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82"/>
  </p:notesMasterIdLst>
  <p:sldIdLst>
    <p:sldId id="256" r:id="rId2"/>
    <p:sldId id="340" r:id="rId3"/>
    <p:sldId id="257" r:id="rId4"/>
    <p:sldId id="258" r:id="rId5"/>
    <p:sldId id="273" r:id="rId6"/>
    <p:sldId id="274" r:id="rId7"/>
    <p:sldId id="309" r:id="rId8"/>
    <p:sldId id="289" r:id="rId9"/>
    <p:sldId id="290" r:id="rId10"/>
    <p:sldId id="291" r:id="rId11"/>
    <p:sldId id="292" r:id="rId12"/>
    <p:sldId id="293" r:id="rId13"/>
    <p:sldId id="282" r:id="rId14"/>
    <p:sldId id="283" r:id="rId15"/>
    <p:sldId id="335" r:id="rId16"/>
    <p:sldId id="284" r:id="rId17"/>
    <p:sldId id="286" r:id="rId18"/>
    <p:sldId id="333" r:id="rId19"/>
    <p:sldId id="285" r:id="rId20"/>
    <p:sldId id="294" r:id="rId21"/>
    <p:sldId id="295" r:id="rId22"/>
    <p:sldId id="316" r:id="rId23"/>
    <p:sldId id="261" r:id="rId24"/>
    <p:sldId id="296" r:id="rId25"/>
    <p:sldId id="297" r:id="rId26"/>
    <p:sldId id="262" r:id="rId27"/>
    <p:sldId id="311" r:id="rId28"/>
    <p:sldId id="331" r:id="rId29"/>
    <p:sldId id="281" r:id="rId30"/>
    <p:sldId id="314" r:id="rId31"/>
    <p:sldId id="301" r:id="rId32"/>
    <p:sldId id="332" r:id="rId33"/>
    <p:sldId id="263" r:id="rId34"/>
    <p:sldId id="264" r:id="rId35"/>
    <p:sldId id="265" r:id="rId36"/>
    <p:sldId id="266" r:id="rId37"/>
    <p:sldId id="267" r:id="rId38"/>
    <p:sldId id="329" r:id="rId39"/>
    <p:sldId id="268" r:id="rId40"/>
    <p:sldId id="342" r:id="rId41"/>
    <p:sldId id="269" r:id="rId42"/>
    <p:sldId id="270" r:id="rId43"/>
    <p:sldId id="288" r:id="rId44"/>
    <p:sldId id="271" r:id="rId45"/>
    <p:sldId id="272" r:id="rId46"/>
    <p:sldId id="275" r:id="rId47"/>
    <p:sldId id="276" r:id="rId48"/>
    <p:sldId id="298" r:id="rId49"/>
    <p:sldId id="299" r:id="rId50"/>
    <p:sldId id="302" r:id="rId51"/>
    <p:sldId id="303" r:id="rId52"/>
    <p:sldId id="304" r:id="rId53"/>
    <p:sldId id="305" r:id="rId54"/>
    <p:sldId id="324" r:id="rId55"/>
    <p:sldId id="306" r:id="rId56"/>
    <p:sldId id="307" r:id="rId57"/>
    <p:sldId id="308" r:id="rId58"/>
    <p:sldId id="310" r:id="rId59"/>
    <p:sldId id="312" r:id="rId60"/>
    <p:sldId id="313" r:id="rId61"/>
    <p:sldId id="321" r:id="rId62"/>
    <p:sldId id="315" r:id="rId63"/>
    <p:sldId id="317" r:id="rId64"/>
    <p:sldId id="318" r:id="rId65"/>
    <p:sldId id="319" r:id="rId66"/>
    <p:sldId id="322" r:id="rId67"/>
    <p:sldId id="323" r:id="rId68"/>
    <p:sldId id="325" r:id="rId69"/>
    <p:sldId id="326" r:id="rId70"/>
    <p:sldId id="327" r:id="rId71"/>
    <p:sldId id="328" r:id="rId72"/>
    <p:sldId id="330" r:id="rId73"/>
    <p:sldId id="334" r:id="rId74"/>
    <p:sldId id="336" r:id="rId75"/>
    <p:sldId id="337" r:id="rId76"/>
    <p:sldId id="338" r:id="rId77"/>
    <p:sldId id="339" r:id="rId78"/>
    <p:sldId id="341" r:id="rId79"/>
    <p:sldId id="343" r:id="rId80"/>
    <p:sldId id="344" r:id="rId81"/>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33CC"/>
    <a:srgbClr val="FF93E3"/>
    <a:srgbClr val="A20078"/>
    <a:srgbClr val="FF71DA"/>
    <a:srgbClr val="FF3399"/>
    <a:srgbClr val="FF0066"/>
    <a:srgbClr val="FFA3A3"/>
    <a:srgbClr val="760000"/>
    <a:srgbClr val="FD8603"/>
    <a:srgbClr val="FEA40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588" autoAdjust="0"/>
    <p:restoredTop sz="46619" autoAdjust="0"/>
  </p:normalViewPr>
  <p:slideViewPr>
    <p:cSldViewPr>
      <p:cViewPr>
        <p:scale>
          <a:sx n="75" d="100"/>
          <a:sy n="75" d="100"/>
        </p:scale>
        <p:origin x="-1236" y="-6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notesMaster" Target="notesMasters/notesMaster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B2BFE19-3EE9-4B38-9303-9A26D00B0919}" type="datetimeFigureOut">
              <a:rPr lang="en-US" smtClean="0"/>
              <a:t>2/5/2015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CF1E6D9-6263-4AF9-9B6E-D682899A9FC1}" type="slidenum">
              <a:rPr lang="en-US" smtClean="0"/>
              <a:t>‹#›</a:t>
            </a:fld>
            <a:endParaRPr lang="en-US"/>
          </a:p>
        </p:txBody>
      </p:sp>
    </p:spTree>
    <p:extLst>
      <p:ext uri="{BB962C8B-B14F-4D97-AF65-F5344CB8AC3E}">
        <p14:creationId xmlns:p14="http://schemas.microsoft.com/office/powerpoint/2010/main" val="14674029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F1E6D9-6263-4AF9-9B6E-D682899A9FC1}" type="slidenum">
              <a:rPr lang="en-US" smtClean="0"/>
              <a:t>1</a:t>
            </a:fld>
            <a:endParaRPr lang="en-US"/>
          </a:p>
        </p:txBody>
      </p:sp>
    </p:spTree>
    <p:extLst>
      <p:ext uri="{BB962C8B-B14F-4D97-AF65-F5344CB8AC3E}">
        <p14:creationId xmlns:p14="http://schemas.microsoft.com/office/powerpoint/2010/main" val="5505539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0254392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0931275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375"/>
            <a:ext cx="2057400" cy="4387851"/>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06375"/>
            <a:ext cx="6019800" cy="4387851"/>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4561829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9126015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5902958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200152"/>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00152"/>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39459138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7"/>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9"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0AFCD17-1C93-4633-8C09-45F3EBCE4FF5}" type="datetimeFigureOut">
              <a:rPr lang="en-US" smtClean="0"/>
              <a:pPr/>
              <a:t>2/5/2015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7208120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0AFCD17-1C93-4633-8C09-45F3EBCE4FF5}" type="datetimeFigureOut">
              <a:rPr lang="en-US" smtClean="0"/>
              <a:pPr/>
              <a:t>2/5/2015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9329367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AFCD17-1C93-4633-8C09-45F3EBCE4FF5}" type="datetimeFigureOut">
              <a:rPr lang="en-US" smtClean="0"/>
              <a:pPr/>
              <a:t>2/5/2015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1930725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49"/>
            <a:ext cx="3008313" cy="1162051"/>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0014767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9"/>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31488517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7"/>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0AFCD17-1C93-4633-8C09-45F3EBCE4FF5}" type="datetimeFigureOut">
              <a:rPr lang="en-US" smtClean="0"/>
              <a:pPr/>
              <a:t>2/5/2015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96C3F60-B868-4D88-8320-B64BB2C9B92C}" type="slidenum">
              <a:rPr lang="en-US" smtClean="0"/>
              <a:pPr/>
              <a:t>‹#›</a:t>
            </a:fld>
            <a:endParaRPr lang="en-US"/>
          </a:p>
        </p:txBody>
      </p:sp>
    </p:spTree>
    <p:extLst>
      <p:ext uri="{BB962C8B-B14F-4D97-AF65-F5344CB8AC3E}">
        <p14:creationId xmlns:p14="http://schemas.microsoft.com/office/powerpoint/2010/main" val="7170550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Rectangle 3"/>
          <p:cNvSpPr/>
          <p:nvPr/>
        </p:nvSpPr>
        <p:spPr>
          <a:xfrm>
            <a:off x="0" y="2159000"/>
            <a:ext cx="9144000" cy="2540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895600" y="1709191"/>
            <a:ext cx="3352800" cy="3439618"/>
          </a:xfrm>
          <a:prstGeom prst="ellipse">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429000" y="2256403"/>
            <a:ext cx="2286000" cy="2345194"/>
          </a:xfrm>
          <a:prstGeom prst="ellipse">
            <a:avLst/>
          </a:prstGeom>
          <a:solidFill>
            <a:schemeClr val="bg1"/>
          </a:solidFill>
          <a:ln w="12700">
            <a:noFill/>
          </a:ln>
          <a:effectLst>
            <a:outerShdw blurRad="228600" sx="115000" sy="115000" algn="ctr"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itle 1"/>
          <p:cNvSpPr txBox="1">
            <a:spLocks/>
          </p:cNvSpPr>
          <p:nvPr/>
        </p:nvSpPr>
        <p:spPr>
          <a:xfrm>
            <a:off x="3886200" y="3657600"/>
            <a:ext cx="1371600" cy="26529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200" spc="100" dirty="0" smtClean="0">
                <a:latin typeface="Play" pitchFamily="34" charset="0"/>
              </a:rPr>
              <a:t>BRANDING</a:t>
            </a:r>
            <a:endParaRPr lang="en-US" sz="1400" spc="100" dirty="0">
              <a:latin typeface="Play" pitchFamily="34" charset="0"/>
            </a:endParaRPr>
          </a:p>
        </p:txBody>
      </p:sp>
      <p:sp>
        <p:nvSpPr>
          <p:cNvPr id="26" name="Title 1"/>
          <p:cNvSpPr txBox="1">
            <a:spLocks/>
          </p:cNvSpPr>
          <p:nvPr/>
        </p:nvSpPr>
        <p:spPr>
          <a:xfrm>
            <a:off x="3886200" y="3277365"/>
            <a:ext cx="1371600" cy="46504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dirty="0" err="1" smtClean="0">
                <a:latin typeface="Coolvetica Rg" pitchFamily="34" charset="0"/>
              </a:rPr>
              <a:t>ex</a:t>
            </a:r>
            <a:r>
              <a:rPr lang="en-US" sz="3600" dirty="0" err="1" smtClean="0">
                <a:solidFill>
                  <a:srgbClr val="FF33CC"/>
                </a:solidFill>
                <a:latin typeface="Coolvetica Rg" pitchFamily="34" charset="0"/>
              </a:rPr>
              <a:t>r</a:t>
            </a:r>
            <a:r>
              <a:rPr lang="en-US" sz="3600" dirty="0" err="1" smtClean="0">
                <a:latin typeface="Coolvetica Rg" pitchFamily="34" charset="0"/>
              </a:rPr>
              <a:t>ow</a:t>
            </a:r>
            <a:endParaRPr lang="en-US" sz="3600" dirty="0">
              <a:latin typeface="Coolvetica Rg" pitchFamily="34" charset="0"/>
            </a:endParaRPr>
          </a:p>
        </p:txBody>
      </p:sp>
      <p:sp>
        <p:nvSpPr>
          <p:cNvPr id="27" name="Freeform 7"/>
          <p:cNvSpPr>
            <a:spLocks/>
          </p:cNvSpPr>
          <p:nvPr/>
        </p:nvSpPr>
        <p:spPr bwMode="auto">
          <a:xfrm>
            <a:off x="4107186" y="2846873"/>
            <a:ext cx="929628" cy="46361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Oval 29"/>
          <p:cNvSpPr/>
          <p:nvPr/>
        </p:nvSpPr>
        <p:spPr>
          <a:xfrm>
            <a:off x="2895600" y="4356993"/>
            <a:ext cx="666750" cy="684014"/>
          </a:xfrm>
          <a:prstGeom prst="ellipse">
            <a:avLst/>
          </a:prstGeom>
          <a:solidFill>
            <a:srgbClr val="FF93E3">
              <a:alpha val="4666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5965487" y="3465258"/>
            <a:ext cx="552450" cy="566756"/>
          </a:xfrm>
          <a:prstGeom prst="ellipse">
            <a:avLst/>
          </a:prstGeom>
          <a:solidFill>
            <a:schemeClr val="tx1">
              <a:alpha val="3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692332" y="3078679"/>
            <a:ext cx="400050" cy="410408"/>
          </a:xfrm>
          <a:prstGeom prst="ellipse">
            <a:avLst/>
          </a:prstGeom>
          <a:solidFill>
            <a:schemeClr val="tx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715000" y="1717202"/>
            <a:ext cx="819150" cy="840362"/>
          </a:xfrm>
          <a:prstGeom prst="ellipse">
            <a:avLst/>
          </a:prstGeom>
          <a:solidFill>
            <a:srgbClr val="FF33CC">
              <a:alpha val="57255"/>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500" fill="hold"/>
                                        <p:tgtEl>
                                          <p:spTgt spid="22"/>
                                        </p:tgtEl>
                                        <p:attrNameLst>
                                          <p:attrName>ppt_w</p:attrName>
                                        </p:attrNameLst>
                                      </p:cBhvr>
                                      <p:tavLst>
                                        <p:tav tm="0">
                                          <p:val>
                                            <p:fltVal val="0"/>
                                          </p:val>
                                        </p:tav>
                                        <p:tav tm="100000">
                                          <p:val>
                                            <p:strVal val="#ppt_w"/>
                                          </p:val>
                                        </p:tav>
                                      </p:tavLst>
                                    </p:anim>
                                    <p:anim calcmode="lin" valueType="num">
                                      <p:cBhvr>
                                        <p:cTn id="18" dur="500" fill="hold"/>
                                        <p:tgtEl>
                                          <p:spTgt spid="22"/>
                                        </p:tgtEl>
                                        <p:attrNameLst>
                                          <p:attrName>ppt_h</p:attrName>
                                        </p:attrNameLst>
                                      </p:cBhvr>
                                      <p:tavLst>
                                        <p:tav tm="0">
                                          <p:val>
                                            <p:fltVal val="0"/>
                                          </p:val>
                                        </p:tav>
                                        <p:tav tm="100000">
                                          <p:val>
                                            <p:strVal val="#ppt_h"/>
                                          </p:val>
                                        </p:tav>
                                      </p:tavLst>
                                    </p:anim>
                                    <p:animEffect transition="in" filter="fade">
                                      <p:cBhvr>
                                        <p:cTn id="1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7"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5" y="665202"/>
            <a:ext cx="2578693" cy="553998"/>
          </a:xfrm>
          <a:prstGeom prst="rect">
            <a:avLst/>
          </a:prstGeom>
          <a:noFill/>
        </p:spPr>
        <p:txBody>
          <a:bodyPr wrap="square" rtlCol="0">
            <a:spAutoFit/>
          </a:bodyPr>
          <a:lstStyle/>
          <a:p>
            <a:pPr algn="ctr"/>
            <a:r>
              <a:rPr lang="en-US" sz="3000" dirty="0">
                <a:solidFill>
                  <a:schemeClr val="bg1">
                    <a:lumMod val="65000"/>
                  </a:schemeClr>
                </a:solidFill>
                <a:latin typeface="Bebas Neue" pitchFamily="34" charset="0"/>
              </a:rPr>
              <a:t>Team </a:t>
            </a:r>
            <a:r>
              <a:rPr lang="en-US" sz="3000" dirty="0">
                <a:solidFill>
                  <a:srgbClr val="FF33CC"/>
                </a:solidFill>
                <a:latin typeface="Bebas Neue" pitchFamily="34" charset="0"/>
              </a:rPr>
              <a:t>members</a:t>
            </a:r>
          </a:p>
        </p:txBody>
      </p:sp>
      <p:cxnSp>
        <p:nvCxnSpPr>
          <p:cNvPr id="9" name="Straight Connector 8"/>
          <p:cNvCxnSpPr/>
          <p:nvPr/>
        </p:nvCxnSpPr>
        <p:spPr>
          <a:xfrm>
            <a:off x="912219" y="6019800"/>
            <a:ext cx="7319562"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Oval Callout 9"/>
          <p:cNvSpPr/>
          <p:nvPr/>
        </p:nvSpPr>
        <p:spPr>
          <a:xfrm rot="10800000" flipH="1" flipV="1">
            <a:off x="1123120" y="1828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137319" y="3223393"/>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2" name="TextBox 11"/>
          <p:cNvSpPr txBox="1"/>
          <p:nvPr/>
        </p:nvSpPr>
        <p:spPr>
          <a:xfrm>
            <a:off x="1119493" y="2972149"/>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13" name="Oval Callout 12"/>
          <p:cNvSpPr/>
          <p:nvPr/>
        </p:nvSpPr>
        <p:spPr>
          <a:xfrm rot="10800000" flipH="1" flipV="1">
            <a:off x="2609403" y="1828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2623602" y="3223393"/>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5" name="TextBox 14"/>
          <p:cNvSpPr txBox="1"/>
          <p:nvPr/>
        </p:nvSpPr>
        <p:spPr>
          <a:xfrm>
            <a:off x="2605776" y="2972149"/>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16" name="Oval Callout 15"/>
          <p:cNvSpPr/>
          <p:nvPr/>
        </p:nvSpPr>
        <p:spPr>
          <a:xfrm rot="10800000" flipH="1" flipV="1">
            <a:off x="4095686" y="1828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4109885" y="3223393"/>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8" name="TextBox 17"/>
          <p:cNvSpPr txBox="1"/>
          <p:nvPr/>
        </p:nvSpPr>
        <p:spPr>
          <a:xfrm>
            <a:off x="4092059" y="2972149"/>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19" name="Oval Callout 18"/>
          <p:cNvSpPr/>
          <p:nvPr/>
        </p:nvSpPr>
        <p:spPr>
          <a:xfrm rot="10800000" flipH="1" flipV="1">
            <a:off x="5581969" y="1828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5596168" y="3223393"/>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1" name="TextBox 20"/>
          <p:cNvSpPr txBox="1"/>
          <p:nvPr/>
        </p:nvSpPr>
        <p:spPr>
          <a:xfrm>
            <a:off x="5578342" y="2972149"/>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22" name="Oval Callout 21"/>
          <p:cNvSpPr/>
          <p:nvPr/>
        </p:nvSpPr>
        <p:spPr>
          <a:xfrm rot="10800000" flipH="1" flipV="1">
            <a:off x="7068250" y="1828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7082449" y="3223393"/>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4" name="TextBox 23"/>
          <p:cNvSpPr txBox="1"/>
          <p:nvPr/>
        </p:nvSpPr>
        <p:spPr>
          <a:xfrm>
            <a:off x="7064623" y="2972149"/>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25" name="Oval Callout 24"/>
          <p:cNvSpPr/>
          <p:nvPr/>
        </p:nvSpPr>
        <p:spPr>
          <a:xfrm rot="10800000" flipH="1" flipV="1">
            <a:off x="1123120" y="3860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096169" y="5255393"/>
            <a:ext cx="1015176"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7" name="TextBox 26"/>
          <p:cNvSpPr txBox="1"/>
          <p:nvPr/>
        </p:nvSpPr>
        <p:spPr>
          <a:xfrm>
            <a:off x="1076736" y="5004149"/>
            <a:ext cx="105404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28" name="Oval Callout 27"/>
          <p:cNvSpPr/>
          <p:nvPr/>
        </p:nvSpPr>
        <p:spPr>
          <a:xfrm rot="10800000" flipH="1" flipV="1">
            <a:off x="2609403" y="3860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2623602" y="5255393"/>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0" name="TextBox 29"/>
          <p:cNvSpPr txBox="1"/>
          <p:nvPr/>
        </p:nvSpPr>
        <p:spPr>
          <a:xfrm>
            <a:off x="2605776" y="5004149"/>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31" name="Oval Callout 30"/>
          <p:cNvSpPr/>
          <p:nvPr/>
        </p:nvSpPr>
        <p:spPr>
          <a:xfrm rot="10800000" flipH="1" flipV="1">
            <a:off x="4095686" y="3860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4109885" y="5255393"/>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3" name="TextBox 32"/>
          <p:cNvSpPr txBox="1"/>
          <p:nvPr/>
        </p:nvSpPr>
        <p:spPr>
          <a:xfrm>
            <a:off x="4092059" y="5004149"/>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34" name="Oval Callout 33"/>
          <p:cNvSpPr/>
          <p:nvPr/>
        </p:nvSpPr>
        <p:spPr>
          <a:xfrm rot="10800000" flipH="1" flipV="1">
            <a:off x="5581969" y="3860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5520112" y="5255393"/>
            <a:ext cx="1086352"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6" name="TextBox 35"/>
          <p:cNvSpPr txBox="1"/>
          <p:nvPr/>
        </p:nvSpPr>
        <p:spPr>
          <a:xfrm>
            <a:off x="5499316" y="5004149"/>
            <a:ext cx="1127944"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37" name="Oval Callout 36"/>
          <p:cNvSpPr/>
          <p:nvPr/>
        </p:nvSpPr>
        <p:spPr>
          <a:xfrm rot="10800000" flipH="1" flipV="1">
            <a:off x="7068250" y="3860801"/>
            <a:ext cx="966920" cy="980413"/>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7082449" y="5255393"/>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9" name="TextBox 38"/>
          <p:cNvSpPr txBox="1"/>
          <p:nvPr/>
        </p:nvSpPr>
        <p:spPr>
          <a:xfrm>
            <a:off x="7064623" y="5004149"/>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grpSp>
        <p:nvGrpSpPr>
          <p:cNvPr id="40" name="Group 39"/>
          <p:cNvGrpSpPr/>
          <p:nvPr/>
        </p:nvGrpSpPr>
        <p:grpSpPr>
          <a:xfrm>
            <a:off x="8382000" y="6476999"/>
            <a:ext cx="591235" cy="223601"/>
            <a:chOff x="8190130" y="4757381"/>
            <a:chExt cx="725270" cy="268070"/>
          </a:xfrm>
          <a:solidFill>
            <a:schemeClr val="bg1">
              <a:lumMod val="85000"/>
            </a:schemeClr>
          </a:solidFill>
        </p:grpSpPr>
        <p:sp>
          <p:nvSpPr>
            <p:cNvPr id="4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7509721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ppt_w</p:attrName>
                                        </p:attrNameLst>
                                      </p:cBhvr>
                                      <p:tavLst>
                                        <p:tav tm="0">
                                          <p:val>
                                            <p:fltVal val="0"/>
                                          </p:val>
                                        </p:tav>
                                        <p:tav tm="100000">
                                          <p:val>
                                            <p:strVal val="#ppt_w"/>
                                          </p:val>
                                        </p:tav>
                                      </p:tavLst>
                                    </p:anim>
                                    <p:anim calcmode="lin" valueType="num">
                                      <p:cBhvr>
                                        <p:cTn id="28" dur="500" fill="hold"/>
                                        <p:tgtEl>
                                          <p:spTgt spid="14"/>
                                        </p:tgtEl>
                                        <p:attrNameLst>
                                          <p:attrName>ppt_h</p:attrName>
                                        </p:attrNameLst>
                                      </p:cBhvr>
                                      <p:tavLst>
                                        <p:tav tm="0">
                                          <p:val>
                                            <p:fltVal val="0"/>
                                          </p:val>
                                        </p:tav>
                                        <p:tav tm="100000">
                                          <p:val>
                                            <p:strVal val="#ppt_h"/>
                                          </p:val>
                                        </p:tav>
                                      </p:tavLst>
                                    </p:anim>
                                    <p:animEffect transition="in" filter="fade">
                                      <p:cBhvr>
                                        <p:cTn id="29" dur="500"/>
                                        <p:tgtEl>
                                          <p:spTgt spid="1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p:cTn id="37" dur="500" fill="hold"/>
                                        <p:tgtEl>
                                          <p:spTgt spid="16"/>
                                        </p:tgtEl>
                                        <p:attrNameLst>
                                          <p:attrName>ppt_w</p:attrName>
                                        </p:attrNameLst>
                                      </p:cBhvr>
                                      <p:tavLst>
                                        <p:tav tm="0">
                                          <p:val>
                                            <p:fltVal val="0"/>
                                          </p:val>
                                        </p:tav>
                                        <p:tav tm="100000">
                                          <p:val>
                                            <p:strVal val="#ppt_w"/>
                                          </p:val>
                                        </p:tav>
                                      </p:tavLst>
                                    </p:anim>
                                    <p:anim calcmode="lin" valueType="num">
                                      <p:cBhvr>
                                        <p:cTn id="38" dur="500" fill="hold"/>
                                        <p:tgtEl>
                                          <p:spTgt spid="16"/>
                                        </p:tgtEl>
                                        <p:attrNameLst>
                                          <p:attrName>ppt_h</p:attrName>
                                        </p:attrNameLst>
                                      </p:cBhvr>
                                      <p:tavLst>
                                        <p:tav tm="0">
                                          <p:val>
                                            <p:fltVal val="0"/>
                                          </p:val>
                                        </p:tav>
                                        <p:tav tm="100000">
                                          <p:val>
                                            <p:strVal val="#ppt_h"/>
                                          </p:val>
                                        </p:tav>
                                      </p:tavLst>
                                    </p:anim>
                                    <p:animEffect transition="in" filter="fade">
                                      <p:cBhvr>
                                        <p:cTn id="39" dur="500"/>
                                        <p:tgtEl>
                                          <p:spTgt spid="1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p:cTn id="57" dur="500" fill="hold"/>
                                        <p:tgtEl>
                                          <p:spTgt spid="20"/>
                                        </p:tgtEl>
                                        <p:attrNameLst>
                                          <p:attrName>ppt_w</p:attrName>
                                        </p:attrNameLst>
                                      </p:cBhvr>
                                      <p:tavLst>
                                        <p:tav tm="0">
                                          <p:val>
                                            <p:fltVal val="0"/>
                                          </p:val>
                                        </p:tav>
                                        <p:tav tm="100000">
                                          <p:val>
                                            <p:strVal val="#ppt_w"/>
                                          </p:val>
                                        </p:tav>
                                      </p:tavLst>
                                    </p:anim>
                                    <p:anim calcmode="lin" valueType="num">
                                      <p:cBhvr>
                                        <p:cTn id="58" dur="500" fill="hold"/>
                                        <p:tgtEl>
                                          <p:spTgt spid="20"/>
                                        </p:tgtEl>
                                        <p:attrNameLst>
                                          <p:attrName>ppt_h</p:attrName>
                                        </p:attrNameLst>
                                      </p:cBhvr>
                                      <p:tavLst>
                                        <p:tav tm="0">
                                          <p:val>
                                            <p:fltVal val="0"/>
                                          </p:val>
                                        </p:tav>
                                        <p:tav tm="100000">
                                          <p:val>
                                            <p:strVal val="#ppt_h"/>
                                          </p:val>
                                        </p:tav>
                                      </p:tavLst>
                                    </p:anim>
                                    <p:animEffect transition="in" filter="fade">
                                      <p:cBhvr>
                                        <p:cTn id="59" dur="500"/>
                                        <p:tgtEl>
                                          <p:spTgt spid="2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1"/>
                                        </p:tgtEl>
                                        <p:attrNameLst>
                                          <p:attrName>style.visibility</p:attrName>
                                        </p:attrNameLst>
                                      </p:cBhvr>
                                      <p:to>
                                        <p:strVal val="visible"/>
                                      </p:to>
                                    </p:set>
                                    <p:anim calcmode="lin" valueType="num">
                                      <p:cBhvr>
                                        <p:cTn id="62" dur="500" fill="hold"/>
                                        <p:tgtEl>
                                          <p:spTgt spid="21"/>
                                        </p:tgtEl>
                                        <p:attrNameLst>
                                          <p:attrName>ppt_w</p:attrName>
                                        </p:attrNameLst>
                                      </p:cBhvr>
                                      <p:tavLst>
                                        <p:tav tm="0">
                                          <p:val>
                                            <p:fltVal val="0"/>
                                          </p:val>
                                        </p:tav>
                                        <p:tav tm="100000">
                                          <p:val>
                                            <p:strVal val="#ppt_w"/>
                                          </p:val>
                                        </p:tav>
                                      </p:tavLst>
                                    </p:anim>
                                    <p:anim calcmode="lin" valueType="num">
                                      <p:cBhvr>
                                        <p:cTn id="63" dur="500" fill="hold"/>
                                        <p:tgtEl>
                                          <p:spTgt spid="21"/>
                                        </p:tgtEl>
                                        <p:attrNameLst>
                                          <p:attrName>ppt_h</p:attrName>
                                        </p:attrNameLst>
                                      </p:cBhvr>
                                      <p:tavLst>
                                        <p:tav tm="0">
                                          <p:val>
                                            <p:fltVal val="0"/>
                                          </p:val>
                                        </p:tav>
                                        <p:tav tm="100000">
                                          <p:val>
                                            <p:strVal val="#ppt_h"/>
                                          </p:val>
                                        </p:tav>
                                      </p:tavLst>
                                    </p:anim>
                                    <p:animEffect transition="in" filter="fade">
                                      <p:cBhvr>
                                        <p:cTn id="64" dur="500"/>
                                        <p:tgtEl>
                                          <p:spTgt spid="2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p:cTn id="67" dur="500" fill="hold"/>
                                        <p:tgtEl>
                                          <p:spTgt spid="22"/>
                                        </p:tgtEl>
                                        <p:attrNameLst>
                                          <p:attrName>ppt_w</p:attrName>
                                        </p:attrNameLst>
                                      </p:cBhvr>
                                      <p:tavLst>
                                        <p:tav tm="0">
                                          <p:val>
                                            <p:fltVal val="0"/>
                                          </p:val>
                                        </p:tav>
                                        <p:tav tm="100000">
                                          <p:val>
                                            <p:strVal val="#ppt_w"/>
                                          </p:val>
                                        </p:tav>
                                      </p:tavLst>
                                    </p:anim>
                                    <p:anim calcmode="lin" valueType="num">
                                      <p:cBhvr>
                                        <p:cTn id="68" dur="500" fill="hold"/>
                                        <p:tgtEl>
                                          <p:spTgt spid="22"/>
                                        </p:tgtEl>
                                        <p:attrNameLst>
                                          <p:attrName>ppt_h</p:attrName>
                                        </p:attrNameLst>
                                      </p:cBhvr>
                                      <p:tavLst>
                                        <p:tav tm="0">
                                          <p:val>
                                            <p:fltVal val="0"/>
                                          </p:val>
                                        </p:tav>
                                        <p:tav tm="100000">
                                          <p:val>
                                            <p:strVal val="#ppt_h"/>
                                          </p:val>
                                        </p:tav>
                                      </p:tavLst>
                                    </p:anim>
                                    <p:animEffect transition="in" filter="fade">
                                      <p:cBhvr>
                                        <p:cTn id="69" dur="500"/>
                                        <p:tgtEl>
                                          <p:spTgt spid="22"/>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500" fill="hold"/>
                                        <p:tgtEl>
                                          <p:spTgt spid="23"/>
                                        </p:tgtEl>
                                        <p:attrNameLst>
                                          <p:attrName>ppt_w</p:attrName>
                                        </p:attrNameLst>
                                      </p:cBhvr>
                                      <p:tavLst>
                                        <p:tav tm="0">
                                          <p:val>
                                            <p:fltVal val="0"/>
                                          </p:val>
                                        </p:tav>
                                        <p:tav tm="100000">
                                          <p:val>
                                            <p:strVal val="#ppt_w"/>
                                          </p:val>
                                        </p:tav>
                                      </p:tavLst>
                                    </p:anim>
                                    <p:anim calcmode="lin" valueType="num">
                                      <p:cBhvr>
                                        <p:cTn id="73" dur="500" fill="hold"/>
                                        <p:tgtEl>
                                          <p:spTgt spid="23"/>
                                        </p:tgtEl>
                                        <p:attrNameLst>
                                          <p:attrName>ppt_h</p:attrName>
                                        </p:attrNameLst>
                                      </p:cBhvr>
                                      <p:tavLst>
                                        <p:tav tm="0">
                                          <p:val>
                                            <p:fltVal val="0"/>
                                          </p:val>
                                        </p:tav>
                                        <p:tav tm="100000">
                                          <p:val>
                                            <p:strVal val="#ppt_h"/>
                                          </p:val>
                                        </p:tav>
                                      </p:tavLst>
                                    </p:anim>
                                    <p:animEffect transition="in" filter="fade">
                                      <p:cBhvr>
                                        <p:cTn id="74" dur="500"/>
                                        <p:tgtEl>
                                          <p:spTgt spid="23"/>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p:cTn id="77" dur="500" fill="hold"/>
                                        <p:tgtEl>
                                          <p:spTgt spid="24"/>
                                        </p:tgtEl>
                                        <p:attrNameLst>
                                          <p:attrName>ppt_w</p:attrName>
                                        </p:attrNameLst>
                                      </p:cBhvr>
                                      <p:tavLst>
                                        <p:tav tm="0">
                                          <p:val>
                                            <p:fltVal val="0"/>
                                          </p:val>
                                        </p:tav>
                                        <p:tav tm="100000">
                                          <p:val>
                                            <p:strVal val="#ppt_w"/>
                                          </p:val>
                                        </p:tav>
                                      </p:tavLst>
                                    </p:anim>
                                    <p:anim calcmode="lin" valueType="num">
                                      <p:cBhvr>
                                        <p:cTn id="78" dur="500" fill="hold"/>
                                        <p:tgtEl>
                                          <p:spTgt spid="24"/>
                                        </p:tgtEl>
                                        <p:attrNameLst>
                                          <p:attrName>ppt_h</p:attrName>
                                        </p:attrNameLst>
                                      </p:cBhvr>
                                      <p:tavLst>
                                        <p:tav tm="0">
                                          <p:val>
                                            <p:fltVal val="0"/>
                                          </p:val>
                                        </p:tav>
                                        <p:tav tm="100000">
                                          <p:val>
                                            <p:strVal val="#ppt_h"/>
                                          </p:val>
                                        </p:tav>
                                      </p:tavLst>
                                    </p:anim>
                                    <p:animEffect transition="in" filter="fade">
                                      <p:cBhvr>
                                        <p:cTn id="79" dur="500"/>
                                        <p:tgtEl>
                                          <p:spTgt spid="24"/>
                                        </p:tgtEl>
                                      </p:cBhvr>
                                    </p:animEffect>
                                  </p:childTnLst>
                                </p:cTn>
                              </p:par>
                            </p:childTnLst>
                          </p:cTn>
                        </p:par>
                      </p:childTnLst>
                    </p:cTn>
                  </p:par>
                  <p:par>
                    <p:cTn id="80" fill="hold">
                      <p:stCondLst>
                        <p:cond delay="indefinite"/>
                      </p:stCondLst>
                      <p:childTnLst>
                        <p:par>
                          <p:cTn id="81" fill="hold">
                            <p:stCondLst>
                              <p:cond delay="0"/>
                            </p:stCondLst>
                            <p:childTnLst>
                              <p:par>
                                <p:cTn id="82" presetID="53" presetClass="entr" presetSubtype="16" fill="hold" grpId="0" nodeType="clickEffect">
                                  <p:stCondLst>
                                    <p:cond delay="0"/>
                                  </p:stCondLst>
                                  <p:childTnLst>
                                    <p:set>
                                      <p:cBhvr>
                                        <p:cTn id="83" dur="1" fill="hold">
                                          <p:stCondLst>
                                            <p:cond delay="0"/>
                                          </p:stCondLst>
                                        </p:cTn>
                                        <p:tgtEl>
                                          <p:spTgt spid="25"/>
                                        </p:tgtEl>
                                        <p:attrNameLst>
                                          <p:attrName>style.visibility</p:attrName>
                                        </p:attrNameLst>
                                      </p:cBhvr>
                                      <p:to>
                                        <p:strVal val="visible"/>
                                      </p:to>
                                    </p:set>
                                    <p:anim calcmode="lin" valueType="num">
                                      <p:cBhvr>
                                        <p:cTn id="84" dur="500" fill="hold"/>
                                        <p:tgtEl>
                                          <p:spTgt spid="25"/>
                                        </p:tgtEl>
                                        <p:attrNameLst>
                                          <p:attrName>ppt_w</p:attrName>
                                        </p:attrNameLst>
                                      </p:cBhvr>
                                      <p:tavLst>
                                        <p:tav tm="0">
                                          <p:val>
                                            <p:fltVal val="0"/>
                                          </p:val>
                                        </p:tav>
                                        <p:tav tm="100000">
                                          <p:val>
                                            <p:strVal val="#ppt_w"/>
                                          </p:val>
                                        </p:tav>
                                      </p:tavLst>
                                    </p:anim>
                                    <p:anim calcmode="lin" valueType="num">
                                      <p:cBhvr>
                                        <p:cTn id="85" dur="500" fill="hold"/>
                                        <p:tgtEl>
                                          <p:spTgt spid="25"/>
                                        </p:tgtEl>
                                        <p:attrNameLst>
                                          <p:attrName>ppt_h</p:attrName>
                                        </p:attrNameLst>
                                      </p:cBhvr>
                                      <p:tavLst>
                                        <p:tav tm="0">
                                          <p:val>
                                            <p:fltVal val="0"/>
                                          </p:val>
                                        </p:tav>
                                        <p:tav tm="100000">
                                          <p:val>
                                            <p:strVal val="#ppt_h"/>
                                          </p:val>
                                        </p:tav>
                                      </p:tavLst>
                                    </p:anim>
                                    <p:animEffect transition="in" filter="fade">
                                      <p:cBhvr>
                                        <p:cTn id="86" dur="500"/>
                                        <p:tgtEl>
                                          <p:spTgt spid="25"/>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p:cTn id="89" dur="500" fill="hold"/>
                                        <p:tgtEl>
                                          <p:spTgt spid="26"/>
                                        </p:tgtEl>
                                        <p:attrNameLst>
                                          <p:attrName>ppt_w</p:attrName>
                                        </p:attrNameLst>
                                      </p:cBhvr>
                                      <p:tavLst>
                                        <p:tav tm="0">
                                          <p:val>
                                            <p:fltVal val="0"/>
                                          </p:val>
                                        </p:tav>
                                        <p:tav tm="100000">
                                          <p:val>
                                            <p:strVal val="#ppt_w"/>
                                          </p:val>
                                        </p:tav>
                                      </p:tavLst>
                                    </p:anim>
                                    <p:anim calcmode="lin" valueType="num">
                                      <p:cBhvr>
                                        <p:cTn id="90" dur="500" fill="hold"/>
                                        <p:tgtEl>
                                          <p:spTgt spid="26"/>
                                        </p:tgtEl>
                                        <p:attrNameLst>
                                          <p:attrName>ppt_h</p:attrName>
                                        </p:attrNameLst>
                                      </p:cBhvr>
                                      <p:tavLst>
                                        <p:tav tm="0">
                                          <p:val>
                                            <p:fltVal val="0"/>
                                          </p:val>
                                        </p:tav>
                                        <p:tav tm="100000">
                                          <p:val>
                                            <p:strVal val="#ppt_h"/>
                                          </p:val>
                                        </p:tav>
                                      </p:tavLst>
                                    </p:anim>
                                    <p:animEffect transition="in" filter="fade">
                                      <p:cBhvr>
                                        <p:cTn id="91" dur="500"/>
                                        <p:tgtEl>
                                          <p:spTgt spid="2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500" fill="hold"/>
                                        <p:tgtEl>
                                          <p:spTgt spid="27"/>
                                        </p:tgtEl>
                                        <p:attrNameLst>
                                          <p:attrName>ppt_w</p:attrName>
                                        </p:attrNameLst>
                                      </p:cBhvr>
                                      <p:tavLst>
                                        <p:tav tm="0">
                                          <p:val>
                                            <p:fltVal val="0"/>
                                          </p:val>
                                        </p:tav>
                                        <p:tav tm="100000">
                                          <p:val>
                                            <p:strVal val="#ppt_w"/>
                                          </p:val>
                                        </p:tav>
                                      </p:tavLst>
                                    </p:anim>
                                    <p:anim calcmode="lin" valueType="num">
                                      <p:cBhvr>
                                        <p:cTn id="95" dur="500" fill="hold"/>
                                        <p:tgtEl>
                                          <p:spTgt spid="27"/>
                                        </p:tgtEl>
                                        <p:attrNameLst>
                                          <p:attrName>ppt_h</p:attrName>
                                        </p:attrNameLst>
                                      </p:cBhvr>
                                      <p:tavLst>
                                        <p:tav tm="0">
                                          <p:val>
                                            <p:fltVal val="0"/>
                                          </p:val>
                                        </p:tav>
                                        <p:tav tm="100000">
                                          <p:val>
                                            <p:strVal val="#ppt_h"/>
                                          </p:val>
                                        </p:tav>
                                      </p:tavLst>
                                    </p:anim>
                                    <p:animEffect transition="in" filter="fade">
                                      <p:cBhvr>
                                        <p:cTn id="96" dur="500"/>
                                        <p:tgtEl>
                                          <p:spTgt spid="27"/>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 calcmode="lin" valueType="num">
                                      <p:cBhvr>
                                        <p:cTn id="104" dur="500" fill="hold"/>
                                        <p:tgtEl>
                                          <p:spTgt spid="29"/>
                                        </p:tgtEl>
                                        <p:attrNameLst>
                                          <p:attrName>ppt_w</p:attrName>
                                        </p:attrNameLst>
                                      </p:cBhvr>
                                      <p:tavLst>
                                        <p:tav tm="0">
                                          <p:val>
                                            <p:fltVal val="0"/>
                                          </p:val>
                                        </p:tav>
                                        <p:tav tm="100000">
                                          <p:val>
                                            <p:strVal val="#ppt_w"/>
                                          </p:val>
                                        </p:tav>
                                      </p:tavLst>
                                    </p:anim>
                                    <p:anim calcmode="lin" valueType="num">
                                      <p:cBhvr>
                                        <p:cTn id="105" dur="500" fill="hold"/>
                                        <p:tgtEl>
                                          <p:spTgt spid="29"/>
                                        </p:tgtEl>
                                        <p:attrNameLst>
                                          <p:attrName>ppt_h</p:attrName>
                                        </p:attrNameLst>
                                      </p:cBhvr>
                                      <p:tavLst>
                                        <p:tav tm="0">
                                          <p:val>
                                            <p:fltVal val="0"/>
                                          </p:val>
                                        </p:tav>
                                        <p:tav tm="100000">
                                          <p:val>
                                            <p:strVal val="#ppt_h"/>
                                          </p:val>
                                        </p:tav>
                                      </p:tavLst>
                                    </p:anim>
                                    <p:animEffect transition="in" filter="fade">
                                      <p:cBhvr>
                                        <p:cTn id="106" dur="500"/>
                                        <p:tgtEl>
                                          <p:spTgt spid="29"/>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30"/>
                                        </p:tgtEl>
                                        <p:attrNameLst>
                                          <p:attrName>style.visibility</p:attrName>
                                        </p:attrNameLst>
                                      </p:cBhvr>
                                      <p:to>
                                        <p:strVal val="visible"/>
                                      </p:to>
                                    </p:set>
                                    <p:anim calcmode="lin" valueType="num">
                                      <p:cBhvr>
                                        <p:cTn id="109" dur="500" fill="hold"/>
                                        <p:tgtEl>
                                          <p:spTgt spid="30"/>
                                        </p:tgtEl>
                                        <p:attrNameLst>
                                          <p:attrName>ppt_w</p:attrName>
                                        </p:attrNameLst>
                                      </p:cBhvr>
                                      <p:tavLst>
                                        <p:tav tm="0">
                                          <p:val>
                                            <p:fltVal val="0"/>
                                          </p:val>
                                        </p:tav>
                                        <p:tav tm="100000">
                                          <p:val>
                                            <p:strVal val="#ppt_w"/>
                                          </p:val>
                                        </p:tav>
                                      </p:tavLst>
                                    </p:anim>
                                    <p:anim calcmode="lin" valueType="num">
                                      <p:cBhvr>
                                        <p:cTn id="110" dur="500" fill="hold"/>
                                        <p:tgtEl>
                                          <p:spTgt spid="30"/>
                                        </p:tgtEl>
                                        <p:attrNameLst>
                                          <p:attrName>ppt_h</p:attrName>
                                        </p:attrNameLst>
                                      </p:cBhvr>
                                      <p:tavLst>
                                        <p:tav tm="0">
                                          <p:val>
                                            <p:fltVal val="0"/>
                                          </p:val>
                                        </p:tav>
                                        <p:tav tm="100000">
                                          <p:val>
                                            <p:strVal val="#ppt_h"/>
                                          </p:val>
                                        </p:tav>
                                      </p:tavLst>
                                    </p:anim>
                                    <p:animEffect transition="in" filter="fade">
                                      <p:cBhvr>
                                        <p:cTn id="111" dur="500"/>
                                        <p:tgtEl>
                                          <p:spTgt spid="30"/>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31"/>
                                        </p:tgtEl>
                                        <p:attrNameLst>
                                          <p:attrName>style.visibility</p:attrName>
                                        </p:attrNameLst>
                                      </p:cBhvr>
                                      <p:to>
                                        <p:strVal val="visible"/>
                                      </p:to>
                                    </p:set>
                                    <p:anim calcmode="lin" valueType="num">
                                      <p:cBhvr>
                                        <p:cTn id="114" dur="500" fill="hold"/>
                                        <p:tgtEl>
                                          <p:spTgt spid="31"/>
                                        </p:tgtEl>
                                        <p:attrNameLst>
                                          <p:attrName>ppt_w</p:attrName>
                                        </p:attrNameLst>
                                      </p:cBhvr>
                                      <p:tavLst>
                                        <p:tav tm="0">
                                          <p:val>
                                            <p:fltVal val="0"/>
                                          </p:val>
                                        </p:tav>
                                        <p:tav tm="100000">
                                          <p:val>
                                            <p:strVal val="#ppt_w"/>
                                          </p:val>
                                        </p:tav>
                                      </p:tavLst>
                                    </p:anim>
                                    <p:anim calcmode="lin" valueType="num">
                                      <p:cBhvr>
                                        <p:cTn id="115" dur="500" fill="hold"/>
                                        <p:tgtEl>
                                          <p:spTgt spid="31"/>
                                        </p:tgtEl>
                                        <p:attrNameLst>
                                          <p:attrName>ppt_h</p:attrName>
                                        </p:attrNameLst>
                                      </p:cBhvr>
                                      <p:tavLst>
                                        <p:tav tm="0">
                                          <p:val>
                                            <p:fltVal val="0"/>
                                          </p:val>
                                        </p:tav>
                                        <p:tav tm="100000">
                                          <p:val>
                                            <p:strVal val="#ppt_h"/>
                                          </p:val>
                                        </p:tav>
                                      </p:tavLst>
                                    </p:anim>
                                    <p:animEffect transition="in" filter="fade">
                                      <p:cBhvr>
                                        <p:cTn id="116" dur="500"/>
                                        <p:tgtEl>
                                          <p:spTgt spid="31"/>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32"/>
                                        </p:tgtEl>
                                        <p:attrNameLst>
                                          <p:attrName>style.visibility</p:attrName>
                                        </p:attrNameLst>
                                      </p:cBhvr>
                                      <p:to>
                                        <p:strVal val="visible"/>
                                      </p:to>
                                    </p:set>
                                    <p:anim calcmode="lin" valueType="num">
                                      <p:cBhvr>
                                        <p:cTn id="119" dur="500" fill="hold"/>
                                        <p:tgtEl>
                                          <p:spTgt spid="32"/>
                                        </p:tgtEl>
                                        <p:attrNameLst>
                                          <p:attrName>ppt_w</p:attrName>
                                        </p:attrNameLst>
                                      </p:cBhvr>
                                      <p:tavLst>
                                        <p:tav tm="0">
                                          <p:val>
                                            <p:fltVal val="0"/>
                                          </p:val>
                                        </p:tav>
                                        <p:tav tm="100000">
                                          <p:val>
                                            <p:strVal val="#ppt_w"/>
                                          </p:val>
                                        </p:tav>
                                      </p:tavLst>
                                    </p:anim>
                                    <p:anim calcmode="lin" valueType="num">
                                      <p:cBhvr>
                                        <p:cTn id="120" dur="500" fill="hold"/>
                                        <p:tgtEl>
                                          <p:spTgt spid="32"/>
                                        </p:tgtEl>
                                        <p:attrNameLst>
                                          <p:attrName>ppt_h</p:attrName>
                                        </p:attrNameLst>
                                      </p:cBhvr>
                                      <p:tavLst>
                                        <p:tav tm="0">
                                          <p:val>
                                            <p:fltVal val="0"/>
                                          </p:val>
                                        </p:tav>
                                        <p:tav tm="100000">
                                          <p:val>
                                            <p:strVal val="#ppt_h"/>
                                          </p:val>
                                        </p:tav>
                                      </p:tavLst>
                                    </p:anim>
                                    <p:animEffect transition="in" filter="fade">
                                      <p:cBhvr>
                                        <p:cTn id="121" dur="500"/>
                                        <p:tgtEl>
                                          <p:spTgt spid="32"/>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33"/>
                                        </p:tgtEl>
                                        <p:attrNameLst>
                                          <p:attrName>style.visibility</p:attrName>
                                        </p:attrNameLst>
                                      </p:cBhvr>
                                      <p:to>
                                        <p:strVal val="visible"/>
                                      </p:to>
                                    </p:set>
                                    <p:anim calcmode="lin" valueType="num">
                                      <p:cBhvr>
                                        <p:cTn id="124" dur="500" fill="hold"/>
                                        <p:tgtEl>
                                          <p:spTgt spid="33"/>
                                        </p:tgtEl>
                                        <p:attrNameLst>
                                          <p:attrName>ppt_w</p:attrName>
                                        </p:attrNameLst>
                                      </p:cBhvr>
                                      <p:tavLst>
                                        <p:tav tm="0">
                                          <p:val>
                                            <p:fltVal val="0"/>
                                          </p:val>
                                        </p:tav>
                                        <p:tav tm="100000">
                                          <p:val>
                                            <p:strVal val="#ppt_w"/>
                                          </p:val>
                                        </p:tav>
                                      </p:tavLst>
                                    </p:anim>
                                    <p:anim calcmode="lin" valueType="num">
                                      <p:cBhvr>
                                        <p:cTn id="125" dur="500" fill="hold"/>
                                        <p:tgtEl>
                                          <p:spTgt spid="33"/>
                                        </p:tgtEl>
                                        <p:attrNameLst>
                                          <p:attrName>ppt_h</p:attrName>
                                        </p:attrNameLst>
                                      </p:cBhvr>
                                      <p:tavLst>
                                        <p:tav tm="0">
                                          <p:val>
                                            <p:fltVal val="0"/>
                                          </p:val>
                                        </p:tav>
                                        <p:tav tm="100000">
                                          <p:val>
                                            <p:strVal val="#ppt_h"/>
                                          </p:val>
                                        </p:tav>
                                      </p:tavLst>
                                    </p:anim>
                                    <p:animEffect transition="in" filter="fade">
                                      <p:cBhvr>
                                        <p:cTn id="126" dur="500"/>
                                        <p:tgtEl>
                                          <p:spTgt spid="33"/>
                                        </p:tgtEl>
                                      </p:cBhvr>
                                    </p:animEffect>
                                  </p:childTnLst>
                                </p:cTn>
                              </p:par>
                              <p:par>
                                <p:cTn id="127" presetID="53" presetClass="entr" presetSubtype="16" fill="hold" grpId="0" nodeType="withEffect">
                                  <p:stCondLst>
                                    <p:cond delay="0"/>
                                  </p:stCondLst>
                                  <p:childTnLst>
                                    <p:set>
                                      <p:cBhvr>
                                        <p:cTn id="128" dur="1" fill="hold">
                                          <p:stCondLst>
                                            <p:cond delay="0"/>
                                          </p:stCondLst>
                                        </p:cTn>
                                        <p:tgtEl>
                                          <p:spTgt spid="34"/>
                                        </p:tgtEl>
                                        <p:attrNameLst>
                                          <p:attrName>style.visibility</p:attrName>
                                        </p:attrNameLst>
                                      </p:cBhvr>
                                      <p:to>
                                        <p:strVal val="visible"/>
                                      </p:to>
                                    </p:set>
                                    <p:anim calcmode="lin" valueType="num">
                                      <p:cBhvr>
                                        <p:cTn id="129" dur="500" fill="hold"/>
                                        <p:tgtEl>
                                          <p:spTgt spid="34"/>
                                        </p:tgtEl>
                                        <p:attrNameLst>
                                          <p:attrName>ppt_w</p:attrName>
                                        </p:attrNameLst>
                                      </p:cBhvr>
                                      <p:tavLst>
                                        <p:tav tm="0">
                                          <p:val>
                                            <p:fltVal val="0"/>
                                          </p:val>
                                        </p:tav>
                                        <p:tav tm="100000">
                                          <p:val>
                                            <p:strVal val="#ppt_w"/>
                                          </p:val>
                                        </p:tav>
                                      </p:tavLst>
                                    </p:anim>
                                    <p:anim calcmode="lin" valueType="num">
                                      <p:cBhvr>
                                        <p:cTn id="130" dur="500" fill="hold"/>
                                        <p:tgtEl>
                                          <p:spTgt spid="34"/>
                                        </p:tgtEl>
                                        <p:attrNameLst>
                                          <p:attrName>ppt_h</p:attrName>
                                        </p:attrNameLst>
                                      </p:cBhvr>
                                      <p:tavLst>
                                        <p:tav tm="0">
                                          <p:val>
                                            <p:fltVal val="0"/>
                                          </p:val>
                                        </p:tav>
                                        <p:tav tm="100000">
                                          <p:val>
                                            <p:strVal val="#ppt_h"/>
                                          </p:val>
                                        </p:tav>
                                      </p:tavLst>
                                    </p:anim>
                                    <p:animEffect transition="in" filter="fade">
                                      <p:cBhvr>
                                        <p:cTn id="131" dur="500"/>
                                        <p:tgtEl>
                                          <p:spTgt spid="34"/>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35"/>
                                        </p:tgtEl>
                                        <p:attrNameLst>
                                          <p:attrName>style.visibility</p:attrName>
                                        </p:attrNameLst>
                                      </p:cBhvr>
                                      <p:to>
                                        <p:strVal val="visible"/>
                                      </p:to>
                                    </p:set>
                                    <p:anim calcmode="lin" valueType="num">
                                      <p:cBhvr>
                                        <p:cTn id="134" dur="500" fill="hold"/>
                                        <p:tgtEl>
                                          <p:spTgt spid="35"/>
                                        </p:tgtEl>
                                        <p:attrNameLst>
                                          <p:attrName>ppt_w</p:attrName>
                                        </p:attrNameLst>
                                      </p:cBhvr>
                                      <p:tavLst>
                                        <p:tav tm="0">
                                          <p:val>
                                            <p:fltVal val="0"/>
                                          </p:val>
                                        </p:tav>
                                        <p:tav tm="100000">
                                          <p:val>
                                            <p:strVal val="#ppt_w"/>
                                          </p:val>
                                        </p:tav>
                                      </p:tavLst>
                                    </p:anim>
                                    <p:anim calcmode="lin" valueType="num">
                                      <p:cBhvr>
                                        <p:cTn id="135" dur="500" fill="hold"/>
                                        <p:tgtEl>
                                          <p:spTgt spid="35"/>
                                        </p:tgtEl>
                                        <p:attrNameLst>
                                          <p:attrName>ppt_h</p:attrName>
                                        </p:attrNameLst>
                                      </p:cBhvr>
                                      <p:tavLst>
                                        <p:tav tm="0">
                                          <p:val>
                                            <p:fltVal val="0"/>
                                          </p:val>
                                        </p:tav>
                                        <p:tav tm="100000">
                                          <p:val>
                                            <p:strVal val="#ppt_h"/>
                                          </p:val>
                                        </p:tav>
                                      </p:tavLst>
                                    </p:anim>
                                    <p:animEffect transition="in" filter="fade">
                                      <p:cBhvr>
                                        <p:cTn id="136" dur="500"/>
                                        <p:tgtEl>
                                          <p:spTgt spid="35"/>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36"/>
                                        </p:tgtEl>
                                        <p:attrNameLst>
                                          <p:attrName>style.visibility</p:attrName>
                                        </p:attrNameLst>
                                      </p:cBhvr>
                                      <p:to>
                                        <p:strVal val="visible"/>
                                      </p:to>
                                    </p:set>
                                    <p:anim calcmode="lin" valueType="num">
                                      <p:cBhvr>
                                        <p:cTn id="139" dur="500" fill="hold"/>
                                        <p:tgtEl>
                                          <p:spTgt spid="36"/>
                                        </p:tgtEl>
                                        <p:attrNameLst>
                                          <p:attrName>ppt_w</p:attrName>
                                        </p:attrNameLst>
                                      </p:cBhvr>
                                      <p:tavLst>
                                        <p:tav tm="0">
                                          <p:val>
                                            <p:fltVal val="0"/>
                                          </p:val>
                                        </p:tav>
                                        <p:tav tm="100000">
                                          <p:val>
                                            <p:strVal val="#ppt_w"/>
                                          </p:val>
                                        </p:tav>
                                      </p:tavLst>
                                    </p:anim>
                                    <p:anim calcmode="lin" valueType="num">
                                      <p:cBhvr>
                                        <p:cTn id="140" dur="500" fill="hold"/>
                                        <p:tgtEl>
                                          <p:spTgt spid="36"/>
                                        </p:tgtEl>
                                        <p:attrNameLst>
                                          <p:attrName>ppt_h</p:attrName>
                                        </p:attrNameLst>
                                      </p:cBhvr>
                                      <p:tavLst>
                                        <p:tav tm="0">
                                          <p:val>
                                            <p:fltVal val="0"/>
                                          </p:val>
                                        </p:tav>
                                        <p:tav tm="100000">
                                          <p:val>
                                            <p:strVal val="#ppt_h"/>
                                          </p:val>
                                        </p:tav>
                                      </p:tavLst>
                                    </p:anim>
                                    <p:animEffect transition="in" filter="fade">
                                      <p:cBhvr>
                                        <p:cTn id="141" dur="500"/>
                                        <p:tgtEl>
                                          <p:spTgt spid="36"/>
                                        </p:tgtEl>
                                      </p:cBhvr>
                                    </p:animEffect>
                                  </p:childTnLst>
                                </p:cTn>
                              </p:par>
                              <p:par>
                                <p:cTn id="142" presetID="53" presetClass="entr" presetSubtype="16" fill="hold" grpId="0" nodeType="withEffect">
                                  <p:stCondLst>
                                    <p:cond delay="0"/>
                                  </p:stCondLst>
                                  <p:childTnLst>
                                    <p:set>
                                      <p:cBhvr>
                                        <p:cTn id="143" dur="1" fill="hold">
                                          <p:stCondLst>
                                            <p:cond delay="0"/>
                                          </p:stCondLst>
                                        </p:cTn>
                                        <p:tgtEl>
                                          <p:spTgt spid="37"/>
                                        </p:tgtEl>
                                        <p:attrNameLst>
                                          <p:attrName>style.visibility</p:attrName>
                                        </p:attrNameLst>
                                      </p:cBhvr>
                                      <p:to>
                                        <p:strVal val="visible"/>
                                      </p:to>
                                    </p:set>
                                    <p:anim calcmode="lin" valueType="num">
                                      <p:cBhvr>
                                        <p:cTn id="144" dur="500" fill="hold"/>
                                        <p:tgtEl>
                                          <p:spTgt spid="37"/>
                                        </p:tgtEl>
                                        <p:attrNameLst>
                                          <p:attrName>ppt_w</p:attrName>
                                        </p:attrNameLst>
                                      </p:cBhvr>
                                      <p:tavLst>
                                        <p:tav tm="0">
                                          <p:val>
                                            <p:fltVal val="0"/>
                                          </p:val>
                                        </p:tav>
                                        <p:tav tm="100000">
                                          <p:val>
                                            <p:strVal val="#ppt_w"/>
                                          </p:val>
                                        </p:tav>
                                      </p:tavLst>
                                    </p:anim>
                                    <p:anim calcmode="lin" valueType="num">
                                      <p:cBhvr>
                                        <p:cTn id="145" dur="500" fill="hold"/>
                                        <p:tgtEl>
                                          <p:spTgt spid="37"/>
                                        </p:tgtEl>
                                        <p:attrNameLst>
                                          <p:attrName>ppt_h</p:attrName>
                                        </p:attrNameLst>
                                      </p:cBhvr>
                                      <p:tavLst>
                                        <p:tav tm="0">
                                          <p:val>
                                            <p:fltVal val="0"/>
                                          </p:val>
                                        </p:tav>
                                        <p:tav tm="100000">
                                          <p:val>
                                            <p:strVal val="#ppt_h"/>
                                          </p:val>
                                        </p:tav>
                                      </p:tavLst>
                                    </p:anim>
                                    <p:animEffect transition="in" filter="fade">
                                      <p:cBhvr>
                                        <p:cTn id="146" dur="500"/>
                                        <p:tgtEl>
                                          <p:spTgt spid="37"/>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38"/>
                                        </p:tgtEl>
                                        <p:attrNameLst>
                                          <p:attrName>style.visibility</p:attrName>
                                        </p:attrNameLst>
                                      </p:cBhvr>
                                      <p:to>
                                        <p:strVal val="visible"/>
                                      </p:to>
                                    </p:set>
                                    <p:anim calcmode="lin" valueType="num">
                                      <p:cBhvr>
                                        <p:cTn id="149" dur="500" fill="hold"/>
                                        <p:tgtEl>
                                          <p:spTgt spid="38"/>
                                        </p:tgtEl>
                                        <p:attrNameLst>
                                          <p:attrName>ppt_w</p:attrName>
                                        </p:attrNameLst>
                                      </p:cBhvr>
                                      <p:tavLst>
                                        <p:tav tm="0">
                                          <p:val>
                                            <p:fltVal val="0"/>
                                          </p:val>
                                        </p:tav>
                                        <p:tav tm="100000">
                                          <p:val>
                                            <p:strVal val="#ppt_w"/>
                                          </p:val>
                                        </p:tav>
                                      </p:tavLst>
                                    </p:anim>
                                    <p:anim calcmode="lin" valueType="num">
                                      <p:cBhvr>
                                        <p:cTn id="150" dur="500" fill="hold"/>
                                        <p:tgtEl>
                                          <p:spTgt spid="38"/>
                                        </p:tgtEl>
                                        <p:attrNameLst>
                                          <p:attrName>ppt_h</p:attrName>
                                        </p:attrNameLst>
                                      </p:cBhvr>
                                      <p:tavLst>
                                        <p:tav tm="0">
                                          <p:val>
                                            <p:fltVal val="0"/>
                                          </p:val>
                                        </p:tav>
                                        <p:tav tm="100000">
                                          <p:val>
                                            <p:strVal val="#ppt_h"/>
                                          </p:val>
                                        </p:tav>
                                      </p:tavLst>
                                    </p:anim>
                                    <p:animEffect transition="in" filter="fade">
                                      <p:cBhvr>
                                        <p:cTn id="151" dur="500"/>
                                        <p:tgtEl>
                                          <p:spTgt spid="38"/>
                                        </p:tgtEl>
                                      </p:cBhvr>
                                    </p:animEffect>
                                  </p:childTnLst>
                                </p:cTn>
                              </p:par>
                              <p:par>
                                <p:cTn id="152" presetID="53" presetClass="entr" presetSubtype="16" fill="hold" grpId="0" nodeType="withEffect">
                                  <p:stCondLst>
                                    <p:cond delay="0"/>
                                  </p:stCondLst>
                                  <p:childTnLst>
                                    <p:set>
                                      <p:cBhvr>
                                        <p:cTn id="153" dur="1" fill="hold">
                                          <p:stCondLst>
                                            <p:cond delay="0"/>
                                          </p:stCondLst>
                                        </p:cTn>
                                        <p:tgtEl>
                                          <p:spTgt spid="39"/>
                                        </p:tgtEl>
                                        <p:attrNameLst>
                                          <p:attrName>style.visibility</p:attrName>
                                        </p:attrNameLst>
                                      </p:cBhvr>
                                      <p:to>
                                        <p:strVal val="visible"/>
                                      </p:to>
                                    </p:set>
                                    <p:anim calcmode="lin" valueType="num">
                                      <p:cBhvr>
                                        <p:cTn id="154" dur="500" fill="hold"/>
                                        <p:tgtEl>
                                          <p:spTgt spid="39"/>
                                        </p:tgtEl>
                                        <p:attrNameLst>
                                          <p:attrName>ppt_w</p:attrName>
                                        </p:attrNameLst>
                                      </p:cBhvr>
                                      <p:tavLst>
                                        <p:tav tm="0">
                                          <p:val>
                                            <p:fltVal val="0"/>
                                          </p:val>
                                        </p:tav>
                                        <p:tav tm="100000">
                                          <p:val>
                                            <p:strVal val="#ppt_w"/>
                                          </p:val>
                                        </p:tav>
                                      </p:tavLst>
                                    </p:anim>
                                    <p:anim calcmode="lin" valueType="num">
                                      <p:cBhvr>
                                        <p:cTn id="155" dur="500" fill="hold"/>
                                        <p:tgtEl>
                                          <p:spTgt spid="39"/>
                                        </p:tgtEl>
                                        <p:attrNameLst>
                                          <p:attrName>ppt_h</p:attrName>
                                        </p:attrNameLst>
                                      </p:cBhvr>
                                      <p:tavLst>
                                        <p:tav tm="0">
                                          <p:val>
                                            <p:fltVal val="0"/>
                                          </p:val>
                                        </p:tav>
                                        <p:tav tm="100000">
                                          <p:val>
                                            <p:strVal val="#ppt_h"/>
                                          </p:val>
                                        </p:tav>
                                      </p:tavLst>
                                    </p:anim>
                                    <p:animEffect transition="in" filter="fade">
                                      <p:cBhvr>
                                        <p:cTn id="1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animBg="1"/>
      <p:bldP spid="14" grpId="0"/>
      <p:bldP spid="15" grpId="0"/>
      <p:bldP spid="16" grpId="0" animBg="1"/>
      <p:bldP spid="17" grpId="0"/>
      <p:bldP spid="18" grpId="0"/>
      <p:bldP spid="19" grpId="0" animBg="1"/>
      <p:bldP spid="20" grpId="0"/>
      <p:bldP spid="21" grpId="0"/>
      <p:bldP spid="22" grpId="0" animBg="1"/>
      <p:bldP spid="23" grpId="0"/>
      <p:bldP spid="24" grpId="0"/>
      <p:bldP spid="25" grpId="0" animBg="1"/>
      <p:bldP spid="26" grpId="0"/>
      <p:bldP spid="27" grpId="0"/>
      <p:bldP spid="28" grpId="0" animBg="1"/>
      <p:bldP spid="29" grpId="0"/>
      <p:bldP spid="30" grpId="0"/>
      <p:bldP spid="31" grpId="0" animBg="1"/>
      <p:bldP spid="32" grpId="0"/>
      <p:bldP spid="33" grpId="0"/>
      <p:bldP spid="34" grpId="0" animBg="1"/>
      <p:bldP spid="35" grpId="0"/>
      <p:bldP spid="36" grpId="0"/>
      <p:bldP spid="37" grpId="0" animBg="1"/>
      <p:bldP spid="38" grpId="0"/>
      <p:bldP spid="3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5" y="482600"/>
            <a:ext cx="2578693" cy="553998"/>
          </a:xfrm>
          <a:prstGeom prst="rect">
            <a:avLst/>
          </a:prstGeom>
          <a:noFill/>
        </p:spPr>
        <p:txBody>
          <a:bodyPr wrap="square" rtlCol="0">
            <a:spAutoFit/>
          </a:bodyPr>
          <a:lstStyle/>
          <a:p>
            <a:pPr algn="ctr"/>
            <a:r>
              <a:rPr lang="en-US" sz="3000" dirty="0">
                <a:solidFill>
                  <a:schemeClr val="bg1">
                    <a:lumMod val="65000"/>
                  </a:schemeClr>
                </a:solidFill>
                <a:latin typeface="Bebas Neue" pitchFamily="34" charset="0"/>
              </a:rPr>
              <a:t>Team </a:t>
            </a:r>
            <a:r>
              <a:rPr lang="en-US" sz="3000" dirty="0">
                <a:solidFill>
                  <a:srgbClr val="FF33CC"/>
                </a:solidFill>
                <a:latin typeface="Bebas Neue" pitchFamily="34" charset="0"/>
              </a:rPr>
              <a:t>members</a:t>
            </a:r>
          </a:p>
        </p:txBody>
      </p:sp>
      <p:cxnSp>
        <p:nvCxnSpPr>
          <p:cNvPr id="9" name="Straight Connector 8"/>
          <p:cNvCxnSpPr/>
          <p:nvPr/>
        </p:nvCxnSpPr>
        <p:spPr>
          <a:xfrm>
            <a:off x="912219" y="6019800"/>
            <a:ext cx="7319562"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Diamond 9"/>
          <p:cNvSpPr/>
          <p:nvPr/>
        </p:nvSpPr>
        <p:spPr>
          <a:xfrm>
            <a:off x="926507"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94272" y="3248802"/>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2" name="TextBox 11"/>
          <p:cNvSpPr txBox="1"/>
          <p:nvPr/>
        </p:nvSpPr>
        <p:spPr>
          <a:xfrm>
            <a:off x="976446" y="2971800"/>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13" name="Diamond 12"/>
          <p:cNvSpPr/>
          <p:nvPr/>
        </p:nvSpPr>
        <p:spPr>
          <a:xfrm>
            <a:off x="2174202"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2241967" y="3248804"/>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6" name="TextBox 15"/>
          <p:cNvSpPr txBox="1"/>
          <p:nvPr/>
        </p:nvSpPr>
        <p:spPr>
          <a:xfrm>
            <a:off x="2224141" y="2971802"/>
            <a:ext cx="966922" cy="400111"/>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17" name="Diamond 16"/>
          <p:cNvSpPr/>
          <p:nvPr/>
        </p:nvSpPr>
        <p:spPr>
          <a:xfrm>
            <a:off x="3421897"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3489662" y="3248802"/>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9" name="TextBox 18"/>
          <p:cNvSpPr txBox="1"/>
          <p:nvPr/>
        </p:nvSpPr>
        <p:spPr>
          <a:xfrm>
            <a:off x="3471836" y="2971800"/>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20" name="Diamond 19"/>
          <p:cNvSpPr/>
          <p:nvPr/>
        </p:nvSpPr>
        <p:spPr>
          <a:xfrm>
            <a:off x="4669592"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4737357" y="3248804"/>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3" name="TextBox 22"/>
          <p:cNvSpPr txBox="1"/>
          <p:nvPr/>
        </p:nvSpPr>
        <p:spPr>
          <a:xfrm>
            <a:off x="4719531" y="2971802"/>
            <a:ext cx="966922" cy="400111"/>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24" name="Diamond 23"/>
          <p:cNvSpPr/>
          <p:nvPr/>
        </p:nvSpPr>
        <p:spPr>
          <a:xfrm>
            <a:off x="5917287"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85052" y="3248802"/>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6" name="TextBox 25"/>
          <p:cNvSpPr txBox="1"/>
          <p:nvPr/>
        </p:nvSpPr>
        <p:spPr>
          <a:xfrm>
            <a:off x="5967226" y="2971800"/>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27" name="Diamond 26"/>
          <p:cNvSpPr/>
          <p:nvPr/>
        </p:nvSpPr>
        <p:spPr>
          <a:xfrm>
            <a:off x="7164981" y="1752600"/>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7232746" y="3248804"/>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0" name="TextBox 29"/>
          <p:cNvSpPr txBox="1"/>
          <p:nvPr/>
        </p:nvSpPr>
        <p:spPr>
          <a:xfrm>
            <a:off x="7214920" y="2971802"/>
            <a:ext cx="966922" cy="400111"/>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31" name="Diamond 30"/>
          <p:cNvSpPr/>
          <p:nvPr/>
        </p:nvSpPr>
        <p:spPr>
          <a:xfrm>
            <a:off x="926507"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994272" y="5321427"/>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3" name="TextBox 32"/>
          <p:cNvSpPr txBox="1"/>
          <p:nvPr/>
        </p:nvSpPr>
        <p:spPr>
          <a:xfrm>
            <a:off x="976446" y="5044425"/>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34" name="Diamond 33"/>
          <p:cNvSpPr/>
          <p:nvPr/>
        </p:nvSpPr>
        <p:spPr>
          <a:xfrm>
            <a:off x="2174202"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2241967" y="53214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7" name="TextBox 36"/>
          <p:cNvSpPr txBox="1"/>
          <p:nvPr/>
        </p:nvSpPr>
        <p:spPr>
          <a:xfrm>
            <a:off x="2224141" y="5044427"/>
            <a:ext cx="966922" cy="400111"/>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38" name="Diamond 37"/>
          <p:cNvSpPr/>
          <p:nvPr/>
        </p:nvSpPr>
        <p:spPr>
          <a:xfrm>
            <a:off x="3421897"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3489662" y="5321427"/>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40" name="TextBox 39"/>
          <p:cNvSpPr txBox="1"/>
          <p:nvPr/>
        </p:nvSpPr>
        <p:spPr>
          <a:xfrm>
            <a:off x="3471836" y="5044425"/>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41" name="Diamond 40"/>
          <p:cNvSpPr/>
          <p:nvPr/>
        </p:nvSpPr>
        <p:spPr>
          <a:xfrm>
            <a:off x="4669592"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4737357" y="53214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44" name="TextBox 43"/>
          <p:cNvSpPr txBox="1"/>
          <p:nvPr/>
        </p:nvSpPr>
        <p:spPr>
          <a:xfrm>
            <a:off x="4719531" y="5044427"/>
            <a:ext cx="966922" cy="400111"/>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45" name="Diamond 44"/>
          <p:cNvSpPr/>
          <p:nvPr/>
        </p:nvSpPr>
        <p:spPr>
          <a:xfrm>
            <a:off x="5917287"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5985052" y="5321427"/>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47" name="TextBox 46"/>
          <p:cNvSpPr txBox="1"/>
          <p:nvPr/>
        </p:nvSpPr>
        <p:spPr>
          <a:xfrm>
            <a:off x="5967226" y="5044425"/>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48" name="Diamond 47"/>
          <p:cNvSpPr/>
          <p:nvPr/>
        </p:nvSpPr>
        <p:spPr>
          <a:xfrm>
            <a:off x="7164981" y="3825225"/>
            <a:ext cx="1066800" cy="11176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p:cNvSpPr txBox="1"/>
          <p:nvPr/>
        </p:nvSpPr>
        <p:spPr>
          <a:xfrm>
            <a:off x="7232746" y="53214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51" name="TextBox 50"/>
          <p:cNvSpPr txBox="1"/>
          <p:nvPr/>
        </p:nvSpPr>
        <p:spPr>
          <a:xfrm>
            <a:off x="7214920" y="5044427"/>
            <a:ext cx="966922" cy="400111"/>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grpSp>
        <p:nvGrpSpPr>
          <p:cNvPr id="52" name="Group 51"/>
          <p:cNvGrpSpPr/>
          <p:nvPr/>
        </p:nvGrpSpPr>
        <p:grpSpPr>
          <a:xfrm>
            <a:off x="8382000" y="6476999"/>
            <a:ext cx="591235" cy="223601"/>
            <a:chOff x="8190130" y="4757381"/>
            <a:chExt cx="725270" cy="268070"/>
          </a:xfrm>
          <a:solidFill>
            <a:schemeClr val="bg1">
              <a:lumMod val="85000"/>
            </a:schemeClr>
          </a:solidFill>
        </p:grpSpPr>
        <p:sp>
          <p:nvSpPr>
            <p:cNvPr id="5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4681034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1000"/>
                                        <p:tgtEl>
                                          <p:spTgt spid="13"/>
                                        </p:tgtEl>
                                      </p:cBhvr>
                                    </p:animEffect>
                                    <p:anim calcmode="lin" valueType="num">
                                      <p:cBhvr>
                                        <p:cTn id="23" dur="1000" fill="hold"/>
                                        <p:tgtEl>
                                          <p:spTgt spid="13"/>
                                        </p:tgtEl>
                                        <p:attrNameLst>
                                          <p:attrName>ppt_x</p:attrName>
                                        </p:attrNameLst>
                                      </p:cBhvr>
                                      <p:tavLst>
                                        <p:tav tm="0">
                                          <p:val>
                                            <p:strVal val="#ppt_x"/>
                                          </p:val>
                                        </p:tav>
                                        <p:tav tm="100000">
                                          <p:val>
                                            <p:strVal val="#ppt_x"/>
                                          </p:val>
                                        </p:tav>
                                      </p:tavLst>
                                    </p:anim>
                                    <p:anim calcmode="lin" valueType="num">
                                      <p:cBhvr>
                                        <p:cTn id="24" dur="1000" fill="hold"/>
                                        <p:tgtEl>
                                          <p:spTgt spid="13"/>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1000"/>
                                        <p:tgtEl>
                                          <p:spTgt spid="15"/>
                                        </p:tgtEl>
                                      </p:cBhvr>
                                    </p:animEffect>
                                    <p:anim calcmode="lin" valueType="num">
                                      <p:cBhvr>
                                        <p:cTn id="28" dur="1000" fill="hold"/>
                                        <p:tgtEl>
                                          <p:spTgt spid="15"/>
                                        </p:tgtEl>
                                        <p:attrNameLst>
                                          <p:attrName>ppt_x</p:attrName>
                                        </p:attrNameLst>
                                      </p:cBhvr>
                                      <p:tavLst>
                                        <p:tav tm="0">
                                          <p:val>
                                            <p:strVal val="#ppt_x"/>
                                          </p:val>
                                        </p:tav>
                                        <p:tav tm="100000">
                                          <p:val>
                                            <p:strVal val="#ppt_x"/>
                                          </p:val>
                                        </p:tav>
                                      </p:tavLst>
                                    </p:anim>
                                    <p:anim calcmode="lin" valueType="num">
                                      <p:cBhvr>
                                        <p:cTn id="29" dur="1000" fill="hold"/>
                                        <p:tgtEl>
                                          <p:spTgt spid="15"/>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1000"/>
                                        <p:tgtEl>
                                          <p:spTgt spid="16"/>
                                        </p:tgtEl>
                                      </p:cBhvr>
                                    </p:animEffect>
                                    <p:anim calcmode="lin" valueType="num">
                                      <p:cBhvr>
                                        <p:cTn id="33" dur="1000" fill="hold"/>
                                        <p:tgtEl>
                                          <p:spTgt spid="16"/>
                                        </p:tgtEl>
                                        <p:attrNameLst>
                                          <p:attrName>ppt_x</p:attrName>
                                        </p:attrNameLst>
                                      </p:cBhvr>
                                      <p:tavLst>
                                        <p:tav tm="0">
                                          <p:val>
                                            <p:strVal val="#ppt_x"/>
                                          </p:val>
                                        </p:tav>
                                        <p:tav tm="100000">
                                          <p:val>
                                            <p:strVal val="#ppt_x"/>
                                          </p:val>
                                        </p:tav>
                                      </p:tavLst>
                                    </p:anim>
                                    <p:anim calcmode="lin" valueType="num">
                                      <p:cBhvr>
                                        <p:cTn id="34" dur="1000" fill="hold"/>
                                        <p:tgtEl>
                                          <p:spTgt spid="16"/>
                                        </p:tgtEl>
                                        <p:attrNameLst>
                                          <p:attrName>ppt_y</p:attrName>
                                        </p:attrNameLst>
                                      </p:cBhvr>
                                      <p:tavLst>
                                        <p:tav tm="0">
                                          <p:val>
                                            <p:strVal val="#ppt_y-.1"/>
                                          </p:val>
                                        </p:tav>
                                        <p:tav tm="100000">
                                          <p:val>
                                            <p:strVal val="#ppt_y"/>
                                          </p:val>
                                        </p:tav>
                                      </p:tavLst>
                                    </p:anim>
                                  </p:childTnLst>
                                </p:cTn>
                              </p:par>
                              <p:par>
                                <p:cTn id="35" presetID="47"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par>
                                <p:cTn id="40" presetID="47" presetClass="entr" presetSubtype="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1000"/>
                                        <p:tgtEl>
                                          <p:spTgt spid="18"/>
                                        </p:tgtEl>
                                      </p:cBhvr>
                                    </p:animEffect>
                                    <p:anim calcmode="lin" valueType="num">
                                      <p:cBhvr>
                                        <p:cTn id="43" dur="1000" fill="hold"/>
                                        <p:tgtEl>
                                          <p:spTgt spid="18"/>
                                        </p:tgtEl>
                                        <p:attrNameLst>
                                          <p:attrName>ppt_x</p:attrName>
                                        </p:attrNameLst>
                                      </p:cBhvr>
                                      <p:tavLst>
                                        <p:tav tm="0">
                                          <p:val>
                                            <p:strVal val="#ppt_x"/>
                                          </p:val>
                                        </p:tav>
                                        <p:tav tm="100000">
                                          <p:val>
                                            <p:strVal val="#ppt_x"/>
                                          </p:val>
                                        </p:tav>
                                      </p:tavLst>
                                    </p:anim>
                                    <p:anim calcmode="lin" valueType="num">
                                      <p:cBhvr>
                                        <p:cTn id="44" dur="1000" fill="hold"/>
                                        <p:tgtEl>
                                          <p:spTgt spid="18"/>
                                        </p:tgtEl>
                                        <p:attrNameLst>
                                          <p:attrName>ppt_y</p:attrName>
                                        </p:attrNameLst>
                                      </p:cBhvr>
                                      <p:tavLst>
                                        <p:tav tm="0">
                                          <p:val>
                                            <p:strVal val="#ppt_y-.1"/>
                                          </p:val>
                                        </p:tav>
                                        <p:tav tm="100000">
                                          <p:val>
                                            <p:strVal val="#ppt_y"/>
                                          </p:val>
                                        </p:tav>
                                      </p:tavLst>
                                    </p:anim>
                                  </p:childTnLst>
                                </p:cTn>
                              </p:par>
                              <p:par>
                                <p:cTn id="45" presetID="47" presetClass="entr" presetSubtype="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1000"/>
                                        <p:tgtEl>
                                          <p:spTgt spid="19"/>
                                        </p:tgtEl>
                                      </p:cBhvr>
                                    </p:animEffect>
                                    <p:anim calcmode="lin" valueType="num">
                                      <p:cBhvr>
                                        <p:cTn id="48" dur="1000" fill="hold"/>
                                        <p:tgtEl>
                                          <p:spTgt spid="19"/>
                                        </p:tgtEl>
                                        <p:attrNameLst>
                                          <p:attrName>ppt_x</p:attrName>
                                        </p:attrNameLst>
                                      </p:cBhvr>
                                      <p:tavLst>
                                        <p:tav tm="0">
                                          <p:val>
                                            <p:strVal val="#ppt_x"/>
                                          </p:val>
                                        </p:tav>
                                        <p:tav tm="100000">
                                          <p:val>
                                            <p:strVal val="#ppt_x"/>
                                          </p:val>
                                        </p:tav>
                                      </p:tavLst>
                                    </p:anim>
                                    <p:anim calcmode="lin" valueType="num">
                                      <p:cBhvr>
                                        <p:cTn id="49" dur="1000" fill="hold"/>
                                        <p:tgtEl>
                                          <p:spTgt spid="19"/>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1000"/>
                                        <p:tgtEl>
                                          <p:spTgt spid="20"/>
                                        </p:tgtEl>
                                      </p:cBhvr>
                                    </p:animEffect>
                                    <p:anim calcmode="lin" valueType="num">
                                      <p:cBhvr>
                                        <p:cTn id="53" dur="1000" fill="hold"/>
                                        <p:tgtEl>
                                          <p:spTgt spid="20"/>
                                        </p:tgtEl>
                                        <p:attrNameLst>
                                          <p:attrName>ppt_x</p:attrName>
                                        </p:attrNameLst>
                                      </p:cBhvr>
                                      <p:tavLst>
                                        <p:tav tm="0">
                                          <p:val>
                                            <p:strVal val="#ppt_x"/>
                                          </p:val>
                                        </p:tav>
                                        <p:tav tm="100000">
                                          <p:val>
                                            <p:strVal val="#ppt_x"/>
                                          </p:val>
                                        </p:tav>
                                      </p:tavLst>
                                    </p:anim>
                                    <p:anim calcmode="lin" valueType="num">
                                      <p:cBhvr>
                                        <p:cTn id="54" dur="1000" fill="hold"/>
                                        <p:tgtEl>
                                          <p:spTgt spid="20"/>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1000"/>
                                        <p:tgtEl>
                                          <p:spTgt spid="22"/>
                                        </p:tgtEl>
                                      </p:cBhvr>
                                    </p:animEffect>
                                    <p:anim calcmode="lin" valueType="num">
                                      <p:cBhvr>
                                        <p:cTn id="58" dur="1000" fill="hold"/>
                                        <p:tgtEl>
                                          <p:spTgt spid="22"/>
                                        </p:tgtEl>
                                        <p:attrNameLst>
                                          <p:attrName>ppt_x</p:attrName>
                                        </p:attrNameLst>
                                      </p:cBhvr>
                                      <p:tavLst>
                                        <p:tav tm="0">
                                          <p:val>
                                            <p:strVal val="#ppt_x"/>
                                          </p:val>
                                        </p:tav>
                                        <p:tav tm="100000">
                                          <p:val>
                                            <p:strVal val="#ppt_x"/>
                                          </p:val>
                                        </p:tav>
                                      </p:tavLst>
                                    </p:anim>
                                    <p:anim calcmode="lin" valueType="num">
                                      <p:cBhvr>
                                        <p:cTn id="59" dur="1000" fill="hold"/>
                                        <p:tgtEl>
                                          <p:spTgt spid="22"/>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Effect transition="in" filter="fade">
                                      <p:cBhvr>
                                        <p:cTn id="62" dur="1000"/>
                                        <p:tgtEl>
                                          <p:spTgt spid="23"/>
                                        </p:tgtEl>
                                      </p:cBhvr>
                                    </p:animEffect>
                                    <p:anim calcmode="lin" valueType="num">
                                      <p:cBhvr>
                                        <p:cTn id="63" dur="1000" fill="hold"/>
                                        <p:tgtEl>
                                          <p:spTgt spid="23"/>
                                        </p:tgtEl>
                                        <p:attrNameLst>
                                          <p:attrName>ppt_x</p:attrName>
                                        </p:attrNameLst>
                                      </p:cBhvr>
                                      <p:tavLst>
                                        <p:tav tm="0">
                                          <p:val>
                                            <p:strVal val="#ppt_x"/>
                                          </p:val>
                                        </p:tav>
                                        <p:tav tm="100000">
                                          <p:val>
                                            <p:strVal val="#ppt_x"/>
                                          </p:val>
                                        </p:tav>
                                      </p:tavLst>
                                    </p:anim>
                                    <p:anim calcmode="lin" valueType="num">
                                      <p:cBhvr>
                                        <p:cTn id="64" dur="1000" fill="hold"/>
                                        <p:tgtEl>
                                          <p:spTgt spid="23"/>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1000"/>
                                        <p:tgtEl>
                                          <p:spTgt spid="25"/>
                                        </p:tgtEl>
                                      </p:cBhvr>
                                    </p:animEffect>
                                    <p:anim calcmode="lin" valueType="num">
                                      <p:cBhvr>
                                        <p:cTn id="73" dur="1000" fill="hold"/>
                                        <p:tgtEl>
                                          <p:spTgt spid="25"/>
                                        </p:tgtEl>
                                        <p:attrNameLst>
                                          <p:attrName>ppt_x</p:attrName>
                                        </p:attrNameLst>
                                      </p:cBhvr>
                                      <p:tavLst>
                                        <p:tav tm="0">
                                          <p:val>
                                            <p:strVal val="#ppt_x"/>
                                          </p:val>
                                        </p:tav>
                                        <p:tav tm="100000">
                                          <p:val>
                                            <p:strVal val="#ppt_x"/>
                                          </p:val>
                                        </p:tav>
                                      </p:tavLst>
                                    </p:anim>
                                    <p:anim calcmode="lin" valueType="num">
                                      <p:cBhvr>
                                        <p:cTn id="74" dur="1000" fill="hold"/>
                                        <p:tgtEl>
                                          <p:spTgt spid="25"/>
                                        </p:tgtEl>
                                        <p:attrNameLst>
                                          <p:attrName>ppt_y</p:attrName>
                                        </p:attrNameLst>
                                      </p:cBhvr>
                                      <p:tavLst>
                                        <p:tav tm="0">
                                          <p:val>
                                            <p:strVal val="#ppt_y-.1"/>
                                          </p:val>
                                        </p:tav>
                                        <p:tav tm="100000">
                                          <p:val>
                                            <p:strVal val="#ppt_y"/>
                                          </p:val>
                                        </p:tav>
                                      </p:tavLst>
                                    </p:anim>
                                  </p:childTnLst>
                                </p:cTn>
                              </p:par>
                              <p:par>
                                <p:cTn id="75" presetID="47"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par>
                                <p:cTn id="80" presetID="47" presetClass="entr" presetSubtype="0" fill="hold" grpId="0" nodeType="withEffect">
                                  <p:stCondLst>
                                    <p:cond delay="0"/>
                                  </p:stCondLst>
                                  <p:childTnLst>
                                    <p:set>
                                      <p:cBhvr>
                                        <p:cTn id="81" dur="1" fill="hold">
                                          <p:stCondLst>
                                            <p:cond delay="0"/>
                                          </p:stCondLst>
                                        </p:cTn>
                                        <p:tgtEl>
                                          <p:spTgt spid="27"/>
                                        </p:tgtEl>
                                        <p:attrNameLst>
                                          <p:attrName>style.visibility</p:attrName>
                                        </p:attrNameLst>
                                      </p:cBhvr>
                                      <p:to>
                                        <p:strVal val="visible"/>
                                      </p:to>
                                    </p:set>
                                    <p:animEffect transition="in" filter="fade">
                                      <p:cBhvr>
                                        <p:cTn id="82" dur="1000"/>
                                        <p:tgtEl>
                                          <p:spTgt spid="27"/>
                                        </p:tgtEl>
                                      </p:cBhvr>
                                    </p:animEffect>
                                    <p:anim calcmode="lin" valueType="num">
                                      <p:cBhvr>
                                        <p:cTn id="83" dur="1000" fill="hold"/>
                                        <p:tgtEl>
                                          <p:spTgt spid="27"/>
                                        </p:tgtEl>
                                        <p:attrNameLst>
                                          <p:attrName>ppt_x</p:attrName>
                                        </p:attrNameLst>
                                      </p:cBhvr>
                                      <p:tavLst>
                                        <p:tav tm="0">
                                          <p:val>
                                            <p:strVal val="#ppt_x"/>
                                          </p:val>
                                        </p:tav>
                                        <p:tav tm="100000">
                                          <p:val>
                                            <p:strVal val="#ppt_x"/>
                                          </p:val>
                                        </p:tav>
                                      </p:tavLst>
                                    </p:anim>
                                    <p:anim calcmode="lin" valueType="num">
                                      <p:cBhvr>
                                        <p:cTn id="84" dur="1000" fill="hold"/>
                                        <p:tgtEl>
                                          <p:spTgt spid="27"/>
                                        </p:tgtEl>
                                        <p:attrNameLst>
                                          <p:attrName>ppt_y</p:attrName>
                                        </p:attrNameLst>
                                      </p:cBhvr>
                                      <p:tavLst>
                                        <p:tav tm="0">
                                          <p:val>
                                            <p:strVal val="#ppt_y-.1"/>
                                          </p:val>
                                        </p:tav>
                                        <p:tav tm="100000">
                                          <p:val>
                                            <p:strVal val="#ppt_y"/>
                                          </p:val>
                                        </p:tav>
                                      </p:tavLst>
                                    </p:anim>
                                  </p:childTnLst>
                                </p:cTn>
                              </p:par>
                              <p:par>
                                <p:cTn id="85" presetID="47" presetClass="entr" presetSubtype="0" fill="hold" grpId="0" nodeType="with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fade">
                                      <p:cBhvr>
                                        <p:cTn id="87" dur="1000"/>
                                        <p:tgtEl>
                                          <p:spTgt spid="29"/>
                                        </p:tgtEl>
                                      </p:cBhvr>
                                    </p:animEffect>
                                    <p:anim calcmode="lin" valueType="num">
                                      <p:cBhvr>
                                        <p:cTn id="88" dur="1000" fill="hold"/>
                                        <p:tgtEl>
                                          <p:spTgt spid="29"/>
                                        </p:tgtEl>
                                        <p:attrNameLst>
                                          <p:attrName>ppt_x</p:attrName>
                                        </p:attrNameLst>
                                      </p:cBhvr>
                                      <p:tavLst>
                                        <p:tav tm="0">
                                          <p:val>
                                            <p:strVal val="#ppt_x"/>
                                          </p:val>
                                        </p:tav>
                                        <p:tav tm="100000">
                                          <p:val>
                                            <p:strVal val="#ppt_x"/>
                                          </p:val>
                                        </p:tav>
                                      </p:tavLst>
                                    </p:anim>
                                    <p:anim calcmode="lin" valueType="num">
                                      <p:cBhvr>
                                        <p:cTn id="89" dur="1000" fill="hold"/>
                                        <p:tgtEl>
                                          <p:spTgt spid="29"/>
                                        </p:tgtEl>
                                        <p:attrNameLst>
                                          <p:attrName>ppt_y</p:attrName>
                                        </p:attrNameLst>
                                      </p:cBhvr>
                                      <p:tavLst>
                                        <p:tav tm="0">
                                          <p:val>
                                            <p:strVal val="#ppt_y-.1"/>
                                          </p:val>
                                        </p:tav>
                                        <p:tav tm="100000">
                                          <p:val>
                                            <p:strVal val="#ppt_y"/>
                                          </p:val>
                                        </p:tav>
                                      </p:tavLst>
                                    </p:anim>
                                  </p:childTnLst>
                                </p:cTn>
                              </p:par>
                              <p:par>
                                <p:cTn id="90" presetID="47" presetClass="entr" presetSubtype="0" fill="hold" grpId="0" nodeType="withEffect">
                                  <p:stCondLst>
                                    <p:cond delay="0"/>
                                  </p:stCondLst>
                                  <p:childTnLst>
                                    <p:set>
                                      <p:cBhvr>
                                        <p:cTn id="91" dur="1" fill="hold">
                                          <p:stCondLst>
                                            <p:cond delay="0"/>
                                          </p:stCondLst>
                                        </p:cTn>
                                        <p:tgtEl>
                                          <p:spTgt spid="30"/>
                                        </p:tgtEl>
                                        <p:attrNameLst>
                                          <p:attrName>style.visibility</p:attrName>
                                        </p:attrNameLst>
                                      </p:cBhvr>
                                      <p:to>
                                        <p:strVal val="visible"/>
                                      </p:to>
                                    </p:set>
                                    <p:animEffect transition="in" filter="fade">
                                      <p:cBhvr>
                                        <p:cTn id="92" dur="1000"/>
                                        <p:tgtEl>
                                          <p:spTgt spid="30"/>
                                        </p:tgtEl>
                                      </p:cBhvr>
                                    </p:animEffect>
                                    <p:anim calcmode="lin" valueType="num">
                                      <p:cBhvr>
                                        <p:cTn id="93" dur="1000" fill="hold"/>
                                        <p:tgtEl>
                                          <p:spTgt spid="30"/>
                                        </p:tgtEl>
                                        <p:attrNameLst>
                                          <p:attrName>ppt_x</p:attrName>
                                        </p:attrNameLst>
                                      </p:cBhvr>
                                      <p:tavLst>
                                        <p:tav tm="0">
                                          <p:val>
                                            <p:strVal val="#ppt_x"/>
                                          </p:val>
                                        </p:tav>
                                        <p:tav tm="100000">
                                          <p:val>
                                            <p:strVal val="#ppt_x"/>
                                          </p:val>
                                        </p:tav>
                                      </p:tavLst>
                                    </p:anim>
                                    <p:anim calcmode="lin" valueType="num">
                                      <p:cBhvr>
                                        <p:cTn id="9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42" presetClass="entr" presetSubtype="0" fill="hold" grpId="0" nodeType="clickEffect">
                                  <p:stCondLst>
                                    <p:cond delay="0"/>
                                  </p:stCondLst>
                                  <p:childTnLst>
                                    <p:set>
                                      <p:cBhvr>
                                        <p:cTn id="98" dur="1" fill="hold">
                                          <p:stCondLst>
                                            <p:cond delay="0"/>
                                          </p:stCondLst>
                                        </p:cTn>
                                        <p:tgtEl>
                                          <p:spTgt spid="31"/>
                                        </p:tgtEl>
                                        <p:attrNameLst>
                                          <p:attrName>style.visibility</p:attrName>
                                        </p:attrNameLst>
                                      </p:cBhvr>
                                      <p:to>
                                        <p:strVal val="visible"/>
                                      </p:to>
                                    </p:set>
                                    <p:animEffect transition="in" filter="fade">
                                      <p:cBhvr>
                                        <p:cTn id="99" dur="1000"/>
                                        <p:tgtEl>
                                          <p:spTgt spid="31"/>
                                        </p:tgtEl>
                                      </p:cBhvr>
                                    </p:animEffect>
                                    <p:anim calcmode="lin" valueType="num">
                                      <p:cBhvr>
                                        <p:cTn id="100" dur="1000" fill="hold"/>
                                        <p:tgtEl>
                                          <p:spTgt spid="31"/>
                                        </p:tgtEl>
                                        <p:attrNameLst>
                                          <p:attrName>ppt_x</p:attrName>
                                        </p:attrNameLst>
                                      </p:cBhvr>
                                      <p:tavLst>
                                        <p:tav tm="0">
                                          <p:val>
                                            <p:strVal val="#ppt_x"/>
                                          </p:val>
                                        </p:tav>
                                        <p:tav tm="100000">
                                          <p:val>
                                            <p:strVal val="#ppt_x"/>
                                          </p:val>
                                        </p:tav>
                                      </p:tavLst>
                                    </p:anim>
                                    <p:anim calcmode="lin" valueType="num">
                                      <p:cBhvr>
                                        <p:cTn id="101" dur="1000" fill="hold"/>
                                        <p:tgtEl>
                                          <p:spTgt spid="31"/>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32"/>
                                        </p:tgtEl>
                                        <p:attrNameLst>
                                          <p:attrName>style.visibility</p:attrName>
                                        </p:attrNameLst>
                                      </p:cBhvr>
                                      <p:to>
                                        <p:strVal val="visible"/>
                                      </p:to>
                                    </p:set>
                                    <p:animEffect transition="in" filter="fade">
                                      <p:cBhvr>
                                        <p:cTn id="104" dur="1000"/>
                                        <p:tgtEl>
                                          <p:spTgt spid="32"/>
                                        </p:tgtEl>
                                      </p:cBhvr>
                                    </p:animEffect>
                                    <p:anim calcmode="lin" valueType="num">
                                      <p:cBhvr>
                                        <p:cTn id="105" dur="1000" fill="hold"/>
                                        <p:tgtEl>
                                          <p:spTgt spid="32"/>
                                        </p:tgtEl>
                                        <p:attrNameLst>
                                          <p:attrName>ppt_x</p:attrName>
                                        </p:attrNameLst>
                                      </p:cBhvr>
                                      <p:tavLst>
                                        <p:tav tm="0">
                                          <p:val>
                                            <p:strVal val="#ppt_x"/>
                                          </p:val>
                                        </p:tav>
                                        <p:tav tm="100000">
                                          <p:val>
                                            <p:strVal val="#ppt_x"/>
                                          </p:val>
                                        </p:tav>
                                      </p:tavLst>
                                    </p:anim>
                                    <p:anim calcmode="lin" valueType="num">
                                      <p:cBhvr>
                                        <p:cTn id="106" dur="1000" fill="hold"/>
                                        <p:tgtEl>
                                          <p:spTgt spid="32"/>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33"/>
                                        </p:tgtEl>
                                        <p:attrNameLst>
                                          <p:attrName>style.visibility</p:attrName>
                                        </p:attrNameLst>
                                      </p:cBhvr>
                                      <p:to>
                                        <p:strVal val="visible"/>
                                      </p:to>
                                    </p:set>
                                    <p:animEffect transition="in" filter="fade">
                                      <p:cBhvr>
                                        <p:cTn id="109" dur="1000"/>
                                        <p:tgtEl>
                                          <p:spTgt spid="33"/>
                                        </p:tgtEl>
                                      </p:cBhvr>
                                    </p:animEffect>
                                    <p:anim calcmode="lin" valueType="num">
                                      <p:cBhvr>
                                        <p:cTn id="110" dur="1000" fill="hold"/>
                                        <p:tgtEl>
                                          <p:spTgt spid="33"/>
                                        </p:tgtEl>
                                        <p:attrNameLst>
                                          <p:attrName>ppt_x</p:attrName>
                                        </p:attrNameLst>
                                      </p:cBhvr>
                                      <p:tavLst>
                                        <p:tav tm="0">
                                          <p:val>
                                            <p:strVal val="#ppt_x"/>
                                          </p:val>
                                        </p:tav>
                                        <p:tav tm="100000">
                                          <p:val>
                                            <p:strVal val="#ppt_x"/>
                                          </p:val>
                                        </p:tav>
                                      </p:tavLst>
                                    </p:anim>
                                    <p:anim calcmode="lin" valueType="num">
                                      <p:cBhvr>
                                        <p:cTn id="111" dur="1000" fill="hold"/>
                                        <p:tgtEl>
                                          <p:spTgt spid="33"/>
                                        </p:tgtEl>
                                        <p:attrNameLst>
                                          <p:attrName>ppt_y</p:attrName>
                                        </p:attrNameLst>
                                      </p:cBhvr>
                                      <p:tavLst>
                                        <p:tav tm="0">
                                          <p:val>
                                            <p:strVal val="#ppt_y+.1"/>
                                          </p:val>
                                        </p:tav>
                                        <p:tav tm="100000">
                                          <p:val>
                                            <p:strVal val="#ppt_y"/>
                                          </p:val>
                                        </p:tav>
                                      </p:tavLst>
                                    </p:anim>
                                  </p:childTnLst>
                                </p:cTn>
                              </p:par>
                              <p:par>
                                <p:cTn id="112" presetID="42" presetClass="entr" presetSubtype="0" fill="hold" grpId="0" nodeType="withEffect">
                                  <p:stCondLst>
                                    <p:cond delay="0"/>
                                  </p:stCondLst>
                                  <p:childTnLst>
                                    <p:set>
                                      <p:cBhvr>
                                        <p:cTn id="113" dur="1" fill="hold">
                                          <p:stCondLst>
                                            <p:cond delay="0"/>
                                          </p:stCondLst>
                                        </p:cTn>
                                        <p:tgtEl>
                                          <p:spTgt spid="34"/>
                                        </p:tgtEl>
                                        <p:attrNameLst>
                                          <p:attrName>style.visibility</p:attrName>
                                        </p:attrNameLst>
                                      </p:cBhvr>
                                      <p:to>
                                        <p:strVal val="visible"/>
                                      </p:to>
                                    </p:set>
                                    <p:animEffect transition="in" filter="fade">
                                      <p:cBhvr>
                                        <p:cTn id="114" dur="1000"/>
                                        <p:tgtEl>
                                          <p:spTgt spid="34"/>
                                        </p:tgtEl>
                                      </p:cBhvr>
                                    </p:animEffect>
                                    <p:anim calcmode="lin" valueType="num">
                                      <p:cBhvr>
                                        <p:cTn id="115" dur="1000" fill="hold"/>
                                        <p:tgtEl>
                                          <p:spTgt spid="34"/>
                                        </p:tgtEl>
                                        <p:attrNameLst>
                                          <p:attrName>ppt_x</p:attrName>
                                        </p:attrNameLst>
                                      </p:cBhvr>
                                      <p:tavLst>
                                        <p:tav tm="0">
                                          <p:val>
                                            <p:strVal val="#ppt_x"/>
                                          </p:val>
                                        </p:tav>
                                        <p:tav tm="100000">
                                          <p:val>
                                            <p:strVal val="#ppt_x"/>
                                          </p:val>
                                        </p:tav>
                                      </p:tavLst>
                                    </p:anim>
                                    <p:anim calcmode="lin" valueType="num">
                                      <p:cBhvr>
                                        <p:cTn id="116" dur="1000" fill="hold"/>
                                        <p:tgtEl>
                                          <p:spTgt spid="3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36"/>
                                        </p:tgtEl>
                                        <p:attrNameLst>
                                          <p:attrName>style.visibility</p:attrName>
                                        </p:attrNameLst>
                                      </p:cBhvr>
                                      <p:to>
                                        <p:strVal val="visible"/>
                                      </p:to>
                                    </p:set>
                                    <p:animEffect transition="in" filter="fade">
                                      <p:cBhvr>
                                        <p:cTn id="119" dur="1000"/>
                                        <p:tgtEl>
                                          <p:spTgt spid="36"/>
                                        </p:tgtEl>
                                      </p:cBhvr>
                                    </p:animEffect>
                                    <p:anim calcmode="lin" valueType="num">
                                      <p:cBhvr>
                                        <p:cTn id="120" dur="1000" fill="hold"/>
                                        <p:tgtEl>
                                          <p:spTgt spid="36"/>
                                        </p:tgtEl>
                                        <p:attrNameLst>
                                          <p:attrName>ppt_x</p:attrName>
                                        </p:attrNameLst>
                                      </p:cBhvr>
                                      <p:tavLst>
                                        <p:tav tm="0">
                                          <p:val>
                                            <p:strVal val="#ppt_x"/>
                                          </p:val>
                                        </p:tav>
                                        <p:tav tm="100000">
                                          <p:val>
                                            <p:strVal val="#ppt_x"/>
                                          </p:val>
                                        </p:tav>
                                      </p:tavLst>
                                    </p:anim>
                                    <p:anim calcmode="lin" valueType="num">
                                      <p:cBhvr>
                                        <p:cTn id="121" dur="1000" fill="hold"/>
                                        <p:tgtEl>
                                          <p:spTgt spid="36"/>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37"/>
                                        </p:tgtEl>
                                        <p:attrNameLst>
                                          <p:attrName>style.visibility</p:attrName>
                                        </p:attrNameLst>
                                      </p:cBhvr>
                                      <p:to>
                                        <p:strVal val="visible"/>
                                      </p:to>
                                    </p:set>
                                    <p:animEffect transition="in" filter="fade">
                                      <p:cBhvr>
                                        <p:cTn id="124" dur="1000"/>
                                        <p:tgtEl>
                                          <p:spTgt spid="37"/>
                                        </p:tgtEl>
                                      </p:cBhvr>
                                    </p:animEffect>
                                    <p:anim calcmode="lin" valueType="num">
                                      <p:cBhvr>
                                        <p:cTn id="125" dur="1000" fill="hold"/>
                                        <p:tgtEl>
                                          <p:spTgt spid="37"/>
                                        </p:tgtEl>
                                        <p:attrNameLst>
                                          <p:attrName>ppt_x</p:attrName>
                                        </p:attrNameLst>
                                      </p:cBhvr>
                                      <p:tavLst>
                                        <p:tav tm="0">
                                          <p:val>
                                            <p:strVal val="#ppt_x"/>
                                          </p:val>
                                        </p:tav>
                                        <p:tav tm="100000">
                                          <p:val>
                                            <p:strVal val="#ppt_x"/>
                                          </p:val>
                                        </p:tav>
                                      </p:tavLst>
                                    </p:anim>
                                    <p:anim calcmode="lin" valueType="num">
                                      <p:cBhvr>
                                        <p:cTn id="126" dur="1000" fill="hold"/>
                                        <p:tgtEl>
                                          <p:spTgt spid="37"/>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38"/>
                                        </p:tgtEl>
                                        <p:attrNameLst>
                                          <p:attrName>style.visibility</p:attrName>
                                        </p:attrNameLst>
                                      </p:cBhvr>
                                      <p:to>
                                        <p:strVal val="visible"/>
                                      </p:to>
                                    </p:set>
                                    <p:animEffect transition="in" filter="fade">
                                      <p:cBhvr>
                                        <p:cTn id="129" dur="1000"/>
                                        <p:tgtEl>
                                          <p:spTgt spid="38"/>
                                        </p:tgtEl>
                                      </p:cBhvr>
                                    </p:animEffect>
                                    <p:anim calcmode="lin" valueType="num">
                                      <p:cBhvr>
                                        <p:cTn id="130" dur="1000" fill="hold"/>
                                        <p:tgtEl>
                                          <p:spTgt spid="38"/>
                                        </p:tgtEl>
                                        <p:attrNameLst>
                                          <p:attrName>ppt_x</p:attrName>
                                        </p:attrNameLst>
                                      </p:cBhvr>
                                      <p:tavLst>
                                        <p:tav tm="0">
                                          <p:val>
                                            <p:strVal val="#ppt_x"/>
                                          </p:val>
                                        </p:tav>
                                        <p:tav tm="100000">
                                          <p:val>
                                            <p:strVal val="#ppt_x"/>
                                          </p:val>
                                        </p:tav>
                                      </p:tavLst>
                                    </p:anim>
                                    <p:anim calcmode="lin" valueType="num">
                                      <p:cBhvr>
                                        <p:cTn id="131" dur="1000" fill="hold"/>
                                        <p:tgtEl>
                                          <p:spTgt spid="38"/>
                                        </p:tgtEl>
                                        <p:attrNameLst>
                                          <p:attrName>ppt_y</p:attrName>
                                        </p:attrNameLst>
                                      </p:cBhvr>
                                      <p:tavLst>
                                        <p:tav tm="0">
                                          <p:val>
                                            <p:strVal val="#ppt_y+.1"/>
                                          </p:val>
                                        </p:tav>
                                        <p:tav tm="100000">
                                          <p:val>
                                            <p:strVal val="#ppt_y"/>
                                          </p:val>
                                        </p:tav>
                                      </p:tavLst>
                                    </p:anim>
                                  </p:childTnLst>
                                </p:cTn>
                              </p:par>
                              <p:par>
                                <p:cTn id="132" presetID="42" presetClass="entr" presetSubtype="0" fill="hold" grpId="0" nodeType="withEffect">
                                  <p:stCondLst>
                                    <p:cond delay="0"/>
                                  </p:stCondLst>
                                  <p:childTnLst>
                                    <p:set>
                                      <p:cBhvr>
                                        <p:cTn id="133" dur="1" fill="hold">
                                          <p:stCondLst>
                                            <p:cond delay="0"/>
                                          </p:stCondLst>
                                        </p:cTn>
                                        <p:tgtEl>
                                          <p:spTgt spid="39"/>
                                        </p:tgtEl>
                                        <p:attrNameLst>
                                          <p:attrName>style.visibility</p:attrName>
                                        </p:attrNameLst>
                                      </p:cBhvr>
                                      <p:to>
                                        <p:strVal val="visible"/>
                                      </p:to>
                                    </p:set>
                                    <p:animEffect transition="in" filter="fade">
                                      <p:cBhvr>
                                        <p:cTn id="134" dur="1000"/>
                                        <p:tgtEl>
                                          <p:spTgt spid="39"/>
                                        </p:tgtEl>
                                      </p:cBhvr>
                                    </p:animEffect>
                                    <p:anim calcmode="lin" valueType="num">
                                      <p:cBhvr>
                                        <p:cTn id="135" dur="1000" fill="hold"/>
                                        <p:tgtEl>
                                          <p:spTgt spid="39"/>
                                        </p:tgtEl>
                                        <p:attrNameLst>
                                          <p:attrName>ppt_x</p:attrName>
                                        </p:attrNameLst>
                                      </p:cBhvr>
                                      <p:tavLst>
                                        <p:tav tm="0">
                                          <p:val>
                                            <p:strVal val="#ppt_x"/>
                                          </p:val>
                                        </p:tav>
                                        <p:tav tm="100000">
                                          <p:val>
                                            <p:strVal val="#ppt_x"/>
                                          </p:val>
                                        </p:tav>
                                      </p:tavLst>
                                    </p:anim>
                                    <p:anim calcmode="lin" valueType="num">
                                      <p:cBhvr>
                                        <p:cTn id="136" dur="1000" fill="hold"/>
                                        <p:tgtEl>
                                          <p:spTgt spid="39"/>
                                        </p:tgtEl>
                                        <p:attrNameLst>
                                          <p:attrName>ppt_y</p:attrName>
                                        </p:attrNameLst>
                                      </p:cBhvr>
                                      <p:tavLst>
                                        <p:tav tm="0">
                                          <p:val>
                                            <p:strVal val="#ppt_y+.1"/>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40"/>
                                        </p:tgtEl>
                                        <p:attrNameLst>
                                          <p:attrName>style.visibility</p:attrName>
                                        </p:attrNameLst>
                                      </p:cBhvr>
                                      <p:to>
                                        <p:strVal val="visible"/>
                                      </p:to>
                                    </p:set>
                                    <p:animEffect transition="in" filter="fade">
                                      <p:cBhvr>
                                        <p:cTn id="139" dur="1000"/>
                                        <p:tgtEl>
                                          <p:spTgt spid="40"/>
                                        </p:tgtEl>
                                      </p:cBhvr>
                                    </p:animEffect>
                                    <p:anim calcmode="lin" valueType="num">
                                      <p:cBhvr>
                                        <p:cTn id="140" dur="1000" fill="hold"/>
                                        <p:tgtEl>
                                          <p:spTgt spid="40"/>
                                        </p:tgtEl>
                                        <p:attrNameLst>
                                          <p:attrName>ppt_x</p:attrName>
                                        </p:attrNameLst>
                                      </p:cBhvr>
                                      <p:tavLst>
                                        <p:tav tm="0">
                                          <p:val>
                                            <p:strVal val="#ppt_x"/>
                                          </p:val>
                                        </p:tav>
                                        <p:tav tm="100000">
                                          <p:val>
                                            <p:strVal val="#ppt_x"/>
                                          </p:val>
                                        </p:tav>
                                      </p:tavLst>
                                    </p:anim>
                                    <p:anim calcmode="lin" valueType="num">
                                      <p:cBhvr>
                                        <p:cTn id="141" dur="1000" fill="hold"/>
                                        <p:tgtEl>
                                          <p:spTgt spid="40"/>
                                        </p:tgtEl>
                                        <p:attrNameLst>
                                          <p:attrName>ppt_y</p:attrName>
                                        </p:attrNameLst>
                                      </p:cBhvr>
                                      <p:tavLst>
                                        <p:tav tm="0">
                                          <p:val>
                                            <p:strVal val="#ppt_y+.1"/>
                                          </p:val>
                                        </p:tav>
                                        <p:tav tm="100000">
                                          <p:val>
                                            <p:strVal val="#ppt_y"/>
                                          </p:val>
                                        </p:tav>
                                      </p:tavLst>
                                    </p:anim>
                                  </p:childTnLst>
                                </p:cTn>
                              </p:par>
                              <p:par>
                                <p:cTn id="142" presetID="42" presetClass="entr" presetSubtype="0" fill="hold" grpId="0" nodeType="withEffect">
                                  <p:stCondLst>
                                    <p:cond delay="0"/>
                                  </p:stCondLst>
                                  <p:childTnLst>
                                    <p:set>
                                      <p:cBhvr>
                                        <p:cTn id="143" dur="1" fill="hold">
                                          <p:stCondLst>
                                            <p:cond delay="0"/>
                                          </p:stCondLst>
                                        </p:cTn>
                                        <p:tgtEl>
                                          <p:spTgt spid="41"/>
                                        </p:tgtEl>
                                        <p:attrNameLst>
                                          <p:attrName>style.visibility</p:attrName>
                                        </p:attrNameLst>
                                      </p:cBhvr>
                                      <p:to>
                                        <p:strVal val="visible"/>
                                      </p:to>
                                    </p:set>
                                    <p:animEffect transition="in" filter="fade">
                                      <p:cBhvr>
                                        <p:cTn id="144" dur="1000"/>
                                        <p:tgtEl>
                                          <p:spTgt spid="41"/>
                                        </p:tgtEl>
                                      </p:cBhvr>
                                    </p:animEffect>
                                    <p:anim calcmode="lin" valueType="num">
                                      <p:cBhvr>
                                        <p:cTn id="145" dur="1000" fill="hold"/>
                                        <p:tgtEl>
                                          <p:spTgt spid="41"/>
                                        </p:tgtEl>
                                        <p:attrNameLst>
                                          <p:attrName>ppt_x</p:attrName>
                                        </p:attrNameLst>
                                      </p:cBhvr>
                                      <p:tavLst>
                                        <p:tav tm="0">
                                          <p:val>
                                            <p:strVal val="#ppt_x"/>
                                          </p:val>
                                        </p:tav>
                                        <p:tav tm="100000">
                                          <p:val>
                                            <p:strVal val="#ppt_x"/>
                                          </p:val>
                                        </p:tav>
                                      </p:tavLst>
                                    </p:anim>
                                    <p:anim calcmode="lin" valueType="num">
                                      <p:cBhvr>
                                        <p:cTn id="146" dur="1000" fill="hold"/>
                                        <p:tgtEl>
                                          <p:spTgt spid="41"/>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43"/>
                                        </p:tgtEl>
                                        <p:attrNameLst>
                                          <p:attrName>style.visibility</p:attrName>
                                        </p:attrNameLst>
                                      </p:cBhvr>
                                      <p:to>
                                        <p:strVal val="visible"/>
                                      </p:to>
                                    </p:set>
                                    <p:animEffect transition="in" filter="fade">
                                      <p:cBhvr>
                                        <p:cTn id="149" dur="1000"/>
                                        <p:tgtEl>
                                          <p:spTgt spid="43"/>
                                        </p:tgtEl>
                                      </p:cBhvr>
                                    </p:animEffect>
                                    <p:anim calcmode="lin" valueType="num">
                                      <p:cBhvr>
                                        <p:cTn id="150" dur="1000" fill="hold"/>
                                        <p:tgtEl>
                                          <p:spTgt spid="43"/>
                                        </p:tgtEl>
                                        <p:attrNameLst>
                                          <p:attrName>ppt_x</p:attrName>
                                        </p:attrNameLst>
                                      </p:cBhvr>
                                      <p:tavLst>
                                        <p:tav tm="0">
                                          <p:val>
                                            <p:strVal val="#ppt_x"/>
                                          </p:val>
                                        </p:tav>
                                        <p:tav tm="100000">
                                          <p:val>
                                            <p:strVal val="#ppt_x"/>
                                          </p:val>
                                        </p:tav>
                                      </p:tavLst>
                                    </p:anim>
                                    <p:anim calcmode="lin" valueType="num">
                                      <p:cBhvr>
                                        <p:cTn id="151" dur="1000" fill="hold"/>
                                        <p:tgtEl>
                                          <p:spTgt spid="43"/>
                                        </p:tgtEl>
                                        <p:attrNameLst>
                                          <p:attrName>ppt_y</p:attrName>
                                        </p:attrNameLst>
                                      </p:cBhvr>
                                      <p:tavLst>
                                        <p:tav tm="0">
                                          <p:val>
                                            <p:strVal val="#ppt_y+.1"/>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44"/>
                                        </p:tgtEl>
                                        <p:attrNameLst>
                                          <p:attrName>style.visibility</p:attrName>
                                        </p:attrNameLst>
                                      </p:cBhvr>
                                      <p:to>
                                        <p:strVal val="visible"/>
                                      </p:to>
                                    </p:set>
                                    <p:animEffect transition="in" filter="fade">
                                      <p:cBhvr>
                                        <p:cTn id="154" dur="1000"/>
                                        <p:tgtEl>
                                          <p:spTgt spid="44"/>
                                        </p:tgtEl>
                                      </p:cBhvr>
                                    </p:animEffect>
                                    <p:anim calcmode="lin" valueType="num">
                                      <p:cBhvr>
                                        <p:cTn id="155" dur="1000" fill="hold"/>
                                        <p:tgtEl>
                                          <p:spTgt spid="44"/>
                                        </p:tgtEl>
                                        <p:attrNameLst>
                                          <p:attrName>ppt_x</p:attrName>
                                        </p:attrNameLst>
                                      </p:cBhvr>
                                      <p:tavLst>
                                        <p:tav tm="0">
                                          <p:val>
                                            <p:strVal val="#ppt_x"/>
                                          </p:val>
                                        </p:tav>
                                        <p:tav tm="100000">
                                          <p:val>
                                            <p:strVal val="#ppt_x"/>
                                          </p:val>
                                        </p:tav>
                                      </p:tavLst>
                                    </p:anim>
                                    <p:anim calcmode="lin" valueType="num">
                                      <p:cBhvr>
                                        <p:cTn id="156" dur="1000" fill="hold"/>
                                        <p:tgtEl>
                                          <p:spTgt spid="44"/>
                                        </p:tgtEl>
                                        <p:attrNameLst>
                                          <p:attrName>ppt_y</p:attrName>
                                        </p:attrNameLst>
                                      </p:cBhvr>
                                      <p:tavLst>
                                        <p:tav tm="0">
                                          <p:val>
                                            <p:strVal val="#ppt_y+.1"/>
                                          </p:val>
                                        </p:tav>
                                        <p:tav tm="100000">
                                          <p:val>
                                            <p:strVal val="#ppt_y"/>
                                          </p:val>
                                        </p:tav>
                                      </p:tavLst>
                                    </p:anim>
                                  </p:childTnLst>
                                </p:cTn>
                              </p:par>
                              <p:par>
                                <p:cTn id="157" presetID="42" presetClass="entr" presetSubtype="0" fill="hold" grpId="0" nodeType="withEffect">
                                  <p:stCondLst>
                                    <p:cond delay="0"/>
                                  </p:stCondLst>
                                  <p:childTnLst>
                                    <p:set>
                                      <p:cBhvr>
                                        <p:cTn id="158" dur="1" fill="hold">
                                          <p:stCondLst>
                                            <p:cond delay="0"/>
                                          </p:stCondLst>
                                        </p:cTn>
                                        <p:tgtEl>
                                          <p:spTgt spid="45"/>
                                        </p:tgtEl>
                                        <p:attrNameLst>
                                          <p:attrName>style.visibility</p:attrName>
                                        </p:attrNameLst>
                                      </p:cBhvr>
                                      <p:to>
                                        <p:strVal val="visible"/>
                                      </p:to>
                                    </p:set>
                                    <p:animEffect transition="in" filter="fade">
                                      <p:cBhvr>
                                        <p:cTn id="159" dur="1000"/>
                                        <p:tgtEl>
                                          <p:spTgt spid="45"/>
                                        </p:tgtEl>
                                      </p:cBhvr>
                                    </p:animEffect>
                                    <p:anim calcmode="lin" valueType="num">
                                      <p:cBhvr>
                                        <p:cTn id="160" dur="1000" fill="hold"/>
                                        <p:tgtEl>
                                          <p:spTgt spid="45"/>
                                        </p:tgtEl>
                                        <p:attrNameLst>
                                          <p:attrName>ppt_x</p:attrName>
                                        </p:attrNameLst>
                                      </p:cBhvr>
                                      <p:tavLst>
                                        <p:tav tm="0">
                                          <p:val>
                                            <p:strVal val="#ppt_x"/>
                                          </p:val>
                                        </p:tav>
                                        <p:tav tm="100000">
                                          <p:val>
                                            <p:strVal val="#ppt_x"/>
                                          </p:val>
                                        </p:tav>
                                      </p:tavLst>
                                    </p:anim>
                                    <p:anim calcmode="lin" valueType="num">
                                      <p:cBhvr>
                                        <p:cTn id="161" dur="1000" fill="hold"/>
                                        <p:tgtEl>
                                          <p:spTgt spid="45"/>
                                        </p:tgtEl>
                                        <p:attrNameLst>
                                          <p:attrName>ppt_y</p:attrName>
                                        </p:attrNameLst>
                                      </p:cBhvr>
                                      <p:tavLst>
                                        <p:tav tm="0">
                                          <p:val>
                                            <p:strVal val="#ppt_y+.1"/>
                                          </p:val>
                                        </p:tav>
                                        <p:tav tm="100000">
                                          <p:val>
                                            <p:strVal val="#ppt_y"/>
                                          </p:val>
                                        </p:tav>
                                      </p:tavLst>
                                    </p:anim>
                                  </p:childTnLst>
                                </p:cTn>
                              </p:par>
                              <p:par>
                                <p:cTn id="162" presetID="42" presetClass="entr" presetSubtype="0" fill="hold" grpId="0" nodeType="withEffect">
                                  <p:stCondLst>
                                    <p:cond delay="0"/>
                                  </p:stCondLst>
                                  <p:childTnLst>
                                    <p:set>
                                      <p:cBhvr>
                                        <p:cTn id="163" dur="1" fill="hold">
                                          <p:stCondLst>
                                            <p:cond delay="0"/>
                                          </p:stCondLst>
                                        </p:cTn>
                                        <p:tgtEl>
                                          <p:spTgt spid="46"/>
                                        </p:tgtEl>
                                        <p:attrNameLst>
                                          <p:attrName>style.visibility</p:attrName>
                                        </p:attrNameLst>
                                      </p:cBhvr>
                                      <p:to>
                                        <p:strVal val="visible"/>
                                      </p:to>
                                    </p:set>
                                    <p:animEffect transition="in" filter="fade">
                                      <p:cBhvr>
                                        <p:cTn id="164" dur="1000"/>
                                        <p:tgtEl>
                                          <p:spTgt spid="46"/>
                                        </p:tgtEl>
                                      </p:cBhvr>
                                    </p:animEffect>
                                    <p:anim calcmode="lin" valueType="num">
                                      <p:cBhvr>
                                        <p:cTn id="165" dur="1000" fill="hold"/>
                                        <p:tgtEl>
                                          <p:spTgt spid="46"/>
                                        </p:tgtEl>
                                        <p:attrNameLst>
                                          <p:attrName>ppt_x</p:attrName>
                                        </p:attrNameLst>
                                      </p:cBhvr>
                                      <p:tavLst>
                                        <p:tav tm="0">
                                          <p:val>
                                            <p:strVal val="#ppt_x"/>
                                          </p:val>
                                        </p:tav>
                                        <p:tav tm="100000">
                                          <p:val>
                                            <p:strVal val="#ppt_x"/>
                                          </p:val>
                                        </p:tav>
                                      </p:tavLst>
                                    </p:anim>
                                    <p:anim calcmode="lin" valueType="num">
                                      <p:cBhvr>
                                        <p:cTn id="166" dur="1000" fill="hold"/>
                                        <p:tgtEl>
                                          <p:spTgt spid="46"/>
                                        </p:tgtEl>
                                        <p:attrNameLst>
                                          <p:attrName>ppt_y</p:attrName>
                                        </p:attrNameLst>
                                      </p:cBhvr>
                                      <p:tavLst>
                                        <p:tav tm="0">
                                          <p:val>
                                            <p:strVal val="#ppt_y+.1"/>
                                          </p:val>
                                        </p:tav>
                                        <p:tav tm="100000">
                                          <p:val>
                                            <p:strVal val="#ppt_y"/>
                                          </p:val>
                                        </p:tav>
                                      </p:tavLst>
                                    </p:anim>
                                  </p:childTnLst>
                                </p:cTn>
                              </p:par>
                              <p:par>
                                <p:cTn id="167" presetID="42" presetClass="entr" presetSubtype="0" fill="hold" grpId="0" nodeType="withEffect">
                                  <p:stCondLst>
                                    <p:cond delay="0"/>
                                  </p:stCondLst>
                                  <p:childTnLst>
                                    <p:set>
                                      <p:cBhvr>
                                        <p:cTn id="168" dur="1" fill="hold">
                                          <p:stCondLst>
                                            <p:cond delay="0"/>
                                          </p:stCondLst>
                                        </p:cTn>
                                        <p:tgtEl>
                                          <p:spTgt spid="47"/>
                                        </p:tgtEl>
                                        <p:attrNameLst>
                                          <p:attrName>style.visibility</p:attrName>
                                        </p:attrNameLst>
                                      </p:cBhvr>
                                      <p:to>
                                        <p:strVal val="visible"/>
                                      </p:to>
                                    </p:set>
                                    <p:animEffect transition="in" filter="fade">
                                      <p:cBhvr>
                                        <p:cTn id="169" dur="1000"/>
                                        <p:tgtEl>
                                          <p:spTgt spid="47"/>
                                        </p:tgtEl>
                                      </p:cBhvr>
                                    </p:animEffect>
                                    <p:anim calcmode="lin" valueType="num">
                                      <p:cBhvr>
                                        <p:cTn id="170" dur="1000" fill="hold"/>
                                        <p:tgtEl>
                                          <p:spTgt spid="47"/>
                                        </p:tgtEl>
                                        <p:attrNameLst>
                                          <p:attrName>ppt_x</p:attrName>
                                        </p:attrNameLst>
                                      </p:cBhvr>
                                      <p:tavLst>
                                        <p:tav tm="0">
                                          <p:val>
                                            <p:strVal val="#ppt_x"/>
                                          </p:val>
                                        </p:tav>
                                        <p:tav tm="100000">
                                          <p:val>
                                            <p:strVal val="#ppt_x"/>
                                          </p:val>
                                        </p:tav>
                                      </p:tavLst>
                                    </p:anim>
                                    <p:anim calcmode="lin" valueType="num">
                                      <p:cBhvr>
                                        <p:cTn id="171" dur="1000" fill="hold"/>
                                        <p:tgtEl>
                                          <p:spTgt spid="47"/>
                                        </p:tgtEl>
                                        <p:attrNameLst>
                                          <p:attrName>ppt_y</p:attrName>
                                        </p:attrNameLst>
                                      </p:cBhvr>
                                      <p:tavLst>
                                        <p:tav tm="0">
                                          <p:val>
                                            <p:strVal val="#ppt_y+.1"/>
                                          </p:val>
                                        </p:tav>
                                        <p:tav tm="100000">
                                          <p:val>
                                            <p:strVal val="#ppt_y"/>
                                          </p:val>
                                        </p:tav>
                                      </p:tavLst>
                                    </p:anim>
                                  </p:childTnLst>
                                </p:cTn>
                              </p:par>
                              <p:par>
                                <p:cTn id="172" presetID="42" presetClass="entr" presetSubtype="0" fill="hold" grpId="0" nodeType="withEffect">
                                  <p:stCondLst>
                                    <p:cond delay="0"/>
                                  </p:stCondLst>
                                  <p:childTnLst>
                                    <p:set>
                                      <p:cBhvr>
                                        <p:cTn id="173" dur="1" fill="hold">
                                          <p:stCondLst>
                                            <p:cond delay="0"/>
                                          </p:stCondLst>
                                        </p:cTn>
                                        <p:tgtEl>
                                          <p:spTgt spid="48"/>
                                        </p:tgtEl>
                                        <p:attrNameLst>
                                          <p:attrName>style.visibility</p:attrName>
                                        </p:attrNameLst>
                                      </p:cBhvr>
                                      <p:to>
                                        <p:strVal val="visible"/>
                                      </p:to>
                                    </p:set>
                                    <p:animEffect transition="in" filter="fade">
                                      <p:cBhvr>
                                        <p:cTn id="174" dur="1000"/>
                                        <p:tgtEl>
                                          <p:spTgt spid="48"/>
                                        </p:tgtEl>
                                      </p:cBhvr>
                                    </p:animEffect>
                                    <p:anim calcmode="lin" valueType="num">
                                      <p:cBhvr>
                                        <p:cTn id="175" dur="1000" fill="hold"/>
                                        <p:tgtEl>
                                          <p:spTgt spid="48"/>
                                        </p:tgtEl>
                                        <p:attrNameLst>
                                          <p:attrName>ppt_x</p:attrName>
                                        </p:attrNameLst>
                                      </p:cBhvr>
                                      <p:tavLst>
                                        <p:tav tm="0">
                                          <p:val>
                                            <p:strVal val="#ppt_x"/>
                                          </p:val>
                                        </p:tav>
                                        <p:tav tm="100000">
                                          <p:val>
                                            <p:strVal val="#ppt_x"/>
                                          </p:val>
                                        </p:tav>
                                      </p:tavLst>
                                    </p:anim>
                                    <p:anim calcmode="lin" valueType="num">
                                      <p:cBhvr>
                                        <p:cTn id="176" dur="1000" fill="hold"/>
                                        <p:tgtEl>
                                          <p:spTgt spid="48"/>
                                        </p:tgtEl>
                                        <p:attrNameLst>
                                          <p:attrName>ppt_y</p:attrName>
                                        </p:attrNameLst>
                                      </p:cBhvr>
                                      <p:tavLst>
                                        <p:tav tm="0">
                                          <p:val>
                                            <p:strVal val="#ppt_y+.1"/>
                                          </p:val>
                                        </p:tav>
                                        <p:tav tm="100000">
                                          <p:val>
                                            <p:strVal val="#ppt_y"/>
                                          </p:val>
                                        </p:tav>
                                      </p:tavLst>
                                    </p:anim>
                                  </p:childTnLst>
                                </p:cTn>
                              </p:par>
                              <p:par>
                                <p:cTn id="177" presetID="42" presetClass="entr" presetSubtype="0" fill="hold" grpId="0" nodeType="withEffect">
                                  <p:stCondLst>
                                    <p:cond delay="0"/>
                                  </p:stCondLst>
                                  <p:childTnLst>
                                    <p:set>
                                      <p:cBhvr>
                                        <p:cTn id="178" dur="1" fill="hold">
                                          <p:stCondLst>
                                            <p:cond delay="0"/>
                                          </p:stCondLst>
                                        </p:cTn>
                                        <p:tgtEl>
                                          <p:spTgt spid="50"/>
                                        </p:tgtEl>
                                        <p:attrNameLst>
                                          <p:attrName>style.visibility</p:attrName>
                                        </p:attrNameLst>
                                      </p:cBhvr>
                                      <p:to>
                                        <p:strVal val="visible"/>
                                      </p:to>
                                    </p:set>
                                    <p:animEffect transition="in" filter="fade">
                                      <p:cBhvr>
                                        <p:cTn id="179" dur="1000"/>
                                        <p:tgtEl>
                                          <p:spTgt spid="50"/>
                                        </p:tgtEl>
                                      </p:cBhvr>
                                    </p:animEffect>
                                    <p:anim calcmode="lin" valueType="num">
                                      <p:cBhvr>
                                        <p:cTn id="180" dur="1000" fill="hold"/>
                                        <p:tgtEl>
                                          <p:spTgt spid="50"/>
                                        </p:tgtEl>
                                        <p:attrNameLst>
                                          <p:attrName>ppt_x</p:attrName>
                                        </p:attrNameLst>
                                      </p:cBhvr>
                                      <p:tavLst>
                                        <p:tav tm="0">
                                          <p:val>
                                            <p:strVal val="#ppt_x"/>
                                          </p:val>
                                        </p:tav>
                                        <p:tav tm="100000">
                                          <p:val>
                                            <p:strVal val="#ppt_x"/>
                                          </p:val>
                                        </p:tav>
                                      </p:tavLst>
                                    </p:anim>
                                    <p:anim calcmode="lin" valueType="num">
                                      <p:cBhvr>
                                        <p:cTn id="181" dur="1000" fill="hold"/>
                                        <p:tgtEl>
                                          <p:spTgt spid="50"/>
                                        </p:tgtEl>
                                        <p:attrNameLst>
                                          <p:attrName>ppt_y</p:attrName>
                                        </p:attrNameLst>
                                      </p:cBhvr>
                                      <p:tavLst>
                                        <p:tav tm="0">
                                          <p:val>
                                            <p:strVal val="#ppt_y+.1"/>
                                          </p:val>
                                        </p:tav>
                                        <p:tav tm="100000">
                                          <p:val>
                                            <p:strVal val="#ppt_y"/>
                                          </p:val>
                                        </p:tav>
                                      </p:tavLst>
                                    </p:anim>
                                  </p:childTnLst>
                                </p:cTn>
                              </p:par>
                              <p:par>
                                <p:cTn id="182" presetID="42" presetClass="entr" presetSubtype="0" fill="hold" grpId="0" nodeType="withEffect">
                                  <p:stCondLst>
                                    <p:cond delay="0"/>
                                  </p:stCondLst>
                                  <p:childTnLst>
                                    <p:set>
                                      <p:cBhvr>
                                        <p:cTn id="183" dur="1" fill="hold">
                                          <p:stCondLst>
                                            <p:cond delay="0"/>
                                          </p:stCondLst>
                                        </p:cTn>
                                        <p:tgtEl>
                                          <p:spTgt spid="51"/>
                                        </p:tgtEl>
                                        <p:attrNameLst>
                                          <p:attrName>style.visibility</p:attrName>
                                        </p:attrNameLst>
                                      </p:cBhvr>
                                      <p:to>
                                        <p:strVal val="visible"/>
                                      </p:to>
                                    </p:set>
                                    <p:animEffect transition="in" filter="fade">
                                      <p:cBhvr>
                                        <p:cTn id="184" dur="1000"/>
                                        <p:tgtEl>
                                          <p:spTgt spid="51"/>
                                        </p:tgtEl>
                                      </p:cBhvr>
                                    </p:animEffect>
                                    <p:anim calcmode="lin" valueType="num">
                                      <p:cBhvr>
                                        <p:cTn id="185" dur="1000" fill="hold"/>
                                        <p:tgtEl>
                                          <p:spTgt spid="51"/>
                                        </p:tgtEl>
                                        <p:attrNameLst>
                                          <p:attrName>ppt_x</p:attrName>
                                        </p:attrNameLst>
                                      </p:cBhvr>
                                      <p:tavLst>
                                        <p:tav tm="0">
                                          <p:val>
                                            <p:strVal val="#ppt_x"/>
                                          </p:val>
                                        </p:tav>
                                        <p:tav tm="100000">
                                          <p:val>
                                            <p:strVal val="#ppt_x"/>
                                          </p:val>
                                        </p:tav>
                                      </p:tavLst>
                                    </p:anim>
                                    <p:anim calcmode="lin" valueType="num">
                                      <p:cBhvr>
                                        <p:cTn id="186"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animBg="1"/>
      <p:bldP spid="15" grpId="0"/>
      <p:bldP spid="16" grpId="0"/>
      <p:bldP spid="17" grpId="0" animBg="1"/>
      <p:bldP spid="18" grpId="0"/>
      <p:bldP spid="19" grpId="0"/>
      <p:bldP spid="20" grpId="0" animBg="1"/>
      <p:bldP spid="22" grpId="0"/>
      <p:bldP spid="23" grpId="0"/>
      <p:bldP spid="24" grpId="0" animBg="1"/>
      <p:bldP spid="25" grpId="0"/>
      <p:bldP spid="26" grpId="0"/>
      <p:bldP spid="27" grpId="0" animBg="1"/>
      <p:bldP spid="29" grpId="0"/>
      <p:bldP spid="30" grpId="0"/>
      <p:bldP spid="31" grpId="0" animBg="1"/>
      <p:bldP spid="32" grpId="0"/>
      <p:bldP spid="33" grpId="0"/>
      <p:bldP spid="34" grpId="0" animBg="1"/>
      <p:bldP spid="36" grpId="0"/>
      <p:bldP spid="37" grpId="0"/>
      <p:bldP spid="38" grpId="0" animBg="1"/>
      <p:bldP spid="39" grpId="0"/>
      <p:bldP spid="40" grpId="0"/>
      <p:bldP spid="41" grpId="0" animBg="1"/>
      <p:bldP spid="43" grpId="0"/>
      <p:bldP spid="44" grpId="0"/>
      <p:bldP spid="45" grpId="0" animBg="1"/>
      <p:bldP spid="46" grpId="0"/>
      <p:bldP spid="47" grpId="0"/>
      <p:bldP spid="48" grpId="0" animBg="1"/>
      <p:bldP spid="50" grpId="0"/>
      <p:bldP spid="5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048000" y="4800600"/>
            <a:ext cx="4038600" cy="3227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048000" y="4267200"/>
            <a:ext cx="4038600" cy="3227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048000" y="3733800"/>
            <a:ext cx="4038600" cy="3227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3048000" y="3200400"/>
            <a:ext cx="4038600" cy="3227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3048000" y="2667000"/>
            <a:ext cx="4038600" cy="3227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3048000" y="4800600"/>
            <a:ext cx="3048000" cy="32278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7620000" y="4800601"/>
            <a:ext cx="685800" cy="246221"/>
          </a:xfrm>
          <a:prstGeom prst="rect">
            <a:avLst/>
          </a:prstGeom>
          <a:noFill/>
        </p:spPr>
        <p:txBody>
          <a:bodyPr wrap="square" rtlCol="0">
            <a:spAutoFit/>
          </a:bodyPr>
          <a:lstStyle/>
          <a:p>
            <a:pPr algn="r"/>
            <a:r>
              <a:rPr lang="en-US" sz="1000" dirty="0" smtClean="0">
                <a:latin typeface="Play" pitchFamily="34" charset="0"/>
              </a:rPr>
              <a:t>60%</a:t>
            </a:r>
            <a:endParaRPr lang="en-US" sz="1000" dirty="0">
              <a:latin typeface="Play" pitchFamily="34" charset="0"/>
            </a:endParaRPr>
          </a:p>
        </p:txBody>
      </p:sp>
      <p:sp>
        <p:nvSpPr>
          <p:cNvPr id="11" name="TextBox 10"/>
          <p:cNvSpPr txBox="1"/>
          <p:nvPr/>
        </p:nvSpPr>
        <p:spPr>
          <a:xfrm>
            <a:off x="3086100" y="4838883"/>
            <a:ext cx="1543050" cy="246221"/>
          </a:xfrm>
          <a:prstGeom prst="rect">
            <a:avLst/>
          </a:prstGeom>
          <a:noFill/>
        </p:spPr>
        <p:txBody>
          <a:bodyPr wrap="square" rtlCol="0">
            <a:spAutoFit/>
          </a:bodyPr>
          <a:lstStyle/>
          <a:p>
            <a:r>
              <a:rPr lang="en-US" sz="1000" dirty="0" smtClean="0">
                <a:solidFill>
                  <a:schemeClr val="bg1"/>
                </a:solidFill>
                <a:latin typeface="Play" pitchFamily="34" charset="0"/>
              </a:rPr>
              <a:t>Microsoft word</a:t>
            </a:r>
            <a:endParaRPr lang="en-US" sz="1000" dirty="0">
              <a:solidFill>
                <a:schemeClr val="bg1"/>
              </a:solidFill>
              <a:latin typeface="Play" pitchFamily="34" charset="0"/>
            </a:endParaRPr>
          </a:p>
        </p:txBody>
      </p:sp>
      <p:sp>
        <p:nvSpPr>
          <p:cNvPr id="12" name="Rectangle 11"/>
          <p:cNvSpPr/>
          <p:nvPr/>
        </p:nvSpPr>
        <p:spPr>
          <a:xfrm>
            <a:off x="3048000" y="4267200"/>
            <a:ext cx="3657600" cy="322787"/>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7620000" y="4289926"/>
            <a:ext cx="685800" cy="246221"/>
          </a:xfrm>
          <a:prstGeom prst="rect">
            <a:avLst/>
          </a:prstGeom>
          <a:noFill/>
        </p:spPr>
        <p:txBody>
          <a:bodyPr wrap="square" rtlCol="0">
            <a:spAutoFit/>
          </a:bodyPr>
          <a:lstStyle/>
          <a:p>
            <a:pPr algn="r"/>
            <a:r>
              <a:rPr lang="en-US" sz="1000" dirty="0" smtClean="0">
                <a:solidFill>
                  <a:srgbClr val="FF33CC"/>
                </a:solidFill>
                <a:latin typeface="Play" pitchFamily="34" charset="0"/>
              </a:rPr>
              <a:t>80%</a:t>
            </a:r>
            <a:endParaRPr lang="en-US" sz="1000" dirty="0">
              <a:solidFill>
                <a:srgbClr val="FF33CC"/>
              </a:solidFill>
              <a:latin typeface="Play" pitchFamily="34" charset="0"/>
            </a:endParaRPr>
          </a:p>
        </p:txBody>
      </p:sp>
      <p:sp>
        <p:nvSpPr>
          <p:cNvPr id="14" name="TextBox 13"/>
          <p:cNvSpPr txBox="1"/>
          <p:nvPr/>
        </p:nvSpPr>
        <p:spPr>
          <a:xfrm>
            <a:off x="3086100" y="4305483"/>
            <a:ext cx="2019300" cy="246221"/>
          </a:xfrm>
          <a:prstGeom prst="rect">
            <a:avLst/>
          </a:prstGeom>
          <a:noFill/>
        </p:spPr>
        <p:txBody>
          <a:bodyPr wrap="square" rtlCol="0">
            <a:spAutoFit/>
          </a:bodyPr>
          <a:lstStyle/>
          <a:p>
            <a:r>
              <a:rPr lang="en-US" sz="1000" dirty="0" smtClean="0">
                <a:solidFill>
                  <a:schemeClr val="bg1"/>
                </a:solidFill>
                <a:latin typeface="Play" pitchFamily="34" charset="0"/>
              </a:rPr>
              <a:t>Microsoft PowerPoint</a:t>
            </a:r>
            <a:endParaRPr lang="en-US" sz="1000" dirty="0">
              <a:solidFill>
                <a:schemeClr val="bg1"/>
              </a:solidFill>
              <a:latin typeface="Play" pitchFamily="34" charset="0"/>
            </a:endParaRPr>
          </a:p>
        </p:txBody>
      </p:sp>
      <p:sp>
        <p:nvSpPr>
          <p:cNvPr id="15" name="Rectangle 14"/>
          <p:cNvSpPr/>
          <p:nvPr/>
        </p:nvSpPr>
        <p:spPr>
          <a:xfrm>
            <a:off x="3048000" y="3733800"/>
            <a:ext cx="3352800" cy="32278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7620000" y="3733800"/>
            <a:ext cx="685800" cy="246221"/>
          </a:xfrm>
          <a:prstGeom prst="rect">
            <a:avLst/>
          </a:prstGeom>
          <a:noFill/>
        </p:spPr>
        <p:txBody>
          <a:bodyPr wrap="square" rtlCol="0">
            <a:spAutoFit/>
          </a:bodyPr>
          <a:lstStyle/>
          <a:p>
            <a:pPr algn="r"/>
            <a:r>
              <a:rPr lang="en-US" sz="1000" dirty="0" smtClean="0">
                <a:latin typeface="Play" pitchFamily="34" charset="0"/>
              </a:rPr>
              <a:t>55%</a:t>
            </a:r>
            <a:endParaRPr lang="en-US" sz="1000" dirty="0">
              <a:latin typeface="Play" pitchFamily="34" charset="0"/>
            </a:endParaRPr>
          </a:p>
        </p:txBody>
      </p:sp>
      <p:sp>
        <p:nvSpPr>
          <p:cNvPr id="17" name="TextBox 16"/>
          <p:cNvSpPr txBox="1"/>
          <p:nvPr/>
        </p:nvSpPr>
        <p:spPr>
          <a:xfrm>
            <a:off x="3086100" y="3772083"/>
            <a:ext cx="1714500" cy="246221"/>
          </a:xfrm>
          <a:prstGeom prst="rect">
            <a:avLst/>
          </a:prstGeom>
          <a:noFill/>
        </p:spPr>
        <p:txBody>
          <a:bodyPr wrap="square" rtlCol="0">
            <a:spAutoFit/>
          </a:bodyPr>
          <a:lstStyle/>
          <a:p>
            <a:r>
              <a:rPr lang="en-US" sz="1000" dirty="0" smtClean="0">
                <a:solidFill>
                  <a:schemeClr val="bg1"/>
                </a:solidFill>
                <a:latin typeface="Play" pitchFamily="34" charset="0"/>
              </a:rPr>
              <a:t>Adobe InDesign</a:t>
            </a:r>
            <a:endParaRPr lang="en-US" sz="1000" dirty="0">
              <a:solidFill>
                <a:schemeClr val="bg1"/>
              </a:solidFill>
              <a:latin typeface="Play" pitchFamily="34" charset="0"/>
            </a:endParaRPr>
          </a:p>
        </p:txBody>
      </p:sp>
      <p:sp>
        <p:nvSpPr>
          <p:cNvPr id="18" name="Rectangle 17"/>
          <p:cNvSpPr/>
          <p:nvPr/>
        </p:nvSpPr>
        <p:spPr>
          <a:xfrm>
            <a:off x="3048000" y="3200400"/>
            <a:ext cx="3048000" cy="322787"/>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7620000" y="3204048"/>
            <a:ext cx="685800" cy="246221"/>
          </a:xfrm>
          <a:prstGeom prst="rect">
            <a:avLst/>
          </a:prstGeom>
          <a:noFill/>
        </p:spPr>
        <p:txBody>
          <a:bodyPr wrap="square" rtlCol="0">
            <a:spAutoFit/>
          </a:bodyPr>
          <a:lstStyle/>
          <a:p>
            <a:pPr algn="r"/>
            <a:r>
              <a:rPr lang="en-US" sz="1000" dirty="0" smtClean="0">
                <a:solidFill>
                  <a:srgbClr val="FF33CC"/>
                </a:solidFill>
                <a:latin typeface="Play" pitchFamily="34" charset="0"/>
              </a:rPr>
              <a:t>75%</a:t>
            </a:r>
            <a:endParaRPr lang="en-US" sz="1000" dirty="0">
              <a:solidFill>
                <a:srgbClr val="FF33CC"/>
              </a:solidFill>
              <a:latin typeface="Play" pitchFamily="34" charset="0"/>
            </a:endParaRPr>
          </a:p>
        </p:txBody>
      </p:sp>
      <p:sp>
        <p:nvSpPr>
          <p:cNvPr id="20" name="TextBox 19"/>
          <p:cNvSpPr txBox="1"/>
          <p:nvPr/>
        </p:nvSpPr>
        <p:spPr>
          <a:xfrm>
            <a:off x="3086100" y="3238683"/>
            <a:ext cx="2019300" cy="246221"/>
          </a:xfrm>
          <a:prstGeom prst="rect">
            <a:avLst/>
          </a:prstGeom>
          <a:noFill/>
        </p:spPr>
        <p:txBody>
          <a:bodyPr wrap="square" rtlCol="0">
            <a:spAutoFit/>
          </a:bodyPr>
          <a:lstStyle/>
          <a:p>
            <a:r>
              <a:rPr lang="en-US" sz="1000" dirty="0" smtClean="0">
                <a:solidFill>
                  <a:schemeClr val="bg1"/>
                </a:solidFill>
                <a:latin typeface="Play" pitchFamily="34" charset="0"/>
              </a:rPr>
              <a:t>Adobe Photoshop</a:t>
            </a:r>
            <a:endParaRPr lang="en-US" sz="1000" dirty="0">
              <a:solidFill>
                <a:schemeClr val="bg1"/>
              </a:solidFill>
              <a:latin typeface="Play" pitchFamily="34" charset="0"/>
            </a:endParaRPr>
          </a:p>
        </p:txBody>
      </p:sp>
      <p:sp>
        <p:nvSpPr>
          <p:cNvPr id="21" name="Rectangle 20"/>
          <p:cNvSpPr/>
          <p:nvPr/>
        </p:nvSpPr>
        <p:spPr>
          <a:xfrm>
            <a:off x="3038476" y="2667000"/>
            <a:ext cx="2600325" cy="32278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7620000" y="2693374"/>
            <a:ext cx="685800" cy="246221"/>
          </a:xfrm>
          <a:prstGeom prst="rect">
            <a:avLst/>
          </a:prstGeom>
          <a:noFill/>
        </p:spPr>
        <p:txBody>
          <a:bodyPr wrap="square" rtlCol="0">
            <a:spAutoFit/>
          </a:bodyPr>
          <a:lstStyle/>
          <a:p>
            <a:pPr algn="r"/>
            <a:r>
              <a:rPr lang="en-US" sz="1000" dirty="0" smtClean="0">
                <a:latin typeface="Play" pitchFamily="34" charset="0"/>
              </a:rPr>
              <a:t>90%</a:t>
            </a:r>
            <a:endParaRPr lang="en-US" sz="1000" dirty="0">
              <a:latin typeface="Play" pitchFamily="34" charset="0"/>
            </a:endParaRPr>
          </a:p>
        </p:txBody>
      </p:sp>
      <p:sp>
        <p:nvSpPr>
          <p:cNvPr id="23" name="TextBox 22"/>
          <p:cNvSpPr txBox="1"/>
          <p:nvPr/>
        </p:nvSpPr>
        <p:spPr>
          <a:xfrm>
            <a:off x="3086100" y="2705283"/>
            <a:ext cx="1714500" cy="246221"/>
          </a:xfrm>
          <a:prstGeom prst="rect">
            <a:avLst/>
          </a:prstGeom>
          <a:noFill/>
        </p:spPr>
        <p:txBody>
          <a:bodyPr wrap="square" rtlCol="0">
            <a:spAutoFit/>
          </a:bodyPr>
          <a:lstStyle/>
          <a:p>
            <a:r>
              <a:rPr lang="en-US" sz="1000" dirty="0" smtClean="0">
                <a:solidFill>
                  <a:schemeClr val="bg1"/>
                </a:solidFill>
                <a:latin typeface="Play" pitchFamily="34" charset="0"/>
              </a:rPr>
              <a:t>Adobe Illustrator</a:t>
            </a:r>
            <a:endParaRPr lang="en-US" sz="1000" dirty="0">
              <a:solidFill>
                <a:schemeClr val="bg1"/>
              </a:solidFill>
              <a:latin typeface="Play" pitchFamily="34" charset="0"/>
            </a:endParaRPr>
          </a:p>
        </p:txBody>
      </p:sp>
      <p:sp>
        <p:nvSpPr>
          <p:cNvPr id="24" name="TextBox 23"/>
          <p:cNvSpPr txBox="1"/>
          <p:nvPr/>
        </p:nvSpPr>
        <p:spPr>
          <a:xfrm>
            <a:off x="3009900" y="2190690"/>
            <a:ext cx="2247900" cy="400110"/>
          </a:xfrm>
          <a:prstGeom prst="rect">
            <a:avLst/>
          </a:prstGeom>
          <a:noFill/>
        </p:spPr>
        <p:txBody>
          <a:bodyPr wrap="square" rtlCol="0">
            <a:spAutoFit/>
          </a:bodyPr>
          <a:lstStyle/>
          <a:p>
            <a:r>
              <a:rPr lang="en-US" sz="2000" spc="600" dirty="0">
                <a:solidFill>
                  <a:schemeClr val="bg1">
                    <a:lumMod val="65000"/>
                  </a:schemeClr>
                </a:solidFill>
                <a:latin typeface="Bebas Neue" pitchFamily="34" charset="0"/>
              </a:rPr>
              <a:t>EXPERIENCE</a:t>
            </a:r>
          </a:p>
        </p:txBody>
      </p:sp>
      <p:sp>
        <p:nvSpPr>
          <p:cNvPr id="25" name="Rectangle 24"/>
          <p:cNvSpPr/>
          <p:nvPr/>
        </p:nvSpPr>
        <p:spPr>
          <a:xfrm>
            <a:off x="838200" y="2305110"/>
            <a:ext cx="1828800" cy="2038657"/>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26" name="Rectangle 25"/>
          <p:cNvSpPr/>
          <p:nvPr/>
        </p:nvSpPr>
        <p:spPr>
          <a:xfrm>
            <a:off x="838200" y="4162521"/>
            <a:ext cx="1828800" cy="942879"/>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905632" y="4724400"/>
            <a:ext cx="1761368" cy="261610"/>
          </a:xfrm>
          <a:prstGeom prst="rect">
            <a:avLst/>
          </a:prstGeom>
          <a:noFill/>
        </p:spPr>
        <p:txBody>
          <a:bodyPr wrap="square" rtlCol="0">
            <a:spAutoFit/>
          </a:bodyPr>
          <a:lstStyle/>
          <a:p>
            <a:pPr algn="ctr"/>
            <a:r>
              <a:rPr lang="en-US" sz="1100" dirty="0" smtClean="0">
                <a:solidFill>
                  <a:schemeClr val="bg1"/>
                </a:solidFill>
                <a:latin typeface="Play" pitchFamily="34" charset="0"/>
              </a:rPr>
              <a:t>Post Title</a:t>
            </a:r>
            <a:endParaRPr lang="en-US" sz="1100" dirty="0">
              <a:solidFill>
                <a:schemeClr val="bg1"/>
              </a:solidFill>
              <a:latin typeface="Play" pitchFamily="34" charset="0"/>
            </a:endParaRPr>
          </a:p>
        </p:txBody>
      </p:sp>
      <p:sp>
        <p:nvSpPr>
          <p:cNvPr id="28" name="TextBox 27"/>
          <p:cNvSpPr txBox="1"/>
          <p:nvPr/>
        </p:nvSpPr>
        <p:spPr>
          <a:xfrm>
            <a:off x="838200" y="4353580"/>
            <a:ext cx="1828800" cy="523220"/>
          </a:xfrm>
          <a:prstGeom prst="rect">
            <a:avLst/>
          </a:prstGeom>
          <a:noFill/>
        </p:spPr>
        <p:txBody>
          <a:bodyPr wrap="square" rtlCol="0">
            <a:spAutoFit/>
          </a:bodyPr>
          <a:lstStyle/>
          <a:p>
            <a:pPr algn="ctr"/>
            <a:r>
              <a:rPr lang="en-US" sz="2800" dirty="0" smtClean="0">
                <a:latin typeface="Bebas Neue" pitchFamily="34" charset="0"/>
              </a:rPr>
              <a:t>JOHN</a:t>
            </a:r>
            <a:r>
              <a:rPr lang="en-US" sz="2800" dirty="0" smtClean="0">
                <a:solidFill>
                  <a:schemeClr val="bg1"/>
                </a:solidFill>
                <a:latin typeface="Bebas Neue" pitchFamily="34" charset="0"/>
              </a:rPr>
              <a:t> </a:t>
            </a:r>
            <a:r>
              <a:rPr lang="en-US" sz="2800" dirty="0" smtClean="0">
                <a:latin typeface="Bebas Neue" pitchFamily="34" charset="0"/>
              </a:rPr>
              <a:t>DOE</a:t>
            </a:r>
            <a:endParaRPr lang="en-US" sz="2800" dirty="0">
              <a:latin typeface="Bebas Neue" pitchFamily="34" charset="0"/>
            </a:endParaRPr>
          </a:p>
        </p:txBody>
      </p:sp>
      <p:cxnSp>
        <p:nvCxnSpPr>
          <p:cNvPr id="29" name="Straight Connector 28"/>
          <p:cNvCxnSpPr/>
          <p:nvPr/>
        </p:nvCxnSpPr>
        <p:spPr>
          <a:xfrm>
            <a:off x="838200" y="5765800"/>
            <a:ext cx="7467600" cy="0"/>
          </a:xfrm>
          <a:prstGeom prst="line">
            <a:avLst/>
          </a:prstGeom>
          <a:ln>
            <a:solidFill>
              <a:srgbClr val="FF33CC"/>
            </a:solidFill>
            <a:headEnd type="oval"/>
          </a:ln>
        </p:spPr>
        <p:style>
          <a:lnRef idx="1">
            <a:schemeClr val="accent1"/>
          </a:lnRef>
          <a:fillRef idx="0">
            <a:schemeClr val="accent1"/>
          </a:fillRef>
          <a:effectRef idx="0">
            <a:schemeClr val="accent1"/>
          </a:effectRef>
          <a:fontRef idx="minor">
            <a:schemeClr val="tx1"/>
          </a:fontRef>
        </p:style>
      </p:cxnSp>
      <p:sp>
        <p:nvSpPr>
          <p:cNvPr id="30" name="Rectangle 29"/>
          <p:cNvSpPr/>
          <p:nvPr/>
        </p:nvSpPr>
        <p:spPr>
          <a:xfrm>
            <a:off x="838200" y="787400"/>
            <a:ext cx="7467600" cy="9144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1714500" y="1013768"/>
            <a:ext cx="5715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TEAM </a:t>
            </a:r>
            <a:r>
              <a:rPr lang="en-US" sz="2400" dirty="0" smtClean="0">
                <a:latin typeface="Bebas Neue" pitchFamily="34" charset="0"/>
              </a:rPr>
              <a:t>MEMBERS</a:t>
            </a:r>
          </a:p>
        </p:txBody>
      </p:sp>
      <p:grpSp>
        <p:nvGrpSpPr>
          <p:cNvPr id="35" name="Group 34"/>
          <p:cNvGrpSpPr/>
          <p:nvPr/>
        </p:nvGrpSpPr>
        <p:grpSpPr>
          <a:xfrm>
            <a:off x="8382000" y="6476999"/>
            <a:ext cx="591235" cy="223601"/>
            <a:chOff x="8190130" y="4757381"/>
            <a:chExt cx="725270" cy="268070"/>
          </a:xfrm>
          <a:solidFill>
            <a:schemeClr val="bg1">
              <a:lumMod val="85000"/>
            </a:schemeClr>
          </a:solidFill>
        </p:grpSpPr>
        <p:sp>
          <p:nvSpPr>
            <p:cNvPr id="3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468894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1000" fill="hold"/>
                                        <p:tgtEl>
                                          <p:spTgt spid="26"/>
                                        </p:tgtEl>
                                        <p:attrNameLst>
                                          <p:attrName>ppt_w</p:attrName>
                                        </p:attrNameLst>
                                      </p:cBhvr>
                                      <p:tavLst>
                                        <p:tav tm="0">
                                          <p:val>
                                            <p:fltVal val="0"/>
                                          </p:val>
                                        </p:tav>
                                        <p:tav tm="100000">
                                          <p:val>
                                            <p:strVal val="#ppt_w"/>
                                          </p:val>
                                        </p:tav>
                                      </p:tavLst>
                                    </p:anim>
                                    <p:anim calcmode="lin" valueType="num">
                                      <p:cBhvr>
                                        <p:cTn id="14" dur="1000" fill="hold"/>
                                        <p:tgtEl>
                                          <p:spTgt spid="26"/>
                                        </p:tgtEl>
                                        <p:attrNameLst>
                                          <p:attrName>ppt_h</p:attrName>
                                        </p:attrNameLst>
                                      </p:cBhvr>
                                      <p:tavLst>
                                        <p:tav tm="0">
                                          <p:val>
                                            <p:fltVal val="0"/>
                                          </p:val>
                                        </p:tav>
                                        <p:tav tm="100000">
                                          <p:val>
                                            <p:strVal val="#ppt_h"/>
                                          </p:val>
                                        </p:tav>
                                      </p:tavLst>
                                    </p:anim>
                                    <p:anim calcmode="lin" valueType="num">
                                      <p:cBhvr>
                                        <p:cTn id="15" dur="1000" fill="hold"/>
                                        <p:tgtEl>
                                          <p:spTgt spid="26"/>
                                        </p:tgtEl>
                                        <p:attrNameLst>
                                          <p:attrName>style.rotation</p:attrName>
                                        </p:attrNameLst>
                                      </p:cBhvr>
                                      <p:tavLst>
                                        <p:tav tm="0">
                                          <p:val>
                                            <p:fltVal val="90"/>
                                          </p:val>
                                        </p:tav>
                                        <p:tav tm="100000">
                                          <p:val>
                                            <p:fltVal val="0"/>
                                          </p:val>
                                        </p:tav>
                                      </p:tavLst>
                                    </p:anim>
                                    <p:animEffect transition="in" filter="fade">
                                      <p:cBhvr>
                                        <p:cTn id="16" dur="1000"/>
                                        <p:tgtEl>
                                          <p:spTgt spid="2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p:cTn id="25" dur="1000" fill="hold"/>
                                        <p:tgtEl>
                                          <p:spTgt spid="28"/>
                                        </p:tgtEl>
                                        <p:attrNameLst>
                                          <p:attrName>ppt_w</p:attrName>
                                        </p:attrNameLst>
                                      </p:cBhvr>
                                      <p:tavLst>
                                        <p:tav tm="0">
                                          <p:val>
                                            <p:fltVal val="0"/>
                                          </p:val>
                                        </p:tav>
                                        <p:tav tm="100000">
                                          <p:val>
                                            <p:strVal val="#ppt_w"/>
                                          </p:val>
                                        </p:tav>
                                      </p:tavLst>
                                    </p:anim>
                                    <p:anim calcmode="lin" valueType="num">
                                      <p:cBhvr>
                                        <p:cTn id="26" dur="1000" fill="hold"/>
                                        <p:tgtEl>
                                          <p:spTgt spid="28"/>
                                        </p:tgtEl>
                                        <p:attrNameLst>
                                          <p:attrName>ppt_h</p:attrName>
                                        </p:attrNameLst>
                                      </p:cBhvr>
                                      <p:tavLst>
                                        <p:tav tm="0">
                                          <p:val>
                                            <p:fltVal val="0"/>
                                          </p:val>
                                        </p:tav>
                                        <p:tav tm="100000">
                                          <p:val>
                                            <p:strVal val="#ppt_h"/>
                                          </p:val>
                                        </p:tav>
                                      </p:tavLst>
                                    </p:anim>
                                    <p:anim calcmode="lin" valueType="num">
                                      <p:cBhvr>
                                        <p:cTn id="27" dur="1000" fill="hold"/>
                                        <p:tgtEl>
                                          <p:spTgt spid="28"/>
                                        </p:tgtEl>
                                        <p:attrNameLst>
                                          <p:attrName>style.rotation</p:attrName>
                                        </p:attrNameLst>
                                      </p:cBhvr>
                                      <p:tavLst>
                                        <p:tav tm="0">
                                          <p:val>
                                            <p:fltVal val="90"/>
                                          </p:val>
                                        </p:tav>
                                        <p:tav tm="100000">
                                          <p:val>
                                            <p:fltVal val="0"/>
                                          </p:val>
                                        </p:tav>
                                      </p:tavLst>
                                    </p:anim>
                                    <p:animEffect transition="in" filter="fade">
                                      <p:cBhvr>
                                        <p:cTn id="28" dur="10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500"/>
                                        <p:tgtEl>
                                          <p:spTgt spid="4"/>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left)">
                                      <p:cBhvr>
                                        <p:cTn id="39" dur="500"/>
                                        <p:tgtEl>
                                          <p:spTgt spid="6"/>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wipe(left)">
                                      <p:cBhvr>
                                        <p:cTn id="45" dur="500"/>
                                        <p:tgtEl>
                                          <p:spTgt spid="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left)">
                                      <p:cBhvr>
                                        <p:cTn id="48" dur="500"/>
                                        <p:tgtEl>
                                          <p:spTgt spid="9"/>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left)">
                                      <p:cBhvr>
                                        <p:cTn id="51" dur="500"/>
                                        <p:tgtEl>
                                          <p:spTgt spid="10"/>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wipe(left)">
                                      <p:cBhvr>
                                        <p:cTn id="54" dur="500"/>
                                        <p:tgtEl>
                                          <p:spTgt spid="11"/>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wipe(left)">
                                      <p:cBhvr>
                                        <p:cTn id="57" dur="500"/>
                                        <p:tgtEl>
                                          <p:spTgt spid="12"/>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wipe(left)">
                                      <p:cBhvr>
                                        <p:cTn id="60" dur="500"/>
                                        <p:tgtEl>
                                          <p:spTgt spid="13"/>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wipe(left)">
                                      <p:cBhvr>
                                        <p:cTn id="63" dur="500"/>
                                        <p:tgtEl>
                                          <p:spTgt spid="14"/>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left)">
                                      <p:cBhvr>
                                        <p:cTn id="66" dur="500"/>
                                        <p:tgtEl>
                                          <p:spTgt spid="15"/>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wipe(left)">
                                      <p:cBhvr>
                                        <p:cTn id="69" dur="500"/>
                                        <p:tgtEl>
                                          <p:spTgt spid="16"/>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left)">
                                      <p:cBhvr>
                                        <p:cTn id="72" dur="500"/>
                                        <p:tgtEl>
                                          <p:spTgt spid="17"/>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500"/>
                                        <p:tgtEl>
                                          <p:spTgt spid="18"/>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wipe(left)">
                                      <p:cBhvr>
                                        <p:cTn id="78" dur="500"/>
                                        <p:tgtEl>
                                          <p:spTgt spid="19"/>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wipe(left)">
                                      <p:cBhvr>
                                        <p:cTn id="81" dur="500"/>
                                        <p:tgtEl>
                                          <p:spTgt spid="20"/>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21"/>
                                        </p:tgtEl>
                                        <p:attrNameLst>
                                          <p:attrName>style.visibility</p:attrName>
                                        </p:attrNameLst>
                                      </p:cBhvr>
                                      <p:to>
                                        <p:strVal val="visible"/>
                                      </p:to>
                                    </p:set>
                                    <p:animEffect transition="in" filter="wipe(left)">
                                      <p:cBhvr>
                                        <p:cTn id="84" dur="500"/>
                                        <p:tgtEl>
                                          <p:spTgt spid="21"/>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wipe(left)">
                                      <p:cBhvr>
                                        <p:cTn id="87" dur="500"/>
                                        <p:tgtEl>
                                          <p:spTgt spid="2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23"/>
                                        </p:tgtEl>
                                        <p:attrNameLst>
                                          <p:attrName>style.visibility</p:attrName>
                                        </p:attrNameLst>
                                      </p:cBhvr>
                                      <p:to>
                                        <p:strVal val="visible"/>
                                      </p:to>
                                    </p:set>
                                    <p:animEffect transition="in" filter="wipe(left)">
                                      <p:cBhvr>
                                        <p:cTn id="90" dur="500"/>
                                        <p:tgtEl>
                                          <p:spTgt spid="23"/>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24"/>
                                        </p:tgtEl>
                                        <p:attrNameLst>
                                          <p:attrName>style.visibility</p:attrName>
                                        </p:attrNameLst>
                                      </p:cBhvr>
                                      <p:to>
                                        <p:strVal val="visible"/>
                                      </p:to>
                                    </p:set>
                                    <p:animEffect transition="in" filter="wipe(left)">
                                      <p:cBhvr>
                                        <p:cTn id="9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p:bldP spid="11" grpId="0"/>
      <p:bldP spid="12" grpId="0" animBg="1"/>
      <p:bldP spid="13" grpId="0"/>
      <p:bldP spid="14" grpId="0"/>
      <p:bldP spid="15" grpId="0" animBg="1"/>
      <p:bldP spid="16" grpId="0"/>
      <p:bldP spid="17" grpId="0"/>
      <p:bldP spid="18" grpId="0" animBg="1"/>
      <p:bldP spid="19" grpId="0"/>
      <p:bldP spid="20" grpId="0"/>
      <p:bldP spid="21" grpId="0" animBg="1"/>
      <p:bldP spid="22" grpId="0"/>
      <p:bldP spid="23" grpId="0"/>
      <p:bldP spid="24" grpId="0"/>
      <p:bldP spid="25" grpId="0" animBg="1"/>
      <p:bldP spid="26" grpId="0" animBg="1"/>
      <p:bldP spid="27" grpId="0"/>
      <p:bldP spid="2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838200" y="787400"/>
            <a:ext cx="7467600" cy="9144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3429000" y="101376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Our </a:t>
            </a:r>
            <a:r>
              <a:rPr lang="en-US" sz="2400" dirty="0" smtClean="0">
                <a:latin typeface="Bebas Neue" pitchFamily="34" charset="0"/>
              </a:rPr>
              <a:t>portfolio</a:t>
            </a:r>
          </a:p>
        </p:txBody>
      </p:sp>
      <p:sp>
        <p:nvSpPr>
          <p:cNvPr id="19" name="Rectangle 18"/>
          <p:cNvSpPr/>
          <p:nvPr/>
        </p:nvSpPr>
        <p:spPr>
          <a:xfrm>
            <a:off x="990600" y="2360017"/>
            <a:ext cx="1828800" cy="1644044"/>
          </a:xfrm>
          <a:prstGeom prst="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734608" y="2669299"/>
            <a:ext cx="2254642" cy="2396587"/>
          </a:xfrm>
          <a:prstGeom prst="ellipse">
            <a:avLst/>
          </a:prstGeom>
          <a:solidFill>
            <a:schemeClr val="bg1">
              <a:lumMod val="85000"/>
            </a:schemeClr>
          </a:solidFill>
          <a:ln>
            <a:noFill/>
          </a:ln>
          <a:effectLst>
            <a:reflection blurRad="6350" stA="25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7074849" y="2449871"/>
            <a:ext cx="539886" cy="573876"/>
          </a:xfrm>
          <a:prstGeom prst="ellipse">
            <a:avLst/>
          </a:prstGeom>
          <a:solidFill>
            <a:srgbClr val="FF93E3">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6567138" y="2449870"/>
            <a:ext cx="271808" cy="288921"/>
          </a:xfrm>
          <a:prstGeom prst="ellipse">
            <a:avLst/>
          </a:prstGeom>
          <a:solidFill>
            <a:schemeClr val="bg1">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472268" y="4408470"/>
            <a:ext cx="707396" cy="751932"/>
          </a:xfrm>
          <a:prstGeom prst="ellipse">
            <a:avLst/>
          </a:prstGeom>
          <a:solidFill>
            <a:schemeClr val="bg1">
              <a:lumMod val="50000"/>
              <a:alpha val="65000"/>
            </a:schemeClr>
          </a:solidFill>
          <a:ln>
            <a:noFill/>
          </a:ln>
          <a:effectLst>
            <a:reflection blurRad="6350" stA="2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452110" y="2836167"/>
            <a:ext cx="943310" cy="1002700"/>
          </a:xfrm>
          <a:prstGeom prst="ellipse">
            <a:avLst/>
          </a:prstGeom>
          <a:solidFill>
            <a:schemeClr val="bg1">
              <a:lumMod val="9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438690" y="4331300"/>
            <a:ext cx="943310" cy="1002700"/>
          </a:xfrm>
          <a:prstGeom prst="ellipse">
            <a:avLst/>
          </a:prstGeom>
          <a:solidFill>
            <a:srgbClr val="FF33CC">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3124200" y="2360017"/>
            <a:ext cx="1828800" cy="1644044"/>
          </a:xfrm>
          <a:prstGeom prst="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990600" y="4495800"/>
            <a:ext cx="1828800"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a:t>
            </a:r>
            <a:r>
              <a:rPr lang="en-US" sz="1000" dirty="0" smtClean="0">
                <a:latin typeface="Play" pitchFamily="34" charset="0"/>
              </a:rPr>
              <a:t>on.</a:t>
            </a:r>
            <a:endParaRPr lang="en-US" sz="1000" dirty="0">
              <a:latin typeface="Play" pitchFamily="34" charset="0"/>
            </a:endParaRPr>
          </a:p>
        </p:txBody>
      </p:sp>
      <p:sp>
        <p:nvSpPr>
          <p:cNvPr id="31" name="Rectangle 30"/>
          <p:cNvSpPr/>
          <p:nvPr/>
        </p:nvSpPr>
        <p:spPr>
          <a:xfrm>
            <a:off x="3124200" y="4495800"/>
            <a:ext cx="1828800"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a:t>
            </a:r>
          </a:p>
        </p:txBody>
      </p:sp>
      <p:cxnSp>
        <p:nvCxnSpPr>
          <p:cNvPr id="2" name="Straight Connector 1"/>
          <p:cNvCxnSpPr/>
          <p:nvPr/>
        </p:nvCxnSpPr>
        <p:spPr>
          <a:xfrm>
            <a:off x="838200" y="5765800"/>
            <a:ext cx="7467600" cy="0"/>
          </a:xfrm>
          <a:prstGeom prst="line">
            <a:avLst/>
          </a:prstGeom>
          <a:ln>
            <a:solidFill>
              <a:srgbClr val="FF33CC"/>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990600" y="4173140"/>
            <a:ext cx="1828800" cy="400110"/>
          </a:xfrm>
          <a:prstGeom prst="rect">
            <a:avLst/>
          </a:prstGeom>
          <a:noFill/>
        </p:spPr>
        <p:txBody>
          <a:bodyPr wrap="square" rtlCol="0">
            <a:spAutoFit/>
          </a:bodyPr>
          <a:lstStyle/>
          <a:p>
            <a:r>
              <a:rPr lang="en-US" sz="2000" dirty="0" smtClean="0">
                <a:solidFill>
                  <a:srgbClr val="FF33CC"/>
                </a:solidFill>
                <a:latin typeface="Bebas Neue" pitchFamily="34" charset="0"/>
              </a:rPr>
              <a:t>01. Main heading</a:t>
            </a:r>
          </a:p>
        </p:txBody>
      </p:sp>
      <p:sp>
        <p:nvSpPr>
          <p:cNvPr id="33" name="TextBox 32"/>
          <p:cNvSpPr txBox="1"/>
          <p:nvPr/>
        </p:nvSpPr>
        <p:spPr>
          <a:xfrm>
            <a:off x="3124200" y="4173140"/>
            <a:ext cx="1828800" cy="400110"/>
          </a:xfrm>
          <a:prstGeom prst="rect">
            <a:avLst/>
          </a:prstGeom>
          <a:noFill/>
        </p:spPr>
        <p:txBody>
          <a:bodyPr wrap="square" rtlCol="0">
            <a:spAutoFit/>
          </a:bodyPr>
          <a:lstStyle/>
          <a:p>
            <a:r>
              <a:rPr lang="en-US" sz="2000" dirty="0" smtClean="0">
                <a:solidFill>
                  <a:srgbClr val="FF33CC"/>
                </a:solidFill>
                <a:latin typeface="Bebas Neue" pitchFamily="34" charset="0"/>
              </a:rPr>
              <a:t>02. Main heading</a:t>
            </a:r>
          </a:p>
        </p:txBody>
      </p:sp>
      <p:grpSp>
        <p:nvGrpSpPr>
          <p:cNvPr id="20" name="Group 19"/>
          <p:cNvGrpSpPr/>
          <p:nvPr/>
        </p:nvGrpSpPr>
        <p:grpSpPr>
          <a:xfrm>
            <a:off x="8382000" y="6476999"/>
            <a:ext cx="591235" cy="223601"/>
            <a:chOff x="8190130" y="4757381"/>
            <a:chExt cx="725270" cy="268070"/>
          </a:xfrm>
          <a:solidFill>
            <a:schemeClr val="bg1">
              <a:lumMod val="85000"/>
            </a:schemeClr>
          </a:solidFill>
        </p:grpSpPr>
        <p:sp>
          <p:nvSpPr>
            <p:cNvPr id="2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09568491"/>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anim calcmode="lin" valueType="num">
                                      <p:cBhvr>
                                        <p:cTn id="18" dur="1000" fill="hold"/>
                                        <p:tgtEl>
                                          <p:spTgt spid="32"/>
                                        </p:tgtEl>
                                        <p:attrNameLst>
                                          <p:attrName>ppt_x</p:attrName>
                                        </p:attrNameLst>
                                      </p:cBhvr>
                                      <p:tavLst>
                                        <p:tav tm="0">
                                          <p:val>
                                            <p:strVal val="#ppt_x"/>
                                          </p:val>
                                        </p:tav>
                                        <p:tav tm="100000">
                                          <p:val>
                                            <p:strVal val="#ppt_x"/>
                                          </p:val>
                                        </p:tav>
                                      </p:tavLst>
                                    </p:anim>
                                    <p:anim calcmode="lin" valueType="num">
                                      <p:cBhvr>
                                        <p:cTn id="19"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1000"/>
                                        <p:tgtEl>
                                          <p:spTgt spid="29"/>
                                        </p:tgtEl>
                                      </p:cBhvr>
                                    </p:animEffect>
                                    <p:anim calcmode="lin" valueType="num">
                                      <p:cBhvr>
                                        <p:cTn id="25" dur="1000" fill="hold"/>
                                        <p:tgtEl>
                                          <p:spTgt spid="29"/>
                                        </p:tgtEl>
                                        <p:attrNameLst>
                                          <p:attrName>ppt_x</p:attrName>
                                        </p:attrNameLst>
                                      </p:cBhvr>
                                      <p:tavLst>
                                        <p:tav tm="0">
                                          <p:val>
                                            <p:strVal val="#ppt_x"/>
                                          </p:val>
                                        </p:tav>
                                        <p:tav tm="100000">
                                          <p:val>
                                            <p:strVal val="#ppt_x"/>
                                          </p:val>
                                        </p:tav>
                                      </p:tavLst>
                                    </p:anim>
                                    <p:anim calcmode="lin" valueType="num">
                                      <p:cBhvr>
                                        <p:cTn id="26" dur="1000" fill="hold"/>
                                        <p:tgtEl>
                                          <p:spTgt spid="29"/>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fade">
                                      <p:cBhvr>
                                        <p:cTn id="29" dur="1000"/>
                                        <p:tgtEl>
                                          <p:spTgt spid="31"/>
                                        </p:tgtEl>
                                      </p:cBhvr>
                                    </p:animEffect>
                                    <p:anim calcmode="lin" valueType="num">
                                      <p:cBhvr>
                                        <p:cTn id="30" dur="1000" fill="hold"/>
                                        <p:tgtEl>
                                          <p:spTgt spid="31"/>
                                        </p:tgtEl>
                                        <p:attrNameLst>
                                          <p:attrName>ppt_x</p:attrName>
                                        </p:attrNameLst>
                                      </p:cBhvr>
                                      <p:tavLst>
                                        <p:tav tm="0">
                                          <p:val>
                                            <p:strVal val="#ppt_x"/>
                                          </p:val>
                                        </p:tav>
                                        <p:tav tm="100000">
                                          <p:val>
                                            <p:strVal val="#ppt_x"/>
                                          </p:val>
                                        </p:tav>
                                      </p:tavLst>
                                    </p:anim>
                                    <p:anim calcmode="lin" valueType="num">
                                      <p:cBhvr>
                                        <p:cTn id="31" dur="1000" fill="hold"/>
                                        <p:tgtEl>
                                          <p:spTgt spid="31"/>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1000"/>
                                        <p:tgtEl>
                                          <p:spTgt spid="33"/>
                                        </p:tgtEl>
                                      </p:cBhvr>
                                    </p:animEffect>
                                    <p:anim calcmode="lin" valueType="num">
                                      <p:cBhvr>
                                        <p:cTn id="35" dur="1000" fill="hold"/>
                                        <p:tgtEl>
                                          <p:spTgt spid="33"/>
                                        </p:tgtEl>
                                        <p:attrNameLst>
                                          <p:attrName>ppt_x</p:attrName>
                                        </p:attrNameLst>
                                      </p:cBhvr>
                                      <p:tavLst>
                                        <p:tav tm="0">
                                          <p:val>
                                            <p:strVal val="#ppt_x"/>
                                          </p:val>
                                        </p:tav>
                                        <p:tav tm="100000">
                                          <p:val>
                                            <p:strVal val="#ppt_x"/>
                                          </p:val>
                                        </p:tav>
                                      </p:tavLst>
                                    </p:anim>
                                    <p:anim calcmode="lin" valueType="num">
                                      <p:cBhvr>
                                        <p:cTn id="36"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p:cTn id="46" dur="500" fill="hold"/>
                                        <p:tgtEl>
                                          <p:spTgt spid="24"/>
                                        </p:tgtEl>
                                        <p:attrNameLst>
                                          <p:attrName>ppt_w</p:attrName>
                                        </p:attrNameLst>
                                      </p:cBhvr>
                                      <p:tavLst>
                                        <p:tav tm="0">
                                          <p:val>
                                            <p:fltVal val="0"/>
                                          </p:val>
                                        </p:tav>
                                        <p:tav tm="100000">
                                          <p:val>
                                            <p:strVal val="#ppt_w"/>
                                          </p:val>
                                        </p:tav>
                                      </p:tavLst>
                                    </p:anim>
                                    <p:anim calcmode="lin" valueType="num">
                                      <p:cBhvr>
                                        <p:cTn id="47" dur="500" fill="hold"/>
                                        <p:tgtEl>
                                          <p:spTgt spid="24"/>
                                        </p:tgtEl>
                                        <p:attrNameLst>
                                          <p:attrName>ppt_h</p:attrName>
                                        </p:attrNameLst>
                                      </p:cBhvr>
                                      <p:tavLst>
                                        <p:tav tm="0">
                                          <p:val>
                                            <p:fltVal val="0"/>
                                          </p:val>
                                        </p:tav>
                                        <p:tav tm="100000">
                                          <p:val>
                                            <p:strVal val="#ppt_h"/>
                                          </p:val>
                                        </p:tav>
                                      </p:tavLst>
                                    </p:anim>
                                    <p:animEffect transition="in" filter="fade">
                                      <p:cBhvr>
                                        <p:cTn id="48" dur="500"/>
                                        <p:tgtEl>
                                          <p:spTgt spid="24"/>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p:cTn id="51" dur="500" fill="hold"/>
                                        <p:tgtEl>
                                          <p:spTgt spid="25"/>
                                        </p:tgtEl>
                                        <p:attrNameLst>
                                          <p:attrName>ppt_w</p:attrName>
                                        </p:attrNameLst>
                                      </p:cBhvr>
                                      <p:tavLst>
                                        <p:tav tm="0">
                                          <p:val>
                                            <p:fltVal val="0"/>
                                          </p:val>
                                        </p:tav>
                                        <p:tav tm="100000">
                                          <p:val>
                                            <p:strVal val="#ppt_w"/>
                                          </p:val>
                                        </p:tav>
                                      </p:tavLst>
                                    </p:anim>
                                    <p:anim calcmode="lin" valueType="num">
                                      <p:cBhvr>
                                        <p:cTn id="52" dur="500" fill="hold"/>
                                        <p:tgtEl>
                                          <p:spTgt spid="25"/>
                                        </p:tgtEl>
                                        <p:attrNameLst>
                                          <p:attrName>ppt_h</p:attrName>
                                        </p:attrNameLst>
                                      </p:cBhvr>
                                      <p:tavLst>
                                        <p:tav tm="0">
                                          <p:val>
                                            <p:fltVal val="0"/>
                                          </p:val>
                                        </p:tav>
                                        <p:tav tm="100000">
                                          <p:val>
                                            <p:strVal val="#ppt_h"/>
                                          </p:val>
                                        </p:tav>
                                      </p:tavLst>
                                    </p:anim>
                                    <p:animEffect transition="in" filter="fade">
                                      <p:cBhvr>
                                        <p:cTn id="53" dur="500"/>
                                        <p:tgtEl>
                                          <p:spTgt spid="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fltVal val="0"/>
                                          </p:val>
                                        </p:tav>
                                        <p:tav tm="100000">
                                          <p:val>
                                            <p:strVal val="#ppt_w"/>
                                          </p:val>
                                        </p:tav>
                                      </p:tavLst>
                                    </p:anim>
                                    <p:anim calcmode="lin" valueType="num">
                                      <p:cBhvr>
                                        <p:cTn id="57" dur="500" fill="hold"/>
                                        <p:tgtEl>
                                          <p:spTgt spid="26"/>
                                        </p:tgtEl>
                                        <p:attrNameLst>
                                          <p:attrName>ppt_h</p:attrName>
                                        </p:attrNameLst>
                                      </p:cBhvr>
                                      <p:tavLst>
                                        <p:tav tm="0">
                                          <p:val>
                                            <p:fltVal val="0"/>
                                          </p:val>
                                        </p:tav>
                                        <p:tav tm="100000">
                                          <p:val>
                                            <p:strVal val="#ppt_h"/>
                                          </p:val>
                                        </p:tav>
                                      </p:tavLst>
                                    </p:anim>
                                    <p:animEffect transition="in" filter="fade">
                                      <p:cBhvr>
                                        <p:cTn id="58" dur="500"/>
                                        <p:tgtEl>
                                          <p:spTgt spid="26"/>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 calcmode="lin" valueType="num">
                                      <p:cBhvr>
                                        <p:cTn id="66" dur="500" fill="hold"/>
                                        <p:tgtEl>
                                          <p:spTgt spid="28"/>
                                        </p:tgtEl>
                                        <p:attrNameLst>
                                          <p:attrName>ppt_w</p:attrName>
                                        </p:attrNameLst>
                                      </p:cBhvr>
                                      <p:tavLst>
                                        <p:tav tm="0">
                                          <p:val>
                                            <p:fltVal val="0"/>
                                          </p:val>
                                        </p:tav>
                                        <p:tav tm="100000">
                                          <p:val>
                                            <p:strVal val="#ppt_w"/>
                                          </p:val>
                                        </p:tav>
                                      </p:tavLst>
                                    </p:anim>
                                    <p:anim calcmode="lin" valueType="num">
                                      <p:cBhvr>
                                        <p:cTn id="67" dur="500" fill="hold"/>
                                        <p:tgtEl>
                                          <p:spTgt spid="28"/>
                                        </p:tgtEl>
                                        <p:attrNameLst>
                                          <p:attrName>ppt_h</p:attrName>
                                        </p:attrNameLst>
                                      </p:cBhvr>
                                      <p:tavLst>
                                        <p:tav tm="0">
                                          <p:val>
                                            <p:fltVal val="0"/>
                                          </p:val>
                                        </p:tav>
                                        <p:tav tm="100000">
                                          <p:val>
                                            <p:strVal val="#ppt_h"/>
                                          </p:val>
                                        </p:tav>
                                      </p:tavLst>
                                    </p:anim>
                                    <p:animEffect transition="in" filter="fade">
                                      <p:cBhvr>
                                        <p:cTn id="6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24" grpId="0" animBg="1"/>
      <p:bldP spid="25" grpId="0" animBg="1"/>
      <p:bldP spid="26" grpId="0" animBg="1"/>
      <p:bldP spid="27" grpId="0" animBg="1"/>
      <p:bldP spid="28" grpId="0" animBg="1"/>
      <p:bldP spid="29" grpId="0" animBg="1"/>
      <p:bldP spid="30" grpId="0"/>
      <p:bldP spid="31" grpId="0"/>
      <p:bldP spid="32" grpId="0"/>
      <p:bldP spid="3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3048002" y="4648200"/>
            <a:ext cx="6095999" cy="1422400"/>
          </a:xfrm>
          <a:prstGeom prst="rect">
            <a:avLst/>
          </a:prstGeom>
          <a:solidFill>
            <a:schemeClr val="bg1">
              <a:lumMod val="95000"/>
              <a:alpha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926508" y="634425"/>
            <a:ext cx="2121493" cy="584775"/>
          </a:xfrm>
          <a:prstGeom prst="rect">
            <a:avLst/>
          </a:prstGeom>
          <a:noFill/>
        </p:spPr>
        <p:txBody>
          <a:bodyPr wrap="square" rtlCol="0">
            <a:spAutoFit/>
          </a:bodyPr>
          <a:lstStyle/>
          <a:p>
            <a:pPr algn="ctr"/>
            <a:r>
              <a:rPr lang="en-US" sz="3200" dirty="0">
                <a:solidFill>
                  <a:srgbClr val="FF33CC"/>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50000"/>
                  </a:schemeClr>
                </a:solidFill>
                <a:latin typeface="Bebas Neue" pitchFamily="34" charset="0"/>
              </a:rPr>
              <a:t>portfolio</a:t>
            </a:r>
          </a:p>
        </p:txBody>
      </p:sp>
      <p:cxnSp>
        <p:nvCxnSpPr>
          <p:cNvPr id="5" name="Straight Connector 4"/>
          <p:cNvCxnSpPr/>
          <p:nvPr/>
        </p:nvCxnSpPr>
        <p:spPr>
          <a:xfrm>
            <a:off x="926508" y="1295400"/>
            <a:ext cx="72268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926508" y="1600200"/>
            <a:ext cx="2121493" cy="5257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 y="4648200"/>
            <a:ext cx="3048000" cy="1422400"/>
          </a:xfrm>
          <a:prstGeom prst="rect">
            <a:avLst/>
          </a:prstGeom>
          <a:solidFill>
            <a:srgbClr val="FF33CC">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3886200" y="5005457"/>
            <a:ext cx="4267200" cy="707886"/>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a:t>
            </a:r>
            <a:r>
              <a:rPr lang="en-US" sz="1000" dirty="0" smtClean="0">
                <a:latin typeface="Play" pitchFamily="34" charset="0"/>
              </a:rPr>
              <a:t>.</a:t>
            </a:r>
            <a:endParaRPr lang="en-US" sz="1000" dirty="0">
              <a:latin typeface="Play" pitchFamily="34" charset="0"/>
            </a:endParaRPr>
          </a:p>
        </p:txBody>
      </p:sp>
      <p:sp>
        <p:nvSpPr>
          <p:cNvPr id="24" name="Teardrop 23"/>
          <p:cNvSpPr/>
          <p:nvPr/>
        </p:nvSpPr>
        <p:spPr>
          <a:xfrm>
            <a:off x="3543301" y="1600202"/>
            <a:ext cx="2571749" cy="2743199"/>
          </a:xfrm>
          <a:prstGeom prst="teardrop">
            <a:avLst/>
          </a:prstGeom>
          <a:solidFill>
            <a:schemeClr val="bg1">
              <a:lumMod val="85000"/>
            </a:schemeClr>
          </a:solidFill>
          <a:ln>
            <a:noFill/>
          </a:ln>
          <a:effectLst>
            <a:reflection blurRad="6350" stA="34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6248400" y="2311400"/>
            <a:ext cx="1905000" cy="2032000"/>
          </a:xfrm>
          <a:prstGeom prst="ellipse">
            <a:avLst/>
          </a:prstGeom>
          <a:solidFill>
            <a:schemeClr val="bg1">
              <a:lumMod val="85000"/>
            </a:schemeClr>
          </a:solidFill>
          <a:ln>
            <a:noFill/>
          </a:ln>
          <a:effectLst>
            <a:reflection blurRad="6350" stA="34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676900" y="1752601"/>
            <a:ext cx="1143000" cy="1219200"/>
          </a:xfrm>
          <a:prstGeom prst="ellipse">
            <a:avLst/>
          </a:prstGeom>
          <a:solidFill>
            <a:srgbClr val="FF33C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7758112" y="3759200"/>
            <a:ext cx="547688" cy="584200"/>
          </a:xfrm>
          <a:prstGeom prst="ellipse">
            <a:avLst/>
          </a:prstGeom>
          <a:solidFill>
            <a:schemeClr val="bg1">
              <a:lumMod val="85000"/>
              <a:alpha val="7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8382000" y="6476999"/>
            <a:ext cx="591235" cy="223601"/>
            <a:chOff x="8190130" y="4757381"/>
            <a:chExt cx="725270" cy="268070"/>
          </a:xfrm>
          <a:solidFill>
            <a:schemeClr val="bg1">
              <a:lumMod val="85000"/>
            </a:schemeClr>
          </a:solidFill>
        </p:grpSpPr>
        <p:sp>
          <p:nvSpPr>
            <p:cNvPr id="1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6634365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1000" fill="hold"/>
                                        <p:tgtEl>
                                          <p:spTgt spid="28"/>
                                        </p:tgtEl>
                                        <p:attrNameLst>
                                          <p:attrName>ppt_w</p:attrName>
                                        </p:attrNameLst>
                                      </p:cBhvr>
                                      <p:tavLst>
                                        <p:tav tm="0">
                                          <p:val>
                                            <p:fltVal val="0"/>
                                          </p:val>
                                        </p:tav>
                                        <p:tav tm="100000">
                                          <p:val>
                                            <p:strVal val="#ppt_w"/>
                                          </p:val>
                                        </p:tav>
                                      </p:tavLst>
                                    </p:anim>
                                    <p:anim calcmode="lin" valueType="num">
                                      <p:cBhvr>
                                        <p:cTn id="14" dur="1000" fill="hold"/>
                                        <p:tgtEl>
                                          <p:spTgt spid="28"/>
                                        </p:tgtEl>
                                        <p:attrNameLst>
                                          <p:attrName>ppt_h</p:attrName>
                                        </p:attrNameLst>
                                      </p:cBhvr>
                                      <p:tavLst>
                                        <p:tav tm="0">
                                          <p:val>
                                            <p:fltVal val="0"/>
                                          </p:val>
                                        </p:tav>
                                        <p:tav tm="100000">
                                          <p:val>
                                            <p:strVal val="#ppt_h"/>
                                          </p:val>
                                        </p:tav>
                                      </p:tavLst>
                                    </p:anim>
                                    <p:anim calcmode="lin" valueType="num">
                                      <p:cBhvr>
                                        <p:cTn id="15" dur="1000" fill="hold"/>
                                        <p:tgtEl>
                                          <p:spTgt spid="28"/>
                                        </p:tgtEl>
                                        <p:attrNameLst>
                                          <p:attrName>style.rotation</p:attrName>
                                        </p:attrNameLst>
                                      </p:cBhvr>
                                      <p:tavLst>
                                        <p:tav tm="0">
                                          <p:val>
                                            <p:fltVal val="90"/>
                                          </p:val>
                                        </p:tav>
                                        <p:tav tm="100000">
                                          <p:val>
                                            <p:fltVal val="0"/>
                                          </p:val>
                                        </p:tav>
                                      </p:tavLst>
                                    </p:anim>
                                    <p:animEffect transition="in" filter="fade">
                                      <p:cBhvr>
                                        <p:cTn id="16" dur="1000"/>
                                        <p:tgtEl>
                                          <p:spTgt spid="28"/>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p:cTn id="19" dur="1000" fill="hold"/>
                                        <p:tgtEl>
                                          <p:spTgt spid="29"/>
                                        </p:tgtEl>
                                        <p:attrNameLst>
                                          <p:attrName>ppt_w</p:attrName>
                                        </p:attrNameLst>
                                      </p:cBhvr>
                                      <p:tavLst>
                                        <p:tav tm="0">
                                          <p:val>
                                            <p:fltVal val="0"/>
                                          </p:val>
                                        </p:tav>
                                        <p:tav tm="100000">
                                          <p:val>
                                            <p:strVal val="#ppt_w"/>
                                          </p:val>
                                        </p:tav>
                                      </p:tavLst>
                                    </p:anim>
                                    <p:anim calcmode="lin" valueType="num">
                                      <p:cBhvr>
                                        <p:cTn id="20" dur="1000" fill="hold"/>
                                        <p:tgtEl>
                                          <p:spTgt spid="29"/>
                                        </p:tgtEl>
                                        <p:attrNameLst>
                                          <p:attrName>ppt_h</p:attrName>
                                        </p:attrNameLst>
                                      </p:cBhvr>
                                      <p:tavLst>
                                        <p:tav tm="0">
                                          <p:val>
                                            <p:fltVal val="0"/>
                                          </p:val>
                                        </p:tav>
                                        <p:tav tm="100000">
                                          <p:val>
                                            <p:strVal val="#ppt_h"/>
                                          </p:val>
                                        </p:tav>
                                      </p:tavLst>
                                    </p:anim>
                                    <p:anim calcmode="lin" valueType="num">
                                      <p:cBhvr>
                                        <p:cTn id="21" dur="1000" fill="hold"/>
                                        <p:tgtEl>
                                          <p:spTgt spid="29"/>
                                        </p:tgtEl>
                                        <p:attrNameLst>
                                          <p:attrName>style.rotation</p:attrName>
                                        </p:attrNameLst>
                                      </p:cBhvr>
                                      <p:tavLst>
                                        <p:tav tm="0">
                                          <p:val>
                                            <p:fltVal val="90"/>
                                          </p:val>
                                        </p:tav>
                                        <p:tav tm="100000">
                                          <p:val>
                                            <p:fltVal val="0"/>
                                          </p:val>
                                        </p:tav>
                                      </p:tavLst>
                                    </p:anim>
                                    <p:animEffect transition="in" filter="fade">
                                      <p:cBhvr>
                                        <p:cTn id="22" dur="1000"/>
                                        <p:tgtEl>
                                          <p:spTgt spid="29"/>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1000" fill="hold"/>
                                        <p:tgtEl>
                                          <p:spTgt spid="31"/>
                                        </p:tgtEl>
                                        <p:attrNameLst>
                                          <p:attrName>ppt_w</p:attrName>
                                        </p:attrNameLst>
                                      </p:cBhvr>
                                      <p:tavLst>
                                        <p:tav tm="0">
                                          <p:val>
                                            <p:fltVal val="0"/>
                                          </p:val>
                                        </p:tav>
                                        <p:tav tm="100000">
                                          <p:val>
                                            <p:strVal val="#ppt_w"/>
                                          </p:val>
                                        </p:tav>
                                      </p:tavLst>
                                    </p:anim>
                                    <p:anim calcmode="lin" valueType="num">
                                      <p:cBhvr>
                                        <p:cTn id="26" dur="1000" fill="hold"/>
                                        <p:tgtEl>
                                          <p:spTgt spid="31"/>
                                        </p:tgtEl>
                                        <p:attrNameLst>
                                          <p:attrName>ppt_h</p:attrName>
                                        </p:attrNameLst>
                                      </p:cBhvr>
                                      <p:tavLst>
                                        <p:tav tm="0">
                                          <p:val>
                                            <p:fltVal val="0"/>
                                          </p:val>
                                        </p:tav>
                                        <p:tav tm="100000">
                                          <p:val>
                                            <p:strVal val="#ppt_h"/>
                                          </p:val>
                                        </p:tav>
                                      </p:tavLst>
                                    </p:anim>
                                    <p:anim calcmode="lin" valueType="num">
                                      <p:cBhvr>
                                        <p:cTn id="27" dur="1000" fill="hold"/>
                                        <p:tgtEl>
                                          <p:spTgt spid="31"/>
                                        </p:tgtEl>
                                        <p:attrNameLst>
                                          <p:attrName>style.rotation</p:attrName>
                                        </p:attrNameLst>
                                      </p:cBhvr>
                                      <p:tavLst>
                                        <p:tav tm="0">
                                          <p:val>
                                            <p:fltVal val="90"/>
                                          </p:val>
                                        </p:tav>
                                        <p:tav tm="100000">
                                          <p:val>
                                            <p:fltVal val="0"/>
                                          </p:val>
                                        </p:tav>
                                      </p:tavLst>
                                    </p:anim>
                                    <p:animEffect transition="in" filter="fade">
                                      <p:cBhvr>
                                        <p:cTn id="28"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29" grpId="0" animBg="1"/>
      <p:bldP spid="3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82600"/>
            <a:ext cx="9144000" cy="9144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926508" y="647413"/>
            <a:ext cx="2121493" cy="584775"/>
          </a:xfrm>
          <a:prstGeom prst="rect">
            <a:avLst/>
          </a:prstGeom>
          <a:noFill/>
        </p:spPr>
        <p:txBody>
          <a:bodyPr wrap="square" rtlCol="0">
            <a:spAutoFit/>
          </a:bodyPr>
          <a:lstStyle/>
          <a:p>
            <a:pPr algn="ctr"/>
            <a:r>
              <a:rPr lang="en-US" sz="3200" dirty="0">
                <a:solidFill>
                  <a:srgbClr val="FF33CC"/>
                </a:solidFill>
                <a:latin typeface="Bebas Neue" pitchFamily="34" charset="0"/>
              </a:rPr>
              <a:t>Our </a:t>
            </a:r>
            <a:r>
              <a:rPr lang="en-US" sz="3200" dirty="0">
                <a:solidFill>
                  <a:schemeClr val="bg1"/>
                </a:solidFill>
                <a:latin typeface="Bebas Neue" pitchFamily="34" charset="0"/>
              </a:rPr>
              <a:t>portfolio</a:t>
            </a:r>
          </a:p>
        </p:txBody>
      </p:sp>
      <p:sp>
        <p:nvSpPr>
          <p:cNvPr id="10" name="Rectangle 9"/>
          <p:cNvSpPr/>
          <p:nvPr/>
        </p:nvSpPr>
        <p:spPr>
          <a:xfrm>
            <a:off x="0" y="5046134"/>
            <a:ext cx="1524000" cy="1824567"/>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1524000" y="5046134"/>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048000" y="5046134"/>
            <a:ext cx="1524000" cy="182456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572000" y="5046134"/>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0" y="3221567"/>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524000" y="3221567"/>
            <a:ext cx="1524000" cy="182456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3048000" y="3221567"/>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572000" y="3221567"/>
            <a:ext cx="1524000" cy="1824567"/>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0" y="1397001"/>
            <a:ext cx="1524000" cy="182456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524000" y="1397001"/>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3048000" y="1397001"/>
            <a:ext cx="1524000" cy="182456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4572000" y="1397001"/>
            <a:ext cx="1524000" cy="18245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324601" y="2838410"/>
            <a:ext cx="2193323" cy="1477328"/>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a:t>
            </a:r>
            <a:r>
              <a:rPr lang="en-US" sz="1000" dirty="0" smtClean="0">
                <a:latin typeface="Play" pitchFamily="34" charset="0"/>
              </a:rPr>
              <a:t>.</a:t>
            </a:r>
            <a:endParaRPr lang="en-US" sz="1000" dirty="0">
              <a:latin typeface="Play" pitchFamily="34" charset="0"/>
            </a:endParaRPr>
          </a:p>
        </p:txBody>
      </p:sp>
      <p:sp>
        <p:nvSpPr>
          <p:cNvPr id="32" name="TextBox 31"/>
          <p:cNvSpPr txBox="1"/>
          <p:nvPr/>
        </p:nvSpPr>
        <p:spPr>
          <a:xfrm>
            <a:off x="6324601" y="4486755"/>
            <a:ext cx="2193323" cy="1169551"/>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a:t>
            </a:r>
            <a:r>
              <a:rPr lang="en-US" sz="1000" dirty="0" smtClean="0">
                <a:latin typeface="Play" pitchFamily="34" charset="0"/>
              </a:rPr>
              <a:t>other</a:t>
            </a:r>
            <a:endParaRPr lang="en-US" sz="1000" dirty="0">
              <a:latin typeface="Play" pitchFamily="34" charset="0"/>
            </a:endParaRPr>
          </a:p>
        </p:txBody>
      </p:sp>
      <p:sp>
        <p:nvSpPr>
          <p:cNvPr id="33" name="TextBox 32"/>
          <p:cNvSpPr txBox="1"/>
          <p:nvPr/>
        </p:nvSpPr>
        <p:spPr>
          <a:xfrm>
            <a:off x="6324600" y="2286000"/>
            <a:ext cx="2193323" cy="400110"/>
          </a:xfrm>
          <a:prstGeom prst="rect">
            <a:avLst/>
          </a:prstGeom>
          <a:noFill/>
        </p:spPr>
        <p:txBody>
          <a:bodyPr wrap="square" rtlCol="0">
            <a:spAutoFit/>
          </a:bodyPr>
          <a:lstStyle/>
          <a:p>
            <a:r>
              <a:rPr lang="en-US" sz="2000" dirty="0" smtClean="0">
                <a:solidFill>
                  <a:srgbClr val="FF33CC"/>
                </a:solidFill>
                <a:latin typeface="Bebas Neue" pitchFamily="34" charset="0"/>
              </a:rPr>
              <a:t>Heading text  goes here</a:t>
            </a:r>
            <a:endParaRPr lang="en-US" sz="2000" dirty="0">
              <a:solidFill>
                <a:srgbClr val="FF33CC"/>
              </a:solidFill>
              <a:latin typeface="Bebas Neue" pitchFamily="34" charset="0"/>
            </a:endParaRPr>
          </a:p>
        </p:txBody>
      </p:sp>
      <p:grpSp>
        <p:nvGrpSpPr>
          <p:cNvPr id="41" name="Group 40"/>
          <p:cNvGrpSpPr/>
          <p:nvPr/>
        </p:nvGrpSpPr>
        <p:grpSpPr>
          <a:xfrm>
            <a:off x="381000" y="5586358"/>
            <a:ext cx="762000" cy="744117"/>
            <a:chOff x="7899401" y="1724026"/>
            <a:chExt cx="544512" cy="506413"/>
          </a:xfrm>
          <a:solidFill>
            <a:schemeClr val="bg1"/>
          </a:solidFill>
        </p:grpSpPr>
        <p:sp>
          <p:nvSpPr>
            <p:cNvPr id="42"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Freeform 396"/>
          <p:cNvSpPr>
            <a:spLocks noEditPoints="1"/>
          </p:cNvSpPr>
          <p:nvPr/>
        </p:nvSpPr>
        <p:spPr bwMode="auto">
          <a:xfrm>
            <a:off x="1905000" y="1945317"/>
            <a:ext cx="762000" cy="727931"/>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4953000" y="3776116"/>
            <a:ext cx="711820" cy="715467"/>
            <a:chOff x="1474788" y="2689226"/>
            <a:chExt cx="650875" cy="684213"/>
          </a:xfrm>
          <a:solidFill>
            <a:schemeClr val="bg1"/>
          </a:solidFill>
        </p:grpSpPr>
        <p:sp>
          <p:nvSpPr>
            <p:cNvPr id="4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382000" y="6476999"/>
            <a:ext cx="591235" cy="223601"/>
            <a:chOff x="8190130" y="4757381"/>
            <a:chExt cx="725270" cy="268070"/>
          </a:xfrm>
          <a:solidFill>
            <a:schemeClr val="bg1">
              <a:lumMod val="85000"/>
            </a:schemeClr>
          </a:solidFill>
        </p:grpSpPr>
        <p:sp>
          <p:nvSpPr>
            <p:cNvPr id="7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26632116"/>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1000"/>
                                        <p:tgtEl>
                                          <p:spTgt spid="28"/>
                                        </p:tgtEl>
                                      </p:cBhvr>
                                    </p:animEffect>
                                    <p:anim calcmode="lin" valueType="num">
                                      <p:cBhvr>
                                        <p:cTn id="13" dur="1000" fill="hold"/>
                                        <p:tgtEl>
                                          <p:spTgt spid="28"/>
                                        </p:tgtEl>
                                        <p:attrNameLst>
                                          <p:attrName>ppt_x</p:attrName>
                                        </p:attrNameLst>
                                      </p:cBhvr>
                                      <p:tavLst>
                                        <p:tav tm="0">
                                          <p:val>
                                            <p:strVal val="#ppt_x"/>
                                          </p:val>
                                        </p:tav>
                                        <p:tav tm="100000">
                                          <p:val>
                                            <p:strVal val="#ppt_x"/>
                                          </p:val>
                                        </p:tav>
                                      </p:tavLst>
                                    </p:anim>
                                    <p:anim calcmode="lin" valueType="num">
                                      <p:cBhvr>
                                        <p:cTn id="14" dur="1000" fill="hold"/>
                                        <p:tgtEl>
                                          <p:spTgt spid="28"/>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1000"/>
                                        <p:tgtEl>
                                          <p:spTgt spid="44"/>
                                        </p:tgtEl>
                                      </p:cBhvr>
                                    </p:animEffect>
                                    <p:anim calcmode="lin" valueType="num">
                                      <p:cBhvr>
                                        <p:cTn id="18" dur="1000" fill="hold"/>
                                        <p:tgtEl>
                                          <p:spTgt spid="44"/>
                                        </p:tgtEl>
                                        <p:attrNameLst>
                                          <p:attrName>ppt_x</p:attrName>
                                        </p:attrNameLst>
                                      </p:cBhvr>
                                      <p:tavLst>
                                        <p:tav tm="0">
                                          <p:val>
                                            <p:strVal val="#ppt_x"/>
                                          </p:val>
                                        </p:tav>
                                        <p:tav tm="100000">
                                          <p:val>
                                            <p:strVal val="#ppt_x"/>
                                          </p:val>
                                        </p:tav>
                                      </p:tavLst>
                                    </p:anim>
                                    <p:anim calcmode="lin" valueType="num">
                                      <p:cBhvr>
                                        <p:cTn id="19" dur="1000" fill="hold"/>
                                        <p:tgtEl>
                                          <p:spTgt spid="44"/>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1000"/>
                                        <p:tgtEl>
                                          <p:spTgt spid="27"/>
                                        </p:tgtEl>
                                      </p:cBhvr>
                                    </p:animEffect>
                                    <p:anim calcmode="lin" valueType="num">
                                      <p:cBhvr>
                                        <p:cTn id="23" dur="1000" fill="hold"/>
                                        <p:tgtEl>
                                          <p:spTgt spid="27"/>
                                        </p:tgtEl>
                                        <p:attrNameLst>
                                          <p:attrName>ppt_x</p:attrName>
                                        </p:attrNameLst>
                                      </p:cBhvr>
                                      <p:tavLst>
                                        <p:tav tm="0">
                                          <p:val>
                                            <p:strVal val="#ppt_x"/>
                                          </p:val>
                                        </p:tav>
                                        <p:tav tm="100000">
                                          <p:val>
                                            <p:strVal val="#ppt_x"/>
                                          </p:val>
                                        </p:tav>
                                      </p:tavLst>
                                    </p:anim>
                                    <p:anim calcmode="lin" valueType="num">
                                      <p:cBhvr>
                                        <p:cTn id="24" dur="1000" fill="hold"/>
                                        <p:tgtEl>
                                          <p:spTgt spid="27"/>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1000"/>
                                        <p:tgtEl>
                                          <p:spTgt spid="26"/>
                                        </p:tgtEl>
                                      </p:cBhvr>
                                    </p:animEffect>
                                    <p:anim calcmode="lin" valueType="num">
                                      <p:cBhvr>
                                        <p:cTn id="28" dur="1000" fill="hold"/>
                                        <p:tgtEl>
                                          <p:spTgt spid="26"/>
                                        </p:tgtEl>
                                        <p:attrNameLst>
                                          <p:attrName>ppt_x</p:attrName>
                                        </p:attrNameLst>
                                      </p:cBhvr>
                                      <p:tavLst>
                                        <p:tav tm="0">
                                          <p:val>
                                            <p:strVal val="#ppt_x"/>
                                          </p:val>
                                        </p:tav>
                                        <p:tav tm="100000">
                                          <p:val>
                                            <p:strVal val="#ppt_x"/>
                                          </p:val>
                                        </p:tav>
                                      </p:tavLst>
                                    </p:anim>
                                    <p:anim calcmode="lin" valueType="num">
                                      <p:cBhvr>
                                        <p:cTn id="2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45"/>
                                        </p:tgtEl>
                                        <p:attrNameLst>
                                          <p:attrName>style.visibility</p:attrName>
                                        </p:attrNameLst>
                                      </p:cBhvr>
                                      <p:to>
                                        <p:strVal val="visible"/>
                                      </p:to>
                                    </p:set>
                                    <p:anim calcmode="lin" valueType="num">
                                      <p:cBhvr>
                                        <p:cTn id="34" dur="500" fill="hold"/>
                                        <p:tgtEl>
                                          <p:spTgt spid="45"/>
                                        </p:tgtEl>
                                        <p:attrNameLst>
                                          <p:attrName>ppt_w</p:attrName>
                                        </p:attrNameLst>
                                      </p:cBhvr>
                                      <p:tavLst>
                                        <p:tav tm="0">
                                          <p:val>
                                            <p:fltVal val="0"/>
                                          </p:val>
                                        </p:tav>
                                        <p:tav tm="100000">
                                          <p:val>
                                            <p:strVal val="#ppt_w"/>
                                          </p:val>
                                        </p:tav>
                                      </p:tavLst>
                                    </p:anim>
                                    <p:anim calcmode="lin" valueType="num">
                                      <p:cBhvr>
                                        <p:cTn id="35" dur="500" fill="hold"/>
                                        <p:tgtEl>
                                          <p:spTgt spid="45"/>
                                        </p:tgtEl>
                                        <p:attrNameLst>
                                          <p:attrName>ppt_h</p:attrName>
                                        </p:attrNameLst>
                                      </p:cBhvr>
                                      <p:tavLst>
                                        <p:tav tm="0">
                                          <p:val>
                                            <p:fltVal val="0"/>
                                          </p:val>
                                        </p:tav>
                                        <p:tav tm="100000">
                                          <p:val>
                                            <p:strVal val="#ppt_h"/>
                                          </p:val>
                                        </p:tav>
                                      </p:tavLst>
                                    </p:anim>
                                    <p:animEffect transition="in" filter="fade">
                                      <p:cBhvr>
                                        <p:cTn id="36" dur="500"/>
                                        <p:tgtEl>
                                          <p:spTgt spid="45"/>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1000"/>
                                        <p:tgtEl>
                                          <p:spTgt spid="13"/>
                                        </p:tgtEl>
                                      </p:cBhvr>
                                    </p:animEffect>
                                    <p:anim calcmode="lin" valueType="num">
                                      <p:cBhvr>
                                        <p:cTn id="62" dur="1000" fill="hold"/>
                                        <p:tgtEl>
                                          <p:spTgt spid="13"/>
                                        </p:tgtEl>
                                        <p:attrNameLst>
                                          <p:attrName>ppt_x</p:attrName>
                                        </p:attrNameLst>
                                      </p:cBhvr>
                                      <p:tavLst>
                                        <p:tav tm="0">
                                          <p:val>
                                            <p:strVal val="#ppt_x"/>
                                          </p:val>
                                        </p:tav>
                                        <p:tav tm="100000">
                                          <p:val>
                                            <p:strVal val="#ppt_x"/>
                                          </p:val>
                                        </p:tav>
                                      </p:tavLst>
                                    </p:anim>
                                    <p:anim calcmode="lin" valueType="num">
                                      <p:cBhvr>
                                        <p:cTn id="63" dur="1000" fill="hold"/>
                                        <p:tgtEl>
                                          <p:spTgt spid="13"/>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fade">
                                      <p:cBhvr>
                                        <p:cTn id="66" dur="1000"/>
                                        <p:tgtEl>
                                          <p:spTgt spid="12"/>
                                        </p:tgtEl>
                                      </p:cBhvr>
                                    </p:animEffect>
                                    <p:anim calcmode="lin" valueType="num">
                                      <p:cBhvr>
                                        <p:cTn id="67" dur="1000" fill="hold"/>
                                        <p:tgtEl>
                                          <p:spTgt spid="12"/>
                                        </p:tgtEl>
                                        <p:attrNameLst>
                                          <p:attrName>ppt_x</p:attrName>
                                        </p:attrNameLst>
                                      </p:cBhvr>
                                      <p:tavLst>
                                        <p:tav tm="0">
                                          <p:val>
                                            <p:strVal val="#ppt_x"/>
                                          </p:val>
                                        </p:tav>
                                        <p:tav tm="100000">
                                          <p:val>
                                            <p:strVal val="#ppt_x"/>
                                          </p:val>
                                        </p:tav>
                                      </p:tavLst>
                                    </p:anim>
                                    <p:anim calcmode="lin" valueType="num">
                                      <p:cBhvr>
                                        <p:cTn id="68" dur="1000" fill="hold"/>
                                        <p:tgtEl>
                                          <p:spTgt spid="12"/>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fade">
                                      <p:cBhvr>
                                        <p:cTn id="71" dur="1000"/>
                                        <p:tgtEl>
                                          <p:spTgt spid="11"/>
                                        </p:tgtEl>
                                      </p:cBhvr>
                                    </p:animEffect>
                                    <p:anim calcmode="lin" valueType="num">
                                      <p:cBhvr>
                                        <p:cTn id="72" dur="1000" fill="hold"/>
                                        <p:tgtEl>
                                          <p:spTgt spid="11"/>
                                        </p:tgtEl>
                                        <p:attrNameLst>
                                          <p:attrName>ppt_x</p:attrName>
                                        </p:attrNameLst>
                                      </p:cBhvr>
                                      <p:tavLst>
                                        <p:tav tm="0">
                                          <p:val>
                                            <p:strVal val="#ppt_x"/>
                                          </p:val>
                                        </p:tav>
                                        <p:tav tm="100000">
                                          <p:val>
                                            <p:strVal val="#ppt_x"/>
                                          </p:val>
                                        </p:tav>
                                      </p:tavLst>
                                    </p:anim>
                                    <p:anim calcmode="lin" valueType="num">
                                      <p:cBhvr>
                                        <p:cTn id="73" dur="1000" fill="hold"/>
                                        <p:tgtEl>
                                          <p:spTgt spid="11"/>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41"/>
                                        </p:tgtEl>
                                        <p:attrNameLst>
                                          <p:attrName>style.visibility</p:attrName>
                                        </p:attrNameLst>
                                      </p:cBhvr>
                                      <p:to>
                                        <p:strVal val="visible"/>
                                      </p:to>
                                    </p:set>
                                    <p:animEffect transition="in" filter="fade">
                                      <p:cBhvr>
                                        <p:cTn id="76" dur="1000"/>
                                        <p:tgtEl>
                                          <p:spTgt spid="41"/>
                                        </p:tgtEl>
                                      </p:cBhvr>
                                    </p:animEffect>
                                    <p:anim calcmode="lin" valueType="num">
                                      <p:cBhvr>
                                        <p:cTn id="77" dur="1000" fill="hold"/>
                                        <p:tgtEl>
                                          <p:spTgt spid="41"/>
                                        </p:tgtEl>
                                        <p:attrNameLst>
                                          <p:attrName>ppt_x</p:attrName>
                                        </p:attrNameLst>
                                      </p:cBhvr>
                                      <p:tavLst>
                                        <p:tav tm="0">
                                          <p:val>
                                            <p:strVal val="#ppt_x"/>
                                          </p:val>
                                        </p:tav>
                                        <p:tav tm="100000">
                                          <p:val>
                                            <p:strVal val="#ppt_x"/>
                                          </p:val>
                                        </p:tav>
                                      </p:tavLst>
                                    </p:anim>
                                    <p:anim calcmode="lin" valueType="num">
                                      <p:cBhvr>
                                        <p:cTn id="78" dur="1000" fill="hold"/>
                                        <p:tgtEl>
                                          <p:spTgt spid="41"/>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10"/>
                                        </p:tgtEl>
                                        <p:attrNameLst>
                                          <p:attrName>style.visibility</p:attrName>
                                        </p:attrNameLst>
                                      </p:cBhvr>
                                      <p:to>
                                        <p:strVal val="visible"/>
                                      </p:to>
                                    </p:set>
                                    <p:animEffect transition="in" filter="fade">
                                      <p:cBhvr>
                                        <p:cTn id="81" dur="1000"/>
                                        <p:tgtEl>
                                          <p:spTgt spid="10"/>
                                        </p:tgtEl>
                                      </p:cBhvr>
                                    </p:animEffect>
                                    <p:anim calcmode="lin" valueType="num">
                                      <p:cBhvr>
                                        <p:cTn id="82" dur="1000" fill="hold"/>
                                        <p:tgtEl>
                                          <p:spTgt spid="10"/>
                                        </p:tgtEl>
                                        <p:attrNameLst>
                                          <p:attrName>ppt_x</p:attrName>
                                        </p:attrNameLst>
                                      </p:cBhvr>
                                      <p:tavLst>
                                        <p:tav tm="0">
                                          <p:val>
                                            <p:strVal val="#ppt_x"/>
                                          </p:val>
                                        </p:tav>
                                        <p:tav tm="100000">
                                          <p:val>
                                            <p:strVal val="#ppt_x"/>
                                          </p:val>
                                        </p:tav>
                                      </p:tavLst>
                                    </p:anim>
                                    <p:anim calcmode="lin" valueType="num">
                                      <p:cBhvr>
                                        <p:cTn id="8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33"/>
                                        </p:tgtEl>
                                        <p:attrNameLst>
                                          <p:attrName>style.visibility</p:attrName>
                                        </p:attrNameLst>
                                      </p:cBhvr>
                                      <p:to>
                                        <p:strVal val="visible"/>
                                      </p:to>
                                    </p:set>
                                    <p:animEffect transition="in" filter="wipe(left)">
                                      <p:cBhvr>
                                        <p:cTn id="88" dur="500"/>
                                        <p:tgtEl>
                                          <p:spTgt spid="33"/>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wipe(left)">
                                      <p:cBhvr>
                                        <p:cTn id="91" dur="500"/>
                                        <p:tgtEl>
                                          <p:spTgt spid="31"/>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32"/>
                                        </p:tgtEl>
                                        <p:attrNameLst>
                                          <p:attrName>style.visibility</p:attrName>
                                        </p:attrNameLst>
                                      </p:cBhvr>
                                      <p:to>
                                        <p:strVal val="visible"/>
                                      </p:to>
                                    </p:set>
                                    <p:animEffect transition="in" filter="wipe(left)">
                                      <p:cBhvr>
                                        <p:cTn id="9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26" grpId="0" animBg="1"/>
      <p:bldP spid="27" grpId="0" animBg="1"/>
      <p:bldP spid="28" grpId="0" animBg="1"/>
      <p:bldP spid="29" grpId="0" animBg="1"/>
      <p:bldP spid="31" grpId="0"/>
      <p:bldP spid="32" grpId="0"/>
      <p:bldP spid="33" grpId="0"/>
      <p:bldP spid="4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26508" y="634425"/>
            <a:ext cx="2121493" cy="584775"/>
          </a:xfrm>
          <a:prstGeom prst="rect">
            <a:avLst/>
          </a:prstGeom>
          <a:noFill/>
        </p:spPr>
        <p:txBody>
          <a:bodyPr wrap="square" rtlCol="0">
            <a:spAutoFit/>
          </a:bodyPr>
          <a:lstStyle/>
          <a:p>
            <a:pPr algn="ctr"/>
            <a:r>
              <a:rPr lang="en-US" sz="3200" dirty="0">
                <a:solidFill>
                  <a:srgbClr val="FF33CC"/>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50000"/>
                  </a:schemeClr>
                </a:solidFill>
                <a:latin typeface="Bebas Neue" pitchFamily="34" charset="0"/>
              </a:rPr>
              <a:t>portfolio</a:t>
            </a:r>
          </a:p>
        </p:txBody>
      </p:sp>
      <p:cxnSp>
        <p:nvCxnSpPr>
          <p:cNvPr id="5" name="Straight Connector 4"/>
          <p:cNvCxnSpPr/>
          <p:nvPr/>
        </p:nvCxnSpPr>
        <p:spPr>
          <a:xfrm>
            <a:off x="926508" y="1295400"/>
            <a:ext cx="72268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Freeform 8"/>
          <p:cNvSpPr/>
          <p:nvPr/>
        </p:nvSpPr>
        <p:spPr>
          <a:xfrm>
            <a:off x="2436820" y="1981200"/>
            <a:ext cx="2042710" cy="1299515"/>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F33CC"/>
              </a:gs>
              <a:gs pos="100000">
                <a:srgbClr val="FF93E3"/>
              </a:gs>
            </a:gsLst>
            <a:lin ang="0" scaled="1"/>
            <a:tileRect/>
          </a:gradFill>
          <a:ln w="9525">
            <a:solidFill>
              <a:srgbClr val="FF33CC">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2" name="Freeform 11"/>
          <p:cNvSpPr/>
          <p:nvPr/>
        </p:nvSpPr>
        <p:spPr>
          <a:xfrm>
            <a:off x="1002707" y="1981200"/>
            <a:ext cx="1361808" cy="1299515"/>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17" name="Freeform 16"/>
          <p:cNvSpPr/>
          <p:nvPr/>
        </p:nvSpPr>
        <p:spPr>
          <a:xfrm>
            <a:off x="6034491" y="1981200"/>
            <a:ext cx="2042710" cy="1299515"/>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75000"/>
                  <a:lumOff val="25000"/>
                </a:schemeClr>
              </a:gs>
              <a:gs pos="100000">
                <a:schemeClr val="bg1">
                  <a:lumMod val="65000"/>
                </a:schemeClr>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8" name="Freeform 17"/>
          <p:cNvSpPr/>
          <p:nvPr/>
        </p:nvSpPr>
        <p:spPr>
          <a:xfrm>
            <a:off x="4600378" y="1981200"/>
            <a:ext cx="1361808" cy="1299515"/>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23" name="TextBox 22"/>
          <p:cNvSpPr txBox="1"/>
          <p:nvPr/>
        </p:nvSpPr>
        <p:spPr>
          <a:xfrm>
            <a:off x="2557311" y="2565399"/>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4" name="TextBox 23"/>
          <p:cNvSpPr txBox="1"/>
          <p:nvPr/>
        </p:nvSpPr>
        <p:spPr>
          <a:xfrm>
            <a:off x="2557311" y="2260599"/>
            <a:ext cx="1482220" cy="369332"/>
          </a:xfrm>
          <a:prstGeom prst="rect">
            <a:avLst/>
          </a:prstGeom>
          <a:noFill/>
        </p:spPr>
        <p:txBody>
          <a:bodyPr wrap="square" rtlCol="0">
            <a:spAutoFit/>
          </a:bodyPr>
          <a:lstStyle/>
          <a:p>
            <a:r>
              <a:rPr lang="en-US" dirty="0" smtClean="0">
                <a:latin typeface="Bebas Neue" pitchFamily="34" charset="0"/>
              </a:rPr>
              <a:t>01. Heading text</a:t>
            </a:r>
            <a:endParaRPr lang="en-US" dirty="0">
              <a:latin typeface="Bebas Neue" pitchFamily="34" charset="0"/>
            </a:endParaRPr>
          </a:p>
        </p:txBody>
      </p:sp>
      <p:sp>
        <p:nvSpPr>
          <p:cNvPr id="28" name="TextBox 27"/>
          <p:cNvSpPr txBox="1"/>
          <p:nvPr/>
        </p:nvSpPr>
        <p:spPr>
          <a:xfrm>
            <a:off x="6137780" y="2565399"/>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29" name="TextBox 28"/>
          <p:cNvSpPr txBox="1"/>
          <p:nvPr/>
        </p:nvSpPr>
        <p:spPr>
          <a:xfrm>
            <a:off x="6137780" y="2260599"/>
            <a:ext cx="1482220" cy="369332"/>
          </a:xfrm>
          <a:prstGeom prst="rect">
            <a:avLst/>
          </a:prstGeom>
          <a:noFill/>
        </p:spPr>
        <p:txBody>
          <a:bodyPr wrap="square" rtlCol="0">
            <a:spAutoFit/>
          </a:bodyPr>
          <a:lstStyle/>
          <a:p>
            <a:r>
              <a:rPr lang="en-US" dirty="0" smtClean="0">
                <a:solidFill>
                  <a:schemeClr val="bg1"/>
                </a:solidFill>
                <a:latin typeface="Bebas Neue" pitchFamily="34" charset="0"/>
              </a:rPr>
              <a:t>02. Heading text</a:t>
            </a:r>
            <a:endParaRPr lang="en-US" dirty="0">
              <a:solidFill>
                <a:schemeClr val="bg1"/>
              </a:solidFill>
              <a:latin typeface="Bebas Neue" pitchFamily="34" charset="0"/>
            </a:endParaRPr>
          </a:p>
        </p:txBody>
      </p:sp>
      <p:sp>
        <p:nvSpPr>
          <p:cNvPr id="13" name="Freeform 12"/>
          <p:cNvSpPr/>
          <p:nvPr/>
        </p:nvSpPr>
        <p:spPr>
          <a:xfrm>
            <a:off x="2436820" y="3733800"/>
            <a:ext cx="2042710" cy="1299515"/>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75000"/>
                  <a:lumOff val="25000"/>
                </a:schemeClr>
              </a:gs>
              <a:gs pos="100000">
                <a:schemeClr val="bg1">
                  <a:lumMod val="65000"/>
                </a:schemeClr>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4" name="Freeform 13"/>
          <p:cNvSpPr/>
          <p:nvPr/>
        </p:nvSpPr>
        <p:spPr>
          <a:xfrm>
            <a:off x="1002707" y="3733800"/>
            <a:ext cx="1361808" cy="1299515"/>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19" name="Freeform 18"/>
          <p:cNvSpPr/>
          <p:nvPr/>
        </p:nvSpPr>
        <p:spPr>
          <a:xfrm>
            <a:off x="6034491" y="3733800"/>
            <a:ext cx="2042710" cy="1299515"/>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F33CC"/>
              </a:gs>
              <a:gs pos="100000">
                <a:srgbClr val="FF93E3"/>
              </a:gs>
            </a:gsLst>
            <a:lin ang="0" scaled="1"/>
            <a:tileRect/>
          </a:gradFill>
          <a:ln w="9525">
            <a:solidFill>
              <a:srgbClr val="FF33CC">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20" name="Freeform 19"/>
          <p:cNvSpPr/>
          <p:nvPr/>
        </p:nvSpPr>
        <p:spPr>
          <a:xfrm>
            <a:off x="4600378" y="3733800"/>
            <a:ext cx="1361808" cy="1299515"/>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30" name="TextBox 29"/>
          <p:cNvSpPr txBox="1"/>
          <p:nvPr/>
        </p:nvSpPr>
        <p:spPr>
          <a:xfrm>
            <a:off x="6137780" y="4317999"/>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1" name="TextBox 30"/>
          <p:cNvSpPr txBox="1"/>
          <p:nvPr/>
        </p:nvSpPr>
        <p:spPr>
          <a:xfrm>
            <a:off x="6137780" y="4013199"/>
            <a:ext cx="1482220" cy="369332"/>
          </a:xfrm>
          <a:prstGeom prst="rect">
            <a:avLst/>
          </a:prstGeom>
          <a:noFill/>
        </p:spPr>
        <p:txBody>
          <a:bodyPr wrap="square" rtlCol="0">
            <a:spAutoFit/>
          </a:bodyPr>
          <a:lstStyle/>
          <a:p>
            <a:r>
              <a:rPr lang="en-US" dirty="0" smtClean="0">
                <a:latin typeface="Bebas Neue" pitchFamily="34" charset="0"/>
              </a:rPr>
              <a:t>04. Heading text</a:t>
            </a:r>
            <a:endParaRPr lang="en-US" dirty="0">
              <a:latin typeface="Bebas Neue" pitchFamily="34" charset="0"/>
            </a:endParaRPr>
          </a:p>
        </p:txBody>
      </p:sp>
      <p:sp>
        <p:nvSpPr>
          <p:cNvPr id="35" name="TextBox 34"/>
          <p:cNvSpPr txBox="1"/>
          <p:nvPr/>
        </p:nvSpPr>
        <p:spPr>
          <a:xfrm>
            <a:off x="2557311" y="4317999"/>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36" name="TextBox 35"/>
          <p:cNvSpPr txBox="1"/>
          <p:nvPr/>
        </p:nvSpPr>
        <p:spPr>
          <a:xfrm>
            <a:off x="2557311" y="4013199"/>
            <a:ext cx="1482220" cy="369332"/>
          </a:xfrm>
          <a:prstGeom prst="rect">
            <a:avLst/>
          </a:prstGeom>
          <a:noFill/>
        </p:spPr>
        <p:txBody>
          <a:bodyPr wrap="square" rtlCol="0">
            <a:spAutoFit/>
          </a:bodyPr>
          <a:lstStyle/>
          <a:p>
            <a:r>
              <a:rPr lang="en-US" dirty="0" smtClean="0">
                <a:solidFill>
                  <a:schemeClr val="bg1"/>
                </a:solidFill>
                <a:latin typeface="Bebas Neue" pitchFamily="34" charset="0"/>
              </a:rPr>
              <a:t>03. Heading text</a:t>
            </a:r>
            <a:endParaRPr lang="en-US" dirty="0">
              <a:solidFill>
                <a:schemeClr val="bg1"/>
              </a:solidFill>
              <a:latin typeface="Bebas Neue" pitchFamily="34" charset="0"/>
            </a:endParaRPr>
          </a:p>
        </p:txBody>
      </p:sp>
      <p:sp>
        <p:nvSpPr>
          <p:cNvPr id="42" name="Rectangle 41"/>
          <p:cNvSpPr/>
          <p:nvPr/>
        </p:nvSpPr>
        <p:spPr>
          <a:xfrm>
            <a:off x="1600200" y="5467290"/>
            <a:ext cx="5943600"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When positioned other  will serve to work in harmony</a:t>
            </a:r>
            <a:r>
              <a:rPr lang="en-US" sz="1000" dirty="0" smtClean="0">
                <a:latin typeface="Play" pitchFamily="34" charset="0"/>
              </a:rPr>
              <a:t>.</a:t>
            </a:r>
            <a:endParaRPr lang="en-US" sz="1000" dirty="0">
              <a:latin typeface="Play" pitchFamily="34" charset="0"/>
            </a:endParaRPr>
          </a:p>
        </p:txBody>
      </p:sp>
      <p:grpSp>
        <p:nvGrpSpPr>
          <p:cNvPr id="25" name="Group 24"/>
          <p:cNvGrpSpPr/>
          <p:nvPr/>
        </p:nvGrpSpPr>
        <p:grpSpPr>
          <a:xfrm>
            <a:off x="8382000" y="6476999"/>
            <a:ext cx="591235" cy="223601"/>
            <a:chOff x="8190130" y="4757381"/>
            <a:chExt cx="725270" cy="268070"/>
          </a:xfrm>
          <a:solidFill>
            <a:schemeClr val="bg1">
              <a:lumMod val="85000"/>
            </a:schemeClr>
          </a:solidFill>
        </p:grpSpPr>
        <p:sp>
          <p:nvSpPr>
            <p:cNvPr id="2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15019904"/>
      </p:ext>
    </p:extLst>
  </p:cSld>
  <p:clrMapOvr>
    <a:masterClrMapping/>
  </p:clrMapOvr>
  <mc:AlternateContent xmlns:mc="http://schemas.openxmlformats.org/markup-compatibility/2006">
    <mc:Choice xmlns:p14="http://schemas.microsoft.com/office/powerpoint/2010/main" Requires="p14">
      <p:transition spd="slow" p14:dur="1600">
        <p14:prism isContent="1"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1000"/>
                                        <p:tgtEl>
                                          <p:spTgt spid="24"/>
                                        </p:tgtEl>
                                      </p:cBhvr>
                                    </p:animEffect>
                                    <p:anim calcmode="lin" valueType="num">
                                      <p:cBhvr>
                                        <p:cTn id="13" dur="1000" fill="hold"/>
                                        <p:tgtEl>
                                          <p:spTgt spid="24"/>
                                        </p:tgtEl>
                                        <p:attrNameLst>
                                          <p:attrName>ppt_x</p:attrName>
                                        </p:attrNameLst>
                                      </p:cBhvr>
                                      <p:tavLst>
                                        <p:tav tm="0">
                                          <p:val>
                                            <p:strVal val="#ppt_x"/>
                                          </p:val>
                                        </p:tav>
                                        <p:tav tm="100000">
                                          <p:val>
                                            <p:strVal val="#ppt_x"/>
                                          </p:val>
                                        </p:tav>
                                      </p:tavLst>
                                    </p:anim>
                                    <p:anim calcmode="lin" valueType="num">
                                      <p:cBhvr>
                                        <p:cTn id="14" dur="1000" fill="hold"/>
                                        <p:tgtEl>
                                          <p:spTgt spid="2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1000"/>
                                        <p:tgtEl>
                                          <p:spTgt spid="23"/>
                                        </p:tgtEl>
                                      </p:cBhvr>
                                    </p:animEffect>
                                    <p:anim calcmode="lin" valueType="num">
                                      <p:cBhvr>
                                        <p:cTn id="18" dur="1000" fill="hold"/>
                                        <p:tgtEl>
                                          <p:spTgt spid="23"/>
                                        </p:tgtEl>
                                        <p:attrNameLst>
                                          <p:attrName>ppt_x</p:attrName>
                                        </p:attrNameLst>
                                      </p:cBhvr>
                                      <p:tavLst>
                                        <p:tav tm="0">
                                          <p:val>
                                            <p:strVal val="#ppt_x"/>
                                          </p:val>
                                        </p:tav>
                                        <p:tav tm="100000">
                                          <p:val>
                                            <p:strVal val="#ppt_x"/>
                                          </p:val>
                                        </p:tav>
                                      </p:tavLst>
                                    </p:anim>
                                    <p:anim calcmode="lin" valueType="num">
                                      <p:cBhvr>
                                        <p:cTn id="19" dur="1000" fill="hold"/>
                                        <p:tgtEl>
                                          <p:spTgt spid="23"/>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1000"/>
                                        <p:tgtEl>
                                          <p:spTgt spid="28"/>
                                        </p:tgtEl>
                                      </p:cBhvr>
                                    </p:animEffect>
                                    <p:anim calcmode="lin" valueType="num">
                                      <p:cBhvr>
                                        <p:cTn id="30" dur="1000" fill="hold"/>
                                        <p:tgtEl>
                                          <p:spTgt spid="28"/>
                                        </p:tgtEl>
                                        <p:attrNameLst>
                                          <p:attrName>ppt_x</p:attrName>
                                        </p:attrNameLst>
                                      </p:cBhvr>
                                      <p:tavLst>
                                        <p:tav tm="0">
                                          <p:val>
                                            <p:strVal val="#ppt_x"/>
                                          </p:val>
                                        </p:tav>
                                        <p:tav tm="100000">
                                          <p:val>
                                            <p:strVal val="#ppt_x"/>
                                          </p:val>
                                        </p:tav>
                                      </p:tavLst>
                                    </p:anim>
                                    <p:anim calcmode="lin" valueType="num">
                                      <p:cBhvr>
                                        <p:cTn id="31" dur="1000" fill="hold"/>
                                        <p:tgtEl>
                                          <p:spTgt spid="28"/>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1000"/>
                                        <p:tgtEl>
                                          <p:spTgt spid="29"/>
                                        </p:tgtEl>
                                      </p:cBhvr>
                                    </p:animEffect>
                                    <p:anim calcmode="lin" valueType="num">
                                      <p:cBhvr>
                                        <p:cTn id="35" dur="1000" fill="hold"/>
                                        <p:tgtEl>
                                          <p:spTgt spid="29"/>
                                        </p:tgtEl>
                                        <p:attrNameLst>
                                          <p:attrName>ppt_x</p:attrName>
                                        </p:attrNameLst>
                                      </p:cBhvr>
                                      <p:tavLst>
                                        <p:tav tm="0">
                                          <p:val>
                                            <p:strVal val="#ppt_x"/>
                                          </p:val>
                                        </p:tav>
                                        <p:tav tm="100000">
                                          <p:val>
                                            <p:strVal val="#ppt_x"/>
                                          </p:val>
                                        </p:tav>
                                      </p:tavLst>
                                    </p:anim>
                                    <p:anim calcmode="lin" valueType="num">
                                      <p:cBhvr>
                                        <p:cTn id="36" dur="1000" fill="hold"/>
                                        <p:tgtEl>
                                          <p:spTgt spid="29"/>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1000" fill="hold"/>
                                        <p:tgtEl>
                                          <p:spTgt spid="17"/>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1000"/>
                                        <p:tgtEl>
                                          <p:spTgt spid="18"/>
                                        </p:tgtEl>
                                      </p:cBhvr>
                                    </p:animEffect>
                                    <p:anim calcmode="lin" valueType="num">
                                      <p:cBhvr>
                                        <p:cTn id="45" dur="1000" fill="hold"/>
                                        <p:tgtEl>
                                          <p:spTgt spid="18"/>
                                        </p:tgtEl>
                                        <p:attrNameLst>
                                          <p:attrName>ppt_x</p:attrName>
                                        </p:attrNameLst>
                                      </p:cBhvr>
                                      <p:tavLst>
                                        <p:tav tm="0">
                                          <p:val>
                                            <p:strVal val="#ppt_x"/>
                                          </p:val>
                                        </p:tav>
                                        <p:tav tm="100000">
                                          <p:val>
                                            <p:strVal val="#ppt_x"/>
                                          </p:val>
                                        </p:tav>
                                      </p:tavLst>
                                    </p:anim>
                                    <p:anim calcmode="lin" valueType="num">
                                      <p:cBhvr>
                                        <p:cTn id="46"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1000"/>
                                        <p:tgtEl>
                                          <p:spTgt spid="14"/>
                                        </p:tgtEl>
                                      </p:cBhvr>
                                    </p:animEffect>
                                    <p:anim calcmode="lin" valueType="num">
                                      <p:cBhvr>
                                        <p:cTn id="52" dur="1000" fill="hold"/>
                                        <p:tgtEl>
                                          <p:spTgt spid="14"/>
                                        </p:tgtEl>
                                        <p:attrNameLst>
                                          <p:attrName>ppt_x</p:attrName>
                                        </p:attrNameLst>
                                      </p:cBhvr>
                                      <p:tavLst>
                                        <p:tav tm="0">
                                          <p:val>
                                            <p:strVal val="#ppt_x"/>
                                          </p:val>
                                        </p:tav>
                                        <p:tav tm="100000">
                                          <p:val>
                                            <p:strVal val="#ppt_x"/>
                                          </p:val>
                                        </p:tav>
                                      </p:tavLst>
                                    </p:anim>
                                    <p:anim calcmode="lin" valueType="num">
                                      <p:cBhvr>
                                        <p:cTn id="53" dur="1000" fill="hold"/>
                                        <p:tgtEl>
                                          <p:spTgt spid="14"/>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fade">
                                      <p:cBhvr>
                                        <p:cTn id="56" dur="1000"/>
                                        <p:tgtEl>
                                          <p:spTgt spid="35"/>
                                        </p:tgtEl>
                                      </p:cBhvr>
                                    </p:animEffect>
                                    <p:anim calcmode="lin" valueType="num">
                                      <p:cBhvr>
                                        <p:cTn id="57" dur="1000" fill="hold"/>
                                        <p:tgtEl>
                                          <p:spTgt spid="35"/>
                                        </p:tgtEl>
                                        <p:attrNameLst>
                                          <p:attrName>ppt_x</p:attrName>
                                        </p:attrNameLst>
                                      </p:cBhvr>
                                      <p:tavLst>
                                        <p:tav tm="0">
                                          <p:val>
                                            <p:strVal val="#ppt_x"/>
                                          </p:val>
                                        </p:tav>
                                        <p:tav tm="100000">
                                          <p:val>
                                            <p:strVal val="#ppt_x"/>
                                          </p:val>
                                        </p:tav>
                                      </p:tavLst>
                                    </p:anim>
                                    <p:anim calcmode="lin" valueType="num">
                                      <p:cBhvr>
                                        <p:cTn id="58" dur="1000" fill="hold"/>
                                        <p:tgtEl>
                                          <p:spTgt spid="35"/>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fade">
                                      <p:cBhvr>
                                        <p:cTn id="66" dur="1000"/>
                                        <p:tgtEl>
                                          <p:spTgt spid="13"/>
                                        </p:tgtEl>
                                      </p:cBhvr>
                                    </p:animEffect>
                                    <p:anim calcmode="lin" valueType="num">
                                      <p:cBhvr>
                                        <p:cTn id="67" dur="1000" fill="hold"/>
                                        <p:tgtEl>
                                          <p:spTgt spid="13"/>
                                        </p:tgtEl>
                                        <p:attrNameLst>
                                          <p:attrName>ppt_x</p:attrName>
                                        </p:attrNameLst>
                                      </p:cBhvr>
                                      <p:tavLst>
                                        <p:tav tm="0">
                                          <p:val>
                                            <p:strVal val="#ppt_x"/>
                                          </p:val>
                                        </p:tav>
                                        <p:tav tm="100000">
                                          <p:val>
                                            <p:strVal val="#ppt_x"/>
                                          </p:val>
                                        </p:tav>
                                      </p:tavLst>
                                    </p:anim>
                                    <p:anim calcmode="lin" valueType="num">
                                      <p:cBhvr>
                                        <p:cTn id="6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1000"/>
                                        <p:tgtEl>
                                          <p:spTgt spid="30"/>
                                        </p:tgtEl>
                                      </p:cBhvr>
                                    </p:animEffect>
                                    <p:anim calcmode="lin" valueType="num">
                                      <p:cBhvr>
                                        <p:cTn id="74" dur="1000" fill="hold"/>
                                        <p:tgtEl>
                                          <p:spTgt spid="30"/>
                                        </p:tgtEl>
                                        <p:attrNameLst>
                                          <p:attrName>ppt_x</p:attrName>
                                        </p:attrNameLst>
                                      </p:cBhvr>
                                      <p:tavLst>
                                        <p:tav tm="0">
                                          <p:val>
                                            <p:strVal val="#ppt_x"/>
                                          </p:val>
                                        </p:tav>
                                        <p:tav tm="100000">
                                          <p:val>
                                            <p:strVal val="#ppt_x"/>
                                          </p:val>
                                        </p:tav>
                                      </p:tavLst>
                                    </p:anim>
                                    <p:anim calcmode="lin" valueType="num">
                                      <p:cBhvr>
                                        <p:cTn id="75" dur="1000" fill="hold"/>
                                        <p:tgtEl>
                                          <p:spTgt spid="3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1000"/>
                                        <p:tgtEl>
                                          <p:spTgt spid="31"/>
                                        </p:tgtEl>
                                      </p:cBhvr>
                                    </p:animEffect>
                                    <p:anim calcmode="lin" valueType="num">
                                      <p:cBhvr>
                                        <p:cTn id="79" dur="1000" fill="hold"/>
                                        <p:tgtEl>
                                          <p:spTgt spid="31"/>
                                        </p:tgtEl>
                                        <p:attrNameLst>
                                          <p:attrName>ppt_x</p:attrName>
                                        </p:attrNameLst>
                                      </p:cBhvr>
                                      <p:tavLst>
                                        <p:tav tm="0">
                                          <p:val>
                                            <p:strVal val="#ppt_x"/>
                                          </p:val>
                                        </p:tav>
                                        <p:tav tm="100000">
                                          <p:val>
                                            <p:strVal val="#ppt_x"/>
                                          </p:val>
                                        </p:tav>
                                      </p:tavLst>
                                    </p:anim>
                                    <p:anim calcmode="lin" valueType="num">
                                      <p:cBhvr>
                                        <p:cTn id="80" dur="1000" fill="hold"/>
                                        <p:tgtEl>
                                          <p:spTgt spid="31"/>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fade">
                                      <p:cBhvr>
                                        <p:cTn id="83" dur="1000"/>
                                        <p:tgtEl>
                                          <p:spTgt spid="20"/>
                                        </p:tgtEl>
                                      </p:cBhvr>
                                    </p:animEffect>
                                    <p:anim calcmode="lin" valueType="num">
                                      <p:cBhvr>
                                        <p:cTn id="84" dur="1000" fill="hold"/>
                                        <p:tgtEl>
                                          <p:spTgt spid="20"/>
                                        </p:tgtEl>
                                        <p:attrNameLst>
                                          <p:attrName>ppt_x</p:attrName>
                                        </p:attrNameLst>
                                      </p:cBhvr>
                                      <p:tavLst>
                                        <p:tav tm="0">
                                          <p:val>
                                            <p:strVal val="#ppt_x"/>
                                          </p:val>
                                        </p:tav>
                                        <p:tav tm="100000">
                                          <p:val>
                                            <p:strVal val="#ppt_x"/>
                                          </p:val>
                                        </p:tav>
                                      </p:tavLst>
                                    </p:anim>
                                    <p:anim calcmode="lin" valueType="num">
                                      <p:cBhvr>
                                        <p:cTn id="85" dur="1000" fill="hold"/>
                                        <p:tgtEl>
                                          <p:spTgt spid="20"/>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9"/>
                                        </p:tgtEl>
                                        <p:attrNameLst>
                                          <p:attrName>style.visibility</p:attrName>
                                        </p:attrNameLst>
                                      </p:cBhvr>
                                      <p:to>
                                        <p:strVal val="visible"/>
                                      </p:to>
                                    </p:set>
                                    <p:animEffect transition="in" filter="fade">
                                      <p:cBhvr>
                                        <p:cTn id="88" dur="1000"/>
                                        <p:tgtEl>
                                          <p:spTgt spid="19"/>
                                        </p:tgtEl>
                                      </p:cBhvr>
                                    </p:animEffect>
                                    <p:anim calcmode="lin" valueType="num">
                                      <p:cBhvr>
                                        <p:cTn id="89" dur="1000" fill="hold"/>
                                        <p:tgtEl>
                                          <p:spTgt spid="19"/>
                                        </p:tgtEl>
                                        <p:attrNameLst>
                                          <p:attrName>ppt_x</p:attrName>
                                        </p:attrNameLst>
                                      </p:cBhvr>
                                      <p:tavLst>
                                        <p:tav tm="0">
                                          <p:val>
                                            <p:strVal val="#ppt_x"/>
                                          </p:val>
                                        </p:tav>
                                        <p:tav tm="100000">
                                          <p:val>
                                            <p:strVal val="#ppt_x"/>
                                          </p:val>
                                        </p:tav>
                                      </p:tavLst>
                                    </p:anim>
                                    <p:anim calcmode="lin" valueType="num">
                                      <p:cBhvr>
                                        <p:cTn id="90"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7" grpId="0" animBg="1"/>
      <p:bldP spid="18" grpId="0" animBg="1"/>
      <p:bldP spid="23" grpId="0"/>
      <p:bldP spid="24" grpId="0"/>
      <p:bldP spid="28" grpId="0"/>
      <p:bldP spid="29" grpId="0"/>
      <p:bldP spid="13" grpId="0" animBg="1"/>
      <p:bldP spid="14" grpId="0" animBg="1"/>
      <p:bldP spid="19" grpId="0" animBg="1"/>
      <p:bldP spid="20" grpId="0" animBg="1"/>
      <p:bldP spid="30" grpId="0"/>
      <p:bldP spid="31" grpId="0"/>
      <p:bldP spid="35" grpId="0"/>
      <p:bldP spid="3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926508" y="634425"/>
            <a:ext cx="2121493" cy="584775"/>
          </a:xfrm>
          <a:prstGeom prst="rect">
            <a:avLst/>
          </a:prstGeom>
          <a:noFill/>
        </p:spPr>
        <p:txBody>
          <a:bodyPr wrap="square" rtlCol="0">
            <a:spAutoFit/>
          </a:bodyPr>
          <a:lstStyle/>
          <a:p>
            <a:pPr algn="ctr"/>
            <a:r>
              <a:rPr lang="en-US" sz="3200" dirty="0">
                <a:solidFill>
                  <a:srgbClr val="FF33CC"/>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50000"/>
                  </a:schemeClr>
                </a:solidFill>
                <a:latin typeface="Bebas Neue" pitchFamily="34" charset="0"/>
              </a:rPr>
              <a:t>portfolio</a:t>
            </a:r>
          </a:p>
        </p:txBody>
      </p:sp>
      <p:cxnSp>
        <p:nvCxnSpPr>
          <p:cNvPr id="6" name="Straight Connector 5"/>
          <p:cNvCxnSpPr/>
          <p:nvPr/>
        </p:nvCxnSpPr>
        <p:spPr>
          <a:xfrm>
            <a:off x="926508" y="1295400"/>
            <a:ext cx="72268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926507" y="58674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4" name="Plaque 3"/>
          <p:cNvSpPr/>
          <p:nvPr/>
        </p:nvSpPr>
        <p:spPr>
          <a:xfrm>
            <a:off x="3027111" y="2362200"/>
            <a:ext cx="1468690" cy="14986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895600" y="4458891"/>
            <a:ext cx="1785533" cy="584775"/>
          </a:xfrm>
          <a:prstGeom prst="rect">
            <a:avLst/>
          </a:prstGeom>
          <a:noFill/>
        </p:spPr>
        <p:txBody>
          <a:bodyPr wrap="square" rtlCol="0">
            <a:spAutoFit/>
          </a:bodyPr>
          <a:lstStyle/>
          <a:p>
            <a:pPr algn="ctr"/>
            <a:r>
              <a:rPr lang="en-US" sz="800" dirty="0">
                <a:latin typeface="Play" pitchFamily="34" charset="0"/>
              </a:rPr>
              <a:t>This is a sample letter that has been text. This is a sample letter</a:t>
            </a:r>
            <a:r>
              <a:rPr lang="en-US" sz="800" dirty="0" smtClean="0">
                <a:latin typeface="Play" pitchFamily="34" charset="0"/>
              </a:rPr>
              <a:t>.</a:t>
            </a:r>
            <a:r>
              <a:rPr lang="en-US" sz="800" dirty="0">
                <a:latin typeface="Play" pitchFamily="34" charset="0"/>
              </a:rPr>
              <a:t> This is a sample letter that has been text. This is a </a:t>
            </a:r>
            <a:r>
              <a:rPr lang="en-US" sz="800" dirty="0" smtClean="0">
                <a:latin typeface="Play" pitchFamily="34" charset="0"/>
              </a:rPr>
              <a:t>sample.</a:t>
            </a:r>
            <a:endParaRPr lang="en-US" sz="800" dirty="0">
              <a:latin typeface="Play" pitchFamily="34" charset="0"/>
            </a:endParaRPr>
          </a:p>
        </p:txBody>
      </p:sp>
      <p:sp>
        <p:nvSpPr>
          <p:cNvPr id="14" name="TextBox 13"/>
          <p:cNvSpPr txBox="1"/>
          <p:nvPr/>
        </p:nvSpPr>
        <p:spPr>
          <a:xfrm>
            <a:off x="2895600" y="4114800"/>
            <a:ext cx="1785533"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01. Heading text</a:t>
            </a:r>
            <a:endParaRPr lang="en-US" dirty="0">
              <a:solidFill>
                <a:schemeClr val="bg1">
                  <a:lumMod val="50000"/>
                </a:schemeClr>
              </a:solidFill>
              <a:latin typeface="Bebas Neue" pitchFamily="34" charset="0"/>
            </a:endParaRPr>
          </a:p>
        </p:txBody>
      </p:sp>
      <p:sp>
        <p:nvSpPr>
          <p:cNvPr id="10" name="Plaque 9"/>
          <p:cNvSpPr/>
          <p:nvPr/>
        </p:nvSpPr>
        <p:spPr>
          <a:xfrm>
            <a:off x="4822978" y="2362200"/>
            <a:ext cx="1468690" cy="14986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4691467" y="4114800"/>
            <a:ext cx="1785533" cy="369332"/>
          </a:xfrm>
          <a:prstGeom prst="rect">
            <a:avLst/>
          </a:prstGeom>
          <a:noFill/>
        </p:spPr>
        <p:txBody>
          <a:bodyPr wrap="square" rtlCol="0">
            <a:spAutoFit/>
          </a:bodyPr>
          <a:lstStyle/>
          <a:p>
            <a:pPr algn="ctr"/>
            <a:r>
              <a:rPr lang="en-US" dirty="0" smtClean="0">
                <a:solidFill>
                  <a:srgbClr val="FF33CC"/>
                </a:solidFill>
                <a:latin typeface="Bebas Neue" pitchFamily="34" charset="0"/>
              </a:rPr>
              <a:t>02. Heading text</a:t>
            </a:r>
            <a:endParaRPr lang="en-US" dirty="0">
              <a:solidFill>
                <a:srgbClr val="FF33CC"/>
              </a:solidFill>
              <a:latin typeface="Bebas Neue" pitchFamily="34" charset="0"/>
            </a:endParaRPr>
          </a:p>
        </p:txBody>
      </p:sp>
      <p:sp>
        <p:nvSpPr>
          <p:cNvPr id="26" name="TextBox 25"/>
          <p:cNvSpPr txBox="1"/>
          <p:nvPr/>
        </p:nvSpPr>
        <p:spPr>
          <a:xfrm>
            <a:off x="4691467" y="4458891"/>
            <a:ext cx="1785533" cy="584775"/>
          </a:xfrm>
          <a:prstGeom prst="rect">
            <a:avLst/>
          </a:prstGeom>
          <a:noFill/>
        </p:spPr>
        <p:txBody>
          <a:bodyPr wrap="square" rtlCol="0">
            <a:spAutoFit/>
          </a:bodyPr>
          <a:lstStyle/>
          <a:p>
            <a:pPr algn="ctr"/>
            <a:r>
              <a:rPr lang="en-US" sz="800" dirty="0">
                <a:latin typeface="Play" pitchFamily="34" charset="0"/>
              </a:rPr>
              <a:t>This is a sample letter that has been text. This is a sample letter</a:t>
            </a:r>
            <a:r>
              <a:rPr lang="en-US" sz="800" dirty="0" smtClean="0">
                <a:latin typeface="Play" pitchFamily="34" charset="0"/>
              </a:rPr>
              <a:t>.</a:t>
            </a:r>
            <a:r>
              <a:rPr lang="en-US" sz="800" dirty="0">
                <a:latin typeface="Play" pitchFamily="34" charset="0"/>
              </a:rPr>
              <a:t> This is a sample letter that has been text. This is a </a:t>
            </a:r>
            <a:r>
              <a:rPr lang="en-US" sz="800" dirty="0" smtClean="0">
                <a:latin typeface="Play" pitchFamily="34" charset="0"/>
              </a:rPr>
              <a:t>sample.</a:t>
            </a:r>
            <a:endParaRPr lang="en-US" sz="800" dirty="0">
              <a:latin typeface="Play" pitchFamily="34" charset="0"/>
            </a:endParaRPr>
          </a:p>
        </p:txBody>
      </p:sp>
      <p:sp>
        <p:nvSpPr>
          <p:cNvPr id="11" name="Plaque 10"/>
          <p:cNvSpPr/>
          <p:nvPr/>
        </p:nvSpPr>
        <p:spPr>
          <a:xfrm>
            <a:off x="6608510" y="2362200"/>
            <a:ext cx="1468690" cy="14986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6476999" y="4114800"/>
            <a:ext cx="1785533"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03. Heading text</a:t>
            </a:r>
            <a:endParaRPr lang="en-US" dirty="0">
              <a:solidFill>
                <a:schemeClr val="bg1">
                  <a:lumMod val="50000"/>
                </a:schemeClr>
              </a:solidFill>
              <a:latin typeface="Bebas Neue" pitchFamily="34" charset="0"/>
            </a:endParaRPr>
          </a:p>
        </p:txBody>
      </p:sp>
      <p:sp>
        <p:nvSpPr>
          <p:cNvPr id="27" name="TextBox 26"/>
          <p:cNvSpPr txBox="1"/>
          <p:nvPr/>
        </p:nvSpPr>
        <p:spPr>
          <a:xfrm>
            <a:off x="6476999" y="4458891"/>
            <a:ext cx="1785533" cy="584775"/>
          </a:xfrm>
          <a:prstGeom prst="rect">
            <a:avLst/>
          </a:prstGeom>
          <a:noFill/>
        </p:spPr>
        <p:txBody>
          <a:bodyPr wrap="square" rtlCol="0">
            <a:spAutoFit/>
          </a:bodyPr>
          <a:lstStyle/>
          <a:p>
            <a:pPr algn="ctr"/>
            <a:r>
              <a:rPr lang="en-US" sz="800" dirty="0">
                <a:latin typeface="Play" pitchFamily="34" charset="0"/>
              </a:rPr>
              <a:t>This is a sample letter that has been text. This is a sample letter</a:t>
            </a:r>
            <a:r>
              <a:rPr lang="en-US" sz="800" dirty="0" smtClean="0">
                <a:latin typeface="Play" pitchFamily="34" charset="0"/>
              </a:rPr>
              <a:t>.</a:t>
            </a:r>
            <a:r>
              <a:rPr lang="en-US" sz="800" dirty="0">
                <a:latin typeface="Play" pitchFamily="34" charset="0"/>
              </a:rPr>
              <a:t> This is a sample letter that has been text. This is a </a:t>
            </a:r>
            <a:r>
              <a:rPr lang="en-US" sz="800" dirty="0" smtClean="0">
                <a:latin typeface="Play" pitchFamily="34" charset="0"/>
              </a:rPr>
              <a:t>sample.</a:t>
            </a:r>
            <a:endParaRPr lang="en-US" sz="800" dirty="0">
              <a:latin typeface="Play" pitchFamily="34" charset="0"/>
            </a:endParaRPr>
          </a:p>
        </p:txBody>
      </p:sp>
      <p:sp>
        <p:nvSpPr>
          <p:cNvPr id="29" name="Oval 28"/>
          <p:cNvSpPr/>
          <p:nvPr/>
        </p:nvSpPr>
        <p:spPr>
          <a:xfrm>
            <a:off x="1981200" y="3305295"/>
            <a:ext cx="539886" cy="542356"/>
          </a:xfrm>
          <a:prstGeom prst="ellipse">
            <a:avLst/>
          </a:prstGeom>
          <a:solidFill>
            <a:srgbClr val="FF93E3">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926507" y="4157772"/>
            <a:ext cx="943310" cy="947628"/>
          </a:xfrm>
          <a:prstGeom prst="ellipse">
            <a:avLst/>
          </a:prstGeom>
          <a:solidFill>
            <a:srgbClr val="FF33CC">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1126354" y="3264360"/>
            <a:ext cx="271808" cy="273051"/>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2133600" y="4543218"/>
            <a:ext cx="267108" cy="268330"/>
          </a:xfrm>
          <a:prstGeom prst="ellipse">
            <a:avLst/>
          </a:prstGeom>
          <a:noFill/>
          <a:ln>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1447800" y="2009127"/>
            <a:ext cx="695342" cy="698525"/>
          </a:xfrm>
          <a:prstGeom prst="ellipse">
            <a:avLst/>
          </a:prstGeom>
          <a:solidFill>
            <a:schemeClr val="bg1">
              <a:lumMod val="9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p:cNvGrpSpPr/>
          <p:nvPr/>
        </p:nvGrpSpPr>
        <p:grpSpPr>
          <a:xfrm>
            <a:off x="8382000" y="6476999"/>
            <a:ext cx="591235" cy="223601"/>
            <a:chOff x="8190130" y="4757381"/>
            <a:chExt cx="725270" cy="268070"/>
          </a:xfrm>
          <a:solidFill>
            <a:schemeClr val="bg1">
              <a:lumMod val="85000"/>
            </a:schemeClr>
          </a:solidFill>
        </p:grpSpPr>
        <p:sp>
          <p:nvSpPr>
            <p:cNvPr id="3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40688408"/>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1000"/>
                                        <p:tgtEl>
                                          <p:spTgt spid="26"/>
                                        </p:tgtEl>
                                      </p:cBhvr>
                                    </p:animEffect>
                                    <p:anim calcmode="lin" valueType="num">
                                      <p:cBhvr>
                                        <p:cTn id="35" dur="1000" fill="hold"/>
                                        <p:tgtEl>
                                          <p:spTgt spid="26"/>
                                        </p:tgtEl>
                                        <p:attrNameLst>
                                          <p:attrName>ppt_x</p:attrName>
                                        </p:attrNameLst>
                                      </p:cBhvr>
                                      <p:tavLst>
                                        <p:tav tm="0">
                                          <p:val>
                                            <p:strVal val="#ppt_x"/>
                                          </p:val>
                                        </p:tav>
                                        <p:tav tm="100000">
                                          <p:val>
                                            <p:strVal val="#ppt_x"/>
                                          </p:val>
                                        </p:tav>
                                      </p:tavLst>
                                    </p:anim>
                                    <p:anim calcmode="lin" valueType="num">
                                      <p:cBhvr>
                                        <p:cTn id="3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p:bldP spid="14" grpId="0"/>
      <p:bldP spid="10" grpId="0" animBg="1"/>
      <p:bldP spid="18" grpId="0"/>
      <p:bldP spid="26" grpId="0"/>
      <p:bldP spid="11" grpId="0" animBg="1"/>
      <p:bldP spid="21" grpId="0"/>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85800" y="0"/>
            <a:ext cx="2667000" cy="6858000"/>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438400" y="2209800"/>
            <a:ext cx="2286000" cy="2387600"/>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914900" y="2846492"/>
            <a:ext cx="1676400" cy="1750907"/>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6781800" y="2528146"/>
            <a:ext cx="1981200" cy="2069253"/>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914400" y="5208826"/>
            <a:ext cx="23622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10" name="TextBox 9"/>
          <p:cNvSpPr txBox="1"/>
          <p:nvPr/>
        </p:nvSpPr>
        <p:spPr>
          <a:xfrm>
            <a:off x="914400" y="4840069"/>
            <a:ext cx="2362200" cy="646331"/>
          </a:xfrm>
          <a:prstGeom prst="rect">
            <a:avLst/>
          </a:prstGeom>
          <a:noFill/>
        </p:spPr>
        <p:txBody>
          <a:bodyPr wrap="square" rtlCol="0">
            <a:spAutoFit/>
          </a:bodyPr>
          <a:lstStyle/>
          <a:p>
            <a:r>
              <a:rPr lang="en-US" sz="3600" dirty="0" smtClean="0">
                <a:solidFill>
                  <a:schemeClr val="bg1"/>
                </a:solidFill>
                <a:latin typeface="Bebas Neue" pitchFamily="34" charset="0"/>
              </a:rPr>
              <a:t>MY BUSINESS</a:t>
            </a:r>
            <a:endParaRPr lang="en-US" sz="3600" dirty="0">
              <a:solidFill>
                <a:schemeClr val="bg1"/>
              </a:solidFill>
              <a:latin typeface="Bebas Neue" pitchFamily="34" charset="0"/>
            </a:endParaRPr>
          </a:p>
        </p:txBody>
      </p:sp>
      <p:sp>
        <p:nvSpPr>
          <p:cNvPr id="11" name="TextBox 10"/>
          <p:cNvSpPr txBox="1"/>
          <p:nvPr/>
        </p:nvSpPr>
        <p:spPr>
          <a:xfrm>
            <a:off x="914400" y="4459069"/>
            <a:ext cx="23622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sp>
        <p:nvSpPr>
          <p:cNvPr id="18" name="TextBox 17"/>
          <p:cNvSpPr txBox="1"/>
          <p:nvPr/>
        </p:nvSpPr>
        <p:spPr>
          <a:xfrm>
            <a:off x="914401" y="634425"/>
            <a:ext cx="2121493" cy="584775"/>
          </a:xfrm>
          <a:prstGeom prst="rect">
            <a:avLst/>
          </a:prstGeom>
          <a:noFill/>
        </p:spPr>
        <p:txBody>
          <a:bodyPr wrap="square" rtlCol="0">
            <a:spAutoFit/>
          </a:bodyPr>
          <a:lstStyle/>
          <a:p>
            <a:pPr algn="ctr"/>
            <a:r>
              <a:rPr lang="en-US" sz="3200" dirty="0">
                <a:solidFill>
                  <a:schemeClr val="bg1"/>
                </a:solidFill>
                <a:latin typeface="Bebas Neue" pitchFamily="34" charset="0"/>
              </a:rPr>
              <a:t>Our portfolio</a:t>
            </a:r>
          </a:p>
        </p:txBody>
      </p:sp>
      <p:cxnSp>
        <p:nvCxnSpPr>
          <p:cNvPr id="20" name="Straight Connector 19"/>
          <p:cNvCxnSpPr/>
          <p:nvPr/>
        </p:nvCxnSpPr>
        <p:spPr>
          <a:xfrm>
            <a:off x="685800" y="1295400"/>
            <a:ext cx="7832124" cy="0"/>
          </a:xfrm>
          <a:prstGeom prst="line">
            <a:avLst/>
          </a:prstGeom>
          <a:ln>
            <a:solidFill>
              <a:srgbClr val="FF93E3"/>
            </a:solidFill>
            <a:tailEnd type="ova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3586163" y="4974352"/>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a:t>
            </a:r>
          </a:p>
        </p:txBody>
      </p:sp>
      <p:sp>
        <p:nvSpPr>
          <p:cNvPr id="14" name="Rectangle 13"/>
          <p:cNvSpPr/>
          <p:nvPr/>
        </p:nvSpPr>
        <p:spPr>
          <a:xfrm>
            <a:off x="5293520" y="4974352"/>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a:t>
            </a:r>
          </a:p>
        </p:txBody>
      </p:sp>
      <p:sp>
        <p:nvSpPr>
          <p:cNvPr id="19" name="Rectangle 18"/>
          <p:cNvSpPr/>
          <p:nvPr/>
        </p:nvSpPr>
        <p:spPr>
          <a:xfrm>
            <a:off x="7000876" y="4974352"/>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21" name="Group 20"/>
          <p:cNvGrpSpPr/>
          <p:nvPr/>
        </p:nvGrpSpPr>
        <p:grpSpPr>
          <a:xfrm>
            <a:off x="8382000" y="6476999"/>
            <a:ext cx="591235" cy="223601"/>
            <a:chOff x="8190130" y="4757381"/>
            <a:chExt cx="725270" cy="268070"/>
          </a:xfrm>
          <a:solidFill>
            <a:schemeClr val="bg1">
              <a:lumMod val="85000"/>
            </a:schemeClr>
          </a:solidFill>
        </p:grpSpPr>
        <p:sp>
          <p:nvSpPr>
            <p:cNvPr id="2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84143831"/>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1000" fill="hold"/>
                                        <p:tgtEl>
                                          <p:spTgt spid="14"/>
                                        </p:tgtEl>
                                        <p:attrNameLst>
                                          <p:attrName>ppt_w</p:attrName>
                                        </p:attrNameLst>
                                      </p:cBhvr>
                                      <p:tavLst>
                                        <p:tav tm="0">
                                          <p:val>
                                            <p:fltVal val="0"/>
                                          </p:val>
                                        </p:tav>
                                        <p:tav tm="100000">
                                          <p:val>
                                            <p:strVal val="#ppt_w"/>
                                          </p:val>
                                        </p:tav>
                                      </p:tavLst>
                                    </p:anim>
                                    <p:anim calcmode="lin" valueType="num">
                                      <p:cBhvr>
                                        <p:cTn id="26" dur="1000" fill="hold"/>
                                        <p:tgtEl>
                                          <p:spTgt spid="14"/>
                                        </p:tgtEl>
                                        <p:attrNameLst>
                                          <p:attrName>ppt_h</p:attrName>
                                        </p:attrNameLst>
                                      </p:cBhvr>
                                      <p:tavLst>
                                        <p:tav tm="0">
                                          <p:val>
                                            <p:fltVal val="0"/>
                                          </p:val>
                                        </p:tav>
                                        <p:tav tm="100000">
                                          <p:val>
                                            <p:strVal val="#ppt_h"/>
                                          </p:val>
                                        </p:tav>
                                      </p:tavLst>
                                    </p:anim>
                                    <p:anim calcmode="lin" valueType="num">
                                      <p:cBhvr>
                                        <p:cTn id="27" dur="1000" fill="hold"/>
                                        <p:tgtEl>
                                          <p:spTgt spid="14"/>
                                        </p:tgtEl>
                                        <p:attrNameLst>
                                          <p:attrName>style.rotation</p:attrName>
                                        </p:attrNameLst>
                                      </p:cBhvr>
                                      <p:tavLst>
                                        <p:tav tm="0">
                                          <p:val>
                                            <p:fltVal val="90"/>
                                          </p:val>
                                        </p:tav>
                                        <p:tav tm="100000">
                                          <p:val>
                                            <p:fltVal val="0"/>
                                          </p:val>
                                        </p:tav>
                                      </p:tavLst>
                                    </p:anim>
                                    <p:animEffect transition="in" filter="fade">
                                      <p:cBhvr>
                                        <p:cTn id="28" dur="1000"/>
                                        <p:tgtEl>
                                          <p:spTgt spid="14"/>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Effect transition="in" filter="fade">
                                      <p:cBhvr>
                                        <p:cTn id="35" dur="500"/>
                                        <p:tgtEl>
                                          <p:spTgt spid="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 calcmode="lin" valueType="num">
                                      <p:cBhvr>
                                        <p:cTn id="38" dur="500" fill="hold"/>
                                        <p:tgtEl>
                                          <p:spTgt spid="19"/>
                                        </p:tgtEl>
                                        <p:attrNameLst>
                                          <p:attrName>ppt_w</p:attrName>
                                        </p:attrNameLst>
                                      </p:cBhvr>
                                      <p:tavLst>
                                        <p:tav tm="0">
                                          <p:val>
                                            <p:fltVal val="0"/>
                                          </p:val>
                                        </p:tav>
                                        <p:tav tm="100000">
                                          <p:val>
                                            <p:strVal val="#ppt_w"/>
                                          </p:val>
                                        </p:tav>
                                      </p:tavLst>
                                    </p:anim>
                                    <p:anim calcmode="lin" valueType="num">
                                      <p:cBhvr>
                                        <p:cTn id="39" dur="500" fill="hold"/>
                                        <p:tgtEl>
                                          <p:spTgt spid="19"/>
                                        </p:tgtEl>
                                        <p:attrNameLst>
                                          <p:attrName>ppt_h</p:attrName>
                                        </p:attrNameLst>
                                      </p:cBhvr>
                                      <p:tavLst>
                                        <p:tav tm="0">
                                          <p:val>
                                            <p:fltVal val="0"/>
                                          </p:val>
                                        </p:tav>
                                        <p:tav tm="100000">
                                          <p:val>
                                            <p:strVal val="#ppt_h"/>
                                          </p:val>
                                        </p:tav>
                                      </p:tavLst>
                                    </p:anim>
                                    <p:animEffect transition="in" filter="fade">
                                      <p:cBhvr>
                                        <p:cTn id="4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2" grpId="0"/>
      <p:bldP spid="14" grpId="0"/>
      <p:bldP spid="1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26508" y="634425"/>
            <a:ext cx="2121493" cy="584775"/>
          </a:xfrm>
          <a:prstGeom prst="rect">
            <a:avLst/>
          </a:prstGeom>
          <a:noFill/>
        </p:spPr>
        <p:txBody>
          <a:bodyPr wrap="square" rtlCol="0">
            <a:spAutoFit/>
          </a:bodyPr>
          <a:lstStyle/>
          <a:p>
            <a:pPr algn="ctr"/>
            <a:r>
              <a:rPr lang="en-US" sz="3200" dirty="0">
                <a:solidFill>
                  <a:srgbClr val="FF33CC"/>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50000"/>
                  </a:schemeClr>
                </a:solidFill>
                <a:latin typeface="Bebas Neue" pitchFamily="34" charset="0"/>
              </a:rPr>
              <a:t>portfolio</a:t>
            </a:r>
          </a:p>
        </p:txBody>
      </p:sp>
      <p:cxnSp>
        <p:nvCxnSpPr>
          <p:cNvPr id="5" name="Straight Connector 4"/>
          <p:cNvCxnSpPr/>
          <p:nvPr/>
        </p:nvCxnSpPr>
        <p:spPr>
          <a:xfrm>
            <a:off x="926508" y="1295400"/>
            <a:ext cx="72268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5029200" y="1973215"/>
            <a:ext cx="1047750" cy="1080965"/>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2990850" y="3863656"/>
            <a:ext cx="1047750" cy="1080965"/>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029200" y="3863656"/>
            <a:ext cx="1047750" cy="1080965"/>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990850" y="1973215"/>
            <a:ext cx="1047750" cy="1080965"/>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926507" y="1924248"/>
            <a:ext cx="2042710" cy="1159993"/>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F33CC"/>
              </a:gs>
              <a:gs pos="100000">
                <a:srgbClr val="FF93E3"/>
              </a:gs>
            </a:gsLst>
            <a:lin ang="0" scaled="1"/>
            <a:tileRect/>
          </a:gradFill>
          <a:ln w="9525">
            <a:solidFill>
              <a:srgbClr val="FF33CC">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19" name="TextBox 18"/>
          <p:cNvSpPr txBox="1"/>
          <p:nvPr/>
        </p:nvSpPr>
        <p:spPr>
          <a:xfrm>
            <a:off x="1046998" y="2405798"/>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0" name="TextBox 19"/>
          <p:cNvSpPr txBox="1"/>
          <p:nvPr/>
        </p:nvSpPr>
        <p:spPr>
          <a:xfrm>
            <a:off x="1046998" y="2133600"/>
            <a:ext cx="1482220" cy="369332"/>
          </a:xfrm>
          <a:prstGeom prst="rect">
            <a:avLst/>
          </a:prstGeom>
          <a:noFill/>
        </p:spPr>
        <p:txBody>
          <a:bodyPr wrap="square" rtlCol="0">
            <a:spAutoFit/>
          </a:bodyPr>
          <a:lstStyle/>
          <a:p>
            <a:r>
              <a:rPr lang="en-US" dirty="0" smtClean="0">
                <a:latin typeface="Bebas Neue" pitchFamily="34" charset="0"/>
              </a:rPr>
              <a:t>01. Heading text</a:t>
            </a:r>
            <a:endParaRPr lang="en-US" dirty="0">
              <a:latin typeface="Bebas Neue" pitchFamily="34" charset="0"/>
            </a:endParaRPr>
          </a:p>
        </p:txBody>
      </p:sp>
      <p:sp>
        <p:nvSpPr>
          <p:cNvPr id="34" name="Freeform 33"/>
          <p:cNvSpPr/>
          <p:nvPr/>
        </p:nvSpPr>
        <p:spPr>
          <a:xfrm>
            <a:off x="926507" y="3793007"/>
            <a:ext cx="2042710" cy="1159993"/>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75000"/>
                  <a:lumOff val="25000"/>
                </a:schemeClr>
              </a:gs>
              <a:gs pos="100000">
                <a:schemeClr val="bg1">
                  <a:lumMod val="65000"/>
                </a:schemeClr>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24" name="TextBox 23"/>
          <p:cNvSpPr txBox="1"/>
          <p:nvPr/>
        </p:nvSpPr>
        <p:spPr>
          <a:xfrm>
            <a:off x="1046998" y="4274557"/>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25" name="TextBox 24"/>
          <p:cNvSpPr txBox="1"/>
          <p:nvPr/>
        </p:nvSpPr>
        <p:spPr>
          <a:xfrm>
            <a:off x="1046998" y="4002358"/>
            <a:ext cx="1482220" cy="369332"/>
          </a:xfrm>
          <a:prstGeom prst="rect">
            <a:avLst/>
          </a:prstGeom>
          <a:noFill/>
        </p:spPr>
        <p:txBody>
          <a:bodyPr wrap="square" rtlCol="0">
            <a:spAutoFit/>
          </a:bodyPr>
          <a:lstStyle/>
          <a:p>
            <a:r>
              <a:rPr lang="en-US" dirty="0" smtClean="0">
                <a:solidFill>
                  <a:schemeClr val="bg1"/>
                </a:solidFill>
                <a:latin typeface="Bebas Neue" pitchFamily="34" charset="0"/>
              </a:rPr>
              <a:t>03. Heading text</a:t>
            </a:r>
            <a:endParaRPr lang="en-US" dirty="0">
              <a:solidFill>
                <a:schemeClr val="bg1"/>
              </a:solidFill>
              <a:latin typeface="Bebas Neue" pitchFamily="34" charset="0"/>
            </a:endParaRPr>
          </a:p>
        </p:txBody>
      </p:sp>
      <p:sp>
        <p:nvSpPr>
          <p:cNvPr id="35" name="Freeform 34"/>
          <p:cNvSpPr/>
          <p:nvPr/>
        </p:nvSpPr>
        <p:spPr>
          <a:xfrm flipH="1">
            <a:off x="6110690" y="1924248"/>
            <a:ext cx="2042710" cy="1159993"/>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75000"/>
                  <a:lumOff val="25000"/>
                </a:schemeClr>
              </a:gs>
              <a:gs pos="100000">
                <a:schemeClr val="bg1">
                  <a:lumMod val="65000"/>
                </a:schemeClr>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28" name="TextBox 27"/>
          <p:cNvSpPr txBox="1"/>
          <p:nvPr/>
        </p:nvSpPr>
        <p:spPr>
          <a:xfrm flipH="1">
            <a:off x="6550689" y="2405798"/>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29" name="TextBox 28"/>
          <p:cNvSpPr txBox="1"/>
          <p:nvPr/>
        </p:nvSpPr>
        <p:spPr>
          <a:xfrm flipH="1">
            <a:off x="6550689" y="2133600"/>
            <a:ext cx="1482220" cy="369332"/>
          </a:xfrm>
          <a:prstGeom prst="rect">
            <a:avLst/>
          </a:prstGeom>
          <a:noFill/>
        </p:spPr>
        <p:txBody>
          <a:bodyPr wrap="square" rtlCol="0">
            <a:spAutoFit/>
          </a:bodyPr>
          <a:lstStyle/>
          <a:p>
            <a:r>
              <a:rPr lang="en-US" dirty="0" smtClean="0">
                <a:solidFill>
                  <a:schemeClr val="bg1"/>
                </a:solidFill>
                <a:latin typeface="Bebas Neue" pitchFamily="34" charset="0"/>
              </a:rPr>
              <a:t>02. Heading text</a:t>
            </a:r>
            <a:endParaRPr lang="en-US" dirty="0">
              <a:solidFill>
                <a:schemeClr val="bg1"/>
              </a:solidFill>
              <a:latin typeface="Bebas Neue" pitchFamily="34" charset="0"/>
            </a:endParaRPr>
          </a:p>
        </p:txBody>
      </p:sp>
      <p:sp>
        <p:nvSpPr>
          <p:cNvPr id="31" name="Freeform 30"/>
          <p:cNvSpPr/>
          <p:nvPr/>
        </p:nvSpPr>
        <p:spPr>
          <a:xfrm flipH="1">
            <a:off x="6110690" y="3793007"/>
            <a:ext cx="2042710" cy="1159993"/>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F33CC"/>
              </a:gs>
              <a:gs pos="100000">
                <a:srgbClr val="FF93E3"/>
              </a:gs>
            </a:gsLst>
            <a:lin ang="0" scaled="1"/>
            <a:tileRect/>
          </a:gradFill>
          <a:ln w="9525">
            <a:solidFill>
              <a:srgbClr val="FF33CC">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32" name="TextBox 31"/>
          <p:cNvSpPr txBox="1"/>
          <p:nvPr/>
        </p:nvSpPr>
        <p:spPr>
          <a:xfrm flipH="1">
            <a:off x="6550689" y="4274557"/>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3" name="TextBox 32"/>
          <p:cNvSpPr txBox="1"/>
          <p:nvPr/>
        </p:nvSpPr>
        <p:spPr>
          <a:xfrm flipH="1">
            <a:off x="6550689" y="4002358"/>
            <a:ext cx="1482220" cy="369332"/>
          </a:xfrm>
          <a:prstGeom prst="rect">
            <a:avLst/>
          </a:prstGeom>
          <a:noFill/>
        </p:spPr>
        <p:txBody>
          <a:bodyPr wrap="square" rtlCol="0">
            <a:spAutoFit/>
          </a:bodyPr>
          <a:lstStyle/>
          <a:p>
            <a:r>
              <a:rPr lang="en-US" dirty="0" smtClean="0">
                <a:latin typeface="Bebas Neue" pitchFamily="34" charset="0"/>
              </a:rPr>
              <a:t>04. Heading text</a:t>
            </a:r>
            <a:endParaRPr lang="en-US" dirty="0">
              <a:latin typeface="Bebas Neue" pitchFamily="34" charset="0"/>
            </a:endParaRPr>
          </a:p>
        </p:txBody>
      </p:sp>
      <p:sp>
        <p:nvSpPr>
          <p:cNvPr id="39" name="Rectangle 38"/>
          <p:cNvSpPr/>
          <p:nvPr/>
        </p:nvSpPr>
        <p:spPr>
          <a:xfrm>
            <a:off x="1600200" y="5391090"/>
            <a:ext cx="5943600"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When positioned other  will serve to work in harmony</a:t>
            </a:r>
            <a:r>
              <a:rPr lang="en-US" sz="1000" dirty="0" smtClean="0">
                <a:latin typeface="Play" pitchFamily="34" charset="0"/>
              </a:rPr>
              <a:t>.</a:t>
            </a:r>
            <a:endParaRPr lang="en-US" sz="1000" dirty="0">
              <a:latin typeface="Play" pitchFamily="34" charset="0"/>
            </a:endParaRPr>
          </a:p>
        </p:txBody>
      </p:sp>
      <p:sp>
        <p:nvSpPr>
          <p:cNvPr id="40" name="Oval 39"/>
          <p:cNvSpPr/>
          <p:nvPr/>
        </p:nvSpPr>
        <p:spPr>
          <a:xfrm>
            <a:off x="3816053" y="2736102"/>
            <a:ext cx="1435694" cy="1481208"/>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3" name="Straight Connector 42"/>
          <p:cNvCxnSpPr/>
          <p:nvPr/>
        </p:nvCxnSpPr>
        <p:spPr>
          <a:xfrm flipH="1">
            <a:off x="926508" y="6096000"/>
            <a:ext cx="72268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26" name="Group 25"/>
          <p:cNvGrpSpPr/>
          <p:nvPr/>
        </p:nvGrpSpPr>
        <p:grpSpPr>
          <a:xfrm>
            <a:off x="8382000" y="6476999"/>
            <a:ext cx="591235" cy="223601"/>
            <a:chOff x="8190130" y="4757381"/>
            <a:chExt cx="725270" cy="268070"/>
          </a:xfrm>
          <a:solidFill>
            <a:schemeClr val="bg1">
              <a:lumMod val="85000"/>
            </a:schemeClr>
          </a:solidFill>
        </p:grpSpPr>
        <p:sp>
          <p:nvSpPr>
            <p:cNvPr id="2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22614894"/>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500"/>
                                        <p:tgtEl>
                                          <p:spTgt spid="1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left)">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right)">
                                      <p:cBhvr>
                                        <p:cTn id="21" dur="500"/>
                                        <p:tgtEl>
                                          <p:spTgt spid="11"/>
                                        </p:tgtEl>
                                      </p:cBhvr>
                                    </p:animEffect>
                                  </p:childTnLst>
                                </p:cTn>
                              </p:par>
                              <p:par>
                                <p:cTn id="22" presetID="22" presetClass="entr" presetSubtype="2"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wipe(right)">
                                      <p:cBhvr>
                                        <p:cTn id="24" dur="500"/>
                                        <p:tgtEl>
                                          <p:spTgt spid="35"/>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500"/>
                                        <p:tgtEl>
                                          <p:spTgt spid="24"/>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right)">
                                      <p:cBhvr>
                                        <p:cTn id="49" dur="500"/>
                                        <p:tgtEl>
                                          <p:spTgt spid="12"/>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wipe(right)">
                                      <p:cBhvr>
                                        <p:cTn id="52" dur="500"/>
                                        <p:tgtEl>
                                          <p:spTgt spid="31"/>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Effect transition="in" filter="wipe(right)">
                                      <p:cBhvr>
                                        <p:cTn id="55" dur="500"/>
                                        <p:tgtEl>
                                          <p:spTgt spid="32"/>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33"/>
                                        </p:tgtEl>
                                        <p:attrNameLst>
                                          <p:attrName>style.visibility</p:attrName>
                                        </p:attrNameLst>
                                      </p:cBhvr>
                                      <p:to>
                                        <p:strVal val="visible"/>
                                      </p:to>
                                    </p:set>
                                    <p:animEffect transition="in" filter="wipe(right)">
                                      <p:cBhvr>
                                        <p:cTn id="58" dur="500"/>
                                        <p:tgtEl>
                                          <p:spTgt spid="33"/>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grpId="0" nodeType="click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6" grpId="0" animBg="1"/>
      <p:bldP spid="12" grpId="0" animBg="1"/>
      <p:bldP spid="15" grpId="0" animBg="1"/>
      <p:bldP spid="18" grpId="0" animBg="1"/>
      <p:bldP spid="19" grpId="0"/>
      <p:bldP spid="20" grpId="0"/>
      <p:bldP spid="34" grpId="0" animBg="1"/>
      <p:bldP spid="24" grpId="0"/>
      <p:bldP spid="25" grpId="0"/>
      <p:bldP spid="35" grpId="0" animBg="1"/>
      <p:bldP spid="28" grpId="0"/>
      <p:bldP spid="29" grpId="0"/>
      <p:bldP spid="31" grpId="0" animBg="1"/>
      <p:bldP spid="32" grpId="0"/>
      <p:bldP spid="33" grpId="0"/>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ight Triangle 3"/>
          <p:cNvSpPr/>
          <p:nvPr/>
        </p:nvSpPr>
        <p:spPr>
          <a:xfrm flipV="1">
            <a:off x="-2" y="-5"/>
            <a:ext cx="6477002" cy="6857999"/>
          </a:xfrm>
          <a:prstGeom prst="rtTriangle">
            <a:avLst/>
          </a:prstGeom>
          <a:solidFill>
            <a:schemeClr val="tx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p:cNvSpPr/>
          <p:nvPr/>
        </p:nvSpPr>
        <p:spPr>
          <a:xfrm flipH="1">
            <a:off x="5105400" y="2764786"/>
            <a:ext cx="4038598" cy="4093210"/>
          </a:xfrm>
          <a:prstGeom prst="rtTriangle">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7" name="Title 1"/>
          <p:cNvSpPr txBox="1">
            <a:spLocks/>
          </p:cNvSpPr>
          <p:nvPr/>
        </p:nvSpPr>
        <p:spPr>
          <a:xfrm>
            <a:off x="7086600" y="6056008"/>
            <a:ext cx="1371600" cy="344792"/>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200" spc="100" dirty="0" smtClean="0">
                <a:latin typeface="Play" pitchFamily="34" charset="0"/>
              </a:rPr>
              <a:t>BRANDING</a:t>
            </a:r>
            <a:endParaRPr lang="en-US" sz="1400" spc="100" dirty="0">
              <a:latin typeface="Play" pitchFamily="34" charset="0"/>
            </a:endParaRPr>
          </a:p>
        </p:txBody>
      </p:sp>
      <p:sp>
        <p:nvSpPr>
          <p:cNvPr id="8" name="Title 1"/>
          <p:cNvSpPr txBox="1">
            <a:spLocks/>
          </p:cNvSpPr>
          <p:nvPr/>
        </p:nvSpPr>
        <p:spPr>
          <a:xfrm>
            <a:off x="7086600" y="5617157"/>
            <a:ext cx="1371600" cy="60440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dirty="0" err="1" smtClean="0">
                <a:latin typeface="Coolvetica Rg" pitchFamily="34" charset="0"/>
              </a:rPr>
              <a:t>ex</a:t>
            </a:r>
            <a:r>
              <a:rPr lang="en-US" sz="3600" dirty="0" err="1" smtClean="0">
                <a:solidFill>
                  <a:schemeClr val="bg1"/>
                </a:solidFill>
                <a:latin typeface="Coolvetica Rg" pitchFamily="34" charset="0"/>
              </a:rPr>
              <a:t>r</a:t>
            </a:r>
            <a:r>
              <a:rPr lang="en-US" sz="3600" dirty="0" err="1" smtClean="0">
                <a:latin typeface="Coolvetica Rg" pitchFamily="34" charset="0"/>
              </a:rPr>
              <a:t>ow</a:t>
            </a:r>
            <a:endParaRPr lang="en-US" sz="3600" dirty="0">
              <a:latin typeface="Coolvetica Rg" pitchFamily="34" charset="0"/>
            </a:endParaRPr>
          </a:p>
        </p:txBody>
      </p:sp>
      <p:sp>
        <p:nvSpPr>
          <p:cNvPr id="9" name="Freeform 7"/>
          <p:cNvSpPr>
            <a:spLocks/>
          </p:cNvSpPr>
          <p:nvPr/>
        </p:nvSpPr>
        <p:spPr bwMode="auto">
          <a:xfrm>
            <a:off x="7349492" y="5288544"/>
            <a:ext cx="845817" cy="432674"/>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 name="Teardrop 4"/>
          <p:cNvSpPr/>
          <p:nvPr/>
        </p:nvSpPr>
        <p:spPr>
          <a:xfrm rot="16200000">
            <a:off x="4109" y="-4108"/>
            <a:ext cx="3062530" cy="3070747"/>
          </a:xfrm>
          <a:prstGeom prst="teardrop">
            <a:avLst/>
          </a:prstGeom>
          <a:solidFill>
            <a:schemeClr val="bg1">
              <a:alpha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itle 1"/>
          <p:cNvSpPr txBox="1">
            <a:spLocks/>
          </p:cNvSpPr>
          <p:nvPr/>
        </p:nvSpPr>
        <p:spPr>
          <a:xfrm>
            <a:off x="327545" y="914400"/>
            <a:ext cx="2644255" cy="510422"/>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600" dirty="0" smtClean="0">
                <a:latin typeface="Bebas Neue" pitchFamily="34" charset="0"/>
              </a:rPr>
              <a:t>Business plan</a:t>
            </a:r>
            <a:endParaRPr lang="en-US" sz="3600" dirty="0">
              <a:latin typeface="Bebas Neue" pitchFamily="34" charset="0"/>
            </a:endParaRPr>
          </a:p>
        </p:txBody>
      </p:sp>
      <p:sp>
        <p:nvSpPr>
          <p:cNvPr id="11" name="Title 1"/>
          <p:cNvSpPr txBox="1">
            <a:spLocks/>
          </p:cNvSpPr>
          <p:nvPr/>
        </p:nvSpPr>
        <p:spPr>
          <a:xfrm>
            <a:off x="327545" y="1324629"/>
            <a:ext cx="2644255" cy="34028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dirty="0" smtClean="0">
                <a:solidFill>
                  <a:srgbClr val="FF33CC"/>
                </a:solidFill>
                <a:latin typeface="Bebas Neue" pitchFamily="34" charset="0"/>
              </a:rPr>
              <a:t>Creative solution</a:t>
            </a:r>
            <a:endParaRPr lang="en-US" sz="2400" dirty="0">
              <a:solidFill>
                <a:srgbClr val="FF33CC"/>
              </a:solidFill>
              <a:latin typeface="Bebas Neue" pitchFamily="34" charset="0"/>
            </a:endParaRPr>
          </a:p>
        </p:txBody>
      </p:sp>
      <p:sp>
        <p:nvSpPr>
          <p:cNvPr id="12" name="Title 1"/>
          <p:cNvSpPr txBox="1">
            <a:spLocks/>
          </p:cNvSpPr>
          <p:nvPr/>
        </p:nvSpPr>
        <p:spPr>
          <a:xfrm>
            <a:off x="327545" y="1600200"/>
            <a:ext cx="2644255" cy="34028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dirty="0" smtClean="0">
                <a:solidFill>
                  <a:schemeClr val="tx1">
                    <a:lumMod val="50000"/>
                    <a:lumOff val="50000"/>
                  </a:schemeClr>
                </a:solidFill>
                <a:latin typeface="Bebas Neue" pitchFamily="34" charset="0"/>
              </a:rPr>
              <a:t>presentations</a:t>
            </a:r>
            <a:endParaRPr lang="en-US" sz="2400" dirty="0">
              <a:solidFill>
                <a:schemeClr val="tx1">
                  <a:lumMod val="50000"/>
                  <a:lumOff val="50000"/>
                </a:schemeClr>
              </a:solidFill>
              <a:latin typeface="Bebas Neue" pitchFamily="34" charset="0"/>
            </a:endParaRPr>
          </a:p>
        </p:txBody>
      </p:sp>
      <p:sp>
        <p:nvSpPr>
          <p:cNvPr id="13" name="Oval 12"/>
          <p:cNvSpPr/>
          <p:nvPr/>
        </p:nvSpPr>
        <p:spPr>
          <a:xfrm>
            <a:off x="0" y="2307533"/>
            <a:ext cx="916959" cy="914506"/>
          </a:xfrm>
          <a:prstGeom prst="ellipse">
            <a:avLst/>
          </a:prstGeom>
          <a:solidFill>
            <a:srgbClr val="FF33CC">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3038760" y="1042108"/>
            <a:ext cx="191922" cy="19140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196438" y="0"/>
            <a:ext cx="746362" cy="744365"/>
          </a:xfrm>
          <a:prstGeom prst="ellipse">
            <a:avLst/>
          </a:prstGeom>
          <a:solidFill>
            <a:srgbClr val="FF93E3">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833920" y="2275631"/>
            <a:ext cx="1108881" cy="1105914"/>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2878826" y="1371759"/>
            <a:ext cx="618414" cy="616760"/>
          </a:xfrm>
          <a:prstGeom prst="ellipse">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725035" y="2871123"/>
            <a:ext cx="639739" cy="638027"/>
          </a:xfrm>
          <a:prstGeom prst="ellipse">
            <a:avLst/>
          </a:prstGeom>
          <a:solidFill>
            <a:srgbClr val="FF93E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1332789" y="2615911"/>
            <a:ext cx="511793" cy="510424"/>
          </a:xfrm>
          <a:prstGeom prst="ellipse">
            <a:avLst/>
          </a:prstGeom>
          <a:solidFill>
            <a:schemeClr val="bg1">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588689" y="3190136"/>
            <a:ext cx="255893" cy="25520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ardrop 20"/>
          <p:cNvSpPr/>
          <p:nvPr/>
        </p:nvSpPr>
        <p:spPr>
          <a:xfrm flipH="1">
            <a:off x="2441671" y="1850280"/>
            <a:ext cx="916959" cy="914506"/>
          </a:xfrm>
          <a:prstGeom prst="teardrop">
            <a:avLst/>
          </a:prstGeom>
          <a:solidFill>
            <a:srgbClr val="FF33C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46839" y="521055"/>
            <a:ext cx="447817" cy="446619"/>
          </a:xfrm>
          <a:prstGeom prst="ellipse">
            <a:avLst/>
          </a:prstGeom>
          <a:solidFill>
            <a:schemeClr val="bg1">
              <a:lumMod val="8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3611180"/>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38200" y="787400"/>
            <a:ext cx="7467600" cy="9144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429000" y="101376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Our </a:t>
            </a:r>
            <a:r>
              <a:rPr lang="en-US" sz="2400" dirty="0" smtClean="0">
                <a:latin typeface="Bebas Neue" pitchFamily="34" charset="0"/>
              </a:rPr>
              <a:t>price table</a:t>
            </a:r>
          </a:p>
        </p:txBody>
      </p:sp>
      <p:cxnSp>
        <p:nvCxnSpPr>
          <p:cNvPr id="9" name="Straight Connector 8"/>
          <p:cNvCxnSpPr/>
          <p:nvPr/>
        </p:nvCxnSpPr>
        <p:spPr>
          <a:xfrm>
            <a:off x="838200" y="6070600"/>
            <a:ext cx="7467600" cy="0"/>
          </a:xfrm>
          <a:prstGeom prst="line">
            <a:avLst/>
          </a:prstGeom>
          <a:ln>
            <a:solidFill>
              <a:srgbClr val="FF33CC"/>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119883" y="190500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45" name="Group 44"/>
          <p:cNvGrpSpPr/>
          <p:nvPr/>
        </p:nvGrpSpPr>
        <p:grpSpPr>
          <a:xfrm>
            <a:off x="762000" y="3513823"/>
            <a:ext cx="1229822" cy="1971492"/>
            <a:chOff x="803340" y="1776422"/>
            <a:chExt cx="1594579" cy="2493655"/>
          </a:xfrm>
        </p:grpSpPr>
        <p:sp>
          <p:nvSpPr>
            <p:cNvPr id="40" name="Oval 39"/>
            <p:cNvSpPr/>
            <p:nvPr/>
          </p:nvSpPr>
          <p:spPr>
            <a:xfrm>
              <a:off x="1858033" y="2786879"/>
              <a:ext cx="539886" cy="539886"/>
            </a:xfrm>
            <a:prstGeom prst="ellipse">
              <a:avLst/>
            </a:prstGeom>
            <a:solidFill>
              <a:srgbClr val="FF93E3">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803340" y="3326765"/>
              <a:ext cx="943310" cy="943312"/>
            </a:xfrm>
            <a:prstGeom prst="ellipse">
              <a:avLst/>
            </a:prstGeom>
            <a:solidFill>
              <a:srgbClr val="FF33CC">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1003187" y="2822277"/>
              <a:ext cx="271808" cy="271808"/>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2010433" y="3782580"/>
              <a:ext cx="267108" cy="267108"/>
            </a:xfrm>
            <a:prstGeom prst="ellipse">
              <a:avLst/>
            </a:prstGeom>
            <a:noFill/>
            <a:ln>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1324633" y="1776422"/>
              <a:ext cx="695342" cy="695344"/>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p:cNvGrpSpPr/>
          <p:nvPr/>
        </p:nvGrpSpPr>
        <p:grpSpPr>
          <a:xfrm flipH="1">
            <a:off x="7228378" y="3513823"/>
            <a:ext cx="1229822" cy="1971492"/>
            <a:chOff x="803340" y="1776422"/>
            <a:chExt cx="1594579" cy="2493655"/>
          </a:xfrm>
        </p:grpSpPr>
        <p:sp>
          <p:nvSpPr>
            <p:cNvPr id="47" name="Oval 46"/>
            <p:cNvSpPr/>
            <p:nvPr/>
          </p:nvSpPr>
          <p:spPr>
            <a:xfrm>
              <a:off x="1858033" y="2786879"/>
              <a:ext cx="539886" cy="539886"/>
            </a:xfrm>
            <a:prstGeom prst="ellipse">
              <a:avLst/>
            </a:prstGeom>
            <a:solidFill>
              <a:srgbClr val="FF93E3">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803340" y="3326765"/>
              <a:ext cx="943310" cy="943312"/>
            </a:xfrm>
            <a:prstGeom prst="ellipse">
              <a:avLst/>
            </a:prstGeom>
            <a:solidFill>
              <a:srgbClr val="FF33CC">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a:off x="1003187" y="2822277"/>
              <a:ext cx="271808" cy="271808"/>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a:off x="2010433" y="3782580"/>
              <a:ext cx="267108" cy="267108"/>
            </a:xfrm>
            <a:prstGeom prst="ellipse">
              <a:avLst/>
            </a:prstGeom>
            <a:noFill/>
            <a:ln>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1324633" y="1776422"/>
              <a:ext cx="695342" cy="695344"/>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Freeform 7"/>
          <p:cNvSpPr>
            <a:spLocks/>
          </p:cNvSpPr>
          <p:nvPr/>
        </p:nvSpPr>
        <p:spPr bwMode="auto">
          <a:xfrm>
            <a:off x="2324101" y="3210083"/>
            <a:ext cx="1300163" cy="1755891"/>
          </a:xfrm>
          <a:custGeom>
            <a:avLst/>
            <a:gdLst>
              <a:gd name="T0" fmla="*/ 84 w 1637"/>
              <a:gd name="T1" fmla="*/ 0 h 2157"/>
              <a:gd name="T2" fmla="*/ 1553 w 1637"/>
              <a:gd name="T3" fmla="*/ 0 h 2157"/>
              <a:gd name="T4" fmla="*/ 1579 w 1637"/>
              <a:gd name="T5" fmla="*/ 4 h 2157"/>
              <a:gd name="T6" fmla="*/ 1603 w 1637"/>
              <a:gd name="T7" fmla="*/ 16 h 2157"/>
              <a:gd name="T8" fmla="*/ 1621 w 1637"/>
              <a:gd name="T9" fmla="*/ 34 h 2157"/>
              <a:gd name="T10" fmla="*/ 1634 w 1637"/>
              <a:gd name="T11" fmla="*/ 57 h 2157"/>
              <a:gd name="T12" fmla="*/ 1637 w 1637"/>
              <a:gd name="T13" fmla="*/ 84 h 2157"/>
              <a:gd name="T14" fmla="*/ 1637 w 1637"/>
              <a:gd name="T15" fmla="*/ 2073 h 2157"/>
              <a:gd name="T16" fmla="*/ 1634 w 1637"/>
              <a:gd name="T17" fmla="*/ 2100 h 2157"/>
              <a:gd name="T18" fmla="*/ 1621 w 1637"/>
              <a:gd name="T19" fmla="*/ 2122 h 2157"/>
              <a:gd name="T20" fmla="*/ 1603 w 1637"/>
              <a:gd name="T21" fmla="*/ 2141 h 2157"/>
              <a:gd name="T22" fmla="*/ 1579 w 1637"/>
              <a:gd name="T23" fmla="*/ 2153 h 2157"/>
              <a:gd name="T24" fmla="*/ 1553 w 1637"/>
              <a:gd name="T25" fmla="*/ 2157 h 2157"/>
              <a:gd name="T26" fmla="*/ 84 w 1637"/>
              <a:gd name="T27" fmla="*/ 2157 h 2157"/>
              <a:gd name="T28" fmla="*/ 58 w 1637"/>
              <a:gd name="T29" fmla="*/ 2153 h 2157"/>
              <a:gd name="T30" fmla="*/ 34 w 1637"/>
              <a:gd name="T31" fmla="*/ 2141 h 2157"/>
              <a:gd name="T32" fmla="*/ 16 w 1637"/>
              <a:gd name="T33" fmla="*/ 2122 h 2157"/>
              <a:gd name="T34" fmla="*/ 4 w 1637"/>
              <a:gd name="T35" fmla="*/ 2100 h 2157"/>
              <a:gd name="T36" fmla="*/ 0 w 1637"/>
              <a:gd name="T37" fmla="*/ 2073 h 2157"/>
              <a:gd name="T38" fmla="*/ 0 w 1637"/>
              <a:gd name="T39" fmla="*/ 84 h 2157"/>
              <a:gd name="T40" fmla="*/ 4 w 1637"/>
              <a:gd name="T41" fmla="*/ 57 h 2157"/>
              <a:gd name="T42" fmla="*/ 16 w 1637"/>
              <a:gd name="T43" fmla="*/ 34 h 2157"/>
              <a:gd name="T44" fmla="*/ 34 w 1637"/>
              <a:gd name="T45" fmla="*/ 16 h 2157"/>
              <a:gd name="T46" fmla="*/ 58 w 1637"/>
              <a:gd name="T47" fmla="*/ 4 h 2157"/>
              <a:gd name="T48" fmla="*/ 84 w 1637"/>
              <a:gd name="T49" fmla="*/ 0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7" h="2157">
                <a:moveTo>
                  <a:pt x="84" y="0"/>
                </a:moveTo>
                <a:lnTo>
                  <a:pt x="1553" y="0"/>
                </a:lnTo>
                <a:lnTo>
                  <a:pt x="1579" y="4"/>
                </a:lnTo>
                <a:lnTo>
                  <a:pt x="1603" y="16"/>
                </a:lnTo>
                <a:lnTo>
                  <a:pt x="1621" y="34"/>
                </a:lnTo>
                <a:lnTo>
                  <a:pt x="1634" y="57"/>
                </a:lnTo>
                <a:lnTo>
                  <a:pt x="1637" y="84"/>
                </a:lnTo>
                <a:lnTo>
                  <a:pt x="1637" y="2073"/>
                </a:lnTo>
                <a:lnTo>
                  <a:pt x="1634" y="2100"/>
                </a:lnTo>
                <a:lnTo>
                  <a:pt x="1621" y="2122"/>
                </a:lnTo>
                <a:lnTo>
                  <a:pt x="1603" y="2141"/>
                </a:lnTo>
                <a:lnTo>
                  <a:pt x="1579" y="2153"/>
                </a:lnTo>
                <a:lnTo>
                  <a:pt x="1553" y="2157"/>
                </a:lnTo>
                <a:lnTo>
                  <a:pt x="84" y="2157"/>
                </a:lnTo>
                <a:lnTo>
                  <a:pt x="58" y="2153"/>
                </a:lnTo>
                <a:lnTo>
                  <a:pt x="34" y="2141"/>
                </a:lnTo>
                <a:lnTo>
                  <a:pt x="16" y="2122"/>
                </a:lnTo>
                <a:lnTo>
                  <a:pt x="4" y="2100"/>
                </a:lnTo>
                <a:lnTo>
                  <a:pt x="0" y="2073"/>
                </a:lnTo>
                <a:lnTo>
                  <a:pt x="0" y="84"/>
                </a:lnTo>
                <a:lnTo>
                  <a:pt x="4" y="57"/>
                </a:lnTo>
                <a:lnTo>
                  <a:pt x="16" y="34"/>
                </a:lnTo>
                <a:lnTo>
                  <a:pt x="34" y="16"/>
                </a:lnTo>
                <a:lnTo>
                  <a:pt x="58" y="4"/>
                </a:lnTo>
                <a:lnTo>
                  <a:pt x="84" y="0"/>
                </a:lnTo>
                <a:close/>
              </a:path>
            </a:pathLst>
          </a:custGeom>
          <a:gradFill flip="none" rotWithShape="1">
            <a:gsLst>
              <a:gs pos="0">
                <a:schemeClr val="tx1">
                  <a:lumMod val="85000"/>
                  <a:lumOff val="15000"/>
                </a:schemeClr>
              </a:gs>
              <a:gs pos="100000">
                <a:schemeClr val="bg1">
                  <a:lumMod val="50000"/>
                </a:schemeClr>
              </a:gs>
            </a:gsLst>
            <a:lin ang="16200000" scaled="1"/>
            <a:tileRect/>
          </a:gradFill>
          <a:ln w="9525">
            <a:solidFill>
              <a:schemeClr val="tx1">
                <a:lumMod val="85000"/>
                <a:lumOff val="15000"/>
              </a:schemeClr>
            </a:solidFill>
            <a:prstDash val="solid"/>
            <a:round/>
            <a:headEnd/>
            <a:tailEnd/>
          </a:ln>
          <a:effectLst>
            <a:reflection blurRad="6350" stA="2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2362201" y="3276600"/>
            <a:ext cx="1223963" cy="261610"/>
          </a:xfrm>
          <a:prstGeom prst="rect">
            <a:avLst/>
          </a:prstGeom>
          <a:noFill/>
        </p:spPr>
        <p:txBody>
          <a:bodyPr wrap="square" rtlCol="0">
            <a:spAutoFit/>
          </a:bodyPr>
          <a:lstStyle/>
          <a:p>
            <a:pPr algn="ctr"/>
            <a:r>
              <a:rPr lang="en-US" sz="1100" dirty="0" smtClean="0">
                <a:solidFill>
                  <a:schemeClr val="bg1"/>
                </a:solidFill>
                <a:latin typeface="Bebas Neue" pitchFamily="34" charset="0"/>
              </a:rPr>
              <a:t>01. Heading text</a:t>
            </a:r>
          </a:p>
        </p:txBody>
      </p:sp>
      <p:sp>
        <p:nvSpPr>
          <p:cNvPr id="21" name="Rectangle 20"/>
          <p:cNvSpPr/>
          <p:nvPr/>
        </p:nvSpPr>
        <p:spPr>
          <a:xfrm>
            <a:off x="2362201" y="3903584"/>
            <a:ext cx="1223963" cy="1015663"/>
          </a:xfrm>
          <a:prstGeom prst="rect">
            <a:avLst/>
          </a:prstGeom>
        </p:spPr>
        <p:txBody>
          <a:bodyPr wrap="square">
            <a:spAutoFit/>
          </a:bodyPr>
          <a:lstStyle/>
          <a:p>
            <a:pPr algn="ctr">
              <a:lnSpc>
                <a:spcPct val="150000"/>
              </a:lnSpc>
            </a:pP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cxnSp>
        <p:nvCxnSpPr>
          <p:cNvPr id="25" name="Straight Connector 24"/>
          <p:cNvCxnSpPr/>
          <p:nvPr/>
        </p:nvCxnSpPr>
        <p:spPr>
          <a:xfrm>
            <a:off x="2405063" y="3562290"/>
            <a:ext cx="1143000" cy="0"/>
          </a:xfrm>
          <a:prstGeom prst="line">
            <a:avLst/>
          </a:prstGeom>
          <a:ln>
            <a:solidFill>
              <a:schemeClr val="tx1">
                <a:lumMod val="65000"/>
                <a:lumOff val="3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2440782" y="3562290"/>
            <a:ext cx="106680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$250</a:t>
            </a:r>
          </a:p>
        </p:txBody>
      </p:sp>
      <p:cxnSp>
        <p:nvCxnSpPr>
          <p:cNvPr id="55" name="Straight Connector 54"/>
          <p:cNvCxnSpPr/>
          <p:nvPr/>
        </p:nvCxnSpPr>
        <p:spPr>
          <a:xfrm>
            <a:off x="2405063" y="3924300"/>
            <a:ext cx="1143000" cy="0"/>
          </a:xfrm>
          <a:prstGeom prst="line">
            <a:avLst/>
          </a:prstGeom>
          <a:ln>
            <a:solidFill>
              <a:schemeClr val="tx1">
                <a:lumMod val="65000"/>
                <a:lumOff val="3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8" name="Freeform 7"/>
          <p:cNvSpPr>
            <a:spLocks/>
          </p:cNvSpPr>
          <p:nvPr/>
        </p:nvSpPr>
        <p:spPr bwMode="auto">
          <a:xfrm>
            <a:off x="5519738" y="3210083"/>
            <a:ext cx="1300163" cy="1755891"/>
          </a:xfrm>
          <a:custGeom>
            <a:avLst/>
            <a:gdLst>
              <a:gd name="T0" fmla="*/ 84 w 1637"/>
              <a:gd name="T1" fmla="*/ 0 h 2157"/>
              <a:gd name="T2" fmla="*/ 1553 w 1637"/>
              <a:gd name="T3" fmla="*/ 0 h 2157"/>
              <a:gd name="T4" fmla="*/ 1579 w 1637"/>
              <a:gd name="T5" fmla="*/ 4 h 2157"/>
              <a:gd name="T6" fmla="*/ 1603 w 1637"/>
              <a:gd name="T7" fmla="*/ 16 h 2157"/>
              <a:gd name="T8" fmla="*/ 1621 w 1637"/>
              <a:gd name="T9" fmla="*/ 34 h 2157"/>
              <a:gd name="T10" fmla="*/ 1634 w 1637"/>
              <a:gd name="T11" fmla="*/ 57 h 2157"/>
              <a:gd name="T12" fmla="*/ 1637 w 1637"/>
              <a:gd name="T13" fmla="*/ 84 h 2157"/>
              <a:gd name="T14" fmla="*/ 1637 w 1637"/>
              <a:gd name="T15" fmla="*/ 2073 h 2157"/>
              <a:gd name="T16" fmla="*/ 1634 w 1637"/>
              <a:gd name="T17" fmla="*/ 2100 h 2157"/>
              <a:gd name="T18" fmla="*/ 1621 w 1637"/>
              <a:gd name="T19" fmla="*/ 2122 h 2157"/>
              <a:gd name="T20" fmla="*/ 1603 w 1637"/>
              <a:gd name="T21" fmla="*/ 2141 h 2157"/>
              <a:gd name="T22" fmla="*/ 1579 w 1637"/>
              <a:gd name="T23" fmla="*/ 2153 h 2157"/>
              <a:gd name="T24" fmla="*/ 1553 w 1637"/>
              <a:gd name="T25" fmla="*/ 2157 h 2157"/>
              <a:gd name="T26" fmla="*/ 84 w 1637"/>
              <a:gd name="T27" fmla="*/ 2157 h 2157"/>
              <a:gd name="T28" fmla="*/ 58 w 1637"/>
              <a:gd name="T29" fmla="*/ 2153 h 2157"/>
              <a:gd name="T30" fmla="*/ 34 w 1637"/>
              <a:gd name="T31" fmla="*/ 2141 h 2157"/>
              <a:gd name="T32" fmla="*/ 16 w 1637"/>
              <a:gd name="T33" fmla="*/ 2122 h 2157"/>
              <a:gd name="T34" fmla="*/ 4 w 1637"/>
              <a:gd name="T35" fmla="*/ 2100 h 2157"/>
              <a:gd name="T36" fmla="*/ 0 w 1637"/>
              <a:gd name="T37" fmla="*/ 2073 h 2157"/>
              <a:gd name="T38" fmla="*/ 0 w 1637"/>
              <a:gd name="T39" fmla="*/ 84 h 2157"/>
              <a:gd name="T40" fmla="*/ 4 w 1637"/>
              <a:gd name="T41" fmla="*/ 57 h 2157"/>
              <a:gd name="T42" fmla="*/ 16 w 1637"/>
              <a:gd name="T43" fmla="*/ 34 h 2157"/>
              <a:gd name="T44" fmla="*/ 34 w 1637"/>
              <a:gd name="T45" fmla="*/ 16 h 2157"/>
              <a:gd name="T46" fmla="*/ 58 w 1637"/>
              <a:gd name="T47" fmla="*/ 4 h 2157"/>
              <a:gd name="T48" fmla="*/ 84 w 1637"/>
              <a:gd name="T49" fmla="*/ 0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7" h="2157">
                <a:moveTo>
                  <a:pt x="84" y="0"/>
                </a:moveTo>
                <a:lnTo>
                  <a:pt x="1553" y="0"/>
                </a:lnTo>
                <a:lnTo>
                  <a:pt x="1579" y="4"/>
                </a:lnTo>
                <a:lnTo>
                  <a:pt x="1603" y="16"/>
                </a:lnTo>
                <a:lnTo>
                  <a:pt x="1621" y="34"/>
                </a:lnTo>
                <a:lnTo>
                  <a:pt x="1634" y="57"/>
                </a:lnTo>
                <a:lnTo>
                  <a:pt x="1637" y="84"/>
                </a:lnTo>
                <a:lnTo>
                  <a:pt x="1637" y="2073"/>
                </a:lnTo>
                <a:lnTo>
                  <a:pt x="1634" y="2100"/>
                </a:lnTo>
                <a:lnTo>
                  <a:pt x="1621" y="2122"/>
                </a:lnTo>
                <a:lnTo>
                  <a:pt x="1603" y="2141"/>
                </a:lnTo>
                <a:lnTo>
                  <a:pt x="1579" y="2153"/>
                </a:lnTo>
                <a:lnTo>
                  <a:pt x="1553" y="2157"/>
                </a:lnTo>
                <a:lnTo>
                  <a:pt x="84" y="2157"/>
                </a:lnTo>
                <a:lnTo>
                  <a:pt x="58" y="2153"/>
                </a:lnTo>
                <a:lnTo>
                  <a:pt x="34" y="2141"/>
                </a:lnTo>
                <a:lnTo>
                  <a:pt x="16" y="2122"/>
                </a:lnTo>
                <a:lnTo>
                  <a:pt x="4" y="2100"/>
                </a:lnTo>
                <a:lnTo>
                  <a:pt x="0" y="2073"/>
                </a:lnTo>
                <a:lnTo>
                  <a:pt x="0" y="84"/>
                </a:lnTo>
                <a:lnTo>
                  <a:pt x="4" y="57"/>
                </a:lnTo>
                <a:lnTo>
                  <a:pt x="16" y="34"/>
                </a:lnTo>
                <a:lnTo>
                  <a:pt x="34" y="16"/>
                </a:lnTo>
                <a:lnTo>
                  <a:pt x="58" y="4"/>
                </a:lnTo>
                <a:lnTo>
                  <a:pt x="84" y="0"/>
                </a:lnTo>
                <a:close/>
              </a:path>
            </a:pathLst>
          </a:custGeom>
          <a:gradFill flip="none" rotWithShape="1">
            <a:gsLst>
              <a:gs pos="0">
                <a:schemeClr val="tx1">
                  <a:lumMod val="85000"/>
                  <a:lumOff val="15000"/>
                </a:schemeClr>
              </a:gs>
              <a:gs pos="100000">
                <a:schemeClr val="bg1">
                  <a:lumMod val="50000"/>
                </a:schemeClr>
              </a:gs>
            </a:gsLst>
            <a:lin ang="16200000" scaled="1"/>
            <a:tileRect/>
          </a:gradFill>
          <a:ln w="9525">
            <a:solidFill>
              <a:schemeClr val="tx1">
                <a:lumMod val="85000"/>
                <a:lumOff val="15000"/>
              </a:schemeClr>
            </a:solidFill>
            <a:prstDash val="solid"/>
            <a:round/>
            <a:headEnd/>
            <a:tailEnd/>
          </a:ln>
          <a:effectLst>
            <a:reflection blurRad="6350" stA="2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59" name="TextBox 58"/>
          <p:cNvSpPr txBox="1"/>
          <p:nvPr/>
        </p:nvSpPr>
        <p:spPr>
          <a:xfrm>
            <a:off x="5557838" y="3276600"/>
            <a:ext cx="1223963" cy="261610"/>
          </a:xfrm>
          <a:prstGeom prst="rect">
            <a:avLst/>
          </a:prstGeom>
          <a:noFill/>
        </p:spPr>
        <p:txBody>
          <a:bodyPr wrap="square" rtlCol="0">
            <a:spAutoFit/>
          </a:bodyPr>
          <a:lstStyle/>
          <a:p>
            <a:pPr algn="ctr"/>
            <a:r>
              <a:rPr lang="en-US" sz="1100" dirty="0" smtClean="0">
                <a:solidFill>
                  <a:schemeClr val="bg1"/>
                </a:solidFill>
                <a:latin typeface="Bebas Neue" pitchFamily="34" charset="0"/>
              </a:rPr>
              <a:t>03. Heading text</a:t>
            </a:r>
          </a:p>
        </p:txBody>
      </p:sp>
      <p:sp>
        <p:nvSpPr>
          <p:cNvPr id="60" name="Rectangle 59"/>
          <p:cNvSpPr/>
          <p:nvPr/>
        </p:nvSpPr>
        <p:spPr>
          <a:xfrm>
            <a:off x="5557838" y="3903584"/>
            <a:ext cx="1223963" cy="1015663"/>
          </a:xfrm>
          <a:prstGeom prst="rect">
            <a:avLst/>
          </a:prstGeom>
        </p:spPr>
        <p:txBody>
          <a:bodyPr wrap="square">
            <a:spAutoFit/>
          </a:bodyPr>
          <a:lstStyle/>
          <a:p>
            <a:pPr algn="ctr">
              <a:lnSpc>
                <a:spcPct val="150000"/>
              </a:lnSpc>
            </a:pP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cxnSp>
        <p:nvCxnSpPr>
          <p:cNvPr id="61" name="Straight Connector 60"/>
          <p:cNvCxnSpPr/>
          <p:nvPr/>
        </p:nvCxnSpPr>
        <p:spPr>
          <a:xfrm>
            <a:off x="5600700" y="3562290"/>
            <a:ext cx="1143000" cy="0"/>
          </a:xfrm>
          <a:prstGeom prst="line">
            <a:avLst/>
          </a:prstGeom>
          <a:ln>
            <a:solidFill>
              <a:schemeClr val="tx1">
                <a:lumMod val="65000"/>
                <a:lumOff val="3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5636419" y="3562290"/>
            <a:ext cx="106680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$450</a:t>
            </a:r>
          </a:p>
        </p:txBody>
      </p:sp>
      <p:cxnSp>
        <p:nvCxnSpPr>
          <p:cNvPr id="63" name="Straight Connector 62"/>
          <p:cNvCxnSpPr/>
          <p:nvPr/>
        </p:nvCxnSpPr>
        <p:spPr>
          <a:xfrm>
            <a:off x="5600700" y="3924300"/>
            <a:ext cx="1143000" cy="0"/>
          </a:xfrm>
          <a:prstGeom prst="line">
            <a:avLst/>
          </a:prstGeom>
          <a:ln>
            <a:solidFill>
              <a:schemeClr val="tx1">
                <a:lumMod val="65000"/>
                <a:lumOff val="3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8" name="Freeform 8"/>
          <p:cNvSpPr>
            <a:spLocks/>
          </p:cNvSpPr>
          <p:nvPr/>
        </p:nvSpPr>
        <p:spPr bwMode="auto">
          <a:xfrm>
            <a:off x="3750469" y="3048000"/>
            <a:ext cx="1643063" cy="2216425"/>
          </a:xfrm>
          <a:custGeom>
            <a:avLst/>
            <a:gdLst>
              <a:gd name="T0" fmla="*/ 107 w 2069"/>
              <a:gd name="T1" fmla="*/ 0 h 2725"/>
              <a:gd name="T2" fmla="*/ 1963 w 2069"/>
              <a:gd name="T3" fmla="*/ 0 h 2725"/>
              <a:gd name="T4" fmla="*/ 1992 w 2069"/>
              <a:gd name="T5" fmla="*/ 5 h 2725"/>
              <a:gd name="T6" fmla="*/ 2017 w 2069"/>
              <a:gd name="T7" fmla="*/ 15 h 2725"/>
              <a:gd name="T8" fmla="*/ 2038 w 2069"/>
              <a:gd name="T9" fmla="*/ 32 h 2725"/>
              <a:gd name="T10" fmla="*/ 2056 w 2069"/>
              <a:gd name="T11" fmla="*/ 54 h 2725"/>
              <a:gd name="T12" fmla="*/ 2066 w 2069"/>
              <a:gd name="T13" fmla="*/ 79 h 2725"/>
              <a:gd name="T14" fmla="*/ 2069 w 2069"/>
              <a:gd name="T15" fmla="*/ 107 h 2725"/>
              <a:gd name="T16" fmla="*/ 2069 w 2069"/>
              <a:gd name="T17" fmla="*/ 2618 h 2725"/>
              <a:gd name="T18" fmla="*/ 2066 w 2069"/>
              <a:gd name="T19" fmla="*/ 2648 h 2725"/>
              <a:gd name="T20" fmla="*/ 2056 w 2069"/>
              <a:gd name="T21" fmla="*/ 2673 h 2725"/>
              <a:gd name="T22" fmla="*/ 2038 w 2069"/>
              <a:gd name="T23" fmla="*/ 2694 h 2725"/>
              <a:gd name="T24" fmla="*/ 2017 w 2069"/>
              <a:gd name="T25" fmla="*/ 2712 h 2725"/>
              <a:gd name="T26" fmla="*/ 1992 w 2069"/>
              <a:gd name="T27" fmla="*/ 2722 h 2725"/>
              <a:gd name="T28" fmla="*/ 1963 w 2069"/>
              <a:gd name="T29" fmla="*/ 2725 h 2725"/>
              <a:gd name="T30" fmla="*/ 107 w 2069"/>
              <a:gd name="T31" fmla="*/ 2725 h 2725"/>
              <a:gd name="T32" fmla="*/ 79 w 2069"/>
              <a:gd name="T33" fmla="*/ 2722 h 2725"/>
              <a:gd name="T34" fmla="*/ 54 w 2069"/>
              <a:gd name="T35" fmla="*/ 2712 h 2725"/>
              <a:gd name="T36" fmla="*/ 33 w 2069"/>
              <a:gd name="T37" fmla="*/ 2694 h 2725"/>
              <a:gd name="T38" fmla="*/ 15 w 2069"/>
              <a:gd name="T39" fmla="*/ 2673 h 2725"/>
              <a:gd name="T40" fmla="*/ 5 w 2069"/>
              <a:gd name="T41" fmla="*/ 2648 h 2725"/>
              <a:gd name="T42" fmla="*/ 0 w 2069"/>
              <a:gd name="T43" fmla="*/ 2618 h 2725"/>
              <a:gd name="T44" fmla="*/ 0 w 2069"/>
              <a:gd name="T45" fmla="*/ 107 h 2725"/>
              <a:gd name="T46" fmla="*/ 5 w 2069"/>
              <a:gd name="T47" fmla="*/ 79 h 2725"/>
              <a:gd name="T48" fmla="*/ 15 w 2069"/>
              <a:gd name="T49" fmla="*/ 54 h 2725"/>
              <a:gd name="T50" fmla="*/ 33 w 2069"/>
              <a:gd name="T51" fmla="*/ 32 h 2725"/>
              <a:gd name="T52" fmla="*/ 54 w 2069"/>
              <a:gd name="T53" fmla="*/ 15 h 2725"/>
              <a:gd name="T54" fmla="*/ 79 w 2069"/>
              <a:gd name="T55" fmla="*/ 5 h 2725"/>
              <a:gd name="T56" fmla="*/ 107 w 2069"/>
              <a:gd name="T57" fmla="*/ 0 h 2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9" h="2725">
                <a:moveTo>
                  <a:pt x="107" y="0"/>
                </a:moveTo>
                <a:lnTo>
                  <a:pt x="1963" y="0"/>
                </a:lnTo>
                <a:lnTo>
                  <a:pt x="1992" y="5"/>
                </a:lnTo>
                <a:lnTo>
                  <a:pt x="2017" y="15"/>
                </a:lnTo>
                <a:lnTo>
                  <a:pt x="2038" y="32"/>
                </a:lnTo>
                <a:lnTo>
                  <a:pt x="2056" y="54"/>
                </a:lnTo>
                <a:lnTo>
                  <a:pt x="2066" y="79"/>
                </a:lnTo>
                <a:lnTo>
                  <a:pt x="2069" y="107"/>
                </a:lnTo>
                <a:lnTo>
                  <a:pt x="2069" y="2618"/>
                </a:lnTo>
                <a:lnTo>
                  <a:pt x="2066" y="2648"/>
                </a:lnTo>
                <a:lnTo>
                  <a:pt x="2056" y="2673"/>
                </a:lnTo>
                <a:lnTo>
                  <a:pt x="2038" y="2694"/>
                </a:lnTo>
                <a:lnTo>
                  <a:pt x="2017" y="2712"/>
                </a:lnTo>
                <a:lnTo>
                  <a:pt x="1992" y="2722"/>
                </a:lnTo>
                <a:lnTo>
                  <a:pt x="1963" y="2725"/>
                </a:lnTo>
                <a:lnTo>
                  <a:pt x="107" y="2725"/>
                </a:lnTo>
                <a:lnTo>
                  <a:pt x="79" y="2722"/>
                </a:lnTo>
                <a:lnTo>
                  <a:pt x="54" y="2712"/>
                </a:lnTo>
                <a:lnTo>
                  <a:pt x="33" y="2694"/>
                </a:lnTo>
                <a:lnTo>
                  <a:pt x="15" y="2673"/>
                </a:lnTo>
                <a:lnTo>
                  <a:pt x="5" y="2648"/>
                </a:lnTo>
                <a:lnTo>
                  <a:pt x="0" y="2618"/>
                </a:lnTo>
                <a:lnTo>
                  <a:pt x="0" y="107"/>
                </a:lnTo>
                <a:lnTo>
                  <a:pt x="5" y="79"/>
                </a:lnTo>
                <a:lnTo>
                  <a:pt x="15" y="54"/>
                </a:lnTo>
                <a:lnTo>
                  <a:pt x="33" y="32"/>
                </a:lnTo>
                <a:lnTo>
                  <a:pt x="54" y="15"/>
                </a:lnTo>
                <a:lnTo>
                  <a:pt x="79" y="5"/>
                </a:lnTo>
                <a:lnTo>
                  <a:pt x="107" y="0"/>
                </a:lnTo>
                <a:close/>
              </a:path>
            </a:pathLst>
          </a:custGeom>
          <a:gradFill flip="none" rotWithShape="1">
            <a:gsLst>
              <a:gs pos="0">
                <a:srgbClr val="FF33CC"/>
              </a:gs>
              <a:gs pos="100000">
                <a:srgbClr val="FF93E3"/>
              </a:gs>
            </a:gsLst>
            <a:lin ang="16200000" scaled="1"/>
            <a:tileRect/>
          </a:gradFill>
          <a:ln w="9525">
            <a:solidFill>
              <a:srgbClr val="FF33CC"/>
            </a:solidFill>
            <a:prstDash val="solid"/>
            <a:round/>
            <a:headEnd/>
            <a:tailEnd/>
          </a:ln>
          <a:effectLst>
            <a:reflection blurRad="6350" stA="3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3960019" y="3116014"/>
            <a:ext cx="1223963" cy="261610"/>
          </a:xfrm>
          <a:prstGeom prst="rect">
            <a:avLst/>
          </a:prstGeom>
          <a:noFill/>
        </p:spPr>
        <p:txBody>
          <a:bodyPr wrap="square" rtlCol="0">
            <a:spAutoFit/>
          </a:bodyPr>
          <a:lstStyle/>
          <a:p>
            <a:pPr algn="ctr"/>
            <a:r>
              <a:rPr lang="en-US" sz="1100" dirty="0" smtClean="0">
                <a:latin typeface="Bebas Neue" pitchFamily="34" charset="0"/>
              </a:rPr>
              <a:t>02. Heading text</a:t>
            </a:r>
          </a:p>
        </p:txBody>
      </p:sp>
      <p:sp>
        <p:nvSpPr>
          <p:cNvPr id="35" name="Rectangle 34"/>
          <p:cNvSpPr/>
          <p:nvPr/>
        </p:nvSpPr>
        <p:spPr>
          <a:xfrm>
            <a:off x="3966369" y="3935105"/>
            <a:ext cx="1223963" cy="1246495"/>
          </a:xfrm>
          <a:prstGeom prst="rect">
            <a:avLst/>
          </a:prstGeom>
        </p:spPr>
        <p:txBody>
          <a:bodyPr wrap="square">
            <a:spAutoFit/>
          </a:bodyPr>
          <a:lstStyle/>
          <a:p>
            <a:pPr algn="ctr">
              <a:lnSpc>
                <a:spcPct val="150000"/>
              </a:lnSpc>
            </a:pPr>
            <a:r>
              <a:rPr lang="en-US" sz="1000" dirty="0">
                <a:latin typeface="Play" pitchFamily="34" charset="0"/>
              </a:rPr>
              <a:t>This is a sample letter that has been placed to demonstrate the typing text</a:t>
            </a:r>
            <a:r>
              <a:rPr lang="en-US" sz="1000" dirty="0" smtClean="0">
                <a:latin typeface="Play" pitchFamily="34" charset="0"/>
              </a:rPr>
              <a:t>.</a:t>
            </a:r>
            <a:endParaRPr lang="en-US" sz="1000" dirty="0">
              <a:latin typeface="Play" pitchFamily="34" charset="0"/>
            </a:endParaRPr>
          </a:p>
        </p:txBody>
      </p:sp>
      <p:cxnSp>
        <p:nvCxnSpPr>
          <p:cNvPr id="36" name="Straight Connector 35"/>
          <p:cNvCxnSpPr/>
          <p:nvPr/>
        </p:nvCxnSpPr>
        <p:spPr>
          <a:xfrm>
            <a:off x="3927474" y="3482697"/>
            <a:ext cx="1295400" cy="0"/>
          </a:xfrm>
          <a:prstGeom prst="line">
            <a:avLst/>
          </a:prstGeom>
          <a:ln>
            <a:solidFill>
              <a:srgbClr val="FF33CC"/>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4038599" y="3486090"/>
            <a:ext cx="1066800" cy="400110"/>
          </a:xfrm>
          <a:prstGeom prst="rect">
            <a:avLst/>
          </a:prstGeom>
          <a:noFill/>
        </p:spPr>
        <p:txBody>
          <a:bodyPr wrap="square" rtlCol="0">
            <a:spAutoFit/>
          </a:bodyPr>
          <a:lstStyle/>
          <a:p>
            <a:pPr algn="ctr"/>
            <a:r>
              <a:rPr lang="en-US" sz="2000" dirty="0" smtClean="0">
                <a:latin typeface="Bebas Neue" pitchFamily="34" charset="0"/>
              </a:rPr>
              <a:t>$350</a:t>
            </a:r>
          </a:p>
        </p:txBody>
      </p:sp>
      <p:cxnSp>
        <p:nvCxnSpPr>
          <p:cNvPr id="64" name="Straight Connector 63"/>
          <p:cNvCxnSpPr/>
          <p:nvPr/>
        </p:nvCxnSpPr>
        <p:spPr>
          <a:xfrm>
            <a:off x="3927474" y="3886200"/>
            <a:ext cx="1295400" cy="0"/>
          </a:xfrm>
          <a:prstGeom prst="line">
            <a:avLst/>
          </a:prstGeom>
          <a:ln>
            <a:solidFill>
              <a:srgbClr val="FF33CC"/>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8382000" y="6476999"/>
            <a:ext cx="591235" cy="223601"/>
            <a:chOff x="8190130" y="4757381"/>
            <a:chExt cx="725270" cy="268070"/>
          </a:xfrm>
          <a:solidFill>
            <a:schemeClr val="bg1">
              <a:lumMod val="85000"/>
            </a:schemeClr>
          </a:solidFill>
        </p:grpSpPr>
        <p:sp>
          <p:nvSpPr>
            <p:cNvPr id="5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32187850"/>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1000"/>
                                        <p:tgtEl>
                                          <p:spTgt spid="20"/>
                                        </p:tgtEl>
                                      </p:cBhvr>
                                    </p:animEffect>
                                    <p:anim calcmode="lin" valueType="num">
                                      <p:cBhvr>
                                        <p:cTn id="13" dur="1000" fill="hold"/>
                                        <p:tgtEl>
                                          <p:spTgt spid="20"/>
                                        </p:tgtEl>
                                        <p:attrNameLst>
                                          <p:attrName>ppt_x</p:attrName>
                                        </p:attrNameLst>
                                      </p:cBhvr>
                                      <p:tavLst>
                                        <p:tav tm="0">
                                          <p:val>
                                            <p:strVal val="#ppt_x"/>
                                          </p:val>
                                        </p:tav>
                                        <p:tav tm="100000">
                                          <p:val>
                                            <p:strVal val="#ppt_x"/>
                                          </p:val>
                                        </p:tav>
                                      </p:tavLst>
                                    </p:anim>
                                    <p:anim calcmode="lin" valueType="num">
                                      <p:cBhvr>
                                        <p:cTn id="14" dur="1000" fill="hold"/>
                                        <p:tgtEl>
                                          <p:spTgt spid="2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1000"/>
                                        <p:tgtEl>
                                          <p:spTgt spid="21"/>
                                        </p:tgtEl>
                                      </p:cBhvr>
                                    </p:animEffect>
                                    <p:anim calcmode="lin" valueType="num">
                                      <p:cBhvr>
                                        <p:cTn id="18" dur="1000" fill="hold"/>
                                        <p:tgtEl>
                                          <p:spTgt spid="21"/>
                                        </p:tgtEl>
                                        <p:attrNameLst>
                                          <p:attrName>ppt_x</p:attrName>
                                        </p:attrNameLst>
                                      </p:cBhvr>
                                      <p:tavLst>
                                        <p:tav tm="0">
                                          <p:val>
                                            <p:strVal val="#ppt_x"/>
                                          </p:val>
                                        </p:tav>
                                        <p:tav tm="100000">
                                          <p:val>
                                            <p:strVal val="#ppt_x"/>
                                          </p:val>
                                        </p:tav>
                                      </p:tavLst>
                                    </p:anim>
                                    <p:anim calcmode="lin" valueType="num">
                                      <p:cBhvr>
                                        <p:cTn id="19" dur="1000" fill="hold"/>
                                        <p:tgtEl>
                                          <p:spTgt spid="21"/>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1000"/>
                                        <p:tgtEl>
                                          <p:spTgt spid="52"/>
                                        </p:tgtEl>
                                      </p:cBhvr>
                                    </p:animEffect>
                                    <p:anim calcmode="lin" valueType="num">
                                      <p:cBhvr>
                                        <p:cTn id="28" dur="1000" fill="hold"/>
                                        <p:tgtEl>
                                          <p:spTgt spid="52"/>
                                        </p:tgtEl>
                                        <p:attrNameLst>
                                          <p:attrName>ppt_x</p:attrName>
                                        </p:attrNameLst>
                                      </p:cBhvr>
                                      <p:tavLst>
                                        <p:tav tm="0">
                                          <p:val>
                                            <p:strVal val="#ppt_x"/>
                                          </p:val>
                                        </p:tav>
                                        <p:tav tm="100000">
                                          <p:val>
                                            <p:strVal val="#ppt_x"/>
                                          </p:val>
                                        </p:tav>
                                      </p:tavLst>
                                    </p:anim>
                                    <p:anim calcmode="lin" valueType="num">
                                      <p:cBhvr>
                                        <p:cTn id="29" dur="1000" fill="hold"/>
                                        <p:tgtEl>
                                          <p:spTgt spid="52"/>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fade">
                                      <p:cBhvr>
                                        <p:cTn id="32" dur="1000"/>
                                        <p:tgtEl>
                                          <p:spTgt spid="55"/>
                                        </p:tgtEl>
                                      </p:cBhvr>
                                    </p:animEffect>
                                    <p:anim calcmode="lin" valueType="num">
                                      <p:cBhvr>
                                        <p:cTn id="33" dur="1000" fill="hold"/>
                                        <p:tgtEl>
                                          <p:spTgt spid="55"/>
                                        </p:tgtEl>
                                        <p:attrNameLst>
                                          <p:attrName>ppt_x</p:attrName>
                                        </p:attrNameLst>
                                      </p:cBhvr>
                                      <p:tavLst>
                                        <p:tav tm="0">
                                          <p:val>
                                            <p:strVal val="#ppt_x"/>
                                          </p:val>
                                        </p:tav>
                                        <p:tav tm="100000">
                                          <p:val>
                                            <p:strVal val="#ppt_x"/>
                                          </p:val>
                                        </p:tav>
                                      </p:tavLst>
                                    </p:anim>
                                    <p:anim calcmode="lin" valueType="num">
                                      <p:cBhvr>
                                        <p:cTn id="34"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7" presetClass="entr" presetSubtype="0" fill="hold" grpId="0" nodeType="click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1000"/>
                                        <p:tgtEl>
                                          <p:spTgt spid="18"/>
                                        </p:tgtEl>
                                      </p:cBhvr>
                                    </p:animEffect>
                                    <p:anim calcmode="lin" valueType="num">
                                      <p:cBhvr>
                                        <p:cTn id="40" dur="1000" fill="hold"/>
                                        <p:tgtEl>
                                          <p:spTgt spid="18"/>
                                        </p:tgtEl>
                                        <p:attrNameLst>
                                          <p:attrName>ppt_x</p:attrName>
                                        </p:attrNameLst>
                                      </p:cBhvr>
                                      <p:tavLst>
                                        <p:tav tm="0">
                                          <p:val>
                                            <p:strVal val="#ppt_x"/>
                                          </p:val>
                                        </p:tav>
                                        <p:tav tm="100000">
                                          <p:val>
                                            <p:strVal val="#ppt_x"/>
                                          </p:val>
                                        </p:tav>
                                      </p:tavLst>
                                    </p:anim>
                                    <p:anim calcmode="lin" valueType="num">
                                      <p:cBhvr>
                                        <p:cTn id="41" dur="1000" fill="hold"/>
                                        <p:tgtEl>
                                          <p:spTgt spid="18"/>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1000"/>
                                        <p:tgtEl>
                                          <p:spTgt spid="34"/>
                                        </p:tgtEl>
                                      </p:cBhvr>
                                    </p:animEffect>
                                    <p:anim calcmode="lin" valueType="num">
                                      <p:cBhvr>
                                        <p:cTn id="45" dur="1000" fill="hold"/>
                                        <p:tgtEl>
                                          <p:spTgt spid="34"/>
                                        </p:tgtEl>
                                        <p:attrNameLst>
                                          <p:attrName>ppt_x</p:attrName>
                                        </p:attrNameLst>
                                      </p:cBhvr>
                                      <p:tavLst>
                                        <p:tav tm="0">
                                          <p:val>
                                            <p:strVal val="#ppt_x"/>
                                          </p:val>
                                        </p:tav>
                                        <p:tav tm="100000">
                                          <p:val>
                                            <p:strVal val="#ppt_x"/>
                                          </p:val>
                                        </p:tav>
                                      </p:tavLst>
                                    </p:anim>
                                    <p:anim calcmode="lin" valueType="num">
                                      <p:cBhvr>
                                        <p:cTn id="46" dur="1000" fill="hold"/>
                                        <p:tgtEl>
                                          <p:spTgt spid="34"/>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animEffect transition="in" filter="fade">
                                      <p:cBhvr>
                                        <p:cTn id="49" dur="1000"/>
                                        <p:tgtEl>
                                          <p:spTgt spid="35"/>
                                        </p:tgtEl>
                                      </p:cBhvr>
                                    </p:animEffect>
                                    <p:anim calcmode="lin" valueType="num">
                                      <p:cBhvr>
                                        <p:cTn id="50" dur="1000" fill="hold"/>
                                        <p:tgtEl>
                                          <p:spTgt spid="35"/>
                                        </p:tgtEl>
                                        <p:attrNameLst>
                                          <p:attrName>ppt_x</p:attrName>
                                        </p:attrNameLst>
                                      </p:cBhvr>
                                      <p:tavLst>
                                        <p:tav tm="0">
                                          <p:val>
                                            <p:strVal val="#ppt_x"/>
                                          </p:val>
                                        </p:tav>
                                        <p:tav tm="100000">
                                          <p:val>
                                            <p:strVal val="#ppt_x"/>
                                          </p:val>
                                        </p:tav>
                                      </p:tavLst>
                                    </p:anim>
                                    <p:anim calcmode="lin" valueType="num">
                                      <p:cBhvr>
                                        <p:cTn id="51" dur="1000" fill="hold"/>
                                        <p:tgtEl>
                                          <p:spTgt spid="35"/>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1000"/>
                                        <p:tgtEl>
                                          <p:spTgt spid="36"/>
                                        </p:tgtEl>
                                      </p:cBhvr>
                                    </p:animEffect>
                                    <p:anim calcmode="lin" valueType="num">
                                      <p:cBhvr>
                                        <p:cTn id="55" dur="1000" fill="hold"/>
                                        <p:tgtEl>
                                          <p:spTgt spid="36"/>
                                        </p:tgtEl>
                                        <p:attrNameLst>
                                          <p:attrName>ppt_x</p:attrName>
                                        </p:attrNameLst>
                                      </p:cBhvr>
                                      <p:tavLst>
                                        <p:tav tm="0">
                                          <p:val>
                                            <p:strVal val="#ppt_x"/>
                                          </p:val>
                                        </p:tav>
                                        <p:tav tm="100000">
                                          <p:val>
                                            <p:strVal val="#ppt_x"/>
                                          </p:val>
                                        </p:tav>
                                      </p:tavLst>
                                    </p:anim>
                                    <p:anim calcmode="lin" valueType="num">
                                      <p:cBhvr>
                                        <p:cTn id="56" dur="1000" fill="hold"/>
                                        <p:tgtEl>
                                          <p:spTgt spid="3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65"/>
                                        </p:tgtEl>
                                        <p:attrNameLst>
                                          <p:attrName>style.visibility</p:attrName>
                                        </p:attrNameLst>
                                      </p:cBhvr>
                                      <p:to>
                                        <p:strVal val="visible"/>
                                      </p:to>
                                    </p:set>
                                    <p:animEffect transition="in" filter="fade">
                                      <p:cBhvr>
                                        <p:cTn id="59" dur="1000"/>
                                        <p:tgtEl>
                                          <p:spTgt spid="65"/>
                                        </p:tgtEl>
                                      </p:cBhvr>
                                    </p:animEffect>
                                    <p:anim calcmode="lin" valueType="num">
                                      <p:cBhvr>
                                        <p:cTn id="60" dur="1000" fill="hold"/>
                                        <p:tgtEl>
                                          <p:spTgt spid="65"/>
                                        </p:tgtEl>
                                        <p:attrNameLst>
                                          <p:attrName>ppt_x</p:attrName>
                                        </p:attrNameLst>
                                      </p:cBhvr>
                                      <p:tavLst>
                                        <p:tav tm="0">
                                          <p:val>
                                            <p:strVal val="#ppt_x"/>
                                          </p:val>
                                        </p:tav>
                                        <p:tav tm="100000">
                                          <p:val>
                                            <p:strVal val="#ppt_x"/>
                                          </p:val>
                                        </p:tav>
                                      </p:tavLst>
                                    </p:anim>
                                    <p:anim calcmode="lin" valueType="num">
                                      <p:cBhvr>
                                        <p:cTn id="61" dur="1000" fill="hold"/>
                                        <p:tgtEl>
                                          <p:spTgt spid="65"/>
                                        </p:tgtEl>
                                        <p:attrNameLst>
                                          <p:attrName>ppt_y</p:attrName>
                                        </p:attrNameLst>
                                      </p:cBhvr>
                                      <p:tavLst>
                                        <p:tav tm="0">
                                          <p:val>
                                            <p:strVal val="#ppt_y-.1"/>
                                          </p:val>
                                        </p:tav>
                                        <p:tav tm="100000">
                                          <p:val>
                                            <p:strVal val="#ppt_y"/>
                                          </p:val>
                                        </p:tav>
                                      </p:tavLst>
                                    </p:anim>
                                  </p:childTnLst>
                                </p:cTn>
                              </p:par>
                              <p:par>
                                <p:cTn id="62" presetID="47" presetClass="entr" presetSubtype="0" fill="hold" nodeType="withEffect">
                                  <p:stCondLst>
                                    <p:cond delay="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1000"/>
                                        <p:tgtEl>
                                          <p:spTgt spid="64"/>
                                        </p:tgtEl>
                                      </p:cBhvr>
                                    </p:animEffect>
                                    <p:anim calcmode="lin" valueType="num">
                                      <p:cBhvr>
                                        <p:cTn id="65" dur="1000" fill="hold"/>
                                        <p:tgtEl>
                                          <p:spTgt spid="64"/>
                                        </p:tgtEl>
                                        <p:attrNameLst>
                                          <p:attrName>ppt_x</p:attrName>
                                        </p:attrNameLst>
                                      </p:cBhvr>
                                      <p:tavLst>
                                        <p:tav tm="0">
                                          <p:val>
                                            <p:strVal val="#ppt_x"/>
                                          </p:val>
                                        </p:tav>
                                        <p:tav tm="100000">
                                          <p:val>
                                            <p:strVal val="#ppt_x"/>
                                          </p:val>
                                        </p:tav>
                                      </p:tavLst>
                                    </p:anim>
                                    <p:anim calcmode="lin" valueType="num">
                                      <p:cBhvr>
                                        <p:cTn id="66"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grpId="0" nodeType="clickEffect">
                                  <p:stCondLst>
                                    <p:cond delay="0"/>
                                  </p:stCondLst>
                                  <p:childTnLst>
                                    <p:set>
                                      <p:cBhvr>
                                        <p:cTn id="70" dur="1" fill="hold">
                                          <p:stCondLst>
                                            <p:cond delay="0"/>
                                          </p:stCondLst>
                                        </p:cTn>
                                        <p:tgtEl>
                                          <p:spTgt spid="58"/>
                                        </p:tgtEl>
                                        <p:attrNameLst>
                                          <p:attrName>style.visibility</p:attrName>
                                        </p:attrNameLst>
                                      </p:cBhvr>
                                      <p:to>
                                        <p:strVal val="visible"/>
                                      </p:to>
                                    </p:set>
                                    <p:animEffect transition="in" filter="fade">
                                      <p:cBhvr>
                                        <p:cTn id="71" dur="1000"/>
                                        <p:tgtEl>
                                          <p:spTgt spid="58"/>
                                        </p:tgtEl>
                                      </p:cBhvr>
                                    </p:animEffect>
                                    <p:anim calcmode="lin" valueType="num">
                                      <p:cBhvr>
                                        <p:cTn id="72" dur="1000" fill="hold"/>
                                        <p:tgtEl>
                                          <p:spTgt spid="58"/>
                                        </p:tgtEl>
                                        <p:attrNameLst>
                                          <p:attrName>ppt_x</p:attrName>
                                        </p:attrNameLst>
                                      </p:cBhvr>
                                      <p:tavLst>
                                        <p:tav tm="0">
                                          <p:val>
                                            <p:strVal val="#ppt_x"/>
                                          </p:val>
                                        </p:tav>
                                        <p:tav tm="100000">
                                          <p:val>
                                            <p:strVal val="#ppt_x"/>
                                          </p:val>
                                        </p:tav>
                                      </p:tavLst>
                                    </p:anim>
                                    <p:anim calcmode="lin" valueType="num">
                                      <p:cBhvr>
                                        <p:cTn id="73" dur="1000" fill="hold"/>
                                        <p:tgtEl>
                                          <p:spTgt spid="5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1000"/>
                                        <p:tgtEl>
                                          <p:spTgt spid="59"/>
                                        </p:tgtEl>
                                      </p:cBhvr>
                                    </p:animEffect>
                                    <p:anim calcmode="lin" valueType="num">
                                      <p:cBhvr>
                                        <p:cTn id="77" dur="1000" fill="hold"/>
                                        <p:tgtEl>
                                          <p:spTgt spid="59"/>
                                        </p:tgtEl>
                                        <p:attrNameLst>
                                          <p:attrName>ppt_x</p:attrName>
                                        </p:attrNameLst>
                                      </p:cBhvr>
                                      <p:tavLst>
                                        <p:tav tm="0">
                                          <p:val>
                                            <p:strVal val="#ppt_x"/>
                                          </p:val>
                                        </p:tav>
                                        <p:tav tm="100000">
                                          <p:val>
                                            <p:strVal val="#ppt_x"/>
                                          </p:val>
                                        </p:tav>
                                      </p:tavLst>
                                    </p:anim>
                                    <p:anim calcmode="lin" valueType="num">
                                      <p:cBhvr>
                                        <p:cTn id="78" dur="1000" fill="hold"/>
                                        <p:tgtEl>
                                          <p:spTgt spid="5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60"/>
                                        </p:tgtEl>
                                        <p:attrNameLst>
                                          <p:attrName>style.visibility</p:attrName>
                                        </p:attrNameLst>
                                      </p:cBhvr>
                                      <p:to>
                                        <p:strVal val="visible"/>
                                      </p:to>
                                    </p:set>
                                    <p:animEffect transition="in" filter="fade">
                                      <p:cBhvr>
                                        <p:cTn id="81" dur="1000"/>
                                        <p:tgtEl>
                                          <p:spTgt spid="60"/>
                                        </p:tgtEl>
                                      </p:cBhvr>
                                    </p:animEffect>
                                    <p:anim calcmode="lin" valueType="num">
                                      <p:cBhvr>
                                        <p:cTn id="82" dur="1000" fill="hold"/>
                                        <p:tgtEl>
                                          <p:spTgt spid="60"/>
                                        </p:tgtEl>
                                        <p:attrNameLst>
                                          <p:attrName>ppt_x</p:attrName>
                                        </p:attrNameLst>
                                      </p:cBhvr>
                                      <p:tavLst>
                                        <p:tav tm="0">
                                          <p:val>
                                            <p:strVal val="#ppt_x"/>
                                          </p:val>
                                        </p:tav>
                                        <p:tav tm="100000">
                                          <p:val>
                                            <p:strVal val="#ppt_x"/>
                                          </p:val>
                                        </p:tav>
                                      </p:tavLst>
                                    </p:anim>
                                    <p:anim calcmode="lin" valueType="num">
                                      <p:cBhvr>
                                        <p:cTn id="83" dur="1000" fill="hold"/>
                                        <p:tgtEl>
                                          <p:spTgt spid="60"/>
                                        </p:tgtEl>
                                        <p:attrNameLst>
                                          <p:attrName>ppt_y</p:attrName>
                                        </p:attrNameLst>
                                      </p:cBhvr>
                                      <p:tavLst>
                                        <p:tav tm="0">
                                          <p:val>
                                            <p:strVal val="#ppt_y+.1"/>
                                          </p:val>
                                        </p:tav>
                                        <p:tav tm="100000">
                                          <p:val>
                                            <p:strVal val="#ppt_y"/>
                                          </p:val>
                                        </p:tav>
                                      </p:tavLst>
                                    </p:anim>
                                  </p:childTnLst>
                                </p:cTn>
                              </p:par>
                              <p:par>
                                <p:cTn id="84" presetID="42" presetClass="entr" presetSubtype="0" fill="hold" nodeType="withEffect">
                                  <p:stCondLst>
                                    <p:cond delay="0"/>
                                  </p:stCondLst>
                                  <p:childTnLst>
                                    <p:set>
                                      <p:cBhvr>
                                        <p:cTn id="85" dur="1" fill="hold">
                                          <p:stCondLst>
                                            <p:cond delay="0"/>
                                          </p:stCondLst>
                                        </p:cTn>
                                        <p:tgtEl>
                                          <p:spTgt spid="61"/>
                                        </p:tgtEl>
                                        <p:attrNameLst>
                                          <p:attrName>style.visibility</p:attrName>
                                        </p:attrNameLst>
                                      </p:cBhvr>
                                      <p:to>
                                        <p:strVal val="visible"/>
                                      </p:to>
                                    </p:set>
                                    <p:animEffect transition="in" filter="fade">
                                      <p:cBhvr>
                                        <p:cTn id="86" dur="1000"/>
                                        <p:tgtEl>
                                          <p:spTgt spid="61"/>
                                        </p:tgtEl>
                                      </p:cBhvr>
                                    </p:animEffect>
                                    <p:anim calcmode="lin" valueType="num">
                                      <p:cBhvr>
                                        <p:cTn id="87" dur="1000" fill="hold"/>
                                        <p:tgtEl>
                                          <p:spTgt spid="61"/>
                                        </p:tgtEl>
                                        <p:attrNameLst>
                                          <p:attrName>ppt_x</p:attrName>
                                        </p:attrNameLst>
                                      </p:cBhvr>
                                      <p:tavLst>
                                        <p:tav tm="0">
                                          <p:val>
                                            <p:strVal val="#ppt_x"/>
                                          </p:val>
                                        </p:tav>
                                        <p:tav tm="100000">
                                          <p:val>
                                            <p:strVal val="#ppt_x"/>
                                          </p:val>
                                        </p:tav>
                                      </p:tavLst>
                                    </p:anim>
                                    <p:anim calcmode="lin" valueType="num">
                                      <p:cBhvr>
                                        <p:cTn id="88" dur="1000" fill="hold"/>
                                        <p:tgtEl>
                                          <p:spTgt spid="61"/>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2"/>
                                        </p:tgtEl>
                                        <p:attrNameLst>
                                          <p:attrName>style.visibility</p:attrName>
                                        </p:attrNameLst>
                                      </p:cBhvr>
                                      <p:to>
                                        <p:strVal val="visible"/>
                                      </p:to>
                                    </p:set>
                                    <p:animEffect transition="in" filter="fade">
                                      <p:cBhvr>
                                        <p:cTn id="91" dur="1000"/>
                                        <p:tgtEl>
                                          <p:spTgt spid="62"/>
                                        </p:tgtEl>
                                      </p:cBhvr>
                                    </p:animEffect>
                                    <p:anim calcmode="lin" valueType="num">
                                      <p:cBhvr>
                                        <p:cTn id="92" dur="1000" fill="hold"/>
                                        <p:tgtEl>
                                          <p:spTgt spid="62"/>
                                        </p:tgtEl>
                                        <p:attrNameLst>
                                          <p:attrName>ppt_x</p:attrName>
                                        </p:attrNameLst>
                                      </p:cBhvr>
                                      <p:tavLst>
                                        <p:tav tm="0">
                                          <p:val>
                                            <p:strVal val="#ppt_x"/>
                                          </p:val>
                                        </p:tav>
                                        <p:tav tm="100000">
                                          <p:val>
                                            <p:strVal val="#ppt_x"/>
                                          </p:val>
                                        </p:tav>
                                      </p:tavLst>
                                    </p:anim>
                                    <p:anim calcmode="lin" valueType="num">
                                      <p:cBhvr>
                                        <p:cTn id="93" dur="1000" fill="hold"/>
                                        <p:tgtEl>
                                          <p:spTgt spid="62"/>
                                        </p:tgtEl>
                                        <p:attrNameLst>
                                          <p:attrName>ppt_y</p:attrName>
                                        </p:attrNameLst>
                                      </p:cBhvr>
                                      <p:tavLst>
                                        <p:tav tm="0">
                                          <p:val>
                                            <p:strVal val="#ppt_y+.1"/>
                                          </p:val>
                                        </p:tav>
                                        <p:tav tm="100000">
                                          <p:val>
                                            <p:strVal val="#ppt_y"/>
                                          </p:val>
                                        </p:tav>
                                      </p:tavLst>
                                    </p:anim>
                                  </p:childTnLst>
                                </p:cTn>
                              </p:par>
                              <p:par>
                                <p:cTn id="94" presetID="42" presetClass="entr" presetSubtype="0" fill="hold" nodeType="withEffect">
                                  <p:stCondLst>
                                    <p:cond delay="0"/>
                                  </p:stCondLst>
                                  <p:childTnLst>
                                    <p:set>
                                      <p:cBhvr>
                                        <p:cTn id="95" dur="1" fill="hold">
                                          <p:stCondLst>
                                            <p:cond delay="0"/>
                                          </p:stCondLst>
                                        </p:cTn>
                                        <p:tgtEl>
                                          <p:spTgt spid="63"/>
                                        </p:tgtEl>
                                        <p:attrNameLst>
                                          <p:attrName>style.visibility</p:attrName>
                                        </p:attrNameLst>
                                      </p:cBhvr>
                                      <p:to>
                                        <p:strVal val="visible"/>
                                      </p:to>
                                    </p:set>
                                    <p:animEffect transition="in" filter="fade">
                                      <p:cBhvr>
                                        <p:cTn id="96" dur="1000"/>
                                        <p:tgtEl>
                                          <p:spTgt spid="63"/>
                                        </p:tgtEl>
                                      </p:cBhvr>
                                    </p:animEffect>
                                    <p:anim calcmode="lin" valueType="num">
                                      <p:cBhvr>
                                        <p:cTn id="97" dur="1000" fill="hold"/>
                                        <p:tgtEl>
                                          <p:spTgt spid="63"/>
                                        </p:tgtEl>
                                        <p:attrNameLst>
                                          <p:attrName>ppt_x</p:attrName>
                                        </p:attrNameLst>
                                      </p:cBhvr>
                                      <p:tavLst>
                                        <p:tav tm="0">
                                          <p:val>
                                            <p:strVal val="#ppt_x"/>
                                          </p:val>
                                        </p:tav>
                                        <p:tav tm="100000">
                                          <p:val>
                                            <p:strVal val="#ppt_x"/>
                                          </p:val>
                                        </p:tav>
                                      </p:tavLst>
                                    </p:anim>
                                    <p:anim calcmode="lin" valueType="num">
                                      <p:cBhvr>
                                        <p:cTn id="98"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0" grpId="0"/>
      <p:bldP spid="21" grpId="0"/>
      <p:bldP spid="52" grpId="0"/>
      <p:bldP spid="58" grpId="0" animBg="1"/>
      <p:bldP spid="59" grpId="0"/>
      <p:bldP spid="60" grpId="0"/>
      <p:bldP spid="62" grpId="0"/>
      <p:bldP spid="18" grpId="0" animBg="1"/>
      <p:bldP spid="34" grpId="0"/>
      <p:bldP spid="35" grpId="0"/>
      <p:bldP spid="6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Straight Connector 11"/>
          <p:cNvCxnSpPr/>
          <p:nvPr/>
        </p:nvCxnSpPr>
        <p:spPr>
          <a:xfrm flipH="1">
            <a:off x="926507" y="1221264"/>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5" y="53340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smtClean="0">
                <a:solidFill>
                  <a:srgbClr val="FF33CC"/>
                </a:solidFill>
                <a:latin typeface="Bebas Neue" pitchFamily="34" charset="0"/>
              </a:rPr>
              <a:t>Price Table</a:t>
            </a:r>
          </a:p>
        </p:txBody>
      </p:sp>
      <p:sp>
        <p:nvSpPr>
          <p:cNvPr id="13" name="Rectangle 12"/>
          <p:cNvSpPr/>
          <p:nvPr/>
        </p:nvSpPr>
        <p:spPr>
          <a:xfrm>
            <a:off x="1119883" y="150489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4" name="Rectangle 13"/>
          <p:cNvSpPr/>
          <p:nvPr/>
        </p:nvSpPr>
        <p:spPr>
          <a:xfrm>
            <a:off x="926507" y="2311400"/>
            <a:ext cx="2288584" cy="2531982"/>
          </a:xfrm>
          <a:prstGeom prst="rect">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a:effectLst>
            <a:reflection blurRad="6350" stA="22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5" name="Rectangle 14"/>
          <p:cNvSpPr/>
          <p:nvPr/>
        </p:nvSpPr>
        <p:spPr>
          <a:xfrm>
            <a:off x="3441996" y="2311400"/>
            <a:ext cx="2288584" cy="2531982"/>
          </a:xfrm>
          <a:prstGeom prst="rect">
            <a:avLst/>
          </a:prstGeom>
          <a:gradFill flip="none" rotWithShape="1">
            <a:gsLst>
              <a:gs pos="0">
                <a:srgbClr val="FF33CC"/>
              </a:gs>
              <a:gs pos="100000">
                <a:srgbClr val="FF93E3"/>
              </a:gs>
            </a:gsLst>
            <a:lin ang="16200000" scaled="1"/>
            <a:tileRect/>
          </a:gradFill>
          <a:ln w="9525">
            <a:solidFill>
              <a:srgbClr val="FF33CC"/>
            </a:solidFill>
          </a:ln>
          <a:effectLst>
            <a:reflection blurRad="6350" stA="40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5957485" y="2311400"/>
            <a:ext cx="2288584" cy="2531982"/>
          </a:xfrm>
          <a:prstGeom prst="rect">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a:effectLst>
            <a:reflection blurRad="6350" stA="22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926507" y="2311401"/>
            <a:ext cx="2288584" cy="653414"/>
          </a:xfrm>
          <a:prstGeom prst="rect">
            <a:avLst/>
          </a:prstGeom>
          <a:solidFill>
            <a:schemeClr val="tx1">
              <a:lumMod val="75000"/>
              <a:lumOff val="2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3441996" y="2311401"/>
            <a:ext cx="2288584" cy="653414"/>
          </a:xfrm>
          <a:prstGeom prst="rect">
            <a:avLst/>
          </a:prstGeom>
          <a:solidFill>
            <a:srgbClr val="FF33CC"/>
          </a:solidFill>
          <a:ln w="9525">
            <a:solidFill>
              <a:srgbClr val="FF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957485" y="2311401"/>
            <a:ext cx="2288584" cy="653414"/>
          </a:xfrm>
          <a:prstGeom prst="rect">
            <a:avLst/>
          </a:prstGeom>
          <a:solidFill>
            <a:schemeClr val="tx1">
              <a:lumMod val="75000"/>
              <a:lumOff val="2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3697884" y="2376498"/>
            <a:ext cx="1776808" cy="523220"/>
          </a:xfrm>
          <a:prstGeom prst="rect">
            <a:avLst/>
          </a:prstGeom>
          <a:noFill/>
        </p:spPr>
        <p:txBody>
          <a:bodyPr wrap="square" rtlCol="0">
            <a:spAutoFit/>
          </a:bodyPr>
          <a:lstStyle/>
          <a:p>
            <a:pPr algn="ctr"/>
            <a:r>
              <a:rPr lang="en-US" sz="2000" dirty="0" smtClean="0">
                <a:latin typeface="Bebas Neue" pitchFamily="34" charset="0"/>
              </a:rPr>
              <a:t>Price </a:t>
            </a:r>
            <a:r>
              <a:rPr lang="en-US" sz="2800" dirty="0" smtClean="0">
                <a:latin typeface="Bebas Neue" pitchFamily="34" charset="0"/>
              </a:rPr>
              <a:t>$550</a:t>
            </a:r>
          </a:p>
        </p:txBody>
      </p:sp>
      <p:sp>
        <p:nvSpPr>
          <p:cNvPr id="22" name="TextBox 21"/>
          <p:cNvSpPr txBox="1"/>
          <p:nvPr/>
        </p:nvSpPr>
        <p:spPr>
          <a:xfrm>
            <a:off x="6213373" y="2376498"/>
            <a:ext cx="1776808" cy="523220"/>
          </a:xfrm>
          <a:prstGeom prst="rect">
            <a:avLst/>
          </a:prstGeom>
          <a:noFill/>
        </p:spPr>
        <p:txBody>
          <a:bodyPr wrap="square" rtlCol="0">
            <a:spAutoFit/>
          </a:bodyPr>
          <a:lstStyle/>
          <a:p>
            <a:pPr algn="ctr"/>
            <a:r>
              <a:rPr lang="en-US" sz="2000" dirty="0" smtClean="0">
                <a:solidFill>
                  <a:schemeClr val="bg1"/>
                </a:solidFill>
                <a:latin typeface="Bebas Neue" pitchFamily="34" charset="0"/>
              </a:rPr>
              <a:t>Price </a:t>
            </a:r>
            <a:r>
              <a:rPr lang="en-US" sz="2800" dirty="0" smtClean="0">
                <a:solidFill>
                  <a:schemeClr val="bg1"/>
                </a:solidFill>
                <a:latin typeface="Bebas Neue" pitchFamily="34" charset="0"/>
              </a:rPr>
              <a:t>$950</a:t>
            </a:r>
          </a:p>
        </p:txBody>
      </p:sp>
      <p:sp>
        <p:nvSpPr>
          <p:cNvPr id="23" name="TextBox 22"/>
          <p:cNvSpPr txBox="1"/>
          <p:nvPr/>
        </p:nvSpPr>
        <p:spPr>
          <a:xfrm>
            <a:off x="1182395" y="2376498"/>
            <a:ext cx="1776808" cy="523220"/>
          </a:xfrm>
          <a:prstGeom prst="rect">
            <a:avLst/>
          </a:prstGeom>
          <a:noFill/>
        </p:spPr>
        <p:txBody>
          <a:bodyPr wrap="square" rtlCol="0">
            <a:spAutoFit/>
          </a:bodyPr>
          <a:lstStyle/>
          <a:p>
            <a:pPr algn="ctr"/>
            <a:r>
              <a:rPr lang="en-US" sz="2000" dirty="0" smtClean="0">
                <a:solidFill>
                  <a:schemeClr val="bg1"/>
                </a:solidFill>
                <a:latin typeface="Bebas Neue" pitchFamily="34" charset="0"/>
              </a:rPr>
              <a:t>Price </a:t>
            </a:r>
            <a:r>
              <a:rPr lang="en-US" sz="2800" dirty="0" smtClean="0">
                <a:solidFill>
                  <a:schemeClr val="bg1"/>
                </a:solidFill>
                <a:latin typeface="Bebas Neue" pitchFamily="34" charset="0"/>
              </a:rPr>
              <a:t>$350</a:t>
            </a:r>
          </a:p>
        </p:txBody>
      </p:sp>
      <p:sp>
        <p:nvSpPr>
          <p:cNvPr id="26" name="Rectangle 25"/>
          <p:cNvSpPr/>
          <p:nvPr/>
        </p:nvSpPr>
        <p:spPr>
          <a:xfrm>
            <a:off x="1268226" y="3124200"/>
            <a:ext cx="1804098" cy="1477328"/>
          </a:xfrm>
          <a:prstGeom prst="rect">
            <a:avLst/>
          </a:prstGeom>
        </p:spPr>
        <p:txBody>
          <a:bodyPr wrap="square">
            <a:spAutoFit/>
          </a:bodyPr>
          <a:lstStyle/>
          <a:p>
            <a:pPr>
              <a:lnSpc>
                <a:spcPct val="150000"/>
              </a:lnSpc>
            </a:pPr>
            <a:r>
              <a:rPr lang="en-US" sz="1000" dirty="0">
                <a:solidFill>
                  <a:schemeClr val="bg1"/>
                </a:solidFill>
                <a:latin typeface="Play" pitchFamily="34" charset="0"/>
              </a:rPr>
              <a:t>This is a sample letter that has been placed to demonstrate. 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grpSp>
        <p:nvGrpSpPr>
          <p:cNvPr id="40" name="Group 39"/>
          <p:cNvGrpSpPr/>
          <p:nvPr/>
        </p:nvGrpSpPr>
        <p:grpSpPr>
          <a:xfrm>
            <a:off x="1069275" y="3229928"/>
            <a:ext cx="122750" cy="1295400"/>
            <a:chOff x="1059296" y="2572279"/>
            <a:chExt cx="122750" cy="1272764"/>
          </a:xfrm>
          <a:solidFill>
            <a:schemeClr val="bg1"/>
          </a:solidFill>
        </p:grpSpPr>
        <p:sp>
          <p:nvSpPr>
            <p:cNvPr id="33"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Rectangle 43"/>
          <p:cNvSpPr/>
          <p:nvPr/>
        </p:nvSpPr>
        <p:spPr>
          <a:xfrm>
            <a:off x="3783715" y="3124200"/>
            <a:ext cx="1804098" cy="1477328"/>
          </a:xfrm>
          <a:prstGeom prst="rect">
            <a:avLst/>
          </a:prstGeom>
        </p:spPr>
        <p:txBody>
          <a:bodyPr wrap="square">
            <a:spAutoFit/>
          </a:bodyPr>
          <a:lstStyle/>
          <a:p>
            <a:pPr>
              <a:lnSpc>
                <a:spcPct val="150000"/>
              </a:lnSpc>
            </a:pPr>
            <a:r>
              <a:rPr lang="en-US" sz="1000" dirty="0">
                <a:latin typeface="Play" pitchFamily="34" charset="0"/>
              </a:rPr>
              <a:t>This is a sample letter that has been placed to demonstrate. This is a sample letter that has been placed to demonstrate</a:t>
            </a:r>
            <a:r>
              <a:rPr lang="en-US" sz="1000" dirty="0" smtClean="0">
                <a:latin typeface="Play" pitchFamily="34" charset="0"/>
              </a:rPr>
              <a:t>. </a:t>
            </a:r>
            <a:r>
              <a:rPr lang="en-US" sz="1000" dirty="0">
                <a:latin typeface="Play" pitchFamily="34" charset="0"/>
              </a:rPr>
              <a:t>This is a sample </a:t>
            </a:r>
            <a:r>
              <a:rPr lang="en-US" sz="1000" dirty="0" smtClean="0">
                <a:latin typeface="Play" pitchFamily="34" charset="0"/>
              </a:rPr>
              <a:t>letter.</a:t>
            </a:r>
            <a:endParaRPr lang="en-US" sz="1000" dirty="0">
              <a:latin typeface="Play" pitchFamily="34" charset="0"/>
            </a:endParaRPr>
          </a:p>
        </p:txBody>
      </p:sp>
      <p:grpSp>
        <p:nvGrpSpPr>
          <p:cNvPr id="45" name="Group 44"/>
          <p:cNvGrpSpPr/>
          <p:nvPr/>
        </p:nvGrpSpPr>
        <p:grpSpPr>
          <a:xfrm>
            <a:off x="3584764" y="3229928"/>
            <a:ext cx="122750" cy="1295400"/>
            <a:chOff x="1059296" y="2572279"/>
            <a:chExt cx="122750" cy="1272764"/>
          </a:xfrm>
          <a:solidFill>
            <a:schemeClr val="tx1"/>
          </a:solidFill>
        </p:grpSpPr>
        <p:sp>
          <p:nvSpPr>
            <p:cNvPr id="46"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3" name="Rectangle 52"/>
          <p:cNvSpPr/>
          <p:nvPr/>
        </p:nvSpPr>
        <p:spPr>
          <a:xfrm>
            <a:off x="6299204" y="3124200"/>
            <a:ext cx="1804098" cy="1477328"/>
          </a:xfrm>
          <a:prstGeom prst="rect">
            <a:avLst/>
          </a:prstGeom>
        </p:spPr>
        <p:txBody>
          <a:bodyPr wrap="square">
            <a:spAutoFit/>
          </a:bodyPr>
          <a:lstStyle/>
          <a:p>
            <a:pPr>
              <a:lnSpc>
                <a:spcPct val="150000"/>
              </a:lnSpc>
            </a:pPr>
            <a:r>
              <a:rPr lang="en-US" sz="1000" dirty="0">
                <a:solidFill>
                  <a:schemeClr val="bg1"/>
                </a:solidFill>
                <a:latin typeface="Play" pitchFamily="34" charset="0"/>
              </a:rPr>
              <a:t>This is a sample letter that has been placed to demonstrate. 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grpSp>
        <p:nvGrpSpPr>
          <p:cNvPr id="54" name="Group 53"/>
          <p:cNvGrpSpPr/>
          <p:nvPr/>
        </p:nvGrpSpPr>
        <p:grpSpPr>
          <a:xfrm>
            <a:off x="6100253" y="3229928"/>
            <a:ext cx="122750" cy="1295400"/>
            <a:chOff x="1059296" y="2572279"/>
            <a:chExt cx="122750" cy="1272764"/>
          </a:xfrm>
          <a:solidFill>
            <a:schemeClr val="bg1"/>
          </a:solidFill>
        </p:grpSpPr>
        <p:sp>
          <p:nvSpPr>
            <p:cNvPr id="55"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59690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42" name="Rectangle 41"/>
          <p:cNvSpPr/>
          <p:nvPr/>
        </p:nvSpPr>
        <p:spPr>
          <a:xfrm>
            <a:off x="1119883" y="525780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43" name="Group 42"/>
          <p:cNvGrpSpPr/>
          <p:nvPr/>
        </p:nvGrpSpPr>
        <p:grpSpPr>
          <a:xfrm>
            <a:off x="8382000" y="6476999"/>
            <a:ext cx="591235" cy="223601"/>
            <a:chOff x="8190130" y="4757381"/>
            <a:chExt cx="725270" cy="268070"/>
          </a:xfrm>
          <a:solidFill>
            <a:schemeClr val="bg1">
              <a:lumMod val="85000"/>
            </a:schemeClr>
          </a:solidFill>
        </p:grpSpPr>
        <p:sp>
          <p:nvSpPr>
            <p:cNvPr id="5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145711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left)">
                                      <p:cBhvr>
                                        <p:cTn id="13" dur="500"/>
                                        <p:tgtEl>
                                          <p:spTgt spid="23"/>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left)">
                                      <p:cBhvr>
                                        <p:cTn id="16" dur="500"/>
                                        <p:tgtEl>
                                          <p:spTgt spid="26"/>
                                        </p:tgtEl>
                                      </p:cBhvr>
                                    </p:animEffect>
                                  </p:childTnLst>
                                </p:cTn>
                              </p:par>
                              <p:par>
                                <p:cTn id="17" presetID="22" presetClass="entr" presetSubtype="8"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500"/>
                                        <p:tgtEl>
                                          <p:spTgt spid="4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left)">
                                      <p:cBhvr>
                                        <p:cTn id="24" dur="500"/>
                                        <p:tgtEl>
                                          <p:spTgt spid="15"/>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wipe(left)">
                                      <p:cBhvr>
                                        <p:cTn id="30" dur="500"/>
                                        <p:tgtEl>
                                          <p:spTgt spid="21"/>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left)">
                                      <p:cBhvr>
                                        <p:cTn id="33" dur="500"/>
                                        <p:tgtEl>
                                          <p:spTgt spid="44"/>
                                        </p:tgtEl>
                                      </p:cBhvr>
                                    </p:animEffect>
                                  </p:childTnLst>
                                </p:cTn>
                              </p:par>
                              <p:par>
                                <p:cTn id="34" presetID="22" presetClass="entr" presetSubtype="8" fill="hold"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left)">
                                      <p:cBhvr>
                                        <p:cTn id="36" dur="500"/>
                                        <p:tgtEl>
                                          <p:spTgt spid="4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wipe(left)">
                                      <p:cBhvr>
                                        <p:cTn id="41" dur="500"/>
                                        <p:tgtEl>
                                          <p:spTgt spid="16"/>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left)">
                                      <p:cBhvr>
                                        <p:cTn id="44" dur="500"/>
                                        <p:tgtEl>
                                          <p:spTgt spid="20"/>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500"/>
                                        <p:tgtEl>
                                          <p:spTgt spid="22"/>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left)">
                                      <p:cBhvr>
                                        <p:cTn id="50" dur="500"/>
                                        <p:tgtEl>
                                          <p:spTgt spid="53"/>
                                        </p:tgtEl>
                                      </p:cBhvr>
                                    </p:animEffect>
                                  </p:childTnLst>
                                </p:cTn>
                              </p:par>
                              <p:par>
                                <p:cTn id="51" presetID="22" presetClass="entr" presetSubtype="8"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wipe(left)">
                                      <p:cBhvr>
                                        <p:cTn id="53"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animBg="1"/>
      <p:bldP spid="19" grpId="0" animBg="1"/>
      <p:bldP spid="20" grpId="0" animBg="1"/>
      <p:bldP spid="21" grpId="0"/>
      <p:bldP spid="22" grpId="0"/>
      <p:bldP spid="23" grpId="0"/>
      <p:bldP spid="26" grpId="0"/>
      <p:bldP spid="44" grpId="0"/>
      <p:bldP spid="5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926507" y="2378524"/>
            <a:ext cx="2197693" cy="246457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5181600" y="2378524"/>
            <a:ext cx="1828800" cy="246457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p:cNvCxnSpPr/>
          <p:nvPr/>
        </p:nvCxnSpPr>
        <p:spPr>
          <a:xfrm flipH="1">
            <a:off x="926507" y="1221264"/>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5" y="589002"/>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smtClean="0">
                <a:solidFill>
                  <a:srgbClr val="FF33CC"/>
                </a:solidFill>
                <a:latin typeface="Bebas Neue" pitchFamily="34" charset="0"/>
              </a:rPr>
              <a:t>Price Table</a:t>
            </a:r>
          </a:p>
        </p:txBody>
      </p:sp>
      <p:sp>
        <p:nvSpPr>
          <p:cNvPr id="9" name="Rectangle 8"/>
          <p:cNvSpPr/>
          <p:nvPr/>
        </p:nvSpPr>
        <p:spPr>
          <a:xfrm>
            <a:off x="1119883" y="150489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cxnSp>
        <p:nvCxnSpPr>
          <p:cNvPr id="10" name="Straight Connector 9"/>
          <p:cNvCxnSpPr/>
          <p:nvPr/>
        </p:nvCxnSpPr>
        <p:spPr>
          <a:xfrm>
            <a:off x="926507" y="60198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26507" y="2378524"/>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926507" y="2789287"/>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926507" y="3200050"/>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926507" y="3610813"/>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926507" y="4021576"/>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26507" y="4432339"/>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926507" y="4843102"/>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1119883" y="525780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cxnSp>
        <p:nvCxnSpPr>
          <p:cNvPr id="24" name="Straight Connector 23"/>
          <p:cNvCxnSpPr/>
          <p:nvPr/>
        </p:nvCxnSpPr>
        <p:spPr>
          <a:xfrm>
            <a:off x="3124200" y="2378524"/>
            <a:ext cx="0" cy="246457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5181600" y="2378524"/>
            <a:ext cx="0" cy="246457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10400" y="2378524"/>
            <a:ext cx="0" cy="246457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Rectangle 26"/>
          <p:cNvSpPr/>
          <p:nvPr/>
        </p:nvSpPr>
        <p:spPr>
          <a:xfrm>
            <a:off x="1143001" y="2209800"/>
            <a:ext cx="1775717" cy="2631490"/>
          </a:xfrm>
          <a:prstGeom prst="rect">
            <a:avLst/>
          </a:prstGeom>
        </p:spPr>
        <p:txBody>
          <a:bodyPr wrap="square">
            <a:spAutoFit/>
          </a:bodyPr>
          <a:lstStyle/>
          <a:p>
            <a:pPr>
              <a:lnSpc>
                <a:spcPct val="250000"/>
              </a:lnSpc>
            </a:pPr>
            <a:r>
              <a:rPr lang="en-US" sz="1100" dirty="0">
                <a:latin typeface="Play" pitchFamily="34" charset="0"/>
              </a:rPr>
              <a:t>This is a sample letter that has been placed to demonstrate the typing text format on the your company letterhead design heading </a:t>
            </a:r>
            <a:r>
              <a:rPr lang="en-US" sz="1100" dirty="0" smtClean="0">
                <a:latin typeface="Play" pitchFamily="34" charset="0"/>
              </a:rPr>
              <a:t>text.</a:t>
            </a:r>
            <a:endParaRPr lang="en-US" sz="1100" dirty="0">
              <a:latin typeface="Play" pitchFamily="34" charset="0"/>
            </a:endParaRPr>
          </a:p>
        </p:txBody>
      </p:sp>
      <p:sp>
        <p:nvSpPr>
          <p:cNvPr id="33" name="Rectangle 32"/>
          <p:cNvSpPr/>
          <p:nvPr/>
        </p:nvSpPr>
        <p:spPr>
          <a:xfrm>
            <a:off x="3275292" y="2209800"/>
            <a:ext cx="1775717" cy="2631490"/>
          </a:xfrm>
          <a:prstGeom prst="rect">
            <a:avLst/>
          </a:prstGeom>
        </p:spPr>
        <p:txBody>
          <a:bodyPr wrap="square">
            <a:spAutoFit/>
          </a:bodyPr>
          <a:lstStyle/>
          <a:p>
            <a:pPr>
              <a:lnSpc>
                <a:spcPct val="250000"/>
              </a:lnSpc>
            </a:pPr>
            <a:r>
              <a:rPr lang="en-US" sz="1100" dirty="0">
                <a:latin typeface="Play" pitchFamily="34" charset="0"/>
              </a:rPr>
              <a:t>This is a sample letter that has been placed to demonstrate the typing text format on the your company letterhead design heading text.</a:t>
            </a:r>
          </a:p>
        </p:txBody>
      </p:sp>
      <p:sp>
        <p:nvSpPr>
          <p:cNvPr id="34" name="Rectangle 33"/>
          <p:cNvSpPr/>
          <p:nvPr/>
        </p:nvSpPr>
        <p:spPr>
          <a:xfrm>
            <a:off x="5390226" y="2209800"/>
            <a:ext cx="1411548" cy="2631490"/>
          </a:xfrm>
          <a:prstGeom prst="rect">
            <a:avLst/>
          </a:prstGeom>
        </p:spPr>
        <p:txBody>
          <a:bodyPr wrap="square">
            <a:spAutoFit/>
          </a:bodyPr>
          <a:lstStyle/>
          <a:p>
            <a:pPr algn="r">
              <a:lnSpc>
                <a:spcPct val="250000"/>
              </a:lnSpc>
            </a:pPr>
            <a:r>
              <a:rPr lang="en-US" sz="1100" dirty="0" smtClean="0">
                <a:latin typeface="Play" pitchFamily="34" charset="0"/>
              </a:rPr>
              <a:t>$ 10,00,000.00</a:t>
            </a:r>
          </a:p>
          <a:p>
            <a:pPr algn="r">
              <a:lnSpc>
                <a:spcPct val="250000"/>
              </a:lnSpc>
            </a:pPr>
            <a:r>
              <a:rPr lang="en-US" sz="1100" dirty="0">
                <a:latin typeface="Play" pitchFamily="34" charset="0"/>
              </a:rPr>
              <a:t>$ 10,00,000.00</a:t>
            </a:r>
          </a:p>
          <a:p>
            <a:pPr algn="r">
              <a:lnSpc>
                <a:spcPct val="250000"/>
              </a:lnSpc>
            </a:pPr>
            <a:r>
              <a:rPr lang="en-US" sz="1100" dirty="0">
                <a:latin typeface="Play" pitchFamily="34" charset="0"/>
              </a:rPr>
              <a:t>$ 10,00,000.00</a:t>
            </a:r>
          </a:p>
          <a:p>
            <a:pPr algn="r">
              <a:lnSpc>
                <a:spcPct val="250000"/>
              </a:lnSpc>
            </a:pPr>
            <a:r>
              <a:rPr lang="en-US" sz="1100" dirty="0">
                <a:latin typeface="Play" pitchFamily="34" charset="0"/>
              </a:rPr>
              <a:t>$ 10,00,000.00</a:t>
            </a:r>
          </a:p>
          <a:p>
            <a:pPr algn="r">
              <a:lnSpc>
                <a:spcPct val="250000"/>
              </a:lnSpc>
            </a:pPr>
            <a:r>
              <a:rPr lang="en-US" sz="1100" dirty="0">
                <a:latin typeface="Play" pitchFamily="34" charset="0"/>
              </a:rPr>
              <a:t>$ 10,00,000.00</a:t>
            </a:r>
          </a:p>
          <a:p>
            <a:pPr algn="r">
              <a:lnSpc>
                <a:spcPct val="250000"/>
              </a:lnSpc>
            </a:pPr>
            <a:r>
              <a:rPr lang="en-US" sz="1100" dirty="0">
                <a:latin typeface="Play" pitchFamily="34" charset="0"/>
              </a:rPr>
              <a:t>$ </a:t>
            </a:r>
            <a:r>
              <a:rPr lang="en-US" sz="1100" dirty="0" smtClean="0">
                <a:latin typeface="Play" pitchFamily="34" charset="0"/>
              </a:rPr>
              <a:t>10,00,000.00</a:t>
            </a:r>
            <a:endParaRPr lang="en-US" sz="1100" dirty="0">
              <a:latin typeface="Play" pitchFamily="34" charset="0"/>
            </a:endParaRPr>
          </a:p>
        </p:txBody>
      </p:sp>
      <p:sp>
        <p:nvSpPr>
          <p:cNvPr id="35" name="Rectangle 34"/>
          <p:cNvSpPr/>
          <p:nvPr/>
        </p:nvSpPr>
        <p:spPr>
          <a:xfrm>
            <a:off x="7145969" y="2209800"/>
            <a:ext cx="878148" cy="2631490"/>
          </a:xfrm>
          <a:prstGeom prst="rect">
            <a:avLst/>
          </a:prstGeom>
        </p:spPr>
        <p:txBody>
          <a:bodyPr wrap="square">
            <a:spAutoFit/>
          </a:bodyPr>
          <a:lstStyle/>
          <a:p>
            <a:pPr algn="ctr">
              <a:lnSpc>
                <a:spcPct val="250000"/>
              </a:lnSpc>
            </a:pPr>
            <a:r>
              <a:rPr lang="en-US" sz="1100" dirty="0" smtClean="0">
                <a:latin typeface="Play" pitchFamily="34" charset="0"/>
              </a:rPr>
              <a:t>2014</a:t>
            </a:r>
          </a:p>
          <a:p>
            <a:pPr algn="ctr">
              <a:lnSpc>
                <a:spcPct val="250000"/>
              </a:lnSpc>
            </a:pPr>
            <a:r>
              <a:rPr lang="en-US" sz="1100" dirty="0" smtClean="0">
                <a:latin typeface="Play" pitchFamily="34" charset="0"/>
              </a:rPr>
              <a:t>2013</a:t>
            </a:r>
          </a:p>
          <a:p>
            <a:pPr algn="ctr">
              <a:lnSpc>
                <a:spcPct val="250000"/>
              </a:lnSpc>
            </a:pPr>
            <a:r>
              <a:rPr lang="en-US" sz="1100" dirty="0" smtClean="0">
                <a:latin typeface="Play" pitchFamily="34" charset="0"/>
              </a:rPr>
              <a:t>2012</a:t>
            </a:r>
          </a:p>
          <a:p>
            <a:pPr algn="ctr">
              <a:lnSpc>
                <a:spcPct val="250000"/>
              </a:lnSpc>
            </a:pPr>
            <a:r>
              <a:rPr lang="en-US" sz="1100" dirty="0" smtClean="0">
                <a:latin typeface="Play" pitchFamily="34" charset="0"/>
              </a:rPr>
              <a:t>2011</a:t>
            </a:r>
          </a:p>
          <a:p>
            <a:pPr algn="ctr">
              <a:lnSpc>
                <a:spcPct val="250000"/>
              </a:lnSpc>
            </a:pPr>
            <a:r>
              <a:rPr lang="en-US" sz="1100" dirty="0" smtClean="0">
                <a:latin typeface="Play" pitchFamily="34" charset="0"/>
              </a:rPr>
              <a:t>2010</a:t>
            </a:r>
          </a:p>
          <a:p>
            <a:pPr algn="ctr">
              <a:lnSpc>
                <a:spcPct val="250000"/>
              </a:lnSpc>
            </a:pPr>
            <a:r>
              <a:rPr lang="en-US" sz="1100" dirty="0" smtClean="0">
                <a:latin typeface="Play" pitchFamily="34" charset="0"/>
              </a:rPr>
              <a:t>2009</a:t>
            </a:r>
            <a:endParaRPr lang="en-US" sz="1100" dirty="0">
              <a:latin typeface="Play" pitchFamily="34" charset="0"/>
            </a:endParaRPr>
          </a:p>
        </p:txBody>
      </p:sp>
      <p:grpSp>
        <p:nvGrpSpPr>
          <p:cNvPr id="28" name="Group 27"/>
          <p:cNvGrpSpPr/>
          <p:nvPr/>
        </p:nvGrpSpPr>
        <p:grpSpPr>
          <a:xfrm>
            <a:off x="8382000" y="6476999"/>
            <a:ext cx="591235" cy="223601"/>
            <a:chOff x="8190130" y="4757381"/>
            <a:chExt cx="725270" cy="268070"/>
          </a:xfrm>
          <a:solidFill>
            <a:schemeClr val="bg1">
              <a:lumMod val="85000"/>
            </a:schemeClr>
          </a:solidFill>
        </p:grpSpPr>
        <p:sp>
          <p:nvSpPr>
            <p:cNvPr id="2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3238095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wipe(left)">
                                      <p:cBhvr>
                                        <p:cTn id="10" dur="500"/>
                                        <p:tgtEl>
                                          <p:spTgt spid="36"/>
                                        </p:tgtEl>
                                      </p:cBhvr>
                                    </p:animEffect>
                                  </p:childTnLst>
                                </p:cTn>
                              </p:par>
                              <p:par>
                                <p:cTn id="11" presetID="22" presetClass="entr" presetSubtype="8"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left)">
                                      <p:cBhvr>
                                        <p:cTn id="16" dur="500"/>
                                        <p:tgtEl>
                                          <p:spTgt spid="14"/>
                                        </p:tgtEl>
                                      </p:cBhvr>
                                    </p:animEffect>
                                  </p:childTnLst>
                                </p:cTn>
                              </p:par>
                              <p:par>
                                <p:cTn id="17" presetID="22" presetClass="entr" presetSubtype="8"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par>
                                <p:cTn id="20" presetID="22" presetClass="entr" presetSubtype="8"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par>
                                <p:cTn id="23" presetID="22" presetClass="entr" presetSubtype="8" fill="hold"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left)">
                                      <p:cBhvr>
                                        <p:cTn id="25" dur="500"/>
                                        <p:tgtEl>
                                          <p:spTgt spid="17"/>
                                        </p:tgtEl>
                                      </p:cBhvr>
                                    </p:animEffect>
                                  </p:childTnLst>
                                </p:cTn>
                              </p:par>
                              <p:par>
                                <p:cTn id="26" presetID="22" presetClass="entr" presetSubtype="8"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left)">
                                      <p:cBhvr>
                                        <p:cTn id="28" dur="500"/>
                                        <p:tgtEl>
                                          <p:spTgt spid="18"/>
                                        </p:tgtEl>
                                      </p:cBhvr>
                                    </p:animEffect>
                                  </p:childTnLst>
                                </p:cTn>
                              </p:par>
                              <p:par>
                                <p:cTn id="29" presetID="22" presetClass="entr" presetSubtype="8"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ipe(left)">
                                      <p:cBhvr>
                                        <p:cTn id="31" dur="500"/>
                                        <p:tgtEl>
                                          <p:spTgt spid="19"/>
                                        </p:tgtEl>
                                      </p:cBhvr>
                                    </p:animEffect>
                                  </p:childTnLst>
                                </p:cTn>
                              </p:par>
                              <p:par>
                                <p:cTn id="32" presetID="22" presetClass="entr" presetSubtype="8"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par>
                                <p:cTn id="35" presetID="22" presetClass="entr" presetSubtype="8" fill="hold" nodeType="with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wipe(left)">
                                      <p:cBhvr>
                                        <p:cTn id="37" dur="500"/>
                                        <p:tgtEl>
                                          <p:spTgt spid="25"/>
                                        </p:tgtEl>
                                      </p:cBhvr>
                                    </p:animEffect>
                                  </p:childTnLst>
                                </p:cTn>
                              </p:par>
                              <p:par>
                                <p:cTn id="38" presetID="22" presetClass="entr" presetSubtype="8" fill="hold" nodeType="with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500"/>
                                        <p:tgtEl>
                                          <p:spTgt spid="34"/>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wipe(left)">
                                      <p:cBhvr>
                                        <p:cTn id="52" dur="500"/>
                                        <p:tgtEl>
                                          <p:spTgt spid="35"/>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grpId="0" nodeType="click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p:cTn id="57" dur="500" fill="hold"/>
                                        <p:tgtEl>
                                          <p:spTgt spid="22"/>
                                        </p:tgtEl>
                                        <p:attrNameLst>
                                          <p:attrName>ppt_w</p:attrName>
                                        </p:attrNameLst>
                                      </p:cBhvr>
                                      <p:tavLst>
                                        <p:tav tm="0">
                                          <p:val>
                                            <p:fltVal val="0"/>
                                          </p:val>
                                        </p:tav>
                                        <p:tav tm="100000">
                                          <p:val>
                                            <p:strVal val="#ppt_w"/>
                                          </p:val>
                                        </p:tav>
                                      </p:tavLst>
                                    </p:anim>
                                    <p:anim calcmode="lin" valueType="num">
                                      <p:cBhvr>
                                        <p:cTn id="58" dur="500" fill="hold"/>
                                        <p:tgtEl>
                                          <p:spTgt spid="22"/>
                                        </p:tgtEl>
                                        <p:attrNameLst>
                                          <p:attrName>ppt_h</p:attrName>
                                        </p:attrNameLst>
                                      </p:cBhvr>
                                      <p:tavLst>
                                        <p:tav tm="0">
                                          <p:val>
                                            <p:fltVal val="0"/>
                                          </p:val>
                                        </p:tav>
                                        <p:tav tm="100000">
                                          <p:val>
                                            <p:strVal val="#ppt_h"/>
                                          </p:val>
                                        </p:tav>
                                      </p:tavLst>
                                    </p:anim>
                                    <p:animEffect transition="in" filter="fade">
                                      <p:cBhvr>
                                        <p:cTn id="5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6" grpId="0" animBg="1"/>
      <p:bldP spid="22" grpId="0"/>
      <p:bldP spid="27" grpId="0"/>
      <p:bldP spid="33" grpId="0"/>
      <p:bldP spid="34" grpId="0"/>
      <p:bldP spid="3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696641" y="5411391"/>
            <a:ext cx="5750718"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1696641" y="4289286"/>
            <a:ext cx="5750718" cy="553998"/>
          </a:xfrm>
          <a:prstGeom prst="rect">
            <a:avLst/>
          </a:prstGeom>
        </p:spPr>
        <p:txBody>
          <a:bodyPr wrap="square">
            <a:spAutoFit/>
          </a:bodyPr>
          <a:lstStyle/>
          <a:p>
            <a:r>
              <a:rPr lang="en-US" sz="1000" i="1" dirty="0">
                <a:solidFill>
                  <a:schemeClr val="bg1">
                    <a:lumMod val="65000"/>
                  </a:schemeClr>
                </a:solidFill>
                <a:latin typeface="Play" pitchFamily="34" charset="0"/>
              </a:rPr>
              <a:t>This is a sample letter that has been placed to demonstrate the typing text format on the (Your Company). letterhead design. When positioned other  will serve to </a:t>
            </a:r>
            <a:r>
              <a:rPr lang="en-US" sz="1000" i="1" dirty="0" smtClean="0">
                <a:solidFill>
                  <a:schemeClr val="bg1">
                    <a:lumMod val="65000"/>
                  </a:schemeClr>
                </a:solidFill>
                <a:latin typeface="Play" pitchFamily="34" charset="0"/>
              </a:rPr>
              <a:t>work. </a:t>
            </a:r>
            <a:r>
              <a:rPr lang="en-US" sz="1000" i="1" dirty="0">
                <a:solidFill>
                  <a:schemeClr val="bg1">
                    <a:lumMod val="65000"/>
                  </a:schemeClr>
                </a:solidFill>
                <a:latin typeface="Play" pitchFamily="34" charset="0"/>
              </a:rPr>
              <a:t>This is a sample letter that has been placed to demonstrate the typing </a:t>
            </a:r>
            <a:r>
              <a:rPr lang="en-US" sz="1000" i="1" dirty="0" smtClean="0">
                <a:solidFill>
                  <a:schemeClr val="bg1">
                    <a:lumMod val="65000"/>
                  </a:schemeClr>
                </a:solidFill>
                <a:latin typeface="Play" pitchFamily="34" charset="0"/>
              </a:rPr>
              <a:t>text.</a:t>
            </a:r>
            <a:endParaRPr lang="en-US" sz="1000" i="1" dirty="0">
              <a:solidFill>
                <a:schemeClr val="bg1">
                  <a:lumMod val="65000"/>
                </a:schemeClr>
              </a:solidFill>
              <a:latin typeface="Play" pitchFamily="34" charset="0"/>
            </a:endParaRPr>
          </a:p>
        </p:txBody>
      </p:sp>
      <p:sp>
        <p:nvSpPr>
          <p:cNvPr id="6" name="Rectangle 5"/>
          <p:cNvSpPr/>
          <p:nvPr/>
        </p:nvSpPr>
        <p:spPr>
          <a:xfrm>
            <a:off x="1696641" y="3429000"/>
            <a:ext cx="5750718"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When positioned other  will serve to work in harmony. This is a sample letter that has. This is a sample letter that has been placed. This is a sample letter that has been placed to demonstrate the typing text format on the  your company</a:t>
            </a:r>
            <a:r>
              <a:rPr lang="en-US" sz="1000" dirty="0" smtClean="0">
                <a:latin typeface="Play" pitchFamily="34" charset="0"/>
              </a:rPr>
              <a:t>.</a:t>
            </a:r>
            <a:endParaRPr lang="en-US" sz="1000" dirty="0">
              <a:latin typeface="Play" pitchFamily="34" charset="0"/>
            </a:endParaRPr>
          </a:p>
        </p:txBody>
      </p:sp>
      <p:cxnSp>
        <p:nvCxnSpPr>
          <p:cNvPr id="7" name="Straight Connector 6"/>
          <p:cNvCxnSpPr/>
          <p:nvPr/>
        </p:nvCxnSpPr>
        <p:spPr>
          <a:xfrm>
            <a:off x="1696641" y="2865872"/>
            <a:ext cx="5750718"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696641" y="2064983"/>
            <a:ext cx="3848100" cy="553998"/>
          </a:xfrm>
          <a:prstGeom prst="rect">
            <a:avLst/>
          </a:prstGeom>
          <a:noFill/>
        </p:spPr>
        <p:txBody>
          <a:bodyPr wrap="square" rtlCol="0">
            <a:spAutoFit/>
          </a:bodyPr>
          <a:lstStyle/>
          <a:p>
            <a:r>
              <a:rPr lang="en-US" sz="3000" dirty="0">
                <a:solidFill>
                  <a:srgbClr val="FF33CC"/>
                </a:solidFill>
                <a:latin typeface="Bebas Neue" pitchFamily="34" charset="0"/>
              </a:rPr>
              <a:t>HEADING </a:t>
            </a:r>
            <a:r>
              <a:rPr lang="en-US" sz="3000" dirty="0" smtClean="0">
                <a:solidFill>
                  <a:srgbClr val="FF33CC"/>
                </a:solidFill>
                <a:latin typeface="Bebas Neue" pitchFamily="34" charset="0"/>
              </a:rPr>
              <a:t>HERE</a:t>
            </a:r>
            <a:endParaRPr lang="en-US" sz="3000" dirty="0">
              <a:solidFill>
                <a:srgbClr val="FF33CC"/>
              </a:solidFill>
              <a:latin typeface="Bebas Neue" pitchFamily="34" charset="0"/>
            </a:endParaRPr>
          </a:p>
        </p:txBody>
      </p:sp>
      <p:sp>
        <p:nvSpPr>
          <p:cNvPr id="9" name="TextBox 8"/>
          <p:cNvSpPr txBox="1"/>
          <p:nvPr/>
        </p:nvSpPr>
        <p:spPr>
          <a:xfrm>
            <a:off x="1696641" y="1756391"/>
            <a:ext cx="3848100"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MY BUSINESS</a:t>
            </a:r>
            <a:endParaRPr lang="en-US" sz="3000" dirty="0">
              <a:solidFill>
                <a:schemeClr val="bg1">
                  <a:lumMod val="65000"/>
                </a:schemeClr>
              </a:solidFill>
              <a:latin typeface="Bebas Neue" pitchFamily="34" charset="0"/>
            </a:endParaRPr>
          </a:p>
        </p:txBody>
      </p:sp>
      <p:sp>
        <p:nvSpPr>
          <p:cNvPr id="10" name="TextBox 9"/>
          <p:cNvSpPr txBox="1"/>
          <p:nvPr/>
        </p:nvSpPr>
        <p:spPr>
          <a:xfrm>
            <a:off x="1696641" y="1427202"/>
            <a:ext cx="3848100" cy="553998"/>
          </a:xfrm>
          <a:prstGeom prst="rect">
            <a:avLst/>
          </a:prstGeom>
          <a:noFill/>
        </p:spPr>
        <p:txBody>
          <a:bodyPr wrap="square" rtlCol="0">
            <a:spAutoFit/>
          </a:bodyPr>
          <a:lstStyle/>
          <a:p>
            <a:r>
              <a:rPr lang="en-US" sz="3000" dirty="0" smtClean="0">
                <a:solidFill>
                  <a:srgbClr val="FF33CC"/>
                </a:solidFill>
                <a:latin typeface="Bebas Neue" pitchFamily="34" charset="0"/>
              </a:rPr>
              <a:t> WE JUST</a:t>
            </a:r>
          </a:p>
        </p:txBody>
      </p:sp>
      <p:sp>
        <p:nvSpPr>
          <p:cNvPr id="2" name="Isosceles Triangle 1"/>
          <p:cNvSpPr/>
          <p:nvPr/>
        </p:nvSpPr>
        <p:spPr>
          <a:xfrm rot="5400000">
            <a:off x="6273504" y="2362498"/>
            <a:ext cx="289135" cy="186940"/>
          </a:xfrm>
          <a:prstGeom prst="triangle">
            <a:avLst/>
          </a:prstGeom>
          <a:solidFill>
            <a:schemeClr val="bg1">
              <a:lumMod val="85000"/>
            </a:schemeClr>
          </a:solidFill>
          <a:ln w="9525">
            <a:solidFill>
              <a:schemeClr val="bg1">
                <a:lumMod val="75000"/>
              </a:schemeClr>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p:cNvSpPr/>
          <p:nvPr/>
        </p:nvSpPr>
        <p:spPr>
          <a:xfrm rot="5400000">
            <a:off x="6633107" y="2362498"/>
            <a:ext cx="289135" cy="186940"/>
          </a:xfrm>
          <a:prstGeom prst="triangle">
            <a:avLst/>
          </a:prstGeom>
          <a:solidFill>
            <a:srgbClr val="FF33CC"/>
          </a:solidFill>
          <a:ln w="9525">
            <a:solidFill>
              <a:srgbClr val="FF33CC"/>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p:cNvSpPr/>
          <p:nvPr/>
        </p:nvSpPr>
        <p:spPr>
          <a:xfrm rot="5400000">
            <a:off x="6992708" y="2362498"/>
            <a:ext cx="289135" cy="186940"/>
          </a:xfrm>
          <a:prstGeom prst="triangle">
            <a:avLst/>
          </a:prstGeom>
          <a:solidFill>
            <a:schemeClr val="bg1">
              <a:lumMod val="85000"/>
            </a:schemeClr>
          </a:solidFill>
          <a:ln w="9525">
            <a:solidFill>
              <a:schemeClr val="bg1">
                <a:lumMod val="75000"/>
              </a:schemeClr>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8382000" y="6476999"/>
            <a:ext cx="591235" cy="223601"/>
            <a:chOff x="8190130" y="4757381"/>
            <a:chExt cx="725270" cy="268070"/>
          </a:xfrm>
          <a:solidFill>
            <a:schemeClr val="bg1">
              <a:lumMod val="85000"/>
            </a:schemeClr>
          </a:solidFill>
        </p:grpSpPr>
        <p:sp>
          <p:nvSpPr>
            <p:cNvPr id="1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01821882"/>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0-#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0-#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0-#ppt_w/2"/>
                                          </p:val>
                                        </p:tav>
                                        <p:tav tm="100000">
                                          <p:val>
                                            <p:strVal val="#ppt_x"/>
                                          </p:val>
                                        </p:tav>
                                      </p:tavLst>
                                    </p:anim>
                                    <p:anim calcmode="lin" valueType="num">
                                      <p:cBhvr additive="base">
                                        <p:cTn id="2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1000"/>
                                        <p:tgtEl>
                                          <p:spTgt spid="6"/>
                                        </p:tgtEl>
                                      </p:cBhvr>
                                    </p:animEffect>
                                    <p:anim calcmode="lin" valueType="num">
                                      <p:cBhvr>
                                        <p:cTn id="39" dur="1000" fill="hold"/>
                                        <p:tgtEl>
                                          <p:spTgt spid="6"/>
                                        </p:tgtEl>
                                        <p:attrNameLst>
                                          <p:attrName>ppt_x</p:attrName>
                                        </p:attrNameLst>
                                      </p:cBhvr>
                                      <p:tavLst>
                                        <p:tav tm="0">
                                          <p:val>
                                            <p:strVal val="#ppt_x"/>
                                          </p:val>
                                        </p:tav>
                                        <p:tav tm="100000">
                                          <p:val>
                                            <p:strVal val="#ppt_x"/>
                                          </p:val>
                                        </p:tav>
                                      </p:tavLst>
                                    </p:anim>
                                    <p:anim calcmode="lin" valueType="num">
                                      <p:cBhvr>
                                        <p:cTn id="40" dur="1000" fill="hold"/>
                                        <p:tgtEl>
                                          <p:spTgt spid="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00"/>
                                        <p:tgtEl>
                                          <p:spTgt spid="5"/>
                                        </p:tgtEl>
                                      </p:cBhvr>
                                    </p:animEffect>
                                    <p:anim calcmode="lin" valueType="num">
                                      <p:cBhvr>
                                        <p:cTn id="44" dur="1000" fill="hold"/>
                                        <p:tgtEl>
                                          <p:spTgt spid="5"/>
                                        </p:tgtEl>
                                        <p:attrNameLst>
                                          <p:attrName>ppt_x</p:attrName>
                                        </p:attrNameLst>
                                      </p:cBhvr>
                                      <p:tavLst>
                                        <p:tav tm="0">
                                          <p:val>
                                            <p:strVal val="#ppt_x"/>
                                          </p:val>
                                        </p:tav>
                                        <p:tav tm="100000">
                                          <p:val>
                                            <p:strVal val="#ppt_x"/>
                                          </p:val>
                                        </p:tav>
                                      </p:tavLst>
                                    </p:anim>
                                    <p:anim calcmode="lin" valueType="num">
                                      <p:cBhvr>
                                        <p:cTn id="45" dur="1000" fill="hold"/>
                                        <p:tgtEl>
                                          <p:spTgt spid="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fade">
                                      <p:cBhvr>
                                        <p:cTn id="48" dur="1000"/>
                                        <p:tgtEl>
                                          <p:spTgt spid="4"/>
                                        </p:tgtEl>
                                      </p:cBhvr>
                                    </p:animEffect>
                                    <p:anim calcmode="lin" valueType="num">
                                      <p:cBhvr>
                                        <p:cTn id="49" dur="1000" fill="hold"/>
                                        <p:tgtEl>
                                          <p:spTgt spid="4"/>
                                        </p:tgtEl>
                                        <p:attrNameLst>
                                          <p:attrName>ppt_x</p:attrName>
                                        </p:attrNameLst>
                                      </p:cBhvr>
                                      <p:tavLst>
                                        <p:tav tm="0">
                                          <p:val>
                                            <p:strVal val="#ppt_x"/>
                                          </p:val>
                                        </p:tav>
                                        <p:tav tm="100000">
                                          <p:val>
                                            <p:strVal val="#ppt_x"/>
                                          </p:val>
                                        </p:tav>
                                      </p:tavLst>
                                    </p:anim>
                                    <p:anim calcmode="lin" valueType="num">
                                      <p:cBhvr>
                                        <p:cTn id="5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P spid="10" grpId="0"/>
      <p:bldP spid="2" grpId="0" animBg="1"/>
      <p:bldP spid="19" grpId="0" animBg="1"/>
      <p:bldP spid="2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38200" y="787400"/>
            <a:ext cx="7467600" cy="9144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429000" y="101376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business </a:t>
            </a:r>
            <a:r>
              <a:rPr lang="en-US" sz="2400" dirty="0" smtClean="0">
                <a:latin typeface="Bebas Neue" pitchFamily="34" charset="0"/>
              </a:rPr>
              <a:t>Service</a:t>
            </a:r>
          </a:p>
        </p:txBody>
      </p:sp>
      <p:cxnSp>
        <p:nvCxnSpPr>
          <p:cNvPr id="9" name="Straight Connector 8"/>
          <p:cNvCxnSpPr/>
          <p:nvPr/>
        </p:nvCxnSpPr>
        <p:spPr>
          <a:xfrm>
            <a:off x="838200" y="5867400"/>
            <a:ext cx="7467600" cy="0"/>
          </a:xfrm>
          <a:prstGeom prst="line">
            <a:avLst/>
          </a:prstGeom>
          <a:ln>
            <a:solidFill>
              <a:srgbClr val="FF33CC"/>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119883" y="190500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1" name="Rectangle 10"/>
          <p:cNvSpPr/>
          <p:nvPr/>
        </p:nvSpPr>
        <p:spPr>
          <a:xfrm>
            <a:off x="838200" y="2895600"/>
            <a:ext cx="1390650" cy="938765"/>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838200" y="4037566"/>
            <a:ext cx="1390650" cy="369332"/>
          </a:xfrm>
          <a:prstGeom prst="rect">
            <a:avLst/>
          </a:prstGeom>
          <a:noFill/>
        </p:spPr>
        <p:txBody>
          <a:bodyPr wrap="square" rtlCol="0">
            <a:spAutoFit/>
          </a:bodyPr>
          <a:lstStyle/>
          <a:p>
            <a:pPr algn="ctr"/>
            <a:r>
              <a:rPr lang="en-US" dirty="0" smtClean="0">
                <a:solidFill>
                  <a:schemeClr val="bg1">
                    <a:lumMod val="65000"/>
                  </a:schemeClr>
                </a:solidFill>
                <a:latin typeface="Bebas Neue" pitchFamily="34" charset="0"/>
              </a:rPr>
              <a:t>graphic design</a:t>
            </a:r>
          </a:p>
        </p:txBody>
      </p:sp>
      <p:sp>
        <p:nvSpPr>
          <p:cNvPr id="16" name="Rectangle 15"/>
          <p:cNvSpPr/>
          <p:nvPr/>
        </p:nvSpPr>
        <p:spPr>
          <a:xfrm>
            <a:off x="838200" y="4393166"/>
            <a:ext cx="1390650" cy="861774"/>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 typing </a:t>
            </a:r>
            <a:r>
              <a:rPr lang="en-US" sz="1000" dirty="0">
                <a:latin typeface="Play" pitchFamily="34" charset="0"/>
              </a:rPr>
              <a:t>text format on the your company </a:t>
            </a:r>
            <a:r>
              <a:rPr lang="en-US" sz="1000" dirty="0" smtClean="0">
                <a:latin typeface="Play" pitchFamily="34" charset="0"/>
              </a:rPr>
              <a:t>letter.</a:t>
            </a:r>
            <a:endParaRPr lang="en-US" sz="1000" dirty="0">
              <a:latin typeface="Play" pitchFamily="34" charset="0"/>
            </a:endParaRPr>
          </a:p>
        </p:txBody>
      </p:sp>
      <p:sp>
        <p:nvSpPr>
          <p:cNvPr id="30" name="Rectangle 29"/>
          <p:cNvSpPr/>
          <p:nvPr/>
        </p:nvSpPr>
        <p:spPr>
          <a:xfrm>
            <a:off x="2357437" y="2895600"/>
            <a:ext cx="1390650" cy="938765"/>
          </a:xfrm>
          <a:prstGeom prst="rect">
            <a:avLst/>
          </a:prstGeom>
          <a:solidFill>
            <a:srgbClr val="FF33CC"/>
          </a:solidFill>
          <a:ln w="9525">
            <a:solidFill>
              <a:srgbClr val="A200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2357437" y="4037566"/>
            <a:ext cx="1390650" cy="369332"/>
          </a:xfrm>
          <a:prstGeom prst="rect">
            <a:avLst/>
          </a:prstGeom>
          <a:noFill/>
        </p:spPr>
        <p:txBody>
          <a:bodyPr wrap="square" rtlCol="0">
            <a:spAutoFit/>
          </a:bodyPr>
          <a:lstStyle/>
          <a:p>
            <a:pPr algn="ctr"/>
            <a:r>
              <a:rPr lang="en-US" dirty="0" smtClean="0">
                <a:solidFill>
                  <a:srgbClr val="FF33CC"/>
                </a:solidFill>
                <a:latin typeface="Bebas Neue" pitchFamily="34" charset="0"/>
              </a:rPr>
              <a:t>web design</a:t>
            </a:r>
          </a:p>
        </p:txBody>
      </p:sp>
      <p:sp>
        <p:nvSpPr>
          <p:cNvPr id="32" name="Rectangle 31"/>
          <p:cNvSpPr/>
          <p:nvPr/>
        </p:nvSpPr>
        <p:spPr>
          <a:xfrm>
            <a:off x="2357437" y="4393166"/>
            <a:ext cx="1390650" cy="861774"/>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 typing </a:t>
            </a:r>
            <a:r>
              <a:rPr lang="en-US" sz="1000" dirty="0">
                <a:latin typeface="Play" pitchFamily="34" charset="0"/>
              </a:rPr>
              <a:t>text format on the your company </a:t>
            </a:r>
            <a:r>
              <a:rPr lang="en-US" sz="1000" dirty="0" smtClean="0">
                <a:latin typeface="Play" pitchFamily="34" charset="0"/>
              </a:rPr>
              <a:t>letter.</a:t>
            </a:r>
            <a:endParaRPr lang="en-US" sz="1000" dirty="0">
              <a:latin typeface="Play" pitchFamily="34" charset="0"/>
            </a:endParaRPr>
          </a:p>
        </p:txBody>
      </p:sp>
      <p:sp>
        <p:nvSpPr>
          <p:cNvPr id="34" name="Rectangle 33"/>
          <p:cNvSpPr/>
          <p:nvPr/>
        </p:nvSpPr>
        <p:spPr>
          <a:xfrm>
            <a:off x="3876674" y="2895600"/>
            <a:ext cx="1390650" cy="938765"/>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3748088" y="4037566"/>
            <a:ext cx="1647823" cy="369332"/>
          </a:xfrm>
          <a:prstGeom prst="rect">
            <a:avLst/>
          </a:prstGeom>
          <a:noFill/>
        </p:spPr>
        <p:txBody>
          <a:bodyPr wrap="square" rtlCol="0">
            <a:spAutoFit/>
          </a:bodyPr>
          <a:lstStyle/>
          <a:p>
            <a:pPr algn="ctr"/>
            <a:r>
              <a:rPr lang="en-US" dirty="0" smtClean="0">
                <a:solidFill>
                  <a:schemeClr val="bg1">
                    <a:lumMod val="65000"/>
                  </a:schemeClr>
                </a:solidFill>
                <a:latin typeface="Bebas Neue" pitchFamily="34" charset="0"/>
              </a:rPr>
              <a:t>Email Marketing</a:t>
            </a:r>
          </a:p>
        </p:txBody>
      </p:sp>
      <p:sp>
        <p:nvSpPr>
          <p:cNvPr id="36" name="Rectangle 35"/>
          <p:cNvSpPr/>
          <p:nvPr/>
        </p:nvSpPr>
        <p:spPr>
          <a:xfrm>
            <a:off x="3876674" y="4393166"/>
            <a:ext cx="1390650" cy="861774"/>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 typing </a:t>
            </a:r>
            <a:r>
              <a:rPr lang="en-US" sz="1000" dirty="0">
                <a:latin typeface="Play" pitchFamily="34" charset="0"/>
              </a:rPr>
              <a:t>text format on the your company </a:t>
            </a:r>
            <a:r>
              <a:rPr lang="en-US" sz="1000" dirty="0" smtClean="0">
                <a:latin typeface="Play" pitchFamily="34" charset="0"/>
              </a:rPr>
              <a:t>letter.</a:t>
            </a:r>
            <a:endParaRPr lang="en-US" sz="1000" dirty="0">
              <a:latin typeface="Play" pitchFamily="34" charset="0"/>
            </a:endParaRPr>
          </a:p>
        </p:txBody>
      </p:sp>
      <p:sp>
        <p:nvSpPr>
          <p:cNvPr id="38" name="Rectangle 37"/>
          <p:cNvSpPr/>
          <p:nvPr/>
        </p:nvSpPr>
        <p:spPr>
          <a:xfrm>
            <a:off x="5395911" y="2895600"/>
            <a:ext cx="1390650" cy="938765"/>
          </a:xfrm>
          <a:prstGeom prst="rect">
            <a:avLst/>
          </a:prstGeom>
          <a:solidFill>
            <a:srgbClr val="FF33CC"/>
          </a:solidFill>
          <a:ln w="9525">
            <a:solidFill>
              <a:srgbClr val="A200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5395911" y="4037566"/>
            <a:ext cx="1390650" cy="369332"/>
          </a:xfrm>
          <a:prstGeom prst="rect">
            <a:avLst/>
          </a:prstGeom>
          <a:noFill/>
        </p:spPr>
        <p:txBody>
          <a:bodyPr wrap="square" rtlCol="0">
            <a:spAutoFit/>
          </a:bodyPr>
          <a:lstStyle/>
          <a:p>
            <a:pPr algn="ctr"/>
            <a:r>
              <a:rPr lang="en-US" dirty="0" smtClean="0">
                <a:solidFill>
                  <a:srgbClr val="FF33CC"/>
                </a:solidFill>
                <a:latin typeface="Bebas Neue" pitchFamily="34" charset="0"/>
              </a:rPr>
              <a:t>Social media</a:t>
            </a:r>
          </a:p>
        </p:txBody>
      </p:sp>
      <p:sp>
        <p:nvSpPr>
          <p:cNvPr id="40" name="Rectangle 39"/>
          <p:cNvSpPr/>
          <p:nvPr/>
        </p:nvSpPr>
        <p:spPr>
          <a:xfrm>
            <a:off x="5395911" y="4393166"/>
            <a:ext cx="1390650" cy="861774"/>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 typing </a:t>
            </a:r>
            <a:r>
              <a:rPr lang="en-US" sz="1000" dirty="0">
                <a:latin typeface="Play" pitchFamily="34" charset="0"/>
              </a:rPr>
              <a:t>text format on the your company </a:t>
            </a:r>
            <a:r>
              <a:rPr lang="en-US" sz="1000" dirty="0" smtClean="0">
                <a:latin typeface="Play" pitchFamily="34" charset="0"/>
              </a:rPr>
              <a:t>letter.</a:t>
            </a:r>
            <a:endParaRPr lang="en-US" sz="1000" dirty="0">
              <a:latin typeface="Play" pitchFamily="34" charset="0"/>
            </a:endParaRPr>
          </a:p>
        </p:txBody>
      </p:sp>
      <p:sp>
        <p:nvSpPr>
          <p:cNvPr id="42" name="Rectangle 41"/>
          <p:cNvSpPr/>
          <p:nvPr/>
        </p:nvSpPr>
        <p:spPr>
          <a:xfrm>
            <a:off x="6915150" y="2895600"/>
            <a:ext cx="1390650" cy="938765"/>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6915150" y="4037566"/>
            <a:ext cx="1390650" cy="369332"/>
          </a:xfrm>
          <a:prstGeom prst="rect">
            <a:avLst/>
          </a:prstGeom>
          <a:noFill/>
        </p:spPr>
        <p:txBody>
          <a:bodyPr wrap="square" rtlCol="0">
            <a:spAutoFit/>
          </a:bodyPr>
          <a:lstStyle/>
          <a:p>
            <a:pPr algn="ctr"/>
            <a:r>
              <a:rPr lang="en-US" dirty="0" smtClean="0">
                <a:solidFill>
                  <a:schemeClr val="bg1">
                    <a:lumMod val="65000"/>
                  </a:schemeClr>
                </a:solidFill>
                <a:latin typeface="Bebas Neue" pitchFamily="34" charset="0"/>
              </a:rPr>
              <a:t>graphic design</a:t>
            </a:r>
          </a:p>
        </p:txBody>
      </p:sp>
      <p:sp>
        <p:nvSpPr>
          <p:cNvPr id="44" name="Rectangle 43"/>
          <p:cNvSpPr/>
          <p:nvPr/>
        </p:nvSpPr>
        <p:spPr>
          <a:xfrm>
            <a:off x="6915150" y="4393166"/>
            <a:ext cx="1390650" cy="861774"/>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 typing </a:t>
            </a:r>
            <a:r>
              <a:rPr lang="en-US" sz="1000" dirty="0">
                <a:latin typeface="Play" pitchFamily="34" charset="0"/>
              </a:rPr>
              <a:t>text format on the your company </a:t>
            </a:r>
            <a:r>
              <a:rPr lang="en-US" sz="1000" dirty="0" smtClean="0">
                <a:latin typeface="Play" pitchFamily="34" charset="0"/>
              </a:rPr>
              <a:t>letter.</a:t>
            </a:r>
            <a:endParaRPr lang="en-US" sz="1000" dirty="0">
              <a:latin typeface="Play" pitchFamily="34" charset="0"/>
            </a:endParaRPr>
          </a:p>
        </p:txBody>
      </p:sp>
      <p:grpSp>
        <p:nvGrpSpPr>
          <p:cNvPr id="183" name="Group 182"/>
          <p:cNvGrpSpPr/>
          <p:nvPr/>
        </p:nvGrpSpPr>
        <p:grpSpPr>
          <a:xfrm>
            <a:off x="1240561" y="3042003"/>
            <a:ext cx="585928" cy="615597"/>
            <a:chOff x="7659688" y="377825"/>
            <a:chExt cx="1290638" cy="1320800"/>
          </a:xfrm>
        </p:grpSpPr>
        <p:sp>
          <p:nvSpPr>
            <p:cNvPr id="55" name="Line 6"/>
            <p:cNvSpPr>
              <a:spLocks noChangeShapeType="1"/>
            </p:cNvSpPr>
            <p:nvPr/>
          </p:nvSpPr>
          <p:spPr bwMode="auto">
            <a:xfrm flipH="1">
              <a:off x="7712076" y="1652588"/>
              <a:ext cx="1196975"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7"/>
            <p:cNvSpPr>
              <a:spLocks noChangeShapeType="1"/>
            </p:cNvSpPr>
            <p:nvPr/>
          </p:nvSpPr>
          <p:spPr bwMode="auto">
            <a:xfrm flipV="1">
              <a:off x="7712076" y="430213"/>
              <a:ext cx="0" cy="12223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8"/>
            <p:cNvSpPr>
              <a:spLocks noChangeShapeType="1"/>
            </p:cNvSpPr>
            <p:nvPr/>
          </p:nvSpPr>
          <p:spPr bwMode="auto">
            <a:xfrm>
              <a:off x="7712076" y="430213"/>
              <a:ext cx="1196975"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9"/>
            <p:cNvSpPr>
              <a:spLocks noChangeShapeType="1"/>
            </p:cNvSpPr>
            <p:nvPr/>
          </p:nvSpPr>
          <p:spPr bwMode="auto">
            <a:xfrm>
              <a:off x="8909051" y="430213"/>
              <a:ext cx="0" cy="12223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10"/>
            <p:cNvSpPr>
              <a:spLocks noChangeArrowheads="1"/>
            </p:cNvSpPr>
            <p:nvPr/>
          </p:nvSpPr>
          <p:spPr bwMode="auto">
            <a:xfrm>
              <a:off x="7659688" y="377825"/>
              <a:ext cx="103188" cy="104775"/>
            </a:xfrm>
            <a:prstGeom prst="rect">
              <a:avLst/>
            </a:prstGeom>
            <a:solidFill>
              <a:srgbClr val="FFFFFF"/>
            </a:soli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Line 11"/>
            <p:cNvSpPr>
              <a:spLocks noChangeShapeType="1"/>
            </p:cNvSpPr>
            <p:nvPr/>
          </p:nvSpPr>
          <p:spPr bwMode="auto">
            <a:xfrm flipH="1">
              <a:off x="7659688" y="482600"/>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12"/>
            <p:cNvSpPr>
              <a:spLocks noChangeShapeType="1"/>
            </p:cNvSpPr>
            <p:nvPr/>
          </p:nvSpPr>
          <p:spPr bwMode="auto">
            <a:xfrm flipV="1">
              <a:off x="7659688" y="377825"/>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13"/>
            <p:cNvSpPr>
              <a:spLocks noChangeShapeType="1"/>
            </p:cNvSpPr>
            <p:nvPr/>
          </p:nvSpPr>
          <p:spPr bwMode="auto">
            <a:xfrm>
              <a:off x="7659688" y="377825"/>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14"/>
            <p:cNvSpPr>
              <a:spLocks noChangeShapeType="1"/>
            </p:cNvSpPr>
            <p:nvPr/>
          </p:nvSpPr>
          <p:spPr bwMode="auto">
            <a:xfrm>
              <a:off x="7762876" y="377825"/>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Rectangle 15"/>
            <p:cNvSpPr>
              <a:spLocks noChangeArrowheads="1"/>
            </p:cNvSpPr>
            <p:nvPr/>
          </p:nvSpPr>
          <p:spPr bwMode="auto">
            <a:xfrm>
              <a:off x="8847138" y="377825"/>
              <a:ext cx="103188" cy="104775"/>
            </a:xfrm>
            <a:prstGeom prst="rect">
              <a:avLst/>
            </a:prstGeom>
            <a:solidFill>
              <a:srgbClr val="FFFFFF"/>
            </a:soli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Line 16"/>
            <p:cNvSpPr>
              <a:spLocks noChangeShapeType="1"/>
            </p:cNvSpPr>
            <p:nvPr/>
          </p:nvSpPr>
          <p:spPr bwMode="auto">
            <a:xfrm flipH="1">
              <a:off x="8847138" y="482600"/>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17"/>
            <p:cNvSpPr>
              <a:spLocks noChangeShapeType="1"/>
            </p:cNvSpPr>
            <p:nvPr/>
          </p:nvSpPr>
          <p:spPr bwMode="auto">
            <a:xfrm flipV="1">
              <a:off x="8847138" y="377825"/>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18"/>
            <p:cNvSpPr>
              <a:spLocks noChangeShapeType="1"/>
            </p:cNvSpPr>
            <p:nvPr/>
          </p:nvSpPr>
          <p:spPr bwMode="auto">
            <a:xfrm>
              <a:off x="8847138" y="377825"/>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19"/>
            <p:cNvSpPr>
              <a:spLocks noChangeShapeType="1"/>
            </p:cNvSpPr>
            <p:nvPr/>
          </p:nvSpPr>
          <p:spPr bwMode="auto">
            <a:xfrm>
              <a:off x="8950326" y="377825"/>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20"/>
            <p:cNvSpPr>
              <a:spLocks noChangeShapeType="1"/>
            </p:cNvSpPr>
            <p:nvPr/>
          </p:nvSpPr>
          <p:spPr bwMode="auto">
            <a:xfrm flipH="1">
              <a:off x="7810501" y="528638"/>
              <a:ext cx="179388" cy="17303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21"/>
            <p:cNvSpPr>
              <a:spLocks noChangeShapeType="1"/>
            </p:cNvSpPr>
            <p:nvPr/>
          </p:nvSpPr>
          <p:spPr bwMode="auto">
            <a:xfrm>
              <a:off x="7810501" y="701675"/>
              <a:ext cx="103188" cy="9842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22"/>
            <p:cNvSpPr>
              <a:spLocks noChangeShapeType="1"/>
            </p:cNvSpPr>
            <p:nvPr/>
          </p:nvSpPr>
          <p:spPr bwMode="auto">
            <a:xfrm flipH="1">
              <a:off x="7862888" y="800100"/>
              <a:ext cx="50800" cy="1158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23"/>
            <p:cNvSpPr>
              <a:spLocks noChangeShapeType="1"/>
            </p:cNvSpPr>
            <p:nvPr/>
          </p:nvSpPr>
          <p:spPr bwMode="auto">
            <a:xfrm flipH="1">
              <a:off x="7712076" y="915988"/>
              <a:ext cx="150813"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24"/>
            <p:cNvSpPr>
              <a:spLocks noChangeShapeType="1"/>
            </p:cNvSpPr>
            <p:nvPr/>
          </p:nvSpPr>
          <p:spPr bwMode="auto">
            <a:xfrm>
              <a:off x="7712076" y="915988"/>
              <a:ext cx="0" cy="24923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25"/>
            <p:cNvSpPr>
              <a:spLocks noChangeShapeType="1"/>
            </p:cNvSpPr>
            <p:nvPr/>
          </p:nvSpPr>
          <p:spPr bwMode="auto">
            <a:xfrm>
              <a:off x="7712076" y="1165225"/>
              <a:ext cx="144463" cy="47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26"/>
            <p:cNvSpPr>
              <a:spLocks noChangeShapeType="1"/>
            </p:cNvSpPr>
            <p:nvPr/>
          </p:nvSpPr>
          <p:spPr bwMode="auto">
            <a:xfrm>
              <a:off x="7856538" y="1169988"/>
              <a:ext cx="57150" cy="11112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27"/>
            <p:cNvSpPr>
              <a:spLocks noChangeShapeType="1"/>
            </p:cNvSpPr>
            <p:nvPr/>
          </p:nvSpPr>
          <p:spPr bwMode="auto">
            <a:xfrm flipH="1">
              <a:off x="7804151" y="1281113"/>
              <a:ext cx="109538" cy="809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Line 28"/>
            <p:cNvSpPr>
              <a:spLocks noChangeShapeType="1"/>
            </p:cNvSpPr>
            <p:nvPr/>
          </p:nvSpPr>
          <p:spPr bwMode="auto">
            <a:xfrm>
              <a:off x="7804151" y="1362075"/>
              <a:ext cx="173038" cy="17303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29"/>
            <p:cNvSpPr>
              <a:spLocks noChangeShapeType="1"/>
            </p:cNvSpPr>
            <p:nvPr/>
          </p:nvSpPr>
          <p:spPr bwMode="auto">
            <a:xfrm flipV="1">
              <a:off x="7977188" y="1447800"/>
              <a:ext cx="111125" cy="8731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30"/>
            <p:cNvSpPr>
              <a:spLocks noChangeShapeType="1"/>
            </p:cNvSpPr>
            <p:nvPr/>
          </p:nvSpPr>
          <p:spPr bwMode="auto">
            <a:xfrm>
              <a:off x="8088313" y="1447800"/>
              <a:ext cx="109538" cy="412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31"/>
            <p:cNvSpPr>
              <a:spLocks noChangeShapeType="1"/>
            </p:cNvSpPr>
            <p:nvPr/>
          </p:nvSpPr>
          <p:spPr bwMode="auto">
            <a:xfrm>
              <a:off x="8197851" y="1489075"/>
              <a:ext cx="0" cy="16192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32"/>
            <p:cNvSpPr>
              <a:spLocks noChangeShapeType="1"/>
            </p:cNvSpPr>
            <p:nvPr/>
          </p:nvSpPr>
          <p:spPr bwMode="auto">
            <a:xfrm>
              <a:off x="8197851" y="1651000"/>
              <a:ext cx="225425"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33"/>
            <p:cNvSpPr>
              <a:spLocks noChangeShapeType="1"/>
            </p:cNvSpPr>
            <p:nvPr/>
          </p:nvSpPr>
          <p:spPr bwMode="auto">
            <a:xfrm flipV="1">
              <a:off x="8423276" y="1506538"/>
              <a:ext cx="0" cy="144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34"/>
            <p:cNvSpPr>
              <a:spLocks noChangeShapeType="1"/>
            </p:cNvSpPr>
            <p:nvPr/>
          </p:nvSpPr>
          <p:spPr bwMode="auto">
            <a:xfrm flipV="1">
              <a:off x="8423276" y="1447800"/>
              <a:ext cx="122238" cy="5873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35"/>
            <p:cNvSpPr>
              <a:spLocks noChangeShapeType="1"/>
            </p:cNvSpPr>
            <p:nvPr/>
          </p:nvSpPr>
          <p:spPr bwMode="auto">
            <a:xfrm>
              <a:off x="8545513" y="1447800"/>
              <a:ext cx="103188" cy="936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36"/>
            <p:cNvSpPr>
              <a:spLocks noChangeShapeType="1"/>
            </p:cNvSpPr>
            <p:nvPr/>
          </p:nvSpPr>
          <p:spPr bwMode="auto">
            <a:xfrm flipV="1">
              <a:off x="8648701" y="1373188"/>
              <a:ext cx="161925" cy="1682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37"/>
            <p:cNvSpPr>
              <a:spLocks noChangeShapeType="1"/>
            </p:cNvSpPr>
            <p:nvPr/>
          </p:nvSpPr>
          <p:spPr bwMode="auto">
            <a:xfrm flipH="1" flipV="1">
              <a:off x="8712201" y="1292225"/>
              <a:ext cx="98425" cy="809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38"/>
            <p:cNvSpPr>
              <a:spLocks noChangeShapeType="1"/>
            </p:cNvSpPr>
            <p:nvPr/>
          </p:nvSpPr>
          <p:spPr bwMode="auto">
            <a:xfrm flipV="1">
              <a:off x="8712201" y="1158875"/>
              <a:ext cx="58738" cy="13335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39"/>
            <p:cNvSpPr>
              <a:spLocks noChangeShapeType="1"/>
            </p:cNvSpPr>
            <p:nvPr/>
          </p:nvSpPr>
          <p:spPr bwMode="auto">
            <a:xfrm>
              <a:off x="8770938" y="1158875"/>
              <a:ext cx="138113" cy="17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40"/>
            <p:cNvSpPr>
              <a:spLocks noChangeShapeType="1"/>
            </p:cNvSpPr>
            <p:nvPr/>
          </p:nvSpPr>
          <p:spPr bwMode="auto">
            <a:xfrm flipV="1">
              <a:off x="8909051" y="933450"/>
              <a:ext cx="0" cy="2428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41"/>
            <p:cNvSpPr>
              <a:spLocks noChangeShapeType="1"/>
            </p:cNvSpPr>
            <p:nvPr/>
          </p:nvSpPr>
          <p:spPr bwMode="auto">
            <a:xfrm flipH="1">
              <a:off x="8777288" y="933450"/>
              <a:ext cx="131763"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Line 42"/>
            <p:cNvSpPr>
              <a:spLocks noChangeShapeType="1"/>
            </p:cNvSpPr>
            <p:nvPr/>
          </p:nvSpPr>
          <p:spPr bwMode="auto">
            <a:xfrm flipH="1" flipV="1">
              <a:off x="8712201" y="795338"/>
              <a:ext cx="65088" cy="13811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43"/>
            <p:cNvSpPr>
              <a:spLocks noChangeShapeType="1"/>
            </p:cNvSpPr>
            <p:nvPr/>
          </p:nvSpPr>
          <p:spPr bwMode="auto">
            <a:xfrm flipV="1">
              <a:off x="8712201" y="701675"/>
              <a:ext cx="98425" cy="936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44"/>
            <p:cNvSpPr>
              <a:spLocks noChangeShapeType="1"/>
            </p:cNvSpPr>
            <p:nvPr/>
          </p:nvSpPr>
          <p:spPr bwMode="auto">
            <a:xfrm flipH="1" flipV="1">
              <a:off x="8648701" y="533400"/>
              <a:ext cx="161925" cy="1682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45"/>
            <p:cNvSpPr>
              <a:spLocks noChangeShapeType="1"/>
            </p:cNvSpPr>
            <p:nvPr/>
          </p:nvSpPr>
          <p:spPr bwMode="auto">
            <a:xfrm flipH="1">
              <a:off x="8562976" y="533400"/>
              <a:ext cx="85725" cy="9842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46"/>
            <p:cNvSpPr>
              <a:spLocks noChangeShapeType="1"/>
            </p:cNvSpPr>
            <p:nvPr/>
          </p:nvSpPr>
          <p:spPr bwMode="auto">
            <a:xfrm flipH="1" flipV="1">
              <a:off x="8447088" y="596900"/>
              <a:ext cx="115888" cy="3492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47"/>
            <p:cNvSpPr>
              <a:spLocks noChangeShapeType="1"/>
            </p:cNvSpPr>
            <p:nvPr/>
          </p:nvSpPr>
          <p:spPr bwMode="auto">
            <a:xfrm flipV="1">
              <a:off x="8447088" y="434975"/>
              <a:ext cx="0" cy="16192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48"/>
            <p:cNvSpPr>
              <a:spLocks noChangeShapeType="1"/>
            </p:cNvSpPr>
            <p:nvPr/>
          </p:nvSpPr>
          <p:spPr bwMode="auto">
            <a:xfrm flipH="1">
              <a:off x="8186738" y="434975"/>
              <a:ext cx="260350"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49"/>
            <p:cNvSpPr>
              <a:spLocks noChangeShapeType="1"/>
            </p:cNvSpPr>
            <p:nvPr/>
          </p:nvSpPr>
          <p:spPr bwMode="auto">
            <a:xfrm>
              <a:off x="8186738" y="434975"/>
              <a:ext cx="0" cy="1571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50"/>
            <p:cNvSpPr>
              <a:spLocks noChangeShapeType="1"/>
            </p:cNvSpPr>
            <p:nvPr/>
          </p:nvSpPr>
          <p:spPr bwMode="auto">
            <a:xfrm flipH="1">
              <a:off x="8075613" y="592138"/>
              <a:ext cx="111125" cy="4603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51"/>
            <p:cNvSpPr>
              <a:spLocks noChangeShapeType="1"/>
            </p:cNvSpPr>
            <p:nvPr/>
          </p:nvSpPr>
          <p:spPr bwMode="auto">
            <a:xfrm flipH="1" flipV="1">
              <a:off x="7989888" y="528638"/>
              <a:ext cx="85725" cy="10953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52"/>
            <p:cNvSpPr>
              <a:spLocks noChangeShapeType="1"/>
            </p:cNvSpPr>
            <p:nvPr/>
          </p:nvSpPr>
          <p:spPr bwMode="auto">
            <a:xfrm flipH="1">
              <a:off x="8462963" y="1057275"/>
              <a:ext cx="1588" cy="17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53"/>
            <p:cNvSpPr>
              <a:spLocks noChangeShapeType="1"/>
            </p:cNvSpPr>
            <p:nvPr/>
          </p:nvSpPr>
          <p:spPr bwMode="auto">
            <a:xfrm flipH="1">
              <a:off x="8459788" y="1074738"/>
              <a:ext cx="3175" cy="17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54"/>
            <p:cNvSpPr>
              <a:spLocks noChangeShapeType="1"/>
            </p:cNvSpPr>
            <p:nvPr/>
          </p:nvSpPr>
          <p:spPr bwMode="auto">
            <a:xfrm flipH="1">
              <a:off x="8455026" y="1092200"/>
              <a:ext cx="4763" cy="17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55"/>
            <p:cNvSpPr>
              <a:spLocks noChangeShapeType="1"/>
            </p:cNvSpPr>
            <p:nvPr/>
          </p:nvSpPr>
          <p:spPr bwMode="auto">
            <a:xfrm flipH="1">
              <a:off x="8447088" y="1109663"/>
              <a:ext cx="7938" cy="142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56"/>
            <p:cNvSpPr>
              <a:spLocks noChangeShapeType="1"/>
            </p:cNvSpPr>
            <p:nvPr/>
          </p:nvSpPr>
          <p:spPr bwMode="auto">
            <a:xfrm flipH="1">
              <a:off x="8439151" y="1123950"/>
              <a:ext cx="7938" cy="142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57"/>
            <p:cNvSpPr>
              <a:spLocks noChangeShapeType="1"/>
            </p:cNvSpPr>
            <p:nvPr/>
          </p:nvSpPr>
          <p:spPr bwMode="auto">
            <a:xfrm flipH="1">
              <a:off x="8428038" y="1138238"/>
              <a:ext cx="11113" cy="142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58"/>
            <p:cNvSpPr>
              <a:spLocks noChangeShapeType="1"/>
            </p:cNvSpPr>
            <p:nvPr/>
          </p:nvSpPr>
          <p:spPr bwMode="auto">
            <a:xfrm flipH="1">
              <a:off x="8416926" y="1152525"/>
              <a:ext cx="11113" cy="1111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59"/>
            <p:cNvSpPr>
              <a:spLocks noChangeShapeType="1"/>
            </p:cNvSpPr>
            <p:nvPr/>
          </p:nvSpPr>
          <p:spPr bwMode="auto">
            <a:xfrm flipH="1">
              <a:off x="8402638" y="1163638"/>
              <a:ext cx="14288" cy="1111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60"/>
            <p:cNvSpPr>
              <a:spLocks noChangeShapeType="1"/>
            </p:cNvSpPr>
            <p:nvPr/>
          </p:nvSpPr>
          <p:spPr bwMode="auto">
            <a:xfrm flipH="1">
              <a:off x="8388351" y="1174750"/>
              <a:ext cx="14288" cy="793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Line 61"/>
            <p:cNvSpPr>
              <a:spLocks noChangeShapeType="1"/>
            </p:cNvSpPr>
            <p:nvPr/>
          </p:nvSpPr>
          <p:spPr bwMode="auto">
            <a:xfrm flipH="1">
              <a:off x="8374063" y="1182688"/>
              <a:ext cx="14288" cy="793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Line 62"/>
            <p:cNvSpPr>
              <a:spLocks noChangeShapeType="1"/>
            </p:cNvSpPr>
            <p:nvPr/>
          </p:nvSpPr>
          <p:spPr bwMode="auto">
            <a:xfrm flipH="1">
              <a:off x="8356601" y="1190625"/>
              <a:ext cx="17463" cy="47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Line 63"/>
            <p:cNvSpPr>
              <a:spLocks noChangeShapeType="1"/>
            </p:cNvSpPr>
            <p:nvPr/>
          </p:nvSpPr>
          <p:spPr bwMode="auto">
            <a:xfrm flipH="1">
              <a:off x="8340726" y="1195388"/>
              <a:ext cx="15875" cy="31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Line 64"/>
            <p:cNvSpPr>
              <a:spLocks noChangeShapeType="1"/>
            </p:cNvSpPr>
            <p:nvPr/>
          </p:nvSpPr>
          <p:spPr bwMode="auto">
            <a:xfrm flipH="1">
              <a:off x="8321676" y="1198563"/>
              <a:ext cx="19050" cy="15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Line 65"/>
            <p:cNvSpPr>
              <a:spLocks noChangeShapeType="1"/>
            </p:cNvSpPr>
            <p:nvPr/>
          </p:nvSpPr>
          <p:spPr bwMode="auto">
            <a:xfrm flipH="1" flipV="1">
              <a:off x="8304213" y="1198563"/>
              <a:ext cx="17463" cy="15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Line 66"/>
            <p:cNvSpPr>
              <a:spLocks noChangeShapeType="1"/>
            </p:cNvSpPr>
            <p:nvPr/>
          </p:nvSpPr>
          <p:spPr bwMode="auto">
            <a:xfrm flipH="1" flipV="1">
              <a:off x="8286751" y="1195388"/>
              <a:ext cx="17463" cy="31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Line 67"/>
            <p:cNvSpPr>
              <a:spLocks noChangeShapeType="1"/>
            </p:cNvSpPr>
            <p:nvPr/>
          </p:nvSpPr>
          <p:spPr bwMode="auto">
            <a:xfrm flipH="1" flipV="1">
              <a:off x="8270876" y="1190625"/>
              <a:ext cx="15875" cy="47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Line 68"/>
            <p:cNvSpPr>
              <a:spLocks noChangeShapeType="1"/>
            </p:cNvSpPr>
            <p:nvPr/>
          </p:nvSpPr>
          <p:spPr bwMode="auto">
            <a:xfrm flipH="1" flipV="1">
              <a:off x="8255001" y="1182688"/>
              <a:ext cx="15875" cy="793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 name="Line 69"/>
            <p:cNvSpPr>
              <a:spLocks noChangeShapeType="1"/>
            </p:cNvSpPr>
            <p:nvPr/>
          </p:nvSpPr>
          <p:spPr bwMode="auto">
            <a:xfrm flipH="1" flipV="1">
              <a:off x="8240713" y="1174750"/>
              <a:ext cx="14288" cy="793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Line 70"/>
            <p:cNvSpPr>
              <a:spLocks noChangeShapeType="1"/>
            </p:cNvSpPr>
            <p:nvPr/>
          </p:nvSpPr>
          <p:spPr bwMode="auto">
            <a:xfrm flipH="1" flipV="1">
              <a:off x="8228013" y="1163638"/>
              <a:ext cx="12700" cy="1111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Line 71"/>
            <p:cNvSpPr>
              <a:spLocks noChangeShapeType="1"/>
            </p:cNvSpPr>
            <p:nvPr/>
          </p:nvSpPr>
          <p:spPr bwMode="auto">
            <a:xfrm flipH="1" flipV="1">
              <a:off x="8216901" y="1152525"/>
              <a:ext cx="11113" cy="1111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Line 72"/>
            <p:cNvSpPr>
              <a:spLocks noChangeShapeType="1"/>
            </p:cNvSpPr>
            <p:nvPr/>
          </p:nvSpPr>
          <p:spPr bwMode="auto">
            <a:xfrm flipH="1" flipV="1">
              <a:off x="8205788" y="1138238"/>
              <a:ext cx="11113" cy="142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Line 73"/>
            <p:cNvSpPr>
              <a:spLocks noChangeShapeType="1"/>
            </p:cNvSpPr>
            <p:nvPr/>
          </p:nvSpPr>
          <p:spPr bwMode="auto">
            <a:xfrm flipH="1" flipV="1">
              <a:off x="8197851" y="1123950"/>
              <a:ext cx="7938" cy="142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 name="Line 74"/>
            <p:cNvSpPr>
              <a:spLocks noChangeShapeType="1"/>
            </p:cNvSpPr>
            <p:nvPr/>
          </p:nvSpPr>
          <p:spPr bwMode="auto">
            <a:xfrm flipH="1" flipV="1">
              <a:off x="8189913" y="1109663"/>
              <a:ext cx="7938" cy="142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Line 75"/>
            <p:cNvSpPr>
              <a:spLocks noChangeShapeType="1"/>
            </p:cNvSpPr>
            <p:nvPr/>
          </p:nvSpPr>
          <p:spPr bwMode="auto">
            <a:xfrm flipH="1" flipV="1">
              <a:off x="8185151" y="1092200"/>
              <a:ext cx="4763" cy="17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Line 76"/>
            <p:cNvSpPr>
              <a:spLocks noChangeShapeType="1"/>
            </p:cNvSpPr>
            <p:nvPr/>
          </p:nvSpPr>
          <p:spPr bwMode="auto">
            <a:xfrm flipH="1" flipV="1">
              <a:off x="8181976" y="1074738"/>
              <a:ext cx="3175" cy="17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Line 77"/>
            <p:cNvSpPr>
              <a:spLocks noChangeShapeType="1"/>
            </p:cNvSpPr>
            <p:nvPr/>
          </p:nvSpPr>
          <p:spPr bwMode="auto">
            <a:xfrm flipH="1" flipV="1">
              <a:off x="8180388" y="1057275"/>
              <a:ext cx="1588" cy="17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Line 78"/>
            <p:cNvSpPr>
              <a:spLocks noChangeShapeType="1"/>
            </p:cNvSpPr>
            <p:nvPr/>
          </p:nvSpPr>
          <p:spPr bwMode="auto">
            <a:xfrm flipV="1">
              <a:off x="8180388" y="1039813"/>
              <a:ext cx="1588" cy="17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Line 79"/>
            <p:cNvSpPr>
              <a:spLocks noChangeShapeType="1"/>
            </p:cNvSpPr>
            <p:nvPr/>
          </p:nvSpPr>
          <p:spPr bwMode="auto">
            <a:xfrm flipV="1">
              <a:off x="8181976" y="1022350"/>
              <a:ext cx="3175" cy="17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Line 80"/>
            <p:cNvSpPr>
              <a:spLocks noChangeShapeType="1"/>
            </p:cNvSpPr>
            <p:nvPr/>
          </p:nvSpPr>
          <p:spPr bwMode="auto">
            <a:xfrm flipV="1">
              <a:off x="8185151" y="1006475"/>
              <a:ext cx="4763" cy="158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Line 81"/>
            <p:cNvSpPr>
              <a:spLocks noChangeShapeType="1"/>
            </p:cNvSpPr>
            <p:nvPr/>
          </p:nvSpPr>
          <p:spPr bwMode="auto">
            <a:xfrm flipV="1">
              <a:off x="8189913" y="990600"/>
              <a:ext cx="7938" cy="158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Line 82"/>
            <p:cNvSpPr>
              <a:spLocks noChangeShapeType="1"/>
            </p:cNvSpPr>
            <p:nvPr/>
          </p:nvSpPr>
          <p:spPr bwMode="auto">
            <a:xfrm flipV="1">
              <a:off x="8197851" y="976313"/>
              <a:ext cx="7938" cy="142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Line 83"/>
            <p:cNvSpPr>
              <a:spLocks noChangeShapeType="1"/>
            </p:cNvSpPr>
            <p:nvPr/>
          </p:nvSpPr>
          <p:spPr bwMode="auto">
            <a:xfrm flipV="1">
              <a:off x="8205788" y="963613"/>
              <a:ext cx="11113" cy="1270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Line 84"/>
            <p:cNvSpPr>
              <a:spLocks noChangeShapeType="1"/>
            </p:cNvSpPr>
            <p:nvPr/>
          </p:nvSpPr>
          <p:spPr bwMode="auto">
            <a:xfrm flipV="1">
              <a:off x="8216901" y="950913"/>
              <a:ext cx="11113" cy="1270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Line 85"/>
            <p:cNvSpPr>
              <a:spLocks noChangeShapeType="1"/>
            </p:cNvSpPr>
            <p:nvPr/>
          </p:nvSpPr>
          <p:spPr bwMode="auto">
            <a:xfrm flipV="1">
              <a:off x="8228013" y="941388"/>
              <a:ext cx="12700" cy="952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 name="Line 86"/>
            <p:cNvSpPr>
              <a:spLocks noChangeShapeType="1"/>
            </p:cNvSpPr>
            <p:nvPr/>
          </p:nvSpPr>
          <p:spPr bwMode="auto">
            <a:xfrm flipV="1">
              <a:off x="8240713" y="931863"/>
              <a:ext cx="14288" cy="952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Line 87"/>
            <p:cNvSpPr>
              <a:spLocks noChangeShapeType="1"/>
            </p:cNvSpPr>
            <p:nvPr/>
          </p:nvSpPr>
          <p:spPr bwMode="auto">
            <a:xfrm flipV="1">
              <a:off x="8255001" y="925513"/>
              <a:ext cx="15875" cy="635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88"/>
            <p:cNvSpPr>
              <a:spLocks noChangeShapeType="1"/>
            </p:cNvSpPr>
            <p:nvPr/>
          </p:nvSpPr>
          <p:spPr bwMode="auto">
            <a:xfrm flipV="1">
              <a:off x="8270876" y="920750"/>
              <a:ext cx="15875" cy="47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Line 89"/>
            <p:cNvSpPr>
              <a:spLocks noChangeShapeType="1"/>
            </p:cNvSpPr>
            <p:nvPr/>
          </p:nvSpPr>
          <p:spPr bwMode="auto">
            <a:xfrm flipV="1">
              <a:off x="8286751" y="917575"/>
              <a:ext cx="17463" cy="31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Line 90"/>
            <p:cNvSpPr>
              <a:spLocks noChangeShapeType="1"/>
            </p:cNvSpPr>
            <p:nvPr/>
          </p:nvSpPr>
          <p:spPr bwMode="auto">
            <a:xfrm flipV="1">
              <a:off x="8304213" y="915988"/>
              <a:ext cx="17463" cy="15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Line 91"/>
            <p:cNvSpPr>
              <a:spLocks noChangeShapeType="1"/>
            </p:cNvSpPr>
            <p:nvPr/>
          </p:nvSpPr>
          <p:spPr bwMode="auto">
            <a:xfrm>
              <a:off x="8321676" y="915988"/>
              <a:ext cx="19050" cy="15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92"/>
            <p:cNvSpPr>
              <a:spLocks noChangeShapeType="1"/>
            </p:cNvSpPr>
            <p:nvPr/>
          </p:nvSpPr>
          <p:spPr bwMode="auto">
            <a:xfrm>
              <a:off x="8340726" y="917575"/>
              <a:ext cx="15875" cy="31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93"/>
            <p:cNvSpPr>
              <a:spLocks noChangeShapeType="1"/>
            </p:cNvSpPr>
            <p:nvPr/>
          </p:nvSpPr>
          <p:spPr bwMode="auto">
            <a:xfrm>
              <a:off x="8356601" y="920750"/>
              <a:ext cx="17463" cy="47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94"/>
            <p:cNvSpPr>
              <a:spLocks noChangeShapeType="1"/>
            </p:cNvSpPr>
            <p:nvPr/>
          </p:nvSpPr>
          <p:spPr bwMode="auto">
            <a:xfrm>
              <a:off x="8374063" y="925513"/>
              <a:ext cx="14288" cy="635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Line 95"/>
            <p:cNvSpPr>
              <a:spLocks noChangeShapeType="1"/>
            </p:cNvSpPr>
            <p:nvPr/>
          </p:nvSpPr>
          <p:spPr bwMode="auto">
            <a:xfrm>
              <a:off x="8388351" y="931863"/>
              <a:ext cx="14288" cy="952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Line 96"/>
            <p:cNvSpPr>
              <a:spLocks noChangeShapeType="1"/>
            </p:cNvSpPr>
            <p:nvPr/>
          </p:nvSpPr>
          <p:spPr bwMode="auto">
            <a:xfrm>
              <a:off x="8402638" y="941388"/>
              <a:ext cx="14288" cy="952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Line 97"/>
            <p:cNvSpPr>
              <a:spLocks noChangeShapeType="1"/>
            </p:cNvSpPr>
            <p:nvPr/>
          </p:nvSpPr>
          <p:spPr bwMode="auto">
            <a:xfrm>
              <a:off x="8416926" y="950913"/>
              <a:ext cx="11113" cy="1270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Line 98"/>
            <p:cNvSpPr>
              <a:spLocks noChangeShapeType="1"/>
            </p:cNvSpPr>
            <p:nvPr/>
          </p:nvSpPr>
          <p:spPr bwMode="auto">
            <a:xfrm>
              <a:off x="8428038" y="963613"/>
              <a:ext cx="11113" cy="1270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Line 99"/>
            <p:cNvSpPr>
              <a:spLocks noChangeShapeType="1"/>
            </p:cNvSpPr>
            <p:nvPr/>
          </p:nvSpPr>
          <p:spPr bwMode="auto">
            <a:xfrm>
              <a:off x="8439151" y="976313"/>
              <a:ext cx="7938" cy="14288"/>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100"/>
            <p:cNvSpPr>
              <a:spLocks noChangeShapeType="1"/>
            </p:cNvSpPr>
            <p:nvPr/>
          </p:nvSpPr>
          <p:spPr bwMode="auto">
            <a:xfrm>
              <a:off x="8447088" y="990600"/>
              <a:ext cx="7938" cy="158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Line 101"/>
            <p:cNvSpPr>
              <a:spLocks noChangeShapeType="1"/>
            </p:cNvSpPr>
            <p:nvPr/>
          </p:nvSpPr>
          <p:spPr bwMode="auto">
            <a:xfrm>
              <a:off x="8455026" y="1006475"/>
              <a:ext cx="4763" cy="158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102"/>
            <p:cNvSpPr>
              <a:spLocks noChangeShapeType="1"/>
            </p:cNvSpPr>
            <p:nvPr/>
          </p:nvSpPr>
          <p:spPr bwMode="auto">
            <a:xfrm>
              <a:off x="8459788" y="1022350"/>
              <a:ext cx="3175" cy="17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103"/>
            <p:cNvSpPr>
              <a:spLocks noChangeShapeType="1"/>
            </p:cNvSpPr>
            <p:nvPr/>
          </p:nvSpPr>
          <p:spPr bwMode="auto">
            <a:xfrm>
              <a:off x="8462963" y="1039813"/>
              <a:ext cx="1588" cy="17463"/>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Rectangle 104"/>
            <p:cNvSpPr>
              <a:spLocks noChangeArrowheads="1"/>
            </p:cNvSpPr>
            <p:nvPr/>
          </p:nvSpPr>
          <p:spPr bwMode="auto">
            <a:xfrm>
              <a:off x="8261351" y="377825"/>
              <a:ext cx="104775" cy="104775"/>
            </a:xfrm>
            <a:prstGeom prst="rect">
              <a:avLst/>
            </a:prstGeom>
            <a:solidFill>
              <a:srgbClr val="FFFFFF"/>
            </a:soli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Line 105"/>
            <p:cNvSpPr>
              <a:spLocks noChangeShapeType="1"/>
            </p:cNvSpPr>
            <p:nvPr/>
          </p:nvSpPr>
          <p:spPr bwMode="auto">
            <a:xfrm flipH="1">
              <a:off x="8261351" y="482600"/>
              <a:ext cx="104775"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106"/>
            <p:cNvSpPr>
              <a:spLocks noChangeShapeType="1"/>
            </p:cNvSpPr>
            <p:nvPr/>
          </p:nvSpPr>
          <p:spPr bwMode="auto">
            <a:xfrm flipV="1">
              <a:off x="8261351" y="377825"/>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107"/>
            <p:cNvSpPr>
              <a:spLocks noChangeShapeType="1"/>
            </p:cNvSpPr>
            <p:nvPr/>
          </p:nvSpPr>
          <p:spPr bwMode="auto">
            <a:xfrm>
              <a:off x="8261351" y="377825"/>
              <a:ext cx="104775"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108"/>
            <p:cNvSpPr>
              <a:spLocks noChangeShapeType="1"/>
            </p:cNvSpPr>
            <p:nvPr/>
          </p:nvSpPr>
          <p:spPr bwMode="auto">
            <a:xfrm>
              <a:off x="8366126" y="377825"/>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Rectangle 109"/>
            <p:cNvSpPr>
              <a:spLocks noChangeArrowheads="1"/>
            </p:cNvSpPr>
            <p:nvPr/>
          </p:nvSpPr>
          <p:spPr bwMode="auto">
            <a:xfrm>
              <a:off x="7659688" y="982663"/>
              <a:ext cx="103188" cy="104775"/>
            </a:xfrm>
            <a:prstGeom prst="rect">
              <a:avLst/>
            </a:prstGeom>
            <a:solidFill>
              <a:srgbClr val="FFFFFF"/>
            </a:soli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Line 110"/>
            <p:cNvSpPr>
              <a:spLocks noChangeShapeType="1"/>
            </p:cNvSpPr>
            <p:nvPr/>
          </p:nvSpPr>
          <p:spPr bwMode="auto">
            <a:xfrm flipH="1">
              <a:off x="7659688" y="1087438"/>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111"/>
            <p:cNvSpPr>
              <a:spLocks noChangeShapeType="1"/>
            </p:cNvSpPr>
            <p:nvPr/>
          </p:nvSpPr>
          <p:spPr bwMode="auto">
            <a:xfrm flipV="1">
              <a:off x="7659688" y="982663"/>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112"/>
            <p:cNvSpPr>
              <a:spLocks noChangeShapeType="1"/>
            </p:cNvSpPr>
            <p:nvPr/>
          </p:nvSpPr>
          <p:spPr bwMode="auto">
            <a:xfrm>
              <a:off x="7659688" y="982663"/>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Line 113"/>
            <p:cNvSpPr>
              <a:spLocks noChangeShapeType="1"/>
            </p:cNvSpPr>
            <p:nvPr/>
          </p:nvSpPr>
          <p:spPr bwMode="auto">
            <a:xfrm>
              <a:off x="7762876" y="982663"/>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Rectangle 114"/>
            <p:cNvSpPr>
              <a:spLocks noChangeArrowheads="1"/>
            </p:cNvSpPr>
            <p:nvPr/>
          </p:nvSpPr>
          <p:spPr bwMode="auto">
            <a:xfrm>
              <a:off x="8847138" y="982663"/>
              <a:ext cx="103188" cy="104775"/>
            </a:xfrm>
            <a:prstGeom prst="rect">
              <a:avLst/>
            </a:prstGeom>
            <a:solidFill>
              <a:srgbClr val="FFFFFF"/>
            </a:soli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Line 115"/>
            <p:cNvSpPr>
              <a:spLocks noChangeShapeType="1"/>
            </p:cNvSpPr>
            <p:nvPr/>
          </p:nvSpPr>
          <p:spPr bwMode="auto">
            <a:xfrm flipH="1">
              <a:off x="8847138" y="1087438"/>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Line 116"/>
            <p:cNvSpPr>
              <a:spLocks noChangeShapeType="1"/>
            </p:cNvSpPr>
            <p:nvPr/>
          </p:nvSpPr>
          <p:spPr bwMode="auto">
            <a:xfrm flipV="1">
              <a:off x="8847138" y="982663"/>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Line 117"/>
            <p:cNvSpPr>
              <a:spLocks noChangeShapeType="1"/>
            </p:cNvSpPr>
            <p:nvPr/>
          </p:nvSpPr>
          <p:spPr bwMode="auto">
            <a:xfrm>
              <a:off x="8847138" y="982663"/>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Line 118"/>
            <p:cNvSpPr>
              <a:spLocks noChangeShapeType="1"/>
            </p:cNvSpPr>
            <p:nvPr/>
          </p:nvSpPr>
          <p:spPr bwMode="auto">
            <a:xfrm>
              <a:off x="8950326" y="982663"/>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Rectangle 119"/>
            <p:cNvSpPr>
              <a:spLocks noChangeArrowheads="1"/>
            </p:cNvSpPr>
            <p:nvPr/>
          </p:nvSpPr>
          <p:spPr bwMode="auto">
            <a:xfrm>
              <a:off x="7659688" y="1593850"/>
              <a:ext cx="103188" cy="104775"/>
            </a:xfrm>
            <a:prstGeom prst="rect">
              <a:avLst/>
            </a:prstGeom>
            <a:solidFill>
              <a:srgbClr val="FFFFFF"/>
            </a:soli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Line 120"/>
            <p:cNvSpPr>
              <a:spLocks noChangeShapeType="1"/>
            </p:cNvSpPr>
            <p:nvPr/>
          </p:nvSpPr>
          <p:spPr bwMode="auto">
            <a:xfrm flipH="1">
              <a:off x="7659688" y="1698625"/>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Line 121"/>
            <p:cNvSpPr>
              <a:spLocks noChangeShapeType="1"/>
            </p:cNvSpPr>
            <p:nvPr/>
          </p:nvSpPr>
          <p:spPr bwMode="auto">
            <a:xfrm flipV="1">
              <a:off x="7659688" y="1593850"/>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Line 122"/>
            <p:cNvSpPr>
              <a:spLocks noChangeShapeType="1"/>
            </p:cNvSpPr>
            <p:nvPr/>
          </p:nvSpPr>
          <p:spPr bwMode="auto">
            <a:xfrm>
              <a:off x="7659688" y="1593850"/>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Line 123"/>
            <p:cNvSpPr>
              <a:spLocks noChangeShapeType="1"/>
            </p:cNvSpPr>
            <p:nvPr/>
          </p:nvSpPr>
          <p:spPr bwMode="auto">
            <a:xfrm>
              <a:off x="7762876" y="1593850"/>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Rectangle 124"/>
            <p:cNvSpPr>
              <a:spLocks noChangeArrowheads="1"/>
            </p:cNvSpPr>
            <p:nvPr/>
          </p:nvSpPr>
          <p:spPr bwMode="auto">
            <a:xfrm>
              <a:off x="8261351" y="1593850"/>
              <a:ext cx="104775" cy="104775"/>
            </a:xfrm>
            <a:prstGeom prst="rect">
              <a:avLst/>
            </a:prstGeom>
            <a:solidFill>
              <a:srgbClr val="FFFFFF"/>
            </a:soli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Line 125"/>
            <p:cNvSpPr>
              <a:spLocks noChangeShapeType="1"/>
            </p:cNvSpPr>
            <p:nvPr/>
          </p:nvSpPr>
          <p:spPr bwMode="auto">
            <a:xfrm flipH="1">
              <a:off x="8261351" y="1698625"/>
              <a:ext cx="104775"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Line 126"/>
            <p:cNvSpPr>
              <a:spLocks noChangeShapeType="1"/>
            </p:cNvSpPr>
            <p:nvPr/>
          </p:nvSpPr>
          <p:spPr bwMode="auto">
            <a:xfrm flipV="1">
              <a:off x="8261351" y="1593850"/>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Line 127"/>
            <p:cNvSpPr>
              <a:spLocks noChangeShapeType="1"/>
            </p:cNvSpPr>
            <p:nvPr/>
          </p:nvSpPr>
          <p:spPr bwMode="auto">
            <a:xfrm>
              <a:off x="8261351" y="1593850"/>
              <a:ext cx="104775"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Line 128"/>
            <p:cNvSpPr>
              <a:spLocks noChangeShapeType="1"/>
            </p:cNvSpPr>
            <p:nvPr/>
          </p:nvSpPr>
          <p:spPr bwMode="auto">
            <a:xfrm>
              <a:off x="8366126" y="1593850"/>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Rectangle 129"/>
            <p:cNvSpPr>
              <a:spLocks noChangeArrowheads="1"/>
            </p:cNvSpPr>
            <p:nvPr/>
          </p:nvSpPr>
          <p:spPr bwMode="auto">
            <a:xfrm>
              <a:off x="8847138" y="1593850"/>
              <a:ext cx="103188" cy="104775"/>
            </a:xfrm>
            <a:prstGeom prst="rect">
              <a:avLst/>
            </a:prstGeom>
            <a:solidFill>
              <a:srgbClr val="FFFFFF"/>
            </a:soli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Line 130"/>
            <p:cNvSpPr>
              <a:spLocks noChangeShapeType="1"/>
            </p:cNvSpPr>
            <p:nvPr/>
          </p:nvSpPr>
          <p:spPr bwMode="auto">
            <a:xfrm flipH="1">
              <a:off x="8847138" y="1698625"/>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Line 131"/>
            <p:cNvSpPr>
              <a:spLocks noChangeShapeType="1"/>
            </p:cNvSpPr>
            <p:nvPr/>
          </p:nvSpPr>
          <p:spPr bwMode="auto">
            <a:xfrm flipV="1">
              <a:off x="8847138" y="1593850"/>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 name="Line 132"/>
            <p:cNvSpPr>
              <a:spLocks noChangeShapeType="1"/>
            </p:cNvSpPr>
            <p:nvPr/>
          </p:nvSpPr>
          <p:spPr bwMode="auto">
            <a:xfrm>
              <a:off x="8847138" y="1593850"/>
              <a:ext cx="103188" cy="0"/>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Line 133"/>
            <p:cNvSpPr>
              <a:spLocks noChangeShapeType="1"/>
            </p:cNvSpPr>
            <p:nvPr/>
          </p:nvSpPr>
          <p:spPr bwMode="auto">
            <a:xfrm>
              <a:off x="8950326" y="1593850"/>
              <a:ext cx="0" cy="104775"/>
            </a:xfrm>
            <a:prstGeom prst="line">
              <a:avLst/>
            </a:prstGeom>
            <a:noFill/>
            <a:ln w="9525">
              <a:solidFill>
                <a:srgbClr val="FF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2752724" y="3023865"/>
            <a:ext cx="600076" cy="572959"/>
            <a:chOff x="7899401" y="1724026"/>
            <a:chExt cx="544512" cy="506413"/>
          </a:xfrm>
          <a:solidFill>
            <a:schemeClr val="bg1"/>
          </a:solidFill>
        </p:grpSpPr>
        <p:sp>
          <p:nvSpPr>
            <p:cNvPr id="185"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5" name="Freeform 198"/>
          <p:cNvSpPr>
            <a:spLocks noEditPoints="1"/>
          </p:cNvSpPr>
          <p:nvPr/>
        </p:nvSpPr>
        <p:spPr bwMode="auto">
          <a:xfrm>
            <a:off x="5760549" y="3087450"/>
            <a:ext cx="661374" cy="391622"/>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396"/>
          <p:cNvSpPr>
            <a:spLocks noEditPoints="1"/>
          </p:cNvSpPr>
          <p:nvPr/>
        </p:nvSpPr>
        <p:spPr bwMode="auto">
          <a:xfrm>
            <a:off x="7296150" y="3028237"/>
            <a:ext cx="628650" cy="560496"/>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4" name="Group 453"/>
          <p:cNvGrpSpPr/>
          <p:nvPr/>
        </p:nvGrpSpPr>
        <p:grpSpPr>
          <a:xfrm>
            <a:off x="4177647" y="3200400"/>
            <a:ext cx="788704" cy="341309"/>
            <a:chOff x="4327834" y="2381952"/>
            <a:chExt cx="788704" cy="332450"/>
          </a:xfrm>
          <a:solidFill>
            <a:srgbClr val="FF33CC"/>
          </a:solidFill>
        </p:grpSpPr>
        <p:grpSp>
          <p:nvGrpSpPr>
            <p:cNvPr id="239" name="Group 238"/>
            <p:cNvGrpSpPr/>
            <p:nvPr/>
          </p:nvGrpSpPr>
          <p:grpSpPr>
            <a:xfrm>
              <a:off x="4327834" y="2381952"/>
              <a:ext cx="488332" cy="332450"/>
              <a:chOff x="8253413" y="1403351"/>
              <a:chExt cx="561975" cy="382587"/>
            </a:xfrm>
            <a:grpFill/>
          </p:grpSpPr>
          <p:sp>
            <p:nvSpPr>
              <p:cNvPr id="208" name="Freeform 155"/>
              <p:cNvSpPr>
                <a:spLocks/>
              </p:cNvSpPr>
              <p:nvPr/>
            </p:nvSpPr>
            <p:spPr bwMode="auto">
              <a:xfrm>
                <a:off x="8253413" y="144621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56"/>
              <p:cNvSpPr>
                <a:spLocks/>
              </p:cNvSpPr>
              <p:nvPr/>
            </p:nvSpPr>
            <p:spPr bwMode="auto">
              <a:xfrm>
                <a:off x="8277226" y="140335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51" name="Group 450"/>
            <p:cNvGrpSpPr/>
            <p:nvPr/>
          </p:nvGrpSpPr>
          <p:grpSpPr>
            <a:xfrm>
              <a:off x="4842870" y="2528092"/>
              <a:ext cx="273668" cy="186310"/>
              <a:chOff x="8253413" y="1403351"/>
              <a:chExt cx="561975" cy="382587"/>
            </a:xfrm>
            <a:grpFill/>
          </p:grpSpPr>
          <p:sp>
            <p:nvSpPr>
              <p:cNvPr id="452" name="Freeform 155"/>
              <p:cNvSpPr>
                <a:spLocks/>
              </p:cNvSpPr>
              <p:nvPr/>
            </p:nvSpPr>
            <p:spPr bwMode="auto">
              <a:xfrm>
                <a:off x="8253413" y="144621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56"/>
              <p:cNvSpPr>
                <a:spLocks/>
              </p:cNvSpPr>
              <p:nvPr/>
            </p:nvSpPr>
            <p:spPr bwMode="auto">
              <a:xfrm>
                <a:off x="8277226" y="140335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87" name="Group 186"/>
          <p:cNvGrpSpPr/>
          <p:nvPr/>
        </p:nvGrpSpPr>
        <p:grpSpPr>
          <a:xfrm>
            <a:off x="8382000" y="6476999"/>
            <a:ext cx="591235" cy="223601"/>
            <a:chOff x="8190130" y="4757381"/>
            <a:chExt cx="725270" cy="268070"/>
          </a:xfrm>
          <a:solidFill>
            <a:schemeClr val="bg1">
              <a:lumMod val="85000"/>
            </a:schemeClr>
          </a:solidFill>
        </p:grpSpPr>
        <p:sp>
          <p:nvSpPr>
            <p:cNvPr id="18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02862797"/>
      </p:ext>
    </p:extLst>
  </p:cSld>
  <p:clrMapOvr>
    <a:masterClrMapping/>
  </p:clrMapOvr>
  <mc:AlternateContent xmlns:mc="http://schemas.openxmlformats.org/markup-compatibility/2006">
    <mc:Choice xmlns:p14="http://schemas.microsoft.com/office/powerpoint/2010/main" Requires="p14">
      <p:transition spd="slow" p14:dur="3000">
        <p14:shre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90"/>
                                          </p:val>
                                        </p:tav>
                                        <p:tav tm="100000">
                                          <p:val>
                                            <p:fltVal val="0"/>
                                          </p:val>
                                        </p:tav>
                                      </p:tavLst>
                                    </p:anim>
                                    <p:animEffect transition="in" filter="fade">
                                      <p:cBhvr>
                                        <p:cTn id="10" dur="1000"/>
                                        <p:tgtEl>
                                          <p:spTgt spid="11"/>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p:cTn id="13" dur="1000" fill="hold"/>
                                        <p:tgtEl>
                                          <p:spTgt spid="15"/>
                                        </p:tgtEl>
                                        <p:attrNameLst>
                                          <p:attrName>ppt_w</p:attrName>
                                        </p:attrNameLst>
                                      </p:cBhvr>
                                      <p:tavLst>
                                        <p:tav tm="0">
                                          <p:val>
                                            <p:fltVal val="0"/>
                                          </p:val>
                                        </p:tav>
                                        <p:tav tm="100000">
                                          <p:val>
                                            <p:strVal val="#ppt_w"/>
                                          </p:val>
                                        </p:tav>
                                      </p:tavLst>
                                    </p:anim>
                                    <p:anim calcmode="lin" valueType="num">
                                      <p:cBhvr>
                                        <p:cTn id="14" dur="1000" fill="hold"/>
                                        <p:tgtEl>
                                          <p:spTgt spid="15"/>
                                        </p:tgtEl>
                                        <p:attrNameLst>
                                          <p:attrName>ppt_h</p:attrName>
                                        </p:attrNameLst>
                                      </p:cBhvr>
                                      <p:tavLst>
                                        <p:tav tm="0">
                                          <p:val>
                                            <p:fltVal val="0"/>
                                          </p:val>
                                        </p:tav>
                                        <p:tav tm="100000">
                                          <p:val>
                                            <p:strVal val="#ppt_h"/>
                                          </p:val>
                                        </p:tav>
                                      </p:tavLst>
                                    </p:anim>
                                    <p:anim calcmode="lin" valueType="num">
                                      <p:cBhvr>
                                        <p:cTn id="15" dur="1000" fill="hold"/>
                                        <p:tgtEl>
                                          <p:spTgt spid="15"/>
                                        </p:tgtEl>
                                        <p:attrNameLst>
                                          <p:attrName>style.rotation</p:attrName>
                                        </p:attrNameLst>
                                      </p:cBhvr>
                                      <p:tavLst>
                                        <p:tav tm="0">
                                          <p:val>
                                            <p:fltVal val="90"/>
                                          </p:val>
                                        </p:tav>
                                        <p:tav tm="100000">
                                          <p:val>
                                            <p:fltVal val="0"/>
                                          </p:val>
                                        </p:tav>
                                      </p:tavLst>
                                    </p:anim>
                                    <p:animEffect transition="in" filter="fade">
                                      <p:cBhvr>
                                        <p:cTn id="16" dur="1000"/>
                                        <p:tgtEl>
                                          <p:spTgt spid="15"/>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p:cTn id="19" dur="1000" fill="hold"/>
                                        <p:tgtEl>
                                          <p:spTgt spid="16"/>
                                        </p:tgtEl>
                                        <p:attrNameLst>
                                          <p:attrName>ppt_w</p:attrName>
                                        </p:attrNameLst>
                                      </p:cBhvr>
                                      <p:tavLst>
                                        <p:tav tm="0">
                                          <p:val>
                                            <p:fltVal val="0"/>
                                          </p:val>
                                        </p:tav>
                                        <p:tav tm="100000">
                                          <p:val>
                                            <p:strVal val="#ppt_w"/>
                                          </p:val>
                                        </p:tav>
                                      </p:tavLst>
                                    </p:anim>
                                    <p:anim calcmode="lin" valueType="num">
                                      <p:cBhvr>
                                        <p:cTn id="20" dur="1000" fill="hold"/>
                                        <p:tgtEl>
                                          <p:spTgt spid="16"/>
                                        </p:tgtEl>
                                        <p:attrNameLst>
                                          <p:attrName>ppt_h</p:attrName>
                                        </p:attrNameLst>
                                      </p:cBhvr>
                                      <p:tavLst>
                                        <p:tav tm="0">
                                          <p:val>
                                            <p:fltVal val="0"/>
                                          </p:val>
                                        </p:tav>
                                        <p:tav tm="100000">
                                          <p:val>
                                            <p:strVal val="#ppt_h"/>
                                          </p:val>
                                        </p:tav>
                                      </p:tavLst>
                                    </p:anim>
                                    <p:anim calcmode="lin" valueType="num">
                                      <p:cBhvr>
                                        <p:cTn id="21" dur="1000" fill="hold"/>
                                        <p:tgtEl>
                                          <p:spTgt spid="16"/>
                                        </p:tgtEl>
                                        <p:attrNameLst>
                                          <p:attrName>style.rotation</p:attrName>
                                        </p:attrNameLst>
                                      </p:cBhvr>
                                      <p:tavLst>
                                        <p:tav tm="0">
                                          <p:val>
                                            <p:fltVal val="90"/>
                                          </p:val>
                                        </p:tav>
                                        <p:tav tm="100000">
                                          <p:val>
                                            <p:fltVal val="0"/>
                                          </p:val>
                                        </p:tav>
                                      </p:tavLst>
                                    </p:anim>
                                    <p:animEffect transition="in" filter="fade">
                                      <p:cBhvr>
                                        <p:cTn id="22" dur="1000"/>
                                        <p:tgtEl>
                                          <p:spTgt spid="16"/>
                                        </p:tgtEl>
                                      </p:cBhvr>
                                    </p:animEffect>
                                  </p:childTnLst>
                                </p:cTn>
                              </p:par>
                              <p:par>
                                <p:cTn id="23" presetID="31" presetClass="entr" presetSubtype="0" fill="hold" nodeType="withEffect">
                                  <p:stCondLst>
                                    <p:cond delay="0"/>
                                  </p:stCondLst>
                                  <p:childTnLst>
                                    <p:set>
                                      <p:cBhvr>
                                        <p:cTn id="24" dur="1" fill="hold">
                                          <p:stCondLst>
                                            <p:cond delay="0"/>
                                          </p:stCondLst>
                                        </p:cTn>
                                        <p:tgtEl>
                                          <p:spTgt spid="183"/>
                                        </p:tgtEl>
                                        <p:attrNameLst>
                                          <p:attrName>style.visibility</p:attrName>
                                        </p:attrNameLst>
                                      </p:cBhvr>
                                      <p:to>
                                        <p:strVal val="visible"/>
                                      </p:to>
                                    </p:set>
                                    <p:anim calcmode="lin" valueType="num">
                                      <p:cBhvr>
                                        <p:cTn id="25" dur="1000" fill="hold"/>
                                        <p:tgtEl>
                                          <p:spTgt spid="183"/>
                                        </p:tgtEl>
                                        <p:attrNameLst>
                                          <p:attrName>ppt_w</p:attrName>
                                        </p:attrNameLst>
                                      </p:cBhvr>
                                      <p:tavLst>
                                        <p:tav tm="0">
                                          <p:val>
                                            <p:fltVal val="0"/>
                                          </p:val>
                                        </p:tav>
                                        <p:tav tm="100000">
                                          <p:val>
                                            <p:strVal val="#ppt_w"/>
                                          </p:val>
                                        </p:tav>
                                      </p:tavLst>
                                    </p:anim>
                                    <p:anim calcmode="lin" valueType="num">
                                      <p:cBhvr>
                                        <p:cTn id="26" dur="1000" fill="hold"/>
                                        <p:tgtEl>
                                          <p:spTgt spid="183"/>
                                        </p:tgtEl>
                                        <p:attrNameLst>
                                          <p:attrName>ppt_h</p:attrName>
                                        </p:attrNameLst>
                                      </p:cBhvr>
                                      <p:tavLst>
                                        <p:tav tm="0">
                                          <p:val>
                                            <p:fltVal val="0"/>
                                          </p:val>
                                        </p:tav>
                                        <p:tav tm="100000">
                                          <p:val>
                                            <p:strVal val="#ppt_h"/>
                                          </p:val>
                                        </p:tav>
                                      </p:tavLst>
                                    </p:anim>
                                    <p:anim calcmode="lin" valueType="num">
                                      <p:cBhvr>
                                        <p:cTn id="27" dur="1000" fill="hold"/>
                                        <p:tgtEl>
                                          <p:spTgt spid="183"/>
                                        </p:tgtEl>
                                        <p:attrNameLst>
                                          <p:attrName>style.rotation</p:attrName>
                                        </p:attrNameLst>
                                      </p:cBhvr>
                                      <p:tavLst>
                                        <p:tav tm="0">
                                          <p:val>
                                            <p:fltVal val="90"/>
                                          </p:val>
                                        </p:tav>
                                        <p:tav tm="100000">
                                          <p:val>
                                            <p:fltVal val="0"/>
                                          </p:val>
                                        </p:tav>
                                      </p:tavLst>
                                    </p:anim>
                                    <p:animEffect transition="in" filter="fade">
                                      <p:cBhvr>
                                        <p:cTn id="28" dur="1000"/>
                                        <p:tgtEl>
                                          <p:spTgt spid="183"/>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p:cTn id="33" dur="500" fill="hold"/>
                                        <p:tgtEl>
                                          <p:spTgt spid="30"/>
                                        </p:tgtEl>
                                        <p:attrNameLst>
                                          <p:attrName>ppt_w</p:attrName>
                                        </p:attrNameLst>
                                      </p:cBhvr>
                                      <p:tavLst>
                                        <p:tav tm="0">
                                          <p:val>
                                            <p:fltVal val="0"/>
                                          </p:val>
                                        </p:tav>
                                        <p:tav tm="100000">
                                          <p:val>
                                            <p:strVal val="#ppt_w"/>
                                          </p:val>
                                        </p:tav>
                                      </p:tavLst>
                                    </p:anim>
                                    <p:anim calcmode="lin" valueType="num">
                                      <p:cBhvr>
                                        <p:cTn id="34" dur="500" fill="hold"/>
                                        <p:tgtEl>
                                          <p:spTgt spid="30"/>
                                        </p:tgtEl>
                                        <p:attrNameLst>
                                          <p:attrName>ppt_h</p:attrName>
                                        </p:attrNameLst>
                                      </p:cBhvr>
                                      <p:tavLst>
                                        <p:tav tm="0">
                                          <p:val>
                                            <p:fltVal val="0"/>
                                          </p:val>
                                        </p:tav>
                                        <p:tav tm="100000">
                                          <p:val>
                                            <p:strVal val="#ppt_h"/>
                                          </p:val>
                                        </p:tav>
                                      </p:tavLst>
                                    </p:anim>
                                    <p:animEffect transition="in" filter="fade">
                                      <p:cBhvr>
                                        <p:cTn id="35" dur="500"/>
                                        <p:tgtEl>
                                          <p:spTgt spid="3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p:cTn id="38" dur="500" fill="hold"/>
                                        <p:tgtEl>
                                          <p:spTgt spid="31"/>
                                        </p:tgtEl>
                                        <p:attrNameLst>
                                          <p:attrName>ppt_w</p:attrName>
                                        </p:attrNameLst>
                                      </p:cBhvr>
                                      <p:tavLst>
                                        <p:tav tm="0">
                                          <p:val>
                                            <p:fltVal val="0"/>
                                          </p:val>
                                        </p:tav>
                                        <p:tav tm="100000">
                                          <p:val>
                                            <p:strVal val="#ppt_w"/>
                                          </p:val>
                                        </p:tav>
                                      </p:tavLst>
                                    </p:anim>
                                    <p:anim calcmode="lin" valueType="num">
                                      <p:cBhvr>
                                        <p:cTn id="39" dur="500" fill="hold"/>
                                        <p:tgtEl>
                                          <p:spTgt spid="31"/>
                                        </p:tgtEl>
                                        <p:attrNameLst>
                                          <p:attrName>ppt_h</p:attrName>
                                        </p:attrNameLst>
                                      </p:cBhvr>
                                      <p:tavLst>
                                        <p:tav tm="0">
                                          <p:val>
                                            <p:fltVal val="0"/>
                                          </p:val>
                                        </p:tav>
                                        <p:tav tm="100000">
                                          <p:val>
                                            <p:strVal val="#ppt_h"/>
                                          </p:val>
                                        </p:tav>
                                      </p:tavLst>
                                    </p:anim>
                                    <p:animEffect transition="in" filter="fade">
                                      <p:cBhvr>
                                        <p:cTn id="40" dur="500"/>
                                        <p:tgtEl>
                                          <p:spTgt spid="3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 calcmode="lin" valueType="num">
                                      <p:cBhvr>
                                        <p:cTn id="43" dur="500" fill="hold"/>
                                        <p:tgtEl>
                                          <p:spTgt spid="32"/>
                                        </p:tgtEl>
                                        <p:attrNameLst>
                                          <p:attrName>ppt_w</p:attrName>
                                        </p:attrNameLst>
                                      </p:cBhvr>
                                      <p:tavLst>
                                        <p:tav tm="0">
                                          <p:val>
                                            <p:fltVal val="0"/>
                                          </p:val>
                                        </p:tav>
                                        <p:tav tm="100000">
                                          <p:val>
                                            <p:strVal val="#ppt_w"/>
                                          </p:val>
                                        </p:tav>
                                      </p:tavLst>
                                    </p:anim>
                                    <p:anim calcmode="lin" valueType="num">
                                      <p:cBhvr>
                                        <p:cTn id="44" dur="500" fill="hold"/>
                                        <p:tgtEl>
                                          <p:spTgt spid="32"/>
                                        </p:tgtEl>
                                        <p:attrNameLst>
                                          <p:attrName>ppt_h</p:attrName>
                                        </p:attrNameLst>
                                      </p:cBhvr>
                                      <p:tavLst>
                                        <p:tav tm="0">
                                          <p:val>
                                            <p:fltVal val="0"/>
                                          </p:val>
                                        </p:tav>
                                        <p:tav tm="100000">
                                          <p:val>
                                            <p:strVal val="#ppt_h"/>
                                          </p:val>
                                        </p:tav>
                                      </p:tavLst>
                                    </p:anim>
                                    <p:animEffect transition="in" filter="fade">
                                      <p:cBhvr>
                                        <p:cTn id="45" dur="500"/>
                                        <p:tgtEl>
                                          <p:spTgt spid="32"/>
                                        </p:tgtEl>
                                      </p:cBhvr>
                                    </p:animEffect>
                                  </p:childTnLst>
                                </p:cTn>
                              </p:par>
                              <p:par>
                                <p:cTn id="46" presetID="53" presetClass="entr" presetSubtype="16" fill="hold" nodeType="withEffect">
                                  <p:stCondLst>
                                    <p:cond delay="0"/>
                                  </p:stCondLst>
                                  <p:childTnLst>
                                    <p:set>
                                      <p:cBhvr>
                                        <p:cTn id="47" dur="1" fill="hold">
                                          <p:stCondLst>
                                            <p:cond delay="0"/>
                                          </p:stCondLst>
                                        </p:cTn>
                                        <p:tgtEl>
                                          <p:spTgt spid="184"/>
                                        </p:tgtEl>
                                        <p:attrNameLst>
                                          <p:attrName>style.visibility</p:attrName>
                                        </p:attrNameLst>
                                      </p:cBhvr>
                                      <p:to>
                                        <p:strVal val="visible"/>
                                      </p:to>
                                    </p:set>
                                    <p:anim calcmode="lin" valueType="num">
                                      <p:cBhvr>
                                        <p:cTn id="48" dur="500" fill="hold"/>
                                        <p:tgtEl>
                                          <p:spTgt spid="184"/>
                                        </p:tgtEl>
                                        <p:attrNameLst>
                                          <p:attrName>ppt_w</p:attrName>
                                        </p:attrNameLst>
                                      </p:cBhvr>
                                      <p:tavLst>
                                        <p:tav tm="0">
                                          <p:val>
                                            <p:fltVal val="0"/>
                                          </p:val>
                                        </p:tav>
                                        <p:tav tm="100000">
                                          <p:val>
                                            <p:strVal val="#ppt_w"/>
                                          </p:val>
                                        </p:tav>
                                      </p:tavLst>
                                    </p:anim>
                                    <p:anim calcmode="lin" valueType="num">
                                      <p:cBhvr>
                                        <p:cTn id="49" dur="500" fill="hold"/>
                                        <p:tgtEl>
                                          <p:spTgt spid="184"/>
                                        </p:tgtEl>
                                        <p:attrNameLst>
                                          <p:attrName>ppt_h</p:attrName>
                                        </p:attrNameLst>
                                      </p:cBhvr>
                                      <p:tavLst>
                                        <p:tav tm="0">
                                          <p:val>
                                            <p:fltVal val="0"/>
                                          </p:val>
                                        </p:tav>
                                        <p:tav tm="100000">
                                          <p:val>
                                            <p:strVal val="#ppt_h"/>
                                          </p:val>
                                        </p:tav>
                                      </p:tavLst>
                                    </p:anim>
                                    <p:animEffect transition="in" filter="fade">
                                      <p:cBhvr>
                                        <p:cTn id="50" dur="500"/>
                                        <p:tgtEl>
                                          <p:spTgt spid="184"/>
                                        </p:tgtEl>
                                      </p:cBhvr>
                                    </p:animEffect>
                                  </p:childTnLst>
                                </p:cTn>
                              </p:par>
                            </p:childTnLst>
                          </p:cTn>
                        </p:par>
                      </p:childTnLst>
                    </p:cTn>
                  </p:par>
                  <p:par>
                    <p:cTn id="51" fill="hold">
                      <p:stCondLst>
                        <p:cond delay="indefinite"/>
                      </p:stCondLst>
                      <p:childTnLst>
                        <p:par>
                          <p:cTn id="52" fill="hold">
                            <p:stCondLst>
                              <p:cond delay="0"/>
                            </p:stCondLst>
                            <p:childTnLst>
                              <p:par>
                                <p:cTn id="53" presetID="31" presetClass="entr" presetSubtype="0" fill="hold" grpId="0" nodeType="clickEffect">
                                  <p:stCondLst>
                                    <p:cond delay="0"/>
                                  </p:stCondLst>
                                  <p:childTnLst>
                                    <p:set>
                                      <p:cBhvr>
                                        <p:cTn id="54" dur="1" fill="hold">
                                          <p:stCondLst>
                                            <p:cond delay="0"/>
                                          </p:stCondLst>
                                        </p:cTn>
                                        <p:tgtEl>
                                          <p:spTgt spid="34"/>
                                        </p:tgtEl>
                                        <p:attrNameLst>
                                          <p:attrName>style.visibility</p:attrName>
                                        </p:attrNameLst>
                                      </p:cBhvr>
                                      <p:to>
                                        <p:strVal val="visible"/>
                                      </p:to>
                                    </p:set>
                                    <p:anim calcmode="lin" valueType="num">
                                      <p:cBhvr>
                                        <p:cTn id="55" dur="1000" fill="hold"/>
                                        <p:tgtEl>
                                          <p:spTgt spid="34"/>
                                        </p:tgtEl>
                                        <p:attrNameLst>
                                          <p:attrName>ppt_w</p:attrName>
                                        </p:attrNameLst>
                                      </p:cBhvr>
                                      <p:tavLst>
                                        <p:tav tm="0">
                                          <p:val>
                                            <p:fltVal val="0"/>
                                          </p:val>
                                        </p:tav>
                                        <p:tav tm="100000">
                                          <p:val>
                                            <p:strVal val="#ppt_w"/>
                                          </p:val>
                                        </p:tav>
                                      </p:tavLst>
                                    </p:anim>
                                    <p:anim calcmode="lin" valueType="num">
                                      <p:cBhvr>
                                        <p:cTn id="56" dur="1000" fill="hold"/>
                                        <p:tgtEl>
                                          <p:spTgt spid="34"/>
                                        </p:tgtEl>
                                        <p:attrNameLst>
                                          <p:attrName>ppt_h</p:attrName>
                                        </p:attrNameLst>
                                      </p:cBhvr>
                                      <p:tavLst>
                                        <p:tav tm="0">
                                          <p:val>
                                            <p:fltVal val="0"/>
                                          </p:val>
                                        </p:tav>
                                        <p:tav tm="100000">
                                          <p:val>
                                            <p:strVal val="#ppt_h"/>
                                          </p:val>
                                        </p:tav>
                                      </p:tavLst>
                                    </p:anim>
                                    <p:anim calcmode="lin" valueType="num">
                                      <p:cBhvr>
                                        <p:cTn id="57" dur="1000" fill="hold"/>
                                        <p:tgtEl>
                                          <p:spTgt spid="34"/>
                                        </p:tgtEl>
                                        <p:attrNameLst>
                                          <p:attrName>style.rotation</p:attrName>
                                        </p:attrNameLst>
                                      </p:cBhvr>
                                      <p:tavLst>
                                        <p:tav tm="0">
                                          <p:val>
                                            <p:fltVal val="90"/>
                                          </p:val>
                                        </p:tav>
                                        <p:tav tm="100000">
                                          <p:val>
                                            <p:fltVal val="0"/>
                                          </p:val>
                                        </p:tav>
                                      </p:tavLst>
                                    </p:anim>
                                    <p:animEffect transition="in" filter="fade">
                                      <p:cBhvr>
                                        <p:cTn id="58" dur="1000"/>
                                        <p:tgtEl>
                                          <p:spTgt spid="34"/>
                                        </p:tgtEl>
                                      </p:cBhvr>
                                    </p:animEffect>
                                  </p:childTnLst>
                                </p:cTn>
                              </p:par>
                              <p:par>
                                <p:cTn id="59" presetID="31" presetClass="entr" presetSubtype="0" fill="hold" grpId="0" nodeType="with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p:cTn id="61" dur="1000" fill="hold"/>
                                        <p:tgtEl>
                                          <p:spTgt spid="35"/>
                                        </p:tgtEl>
                                        <p:attrNameLst>
                                          <p:attrName>ppt_w</p:attrName>
                                        </p:attrNameLst>
                                      </p:cBhvr>
                                      <p:tavLst>
                                        <p:tav tm="0">
                                          <p:val>
                                            <p:fltVal val="0"/>
                                          </p:val>
                                        </p:tav>
                                        <p:tav tm="100000">
                                          <p:val>
                                            <p:strVal val="#ppt_w"/>
                                          </p:val>
                                        </p:tav>
                                      </p:tavLst>
                                    </p:anim>
                                    <p:anim calcmode="lin" valueType="num">
                                      <p:cBhvr>
                                        <p:cTn id="62" dur="1000" fill="hold"/>
                                        <p:tgtEl>
                                          <p:spTgt spid="35"/>
                                        </p:tgtEl>
                                        <p:attrNameLst>
                                          <p:attrName>ppt_h</p:attrName>
                                        </p:attrNameLst>
                                      </p:cBhvr>
                                      <p:tavLst>
                                        <p:tav tm="0">
                                          <p:val>
                                            <p:fltVal val="0"/>
                                          </p:val>
                                        </p:tav>
                                        <p:tav tm="100000">
                                          <p:val>
                                            <p:strVal val="#ppt_h"/>
                                          </p:val>
                                        </p:tav>
                                      </p:tavLst>
                                    </p:anim>
                                    <p:anim calcmode="lin" valueType="num">
                                      <p:cBhvr>
                                        <p:cTn id="63" dur="1000" fill="hold"/>
                                        <p:tgtEl>
                                          <p:spTgt spid="35"/>
                                        </p:tgtEl>
                                        <p:attrNameLst>
                                          <p:attrName>style.rotation</p:attrName>
                                        </p:attrNameLst>
                                      </p:cBhvr>
                                      <p:tavLst>
                                        <p:tav tm="0">
                                          <p:val>
                                            <p:fltVal val="90"/>
                                          </p:val>
                                        </p:tav>
                                        <p:tav tm="100000">
                                          <p:val>
                                            <p:fltVal val="0"/>
                                          </p:val>
                                        </p:tav>
                                      </p:tavLst>
                                    </p:anim>
                                    <p:animEffect transition="in" filter="fade">
                                      <p:cBhvr>
                                        <p:cTn id="64" dur="1000"/>
                                        <p:tgtEl>
                                          <p:spTgt spid="35"/>
                                        </p:tgtEl>
                                      </p:cBhvr>
                                    </p:animEffect>
                                  </p:childTnLst>
                                </p:cTn>
                              </p:par>
                              <p:par>
                                <p:cTn id="65" presetID="3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1000" fill="hold"/>
                                        <p:tgtEl>
                                          <p:spTgt spid="36"/>
                                        </p:tgtEl>
                                        <p:attrNameLst>
                                          <p:attrName>ppt_w</p:attrName>
                                        </p:attrNameLst>
                                      </p:cBhvr>
                                      <p:tavLst>
                                        <p:tav tm="0">
                                          <p:val>
                                            <p:fltVal val="0"/>
                                          </p:val>
                                        </p:tav>
                                        <p:tav tm="100000">
                                          <p:val>
                                            <p:strVal val="#ppt_w"/>
                                          </p:val>
                                        </p:tav>
                                      </p:tavLst>
                                    </p:anim>
                                    <p:anim calcmode="lin" valueType="num">
                                      <p:cBhvr>
                                        <p:cTn id="68" dur="1000" fill="hold"/>
                                        <p:tgtEl>
                                          <p:spTgt spid="36"/>
                                        </p:tgtEl>
                                        <p:attrNameLst>
                                          <p:attrName>ppt_h</p:attrName>
                                        </p:attrNameLst>
                                      </p:cBhvr>
                                      <p:tavLst>
                                        <p:tav tm="0">
                                          <p:val>
                                            <p:fltVal val="0"/>
                                          </p:val>
                                        </p:tav>
                                        <p:tav tm="100000">
                                          <p:val>
                                            <p:strVal val="#ppt_h"/>
                                          </p:val>
                                        </p:tav>
                                      </p:tavLst>
                                    </p:anim>
                                    <p:anim calcmode="lin" valueType="num">
                                      <p:cBhvr>
                                        <p:cTn id="69" dur="1000" fill="hold"/>
                                        <p:tgtEl>
                                          <p:spTgt spid="36"/>
                                        </p:tgtEl>
                                        <p:attrNameLst>
                                          <p:attrName>style.rotation</p:attrName>
                                        </p:attrNameLst>
                                      </p:cBhvr>
                                      <p:tavLst>
                                        <p:tav tm="0">
                                          <p:val>
                                            <p:fltVal val="90"/>
                                          </p:val>
                                        </p:tav>
                                        <p:tav tm="100000">
                                          <p:val>
                                            <p:fltVal val="0"/>
                                          </p:val>
                                        </p:tav>
                                      </p:tavLst>
                                    </p:anim>
                                    <p:animEffect transition="in" filter="fade">
                                      <p:cBhvr>
                                        <p:cTn id="70" dur="1000"/>
                                        <p:tgtEl>
                                          <p:spTgt spid="36"/>
                                        </p:tgtEl>
                                      </p:cBhvr>
                                    </p:animEffect>
                                  </p:childTnLst>
                                </p:cTn>
                              </p:par>
                              <p:par>
                                <p:cTn id="71" presetID="31" presetClass="entr" presetSubtype="0" fill="hold" nodeType="withEffect">
                                  <p:stCondLst>
                                    <p:cond delay="0"/>
                                  </p:stCondLst>
                                  <p:childTnLst>
                                    <p:set>
                                      <p:cBhvr>
                                        <p:cTn id="72" dur="1" fill="hold">
                                          <p:stCondLst>
                                            <p:cond delay="0"/>
                                          </p:stCondLst>
                                        </p:cTn>
                                        <p:tgtEl>
                                          <p:spTgt spid="454"/>
                                        </p:tgtEl>
                                        <p:attrNameLst>
                                          <p:attrName>style.visibility</p:attrName>
                                        </p:attrNameLst>
                                      </p:cBhvr>
                                      <p:to>
                                        <p:strVal val="visible"/>
                                      </p:to>
                                    </p:set>
                                    <p:anim calcmode="lin" valueType="num">
                                      <p:cBhvr>
                                        <p:cTn id="73" dur="1000" fill="hold"/>
                                        <p:tgtEl>
                                          <p:spTgt spid="454"/>
                                        </p:tgtEl>
                                        <p:attrNameLst>
                                          <p:attrName>ppt_w</p:attrName>
                                        </p:attrNameLst>
                                      </p:cBhvr>
                                      <p:tavLst>
                                        <p:tav tm="0">
                                          <p:val>
                                            <p:fltVal val="0"/>
                                          </p:val>
                                        </p:tav>
                                        <p:tav tm="100000">
                                          <p:val>
                                            <p:strVal val="#ppt_w"/>
                                          </p:val>
                                        </p:tav>
                                      </p:tavLst>
                                    </p:anim>
                                    <p:anim calcmode="lin" valueType="num">
                                      <p:cBhvr>
                                        <p:cTn id="74" dur="1000" fill="hold"/>
                                        <p:tgtEl>
                                          <p:spTgt spid="454"/>
                                        </p:tgtEl>
                                        <p:attrNameLst>
                                          <p:attrName>ppt_h</p:attrName>
                                        </p:attrNameLst>
                                      </p:cBhvr>
                                      <p:tavLst>
                                        <p:tav tm="0">
                                          <p:val>
                                            <p:fltVal val="0"/>
                                          </p:val>
                                        </p:tav>
                                        <p:tav tm="100000">
                                          <p:val>
                                            <p:strVal val="#ppt_h"/>
                                          </p:val>
                                        </p:tav>
                                      </p:tavLst>
                                    </p:anim>
                                    <p:anim calcmode="lin" valueType="num">
                                      <p:cBhvr>
                                        <p:cTn id="75" dur="1000" fill="hold"/>
                                        <p:tgtEl>
                                          <p:spTgt spid="454"/>
                                        </p:tgtEl>
                                        <p:attrNameLst>
                                          <p:attrName>style.rotation</p:attrName>
                                        </p:attrNameLst>
                                      </p:cBhvr>
                                      <p:tavLst>
                                        <p:tav tm="0">
                                          <p:val>
                                            <p:fltVal val="90"/>
                                          </p:val>
                                        </p:tav>
                                        <p:tav tm="100000">
                                          <p:val>
                                            <p:fltVal val="0"/>
                                          </p:val>
                                        </p:tav>
                                      </p:tavLst>
                                    </p:anim>
                                    <p:animEffect transition="in" filter="fade">
                                      <p:cBhvr>
                                        <p:cTn id="76" dur="1000"/>
                                        <p:tgtEl>
                                          <p:spTgt spid="454"/>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9"/>
                                        </p:tgtEl>
                                        <p:attrNameLst>
                                          <p:attrName>style.visibility</p:attrName>
                                        </p:attrNameLst>
                                      </p:cBhvr>
                                      <p:to>
                                        <p:strVal val="visible"/>
                                      </p:to>
                                    </p:set>
                                    <p:anim calcmode="lin" valueType="num">
                                      <p:cBhvr>
                                        <p:cTn id="86" dur="500" fill="hold"/>
                                        <p:tgtEl>
                                          <p:spTgt spid="39"/>
                                        </p:tgtEl>
                                        <p:attrNameLst>
                                          <p:attrName>ppt_w</p:attrName>
                                        </p:attrNameLst>
                                      </p:cBhvr>
                                      <p:tavLst>
                                        <p:tav tm="0">
                                          <p:val>
                                            <p:fltVal val="0"/>
                                          </p:val>
                                        </p:tav>
                                        <p:tav tm="100000">
                                          <p:val>
                                            <p:strVal val="#ppt_w"/>
                                          </p:val>
                                        </p:tav>
                                      </p:tavLst>
                                    </p:anim>
                                    <p:anim calcmode="lin" valueType="num">
                                      <p:cBhvr>
                                        <p:cTn id="87" dur="500" fill="hold"/>
                                        <p:tgtEl>
                                          <p:spTgt spid="39"/>
                                        </p:tgtEl>
                                        <p:attrNameLst>
                                          <p:attrName>ppt_h</p:attrName>
                                        </p:attrNameLst>
                                      </p:cBhvr>
                                      <p:tavLst>
                                        <p:tav tm="0">
                                          <p:val>
                                            <p:fltVal val="0"/>
                                          </p:val>
                                        </p:tav>
                                        <p:tav tm="100000">
                                          <p:val>
                                            <p:strVal val="#ppt_h"/>
                                          </p:val>
                                        </p:tav>
                                      </p:tavLst>
                                    </p:anim>
                                    <p:animEffect transition="in" filter="fade">
                                      <p:cBhvr>
                                        <p:cTn id="88" dur="500"/>
                                        <p:tgtEl>
                                          <p:spTgt spid="39"/>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40"/>
                                        </p:tgtEl>
                                        <p:attrNameLst>
                                          <p:attrName>style.visibility</p:attrName>
                                        </p:attrNameLst>
                                      </p:cBhvr>
                                      <p:to>
                                        <p:strVal val="visible"/>
                                      </p:to>
                                    </p:set>
                                    <p:anim calcmode="lin" valueType="num">
                                      <p:cBhvr>
                                        <p:cTn id="91" dur="500" fill="hold"/>
                                        <p:tgtEl>
                                          <p:spTgt spid="40"/>
                                        </p:tgtEl>
                                        <p:attrNameLst>
                                          <p:attrName>ppt_w</p:attrName>
                                        </p:attrNameLst>
                                      </p:cBhvr>
                                      <p:tavLst>
                                        <p:tav tm="0">
                                          <p:val>
                                            <p:fltVal val="0"/>
                                          </p:val>
                                        </p:tav>
                                        <p:tav tm="100000">
                                          <p:val>
                                            <p:strVal val="#ppt_w"/>
                                          </p:val>
                                        </p:tav>
                                      </p:tavLst>
                                    </p:anim>
                                    <p:anim calcmode="lin" valueType="num">
                                      <p:cBhvr>
                                        <p:cTn id="92" dur="500" fill="hold"/>
                                        <p:tgtEl>
                                          <p:spTgt spid="40"/>
                                        </p:tgtEl>
                                        <p:attrNameLst>
                                          <p:attrName>ppt_h</p:attrName>
                                        </p:attrNameLst>
                                      </p:cBhvr>
                                      <p:tavLst>
                                        <p:tav tm="0">
                                          <p:val>
                                            <p:fltVal val="0"/>
                                          </p:val>
                                        </p:tav>
                                        <p:tav tm="100000">
                                          <p:val>
                                            <p:strVal val="#ppt_h"/>
                                          </p:val>
                                        </p:tav>
                                      </p:tavLst>
                                    </p:anim>
                                    <p:animEffect transition="in" filter="fade">
                                      <p:cBhvr>
                                        <p:cTn id="93" dur="500"/>
                                        <p:tgtEl>
                                          <p:spTgt spid="40"/>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255"/>
                                        </p:tgtEl>
                                        <p:attrNameLst>
                                          <p:attrName>style.visibility</p:attrName>
                                        </p:attrNameLst>
                                      </p:cBhvr>
                                      <p:to>
                                        <p:strVal val="visible"/>
                                      </p:to>
                                    </p:set>
                                    <p:anim calcmode="lin" valueType="num">
                                      <p:cBhvr>
                                        <p:cTn id="96" dur="500" fill="hold"/>
                                        <p:tgtEl>
                                          <p:spTgt spid="255"/>
                                        </p:tgtEl>
                                        <p:attrNameLst>
                                          <p:attrName>ppt_w</p:attrName>
                                        </p:attrNameLst>
                                      </p:cBhvr>
                                      <p:tavLst>
                                        <p:tav tm="0">
                                          <p:val>
                                            <p:fltVal val="0"/>
                                          </p:val>
                                        </p:tav>
                                        <p:tav tm="100000">
                                          <p:val>
                                            <p:strVal val="#ppt_w"/>
                                          </p:val>
                                        </p:tav>
                                      </p:tavLst>
                                    </p:anim>
                                    <p:anim calcmode="lin" valueType="num">
                                      <p:cBhvr>
                                        <p:cTn id="97" dur="500" fill="hold"/>
                                        <p:tgtEl>
                                          <p:spTgt spid="255"/>
                                        </p:tgtEl>
                                        <p:attrNameLst>
                                          <p:attrName>ppt_h</p:attrName>
                                        </p:attrNameLst>
                                      </p:cBhvr>
                                      <p:tavLst>
                                        <p:tav tm="0">
                                          <p:val>
                                            <p:fltVal val="0"/>
                                          </p:val>
                                        </p:tav>
                                        <p:tav tm="100000">
                                          <p:val>
                                            <p:strVal val="#ppt_h"/>
                                          </p:val>
                                        </p:tav>
                                      </p:tavLst>
                                    </p:anim>
                                    <p:animEffect transition="in" filter="fade">
                                      <p:cBhvr>
                                        <p:cTn id="98" dur="500"/>
                                        <p:tgtEl>
                                          <p:spTgt spid="255"/>
                                        </p:tgtEl>
                                      </p:cBhvr>
                                    </p:animEffect>
                                  </p:childTnLst>
                                </p:cTn>
                              </p:par>
                            </p:childTnLst>
                          </p:cTn>
                        </p:par>
                      </p:childTnLst>
                    </p:cTn>
                  </p:par>
                  <p:par>
                    <p:cTn id="99" fill="hold">
                      <p:stCondLst>
                        <p:cond delay="indefinite"/>
                      </p:stCondLst>
                      <p:childTnLst>
                        <p:par>
                          <p:cTn id="100" fill="hold">
                            <p:stCondLst>
                              <p:cond delay="0"/>
                            </p:stCondLst>
                            <p:childTnLst>
                              <p:par>
                                <p:cTn id="101" presetID="31" presetClass="entr" presetSubtype="0" fill="hold" grpId="0" nodeType="click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p:cTn id="103" dur="1000" fill="hold"/>
                                        <p:tgtEl>
                                          <p:spTgt spid="42"/>
                                        </p:tgtEl>
                                        <p:attrNameLst>
                                          <p:attrName>ppt_w</p:attrName>
                                        </p:attrNameLst>
                                      </p:cBhvr>
                                      <p:tavLst>
                                        <p:tav tm="0">
                                          <p:val>
                                            <p:fltVal val="0"/>
                                          </p:val>
                                        </p:tav>
                                        <p:tav tm="100000">
                                          <p:val>
                                            <p:strVal val="#ppt_w"/>
                                          </p:val>
                                        </p:tav>
                                      </p:tavLst>
                                    </p:anim>
                                    <p:anim calcmode="lin" valueType="num">
                                      <p:cBhvr>
                                        <p:cTn id="104" dur="1000" fill="hold"/>
                                        <p:tgtEl>
                                          <p:spTgt spid="42"/>
                                        </p:tgtEl>
                                        <p:attrNameLst>
                                          <p:attrName>ppt_h</p:attrName>
                                        </p:attrNameLst>
                                      </p:cBhvr>
                                      <p:tavLst>
                                        <p:tav tm="0">
                                          <p:val>
                                            <p:fltVal val="0"/>
                                          </p:val>
                                        </p:tav>
                                        <p:tav tm="100000">
                                          <p:val>
                                            <p:strVal val="#ppt_h"/>
                                          </p:val>
                                        </p:tav>
                                      </p:tavLst>
                                    </p:anim>
                                    <p:anim calcmode="lin" valueType="num">
                                      <p:cBhvr>
                                        <p:cTn id="105" dur="1000" fill="hold"/>
                                        <p:tgtEl>
                                          <p:spTgt spid="42"/>
                                        </p:tgtEl>
                                        <p:attrNameLst>
                                          <p:attrName>style.rotation</p:attrName>
                                        </p:attrNameLst>
                                      </p:cBhvr>
                                      <p:tavLst>
                                        <p:tav tm="0">
                                          <p:val>
                                            <p:fltVal val="90"/>
                                          </p:val>
                                        </p:tav>
                                        <p:tav tm="100000">
                                          <p:val>
                                            <p:fltVal val="0"/>
                                          </p:val>
                                        </p:tav>
                                      </p:tavLst>
                                    </p:anim>
                                    <p:animEffect transition="in" filter="fade">
                                      <p:cBhvr>
                                        <p:cTn id="106" dur="1000"/>
                                        <p:tgtEl>
                                          <p:spTgt spid="42"/>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43"/>
                                        </p:tgtEl>
                                        <p:attrNameLst>
                                          <p:attrName>style.visibility</p:attrName>
                                        </p:attrNameLst>
                                      </p:cBhvr>
                                      <p:to>
                                        <p:strVal val="visible"/>
                                      </p:to>
                                    </p:set>
                                    <p:anim calcmode="lin" valueType="num">
                                      <p:cBhvr>
                                        <p:cTn id="109" dur="1000" fill="hold"/>
                                        <p:tgtEl>
                                          <p:spTgt spid="43"/>
                                        </p:tgtEl>
                                        <p:attrNameLst>
                                          <p:attrName>ppt_w</p:attrName>
                                        </p:attrNameLst>
                                      </p:cBhvr>
                                      <p:tavLst>
                                        <p:tav tm="0">
                                          <p:val>
                                            <p:fltVal val="0"/>
                                          </p:val>
                                        </p:tav>
                                        <p:tav tm="100000">
                                          <p:val>
                                            <p:strVal val="#ppt_w"/>
                                          </p:val>
                                        </p:tav>
                                      </p:tavLst>
                                    </p:anim>
                                    <p:anim calcmode="lin" valueType="num">
                                      <p:cBhvr>
                                        <p:cTn id="110" dur="1000" fill="hold"/>
                                        <p:tgtEl>
                                          <p:spTgt spid="43"/>
                                        </p:tgtEl>
                                        <p:attrNameLst>
                                          <p:attrName>ppt_h</p:attrName>
                                        </p:attrNameLst>
                                      </p:cBhvr>
                                      <p:tavLst>
                                        <p:tav tm="0">
                                          <p:val>
                                            <p:fltVal val="0"/>
                                          </p:val>
                                        </p:tav>
                                        <p:tav tm="100000">
                                          <p:val>
                                            <p:strVal val="#ppt_h"/>
                                          </p:val>
                                        </p:tav>
                                      </p:tavLst>
                                    </p:anim>
                                    <p:anim calcmode="lin" valueType="num">
                                      <p:cBhvr>
                                        <p:cTn id="111" dur="1000" fill="hold"/>
                                        <p:tgtEl>
                                          <p:spTgt spid="43"/>
                                        </p:tgtEl>
                                        <p:attrNameLst>
                                          <p:attrName>style.rotation</p:attrName>
                                        </p:attrNameLst>
                                      </p:cBhvr>
                                      <p:tavLst>
                                        <p:tav tm="0">
                                          <p:val>
                                            <p:fltVal val="90"/>
                                          </p:val>
                                        </p:tav>
                                        <p:tav tm="100000">
                                          <p:val>
                                            <p:fltVal val="0"/>
                                          </p:val>
                                        </p:tav>
                                      </p:tavLst>
                                    </p:anim>
                                    <p:animEffect transition="in" filter="fade">
                                      <p:cBhvr>
                                        <p:cTn id="112" dur="1000"/>
                                        <p:tgtEl>
                                          <p:spTgt spid="43"/>
                                        </p:tgtEl>
                                      </p:cBhvr>
                                    </p:animEffect>
                                  </p:childTnLst>
                                </p:cTn>
                              </p:par>
                              <p:par>
                                <p:cTn id="113" presetID="31" presetClass="entr" presetSubtype="0" fill="hold" grpId="0" nodeType="withEffect">
                                  <p:stCondLst>
                                    <p:cond delay="0"/>
                                  </p:stCondLst>
                                  <p:childTnLst>
                                    <p:set>
                                      <p:cBhvr>
                                        <p:cTn id="114" dur="1" fill="hold">
                                          <p:stCondLst>
                                            <p:cond delay="0"/>
                                          </p:stCondLst>
                                        </p:cTn>
                                        <p:tgtEl>
                                          <p:spTgt spid="44"/>
                                        </p:tgtEl>
                                        <p:attrNameLst>
                                          <p:attrName>style.visibility</p:attrName>
                                        </p:attrNameLst>
                                      </p:cBhvr>
                                      <p:to>
                                        <p:strVal val="visible"/>
                                      </p:to>
                                    </p:set>
                                    <p:anim calcmode="lin" valueType="num">
                                      <p:cBhvr>
                                        <p:cTn id="115" dur="1000" fill="hold"/>
                                        <p:tgtEl>
                                          <p:spTgt spid="44"/>
                                        </p:tgtEl>
                                        <p:attrNameLst>
                                          <p:attrName>ppt_w</p:attrName>
                                        </p:attrNameLst>
                                      </p:cBhvr>
                                      <p:tavLst>
                                        <p:tav tm="0">
                                          <p:val>
                                            <p:fltVal val="0"/>
                                          </p:val>
                                        </p:tav>
                                        <p:tav tm="100000">
                                          <p:val>
                                            <p:strVal val="#ppt_w"/>
                                          </p:val>
                                        </p:tav>
                                      </p:tavLst>
                                    </p:anim>
                                    <p:anim calcmode="lin" valueType="num">
                                      <p:cBhvr>
                                        <p:cTn id="116" dur="1000" fill="hold"/>
                                        <p:tgtEl>
                                          <p:spTgt spid="44"/>
                                        </p:tgtEl>
                                        <p:attrNameLst>
                                          <p:attrName>ppt_h</p:attrName>
                                        </p:attrNameLst>
                                      </p:cBhvr>
                                      <p:tavLst>
                                        <p:tav tm="0">
                                          <p:val>
                                            <p:fltVal val="0"/>
                                          </p:val>
                                        </p:tav>
                                        <p:tav tm="100000">
                                          <p:val>
                                            <p:strVal val="#ppt_h"/>
                                          </p:val>
                                        </p:tav>
                                      </p:tavLst>
                                    </p:anim>
                                    <p:anim calcmode="lin" valueType="num">
                                      <p:cBhvr>
                                        <p:cTn id="117" dur="1000" fill="hold"/>
                                        <p:tgtEl>
                                          <p:spTgt spid="44"/>
                                        </p:tgtEl>
                                        <p:attrNameLst>
                                          <p:attrName>style.rotation</p:attrName>
                                        </p:attrNameLst>
                                      </p:cBhvr>
                                      <p:tavLst>
                                        <p:tav tm="0">
                                          <p:val>
                                            <p:fltVal val="90"/>
                                          </p:val>
                                        </p:tav>
                                        <p:tav tm="100000">
                                          <p:val>
                                            <p:fltVal val="0"/>
                                          </p:val>
                                        </p:tav>
                                      </p:tavLst>
                                    </p:anim>
                                    <p:animEffect transition="in" filter="fade">
                                      <p:cBhvr>
                                        <p:cTn id="118" dur="1000"/>
                                        <p:tgtEl>
                                          <p:spTgt spid="44"/>
                                        </p:tgtEl>
                                      </p:cBhvr>
                                    </p:animEffect>
                                  </p:childTnLst>
                                </p:cTn>
                              </p:par>
                              <p:par>
                                <p:cTn id="119" presetID="31" presetClass="entr" presetSubtype="0" fill="hold" grpId="0" nodeType="withEffect">
                                  <p:stCondLst>
                                    <p:cond delay="0"/>
                                  </p:stCondLst>
                                  <p:childTnLst>
                                    <p:set>
                                      <p:cBhvr>
                                        <p:cTn id="120" dur="1" fill="hold">
                                          <p:stCondLst>
                                            <p:cond delay="0"/>
                                          </p:stCondLst>
                                        </p:cTn>
                                        <p:tgtEl>
                                          <p:spTgt spid="450"/>
                                        </p:tgtEl>
                                        <p:attrNameLst>
                                          <p:attrName>style.visibility</p:attrName>
                                        </p:attrNameLst>
                                      </p:cBhvr>
                                      <p:to>
                                        <p:strVal val="visible"/>
                                      </p:to>
                                    </p:set>
                                    <p:anim calcmode="lin" valueType="num">
                                      <p:cBhvr>
                                        <p:cTn id="121" dur="1000" fill="hold"/>
                                        <p:tgtEl>
                                          <p:spTgt spid="450"/>
                                        </p:tgtEl>
                                        <p:attrNameLst>
                                          <p:attrName>ppt_w</p:attrName>
                                        </p:attrNameLst>
                                      </p:cBhvr>
                                      <p:tavLst>
                                        <p:tav tm="0">
                                          <p:val>
                                            <p:fltVal val="0"/>
                                          </p:val>
                                        </p:tav>
                                        <p:tav tm="100000">
                                          <p:val>
                                            <p:strVal val="#ppt_w"/>
                                          </p:val>
                                        </p:tav>
                                      </p:tavLst>
                                    </p:anim>
                                    <p:anim calcmode="lin" valueType="num">
                                      <p:cBhvr>
                                        <p:cTn id="122" dur="1000" fill="hold"/>
                                        <p:tgtEl>
                                          <p:spTgt spid="450"/>
                                        </p:tgtEl>
                                        <p:attrNameLst>
                                          <p:attrName>ppt_h</p:attrName>
                                        </p:attrNameLst>
                                      </p:cBhvr>
                                      <p:tavLst>
                                        <p:tav tm="0">
                                          <p:val>
                                            <p:fltVal val="0"/>
                                          </p:val>
                                        </p:tav>
                                        <p:tav tm="100000">
                                          <p:val>
                                            <p:strVal val="#ppt_h"/>
                                          </p:val>
                                        </p:tav>
                                      </p:tavLst>
                                    </p:anim>
                                    <p:anim calcmode="lin" valueType="num">
                                      <p:cBhvr>
                                        <p:cTn id="123" dur="1000" fill="hold"/>
                                        <p:tgtEl>
                                          <p:spTgt spid="450"/>
                                        </p:tgtEl>
                                        <p:attrNameLst>
                                          <p:attrName>style.rotation</p:attrName>
                                        </p:attrNameLst>
                                      </p:cBhvr>
                                      <p:tavLst>
                                        <p:tav tm="0">
                                          <p:val>
                                            <p:fltVal val="90"/>
                                          </p:val>
                                        </p:tav>
                                        <p:tav tm="100000">
                                          <p:val>
                                            <p:fltVal val="0"/>
                                          </p:val>
                                        </p:tav>
                                      </p:tavLst>
                                    </p:anim>
                                    <p:animEffect transition="in" filter="fade">
                                      <p:cBhvr>
                                        <p:cTn id="124" dur="1000"/>
                                        <p:tgtEl>
                                          <p:spTgt spid="4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p:bldP spid="16" grpId="0"/>
      <p:bldP spid="30" grpId="0" animBg="1"/>
      <p:bldP spid="31" grpId="0"/>
      <p:bldP spid="32" grpId="0"/>
      <p:bldP spid="34" grpId="0" animBg="1"/>
      <p:bldP spid="35" grpId="0"/>
      <p:bldP spid="36" grpId="0"/>
      <p:bldP spid="38" grpId="0" animBg="1"/>
      <p:bldP spid="39" grpId="0"/>
      <p:bldP spid="40" grpId="0"/>
      <p:bldP spid="42" grpId="0" animBg="1"/>
      <p:bldP spid="43" grpId="0"/>
      <p:bldP spid="44" grpId="0"/>
      <p:bldP spid="255" grpId="0" animBg="1"/>
      <p:bldP spid="45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2" name="Oval Callout 11"/>
          <p:cNvSpPr/>
          <p:nvPr/>
        </p:nvSpPr>
        <p:spPr>
          <a:xfrm rot="16200000" flipH="1">
            <a:off x="909299" y="2497392"/>
            <a:ext cx="1101216" cy="1066800"/>
          </a:xfrm>
          <a:prstGeom prst="wedgeEllipseCallout">
            <a:avLst/>
          </a:prstGeom>
          <a:solidFill>
            <a:schemeClr val="bg1">
              <a:lumMod val="85000"/>
            </a:schemeClr>
          </a:solidFill>
          <a:ln>
            <a:noFill/>
          </a:ln>
          <a:effectLst>
            <a:reflection blurRad="6350" stA="28000" endPos="1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Callout 12"/>
          <p:cNvSpPr/>
          <p:nvPr/>
        </p:nvSpPr>
        <p:spPr>
          <a:xfrm rot="16200000" flipH="1">
            <a:off x="909297" y="3827210"/>
            <a:ext cx="1101219" cy="1066800"/>
          </a:xfrm>
          <a:prstGeom prst="wedgeEllipseCallout">
            <a:avLst/>
          </a:prstGeom>
          <a:solidFill>
            <a:schemeClr val="bg1">
              <a:lumMod val="85000"/>
            </a:schemeClr>
          </a:solidFill>
          <a:ln>
            <a:noFill/>
          </a:ln>
          <a:effectLst>
            <a:reflection blurRad="6350" stA="28000" endPos="1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2286002" y="2937383"/>
            <a:ext cx="23500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a:t>
            </a:r>
            <a:r>
              <a:rPr lang="en-US" sz="1000" dirty="0" smtClean="0">
                <a:latin typeface="Play" pitchFamily="34" charset="0"/>
              </a:rPr>
              <a:t>.</a:t>
            </a:r>
            <a:endParaRPr lang="en-US" sz="1000" dirty="0">
              <a:latin typeface="Play" pitchFamily="34" charset="0"/>
            </a:endParaRPr>
          </a:p>
        </p:txBody>
      </p:sp>
      <p:sp>
        <p:nvSpPr>
          <p:cNvPr id="16" name="TextBox 15"/>
          <p:cNvSpPr txBox="1"/>
          <p:nvPr/>
        </p:nvSpPr>
        <p:spPr>
          <a:xfrm>
            <a:off x="2286000" y="2632583"/>
            <a:ext cx="2350093" cy="369332"/>
          </a:xfrm>
          <a:prstGeom prst="rect">
            <a:avLst/>
          </a:prstGeom>
          <a:noFill/>
        </p:spPr>
        <p:txBody>
          <a:bodyPr wrap="square" rtlCol="0">
            <a:spAutoFit/>
          </a:bodyPr>
          <a:lstStyle/>
          <a:p>
            <a:r>
              <a:rPr lang="en-US" dirty="0" smtClean="0">
                <a:solidFill>
                  <a:schemeClr val="bg1">
                    <a:lumMod val="65000"/>
                  </a:schemeClr>
                </a:solidFill>
                <a:latin typeface="Bebas Neue" pitchFamily="34" charset="0"/>
              </a:rPr>
              <a:t>graphic design</a:t>
            </a:r>
          </a:p>
        </p:txBody>
      </p:sp>
      <p:sp>
        <p:nvSpPr>
          <p:cNvPr id="19" name="Rectangle 18"/>
          <p:cNvSpPr/>
          <p:nvPr/>
        </p:nvSpPr>
        <p:spPr>
          <a:xfrm>
            <a:off x="2286002" y="4267199"/>
            <a:ext cx="23500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a:t>
            </a:r>
            <a:r>
              <a:rPr lang="en-US" sz="1000" dirty="0" smtClean="0">
                <a:latin typeface="Play" pitchFamily="34" charset="0"/>
              </a:rPr>
              <a:t>.</a:t>
            </a:r>
            <a:endParaRPr lang="en-US" sz="1000" dirty="0">
              <a:latin typeface="Play" pitchFamily="34" charset="0"/>
            </a:endParaRPr>
          </a:p>
        </p:txBody>
      </p:sp>
      <p:sp>
        <p:nvSpPr>
          <p:cNvPr id="20" name="TextBox 19"/>
          <p:cNvSpPr txBox="1"/>
          <p:nvPr/>
        </p:nvSpPr>
        <p:spPr>
          <a:xfrm>
            <a:off x="2286001" y="3962399"/>
            <a:ext cx="2350092" cy="369332"/>
          </a:xfrm>
          <a:prstGeom prst="rect">
            <a:avLst/>
          </a:prstGeom>
          <a:noFill/>
        </p:spPr>
        <p:txBody>
          <a:bodyPr wrap="square" rtlCol="0">
            <a:spAutoFit/>
          </a:bodyPr>
          <a:lstStyle/>
          <a:p>
            <a:r>
              <a:rPr lang="en-US" dirty="0" smtClean="0">
                <a:solidFill>
                  <a:srgbClr val="FF33CC"/>
                </a:solidFill>
                <a:latin typeface="Bebas Neue" pitchFamily="34" charset="0"/>
              </a:rPr>
              <a:t>Web design</a:t>
            </a:r>
          </a:p>
        </p:txBody>
      </p:sp>
      <p:cxnSp>
        <p:nvCxnSpPr>
          <p:cNvPr id="21" name="Straight Connector 20"/>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3282655" y="609600"/>
            <a:ext cx="2578693" cy="553998"/>
          </a:xfrm>
          <a:prstGeom prst="rect">
            <a:avLst/>
          </a:prstGeom>
          <a:noFill/>
        </p:spPr>
        <p:txBody>
          <a:bodyPr wrap="square" rtlCol="0">
            <a:spAutoFit/>
          </a:bodyPr>
          <a:lstStyle/>
          <a:p>
            <a:r>
              <a:rPr lang="en-US" sz="3000" dirty="0">
                <a:solidFill>
                  <a:schemeClr val="bg1">
                    <a:lumMod val="65000"/>
                  </a:schemeClr>
                </a:solidFill>
                <a:latin typeface="Bebas Neue" pitchFamily="34" charset="0"/>
              </a:rPr>
              <a:t>Business </a:t>
            </a:r>
            <a:r>
              <a:rPr lang="en-US" sz="3000" dirty="0">
                <a:solidFill>
                  <a:srgbClr val="FF33CC"/>
                </a:solidFill>
                <a:latin typeface="Bebas Neue" pitchFamily="34" charset="0"/>
              </a:rPr>
              <a:t>Service</a:t>
            </a:r>
          </a:p>
        </p:txBody>
      </p:sp>
      <p:sp>
        <p:nvSpPr>
          <p:cNvPr id="23" name="Rectangle 22"/>
          <p:cNvSpPr/>
          <p:nvPr/>
        </p:nvSpPr>
        <p:spPr>
          <a:xfrm>
            <a:off x="1119883" y="158109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25" name="Rectangle 24"/>
          <p:cNvSpPr/>
          <p:nvPr/>
        </p:nvSpPr>
        <p:spPr>
          <a:xfrm>
            <a:off x="6637636" y="2438400"/>
            <a:ext cx="1608435" cy="2438400"/>
          </a:xfrm>
          <a:prstGeom prst="rect">
            <a:avLst/>
          </a:prstGeom>
          <a:solidFill>
            <a:srgbClr val="FF33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5029201" y="2438400"/>
            <a:ext cx="1608435" cy="2438400"/>
          </a:xfrm>
          <a:prstGeom prst="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737004" y="2617945"/>
            <a:ext cx="1409699" cy="2092881"/>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 This is a sample letter that has been placed to demonstrate the typing text.</a:t>
            </a:r>
          </a:p>
        </p:txBody>
      </p:sp>
      <p:sp>
        <p:nvSpPr>
          <p:cNvPr id="18" name="Rectangle 17"/>
          <p:cNvSpPr/>
          <p:nvPr/>
        </p:nvSpPr>
        <p:spPr>
          <a:xfrm>
            <a:off x="1119883" y="541020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24" name="Group 23"/>
          <p:cNvGrpSpPr/>
          <p:nvPr/>
        </p:nvGrpSpPr>
        <p:grpSpPr>
          <a:xfrm>
            <a:off x="8382000" y="6476999"/>
            <a:ext cx="591235" cy="223601"/>
            <a:chOff x="8190130" y="4757381"/>
            <a:chExt cx="725270" cy="268070"/>
          </a:xfrm>
          <a:solidFill>
            <a:schemeClr val="bg1">
              <a:lumMod val="85000"/>
            </a:schemeClr>
          </a:solidFill>
        </p:grpSpPr>
        <p:sp>
          <p:nvSpPr>
            <p:cNvPr id="2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70183101"/>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1000"/>
                                        <p:tgtEl>
                                          <p:spTgt spid="13"/>
                                        </p:tgtEl>
                                      </p:cBhvr>
                                    </p:animEffect>
                                    <p:anim calcmode="lin" valueType="num">
                                      <p:cBhvr>
                                        <p:cTn id="25" dur="1000" fill="hold"/>
                                        <p:tgtEl>
                                          <p:spTgt spid="13"/>
                                        </p:tgtEl>
                                        <p:attrNameLst>
                                          <p:attrName>ppt_x</p:attrName>
                                        </p:attrNameLst>
                                      </p:cBhvr>
                                      <p:tavLst>
                                        <p:tav tm="0">
                                          <p:val>
                                            <p:strVal val="#ppt_x"/>
                                          </p:val>
                                        </p:tav>
                                        <p:tav tm="100000">
                                          <p:val>
                                            <p:strVal val="#ppt_x"/>
                                          </p:val>
                                        </p:tav>
                                      </p:tavLst>
                                    </p:anim>
                                    <p:anim calcmode="lin" valueType="num">
                                      <p:cBhvr>
                                        <p:cTn id="26" dur="1000" fill="hold"/>
                                        <p:tgtEl>
                                          <p:spTgt spid="13"/>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1000"/>
                                        <p:tgtEl>
                                          <p:spTgt spid="20"/>
                                        </p:tgtEl>
                                      </p:cBhvr>
                                    </p:animEffect>
                                    <p:anim calcmode="lin" valueType="num">
                                      <p:cBhvr>
                                        <p:cTn id="30" dur="1000" fill="hold"/>
                                        <p:tgtEl>
                                          <p:spTgt spid="20"/>
                                        </p:tgtEl>
                                        <p:attrNameLst>
                                          <p:attrName>ppt_x</p:attrName>
                                        </p:attrNameLst>
                                      </p:cBhvr>
                                      <p:tavLst>
                                        <p:tav tm="0">
                                          <p:val>
                                            <p:strVal val="#ppt_x"/>
                                          </p:val>
                                        </p:tav>
                                        <p:tav tm="100000">
                                          <p:val>
                                            <p:strVal val="#ppt_x"/>
                                          </p:val>
                                        </p:tav>
                                      </p:tavLst>
                                    </p:anim>
                                    <p:anim calcmode="lin" valueType="num">
                                      <p:cBhvr>
                                        <p:cTn id="31" dur="1000" fill="hold"/>
                                        <p:tgtEl>
                                          <p:spTgt spid="20"/>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80">
                                          <p:stCondLst>
                                            <p:cond delay="0"/>
                                          </p:stCondLst>
                                        </p:cTn>
                                        <p:tgtEl>
                                          <p:spTgt spid="26"/>
                                        </p:tgtEl>
                                      </p:cBhvr>
                                    </p:animEffect>
                                    <p:anim calcmode="lin" valueType="num">
                                      <p:cBhvr>
                                        <p:cTn id="4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47" dur="26">
                                          <p:stCondLst>
                                            <p:cond delay="650"/>
                                          </p:stCondLst>
                                        </p:cTn>
                                        <p:tgtEl>
                                          <p:spTgt spid="26"/>
                                        </p:tgtEl>
                                      </p:cBhvr>
                                      <p:to x="100000" y="60000"/>
                                    </p:animScale>
                                    <p:animScale>
                                      <p:cBhvr>
                                        <p:cTn id="48" dur="166" decel="50000">
                                          <p:stCondLst>
                                            <p:cond delay="676"/>
                                          </p:stCondLst>
                                        </p:cTn>
                                        <p:tgtEl>
                                          <p:spTgt spid="26"/>
                                        </p:tgtEl>
                                      </p:cBhvr>
                                      <p:to x="100000" y="100000"/>
                                    </p:animScale>
                                    <p:animScale>
                                      <p:cBhvr>
                                        <p:cTn id="49" dur="26">
                                          <p:stCondLst>
                                            <p:cond delay="1312"/>
                                          </p:stCondLst>
                                        </p:cTn>
                                        <p:tgtEl>
                                          <p:spTgt spid="26"/>
                                        </p:tgtEl>
                                      </p:cBhvr>
                                      <p:to x="100000" y="80000"/>
                                    </p:animScale>
                                    <p:animScale>
                                      <p:cBhvr>
                                        <p:cTn id="50" dur="166" decel="50000">
                                          <p:stCondLst>
                                            <p:cond delay="1338"/>
                                          </p:stCondLst>
                                        </p:cTn>
                                        <p:tgtEl>
                                          <p:spTgt spid="26"/>
                                        </p:tgtEl>
                                      </p:cBhvr>
                                      <p:to x="100000" y="100000"/>
                                    </p:animScale>
                                    <p:animScale>
                                      <p:cBhvr>
                                        <p:cTn id="51" dur="26">
                                          <p:stCondLst>
                                            <p:cond delay="1642"/>
                                          </p:stCondLst>
                                        </p:cTn>
                                        <p:tgtEl>
                                          <p:spTgt spid="26"/>
                                        </p:tgtEl>
                                      </p:cBhvr>
                                      <p:to x="100000" y="90000"/>
                                    </p:animScale>
                                    <p:animScale>
                                      <p:cBhvr>
                                        <p:cTn id="52" dur="166" decel="50000">
                                          <p:stCondLst>
                                            <p:cond delay="1668"/>
                                          </p:stCondLst>
                                        </p:cTn>
                                        <p:tgtEl>
                                          <p:spTgt spid="26"/>
                                        </p:tgtEl>
                                      </p:cBhvr>
                                      <p:to x="100000" y="100000"/>
                                    </p:animScale>
                                    <p:animScale>
                                      <p:cBhvr>
                                        <p:cTn id="53" dur="26">
                                          <p:stCondLst>
                                            <p:cond delay="1808"/>
                                          </p:stCondLst>
                                        </p:cTn>
                                        <p:tgtEl>
                                          <p:spTgt spid="26"/>
                                        </p:tgtEl>
                                      </p:cBhvr>
                                      <p:to x="100000" y="95000"/>
                                    </p:animScale>
                                    <p:animScale>
                                      <p:cBhvr>
                                        <p:cTn id="54" dur="166" decel="50000">
                                          <p:stCondLst>
                                            <p:cond delay="1834"/>
                                          </p:stCondLst>
                                        </p:cTn>
                                        <p:tgtEl>
                                          <p:spTgt spid="26"/>
                                        </p:tgtEl>
                                      </p:cBhvr>
                                      <p:to x="100000" y="100000"/>
                                    </p:animScale>
                                  </p:childTnLst>
                                </p:cTn>
                              </p:par>
                              <p:par>
                                <p:cTn id="55" presetID="26"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wipe(down)">
                                      <p:cBhvr>
                                        <p:cTn id="57" dur="580">
                                          <p:stCondLst>
                                            <p:cond delay="0"/>
                                          </p:stCondLst>
                                        </p:cTn>
                                        <p:tgtEl>
                                          <p:spTgt spid="28"/>
                                        </p:tgtEl>
                                      </p:cBhvr>
                                    </p:animEffect>
                                    <p:anim calcmode="lin" valueType="num">
                                      <p:cBhvr>
                                        <p:cTn id="58"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59"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60"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61"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62"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63" dur="26">
                                          <p:stCondLst>
                                            <p:cond delay="650"/>
                                          </p:stCondLst>
                                        </p:cTn>
                                        <p:tgtEl>
                                          <p:spTgt spid="28"/>
                                        </p:tgtEl>
                                      </p:cBhvr>
                                      <p:to x="100000" y="60000"/>
                                    </p:animScale>
                                    <p:animScale>
                                      <p:cBhvr>
                                        <p:cTn id="64" dur="166" decel="50000">
                                          <p:stCondLst>
                                            <p:cond delay="676"/>
                                          </p:stCondLst>
                                        </p:cTn>
                                        <p:tgtEl>
                                          <p:spTgt spid="28"/>
                                        </p:tgtEl>
                                      </p:cBhvr>
                                      <p:to x="100000" y="100000"/>
                                    </p:animScale>
                                    <p:animScale>
                                      <p:cBhvr>
                                        <p:cTn id="65" dur="26">
                                          <p:stCondLst>
                                            <p:cond delay="1312"/>
                                          </p:stCondLst>
                                        </p:cTn>
                                        <p:tgtEl>
                                          <p:spTgt spid="28"/>
                                        </p:tgtEl>
                                      </p:cBhvr>
                                      <p:to x="100000" y="80000"/>
                                    </p:animScale>
                                    <p:animScale>
                                      <p:cBhvr>
                                        <p:cTn id="66" dur="166" decel="50000">
                                          <p:stCondLst>
                                            <p:cond delay="1338"/>
                                          </p:stCondLst>
                                        </p:cTn>
                                        <p:tgtEl>
                                          <p:spTgt spid="28"/>
                                        </p:tgtEl>
                                      </p:cBhvr>
                                      <p:to x="100000" y="100000"/>
                                    </p:animScale>
                                    <p:animScale>
                                      <p:cBhvr>
                                        <p:cTn id="67" dur="26">
                                          <p:stCondLst>
                                            <p:cond delay="1642"/>
                                          </p:stCondLst>
                                        </p:cTn>
                                        <p:tgtEl>
                                          <p:spTgt spid="28"/>
                                        </p:tgtEl>
                                      </p:cBhvr>
                                      <p:to x="100000" y="90000"/>
                                    </p:animScale>
                                    <p:animScale>
                                      <p:cBhvr>
                                        <p:cTn id="68" dur="166" decel="50000">
                                          <p:stCondLst>
                                            <p:cond delay="1668"/>
                                          </p:stCondLst>
                                        </p:cTn>
                                        <p:tgtEl>
                                          <p:spTgt spid="28"/>
                                        </p:tgtEl>
                                      </p:cBhvr>
                                      <p:to x="100000" y="100000"/>
                                    </p:animScale>
                                    <p:animScale>
                                      <p:cBhvr>
                                        <p:cTn id="69" dur="26">
                                          <p:stCondLst>
                                            <p:cond delay="1808"/>
                                          </p:stCondLst>
                                        </p:cTn>
                                        <p:tgtEl>
                                          <p:spTgt spid="28"/>
                                        </p:tgtEl>
                                      </p:cBhvr>
                                      <p:to x="100000" y="95000"/>
                                    </p:animScale>
                                    <p:animScale>
                                      <p:cBhvr>
                                        <p:cTn id="70" dur="166" decel="50000">
                                          <p:stCondLst>
                                            <p:cond delay="1834"/>
                                          </p:stCondLst>
                                        </p:cTn>
                                        <p:tgtEl>
                                          <p:spTgt spid="28"/>
                                        </p:tgtEl>
                                      </p:cBhvr>
                                      <p:to x="100000" y="100000"/>
                                    </p:animScale>
                                  </p:childTnLst>
                                </p:cTn>
                              </p:par>
                              <p:par>
                                <p:cTn id="71" presetID="26" presetClass="entr" presetSubtype="0" fill="hold" grpId="0" nodeType="withEffect">
                                  <p:stCondLst>
                                    <p:cond delay="0"/>
                                  </p:stCondLst>
                                  <p:childTnLst>
                                    <p:set>
                                      <p:cBhvr>
                                        <p:cTn id="72" dur="1" fill="hold">
                                          <p:stCondLst>
                                            <p:cond delay="0"/>
                                          </p:stCondLst>
                                        </p:cTn>
                                        <p:tgtEl>
                                          <p:spTgt spid="25"/>
                                        </p:tgtEl>
                                        <p:attrNameLst>
                                          <p:attrName>style.visibility</p:attrName>
                                        </p:attrNameLst>
                                      </p:cBhvr>
                                      <p:to>
                                        <p:strVal val="visible"/>
                                      </p:to>
                                    </p:set>
                                    <p:animEffect transition="in" filter="wipe(down)">
                                      <p:cBhvr>
                                        <p:cTn id="73" dur="580">
                                          <p:stCondLst>
                                            <p:cond delay="0"/>
                                          </p:stCondLst>
                                        </p:cTn>
                                        <p:tgtEl>
                                          <p:spTgt spid="25"/>
                                        </p:tgtEl>
                                      </p:cBhvr>
                                    </p:animEffect>
                                    <p:anim calcmode="lin" valueType="num">
                                      <p:cBhvr>
                                        <p:cTn id="74" dur="1822"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75" dur="664"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76" dur="664" tmFilter="0, 0; 0.125,0.2665; 0.25,0.4; 0.375,0.465; 0.5,0.5;  0.625,0.535; 0.75,0.6; 0.875,0.7335; 1,1">
                                          <p:stCondLst>
                                            <p:cond delay="664"/>
                                          </p:stCondLst>
                                        </p:cTn>
                                        <p:tgtEl>
                                          <p:spTgt spid="25"/>
                                        </p:tgtEl>
                                        <p:attrNameLst>
                                          <p:attrName>ppt_y</p:attrName>
                                        </p:attrNameLst>
                                      </p:cBhvr>
                                      <p:tavLst>
                                        <p:tav tm="0" fmla="#ppt_y-sin(pi*$)/9">
                                          <p:val>
                                            <p:fltVal val="0"/>
                                          </p:val>
                                        </p:tav>
                                        <p:tav tm="100000">
                                          <p:val>
                                            <p:fltVal val="1"/>
                                          </p:val>
                                        </p:tav>
                                      </p:tavLst>
                                    </p:anim>
                                    <p:anim calcmode="lin" valueType="num">
                                      <p:cBhvr>
                                        <p:cTn id="77" dur="332" tmFilter="0, 0; 0.125,0.2665; 0.25,0.4; 0.375,0.465; 0.5,0.5;  0.625,0.535; 0.75,0.6; 0.875,0.7335; 1,1">
                                          <p:stCondLst>
                                            <p:cond delay="1324"/>
                                          </p:stCondLst>
                                        </p:cTn>
                                        <p:tgtEl>
                                          <p:spTgt spid="25"/>
                                        </p:tgtEl>
                                        <p:attrNameLst>
                                          <p:attrName>ppt_y</p:attrName>
                                        </p:attrNameLst>
                                      </p:cBhvr>
                                      <p:tavLst>
                                        <p:tav tm="0" fmla="#ppt_y-sin(pi*$)/27">
                                          <p:val>
                                            <p:fltVal val="0"/>
                                          </p:val>
                                        </p:tav>
                                        <p:tav tm="100000">
                                          <p:val>
                                            <p:fltVal val="1"/>
                                          </p:val>
                                        </p:tav>
                                      </p:tavLst>
                                    </p:anim>
                                    <p:anim calcmode="lin" valueType="num">
                                      <p:cBhvr>
                                        <p:cTn id="78" dur="164" tmFilter="0, 0; 0.125,0.2665; 0.25,0.4; 0.375,0.465; 0.5,0.5;  0.625,0.535; 0.75,0.6; 0.875,0.7335; 1,1">
                                          <p:stCondLst>
                                            <p:cond delay="1656"/>
                                          </p:stCondLst>
                                        </p:cTn>
                                        <p:tgtEl>
                                          <p:spTgt spid="25"/>
                                        </p:tgtEl>
                                        <p:attrNameLst>
                                          <p:attrName>ppt_y</p:attrName>
                                        </p:attrNameLst>
                                      </p:cBhvr>
                                      <p:tavLst>
                                        <p:tav tm="0" fmla="#ppt_y-sin(pi*$)/81">
                                          <p:val>
                                            <p:fltVal val="0"/>
                                          </p:val>
                                        </p:tav>
                                        <p:tav tm="100000">
                                          <p:val>
                                            <p:fltVal val="1"/>
                                          </p:val>
                                        </p:tav>
                                      </p:tavLst>
                                    </p:anim>
                                    <p:animScale>
                                      <p:cBhvr>
                                        <p:cTn id="79" dur="26">
                                          <p:stCondLst>
                                            <p:cond delay="650"/>
                                          </p:stCondLst>
                                        </p:cTn>
                                        <p:tgtEl>
                                          <p:spTgt spid="25"/>
                                        </p:tgtEl>
                                      </p:cBhvr>
                                      <p:to x="100000" y="60000"/>
                                    </p:animScale>
                                    <p:animScale>
                                      <p:cBhvr>
                                        <p:cTn id="80" dur="166" decel="50000">
                                          <p:stCondLst>
                                            <p:cond delay="676"/>
                                          </p:stCondLst>
                                        </p:cTn>
                                        <p:tgtEl>
                                          <p:spTgt spid="25"/>
                                        </p:tgtEl>
                                      </p:cBhvr>
                                      <p:to x="100000" y="100000"/>
                                    </p:animScale>
                                    <p:animScale>
                                      <p:cBhvr>
                                        <p:cTn id="81" dur="26">
                                          <p:stCondLst>
                                            <p:cond delay="1312"/>
                                          </p:stCondLst>
                                        </p:cTn>
                                        <p:tgtEl>
                                          <p:spTgt spid="25"/>
                                        </p:tgtEl>
                                      </p:cBhvr>
                                      <p:to x="100000" y="80000"/>
                                    </p:animScale>
                                    <p:animScale>
                                      <p:cBhvr>
                                        <p:cTn id="82" dur="166" decel="50000">
                                          <p:stCondLst>
                                            <p:cond delay="1338"/>
                                          </p:stCondLst>
                                        </p:cTn>
                                        <p:tgtEl>
                                          <p:spTgt spid="25"/>
                                        </p:tgtEl>
                                      </p:cBhvr>
                                      <p:to x="100000" y="100000"/>
                                    </p:animScale>
                                    <p:animScale>
                                      <p:cBhvr>
                                        <p:cTn id="83" dur="26">
                                          <p:stCondLst>
                                            <p:cond delay="1642"/>
                                          </p:stCondLst>
                                        </p:cTn>
                                        <p:tgtEl>
                                          <p:spTgt spid="25"/>
                                        </p:tgtEl>
                                      </p:cBhvr>
                                      <p:to x="100000" y="90000"/>
                                    </p:animScale>
                                    <p:animScale>
                                      <p:cBhvr>
                                        <p:cTn id="84" dur="166" decel="50000">
                                          <p:stCondLst>
                                            <p:cond delay="1668"/>
                                          </p:stCondLst>
                                        </p:cTn>
                                        <p:tgtEl>
                                          <p:spTgt spid="25"/>
                                        </p:tgtEl>
                                      </p:cBhvr>
                                      <p:to x="100000" y="100000"/>
                                    </p:animScale>
                                    <p:animScale>
                                      <p:cBhvr>
                                        <p:cTn id="85" dur="26">
                                          <p:stCondLst>
                                            <p:cond delay="1808"/>
                                          </p:stCondLst>
                                        </p:cTn>
                                        <p:tgtEl>
                                          <p:spTgt spid="25"/>
                                        </p:tgtEl>
                                      </p:cBhvr>
                                      <p:to x="100000" y="95000"/>
                                    </p:animScale>
                                    <p:animScale>
                                      <p:cBhvr>
                                        <p:cTn id="86" dur="166" decel="50000">
                                          <p:stCondLst>
                                            <p:cond delay="1834"/>
                                          </p:stCondLst>
                                        </p:cTn>
                                        <p:tgtEl>
                                          <p:spTgt spid="2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p:bldP spid="16" grpId="0"/>
      <p:bldP spid="19" grpId="0"/>
      <p:bldP spid="20" grpId="0"/>
      <p:bldP spid="25" grpId="0" animBg="1"/>
      <p:bldP spid="26" grpId="0" animBg="1"/>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p:cNvSpPr txBox="1"/>
          <p:nvPr/>
        </p:nvSpPr>
        <p:spPr>
          <a:xfrm>
            <a:off x="768504" y="665202"/>
            <a:ext cx="2438400"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28" name="Straight Connector 27"/>
          <p:cNvCxnSpPr/>
          <p:nvPr/>
        </p:nvCxnSpPr>
        <p:spPr>
          <a:xfrm>
            <a:off x="768504"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6172200" y="1905000"/>
            <a:ext cx="1752600" cy="461665"/>
          </a:xfrm>
          <a:prstGeom prst="rect">
            <a:avLst/>
          </a:prstGeom>
          <a:noFill/>
        </p:spPr>
        <p:txBody>
          <a:bodyPr wrap="square" rtlCol="0">
            <a:spAutoFit/>
          </a:bodyPr>
          <a:lstStyle/>
          <a:p>
            <a:r>
              <a:rPr lang="en-US" sz="2400" dirty="0" smtClean="0">
                <a:solidFill>
                  <a:srgbClr val="FF33CC"/>
                </a:solidFill>
                <a:latin typeface="Bebas Neue" pitchFamily="34" charset="0"/>
              </a:rPr>
              <a:t>Computer 95%</a:t>
            </a:r>
          </a:p>
        </p:txBody>
      </p:sp>
      <p:sp>
        <p:nvSpPr>
          <p:cNvPr id="18" name="Oval 17"/>
          <p:cNvSpPr/>
          <p:nvPr/>
        </p:nvSpPr>
        <p:spPr>
          <a:xfrm>
            <a:off x="1219201" y="2793905"/>
            <a:ext cx="2012559" cy="2055737"/>
          </a:xfrm>
          <a:prstGeom prst="ellipse">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3066254" y="3334887"/>
            <a:ext cx="1165165" cy="1190164"/>
          </a:xfrm>
          <a:prstGeom prst="ellipse">
            <a:avLst/>
          </a:prstGeom>
          <a:solidFill>
            <a:schemeClr val="bg1">
              <a:lumMod val="7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642556" y="4180175"/>
            <a:ext cx="1019520" cy="1041393"/>
          </a:xfrm>
          <a:prstGeom prst="ellipse">
            <a:avLst/>
          </a:prstGeom>
          <a:solidFill>
            <a:srgbClr val="A20078">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066594" y="4673823"/>
            <a:ext cx="847393" cy="865573"/>
          </a:xfrm>
          <a:prstGeom prst="ellipse">
            <a:avLst/>
          </a:prstGeom>
          <a:solidFill>
            <a:schemeClr val="bg1">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310835" y="3725672"/>
            <a:ext cx="676003" cy="408597"/>
            <a:chOff x="5765800" y="3624263"/>
            <a:chExt cx="960438" cy="568326"/>
          </a:xfrm>
          <a:solidFill>
            <a:schemeClr val="tx1"/>
          </a:solidFill>
        </p:grpSpPr>
        <p:sp>
          <p:nvSpPr>
            <p:cNvPr id="35" name="Freeform 7"/>
            <p:cNvSpPr>
              <a:spLocks noEditPoints="1"/>
            </p:cNvSpPr>
            <p:nvPr/>
          </p:nvSpPr>
          <p:spPr bwMode="auto">
            <a:xfrm>
              <a:off x="5870575" y="3624263"/>
              <a:ext cx="752475" cy="458788"/>
            </a:xfrm>
            <a:custGeom>
              <a:avLst/>
              <a:gdLst>
                <a:gd name="T0" fmla="*/ 49 w 950"/>
                <a:gd name="T1" fmla="*/ 47 h 579"/>
                <a:gd name="T2" fmla="*/ 49 w 950"/>
                <a:gd name="T3" fmla="*/ 532 h 579"/>
                <a:gd name="T4" fmla="*/ 901 w 950"/>
                <a:gd name="T5" fmla="*/ 532 h 579"/>
                <a:gd name="T6" fmla="*/ 901 w 950"/>
                <a:gd name="T7" fmla="*/ 47 h 579"/>
                <a:gd name="T8" fmla="*/ 49 w 950"/>
                <a:gd name="T9" fmla="*/ 47 h 579"/>
                <a:gd name="T10" fmla="*/ 30 w 950"/>
                <a:gd name="T11" fmla="*/ 0 h 579"/>
                <a:gd name="T12" fmla="*/ 918 w 950"/>
                <a:gd name="T13" fmla="*/ 0 h 579"/>
                <a:gd name="T14" fmla="*/ 930 w 950"/>
                <a:gd name="T15" fmla="*/ 3 h 579"/>
                <a:gd name="T16" fmla="*/ 940 w 950"/>
                <a:gd name="T17" fmla="*/ 10 h 579"/>
                <a:gd name="T18" fmla="*/ 946 w 950"/>
                <a:gd name="T19" fmla="*/ 20 h 579"/>
                <a:gd name="T20" fmla="*/ 950 w 950"/>
                <a:gd name="T21" fmla="*/ 32 h 579"/>
                <a:gd name="T22" fmla="*/ 950 w 950"/>
                <a:gd name="T23" fmla="*/ 579 h 579"/>
                <a:gd name="T24" fmla="*/ 0 w 950"/>
                <a:gd name="T25" fmla="*/ 579 h 579"/>
                <a:gd name="T26" fmla="*/ 0 w 950"/>
                <a:gd name="T27" fmla="*/ 32 h 579"/>
                <a:gd name="T28" fmla="*/ 2 w 950"/>
                <a:gd name="T29" fmla="*/ 20 h 579"/>
                <a:gd name="T30" fmla="*/ 9 w 950"/>
                <a:gd name="T31" fmla="*/ 10 h 579"/>
                <a:gd name="T32" fmla="*/ 19 w 950"/>
                <a:gd name="T33" fmla="*/ 3 h 579"/>
                <a:gd name="T34" fmla="*/ 30 w 950"/>
                <a:gd name="T35"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0" h="579">
                  <a:moveTo>
                    <a:pt x="49" y="47"/>
                  </a:moveTo>
                  <a:lnTo>
                    <a:pt x="49" y="532"/>
                  </a:lnTo>
                  <a:lnTo>
                    <a:pt x="901" y="532"/>
                  </a:lnTo>
                  <a:lnTo>
                    <a:pt x="901" y="47"/>
                  </a:lnTo>
                  <a:lnTo>
                    <a:pt x="49" y="47"/>
                  </a:lnTo>
                  <a:close/>
                  <a:moveTo>
                    <a:pt x="30" y="0"/>
                  </a:moveTo>
                  <a:lnTo>
                    <a:pt x="918" y="0"/>
                  </a:lnTo>
                  <a:lnTo>
                    <a:pt x="930" y="3"/>
                  </a:lnTo>
                  <a:lnTo>
                    <a:pt x="940" y="10"/>
                  </a:lnTo>
                  <a:lnTo>
                    <a:pt x="946" y="20"/>
                  </a:lnTo>
                  <a:lnTo>
                    <a:pt x="950" y="32"/>
                  </a:lnTo>
                  <a:lnTo>
                    <a:pt x="950" y="579"/>
                  </a:lnTo>
                  <a:lnTo>
                    <a:pt x="0" y="579"/>
                  </a:lnTo>
                  <a:lnTo>
                    <a:pt x="0" y="32"/>
                  </a:lnTo>
                  <a:lnTo>
                    <a:pt x="2" y="20"/>
                  </a:lnTo>
                  <a:lnTo>
                    <a:pt x="9" y="10"/>
                  </a:lnTo>
                  <a:lnTo>
                    <a:pt x="19" y="3"/>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p:cNvSpPr>
            <p:nvPr/>
          </p:nvSpPr>
          <p:spPr bwMode="auto">
            <a:xfrm>
              <a:off x="5765800" y="4095751"/>
              <a:ext cx="960438" cy="96838"/>
            </a:xfrm>
            <a:custGeom>
              <a:avLst/>
              <a:gdLst>
                <a:gd name="T0" fmla="*/ 131 w 1211"/>
                <a:gd name="T1" fmla="*/ 0 h 122"/>
                <a:gd name="T2" fmla="*/ 1081 w 1211"/>
                <a:gd name="T3" fmla="*/ 0 h 122"/>
                <a:gd name="T4" fmla="*/ 1137 w 1211"/>
                <a:gd name="T5" fmla="*/ 40 h 122"/>
                <a:gd name="T6" fmla="*/ 1143 w 1211"/>
                <a:gd name="T7" fmla="*/ 45 h 122"/>
                <a:gd name="T8" fmla="*/ 1189 w 1211"/>
                <a:gd name="T9" fmla="*/ 78 h 122"/>
                <a:gd name="T10" fmla="*/ 1196 w 1211"/>
                <a:gd name="T11" fmla="*/ 82 h 122"/>
                <a:gd name="T12" fmla="*/ 1207 w 1211"/>
                <a:gd name="T13" fmla="*/ 93 h 122"/>
                <a:gd name="T14" fmla="*/ 1211 w 1211"/>
                <a:gd name="T15" fmla="*/ 103 h 122"/>
                <a:gd name="T16" fmla="*/ 1211 w 1211"/>
                <a:gd name="T17" fmla="*/ 111 h 122"/>
                <a:gd name="T18" fmla="*/ 1204 w 1211"/>
                <a:gd name="T19" fmla="*/ 117 h 122"/>
                <a:gd name="T20" fmla="*/ 1193 w 1211"/>
                <a:gd name="T21" fmla="*/ 121 h 122"/>
                <a:gd name="T22" fmla="*/ 1175 w 1211"/>
                <a:gd name="T23" fmla="*/ 122 h 122"/>
                <a:gd name="T24" fmla="*/ 37 w 1211"/>
                <a:gd name="T25" fmla="*/ 122 h 122"/>
                <a:gd name="T26" fmla="*/ 19 w 1211"/>
                <a:gd name="T27" fmla="*/ 121 h 122"/>
                <a:gd name="T28" fmla="*/ 8 w 1211"/>
                <a:gd name="T29" fmla="*/ 117 h 122"/>
                <a:gd name="T30" fmla="*/ 1 w 1211"/>
                <a:gd name="T31" fmla="*/ 111 h 122"/>
                <a:gd name="T32" fmla="*/ 0 w 1211"/>
                <a:gd name="T33" fmla="*/ 103 h 122"/>
                <a:gd name="T34" fmla="*/ 5 w 1211"/>
                <a:gd name="T35" fmla="*/ 93 h 122"/>
                <a:gd name="T36" fmla="*/ 16 w 1211"/>
                <a:gd name="T37" fmla="*/ 82 h 122"/>
                <a:gd name="T38" fmla="*/ 23 w 1211"/>
                <a:gd name="T39" fmla="*/ 78 h 122"/>
                <a:gd name="T40" fmla="*/ 68 w 1211"/>
                <a:gd name="T41" fmla="*/ 45 h 122"/>
                <a:gd name="T42" fmla="*/ 75 w 1211"/>
                <a:gd name="T43" fmla="*/ 40 h 122"/>
                <a:gd name="T44" fmla="*/ 131 w 1211"/>
                <a:gd name="T4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1" h="122">
                  <a:moveTo>
                    <a:pt x="131" y="0"/>
                  </a:moveTo>
                  <a:lnTo>
                    <a:pt x="1081" y="0"/>
                  </a:lnTo>
                  <a:lnTo>
                    <a:pt x="1137" y="40"/>
                  </a:lnTo>
                  <a:lnTo>
                    <a:pt x="1143" y="45"/>
                  </a:lnTo>
                  <a:lnTo>
                    <a:pt x="1189" y="78"/>
                  </a:lnTo>
                  <a:lnTo>
                    <a:pt x="1196" y="82"/>
                  </a:lnTo>
                  <a:lnTo>
                    <a:pt x="1207" y="93"/>
                  </a:lnTo>
                  <a:lnTo>
                    <a:pt x="1211" y="103"/>
                  </a:lnTo>
                  <a:lnTo>
                    <a:pt x="1211" y="111"/>
                  </a:lnTo>
                  <a:lnTo>
                    <a:pt x="1204" y="117"/>
                  </a:lnTo>
                  <a:lnTo>
                    <a:pt x="1193" y="121"/>
                  </a:lnTo>
                  <a:lnTo>
                    <a:pt x="1175" y="122"/>
                  </a:lnTo>
                  <a:lnTo>
                    <a:pt x="37" y="122"/>
                  </a:lnTo>
                  <a:lnTo>
                    <a:pt x="19" y="121"/>
                  </a:lnTo>
                  <a:lnTo>
                    <a:pt x="8" y="117"/>
                  </a:lnTo>
                  <a:lnTo>
                    <a:pt x="1" y="111"/>
                  </a:lnTo>
                  <a:lnTo>
                    <a:pt x="0" y="103"/>
                  </a:lnTo>
                  <a:lnTo>
                    <a:pt x="5" y="93"/>
                  </a:lnTo>
                  <a:lnTo>
                    <a:pt x="16" y="82"/>
                  </a:lnTo>
                  <a:lnTo>
                    <a:pt x="23" y="78"/>
                  </a:lnTo>
                  <a:lnTo>
                    <a:pt x="68" y="45"/>
                  </a:lnTo>
                  <a:lnTo>
                    <a:pt x="75" y="40"/>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Freeform 9"/>
          <p:cNvSpPr>
            <a:spLocks noEditPoints="1"/>
          </p:cNvSpPr>
          <p:nvPr/>
        </p:nvSpPr>
        <p:spPr bwMode="auto">
          <a:xfrm>
            <a:off x="2993799" y="4480959"/>
            <a:ext cx="317037" cy="439825"/>
          </a:xfrm>
          <a:custGeom>
            <a:avLst/>
            <a:gdLst>
              <a:gd name="T0" fmla="*/ 282 w 565"/>
              <a:gd name="T1" fmla="*/ 697 h 767"/>
              <a:gd name="T2" fmla="*/ 272 w 565"/>
              <a:gd name="T3" fmla="*/ 699 h 767"/>
              <a:gd name="T4" fmla="*/ 264 w 565"/>
              <a:gd name="T5" fmla="*/ 704 h 767"/>
              <a:gd name="T6" fmla="*/ 259 w 565"/>
              <a:gd name="T7" fmla="*/ 712 h 767"/>
              <a:gd name="T8" fmla="*/ 257 w 565"/>
              <a:gd name="T9" fmla="*/ 722 h 767"/>
              <a:gd name="T10" fmla="*/ 259 w 565"/>
              <a:gd name="T11" fmla="*/ 731 h 767"/>
              <a:gd name="T12" fmla="*/ 264 w 565"/>
              <a:gd name="T13" fmla="*/ 739 h 767"/>
              <a:gd name="T14" fmla="*/ 272 w 565"/>
              <a:gd name="T15" fmla="*/ 744 h 767"/>
              <a:gd name="T16" fmla="*/ 282 w 565"/>
              <a:gd name="T17" fmla="*/ 746 h 767"/>
              <a:gd name="T18" fmla="*/ 291 w 565"/>
              <a:gd name="T19" fmla="*/ 744 h 767"/>
              <a:gd name="T20" fmla="*/ 300 w 565"/>
              <a:gd name="T21" fmla="*/ 739 h 767"/>
              <a:gd name="T22" fmla="*/ 305 w 565"/>
              <a:gd name="T23" fmla="*/ 731 h 767"/>
              <a:gd name="T24" fmla="*/ 307 w 565"/>
              <a:gd name="T25" fmla="*/ 722 h 767"/>
              <a:gd name="T26" fmla="*/ 305 w 565"/>
              <a:gd name="T27" fmla="*/ 712 h 767"/>
              <a:gd name="T28" fmla="*/ 300 w 565"/>
              <a:gd name="T29" fmla="*/ 704 h 767"/>
              <a:gd name="T30" fmla="*/ 291 w 565"/>
              <a:gd name="T31" fmla="*/ 699 h 767"/>
              <a:gd name="T32" fmla="*/ 282 w 565"/>
              <a:gd name="T33" fmla="*/ 697 h 767"/>
              <a:gd name="T34" fmla="*/ 31 w 565"/>
              <a:gd name="T35" fmla="*/ 38 h 767"/>
              <a:gd name="T36" fmla="*/ 31 w 565"/>
              <a:gd name="T37" fmla="*/ 678 h 767"/>
              <a:gd name="T38" fmla="*/ 534 w 565"/>
              <a:gd name="T39" fmla="*/ 678 h 767"/>
              <a:gd name="T40" fmla="*/ 534 w 565"/>
              <a:gd name="T41" fmla="*/ 38 h 767"/>
              <a:gd name="T42" fmla="*/ 31 w 565"/>
              <a:gd name="T43" fmla="*/ 38 h 767"/>
              <a:gd name="T44" fmla="*/ 16 w 565"/>
              <a:gd name="T45" fmla="*/ 0 h 767"/>
              <a:gd name="T46" fmla="*/ 549 w 565"/>
              <a:gd name="T47" fmla="*/ 0 h 767"/>
              <a:gd name="T48" fmla="*/ 554 w 565"/>
              <a:gd name="T49" fmla="*/ 2 h 767"/>
              <a:gd name="T50" fmla="*/ 558 w 565"/>
              <a:gd name="T51" fmla="*/ 4 h 767"/>
              <a:gd name="T52" fmla="*/ 562 w 565"/>
              <a:gd name="T53" fmla="*/ 7 h 767"/>
              <a:gd name="T54" fmla="*/ 564 w 565"/>
              <a:gd name="T55" fmla="*/ 11 h 767"/>
              <a:gd name="T56" fmla="*/ 565 w 565"/>
              <a:gd name="T57" fmla="*/ 17 h 767"/>
              <a:gd name="T58" fmla="*/ 565 w 565"/>
              <a:gd name="T59" fmla="*/ 752 h 767"/>
              <a:gd name="T60" fmla="*/ 564 w 565"/>
              <a:gd name="T61" fmla="*/ 756 h 767"/>
              <a:gd name="T62" fmla="*/ 562 w 565"/>
              <a:gd name="T63" fmla="*/ 761 h 767"/>
              <a:gd name="T64" fmla="*/ 558 w 565"/>
              <a:gd name="T65" fmla="*/ 765 h 767"/>
              <a:gd name="T66" fmla="*/ 554 w 565"/>
              <a:gd name="T67" fmla="*/ 767 h 767"/>
              <a:gd name="T68" fmla="*/ 549 w 565"/>
              <a:gd name="T69" fmla="*/ 767 h 767"/>
              <a:gd name="T70" fmla="*/ 16 w 565"/>
              <a:gd name="T71" fmla="*/ 767 h 767"/>
              <a:gd name="T72" fmla="*/ 10 w 565"/>
              <a:gd name="T73" fmla="*/ 767 h 767"/>
              <a:gd name="T74" fmla="*/ 6 w 565"/>
              <a:gd name="T75" fmla="*/ 765 h 767"/>
              <a:gd name="T76" fmla="*/ 3 w 565"/>
              <a:gd name="T77" fmla="*/ 761 h 767"/>
              <a:gd name="T78" fmla="*/ 1 w 565"/>
              <a:gd name="T79" fmla="*/ 756 h 767"/>
              <a:gd name="T80" fmla="*/ 0 w 565"/>
              <a:gd name="T81" fmla="*/ 752 h 767"/>
              <a:gd name="T82" fmla="*/ 0 w 565"/>
              <a:gd name="T83" fmla="*/ 17 h 767"/>
              <a:gd name="T84" fmla="*/ 1 w 565"/>
              <a:gd name="T85" fmla="*/ 11 h 767"/>
              <a:gd name="T86" fmla="*/ 3 w 565"/>
              <a:gd name="T87" fmla="*/ 7 h 767"/>
              <a:gd name="T88" fmla="*/ 6 w 565"/>
              <a:gd name="T89" fmla="*/ 4 h 767"/>
              <a:gd name="T90" fmla="*/ 10 w 565"/>
              <a:gd name="T91" fmla="*/ 2 h 767"/>
              <a:gd name="T92" fmla="*/ 16 w 565"/>
              <a:gd name="T93"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5" h="767">
                <a:moveTo>
                  <a:pt x="282" y="697"/>
                </a:moveTo>
                <a:lnTo>
                  <a:pt x="272" y="699"/>
                </a:lnTo>
                <a:lnTo>
                  <a:pt x="264" y="704"/>
                </a:lnTo>
                <a:lnTo>
                  <a:pt x="259" y="712"/>
                </a:lnTo>
                <a:lnTo>
                  <a:pt x="257" y="722"/>
                </a:lnTo>
                <a:lnTo>
                  <a:pt x="259" y="731"/>
                </a:lnTo>
                <a:lnTo>
                  <a:pt x="264" y="739"/>
                </a:lnTo>
                <a:lnTo>
                  <a:pt x="272" y="744"/>
                </a:lnTo>
                <a:lnTo>
                  <a:pt x="282" y="746"/>
                </a:lnTo>
                <a:lnTo>
                  <a:pt x="291" y="744"/>
                </a:lnTo>
                <a:lnTo>
                  <a:pt x="300" y="739"/>
                </a:lnTo>
                <a:lnTo>
                  <a:pt x="305" y="731"/>
                </a:lnTo>
                <a:lnTo>
                  <a:pt x="307" y="722"/>
                </a:lnTo>
                <a:lnTo>
                  <a:pt x="305" y="712"/>
                </a:lnTo>
                <a:lnTo>
                  <a:pt x="300" y="704"/>
                </a:lnTo>
                <a:lnTo>
                  <a:pt x="291" y="699"/>
                </a:lnTo>
                <a:lnTo>
                  <a:pt x="282" y="697"/>
                </a:lnTo>
                <a:close/>
                <a:moveTo>
                  <a:pt x="31" y="38"/>
                </a:moveTo>
                <a:lnTo>
                  <a:pt x="31" y="678"/>
                </a:lnTo>
                <a:lnTo>
                  <a:pt x="534" y="678"/>
                </a:lnTo>
                <a:lnTo>
                  <a:pt x="534" y="38"/>
                </a:lnTo>
                <a:lnTo>
                  <a:pt x="31" y="38"/>
                </a:lnTo>
                <a:close/>
                <a:moveTo>
                  <a:pt x="16" y="0"/>
                </a:moveTo>
                <a:lnTo>
                  <a:pt x="549" y="0"/>
                </a:lnTo>
                <a:lnTo>
                  <a:pt x="554" y="2"/>
                </a:lnTo>
                <a:lnTo>
                  <a:pt x="558" y="4"/>
                </a:lnTo>
                <a:lnTo>
                  <a:pt x="562" y="7"/>
                </a:lnTo>
                <a:lnTo>
                  <a:pt x="564" y="11"/>
                </a:lnTo>
                <a:lnTo>
                  <a:pt x="565" y="17"/>
                </a:lnTo>
                <a:lnTo>
                  <a:pt x="565" y="752"/>
                </a:lnTo>
                <a:lnTo>
                  <a:pt x="564" y="756"/>
                </a:lnTo>
                <a:lnTo>
                  <a:pt x="562" y="761"/>
                </a:lnTo>
                <a:lnTo>
                  <a:pt x="558" y="765"/>
                </a:lnTo>
                <a:lnTo>
                  <a:pt x="554" y="767"/>
                </a:lnTo>
                <a:lnTo>
                  <a:pt x="549" y="767"/>
                </a:lnTo>
                <a:lnTo>
                  <a:pt x="16" y="767"/>
                </a:lnTo>
                <a:lnTo>
                  <a:pt x="10" y="767"/>
                </a:lnTo>
                <a:lnTo>
                  <a:pt x="6" y="765"/>
                </a:lnTo>
                <a:lnTo>
                  <a:pt x="3" y="761"/>
                </a:lnTo>
                <a:lnTo>
                  <a:pt x="1" y="756"/>
                </a:lnTo>
                <a:lnTo>
                  <a:pt x="0" y="752"/>
                </a:lnTo>
                <a:lnTo>
                  <a:pt x="0" y="17"/>
                </a:lnTo>
                <a:lnTo>
                  <a:pt x="1" y="11"/>
                </a:lnTo>
                <a:lnTo>
                  <a:pt x="3" y="7"/>
                </a:lnTo>
                <a:lnTo>
                  <a:pt x="6" y="4"/>
                </a:lnTo>
                <a:lnTo>
                  <a:pt x="10" y="2"/>
                </a:lnTo>
                <a:lnTo>
                  <a:pt x="1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0"/>
          <p:cNvSpPr>
            <a:spLocks noEditPoints="1"/>
          </p:cNvSpPr>
          <p:nvPr/>
        </p:nvSpPr>
        <p:spPr bwMode="auto">
          <a:xfrm>
            <a:off x="2382857" y="4920785"/>
            <a:ext cx="214869" cy="371650"/>
          </a:xfrm>
          <a:custGeom>
            <a:avLst/>
            <a:gdLst>
              <a:gd name="T0" fmla="*/ 205 w 451"/>
              <a:gd name="T1" fmla="*/ 710 h 761"/>
              <a:gd name="T2" fmla="*/ 200 w 451"/>
              <a:gd name="T3" fmla="*/ 736 h 761"/>
              <a:gd name="T4" fmla="*/ 222 w 451"/>
              <a:gd name="T5" fmla="*/ 751 h 761"/>
              <a:gd name="T6" fmla="*/ 244 w 451"/>
              <a:gd name="T7" fmla="*/ 736 h 761"/>
              <a:gd name="T8" fmla="*/ 239 w 451"/>
              <a:gd name="T9" fmla="*/ 710 h 761"/>
              <a:gd name="T10" fmla="*/ 31 w 451"/>
              <a:gd name="T11" fmla="*/ 46 h 761"/>
              <a:gd name="T12" fmla="*/ 413 w 451"/>
              <a:gd name="T13" fmla="*/ 46 h 761"/>
              <a:gd name="T14" fmla="*/ 246 w 451"/>
              <a:gd name="T15" fmla="*/ 15 h 761"/>
              <a:gd name="T16" fmla="*/ 241 w 451"/>
              <a:gd name="T17" fmla="*/ 23 h 761"/>
              <a:gd name="T18" fmla="*/ 246 w 451"/>
              <a:gd name="T19" fmla="*/ 30 h 761"/>
              <a:gd name="T20" fmla="*/ 255 w 451"/>
              <a:gd name="T21" fmla="*/ 28 h 761"/>
              <a:gd name="T22" fmla="*/ 256 w 451"/>
              <a:gd name="T23" fmla="*/ 19 h 761"/>
              <a:gd name="T24" fmla="*/ 249 w 451"/>
              <a:gd name="T25" fmla="*/ 15 h 761"/>
              <a:gd name="T26" fmla="*/ 216 w 451"/>
              <a:gd name="T27" fmla="*/ 17 h 761"/>
              <a:gd name="T28" fmla="*/ 215 w 451"/>
              <a:gd name="T29" fmla="*/ 26 h 761"/>
              <a:gd name="T30" fmla="*/ 222 w 451"/>
              <a:gd name="T31" fmla="*/ 31 h 761"/>
              <a:gd name="T32" fmla="*/ 229 w 451"/>
              <a:gd name="T33" fmla="*/ 26 h 761"/>
              <a:gd name="T34" fmla="*/ 228 w 451"/>
              <a:gd name="T35" fmla="*/ 17 h 761"/>
              <a:gd name="T36" fmla="*/ 195 w 451"/>
              <a:gd name="T37" fmla="*/ 15 h 761"/>
              <a:gd name="T38" fmla="*/ 188 w 451"/>
              <a:gd name="T39" fmla="*/ 19 h 761"/>
              <a:gd name="T40" fmla="*/ 189 w 451"/>
              <a:gd name="T41" fmla="*/ 28 h 761"/>
              <a:gd name="T42" fmla="*/ 198 w 451"/>
              <a:gd name="T43" fmla="*/ 30 h 761"/>
              <a:gd name="T44" fmla="*/ 203 w 451"/>
              <a:gd name="T45" fmla="*/ 23 h 761"/>
              <a:gd name="T46" fmla="*/ 198 w 451"/>
              <a:gd name="T47" fmla="*/ 15 h 761"/>
              <a:gd name="T48" fmla="*/ 429 w 451"/>
              <a:gd name="T49" fmla="*/ 0 h 761"/>
              <a:gd name="T50" fmla="*/ 441 w 451"/>
              <a:gd name="T51" fmla="*/ 6 h 761"/>
              <a:gd name="T52" fmla="*/ 444 w 451"/>
              <a:gd name="T53" fmla="*/ 103 h 761"/>
              <a:gd name="T54" fmla="*/ 451 w 451"/>
              <a:gd name="T55" fmla="*/ 106 h 761"/>
              <a:gd name="T56" fmla="*/ 451 w 451"/>
              <a:gd name="T57" fmla="*/ 148 h 761"/>
              <a:gd name="T58" fmla="*/ 444 w 451"/>
              <a:gd name="T59" fmla="*/ 151 h 761"/>
              <a:gd name="T60" fmla="*/ 449 w 451"/>
              <a:gd name="T61" fmla="*/ 158 h 761"/>
              <a:gd name="T62" fmla="*/ 451 w 451"/>
              <a:gd name="T63" fmla="*/ 199 h 761"/>
              <a:gd name="T64" fmla="*/ 446 w 451"/>
              <a:gd name="T65" fmla="*/ 204 h 761"/>
              <a:gd name="T66" fmla="*/ 446 w 451"/>
              <a:gd name="T67" fmla="*/ 210 h 761"/>
              <a:gd name="T68" fmla="*/ 451 w 451"/>
              <a:gd name="T69" fmla="*/ 214 h 761"/>
              <a:gd name="T70" fmla="*/ 449 w 451"/>
              <a:gd name="T71" fmla="*/ 256 h 761"/>
              <a:gd name="T72" fmla="*/ 444 w 451"/>
              <a:gd name="T73" fmla="*/ 746 h 761"/>
              <a:gd name="T74" fmla="*/ 438 w 451"/>
              <a:gd name="T75" fmla="*/ 759 h 761"/>
              <a:gd name="T76" fmla="*/ 15 w 451"/>
              <a:gd name="T77" fmla="*/ 761 h 761"/>
              <a:gd name="T78" fmla="*/ 3 w 451"/>
              <a:gd name="T79" fmla="*/ 756 h 761"/>
              <a:gd name="T80" fmla="*/ 0 w 451"/>
              <a:gd name="T81" fmla="*/ 15 h 761"/>
              <a:gd name="T82" fmla="*/ 6 w 451"/>
              <a:gd name="T83"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1" h="761">
                <a:moveTo>
                  <a:pt x="222" y="703"/>
                </a:moveTo>
                <a:lnTo>
                  <a:pt x="213" y="705"/>
                </a:lnTo>
                <a:lnTo>
                  <a:pt x="205" y="710"/>
                </a:lnTo>
                <a:lnTo>
                  <a:pt x="200" y="718"/>
                </a:lnTo>
                <a:lnTo>
                  <a:pt x="198" y="726"/>
                </a:lnTo>
                <a:lnTo>
                  <a:pt x="200" y="736"/>
                </a:lnTo>
                <a:lnTo>
                  <a:pt x="205" y="744"/>
                </a:lnTo>
                <a:lnTo>
                  <a:pt x="213" y="749"/>
                </a:lnTo>
                <a:lnTo>
                  <a:pt x="222" y="751"/>
                </a:lnTo>
                <a:lnTo>
                  <a:pt x="231" y="749"/>
                </a:lnTo>
                <a:lnTo>
                  <a:pt x="239" y="744"/>
                </a:lnTo>
                <a:lnTo>
                  <a:pt x="244" y="736"/>
                </a:lnTo>
                <a:lnTo>
                  <a:pt x="246" y="726"/>
                </a:lnTo>
                <a:lnTo>
                  <a:pt x="244" y="718"/>
                </a:lnTo>
                <a:lnTo>
                  <a:pt x="239" y="710"/>
                </a:lnTo>
                <a:lnTo>
                  <a:pt x="231" y="705"/>
                </a:lnTo>
                <a:lnTo>
                  <a:pt x="222" y="703"/>
                </a:lnTo>
                <a:close/>
                <a:moveTo>
                  <a:pt x="31" y="46"/>
                </a:moveTo>
                <a:lnTo>
                  <a:pt x="31" y="693"/>
                </a:lnTo>
                <a:lnTo>
                  <a:pt x="413" y="693"/>
                </a:lnTo>
                <a:lnTo>
                  <a:pt x="413" y="46"/>
                </a:lnTo>
                <a:lnTo>
                  <a:pt x="31" y="46"/>
                </a:lnTo>
                <a:close/>
                <a:moveTo>
                  <a:pt x="249" y="15"/>
                </a:moveTo>
                <a:lnTo>
                  <a:pt x="246" y="15"/>
                </a:lnTo>
                <a:lnTo>
                  <a:pt x="243" y="17"/>
                </a:lnTo>
                <a:lnTo>
                  <a:pt x="242" y="19"/>
                </a:lnTo>
                <a:lnTo>
                  <a:pt x="241" y="23"/>
                </a:lnTo>
                <a:lnTo>
                  <a:pt x="242" y="26"/>
                </a:lnTo>
                <a:lnTo>
                  <a:pt x="243" y="28"/>
                </a:lnTo>
                <a:lnTo>
                  <a:pt x="246" y="30"/>
                </a:lnTo>
                <a:lnTo>
                  <a:pt x="249" y="31"/>
                </a:lnTo>
                <a:lnTo>
                  <a:pt x="252" y="30"/>
                </a:lnTo>
                <a:lnTo>
                  <a:pt x="255" y="28"/>
                </a:lnTo>
                <a:lnTo>
                  <a:pt x="256" y="26"/>
                </a:lnTo>
                <a:lnTo>
                  <a:pt x="257" y="23"/>
                </a:lnTo>
                <a:lnTo>
                  <a:pt x="256" y="19"/>
                </a:lnTo>
                <a:lnTo>
                  <a:pt x="255" y="17"/>
                </a:lnTo>
                <a:lnTo>
                  <a:pt x="252" y="15"/>
                </a:lnTo>
                <a:lnTo>
                  <a:pt x="249" y="15"/>
                </a:lnTo>
                <a:close/>
                <a:moveTo>
                  <a:pt x="222" y="15"/>
                </a:moveTo>
                <a:lnTo>
                  <a:pt x="219" y="15"/>
                </a:lnTo>
                <a:lnTo>
                  <a:pt x="216" y="17"/>
                </a:lnTo>
                <a:lnTo>
                  <a:pt x="215" y="19"/>
                </a:lnTo>
                <a:lnTo>
                  <a:pt x="214" y="23"/>
                </a:lnTo>
                <a:lnTo>
                  <a:pt x="215" y="26"/>
                </a:lnTo>
                <a:lnTo>
                  <a:pt x="216" y="28"/>
                </a:lnTo>
                <a:lnTo>
                  <a:pt x="219" y="30"/>
                </a:lnTo>
                <a:lnTo>
                  <a:pt x="222" y="31"/>
                </a:lnTo>
                <a:lnTo>
                  <a:pt x="225" y="30"/>
                </a:lnTo>
                <a:lnTo>
                  <a:pt x="228" y="28"/>
                </a:lnTo>
                <a:lnTo>
                  <a:pt x="229" y="26"/>
                </a:lnTo>
                <a:lnTo>
                  <a:pt x="230" y="23"/>
                </a:lnTo>
                <a:lnTo>
                  <a:pt x="229" y="19"/>
                </a:lnTo>
                <a:lnTo>
                  <a:pt x="228" y="17"/>
                </a:lnTo>
                <a:lnTo>
                  <a:pt x="225" y="15"/>
                </a:lnTo>
                <a:lnTo>
                  <a:pt x="222" y="15"/>
                </a:lnTo>
                <a:close/>
                <a:moveTo>
                  <a:pt x="195" y="15"/>
                </a:moveTo>
                <a:lnTo>
                  <a:pt x="192" y="15"/>
                </a:lnTo>
                <a:lnTo>
                  <a:pt x="189" y="17"/>
                </a:lnTo>
                <a:lnTo>
                  <a:pt x="188" y="19"/>
                </a:lnTo>
                <a:lnTo>
                  <a:pt x="187" y="23"/>
                </a:lnTo>
                <a:lnTo>
                  <a:pt x="188" y="26"/>
                </a:lnTo>
                <a:lnTo>
                  <a:pt x="189" y="28"/>
                </a:lnTo>
                <a:lnTo>
                  <a:pt x="192" y="30"/>
                </a:lnTo>
                <a:lnTo>
                  <a:pt x="195" y="31"/>
                </a:lnTo>
                <a:lnTo>
                  <a:pt x="198" y="30"/>
                </a:lnTo>
                <a:lnTo>
                  <a:pt x="201" y="28"/>
                </a:lnTo>
                <a:lnTo>
                  <a:pt x="202" y="26"/>
                </a:lnTo>
                <a:lnTo>
                  <a:pt x="203" y="23"/>
                </a:lnTo>
                <a:lnTo>
                  <a:pt x="202" y="19"/>
                </a:lnTo>
                <a:lnTo>
                  <a:pt x="201" y="17"/>
                </a:lnTo>
                <a:lnTo>
                  <a:pt x="198" y="15"/>
                </a:lnTo>
                <a:lnTo>
                  <a:pt x="195" y="15"/>
                </a:lnTo>
                <a:close/>
                <a:moveTo>
                  <a:pt x="15" y="0"/>
                </a:moveTo>
                <a:lnTo>
                  <a:pt x="429" y="0"/>
                </a:lnTo>
                <a:lnTo>
                  <a:pt x="434" y="1"/>
                </a:lnTo>
                <a:lnTo>
                  <a:pt x="438" y="3"/>
                </a:lnTo>
                <a:lnTo>
                  <a:pt x="441" y="6"/>
                </a:lnTo>
                <a:lnTo>
                  <a:pt x="443" y="11"/>
                </a:lnTo>
                <a:lnTo>
                  <a:pt x="444" y="15"/>
                </a:lnTo>
                <a:lnTo>
                  <a:pt x="444" y="103"/>
                </a:lnTo>
                <a:lnTo>
                  <a:pt x="446" y="103"/>
                </a:lnTo>
                <a:lnTo>
                  <a:pt x="449" y="104"/>
                </a:lnTo>
                <a:lnTo>
                  <a:pt x="451" y="106"/>
                </a:lnTo>
                <a:lnTo>
                  <a:pt x="451" y="108"/>
                </a:lnTo>
                <a:lnTo>
                  <a:pt x="451" y="146"/>
                </a:lnTo>
                <a:lnTo>
                  <a:pt x="451" y="148"/>
                </a:lnTo>
                <a:lnTo>
                  <a:pt x="449" y="150"/>
                </a:lnTo>
                <a:lnTo>
                  <a:pt x="446" y="151"/>
                </a:lnTo>
                <a:lnTo>
                  <a:pt x="444" y="151"/>
                </a:lnTo>
                <a:lnTo>
                  <a:pt x="444" y="156"/>
                </a:lnTo>
                <a:lnTo>
                  <a:pt x="446" y="157"/>
                </a:lnTo>
                <a:lnTo>
                  <a:pt x="449" y="158"/>
                </a:lnTo>
                <a:lnTo>
                  <a:pt x="451" y="159"/>
                </a:lnTo>
                <a:lnTo>
                  <a:pt x="451" y="161"/>
                </a:lnTo>
                <a:lnTo>
                  <a:pt x="451" y="199"/>
                </a:lnTo>
                <a:lnTo>
                  <a:pt x="451" y="201"/>
                </a:lnTo>
                <a:lnTo>
                  <a:pt x="449" y="203"/>
                </a:lnTo>
                <a:lnTo>
                  <a:pt x="446" y="204"/>
                </a:lnTo>
                <a:lnTo>
                  <a:pt x="444" y="205"/>
                </a:lnTo>
                <a:lnTo>
                  <a:pt x="444" y="210"/>
                </a:lnTo>
                <a:lnTo>
                  <a:pt x="446" y="210"/>
                </a:lnTo>
                <a:lnTo>
                  <a:pt x="449" y="211"/>
                </a:lnTo>
                <a:lnTo>
                  <a:pt x="451" y="213"/>
                </a:lnTo>
                <a:lnTo>
                  <a:pt x="451" y="214"/>
                </a:lnTo>
                <a:lnTo>
                  <a:pt x="451" y="253"/>
                </a:lnTo>
                <a:lnTo>
                  <a:pt x="451" y="255"/>
                </a:lnTo>
                <a:lnTo>
                  <a:pt x="449" y="256"/>
                </a:lnTo>
                <a:lnTo>
                  <a:pt x="446" y="258"/>
                </a:lnTo>
                <a:lnTo>
                  <a:pt x="444" y="258"/>
                </a:lnTo>
                <a:lnTo>
                  <a:pt x="444" y="746"/>
                </a:lnTo>
                <a:lnTo>
                  <a:pt x="443" y="751"/>
                </a:lnTo>
                <a:lnTo>
                  <a:pt x="441" y="756"/>
                </a:lnTo>
                <a:lnTo>
                  <a:pt x="438" y="759"/>
                </a:lnTo>
                <a:lnTo>
                  <a:pt x="434" y="761"/>
                </a:lnTo>
                <a:lnTo>
                  <a:pt x="429" y="761"/>
                </a:lnTo>
                <a:lnTo>
                  <a:pt x="15" y="761"/>
                </a:lnTo>
                <a:lnTo>
                  <a:pt x="11" y="761"/>
                </a:lnTo>
                <a:lnTo>
                  <a:pt x="6" y="759"/>
                </a:lnTo>
                <a:lnTo>
                  <a:pt x="3" y="756"/>
                </a:lnTo>
                <a:lnTo>
                  <a:pt x="1" y="751"/>
                </a:lnTo>
                <a:lnTo>
                  <a:pt x="0" y="746"/>
                </a:lnTo>
                <a:lnTo>
                  <a:pt x="0" y="15"/>
                </a:lnTo>
                <a:lnTo>
                  <a:pt x="1" y="11"/>
                </a:lnTo>
                <a:lnTo>
                  <a:pt x="3" y="6"/>
                </a:lnTo>
                <a:lnTo>
                  <a:pt x="6" y="3"/>
                </a:lnTo>
                <a:lnTo>
                  <a:pt x="11" y="1"/>
                </a:lnTo>
                <a:lnTo>
                  <a:pt x="1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1539679" y="3393681"/>
            <a:ext cx="1371600" cy="856183"/>
            <a:chOff x="1539679" y="2571750"/>
            <a:chExt cx="1371600" cy="838200"/>
          </a:xfrm>
        </p:grpSpPr>
        <p:sp>
          <p:nvSpPr>
            <p:cNvPr id="41" name="Title 1"/>
            <p:cNvSpPr txBox="1">
              <a:spLocks/>
            </p:cNvSpPr>
            <p:nvPr/>
          </p:nvSpPr>
          <p:spPr>
            <a:xfrm>
              <a:off x="1539679" y="31513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2" name="Title 1"/>
            <p:cNvSpPr txBox="1">
              <a:spLocks/>
            </p:cNvSpPr>
            <p:nvPr/>
          </p:nvSpPr>
          <p:spPr>
            <a:xfrm>
              <a:off x="1539679" y="28387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43" name="Freeform 7"/>
            <p:cNvSpPr>
              <a:spLocks/>
            </p:cNvSpPr>
            <p:nvPr/>
          </p:nvSpPr>
          <p:spPr bwMode="auto">
            <a:xfrm>
              <a:off x="1871947" y="25717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7" name="Rectangle 66"/>
          <p:cNvSpPr/>
          <p:nvPr/>
        </p:nvSpPr>
        <p:spPr>
          <a:xfrm>
            <a:off x="6172200" y="2301242"/>
            <a:ext cx="1752600" cy="306521"/>
          </a:xfrm>
          <a:prstGeom prst="rect">
            <a:avLst/>
          </a:prstGeom>
        </p:spPr>
        <p:txBody>
          <a:bodyPr wrap="square">
            <a:spAutoFit/>
          </a:bodyPr>
          <a:lstStyle/>
          <a:p>
            <a:r>
              <a:rPr lang="en-US" sz="1000" dirty="0">
                <a:latin typeface="Play" pitchFamily="34" charset="0"/>
              </a:rPr>
              <a:t>This is a sample letter that has been </a:t>
            </a:r>
            <a:r>
              <a:rPr lang="en-US" sz="1000" dirty="0" smtClean="0">
                <a:latin typeface="Play" pitchFamily="34" charset="0"/>
              </a:rPr>
              <a:t>placed text.</a:t>
            </a:r>
            <a:endParaRPr lang="en-US" sz="1000" dirty="0">
              <a:latin typeface="Play" pitchFamily="34" charset="0"/>
            </a:endParaRPr>
          </a:p>
        </p:txBody>
      </p:sp>
      <p:sp>
        <p:nvSpPr>
          <p:cNvPr id="147" name="TextBox 146"/>
          <p:cNvSpPr txBox="1"/>
          <p:nvPr/>
        </p:nvSpPr>
        <p:spPr>
          <a:xfrm>
            <a:off x="6172200" y="2850257"/>
            <a:ext cx="1752600" cy="353677"/>
          </a:xfrm>
          <a:prstGeom prst="rect">
            <a:avLst/>
          </a:prstGeom>
          <a:noFill/>
        </p:spPr>
        <p:txBody>
          <a:bodyPr wrap="square" rtlCol="0">
            <a:spAutoFit/>
          </a:bodyPr>
          <a:lstStyle/>
          <a:p>
            <a:r>
              <a:rPr lang="en-US" sz="2400" dirty="0" smtClean="0">
                <a:solidFill>
                  <a:schemeClr val="bg1">
                    <a:lumMod val="50000"/>
                  </a:schemeClr>
                </a:solidFill>
                <a:latin typeface="Bebas Neue" pitchFamily="34" charset="0"/>
              </a:rPr>
              <a:t>Laptop 75%</a:t>
            </a:r>
          </a:p>
        </p:txBody>
      </p:sp>
      <p:sp>
        <p:nvSpPr>
          <p:cNvPr id="148" name="Rectangle 147"/>
          <p:cNvSpPr/>
          <p:nvPr/>
        </p:nvSpPr>
        <p:spPr>
          <a:xfrm>
            <a:off x="6172200" y="3192504"/>
            <a:ext cx="1752600" cy="306521"/>
          </a:xfrm>
          <a:prstGeom prst="rect">
            <a:avLst/>
          </a:prstGeom>
        </p:spPr>
        <p:txBody>
          <a:bodyPr wrap="square">
            <a:spAutoFit/>
          </a:bodyPr>
          <a:lstStyle/>
          <a:p>
            <a:r>
              <a:rPr lang="en-US" sz="1000" dirty="0">
                <a:latin typeface="Play" pitchFamily="34" charset="0"/>
              </a:rPr>
              <a:t>This is a sample letter that has been placed text.</a:t>
            </a:r>
          </a:p>
        </p:txBody>
      </p:sp>
      <p:sp>
        <p:nvSpPr>
          <p:cNvPr id="150" name="TextBox 149"/>
          <p:cNvSpPr txBox="1"/>
          <p:nvPr/>
        </p:nvSpPr>
        <p:spPr>
          <a:xfrm>
            <a:off x="6172200" y="3741520"/>
            <a:ext cx="1752600" cy="461665"/>
          </a:xfrm>
          <a:prstGeom prst="rect">
            <a:avLst/>
          </a:prstGeom>
          <a:noFill/>
        </p:spPr>
        <p:txBody>
          <a:bodyPr wrap="square" rtlCol="0">
            <a:spAutoFit/>
          </a:bodyPr>
          <a:lstStyle/>
          <a:p>
            <a:r>
              <a:rPr lang="en-US" sz="2400" dirty="0" smtClean="0">
                <a:solidFill>
                  <a:srgbClr val="FF33CC"/>
                </a:solidFill>
                <a:latin typeface="Bebas Neue" pitchFamily="34" charset="0"/>
              </a:rPr>
              <a:t>Tab 80%</a:t>
            </a:r>
          </a:p>
        </p:txBody>
      </p:sp>
      <p:sp>
        <p:nvSpPr>
          <p:cNvPr id="151" name="Rectangle 150"/>
          <p:cNvSpPr/>
          <p:nvPr/>
        </p:nvSpPr>
        <p:spPr>
          <a:xfrm>
            <a:off x="6172200" y="4083768"/>
            <a:ext cx="1752600" cy="306521"/>
          </a:xfrm>
          <a:prstGeom prst="rect">
            <a:avLst/>
          </a:prstGeom>
        </p:spPr>
        <p:txBody>
          <a:bodyPr wrap="square">
            <a:spAutoFit/>
          </a:bodyPr>
          <a:lstStyle/>
          <a:p>
            <a:r>
              <a:rPr lang="en-US" sz="1000" dirty="0">
                <a:latin typeface="Play" pitchFamily="34" charset="0"/>
              </a:rPr>
              <a:t>This is a sample letter that has been placed text.</a:t>
            </a:r>
          </a:p>
        </p:txBody>
      </p:sp>
      <p:sp>
        <p:nvSpPr>
          <p:cNvPr id="153" name="TextBox 152"/>
          <p:cNvSpPr txBox="1"/>
          <p:nvPr/>
        </p:nvSpPr>
        <p:spPr>
          <a:xfrm>
            <a:off x="6172200" y="4632783"/>
            <a:ext cx="1752600" cy="353677"/>
          </a:xfrm>
          <a:prstGeom prst="rect">
            <a:avLst/>
          </a:prstGeom>
          <a:noFill/>
        </p:spPr>
        <p:txBody>
          <a:bodyPr wrap="square" rtlCol="0">
            <a:spAutoFit/>
          </a:bodyPr>
          <a:lstStyle/>
          <a:p>
            <a:r>
              <a:rPr lang="en-US" sz="2400" dirty="0" smtClean="0">
                <a:solidFill>
                  <a:schemeClr val="bg1">
                    <a:lumMod val="50000"/>
                  </a:schemeClr>
                </a:solidFill>
                <a:latin typeface="Bebas Neue" pitchFamily="34" charset="0"/>
              </a:rPr>
              <a:t>Phone 95%</a:t>
            </a:r>
          </a:p>
        </p:txBody>
      </p:sp>
      <p:sp>
        <p:nvSpPr>
          <p:cNvPr id="154" name="Rectangle 153"/>
          <p:cNvSpPr/>
          <p:nvPr/>
        </p:nvSpPr>
        <p:spPr>
          <a:xfrm>
            <a:off x="6172200" y="4975031"/>
            <a:ext cx="1752600" cy="306521"/>
          </a:xfrm>
          <a:prstGeom prst="rect">
            <a:avLst/>
          </a:prstGeom>
        </p:spPr>
        <p:txBody>
          <a:bodyPr wrap="square">
            <a:spAutoFit/>
          </a:bodyPr>
          <a:lstStyle/>
          <a:p>
            <a:r>
              <a:rPr lang="en-US" sz="1000" dirty="0">
                <a:latin typeface="Play" pitchFamily="34" charset="0"/>
              </a:rPr>
              <a:t>This is a sample letter that has been placed text.</a:t>
            </a:r>
          </a:p>
        </p:txBody>
      </p:sp>
      <p:cxnSp>
        <p:nvCxnSpPr>
          <p:cNvPr id="183" name="Elbow Connector 182"/>
          <p:cNvCxnSpPr>
            <a:stCxn id="147" idx="1"/>
            <a:endCxn id="20" idx="6"/>
          </p:cNvCxnSpPr>
          <p:nvPr/>
        </p:nvCxnSpPr>
        <p:spPr>
          <a:xfrm rot="10800000" flipV="1">
            <a:off x="4231420" y="3027096"/>
            <a:ext cx="1940781" cy="902873"/>
          </a:xfrm>
          <a:prstGeom prst="bentConnector3">
            <a:avLst>
              <a:gd name="adj1" fmla="val 64396"/>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85" name="Elbow Connector 184"/>
          <p:cNvCxnSpPr>
            <a:stCxn id="150" idx="1"/>
            <a:endCxn id="21" idx="6"/>
          </p:cNvCxnSpPr>
          <p:nvPr/>
        </p:nvCxnSpPr>
        <p:spPr>
          <a:xfrm rot="10800000" flipV="1">
            <a:off x="3662076" y="3972352"/>
            <a:ext cx="2510124" cy="728519"/>
          </a:xfrm>
          <a:prstGeom prst="bentConnector3">
            <a:avLst>
              <a:gd name="adj1" fmla="val 29256"/>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94" name="Elbow Connector 193"/>
          <p:cNvCxnSpPr>
            <a:stCxn id="153" idx="1"/>
            <a:endCxn id="22" idx="5"/>
          </p:cNvCxnSpPr>
          <p:nvPr/>
        </p:nvCxnSpPr>
        <p:spPr>
          <a:xfrm rot="10800000" flipV="1">
            <a:off x="2789890" y="4809622"/>
            <a:ext cx="3382311" cy="603013"/>
          </a:xfrm>
          <a:prstGeom prst="bentConnector4">
            <a:avLst>
              <a:gd name="adj1" fmla="val 8927"/>
              <a:gd name="adj2" fmla="val 113733"/>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5" name="Oval 224"/>
          <p:cNvSpPr/>
          <p:nvPr/>
        </p:nvSpPr>
        <p:spPr>
          <a:xfrm>
            <a:off x="2286000" y="2503837"/>
            <a:ext cx="539886" cy="551469"/>
          </a:xfrm>
          <a:prstGeom prst="ellipse">
            <a:avLst/>
          </a:prstGeom>
          <a:solidFill>
            <a:srgbClr val="FF93E3">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1945281" y="2517070"/>
            <a:ext cx="242624" cy="247830"/>
          </a:xfrm>
          <a:prstGeom prst="ellipse">
            <a:avLst/>
          </a:prstGeom>
          <a:solidFill>
            <a:schemeClr val="bg1">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1818417" y="4883246"/>
            <a:ext cx="179715" cy="183571"/>
          </a:xfrm>
          <a:prstGeom prst="ellipse">
            <a:avLst/>
          </a:prstGeom>
          <a:solidFill>
            <a:schemeClr val="bg1">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1432975" y="4525051"/>
            <a:ext cx="397148" cy="405669"/>
          </a:xfrm>
          <a:prstGeom prst="ellipse">
            <a:avLst/>
          </a:prstGeom>
          <a:solidFill>
            <a:schemeClr val="bg1">
              <a:lumMod val="6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873796" y="4041421"/>
            <a:ext cx="631442" cy="644989"/>
          </a:xfrm>
          <a:prstGeom prst="ellipse">
            <a:avLst/>
          </a:prstGeom>
          <a:solidFill>
            <a:srgbClr val="FF93E3">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768504" y="2865578"/>
            <a:ext cx="842026" cy="860093"/>
          </a:xfrm>
          <a:prstGeom prst="ellipse">
            <a:avLst/>
          </a:prstGeom>
          <a:solidFill>
            <a:schemeClr val="bg1">
              <a:lumMod val="9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p:cNvGrpSpPr/>
          <p:nvPr/>
        </p:nvGrpSpPr>
        <p:grpSpPr>
          <a:xfrm>
            <a:off x="8382000" y="6476999"/>
            <a:ext cx="591235" cy="223601"/>
            <a:chOff x="8190130" y="4757381"/>
            <a:chExt cx="725270" cy="268070"/>
          </a:xfrm>
          <a:solidFill>
            <a:schemeClr val="bg1">
              <a:lumMod val="85000"/>
            </a:schemeClr>
          </a:solidFill>
        </p:grpSpPr>
        <p:sp>
          <p:nvSpPr>
            <p:cNvPr id="5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 name="Group 1"/>
          <p:cNvGrpSpPr/>
          <p:nvPr/>
        </p:nvGrpSpPr>
        <p:grpSpPr>
          <a:xfrm>
            <a:off x="2702140" y="2198823"/>
            <a:ext cx="1377013" cy="1406557"/>
            <a:chOff x="2702140" y="2198823"/>
            <a:chExt cx="1377013" cy="1406557"/>
          </a:xfrm>
        </p:grpSpPr>
        <p:sp>
          <p:nvSpPr>
            <p:cNvPr id="19" name="Oval 18"/>
            <p:cNvSpPr/>
            <p:nvPr/>
          </p:nvSpPr>
          <p:spPr>
            <a:xfrm>
              <a:off x="2702140" y="2198823"/>
              <a:ext cx="1377013" cy="1406557"/>
            </a:xfrm>
            <a:prstGeom prst="ellipse">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6"/>
            <p:cNvSpPr>
              <a:spLocks noEditPoints="1"/>
            </p:cNvSpPr>
            <p:nvPr/>
          </p:nvSpPr>
          <p:spPr bwMode="auto">
            <a:xfrm>
              <a:off x="3103562" y="2625083"/>
              <a:ext cx="630238" cy="554038"/>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81" name="Elbow Connector 180"/>
          <p:cNvCxnSpPr>
            <a:stCxn id="66" idx="1"/>
            <a:endCxn id="19" idx="6"/>
          </p:cNvCxnSpPr>
          <p:nvPr/>
        </p:nvCxnSpPr>
        <p:spPr>
          <a:xfrm rot="10800000" flipV="1">
            <a:off x="4079154" y="2135832"/>
            <a:ext cx="2093047" cy="766269"/>
          </a:xfrm>
          <a:prstGeom prst="bentConnector3">
            <a:avLst>
              <a:gd name="adj1" fmla="val 83524"/>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2808415"/>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81"/>
                                        </p:tgtEl>
                                        <p:attrNameLst>
                                          <p:attrName>style.visibility</p:attrName>
                                        </p:attrNameLst>
                                      </p:cBhvr>
                                      <p:to>
                                        <p:strVal val="visible"/>
                                      </p:to>
                                    </p:set>
                                    <p:animEffect transition="in" filter="wipe(left)">
                                      <p:cBhvr>
                                        <p:cTn id="14" dur="500"/>
                                        <p:tgtEl>
                                          <p:spTgt spid="181"/>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wipe(left)">
                                      <p:cBhvr>
                                        <p:cTn id="20" dur="500"/>
                                        <p:tgtEl>
                                          <p:spTgt spid="67"/>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par>
                                <p:cTn id="28" presetID="53" presetClass="entr" presetSubtype="16" fill="hold" nodeType="withEffect">
                                  <p:stCondLst>
                                    <p:cond delay="0"/>
                                  </p:stCondLst>
                                  <p:childTnLst>
                                    <p:set>
                                      <p:cBhvr>
                                        <p:cTn id="29" dur="1" fill="hold">
                                          <p:stCondLst>
                                            <p:cond delay="0"/>
                                          </p:stCondLst>
                                        </p:cTn>
                                        <p:tgtEl>
                                          <p:spTgt spid="39"/>
                                        </p:tgtEl>
                                        <p:attrNameLst>
                                          <p:attrName>style.visibility</p:attrName>
                                        </p:attrNameLst>
                                      </p:cBhvr>
                                      <p:to>
                                        <p:strVal val="visible"/>
                                      </p:to>
                                    </p:set>
                                    <p:anim calcmode="lin" valueType="num">
                                      <p:cBhvr>
                                        <p:cTn id="30" dur="500" fill="hold"/>
                                        <p:tgtEl>
                                          <p:spTgt spid="39"/>
                                        </p:tgtEl>
                                        <p:attrNameLst>
                                          <p:attrName>ppt_w</p:attrName>
                                        </p:attrNameLst>
                                      </p:cBhvr>
                                      <p:tavLst>
                                        <p:tav tm="0">
                                          <p:val>
                                            <p:fltVal val="0"/>
                                          </p:val>
                                        </p:tav>
                                        <p:tav tm="100000">
                                          <p:val>
                                            <p:strVal val="#ppt_w"/>
                                          </p:val>
                                        </p:tav>
                                      </p:tavLst>
                                    </p:anim>
                                    <p:anim calcmode="lin" valueType="num">
                                      <p:cBhvr>
                                        <p:cTn id="31" dur="500" fill="hold"/>
                                        <p:tgtEl>
                                          <p:spTgt spid="39"/>
                                        </p:tgtEl>
                                        <p:attrNameLst>
                                          <p:attrName>ppt_h</p:attrName>
                                        </p:attrNameLst>
                                      </p:cBhvr>
                                      <p:tavLst>
                                        <p:tav tm="0">
                                          <p:val>
                                            <p:fltVal val="0"/>
                                          </p:val>
                                        </p:tav>
                                        <p:tav tm="100000">
                                          <p:val>
                                            <p:strVal val="#ppt_h"/>
                                          </p:val>
                                        </p:tav>
                                      </p:tavLst>
                                    </p:anim>
                                    <p:animEffect transition="in" filter="fade">
                                      <p:cBhvr>
                                        <p:cTn id="32" dur="500"/>
                                        <p:tgtEl>
                                          <p:spTgt spid="3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83"/>
                                        </p:tgtEl>
                                        <p:attrNameLst>
                                          <p:attrName>style.visibility</p:attrName>
                                        </p:attrNameLst>
                                      </p:cBhvr>
                                      <p:to>
                                        <p:strVal val="visible"/>
                                      </p:to>
                                    </p:set>
                                    <p:animEffect transition="in" filter="wipe(left)">
                                      <p:cBhvr>
                                        <p:cTn id="37" dur="500"/>
                                        <p:tgtEl>
                                          <p:spTgt spid="183"/>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147"/>
                                        </p:tgtEl>
                                        <p:attrNameLst>
                                          <p:attrName>style.visibility</p:attrName>
                                        </p:attrNameLst>
                                      </p:cBhvr>
                                      <p:to>
                                        <p:strVal val="visible"/>
                                      </p:to>
                                    </p:set>
                                    <p:animEffect transition="in" filter="wipe(left)">
                                      <p:cBhvr>
                                        <p:cTn id="40" dur="500"/>
                                        <p:tgtEl>
                                          <p:spTgt spid="14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48"/>
                                        </p:tgtEl>
                                        <p:attrNameLst>
                                          <p:attrName>style.visibility</p:attrName>
                                        </p:attrNameLst>
                                      </p:cBhvr>
                                      <p:to>
                                        <p:strVal val="visible"/>
                                      </p:to>
                                    </p:set>
                                    <p:animEffect transition="in" filter="wipe(left)">
                                      <p:cBhvr>
                                        <p:cTn id="43" dur="500"/>
                                        <p:tgtEl>
                                          <p:spTgt spid="148"/>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185"/>
                                        </p:tgtEl>
                                        <p:attrNameLst>
                                          <p:attrName>style.visibility</p:attrName>
                                        </p:attrNameLst>
                                      </p:cBhvr>
                                      <p:to>
                                        <p:strVal val="visible"/>
                                      </p:to>
                                    </p:set>
                                    <p:animEffect transition="in" filter="wipe(left)">
                                      <p:cBhvr>
                                        <p:cTn id="60" dur="500"/>
                                        <p:tgtEl>
                                          <p:spTgt spid="185"/>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50"/>
                                        </p:tgtEl>
                                        <p:attrNameLst>
                                          <p:attrName>style.visibility</p:attrName>
                                        </p:attrNameLst>
                                      </p:cBhvr>
                                      <p:to>
                                        <p:strVal val="visible"/>
                                      </p:to>
                                    </p:set>
                                    <p:animEffect transition="in" filter="wipe(left)">
                                      <p:cBhvr>
                                        <p:cTn id="63" dur="500"/>
                                        <p:tgtEl>
                                          <p:spTgt spid="150"/>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51"/>
                                        </p:tgtEl>
                                        <p:attrNameLst>
                                          <p:attrName>style.visibility</p:attrName>
                                        </p:attrNameLst>
                                      </p:cBhvr>
                                      <p:to>
                                        <p:strVal val="visible"/>
                                      </p:to>
                                    </p:set>
                                    <p:animEffect transition="in" filter="wipe(left)">
                                      <p:cBhvr>
                                        <p:cTn id="66" dur="500"/>
                                        <p:tgtEl>
                                          <p:spTgt spid="151"/>
                                        </p:tgtEl>
                                      </p:cBhvr>
                                    </p:animEffect>
                                  </p:childTnLst>
                                </p:cTn>
                              </p:par>
                            </p:childTnLst>
                          </p:cTn>
                        </p:par>
                      </p:childTnLst>
                    </p:cTn>
                  </p:par>
                  <p:par>
                    <p:cTn id="67" fill="hold">
                      <p:stCondLst>
                        <p:cond delay="indefinite"/>
                      </p:stCondLst>
                      <p:childTnLst>
                        <p:par>
                          <p:cTn id="68" fill="hold">
                            <p:stCondLst>
                              <p:cond delay="0"/>
                            </p:stCondLst>
                            <p:childTnLst>
                              <p:par>
                                <p:cTn id="69" presetID="53" presetClass="entr" presetSubtype="16" fill="hold" grpId="0" nodeType="clickEffect">
                                  <p:stCondLst>
                                    <p:cond delay="0"/>
                                  </p:stCondLst>
                                  <p:childTnLst>
                                    <p:set>
                                      <p:cBhvr>
                                        <p:cTn id="70" dur="1" fill="hold">
                                          <p:stCondLst>
                                            <p:cond delay="0"/>
                                          </p:stCondLst>
                                        </p:cTn>
                                        <p:tgtEl>
                                          <p:spTgt spid="38"/>
                                        </p:tgtEl>
                                        <p:attrNameLst>
                                          <p:attrName>style.visibility</p:attrName>
                                        </p:attrNameLst>
                                      </p:cBhvr>
                                      <p:to>
                                        <p:strVal val="visible"/>
                                      </p:to>
                                    </p:set>
                                    <p:anim calcmode="lin" valueType="num">
                                      <p:cBhvr>
                                        <p:cTn id="71" dur="500" fill="hold"/>
                                        <p:tgtEl>
                                          <p:spTgt spid="38"/>
                                        </p:tgtEl>
                                        <p:attrNameLst>
                                          <p:attrName>ppt_w</p:attrName>
                                        </p:attrNameLst>
                                      </p:cBhvr>
                                      <p:tavLst>
                                        <p:tav tm="0">
                                          <p:val>
                                            <p:fltVal val="0"/>
                                          </p:val>
                                        </p:tav>
                                        <p:tav tm="100000">
                                          <p:val>
                                            <p:strVal val="#ppt_w"/>
                                          </p:val>
                                        </p:tav>
                                      </p:tavLst>
                                    </p:anim>
                                    <p:anim calcmode="lin" valueType="num">
                                      <p:cBhvr>
                                        <p:cTn id="72" dur="500" fill="hold"/>
                                        <p:tgtEl>
                                          <p:spTgt spid="38"/>
                                        </p:tgtEl>
                                        <p:attrNameLst>
                                          <p:attrName>ppt_h</p:attrName>
                                        </p:attrNameLst>
                                      </p:cBhvr>
                                      <p:tavLst>
                                        <p:tav tm="0">
                                          <p:val>
                                            <p:fltVal val="0"/>
                                          </p:val>
                                        </p:tav>
                                        <p:tav tm="100000">
                                          <p:val>
                                            <p:strVal val="#ppt_h"/>
                                          </p:val>
                                        </p:tav>
                                      </p:tavLst>
                                    </p:anim>
                                    <p:animEffect transition="in" filter="fade">
                                      <p:cBhvr>
                                        <p:cTn id="73" dur="500"/>
                                        <p:tgtEl>
                                          <p:spTgt spid="38"/>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p:cTn id="76" dur="500" fill="hold"/>
                                        <p:tgtEl>
                                          <p:spTgt spid="22"/>
                                        </p:tgtEl>
                                        <p:attrNameLst>
                                          <p:attrName>ppt_w</p:attrName>
                                        </p:attrNameLst>
                                      </p:cBhvr>
                                      <p:tavLst>
                                        <p:tav tm="0">
                                          <p:val>
                                            <p:fltVal val="0"/>
                                          </p:val>
                                        </p:tav>
                                        <p:tav tm="100000">
                                          <p:val>
                                            <p:strVal val="#ppt_w"/>
                                          </p:val>
                                        </p:tav>
                                      </p:tavLst>
                                    </p:anim>
                                    <p:anim calcmode="lin" valueType="num">
                                      <p:cBhvr>
                                        <p:cTn id="77" dur="500" fill="hold"/>
                                        <p:tgtEl>
                                          <p:spTgt spid="22"/>
                                        </p:tgtEl>
                                        <p:attrNameLst>
                                          <p:attrName>ppt_h</p:attrName>
                                        </p:attrNameLst>
                                      </p:cBhvr>
                                      <p:tavLst>
                                        <p:tav tm="0">
                                          <p:val>
                                            <p:fltVal val="0"/>
                                          </p:val>
                                        </p:tav>
                                        <p:tav tm="100000">
                                          <p:val>
                                            <p:strVal val="#ppt_h"/>
                                          </p:val>
                                        </p:tav>
                                      </p:tavLst>
                                    </p:anim>
                                    <p:animEffect transition="in" filter="fade">
                                      <p:cBhvr>
                                        <p:cTn id="78" dur="500"/>
                                        <p:tgtEl>
                                          <p:spTgt spid="22"/>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nodeType="clickEffect">
                                  <p:stCondLst>
                                    <p:cond delay="0"/>
                                  </p:stCondLst>
                                  <p:childTnLst>
                                    <p:set>
                                      <p:cBhvr>
                                        <p:cTn id="82" dur="1" fill="hold">
                                          <p:stCondLst>
                                            <p:cond delay="0"/>
                                          </p:stCondLst>
                                        </p:cTn>
                                        <p:tgtEl>
                                          <p:spTgt spid="194"/>
                                        </p:tgtEl>
                                        <p:attrNameLst>
                                          <p:attrName>style.visibility</p:attrName>
                                        </p:attrNameLst>
                                      </p:cBhvr>
                                      <p:to>
                                        <p:strVal val="visible"/>
                                      </p:to>
                                    </p:set>
                                    <p:animEffect transition="in" filter="wipe(left)">
                                      <p:cBhvr>
                                        <p:cTn id="83" dur="500"/>
                                        <p:tgtEl>
                                          <p:spTgt spid="194"/>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153"/>
                                        </p:tgtEl>
                                        <p:attrNameLst>
                                          <p:attrName>style.visibility</p:attrName>
                                        </p:attrNameLst>
                                      </p:cBhvr>
                                      <p:to>
                                        <p:strVal val="visible"/>
                                      </p:to>
                                    </p:set>
                                    <p:animEffect transition="in" filter="wipe(left)">
                                      <p:cBhvr>
                                        <p:cTn id="86" dur="500"/>
                                        <p:tgtEl>
                                          <p:spTgt spid="153"/>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154"/>
                                        </p:tgtEl>
                                        <p:attrNameLst>
                                          <p:attrName>style.visibility</p:attrName>
                                        </p:attrNameLst>
                                      </p:cBhvr>
                                      <p:to>
                                        <p:strVal val="visible"/>
                                      </p:to>
                                    </p:set>
                                    <p:animEffect transition="in" filter="wipe(left)">
                                      <p:cBhvr>
                                        <p:cTn id="89"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20" grpId="0" animBg="1"/>
      <p:bldP spid="21" grpId="0" animBg="1"/>
      <p:bldP spid="22" grpId="0" animBg="1"/>
      <p:bldP spid="37" grpId="0" animBg="1"/>
      <p:bldP spid="38" grpId="0" animBg="1"/>
      <p:bldP spid="67" grpId="0"/>
      <p:bldP spid="147" grpId="0"/>
      <p:bldP spid="148" grpId="0"/>
      <p:bldP spid="150" grpId="0"/>
      <p:bldP spid="151" grpId="0"/>
      <p:bldP spid="153" grpId="0"/>
      <p:bldP spid="15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Freeform 6"/>
          <p:cNvSpPr>
            <a:spLocks noEditPoints="1"/>
          </p:cNvSpPr>
          <p:nvPr/>
        </p:nvSpPr>
        <p:spPr bwMode="auto">
          <a:xfrm>
            <a:off x="1587876" y="2871997"/>
            <a:ext cx="863973" cy="759513"/>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tx1"/>
          </a:solidFill>
          <a:ln w="0">
            <a:noFill/>
            <a:prstDash val="solid"/>
            <a:round/>
            <a:headEnd/>
            <a:tailEnd/>
          </a:ln>
          <a:effectLst>
            <a:reflection blurRad="6350" stA="28000" endPos="29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1359190" y="4397514"/>
            <a:ext cx="1315272" cy="707886"/>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 </a:t>
            </a:r>
            <a:r>
              <a:rPr lang="en-US" sz="1000" dirty="0">
                <a:latin typeface="Play" pitchFamily="34" charset="0"/>
              </a:rPr>
              <a:t>This is a </a:t>
            </a:r>
            <a:r>
              <a:rPr lang="en-US" sz="1000" dirty="0" smtClean="0">
                <a:latin typeface="Play" pitchFamily="34" charset="0"/>
              </a:rPr>
              <a:t>sample.</a:t>
            </a:r>
            <a:endParaRPr lang="en-US" sz="1000" dirty="0">
              <a:latin typeface="Play" pitchFamily="34" charset="0"/>
            </a:endParaRPr>
          </a:p>
        </p:txBody>
      </p:sp>
      <p:sp>
        <p:nvSpPr>
          <p:cNvPr id="25" name="TextBox 24"/>
          <p:cNvSpPr txBox="1"/>
          <p:nvPr/>
        </p:nvSpPr>
        <p:spPr>
          <a:xfrm>
            <a:off x="1359190" y="4092714"/>
            <a:ext cx="1315272"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26" name="TextBox 25"/>
          <p:cNvSpPr txBox="1"/>
          <p:nvPr/>
        </p:nvSpPr>
        <p:spPr>
          <a:xfrm>
            <a:off x="1359190" y="3889514"/>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7" name="Freeform 10"/>
          <p:cNvSpPr>
            <a:spLocks noEditPoints="1"/>
          </p:cNvSpPr>
          <p:nvPr/>
        </p:nvSpPr>
        <p:spPr bwMode="auto">
          <a:xfrm>
            <a:off x="6811411" y="2879391"/>
            <a:ext cx="444655" cy="745442"/>
          </a:xfrm>
          <a:custGeom>
            <a:avLst/>
            <a:gdLst>
              <a:gd name="T0" fmla="*/ 315 w 692"/>
              <a:gd name="T1" fmla="*/ 1083 h 1163"/>
              <a:gd name="T2" fmla="*/ 307 w 692"/>
              <a:gd name="T3" fmla="*/ 1123 h 1163"/>
              <a:gd name="T4" fmla="*/ 341 w 692"/>
              <a:gd name="T5" fmla="*/ 1146 h 1163"/>
              <a:gd name="T6" fmla="*/ 376 w 692"/>
              <a:gd name="T7" fmla="*/ 1123 h 1163"/>
              <a:gd name="T8" fmla="*/ 367 w 692"/>
              <a:gd name="T9" fmla="*/ 1083 h 1163"/>
              <a:gd name="T10" fmla="*/ 47 w 692"/>
              <a:gd name="T11" fmla="*/ 71 h 1163"/>
              <a:gd name="T12" fmla="*/ 635 w 692"/>
              <a:gd name="T13" fmla="*/ 71 h 1163"/>
              <a:gd name="T14" fmla="*/ 377 w 692"/>
              <a:gd name="T15" fmla="*/ 25 h 1163"/>
              <a:gd name="T16" fmla="*/ 371 w 692"/>
              <a:gd name="T17" fmla="*/ 36 h 1163"/>
              <a:gd name="T18" fmla="*/ 377 w 692"/>
              <a:gd name="T19" fmla="*/ 46 h 1163"/>
              <a:gd name="T20" fmla="*/ 392 w 692"/>
              <a:gd name="T21" fmla="*/ 44 h 1163"/>
              <a:gd name="T22" fmla="*/ 394 w 692"/>
              <a:gd name="T23" fmla="*/ 31 h 1163"/>
              <a:gd name="T24" fmla="*/ 382 w 692"/>
              <a:gd name="T25" fmla="*/ 23 h 1163"/>
              <a:gd name="T26" fmla="*/ 333 w 692"/>
              <a:gd name="T27" fmla="*/ 26 h 1163"/>
              <a:gd name="T28" fmla="*/ 330 w 692"/>
              <a:gd name="T29" fmla="*/ 41 h 1163"/>
              <a:gd name="T30" fmla="*/ 341 w 692"/>
              <a:gd name="T31" fmla="*/ 48 h 1163"/>
              <a:gd name="T32" fmla="*/ 353 w 692"/>
              <a:gd name="T33" fmla="*/ 41 h 1163"/>
              <a:gd name="T34" fmla="*/ 349 w 692"/>
              <a:gd name="T35" fmla="*/ 26 h 1163"/>
              <a:gd name="T36" fmla="*/ 301 w 692"/>
              <a:gd name="T37" fmla="*/ 23 h 1163"/>
              <a:gd name="T38" fmla="*/ 289 w 692"/>
              <a:gd name="T39" fmla="*/ 31 h 1163"/>
              <a:gd name="T40" fmla="*/ 291 w 692"/>
              <a:gd name="T41" fmla="*/ 44 h 1163"/>
              <a:gd name="T42" fmla="*/ 305 w 692"/>
              <a:gd name="T43" fmla="*/ 46 h 1163"/>
              <a:gd name="T44" fmla="*/ 312 w 692"/>
              <a:gd name="T45" fmla="*/ 36 h 1163"/>
              <a:gd name="T46" fmla="*/ 305 w 692"/>
              <a:gd name="T47" fmla="*/ 25 h 1163"/>
              <a:gd name="T48" fmla="*/ 660 w 692"/>
              <a:gd name="T49" fmla="*/ 0 h 1163"/>
              <a:gd name="T50" fmla="*/ 678 w 692"/>
              <a:gd name="T51" fmla="*/ 10 h 1163"/>
              <a:gd name="T52" fmla="*/ 683 w 692"/>
              <a:gd name="T53" fmla="*/ 157 h 1163"/>
              <a:gd name="T54" fmla="*/ 692 w 692"/>
              <a:gd name="T55" fmla="*/ 162 h 1163"/>
              <a:gd name="T56" fmla="*/ 692 w 692"/>
              <a:gd name="T57" fmla="*/ 227 h 1163"/>
              <a:gd name="T58" fmla="*/ 683 w 692"/>
              <a:gd name="T59" fmla="*/ 232 h 1163"/>
              <a:gd name="T60" fmla="*/ 689 w 692"/>
              <a:gd name="T61" fmla="*/ 242 h 1163"/>
              <a:gd name="T62" fmla="*/ 692 w 692"/>
              <a:gd name="T63" fmla="*/ 305 h 1163"/>
              <a:gd name="T64" fmla="*/ 686 w 692"/>
              <a:gd name="T65" fmla="*/ 313 h 1163"/>
              <a:gd name="T66" fmla="*/ 686 w 692"/>
              <a:gd name="T67" fmla="*/ 322 h 1163"/>
              <a:gd name="T68" fmla="*/ 692 w 692"/>
              <a:gd name="T69" fmla="*/ 328 h 1163"/>
              <a:gd name="T70" fmla="*/ 689 w 692"/>
              <a:gd name="T71" fmla="*/ 392 h 1163"/>
              <a:gd name="T72" fmla="*/ 683 w 692"/>
              <a:gd name="T73" fmla="*/ 1140 h 1163"/>
              <a:gd name="T74" fmla="*/ 673 w 692"/>
              <a:gd name="T75" fmla="*/ 1158 h 1163"/>
              <a:gd name="T76" fmla="*/ 23 w 692"/>
              <a:gd name="T77" fmla="*/ 1163 h 1163"/>
              <a:gd name="T78" fmla="*/ 5 w 692"/>
              <a:gd name="T79" fmla="*/ 1153 h 1163"/>
              <a:gd name="T80" fmla="*/ 0 w 692"/>
              <a:gd name="T81" fmla="*/ 25 h 1163"/>
              <a:gd name="T82" fmla="*/ 10 w 692"/>
              <a:gd name="T83" fmla="*/ 5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2" h="1163">
                <a:moveTo>
                  <a:pt x="341" y="1073"/>
                </a:moveTo>
                <a:lnTo>
                  <a:pt x="327" y="1076"/>
                </a:lnTo>
                <a:lnTo>
                  <a:pt x="315" y="1083"/>
                </a:lnTo>
                <a:lnTo>
                  <a:pt x="307" y="1096"/>
                </a:lnTo>
                <a:lnTo>
                  <a:pt x="304" y="1110"/>
                </a:lnTo>
                <a:lnTo>
                  <a:pt x="307" y="1123"/>
                </a:lnTo>
                <a:lnTo>
                  <a:pt x="315" y="1137"/>
                </a:lnTo>
                <a:lnTo>
                  <a:pt x="327" y="1143"/>
                </a:lnTo>
                <a:lnTo>
                  <a:pt x="341" y="1146"/>
                </a:lnTo>
                <a:lnTo>
                  <a:pt x="356" y="1143"/>
                </a:lnTo>
                <a:lnTo>
                  <a:pt x="367" y="1137"/>
                </a:lnTo>
                <a:lnTo>
                  <a:pt x="376" y="1123"/>
                </a:lnTo>
                <a:lnTo>
                  <a:pt x="379" y="1110"/>
                </a:lnTo>
                <a:lnTo>
                  <a:pt x="376" y="1096"/>
                </a:lnTo>
                <a:lnTo>
                  <a:pt x="367" y="1083"/>
                </a:lnTo>
                <a:lnTo>
                  <a:pt x="356" y="1076"/>
                </a:lnTo>
                <a:lnTo>
                  <a:pt x="341" y="1073"/>
                </a:lnTo>
                <a:close/>
                <a:moveTo>
                  <a:pt x="47" y="71"/>
                </a:moveTo>
                <a:lnTo>
                  <a:pt x="47" y="1057"/>
                </a:lnTo>
                <a:lnTo>
                  <a:pt x="635" y="1057"/>
                </a:lnTo>
                <a:lnTo>
                  <a:pt x="635" y="71"/>
                </a:lnTo>
                <a:lnTo>
                  <a:pt x="47" y="71"/>
                </a:lnTo>
                <a:close/>
                <a:moveTo>
                  <a:pt x="382" y="23"/>
                </a:moveTo>
                <a:lnTo>
                  <a:pt x="377" y="25"/>
                </a:lnTo>
                <a:lnTo>
                  <a:pt x="374" y="26"/>
                </a:lnTo>
                <a:lnTo>
                  <a:pt x="371" y="31"/>
                </a:lnTo>
                <a:lnTo>
                  <a:pt x="371" y="36"/>
                </a:lnTo>
                <a:lnTo>
                  <a:pt x="371" y="41"/>
                </a:lnTo>
                <a:lnTo>
                  <a:pt x="374" y="44"/>
                </a:lnTo>
                <a:lnTo>
                  <a:pt x="377" y="46"/>
                </a:lnTo>
                <a:lnTo>
                  <a:pt x="382" y="48"/>
                </a:lnTo>
                <a:lnTo>
                  <a:pt x="387" y="46"/>
                </a:lnTo>
                <a:lnTo>
                  <a:pt x="392" y="44"/>
                </a:lnTo>
                <a:lnTo>
                  <a:pt x="394" y="41"/>
                </a:lnTo>
                <a:lnTo>
                  <a:pt x="395" y="36"/>
                </a:lnTo>
                <a:lnTo>
                  <a:pt x="394" y="31"/>
                </a:lnTo>
                <a:lnTo>
                  <a:pt x="392" y="26"/>
                </a:lnTo>
                <a:lnTo>
                  <a:pt x="387" y="25"/>
                </a:lnTo>
                <a:lnTo>
                  <a:pt x="382" y="23"/>
                </a:lnTo>
                <a:close/>
                <a:moveTo>
                  <a:pt x="341" y="23"/>
                </a:moveTo>
                <a:lnTo>
                  <a:pt x="336" y="25"/>
                </a:lnTo>
                <a:lnTo>
                  <a:pt x="333" y="26"/>
                </a:lnTo>
                <a:lnTo>
                  <a:pt x="330" y="31"/>
                </a:lnTo>
                <a:lnTo>
                  <a:pt x="330" y="36"/>
                </a:lnTo>
                <a:lnTo>
                  <a:pt x="330" y="41"/>
                </a:lnTo>
                <a:lnTo>
                  <a:pt x="333" y="44"/>
                </a:lnTo>
                <a:lnTo>
                  <a:pt x="336" y="46"/>
                </a:lnTo>
                <a:lnTo>
                  <a:pt x="341" y="48"/>
                </a:lnTo>
                <a:lnTo>
                  <a:pt x="346" y="46"/>
                </a:lnTo>
                <a:lnTo>
                  <a:pt x="349" y="44"/>
                </a:lnTo>
                <a:lnTo>
                  <a:pt x="353" y="41"/>
                </a:lnTo>
                <a:lnTo>
                  <a:pt x="353" y="36"/>
                </a:lnTo>
                <a:lnTo>
                  <a:pt x="353" y="31"/>
                </a:lnTo>
                <a:lnTo>
                  <a:pt x="349" y="26"/>
                </a:lnTo>
                <a:lnTo>
                  <a:pt x="346" y="25"/>
                </a:lnTo>
                <a:lnTo>
                  <a:pt x="341" y="23"/>
                </a:lnTo>
                <a:close/>
                <a:moveTo>
                  <a:pt x="301" y="23"/>
                </a:moveTo>
                <a:lnTo>
                  <a:pt x="296" y="25"/>
                </a:lnTo>
                <a:lnTo>
                  <a:pt x="291" y="26"/>
                </a:lnTo>
                <a:lnTo>
                  <a:pt x="289" y="31"/>
                </a:lnTo>
                <a:lnTo>
                  <a:pt x="287" y="36"/>
                </a:lnTo>
                <a:lnTo>
                  <a:pt x="289" y="41"/>
                </a:lnTo>
                <a:lnTo>
                  <a:pt x="291" y="44"/>
                </a:lnTo>
                <a:lnTo>
                  <a:pt x="296" y="46"/>
                </a:lnTo>
                <a:lnTo>
                  <a:pt x="301" y="48"/>
                </a:lnTo>
                <a:lnTo>
                  <a:pt x="305" y="46"/>
                </a:lnTo>
                <a:lnTo>
                  <a:pt x="309" y="44"/>
                </a:lnTo>
                <a:lnTo>
                  <a:pt x="310" y="41"/>
                </a:lnTo>
                <a:lnTo>
                  <a:pt x="312" y="36"/>
                </a:lnTo>
                <a:lnTo>
                  <a:pt x="310" y="31"/>
                </a:lnTo>
                <a:lnTo>
                  <a:pt x="309" y="26"/>
                </a:lnTo>
                <a:lnTo>
                  <a:pt x="305" y="25"/>
                </a:lnTo>
                <a:lnTo>
                  <a:pt x="301" y="23"/>
                </a:lnTo>
                <a:close/>
                <a:moveTo>
                  <a:pt x="23" y="0"/>
                </a:moveTo>
                <a:lnTo>
                  <a:pt x="660" y="0"/>
                </a:lnTo>
                <a:lnTo>
                  <a:pt x="666" y="2"/>
                </a:lnTo>
                <a:lnTo>
                  <a:pt x="673" y="5"/>
                </a:lnTo>
                <a:lnTo>
                  <a:pt x="678" y="10"/>
                </a:lnTo>
                <a:lnTo>
                  <a:pt x="681" y="17"/>
                </a:lnTo>
                <a:lnTo>
                  <a:pt x="683" y="25"/>
                </a:lnTo>
                <a:lnTo>
                  <a:pt x="683" y="157"/>
                </a:lnTo>
                <a:lnTo>
                  <a:pt x="686" y="159"/>
                </a:lnTo>
                <a:lnTo>
                  <a:pt x="689" y="160"/>
                </a:lnTo>
                <a:lnTo>
                  <a:pt x="692" y="162"/>
                </a:lnTo>
                <a:lnTo>
                  <a:pt x="692" y="165"/>
                </a:lnTo>
                <a:lnTo>
                  <a:pt x="692" y="224"/>
                </a:lnTo>
                <a:lnTo>
                  <a:pt x="692" y="227"/>
                </a:lnTo>
                <a:lnTo>
                  <a:pt x="689" y="229"/>
                </a:lnTo>
                <a:lnTo>
                  <a:pt x="686" y="232"/>
                </a:lnTo>
                <a:lnTo>
                  <a:pt x="683" y="232"/>
                </a:lnTo>
                <a:lnTo>
                  <a:pt x="683" y="238"/>
                </a:lnTo>
                <a:lnTo>
                  <a:pt x="686" y="240"/>
                </a:lnTo>
                <a:lnTo>
                  <a:pt x="689" y="242"/>
                </a:lnTo>
                <a:lnTo>
                  <a:pt x="692" y="243"/>
                </a:lnTo>
                <a:lnTo>
                  <a:pt x="692" y="247"/>
                </a:lnTo>
                <a:lnTo>
                  <a:pt x="692" y="305"/>
                </a:lnTo>
                <a:lnTo>
                  <a:pt x="692" y="308"/>
                </a:lnTo>
                <a:lnTo>
                  <a:pt x="689" y="310"/>
                </a:lnTo>
                <a:lnTo>
                  <a:pt x="686" y="313"/>
                </a:lnTo>
                <a:lnTo>
                  <a:pt x="683" y="313"/>
                </a:lnTo>
                <a:lnTo>
                  <a:pt x="683" y="320"/>
                </a:lnTo>
                <a:lnTo>
                  <a:pt x="686" y="322"/>
                </a:lnTo>
                <a:lnTo>
                  <a:pt x="689" y="323"/>
                </a:lnTo>
                <a:lnTo>
                  <a:pt x="692" y="325"/>
                </a:lnTo>
                <a:lnTo>
                  <a:pt x="692" y="328"/>
                </a:lnTo>
                <a:lnTo>
                  <a:pt x="692" y="387"/>
                </a:lnTo>
                <a:lnTo>
                  <a:pt x="692" y="390"/>
                </a:lnTo>
                <a:lnTo>
                  <a:pt x="689" y="392"/>
                </a:lnTo>
                <a:lnTo>
                  <a:pt x="686" y="395"/>
                </a:lnTo>
                <a:lnTo>
                  <a:pt x="683" y="395"/>
                </a:lnTo>
                <a:lnTo>
                  <a:pt x="683" y="1140"/>
                </a:lnTo>
                <a:lnTo>
                  <a:pt x="681" y="1146"/>
                </a:lnTo>
                <a:lnTo>
                  <a:pt x="678" y="1153"/>
                </a:lnTo>
                <a:lnTo>
                  <a:pt x="673" y="1158"/>
                </a:lnTo>
                <a:lnTo>
                  <a:pt x="666" y="1161"/>
                </a:lnTo>
                <a:lnTo>
                  <a:pt x="660" y="1163"/>
                </a:lnTo>
                <a:lnTo>
                  <a:pt x="23" y="1163"/>
                </a:lnTo>
                <a:lnTo>
                  <a:pt x="16" y="1161"/>
                </a:lnTo>
                <a:lnTo>
                  <a:pt x="10" y="1158"/>
                </a:lnTo>
                <a:lnTo>
                  <a:pt x="5" y="1153"/>
                </a:lnTo>
                <a:lnTo>
                  <a:pt x="2" y="1146"/>
                </a:lnTo>
                <a:lnTo>
                  <a:pt x="0" y="1140"/>
                </a:lnTo>
                <a:lnTo>
                  <a:pt x="0" y="25"/>
                </a:lnTo>
                <a:lnTo>
                  <a:pt x="2" y="17"/>
                </a:lnTo>
                <a:lnTo>
                  <a:pt x="5" y="10"/>
                </a:lnTo>
                <a:lnTo>
                  <a:pt x="10" y="5"/>
                </a:lnTo>
                <a:lnTo>
                  <a:pt x="16" y="2"/>
                </a:lnTo>
                <a:lnTo>
                  <a:pt x="23" y="0"/>
                </a:lnTo>
                <a:close/>
              </a:path>
            </a:pathLst>
          </a:custGeom>
          <a:solidFill>
            <a:srgbClr val="FF33CC"/>
          </a:solidFill>
          <a:ln w="0">
            <a:noFill/>
            <a:prstDash val="solid"/>
            <a:round/>
            <a:headEnd/>
            <a:tailEnd/>
          </a:ln>
          <a:effectLst>
            <a:reflection blurRad="6350" stA="30000" endPos="2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8" name="Oval 7"/>
          <p:cNvSpPr/>
          <p:nvPr/>
        </p:nvSpPr>
        <p:spPr>
          <a:xfrm>
            <a:off x="7164030" y="2431546"/>
            <a:ext cx="620781" cy="619768"/>
          </a:xfrm>
          <a:prstGeom prst="ellipse">
            <a:avLst/>
          </a:prstGeom>
          <a:solidFill>
            <a:schemeClr val="tx1">
              <a:alpha val="7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7218254" y="2529582"/>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95%</a:t>
            </a:r>
            <a:endParaRPr lang="en-US" dirty="0">
              <a:solidFill>
                <a:schemeClr val="bg1"/>
              </a:solidFill>
              <a:latin typeface="Bebas Neue" pitchFamily="34" charset="0"/>
            </a:endParaRPr>
          </a:p>
        </p:txBody>
      </p:sp>
      <p:sp>
        <p:nvSpPr>
          <p:cNvPr id="13" name="Freeform 9"/>
          <p:cNvSpPr>
            <a:spLocks noEditPoints="1"/>
          </p:cNvSpPr>
          <p:nvPr/>
        </p:nvSpPr>
        <p:spPr bwMode="auto">
          <a:xfrm>
            <a:off x="5121602" y="2865727"/>
            <a:ext cx="561602" cy="758273"/>
          </a:xfrm>
          <a:custGeom>
            <a:avLst/>
            <a:gdLst>
              <a:gd name="T0" fmla="*/ 438 w 875"/>
              <a:gd name="T1" fmla="*/ 1073 h 1182"/>
              <a:gd name="T2" fmla="*/ 423 w 875"/>
              <a:gd name="T3" fmla="*/ 1076 h 1182"/>
              <a:gd name="T4" fmla="*/ 412 w 875"/>
              <a:gd name="T5" fmla="*/ 1084 h 1182"/>
              <a:gd name="T6" fmla="*/ 404 w 875"/>
              <a:gd name="T7" fmla="*/ 1097 h 1182"/>
              <a:gd name="T8" fmla="*/ 400 w 875"/>
              <a:gd name="T9" fmla="*/ 1112 h 1182"/>
              <a:gd name="T10" fmla="*/ 404 w 875"/>
              <a:gd name="T11" fmla="*/ 1126 h 1182"/>
              <a:gd name="T12" fmla="*/ 412 w 875"/>
              <a:gd name="T13" fmla="*/ 1138 h 1182"/>
              <a:gd name="T14" fmla="*/ 423 w 875"/>
              <a:gd name="T15" fmla="*/ 1146 h 1182"/>
              <a:gd name="T16" fmla="*/ 438 w 875"/>
              <a:gd name="T17" fmla="*/ 1149 h 1182"/>
              <a:gd name="T18" fmla="*/ 453 w 875"/>
              <a:gd name="T19" fmla="*/ 1146 h 1182"/>
              <a:gd name="T20" fmla="*/ 466 w 875"/>
              <a:gd name="T21" fmla="*/ 1138 h 1182"/>
              <a:gd name="T22" fmla="*/ 474 w 875"/>
              <a:gd name="T23" fmla="*/ 1126 h 1182"/>
              <a:gd name="T24" fmla="*/ 477 w 875"/>
              <a:gd name="T25" fmla="*/ 1112 h 1182"/>
              <a:gd name="T26" fmla="*/ 474 w 875"/>
              <a:gd name="T27" fmla="*/ 1097 h 1182"/>
              <a:gd name="T28" fmla="*/ 466 w 875"/>
              <a:gd name="T29" fmla="*/ 1084 h 1182"/>
              <a:gd name="T30" fmla="*/ 453 w 875"/>
              <a:gd name="T31" fmla="*/ 1076 h 1182"/>
              <a:gd name="T32" fmla="*/ 438 w 875"/>
              <a:gd name="T33" fmla="*/ 1073 h 1182"/>
              <a:gd name="T34" fmla="*/ 48 w 875"/>
              <a:gd name="T35" fmla="*/ 59 h 1182"/>
              <a:gd name="T36" fmla="*/ 48 w 875"/>
              <a:gd name="T37" fmla="*/ 1045 h 1182"/>
              <a:gd name="T38" fmla="*/ 828 w 875"/>
              <a:gd name="T39" fmla="*/ 1045 h 1182"/>
              <a:gd name="T40" fmla="*/ 828 w 875"/>
              <a:gd name="T41" fmla="*/ 59 h 1182"/>
              <a:gd name="T42" fmla="*/ 48 w 875"/>
              <a:gd name="T43" fmla="*/ 59 h 1182"/>
              <a:gd name="T44" fmla="*/ 25 w 875"/>
              <a:gd name="T45" fmla="*/ 0 h 1182"/>
              <a:gd name="T46" fmla="*/ 851 w 875"/>
              <a:gd name="T47" fmla="*/ 0 h 1182"/>
              <a:gd name="T48" fmla="*/ 859 w 875"/>
              <a:gd name="T49" fmla="*/ 2 h 1182"/>
              <a:gd name="T50" fmla="*/ 866 w 875"/>
              <a:gd name="T51" fmla="*/ 5 h 1182"/>
              <a:gd name="T52" fmla="*/ 871 w 875"/>
              <a:gd name="T53" fmla="*/ 10 h 1182"/>
              <a:gd name="T54" fmla="*/ 874 w 875"/>
              <a:gd name="T55" fmla="*/ 16 h 1182"/>
              <a:gd name="T56" fmla="*/ 875 w 875"/>
              <a:gd name="T57" fmla="*/ 25 h 1182"/>
              <a:gd name="T58" fmla="*/ 875 w 875"/>
              <a:gd name="T59" fmla="*/ 1157 h 1182"/>
              <a:gd name="T60" fmla="*/ 874 w 875"/>
              <a:gd name="T61" fmla="*/ 1166 h 1182"/>
              <a:gd name="T62" fmla="*/ 871 w 875"/>
              <a:gd name="T63" fmla="*/ 1172 h 1182"/>
              <a:gd name="T64" fmla="*/ 866 w 875"/>
              <a:gd name="T65" fmla="*/ 1177 h 1182"/>
              <a:gd name="T66" fmla="*/ 859 w 875"/>
              <a:gd name="T67" fmla="*/ 1180 h 1182"/>
              <a:gd name="T68" fmla="*/ 851 w 875"/>
              <a:gd name="T69" fmla="*/ 1182 h 1182"/>
              <a:gd name="T70" fmla="*/ 25 w 875"/>
              <a:gd name="T71" fmla="*/ 1182 h 1182"/>
              <a:gd name="T72" fmla="*/ 18 w 875"/>
              <a:gd name="T73" fmla="*/ 1180 h 1182"/>
              <a:gd name="T74" fmla="*/ 10 w 875"/>
              <a:gd name="T75" fmla="*/ 1177 h 1182"/>
              <a:gd name="T76" fmla="*/ 5 w 875"/>
              <a:gd name="T77" fmla="*/ 1172 h 1182"/>
              <a:gd name="T78" fmla="*/ 2 w 875"/>
              <a:gd name="T79" fmla="*/ 1166 h 1182"/>
              <a:gd name="T80" fmla="*/ 0 w 875"/>
              <a:gd name="T81" fmla="*/ 1157 h 1182"/>
              <a:gd name="T82" fmla="*/ 0 w 875"/>
              <a:gd name="T83" fmla="*/ 25 h 1182"/>
              <a:gd name="T84" fmla="*/ 2 w 875"/>
              <a:gd name="T85" fmla="*/ 16 h 1182"/>
              <a:gd name="T86" fmla="*/ 5 w 875"/>
              <a:gd name="T87" fmla="*/ 10 h 1182"/>
              <a:gd name="T88" fmla="*/ 10 w 875"/>
              <a:gd name="T89" fmla="*/ 5 h 1182"/>
              <a:gd name="T90" fmla="*/ 18 w 875"/>
              <a:gd name="T91" fmla="*/ 2 h 1182"/>
              <a:gd name="T92" fmla="*/ 25 w 875"/>
              <a:gd name="T93" fmla="*/ 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5" h="1182">
                <a:moveTo>
                  <a:pt x="438" y="1073"/>
                </a:moveTo>
                <a:lnTo>
                  <a:pt x="423" y="1076"/>
                </a:lnTo>
                <a:lnTo>
                  <a:pt x="412" y="1084"/>
                </a:lnTo>
                <a:lnTo>
                  <a:pt x="404" y="1097"/>
                </a:lnTo>
                <a:lnTo>
                  <a:pt x="400" y="1112"/>
                </a:lnTo>
                <a:lnTo>
                  <a:pt x="404" y="1126"/>
                </a:lnTo>
                <a:lnTo>
                  <a:pt x="412" y="1138"/>
                </a:lnTo>
                <a:lnTo>
                  <a:pt x="423" y="1146"/>
                </a:lnTo>
                <a:lnTo>
                  <a:pt x="438" y="1149"/>
                </a:lnTo>
                <a:lnTo>
                  <a:pt x="453" y="1146"/>
                </a:lnTo>
                <a:lnTo>
                  <a:pt x="466" y="1138"/>
                </a:lnTo>
                <a:lnTo>
                  <a:pt x="474" y="1126"/>
                </a:lnTo>
                <a:lnTo>
                  <a:pt x="477" y="1112"/>
                </a:lnTo>
                <a:lnTo>
                  <a:pt x="474" y="1097"/>
                </a:lnTo>
                <a:lnTo>
                  <a:pt x="466" y="1084"/>
                </a:lnTo>
                <a:lnTo>
                  <a:pt x="453" y="1076"/>
                </a:lnTo>
                <a:lnTo>
                  <a:pt x="438" y="1073"/>
                </a:lnTo>
                <a:close/>
                <a:moveTo>
                  <a:pt x="48" y="59"/>
                </a:moveTo>
                <a:lnTo>
                  <a:pt x="48" y="1045"/>
                </a:lnTo>
                <a:lnTo>
                  <a:pt x="828" y="1045"/>
                </a:lnTo>
                <a:lnTo>
                  <a:pt x="828" y="59"/>
                </a:lnTo>
                <a:lnTo>
                  <a:pt x="48" y="59"/>
                </a:lnTo>
                <a:close/>
                <a:moveTo>
                  <a:pt x="25" y="0"/>
                </a:moveTo>
                <a:lnTo>
                  <a:pt x="851" y="0"/>
                </a:lnTo>
                <a:lnTo>
                  <a:pt x="859" y="2"/>
                </a:lnTo>
                <a:lnTo>
                  <a:pt x="866" y="5"/>
                </a:lnTo>
                <a:lnTo>
                  <a:pt x="871" y="10"/>
                </a:lnTo>
                <a:lnTo>
                  <a:pt x="874" y="16"/>
                </a:lnTo>
                <a:lnTo>
                  <a:pt x="875" y="25"/>
                </a:lnTo>
                <a:lnTo>
                  <a:pt x="875" y="1157"/>
                </a:lnTo>
                <a:lnTo>
                  <a:pt x="874" y="1166"/>
                </a:lnTo>
                <a:lnTo>
                  <a:pt x="871" y="1172"/>
                </a:lnTo>
                <a:lnTo>
                  <a:pt x="866" y="1177"/>
                </a:lnTo>
                <a:lnTo>
                  <a:pt x="859" y="1180"/>
                </a:lnTo>
                <a:lnTo>
                  <a:pt x="851" y="1182"/>
                </a:lnTo>
                <a:lnTo>
                  <a:pt x="25" y="1182"/>
                </a:lnTo>
                <a:lnTo>
                  <a:pt x="18" y="1180"/>
                </a:lnTo>
                <a:lnTo>
                  <a:pt x="10" y="1177"/>
                </a:lnTo>
                <a:lnTo>
                  <a:pt x="5" y="1172"/>
                </a:lnTo>
                <a:lnTo>
                  <a:pt x="2" y="1166"/>
                </a:lnTo>
                <a:lnTo>
                  <a:pt x="0" y="1157"/>
                </a:lnTo>
                <a:lnTo>
                  <a:pt x="0" y="25"/>
                </a:lnTo>
                <a:lnTo>
                  <a:pt x="2" y="16"/>
                </a:lnTo>
                <a:lnTo>
                  <a:pt x="5" y="10"/>
                </a:lnTo>
                <a:lnTo>
                  <a:pt x="10" y="5"/>
                </a:lnTo>
                <a:lnTo>
                  <a:pt x="18" y="2"/>
                </a:lnTo>
                <a:lnTo>
                  <a:pt x="25" y="0"/>
                </a:lnTo>
                <a:close/>
              </a:path>
            </a:pathLst>
          </a:custGeom>
          <a:solidFill>
            <a:schemeClr val="tx1"/>
          </a:solidFill>
          <a:ln w="0">
            <a:noFill/>
            <a:prstDash val="solid"/>
            <a:round/>
            <a:headEnd/>
            <a:tailEnd/>
          </a:ln>
          <a:effectLst>
            <a:reflection blurRad="6350" stA="20000" endPos="2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4" name="Oval 13"/>
          <p:cNvSpPr/>
          <p:nvPr/>
        </p:nvSpPr>
        <p:spPr>
          <a:xfrm>
            <a:off x="5573949" y="2431546"/>
            <a:ext cx="620781" cy="619768"/>
          </a:xfrm>
          <a:prstGeom prst="ellipse">
            <a:avLst/>
          </a:prstGeom>
          <a:solidFill>
            <a:srgbClr val="FF33CC">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628173" y="2529582"/>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80%</a:t>
            </a:r>
            <a:endParaRPr lang="en-US" dirty="0">
              <a:solidFill>
                <a:schemeClr val="bg1"/>
              </a:solidFill>
              <a:latin typeface="Bebas Neue" pitchFamily="34" charset="0"/>
            </a:endParaRPr>
          </a:p>
        </p:txBody>
      </p:sp>
      <p:grpSp>
        <p:nvGrpSpPr>
          <p:cNvPr id="19" name="Group 18"/>
          <p:cNvGrpSpPr/>
          <p:nvPr/>
        </p:nvGrpSpPr>
        <p:grpSpPr>
          <a:xfrm>
            <a:off x="3248716" y="2988710"/>
            <a:ext cx="1098787" cy="642800"/>
            <a:chOff x="3482975" y="2635250"/>
            <a:chExt cx="1357313" cy="795338"/>
          </a:xfrm>
          <a:solidFill>
            <a:srgbClr val="FF33CC"/>
          </a:solidFill>
          <a:effectLst>
            <a:reflection blurRad="6350" stA="30000" endPos="25000" dir="5400000" sy="-100000" algn="bl" rotWithShape="0"/>
          </a:effectLst>
        </p:grpSpPr>
        <p:sp>
          <p:nvSpPr>
            <p:cNvPr id="20" name="Freeform 7"/>
            <p:cNvSpPr>
              <a:spLocks noEditPoints="1"/>
            </p:cNvSpPr>
            <p:nvPr/>
          </p:nvSpPr>
          <p:spPr bwMode="auto">
            <a:xfrm>
              <a:off x="3630613" y="2635250"/>
              <a:ext cx="1063625" cy="642938"/>
            </a:xfrm>
            <a:custGeom>
              <a:avLst/>
              <a:gdLst>
                <a:gd name="T0" fmla="*/ 67 w 1339"/>
                <a:gd name="T1" fmla="*/ 64 h 810"/>
                <a:gd name="T2" fmla="*/ 67 w 1339"/>
                <a:gd name="T3" fmla="*/ 745 h 810"/>
                <a:gd name="T4" fmla="*/ 1270 w 1339"/>
                <a:gd name="T5" fmla="*/ 745 h 810"/>
                <a:gd name="T6" fmla="*/ 1270 w 1339"/>
                <a:gd name="T7" fmla="*/ 64 h 810"/>
                <a:gd name="T8" fmla="*/ 67 w 1339"/>
                <a:gd name="T9" fmla="*/ 64 h 810"/>
                <a:gd name="T10" fmla="*/ 42 w 1339"/>
                <a:gd name="T11" fmla="*/ 0 h 810"/>
                <a:gd name="T12" fmla="*/ 1295 w 1339"/>
                <a:gd name="T13" fmla="*/ 0 h 810"/>
                <a:gd name="T14" fmla="*/ 1312 w 1339"/>
                <a:gd name="T15" fmla="*/ 3 h 810"/>
                <a:gd name="T16" fmla="*/ 1326 w 1339"/>
                <a:gd name="T17" fmla="*/ 11 h 810"/>
                <a:gd name="T18" fmla="*/ 1335 w 1339"/>
                <a:gd name="T19" fmla="*/ 26 h 810"/>
                <a:gd name="T20" fmla="*/ 1339 w 1339"/>
                <a:gd name="T21" fmla="*/ 42 h 810"/>
                <a:gd name="T22" fmla="*/ 1339 w 1339"/>
                <a:gd name="T23" fmla="*/ 810 h 810"/>
                <a:gd name="T24" fmla="*/ 0 w 1339"/>
                <a:gd name="T25" fmla="*/ 810 h 810"/>
                <a:gd name="T26" fmla="*/ 0 w 1339"/>
                <a:gd name="T27" fmla="*/ 42 h 810"/>
                <a:gd name="T28" fmla="*/ 3 w 1339"/>
                <a:gd name="T29" fmla="*/ 26 h 810"/>
                <a:gd name="T30" fmla="*/ 11 w 1339"/>
                <a:gd name="T31" fmla="*/ 11 h 810"/>
                <a:gd name="T32" fmla="*/ 26 w 1339"/>
                <a:gd name="T33" fmla="*/ 3 h 810"/>
                <a:gd name="T34" fmla="*/ 42 w 1339"/>
                <a:gd name="T35"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9" h="810">
                  <a:moveTo>
                    <a:pt x="67" y="64"/>
                  </a:moveTo>
                  <a:lnTo>
                    <a:pt x="67" y="745"/>
                  </a:lnTo>
                  <a:lnTo>
                    <a:pt x="1270" y="745"/>
                  </a:lnTo>
                  <a:lnTo>
                    <a:pt x="1270" y="64"/>
                  </a:lnTo>
                  <a:lnTo>
                    <a:pt x="67" y="64"/>
                  </a:lnTo>
                  <a:close/>
                  <a:moveTo>
                    <a:pt x="42" y="0"/>
                  </a:moveTo>
                  <a:lnTo>
                    <a:pt x="1295" y="0"/>
                  </a:lnTo>
                  <a:lnTo>
                    <a:pt x="1312" y="3"/>
                  </a:lnTo>
                  <a:lnTo>
                    <a:pt x="1326" y="11"/>
                  </a:lnTo>
                  <a:lnTo>
                    <a:pt x="1335" y="26"/>
                  </a:lnTo>
                  <a:lnTo>
                    <a:pt x="1339" y="42"/>
                  </a:lnTo>
                  <a:lnTo>
                    <a:pt x="1339" y="810"/>
                  </a:lnTo>
                  <a:lnTo>
                    <a:pt x="0" y="810"/>
                  </a:lnTo>
                  <a:lnTo>
                    <a:pt x="0" y="42"/>
                  </a:lnTo>
                  <a:lnTo>
                    <a:pt x="3" y="26"/>
                  </a:lnTo>
                  <a:lnTo>
                    <a:pt x="11" y="11"/>
                  </a:lnTo>
                  <a:lnTo>
                    <a:pt x="26" y="3"/>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8"/>
            <p:cNvSpPr>
              <a:spLocks/>
            </p:cNvSpPr>
            <p:nvPr/>
          </p:nvSpPr>
          <p:spPr bwMode="auto">
            <a:xfrm>
              <a:off x="3482975" y="3295650"/>
              <a:ext cx="1357313" cy="134938"/>
            </a:xfrm>
            <a:custGeom>
              <a:avLst/>
              <a:gdLst>
                <a:gd name="T0" fmla="*/ 186 w 1709"/>
                <a:gd name="T1" fmla="*/ 0 h 171"/>
                <a:gd name="T2" fmla="*/ 1525 w 1709"/>
                <a:gd name="T3" fmla="*/ 0 h 171"/>
                <a:gd name="T4" fmla="*/ 1603 w 1709"/>
                <a:gd name="T5" fmla="*/ 56 h 171"/>
                <a:gd name="T6" fmla="*/ 1613 w 1709"/>
                <a:gd name="T7" fmla="*/ 62 h 171"/>
                <a:gd name="T8" fmla="*/ 1678 w 1709"/>
                <a:gd name="T9" fmla="*/ 110 h 171"/>
                <a:gd name="T10" fmla="*/ 1688 w 1709"/>
                <a:gd name="T11" fmla="*/ 116 h 171"/>
                <a:gd name="T12" fmla="*/ 1703 w 1709"/>
                <a:gd name="T13" fmla="*/ 131 h 171"/>
                <a:gd name="T14" fmla="*/ 1709 w 1709"/>
                <a:gd name="T15" fmla="*/ 144 h 171"/>
                <a:gd name="T16" fmla="*/ 1707 w 1709"/>
                <a:gd name="T17" fmla="*/ 155 h 171"/>
                <a:gd name="T18" fmla="*/ 1699 w 1709"/>
                <a:gd name="T19" fmla="*/ 165 h 171"/>
                <a:gd name="T20" fmla="*/ 1681 w 1709"/>
                <a:gd name="T21" fmla="*/ 170 h 171"/>
                <a:gd name="T22" fmla="*/ 1658 w 1709"/>
                <a:gd name="T23" fmla="*/ 171 h 171"/>
                <a:gd name="T24" fmla="*/ 52 w 1709"/>
                <a:gd name="T25" fmla="*/ 171 h 171"/>
                <a:gd name="T26" fmla="*/ 27 w 1709"/>
                <a:gd name="T27" fmla="*/ 170 h 171"/>
                <a:gd name="T28" fmla="*/ 11 w 1709"/>
                <a:gd name="T29" fmla="*/ 165 h 171"/>
                <a:gd name="T30" fmla="*/ 1 w 1709"/>
                <a:gd name="T31" fmla="*/ 155 h 171"/>
                <a:gd name="T32" fmla="*/ 0 w 1709"/>
                <a:gd name="T33" fmla="*/ 144 h 171"/>
                <a:gd name="T34" fmla="*/ 6 w 1709"/>
                <a:gd name="T35" fmla="*/ 131 h 171"/>
                <a:gd name="T36" fmla="*/ 22 w 1709"/>
                <a:gd name="T37" fmla="*/ 116 h 171"/>
                <a:gd name="T38" fmla="*/ 31 w 1709"/>
                <a:gd name="T39" fmla="*/ 110 h 171"/>
                <a:gd name="T40" fmla="*/ 96 w 1709"/>
                <a:gd name="T41" fmla="*/ 62 h 171"/>
                <a:gd name="T42" fmla="*/ 106 w 1709"/>
                <a:gd name="T43" fmla="*/ 56 h 171"/>
                <a:gd name="T44" fmla="*/ 186 w 1709"/>
                <a:gd name="T45"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9" h="171">
                  <a:moveTo>
                    <a:pt x="186" y="0"/>
                  </a:moveTo>
                  <a:lnTo>
                    <a:pt x="1525" y="0"/>
                  </a:lnTo>
                  <a:lnTo>
                    <a:pt x="1603" y="56"/>
                  </a:lnTo>
                  <a:lnTo>
                    <a:pt x="1613" y="62"/>
                  </a:lnTo>
                  <a:lnTo>
                    <a:pt x="1678" y="110"/>
                  </a:lnTo>
                  <a:lnTo>
                    <a:pt x="1688" y="116"/>
                  </a:lnTo>
                  <a:lnTo>
                    <a:pt x="1703" y="131"/>
                  </a:lnTo>
                  <a:lnTo>
                    <a:pt x="1709" y="144"/>
                  </a:lnTo>
                  <a:lnTo>
                    <a:pt x="1707" y="155"/>
                  </a:lnTo>
                  <a:lnTo>
                    <a:pt x="1699" y="165"/>
                  </a:lnTo>
                  <a:lnTo>
                    <a:pt x="1681" y="170"/>
                  </a:lnTo>
                  <a:lnTo>
                    <a:pt x="1658" y="171"/>
                  </a:lnTo>
                  <a:lnTo>
                    <a:pt x="52" y="171"/>
                  </a:lnTo>
                  <a:lnTo>
                    <a:pt x="27" y="170"/>
                  </a:lnTo>
                  <a:lnTo>
                    <a:pt x="11" y="165"/>
                  </a:lnTo>
                  <a:lnTo>
                    <a:pt x="1" y="155"/>
                  </a:lnTo>
                  <a:lnTo>
                    <a:pt x="0" y="144"/>
                  </a:lnTo>
                  <a:lnTo>
                    <a:pt x="6" y="131"/>
                  </a:lnTo>
                  <a:lnTo>
                    <a:pt x="22" y="116"/>
                  </a:lnTo>
                  <a:lnTo>
                    <a:pt x="31" y="110"/>
                  </a:lnTo>
                  <a:lnTo>
                    <a:pt x="96" y="62"/>
                  </a:lnTo>
                  <a:lnTo>
                    <a:pt x="106" y="56"/>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 name="Oval 21"/>
          <p:cNvSpPr/>
          <p:nvPr/>
        </p:nvSpPr>
        <p:spPr>
          <a:xfrm>
            <a:off x="4037112" y="2431546"/>
            <a:ext cx="620781" cy="619768"/>
          </a:xfrm>
          <a:prstGeom prst="ellipse">
            <a:avLst/>
          </a:prstGeom>
          <a:solidFill>
            <a:schemeClr val="tx1">
              <a:alpha val="7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4091336" y="2529582"/>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75%</a:t>
            </a:r>
            <a:endParaRPr lang="en-US" dirty="0">
              <a:solidFill>
                <a:schemeClr val="bg1"/>
              </a:solidFill>
              <a:latin typeface="Bebas Neue" pitchFamily="34" charset="0"/>
            </a:endParaRPr>
          </a:p>
        </p:txBody>
      </p:sp>
      <p:sp>
        <p:nvSpPr>
          <p:cNvPr id="28" name="Oval 27"/>
          <p:cNvSpPr/>
          <p:nvPr/>
        </p:nvSpPr>
        <p:spPr>
          <a:xfrm>
            <a:off x="2346545" y="2431546"/>
            <a:ext cx="620781" cy="619768"/>
          </a:xfrm>
          <a:prstGeom prst="ellipse">
            <a:avLst/>
          </a:prstGeom>
          <a:solidFill>
            <a:srgbClr val="FF33CC">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2400769" y="2529582"/>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55%</a:t>
            </a:r>
            <a:endParaRPr lang="en-US" dirty="0">
              <a:solidFill>
                <a:schemeClr val="bg1"/>
              </a:solidFill>
              <a:latin typeface="Bebas Neue" pitchFamily="34" charset="0"/>
            </a:endParaRPr>
          </a:p>
        </p:txBody>
      </p:sp>
      <p:cxnSp>
        <p:nvCxnSpPr>
          <p:cNvPr id="34" name="Straight Connector 33"/>
          <p:cNvCxnSpPr/>
          <p:nvPr/>
        </p:nvCxnSpPr>
        <p:spPr>
          <a:xfrm>
            <a:off x="926507" y="61722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3282655" y="60960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40" name="TextBox 39"/>
          <p:cNvSpPr txBox="1"/>
          <p:nvPr/>
        </p:nvSpPr>
        <p:spPr>
          <a:xfrm>
            <a:off x="3141115" y="4397514"/>
            <a:ext cx="1315272" cy="707886"/>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 </a:t>
            </a:r>
            <a:r>
              <a:rPr lang="en-US" sz="1000" dirty="0">
                <a:latin typeface="Play" pitchFamily="34" charset="0"/>
              </a:rPr>
              <a:t>This is a </a:t>
            </a:r>
            <a:r>
              <a:rPr lang="en-US" sz="1000" dirty="0" smtClean="0">
                <a:latin typeface="Play" pitchFamily="34" charset="0"/>
              </a:rPr>
              <a:t>sample.</a:t>
            </a:r>
            <a:endParaRPr lang="en-US" sz="1000" dirty="0">
              <a:latin typeface="Play" pitchFamily="34" charset="0"/>
            </a:endParaRPr>
          </a:p>
        </p:txBody>
      </p:sp>
      <p:sp>
        <p:nvSpPr>
          <p:cNvPr id="41" name="TextBox 40"/>
          <p:cNvSpPr txBox="1"/>
          <p:nvPr/>
        </p:nvSpPr>
        <p:spPr>
          <a:xfrm>
            <a:off x="3141115" y="4092714"/>
            <a:ext cx="1315272"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42" name="TextBox 41"/>
          <p:cNvSpPr txBox="1"/>
          <p:nvPr/>
        </p:nvSpPr>
        <p:spPr>
          <a:xfrm>
            <a:off x="3141115" y="3889514"/>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44" name="TextBox 43"/>
          <p:cNvSpPr txBox="1"/>
          <p:nvPr/>
        </p:nvSpPr>
        <p:spPr>
          <a:xfrm>
            <a:off x="4744767" y="4397514"/>
            <a:ext cx="1315272" cy="707886"/>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 </a:t>
            </a:r>
            <a:r>
              <a:rPr lang="en-US" sz="1000" dirty="0">
                <a:latin typeface="Play" pitchFamily="34" charset="0"/>
              </a:rPr>
              <a:t>This is a </a:t>
            </a:r>
            <a:r>
              <a:rPr lang="en-US" sz="1000" dirty="0" smtClean="0">
                <a:latin typeface="Play" pitchFamily="34" charset="0"/>
              </a:rPr>
              <a:t>sample.</a:t>
            </a:r>
            <a:endParaRPr lang="en-US" sz="1000" dirty="0">
              <a:latin typeface="Play" pitchFamily="34" charset="0"/>
            </a:endParaRPr>
          </a:p>
        </p:txBody>
      </p:sp>
      <p:sp>
        <p:nvSpPr>
          <p:cNvPr id="45" name="TextBox 44"/>
          <p:cNvSpPr txBox="1"/>
          <p:nvPr/>
        </p:nvSpPr>
        <p:spPr>
          <a:xfrm>
            <a:off x="4744767" y="4092714"/>
            <a:ext cx="1315272"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46" name="TextBox 45"/>
          <p:cNvSpPr txBox="1"/>
          <p:nvPr/>
        </p:nvSpPr>
        <p:spPr>
          <a:xfrm>
            <a:off x="4744767" y="3889514"/>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48" name="TextBox 47"/>
          <p:cNvSpPr txBox="1"/>
          <p:nvPr/>
        </p:nvSpPr>
        <p:spPr>
          <a:xfrm>
            <a:off x="6376101" y="4397514"/>
            <a:ext cx="1315272" cy="707886"/>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 </a:t>
            </a:r>
            <a:r>
              <a:rPr lang="en-US" sz="1000" dirty="0">
                <a:latin typeface="Play" pitchFamily="34" charset="0"/>
              </a:rPr>
              <a:t>This is a </a:t>
            </a:r>
            <a:r>
              <a:rPr lang="en-US" sz="1000" dirty="0" smtClean="0">
                <a:latin typeface="Play" pitchFamily="34" charset="0"/>
              </a:rPr>
              <a:t>sample.</a:t>
            </a:r>
            <a:endParaRPr lang="en-US" sz="1000" dirty="0">
              <a:latin typeface="Play" pitchFamily="34" charset="0"/>
            </a:endParaRPr>
          </a:p>
        </p:txBody>
      </p:sp>
      <p:sp>
        <p:nvSpPr>
          <p:cNvPr id="49" name="TextBox 48"/>
          <p:cNvSpPr txBox="1"/>
          <p:nvPr/>
        </p:nvSpPr>
        <p:spPr>
          <a:xfrm>
            <a:off x="6376101" y="4092714"/>
            <a:ext cx="1315272"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50" name="TextBox 49"/>
          <p:cNvSpPr txBox="1"/>
          <p:nvPr/>
        </p:nvSpPr>
        <p:spPr>
          <a:xfrm>
            <a:off x="6376101" y="3889514"/>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52" name="Rectangle 51"/>
          <p:cNvSpPr/>
          <p:nvPr/>
        </p:nvSpPr>
        <p:spPr>
          <a:xfrm>
            <a:off x="1119883" y="150489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37" name="Rectangle 36"/>
          <p:cNvSpPr/>
          <p:nvPr/>
        </p:nvSpPr>
        <p:spPr>
          <a:xfrm>
            <a:off x="1119883" y="548640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38" name="Group 37"/>
          <p:cNvGrpSpPr/>
          <p:nvPr/>
        </p:nvGrpSpPr>
        <p:grpSpPr>
          <a:xfrm>
            <a:off x="8382000" y="6476999"/>
            <a:ext cx="591235" cy="223601"/>
            <a:chOff x="8190130" y="4757381"/>
            <a:chExt cx="725270" cy="268070"/>
          </a:xfrm>
          <a:solidFill>
            <a:schemeClr val="bg1">
              <a:lumMod val="85000"/>
            </a:schemeClr>
          </a:solidFill>
        </p:grpSpPr>
        <p:sp>
          <p:nvSpPr>
            <p:cNvPr id="3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8340204"/>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p:cTn id="7" dur="1000" fill="hold"/>
                                        <p:tgtEl>
                                          <p:spTgt spid="47"/>
                                        </p:tgtEl>
                                        <p:attrNameLst>
                                          <p:attrName>ppt_w</p:attrName>
                                        </p:attrNameLst>
                                      </p:cBhvr>
                                      <p:tavLst>
                                        <p:tav tm="0">
                                          <p:val>
                                            <p:fltVal val="0"/>
                                          </p:val>
                                        </p:tav>
                                        <p:tav tm="100000">
                                          <p:val>
                                            <p:strVal val="#ppt_w"/>
                                          </p:val>
                                        </p:tav>
                                      </p:tavLst>
                                    </p:anim>
                                    <p:anim calcmode="lin" valueType="num">
                                      <p:cBhvr>
                                        <p:cTn id="8" dur="1000" fill="hold"/>
                                        <p:tgtEl>
                                          <p:spTgt spid="47"/>
                                        </p:tgtEl>
                                        <p:attrNameLst>
                                          <p:attrName>ppt_h</p:attrName>
                                        </p:attrNameLst>
                                      </p:cBhvr>
                                      <p:tavLst>
                                        <p:tav tm="0">
                                          <p:val>
                                            <p:fltVal val="0"/>
                                          </p:val>
                                        </p:tav>
                                        <p:tav tm="100000">
                                          <p:val>
                                            <p:strVal val="#ppt_h"/>
                                          </p:val>
                                        </p:tav>
                                      </p:tavLst>
                                    </p:anim>
                                    <p:anim calcmode="lin" valueType="num">
                                      <p:cBhvr>
                                        <p:cTn id="9" dur="1000" fill="hold"/>
                                        <p:tgtEl>
                                          <p:spTgt spid="47"/>
                                        </p:tgtEl>
                                        <p:attrNameLst>
                                          <p:attrName>style.rotation</p:attrName>
                                        </p:attrNameLst>
                                      </p:cBhvr>
                                      <p:tavLst>
                                        <p:tav tm="0">
                                          <p:val>
                                            <p:fltVal val="90"/>
                                          </p:val>
                                        </p:tav>
                                        <p:tav tm="100000">
                                          <p:val>
                                            <p:fltVal val="0"/>
                                          </p:val>
                                        </p:tav>
                                      </p:tavLst>
                                    </p:anim>
                                    <p:animEffect transition="in" filter="fade">
                                      <p:cBhvr>
                                        <p:cTn id="10" dur="1000"/>
                                        <p:tgtEl>
                                          <p:spTgt spid="47"/>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p:cTn id="13" dur="1000" fill="hold"/>
                                        <p:tgtEl>
                                          <p:spTgt spid="24"/>
                                        </p:tgtEl>
                                        <p:attrNameLst>
                                          <p:attrName>ppt_w</p:attrName>
                                        </p:attrNameLst>
                                      </p:cBhvr>
                                      <p:tavLst>
                                        <p:tav tm="0">
                                          <p:val>
                                            <p:fltVal val="0"/>
                                          </p:val>
                                        </p:tav>
                                        <p:tav tm="100000">
                                          <p:val>
                                            <p:strVal val="#ppt_w"/>
                                          </p:val>
                                        </p:tav>
                                      </p:tavLst>
                                    </p:anim>
                                    <p:anim calcmode="lin" valueType="num">
                                      <p:cBhvr>
                                        <p:cTn id="14" dur="1000" fill="hold"/>
                                        <p:tgtEl>
                                          <p:spTgt spid="24"/>
                                        </p:tgtEl>
                                        <p:attrNameLst>
                                          <p:attrName>ppt_h</p:attrName>
                                        </p:attrNameLst>
                                      </p:cBhvr>
                                      <p:tavLst>
                                        <p:tav tm="0">
                                          <p:val>
                                            <p:fltVal val="0"/>
                                          </p:val>
                                        </p:tav>
                                        <p:tav tm="100000">
                                          <p:val>
                                            <p:strVal val="#ppt_h"/>
                                          </p:val>
                                        </p:tav>
                                      </p:tavLst>
                                    </p:anim>
                                    <p:anim calcmode="lin" valueType="num">
                                      <p:cBhvr>
                                        <p:cTn id="15" dur="1000" fill="hold"/>
                                        <p:tgtEl>
                                          <p:spTgt spid="24"/>
                                        </p:tgtEl>
                                        <p:attrNameLst>
                                          <p:attrName>style.rotation</p:attrName>
                                        </p:attrNameLst>
                                      </p:cBhvr>
                                      <p:tavLst>
                                        <p:tav tm="0">
                                          <p:val>
                                            <p:fltVal val="90"/>
                                          </p:val>
                                        </p:tav>
                                        <p:tav tm="100000">
                                          <p:val>
                                            <p:fltVal val="0"/>
                                          </p:val>
                                        </p:tav>
                                      </p:tavLst>
                                    </p:anim>
                                    <p:animEffect transition="in" filter="fade">
                                      <p:cBhvr>
                                        <p:cTn id="16" dur="1000"/>
                                        <p:tgtEl>
                                          <p:spTgt spid="24"/>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p:cTn id="19" dur="1000" fill="hold"/>
                                        <p:tgtEl>
                                          <p:spTgt spid="25"/>
                                        </p:tgtEl>
                                        <p:attrNameLst>
                                          <p:attrName>ppt_w</p:attrName>
                                        </p:attrNameLst>
                                      </p:cBhvr>
                                      <p:tavLst>
                                        <p:tav tm="0">
                                          <p:val>
                                            <p:fltVal val="0"/>
                                          </p:val>
                                        </p:tav>
                                        <p:tav tm="100000">
                                          <p:val>
                                            <p:strVal val="#ppt_w"/>
                                          </p:val>
                                        </p:tav>
                                      </p:tavLst>
                                    </p:anim>
                                    <p:anim calcmode="lin" valueType="num">
                                      <p:cBhvr>
                                        <p:cTn id="20" dur="1000" fill="hold"/>
                                        <p:tgtEl>
                                          <p:spTgt spid="25"/>
                                        </p:tgtEl>
                                        <p:attrNameLst>
                                          <p:attrName>ppt_h</p:attrName>
                                        </p:attrNameLst>
                                      </p:cBhvr>
                                      <p:tavLst>
                                        <p:tav tm="0">
                                          <p:val>
                                            <p:fltVal val="0"/>
                                          </p:val>
                                        </p:tav>
                                        <p:tav tm="100000">
                                          <p:val>
                                            <p:strVal val="#ppt_h"/>
                                          </p:val>
                                        </p:tav>
                                      </p:tavLst>
                                    </p:anim>
                                    <p:anim calcmode="lin" valueType="num">
                                      <p:cBhvr>
                                        <p:cTn id="21" dur="1000" fill="hold"/>
                                        <p:tgtEl>
                                          <p:spTgt spid="25"/>
                                        </p:tgtEl>
                                        <p:attrNameLst>
                                          <p:attrName>style.rotation</p:attrName>
                                        </p:attrNameLst>
                                      </p:cBhvr>
                                      <p:tavLst>
                                        <p:tav tm="0">
                                          <p:val>
                                            <p:fltVal val="90"/>
                                          </p:val>
                                        </p:tav>
                                        <p:tav tm="100000">
                                          <p:val>
                                            <p:fltVal val="0"/>
                                          </p:val>
                                        </p:tav>
                                      </p:tavLst>
                                    </p:anim>
                                    <p:animEffect transition="in" filter="fade">
                                      <p:cBhvr>
                                        <p:cTn id="22" dur="1000"/>
                                        <p:tgtEl>
                                          <p:spTgt spid="2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p:cTn id="25" dur="1000" fill="hold"/>
                                        <p:tgtEl>
                                          <p:spTgt spid="26"/>
                                        </p:tgtEl>
                                        <p:attrNameLst>
                                          <p:attrName>ppt_w</p:attrName>
                                        </p:attrNameLst>
                                      </p:cBhvr>
                                      <p:tavLst>
                                        <p:tav tm="0">
                                          <p:val>
                                            <p:fltVal val="0"/>
                                          </p:val>
                                        </p:tav>
                                        <p:tav tm="100000">
                                          <p:val>
                                            <p:strVal val="#ppt_w"/>
                                          </p:val>
                                        </p:tav>
                                      </p:tavLst>
                                    </p:anim>
                                    <p:anim calcmode="lin" valueType="num">
                                      <p:cBhvr>
                                        <p:cTn id="26" dur="1000" fill="hold"/>
                                        <p:tgtEl>
                                          <p:spTgt spid="26"/>
                                        </p:tgtEl>
                                        <p:attrNameLst>
                                          <p:attrName>ppt_h</p:attrName>
                                        </p:attrNameLst>
                                      </p:cBhvr>
                                      <p:tavLst>
                                        <p:tav tm="0">
                                          <p:val>
                                            <p:fltVal val="0"/>
                                          </p:val>
                                        </p:tav>
                                        <p:tav tm="100000">
                                          <p:val>
                                            <p:strVal val="#ppt_h"/>
                                          </p:val>
                                        </p:tav>
                                      </p:tavLst>
                                    </p:anim>
                                    <p:anim calcmode="lin" valueType="num">
                                      <p:cBhvr>
                                        <p:cTn id="27" dur="1000" fill="hold"/>
                                        <p:tgtEl>
                                          <p:spTgt spid="26"/>
                                        </p:tgtEl>
                                        <p:attrNameLst>
                                          <p:attrName>style.rotation</p:attrName>
                                        </p:attrNameLst>
                                      </p:cBhvr>
                                      <p:tavLst>
                                        <p:tav tm="0">
                                          <p:val>
                                            <p:fltVal val="90"/>
                                          </p:val>
                                        </p:tav>
                                        <p:tav tm="100000">
                                          <p:val>
                                            <p:fltVal val="0"/>
                                          </p:val>
                                        </p:tav>
                                      </p:tavLst>
                                    </p:anim>
                                    <p:animEffect transition="in" filter="fade">
                                      <p:cBhvr>
                                        <p:cTn id="28" dur="1000"/>
                                        <p:tgtEl>
                                          <p:spTgt spid="26"/>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p:cTn id="31" dur="1000" fill="hold"/>
                                        <p:tgtEl>
                                          <p:spTgt spid="28"/>
                                        </p:tgtEl>
                                        <p:attrNameLst>
                                          <p:attrName>ppt_w</p:attrName>
                                        </p:attrNameLst>
                                      </p:cBhvr>
                                      <p:tavLst>
                                        <p:tav tm="0">
                                          <p:val>
                                            <p:fltVal val="0"/>
                                          </p:val>
                                        </p:tav>
                                        <p:tav tm="100000">
                                          <p:val>
                                            <p:strVal val="#ppt_w"/>
                                          </p:val>
                                        </p:tav>
                                      </p:tavLst>
                                    </p:anim>
                                    <p:anim calcmode="lin" valueType="num">
                                      <p:cBhvr>
                                        <p:cTn id="32" dur="1000" fill="hold"/>
                                        <p:tgtEl>
                                          <p:spTgt spid="28"/>
                                        </p:tgtEl>
                                        <p:attrNameLst>
                                          <p:attrName>ppt_h</p:attrName>
                                        </p:attrNameLst>
                                      </p:cBhvr>
                                      <p:tavLst>
                                        <p:tav tm="0">
                                          <p:val>
                                            <p:fltVal val="0"/>
                                          </p:val>
                                        </p:tav>
                                        <p:tav tm="100000">
                                          <p:val>
                                            <p:strVal val="#ppt_h"/>
                                          </p:val>
                                        </p:tav>
                                      </p:tavLst>
                                    </p:anim>
                                    <p:anim calcmode="lin" valueType="num">
                                      <p:cBhvr>
                                        <p:cTn id="33" dur="1000" fill="hold"/>
                                        <p:tgtEl>
                                          <p:spTgt spid="28"/>
                                        </p:tgtEl>
                                        <p:attrNameLst>
                                          <p:attrName>style.rotation</p:attrName>
                                        </p:attrNameLst>
                                      </p:cBhvr>
                                      <p:tavLst>
                                        <p:tav tm="0">
                                          <p:val>
                                            <p:fltVal val="90"/>
                                          </p:val>
                                        </p:tav>
                                        <p:tav tm="100000">
                                          <p:val>
                                            <p:fltVal val="0"/>
                                          </p:val>
                                        </p:tav>
                                      </p:tavLst>
                                    </p:anim>
                                    <p:animEffect transition="in" filter="fade">
                                      <p:cBhvr>
                                        <p:cTn id="34" dur="1000"/>
                                        <p:tgtEl>
                                          <p:spTgt spid="28"/>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p:cTn id="37" dur="1000" fill="hold"/>
                                        <p:tgtEl>
                                          <p:spTgt spid="29"/>
                                        </p:tgtEl>
                                        <p:attrNameLst>
                                          <p:attrName>ppt_w</p:attrName>
                                        </p:attrNameLst>
                                      </p:cBhvr>
                                      <p:tavLst>
                                        <p:tav tm="0">
                                          <p:val>
                                            <p:fltVal val="0"/>
                                          </p:val>
                                        </p:tav>
                                        <p:tav tm="100000">
                                          <p:val>
                                            <p:strVal val="#ppt_w"/>
                                          </p:val>
                                        </p:tav>
                                      </p:tavLst>
                                    </p:anim>
                                    <p:anim calcmode="lin" valueType="num">
                                      <p:cBhvr>
                                        <p:cTn id="38" dur="1000" fill="hold"/>
                                        <p:tgtEl>
                                          <p:spTgt spid="29"/>
                                        </p:tgtEl>
                                        <p:attrNameLst>
                                          <p:attrName>ppt_h</p:attrName>
                                        </p:attrNameLst>
                                      </p:cBhvr>
                                      <p:tavLst>
                                        <p:tav tm="0">
                                          <p:val>
                                            <p:fltVal val="0"/>
                                          </p:val>
                                        </p:tav>
                                        <p:tav tm="100000">
                                          <p:val>
                                            <p:strVal val="#ppt_h"/>
                                          </p:val>
                                        </p:tav>
                                      </p:tavLst>
                                    </p:anim>
                                    <p:anim calcmode="lin" valueType="num">
                                      <p:cBhvr>
                                        <p:cTn id="39" dur="1000" fill="hold"/>
                                        <p:tgtEl>
                                          <p:spTgt spid="29"/>
                                        </p:tgtEl>
                                        <p:attrNameLst>
                                          <p:attrName>style.rotation</p:attrName>
                                        </p:attrNameLst>
                                      </p:cBhvr>
                                      <p:tavLst>
                                        <p:tav tm="0">
                                          <p:val>
                                            <p:fltVal val="90"/>
                                          </p:val>
                                        </p:tav>
                                        <p:tav tm="100000">
                                          <p:val>
                                            <p:fltVal val="0"/>
                                          </p:val>
                                        </p:tav>
                                      </p:tavLst>
                                    </p:anim>
                                    <p:animEffect transition="in" filter="fade">
                                      <p:cBhvr>
                                        <p:cTn id="40" dur="1000"/>
                                        <p:tgtEl>
                                          <p:spTgt spid="29"/>
                                        </p:tgtEl>
                                      </p:cBhvr>
                                    </p:animEffect>
                                  </p:childTnLst>
                                </p:cTn>
                              </p:par>
                            </p:childTnLst>
                          </p:cTn>
                        </p:par>
                      </p:childTnLst>
                    </p:cTn>
                  </p:par>
                  <p:par>
                    <p:cTn id="41" fill="hold">
                      <p:stCondLst>
                        <p:cond delay="indefinite"/>
                      </p:stCondLst>
                      <p:childTnLst>
                        <p:par>
                          <p:cTn id="42" fill="hold">
                            <p:stCondLst>
                              <p:cond delay="0"/>
                            </p:stCondLst>
                            <p:childTnLst>
                              <p:par>
                                <p:cTn id="43" presetID="14" presetClass="entr" presetSubtype="10" fill="hold" nodeType="click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randombar(horizontal)">
                                      <p:cBhvr>
                                        <p:cTn id="45" dur="500"/>
                                        <p:tgtEl>
                                          <p:spTgt spid="19"/>
                                        </p:tgtEl>
                                      </p:cBhvr>
                                    </p:animEffect>
                                  </p:childTnLst>
                                </p:cTn>
                              </p:par>
                              <p:par>
                                <p:cTn id="46" presetID="14" presetClass="entr" presetSubtype="10" fill="hold" grpId="0" nodeType="with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randombar(horizontal)">
                                      <p:cBhvr>
                                        <p:cTn id="48" dur="500"/>
                                        <p:tgtEl>
                                          <p:spTgt spid="22"/>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randombar(horizontal)">
                                      <p:cBhvr>
                                        <p:cTn id="51" dur="500"/>
                                        <p:tgtEl>
                                          <p:spTgt spid="23"/>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randombar(horizontal)">
                                      <p:cBhvr>
                                        <p:cTn id="54" dur="500"/>
                                        <p:tgtEl>
                                          <p:spTgt spid="40"/>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randombar(horizontal)">
                                      <p:cBhvr>
                                        <p:cTn id="57" dur="500"/>
                                        <p:tgtEl>
                                          <p:spTgt spid="41"/>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randombar(horizontal)">
                                      <p:cBhvr>
                                        <p:cTn id="60" dur="500"/>
                                        <p:tgtEl>
                                          <p:spTgt spid="42"/>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1000" fill="hold"/>
                                        <p:tgtEl>
                                          <p:spTgt spid="13"/>
                                        </p:tgtEl>
                                        <p:attrNameLst>
                                          <p:attrName>ppt_w</p:attrName>
                                        </p:attrNameLst>
                                      </p:cBhvr>
                                      <p:tavLst>
                                        <p:tav tm="0">
                                          <p:val>
                                            <p:fltVal val="0"/>
                                          </p:val>
                                        </p:tav>
                                        <p:tav tm="100000">
                                          <p:val>
                                            <p:strVal val="#ppt_w"/>
                                          </p:val>
                                        </p:tav>
                                      </p:tavLst>
                                    </p:anim>
                                    <p:anim calcmode="lin" valueType="num">
                                      <p:cBhvr>
                                        <p:cTn id="66" dur="1000" fill="hold"/>
                                        <p:tgtEl>
                                          <p:spTgt spid="13"/>
                                        </p:tgtEl>
                                        <p:attrNameLst>
                                          <p:attrName>ppt_h</p:attrName>
                                        </p:attrNameLst>
                                      </p:cBhvr>
                                      <p:tavLst>
                                        <p:tav tm="0">
                                          <p:val>
                                            <p:fltVal val="0"/>
                                          </p:val>
                                        </p:tav>
                                        <p:tav tm="100000">
                                          <p:val>
                                            <p:strVal val="#ppt_h"/>
                                          </p:val>
                                        </p:tav>
                                      </p:tavLst>
                                    </p:anim>
                                    <p:anim calcmode="lin" valueType="num">
                                      <p:cBhvr>
                                        <p:cTn id="67" dur="1000" fill="hold"/>
                                        <p:tgtEl>
                                          <p:spTgt spid="13"/>
                                        </p:tgtEl>
                                        <p:attrNameLst>
                                          <p:attrName>style.rotation</p:attrName>
                                        </p:attrNameLst>
                                      </p:cBhvr>
                                      <p:tavLst>
                                        <p:tav tm="0">
                                          <p:val>
                                            <p:fltVal val="90"/>
                                          </p:val>
                                        </p:tav>
                                        <p:tav tm="100000">
                                          <p:val>
                                            <p:fltVal val="0"/>
                                          </p:val>
                                        </p:tav>
                                      </p:tavLst>
                                    </p:anim>
                                    <p:animEffect transition="in" filter="fade">
                                      <p:cBhvr>
                                        <p:cTn id="68" dur="1000"/>
                                        <p:tgtEl>
                                          <p:spTgt spid="1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14"/>
                                        </p:tgtEl>
                                        <p:attrNameLst>
                                          <p:attrName>style.visibility</p:attrName>
                                        </p:attrNameLst>
                                      </p:cBhvr>
                                      <p:to>
                                        <p:strVal val="visible"/>
                                      </p:to>
                                    </p:set>
                                    <p:anim calcmode="lin" valueType="num">
                                      <p:cBhvr>
                                        <p:cTn id="71" dur="1000" fill="hold"/>
                                        <p:tgtEl>
                                          <p:spTgt spid="14"/>
                                        </p:tgtEl>
                                        <p:attrNameLst>
                                          <p:attrName>ppt_w</p:attrName>
                                        </p:attrNameLst>
                                      </p:cBhvr>
                                      <p:tavLst>
                                        <p:tav tm="0">
                                          <p:val>
                                            <p:fltVal val="0"/>
                                          </p:val>
                                        </p:tav>
                                        <p:tav tm="100000">
                                          <p:val>
                                            <p:strVal val="#ppt_w"/>
                                          </p:val>
                                        </p:tav>
                                      </p:tavLst>
                                    </p:anim>
                                    <p:anim calcmode="lin" valueType="num">
                                      <p:cBhvr>
                                        <p:cTn id="72" dur="1000" fill="hold"/>
                                        <p:tgtEl>
                                          <p:spTgt spid="14"/>
                                        </p:tgtEl>
                                        <p:attrNameLst>
                                          <p:attrName>ppt_h</p:attrName>
                                        </p:attrNameLst>
                                      </p:cBhvr>
                                      <p:tavLst>
                                        <p:tav tm="0">
                                          <p:val>
                                            <p:fltVal val="0"/>
                                          </p:val>
                                        </p:tav>
                                        <p:tav tm="100000">
                                          <p:val>
                                            <p:strVal val="#ppt_h"/>
                                          </p:val>
                                        </p:tav>
                                      </p:tavLst>
                                    </p:anim>
                                    <p:anim calcmode="lin" valueType="num">
                                      <p:cBhvr>
                                        <p:cTn id="73" dur="1000" fill="hold"/>
                                        <p:tgtEl>
                                          <p:spTgt spid="14"/>
                                        </p:tgtEl>
                                        <p:attrNameLst>
                                          <p:attrName>style.rotation</p:attrName>
                                        </p:attrNameLst>
                                      </p:cBhvr>
                                      <p:tavLst>
                                        <p:tav tm="0">
                                          <p:val>
                                            <p:fltVal val="90"/>
                                          </p:val>
                                        </p:tav>
                                        <p:tav tm="100000">
                                          <p:val>
                                            <p:fltVal val="0"/>
                                          </p:val>
                                        </p:tav>
                                      </p:tavLst>
                                    </p:anim>
                                    <p:animEffect transition="in" filter="fade">
                                      <p:cBhvr>
                                        <p:cTn id="74" dur="1000"/>
                                        <p:tgtEl>
                                          <p:spTgt spid="1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p:cTn id="77" dur="1000" fill="hold"/>
                                        <p:tgtEl>
                                          <p:spTgt spid="15"/>
                                        </p:tgtEl>
                                        <p:attrNameLst>
                                          <p:attrName>ppt_w</p:attrName>
                                        </p:attrNameLst>
                                      </p:cBhvr>
                                      <p:tavLst>
                                        <p:tav tm="0">
                                          <p:val>
                                            <p:fltVal val="0"/>
                                          </p:val>
                                        </p:tav>
                                        <p:tav tm="100000">
                                          <p:val>
                                            <p:strVal val="#ppt_w"/>
                                          </p:val>
                                        </p:tav>
                                      </p:tavLst>
                                    </p:anim>
                                    <p:anim calcmode="lin" valueType="num">
                                      <p:cBhvr>
                                        <p:cTn id="78" dur="1000" fill="hold"/>
                                        <p:tgtEl>
                                          <p:spTgt spid="15"/>
                                        </p:tgtEl>
                                        <p:attrNameLst>
                                          <p:attrName>ppt_h</p:attrName>
                                        </p:attrNameLst>
                                      </p:cBhvr>
                                      <p:tavLst>
                                        <p:tav tm="0">
                                          <p:val>
                                            <p:fltVal val="0"/>
                                          </p:val>
                                        </p:tav>
                                        <p:tav tm="100000">
                                          <p:val>
                                            <p:strVal val="#ppt_h"/>
                                          </p:val>
                                        </p:tav>
                                      </p:tavLst>
                                    </p:anim>
                                    <p:anim calcmode="lin" valueType="num">
                                      <p:cBhvr>
                                        <p:cTn id="79" dur="1000" fill="hold"/>
                                        <p:tgtEl>
                                          <p:spTgt spid="15"/>
                                        </p:tgtEl>
                                        <p:attrNameLst>
                                          <p:attrName>style.rotation</p:attrName>
                                        </p:attrNameLst>
                                      </p:cBhvr>
                                      <p:tavLst>
                                        <p:tav tm="0">
                                          <p:val>
                                            <p:fltVal val="90"/>
                                          </p:val>
                                        </p:tav>
                                        <p:tav tm="100000">
                                          <p:val>
                                            <p:fltVal val="0"/>
                                          </p:val>
                                        </p:tav>
                                      </p:tavLst>
                                    </p:anim>
                                    <p:animEffect transition="in" filter="fade">
                                      <p:cBhvr>
                                        <p:cTn id="80" dur="1000"/>
                                        <p:tgtEl>
                                          <p:spTgt spid="1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44"/>
                                        </p:tgtEl>
                                        <p:attrNameLst>
                                          <p:attrName>style.visibility</p:attrName>
                                        </p:attrNameLst>
                                      </p:cBhvr>
                                      <p:to>
                                        <p:strVal val="visible"/>
                                      </p:to>
                                    </p:set>
                                    <p:anim calcmode="lin" valueType="num">
                                      <p:cBhvr>
                                        <p:cTn id="83" dur="1000" fill="hold"/>
                                        <p:tgtEl>
                                          <p:spTgt spid="44"/>
                                        </p:tgtEl>
                                        <p:attrNameLst>
                                          <p:attrName>ppt_w</p:attrName>
                                        </p:attrNameLst>
                                      </p:cBhvr>
                                      <p:tavLst>
                                        <p:tav tm="0">
                                          <p:val>
                                            <p:fltVal val="0"/>
                                          </p:val>
                                        </p:tav>
                                        <p:tav tm="100000">
                                          <p:val>
                                            <p:strVal val="#ppt_w"/>
                                          </p:val>
                                        </p:tav>
                                      </p:tavLst>
                                    </p:anim>
                                    <p:anim calcmode="lin" valueType="num">
                                      <p:cBhvr>
                                        <p:cTn id="84" dur="1000" fill="hold"/>
                                        <p:tgtEl>
                                          <p:spTgt spid="44"/>
                                        </p:tgtEl>
                                        <p:attrNameLst>
                                          <p:attrName>ppt_h</p:attrName>
                                        </p:attrNameLst>
                                      </p:cBhvr>
                                      <p:tavLst>
                                        <p:tav tm="0">
                                          <p:val>
                                            <p:fltVal val="0"/>
                                          </p:val>
                                        </p:tav>
                                        <p:tav tm="100000">
                                          <p:val>
                                            <p:strVal val="#ppt_h"/>
                                          </p:val>
                                        </p:tav>
                                      </p:tavLst>
                                    </p:anim>
                                    <p:anim calcmode="lin" valueType="num">
                                      <p:cBhvr>
                                        <p:cTn id="85" dur="1000" fill="hold"/>
                                        <p:tgtEl>
                                          <p:spTgt spid="44"/>
                                        </p:tgtEl>
                                        <p:attrNameLst>
                                          <p:attrName>style.rotation</p:attrName>
                                        </p:attrNameLst>
                                      </p:cBhvr>
                                      <p:tavLst>
                                        <p:tav tm="0">
                                          <p:val>
                                            <p:fltVal val="90"/>
                                          </p:val>
                                        </p:tav>
                                        <p:tav tm="100000">
                                          <p:val>
                                            <p:fltVal val="0"/>
                                          </p:val>
                                        </p:tav>
                                      </p:tavLst>
                                    </p:anim>
                                    <p:animEffect transition="in" filter="fade">
                                      <p:cBhvr>
                                        <p:cTn id="86" dur="1000"/>
                                        <p:tgtEl>
                                          <p:spTgt spid="44"/>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 calcmode="lin" valueType="num">
                                      <p:cBhvr>
                                        <p:cTn id="89" dur="1000" fill="hold"/>
                                        <p:tgtEl>
                                          <p:spTgt spid="45"/>
                                        </p:tgtEl>
                                        <p:attrNameLst>
                                          <p:attrName>ppt_w</p:attrName>
                                        </p:attrNameLst>
                                      </p:cBhvr>
                                      <p:tavLst>
                                        <p:tav tm="0">
                                          <p:val>
                                            <p:fltVal val="0"/>
                                          </p:val>
                                        </p:tav>
                                        <p:tav tm="100000">
                                          <p:val>
                                            <p:strVal val="#ppt_w"/>
                                          </p:val>
                                        </p:tav>
                                      </p:tavLst>
                                    </p:anim>
                                    <p:anim calcmode="lin" valueType="num">
                                      <p:cBhvr>
                                        <p:cTn id="90" dur="1000" fill="hold"/>
                                        <p:tgtEl>
                                          <p:spTgt spid="45"/>
                                        </p:tgtEl>
                                        <p:attrNameLst>
                                          <p:attrName>ppt_h</p:attrName>
                                        </p:attrNameLst>
                                      </p:cBhvr>
                                      <p:tavLst>
                                        <p:tav tm="0">
                                          <p:val>
                                            <p:fltVal val="0"/>
                                          </p:val>
                                        </p:tav>
                                        <p:tav tm="100000">
                                          <p:val>
                                            <p:strVal val="#ppt_h"/>
                                          </p:val>
                                        </p:tav>
                                      </p:tavLst>
                                    </p:anim>
                                    <p:anim calcmode="lin" valueType="num">
                                      <p:cBhvr>
                                        <p:cTn id="91" dur="1000" fill="hold"/>
                                        <p:tgtEl>
                                          <p:spTgt spid="45"/>
                                        </p:tgtEl>
                                        <p:attrNameLst>
                                          <p:attrName>style.rotation</p:attrName>
                                        </p:attrNameLst>
                                      </p:cBhvr>
                                      <p:tavLst>
                                        <p:tav tm="0">
                                          <p:val>
                                            <p:fltVal val="90"/>
                                          </p:val>
                                        </p:tav>
                                        <p:tav tm="100000">
                                          <p:val>
                                            <p:fltVal val="0"/>
                                          </p:val>
                                        </p:tav>
                                      </p:tavLst>
                                    </p:anim>
                                    <p:animEffect transition="in" filter="fade">
                                      <p:cBhvr>
                                        <p:cTn id="92" dur="1000"/>
                                        <p:tgtEl>
                                          <p:spTgt spid="4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46"/>
                                        </p:tgtEl>
                                        <p:attrNameLst>
                                          <p:attrName>style.visibility</p:attrName>
                                        </p:attrNameLst>
                                      </p:cBhvr>
                                      <p:to>
                                        <p:strVal val="visible"/>
                                      </p:to>
                                    </p:set>
                                    <p:anim calcmode="lin" valueType="num">
                                      <p:cBhvr>
                                        <p:cTn id="95" dur="1000" fill="hold"/>
                                        <p:tgtEl>
                                          <p:spTgt spid="46"/>
                                        </p:tgtEl>
                                        <p:attrNameLst>
                                          <p:attrName>ppt_w</p:attrName>
                                        </p:attrNameLst>
                                      </p:cBhvr>
                                      <p:tavLst>
                                        <p:tav tm="0">
                                          <p:val>
                                            <p:fltVal val="0"/>
                                          </p:val>
                                        </p:tav>
                                        <p:tav tm="100000">
                                          <p:val>
                                            <p:strVal val="#ppt_w"/>
                                          </p:val>
                                        </p:tav>
                                      </p:tavLst>
                                    </p:anim>
                                    <p:anim calcmode="lin" valueType="num">
                                      <p:cBhvr>
                                        <p:cTn id="96" dur="1000" fill="hold"/>
                                        <p:tgtEl>
                                          <p:spTgt spid="46"/>
                                        </p:tgtEl>
                                        <p:attrNameLst>
                                          <p:attrName>ppt_h</p:attrName>
                                        </p:attrNameLst>
                                      </p:cBhvr>
                                      <p:tavLst>
                                        <p:tav tm="0">
                                          <p:val>
                                            <p:fltVal val="0"/>
                                          </p:val>
                                        </p:tav>
                                        <p:tav tm="100000">
                                          <p:val>
                                            <p:strVal val="#ppt_h"/>
                                          </p:val>
                                        </p:tav>
                                      </p:tavLst>
                                    </p:anim>
                                    <p:anim calcmode="lin" valueType="num">
                                      <p:cBhvr>
                                        <p:cTn id="97" dur="1000" fill="hold"/>
                                        <p:tgtEl>
                                          <p:spTgt spid="46"/>
                                        </p:tgtEl>
                                        <p:attrNameLst>
                                          <p:attrName>style.rotation</p:attrName>
                                        </p:attrNameLst>
                                      </p:cBhvr>
                                      <p:tavLst>
                                        <p:tav tm="0">
                                          <p:val>
                                            <p:fltVal val="90"/>
                                          </p:val>
                                        </p:tav>
                                        <p:tav tm="100000">
                                          <p:val>
                                            <p:fltVal val="0"/>
                                          </p:val>
                                        </p:tav>
                                      </p:tavLst>
                                    </p:anim>
                                    <p:animEffect transition="in" filter="fade">
                                      <p:cBhvr>
                                        <p:cTn id="98" dur="1000"/>
                                        <p:tgtEl>
                                          <p:spTgt spid="46"/>
                                        </p:tgtEl>
                                      </p:cBhvr>
                                    </p:animEffect>
                                  </p:childTnLst>
                                </p:cTn>
                              </p:par>
                            </p:childTnLst>
                          </p:cTn>
                        </p:par>
                      </p:childTnLst>
                    </p:cTn>
                  </p:par>
                  <p:par>
                    <p:cTn id="99" fill="hold">
                      <p:stCondLst>
                        <p:cond delay="indefinite"/>
                      </p:stCondLst>
                      <p:childTnLst>
                        <p:par>
                          <p:cTn id="100" fill="hold">
                            <p:stCondLst>
                              <p:cond delay="0"/>
                            </p:stCondLst>
                            <p:childTnLst>
                              <p:par>
                                <p:cTn id="101" presetID="14" presetClass="entr" presetSubtype="10" fill="hold" grpId="0" nodeType="clickEffect">
                                  <p:stCondLst>
                                    <p:cond delay="0"/>
                                  </p:stCondLst>
                                  <p:childTnLst>
                                    <p:set>
                                      <p:cBhvr>
                                        <p:cTn id="102" dur="1" fill="hold">
                                          <p:stCondLst>
                                            <p:cond delay="0"/>
                                          </p:stCondLst>
                                        </p:cTn>
                                        <p:tgtEl>
                                          <p:spTgt spid="7"/>
                                        </p:tgtEl>
                                        <p:attrNameLst>
                                          <p:attrName>style.visibility</p:attrName>
                                        </p:attrNameLst>
                                      </p:cBhvr>
                                      <p:to>
                                        <p:strVal val="visible"/>
                                      </p:to>
                                    </p:set>
                                    <p:animEffect transition="in" filter="randombar(horizontal)">
                                      <p:cBhvr>
                                        <p:cTn id="103" dur="500"/>
                                        <p:tgtEl>
                                          <p:spTgt spid="7"/>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randombar(horizontal)">
                                      <p:cBhvr>
                                        <p:cTn id="106" dur="500"/>
                                        <p:tgtEl>
                                          <p:spTgt spid="8"/>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9"/>
                                        </p:tgtEl>
                                        <p:attrNameLst>
                                          <p:attrName>style.visibility</p:attrName>
                                        </p:attrNameLst>
                                      </p:cBhvr>
                                      <p:to>
                                        <p:strVal val="visible"/>
                                      </p:to>
                                    </p:set>
                                    <p:animEffect transition="in" filter="randombar(horizontal)">
                                      <p:cBhvr>
                                        <p:cTn id="109" dur="500"/>
                                        <p:tgtEl>
                                          <p:spTgt spid="9"/>
                                        </p:tgtEl>
                                      </p:cBhvr>
                                    </p:animEffect>
                                  </p:childTnLst>
                                </p:cTn>
                              </p:par>
                              <p:par>
                                <p:cTn id="110" presetID="14" presetClass="entr" presetSubtype="10" fill="hold" grpId="0" nodeType="withEffect">
                                  <p:stCondLst>
                                    <p:cond delay="0"/>
                                  </p:stCondLst>
                                  <p:childTnLst>
                                    <p:set>
                                      <p:cBhvr>
                                        <p:cTn id="111" dur="1" fill="hold">
                                          <p:stCondLst>
                                            <p:cond delay="0"/>
                                          </p:stCondLst>
                                        </p:cTn>
                                        <p:tgtEl>
                                          <p:spTgt spid="48"/>
                                        </p:tgtEl>
                                        <p:attrNameLst>
                                          <p:attrName>style.visibility</p:attrName>
                                        </p:attrNameLst>
                                      </p:cBhvr>
                                      <p:to>
                                        <p:strVal val="visible"/>
                                      </p:to>
                                    </p:set>
                                    <p:animEffect transition="in" filter="randombar(horizontal)">
                                      <p:cBhvr>
                                        <p:cTn id="112" dur="500"/>
                                        <p:tgtEl>
                                          <p:spTgt spid="48"/>
                                        </p:tgtEl>
                                      </p:cBhvr>
                                    </p:animEffect>
                                  </p:childTnLst>
                                </p:cTn>
                              </p:par>
                              <p:par>
                                <p:cTn id="113" presetID="14" presetClass="entr" presetSubtype="10" fill="hold" grpId="0" nodeType="withEffect">
                                  <p:stCondLst>
                                    <p:cond delay="0"/>
                                  </p:stCondLst>
                                  <p:childTnLst>
                                    <p:set>
                                      <p:cBhvr>
                                        <p:cTn id="114" dur="1" fill="hold">
                                          <p:stCondLst>
                                            <p:cond delay="0"/>
                                          </p:stCondLst>
                                        </p:cTn>
                                        <p:tgtEl>
                                          <p:spTgt spid="49"/>
                                        </p:tgtEl>
                                        <p:attrNameLst>
                                          <p:attrName>style.visibility</p:attrName>
                                        </p:attrNameLst>
                                      </p:cBhvr>
                                      <p:to>
                                        <p:strVal val="visible"/>
                                      </p:to>
                                    </p:set>
                                    <p:animEffect transition="in" filter="randombar(horizontal)">
                                      <p:cBhvr>
                                        <p:cTn id="115" dur="500"/>
                                        <p:tgtEl>
                                          <p:spTgt spid="49"/>
                                        </p:tgtEl>
                                      </p:cBhvr>
                                    </p:animEffect>
                                  </p:childTnLst>
                                </p:cTn>
                              </p:par>
                              <p:par>
                                <p:cTn id="116" presetID="14" presetClass="entr" presetSubtype="10" fill="hold" grpId="0" nodeType="withEffect">
                                  <p:stCondLst>
                                    <p:cond delay="0"/>
                                  </p:stCondLst>
                                  <p:childTnLst>
                                    <p:set>
                                      <p:cBhvr>
                                        <p:cTn id="117" dur="1" fill="hold">
                                          <p:stCondLst>
                                            <p:cond delay="0"/>
                                          </p:stCondLst>
                                        </p:cTn>
                                        <p:tgtEl>
                                          <p:spTgt spid="50"/>
                                        </p:tgtEl>
                                        <p:attrNameLst>
                                          <p:attrName>style.visibility</p:attrName>
                                        </p:attrNameLst>
                                      </p:cBhvr>
                                      <p:to>
                                        <p:strVal val="visible"/>
                                      </p:to>
                                    </p:set>
                                    <p:animEffect transition="in" filter="randombar(horizontal)">
                                      <p:cBhvr>
                                        <p:cTn id="118"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4" grpId="0"/>
      <p:bldP spid="25" grpId="0"/>
      <p:bldP spid="26" grpId="0"/>
      <p:bldP spid="7" grpId="0" animBg="1"/>
      <p:bldP spid="8" grpId="0" animBg="1"/>
      <p:bldP spid="9" grpId="0"/>
      <p:bldP spid="13" grpId="0" animBg="1"/>
      <p:bldP spid="14" grpId="0" animBg="1"/>
      <p:bldP spid="15" grpId="0"/>
      <p:bldP spid="22" grpId="0" animBg="1"/>
      <p:bldP spid="23" grpId="0"/>
      <p:bldP spid="28" grpId="0" animBg="1"/>
      <p:bldP spid="29" grpId="0"/>
      <p:bldP spid="40" grpId="0"/>
      <p:bldP spid="41" grpId="0"/>
      <p:bldP spid="42" grpId="0"/>
      <p:bldP spid="44" grpId="0"/>
      <p:bldP spid="45" grpId="0"/>
      <p:bldP spid="46" grpId="0"/>
      <p:bldP spid="48" grpId="0"/>
      <p:bldP spid="49" grpId="0"/>
      <p:bldP spid="5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Straight Connector 7"/>
          <p:cNvCxnSpPr/>
          <p:nvPr/>
        </p:nvCxnSpPr>
        <p:spPr>
          <a:xfrm>
            <a:off x="926507" y="60960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282655" y="665202"/>
            <a:ext cx="2578693" cy="553998"/>
          </a:xfrm>
          <a:prstGeom prst="rect">
            <a:avLst/>
          </a:prstGeom>
          <a:noFill/>
        </p:spPr>
        <p:txBody>
          <a:bodyPr wrap="square" rtlCol="0">
            <a:spAutoFit/>
          </a:bodyPr>
          <a:lstStyle/>
          <a:p>
            <a:r>
              <a:rPr lang="en-US" sz="3000" dirty="0">
                <a:solidFill>
                  <a:schemeClr val="bg1">
                    <a:lumMod val="65000"/>
                  </a:schemeClr>
                </a:solidFill>
                <a:latin typeface="Bebas Neue" pitchFamily="34" charset="0"/>
              </a:rPr>
              <a:t>Business </a:t>
            </a:r>
            <a:r>
              <a:rPr lang="en-US" sz="3000" dirty="0">
                <a:solidFill>
                  <a:srgbClr val="FF33CC"/>
                </a:solidFill>
                <a:latin typeface="Bebas Neue" pitchFamily="34" charset="0"/>
              </a:rPr>
              <a:t>Service</a:t>
            </a:r>
          </a:p>
        </p:txBody>
      </p:sp>
      <p:sp>
        <p:nvSpPr>
          <p:cNvPr id="11" name="Rectangle 10"/>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2" name="TextBox 11"/>
          <p:cNvSpPr txBox="1"/>
          <p:nvPr/>
        </p:nvSpPr>
        <p:spPr>
          <a:xfrm>
            <a:off x="1359190" y="3439929"/>
            <a:ext cx="1765010" cy="400110"/>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a:t>
            </a:r>
            <a:endParaRPr lang="en-US" sz="1000" dirty="0">
              <a:latin typeface="Play" pitchFamily="34" charset="0"/>
            </a:endParaRPr>
          </a:p>
        </p:txBody>
      </p:sp>
      <p:sp>
        <p:nvSpPr>
          <p:cNvPr id="13" name="TextBox 12"/>
          <p:cNvSpPr txBox="1"/>
          <p:nvPr/>
        </p:nvSpPr>
        <p:spPr>
          <a:xfrm>
            <a:off x="1359190" y="3168904"/>
            <a:ext cx="1765010"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Our Info graphic</a:t>
            </a:r>
            <a:endParaRPr lang="en-US" dirty="0">
              <a:solidFill>
                <a:schemeClr val="bg1">
                  <a:lumMod val="50000"/>
                </a:schemeClr>
              </a:solidFill>
              <a:latin typeface="Bebas Neue" pitchFamily="34" charset="0"/>
            </a:endParaRPr>
          </a:p>
        </p:txBody>
      </p:sp>
      <p:sp>
        <p:nvSpPr>
          <p:cNvPr id="17" name="TextBox 16"/>
          <p:cNvSpPr txBox="1"/>
          <p:nvPr/>
        </p:nvSpPr>
        <p:spPr>
          <a:xfrm>
            <a:off x="1359190" y="5370329"/>
            <a:ext cx="1765010" cy="400110"/>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a:t>
            </a:r>
            <a:endParaRPr lang="en-US" sz="1000" dirty="0">
              <a:latin typeface="Play" pitchFamily="34" charset="0"/>
            </a:endParaRPr>
          </a:p>
        </p:txBody>
      </p:sp>
      <p:sp>
        <p:nvSpPr>
          <p:cNvPr id="18" name="TextBox 17"/>
          <p:cNvSpPr txBox="1"/>
          <p:nvPr/>
        </p:nvSpPr>
        <p:spPr>
          <a:xfrm>
            <a:off x="1359190" y="5099304"/>
            <a:ext cx="1765010" cy="369332"/>
          </a:xfrm>
          <a:prstGeom prst="rect">
            <a:avLst/>
          </a:prstGeom>
          <a:noFill/>
        </p:spPr>
        <p:txBody>
          <a:bodyPr wrap="square" rtlCol="0">
            <a:spAutoFit/>
          </a:bodyPr>
          <a:lstStyle/>
          <a:p>
            <a:r>
              <a:rPr lang="en-US" dirty="0" smtClean="0">
                <a:solidFill>
                  <a:srgbClr val="FF33CC"/>
                </a:solidFill>
                <a:latin typeface="Bebas Neue" pitchFamily="34" charset="0"/>
              </a:rPr>
              <a:t>Our Info graphic</a:t>
            </a:r>
            <a:endParaRPr lang="en-US" dirty="0">
              <a:solidFill>
                <a:srgbClr val="FF33CC"/>
              </a:solidFill>
              <a:latin typeface="Bebas Neue" pitchFamily="34" charset="0"/>
            </a:endParaRPr>
          </a:p>
        </p:txBody>
      </p:sp>
      <p:sp>
        <p:nvSpPr>
          <p:cNvPr id="20" name="TextBox 19"/>
          <p:cNvSpPr txBox="1"/>
          <p:nvPr/>
        </p:nvSpPr>
        <p:spPr>
          <a:xfrm>
            <a:off x="6096000" y="3439929"/>
            <a:ext cx="1765010" cy="400110"/>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a:t>
            </a:r>
            <a:endParaRPr lang="en-US" sz="1000" dirty="0">
              <a:latin typeface="Play" pitchFamily="34" charset="0"/>
            </a:endParaRPr>
          </a:p>
        </p:txBody>
      </p:sp>
      <p:sp>
        <p:nvSpPr>
          <p:cNvPr id="21" name="TextBox 20"/>
          <p:cNvSpPr txBox="1"/>
          <p:nvPr/>
        </p:nvSpPr>
        <p:spPr>
          <a:xfrm>
            <a:off x="6096000" y="3168904"/>
            <a:ext cx="1765010"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Our Info graphic</a:t>
            </a:r>
            <a:endParaRPr lang="en-US" dirty="0">
              <a:solidFill>
                <a:schemeClr val="bg1">
                  <a:lumMod val="50000"/>
                </a:schemeClr>
              </a:solidFill>
              <a:latin typeface="Bebas Neue" pitchFamily="34" charset="0"/>
            </a:endParaRPr>
          </a:p>
        </p:txBody>
      </p:sp>
      <p:sp>
        <p:nvSpPr>
          <p:cNvPr id="23" name="TextBox 22"/>
          <p:cNvSpPr txBox="1"/>
          <p:nvPr/>
        </p:nvSpPr>
        <p:spPr>
          <a:xfrm>
            <a:off x="6096000" y="5370329"/>
            <a:ext cx="1765010" cy="400110"/>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a:t>
            </a:r>
            <a:endParaRPr lang="en-US" sz="1000" dirty="0">
              <a:latin typeface="Play" pitchFamily="34" charset="0"/>
            </a:endParaRPr>
          </a:p>
        </p:txBody>
      </p:sp>
      <p:sp>
        <p:nvSpPr>
          <p:cNvPr id="24" name="TextBox 23"/>
          <p:cNvSpPr txBox="1"/>
          <p:nvPr/>
        </p:nvSpPr>
        <p:spPr>
          <a:xfrm>
            <a:off x="6096000" y="5099304"/>
            <a:ext cx="1765010" cy="369332"/>
          </a:xfrm>
          <a:prstGeom prst="rect">
            <a:avLst/>
          </a:prstGeom>
          <a:noFill/>
        </p:spPr>
        <p:txBody>
          <a:bodyPr wrap="square" rtlCol="0">
            <a:spAutoFit/>
          </a:bodyPr>
          <a:lstStyle/>
          <a:p>
            <a:r>
              <a:rPr lang="en-US" dirty="0" smtClean="0">
                <a:solidFill>
                  <a:srgbClr val="FF33CC"/>
                </a:solidFill>
                <a:latin typeface="Bebas Neue" pitchFamily="34" charset="0"/>
              </a:rPr>
              <a:t>Our Info graphic</a:t>
            </a:r>
            <a:endParaRPr lang="en-US" dirty="0">
              <a:solidFill>
                <a:srgbClr val="FF33CC"/>
              </a:solidFill>
              <a:latin typeface="Bebas Neue" pitchFamily="34" charset="0"/>
            </a:endParaRPr>
          </a:p>
        </p:txBody>
      </p:sp>
      <p:grpSp>
        <p:nvGrpSpPr>
          <p:cNvPr id="25" name="Group 24"/>
          <p:cNvGrpSpPr/>
          <p:nvPr/>
        </p:nvGrpSpPr>
        <p:grpSpPr>
          <a:xfrm>
            <a:off x="1905000" y="4464304"/>
            <a:ext cx="413698" cy="446261"/>
            <a:chOff x="1474788" y="2689226"/>
            <a:chExt cx="650875" cy="684213"/>
          </a:xfrm>
          <a:solidFill>
            <a:srgbClr val="FF33CC"/>
          </a:solidFill>
        </p:grpSpPr>
        <p:sp>
          <p:nvSpPr>
            <p:cNvPr id="2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644991" y="4529997"/>
            <a:ext cx="407339" cy="375446"/>
            <a:chOff x="1668463" y="1970088"/>
            <a:chExt cx="530225" cy="476250"/>
          </a:xfrm>
          <a:solidFill>
            <a:srgbClr val="FF33CC"/>
          </a:solidFill>
        </p:grpSpPr>
        <p:sp>
          <p:nvSpPr>
            <p:cNvPr id="5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5" name="Freeform 11"/>
          <p:cNvSpPr>
            <a:spLocks noEditPoints="1"/>
          </p:cNvSpPr>
          <p:nvPr/>
        </p:nvSpPr>
        <p:spPr bwMode="auto">
          <a:xfrm>
            <a:off x="6578020" y="2570516"/>
            <a:ext cx="520990" cy="464288"/>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tx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1828800" y="2486165"/>
            <a:ext cx="545810" cy="529142"/>
            <a:chOff x="8030169" y="1828007"/>
            <a:chExt cx="287338" cy="271463"/>
          </a:xfrm>
          <a:solidFill>
            <a:schemeClr val="tx1"/>
          </a:solidFill>
        </p:grpSpPr>
        <p:sp>
          <p:nvSpPr>
            <p:cNvPr id="67"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rot="2732296" flipH="1">
            <a:off x="2924617" y="2572315"/>
            <a:ext cx="1583491" cy="843674"/>
            <a:chOff x="5186363" y="712788"/>
            <a:chExt cx="2124075" cy="868362"/>
          </a:xfrm>
          <a:solidFill>
            <a:schemeClr val="bg1">
              <a:lumMod val="75000"/>
            </a:schemeClr>
          </a:solidFill>
        </p:grpSpPr>
        <p:sp>
          <p:nvSpPr>
            <p:cNvPr id="7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8" name="Group 267"/>
          <p:cNvGrpSpPr/>
          <p:nvPr/>
        </p:nvGrpSpPr>
        <p:grpSpPr>
          <a:xfrm rot="18867704">
            <a:off x="4635892" y="2572315"/>
            <a:ext cx="1583491" cy="843674"/>
            <a:chOff x="5186363" y="712788"/>
            <a:chExt cx="2124075" cy="868362"/>
          </a:xfrm>
          <a:solidFill>
            <a:schemeClr val="bg1">
              <a:lumMod val="75000"/>
            </a:schemeClr>
          </a:solidFill>
        </p:grpSpPr>
        <p:sp>
          <p:nvSpPr>
            <p:cNvPr id="269"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5" name="Group 864"/>
          <p:cNvGrpSpPr/>
          <p:nvPr/>
        </p:nvGrpSpPr>
        <p:grpSpPr>
          <a:xfrm rot="2732296" flipH="1">
            <a:off x="2786747" y="4477242"/>
            <a:ext cx="1218687" cy="843674"/>
            <a:chOff x="5186363" y="712788"/>
            <a:chExt cx="2124075" cy="868362"/>
          </a:xfrm>
          <a:solidFill>
            <a:schemeClr val="bg1">
              <a:lumMod val="75000"/>
            </a:schemeClr>
          </a:solidFill>
        </p:grpSpPr>
        <p:sp>
          <p:nvSpPr>
            <p:cNvPr id="86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4" name="Group 1063"/>
          <p:cNvGrpSpPr/>
          <p:nvPr/>
        </p:nvGrpSpPr>
        <p:grpSpPr>
          <a:xfrm rot="18867704">
            <a:off x="5126020" y="4477242"/>
            <a:ext cx="1218687" cy="843674"/>
            <a:chOff x="5186363" y="712788"/>
            <a:chExt cx="2124075" cy="868362"/>
          </a:xfrm>
          <a:solidFill>
            <a:schemeClr val="bg1">
              <a:lumMod val="75000"/>
            </a:schemeClr>
          </a:solidFill>
        </p:grpSpPr>
        <p:sp>
          <p:nvSpPr>
            <p:cNvPr id="106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9" name="Group 858"/>
          <p:cNvGrpSpPr/>
          <p:nvPr/>
        </p:nvGrpSpPr>
        <p:grpSpPr>
          <a:xfrm>
            <a:off x="8382000" y="6476999"/>
            <a:ext cx="591235" cy="223601"/>
            <a:chOff x="8190130" y="4757381"/>
            <a:chExt cx="725270" cy="268070"/>
          </a:xfrm>
          <a:solidFill>
            <a:schemeClr val="bg1">
              <a:lumMod val="85000"/>
            </a:schemeClr>
          </a:solidFill>
        </p:grpSpPr>
        <p:sp>
          <p:nvSpPr>
            <p:cNvPr id="860"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2" name="Group 861"/>
          <p:cNvGrpSpPr/>
          <p:nvPr/>
        </p:nvGrpSpPr>
        <p:grpSpPr>
          <a:xfrm>
            <a:off x="3976688" y="3505200"/>
            <a:ext cx="1219200" cy="1071791"/>
            <a:chOff x="3962400" y="2490559"/>
            <a:chExt cx="1219200" cy="1071791"/>
          </a:xfrm>
          <a:solidFill>
            <a:schemeClr val="tx1"/>
          </a:solidFill>
        </p:grpSpPr>
        <p:grpSp>
          <p:nvGrpSpPr>
            <p:cNvPr id="863" name="Group 862"/>
            <p:cNvGrpSpPr/>
            <p:nvPr/>
          </p:nvGrpSpPr>
          <p:grpSpPr>
            <a:xfrm>
              <a:off x="4267200" y="2707351"/>
              <a:ext cx="609600" cy="326928"/>
              <a:chOff x="5219702" y="979391"/>
              <a:chExt cx="677863" cy="363538"/>
            </a:xfrm>
            <a:grpFill/>
          </p:grpSpPr>
          <p:sp>
            <p:nvSpPr>
              <p:cNvPr id="1269"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4" name="Freeform 6"/>
            <p:cNvSpPr>
              <a:spLocks noEditPoints="1"/>
            </p:cNvSpPr>
            <p:nvPr/>
          </p:nvSpPr>
          <p:spPr bwMode="auto">
            <a:xfrm>
              <a:off x="3962400" y="2490559"/>
              <a:ext cx="1219200" cy="1071791"/>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grpFill/>
            <a:ln w="0">
              <a:noFill/>
              <a:prstDash val="solid"/>
              <a:round/>
              <a:headEnd/>
              <a:tailEnd/>
            </a:ln>
            <a:effectLst>
              <a:reflection blurRad="6350" stA="21000" endPos="29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21009410"/>
      </p:ext>
    </p:extLst>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62"/>
                                        </p:tgtEl>
                                        <p:attrNameLst>
                                          <p:attrName>style.visibility</p:attrName>
                                        </p:attrNameLst>
                                      </p:cBhvr>
                                      <p:to>
                                        <p:strVal val="visible"/>
                                      </p:to>
                                    </p:set>
                                    <p:anim calcmode="lin" valueType="num">
                                      <p:cBhvr>
                                        <p:cTn id="7" dur="500" fill="hold"/>
                                        <p:tgtEl>
                                          <p:spTgt spid="862"/>
                                        </p:tgtEl>
                                        <p:attrNameLst>
                                          <p:attrName>ppt_w</p:attrName>
                                        </p:attrNameLst>
                                      </p:cBhvr>
                                      <p:tavLst>
                                        <p:tav tm="0">
                                          <p:val>
                                            <p:fltVal val="0"/>
                                          </p:val>
                                        </p:tav>
                                        <p:tav tm="100000">
                                          <p:val>
                                            <p:strVal val="#ppt_w"/>
                                          </p:val>
                                        </p:tav>
                                      </p:tavLst>
                                    </p:anim>
                                    <p:anim calcmode="lin" valueType="num">
                                      <p:cBhvr>
                                        <p:cTn id="8" dur="500" fill="hold"/>
                                        <p:tgtEl>
                                          <p:spTgt spid="862"/>
                                        </p:tgtEl>
                                        <p:attrNameLst>
                                          <p:attrName>ppt_h</p:attrName>
                                        </p:attrNameLst>
                                      </p:cBhvr>
                                      <p:tavLst>
                                        <p:tav tm="0">
                                          <p:val>
                                            <p:fltVal val="0"/>
                                          </p:val>
                                        </p:tav>
                                        <p:tav tm="100000">
                                          <p:val>
                                            <p:strVal val="#ppt_h"/>
                                          </p:val>
                                        </p:tav>
                                      </p:tavLst>
                                    </p:anim>
                                    <p:animEffect transition="in" filter="fade">
                                      <p:cBhvr>
                                        <p:cTn id="9" dur="500"/>
                                        <p:tgtEl>
                                          <p:spTgt spid="86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wipe(right)">
                                      <p:cBhvr>
                                        <p:cTn id="14" dur="500"/>
                                        <p:tgtEl>
                                          <p:spTgt spid="69"/>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randombar(horizontal)">
                                      <p:cBhvr>
                                        <p:cTn id="19" dur="500"/>
                                        <p:tgtEl>
                                          <p:spTgt spid="12"/>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randombar(horizontal)">
                                      <p:cBhvr>
                                        <p:cTn id="22" dur="500"/>
                                        <p:tgtEl>
                                          <p:spTgt spid="13"/>
                                        </p:tgtEl>
                                      </p:cBhvr>
                                    </p:animEffect>
                                  </p:childTnLst>
                                </p:cTn>
                              </p:par>
                              <p:par>
                                <p:cTn id="23" presetID="14" presetClass="entr" presetSubtype="10" fill="hold" nodeType="with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randombar(horizontal)">
                                      <p:cBhvr>
                                        <p:cTn id="25" dur="500"/>
                                        <p:tgtEl>
                                          <p:spTgt spid="6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268"/>
                                        </p:tgtEl>
                                        <p:attrNameLst>
                                          <p:attrName>style.visibility</p:attrName>
                                        </p:attrNameLst>
                                      </p:cBhvr>
                                      <p:to>
                                        <p:strVal val="visible"/>
                                      </p:to>
                                    </p:set>
                                    <p:animEffect transition="in" filter="wipe(left)">
                                      <p:cBhvr>
                                        <p:cTn id="30" dur="500"/>
                                        <p:tgtEl>
                                          <p:spTgt spid="26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up)">
                                      <p:cBhvr>
                                        <p:cTn id="35" dur="500"/>
                                        <p:tgtEl>
                                          <p:spTgt spid="20"/>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up)">
                                      <p:cBhvr>
                                        <p:cTn id="38" dur="500"/>
                                        <p:tgtEl>
                                          <p:spTgt spid="2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wipe(up)">
                                      <p:cBhvr>
                                        <p:cTn id="41" dur="500"/>
                                        <p:tgtEl>
                                          <p:spTgt spid="6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nodeType="clickEffect">
                                  <p:stCondLst>
                                    <p:cond delay="0"/>
                                  </p:stCondLst>
                                  <p:childTnLst>
                                    <p:set>
                                      <p:cBhvr>
                                        <p:cTn id="45" dur="1" fill="hold">
                                          <p:stCondLst>
                                            <p:cond delay="0"/>
                                          </p:stCondLst>
                                        </p:cTn>
                                        <p:tgtEl>
                                          <p:spTgt spid="865"/>
                                        </p:tgtEl>
                                        <p:attrNameLst>
                                          <p:attrName>style.visibility</p:attrName>
                                        </p:attrNameLst>
                                      </p:cBhvr>
                                      <p:to>
                                        <p:strVal val="visible"/>
                                      </p:to>
                                    </p:set>
                                    <p:animEffect transition="in" filter="wipe(right)">
                                      <p:cBhvr>
                                        <p:cTn id="46" dur="500"/>
                                        <p:tgtEl>
                                          <p:spTgt spid="865"/>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p:cTn id="51" dur="500" fill="hold"/>
                                        <p:tgtEl>
                                          <p:spTgt spid="25"/>
                                        </p:tgtEl>
                                        <p:attrNameLst>
                                          <p:attrName>ppt_w</p:attrName>
                                        </p:attrNameLst>
                                      </p:cBhvr>
                                      <p:tavLst>
                                        <p:tav tm="0">
                                          <p:val>
                                            <p:fltVal val="0"/>
                                          </p:val>
                                        </p:tav>
                                        <p:tav tm="100000">
                                          <p:val>
                                            <p:strVal val="#ppt_w"/>
                                          </p:val>
                                        </p:tav>
                                      </p:tavLst>
                                    </p:anim>
                                    <p:anim calcmode="lin" valueType="num">
                                      <p:cBhvr>
                                        <p:cTn id="52" dur="500" fill="hold"/>
                                        <p:tgtEl>
                                          <p:spTgt spid="25"/>
                                        </p:tgtEl>
                                        <p:attrNameLst>
                                          <p:attrName>ppt_h</p:attrName>
                                        </p:attrNameLst>
                                      </p:cBhvr>
                                      <p:tavLst>
                                        <p:tav tm="0">
                                          <p:val>
                                            <p:fltVal val="0"/>
                                          </p:val>
                                        </p:tav>
                                        <p:tav tm="100000">
                                          <p:val>
                                            <p:strVal val="#ppt_h"/>
                                          </p:val>
                                        </p:tav>
                                      </p:tavLst>
                                    </p:anim>
                                    <p:animEffect transition="in" filter="fade">
                                      <p:cBhvr>
                                        <p:cTn id="53" dur="500"/>
                                        <p:tgtEl>
                                          <p:spTgt spid="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500" fill="hold"/>
                                        <p:tgtEl>
                                          <p:spTgt spid="18"/>
                                        </p:tgtEl>
                                        <p:attrNameLst>
                                          <p:attrName>ppt_w</p:attrName>
                                        </p:attrNameLst>
                                      </p:cBhvr>
                                      <p:tavLst>
                                        <p:tav tm="0">
                                          <p:val>
                                            <p:fltVal val="0"/>
                                          </p:val>
                                        </p:tav>
                                        <p:tav tm="100000">
                                          <p:val>
                                            <p:strVal val="#ppt_w"/>
                                          </p:val>
                                        </p:tav>
                                      </p:tavLst>
                                    </p:anim>
                                    <p:anim calcmode="lin" valueType="num">
                                      <p:cBhvr>
                                        <p:cTn id="57" dur="500" fill="hold"/>
                                        <p:tgtEl>
                                          <p:spTgt spid="18"/>
                                        </p:tgtEl>
                                        <p:attrNameLst>
                                          <p:attrName>ppt_h</p:attrName>
                                        </p:attrNameLst>
                                      </p:cBhvr>
                                      <p:tavLst>
                                        <p:tav tm="0">
                                          <p:val>
                                            <p:fltVal val="0"/>
                                          </p:val>
                                        </p:tav>
                                        <p:tav tm="100000">
                                          <p:val>
                                            <p:strVal val="#ppt_h"/>
                                          </p:val>
                                        </p:tav>
                                      </p:tavLst>
                                    </p:anim>
                                    <p:animEffect transition="in" filter="fade">
                                      <p:cBhvr>
                                        <p:cTn id="58" dur="500"/>
                                        <p:tgtEl>
                                          <p:spTgt spid="18"/>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1064"/>
                                        </p:tgtEl>
                                        <p:attrNameLst>
                                          <p:attrName>style.visibility</p:attrName>
                                        </p:attrNameLst>
                                      </p:cBhvr>
                                      <p:to>
                                        <p:strVal val="visible"/>
                                      </p:to>
                                    </p:set>
                                    <p:animEffect transition="in" filter="wipe(left)">
                                      <p:cBhvr>
                                        <p:cTn id="68" dur="500"/>
                                        <p:tgtEl>
                                          <p:spTgt spid="1064"/>
                                        </p:tgtEl>
                                      </p:cBhvr>
                                    </p:animEffect>
                                  </p:childTnLst>
                                </p:cTn>
                              </p:par>
                            </p:childTnLst>
                          </p:cTn>
                        </p:par>
                      </p:childTnLst>
                    </p:cTn>
                  </p:par>
                  <p:par>
                    <p:cTn id="69" fill="hold">
                      <p:stCondLst>
                        <p:cond delay="indefinite"/>
                      </p:stCondLst>
                      <p:childTnLst>
                        <p:par>
                          <p:cTn id="70" fill="hold">
                            <p:stCondLst>
                              <p:cond delay="0"/>
                            </p:stCondLst>
                            <p:childTnLst>
                              <p:par>
                                <p:cTn id="71" presetID="14" presetClass="entr" presetSubtype="10" fill="hold" nodeType="click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randombar(horizontal)">
                                      <p:cBhvr>
                                        <p:cTn id="73" dur="500"/>
                                        <p:tgtEl>
                                          <p:spTgt spid="55"/>
                                        </p:tgtEl>
                                      </p:cBhvr>
                                    </p:animEffect>
                                  </p:childTnLst>
                                </p:cTn>
                              </p:par>
                              <p:par>
                                <p:cTn id="74" presetID="14" presetClass="entr" presetSubtype="10"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Effect transition="in" filter="randombar(horizontal)">
                                      <p:cBhvr>
                                        <p:cTn id="76" dur="500"/>
                                        <p:tgtEl>
                                          <p:spTgt spid="24"/>
                                        </p:tgtEl>
                                      </p:cBhvr>
                                    </p:animEffect>
                                  </p:childTnLst>
                                </p:cTn>
                              </p:par>
                              <p:par>
                                <p:cTn id="77" presetID="14" presetClass="entr" presetSubtype="10" fill="hold" grpId="0" nodeType="with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randombar(horizontal)">
                                      <p:cBhvr>
                                        <p:cTn id="7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7" grpId="0"/>
      <p:bldP spid="18" grpId="0"/>
      <p:bldP spid="20" grpId="0"/>
      <p:bldP spid="21" grpId="0"/>
      <p:bldP spid="23" grpId="0"/>
      <p:bldP spid="24" grpId="0"/>
      <p:bldP spid="6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3" name="Rectangle 32"/>
          <p:cNvSpPr/>
          <p:nvPr/>
        </p:nvSpPr>
        <p:spPr>
          <a:xfrm>
            <a:off x="600075" y="0"/>
            <a:ext cx="3895725" cy="5410200"/>
          </a:xfrm>
          <a:custGeom>
            <a:avLst/>
            <a:gdLst>
              <a:gd name="connsiteX0" fmla="*/ 0 w 3200400"/>
              <a:gd name="connsiteY0" fmla="*/ 0 h 3629025"/>
              <a:gd name="connsiteX1" fmla="*/ 3200400 w 3200400"/>
              <a:gd name="connsiteY1" fmla="*/ 0 h 3629025"/>
              <a:gd name="connsiteX2" fmla="*/ 3200400 w 3200400"/>
              <a:gd name="connsiteY2" fmla="*/ 3629025 h 3629025"/>
              <a:gd name="connsiteX3" fmla="*/ 0 w 3200400"/>
              <a:gd name="connsiteY3" fmla="*/ 3629025 h 3629025"/>
              <a:gd name="connsiteX4" fmla="*/ 0 w 3200400"/>
              <a:gd name="connsiteY4" fmla="*/ 0 h 3629025"/>
              <a:gd name="connsiteX0" fmla="*/ 9525 w 3209925"/>
              <a:gd name="connsiteY0" fmla="*/ 0 h 4457700"/>
              <a:gd name="connsiteX1" fmla="*/ 3209925 w 3209925"/>
              <a:gd name="connsiteY1" fmla="*/ 0 h 4457700"/>
              <a:gd name="connsiteX2" fmla="*/ 3209925 w 3209925"/>
              <a:gd name="connsiteY2" fmla="*/ 3629025 h 4457700"/>
              <a:gd name="connsiteX3" fmla="*/ 0 w 3209925"/>
              <a:gd name="connsiteY3" fmla="*/ 4457700 h 4457700"/>
              <a:gd name="connsiteX4" fmla="*/ 9525 w 3209925"/>
              <a:gd name="connsiteY4" fmla="*/ 0 h 445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9925" h="4457700">
                <a:moveTo>
                  <a:pt x="9525" y="0"/>
                </a:moveTo>
                <a:lnTo>
                  <a:pt x="3209925" y="0"/>
                </a:lnTo>
                <a:lnTo>
                  <a:pt x="3209925" y="3629025"/>
                </a:lnTo>
                <a:lnTo>
                  <a:pt x="0" y="4457700"/>
                </a:lnTo>
                <a:lnTo>
                  <a:pt x="9525" y="0"/>
                </a:lnTo>
                <a:close/>
              </a:path>
            </a:pathLst>
          </a:cu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57250" y="2311400"/>
            <a:ext cx="3347260" cy="6096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35" name="Title 1"/>
          <p:cNvSpPr txBox="1">
            <a:spLocks/>
          </p:cNvSpPr>
          <p:nvPr/>
        </p:nvSpPr>
        <p:spPr>
          <a:xfrm>
            <a:off x="857250" y="2853029"/>
            <a:ext cx="3347260" cy="4064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36" name="Rectangle 35"/>
          <p:cNvSpPr/>
          <p:nvPr/>
        </p:nvSpPr>
        <p:spPr>
          <a:xfrm>
            <a:off x="857250" y="3361029"/>
            <a:ext cx="3347260"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grpSp>
        <p:nvGrpSpPr>
          <p:cNvPr id="16" name="Group 15"/>
          <p:cNvGrpSpPr/>
          <p:nvPr/>
        </p:nvGrpSpPr>
        <p:grpSpPr>
          <a:xfrm>
            <a:off x="8382000" y="6476999"/>
            <a:ext cx="591235" cy="223601"/>
            <a:chOff x="8190130" y="4757381"/>
            <a:chExt cx="725270" cy="268070"/>
          </a:xfrm>
          <a:solidFill>
            <a:srgbClr val="FF33CC"/>
          </a:solidFill>
        </p:grpSpPr>
        <p:sp>
          <p:nvSpPr>
            <p:cNvPr id="1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 name="Group 26"/>
          <p:cNvGrpSpPr/>
          <p:nvPr/>
        </p:nvGrpSpPr>
        <p:grpSpPr>
          <a:xfrm>
            <a:off x="1203958" y="1143000"/>
            <a:ext cx="2529842" cy="762000"/>
            <a:chOff x="1219200" y="798169"/>
            <a:chExt cx="1981200" cy="589306"/>
          </a:xfrm>
        </p:grpSpPr>
        <p:grpSp>
          <p:nvGrpSpPr>
            <p:cNvPr id="28" name="Group 27"/>
            <p:cNvGrpSpPr/>
            <p:nvPr/>
          </p:nvGrpSpPr>
          <p:grpSpPr>
            <a:xfrm>
              <a:off x="2472571" y="956793"/>
              <a:ext cx="727829" cy="430682"/>
              <a:chOff x="5765800" y="3624263"/>
              <a:chExt cx="960438" cy="568326"/>
            </a:xfrm>
            <a:solidFill>
              <a:schemeClr val="bg1"/>
            </a:solidFill>
          </p:grpSpPr>
          <p:sp>
            <p:nvSpPr>
              <p:cNvPr id="32" name="Freeform 7"/>
              <p:cNvSpPr>
                <a:spLocks noEditPoints="1"/>
              </p:cNvSpPr>
              <p:nvPr/>
            </p:nvSpPr>
            <p:spPr bwMode="auto">
              <a:xfrm>
                <a:off x="5870575" y="3624263"/>
                <a:ext cx="752475" cy="458788"/>
              </a:xfrm>
              <a:custGeom>
                <a:avLst/>
                <a:gdLst>
                  <a:gd name="T0" fmla="*/ 49 w 950"/>
                  <a:gd name="T1" fmla="*/ 47 h 579"/>
                  <a:gd name="T2" fmla="*/ 49 w 950"/>
                  <a:gd name="T3" fmla="*/ 532 h 579"/>
                  <a:gd name="T4" fmla="*/ 901 w 950"/>
                  <a:gd name="T5" fmla="*/ 532 h 579"/>
                  <a:gd name="T6" fmla="*/ 901 w 950"/>
                  <a:gd name="T7" fmla="*/ 47 h 579"/>
                  <a:gd name="T8" fmla="*/ 49 w 950"/>
                  <a:gd name="T9" fmla="*/ 47 h 579"/>
                  <a:gd name="T10" fmla="*/ 30 w 950"/>
                  <a:gd name="T11" fmla="*/ 0 h 579"/>
                  <a:gd name="T12" fmla="*/ 918 w 950"/>
                  <a:gd name="T13" fmla="*/ 0 h 579"/>
                  <a:gd name="T14" fmla="*/ 930 w 950"/>
                  <a:gd name="T15" fmla="*/ 3 h 579"/>
                  <a:gd name="T16" fmla="*/ 940 w 950"/>
                  <a:gd name="T17" fmla="*/ 10 h 579"/>
                  <a:gd name="T18" fmla="*/ 946 w 950"/>
                  <a:gd name="T19" fmla="*/ 20 h 579"/>
                  <a:gd name="T20" fmla="*/ 950 w 950"/>
                  <a:gd name="T21" fmla="*/ 32 h 579"/>
                  <a:gd name="T22" fmla="*/ 950 w 950"/>
                  <a:gd name="T23" fmla="*/ 579 h 579"/>
                  <a:gd name="T24" fmla="*/ 0 w 950"/>
                  <a:gd name="T25" fmla="*/ 579 h 579"/>
                  <a:gd name="T26" fmla="*/ 0 w 950"/>
                  <a:gd name="T27" fmla="*/ 32 h 579"/>
                  <a:gd name="T28" fmla="*/ 2 w 950"/>
                  <a:gd name="T29" fmla="*/ 20 h 579"/>
                  <a:gd name="T30" fmla="*/ 9 w 950"/>
                  <a:gd name="T31" fmla="*/ 10 h 579"/>
                  <a:gd name="T32" fmla="*/ 19 w 950"/>
                  <a:gd name="T33" fmla="*/ 3 h 579"/>
                  <a:gd name="T34" fmla="*/ 30 w 950"/>
                  <a:gd name="T35"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0" h="579">
                    <a:moveTo>
                      <a:pt x="49" y="47"/>
                    </a:moveTo>
                    <a:lnTo>
                      <a:pt x="49" y="532"/>
                    </a:lnTo>
                    <a:lnTo>
                      <a:pt x="901" y="532"/>
                    </a:lnTo>
                    <a:lnTo>
                      <a:pt x="901" y="47"/>
                    </a:lnTo>
                    <a:lnTo>
                      <a:pt x="49" y="47"/>
                    </a:lnTo>
                    <a:close/>
                    <a:moveTo>
                      <a:pt x="30" y="0"/>
                    </a:moveTo>
                    <a:lnTo>
                      <a:pt x="918" y="0"/>
                    </a:lnTo>
                    <a:lnTo>
                      <a:pt x="930" y="3"/>
                    </a:lnTo>
                    <a:lnTo>
                      <a:pt x="940" y="10"/>
                    </a:lnTo>
                    <a:lnTo>
                      <a:pt x="946" y="20"/>
                    </a:lnTo>
                    <a:lnTo>
                      <a:pt x="950" y="32"/>
                    </a:lnTo>
                    <a:lnTo>
                      <a:pt x="950" y="579"/>
                    </a:lnTo>
                    <a:lnTo>
                      <a:pt x="0" y="579"/>
                    </a:lnTo>
                    <a:lnTo>
                      <a:pt x="0" y="32"/>
                    </a:lnTo>
                    <a:lnTo>
                      <a:pt x="2" y="20"/>
                    </a:lnTo>
                    <a:lnTo>
                      <a:pt x="9" y="10"/>
                    </a:lnTo>
                    <a:lnTo>
                      <a:pt x="19" y="3"/>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8"/>
              <p:cNvSpPr>
                <a:spLocks/>
              </p:cNvSpPr>
              <p:nvPr/>
            </p:nvSpPr>
            <p:spPr bwMode="auto">
              <a:xfrm>
                <a:off x="5765800" y="4095751"/>
                <a:ext cx="960438" cy="96838"/>
              </a:xfrm>
              <a:custGeom>
                <a:avLst/>
                <a:gdLst>
                  <a:gd name="T0" fmla="*/ 131 w 1211"/>
                  <a:gd name="T1" fmla="*/ 0 h 122"/>
                  <a:gd name="T2" fmla="*/ 1081 w 1211"/>
                  <a:gd name="T3" fmla="*/ 0 h 122"/>
                  <a:gd name="T4" fmla="*/ 1137 w 1211"/>
                  <a:gd name="T5" fmla="*/ 40 h 122"/>
                  <a:gd name="T6" fmla="*/ 1143 w 1211"/>
                  <a:gd name="T7" fmla="*/ 45 h 122"/>
                  <a:gd name="T8" fmla="*/ 1189 w 1211"/>
                  <a:gd name="T9" fmla="*/ 78 h 122"/>
                  <a:gd name="T10" fmla="*/ 1196 w 1211"/>
                  <a:gd name="T11" fmla="*/ 82 h 122"/>
                  <a:gd name="T12" fmla="*/ 1207 w 1211"/>
                  <a:gd name="T13" fmla="*/ 93 h 122"/>
                  <a:gd name="T14" fmla="*/ 1211 w 1211"/>
                  <a:gd name="T15" fmla="*/ 103 h 122"/>
                  <a:gd name="T16" fmla="*/ 1211 w 1211"/>
                  <a:gd name="T17" fmla="*/ 111 h 122"/>
                  <a:gd name="T18" fmla="*/ 1204 w 1211"/>
                  <a:gd name="T19" fmla="*/ 117 h 122"/>
                  <a:gd name="T20" fmla="*/ 1193 w 1211"/>
                  <a:gd name="T21" fmla="*/ 121 h 122"/>
                  <a:gd name="T22" fmla="*/ 1175 w 1211"/>
                  <a:gd name="T23" fmla="*/ 122 h 122"/>
                  <a:gd name="T24" fmla="*/ 37 w 1211"/>
                  <a:gd name="T25" fmla="*/ 122 h 122"/>
                  <a:gd name="T26" fmla="*/ 19 w 1211"/>
                  <a:gd name="T27" fmla="*/ 121 h 122"/>
                  <a:gd name="T28" fmla="*/ 8 w 1211"/>
                  <a:gd name="T29" fmla="*/ 117 h 122"/>
                  <a:gd name="T30" fmla="*/ 1 w 1211"/>
                  <a:gd name="T31" fmla="*/ 111 h 122"/>
                  <a:gd name="T32" fmla="*/ 0 w 1211"/>
                  <a:gd name="T33" fmla="*/ 103 h 122"/>
                  <a:gd name="T34" fmla="*/ 5 w 1211"/>
                  <a:gd name="T35" fmla="*/ 93 h 122"/>
                  <a:gd name="T36" fmla="*/ 16 w 1211"/>
                  <a:gd name="T37" fmla="*/ 82 h 122"/>
                  <a:gd name="T38" fmla="*/ 23 w 1211"/>
                  <a:gd name="T39" fmla="*/ 78 h 122"/>
                  <a:gd name="T40" fmla="*/ 68 w 1211"/>
                  <a:gd name="T41" fmla="*/ 45 h 122"/>
                  <a:gd name="T42" fmla="*/ 75 w 1211"/>
                  <a:gd name="T43" fmla="*/ 40 h 122"/>
                  <a:gd name="T44" fmla="*/ 131 w 1211"/>
                  <a:gd name="T4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1" h="122">
                    <a:moveTo>
                      <a:pt x="131" y="0"/>
                    </a:moveTo>
                    <a:lnTo>
                      <a:pt x="1081" y="0"/>
                    </a:lnTo>
                    <a:lnTo>
                      <a:pt x="1137" y="40"/>
                    </a:lnTo>
                    <a:lnTo>
                      <a:pt x="1143" y="45"/>
                    </a:lnTo>
                    <a:lnTo>
                      <a:pt x="1189" y="78"/>
                    </a:lnTo>
                    <a:lnTo>
                      <a:pt x="1196" y="82"/>
                    </a:lnTo>
                    <a:lnTo>
                      <a:pt x="1207" y="93"/>
                    </a:lnTo>
                    <a:lnTo>
                      <a:pt x="1211" y="103"/>
                    </a:lnTo>
                    <a:lnTo>
                      <a:pt x="1211" y="111"/>
                    </a:lnTo>
                    <a:lnTo>
                      <a:pt x="1204" y="117"/>
                    </a:lnTo>
                    <a:lnTo>
                      <a:pt x="1193" y="121"/>
                    </a:lnTo>
                    <a:lnTo>
                      <a:pt x="1175" y="122"/>
                    </a:lnTo>
                    <a:lnTo>
                      <a:pt x="37" y="122"/>
                    </a:lnTo>
                    <a:lnTo>
                      <a:pt x="19" y="121"/>
                    </a:lnTo>
                    <a:lnTo>
                      <a:pt x="8" y="117"/>
                    </a:lnTo>
                    <a:lnTo>
                      <a:pt x="1" y="111"/>
                    </a:lnTo>
                    <a:lnTo>
                      <a:pt x="0" y="103"/>
                    </a:lnTo>
                    <a:lnTo>
                      <a:pt x="5" y="93"/>
                    </a:lnTo>
                    <a:lnTo>
                      <a:pt x="16" y="82"/>
                    </a:lnTo>
                    <a:lnTo>
                      <a:pt x="23" y="78"/>
                    </a:lnTo>
                    <a:lnTo>
                      <a:pt x="68" y="45"/>
                    </a:lnTo>
                    <a:lnTo>
                      <a:pt x="75" y="40"/>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9" name="Freeform 9"/>
            <p:cNvSpPr>
              <a:spLocks noEditPoints="1"/>
            </p:cNvSpPr>
            <p:nvPr/>
          </p:nvSpPr>
          <p:spPr bwMode="auto">
            <a:xfrm>
              <a:off x="1491563" y="923877"/>
              <a:ext cx="341343" cy="463598"/>
            </a:xfrm>
            <a:custGeom>
              <a:avLst/>
              <a:gdLst>
                <a:gd name="T0" fmla="*/ 282 w 565"/>
                <a:gd name="T1" fmla="*/ 697 h 767"/>
                <a:gd name="T2" fmla="*/ 272 w 565"/>
                <a:gd name="T3" fmla="*/ 699 h 767"/>
                <a:gd name="T4" fmla="*/ 264 w 565"/>
                <a:gd name="T5" fmla="*/ 704 h 767"/>
                <a:gd name="T6" fmla="*/ 259 w 565"/>
                <a:gd name="T7" fmla="*/ 712 h 767"/>
                <a:gd name="T8" fmla="*/ 257 w 565"/>
                <a:gd name="T9" fmla="*/ 722 h 767"/>
                <a:gd name="T10" fmla="*/ 259 w 565"/>
                <a:gd name="T11" fmla="*/ 731 h 767"/>
                <a:gd name="T12" fmla="*/ 264 w 565"/>
                <a:gd name="T13" fmla="*/ 739 h 767"/>
                <a:gd name="T14" fmla="*/ 272 w 565"/>
                <a:gd name="T15" fmla="*/ 744 h 767"/>
                <a:gd name="T16" fmla="*/ 282 w 565"/>
                <a:gd name="T17" fmla="*/ 746 h 767"/>
                <a:gd name="T18" fmla="*/ 291 w 565"/>
                <a:gd name="T19" fmla="*/ 744 h 767"/>
                <a:gd name="T20" fmla="*/ 300 w 565"/>
                <a:gd name="T21" fmla="*/ 739 h 767"/>
                <a:gd name="T22" fmla="*/ 305 w 565"/>
                <a:gd name="T23" fmla="*/ 731 h 767"/>
                <a:gd name="T24" fmla="*/ 307 w 565"/>
                <a:gd name="T25" fmla="*/ 722 h 767"/>
                <a:gd name="T26" fmla="*/ 305 w 565"/>
                <a:gd name="T27" fmla="*/ 712 h 767"/>
                <a:gd name="T28" fmla="*/ 300 w 565"/>
                <a:gd name="T29" fmla="*/ 704 h 767"/>
                <a:gd name="T30" fmla="*/ 291 w 565"/>
                <a:gd name="T31" fmla="*/ 699 h 767"/>
                <a:gd name="T32" fmla="*/ 282 w 565"/>
                <a:gd name="T33" fmla="*/ 697 h 767"/>
                <a:gd name="T34" fmla="*/ 31 w 565"/>
                <a:gd name="T35" fmla="*/ 38 h 767"/>
                <a:gd name="T36" fmla="*/ 31 w 565"/>
                <a:gd name="T37" fmla="*/ 678 h 767"/>
                <a:gd name="T38" fmla="*/ 534 w 565"/>
                <a:gd name="T39" fmla="*/ 678 h 767"/>
                <a:gd name="T40" fmla="*/ 534 w 565"/>
                <a:gd name="T41" fmla="*/ 38 h 767"/>
                <a:gd name="T42" fmla="*/ 31 w 565"/>
                <a:gd name="T43" fmla="*/ 38 h 767"/>
                <a:gd name="T44" fmla="*/ 16 w 565"/>
                <a:gd name="T45" fmla="*/ 0 h 767"/>
                <a:gd name="T46" fmla="*/ 549 w 565"/>
                <a:gd name="T47" fmla="*/ 0 h 767"/>
                <a:gd name="T48" fmla="*/ 554 w 565"/>
                <a:gd name="T49" fmla="*/ 2 h 767"/>
                <a:gd name="T50" fmla="*/ 558 w 565"/>
                <a:gd name="T51" fmla="*/ 4 h 767"/>
                <a:gd name="T52" fmla="*/ 562 w 565"/>
                <a:gd name="T53" fmla="*/ 7 h 767"/>
                <a:gd name="T54" fmla="*/ 564 w 565"/>
                <a:gd name="T55" fmla="*/ 11 h 767"/>
                <a:gd name="T56" fmla="*/ 565 w 565"/>
                <a:gd name="T57" fmla="*/ 17 h 767"/>
                <a:gd name="T58" fmla="*/ 565 w 565"/>
                <a:gd name="T59" fmla="*/ 752 h 767"/>
                <a:gd name="T60" fmla="*/ 564 w 565"/>
                <a:gd name="T61" fmla="*/ 756 h 767"/>
                <a:gd name="T62" fmla="*/ 562 w 565"/>
                <a:gd name="T63" fmla="*/ 761 h 767"/>
                <a:gd name="T64" fmla="*/ 558 w 565"/>
                <a:gd name="T65" fmla="*/ 765 h 767"/>
                <a:gd name="T66" fmla="*/ 554 w 565"/>
                <a:gd name="T67" fmla="*/ 767 h 767"/>
                <a:gd name="T68" fmla="*/ 549 w 565"/>
                <a:gd name="T69" fmla="*/ 767 h 767"/>
                <a:gd name="T70" fmla="*/ 16 w 565"/>
                <a:gd name="T71" fmla="*/ 767 h 767"/>
                <a:gd name="T72" fmla="*/ 10 w 565"/>
                <a:gd name="T73" fmla="*/ 767 h 767"/>
                <a:gd name="T74" fmla="*/ 6 w 565"/>
                <a:gd name="T75" fmla="*/ 765 h 767"/>
                <a:gd name="T76" fmla="*/ 3 w 565"/>
                <a:gd name="T77" fmla="*/ 761 h 767"/>
                <a:gd name="T78" fmla="*/ 1 w 565"/>
                <a:gd name="T79" fmla="*/ 756 h 767"/>
                <a:gd name="T80" fmla="*/ 0 w 565"/>
                <a:gd name="T81" fmla="*/ 752 h 767"/>
                <a:gd name="T82" fmla="*/ 0 w 565"/>
                <a:gd name="T83" fmla="*/ 17 h 767"/>
                <a:gd name="T84" fmla="*/ 1 w 565"/>
                <a:gd name="T85" fmla="*/ 11 h 767"/>
                <a:gd name="T86" fmla="*/ 3 w 565"/>
                <a:gd name="T87" fmla="*/ 7 h 767"/>
                <a:gd name="T88" fmla="*/ 6 w 565"/>
                <a:gd name="T89" fmla="*/ 4 h 767"/>
                <a:gd name="T90" fmla="*/ 10 w 565"/>
                <a:gd name="T91" fmla="*/ 2 h 767"/>
                <a:gd name="T92" fmla="*/ 16 w 565"/>
                <a:gd name="T93"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5" h="767">
                  <a:moveTo>
                    <a:pt x="282" y="697"/>
                  </a:moveTo>
                  <a:lnTo>
                    <a:pt x="272" y="699"/>
                  </a:lnTo>
                  <a:lnTo>
                    <a:pt x="264" y="704"/>
                  </a:lnTo>
                  <a:lnTo>
                    <a:pt x="259" y="712"/>
                  </a:lnTo>
                  <a:lnTo>
                    <a:pt x="257" y="722"/>
                  </a:lnTo>
                  <a:lnTo>
                    <a:pt x="259" y="731"/>
                  </a:lnTo>
                  <a:lnTo>
                    <a:pt x="264" y="739"/>
                  </a:lnTo>
                  <a:lnTo>
                    <a:pt x="272" y="744"/>
                  </a:lnTo>
                  <a:lnTo>
                    <a:pt x="282" y="746"/>
                  </a:lnTo>
                  <a:lnTo>
                    <a:pt x="291" y="744"/>
                  </a:lnTo>
                  <a:lnTo>
                    <a:pt x="300" y="739"/>
                  </a:lnTo>
                  <a:lnTo>
                    <a:pt x="305" y="731"/>
                  </a:lnTo>
                  <a:lnTo>
                    <a:pt x="307" y="722"/>
                  </a:lnTo>
                  <a:lnTo>
                    <a:pt x="305" y="712"/>
                  </a:lnTo>
                  <a:lnTo>
                    <a:pt x="300" y="704"/>
                  </a:lnTo>
                  <a:lnTo>
                    <a:pt x="291" y="699"/>
                  </a:lnTo>
                  <a:lnTo>
                    <a:pt x="282" y="697"/>
                  </a:lnTo>
                  <a:close/>
                  <a:moveTo>
                    <a:pt x="31" y="38"/>
                  </a:moveTo>
                  <a:lnTo>
                    <a:pt x="31" y="678"/>
                  </a:lnTo>
                  <a:lnTo>
                    <a:pt x="534" y="678"/>
                  </a:lnTo>
                  <a:lnTo>
                    <a:pt x="534" y="38"/>
                  </a:lnTo>
                  <a:lnTo>
                    <a:pt x="31" y="38"/>
                  </a:lnTo>
                  <a:close/>
                  <a:moveTo>
                    <a:pt x="16" y="0"/>
                  </a:moveTo>
                  <a:lnTo>
                    <a:pt x="549" y="0"/>
                  </a:lnTo>
                  <a:lnTo>
                    <a:pt x="554" y="2"/>
                  </a:lnTo>
                  <a:lnTo>
                    <a:pt x="558" y="4"/>
                  </a:lnTo>
                  <a:lnTo>
                    <a:pt x="562" y="7"/>
                  </a:lnTo>
                  <a:lnTo>
                    <a:pt x="564" y="11"/>
                  </a:lnTo>
                  <a:lnTo>
                    <a:pt x="565" y="17"/>
                  </a:lnTo>
                  <a:lnTo>
                    <a:pt x="565" y="752"/>
                  </a:lnTo>
                  <a:lnTo>
                    <a:pt x="564" y="756"/>
                  </a:lnTo>
                  <a:lnTo>
                    <a:pt x="562" y="761"/>
                  </a:lnTo>
                  <a:lnTo>
                    <a:pt x="558" y="765"/>
                  </a:lnTo>
                  <a:lnTo>
                    <a:pt x="554" y="767"/>
                  </a:lnTo>
                  <a:lnTo>
                    <a:pt x="549" y="767"/>
                  </a:lnTo>
                  <a:lnTo>
                    <a:pt x="16" y="767"/>
                  </a:lnTo>
                  <a:lnTo>
                    <a:pt x="10" y="767"/>
                  </a:lnTo>
                  <a:lnTo>
                    <a:pt x="6" y="765"/>
                  </a:lnTo>
                  <a:lnTo>
                    <a:pt x="3" y="761"/>
                  </a:lnTo>
                  <a:lnTo>
                    <a:pt x="1" y="756"/>
                  </a:lnTo>
                  <a:lnTo>
                    <a:pt x="0" y="752"/>
                  </a:lnTo>
                  <a:lnTo>
                    <a:pt x="0" y="17"/>
                  </a:lnTo>
                  <a:lnTo>
                    <a:pt x="1" y="11"/>
                  </a:lnTo>
                  <a:lnTo>
                    <a:pt x="3" y="7"/>
                  </a:lnTo>
                  <a:lnTo>
                    <a:pt x="6" y="4"/>
                  </a:lnTo>
                  <a:lnTo>
                    <a:pt x="10" y="2"/>
                  </a:lnTo>
                  <a:lnTo>
                    <a:pt x="1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0"/>
            <p:cNvSpPr>
              <a:spLocks noEditPoints="1"/>
            </p:cNvSpPr>
            <p:nvPr/>
          </p:nvSpPr>
          <p:spPr bwMode="auto">
            <a:xfrm>
              <a:off x="1219200" y="995737"/>
              <a:ext cx="231342" cy="391738"/>
            </a:xfrm>
            <a:custGeom>
              <a:avLst/>
              <a:gdLst>
                <a:gd name="T0" fmla="*/ 205 w 451"/>
                <a:gd name="T1" fmla="*/ 710 h 761"/>
                <a:gd name="T2" fmla="*/ 200 w 451"/>
                <a:gd name="T3" fmla="*/ 736 h 761"/>
                <a:gd name="T4" fmla="*/ 222 w 451"/>
                <a:gd name="T5" fmla="*/ 751 h 761"/>
                <a:gd name="T6" fmla="*/ 244 w 451"/>
                <a:gd name="T7" fmla="*/ 736 h 761"/>
                <a:gd name="T8" fmla="*/ 239 w 451"/>
                <a:gd name="T9" fmla="*/ 710 h 761"/>
                <a:gd name="T10" fmla="*/ 31 w 451"/>
                <a:gd name="T11" fmla="*/ 46 h 761"/>
                <a:gd name="T12" fmla="*/ 413 w 451"/>
                <a:gd name="T13" fmla="*/ 46 h 761"/>
                <a:gd name="T14" fmla="*/ 246 w 451"/>
                <a:gd name="T15" fmla="*/ 15 h 761"/>
                <a:gd name="T16" fmla="*/ 241 w 451"/>
                <a:gd name="T17" fmla="*/ 23 h 761"/>
                <a:gd name="T18" fmla="*/ 246 w 451"/>
                <a:gd name="T19" fmla="*/ 30 h 761"/>
                <a:gd name="T20" fmla="*/ 255 w 451"/>
                <a:gd name="T21" fmla="*/ 28 h 761"/>
                <a:gd name="T22" fmla="*/ 256 w 451"/>
                <a:gd name="T23" fmla="*/ 19 h 761"/>
                <a:gd name="T24" fmla="*/ 249 w 451"/>
                <a:gd name="T25" fmla="*/ 15 h 761"/>
                <a:gd name="T26" fmla="*/ 216 w 451"/>
                <a:gd name="T27" fmla="*/ 17 h 761"/>
                <a:gd name="T28" fmla="*/ 215 w 451"/>
                <a:gd name="T29" fmla="*/ 26 h 761"/>
                <a:gd name="T30" fmla="*/ 222 w 451"/>
                <a:gd name="T31" fmla="*/ 31 h 761"/>
                <a:gd name="T32" fmla="*/ 229 w 451"/>
                <a:gd name="T33" fmla="*/ 26 h 761"/>
                <a:gd name="T34" fmla="*/ 228 w 451"/>
                <a:gd name="T35" fmla="*/ 17 h 761"/>
                <a:gd name="T36" fmla="*/ 195 w 451"/>
                <a:gd name="T37" fmla="*/ 15 h 761"/>
                <a:gd name="T38" fmla="*/ 188 w 451"/>
                <a:gd name="T39" fmla="*/ 19 h 761"/>
                <a:gd name="T40" fmla="*/ 189 w 451"/>
                <a:gd name="T41" fmla="*/ 28 h 761"/>
                <a:gd name="T42" fmla="*/ 198 w 451"/>
                <a:gd name="T43" fmla="*/ 30 h 761"/>
                <a:gd name="T44" fmla="*/ 203 w 451"/>
                <a:gd name="T45" fmla="*/ 23 h 761"/>
                <a:gd name="T46" fmla="*/ 198 w 451"/>
                <a:gd name="T47" fmla="*/ 15 h 761"/>
                <a:gd name="T48" fmla="*/ 429 w 451"/>
                <a:gd name="T49" fmla="*/ 0 h 761"/>
                <a:gd name="T50" fmla="*/ 441 w 451"/>
                <a:gd name="T51" fmla="*/ 6 h 761"/>
                <a:gd name="T52" fmla="*/ 444 w 451"/>
                <a:gd name="T53" fmla="*/ 103 h 761"/>
                <a:gd name="T54" fmla="*/ 451 w 451"/>
                <a:gd name="T55" fmla="*/ 106 h 761"/>
                <a:gd name="T56" fmla="*/ 451 w 451"/>
                <a:gd name="T57" fmla="*/ 148 h 761"/>
                <a:gd name="T58" fmla="*/ 444 w 451"/>
                <a:gd name="T59" fmla="*/ 151 h 761"/>
                <a:gd name="T60" fmla="*/ 449 w 451"/>
                <a:gd name="T61" fmla="*/ 158 h 761"/>
                <a:gd name="T62" fmla="*/ 451 w 451"/>
                <a:gd name="T63" fmla="*/ 199 h 761"/>
                <a:gd name="T64" fmla="*/ 446 w 451"/>
                <a:gd name="T65" fmla="*/ 204 h 761"/>
                <a:gd name="T66" fmla="*/ 446 w 451"/>
                <a:gd name="T67" fmla="*/ 210 h 761"/>
                <a:gd name="T68" fmla="*/ 451 w 451"/>
                <a:gd name="T69" fmla="*/ 214 h 761"/>
                <a:gd name="T70" fmla="*/ 449 w 451"/>
                <a:gd name="T71" fmla="*/ 256 h 761"/>
                <a:gd name="T72" fmla="*/ 444 w 451"/>
                <a:gd name="T73" fmla="*/ 746 h 761"/>
                <a:gd name="T74" fmla="*/ 438 w 451"/>
                <a:gd name="T75" fmla="*/ 759 h 761"/>
                <a:gd name="T76" fmla="*/ 15 w 451"/>
                <a:gd name="T77" fmla="*/ 761 h 761"/>
                <a:gd name="T78" fmla="*/ 3 w 451"/>
                <a:gd name="T79" fmla="*/ 756 h 761"/>
                <a:gd name="T80" fmla="*/ 0 w 451"/>
                <a:gd name="T81" fmla="*/ 15 h 761"/>
                <a:gd name="T82" fmla="*/ 6 w 451"/>
                <a:gd name="T83"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1" h="761">
                  <a:moveTo>
                    <a:pt x="222" y="703"/>
                  </a:moveTo>
                  <a:lnTo>
                    <a:pt x="213" y="705"/>
                  </a:lnTo>
                  <a:lnTo>
                    <a:pt x="205" y="710"/>
                  </a:lnTo>
                  <a:lnTo>
                    <a:pt x="200" y="718"/>
                  </a:lnTo>
                  <a:lnTo>
                    <a:pt x="198" y="726"/>
                  </a:lnTo>
                  <a:lnTo>
                    <a:pt x="200" y="736"/>
                  </a:lnTo>
                  <a:lnTo>
                    <a:pt x="205" y="744"/>
                  </a:lnTo>
                  <a:lnTo>
                    <a:pt x="213" y="749"/>
                  </a:lnTo>
                  <a:lnTo>
                    <a:pt x="222" y="751"/>
                  </a:lnTo>
                  <a:lnTo>
                    <a:pt x="231" y="749"/>
                  </a:lnTo>
                  <a:lnTo>
                    <a:pt x="239" y="744"/>
                  </a:lnTo>
                  <a:lnTo>
                    <a:pt x="244" y="736"/>
                  </a:lnTo>
                  <a:lnTo>
                    <a:pt x="246" y="726"/>
                  </a:lnTo>
                  <a:lnTo>
                    <a:pt x="244" y="718"/>
                  </a:lnTo>
                  <a:lnTo>
                    <a:pt x="239" y="710"/>
                  </a:lnTo>
                  <a:lnTo>
                    <a:pt x="231" y="705"/>
                  </a:lnTo>
                  <a:lnTo>
                    <a:pt x="222" y="703"/>
                  </a:lnTo>
                  <a:close/>
                  <a:moveTo>
                    <a:pt x="31" y="46"/>
                  </a:moveTo>
                  <a:lnTo>
                    <a:pt x="31" y="693"/>
                  </a:lnTo>
                  <a:lnTo>
                    <a:pt x="413" y="693"/>
                  </a:lnTo>
                  <a:lnTo>
                    <a:pt x="413" y="46"/>
                  </a:lnTo>
                  <a:lnTo>
                    <a:pt x="31" y="46"/>
                  </a:lnTo>
                  <a:close/>
                  <a:moveTo>
                    <a:pt x="249" y="15"/>
                  </a:moveTo>
                  <a:lnTo>
                    <a:pt x="246" y="15"/>
                  </a:lnTo>
                  <a:lnTo>
                    <a:pt x="243" y="17"/>
                  </a:lnTo>
                  <a:lnTo>
                    <a:pt x="242" y="19"/>
                  </a:lnTo>
                  <a:lnTo>
                    <a:pt x="241" y="23"/>
                  </a:lnTo>
                  <a:lnTo>
                    <a:pt x="242" y="26"/>
                  </a:lnTo>
                  <a:lnTo>
                    <a:pt x="243" y="28"/>
                  </a:lnTo>
                  <a:lnTo>
                    <a:pt x="246" y="30"/>
                  </a:lnTo>
                  <a:lnTo>
                    <a:pt x="249" y="31"/>
                  </a:lnTo>
                  <a:lnTo>
                    <a:pt x="252" y="30"/>
                  </a:lnTo>
                  <a:lnTo>
                    <a:pt x="255" y="28"/>
                  </a:lnTo>
                  <a:lnTo>
                    <a:pt x="256" y="26"/>
                  </a:lnTo>
                  <a:lnTo>
                    <a:pt x="257" y="23"/>
                  </a:lnTo>
                  <a:lnTo>
                    <a:pt x="256" y="19"/>
                  </a:lnTo>
                  <a:lnTo>
                    <a:pt x="255" y="17"/>
                  </a:lnTo>
                  <a:lnTo>
                    <a:pt x="252" y="15"/>
                  </a:lnTo>
                  <a:lnTo>
                    <a:pt x="249" y="15"/>
                  </a:lnTo>
                  <a:close/>
                  <a:moveTo>
                    <a:pt x="222" y="15"/>
                  </a:moveTo>
                  <a:lnTo>
                    <a:pt x="219" y="15"/>
                  </a:lnTo>
                  <a:lnTo>
                    <a:pt x="216" y="17"/>
                  </a:lnTo>
                  <a:lnTo>
                    <a:pt x="215" y="19"/>
                  </a:lnTo>
                  <a:lnTo>
                    <a:pt x="214" y="23"/>
                  </a:lnTo>
                  <a:lnTo>
                    <a:pt x="215" y="26"/>
                  </a:lnTo>
                  <a:lnTo>
                    <a:pt x="216" y="28"/>
                  </a:lnTo>
                  <a:lnTo>
                    <a:pt x="219" y="30"/>
                  </a:lnTo>
                  <a:lnTo>
                    <a:pt x="222" y="31"/>
                  </a:lnTo>
                  <a:lnTo>
                    <a:pt x="225" y="30"/>
                  </a:lnTo>
                  <a:lnTo>
                    <a:pt x="228" y="28"/>
                  </a:lnTo>
                  <a:lnTo>
                    <a:pt x="229" y="26"/>
                  </a:lnTo>
                  <a:lnTo>
                    <a:pt x="230" y="23"/>
                  </a:lnTo>
                  <a:lnTo>
                    <a:pt x="229" y="19"/>
                  </a:lnTo>
                  <a:lnTo>
                    <a:pt x="228" y="17"/>
                  </a:lnTo>
                  <a:lnTo>
                    <a:pt x="225" y="15"/>
                  </a:lnTo>
                  <a:lnTo>
                    <a:pt x="222" y="15"/>
                  </a:lnTo>
                  <a:close/>
                  <a:moveTo>
                    <a:pt x="195" y="15"/>
                  </a:moveTo>
                  <a:lnTo>
                    <a:pt x="192" y="15"/>
                  </a:lnTo>
                  <a:lnTo>
                    <a:pt x="189" y="17"/>
                  </a:lnTo>
                  <a:lnTo>
                    <a:pt x="188" y="19"/>
                  </a:lnTo>
                  <a:lnTo>
                    <a:pt x="187" y="23"/>
                  </a:lnTo>
                  <a:lnTo>
                    <a:pt x="188" y="26"/>
                  </a:lnTo>
                  <a:lnTo>
                    <a:pt x="189" y="28"/>
                  </a:lnTo>
                  <a:lnTo>
                    <a:pt x="192" y="30"/>
                  </a:lnTo>
                  <a:lnTo>
                    <a:pt x="195" y="31"/>
                  </a:lnTo>
                  <a:lnTo>
                    <a:pt x="198" y="30"/>
                  </a:lnTo>
                  <a:lnTo>
                    <a:pt x="201" y="28"/>
                  </a:lnTo>
                  <a:lnTo>
                    <a:pt x="202" y="26"/>
                  </a:lnTo>
                  <a:lnTo>
                    <a:pt x="203" y="23"/>
                  </a:lnTo>
                  <a:lnTo>
                    <a:pt x="202" y="19"/>
                  </a:lnTo>
                  <a:lnTo>
                    <a:pt x="201" y="17"/>
                  </a:lnTo>
                  <a:lnTo>
                    <a:pt x="198" y="15"/>
                  </a:lnTo>
                  <a:lnTo>
                    <a:pt x="195" y="15"/>
                  </a:lnTo>
                  <a:close/>
                  <a:moveTo>
                    <a:pt x="15" y="0"/>
                  </a:moveTo>
                  <a:lnTo>
                    <a:pt x="429" y="0"/>
                  </a:lnTo>
                  <a:lnTo>
                    <a:pt x="434" y="1"/>
                  </a:lnTo>
                  <a:lnTo>
                    <a:pt x="438" y="3"/>
                  </a:lnTo>
                  <a:lnTo>
                    <a:pt x="441" y="6"/>
                  </a:lnTo>
                  <a:lnTo>
                    <a:pt x="443" y="11"/>
                  </a:lnTo>
                  <a:lnTo>
                    <a:pt x="444" y="15"/>
                  </a:lnTo>
                  <a:lnTo>
                    <a:pt x="444" y="103"/>
                  </a:lnTo>
                  <a:lnTo>
                    <a:pt x="446" y="103"/>
                  </a:lnTo>
                  <a:lnTo>
                    <a:pt x="449" y="104"/>
                  </a:lnTo>
                  <a:lnTo>
                    <a:pt x="451" y="106"/>
                  </a:lnTo>
                  <a:lnTo>
                    <a:pt x="451" y="108"/>
                  </a:lnTo>
                  <a:lnTo>
                    <a:pt x="451" y="146"/>
                  </a:lnTo>
                  <a:lnTo>
                    <a:pt x="451" y="148"/>
                  </a:lnTo>
                  <a:lnTo>
                    <a:pt x="449" y="150"/>
                  </a:lnTo>
                  <a:lnTo>
                    <a:pt x="446" y="151"/>
                  </a:lnTo>
                  <a:lnTo>
                    <a:pt x="444" y="151"/>
                  </a:lnTo>
                  <a:lnTo>
                    <a:pt x="444" y="156"/>
                  </a:lnTo>
                  <a:lnTo>
                    <a:pt x="446" y="157"/>
                  </a:lnTo>
                  <a:lnTo>
                    <a:pt x="449" y="158"/>
                  </a:lnTo>
                  <a:lnTo>
                    <a:pt x="451" y="159"/>
                  </a:lnTo>
                  <a:lnTo>
                    <a:pt x="451" y="161"/>
                  </a:lnTo>
                  <a:lnTo>
                    <a:pt x="451" y="199"/>
                  </a:lnTo>
                  <a:lnTo>
                    <a:pt x="451" y="201"/>
                  </a:lnTo>
                  <a:lnTo>
                    <a:pt x="449" y="203"/>
                  </a:lnTo>
                  <a:lnTo>
                    <a:pt x="446" y="204"/>
                  </a:lnTo>
                  <a:lnTo>
                    <a:pt x="444" y="205"/>
                  </a:lnTo>
                  <a:lnTo>
                    <a:pt x="444" y="210"/>
                  </a:lnTo>
                  <a:lnTo>
                    <a:pt x="446" y="210"/>
                  </a:lnTo>
                  <a:lnTo>
                    <a:pt x="449" y="211"/>
                  </a:lnTo>
                  <a:lnTo>
                    <a:pt x="451" y="213"/>
                  </a:lnTo>
                  <a:lnTo>
                    <a:pt x="451" y="214"/>
                  </a:lnTo>
                  <a:lnTo>
                    <a:pt x="451" y="253"/>
                  </a:lnTo>
                  <a:lnTo>
                    <a:pt x="451" y="255"/>
                  </a:lnTo>
                  <a:lnTo>
                    <a:pt x="449" y="256"/>
                  </a:lnTo>
                  <a:lnTo>
                    <a:pt x="446" y="258"/>
                  </a:lnTo>
                  <a:lnTo>
                    <a:pt x="444" y="258"/>
                  </a:lnTo>
                  <a:lnTo>
                    <a:pt x="444" y="746"/>
                  </a:lnTo>
                  <a:lnTo>
                    <a:pt x="443" y="751"/>
                  </a:lnTo>
                  <a:lnTo>
                    <a:pt x="441" y="756"/>
                  </a:lnTo>
                  <a:lnTo>
                    <a:pt x="438" y="759"/>
                  </a:lnTo>
                  <a:lnTo>
                    <a:pt x="434" y="761"/>
                  </a:lnTo>
                  <a:lnTo>
                    <a:pt x="429" y="761"/>
                  </a:lnTo>
                  <a:lnTo>
                    <a:pt x="15" y="761"/>
                  </a:lnTo>
                  <a:lnTo>
                    <a:pt x="11" y="761"/>
                  </a:lnTo>
                  <a:lnTo>
                    <a:pt x="6" y="759"/>
                  </a:lnTo>
                  <a:lnTo>
                    <a:pt x="3" y="756"/>
                  </a:lnTo>
                  <a:lnTo>
                    <a:pt x="1" y="751"/>
                  </a:lnTo>
                  <a:lnTo>
                    <a:pt x="0" y="746"/>
                  </a:lnTo>
                  <a:lnTo>
                    <a:pt x="0" y="15"/>
                  </a:lnTo>
                  <a:lnTo>
                    <a:pt x="1" y="11"/>
                  </a:lnTo>
                  <a:lnTo>
                    <a:pt x="3" y="6"/>
                  </a:lnTo>
                  <a:lnTo>
                    <a:pt x="6" y="3"/>
                  </a:lnTo>
                  <a:lnTo>
                    <a:pt x="11" y="1"/>
                  </a:lnTo>
                  <a:lnTo>
                    <a:pt x="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6"/>
            <p:cNvSpPr>
              <a:spLocks noEditPoints="1"/>
            </p:cNvSpPr>
            <p:nvPr/>
          </p:nvSpPr>
          <p:spPr bwMode="auto">
            <a:xfrm>
              <a:off x="1860248" y="798169"/>
              <a:ext cx="670357" cy="589306"/>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79954755"/>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left)">
                                      <p:cBhvr>
                                        <p:cTn id="14" dur="500"/>
                                        <p:tgtEl>
                                          <p:spTgt spid="3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left)">
                                      <p:cBhvr>
                                        <p:cTn id="17" dur="500"/>
                                        <p:tgtEl>
                                          <p:spTgt spid="35"/>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left)">
                                      <p:cBhvr>
                                        <p:cTn id="2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1" name="Rectangle 40"/>
          <p:cNvSpPr/>
          <p:nvPr/>
        </p:nvSpPr>
        <p:spPr>
          <a:xfrm>
            <a:off x="0" y="3200400"/>
            <a:ext cx="9144000" cy="1986160"/>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200400" y="4553635"/>
            <a:ext cx="2743200" cy="323165"/>
          </a:xfrm>
          <a:prstGeom prst="rect">
            <a:avLst/>
          </a:prstGeom>
          <a:noFill/>
        </p:spPr>
        <p:txBody>
          <a:bodyPr wrap="square" rtlCol="0">
            <a:spAutoFit/>
          </a:bodyPr>
          <a:lstStyle/>
          <a:p>
            <a:pPr algn="ctr"/>
            <a:r>
              <a:rPr lang="en-US" sz="1500" dirty="0">
                <a:latin typeface="Bebas Neue" pitchFamily="34" charset="0"/>
              </a:rPr>
              <a:t>YOUR </a:t>
            </a:r>
            <a:r>
              <a:rPr lang="en-US" sz="1500" dirty="0" smtClean="0">
                <a:latin typeface="Bebas Neue" pitchFamily="34" charset="0"/>
              </a:rPr>
              <a:t>MAIN HEADING </a:t>
            </a:r>
            <a:r>
              <a:rPr lang="en-US" sz="1500" dirty="0">
                <a:latin typeface="Bebas Neue" pitchFamily="34" charset="0"/>
              </a:rPr>
              <a:t>TEXT </a:t>
            </a:r>
            <a:r>
              <a:rPr lang="en-US" sz="1500" dirty="0" smtClean="0">
                <a:latin typeface="Bebas Neue" pitchFamily="34" charset="0"/>
              </a:rPr>
              <a:t>HERE</a:t>
            </a:r>
            <a:endParaRPr lang="en-US" sz="1500" dirty="0">
              <a:latin typeface="Bebas Neue" pitchFamily="34" charset="0"/>
            </a:endParaRPr>
          </a:p>
        </p:txBody>
      </p:sp>
      <p:sp>
        <p:nvSpPr>
          <p:cNvPr id="39" name="TextBox 38"/>
          <p:cNvSpPr txBox="1"/>
          <p:nvPr/>
        </p:nvSpPr>
        <p:spPr>
          <a:xfrm>
            <a:off x="3200400" y="3987405"/>
            <a:ext cx="2743200" cy="769441"/>
          </a:xfrm>
          <a:prstGeom prst="rect">
            <a:avLst/>
          </a:prstGeom>
          <a:noFill/>
        </p:spPr>
        <p:txBody>
          <a:bodyPr wrap="square" rtlCol="0">
            <a:spAutoFit/>
          </a:bodyPr>
          <a:lstStyle/>
          <a:p>
            <a:pPr algn="ctr"/>
            <a:r>
              <a:rPr lang="en-US" sz="4400" dirty="0">
                <a:solidFill>
                  <a:schemeClr val="bg1"/>
                </a:solidFill>
                <a:latin typeface="Bebas Neue" pitchFamily="34" charset="0"/>
              </a:rPr>
              <a:t>PRESENTATION</a:t>
            </a:r>
            <a:endParaRPr lang="en-US" sz="4400" dirty="0" smtClean="0">
              <a:solidFill>
                <a:schemeClr val="bg1"/>
              </a:solidFill>
              <a:latin typeface="Bebas Neue" pitchFamily="34" charset="0"/>
            </a:endParaRPr>
          </a:p>
        </p:txBody>
      </p:sp>
      <p:sp>
        <p:nvSpPr>
          <p:cNvPr id="40" name="TextBox 39"/>
          <p:cNvSpPr txBox="1"/>
          <p:nvPr/>
        </p:nvSpPr>
        <p:spPr>
          <a:xfrm>
            <a:off x="3200400" y="3500239"/>
            <a:ext cx="2743200" cy="769441"/>
          </a:xfrm>
          <a:prstGeom prst="rect">
            <a:avLst/>
          </a:prstGeom>
          <a:noFill/>
        </p:spPr>
        <p:txBody>
          <a:bodyPr wrap="square" rtlCol="0">
            <a:spAutoFit/>
          </a:bodyPr>
          <a:lstStyle/>
          <a:p>
            <a:pPr algn="ctr"/>
            <a:r>
              <a:rPr lang="en-US" sz="4400" dirty="0" smtClean="0">
                <a:latin typeface="Bebas Neue" pitchFamily="34" charset="0"/>
              </a:rPr>
              <a:t>BUSINESS</a:t>
            </a:r>
          </a:p>
        </p:txBody>
      </p:sp>
      <p:grpSp>
        <p:nvGrpSpPr>
          <p:cNvPr id="51" name="Group 50"/>
          <p:cNvGrpSpPr/>
          <p:nvPr/>
        </p:nvGrpSpPr>
        <p:grpSpPr>
          <a:xfrm>
            <a:off x="8382000" y="6476999"/>
            <a:ext cx="591235" cy="223601"/>
            <a:chOff x="8190130" y="4757381"/>
            <a:chExt cx="725270" cy="268070"/>
          </a:xfrm>
          <a:solidFill>
            <a:schemeClr val="bg1"/>
          </a:solidFill>
        </p:grpSpPr>
        <p:sp>
          <p:nvSpPr>
            <p:cNvPr id="4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84089401"/>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p:cTn id="12" dur="500" fill="hold"/>
                                        <p:tgtEl>
                                          <p:spTgt spid="39"/>
                                        </p:tgtEl>
                                        <p:attrNameLst>
                                          <p:attrName>ppt_w</p:attrName>
                                        </p:attrNameLst>
                                      </p:cBhvr>
                                      <p:tavLst>
                                        <p:tav tm="0">
                                          <p:val>
                                            <p:fltVal val="0"/>
                                          </p:val>
                                        </p:tav>
                                        <p:tav tm="100000">
                                          <p:val>
                                            <p:strVal val="#ppt_w"/>
                                          </p:val>
                                        </p:tav>
                                      </p:tavLst>
                                    </p:anim>
                                    <p:anim calcmode="lin" valueType="num">
                                      <p:cBhvr>
                                        <p:cTn id="13" dur="500" fill="hold"/>
                                        <p:tgtEl>
                                          <p:spTgt spid="39"/>
                                        </p:tgtEl>
                                        <p:attrNameLst>
                                          <p:attrName>ppt_h</p:attrName>
                                        </p:attrNameLst>
                                      </p:cBhvr>
                                      <p:tavLst>
                                        <p:tav tm="0">
                                          <p:val>
                                            <p:fltVal val="0"/>
                                          </p:val>
                                        </p:tav>
                                        <p:tav tm="100000">
                                          <p:val>
                                            <p:strVal val="#ppt_h"/>
                                          </p:val>
                                        </p:tav>
                                      </p:tavLst>
                                    </p:anim>
                                    <p:animEffect transition="in" filter="fade">
                                      <p:cBhvr>
                                        <p:cTn id="14" dur="500"/>
                                        <p:tgtEl>
                                          <p:spTgt spid="3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fltVal val="0"/>
                                          </p:val>
                                        </p:tav>
                                        <p:tav tm="100000">
                                          <p:val>
                                            <p:strVal val="#ppt_h"/>
                                          </p:val>
                                        </p:tav>
                                      </p:tavLst>
                                    </p:anim>
                                    <p:animEffect transition="in" filter="fade">
                                      <p:cBhvr>
                                        <p:cTn id="1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1696641" y="5411391"/>
            <a:ext cx="5750718"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1696641" y="4322802"/>
            <a:ext cx="5750718"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When positioned other  will serve to </a:t>
            </a:r>
            <a:r>
              <a:rPr lang="en-US" sz="1000" dirty="0" smtClean="0">
                <a:latin typeface="Play" pitchFamily="34" charset="0"/>
              </a:rPr>
              <a:t>work. </a:t>
            </a:r>
            <a:r>
              <a:rPr lang="en-US" sz="1000" dirty="0">
                <a:latin typeface="Play" pitchFamily="34" charset="0"/>
              </a:rPr>
              <a:t>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9" name="Rectangle 8"/>
          <p:cNvSpPr/>
          <p:nvPr/>
        </p:nvSpPr>
        <p:spPr>
          <a:xfrm>
            <a:off x="1696641" y="3413780"/>
            <a:ext cx="5750718"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When positioned other  will serve to work in harmony. This is a sample letter that has. This is a sample letter that has been placed. This is a sample letter that has been placed to demonstrate the typing text format on the  your company</a:t>
            </a:r>
            <a:r>
              <a:rPr lang="en-US" sz="1000" dirty="0" smtClean="0">
                <a:latin typeface="Play" pitchFamily="34" charset="0"/>
              </a:rPr>
              <a:t>.</a:t>
            </a:r>
            <a:endParaRPr lang="en-US" sz="1000" dirty="0">
              <a:latin typeface="Play" pitchFamily="34" charset="0"/>
            </a:endParaRPr>
          </a:p>
        </p:txBody>
      </p:sp>
      <p:cxnSp>
        <p:nvCxnSpPr>
          <p:cNvPr id="10" name="Straight Connector 9"/>
          <p:cNvCxnSpPr/>
          <p:nvPr/>
        </p:nvCxnSpPr>
        <p:spPr>
          <a:xfrm>
            <a:off x="1696641" y="2865872"/>
            <a:ext cx="5750718"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581400" y="2265402"/>
            <a:ext cx="3848100" cy="553998"/>
          </a:xfrm>
          <a:prstGeom prst="rect">
            <a:avLst/>
          </a:prstGeom>
          <a:noFill/>
        </p:spPr>
        <p:txBody>
          <a:bodyPr wrap="square" rtlCol="0">
            <a:spAutoFit/>
          </a:bodyPr>
          <a:lstStyle/>
          <a:p>
            <a:pPr algn="r"/>
            <a:r>
              <a:rPr lang="en-US" sz="3000" dirty="0">
                <a:solidFill>
                  <a:srgbClr val="FF33CC"/>
                </a:solidFill>
                <a:latin typeface="Bebas Neue" pitchFamily="34" charset="0"/>
              </a:rPr>
              <a:t>HEADING </a:t>
            </a:r>
            <a:r>
              <a:rPr lang="en-US" sz="3000" dirty="0" smtClean="0">
                <a:solidFill>
                  <a:srgbClr val="FF33CC"/>
                </a:solidFill>
                <a:latin typeface="Bebas Neue" pitchFamily="34" charset="0"/>
              </a:rPr>
              <a:t>HERE</a:t>
            </a:r>
            <a:endParaRPr lang="en-US" sz="3000" dirty="0">
              <a:solidFill>
                <a:srgbClr val="FF33CC"/>
              </a:solidFill>
              <a:latin typeface="Bebas Neue" pitchFamily="34" charset="0"/>
            </a:endParaRPr>
          </a:p>
        </p:txBody>
      </p:sp>
      <p:sp>
        <p:nvSpPr>
          <p:cNvPr id="12" name="TextBox 11"/>
          <p:cNvSpPr txBox="1"/>
          <p:nvPr/>
        </p:nvSpPr>
        <p:spPr>
          <a:xfrm>
            <a:off x="3581400" y="1932421"/>
            <a:ext cx="3848100" cy="553998"/>
          </a:xfrm>
          <a:prstGeom prst="rect">
            <a:avLst/>
          </a:prstGeom>
          <a:noFill/>
        </p:spPr>
        <p:txBody>
          <a:bodyPr wrap="square" rtlCol="0">
            <a:spAutoFit/>
          </a:bodyPr>
          <a:lstStyle/>
          <a:p>
            <a:pPr algn="r"/>
            <a:r>
              <a:rPr lang="en-US" sz="3000" dirty="0" smtClean="0">
                <a:solidFill>
                  <a:schemeClr val="bg1">
                    <a:lumMod val="65000"/>
                  </a:schemeClr>
                </a:solidFill>
                <a:latin typeface="Bebas Neue" pitchFamily="34" charset="0"/>
              </a:rPr>
              <a:t>MY BUSINESS</a:t>
            </a:r>
            <a:endParaRPr lang="en-US" sz="3000" dirty="0">
              <a:solidFill>
                <a:schemeClr val="bg1">
                  <a:lumMod val="65000"/>
                </a:schemeClr>
              </a:solidFill>
              <a:latin typeface="Bebas Neue" pitchFamily="34" charset="0"/>
            </a:endParaRPr>
          </a:p>
        </p:txBody>
      </p:sp>
      <p:sp>
        <p:nvSpPr>
          <p:cNvPr id="13" name="TextBox 12"/>
          <p:cNvSpPr txBox="1"/>
          <p:nvPr/>
        </p:nvSpPr>
        <p:spPr>
          <a:xfrm>
            <a:off x="3581400" y="1603232"/>
            <a:ext cx="3848100" cy="553998"/>
          </a:xfrm>
          <a:prstGeom prst="rect">
            <a:avLst/>
          </a:prstGeom>
          <a:noFill/>
        </p:spPr>
        <p:txBody>
          <a:bodyPr wrap="square" rtlCol="0">
            <a:spAutoFit/>
          </a:bodyPr>
          <a:lstStyle/>
          <a:p>
            <a:pPr algn="r"/>
            <a:r>
              <a:rPr lang="en-US" sz="3000" dirty="0" smtClean="0">
                <a:solidFill>
                  <a:srgbClr val="FF33CC"/>
                </a:solidFill>
                <a:latin typeface="Bebas Neue" pitchFamily="34" charset="0"/>
              </a:rPr>
              <a:t> WE JUST</a:t>
            </a:r>
          </a:p>
        </p:txBody>
      </p:sp>
      <p:sp>
        <p:nvSpPr>
          <p:cNvPr id="17" name="Oval 16"/>
          <p:cNvSpPr/>
          <p:nvPr/>
        </p:nvSpPr>
        <p:spPr>
          <a:xfrm>
            <a:off x="1905000" y="2590800"/>
            <a:ext cx="152400" cy="152400"/>
          </a:xfrm>
          <a:prstGeom prst="ellipse">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2197893" y="2590800"/>
            <a:ext cx="152400" cy="152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2490787" y="2590800"/>
            <a:ext cx="152400" cy="1524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8382000" y="6476999"/>
            <a:ext cx="591235" cy="223601"/>
            <a:chOff x="8190130" y="4757381"/>
            <a:chExt cx="725270" cy="268070"/>
          </a:xfrm>
          <a:solidFill>
            <a:schemeClr val="bg1">
              <a:lumMod val="85000"/>
            </a:schemeClr>
          </a:solidFill>
        </p:grpSpPr>
        <p:sp>
          <p:nvSpPr>
            <p:cNvPr id="1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1904743"/>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right)">
                                      <p:cBhvr>
                                        <p:cTn id="10" dur="500"/>
                                        <p:tgtEl>
                                          <p:spTgt spid="1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right)">
                                      <p:cBhvr>
                                        <p:cTn id="13" dur="500"/>
                                        <p:tgtEl>
                                          <p:spTgt spid="12"/>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right)">
                                      <p:cBhvr>
                                        <p:cTn id="16" dur="500"/>
                                        <p:tgtEl>
                                          <p:spTgt spid="1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right)">
                                      <p:cBhvr>
                                        <p:cTn id="19" dur="500"/>
                                        <p:tgtEl>
                                          <p:spTgt spid="17"/>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right)">
                                      <p:cBhvr>
                                        <p:cTn id="22" dur="500"/>
                                        <p:tgtEl>
                                          <p:spTgt spid="18"/>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right)">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0"/>
                                        <p:tgtEl>
                                          <p:spTgt spid="7"/>
                                        </p:tgtEl>
                                      </p:cBhvr>
                                    </p:animEffect>
                                    <p:anim calcmode="lin" valueType="num">
                                      <p:cBhvr>
                                        <p:cTn id="31" dur="1000" fill="hold"/>
                                        <p:tgtEl>
                                          <p:spTgt spid="7"/>
                                        </p:tgtEl>
                                        <p:attrNameLst>
                                          <p:attrName>ppt_x</p:attrName>
                                        </p:attrNameLst>
                                      </p:cBhvr>
                                      <p:tavLst>
                                        <p:tav tm="0">
                                          <p:val>
                                            <p:strVal val="#ppt_x"/>
                                          </p:val>
                                        </p:tav>
                                        <p:tav tm="100000">
                                          <p:val>
                                            <p:strVal val="#ppt_x"/>
                                          </p:val>
                                        </p:tav>
                                      </p:tavLst>
                                    </p:anim>
                                    <p:anim calcmode="lin" valueType="num">
                                      <p:cBhvr>
                                        <p:cTn id="32" dur="1000" fill="hold"/>
                                        <p:tgtEl>
                                          <p:spTgt spid="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1000"/>
                                        <p:tgtEl>
                                          <p:spTgt spid="9"/>
                                        </p:tgtEl>
                                      </p:cBhvr>
                                    </p:animEffect>
                                    <p:anim calcmode="lin" valueType="num">
                                      <p:cBhvr>
                                        <p:cTn id="41" dur="1000" fill="hold"/>
                                        <p:tgtEl>
                                          <p:spTgt spid="9"/>
                                        </p:tgtEl>
                                        <p:attrNameLst>
                                          <p:attrName>ppt_x</p:attrName>
                                        </p:attrNameLst>
                                      </p:cBhvr>
                                      <p:tavLst>
                                        <p:tav tm="0">
                                          <p:val>
                                            <p:strVal val="#ppt_x"/>
                                          </p:val>
                                        </p:tav>
                                        <p:tav tm="100000">
                                          <p:val>
                                            <p:strVal val="#ppt_x"/>
                                          </p:val>
                                        </p:tav>
                                      </p:tavLst>
                                    </p:anim>
                                    <p:anim calcmode="lin" valueType="num">
                                      <p:cBhvr>
                                        <p:cTn id="4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P spid="12" grpId="0"/>
      <p:bldP spid="13" grpId="0"/>
      <p:bldP spid="17" grpId="0" animBg="1"/>
      <p:bldP spid="18" grpId="0" animBg="1"/>
      <p:bldP spid="1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2037159" y="2686110"/>
            <a:ext cx="5411788" cy="3105089"/>
            <a:chOff x="1676400" y="1855788"/>
            <a:chExt cx="5411788" cy="2686050"/>
          </a:xfrm>
          <a:solidFill>
            <a:schemeClr val="tx1">
              <a:lumMod val="75000"/>
              <a:lumOff val="25000"/>
            </a:schemeClr>
          </a:solidFill>
        </p:grpSpPr>
        <p:sp>
          <p:nvSpPr>
            <p:cNvPr id="9" name="Freeform 6"/>
            <p:cNvSpPr>
              <a:spLocks noEditPoints="1"/>
            </p:cNvSpPr>
            <p:nvPr/>
          </p:nvSpPr>
          <p:spPr bwMode="auto">
            <a:xfrm>
              <a:off x="2816225" y="3027363"/>
              <a:ext cx="4271963" cy="1344613"/>
            </a:xfrm>
            <a:custGeom>
              <a:avLst/>
              <a:gdLst>
                <a:gd name="T0" fmla="*/ 2312 w 2691"/>
                <a:gd name="T1" fmla="*/ 784 h 847"/>
                <a:gd name="T2" fmla="*/ 2580 w 2691"/>
                <a:gd name="T3" fmla="*/ 812 h 847"/>
                <a:gd name="T4" fmla="*/ 2617 w 2691"/>
                <a:gd name="T5" fmla="*/ 769 h 847"/>
                <a:gd name="T6" fmla="*/ 1381 w 2691"/>
                <a:gd name="T7" fmla="*/ 437 h 847"/>
                <a:gd name="T8" fmla="*/ 1352 w 2691"/>
                <a:gd name="T9" fmla="*/ 530 h 847"/>
                <a:gd name="T10" fmla="*/ 1312 w 2691"/>
                <a:gd name="T11" fmla="*/ 581 h 847"/>
                <a:gd name="T12" fmla="*/ 1308 w 2691"/>
                <a:gd name="T13" fmla="*/ 520 h 847"/>
                <a:gd name="T14" fmla="*/ 1347 w 2691"/>
                <a:gd name="T15" fmla="*/ 442 h 847"/>
                <a:gd name="T16" fmla="*/ 2439 w 2691"/>
                <a:gd name="T17" fmla="*/ 492 h 847"/>
                <a:gd name="T18" fmla="*/ 2399 w 2691"/>
                <a:gd name="T19" fmla="*/ 724 h 847"/>
                <a:gd name="T20" fmla="*/ 2324 w 2691"/>
                <a:gd name="T21" fmla="*/ 747 h 847"/>
                <a:gd name="T22" fmla="*/ 2289 w 2691"/>
                <a:gd name="T23" fmla="*/ 703 h 847"/>
                <a:gd name="T24" fmla="*/ 2289 w 2691"/>
                <a:gd name="T25" fmla="*/ 692 h 847"/>
                <a:gd name="T26" fmla="*/ 2286 w 2691"/>
                <a:gd name="T27" fmla="*/ 678 h 847"/>
                <a:gd name="T28" fmla="*/ 2208 w 2691"/>
                <a:gd name="T29" fmla="*/ 656 h 847"/>
                <a:gd name="T30" fmla="*/ 2071 w 2691"/>
                <a:gd name="T31" fmla="*/ 700 h 847"/>
                <a:gd name="T32" fmla="*/ 2062 w 2691"/>
                <a:gd name="T33" fmla="*/ 631 h 847"/>
                <a:gd name="T34" fmla="*/ 2141 w 2691"/>
                <a:gd name="T35" fmla="*/ 506 h 847"/>
                <a:gd name="T36" fmla="*/ 2238 w 2691"/>
                <a:gd name="T37" fmla="*/ 435 h 847"/>
                <a:gd name="T38" fmla="*/ 2290 w 2691"/>
                <a:gd name="T39" fmla="*/ 399 h 847"/>
                <a:gd name="T40" fmla="*/ 2333 w 2691"/>
                <a:gd name="T41" fmla="*/ 424 h 847"/>
                <a:gd name="T42" fmla="*/ 2369 w 2691"/>
                <a:gd name="T43" fmla="*/ 478 h 847"/>
                <a:gd name="T44" fmla="*/ 2051 w 2691"/>
                <a:gd name="T45" fmla="*/ 341 h 847"/>
                <a:gd name="T46" fmla="*/ 2085 w 2691"/>
                <a:gd name="T47" fmla="*/ 348 h 847"/>
                <a:gd name="T48" fmla="*/ 2162 w 2691"/>
                <a:gd name="T49" fmla="*/ 361 h 847"/>
                <a:gd name="T50" fmla="*/ 2233 w 2691"/>
                <a:gd name="T51" fmla="*/ 356 h 847"/>
                <a:gd name="T52" fmla="*/ 2199 w 2691"/>
                <a:gd name="T53" fmla="*/ 377 h 847"/>
                <a:gd name="T54" fmla="*/ 2162 w 2691"/>
                <a:gd name="T55" fmla="*/ 366 h 847"/>
                <a:gd name="T56" fmla="*/ 2042 w 2691"/>
                <a:gd name="T57" fmla="*/ 358 h 847"/>
                <a:gd name="T58" fmla="*/ 2311 w 2691"/>
                <a:gd name="T59" fmla="*/ 263 h 847"/>
                <a:gd name="T60" fmla="*/ 2348 w 2691"/>
                <a:gd name="T61" fmla="*/ 284 h 847"/>
                <a:gd name="T62" fmla="*/ 2458 w 2691"/>
                <a:gd name="T63" fmla="*/ 324 h 847"/>
                <a:gd name="T64" fmla="*/ 2480 w 2691"/>
                <a:gd name="T65" fmla="*/ 369 h 847"/>
                <a:gd name="T66" fmla="*/ 2449 w 2691"/>
                <a:gd name="T67" fmla="*/ 359 h 847"/>
                <a:gd name="T68" fmla="*/ 2366 w 2691"/>
                <a:gd name="T69" fmla="*/ 350 h 847"/>
                <a:gd name="T70" fmla="*/ 2284 w 2691"/>
                <a:gd name="T71" fmla="*/ 272 h 847"/>
                <a:gd name="T72" fmla="*/ 2191 w 2691"/>
                <a:gd name="T73" fmla="*/ 250 h 847"/>
                <a:gd name="T74" fmla="*/ 2190 w 2691"/>
                <a:gd name="T75" fmla="*/ 263 h 847"/>
                <a:gd name="T76" fmla="*/ 2197 w 2691"/>
                <a:gd name="T77" fmla="*/ 307 h 847"/>
                <a:gd name="T78" fmla="*/ 2177 w 2691"/>
                <a:gd name="T79" fmla="*/ 304 h 847"/>
                <a:gd name="T80" fmla="*/ 2156 w 2691"/>
                <a:gd name="T81" fmla="*/ 307 h 847"/>
                <a:gd name="T82" fmla="*/ 2209 w 2691"/>
                <a:gd name="T83" fmla="*/ 240 h 847"/>
                <a:gd name="T84" fmla="*/ 1983 w 2691"/>
                <a:gd name="T85" fmla="*/ 266 h 847"/>
                <a:gd name="T86" fmla="*/ 1996 w 2691"/>
                <a:gd name="T87" fmla="*/ 331 h 847"/>
                <a:gd name="T88" fmla="*/ 1925 w 2691"/>
                <a:gd name="T89" fmla="*/ 230 h 847"/>
                <a:gd name="T90" fmla="*/ 1886 w 2691"/>
                <a:gd name="T91" fmla="*/ 186 h 847"/>
                <a:gd name="T92" fmla="*/ 2143 w 2691"/>
                <a:gd name="T93" fmla="*/ 231 h 847"/>
                <a:gd name="T94" fmla="*/ 2122 w 2691"/>
                <a:gd name="T95" fmla="*/ 295 h 847"/>
                <a:gd name="T96" fmla="*/ 2057 w 2691"/>
                <a:gd name="T97" fmla="*/ 298 h 847"/>
                <a:gd name="T98" fmla="*/ 2075 w 2691"/>
                <a:gd name="T99" fmla="*/ 216 h 847"/>
                <a:gd name="T100" fmla="*/ 2170 w 2691"/>
                <a:gd name="T101" fmla="*/ 19 h 847"/>
                <a:gd name="T102" fmla="*/ 2189 w 2691"/>
                <a:gd name="T103" fmla="*/ 73 h 847"/>
                <a:gd name="T104" fmla="*/ 2215 w 2691"/>
                <a:gd name="T105" fmla="*/ 99 h 847"/>
                <a:gd name="T106" fmla="*/ 2231 w 2691"/>
                <a:gd name="T107" fmla="*/ 169 h 847"/>
                <a:gd name="T108" fmla="*/ 2204 w 2691"/>
                <a:gd name="T109" fmla="*/ 158 h 847"/>
                <a:gd name="T110" fmla="*/ 2193 w 2691"/>
                <a:gd name="T111" fmla="*/ 150 h 847"/>
                <a:gd name="T112" fmla="*/ 2213 w 2691"/>
                <a:gd name="T113" fmla="*/ 116 h 847"/>
                <a:gd name="T114" fmla="*/ 2190 w 2691"/>
                <a:gd name="T115" fmla="*/ 126 h 847"/>
                <a:gd name="T116" fmla="*/ 2199 w 2691"/>
                <a:gd name="T117" fmla="*/ 102 h 847"/>
                <a:gd name="T118" fmla="*/ 2161 w 2691"/>
                <a:gd name="T119" fmla="*/ 86 h 847"/>
                <a:gd name="T120" fmla="*/ 2044 w 2691"/>
                <a:gd name="T121" fmla="*/ 4 h 847"/>
                <a:gd name="T122" fmla="*/ 64 w 2691"/>
                <a:gd name="T123" fmla="*/ 10 h 847"/>
                <a:gd name="T124" fmla="*/ 20 w 2691"/>
                <a:gd name="T125" fmla="*/ 2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91" h="847">
                  <a:moveTo>
                    <a:pt x="2318" y="764"/>
                  </a:moveTo>
                  <a:lnTo>
                    <a:pt x="2318" y="766"/>
                  </a:lnTo>
                  <a:lnTo>
                    <a:pt x="2319" y="767"/>
                  </a:lnTo>
                  <a:lnTo>
                    <a:pt x="2320" y="768"/>
                  </a:lnTo>
                  <a:lnTo>
                    <a:pt x="2323" y="771"/>
                  </a:lnTo>
                  <a:lnTo>
                    <a:pt x="2325" y="772"/>
                  </a:lnTo>
                  <a:lnTo>
                    <a:pt x="2327" y="773"/>
                  </a:lnTo>
                  <a:lnTo>
                    <a:pt x="2328" y="774"/>
                  </a:lnTo>
                  <a:lnTo>
                    <a:pt x="2329" y="775"/>
                  </a:lnTo>
                  <a:lnTo>
                    <a:pt x="2333" y="774"/>
                  </a:lnTo>
                  <a:lnTo>
                    <a:pt x="2339" y="774"/>
                  </a:lnTo>
                  <a:lnTo>
                    <a:pt x="2346" y="772"/>
                  </a:lnTo>
                  <a:lnTo>
                    <a:pt x="2351" y="771"/>
                  </a:lnTo>
                  <a:lnTo>
                    <a:pt x="2354" y="771"/>
                  </a:lnTo>
                  <a:lnTo>
                    <a:pt x="2353" y="773"/>
                  </a:lnTo>
                  <a:lnTo>
                    <a:pt x="2348" y="778"/>
                  </a:lnTo>
                  <a:lnTo>
                    <a:pt x="2345" y="785"/>
                  </a:lnTo>
                  <a:lnTo>
                    <a:pt x="2342" y="790"/>
                  </a:lnTo>
                  <a:lnTo>
                    <a:pt x="2340" y="794"/>
                  </a:lnTo>
                  <a:lnTo>
                    <a:pt x="2338" y="796"/>
                  </a:lnTo>
                  <a:lnTo>
                    <a:pt x="2333" y="800"/>
                  </a:lnTo>
                  <a:lnTo>
                    <a:pt x="2327" y="804"/>
                  </a:lnTo>
                  <a:lnTo>
                    <a:pt x="2321" y="807"/>
                  </a:lnTo>
                  <a:lnTo>
                    <a:pt x="2319" y="808"/>
                  </a:lnTo>
                  <a:lnTo>
                    <a:pt x="2317" y="807"/>
                  </a:lnTo>
                  <a:lnTo>
                    <a:pt x="2316" y="807"/>
                  </a:lnTo>
                  <a:lnTo>
                    <a:pt x="2313" y="807"/>
                  </a:lnTo>
                  <a:lnTo>
                    <a:pt x="2311" y="806"/>
                  </a:lnTo>
                  <a:lnTo>
                    <a:pt x="2308" y="806"/>
                  </a:lnTo>
                  <a:lnTo>
                    <a:pt x="2307" y="806"/>
                  </a:lnTo>
                  <a:lnTo>
                    <a:pt x="2306" y="806"/>
                  </a:lnTo>
                  <a:lnTo>
                    <a:pt x="2312" y="784"/>
                  </a:lnTo>
                  <a:lnTo>
                    <a:pt x="2318" y="764"/>
                  </a:lnTo>
                  <a:close/>
                  <a:moveTo>
                    <a:pt x="2653" y="693"/>
                  </a:moveTo>
                  <a:lnTo>
                    <a:pt x="2664" y="700"/>
                  </a:lnTo>
                  <a:lnTo>
                    <a:pt x="2661" y="723"/>
                  </a:lnTo>
                  <a:lnTo>
                    <a:pt x="2662" y="723"/>
                  </a:lnTo>
                  <a:lnTo>
                    <a:pt x="2663" y="722"/>
                  </a:lnTo>
                  <a:lnTo>
                    <a:pt x="2665" y="722"/>
                  </a:lnTo>
                  <a:lnTo>
                    <a:pt x="2666" y="722"/>
                  </a:lnTo>
                  <a:lnTo>
                    <a:pt x="2667" y="723"/>
                  </a:lnTo>
                  <a:lnTo>
                    <a:pt x="2667" y="724"/>
                  </a:lnTo>
                  <a:lnTo>
                    <a:pt x="2667" y="726"/>
                  </a:lnTo>
                  <a:lnTo>
                    <a:pt x="2667" y="728"/>
                  </a:lnTo>
                  <a:lnTo>
                    <a:pt x="2667" y="730"/>
                  </a:lnTo>
                  <a:lnTo>
                    <a:pt x="2667" y="731"/>
                  </a:lnTo>
                  <a:lnTo>
                    <a:pt x="2674" y="737"/>
                  </a:lnTo>
                  <a:lnTo>
                    <a:pt x="2691" y="728"/>
                  </a:lnTo>
                  <a:lnTo>
                    <a:pt x="2682" y="744"/>
                  </a:lnTo>
                  <a:lnTo>
                    <a:pt x="2668" y="753"/>
                  </a:lnTo>
                  <a:lnTo>
                    <a:pt x="2661" y="753"/>
                  </a:lnTo>
                  <a:lnTo>
                    <a:pt x="2658" y="764"/>
                  </a:lnTo>
                  <a:lnTo>
                    <a:pt x="2636" y="778"/>
                  </a:lnTo>
                  <a:lnTo>
                    <a:pt x="2623" y="783"/>
                  </a:lnTo>
                  <a:lnTo>
                    <a:pt x="2614" y="780"/>
                  </a:lnTo>
                  <a:lnTo>
                    <a:pt x="2603" y="791"/>
                  </a:lnTo>
                  <a:lnTo>
                    <a:pt x="2585" y="801"/>
                  </a:lnTo>
                  <a:lnTo>
                    <a:pt x="2585" y="801"/>
                  </a:lnTo>
                  <a:lnTo>
                    <a:pt x="2584" y="803"/>
                  </a:lnTo>
                  <a:lnTo>
                    <a:pt x="2583" y="804"/>
                  </a:lnTo>
                  <a:lnTo>
                    <a:pt x="2582" y="807"/>
                  </a:lnTo>
                  <a:lnTo>
                    <a:pt x="2581" y="809"/>
                  </a:lnTo>
                  <a:lnTo>
                    <a:pt x="2581" y="811"/>
                  </a:lnTo>
                  <a:lnTo>
                    <a:pt x="2580" y="812"/>
                  </a:lnTo>
                  <a:lnTo>
                    <a:pt x="2579" y="813"/>
                  </a:lnTo>
                  <a:lnTo>
                    <a:pt x="2579" y="813"/>
                  </a:lnTo>
                  <a:lnTo>
                    <a:pt x="2578" y="812"/>
                  </a:lnTo>
                  <a:lnTo>
                    <a:pt x="2574" y="812"/>
                  </a:lnTo>
                  <a:lnTo>
                    <a:pt x="2568" y="813"/>
                  </a:lnTo>
                  <a:lnTo>
                    <a:pt x="2564" y="815"/>
                  </a:lnTo>
                  <a:lnTo>
                    <a:pt x="2562" y="815"/>
                  </a:lnTo>
                  <a:lnTo>
                    <a:pt x="2551" y="824"/>
                  </a:lnTo>
                  <a:lnTo>
                    <a:pt x="2530" y="839"/>
                  </a:lnTo>
                  <a:lnTo>
                    <a:pt x="2528" y="840"/>
                  </a:lnTo>
                  <a:lnTo>
                    <a:pt x="2524" y="843"/>
                  </a:lnTo>
                  <a:lnTo>
                    <a:pt x="2518" y="845"/>
                  </a:lnTo>
                  <a:lnTo>
                    <a:pt x="2514" y="847"/>
                  </a:lnTo>
                  <a:lnTo>
                    <a:pt x="2512" y="847"/>
                  </a:lnTo>
                  <a:lnTo>
                    <a:pt x="2511" y="847"/>
                  </a:lnTo>
                  <a:lnTo>
                    <a:pt x="2509" y="846"/>
                  </a:lnTo>
                  <a:lnTo>
                    <a:pt x="2507" y="845"/>
                  </a:lnTo>
                  <a:lnTo>
                    <a:pt x="2505" y="844"/>
                  </a:lnTo>
                  <a:lnTo>
                    <a:pt x="2504" y="843"/>
                  </a:lnTo>
                  <a:lnTo>
                    <a:pt x="2504" y="843"/>
                  </a:lnTo>
                  <a:lnTo>
                    <a:pt x="2495" y="839"/>
                  </a:lnTo>
                  <a:lnTo>
                    <a:pt x="2556" y="801"/>
                  </a:lnTo>
                  <a:lnTo>
                    <a:pt x="2582" y="787"/>
                  </a:lnTo>
                  <a:lnTo>
                    <a:pt x="2601" y="771"/>
                  </a:lnTo>
                  <a:lnTo>
                    <a:pt x="2608" y="776"/>
                  </a:lnTo>
                  <a:lnTo>
                    <a:pt x="2608" y="775"/>
                  </a:lnTo>
                  <a:lnTo>
                    <a:pt x="2609" y="775"/>
                  </a:lnTo>
                  <a:lnTo>
                    <a:pt x="2611" y="773"/>
                  </a:lnTo>
                  <a:lnTo>
                    <a:pt x="2612" y="772"/>
                  </a:lnTo>
                  <a:lnTo>
                    <a:pt x="2614" y="771"/>
                  </a:lnTo>
                  <a:lnTo>
                    <a:pt x="2615" y="769"/>
                  </a:lnTo>
                  <a:lnTo>
                    <a:pt x="2617" y="769"/>
                  </a:lnTo>
                  <a:lnTo>
                    <a:pt x="2618" y="769"/>
                  </a:lnTo>
                  <a:lnTo>
                    <a:pt x="2618" y="771"/>
                  </a:lnTo>
                  <a:lnTo>
                    <a:pt x="2618" y="773"/>
                  </a:lnTo>
                  <a:lnTo>
                    <a:pt x="2619" y="775"/>
                  </a:lnTo>
                  <a:lnTo>
                    <a:pt x="2620" y="777"/>
                  </a:lnTo>
                  <a:lnTo>
                    <a:pt x="2622" y="777"/>
                  </a:lnTo>
                  <a:lnTo>
                    <a:pt x="2623" y="778"/>
                  </a:lnTo>
                  <a:lnTo>
                    <a:pt x="2633" y="767"/>
                  </a:lnTo>
                  <a:lnTo>
                    <a:pt x="2633" y="767"/>
                  </a:lnTo>
                  <a:lnTo>
                    <a:pt x="2634" y="766"/>
                  </a:lnTo>
                  <a:lnTo>
                    <a:pt x="2635" y="765"/>
                  </a:lnTo>
                  <a:lnTo>
                    <a:pt x="2635" y="763"/>
                  </a:lnTo>
                  <a:lnTo>
                    <a:pt x="2636" y="762"/>
                  </a:lnTo>
                  <a:lnTo>
                    <a:pt x="2636" y="760"/>
                  </a:lnTo>
                  <a:lnTo>
                    <a:pt x="2635" y="760"/>
                  </a:lnTo>
                  <a:lnTo>
                    <a:pt x="2634" y="760"/>
                  </a:lnTo>
                  <a:lnTo>
                    <a:pt x="2632" y="759"/>
                  </a:lnTo>
                  <a:lnTo>
                    <a:pt x="2630" y="757"/>
                  </a:lnTo>
                  <a:lnTo>
                    <a:pt x="2629" y="756"/>
                  </a:lnTo>
                  <a:lnTo>
                    <a:pt x="2627" y="755"/>
                  </a:lnTo>
                  <a:lnTo>
                    <a:pt x="2626" y="754"/>
                  </a:lnTo>
                  <a:lnTo>
                    <a:pt x="2626" y="753"/>
                  </a:lnTo>
                  <a:lnTo>
                    <a:pt x="2642" y="747"/>
                  </a:lnTo>
                  <a:lnTo>
                    <a:pt x="2650" y="728"/>
                  </a:lnTo>
                  <a:lnTo>
                    <a:pt x="2653" y="693"/>
                  </a:lnTo>
                  <a:close/>
                  <a:moveTo>
                    <a:pt x="1373" y="409"/>
                  </a:moveTo>
                  <a:lnTo>
                    <a:pt x="1374" y="409"/>
                  </a:lnTo>
                  <a:lnTo>
                    <a:pt x="1375" y="412"/>
                  </a:lnTo>
                  <a:lnTo>
                    <a:pt x="1378" y="417"/>
                  </a:lnTo>
                  <a:lnTo>
                    <a:pt x="1380" y="423"/>
                  </a:lnTo>
                  <a:lnTo>
                    <a:pt x="1381" y="429"/>
                  </a:lnTo>
                  <a:lnTo>
                    <a:pt x="1381" y="437"/>
                  </a:lnTo>
                  <a:lnTo>
                    <a:pt x="1381" y="445"/>
                  </a:lnTo>
                  <a:lnTo>
                    <a:pt x="1380" y="450"/>
                  </a:lnTo>
                  <a:lnTo>
                    <a:pt x="1380" y="450"/>
                  </a:lnTo>
                  <a:lnTo>
                    <a:pt x="1380" y="450"/>
                  </a:lnTo>
                  <a:lnTo>
                    <a:pt x="1380" y="450"/>
                  </a:lnTo>
                  <a:lnTo>
                    <a:pt x="1380" y="450"/>
                  </a:lnTo>
                  <a:lnTo>
                    <a:pt x="1380" y="450"/>
                  </a:lnTo>
                  <a:lnTo>
                    <a:pt x="1379" y="452"/>
                  </a:lnTo>
                  <a:lnTo>
                    <a:pt x="1379" y="453"/>
                  </a:lnTo>
                  <a:lnTo>
                    <a:pt x="1377" y="454"/>
                  </a:lnTo>
                  <a:lnTo>
                    <a:pt x="1375" y="454"/>
                  </a:lnTo>
                  <a:lnTo>
                    <a:pt x="1373" y="454"/>
                  </a:lnTo>
                  <a:lnTo>
                    <a:pt x="1372" y="455"/>
                  </a:lnTo>
                  <a:lnTo>
                    <a:pt x="1371" y="455"/>
                  </a:lnTo>
                  <a:lnTo>
                    <a:pt x="1371" y="456"/>
                  </a:lnTo>
                  <a:lnTo>
                    <a:pt x="1372" y="458"/>
                  </a:lnTo>
                  <a:lnTo>
                    <a:pt x="1372" y="461"/>
                  </a:lnTo>
                  <a:lnTo>
                    <a:pt x="1372" y="465"/>
                  </a:lnTo>
                  <a:lnTo>
                    <a:pt x="1371" y="469"/>
                  </a:lnTo>
                  <a:lnTo>
                    <a:pt x="1370" y="474"/>
                  </a:lnTo>
                  <a:lnTo>
                    <a:pt x="1368" y="479"/>
                  </a:lnTo>
                  <a:lnTo>
                    <a:pt x="1365" y="484"/>
                  </a:lnTo>
                  <a:lnTo>
                    <a:pt x="1364" y="488"/>
                  </a:lnTo>
                  <a:lnTo>
                    <a:pt x="1364" y="490"/>
                  </a:lnTo>
                  <a:lnTo>
                    <a:pt x="1362" y="492"/>
                  </a:lnTo>
                  <a:lnTo>
                    <a:pt x="1362" y="496"/>
                  </a:lnTo>
                  <a:lnTo>
                    <a:pt x="1361" y="500"/>
                  </a:lnTo>
                  <a:lnTo>
                    <a:pt x="1360" y="507"/>
                  </a:lnTo>
                  <a:lnTo>
                    <a:pt x="1358" y="512"/>
                  </a:lnTo>
                  <a:lnTo>
                    <a:pt x="1355" y="521"/>
                  </a:lnTo>
                  <a:lnTo>
                    <a:pt x="1354" y="526"/>
                  </a:lnTo>
                  <a:lnTo>
                    <a:pt x="1352" y="530"/>
                  </a:lnTo>
                  <a:lnTo>
                    <a:pt x="1351" y="534"/>
                  </a:lnTo>
                  <a:lnTo>
                    <a:pt x="1350" y="540"/>
                  </a:lnTo>
                  <a:lnTo>
                    <a:pt x="1348" y="550"/>
                  </a:lnTo>
                  <a:lnTo>
                    <a:pt x="1345" y="557"/>
                  </a:lnTo>
                  <a:lnTo>
                    <a:pt x="1344" y="561"/>
                  </a:lnTo>
                  <a:lnTo>
                    <a:pt x="1344" y="562"/>
                  </a:lnTo>
                  <a:lnTo>
                    <a:pt x="1344" y="562"/>
                  </a:lnTo>
                  <a:lnTo>
                    <a:pt x="1344" y="562"/>
                  </a:lnTo>
                  <a:lnTo>
                    <a:pt x="1344" y="563"/>
                  </a:lnTo>
                  <a:lnTo>
                    <a:pt x="1344" y="564"/>
                  </a:lnTo>
                  <a:lnTo>
                    <a:pt x="1343" y="565"/>
                  </a:lnTo>
                  <a:lnTo>
                    <a:pt x="1342" y="567"/>
                  </a:lnTo>
                  <a:lnTo>
                    <a:pt x="1340" y="570"/>
                  </a:lnTo>
                  <a:lnTo>
                    <a:pt x="1339" y="573"/>
                  </a:lnTo>
                  <a:lnTo>
                    <a:pt x="1337" y="575"/>
                  </a:lnTo>
                  <a:lnTo>
                    <a:pt x="1336" y="575"/>
                  </a:lnTo>
                  <a:lnTo>
                    <a:pt x="1335" y="576"/>
                  </a:lnTo>
                  <a:lnTo>
                    <a:pt x="1334" y="577"/>
                  </a:lnTo>
                  <a:lnTo>
                    <a:pt x="1331" y="578"/>
                  </a:lnTo>
                  <a:lnTo>
                    <a:pt x="1329" y="579"/>
                  </a:lnTo>
                  <a:lnTo>
                    <a:pt x="1328" y="580"/>
                  </a:lnTo>
                  <a:lnTo>
                    <a:pt x="1326" y="580"/>
                  </a:lnTo>
                  <a:lnTo>
                    <a:pt x="1326" y="580"/>
                  </a:lnTo>
                  <a:lnTo>
                    <a:pt x="1325" y="581"/>
                  </a:lnTo>
                  <a:lnTo>
                    <a:pt x="1324" y="581"/>
                  </a:lnTo>
                  <a:lnTo>
                    <a:pt x="1322" y="582"/>
                  </a:lnTo>
                  <a:lnTo>
                    <a:pt x="1320" y="582"/>
                  </a:lnTo>
                  <a:lnTo>
                    <a:pt x="1318" y="583"/>
                  </a:lnTo>
                  <a:lnTo>
                    <a:pt x="1316" y="583"/>
                  </a:lnTo>
                  <a:lnTo>
                    <a:pt x="1315" y="583"/>
                  </a:lnTo>
                  <a:lnTo>
                    <a:pt x="1313" y="582"/>
                  </a:lnTo>
                  <a:lnTo>
                    <a:pt x="1312" y="581"/>
                  </a:lnTo>
                  <a:lnTo>
                    <a:pt x="1310" y="579"/>
                  </a:lnTo>
                  <a:lnTo>
                    <a:pt x="1309" y="578"/>
                  </a:lnTo>
                  <a:lnTo>
                    <a:pt x="1308" y="578"/>
                  </a:lnTo>
                  <a:lnTo>
                    <a:pt x="1308" y="578"/>
                  </a:lnTo>
                  <a:lnTo>
                    <a:pt x="1307" y="577"/>
                  </a:lnTo>
                  <a:lnTo>
                    <a:pt x="1305" y="576"/>
                  </a:lnTo>
                  <a:lnTo>
                    <a:pt x="1302" y="575"/>
                  </a:lnTo>
                  <a:lnTo>
                    <a:pt x="1301" y="573"/>
                  </a:lnTo>
                  <a:lnTo>
                    <a:pt x="1300" y="570"/>
                  </a:lnTo>
                  <a:lnTo>
                    <a:pt x="1299" y="568"/>
                  </a:lnTo>
                  <a:lnTo>
                    <a:pt x="1297" y="566"/>
                  </a:lnTo>
                  <a:lnTo>
                    <a:pt x="1296" y="563"/>
                  </a:lnTo>
                  <a:lnTo>
                    <a:pt x="1296" y="561"/>
                  </a:lnTo>
                  <a:lnTo>
                    <a:pt x="1295" y="559"/>
                  </a:lnTo>
                  <a:lnTo>
                    <a:pt x="1296" y="558"/>
                  </a:lnTo>
                  <a:lnTo>
                    <a:pt x="1296" y="556"/>
                  </a:lnTo>
                  <a:lnTo>
                    <a:pt x="1297" y="554"/>
                  </a:lnTo>
                  <a:lnTo>
                    <a:pt x="1297" y="552"/>
                  </a:lnTo>
                  <a:lnTo>
                    <a:pt x="1297" y="549"/>
                  </a:lnTo>
                  <a:lnTo>
                    <a:pt x="1297" y="547"/>
                  </a:lnTo>
                  <a:lnTo>
                    <a:pt x="1296" y="547"/>
                  </a:lnTo>
                  <a:lnTo>
                    <a:pt x="1296" y="546"/>
                  </a:lnTo>
                  <a:lnTo>
                    <a:pt x="1296" y="543"/>
                  </a:lnTo>
                  <a:lnTo>
                    <a:pt x="1297" y="540"/>
                  </a:lnTo>
                  <a:lnTo>
                    <a:pt x="1298" y="535"/>
                  </a:lnTo>
                  <a:lnTo>
                    <a:pt x="1299" y="531"/>
                  </a:lnTo>
                  <a:lnTo>
                    <a:pt x="1301" y="528"/>
                  </a:lnTo>
                  <a:lnTo>
                    <a:pt x="1304" y="526"/>
                  </a:lnTo>
                  <a:lnTo>
                    <a:pt x="1305" y="525"/>
                  </a:lnTo>
                  <a:lnTo>
                    <a:pt x="1306" y="524"/>
                  </a:lnTo>
                  <a:lnTo>
                    <a:pt x="1307" y="522"/>
                  </a:lnTo>
                  <a:lnTo>
                    <a:pt x="1308" y="520"/>
                  </a:lnTo>
                  <a:lnTo>
                    <a:pt x="1309" y="518"/>
                  </a:lnTo>
                  <a:lnTo>
                    <a:pt x="1310" y="514"/>
                  </a:lnTo>
                  <a:lnTo>
                    <a:pt x="1310" y="512"/>
                  </a:lnTo>
                  <a:lnTo>
                    <a:pt x="1311" y="511"/>
                  </a:lnTo>
                  <a:lnTo>
                    <a:pt x="1311" y="510"/>
                  </a:lnTo>
                  <a:lnTo>
                    <a:pt x="1311" y="499"/>
                  </a:lnTo>
                  <a:lnTo>
                    <a:pt x="1308" y="485"/>
                  </a:lnTo>
                  <a:lnTo>
                    <a:pt x="1308" y="485"/>
                  </a:lnTo>
                  <a:lnTo>
                    <a:pt x="1308" y="483"/>
                  </a:lnTo>
                  <a:lnTo>
                    <a:pt x="1307" y="481"/>
                  </a:lnTo>
                  <a:lnTo>
                    <a:pt x="1307" y="478"/>
                  </a:lnTo>
                  <a:lnTo>
                    <a:pt x="1307" y="475"/>
                  </a:lnTo>
                  <a:lnTo>
                    <a:pt x="1308" y="472"/>
                  </a:lnTo>
                  <a:lnTo>
                    <a:pt x="1311" y="469"/>
                  </a:lnTo>
                  <a:lnTo>
                    <a:pt x="1312" y="466"/>
                  </a:lnTo>
                  <a:lnTo>
                    <a:pt x="1313" y="464"/>
                  </a:lnTo>
                  <a:lnTo>
                    <a:pt x="1314" y="462"/>
                  </a:lnTo>
                  <a:lnTo>
                    <a:pt x="1314" y="462"/>
                  </a:lnTo>
                  <a:lnTo>
                    <a:pt x="1314" y="461"/>
                  </a:lnTo>
                  <a:lnTo>
                    <a:pt x="1314" y="460"/>
                  </a:lnTo>
                  <a:lnTo>
                    <a:pt x="1315" y="458"/>
                  </a:lnTo>
                  <a:lnTo>
                    <a:pt x="1317" y="458"/>
                  </a:lnTo>
                  <a:lnTo>
                    <a:pt x="1318" y="458"/>
                  </a:lnTo>
                  <a:lnTo>
                    <a:pt x="1318" y="458"/>
                  </a:lnTo>
                  <a:lnTo>
                    <a:pt x="1337" y="450"/>
                  </a:lnTo>
                  <a:lnTo>
                    <a:pt x="1338" y="450"/>
                  </a:lnTo>
                  <a:lnTo>
                    <a:pt x="1339" y="449"/>
                  </a:lnTo>
                  <a:lnTo>
                    <a:pt x="1340" y="448"/>
                  </a:lnTo>
                  <a:lnTo>
                    <a:pt x="1342" y="447"/>
                  </a:lnTo>
                  <a:lnTo>
                    <a:pt x="1344" y="445"/>
                  </a:lnTo>
                  <a:lnTo>
                    <a:pt x="1346" y="443"/>
                  </a:lnTo>
                  <a:lnTo>
                    <a:pt x="1347" y="442"/>
                  </a:lnTo>
                  <a:lnTo>
                    <a:pt x="1348" y="441"/>
                  </a:lnTo>
                  <a:lnTo>
                    <a:pt x="1349" y="439"/>
                  </a:lnTo>
                  <a:lnTo>
                    <a:pt x="1351" y="437"/>
                  </a:lnTo>
                  <a:lnTo>
                    <a:pt x="1352" y="434"/>
                  </a:lnTo>
                  <a:lnTo>
                    <a:pt x="1354" y="431"/>
                  </a:lnTo>
                  <a:lnTo>
                    <a:pt x="1356" y="428"/>
                  </a:lnTo>
                  <a:lnTo>
                    <a:pt x="1357" y="426"/>
                  </a:lnTo>
                  <a:lnTo>
                    <a:pt x="1358" y="425"/>
                  </a:lnTo>
                  <a:lnTo>
                    <a:pt x="1359" y="424"/>
                  </a:lnTo>
                  <a:lnTo>
                    <a:pt x="1360" y="422"/>
                  </a:lnTo>
                  <a:lnTo>
                    <a:pt x="1362" y="420"/>
                  </a:lnTo>
                  <a:lnTo>
                    <a:pt x="1365" y="418"/>
                  </a:lnTo>
                  <a:lnTo>
                    <a:pt x="1366" y="415"/>
                  </a:lnTo>
                  <a:lnTo>
                    <a:pt x="1368" y="414"/>
                  </a:lnTo>
                  <a:lnTo>
                    <a:pt x="1369" y="412"/>
                  </a:lnTo>
                  <a:lnTo>
                    <a:pt x="1370" y="412"/>
                  </a:lnTo>
                  <a:lnTo>
                    <a:pt x="1370" y="412"/>
                  </a:lnTo>
                  <a:lnTo>
                    <a:pt x="1371" y="411"/>
                  </a:lnTo>
                  <a:lnTo>
                    <a:pt x="1372" y="410"/>
                  </a:lnTo>
                  <a:lnTo>
                    <a:pt x="1373" y="409"/>
                  </a:lnTo>
                  <a:lnTo>
                    <a:pt x="1373" y="409"/>
                  </a:lnTo>
                  <a:close/>
                  <a:moveTo>
                    <a:pt x="2403" y="391"/>
                  </a:moveTo>
                  <a:lnTo>
                    <a:pt x="2407" y="392"/>
                  </a:lnTo>
                  <a:lnTo>
                    <a:pt x="2414" y="414"/>
                  </a:lnTo>
                  <a:lnTo>
                    <a:pt x="2416" y="437"/>
                  </a:lnTo>
                  <a:lnTo>
                    <a:pt x="2427" y="436"/>
                  </a:lnTo>
                  <a:lnTo>
                    <a:pt x="2432" y="449"/>
                  </a:lnTo>
                  <a:lnTo>
                    <a:pt x="2433" y="473"/>
                  </a:lnTo>
                  <a:lnTo>
                    <a:pt x="2434" y="475"/>
                  </a:lnTo>
                  <a:lnTo>
                    <a:pt x="2436" y="480"/>
                  </a:lnTo>
                  <a:lnTo>
                    <a:pt x="2438" y="486"/>
                  </a:lnTo>
                  <a:lnTo>
                    <a:pt x="2439" y="492"/>
                  </a:lnTo>
                  <a:lnTo>
                    <a:pt x="2440" y="493"/>
                  </a:lnTo>
                  <a:lnTo>
                    <a:pt x="2443" y="494"/>
                  </a:lnTo>
                  <a:lnTo>
                    <a:pt x="2446" y="498"/>
                  </a:lnTo>
                  <a:lnTo>
                    <a:pt x="2451" y="503"/>
                  </a:lnTo>
                  <a:lnTo>
                    <a:pt x="2455" y="509"/>
                  </a:lnTo>
                  <a:lnTo>
                    <a:pt x="2459" y="513"/>
                  </a:lnTo>
                  <a:lnTo>
                    <a:pt x="2460" y="516"/>
                  </a:lnTo>
                  <a:lnTo>
                    <a:pt x="2459" y="522"/>
                  </a:lnTo>
                  <a:lnTo>
                    <a:pt x="2459" y="523"/>
                  </a:lnTo>
                  <a:lnTo>
                    <a:pt x="2460" y="525"/>
                  </a:lnTo>
                  <a:lnTo>
                    <a:pt x="2460" y="527"/>
                  </a:lnTo>
                  <a:lnTo>
                    <a:pt x="2461" y="530"/>
                  </a:lnTo>
                  <a:lnTo>
                    <a:pt x="2461" y="532"/>
                  </a:lnTo>
                  <a:lnTo>
                    <a:pt x="2462" y="534"/>
                  </a:lnTo>
                  <a:lnTo>
                    <a:pt x="2462" y="534"/>
                  </a:lnTo>
                  <a:lnTo>
                    <a:pt x="2463" y="534"/>
                  </a:lnTo>
                  <a:lnTo>
                    <a:pt x="2464" y="534"/>
                  </a:lnTo>
                  <a:lnTo>
                    <a:pt x="2466" y="535"/>
                  </a:lnTo>
                  <a:lnTo>
                    <a:pt x="2468" y="535"/>
                  </a:lnTo>
                  <a:lnTo>
                    <a:pt x="2469" y="536"/>
                  </a:lnTo>
                  <a:lnTo>
                    <a:pt x="2469" y="536"/>
                  </a:lnTo>
                  <a:lnTo>
                    <a:pt x="2476" y="554"/>
                  </a:lnTo>
                  <a:lnTo>
                    <a:pt x="2490" y="576"/>
                  </a:lnTo>
                  <a:lnTo>
                    <a:pt x="2484" y="596"/>
                  </a:lnTo>
                  <a:lnTo>
                    <a:pt x="2477" y="625"/>
                  </a:lnTo>
                  <a:lnTo>
                    <a:pt x="2462" y="651"/>
                  </a:lnTo>
                  <a:lnTo>
                    <a:pt x="2452" y="666"/>
                  </a:lnTo>
                  <a:lnTo>
                    <a:pt x="2438" y="675"/>
                  </a:lnTo>
                  <a:lnTo>
                    <a:pt x="2402" y="720"/>
                  </a:lnTo>
                  <a:lnTo>
                    <a:pt x="2401" y="721"/>
                  </a:lnTo>
                  <a:lnTo>
                    <a:pt x="2400" y="722"/>
                  </a:lnTo>
                  <a:lnTo>
                    <a:pt x="2399" y="724"/>
                  </a:lnTo>
                  <a:lnTo>
                    <a:pt x="2397" y="726"/>
                  </a:lnTo>
                  <a:lnTo>
                    <a:pt x="2395" y="728"/>
                  </a:lnTo>
                  <a:lnTo>
                    <a:pt x="2393" y="730"/>
                  </a:lnTo>
                  <a:lnTo>
                    <a:pt x="2392" y="732"/>
                  </a:lnTo>
                  <a:lnTo>
                    <a:pt x="2390" y="733"/>
                  </a:lnTo>
                  <a:lnTo>
                    <a:pt x="2390" y="733"/>
                  </a:lnTo>
                  <a:lnTo>
                    <a:pt x="2388" y="732"/>
                  </a:lnTo>
                  <a:lnTo>
                    <a:pt x="2383" y="732"/>
                  </a:lnTo>
                  <a:lnTo>
                    <a:pt x="2377" y="733"/>
                  </a:lnTo>
                  <a:lnTo>
                    <a:pt x="2373" y="734"/>
                  </a:lnTo>
                  <a:lnTo>
                    <a:pt x="2371" y="734"/>
                  </a:lnTo>
                  <a:lnTo>
                    <a:pt x="2347" y="753"/>
                  </a:lnTo>
                  <a:lnTo>
                    <a:pt x="2347" y="753"/>
                  </a:lnTo>
                  <a:lnTo>
                    <a:pt x="2346" y="751"/>
                  </a:lnTo>
                  <a:lnTo>
                    <a:pt x="2345" y="750"/>
                  </a:lnTo>
                  <a:lnTo>
                    <a:pt x="2344" y="748"/>
                  </a:lnTo>
                  <a:lnTo>
                    <a:pt x="2342" y="746"/>
                  </a:lnTo>
                  <a:lnTo>
                    <a:pt x="2341" y="745"/>
                  </a:lnTo>
                  <a:lnTo>
                    <a:pt x="2340" y="743"/>
                  </a:lnTo>
                  <a:lnTo>
                    <a:pt x="2340" y="740"/>
                  </a:lnTo>
                  <a:lnTo>
                    <a:pt x="2340" y="738"/>
                  </a:lnTo>
                  <a:lnTo>
                    <a:pt x="2340" y="738"/>
                  </a:lnTo>
                  <a:lnTo>
                    <a:pt x="2339" y="738"/>
                  </a:lnTo>
                  <a:lnTo>
                    <a:pt x="2337" y="739"/>
                  </a:lnTo>
                  <a:lnTo>
                    <a:pt x="2336" y="740"/>
                  </a:lnTo>
                  <a:lnTo>
                    <a:pt x="2334" y="741"/>
                  </a:lnTo>
                  <a:lnTo>
                    <a:pt x="2333" y="743"/>
                  </a:lnTo>
                  <a:lnTo>
                    <a:pt x="2332" y="745"/>
                  </a:lnTo>
                  <a:lnTo>
                    <a:pt x="2331" y="746"/>
                  </a:lnTo>
                  <a:lnTo>
                    <a:pt x="2329" y="747"/>
                  </a:lnTo>
                  <a:lnTo>
                    <a:pt x="2326" y="747"/>
                  </a:lnTo>
                  <a:lnTo>
                    <a:pt x="2324" y="747"/>
                  </a:lnTo>
                  <a:lnTo>
                    <a:pt x="2321" y="747"/>
                  </a:lnTo>
                  <a:lnTo>
                    <a:pt x="2319" y="747"/>
                  </a:lnTo>
                  <a:lnTo>
                    <a:pt x="2318" y="747"/>
                  </a:lnTo>
                  <a:lnTo>
                    <a:pt x="2315" y="746"/>
                  </a:lnTo>
                  <a:lnTo>
                    <a:pt x="2312" y="745"/>
                  </a:lnTo>
                  <a:lnTo>
                    <a:pt x="2309" y="744"/>
                  </a:lnTo>
                  <a:lnTo>
                    <a:pt x="2306" y="744"/>
                  </a:lnTo>
                  <a:lnTo>
                    <a:pt x="2304" y="743"/>
                  </a:lnTo>
                  <a:lnTo>
                    <a:pt x="2302" y="743"/>
                  </a:lnTo>
                  <a:lnTo>
                    <a:pt x="2300" y="741"/>
                  </a:lnTo>
                  <a:lnTo>
                    <a:pt x="2298" y="740"/>
                  </a:lnTo>
                  <a:lnTo>
                    <a:pt x="2297" y="739"/>
                  </a:lnTo>
                  <a:lnTo>
                    <a:pt x="2296" y="738"/>
                  </a:lnTo>
                  <a:lnTo>
                    <a:pt x="2296" y="737"/>
                  </a:lnTo>
                  <a:lnTo>
                    <a:pt x="2296" y="737"/>
                  </a:lnTo>
                  <a:lnTo>
                    <a:pt x="2295" y="735"/>
                  </a:lnTo>
                  <a:lnTo>
                    <a:pt x="2294" y="733"/>
                  </a:lnTo>
                  <a:lnTo>
                    <a:pt x="2293" y="731"/>
                  </a:lnTo>
                  <a:lnTo>
                    <a:pt x="2290" y="728"/>
                  </a:lnTo>
                  <a:lnTo>
                    <a:pt x="2289" y="726"/>
                  </a:lnTo>
                  <a:lnTo>
                    <a:pt x="2288" y="724"/>
                  </a:lnTo>
                  <a:lnTo>
                    <a:pt x="2288" y="723"/>
                  </a:lnTo>
                  <a:lnTo>
                    <a:pt x="2288" y="722"/>
                  </a:lnTo>
                  <a:lnTo>
                    <a:pt x="2289" y="720"/>
                  </a:lnTo>
                  <a:lnTo>
                    <a:pt x="2290" y="719"/>
                  </a:lnTo>
                  <a:lnTo>
                    <a:pt x="2291" y="717"/>
                  </a:lnTo>
                  <a:lnTo>
                    <a:pt x="2293" y="716"/>
                  </a:lnTo>
                  <a:lnTo>
                    <a:pt x="2293" y="714"/>
                  </a:lnTo>
                  <a:lnTo>
                    <a:pt x="2291" y="710"/>
                  </a:lnTo>
                  <a:lnTo>
                    <a:pt x="2290" y="708"/>
                  </a:lnTo>
                  <a:lnTo>
                    <a:pt x="2289" y="704"/>
                  </a:lnTo>
                  <a:lnTo>
                    <a:pt x="2289" y="703"/>
                  </a:lnTo>
                  <a:lnTo>
                    <a:pt x="2288" y="703"/>
                  </a:lnTo>
                  <a:lnTo>
                    <a:pt x="2287" y="704"/>
                  </a:lnTo>
                  <a:lnTo>
                    <a:pt x="2286" y="705"/>
                  </a:lnTo>
                  <a:lnTo>
                    <a:pt x="2285" y="706"/>
                  </a:lnTo>
                  <a:lnTo>
                    <a:pt x="2284" y="706"/>
                  </a:lnTo>
                  <a:lnTo>
                    <a:pt x="2282" y="708"/>
                  </a:lnTo>
                  <a:lnTo>
                    <a:pt x="2280" y="709"/>
                  </a:lnTo>
                  <a:lnTo>
                    <a:pt x="2278" y="712"/>
                  </a:lnTo>
                  <a:lnTo>
                    <a:pt x="2276" y="716"/>
                  </a:lnTo>
                  <a:lnTo>
                    <a:pt x="2275" y="718"/>
                  </a:lnTo>
                  <a:lnTo>
                    <a:pt x="2274" y="718"/>
                  </a:lnTo>
                  <a:lnTo>
                    <a:pt x="2272" y="718"/>
                  </a:lnTo>
                  <a:lnTo>
                    <a:pt x="2271" y="717"/>
                  </a:lnTo>
                  <a:lnTo>
                    <a:pt x="2270" y="716"/>
                  </a:lnTo>
                  <a:lnTo>
                    <a:pt x="2270" y="715"/>
                  </a:lnTo>
                  <a:lnTo>
                    <a:pt x="2268" y="714"/>
                  </a:lnTo>
                  <a:lnTo>
                    <a:pt x="2267" y="712"/>
                  </a:lnTo>
                  <a:lnTo>
                    <a:pt x="2267" y="711"/>
                  </a:lnTo>
                  <a:lnTo>
                    <a:pt x="2267" y="709"/>
                  </a:lnTo>
                  <a:lnTo>
                    <a:pt x="2268" y="709"/>
                  </a:lnTo>
                  <a:lnTo>
                    <a:pt x="2270" y="708"/>
                  </a:lnTo>
                  <a:lnTo>
                    <a:pt x="2272" y="708"/>
                  </a:lnTo>
                  <a:lnTo>
                    <a:pt x="2274" y="708"/>
                  </a:lnTo>
                  <a:lnTo>
                    <a:pt x="2276" y="707"/>
                  </a:lnTo>
                  <a:lnTo>
                    <a:pt x="2280" y="705"/>
                  </a:lnTo>
                  <a:lnTo>
                    <a:pt x="2283" y="703"/>
                  </a:lnTo>
                  <a:lnTo>
                    <a:pt x="2286" y="701"/>
                  </a:lnTo>
                  <a:lnTo>
                    <a:pt x="2288" y="700"/>
                  </a:lnTo>
                  <a:lnTo>
                    <a:pt x="2288" y="698"/>
                  </a:lnTo>
                  <a:lnTo>
                    <a:pt x="2289" y="696"/>
                  </a:lnTo>
                  <a:lnTo>
                    <a:pt x="2289" y="694"/>
                  </a:lnTo>
                  <a:lnTo>
                    <a:pt x="2289" y="692"/>
                  </a:lnTo>
                  <a:lnTo>
                    <a:pt x="2289" y="691"/>
                  </a:lnTo>
                  <a:lnTo>
                    <a:pt x="2288" y="691"/>
                  </a:lnTo>
                  <a:lnTo>
                    <a:pt x="2286" y="692"/>
                  </a:lnTo>
                  <a:lnTo>
                    <a:pt x="2284" y="693"/>
                  </a:lnTo>
                  <a:lnTo>
                    <a:pt x="2282" y="695"/>
                  </a:lnTo>
                  <a:lnTo>
                    <a:pt x="2280" y="696"/>
                  </a:lnTo>
                  <a:lnTo>
                    <a:pt x="2279" y="698"/>
                  </a:lnTo>
                  <a:lnTo>
                    <a:pt x="2277" y="698"/>
                  </a:lnTo>
                  <a:lnTo>
                    <a:pt x="2275" y="699"/>
                  </a:lnTo>
                  <a:lnTo>
                    <a:pt x="2274" y="698"/>
                  </a:lnTo>
                  <a:lnTo>
                    <a:pt x="2273" y="698"/>
                  </a:lnTo>
                  <a:lnTo>
                    <a:pt x="2274" y="697"/>
                  </a:lnTo>
                  <a:lnTo>
                    <a:pt x="2275" y="695"/>
                  </a:lnTo>
                  <a:lnTo>
                    <a:pt x="2277" y="694"/>
                  </a:lnTo>
                  <a:lnTo>
                    <a:pt x="2278" y="692"/>
                  </a:lnTo>
                  <a:lnTo>
                    <a:pt x="2279" y="691"/>
                  </a:lnTo>
                  <a:lnTo>
                    <a:pt x="2281" y="689"/>
                  </a:lnTo>
                  <a:lnTo>
                    <a:pt x="2283" y="687"/>
                  </a:lnTo>
                  <a:lnTo>
                    <a:pt x="2284" y="686"/>
                  </a:lnTo>
                  <a:lnTo>
                    <a:pt x="2286" y="686"/>
                  </a:lnTo>
                  <a:lnTo>
                    <a:pt x="2286" y="684"/>
                  </a:lnTo>
                  <a:lnTo>
                    <a:pt x="2287" y="683"/>
                  </a:lnTo>
                  <a:lnTo>
                    <a:pt x="2288" y="681"/>
                  </a:lnTo>
                  <a:lnTo>
                    <a:pt x="2289" y="679"/>
                  </a:lnTo>
                  <a:lnTo>
                    <a:pt x="2290" y="677"/>
                  </a:lnTo>
                  <a:lnTo>
                    <a:pt x="2291" y="675"/>
                  </a:lnTo>
                  <a:lnTo>
                    <a:pt x="2293" y="673"/>
                  </a:lnTo>
                  <a:lnTo>
                    <a:pt x="2293" y="673"/>
                  </a:lnTo>
                  <a:lnTo>
                    <a:pt x="2291" y="673"/>
                  </a:lnTo>
                  <a:lnTo>
                    <a:pt x="2291" y="674"/>
                  </a:lnTo>
                  <a:lnTo>
                    <a:pt x="2289" y="676"/>
                  </a:lnTo>
                  <a:lnTo>
                    <a:pt x="2286" y="678"/>
                  </a:lnTo>
                  <a:lnTo>
                    <a:pt x="2283" y="680"/>
                  </a:lnTo>
                  <a:lnTo>
                    <a:pt x="2279" y="682"/>
                  </a:lnTo>
                  <a:lnTo>
                    <a:pt x="2276" y="684"/>
                  </a:lnTo>
                  <a:lnTo>
                    <a:pt x="2274" y="686"/>
                  </a:lnTo>
                  <a:lnTo>
                    <a:pt x="2273" y="687"/>
                  </a:lnTo>
                  <a:lnTo>
                    <a:pt x="2271" y="689"/>
                  </a:lnTo>
                  <a:lnTo>
                    <a:pt x="2269" y="692"/>
                  </a:lnTo>
                  <a:lnTo>
                    <a:pt x="2267" y="694"/>
                  </a:lnTo>
                  <a:lnTo>
                    <a:pt x="2266" y="696"/>
                  </a:lnTo>
                  <a:lnTo>
                    <a:pt x="2265" y="697"/>
                  </a:lnTo>
                  <a:lnTo>
                    <a:pt x="2265" y="697"/>
                  </a:lnTo>
                  <a:lnTo>
                    <a:pt x="2263" y="697"/>
                  </a:lnTo>
                  <a:lnTo>
                    <a:pt x="2261" y="696"/>
                  </a:lnTo>
                  <a:lnTo>
                    <a:pt x="2260" y="695"/>
                  </a:lnTo>
                  <a:lnTo>
                    <a:pt x="2258" y="694"/>
                  </a:lnTo>
                  <a:lnTo>
                    <a:pt x="2257" y="694"/>
                  </a:lnTo>
                  <a:lnTo>
                    <a:pt x="2257" y="693"/>
                  </a:lnTo>
                  <a:lnTo>
                    <a:pt x="2258" y="681"/>
                  </a:lnTo>
                  <a:lnTo>
                    <a:pt x="2258" y="680"/>
                  </a:lnTo>
                  <a:lnTo>
                    <a:pt x="2257" y="679"/>
                  </a:lnTo>
                  <a:lnTo>
                    <a:pt x="2256" y="677"/>
                  </a:lnTo>
                  <a:lnTo>
                    <a:pt x="2255" y="675"/>
                  </a:lnTo>
                  <a:lnTo>
                    <a:pt x="2255" y="674"/>
                  </a:lnTo>
                  <a:lnTo>
                    <a:pt x="2254" y="673"/>
                  </a:lnTo>
                  <a:lnTo>
                    <a:pt x="2254" y="673"/>
                  </a:lnTo>
                  <a:lnTo>
                    <a:pt x="2252" y="672"/>
                  </a:lnTo>
                  <a:lnTo>
                    <a:pt x="2248" y="670"/>
                  </a:lnTo>
                  <a:lnTo>
                    <a:pt x="2244" y="666"/>
                  </a:lnTo>
                  <a:lnTo>
                    <a:pt x="2239" y="663"/>
                  </a:lnTo>
                  <a:lnTo>
                    <a:pt x="2235" y="660"/>
                  </a:lnTo>
                  <a:lnTo>
                    <a:pt x="2233" y="659"/>
                  </a:lnTo>
                  <a:lnTo>
                    <a:pt x="2208" y="656"/>
                  </a:lnTo>
                  <a:lnTo>
                    <a:pt x="2179" y="665"/>
                  </a:lnTo>
                  <a:lnTo>
                    <a:pt x="2166" y="666"/>
                  </a:lnTo>
                  <a:lnTo>
                    <a:pt x="2143" y="676"/>
                  </a:lnTo>
                  <a:lnTo>
                    <a:pt x="2133" y="687"/>
                  </a:lnTo>
                  <a:lnTo>
                    <a:pt x="2131" y="687"/>
                  </a:lnTo>
                  <a:lnTo>
                    <a:pt x="2126" y="687"/>
                  </a:lnTo>
                  <a:lnTo>
                    <a:pt x="2121" y="687"/>
                  </a:lnTo>
                  <a:lnTo>
                    <a:pt x="2117" y="686"/>
                  </a:lnTo>
                  <a:lnTo>
                    <a:pt x="2116" y="686"/>
                  </a:lnTo>
                  <a:lnTo>
                    <a:pt x="2114" y="686"/>
                  </a:lnTo>
                  <a:lnTo>
                    <a:pt x="2110" y="686"/>
                  </a:lnTo>
                  <a:lnTo>
                    <a:pt x="2108" y="686"/>
                  </a:lnTo>
                  <a:lnTo>
                    <a:pt x="2105" y="686"/>
                  </a:lnTo>
                  <a:lnTo>
                    <a:pt x="2103" y="686"/>
                  </a:lnTo>
                  <a:lnTo>
                    <a:pt x="2101" y="686"/>
                  </a:lnTo>
                  <a:lnTo>
                    <a:pt x="2100" y="686"/>
                  </a:lnTo>
                  <a:lnTo>
                    <a:pt x="2098" y="687"/>
                  </a:lnTo>
                  <a:lnTo>
                    <a:pt x="2096" y="688"/>
                  </a:lnTo>
                  <a:lnTo>
                    <a:pt x="2094" y="689"/>
                  </a:lnTo>
                  <a:lnTo>
                    <a:pt x="2092" y="690"/>
                  </a:lnTo>
                  <a:lnTo>
                    <a:pt x="2091" y="691"/>
                  </a:lnTo>
                  <a:lnTo>
                    <a:pt x="2091" y="691"/>
                  </a:lnTo>
                  <a:lnTo>
                    <a:pt x="2090" y="691"/>
                  </a:lnTo>
                  <a:lnTo>
                    <a:pt x="2088" y="692"/>
                  </a:lnTo>
                  <a:lnTo>
                    <a:pt x="2086" y="693"/>
                  </a:lnTo>
                  <a:lnTo>
                    <a:pt x="2084" y="695"/>
                  </a:lnTo>
                  <a:lnTo>
                    <a:pt x="2080" y="696"/>
                  </a:lnTo>
                  <a:lnTo>
                    <a:pt x="2077" y="697"/>
                  </a:lnTo>
                  <a:lnTo>
                    <a:pt x="2075" y="698"/>
                  </a:lnTo>
                  <a:lnTo>
                    <a:pt x="2074" y="699"/>
                  </a:lnTo>
                  <a:lnTo>
                    <a:pt x="2073" y="699"/>
                  </a:lnTo>
                  <a:lnTo>
                    <a:pt x="2071" y="700"/>
                  </a:lnTo>
                  <a:lnTo>
                    <a:pt x="2068" y="701"/>
                  </a:lnTo>
                  <a:lnTo>
                    <a:pt x="2065" y="701"/>
                  </a:lnTo>
                  <a:lnTo>
                    <a:pt x="2062" y="701"/>
                  </a:lnTo>
                  <a:lnTo>
                    <a:pt x="2059" y="701"/>
                  </a:lnTo>
                  <a:lnTo>
                    <a:pt x="2056" y="700"/>
                  </a:lnTo>
                  <a:lnTo>
                    <a:pt x="2053" y="698"/>
                  </a:lnTo>
                  <a:lnTo>
                    <a:pt x="2050" y="697"/>
                  </a:lnTo>
                  <a:lnTo>
                    <a:pt x="2048" y="697"/>
                  </a:lnTo>
                  <a:lnTo>
                    <a:pt x="2046" y="696"/>
                  </a:lnTo>
                  <a:lnTo>
                    <a:pt x="2045" y="696"/>
                  </a:lnTo>
                  <a:lnTo>
                    <a:pt x="2045" y="694"/>
                  </a:lnTo>
                  <a:lnTo>
                    <a:pt x="2044" y="692"/>
                  </a:lnTo>
                  <a:lnTo>
                    <a:pt x="2044" y="689"/>
                  </a:lnTo>
                  <a:lnTo>
                    <a:pt x="2043" y="687"/>
                  </a:lnTo>
                  <a:lnTo>
                    <a:pt x="2043" y="684"/>
                  </a:lnTo>
                  <a:lnTo>
                    <a:pt x="2043" y="684"/>
                  </a:lnTo>
                  <a:lnTo>
                    <a:pt x="2049" y="683"/>
                  </a:lnTo>
                  <a:lnTo>
                    <a:pt x="2056" y="672"/>
                  </a:lnTo>
                  <a:lnTo>
                    <a:pt x="2057" y="670"/>
                  </a:lnTo>
                  <a:lnTo>
                    <a:pt x="2058" y="666"/>
                  </a:lnTo>
                  <a:lnTo>
                    <a:pt x="2060" y="661"/>
                  </a:lnTo>
                  <a:lnTo>
                    <a:pt x="2061" y="655"/>
                  </a:lnTo>
                  <a:lnTo>
                    <a:pt x="2062" y="653"/>
                  </a:lnTo>
                  <a:lnTo>
                    <a:pt x="2062" y="651"/>
                  </a:lnTo>
                  <a:lnTo>
                    <a:pt x="2061" y="648"/>
                  </a:lnTo>
                  <a:lnTo>
                    <a:pt x="2061" y="646"/>
                  </a:lnTo>
                  <a:lnTo>
                    <a:pt x="2060" y="643"/>
                  </a:lnTo>
                  <a:lnTo>
                    <a:pt x="2060" y="640"/>
                  </a:lnTo>
                  <a:lnTo>
                    <a:pt x="2060" y="638"/>
                  </a:lnTo>
                  <a:lnTo>
                    <a:pt x="2060" y="636"/>
                  </a:lnTo>
                  <a:lnTo>
                    <a:pt x="2061" y="634"/>
                  </a:lnTo>
                  <a:lnTo>
                    <a:pt x="2062" y="631"/>
                  </a:lnTo>
                  <a:lnTo>
                    <a:pt x="2063" y="628"/>
                  </a:lnTo>
                  <a:lnTo>
                    <a:pt x="2063" y="626"/>
                  </a:lnTo>
                  <a:lnTo>
                    <a:pt x="2063" y="623"/>
                  </a:lnTo>
                  <a:lnTo>
                    <a:pt x="2062" y="621"/>
                  </a:lnTo>
                  <a:lnTo>
                    <a:pt x="2061" y="619"/>
                  </a:lnTo>
                  <a:lnTo>
                    <a:pt x="2061" y="618"/>
                  </a:lnTo>
                  <a:lnTo>
                    <a:pt x="2061" y="618"/>
                  </a:lnTo>
                  <a:lnTo>
                    <a:pt x="2059" y="596"/>
                  </a:lnTo>
                  <a:lnTo>
                    <a:pt x="2053" y="585"/>
                  </a:lnTo>
                  <a:lnTo>
                    <a:pt x="2058" y="582"/>
                  </a:lnTo>
                  <a:lnTo>
                    <a:pt x="2064" y="580"/>
                  </a:lnTo>
                  <a:lnTo>
                    <a:pt x="2060" y="565"/>
                  </a:lnTo>
                  <a:lnTo>
                    <a:pt x="2067" y="555"/>
                  </a:lnTo>
                  <a:lnTo>
                    <a:pt x="2067" y="539"/>
                  </a:lnTo>
                  <a:lnTo>
                    <a:pt x="2074" y="532"/>
                  </a:lnTo>
                  <a:lnTo>
                    <a:pt x="2075" y="537"/>
                  </a:lnTo>
                  <a:lnTo>
                    <a:pt x="2081" y="531"/>
                  </a:lnTo>
                  <a:lnTo>
                    <a:pt x="2084" y="530"/>
                  </a:lnTo>
                  <a:lnTo>
                    <a:pt x="2088" y="527"/>
                  </a:lnTo>
                  <a:lnTo>
                    <a:pt x="2093" y="523"/>
                  </a:lnTo>
                  <a:lnTo>
                    <a:pt x="2097" y="521"/>
                  </a:lnTo>
                  <a:lnTo>
                    <a:pt x="2100" y="519"/>
                  </a:lnTo>
                  <a:lnTo>
                    <a:pt x="2101" y="519"/>
                  </a:lnTo>
                  <a:lnTo>
                    <a:pt x="2103" y="519"/>
                  </a:lnTo>
                  <a:lnTo>
                    <a:pt x="2106" y="518"/>
                  </a:lnTo>
                  <a:lnTo>
                    <a:pt x="2108" y="518"/>
                  </a:lnTo>
                  <a:lnTo>
                    <a:pt x="2110" y="518"/>
                  </a:lnTo>
                  <a:lnTo>
                    <a:pt x="2110" y="517"/>
                  </a:lnTo>
                  <a:lnTo>
                    <a:pt x="2128" y="511"/>
                  </a:lnTo>
                  <a:lnTo>
                    <a:pt x="2130" y="510"/>
                  </a:lnTo>
                  <a:lnTo>
                    <a:pt x="2135" y="508"/>
                  </a:lnTo>
                  <a:lnTo>
                    <a:pt x="2141" y="506"/>
                  </a:lnTo>
                  <a:lnTo>
                    <a:pt x="2148" y="503"/>
                  </a:lnTo>
                  <a:lnTo>
                    <a:pt x="2153" y="501"/>
                  </a:lnTo>
                  <a:lnTo>
                    <a:pt x="2156" y="499"/>
                  </a:lnTo>
                  <a:lnTo>
                    <a:pt x="2157" y="498"/>
                  </a:lnTo>
                  <a:lnTo>
                    <a:pt x="2158" y="497"/>
                  </a:lnTo>
                  <a:lnTo>
                    <a:pt x="2160" y="495"/>
                  </a:lnTo>
                  <a:lnTo>
                    <a:pt x="2162" y="493"/>
                  </a:lnTo>
                  <a:lnTo>
                    <a:pt x="2164" y="491"/>
                  </a:lnTo>
                  <a:lnTo>
                    <a:pt x="2166" y="489"/>
                  </a:lnTo>
                  <a:lnTo>
                    <a:pt x="2167" y="486"/>
                  </a:lnTo>
                  <a:lnTo>
                    <a:pt x="2168" y="485"/>
                  </a:lnTo>
                  <a:lnTo>
                    <a:pt x="2169" y="485"/>
                  </a:lnTo>
                  <a:lnTo>
                    <a:pt x="2173" y="471"/>
                  </a:lnTo>
                  <a:lnTo>
                    <a:pt x="2182" y="462"/>
                  </a:lnTo>
                  <a:lnTo>
                    <a:pt x="2185" y="472"/>
                  </a:lnTo>
                  <a:lnTo>
                    <a:pt x="2189" y="463"/>
                  </a:lnTo>
                  <a:lnTo>
                    <a:pt x="2197" y="458"/>
                  </a:lnTo>
                  <a:lnTo>
                    <a:pt x="2206" y="445"/>
                  </a:lnTo>
                  <a:lnTo>
                    <a:pt x="2215" y="447"/>
                  </a:lnTo>
                  <a:lnTo>
                    <a:pt x="2218" y="434"/>
                  </a:lnTo>
                  <a:lnTo>
                    <a:pt x="2218" y="434"/>
                  </a:lnTo>
                  <a:lnTo>
                    <a:pt x="2219" y="433"/>
                  </a:lnTo>
                  <a:lnTo>
                    <a:pt x="2221" y="432"/>
                  </a:lnTo>
                  <a:lnTo>
                    <a:pt x="2223" y="429"/>
                  </a:lnTo>
                  <a:lnTo>
                    <a:pt x="2225" y="428"/>
                  </a:lnTo>
                  <a:lnTo>
                    <a:pt x="2226" y="428"/>
                  </a:lnTo>
                  <a:lnTo>
                    <a:pt x="2228" y="428"/>
                  </a:lnTo>
                  <a:lnTo>
                    <a:pt x="2230" y="429"/>
                  </a:lnTo>
                  <a:lnTo>
                    <a:pt x="2234" y="431"/>
                  </a:lnTo>
                  <a:lnTo>
                    <a:pt x="2236" y="433"/>
                  </a:lnTo>
                  <a:lnTo>
                    <a:pt x="2237" y="434"/>
                  </a:lnTo>
                  <a:lnTo>
                    <a:pt x="2238" y="435"/>
                  </a:lnTo>
                  <a:lnTo>
                    <a:pt x="2239" y="437"/>
                  </a:lnTo>
                  <a:lnTo>
                    <a:pt x="2240" y="439"/>
                  </a:lnTo>
                  <a:lnTo>
                    <a:pt x="2241" y="441"/>
                  </a:lnTo>
                  <a:lnTo>
                    <a:pt x="2242" y="443"/>
                  </a:lnTo>
                  <a:lnTo>
                    <a:pt x="2243" y="444"/>
                  </a:lnTo>
                  <a:lnTo>
                    <a:pt x="2243" y="445"/>
                  </a:lnTo>
                  <a:lnTo>
                    <a:pt x="2245" y="444"/>
                  </a:lnTo>
                  <a:lnTo>
                    <a:pt x="2249" y="443"/>
                  </a:lnTo>
                  <a:lnTo>
                    <a:pt x="2254" y="442"/>
                  </a:lnTo>
                  <a:lnTo>
                    <a:pt x="2259" y="441"/>
                  </a:lnTo>
                  <a:lnTo>
                    <a:pt x="2261" y="441"/>
                  </a:lnTo>
                  <a:lnTo>
                    <a:pt x="2261" y="440"/>
                  </a:lnTo>
                  <a:lnTo>
                    <a:pt x="2261" y="440"/>
                  </a:lnTo>
                  <a:lnTo>
                    <a:pt x="2261" y="439"/>
                  </a:lnTo>
                  <a:lnTo>
                    <a:pt x="2260" y="438"/>
                  </a:lnTo>
                  <a:lnTo>
                    <a:pt x="2260" y="437"/>
                  </a:lnTo>
                  <a:lnTo>
                    <a:pt x="2259" y="436"/>
                  </a:lnTo>
                  <a:lnTo>
                    <a:pt x="2264" y="428"/>
                  </a:lnTo>
                  <a:lnTo>
                    <a:pt x="2270" y="417"/>
                  </a:lnTo>
                  <a:lnTo>
                    <a:pt x="2277" y="411"/>
                  </a:lnTo>
                  <a:lnTo>
                    <a:pt x="2289" y="409"/>
                  </a:lnTo>
                  <a:lnTo>
                    <a:pt x="2289" y="409"/>
                  </a:lnTo>
                  <a:lnTo>
                    <a:pt x="2290" y="408"/>
                  </a:lnTo>
                  <a:lnTo>
                    <a:pt x="2293" y="408"/>
                  </a:lnTo>
                  <a:lnTo>
                    <a:pt x="2294" y="407"/>
                  </a:lnTo>
                  <a:lnTo>
                    <a:pt x="2295" y="407"/>
                  </a:lnTo>
                  <a:lnTo>
                    <a:pt x="2294" y="406"/>
                  </a:lnTo>
                  <a:lnTo>
                    <a:pt x="2293" y="404"/>
                  </a:lnTo>
                  <a:lnTo>
                    <a:pt x="2291" y="401"/>
                  </a:lnTo>
                  <a:lnTo>
                    <a:pt x="2291" y="400"/>
                  </a:lnTo>
                  <a:lnTo>
                    <a:pt x="2290" y="399"/>
                  </a:lnTo>
                  <a:lnTo>
                    <a:pt x="2290" y="399"/>
                  </a:lnTo>
                  <a:lnTo>
                    <a:pt x="2290" y="397"/>
                  </a:lnTo>
                  <a:lnTo>
                    <a:pt x="2290" y="395"/>
                  </a:lnTo>
                  <a:lnTo>
                    <a:pt x="2290" y="393"/>
                  </a:lnTo>
                  <a:lnTo>
                    <a:pt x="2290" y="392"/>
                  </a:lnTo>
                  <a:lnTo>
                    <a:pt x="2293" y="391"/>
                  </a:lnTo>
                  <a:lnTo>
                    <a:pt x="2294" y="392"/>
                  </a:lnTo>
                  <a:lnTo>
                    <a:pt x="2296" y="393"/>
                  </a:lnTo>
                  <a:lnTo>
                    <a:pt x="2298" y="394"/>
                  </a:lnTo>
                  <a:lnTo>
                    <a:pt x="2299" y="395"/>
                  </a:lnTo>
                  <a:lnTo>
                    <a:pt x="2301" y="397"/>
                  </a:lnTo>
                  <a:lnTo>
                    <a:pt x="2302" y="398"/>
                  </a:lnTo>
                  <a:lnTo>
                    <a:pt x="2304" y="400"/>
                  </a:lnTo>
                  <a:lnTo>
                    <a:pt x="2306" y="401"/>
                  </a:lnTo>
                  <a:lnTo>
                    <a:pt x="2308" y="403"/>
                  </a:lnTo>
                  <a:lnTo>
                    <a:pt x="2309" y="404"/>
                  </a:lnTo>
                  <a:lnTo>
                    <a:pt x="2310" y="404"/>
                  </a:lnTo>
                  <a:lnTo>
                    <a:pt x="2323" y="409"/>
                  </a:lnTo>
                  <a:lnTo>
                    <a:pt x="2325" y="408"/>
                  </a:lnTo>
                  <a:lnTo>
                    <a:pt x="2330" y="406"/>
                  </a:lnTo>
                  <a:lnTo>
                    <a:pt x="2336" y="404"/>
                  </a:lnTo>
                  <a:lnTo>
                    <a:pt x="2339" y="403"/>
                  </a:lnTo>
                  <a:lnTo>
                    <a:pt x="2341" y="404"/>
                  </a:lnTo>
                  <a:lnTo>
                    <a:pt x="2342" y="406"/>
                  </a:lnTo>
                  <a:lnTo>
                    <a:pt x="2342" y="407"/>
                  </a:lnTo>
                  <a:lnTo>
                    <a:pt x="2344" y="409"/>
                  </a:lnTo>
                  <a:lnTo>
                    <a:pt x="2344" y="410"/>
                  </a:lnTo>
                  <a:lnTo>
                    <a:pt x="2344" y="412"/>
                  </a:lnTo>
                  <a:lnTo>
                    <a:pt x="2344" y="413"/>
                  </a:lnTo>
                  <a:lnTo>
                    <a:pt x="2344" y="414"/>
                  </a:lnTo>
                  <a:lnTo>
                    <a:pt x="2334" y="422"/>
                  </a:lnTo>
                  <a:lnTo>
                    <a:pt x="2334" y="422"/>
                  </a:lnTo>
                  <a:lnTo>
                    <a:pt x="2333" y="424"/>
                  </a:lnTo>
                  <a:lnTo>
                    <a:pt x="2333" y="426"/>
                  </a:lnTo>
                  <a:lnTo>
                    <a:pt x="2332" y="428"/>
                  </a:lnTo>
                  <a:lnTo>
                    <a:pt x="2331" y="429"/>
                  </a:lnTo>
                  <a:lnTo>
                    <a:pt x="2330" y="431"/>
                  </a:lnTo>
                  <a:lnTo>
                    <a:pt x="2329" y="432"/>
                  </a:lnTo>
                  <a:lnTo>
                    <a:pt x="2328" y="434"/>
                  </a:lnTo>
                  <a:lnTo>
                    <a:pt x="2327" y="436"/>
                  </a:lnTo>
                  <a:lnTo>
                    <a:pt x="2325" y="437"/>
                  </a:lnTo>
                  <a:lnTo>
                    <a:pt x="2325" y="439"/>
                  </a:lnTo>
                  <a:lnTo>
                    <a:pt x="2324" y="440"/>
                  </a:lnTo>
                  <a:lnTo>
                    <a:pt x="2324" y="440"/>
                  </a:lnTo>
                  <a:lnTo>
                    <a:pt x="2324" y="440"/>
                  </a:lnTo>
                  <a:lnTo>
                    <a:pt x="2325" y="441"/>
                  </a:lnTo>
                  <a:lnTo>
                    <a:pt x="2327" y="442"/>
                  </a:lnTo>
                  <a:lnTo>
                    <a:pt x="2328" y="444"/>
                  </a:lnTo>
                  <a:lnTo>
                    <a:pt x="2330" y="446"/>
                  </a:lnTo>
                  <a:lnTo>
                    <a:pt x="2331" y="447"/>
                  </a:lnTo>
                  <a:lnTo>
                    <a:pt x="2332" y="448"/>
                  </a:lnTo>
                  <a:lnTo>
                    <a:pt x="2332" y="449"/>
                  </a:lnTo>
                  <a:lnTo>
                    <a:pt x="2343" y="457"/>
                  </a:lnTo>
                  <a:lnTo>
                    <a:pt x="2350" y="469"/>
                  </a:lnTo>
                  <a:lnTo>
                    <a:pt x="2350" y="469"/>
                  </a:lnTo>
                  <a:lnTo>
                    <a:pt x="2351" y="470"/>
                  </a:lnTo>
                  <a:lnTo>
                    <a:pt x="2354" y="471"/>
                  </a:lnTo>
                  <a:lnTo>
                    <a:pt x="2356" y="472"/>
                  </a:lnTo>
                  <a:lnTo>
                    <a:pt x="2359" y="473"/>
                  </a:lnTo>
                  <a:lnTo>
                    <a:pt x="2361" y="474"/>
                  </a:lnTo>
                  <a:lnTo>
                    <a:pt x="2362" y="475"/>
                  </a:lnTo>
                  <a:lnTo>
                    <a:pt x="2363" y="476"/>
                  </a:lnTo>
                  <a:lnTo>
                    <a:pt x="2364" y="477"/>
                  </a:lnTo>
                  <a:lnTo>
                    <a:pt x="2366" y="477"/>
                  </a:lnTo>
                  <a:lnTo>
                    <a:pt x="2369" y="478"/>
                  </a:lnTo>
                  <a:lnTo>
                    <a:pt x="2372" y="478"/>
                  </a:lnTo>
                  <a:lnTo>
                    <a:pt x="2373" y="478"/>
                  </a:lnTo>
                  <a:lnTo>
                    <a:pt x="2374" y="478"/>
                  </a:lnTo>
                  <a:lnTo>
                    <a:pt x="2375" y="476"/>
                  </a:lnTo>
                  <a:lnTo>
                    <a:pt x="2377" y="472"/>
                  </a:lnTo>
                  <a:lnTo>
                    <a:pt x="2381" y="467"/>
                  </a:lnTo>
                  <a:lnTo>
                    <a:pt x="2385" y="462"/>
                  </a:lnTo>
                  <a:lnTo>
                    <a:pt x="2387" y="456"/>
                  </a:lnTo>
                  <a:lnTo>
                    <a:pt x="2390" y="449"/>
                  </a:lnTo>
                  <a:lnTo>
                    <a:pt x="2392" y="441"/>
                  </a:lnTo>
                  <a:lnTo>
                    <a:pt x="2393" y="433"/>
                  </a:lnTo>
                  <a:lnTo>
                    <a:pt x="2394" y="427"/>
                  </a:lnTo>
                  <a:lnTo>
                    <a:pt x="2395" y="420"/>
                  </a:lnTo>
                  <a:lnTo>
                    <a:pt x="2396" y="413"/>
                  </a:lnTo>
                  <a:lnTo>
                    <a:pt x="2397" y="408"/>
                  </a:lnTo>
                  <a:lnTo>
                    <a:pt x="2397" y="406"/>
                  </a:lnTo>
                  <a:lnTo>
                    <a:pt x="2403" y="391"/>
                  </a:lnTo>
                  <a:close/>
                  <a:moveTo>
                    <a:pt x="2018" y="329"/>
                  </a:moveTo>
                  <a:lnTo>
                    <a:pt x="2020" y="329"/>
                  </a:lnTo>
                  <a:lnTo>
                    <a:pt x="2023" y="330"/>
                  </a:lnTo>
                  <a:lnTo>
                    <a:pt x="2024" y="332"/>
                  </a:lnTo>
                  <a:lnTo>
                    <a:pt x="2025" y="332"/>
                  </a:lnTo>
                  <a:lnTo>
                    <a:pt x="2026" y="333"/>
                  </a:lnTo>
                  <a:lnTo>
                    <a:pt x="2027" y="334"/>
                  </a:lnTo>
                  <a:lnTo>
                    <a:pt x="2029" y="335"/>
                  </a:lnTo>
                  <a:lnTo>
                    <a:pt x="2030" y="337"/>
                  </a:lnTo>
                  <a:lnTo>
                    <a:pt x="2031" y="339"/>
                  </a:lnTo>
                  <a:lnTo>
                    <a:pt x="2032" y="341"/>
                  </a:lnTo>
                  <a:lnTo>
                    <a:pt x="2035" y="341"/>
                  </a:lnTo>
                  <a:lnTo>
                    <a:pt x="2041" y="341"/>
                  </a:lnTo>
                  <a:lnTo>
                    <a:pt x="2047" y="341"/>
                  </a:lnTo>
                  <a:lnTo>
                    <a:pt x="2051" y="341"/>
                  </a:lnTo>
                  <a:lnTo>
                    <a:pt x="2053" y="341"/>
                  </a:lnTo>
                  <a:lnTo>
                    <a:pt x="2054" y="340"/>
                  </a:lnTo>
                  <a:lnTo>
                    <a:pt x="2054" y="339"/>
                  </a:lnTo>
                  <a:lnTo>
                    <a:pt x="2054" y="337"/>
                  </a:lnTo>
                  <a:lnTo>
                    <a:pt x="2055" y="335"/>
                  </a:lnTo>
                  <a:lnTo>
                    <a:pt x="2056" y="333"/>
                  </a:lnTo>
                  <a:lnTo>
                    <a:pt x="2057" y="332"/>
                  </a:lnTo>
                  <a:lnTo>
                    <a:pt x="2059" y="332"/>
                  </a:lnTo>
                  <a:lnTo>
                    <a:pt x="2061" y="333"/>
                  </a:lnTo>
                  <a:lnTo>
                    <a:pt x="2063" y="334"/>
                  </a:lnTo>
                  <a:lnTo>
                    <a:pt x="2065" y="335"/>
                  </a:lnTo>
                  <a:lnTo>
                    <a:pt x="2067" y="337"/>
                  </a:lnTo>
                  <a:lnTo>
                    <a:pt x="2068" y="338"/>
                  </a:lnTo>
                  <a:lnTo>
                    <a:pt x="2070" y="339"/>
                  </a:lnTo>
                  <a:lnTo>
                    <a:pt x="2072" y="340"/>
                  </a:lnTo>
                  <a:lnTo>
                    <a:pt x="2075" y="339"/>
                  </a:lnTo>
                  <a:lnTo>
                    <a:pt x="2077" y="339"/>
                  </a:lnTo>
                  <a:lnTo>
                    <a:pt x="2079" y="339"/>
                  </a:lnTo>
                  <a:lnTo>
                    <a:pt x="2081" y="338"/>
                  </a:lnTo>
                  <a:lnTo>
                    <a:pt x="2084" y="338"/>
                  </a:lnTo>
                  <a:lnTo>
                    <a:pt x="2087" y="338"/>
                  </a:lnTo>
                  <a:lnTo>
                    <a:pt x="2089" y="339"/>
                  </a:lnTo>
                  <a:lnTo>
                    <a:pt x="2091" y="340"/>
                  </a:lnTo>
                  <a:lnTo>
                    <a:pt x="2092" y="341"/>
                  </a:lnTo>
                  <a:lnTo>
                    <a:pt x="2093" y="342"/>
                  </a:lnTo>
                  <a:lnTo>
                    <a:pt x="2093" y="342"/>
                  </a:lnTo>
                  <a:lnTo>
                    <a:pt x="2093" y="343"/>
                  </a:lnTo>
                  <a:lnTo>
                    <a:pt x="2092" y="343"/>
                  </a:lnTo>
                  <a:lnTo>
                    <a:pt x="2091" y="344"/>
                  </a:lnTo>
                  <a:lnTo>
                    <a:pt x="2089" y="345"/>
                  </a:lnTo>
                  <a:lnTo>
                    <a:pt x="2087" y="347"/>
                  </a:lnTo>
                  <a:lnTo>
                    <a:pt x="2085" y="348"/>
                  </a:lnTo>
                  <a:lnTo>
                    <a:pt x="2085" y="349"/>
                  </a:lnTo>
                  <a:lnTo>
                    <a:pt x="2085" y="350"/>
                  </a:lnTo>
                  <a:lnTo>
                    <a:pt x="2085" y="351"/>
                  </a:lnTo>
                  <a:lnTo>
                    <a:pt x="2086" y="351"/>
                  </a:lnTo>
                  <a:lnTo>
                    <a:pt x="2088" y="351"/>
                  </a:lnTo>
                  <a:lnTo>
                    <a:pt x="2092" y="352"/>
                  </a:lnTo>
                  <a:lnTo>
                    <a:pt x="2098" y="354"/>
                  </a:lnTo>
                  <a:lnTo>
                    <a:pt x="2103" y="355"/>
                  </a:lnTo>
                  <a:lnTo>
                    <a:pt x="2106" y="356"/>
                  </a:lnTo>
                  <a:lnTo>
                    <a:pt x="2108" y="357"/>
                  </a:lnTo>
                  <a:lnTo>
                    <a:pt x="2110" y="358"/>
                  </a:lnTo>
                  <a:lnTo>
                    <a:pt x="2114" y="358"/>
                  </a:lnTo>
                  <a:lnTo>
                    <a:pt x="2117" y="358"/>
                  </a:lnTo>
                  <a:lnTo>
                    <a:pt x="2119" y="357"/>
                  </a:lnTo>
                  <a:lnTo>
                    <a:pt x="2123" y="355"/>
                  </a:lnTo>
                  <a:lnTo>
                    <a:pt x="2126" y="354"/>
                  </a:lnTo>
                  <a:lnTo>
                    <a:pt x="2127" y="354"/>
                  </a:lnTo>
                  <a:lnTo>
                    <a:pt x="2129" y="355"/>
                  </a:lnTo>
                  <a:lnTo>
                    <a:pt x="2130" y="355"/>
                  </a:lnTo>
                  <a:lnTo>
                    <a:pt x="2133" y="356"/>
                  </a:lnTo>
                  <a:lnTo>
                    <a:pt x="2137" y="356"/>
                  </a:lnTo>
                  <a:lnTo>
                    <a:pt x="2140" y="357"/>
                  </a:lnTo>
                  <a:lnTo>
                    <a:pt x="2143" y="357"/>
                  </a:lnTo>
                  <a:lnTo>
                    <a:pt x="2144" y="358"/>
                  </a:lnTo>
                  <a:lnTo>
                    <a:pt x="2145" y="359"/>
                  </a:lnTo>
                  <a:lnTo>
                    <a:pt x="2147" y="359"/>
                  </a:lnTo>
                  <a:lnTo>
                    <a:pt x="2148" y="359"/>
                  </a:lnTo>
                  <a:lnTo>
                    <a:pt x="2150" y="359"/>
                  </a:lnTo>
                  <a:lnTo>
                    <a:pt x="2152" y="359"/>
                  </a:lnTo>
                  <a:lnTo>
                    <a:pt x="2155" y="360"/>
                  </a:lnTo>
                  <a:lnTo>
                    <a:pt x="2158" y="361"/>
                  </a:lnTo>
                  <a:lnTo>
                    <a:pt x="2162" y="361"/>
                  </a:lnTo>
                  <a:lnTo>
                    <a:pt x="2165" y="362"/>
                  </a:lnTo>
                  <a:lnTo>
                    <a:pt x="2167" y="362"/>
                  </a:lnTo>
                  <a:lnTo>
                    <a:pt x="2169" y="362"/>
                  </a:lnTo>
                  <a:lnTo>
                    <a:pt x="2170" y="362"/>
                  </a:lnTo>
                  <a:lnTo>
                    <a:pt x="2174" y="361"/>
                  </a:lnTo>
                  <a:lnTo>
                    <a:pt x="2177" y="360"/>
                  </a:lnTo>
                  <a:lnTo>
                    <a:pt x="2180" y="359"/>
                  </a:lnTo>
                  <a:lnTo>
                    <a:pt x="2183" y="358"/>
                  </a:lnTo>
                  <a:lnTo>
                    <a:pt x="2184" y="356"/>
                  </a:lnTo>
                  <a:lnTo>
                    <a:pt x="2185" y="355"/>
                  </a:lnTo>
                  <a:lnTo>
                    <a:pt x="2187" y="355"/>
                  </a:lnTo>
                  <a:lnTo>
                    <a:pt x="2189" y="356"/>
                  </a:lnTo>
                  <a:lnTo>
                    <a:pt x="2191" y="357"/>
                  </a:lnTo>
                  <a:lnTo>
                    <a:pt x="2193" y="358"/>
                  </a:lnTo>
                  <a:lnTo>
                    <a:pt x="2195" y="359"/>
                  </a:lnTo>
                  <a:lnTo>
                    <a:pt x="2198" y="359"/>
                  </a:lnTo>
                  <a:lnTo>
                    <a:pt x="2200" y="360"/>
                  </a:lnTo>
                  <a:lnTo>
                    <a:pt x="2204" y="360"/>
                  </a:lnTo>
                  <a:lnTo>
                    <a:pt x="2206" y="360"/>
                  </a:lnTo>
                  <a:lnTo>
                    <a:pt x="2207" y="359"/>
                  </a:lnTo>
                  <a:lnTo>
                    <a:pt x="2208" y="359"/>
                  </a:lnTo>
                  <a:lnTo>
                    <a:pt x="2209" y="359"/>
                  </a:lnTo>
                  <a:lnTo>
                    <a:pt x="2210" y="359"/>
                  </a:lnTo>
                  <a:lnTo>
                    <a:pt x="2213" y="358"/>
                  </a:lnTo>
                  <a:lnTo>
                    <a:pt x="2216" y="358"/>
                  </a:lnTo>
                  <a:lnTo>
                    <a:pt x="2219" y="357"/>
                  </a:lnTo>
                  <a:lnTo>
                    <a:pt x="2222" y="356"/>
                  </a:lnTo>
                  <a:lnTo>
                    <a:pt x="2224" y="356"/>
                  </a:lnTo>
                  <a:lnTo>
                    <a:pt x="2226" y="355"/>
                  </a:lnTo>
                  <a:lnTo>
                    <a:pt x="2228" y="355"/>
                  </a:lnTo>
                  <a:lnTo>
                    <a:pt x="2230" y="356"/>
                  </a:lnTo>
                  <a:lnTo>
                    <a:pt x="2233" y="356"/>
                  </a:lnTo>
                  <a:lnTo>
                    <a:pt x="2234" y="356"/>
                  </a:lnTo>
                  <a:lnTo>
                    <a:pt x="2235" y="356"/>
                  </a:lnTo>
                  <a:lnTo>
                    <a:pt x="2237" y="357"/>
                  </a:lnTo>
                  <a:lnTo>
                    <a:pt x="2238" y="357"/>
                  </a:lnTo>
                  <a:lnTo>
                    <a:pt x="2239" y="358"/>
                  </a:lnTo>
                  <a:lnTo>
                    <a:pt x="2240" y="358"/>
                  </a:lnTo>
                  <a:lnTo>
                    <a:pt x="2235" y="361"/>
                  </a:lnTo>
                  <a:lnTo>
                    <a:pt x="2235" y="361"/>
                  </a:lnTo>
                  <a:lnTo>
                    <a:pt x="2233" y="362"/>
                  </a:lnTo>
                  <a:lnTo>
                    <a:pt x="2231" y="362"/>
                  </a:lnTo>
                  <a:lnTo>
                    <a:pt x="2228" y="363"/>
                  </a:lnTo>
                  <a:lnTo>
                    <a:pt x="2226" y="364"/>
                  </a:lnTo>
                  <a:lnTo>
                    <a:pt x="2224" y="365"/>
                  </a:lnTo>
                  <a:lnTo>
                    <a:pt x="2222" y="366"/>
                  </a:lnTo>
                  <a:lnTo>
                    <a:pt x="2221" y="367"/>
                  </a:lnTo>
                  <a:lnTo>
                    <a:pt x="2219" y="369"/>
                  </a:lnTo>
                  <a:lnTo>
                    <a:pt x="2217" y="370"/>
                  </a:lnTo>
                  <a:lnTo>
                    <a:pt x="2213" y="375"/>
                  </a:lnTo>
                  <a:lnTo>
                    <a:pt x="2207" y="380"/>
                  </a:lnTo>
                  <a:lnTo>
                    <a:pt x="2201" y="385"/>
                  </a:lnTo>
                  <a:lnTo>
                    <a:pt x="2196" y="388"/>
                  </a:lnTo>
                  <a:lnTo>
                    <a:pt x="2195" y="389"/>
                  </a:lnTo>
                  <a:lnTo>
                    <a:pt x="2195" y="389"/>
                  </a:lnTo>
                  <a:lnTo>
                    <a:pt x="2195" y="388"/>
                  </a:lnTo>
                  <a:lnTo>
                    <a:pt x="2195" y="387"/>
                  </a:lnTo>
                  <a:lnTo>
                    <a:pt x="2196" y="385"/>
                  </a:lnTo>
                  <a:lnTo>
                    <a:pt x="2196" y="383"/>
                  </a:lnTo>
                  <a:lnTo>
                    <a:pt x="2197" y="382"/>
                  </a:lnTo>
                  <a:lnTo>
                    <a:pt x="2197" y="380"/>
                  </a:lnTo>
                  <a:lnTo>
                    <a:pt x="2197" y="378"/>
                  </a:lnTo>
                  <a:lnTo>
                    <a:pt x="2198" y="378"/>
                  </a:lnTo>
                  <a:lnTo>
                    <a:pt x="2199" y="377"/>
                  </a:lnTo>
                  <a:lnTo>
                    <a:pt x="2199" y="377"/>
                  </a:lnTo>
                  <a:lnTo>
                    <a:pt x="2199" y="378"/>
                  </a:lnTo>
                  <a:lnTo>
                    <a:pt x="2201" y="377"/>
                  </a:lnTo>
                  <a:lnTo>
                    <a:pt x="2205" y="373"/>
                  </a:lnTo>
                  <a:lnTo>
                    <a:pt x="2209" y="370"/>
                  </a:lnTo>
                  <a:lnTo>
                    <a:pt x="2213" y="367"/>
                  </a:lnTo>
                  <a:lnTo>
                    <a:pt x="2217" y="365"/>
                  </a:lnTo>
                  <a:lnTo>
                    <a:pt x="2218" y="364"/>
                  </a:lnTo>
                  <a:lnTo>
                    <a:pt x="2219" y="363"/>
                  </a:lnTo>
                  <a:lnTo>
                    <a:pt x="2220" y="362"/>
                  </a:lnTo>
                  <a:lnTo>
                    <a:pt x="2220" y="362"/>
                  </a:lnTo>
                  <a:lnTo>
                    <a:pt x="2220" y="362"/>
                  </a:lnTo>
                  <a:lnTo>
                    <a:pt x="2218" y="363"/>
                  </a:lnTo>
                  <a:lnTo>
                    <a:pt x="2212" y="364"/>
                  </a:lnTo>
                  <a:lnTo>
                    <a:pt x="2205" y="366"/>
                  </a:lnTo>
                  <a:lnTo>
                    <a:pt x="2199" y="366"/>
                  </a:lnTo>
                  <a:lnTo>
                    <a:pt x="2196" y="366"/>
                  </a:lnTo>
                  <a:lnTo>
                    <a:pt x="2193" y="367"/>
                  </a:lnTo>
                  <a:lnTo>
                    <a:pt x="2191" y="368"/>
                  </a:lnTo>
                  <a:lnTo>
                    <a:pt x="2188" y="369"/>
                  </a:lnTo>
                  <a:lnTo>
                    <a:pt x="2187" y="370"/>
                  </a:lnTo>
                  <a:lnTo>
                    <a:pt x="2184" y="370"/>
                  </a:lnTo>
                  <a:lnTo>
                    <a:pt x="2182" y="370"/>
                  </a:lnTo>
                  <a:lnTo>
                    <a:pt x="2179" y="369"/>
                  </a:lnTo>
                  <a:lnTo>
                    <a:pt x="2177" y="369"/>
                  </a:lnTo>
                  <a:lnTo>
                    <a:pt x="2175" y="369"/>
                  </a:lnTo>
                  <a:lnTo>
                    <a:pt x="2174" y="368"/>
                  </a:lnTo>
                  <a:lnTo>
                    <a:pt x="2173" y="368"/>
                  </a:lnTo>
                  <a:lnTo>
                    <a:pt x="2171" y="367"/>
                  </a:lnTo>
                  <a:lnTo>
                    <a:pt x="2169" y="367"/>
                  </a:lnTo>
                  <a:lnTo>
                    <a:pt x="2165" y="366"/>
                  </a:lnTo>
                  <a:lnTo>
                    <a:pt x="2162" y="366"/>
                  </a:lnTo>
                  <a:lnTo>
                    <a:pt x="2159" y="367"/>
                  </a:lnTo>
                  <a:lnTo>
                    <a:pt x="2156" y="368"/>
                  </a:lnTo>
                  <a:lnTo>
                    <a:pt x="2154" y="368"/>
                  </a:lnTo>
                  <a:lnTo>
                    <a:pt x="2152" y="369"/>
                  </a:lnTo>
                  <a:lnTo>
                    <a:pt x="2151" y="369"/>
                  </a:lnTo>
                  <a:lnTo>
                    <a:pt x="2148" y="368"/>
                  </a:lnTo>
                  <a:lnTo>
                    <a:pt x="2143" y="369"/>
                  </a:lnTo>
                  <a:lnTo>
                    <a:pt x="2137" y="368"/>
                  </a:lnTo>
                  <a:lnTo>
                    <a:pt x="2132" y="366"/>
                  </a:lnTo>
                  <a:lnTo>
                    <a:pt x="2127" y="363"/>
                  </a:lnTo>
                  <a:lnTo>
                    <a:pt x="2122" y="364"/>
                  </a:lnTo>
                  <a:lnTo>
                    <a:pt x="2117" y="366"/>
                  </a:lnTo>
                  <a:lnTo>
                    <a:pt x="2114" y="368"/>
                  </a:lnTo>
                  <a:lnTo>
                    <a:pt x="2111" y="368"/>
                  </a:lnTo>
                  <a:lnTo>
                    <a:pt x="2108" y="369"/>
                  </a:lnTo>
                  <a:lnTo>
                    <a:pt x="2105" y="369"/>
                  </a:lnTo>
                  <a:lnTo>
                    <a:pt x="2103" y="370"/>
                  </a:lnTo>
                  <a:lnTo>
                    <a:pt x="2101" y="369"/>
                  </a:lnTo>
                  <a:lnTo>
                    <a:pt x="2100" y="369"/>
                  </a:lnTo>
                  <a:lnTo>
                    <a:pt x="2096" y="367"/>
                  </a:lnTo>
                  <a:lnTo>
                    <a:pt x="2089" y="365"/>
                  </a:lnTo>
                  <a:lnTo>
                    <a:pt x="2080" y="363"/>
                  </a:lnTo>
                  <a:lnTo>
                    <a:pt x="2075" y="362"/>
                  </a:lnTo>
                  <a:lnTo>
                    <a:pt x="2071" y="361"/>
                  </a:lnTo>
                  <a:lnTo>
                    <a:pt x="2068" y="361"/>
                  </a:lnTo>
                  <a:lnTo>
                    <a:pt x="2066" y="360"/>
                  </a:lnTo>
                  <a:lnTo>
                    <a:pt x="2064" y="360"/>
                  </a:lnTo>
                  <a:lnTo>
                    <a:pt x="2061" y="360"/>
                  </a:lnTo>
                  <a:lnTo>
                    <a:pt x="2055" y="359"/>
                  </a:lnTo>
                  <a:lnTo>
                    <a:pt x="2048" y="359"/>
                  </a:lnTo>
                  <a:lnTo>
                    <a:pt x="2044" y="358"/>
                  </a:lnTo>
                  <a:lnTo>
                    <a:pt x="2042" y="358"/>
                  </a:lnTo>
                  <a:lnTo>
                    <a:pt x="2040" y="357"/>
                  </a:lnTo>
                  <a:lnTo>
                    <a:pt x="2037" y="356"/>
                  </a:lnTo>
                  <a:lnTo>
                    <a:pt x="2034" y="356"/>
                  </a:lnTo>
                  <a:lnTo>
                    <a:pt x="2031" y="355"/>
                  </a:lnTo>
                  <a:lnTo>
                    <a:pt x="2030" y="355"/>
                  </a:lnTo>
                  <a:lnTo>
                    <a:pt x="2029" y="354"/>
                  </a:lnTo>
                  <a:lnTo>
                    <a:pt x="2028" y="354"/>
                  </a:lnTo>
                  <a:lnTo>
                    <a:pt x="2027" y="353"/>
                  </a:lnTo>
                  <a:lnTo>
                    <a:pt x="2026" y="352"/>
                  </a:lnTo>
                  <a:lnTo>
                    <a:pt x="2024" y="350"/>
                  </a:lnTo>
                  <a:lnTo>
                    <a:pt x="2021" y="349"/>
                  </a:lnTo>
                  <a:lnTo>
                    <a:pt x="2019" y="347"/>
                  </a:lnTo>
                  <a:lnTo>
                    <a:pt x="2018" y="345"/>
                  </a:lnTo>
                  <a:lnTo>
                    <a:pt x="2017" y="344"/>
                  </a:lnTo>
                  <a:lnTo>
                    <a:pt x="2013" y="342"/>
                  </a:lnTo>
                  <a:lnTo>
                    <a:pt x="2007" y="341"/>
                  </a:lnTo>
                  <a:lnTo>
                    <a:pt x="2000" y="340"/>
                  </a:lnTo>
                  <a:lnTo>
                    <a:pt x="1998" y="339"/>
                  </a:lnTo>
                  <a:lnTo>
                    <a:pt x="2005" y="331"/>
                  </a:lnTo>
                  <a:lnTo>
                    <a:pt x="2011" y="330"/>
                  </a:lnTo>
                  <a:lnTo>
                    <a:pt x="2012" y="330"/>
                  </a:lnTo>
                  <a:lnTo>
                    <a:pt x="2014" y="329"/>
                  </a:lnTo>
                  <a:lnTo>
                    <a:pt x="2016" y="329"/>
                  </a:lnTo>
                  <a:lnTo>
                    <a:pt x="2018" y="329"/>
                  </a:lnTo>
                  <a:close/>
                  <a:moveTo>
                    <a:pt x="2300" y="260"/>
                  </a:moveTo>
                  <a:lnTo>
                    <a:pt x="2302" y="260"/>
                  </a:lnTo>
                  <a:lnTo>
                    <a:pt x="2304" y="260"/>
                  </a:lnTo>
                  <a:lnTo>
                    <a:pt x="2306" y="260"/>
                  </a:lnTo>
                  <a:lnTo>
                    <a:pt x="2307" y="262"/>
                  </a:lnTo>
                  <a:lnTo>
                    <a:pt x="2308" y="263"/>
                  </a:lnTo>
                  <a:lnTo>
                    <a:pt x="2309" y="263"/>
                  </a:lnTo>
                  <a:lnTo>
                    <a:pt x="2311" y="263"/>
                  </a:lnTo>
                  <a:lnTo>
                    <a:pt x="2313" y="262"/>
                  </a:lnTo>
                  <a:lnTo>
                    <a:pt x="2315" y="262"/>
                  </a:lnTo>
                  <a:lnTo>
                    <a:pt x="2317" y="262"/>
                  </a:lnTo>
                  <a:lnTo>
                    <a:pt x="2319" y="262"/>
                  </a:lnTo>
                  <a:lnTo>
                    <a:pt x="2319" y="263"/>
                  </a:lnTo>
                  <a:lnTo>
                    <a:pt x="2319" y="265"/>
                  </a:lnTo>
                  <a:lnTo>
                    <a:pt x="2319" y="267"/>
                  </a:lnTo>
                  <a:lnTo>
                    <a:pt x="2319" y="269"/>
                  </a:lnTo>
                  <a:lnTo>
                    <a:pt x="2318" y="271"/>
                  </a:lnTo>
                  <a:lnTo>
                    <a:pt x="2318" y="273"/>
                  </a:lnTo>
                  <a:lnTo>
                    <a:pt x="2318" y="276"/>
                  </a:lnTo>
                  <a:lnTo>
                    <a:pt x="2318" y="277"/>
                  </a:lnTo>
                  <a:lnTo>
                    <a:pt x="2320" y="279"/>
                  </a:lnTo>
                  <a:lnTo>
                    <a:pt x="2321" y="280"/>
                  </a:lnTo>
                  <a:lnTo>
                    <a:pt x="2324" y="282"/>
                  </a:lnTo>
                  <a:lnTo>
                    <a:pt x="2325" y="283"/>
                  </a:lnTo>
                  <a:lnTo>
                    <a:pt x="2327" y="285"/>
                  </a:lnTo>
                  <a:lnTo>
                    <a:pt x="2328" y="287"/>
                  </a:lnTo>
                  <a:lnTo>
                    <a:pt x="2330" y="291"/>
                  </a:lnTo>
                  <a:lnTo>
                    <a:pt x="2331" y="293"/>
                  </a:lnTo>
                  <a:lnTo>
                    <a:pt x="2332" y="294"/>
                  </a:lnTo>
                  <a:lnTo>
                    <a:pt x="2334" y="295"/>
                  </a:lnTo>
                  <a:lnTo>
                    <a:pt x="2335" y="295"/>
                  </a:lnTo>
                  <a:lnTo>
                    <a:pt x="2337" y="295"/>
                  </a:lnTo>
                  <a:lnTo>
                    <a:pt x="2339" y="295"/>
                  </a:lnTo>
                  <a:lnTo>
                    <a:pt x="2340" y="295"/>
                  </a:lnTo>
                  <a:lnTo>
                    <a:pt x="2341" y="294"/>
                  </a:lnTo>
                  <a:lnTo>
                    <a:pt x="2342" y="292"/>
                  </a:lnTo>
                  <a:lnTo>
                    <a:pt x="2343" y="291"/>
                  </a:lnTo>
                  <a:lnTo>
                    <a:pt x="2344" y="288"/>
                  </a:lnTo>
                  <a:lnTo>
                    <a:pt x="2346" y="286"/>
                  </a:lnTo>
                  <a:lnTo>
                    <a:pt x="2348" y="284"/>
                  </a:lnTo>
                  <a:lnTo>
                    <a:pt x="2350" y="282"/>
                  </a:lnTo>
                  <a:lnTo>
                    <a:pt x="2351" y="280"/>
                  </a:lnTo>
                  <a:lnTo>
                    <a:pt x="2353" y="279"/>
                  </a:lnTo>
                  <a:lnTo>
                    <a:pt x="2353" y="278"/>
                  </a:lnTo>
                  <a:lnTo>
                    <a:pt x="2355" y="277"/>
                  </a:lnTo>
                  <a:lnTo>
                    <a:pt x="2357" y="276"/>
                  </a:lnTo>
                  <a:lnTo>
                    <a:pt x="2359" y="275"/>
                  </a:lnTo>
                  <a:lnTo>
                    <a:pt x="2361" y="274"/>
                  </a:lnTo>
                  <a:lnTo>
                    <a:pt x="2363" y="273"/>
                  </a:lnTo>
                  <a:lnTo>
                    <a:pt x="2364" y="272"/>
                  </a:lnTo>
                  <a:lnTo>
                    <a:pt x="2365" y="272"/>
                  </a:lnTo>
                  <a:lnTo>
                    <a:pt x="2367" y="273"/>
                  </a:lnTo>
                  <a:lnTo>
                    <a:pt x="2372" y="274"/>
                  </a:lnTo>
                  <a:lnTo>
                    <a:pt x="2378" y="276"/>
                  </a:lnTo>
                  <a:lnTo>
                    <a:pt x="2387" y="278"/>
                  </a:lnTo>
                  <a:lnTo>
                    <a:pt x="2393" y="281"/>
                  </a:lnTo>
                  <a:lnTo>
                    <a:pt x="2397" y="282"/>
                  </a:lnTo>
                  <a:lnTo>
                    <a:pt x="2401" y="284"/>
                  </a:lnTo>
                  <a:lnTo>
                    <a:pt x="2408" y="287"/>
                  </a:lnTo>
                  <a:lnTo>
                    <a:pt x="2418" y="293"/>
                  </a:lnTo>
                  <a:lnTo>
                    <a:pt x="2427" y="298"/>
                  </a:lnTo>
                  <a:lnTo>
                    <a:pt x="2435" y="303"/>
                  </a:lnTo>
                  <a:lnTo>
                    <a:pt x="2443" y="306"/>
                  </a:lnTo>
                  <a:lnTo>
                    <a:pt x="2446" y="309"/>
                  </a:lnTo>
                  <a:lnTo>
                    <a:pt x="2447" y="312"/>
                  </a:lnTo>
                  <a:lnTo>
                    <a:pt x="2448" y="316"/>
                  </a:lnTo>
                  <a:lnTo>
                    <a:pt x="2449" y="321"/>
                  </a:lnTo>
                  <a:lnTo>
                    <a:pt x="2449" y="322"/>
                  </a:lnTo>
                  <a:lnTo>
                    <a:pt x="2451" y="323"/>
                  </a:lnTo>
                  <a:lnTo>
                    <a:pt x="2453" y="324"/>
                  </a:lnTo>
                  <a:lnTo>
                    <a:pt x="2455" y="324"/>
                  </a:lnTo>
                  <a:lnTo>
                    <a:pt x="2458" y="324"/>
                  </a:lnTo>
                  <a:lnTo>
                    <a:pt x="2460" y="325"/>
                  </a:lnTo>
                  <a:lnTo>
                    <a:pt x="2461" y="325"/>
                  </a:lnTo>
                  <a:lnTo>
                    <a:pt x="2463" y="325"/>
                  </a:lnTo>
                  <a:lnTo>
                    <a:pt x="2465" y="327"/>
                  </a:lnTo>
                  <a:lnTo>
                    <a:pt x="2467" y="329"/>
                  </a:lnTo>
                  <a:lnTo>
                    <a:pt x="2469" y="332"/>
                  </a:lnTo>
                  <a:lnTo>
                    <a:pt x="2470" y="335"/>
                  </a:lnTo>
                  <a:lnTo>
                    <a:pt x="2473" y="337"/>
                  </a:lnTo>
                  <a:lnTo>
                    <a:pt x="2474" y="338"/>
                  </a:lnTo>
                  <a:lnTo>
                    <a:pt x="2473" y="339"/>
                  </a:lnTo>
                  <a:lnTo>
                    <a:pt x="2472" y="340"/>
                  </a:lnTo>
                  <a:lnTo>
                    <a:pt x="2468" y="340"/>
                  </a:lnTo>
                  <a:lnTo>
                    <a:pt x="2466" y="341"/>
                  </a:lnTo>
                  <a:lnTo>
                    <a:pt x="2463" y="341"/>
                  </a:lnTo>
                  <a:lnTo>
                    <a:pt x="2461" y="341"/>
                  </a:lnTo>
                  <a:lnTo>
                    <a:pt x="2461" y="341"/>
                  </a:lnTo>
                  <a:lnTo>
                    <a:pt x="2461" y="342"/>
                  </a:lnTo>
                  <a:lnTo>
                    <a:pt x="2462" y="343"/>
                  </a:lnTo>
                  <a:lnTo>
                    <a:pt x="2463" y="345"/>
                  </a:lnTo>
                  <a:lnTo>
                    <a:pt x="2464" y="347"/>
                  </a:lnTo>
                  <a:lnTo>
                    <a:pt x="2464" y="349"/>
                  </a:lnTo>
                  <a:lnTo>
                    <a:pt x="2464" y="350"/>
                  </a:lnTo>
                  <a:lnTo>
                    <a:pt x="2465" y="352"/>
                  </a:lnTo>
                  <a:lnTo>
                    <a:pt x="2467" y="354"/>
                  </a:lnTo>
                  <a:lnTo>
                    <a:pt x="2469" y="357"/>
                  </a:lnTo>
                  <a:lnTo>
                    <a:pt x="2472" y="359"/>
                  </a:lnTo>
                  <a:lnTo>
                    <a:pt x="2474" y="361"/>
                  </a:lnTo>
                  <a:lnTo>
                    <a:pt x="2475" y="363"/>
                  </a:lnTo>
                  <a:lnTo>
                    <a:pt x="2476" y="364"/>
                  </a:lnTo>
                  <a:lnTo>
                    <a:pt x="2477" y="366"/>
                  </a:lnTo>
                  <a:lnTo>
                    <a:pt x="2478" y="367"/>
                  </a:lnTo>
                  <a:lnTo>
                    <a:pt x="2480" y="369"/>
                  </a:lnTo>
                  <a:lnTo>
                    <a:pt x="2482" y="370"/>
                  </a:lnTo>
                  <a:lnTo>
                    <a:pt x="2484" y="372"/>
                  </a:lnTo>
                  <a:lnTo>
                    <a:pt x="2487" y="373"/>
                  </a:lnTo>
                  <a:lnTo>
                    <a:pt x="2488" y="375"/>
                  </a:lnTo>
                  <a:lnTo>
                    <a:pt x="2490" y="376"/>
                  </a:lnTo>
                  <a:lnTo>
                    <a:pt x="2490" y="376"/>
                  </a:lnTo>
                  <a:lnTo>
                    <a:pt x="2490" y="377"/>
                  </a:lnTo>
                  <a:lnTo>
                    <a:pt x="2491" y="378"/>
                  </a:lnTo>
                  <a:lnTo>
                    <a:pt x="2492" y="380"/>
                  </a:lnTo>
                  <a:lnTo>
                    <a:pt x="2493" y="381"/>
                  </a:lnTo>
                  <a:lnTo>
                    <a:pt x="2494" y="383"/>
                  </a:lnTo>
                  <a:lnTo>
                    <a:pt x="2495" y="385"/>
                  </a:lnTo>
                  <a:lnTo>
                    <a:pt x="2496" y="387"/>
                  </a:lnTo>
                  <a:lnTo>
                    <a:pt x="2496" y="387"/>
                  </a:lnTo>
                  <a:lnTo>
                    <a:pt x="2495" y="388"/>
                  </a:lnTo>
                  <a:lnTo>
                    <a:pt x="2490" y="386"/>
                  </a:lnTo>
                  <a:lnTo>
                    <a:pt x="2487" y="386"/>
                  </a:lnTo>
                  <a:lnTo>
                    <a:pt x="2484" y="385"/>
                  </a:lnTo>
                  <a:lnTo>
                    <a:pt x="2481" y="384"/>
                  </a:lnTo>
                  <a:lnTo>
                    <a:pt x="2475" y="382"/>
                  </a:lnTo>
                  <a:lnTo>
                    <a:pt x="2468" y="380"/>
                  </a:lnTo>
                  <a:lnTo>
                    <a:pt x="2466" y="380"/>
                  </a:lnTo>
                  <a:lnTo>
                    <a:pt x="2465" y="379"/>
                  </a:lnTo>
                  <a:lnTo>
                    <a:pt x="2464" y="378"/>
                  </a:lnTo>
                  <a:lnTo>
                    <a:pt x="2462" y="376"/>
                  </a:lnTo>
                  <a:lnTo>
                    <a:pt x="2460" y="373"/>
                  </a:lnTo>
                  <a:lnTo>
                    <a:pt x="2458" y="370"/>
                  </a:lnTo>
                  <a:lnTo>
                    <a:pt x="2456" y="368"/>
                  </a:lnTo>
                  <a:lnTo>
                    <a:pt x="2454" y="365"/>
                  </a:lnTo>
                  <a:lnTo>
                    <a:pt x="2453" y="363"/>
                  </a:lnTo>
                  <a:lnTo>
                    <a:pt x="2452" y="361"/>
                  </a:lnTo>
                  <a:lnTo>
                    <a:pt x="2449" y="359"/>
                  </a:lnTo>
                  <a:lnTo>
                    <a:pt x="2447" y="356"/>
                  </a:lnTo>
                  <a:lnTo>
                    <a:pt x="2444" y="355"/>
                  </a:lnTo>
                  <a:lnTo>
                    <a:pt x="2440" y="353"/>
                  </a:lnTo>
                  <a:lnTo>
                    <a:pt x="2438" y="351"/>
                  </a:lnTo>
                  <a:lnTo>
                    <a:pt x="2438" y="350"/>
                  </a:lnTo>
                  <a:lnTo>
                    <a:pt x="2437" y="350"/>
                  </a:lnTo>
                  <a:lnTo>
                    <a:pt x="2436" y="350"/>
                  </a:lnTo>
                  <a:lnTo>
                    <a:pt x="2435" y="351"/>
                  </a:lnTo>
                  <a:lnTo>
                    <a:pt x="2433" y="352"/>
                  </a:lnTo>
                  <a:lnTo>
                    <a:pt x="2431" y="354"/>
                  </a:lnTo>
                  <a:lnTo>
                    <a:pt x="2429" y="355"/>
                  </a:lnTo>
                  <a:lnTo>
                    <a:pt x="2427" y="357"/>
                  </a:lnTo>
                  <a:lnTo>
                    <a:pt x="2426" y="358"/>
                  </a:lnTo>
                  <a:lnTo>
                    <a:pt x="2425" y="359"/>
                  </a:lnTo>
                  <a:lnTo>
                    <a:pt x="2424" y="359"/>
                  </a:lnTo>
                  <a:lnTo>
                    <a:pt x="2415" y="370"/>
                  </a:lnTo>
                  <a:lnTo>
                    <a:pt x="2399" y="369"/>
                  </a:lnTo>
                  <a:lnTo>
                    <a:pt x="2385" y="362"/>
                  </a:lnTo>
                  <a:lnTo>
                    <a:pt x="2373" y="357"/>
                  </a:lnTo>
                  <a:lnTo>
                    <a:pt x="2372" y="357"/>
                  </a:lnTo>
                  <a:lnTo>
                    <a:pt x="2371" y="357"/>
                  </a:lnTo>
                  <a:lnTo>
                    <a:pt x="2369" y="358"/>
                  </a:lnTo>
                  <a:lnTo>
                    <a:pt x="2366" y="358"/>
                  </a:lnTo>
                  <a:lnTo>
                    <a:pt x="2364" y="359"/>
                  </a:lnTo>
                  <a:lnTo>
                    <a:pt x="2361" y="359"/>
                  </a:lnTo>
                  <a:lnTo>
                    <a:pt x="2360" y="358"/>
                  </a:lnTo>
                  <a:lnTo>
                    <a:pt x="2359" y="358"/>
                  </a:lnTo>
                  <a:lnTo>
                    <a:pt x="2359" y="356"/>
                  </a:lnTo>
                  <a:lnTo>
                    <a:pt x="2360" y="355"/>
                  </a:lnTo>
                  <a:lnTo>
                    <a:pt x="2362" y="353"/>
                  </a:lnTo>
                  <a:lnTo>
                    <a:pt x="2364" y="351"/>
                  </a:lnTo>
                  <a:lnTo>
                    <a:pt x="2366" y="350"/>
                  </a:lnTo>
                  <a:lnTo>
                    <a:pt x="2368" y="348"/>
                  </a:lnTo>
                  <a:lnTo>
                    <a:pt x="2369" y="347"/>
                  </a:lnTo>
                  <a:lnTo>
                    <a:pt x="2369" y="347"/>
                  </a:lnTo>
                  <a:lnTo>
                    <a:pt x="2365" y="328"/>
                  </a:lnTo>
                  <a:lnTo>
                    <a:pt x="2358" y="319"/>
                  </a:lnTo>
                  <a:lnTo>
                    <a:pt x="2330" y="309"/>
                  </a:lnTo>
                  <a:lnTo>
                    <a:pt x="2319" y="305"/>
                  </a:lnTo>
                  <a:lnTo>
                    <a:pt x="2309" y="306"/>
                  </a:lnTo>
                  <a:lnTo>
                    <a:pt x="2309" y="305"/>
                  </a:lnTo>
                  <a:lnTo>
                    <a:pt x="2308" y="304"/>
                  </a:lnTo>
                  <a:lnTo>
                    <a:pt x="2307" y="302"/>
                  </a:lnTo>
                  <a:lnTo>
                    <a:pt x="2306" y="300"/>
                  </a:lnTo>
                  <a:lnTo>
                    <a:pt x="2305" y="298"/>
                  </a:lnTo>
                  <a:lnTo>
                    <a:pt x="2304" y="296"/>
                  </a:lnTo>
                  <a:lnTo>
                    <a:pt x="2303" y="295"/>
                  </a:lnTo>
                  <a:lnTo>
                    <a:pt x="2303" y="293"/>
                  </a:lnTo>
                  <a:lnTo>
                    <a:pt x="2303" y="291"/>
                  </a:lnTo>
                  <a:lnTo>
                    <a:pt x="2304" y="288"/>
                  </a:lnTo>
                  <a:lnTo>
                    <a:pt x="2304" y="287"/>
                  </a:lnTo>
                  <a:lnTo>
                    <a:pt x="2304" y="286"/>
                  </a:lnTo>
                  <a:lnTo>
                    <a:pt x="2304" y="286"/>
                  </a:lnTo>
                  <a:lnTo>
                    <a:pt x="2303" y="285"/>
                  </a:lnTo>
                  <a:lnTo>
                    <a:pt x="2302" y="283"/>
                  </a:lnTo>
                  <a:lnTo>
                    <a:pt x="2300" y="281"/>
                  </a:lnTo>
                  <a:lnTo>
                    <a:pt x="2298" y="280"/>
                  </a:lnTo>
                  <a:lnTo>
                    <a:pt x="2296" y="278"/>
                  </a:lnTo>
                  <a:lnTo>
                    <a:pt x="2294" y="278"/>
                  </a:lnTo>
                  <a:lnTo>
                    <a:pt x="2291" y="278"/>
                  </a:lnTo>
                  <a:lnTo>
                    <a:pt x="2289" y="277"/>
                  </a:lnTo>
                  <a:lnTo>
                    <a:pt x="2288" y="276"/>
                  </a:lnTo>
                  <a:lnTo>
                    <a:pt x="2286" y="274"/>
                  </a:lnTo>
                  <a:lnTo>
                    <a:pt x="2284" y="272"/>
                  </a:lnTo>
                  <a:lnTo>
                    <a:pt x="2282" y="270"/>
                  </a:lnTo>
                  <a:lnTo>
                    <a:pt x="2281" y="268"/>
                  </a:lnTo>
                  <a:lnTo>
                    <a:pt x="2280" y="266"/>
                  </a:lnTo>
                  <a:lnTo>
                    <a:pt x="2280" y="266"/>
                  </a:lnTo>
                  <a:lnTo>
                    <a:pt x="2282" y="265"/>
                  </a:lnTo>
                  <a:lnTo>
                    <a:pt x="2298" y="260"/>
                  </a:lnTo>
                  <a:lnTo>
                    <a:pt x="2299" y="260"/>
                  </a:lnTo>
                  <a:lnTo>
                    <a:pt x="2300" y="260"/>
                  </a:lnTo>
                  <a:close/>
                  <a:moveTo>
                    <a:pt x="2221" y="233"/>
                  </a:moveTo>
                  <a:lnTo>
                    <a:pt x="2221" y="233"/>
                  </a:lnTo>
                  <a:lnTo>
                    <a:pt x="2222" y="235"/>
                  </a:lnTo>
                  <a:lnTo>
                    <a:pt x="2222" y="237"/>
                  </a:lnTo>
                  <a:lnTo>
                    <a:pt x="2223" y="238"/>
                  </a:lnTo>
                  <a:lnTo>
                    <a:pt x="2223" y="240"/>
                  </a:lnTo>
                  <a:lnTo>
                    <a:pt x="2222" y="241"/>
                  </a:lnTo>
                  <a:lnTo>
                    <a:pt x="2221" y="243"/>
                  </a:lnTo>
                  <a:lnTo>
                    <a:pt x="2220" y="245"/>
                  </a:lnTo>
                  <a:lnTo>
                    <a:pt x="2219" y="246"/>
                  </a:lnTo>
                  <a:lnTo>
                    <a:pt x="2219" y="246"/>
                  </a:lnTo>
                  <a:lnTo>
                    <a:pt x="2219" y="247"/>
                  </a:lnTo>
                  <a:lnTo>
                    <a:pt x="2217" y="248"/>
                  </a:lnTo>
                  <a:lnTo>
                    <a:pt x="2216" y="249"/>
                  </a:lnTo>
                  <a:lnTo>
                    <a:pt x="2214" y="250"/>
                  </a:lnTo>
                  <a:lnTo>
                    <a:pt x="2213" y="251"/>
                  </a:lnTo>
                  <a:lnTo>
                    <a:pt x="2212" y="251"/>
                  </a:lnTo>
                  <a:lnTo>
                    <a:pt x="2211" y="251"/>
                  </a:lnTo>
                  <a:lnTo>
                    <a:pt x="2210" y="251"/>
                  </a:lnTo>
                  <a:lnTo>
                    <a:pt x="2208" y="252"/>
                  </a:lnTo>
                  <a:lnTo>
                    <a:pt x="2205" y="253"/>
                  </a:lnTo>
                  <a:lnTo>
                    <a:pt x="2203" y="254"/>
                  </a:lnTo>
                  <a:lnTo>
                    <a:pt x="2199" y="253"/>
                  </a:lnTo>
                  <a:lnTo>
                    <a:pt x="2191" y="250"/>
                  </a:lnTo>
                  <a:lnTo>
                    <a:pt x="2182" y="246"/>
                  </a:lnTo>
                  <a:lnTo>
                    <a:pt x="2179" y="245"/>
                  </a:lnTo>
                  <a:lnTo>
                    <a:pt x="2176" y="244"/>
                  </a:lnTo>
                  <a:lnTo>
                    <a:pt x="2174" y="245"/>
                  </a:lnTo>
                  <a:lnTo>
                    <a:pt x="2171" y="246"/>
                  </a:lnTo>
                  <a:lnTo>
                    <a:pt x="2169" y="247"/>
                  </a:lnTo>
                  <a:lnTo>
                    <a:pt x="2168" y="248"/>
                  </a:lnTo>
                  <a:lnTo>
                    <a:pt x="2167" y="249"/>
                  </a:lnTo>
                  <a:lnTo>
                    <a:pt x="2167" y="251"/>
                  </a:lnTo>
                  <a:lnTo>
                    <a:pt x="2166" y="254"/>
                  </a:lnTo>
                  <a:lnTo>
                    <a:pt x="2166" y="257"/>
                  </a:lnTo>
                  <a:lnTo>
                    <a:pt x="2166" y="260"/>
                  </a:lnTo>
                  <a:lnTo>
                    <a:pt x="2167" y="264"/>
                  </a:lnTo>
                  <a:lnTo>
                    <a:pt x="2168" y="265"/>
                  </a:lnTo>
                  <a:lnTo>
                    <a:pt x="2168" y="266"/>
                  </a:lnTo>
                  <a:lnTo>
                    <a:pt x="2170" y="267"/>
                  </a:lnTo>
                  <a:lnTo>
                    <a:pt x="2170" y="267"/>
                  </a:lnTo>
                  <a:lnTo>
                    <a:pt x="2171" y="268"/>
                  </a:lnTo>
                  <a:lnTo>
                    <a:pt x="2171" y="270"/>
                  </a:lnTo>
                  <a:lnTo>
                    <a:pt x="2173" y="271"/>
                  </a:lnTo>
                  <a:lnTo>
                    <a:pt x="2174" y="271"/>
                  </a:lnTo>
                  <a:lnTo>
                    <a:pt x="2176" y="270"/>
                  </a:lnTo>
                  <a:lnTo>
                    <a:pt x="2176" y="270"/>
                  </a:lnTo>
                  <a:lnTo>
                    <a:pt x="2177" y="270"/>
                  </a:lnTo>
                  <a:lnTo>
                    <a:pt x="2177" y="270"/>
                  </a:lnTo>
                  <a:lnTo>
                    <a:pt x="2177" y="270"/>
                  </a:lnTo>
                  <a:lnTo>
                    <a:pt x="2179" y="269"/>
                  </a:lnTo>
                  <a:lnTo>
                    <a:pt x="2181" y="268"/>
                  </a:lnTo>
                  <a:lnTo>
                    <a:pt x="2183" y="266"/>
                  </a:lnTo>
                  <a:lnTo>
                    <a:pt x="2185" y="264"/>
                  </a:lnTo>
                  <a:lnTo>
                    <a:pt x="2187" y="264"/>
                  </a:lnTo>
                  <a:lnTo>
                    <a:pt x="2190" y="263"/>
                  </a:lnTo>
                  <a:lnTo>
                    <a:pt x="2192" y="264"/>
                  </a:lnTo>
                  <a:lnTo>
                    <a:pt x="2195" y="265"/>
                  </a:lnTo>
                  <a:lnTo>
                    <a:pt x="2197" y="265"/>
                  </a:lnTo>
                  <a:lnTo>
                    <a:pt x="2199" y="266"/>
                  </a:lnTo>
                  <a:lnTo>
                    <a:pt x="2199" y="266"/>
                  </a:lnTo>
                  <a:lnTo>
                    <a:pt x="2199" y="266"/>
                  </a:lnTo>
                  <a:lnTo>
                    <a:pt x="2198" y="267"/>
                  </a:lnTo>
                  <a:lnTo>
                    <a:pt x="2198" y="268"/>
                  </a:lnTo>
                  <a:lnTo>
                    <a:pt x="2197" y="269"/>
                  </a:lnTo>
                  <a:lnTo>
                    <a:pt x="2196" y="271"/>
                  </a:lnTo>
                  <a:lnTo>
                    <a:pt x="2194" y="272"/>
                  </a:lnTo>
                  <a:lnTo>
                    <a:pt x="2193" y="274"/>
                  </a:lnTo>
                  <a:lnTo>
                    <a:pt x="2190" y="276"/>
                  </a:lnTo>
                  <a:lnTo>
                    <a:pt x="2186" y="277"/>
                  </a:lnTo>
                  <a:lnTo>
                    <a:pt x="2184" y="279"/>
                  </a:lnTo>
                  <a:lnTo>
                    <a:pt x="2183" y="279"/>
                  </a:lnTo>
                  <a:lnTo>
                    <a:pt x="2183" y="280"/>
                  </a:lnTo>
                  <a:lnTo>
                    <a:pt x="2184" y="280"/>
                  </a:lnTo>
                  <a:lnTo>
                    <a:pt x="2185" y="281"/>
                  </a:lnTo>
                  <a:lnTo>
                    <a:pt x="2186" y="282"/>
                  </a:lnTo>
                  <a:lnTo>
                    <a:pt x="2188" y="284"/>
                  </a:lnTo>
                  <a:lnTo>
                    <a:pt x="2190" y="286"/>
                  </a:lnTo>
                  <a:lnTo>
                    <a:pt x="2190" y="288"/>
                  </a:lnTo>
                  <a:lnTo>
                    <a:pt x="2190" y="291"/>
                  </a:lnTo>
                  <a:lnTo>
                    <a:pt x="2190" y="292"/>
                  </a:lnTo>
                  <a:lnTo>
                    <a:pt x="2190" y="294"/>
                  </a:lnTo>
                  <a:lnTo>
                    <a:pt x="2190" y="295"/>
                  </a:lnTo>
                  <a:lnTo>
                    <a:pt x="2191" y="297"/>
                  </a:lnTo>
                  <a:lnTo>
                    <a:pt x="2194" y="300"/>
                  </a:lnTo>
                  <a:lnTo>
                    <a:pt x="2195" y="302"/>
                  </a:lnTo>
                  <a:lnTo>
                    <a:pt x="2196" y="305"/>
                  </a:lnTo>
                  <a:lnTo>
                    <a:pt x="2197" y="307"/>
                  </a:lnTo>
                  <a:lnTo>
                    <a:pt x="2198" y="308"/>
                  </a:lnTo>
                  <a:lnTo>
                    <a:pt x="2198" y="310"/>
                  </a:lnTo>
                  <a:lnTo>
                    <a:pt x="2198" y="312"/>
                  </a:lnTo>
                  <a:lnTo>
                    <a:pt x="2198" y="315"/>
                  </a:lnTo>
                  <a:lnTo>
                    <a:pt x="2198" y="319"/>
                  </a:lnTo>
                  <a:lnTo>
                    <a:pt x="2198" y="321"/>
                  </a:lnTo>
                  <a:lnTo>
                    <a:pt x="2198" y="321"/>
                  </a:lnTo>
                  <a:lnTo>
                    <a:pt x="2198" y="321"/>
                  </a:lnTo>
                  <a:lnTo>
                    <a:pt x="2198" y="321"/>
                  </a:lnTo>
                  <a:lnTo>
                    <a:pt x="2198" y="321"/>
                  </a:lnTo>
                  <a:lnTo>
                    <a:pt x="2197" y="321"/>
                  </a:lnTo>
                  <a:lnTo>
                    <a:pt x="2196" y="322"/>
                  </a:lnTo>
                  <a:lnTo>
                    <a:pt x="2194" y="323"/>
                  </a:lnTo>
                  <a:lnTo>
                    <a:pt x="2193" y="324"/>
                  </a:lnTo>
                  <a:lnTo>
                    <a:pt x="2192" y="325"/>
                  </a:lnTo>
                  <a:lnTo>
                    <a:pt x="2191" y="325"/>
                  </a:lnTo>
                  <a:lnTo>
                    <a:pt x="2190" y="324"/>
                  </a:lnTo>
                  <a:lnTo>
                    <a:pt x="2189" y="323"/>
                  </a:lnTo>
                  <a:lnTo>
                    <a:pt x="2187" y="322"/>
                  </a:lnTo>
                  <a:lnTo>
                    <a:pt x="2186" y="322"/>
                  </a:lnTo>
                  <a:lnTo>
                    <a:pt x="2185" y="322"/>
                  </a:lnTo>
                  <a:lnTo>
                    <a:pt x="2184" y="322"/>
                  </a:lnTo>
                  <a:lnTo>
                    <a:pt x="2184" y="323"/>
                  </a:lnTo>
                  <a:lnTo>
                    <a:pt x="2183" y="322"/>
                  </a:lnTo>
                  <a:lnTo>
                    <a:pt x="2183" y="321"/>
                  </a:lnTo>
                  <a:lnTo>
                    <a:pt x="2182" y="319"/>
                  </a:lnTo>
                  <a:lnTo>
                    <a:pt x="2182" y="315"/>
                  </a:lnTo>
                  <a:lnTo>
                    <a:pt x="2182" y="312"/>
                  </a:lnTo>
                  <a:lnTo>
                    <a:pt x="2181" y="309"/>
                  </a:lnTo>
                  <a:lnTo>
                    <a:pt x="2180" y="307"/>
                  </a:lnTo>
                  <a:lnTo>
                    <a:pt x="2178" y="305"/>
                  </a:lnTo>
                  <a:lnTo>
                    <a:pt x="2177" y="304"/>
                  </a:lnTo>
                  <a:lnTo>
                    <a:pt x="2177" y="302"/>
                  </a:lnTo>
                  <a:lnTo>
                    <a:pt x="2178" y="301"/>
                  </a:lnTo>
                  <a:lnTo>
                    <a:pt x="2179" y="299"/>
                  </a:lnTo>
                  <a:lnTo>
                    <a:pt x="2179" y="298"/>
                  </a:lnTo>
                  <a:lnTo>
                    <a:pt x="2180" y="298"/>
                  </a:lnTo>
                  <a:lnTo>
                    <a:pt x="2179" y="297"/>
                  </a:lnTo>
                  <a:lnTo>
                    <a:pt x="2178" y="296"/>
                  </a:lnTo>
                  <a:lnTo>
                    <a:pt x="2177" y="294"/>
                  </a:lnTo>
                  <a:lnTo>
                    <a:pt x="2175" y="293"/>
                  </a:lnTo>
                  <a:lnTo>
                    <a:pt x="2171" y="291"/>
                  </a:lnTo>
                  <a:lnTo>
                    <a:pt x="2169" y="290"/>
                  </a:lnTo>
                  <a:lnTo>
                    <a:pt x="2167" y="291"/>
                  </a:lnTo>
                  <a:lnTo>
                    <a:pt x="2167" y="295"/>
                  </a:lnTo>
                  <a:lnTo>
                    <a:pt x="2168" y="300"/>
                  </a:lnTo>
                  <a:lnTo>
                    <a:pt x="2169" y="305"/>
                  </a:lnTo>
                  <a:lnTo>
                    <a:pt x="2170" y="309"/>
                  </a:lnTo>
                  <a:lnTo>
                    <a:pt x="2170" y="314"/>
                  </a:lnTo>
                  <a:lnTo>
                    <a:pt x="2169" y="320"/>
                  </a:lnTo>
                  <a:lnTo>
                    <a:pt x="2168" y="325"/>
                  </a:lnTo>
                  <a:lnTo>
                    <a:pt x="2168" y="326"/>
                  </a:lnTo>
                  <a:lnTo>
                    <a:pt x="2167" y="326"/>
                  </a:lnTo>
                  <a:lnTo>
                    <a:pt x="2165" y="327"/>
                  </a:lnTo>
                  <a:lnTo>
                    <a:pt x="2163" y="327"/>
                  </a:lnTo>
                  <a:lnTo>
                    <a:pt x="2160" y="328"/>
                  </a:lnTo>
                  <a:lnTo>
                    <a:pt x="2158" y="329"/>
                  </a:lnTo>
                  <a:lnTo>
                    <a:pt x="2157" y="329"/>
                  </a:lnTo>
                  <a:lnTo>
                    <a:pt x="2156" y="329"/>
                  </a:lnTo>
                  <a:lnTo>
                    <a:pt x="2156" y="325"/>
                  </a:lnTo>
                  <a:lnTo>
                    <a:pt x="2156" y="319"/>
                  </a:lnTo>
                  <a:lnTo>
                    <a:pt x="2156" y="313"/>
                  </a:lnTo>
                  <a:lnTo>
                    <a:pt x="2157" y="310"/>
                  </a:lnTo>
                  <a:lnTo>
                    <a:pt x="2156" y="307"/>
                  </a:lnTo>
                  <a:lnTo>
                    <a:pt x="2155" y="302"/>
                  </a:lnTo>
                  <a:lnTo>
                    <a:pt x="2153" y="296"/>
                  </a:lnTo>
                  <a:lnTo>
                    <a:pt x="2151" y="291"/>
                  </a:lnTo>
                  <a:lnTo>
                    <a:pt x="2150" y="290"/>
                  </a:lnTo>
                  <a:lnTo>
                    <a:pt x="2159" y="266"/>
                  </a:lnTo>
                  <a:lnTo>
                    <a:pt x="2159" y="266"/>
                  </a:lnTo>
                  <a:lnTo>
                    <a:pt x="2159" y="266"/>
                  </a:lnTo>
                  <a:lnTo>
                    <a:pt x="2160" y="264"/>
                  </a:lnTo>
                  <a:lnTo>
                    <a:pt x="2160" y="263"/>
                  </a:lnTo>
                  <a:lnTo>
                    <a:pt x="2161" y="260"/>
                  </a:lnTo>
                  <a:lnTo>
                    <a:pt x="2161" y="258"/>
                  </a:lnTo>
                  <a:lnTo>
                    <a:pt x="2161" y="257"/>
                  </a:lnTo>
                  <a:lnTo>
                    <a:pt x="2161" y="255"/>
                  </a:lnTo>
                  <a:lnTo>
                    <a:pt x="2161" y="253"/>
                  </a:lnTo>
                  <a:lnTo>
                    <a:pt x="2161" y="250"/>
                  </a:lnTo>
                  <a:lnTo>
                    <a:pt x="2161" y="248"/>
                  </a:lnTo>
                  <a:lnTo>
                    <a:pt x="2162" y="246"/>
                  </a:lnTo>
                  <a:lnTo>
                    <a:pt x="2163" y="243"/>
                  </a:lnTo>
                  <a:lnTo>
                    <a:pt x="2165" y="241"/>
                  </a:lnTo>
                  <a:lnTo>
                    <a:pt x="2166" y="239"/>
                  </a:lnTo>
                  <a:lnTo>
                    <a:pt x="2168" y="238"/>
                  </a:lnTo>
                  <a:lnTo>
                    <a:pt x="2171" y="237"/>
                  </a:lnTo>
                  <a:lnTo>
                    <a:pt x="2178" y="238"/>
                  </a:lnTo>
                  <a:lnTo>
                    <a:pt x="2184" y="240"/>
                  </a:lnTo>
                  <a:lnTo>
                    <a:pt x="2190" y="240"/>
                  </a:lnTo>
                  <a:lnTo>
                    <a:pt x="2193" y="241"/>
                  </a:lnTo>
                  <a:lnTo>
                    <a:pt x="2196" y="241"/>
                  </a:lnTo>
                  <a:lnTo>
                    <a:pt x="2199" y="242"/>
                  </a:lnTo>
                  <a:lnTo>
                    <a:pt x="2203" y="242"/>
                  </a:lnTo>
                  <a:lnTo>
                    <a:pt x="2205" y="242"/>
                  </a:lnTo>
                  <a:lnTo>
                    <a:pt x="2206" y="241"/>
                  </a:lnTo>
                  <a:lnTo>
                    <a:pt x="2209" y="240"/>
                  </a:lnTo>
                  <a:lnTo>
                    <a:pt x="2211" y="239"/>
                  </a:lnTo>
                  <a:lnTo>
                    <a:pt x="2214" y="237"/>
                  </a:lnTo>
                  <a:lnTo>
                    <a:pt x="2217" y="235"/>
                  </a:lnTo>
                  <a:lnTo>
                    <a:pt x="2219" y="234"/>
                  </a:lnTo>
                  <a:lnTo>
                    <a:pt x="2220" y="233"/>
                  </a:lnTo>
                  <a:lnTo>
                    <a:pt x="2221" y="233"/>
                  </a:lnTo>
                  <a:close/>
                  <a:moveTo>
                    <a:pt x="1888" y="185"/>
                  </a:moveTo>
                  <a:lnTo>
                    <a:pt x="1931" y="207"/>
                  </a:lnTo>
                  <a:lnTo>
                    <a:pt x="1933" y="208"/>
                  </a:lnTo>
                  <a:lnTo>
                    <a:pt x="1935" y="213"/>
                  </a:lnTo>
                  <a:lnTo>
                    <a:pt x="1938" y="218"/>
                  </a:lnTo>
                  <a:lnTo>
                    <a:pt x="1941" y="222"/>
                  </a:lnTo>
                  <a:lnTo>
                    <a:pt x="1943" y="224"/>
                  </a:lnTo>
                  <a:lnTo>
                    <a:pt x="1946" y="226"/>
                  </a:lnTo>
                  <a:lnTo>
                    <a:pt x="1951" y="229"/>
                  </a:lnTo>
                  <a:lnTo>
                    <a:pt x="1957" y="234"/>
                  </a:lnTo>
                  <a:lnTo>
                    <a:pt x="1960" y="235"/>
                  </a:lnTo>
                  <a:lnTo>
                    <a:pt x="1964" y="237"/>
                  </a:lnTo>
                  <a:lnTo>
                    <a:pt x="1968" y="240"/>
                  </a:lnTo>
                  <a:lnTo>
                    <a:pt x="1974" y="245"/>
                  </a:lnTo>
                  <a:lnTo>
                    <a:pt x="1979" y="250"/>
                  </a:lnTo>
                  <a:lnTo>
                    <a:pt x="1983" y="254"/>
                  </a:lnTo>
                  <a:lnTo>
                    <a:pt x="1984" y="255"/>
                  </a:lnTo>
                  <a:lnTo>
                    <a:pt x="1984" y="255"/>
                  </a:lnTo>
                  <a:lnTo>
                    <a:pt x="1983" y="256"/>
                  </a:lnTo>
                  <a:lnTo>
                    <a:pt x="1981" y="257"/>
                  </a:lnTo>
                  <a:lnTo>
                    <a:pt x="1979" y="258"/>
                  </a:lnTo>
                  <a:lnTo>
                    <a:pt x="1978" y="260"/>
                  </a:lnTo>
                  <a:lnTo>
                    <a:pt x="1978" y="262"/>
                  </a:lnTo>
                  <a:lnTo>
                    <a:pt x="1979" y="263"/>
                  </a:lnTo>
                  <a:lnTo>
                    <a:pt x="1981" y="265"/>
                  </a:lnTo>
                  <a:lnTo>
                    <a:pt x="1983" y="266"/>
                  </a:lnTo>
                  <a:lnTo>
                    <a:pt x="1985" y="268"/>
                  </a:lnTo>
                  <a:lnTo>
                    <a:pt x="1988" y="270"/>
                  </a:lnTo>
                  <a:lnTo>
                    <a:pt x="1990" y="272"/>
                  </a:lnTo>
                  <a:lnTo>
                    <a:pt x="1993" y="274"/>
                  </a:lnTo>
                  <a:lnTo>
                    <a:pt x="1995" y="275"/>
                  </a:lnTo>
                  <a:lnTo>
                    <a:pt x="1995" y="275"/>
                  </a:lnTo>
                  <a:lnTo>
                    <a:pt x="2002" y="288"/>
                  </a:lnTo>
                  <a:lnTo>
                    <a:pt x="2009" y="287"/>
                  </a:lnTo>
                  <a:lnTo>
                    <a:pt x="2010" y="287"/>
                  </a:lnTo>
                  <a:lnTo>
                    <a:pt x="2011" y="287"/>
                  </a:lnTo>
                  <a:lnTo>
                    <a:pt x="2012" y="287"/>
                  </a:lnTo>
                  <a:lnTo>
                    <a:pt x="2013" y="288"/>
                  </a:lnTo>
                  <a:lnTo>
                    <a:pt x="2013" y="290"/>
                  </a:lnTo>
                  <a:lnTo>
                    <a:pt x="2013" y="291"/>
                  </a:lnTo>
                  <a:lnTo>
                    <a:pt x="2012" y="293"/>
                  </a:lnTo>
                  <a:lnTo>
                    <a:pt x="2008" y="297"/>
                  </a:lnTo>
                  <a:lnTo>
                    <a:pt x="2006" y="302"/>
                  </a:lnTo>
                  <a:lnTo>
                    <a:pt x="2004" y="307"/>
                  </a:lnTo>
                  <a:lnTo>
                    <a:pt x="2004" y="311"/>
                  </a:lnTo>
                  <a:lnTo>
                    <a:pt x="2005" y="312"/>
                  </a:lnTo>
                  <a:lnTo>
                    <a:pt x="2006" y="313"/>
                  </a:lnTo>
                  <a:lnTo>
                    <a:pt x="2006" y="314"/>
                  </a:lnTo>
                  <a:lnTo>
                    <a:pt x="2006" y="316"/>
                  </a:lnTo>
                  <a:lnTo>
                    <a:pt x="2006" y="320"/>
                  </a:lnTo>
                  <a:lnTo>
                    <a:pt x="2005" y="322"/>
                  </a:lnTo>
                  <a:lnTo>
                    <a:pt x="2003" y="324"/>
                  </a:lnTo>
                  <a:lnTo>
                    <a:pt x="2001" y="326"/>
                  </a:lnTo>
                  <a:lnTo>
                    <a:pt x="1999" y="328"/>
                  </a:lnTo>
                  <a:lnTo>
                    <a:pt x="1998" y="329"/>
                  </a:lnTo>
                  <a:lnTo>
                    <a:pt x="1997" y="330"/>
                  </a:lnTo>
                  <a:lnTo>
                    <a:pt x="1996" y="331"/>
                  </a:lnTo>
                  <a:lnTo>
                    <a:pt x="1996" y="331"/>
                  </a:lnTo>
                  <a:lnTo>
                    <a:pt x="1994" y="330"/>
                  </a:lnTo>
                  <a:lnTo>
                    <a:pt x="1991" y="329"/>
                  </a:lnTo>
                  <a:lnTo>
                    <a:pt x="1988" y="328"/>
                  </a:lnTo>
                  <a:lnTo>
                    <a:pt x="1985" y="327"/>
                  </a:lnTo>
                  <a:lnTo>
                    <a:pt x="1982" y="326"/>
                  </a:lnTo>
                  <a:lnTo>
                    <a:pt x="1980" y="325"/>
                  </a:lnTo>
                  <a:lnTo>
                    <a:pt x="1979" y="324"/>
                  </a:lnTo>
                  <a:lnTo>
                    <a:pt x="1978" y="322"/>
                  </a:lnTo>
                  <a:lnTo>
                    <a:pt x="1974" y="318"/>
                  </a:lnTo>
                  <a:lnTo>
                    <a:pt x="1968" y="312"/>
                  </a:lnTo>
                  <a:lnTo>
                    <a:pt x="1963" y="308"/>
                  </a:lnTo>
                  <a:lnTo>
                    <a:pt x="1958" y="305"/>
                  </a:lnTo>
                  <a:lnTo>
                    <a:pt x="1957" y="304"/>
                  </a:lnTo>
                  <a:lnTo>
                    <a:pt x="1956" y="302"/>
                  </a:lnTo>
                  <a:lnTo>
                    <a:pt x="1954" y="298"/>
                  </a:lnTo>
                  <a:lnTo>
                    <a:pt x="1951" y="292"/>
                  </a:lnTo>
                  <a:lnTo>
                    <a:pt x="1949" y="285"/>
                  </a:lnTo>
                  <a:lnTo>
                    <a:pt x="1948" y="280"/>
                  </a:lnTo>
                  <a:lnTo>
                    <a:pt x="1947" y="275"/>
                  </a:lnTo>
                  <a:lnTo>
                    <a:pt x="1945" y="268"/>
                  </a:lnTo>
                  <a:lnTo>
                    <a:pt x="1941" y="260"/>
                  </a:lnTo>
                  <a:lnTo>
                    <a:pt x="1938" y="254"/>
                  </a:lnTo>
                  <a:lnTo>
                    <a:pt x="1936" y="250"/>
                  </a:lnTo>
                  <a:lnTo>
                    <a:pt x="1935" y="247"/>
                  </a:lnTo>
                  <a:lnTo>
                    <a:pt x="1934" y="244"/>
                  </a:lnTo>
                  <a:lnTo>
                    <a:pt x="1931" y="242"/>
                  </a:lnTo>
                  <a:lnTo>
                    <a:pt x="1929" y="240"/>
                  </a:lnTo>
                  <a:lnTo>
                    <a:pt x="1928" y="239"/>
                  </a:lnTo>
                  <a:lnTo>
                    <a:pt x="1927" y="237"/>
                  </a:lnTo>
                  <a:lnTo>
                    <a:pt x="1926" y="235"/>
                  </a:lnTo>
                  <a:lnTo>
                    <a:pt x="1925" y="233"/>
                  </a:lnTo>
                  <a:lnTo>
                    <a:pt x="1925" y="230"/>
                  </a:lnTo>
                  <a:lnTo>
                    <a:pt x="1924" y="228"/>
                  </a:lnTo>
                  <a:lnTo>
                    <a:pt x="1924" y="228"/>
                  </a:lnTo>
                  <a:lnTo>
                    <a:pt x="1923" y="227"/>
                  </a:lnTo>
                  <a:lnTo>
                    <a:pt x="1922" y="227"/>
                  </a:lnTo>
                  <a:lnTo>
                    <a:pt x="1920" y="226"/>
                  </a:lnTo>
                  <a:lnTo>
                    <a:pt x="1917" y="225"/>
                  </a:lnTo>
                  <a:lnTo>
                    <a:pt x="1915" y="224"/>
                  </a:lnTo>
                  <a:lnTo>
                    <a:pt x="1912" y="222"/>
                  </a:lnTo>
                  <a:lnTo>
                    <a:pt x="1909" y="219"/>
                  </a:lnTo>
                  <a:lnTo>
                    <a:pt x="1908" y="217"/>
                  </a:lnTo>
                  <a:lnTo>
                    <a:pt x="1907" y="214"/>
                  </a:lnTo>
                  <a:lnTo>
                    <a:pt x="1906" y="212"/>
                  </a:lnTo>
                  <a:lnTo>
                    <a:pt x="1905" y="209"/>
                  </a:lnTo>
                  <a:lnTo>
                    <a:pt x="1904" y="207"/>
                  </a:lnTo>
                  <a:lnTo>
                    <a:pt x="1900" y="205"/>
                  </a:lnTo>
                  <a:lnTo>
                    <a:pt x="1898" y="201"/>
                  </a:lnTo>
                  <a:lnTo>
                    <a:pt x="1896" y="200"/>
                  </a:lnTo>
                  <a:lnTo>
                    <a:pt x="1895" y="199"/>
                  </a:lnTo>
                  <a:lnTo>
                    <a:pt x="1893" y="198"/>
                  </a:lnTo>
                  <a:lnTo>
                    <a:pt x="1891" y="197"/>
                  </a:lnTo>
                  <a:lnTo>
                    <a:pt x="1890" y="196"/>
                  </a:lnTo>
                  <a:lnTo>
                    <a:pt x="1890" y="196"/>
                  </a:lnTo>
                  <a:lnTo>
                    <a:pt x="1889" y="196"/>
                  </a:lnTo>
                  <a:lnTo>
                    <a:pt x="1888" y="195"/>
                  </a:lnTo>
                  <a:lnTo>
                    <a:pt x="1886" y="195"/>
                  </a:lnTo>
                  <a:lnTo>
                    <a:pt x="1884" y="194"/>
                  </a:lnTo>
                  <a:lnTo>
                    <a:pt x="1883" y="193"/>
                  </a:lnTo>
                  <a:lnTo>
                    <a:pt x="1882" y="192"/>
                  </a:lnTo>
                  <a:lnTo>
                    <a:pt x="1883" y="191"/>
                  </a:lnTo>
                  <a:lnTo>
                    <a:pt x="1884" y="189"/>
                  </a:lnTo>
                  <a:lnTo>
                    <a:pt x="1885" y="187"/>
                  </a:lnTo>
                  <a:lnTo>
                    <a:pt x="1886" y="186"/>
                  </a:lnTo>
                  <a:lnTo>
                    <a:pt x="1887" y="185"/>
                  </a:lnTo>
                  <a:lnTo>
                    <a:pt x="1888" y="185"/>
                  </a:lnTo>
                  <a:close/>
                  <a:moveTo>
                    <a:pt x="2128" y="162"/>
                  </a:moveTo>
                  <a:lnTo>
                    <a:pt x="2129" y="163"/>
                  </a:lnTo>
                  <a:lnTo>
                    <a:pt x="2130" y="164"/>
                  </a:lnTo>
                  <a:lnTo>
                    <a:pt x="2132" y="165"/>
                  </a:lnTo>
                  <a:lnTo>
                    <a:pt x="2134" y="167"/>
                  </a:lnTo>
                  <a:lnTo>
                    <a:pt x="2136" y="170"/>
                  </a:lnTo>
                  <a:lnTo>
                    <a:pt x="2139" y="172"/>
                  </a:lnTo>
                  <a:lnTo>
                    <a:pt x="2141" y="174"/>
                  </a:lnTo>
                  <a:lnTo>
                    <a:pt x="2144" y="177"/>
                  </a:lnTo>
                  <a:lnTo>
                    <a:pt x="2145" y="178"/>
                  </a:lnTo>
                  <a:lnTo>
                    <a:pt x="2146" y="179"/>
                  </a:lnTo>
                  <a:lnTo>
                    <a:pt x="2148" y="181"/>
                  </a:lnTo>
                  <a:lnTo>
                    <a:pt x="2150" y="183"/>
                  </a:lnTo>
                  <a:lnTo>
                    <a:pt x="2152" y="185"/>
                  </a:lnTo>
                  <a:lnTo>
                    <a:pt x="2153" y="187"/>
                  </a:lnTo>
                  <a:lnTo>
                    <a:pt x="2154" y="188"/>
                  </a:lnTo>
                  <a:lnTo>
                    <a:pt x="2153" y="190"/>
                  </a:lnTo>
                  <a:lnTo>
                    <a:pt x="2152" y="192"/>
                  </a:lnTo>
                  <a:lnTo>
                    <a:pt x="2151" y="194"/>
                  </a:lnTo>
                  <a:lnTo>
                    <a:pt x="2150" y="197"/>
                  </a:lnTo>
                  <a:lnTo>
                    <a:pt x="2148" y="200"/>
                  </a:lnTo>
                  <a:lnTo>
                    <a:pt x="2146" y="202"/>
                  </a:lnTo>
                  <a:lnTo>
                    <a:pt x="2145" y="203"/>
                  </a:lnTo>
                  <a:lnTo>
                    <a:pt x="2141" y="208"/>
                  </a:lnTo>
                  <a:lnTo>
                    <a:pt x="2139" y="214"/>
                  </a:lnTo>
                  <a:lnTo>
                    <a:pt x="2137" y="221"/>
                  </a:lnTo>
                  <a:lnTo>
                    <a:pt x="2138" y="225"/>
                  </a:lnTo>
                  <a:lnTo>
                    <a:pt x="2139" y="227"/>
                  </a:lnTo>
                  <a:lnTo>
                    <a:pt x="2140" y="229"/>
                  </a:lnTo>
                  <a:lnTo>
                    <a:pt x="2143" y="231"/>
                  </a:lnTo>
                  <a:lnTo>
                    <a:pt x="2145" y="234"/>
                  </a:lnTo>
                  <a:lnTo>
                    <a:pt x="2147" y="237"/>
                  </a:lnTo>
                  <a:lnTo>
                    <a:pt x="2148" y="238"/>
                  </a:lnTo>
                  <a:lnTo>
                    <a:pt x="2149" y="240"/>
                  </a:lnTo>
                  <a:lnTo>
                    <a:pt x="2149" y="241"/>
                  </a:lnTo>
                  <a:lnTo>
                    <a:pt x="2150" y="242"/>
                  </a:lnTo>
                  <a:lnTo>
                    <a:pt x="2150" y="243"/>
                  </a:lnTo>
                  <a:lnTo>
                    <a:pt x="2150" y="244"/>
                  </a:lnTo>
                  <a:lnTo>
                    <a:pt x="2150" y="245"/>
                  </a:lnTo>
                  <a:lnTo>
                    <a:pt x="2149" y="246"/>
                  </a:lnTo>
                  <a:lnTo>
                    <a:pt x="2147" y="246"/>
                  </a:lnTo>
                  <a:lnTo>
                    <a:pt x="2144" y="246"/>
                  </a:lnTo>
                  <a:lnTo>
                    <a:pt x="2141" y="247"/>
                  </a:lnTo>
                  <a:lnTo>
                    <a:pt x="2139" y="247"/>
                  </a:lnTo>
                  <a:lnTo>
                    <a:pt x="2138" y="248"/>
                  </a:lnTo>
                  <a:lnTo>
                    <a:pt x="2137" y="249"/>
                  </a:lnTo>
                  <a:lnTo>
                    <a:pt x="2137" y="253"/>
                  </a:lnTo>
                  <a:lnTo>
                    <a:pt x="2136" y="257"/>
                  </a:lnTo>
                  <a:lnTo>
                    <a:pt x="2136" y="262"/>
                  </a:lnTo>
                  <a:lnTo>
                    <a:pt x="2135" y="266"/>
                  </a:lnTo>
                  <a:lnTo>
                    <a:pt x="2134" y="269"/>
                  </a:lnTo>
                  <a:lnTo>
                    <a:pt x="2133" y="271"/>
                  </a:lnTo>
                  <a:lnTo>
                    <a:pt x="2130" y="273"/>
                  </a:lnTo>
                  <a:lnTo>
                    <a:pt x="2127" y="276"/>
                  </a:lnTo>
                  <a:lnTo>
                    <a:pt x="2125" y="277"/>
                  </a:lnTo>
                  <a:lnTo>
                    <a:pt x="2124" y="278"/>
                  </a:lnTo>
                  <a:lnTo>
                    <a:pt x="2123" y="279"/>
                  </a:lnTo>
                  <a:lnTo>
                    <a:pt x="2122" y="281"/>
                  </a:lnTo>
                  <a:lnTo>
                    <a:pt x="2122" y="283"/>
                  </a:lnTo>
                  <a:lnTo>
                    <a:pt x="2122" y="286"/>
                  </a:lnTo>
                  <a:lnTo>
                    <a:pt x="2122" y="292"/>
                  </a:lnTo>
                  <a:lnTo>
                    <a:pt x="2122" y="295"/>
                  </a:lnTo>
                  <a:lnTo>
                    <a:pt x="2123" y="298"/>
                  </a:lnTo>
                  <a:lnTo>
                    <a:pt x="2123" y="301"/>
                  </a:lnTo>
                  <a:lnTo>
                    <a:pt x="2122" y="303"/>
                  </a:lnTo>
                  <a:lnTo>
                    <a:pt x="2120" y="304"/>
                  </a:lnTo>
                  <a:lnTo>
                    <a:pt x="2118" y="305"/>
                  </a:lnTo>
                  <a:lnTo>
                    <a:pt x="2116" y="306"/>
                  </a:lnTo>
                  <a:lnTo>
                    <a:pt x="2113" y="307"/>
                  </a:lnTo>
                  <a:lnTo>
                    <a:pt x="2110" y="307"/>
                  </a:lnTo>
                  <a:lnTo>
                    <a:pt x="2108" y="307"/>
                  </a:lnTo>
                  <a:lnTo>
                    <a:pt x="2107" y="307"/>
                  </a:lnTo>
                  <a:lnTo>
                    <a:pt x="2105" y="306"/>
                  </a:lnTo>
                  <a:lnTo>
                    <a:pt x="2103" y="306"/>
                  </a:lnTo>
                  <a:lnTo>
                    <a:pt x="2101" y="306"/>
                  </a:lnTo>
                  <a:lnTo>
                    <a:pt x="2098" y="306"/>
                  </a:lnTo>
                  <a:lnTo>
                    <a:pt x="2096" y="305"/>
                  </a:lnTo>
                  <a:lnTo>
                    <a:pt x="2094" y="305"/>
                  </a:lnTo>
                  <a:lnTo>
                    <a:pt x="2092" y="304"/>
                  </a:lnTo>
                  <a:lnTo>
                    <a:pt x="2091" y="303"/>
                  </a:lnTo>
                  <a:lnTo>
                    <a:pt x="2088" y="302"/>
                  </a:lnTo>
                  <a:lnTo>
                    <a:pt x="2086" y="301"/>
                  </a:lnTo>
                  <a:lnTo>
                    <a:pt x="2083" y="300"/>
                  </a:lnTo>
                  <a:lnTo>
                    <a:pt x="2080" y="300"/>
                  </a:lnTo>
                  <a:lnTo>
                    <a:pt x="2078" y="299"/>
                  </a:lnTo>
                  <a:lnTo>
                    <a:pt x="2075" y="298"/>
                  </a:lnTo>
                  <a:lnTo>
                    <a:pt x="2072" y="298"/>
                  </a:lnTo>
                  <a:lnTo>
                    <a:pt x="2070" y="298"/>
                  </a:lnTo>
                  <a:lnTo>
                    <a:pt x="2067" y="300"/>
                  </a:lnTo>
                  <a:lnTo>
                    <a:pt x="2066" y="300"/>
                  </a:lnTo>
                  <a:lnTo>
                    <a:pt x="2063" y="301"/>
                  </a:lnTo>
                  <a:lnTo>
                    <a:pt x="2061" y="300"/>
                  </a:lnTo>
                  <a:lnTo>
                    <a:pt x="2059" y="300"/>
                  </a:lnTo>
                  <a:lnTo>
                    <a:pt x="2057" y="298"/>
                  </a:lnTo>
                  <a:lnTo>
                    <a:pt x="2056" y="297"/>
                  </a:lnTo>
                  <a:lnTo>
                    <a:pt x="2054" y="296"/>
                  </a:lnTo>
                  <a:lnTo>
                    <a:pt x="2053" y="295"/>
                  </a:lnTo>
                  <a:lnTo>
                    <a:pt x="2051" y="293"/>
                  </a:lnTo>
                  <a:lnTo>
                    <a:pt x="2051" y="291"/>
                  </a:lnTo>
                  <a:lnTo>
                    <a:pt x="2051" y="287"/>
                  </a:lnTo>
                  <a:lnTo>
                    <a:pt x="2053" y="281"/>
                  </a:lnTo>
                  <a:lnTo>
                    <a:pt x="2051" y="275"/>
                  </a:lnTo>
                  <a:lnTo>
                    <a:pt x="2049" y="271"/>
                  </a:lnTo>
                  <a:lnTo>
                    <a:pt x="2046" y="268"/>
                  </a:lnTo>
                  <a:lnTo>
                    <a:pt x="2044" y="266"/>
                  </a:lnTo>
                  <a:lnTo>
                    <a:pt x="2042" y="262"/>
                  </a:lnTo>
                  <a:lnTo>
                    <a:pt x="2042" y="259"/>
                  </a:lnTo>
                  <a:lnTo>
                    <a:pt x="2041" y="256"/>
                  </a:lnTo>
                  <a:lnTo>
                    <a:pt x="2041" y="253"/>
                  </a:lnTo>
                  <a:lnTo>
                    <a:pt x="2041" y="251"/>
                  </a:lnTo>
                  <a:lnTo>
                    <a:pt x="2041" y="249"/>
                  </a:lnTo>
                  <a:lnTo>
                    <a:pt x="2040" y="248"/>
                  </a:lnTo>
                  <a:lnTo>
                    <a:pt x="2041" y="246"/>
                  </a:lnTo>
                  <a:lnTo>
                    <a:pt x="2042" y="244"/>
                  </a:lnTo>
                  <a:lnTo>
                    <a:pt x="2043" y="242"/>
                  </a:lnTo>
                  <a:lnTo>
                    <a:pt x="2044" y="240"/>
                  </a:lnTo>
                  <a:lnTo>
                    <a:pt x="2045" y="239"/>
                  </a:lnTo>
                  <a:lnTo>
                    <a:pt x="2045" y="238"/>
                  </a:lnTo>
                  <a:lnTo>
                    <a:pt x="2044" y="233"/>
                  </a:lnTo>
                  <a:lnTo>
                    <a:pt x="2062" y="237"/>
                  </a:lnTo>
                  <a:lnTo>
                    <a:pt x="2067" y="222"/>
                  </a:lnTo>
                  <a:lnTo>
                    <a:pt x="2068" y="222"/>
                  </a:lnTo>
                  <a:lnTo>
                    <a:pt x="2069" y="220"/>
                  </a:lnTo>
                  <a:lnTo>
                    <a:pt x="2071" y="219"/>
                  </a:lnTo>
                  <a:lnTo>
                    <a:pt x="2073" y="217"/>
                  </a:lnTo>
                  <a:lnTo>
                    <a:pt x="2075" y="216"/>
                  </a:lnTo>
                  <a:lnTo>
                    <a:pt x="2077" y="214"/>
                  </a:lnTo>
                  <a:lnTo>
                    <a:pt x="2079" y="214"/>
                  </a:lnTo>
                  <a:lnTo>
                    <a:pt x="2080" y="214"/>
                  </a:lnTo>
                  <a:lnTo>
                    <a:pt x="2081" y="214"/>
                  </a:lnTo>
                  <a:lnTo>
                    <a:pt x="2084" y="213"/>
                  </a:lnTo>
                  <a:lnTo>
                    <a:pt x="2086" y="212"/>
                  </a:lnTo>
                  <a:lnTo>
                    <a:pt x="2088" y="210"/>
                  </a:lnTo>
                  <a:lnTo>
                    <a:pt x="2090" y="207"/>
                  </a:lnTo>
                  <a:lnTo>
                    <a:pt x="2092" y="205"/>
                  </a:lnTo>
                  <a:lnTo>
                    <a:pt x="2093" y="201"/>
                  </a:lnTo>
                  <a:lnTo>
                    <a:pt x="2095" y="199"/>
                  </a:lnTo>
                  <a:lnTo>
                    <a:pt x="2099" y="196"/>
                  </a:lnTo>
                  <a:lnTo>
                    <a:pt x="2105" y="191"/>
                  </a:lnTo>
                  <a:lnTo>
                    <a:pt x="2111" y="188"/>
                  </a:lnTo>
                  <a:lnTo>
                    <a:pt x="2115" y="186"/>
                  </a:lnTo>
                  <a:lnTo>
                    <a:pt x="2116" y="185"/>
                  </a:lnTo>
                  <a:lnTo>
                    <a:pt x="2118" y="183"/>
                  </a:lnTo>
                  <a:lnTo>
                    <a:pt x="2119" y="181"/>
                  </a:lnTo>
                  <a:lnTo>
                    <a:pt x="2121" y="177"/>
                  </a:lnTo>
                  <a:lnTo>
                    <a:pt x="2123" y="173"/>
                  </a:lnTo>
                  <a:lnTo>
                    <a:pt x="2125" y="170"/>
                  </a:lnTo>
                  <a:lnTo>
                    <a:pt x="2126" y="167"/>
                  </a:lnTo>
                  <a:lnTo>
                    <a:pt x="2127" y="164"/>
                  </a:lnTo>
                  <a:lnTo>
                    <a:pt x="2127" y="163"/>
                  </a:lnTo>
                  <a:lnTo>
                    <a:pt x="2127" y="162"/>
                  </a:lnTo>
                  <a:lnTo>
                    <a:pt x="2128" y="162"/>
                  </a:lnTo>
                  <a:close/>
                  <a:moveTo>
                    <a:pt x="2164" y="14"/>
                  </a:moveTo>
                  <a:lnTo>
                    <a:pt x="2164" y="15"/>
                  </a:lnTo>
                  <a:lnTo>
                    <a:pt x="2166" y="15"/>
                  </a:lnTo>
                  <a:lnTo>
                    <a:pt x="2167" y="16"/>
                  </a:lnTo>
                  <a:lnTo>
                    <a:pt x="2169" y="18"/>
                  </a:lnTo>
                  <a:lnTo>
                    <a:pt x="2170" y="19"/>
                  </a:lnTo>
                  <a:lnTo>
                    <a:pt x="2171" y="20"/>
                  </a:lnTo>
                  <a:lnTo>
                    <a:pt x="2171" y="23"/>
                  </a:lnTo>
                  <a:lnTo>
                    <a:pt x="2173" y="26"/>
                  </a:lnTo>
                  <a:lnTo>
                    <a:pt x="2174" y="29"/>
                  </a:lnTo>
                  <a:lnTo>
                    <a:pt x="2175" y="32"/>
                  </a:lnTo>
                  <a:lnTo>
                    <a:pt x="2175" y="36"/>
                  </a:lnTo>
                  <a:lnTo>
                    <a:pt x="2176" y="39"/>
                  </a:lnTo>
                  <a:lnTo>
                    <a:pt x="2176" y="41"/>
                  </a:lnTo>
                  <a:lnTo>
                    <a:pt x="2176" y="43"/>
                  </a:lnTo>
                  <a:lnTo>
                    <a:pt x="2175" y="43"/>
                  </a:lnTo>
                  <a:lnTo>
                    <a:pt x="2175" y="43"/>
                  </a:lnTo>
                  <a:lnTo>
                    <a:pt x="2174" y="45"/>
                  </a:lnTo>
                  <a:lnTo>
                    <a:pt x="2174" y="46"/>
                  </a:lnTo>
                  <a:lnTo>
                    <a:pt x="2173" y="48"/>
                  </a:lnTo>
                  <a:lnTo>
                    <a:pt x="2171" y="49"/>
                  </a:lnTo>
                  <a:lnTo>
                    <a:pt x="2171" y="50"/>
                  </a:lnTo>
                  <a:lnTo>
                    <a:pt x="2171" y="52"/>
                  </a:lnTo>
                  <a:lnTo>
                    <a:pt x="2170" y="55"/>
                  </a:lnTo>
                  <a:lnTo>
                    <a:pt x="2170" y="58"/>
                  </a:lnTo>
                  <a:lnTo>
                    <a:pt x="2170" y="61"/>
                  </a:lnTo>
                  <a:lnTo>
                    <a:pt x="2170" y="64"/>
                  </a:lnTo>
                  <a:lnTo>
                    <a:pt x="2171" y="67"/>
                  </a:lnTo>
                  <a:lnTo>
                    <a:pt x="2173" y="69"/>
                  </a:lnTo>
                  <a:lnTo>
                    <a:pt x="2174" y="71"/>
                  </a:lnTo>
                  <a:lnTo>
                    <a:pt x="2175" y="71"/>
                  </a:lnTo>
                  <a:lnTo>
                    <a:pt x="2177" y="71"/>
                  </a:lnTo>
                  <a:lnTo>
                    <a:pt x="2178" y="72"/>
                  </a:lnTo>
                  <a:lnTo>
                    <a:pt x="2180" y="73"/>
                  </a:lnTo>
                  <a:lnTo>
                    <a:pt x="2182" y="73"/>
                  </a:lnTo>
                  <a:lnTo>
                    <a:pt x="2184" y="73"/>
                  </a:lnTo>
                  <a:lnTo>
                    <a:pt x="2186" y="73"/>
                  </a:lnTo>
                  <a:lnTo>
                    <a:pt x="2189" y="73"/>
                  </a:lnTo>
                  <a:lnTo>
                    <a:pt x="2190" y="74"/>
                  </a:lnTo>
                  <a:lnTo>
                    <a:pt x="2192" y="75"/>
                  </a:lnTo>
                  <a:lnTo>
                    <a:pt x="2194" y="76"/>
                  </a:lnTo>
                  <a:lnTo>
                    <a:pt x="2196" y="77"/>
                  </a:lnTo>
                  <a:lnTo>
                    <a:pt x="2198" y="78"/>
                  </a:lnTo>
                  <a:lnTo>
                    <a:pt x="2200" y="79"/>
                  </a:lnTo>
                  <a:lnTo>
                    <a:pt x="2200" y="80"/>
                  </a:lnTo>
                  <a:lnTo>
                    <a:pt x="2200" y="80"/>
                  </a:lnTo>
                  <a:lnTo>
                    <a:pt x="2200" y="81"/>
                  </a:lnTo>
                  <a:lnTo>
                    <a:pt x="2201" y="82"/>
                  </a:lnTo>
                  <a:lnTo>
                    <a:pt x="2201" y="83"/>
                  </a:lnTo>
                  <a:lnTo>
                    <a:pt x="2200" y="85"/>
                  </a:lnTo>
                  <a:lnTo>
                    <a:pt x="2200" y="87"/>
                  </a:lnTo>
                  <a:lnTo>
                    <a:pt x="2198" y="90"/>
                  </a:lnTo>
                  <a:lnTo>
                    <a:pt x="2197" y="93"/>
                  </a:lnTo>
                  <a:lnTo>
                    <a:pt x="2197" y="94"/>
                  </a:lnTo>
                  <a:lnTo>
                    <a:pt x="2197" y="94"/>
                  </a:lnTo>
                  <a:lnTo>
                    <a:pt x="2197" y="95"/>
                  </a:lnTo>
                  <a:lnTo>
                    <a:pt x="2198" y="94"/>
                  </a:lnTo>
                  <a:lnTo>
                    <a:pt x="2199" y="94"/>
                  </a:lnTo>
                  <a:lnTo>
                    <a:pt x="2201" y="93"/>
                  </a:lnTo>
                  <a:lnTo>
                    <a:pt x="2203" y="93"/>
                  </a:lnTo>
                  <a:lnTo>
                    <a:pt x="2204" y="92"/>
                  </a:lnTo>
                  <a:lnTo>
                    <a:pt x="2205" y="93"/>
                  </a:lnTo>
                  <a:lnTo>
                    <a:pt x="2206" y="93"/>
                  </a:lnTo>
                  <a:lnTo>
                    <a:pt x="2207" y="95"/>
                  </a:lnTo>
                  <a:lnTo>
                    <a:pt x="2208" y="96"/>
                  </a:lnTo>
                  <a:lnTo>
                    <a:pt x="2210" y="96"/>
                  </a:lnTo>
                  <a:lnTo>
                    <a:pt x="2212" y="96"/>
                  </a:lnTo>
                  <a:lnTo>
                    <a:pt x="2213" y="97"/>
                  </a:lnTo>
                  <a:lnTo>
                    <a:pt x="2214" y="97"/>
                  </a:lnTo>
                  <a:lnTo>
                    <a:pt x="2215" y="99"/>
                  </a:lnTo>
                  <a:lnTo>
                    <a:pt x="2216" y="101"/>
                  </a:lnTo>
                  <a:lnTo>
                    <a:pt x="2217" y="104"/>
                  </a:lnTo>
                  <a:lnTo>
                    <a:pt x="2218" y="106"/>
                  </a:lnTo>
                  <a:lnTo>
                    <a:pt x="2219" y="108"/>
                  </a:lnTo>
                  <a:lnTo>
                    <a:pt x="2219" y="110"/>
                  </a:lnTo>
                  <a:lnTo>
                    <a:pt x="2218" y="112"/>
                  </a:lnTo>
                  <a:lnTo>
                    <a:pt x="2218" y="113"/>
                  </a:lnTo>
                  <a:lnTo>
                    <a:pt x="2218" y="114"/>
                  </a:lnTo>
                  <a:lnTo>
                    <a:pt x="2218" y="115"/>
                  </a:lnTo>
                  <a:lnTo>
                    <a:pt x="2218" y="116"/>
                  </a:lnTo>
                  <a:lnTo>
                    <a:pt x="2218" y="118"/>
                  </a:lnTo>
                  <a:lnTo>
                    <a:pt x="2218" y="121"/>
                  </a:lnTo>
                  <a:lnTo>
                    <a:pt x="2218" y="122"/>
                  </a:lnTo>
                  <a:lnTo>
                    <a:pt x="2219" y="122"/>
                  </a:lnTo>
                  <a:lnTo>
                    <a:pt x="2219" y="122"/>
                  </a:lnTo>
                  <a:lnTo>
                    <a:pt x="2219" y="122"/>
                  </a:lnTo>
                  <a:lnTo>
                    <a:pt x="2220" y="123"/>
                  </a:lnTo>
                  <a:lnTo>
                    <a:pt x="2221" y="124"/>
                  </a:lnTo>
                  <a:lnTo>
                    <a:pt x="2222" y="125"/>
                  </a:lnTo>
                  <a:lnTo>
                    <a:pt x="2225" y="127"/>
                  </a:lnTo>
                  <a:lnTo>
                    <a:pt x="2228" y="129"/>
                  </a:lnTo>
                  <a:lnTo>
                    <a:pt x="2231" y="133"/>
                  </a:lnTo>
                  <a:lnTo>
                    <a:pt x="2233" y="137"/>
                  </a:lnTo>
                  <a:lnTo>
                    <a:pt x="2231" y="140"/>
                  </a:lnTo>
                  <a:lnTo>
                    <a:pt x="2230" y="142"/>
                  </a:lnTo>
                  <a:lnTo>
                    <a:pt x="2229" y="145"/>
                  </a:lnTo>
                  <a:lnTo>
                    <a:pt x="2231" y="153"/>
                  </a:lnTo>
                  <a:lnTo>
                    <a:pt x="2233" y="161"/>
                  </a:lnTo>
                  <a:lnTo>
                    <a:pt x="2234" y="166"/>
                  </a:lnTo>
                  <a:lnTo>
                    <a:pt x="2234" y="168"/>
                  </a:lnTo>
                  <a:lnTo>
                    <a:pt x="2234" y="169"/>
                  </a:lnTo>
                  <a:lnTo>
                    <a:pt x="2231" y="169"/>
                  </a:lnTo>
                  <a:lnTo>
                    <a:pt x="2229" y="169"/>
                  </a:lnTo>
                  <a:lnTo>
                    <a:pt x="2226" y="168"/>
                  </a:lnTo>
                  <a:lnTo>
                    <a:pt x="2224" y="168"/>
                  </a:lnTo>
                  <a:lnTo>
                    <a:pt x="2223" y="168"/>
                  </a:lnTo>
                  <a:lnTo>
                    <a:pt x="2223" y="169"/>
                  </a:lnTo>
                  <a:lnTo>
                    <a:pt x="2223" y="170"/>
                  </a:lnTo>
                  <a:lnTo>
                    <a:pt x="2223" y="171"/>
                  </a:lnTo>
                  <a:lnTo>
                    <a:pt x="2223" y="173"/>
                  </a:lnTo>
                  <a:lnTo>
                    <a:pt x="2224" y="175"/>
                  </a:lnTo>
                  <a:lnTo>
                    <a:pt x="2224" y="179"/>
                  </a:lnTo>
                  <a:lnTo>
                    <a:pt x="2224" y="181"/>
                  </a:lnTo>
                  <a:lnTo>
                    <a:pt x="2224" y="184"/>
                  </a:lnTo>
                  <a:lnTo>
                    <a:pt x="2224" y="185"/>
                  </a:lnTo>
                  <a:lnTo>
                    <a:pt x="2223" y="187"/>
                  </a:lnTo>
                  <a:lnTo>
                    <a:pt x="2223" y="187"/>
                  </a:lnTo>
                  <a:lnTo>
                    <a:pt x="2220" y="185"/>
                  </a:lnTo>
                  <a:lnTo>
                    <a:pt x="2217" y="182"/>
                  </a:lnTo>
                  <a:lnTo>
                    <a:pt x="2216" y="181"/>
                  </a:lnTo>
                  <a:lnTo>
                    <a:pt x="2214" y="180"/>
                  </a:lnTo>
                  <a:lnTo>
                    <a:pt x="2212" y="178"/>
                  </a:lnTo>
                  <a:lnTo>
                    <a:pt x="2210" y="175"/>
                  </a:lnTo>
                  <a:lnTo>
                    <a:pt x="2208" y="172"/>
                  </a:lnTo>
                  <a:lnTo>
                    <a:pt x="2208" y="169"/>
                  </a:lnTo>
                  <a:lnTo>
                    <a:pt x="2207" y="168"/>
                  </a:lnTo>
                  <a:lnTo>
                    <a:pt x="2207" y="166"/>
                  </a:lnTo>
                  <a:lnTo>
                    <a:pt x="2207" y="164"/>
                  </a:lnTo>
                  <a:lnTo>
                    <a:pt x="2207" y="162"/>
                  </a:lnTo>
                  <a:lnTo>
                    <a:pt x="2207" y="160"/>
                  </a:lnTo>
                  <a:lnTo>
                    <a:pt x="2207" y="159"/>
                  </a:lnTo>
                  <a:lnTo>
                    <a:pt x="2206" y="158"/>
                  </a:lnTo>
                  <a:lnTo>
                    <a:pt x="2205" y="158"/>
                  </a:lnTo>
                  <a:lnTo>
                    <a:pt x="2204" y="158"/>
                  </a:lnTo>
                  <a:lnTo>
                    <a:pt x="2204" y="158"/>
                  </a:lnTo>
                  <a:lnTo>
                    <a:pt x="2204" y="158"/>
                  </a:lnTo>
                  <a:lnTo>
                    <a:pt x="2203" y="158"/>
                  </a:lnTo>
                  <a:lnTo>
                    <a:pt x="2200" y="158"/>
                  </a:lnTo>
                  <a:lnTo>
                    <a:pt x="2198" y="159"/>
                  </a:lnTo>
                  <a:lnTo>
                    <a:pt x="2197" y="160"/>
                  </a:lnTo>
                  <a:lnTo>
                    <a:pt x="2196" y="159"/>
                  </a:lnTo>
                  <a:lnTo>
                    <a:pt x="2195" y="159"/>
                  </a:lnTo>
                  <a:lnTo>
                    <a:pt x="2195" y="158"/>
                  </a:lnTo>
                  <a:lnTo>
                    <a:pt x="2194" y="158"/>
                  </a:lnTo>
                  <a:lnTo>
                    <a:pt x="2193" y="158"/>
                  </a:lnTo>
                  <a:lnTo>
                    <a:pt x="2192" y="160"/>
                  </a:lnTo>
                  <a:lnTo>
                    <a:pt x="2191" y="162"/>
                  </a:lnTo>
                  <a:lnTo>
                    <a:pt x="2189" y="164"/>
                  </a:lnTo>
                  <a:lnTo>
                    <a:pt x="2188" y="166"/>
                  </a:lnTo>
                  <a:lnTo>
                    <a:pt x="2187" y="168"/>
                  </a:lnTo>
                  <a:lnTo>
                    <a:pt x="2186" y="169"/>
                  </a:lnTo>
                  <a:lnTo>
                    <a:pt x="2186" y="170"/>
                  </a:lnTo>
                  <a:lnTo>
                    <a:pt x="2186" y="170"/>
                  </a:lnTo>
                  <a:lnTo>
                    <a:pt x="2186" y="169"/>
                  </a:lnTo>
                  <a:lnTo>
                    <a:pt x="2186" y="168"/>
                  </a:lnTo>
                  <a:lnTo>
                    <a:pt x="2185" y="166"/>
                  </a:lnTo>
                  <a:lnTo>
                    <a:pt x="2185" y="165"/>
                  </a:lnTo>
                  <a:lnTo>
                    <a:pt x="2186" y="163"/>
                  </a:lnTo>
                  <a:lnTo>
                    <a:pt x="2186" y="160"/>
                  </a:lnTo>
                  <a:lnTo>
                    <a:pt x="2187" y="158"/>
                  </a:lnTo>
                  <a:lnTo>
                    <a:pt x="2187" y="156"/>
                  </a:lnTo>
                  <a:lnTo>
                    <a:pt x="2188" y="154"/>
                  </a:lnTo>
                  <a:lnTo>
                    <a:pt x="2188" y="154"/>
                  </a:lnTo>
                  <a:lnTo>
                    <a:pt x="2192" y="152"/>
                  </a:lnTo>
                  <a:lnTo>
                    <a:pt x="2192" y="151"/>
                  </a:lnTo>
                  <a:lnTo>
                    <a:pt x="2193" y="150"/>
                  </a:lnTo>
                  <a:lnTo>
                    <a:pt x="2194" y="148"/>
                  </a:lnTo>
                  <a:lnTo>
                    <a:pt x="2196" y="144"/>
                  </a:lnTo>
                  <a:lnTo>
                    <a:pt x="2196" y="143"/>
                  </a:lnTo>
                  <a:lnTo>
                    <a:pt x="2197" y="142"/>
                  </a:lnTo>
                  <a:lnTo>
                    <a:pt x="2197" y="142"/>
                  </a:lnTo>
                  <a:lnTo>
                    <a:pt x="2198" y="143"/>
                  </a:lnTo>
                  <a:lnTo>
                    <a:pt x="2199" y="144"/>
                  </a:lnTo>
                  <a:lnTo>
                    <a:pt x="2201" y="144"/>
                  </a:lnTo>
                  <a:lnTo>
                    <a:pt x="2205" y="145"/>
                  </a:lnTo>
                  <a:lnTo>
                    <a:pt x="2207" y="145"/>
                  </a:lnTo>
                  <a:lnTo>
                    <a:pt x="2209" y="145"/>
                  </a:lnTo>
                  <a:lnTo>
                    <a:pt x="2209" y="145"/>
                  </a:lnTo>
                  <a:lnTo>
                    <a:pt x="2209" y="145"/>
                  </a:lnTo>
                  <a:lnTo>
                    <a:pt x="2210" y="145"/>
                  </a:lnTo>
                  <a:lnTo>
                    <a:pt x="2211" y="143"/>
                  </a:lnTo>
                  <a:lnTo>
                    <a:pt x="2213" y="141"/>
                  </a:lnTo>
                  <a:lnTo>
                    <a:pt x="2215" y="140"/>
                  </a:lnTo>
                  <a:lnTo>
                    <a:pt x="2218" y="138"/>
                  </a:lnTo>
                  <a:lnTo>
                    <a:pt x="2219" y="138"/>
                  </a:lnTo>
                  <a:lnTo>
                    <a:pt x="2219" y="138"/>
                  </a:lnTo>
                  <a:lnTo>
                    <a:pt x="2219" y="137"/>
                  </a:lnTo>
                  <a:lnTo>
                    <a:pt x="2219" y="136"/>
                  </a:lnTo>
                  <a:lnTo>
                    <a:pt x="2218" y="134"/>
                  </a:lnTo>
                  <a:lnTo>
                    <a:pt x="2217" y="132"/>
                  </a:lnTo>
                  <a:lnTo>
                    <a:pt x="2216" y="128"/>
                  </a:lnTo>
                  <a:lnTo>
                    <a:pt x="2215" y="126"/>
                  </a:lnTo>
                  <a:lnTo>
                    <a:pt x="2215" y="124"/>
                  </a:lnTo>
                  <a:lnTo>
                    <a:pt x="2214" y="123"/>
                  </a:lnTo>
                  <a:lnTo>
                    <a:pt x="2215" y="122"/>
                  </a:lnTo>
                  <a:lnTo>
                    <a:pt x="2215" y="121"/>
                  </a:lnTo>
                  <a:lnTo>
                    <a:pt x="2214" y="118"/>
                  </a:lnTo>
                  <a:lnTo>
                    <a:pt x="2213" y="116"/>
                  </a:lnTo>
                  <a:lnTo>
                    <a:pt x="2211" y="113"/>
                  </a:lnTo>
                  <a:lnTo>
                    <a:pt x="2210" y="112"/>
                  </a:lnTo>
                  <a:lnTo>
                    <a:pt x="2209" y="111"/>
                  </a:lnTo>
                  <a:lnTo>
                    <a:pt x="2208" y="111"/>
                  </a:lnTo>
                  <a:lnTo>
                    <a:pt x="2206" y="112"/>
                  </a:lnTo>
                  <a:lnTo>
                    <a:pt x="2205" y="113"/>
                  </a:lnTo>
                  <a:lnTo>
                    <a:pt x="2203" y="115"/>
                  </a:lnTo>
                  <a:lnTo>
                    <a:pt x="2201" y="116"/>
                  </a:lnTo>
                  <a:lnTo>
                    <a:pt x="2200" y="117"/>
                  </a:lnTo>
                  <a:lnTo>
                    <a:pt x="2201" y="120"/>
                  </a:lnTo>
                  <a:lnTo>
                    <a:pt x="2203" y="121"/>
                  </a:lnTo>
                  <a:lnTo>
                    <a:pt x="2204" y="123"/>
                  </a:lnTo>
                  <a:lnTo>
                    <a:pt x="2206" y="124"/>
                  </a:lnTo>
                  <a:lnTo>
                    <a:pt x="2207" y="125"/>
                  </a:lnTo>
                  <a:lnTo>
                    <a:pt x="2208" y="127"/>
                  </a:lnTo>
                  <a:lnTo>
                    <a:pt x="2209" y="130"/>
                  </a:lnTo>
                  <a:lnTo>
                    <a:pt x="2209" y="131"/>
                  </a:lnTo>
                  <a:lnTo>
                    <a:pt x="2209" y="132"/>
                  </a:lnTo>
                  <a:lnTo>
                    <a:pt x="2209" y="132"/>
                  </a:lnTo>
                  <a:lnTo>
                    <a:pt x="2207" y="133"/>
                  </a:lnTo>
                  <a:lnTo>
                    <a:pt x="2206" y="134"/>
                  </a:lnTo>
                  <a:lnTo>
                    <a:pt x="2204" y="135"/>
                  </a:lnTo>
                  <a:lnTo>
                    <a:pt x="2201" y="136"/>
                  </a:lnTo>
                  <a:lnTo>
                    <a:pt x="2200" y="137"/>
                  </a:lnTo>
                  <a:lnTo>
                    <a:pt x="2198" y="137"/>
                  </a:lnTo>
                  <a:lnTo>
                    <a:pt x="2196" y="137"/>
                  </a:lnTo>
                  <a:lnTo>
                    <a:pt x="2193" y="136"/>
                  </a:lnTo>
                  <a:lnTo>
                    <a:pt x="2191" y="135"/>
                  </a:lnTo>
                  <a:lnTo>
                    <a:pt x="2191" y="133"/>
                  </a:lnTo>
                  <a:lnTo>
                    <a:pt x="2190" y="130"/>
                  </a:lnTo>
                  <a:lnTo>
                    <a:pt x="2190" y="128"/>
                  </a:lnTo>
                  <a:lnTo>
                    <a:pt x="2190" y="126"/>
                  </a:lnTo>
                  <a:lnTo>
                    <a:pt x="2189" y="125"/>
                  </a:lnTo>
                  <a:lnTo>
                    <a:pt x="2188" y="125"/>
                  </a:lnTo>
                  <a:lnTo>
                    <a:pt x="2186" y="126"/>
                  </a:lnTo>
                  <a:lnTo>
                    <a:pt x="2185" y="125"/>
                  </a:lnTo>
                  <a:lnTo>
                    <a:pt x="2183" y="124"/>
                  </a:lnTo>
                  <a:lnTo>
                    <a:pt x="2182" y="122"/>
                  </a:lnTo>
                  <a:lnTo>
                    <a:pt x="2181" y="117"/>
                  </a:lnTo>
                  <a:lnTo>
                    <a:pt x="2180" y="114"/>
                  </a:lnTo>
                  <a:lnTo>
                    <a:pt x="2180" y="110"/>
                  </a:lnTo>
                  <a:lnTo>
                    <a:pt x="2180" y="107"/>
                  </a:lnTo>
                  <a:lnTo>
                    <a:pt x="2180" y="105"/>
                  </a:lnTo>
                  <a:lnTo>
                    <a:pt x="2181" y="104"/>
                  </a:lnTo>
                  <a:lnTo>
                    <a:pt x="2182" y="104"/>
                  </a:lnTo>
                  <a:lnTo>
                    <a:pt x="2183" y="104"/>
                  </a:lnTo>
                  <a:lnTo>
                    <a:pt x="2183" y="104"/>
                  </a:lnTo>
                  <a:lnTo>
                    <a:pt x="2183" y="104"/>
                  </a:lnTo>
                  <a:lnTo>
                    <a:pt x="2184" y="105"/>
                  </a:lnTo>
                  <a:lnTo>
                    <a:pt x="2186" y="106"/>
                  </a:lnTo>
                  <a:lnTo>
                    <a:pt x="2188" y="108"/>
                  </a:lnTo>
                  <a:lnTo>
                    <a:pt x="2190" y="109"/>
                  </a:lnTo>
                  <a:lnTo>
                    <a:pt x="2192" y="110"/>
                  </a:lnTo>
                  <a:lnTo>
                    <a:pt x="2194" y="111"/>
                  </a:lnTo>
                  <a:lnTo>
                    <a:pt x="2196" y="111"/>
                  </a:lnTo>
                  <a:lnTo>
                    <a:pt x="2198" y="111"/>
                  </a:lnTo>
                  <a:lnTo>
                    <a:pt x="2200" y="110"/>
                  </a:lnTo>
                  <a:lnTo>
                    <a:pt x="2203" y="110"/>
                  </a:lnTo>
                  <a:lnTo>
                    <a:pt x="2205" y="109"/>
                  </a:lnTo>
                  <a:lnTo>
                    <a:pt x="2205" y="107"/>
                  </a:lnTo>
                  <a:lnTo>
                    <a:pt x="2205" y="106"/>
                  </a:lnTo>
                  <a:lnTo>
                    <a:pt x="2204" y="104"/>
                  </a:lnTo>
                  <a:lnTo>
                    <a:pt x="2201" y="103"/>
                  </a:lnTo>
                  <a:lnTo>
                    <a:pt x="2199" y="102"/>
                  </a:lnTo>
                  <a:lnTo>
                    <a:pt x="2197" y="101"/>
                  </a:lnTo>
                  <a:lnTo>
                    <a:pt x="2196" y="99"/>
                  </a:lnTo>
                  <a:lnTo>
                    <a:pt x="2194" y="97"/>
                  </a:lnTo>
                  <a:lnTo>
                    <a:pt x="2192" y="95"/>
                  </a:lnTo>
                  <a:lnTo>
                    <a:pt x="2190" y="93"/>
                  </a:lnTo>
                  <a:lnTo>
                    <a:pt x="2188" y="89"/>
                  </a:lnTo>
                  <a:lnTo>
                    <a:pt x="2187" y="87"/>
                  </a:lnTo>
                  <a:lnTo>
                    <a:pt x="2186" y="86"/>
                  </a:lnTo>
                  <a:lnTo>
                    <a:pt x="2185" y="85"/>
                  </a:lnTo>
                  <a:lnTo>
                    <a:pt x="2182" y="84"/>
                  </a:lnTo>
                  <a:lnTo>
                    <a:pt x="2180" y="84"/>
                  </a:lnTo>
                  <a:lnTo>
                    <a:pt x="2177" y="83"/>
                  </a:lnTo>
                  <a:lnTo>
                    <a:pt x="2175" y="82"/>
                  </a:lnTo>
                  <a:lnTo>
                    <a:pt x="2173" y="81"/>
                  </a:lnTo>
                  <a:lnTo>
                    <a:pt x="2171" y="81"/>
                  </a:lnTo>
                  <a:lnTo>
                    <a:pt x="2170" y="81"/>
                  </a:lnTo>
                  <a:lnTo>
                    <a:pt x="2170" y="83"/>
                  </a:lnTo>
                  <a:lnTo>
                    <a:pt x="2170" y="85"/>
                  </a:lnTo>
                  <a:lnTo>
                    <a:pt x="2170" y="88"/>
                  </a:lnTo>
                  <a:lnTo>
                    <a:pt x="2170" y="90"/>
                  </a:lnTo>
                  <a:lnTo>
                    <a:pt x="2170" y="93"/>
                  </a:lnTo>
                  <a:lnTo>
                    <a:pt x="2170" y="95"/>
                  </a:lnTo>
                  <a:lnTo>
                    <a:pt x="2170" y="95"/>
                  </a:lnTo>
                  <a:lnTo>
                    <a:pt x="2170" y="96"/>
                  </a:lnTo>
                  <a:lnTo>
                    <a:pt x="2169" y="96"/>
                  </a:lnTo>
                  <a:lnTo>
                    <a:pt x="2168" y="96"/>
                  </a:lnTo>
                  <a:lnTo>
                    <a:pt x="2167" y="95"/>
                  </a:lnTo>
                  <a:lnTo>
                    <a:pt x="2166" y="94"/>
                  </a:lnTo>
                  <a:lnTo>
                    <a:pt x="2165" y="93"/>
                  </a:lnTo>
                  <a:lnTo>
                    <a:pt x="2164" y="90"/>
                  </a:lnTo>
                  <a:lnTo>
                    <a:pt x="2162" y="88"/>
                  </a:lnTo>
                  <a:lnTo>
                    <a:pt x="2161" y="86"/>
                  </a:lnTo>
                  <a:lnTo>
                    <a:pt x="2159" y="84"/>
                  </a:lnTo>
                  <a:lnTo>
                    <a:pt x="2158" y="83"/>
                  </a:lnTo>
                  <a:lnTo>
                    <a:pt x="2158" y="82"/>
                  </a:lnTo>
                  <a:lnTo>
                    <a:pt x="2158" y="82"/>
                  </a:lnTo>
                  <a:lnTo>
                    <a:pt x="2159" y="80"/>
                  </a:lnTo>
                  <a:lnTo>
                    <a:pt x="2159" y="79"/>
                  </a:lnTo>
                  <a:lnTo>
                    <a:pt x="2160" y="77"/>
                  </a:lnTo>
                  <a:lnTo>
                    <a:pt x="2160" y="75"/>
                  </a:lnTo>
                  <a:lnTo>
                    <a:pt x="2160" y="73"/>
                  </a:lnTo>
                  <a:lnTo>
                    <a:pt x="2159" y="73"/>
                  </a:lnTo>
                  <a:lnTo>
                    <a:pt x="2158" y="72"/>
                  </a:lnTo>
                  <a:lnTo>
                    <a:pt x="2156" y="70"/>
                  </a:lnTo>
                  <a:lnTo>
                    <a:pt x="2154" y="69"/>
                  </a:lnTo>
                  <a:lnTo>
                    <a:pt x="2152" y="67"/>
                  </a:lnTo>
                  <a:lnTo>
                    <a:pt x="2150" y="64"/>
                  </a:lnTo>
                  <a:lnTo>
                    <a:pt x="2149" y="58"/>
                  </a:lnTo>
                  <a:lnTo>
                    <a:pt x="2148" y="53"/>
                  </a:lnTo>
                  <a:lnTo>
                    <a:pt x="2148" y="50"/>
                  </a:lnTo>
                  <a:lnTo>
                    <a:pt x="2148" y="48"/>
                  </a:lnTo>
                  <a:lnTo>
                    <a:pt x="2149" y="47"/>
                  </a:lnTo>
                  <a:lnTo>
                    <a:pt x="2151" y="46"/>
                  </a:lnTo>
                  <a:lnTo>
                    <a:pt x="2152" y="46"/>
                  </a:lnTo>
                  <a:lnTo>
                    <a:pt x="2153" y="45"/>
                  </a:lnTo>
                  <a:lnTo>
                    <a:pt x="2156" y="17"/>
                  </a:lnTo>
                  <a:lnTo>
                    <a:pt x="2164" y="14"/>
                  </a:lnTo>
                  <a:close/>
                  <a:moveTo>
                    <a:pt x="2036" y="0"/>
                  </a:moveTo>
                  <a:lnTo>
                    <a:pt x="2037" y="0"/>
                  </a:lnTo>
                  <a:lnTo>
                    <a:pt x="2039" y="1"/>
                  </a:lnTo>
                  <a:lnTo>
                    <a:pt x="2041" y="1"/>
                  </a:lnTo>
                  <a:lnTo>
                    <a:pt x="2043" y="2"/>
                  </a:lnTo>
                  <a:lnTo>
                    <a:pt x="2044" y="3"/>
                  </a:lnTo>
                  <a:lnTo>
                    <a:pt x="2044" y="4"/>
                  </a:lnTo>
                  <a:lnTo>
                    <a:pt x="2044" y="7"/>
                  </a:lnTo>
                  <a:lnTo>
                    <a:pt x="2043" y="8"/>
                  </a:lnTo>
                  <a:lnTo>
                    <a:pt x="2043" y="8"/>
                  </a:lnTo>
                  <a:lnTo>
                    <a:pt x="2039" y="17"/>
                  </a:lnTo>
                  <a:lnTo>
                    <a:pt x="2033" y="22"/>
                  </a:lnTo>
                  <a:lnTo>
                    <a:pt x="2024" y="22"/>
                  </a:lnTo>
                  <a:lnTo>
                    <a:pt x="2023" y="22"/>
                  </a:lnTo>
                  <a:lnTo>
                    <a:pt x="2021" y="20"/>
                  </a:lnTo>
                  <a:lnTo>
                    <a:pt x="2021" y="18"/>
                  </a:lnTo>
                  <a:lnTo>
                    <a:pt x="2020" y="16"/>
                  </a:lnTo>
                  <a:lnTo>
                    <a:pt x="2020" y="14"/>
                  </a:lnTo>
                  <a:lnTo>
                    <a:pt x="2019" y="12"/>
                  </a:lnTo>
                  <a:lnTo>
                    <a:pt x="2019" y="12"/>
                  </a:lnTo>
                  <a:lnTo>
                    <a:pt x="2027" y="2"/>
                  </a:lnTo>
                  <a:lnTo>
                    <a:pt x="2030" y="3"/>
                  </a:lnTo>
                  <a:lnTo>
                    <a:pt x="2036" y="0"/>
                  </a:lnTo>
                  <a:close/>
                  <a:moveTo>
                    <a:pt x="22" y="0"/>
                  </a:moveTo>
                  <a:lnTo>
                    <a:pt x="26" y="1"/>
                  </a:lnTo>
                  <a:lnTo>
                    <a:pt x="32" y="2"/>
                  </a:lnTo>
                  <a:lnTo>
                    <a:pt x="38" y="4"/>
                  </a:lnTo>
                  <a:lnTo>
                    <a:pt x="41" y="4"/>
                  </a:lnTo>
                  <a:lnTo>
                    <a:pt x="43" y="3"/>
                  </a:lnTo>
                  <a:lnTo>
                    <a:pt x="44" y="2"/>
                  </a:lnTo>
                  <a:lnTo>
                    <a:pt x="48" y="2"/>
                  </a:lnTo>
                  <a:lnTo>
                    <a:pt x="50" y="2"/>
                  </a:lnTo>
                  <a:lnTo>
                    <a:pt x="52" y="2"/>
                  </a:lnTo>
                  <a:lnTo>
                    <a:pt x="54" y="2"/>
                  </a:lnTo>
                  <a:lnTo>
                    <a:pt x="55" y="4"/>
                  </a:lnTo>
                  <a:lnTo>
                    <a:pt x="56" y="5"/>
                  </a:lnTo>
                  <a:lnTo>
                    <a:pt x="59" y="8"/>
                  </a:lnTo>
                  <a:lnTo>
                    <a:pt x="61" y="9"/>
                  </a:lnTo>
                  <a:lnTo>
                    <a:pt x="64" y="10"/>
                  </a:lnTo>
                  <a:lnTo>
                    <a:pt x="66" y="12"/>
                  </a:lnTo>
                  <a:lnTo>
                    <a:pt x="68" y="14"/>
                  </a:lnTo>
                  <a:lnTo>
                    <a:pt x="69" y="17"/>
                  </a:lnTo>
                  <a:lnTo>
                    <a:pt x="69" y="19"/>
                  </a:lnTo>
                  <a:lnTo>
                    <a:pt x="69" y="21"/>
                  </a:lnTo>
                  <a:lnTo>
                    <a:pt x="69" y="22"/>
                  </a:lnTo>
                  <a:lnTo>
                    <a:pt x="68" y="22"/>
                  </a:lnTo>
                  <a:lnTo>
                    <a:pt x="65" y="22"/>
                  </a:lnTo>
                  <a:lnTo>
                    <a:pt x="59" y="22"/>
                  </a:lnTo>
                  <a:lnTo>
                    <a:pt x="53" y="22"/>
                  </a:lnTo>
                  <a:lnTo>
                    <a:pt x="51" y="22"/>
                  </a:lnTo>
                  <a:lnTo>
                    <a:pt x="38" y="24"/>
                  </a:lnTo>
                  <a:lnTo>
                    <a:pt x="38" y="24"/>
                  </a:lnTo>
                  <a:lnTo>
                    <a:pt x="38" y="25"/>
                  </a:lnTo>
                  <a:lnTo>
                    <a:pt x="37" y="27"/>
                  </a:lnTo>
                  <a:lnTo>
                    <a:pt x="36" y="28"/>
                  </a:lnTo>
                  <a:lnTo>
                    <a:pt x="36" y="29"/>
                  </a:lnTo>
                  <a:lnTo>
                    <a:pt x="36" y="30"/>
                  </a:lnTo>
                  <a:lnTo>
                    <a:pt x="34" y="30"/>
                  </a:lnTo>
                  <a:lnTo>
                    <a:pt x="32" y="31"/>
                  </a:lnTo>
                  <a:lnTo>
                    <a:pt x="30" y="31"/>
                  </a:lnTo>
                  <a:lnTo>
                    <a:pt x="28" y="31"/>
                  </a:lnTo>
                  <a:lnTo>
                    <a:pt x="27" y="31"/>
                  </a:lnTo>
                  <a:lnTo>
                    <a:pt x="26" y="31"/>
                  </a:lnTo>
                  <a:lnTo>
                    <a:pt x="26" y="30"/>
                  </a:lnTo>
                  <a:lnTo>
                    <a:pt x="26" y="28"/>
                  </a:lnTo>
                  <a:lnTo>
                    <a:pt x="25" y="27"/>
                  </a:lnTo>
                  <a:lnTo>
                    <a:pt x="25" y="26"/>
                  </a:lnTo>
                  <a:lnTo>
                    <a:pt x="25" y="25"/>
                  </a:lnTo>
                  <a:lnTo>
                    <a:pt x="24" y="26"/>
                  </a:lnTo>
                  <a:lnTo>
                    <a:pt x="22" y="26"/>
                  </a:lnTo>
                  <a:lnTo>
                    <a:pt x="20" y="26"/>
                  </a:lnTo>
                  <a:lnTo>
                    <a:pt x="18" y="27"/>
                  </a:lnTo>
                  <a:lnTo>
                    <a:pt x="17" y="27"/>
                  </a:lnTo>
                  <a:lnTo>
                    <a:pt x="14" y="27"/>
                  </a:lnTo>
                  <a:lnTo>
                    <a:pt x="12" y="27"/>
                  </a:lnTo>
                  <a:lnTo>
                    <a:pt x="10" y="28"/>
                  </a:lnTo>
                  <a:lnTo>
                    <a:pt x="8" y="27"/>
                  </a:lnTo>
                  <a:lnTo>
                    <a:pt x="6" y="27"/>
                  </a:lnTo>
                  <a:lnTo>
                    <a:pt x="5" y="27"/>
                  </a:lnTo>
                  <a:lnTo>
                    <a:pt x="3" y="27"/>
                  </a:lnTo>
                  <a:lnTo>
                    <a:pt x="2" y="26"/>
                  </a:lnTo>
                  <a:lnTo>
                    <a:pt x="0" y="26"/>
                  </a:lnTo>
                  <a:lnTo>
                    <a:pt x="0" y="24"/>
                  </a:lnTo>
                  <a:lnTo>
                    <a:pt x="0" y="23"/>
                  </a:lnTo>
                  <a:lnTo>
                    <a:pt x="1" y="22"/>
                  </a:lnTo>
                  <a:lnTo>
                    <a:pt x="3" y="21"/>
                  </a:lnTo>
                  <a:lnTo>
                    <a:pt x="4" y="20"/>
                  </a:lnTo>
                  <a:lnTo>
                    <a:pt x="4" y="20"/>
                  </a:lnTo>
                  <a:lnTo>
                    <a:pt x="5" y="19"/>
                  </a:lnTo>
                  <a:lnTo>
                    <a:pt x="21" y="19"/>
                  </a:lnTo>
                  <a:lnTo>
                    <a:pt x="22" y="5"/>
                  </a:lnTo>
                  <a:lnTo>
                    <a:pt x="22" y="4"/>
                  </a:lnTo>
                  <a:lnTo>
                    <a:pt x="21" y="3"/>
                  </a:lnTo>
                  <a:lnTo>
                    <a:pt x="21" y="2"/>
                  </a:lnTo>
                  <a:lnTo>
                    <a:pt x="21" y="1"/>
                  </a:lnTo>
                  <a:lnTo>
                    <a:pt x="21" y="1"/>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noEditPoints="1"/>
            </p:cNvSpPr>
            <p:nvPr/>
          </p:nvSpPr>
          <p:spPr bwMode="auto">
            <a:xfrm>
              <a:off x="1676400" y="1992313"/>
              <a:ext cx="4895850" cy="2549525"/>
            </a:xfrm>
            <a:custGeom>
              <a:avLst/>
              <a:gdLst>
                <a:gd name="T0" fmla="*/ 642 w 3084"/>
                <a:gd name="T1" fmla="*/ 621 h 1606"/>
                <a:gd name="T2" fmla="*/ 2869 w 3084"/>
                <a:gd name="T3" fmla="*/ 620 h 1606"/>
                <a:gd name="T4" fmla="*/ 1696 w 3084"/>
                <a:gd name="T5" fmla="*/ 367 h 1606"/>
                <a:gd name="T6" fmla="*/ 1721 w 3084"/>
                <a:gd name="T7" fmla="*/ 395 h 1606"/>
                <a:gd name="T8" fmla="*/ 1675 w 3084"/>
                <a:gd name="T9" fmla="*/ 424 h 1606"/>
                <a:gd name="T10" fmla="*/ 1638 w 3084"/>
                <a:gd name="T11" fmla="*/ 344 h 1606"/>
                <a:gd name="T12" fmla="*/ 1491 w 3084"/>
                <a:gd name="T13" fmla="*/ 453 h 1606"/>
                <a:gd name="T14" fmla="*/ 1595 w 3084"/>
                <a:gd name="T15" fmla="*/ 441 h 1606"/>
                <a:gd name="T16" fmla="*/ 1660 w 3084"/>
                <a:gd name="T17" fmla="*/ 454 h 1606"/>
                <a:gd name="T18" fmla="*/ 1754 w 3084"/>
                <a:gd name="T19" fmla="*/ 520 h 1606"/>
                <a:gd name="T20" fmla="*/ 1857 w 3084"/>
                <a:gd name="T21" fmla="*/ 511 h 1606"/>
                <a:gd name="T22" fmla="*/ 1889 w 3084"/>
                <a:gd name="T23" fmla="*/ 449 h 1606"/>
                <a:gd name="T24" fmla="*/ 1819 w 3084"/>
                <a:gd name="T25" fmla="*/ 396 h 1606"/>
                <a:gd name="T26" fmla="*/ 1776 w 3084"/>
                <a:gd name="T27" fmla="*/ 436 h 1606"/>
                <a:gd name="T28" fmla="*/ 1704 w 3084"/>
                <a:gd name="T29" fmla="*/ 352 h 1606"/>
                <a:gd name="T30" fmla="*/ 2045 w 3084"/>
                <a:gd name="T31" fmla="*/ 376 h 1606"/>
                <a:gd name="T32" fmla="*/ 2072 w 3084"/>
                <a:gd name="T33" fmla="*/ 434 h 1606"/>
                <a:gd name="T34" fmla="*/ 2102 w 3084"/>
                <a:gd name="T35" fmla="*/ 381 h 1606"/>
                <a:gd name="T36" fmla="*/ 2063 w 3084"/>
                <a:gd name="T37" fmla="*/ 334 h 1606"/>
                <a:gd name="T38" fmla="*/ 1908 w 3084"/>
                <a:gd name="T39" fmla="*/ 330 h 1606"/>
                <a:gd name="T40" fmla="*/ 1839 w 3084"/>
                <a:gd name="T41" fmla="*/ 354 h 1606"/>
                <a:gd name="T42" fmla="*/ 1920 w 3084"/>
                <a:gd name="T43" fmla="*/ 331 h 1606"/>
                <a:gd name="T44" fmla="*/ 1475 w 3084"/>
                <a:gd name="T45" fmla="*/ 218 h 1606"/>
                <a:gd name="T46" fmla="*/ 1540 w 3084"/>
                <a:gd name="T47" fmla="*/ 204 h 1606"/>
                <a:gd name="T48" fmla="*/ 1548 w 3084"/>
                <a:gd name="T49" fmla="*/ 266 h 1606"/>
                <a:gd name="T50" fmla="*/ 1517 w 3084"/>
                <a:gd name="T51" fmla="*/ 242 h 1606"/>
                <a:gd name="T52" fmla="*/ 1503 w 3084"/>
                <a:gd name="T53" fmla="*/ 209 h 1606"/>
                <a:gd name="T54" fmla="*/ 1529 w 3084"/>
                <a:gd name="T55" fmla="*/ 170 h 1606"/>
                <a:gd name="T56" fmla="*/ 1724 w 3084"/>
                <a:gd name="T57" fmla="*/ 124 h 1606"/>
                <a:gd name="T58" fmla="*/ 1710 w 3084"/>
                <a:gd name="T59" fmla="*/ 199 h 1606"/>
                <a:gd name="T60" fmla="*/ 1674 w 3084"/>
                <a:gd name="T61" fmla="*/ 222 h 1606"/>
                <a:gd name="T62" fmla="*/ 1745 w 3084"/>
                <a:gd name="T63" fmla="*/ 216 h 1606"/>
                <a:gd name="T64" fmla="*/ 1795 w 3084"/>
                <a:gd name="T65" fmla="*/ 159 h 1606"/>
                <a:gd name="T66" fmla="*/ 1764 w 3084"/>
                <a:gd name="T67" fmla="*/ 155 h 1606"/>
                <a:gd name="T68" fmla="*/ 1388 w 3084"/>
                <a:gd name="T69" fmla="*/ 89 h 1606"/>
                <a:gd name="T70" fmla="*/ 836 w 3084"/>
                <a:gd name="T71" fmla="*/ 31 h 1606"/>
                <a:gd name="T72" fmla="*/ 906 w 3084"/>
                <a:gd name="T73" fmla="*/ 10 h 1606"/>
                <a:gd name="T74" fmla="*/ 1038 w 3084"/>
                <a:gd name="T75" fmla="*/ 89 h 1606"/>
                <a:gd name="T76" fmla="*/ 986 w 3084"/>
                <a:gd name="T77" fmla="*/ 134 h 1606"/>
                <a:gd name="T78" fmla="*/ 966 w 3084"/>
                <a:gd name="T79" fmla="*/ 60 h 1606"/>
                <a:gd name="T80" fmla="*/ 774 w 3084"/>
                <a:gd name="T81" fmla="*/ 123 h 1606"/>
                <a:gd name="T82" fmla="*/ 811 w 3084"/>
                <a:gd name="T83" fmla="*/ 217 h 1606"/>
                <a:gd name="T84" fmla="*/ 996 w 3084"/>
                <a:gd name="T85" fmla="*/ 186 h 1606"/>
                <a:gd name="T86" fmla="*/ 983 w 3084"/>
                <a:gd name="T87" fmla="*/ 269 h 1606"/>
                <a:gd name="T88" fmla="*/ 942 w 3084"/>
                <a:gd name="T89" fmla="*/ 327 h 1606"/>
                <a:gd name="T90" fmla="*/ 487 w 3084"/>
                <a:gd name="T91" fmla="*/ 577 h 1606"/>
                <a:gd name="T92" fmla="*/ 594 w 3084"/>
                <a:gd name="T93" fmla="*/ 705 h 1606"/>
                <a:gd name="T94" fmla="*/ 743 w 3084"/>
                <a:gd name="T95" fmla="*/ 750 h 1606"/>
                <a:gd name="T96" fmla="*/ 821 w 3084"/>
                <a:gd name="T97" fmla="*/ 773 h 1606"/>
                <a:gd name="T98" fmla="*/ 997 w 3084"/>
                <a:gd name="T99" fmla="*/ 910 h 1606"/>
                <a:gd name="T100" fmla="*/ 1144 w 3084"/>
                <a:gd name="T101" fmla="*/ 977 h 1606"/>
                <a:gd name="T102" fmla="*/ 981 w 3084"/>
                <a:gd name="T103" fmla="*/ 1335 h 1606"/>
                <a:gd name="T104" fmla="*/ 902 w 3084"/>
                <a:gd name="T105" fmla="*/ 1426 h 1606"/>
                <a:gd name="T106" fmla="*/ 899 w 3084"/>
                <a:gd name="T107" fmla="*/ 1600 h 1606"/>
                <a:gd name="T108" fmla="*/ 697 w 3084"/>
                <a:gd name="T109" fmla="*/ 1085 h 1606"/>
                <a:gd name="T110" fmla="*/ 583 w 3084"/>
                <a:gd name="T111" fmla="*/ 769 h 1606"/>
                <a:gd name="T112" fmla="*/ 324 w 3084"/>
                <a:gd name="T113" fmla="*/ 549 h 1606"/>
                <a:gd name="T114" fmla="*/ 316 w 3084"/>
                <a:gd name="T115" fmla="*/ 277 h 1606"/>
                <a:gd name="T116" fmla="*/ 197 w 3084"/>
                <a:gd name="T117" fmla="*/ 163 h 1606"/>
                <a:gd name="T118" fmla="*/ 76 w 3084"/>
                <a:gd name="T119" fmla="*/ 206 h 1606"/>
                <a:gd name="T120" fmla="*/ 146 w 3084"/>
                <a:gd name="T121" fmla="*/ 118 h 1606"/>
                <a:gd name="T122" fmla="*/ 294 w 3084"/>
                <a:gd name="T123" fmla="*/ 36 h 1606"/>
                <a:gd name="T124" fmla="*/ 637 w 3084"/>
                <a:gd name="T125" fmla="*/ 59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4" h="1606">
                  <a:moveTo>
                    <a:pt x="631" y="614"/>
                  </a:moveTo>
                  <a:lnTo>
                    <a:pt x="633" y="615"/>
                  </a:lnTo>
                  <a:lnTo>
                    <a:pt x="639" y="615"/>
                  </a:lnTo>
                  <a:lnTo>
                    <a:pt x="648" y="616"/>
                  </a:lnTo>
                  <a:lnTo>
                    <a:pt x="656" y="616"/>
                  </a:lnTo>
                  <a:lnTo>
                    <a:pt x="662" y="617"/>
                  </a:lnTo>
                  <a:lnTo>
                    <a:pt x="665" y="617"/>
                  </a:lnTo>
                  <a:lnTo>
                    <a:pt x="667" y="617"/>
                  </a:lnTo>
                  <a:lnTo>
                    <a:pt x="673" y="619"/>
                  </a:lnTo>
                  <a:lnTo>
                    <a:pt x="681" y="621"/>
                  </a:lnTo>
                  <a:lnTo>
                    <a:pt x="688" y="623"/>
                  </a:lnTo>
                  <a:lnTo>
                    <a:pt x="694" y="625"/>
                  </a:lnTo>
                  <a:lnTo>
                    <a:pt x="697" y="627"/>
                  </a:lnTo>
                  <a:lnTo>
                    <a:pt x="699" y="631"/>
                  </a:lnTo>
                  <a:lnTo>
                    <a:pt x="702" y="635"/>
                  </a:lnTo>
                  <a:lnTo>
                    <a:pt x="708" y="639"/>
                  </a:lnTo>
                  <a:lnTo>
                    <a:pt x="713" y="642"/>
                  </a:lnTo>
                  <a:lnTo>
                    <a:pt x="716" y="644"/>
                  </a:lnTo>
                  <a:lnTo>
                    <a:pt x="718" y="644"/>
                  </a:lnTo>
                  <a:lnTo>
                    <a:pt x="721" y="645"/>
                  </a:lnTo>
                  <a:lnTo>
                    <a:pt x="724" y="645"/>
                  </a:lnTo>
                  <a:lnTo>
                    <a:pt x="726" y="646"/>
                  </a:lnTo>
                  <a:lnTo>
                    <a:pt x="727" y="647"/>
                  </a:lnTo>
                  <a:lnTo>
                    <a:pt x="727" y="648"/>
                  </a:lnTo>
                  <a:lnTo>
                    <a:pt x="726" y="649"/>
                  </a:lnTo>
                  <a:lnTo>
                    <a:pt x="724" y="650"/>
                  </a:lnTo>
                  <a:lnTo>
                    <a:pt x="722" y="651"/>
                  </a:lnTo>
                  <a:lnTo>
                    <a:pt x="721" y="652"/>
                  </a:lnTo>
                  <a:lnTo>
                    <a:pt x="720" y="653"/>
                  </a:lnTo>
                  <a:lnTo>
                    <a:pt x="719" y="653"/>
                  </a:lnTo>
                  <a:lnTo>
                    <a:pt x="694" y="656"/>
                  </a:lnTo>
                  <a:lnTo>
                    <a:pt x="693" y="656"/>
                  </a:lnTo>
                  <a:lnTo>
                    <a:pt x="691" y="656"/>
                  </a:lnTo>
                  <a:lnTo>
                    <a:pt x="689" y="656"/>
                  </a:lnTo>
                  <a:lnTo>
                    <a:pt x="686" y="656"/>
                  </a:lnTo>
                  <a:lnTo>
                    <a:pt x="684" y="656"/>
                  </a:lnTo>
                  <a:lnTo>
                    <a:pt x="682" y="655"/>
                  </a:lnTo>
                  <a:lnTo>
                    <a:pt x="681" y="655"/>
                  </a:lnTo>
                  <a:lnTo>
                    <a:pt x="681" y="651"/>
                  </a:lnTo>
                  <a:lnTo>
                    <a:pt x="680" y="646"/>
                  </a:lnTo>
                  <a:lnTo>
                    <a:pt x="679" y="640"/>
                  </a:lnTo>
                  <a:lnTo>
                    <a:pt x="679" y="638"/>
                  </a:lnTo>
                  <a:lnTo>
                    <a:pt x="671" y="632"/>
                  </a:lnTo>
                  <a:lnTo>
                    <a:pt x="655" y="626"/>
                  </a:lnTo>
                  <a:lnTo>
                    <a:pt x="654" y="625"/>
                  </a:lnTo>
                  <a:lnTo>
                    <a:pt x="652" y="625"/>
                  </a:lnTo>
                  <a:lnTo>
                    <a:pt x="650" y="624"/>
                  </a:lnTo>
                  <a:lnTo>
                    <a:pt x="648" y="623"/>
                  </a:lnTo>
                  <a:lnTo>
                    <a:pt x="646" y="623"/>
                  </a:lnTo>
                  <a:lnTo>
                    <a:pt x="643" y="623"/>
                  </a:lnTo>
                  <a:lnTo>
                    <a:pt x="642" y="622"/>
                  </a:lnTo>
                  <a:lnTo>
                    <a:pt x="642" y="621"/>
                  </a:lnTo>
                  <a:lnTo>
                    <a:pt x="641" y="620"/>
                  </a:lnTo>
                  <a:lnTo>
                    <a:pt x="640" y="619"/>
                  </a:lnTo>
                  <a:lnTo>
                    <a:pt x="639" y="619"/>
                  </a:lnTo>
                  <a:lnTo>
                    <a:pt x="637" y="620"/>
                  </a:lnTo>
                  <a:lnTo>
                    <a:pt x="636" y="620"/>
                  </a:lnTo>
                  <a:lnTo>
                    <a:pt x="633" y="621"/>
                  </a:lnTo>
                  <a:lnTo>
                    <a:pt x="631" y="622"/>
                  </a:lnTo>
                  <a:lnTo>
                    <a:pt x="630" y="623"/>
                  </a:lnTo>
                  <a:lnTo>
                    <a:pt x="629" y="625"/>
                  </a:lnTo>
                  <a:lnTo>
                    <a:pt x="628" y="626"/>
                  </a:lnTo>
                  <a:lnTo>
                    <a:pt x="627" y="628"/>
                  </a:lnTo>
                  <a:lnTo>
                    <a:pt x="625" y="631"/>
                  </a:lnTo>
                  <a:lnTo>
                    <a:pt x="623" y="633"/>
                  </a:lnTo>
                  <a:lnTo>
                    <a:pt x="621" y="635"/>
                  </a:lnTo>
                  <a:lnTo>
                    <a:pt x="619" y="636"/>
                  </a:lnTo>
                  <a:lnTo>
                    <a:pt x="618" y="637"/>
                  </a:lnTo>
                  <a:lnTo>
                    <a:pt x="617" y="637"/>
                  </a:lnTo>
                  <a:lnTo>
                    <a:pt x="617" y="635"/>
                  </a:lnTo>
                  <a:lnTo>
                    <a:pt x="616" y="633"/>
                  </a:lnTo>
                  <a:lnTo>
                    <a:pt x="616" y="631"/>
                  </a:lnTo>
                  <a:lnTo>
                    <a:pt x="615" y="629"/>
                  </a:lnTo>
                  <a:lnTo>
                    <a:pt x="615" y="628"/>
                  </a:lnTo>
                  <a:lnTo>
                    <a:pt x="615" y="626"/>
                  </a:lnTo>
                  <a:lnTo>
                    <a:pt x="616" y="626"/>
                  </a:lnTo>
                  <a:lnTo>
                    <a:pt x="617" y="625"/>
                  </a:lnTo>
                  <a:lnTo>
                    <a:pt x="619" y="624"/>
                  </a:lnTo>
                  <a:lnTo>
                    <a:pt x="621" y="622"/>
                  </a:lnTo>
                  <a:lnTo>
                    <a:pt x="623" y="620"/>
                  </a:lnTo>
                  <a:lnTo>
                    <a:pt x="625" y="618"/>
                  </a:lnTo>
                  <a:lnTo>
                    <a:pt x="628" y="616"/>
                  </a:lnTo>
                  <a:lnTo>
                    <a:pt x="629" y="615"/>
                  </a:lnTo>
                  <a:lnTo>
                    <a:pt x="631" y="614"/>
                  </a:lnTo>
                  <a:lnTo>
                    <a:pt x="631" y="614"/>
                  </a:lnTo>
                  <a:close/>
                  <a:moveTo>
                    <a:pt x="2868" y="584"/>
                  </a:moveTo>
                  <a:lnTo>
                    <a:pt x="2869" y="585"/>
                  </a:lnTo>
                  <a:lnTo>
                    <a:pt x="2869" y="586"/>
                  </a:lnTo>
                  <a:lnTo>
                    <a:pt x="2869" y="588"/>
                  </a:lnTo>
                  <a:lnTo>
                    <a:pt x="2870" y="590"/>
                  </a:lnTo>
                  <a:lnTo>
                    <a:pt x="2871" y="592"/>
                  </a:lnTo>
                  <a:lnTo>
                    <a:pt x="2871" y="595"/>
                  </a:lnTo>
                  <a:lnTo>
                    <a:pt x="2871" y="597"/>
                  </a:lnTo>
                  <a:lnTo>
                    <a:pt x="2872" y="600"/>
                  </a:lnTo>
                  <a:lnTo>
                    <a:pt x="2873" y="603"/>
                  </a:lnTo>
                  <a:lnTo>
                    <a:pt x="2873" y="605"/>
                  </a:lnTo>
                  <a:lnTo>
                    <a:pt x="2872" y="608"/>
                  </a:lnTo>
                  <a:lnTo>
                    <a:pt x="2871" y="610"/>
                  </a:lnTo>
                  <a:lnTo>
                    <a:pt x="2871" y="611"/>
                  </a:lnTo>
                  <a:lnTo>
                    <a:pt x="2870" y="613"/>
                  </a:lnTo>
                  <a:lnTo>
                    <a:pt x="2870" y="615"/>
                  </a:lnTo>
                  <a:lnTo>
                    <a:pt x="2869" y="617"/>
                  </a:lnTo>
                  <a:lnTo>
                    <a:pt x="2869" y="619"/>
                  </a:lnTo>
                  <a:lnTo>
                    <a:pt x="2869" y="620"/>
                  </a:lnTo>
                  <a:lnTo>
                    <a:pt x="2868" y="621"/>
                  </a:lnTo>
                  <a:lnTo>
                    <a:pt x="2865" y="628"/>
                  </a:lnTo>
                  <a:lnTo>
                    <a:pt x="2862" y="624"/>
                  </a:lnTo>
                  <a:lnTo>
                    <a:pt x="2862" y="623"/>
                  </a:lnTo>
                  <a:lnTo>
                    <a:pt x="2861" y="622"/>
                  </a:lnTo>
                  <a:lnTo>
                    <a:pt x="2859" y="620"/>
                  </a:lnTo>
                  <a:lnTo>
                    <a:pt x="2857" y="618"/>
                  </a:lnTo>
                  <a:lnTo>
                    <a:pt x="2856" y="616"/>
                  </a:lnTo>
                  <a:lnTo>
                    <a:pt x="2855" y="614"/>
                  </a:lnTo>
                  <a:lnTo>
                    <a:pt x="2854" y="613"/>
                  </a:lnTo>
                  <a:lnTo>
                    <a:pt x="2854" y="611"/>
                  </a:lnTo>
                  <a:lnTo>
                    <a:pt x="2854" y="608"/>
                  </a:lnTo>
                  <a:lnTo>
                    <a:pt x="2854" y="605"/>
                  </a:lnTo>
                  <a:lnTo>
                    <a:pt x="2855" y="603"/>
                  </a:lnTo>
                  <a:lnTo>
                    <a:pt x="2855" y="600"/>
                  </a:lnTo>
                  <a:lnTo>
                    <a:pt x="2855" y="600"/>
                  </a:lnTo>
                  <a:lnTo>
                    <a:pt x="2855" y="599"/>
                  </a:lnTo>
                  <a:lnTo>
                    <a:pt x="2856" y="598"/>
                  </a:lnTo>
                  <a:lnTo>
                    <a:pt x="2857" y="595"/>
                  </a:lnTo>
                  <a:lnTo>
                    <a:pt x="2858" y="593"/>
                  </a:lnTo>
                  <a:lnTo>
                    <a:pt x="2859" y="590"/>
                  </a:lnTo>
                  <a:lnTo>
                    <a:pt x="2861" y="588"/>
                  </a:lnTo>
                  <a:lnTo>
                    <a:pt x="2862" y="586"/>
                  </a:lnTo>
                  <a:lnTo>
                    <a:pt x="2868" y="584"/>
                  </a:lnTo>
                  <a:close/>
                  <a:moveTo>
                    <a:pt x="1683" y="324"/>
                  </a:moveTo>
                  <a:lnTo>
                    <a:pt x="1682" y="325"/>
                  </a:lnTo>
                  <a:lnTo>
                    <a:pt x="1681" y="326"/>
                  </a:lnTo>
                  <a:lnTo>
                    <a:pt x="1679" y="328"/>
                  </a:lnTo>
                  <a:lnTo>
                    <a:pt x="1677" y="330"/>
                  </a:lnTo>
                  <a:lnTo>
                    <a:pt x="1676" y="332"/>
                  </a:lnTo>
                  <a:lnTo>
                    <a:pt x="1675" y="334"/>
                  </a:lnTo>
                  <a:lnTo>
                    <a:pt x="1675" y="336"/>
                  </a:lnTo>
                  <a:lnTo>
                    <a:pt x="1676" y="339"/>
                  </a:lnTo>
                  <a:lnTo>
                    <a:pt x="1676" y="341"/>
                  </a:lnTo>
                  <a:lnTo>
                    <a:pt x="1677" y="343"/>
                  </a:lnTo>
                  <a:lnTo>
                    <a:pt x="1677" y="344"/>
                  </a:lnTo>
                  <a:lnTo>
                    <a:pt x="1679" y="346"/>
                  </a:lnTo>
                  <a:lnTo>
                    <a:pt x="1680" y="348"/>
                  </a:lnTo>
                  <a:lnTo>
                    <a:pt x="1681" y="349"/>
                  </a:lnTo>
                  <a:lnTo>
                    <a:pt x="1681" y="350"/>
                  </a:lnTo>
                  <a:lnTo>
                    <a:pt x="1682" y="350"/>
                  </a:lnTo>
                  <a:lnTo>
                    <a:pt x="1683" y="351"/>
                  </a:lnTo>
                  <a:lnTo>
                    <a:pt x="1684" y="353"/>
                  </a:lnTo>
                  <a:lnTo>
                    <a:pt x="1685" y="355"/>
                  </a:lnTo>
                  <a:lnTo>
                    <a:pt x="1687" y="357"/>
                  </a:lnTo>
                  <a:lnTo>
                    <a:pt x="1688" y="359"/>
                  </a:lnTo>
                  <a:lnTo>
                    <a:pt x="1689" y="360"/>
                  </a:lnTo>
                  <a:lnTo>
                    <a:pt x="1689" y="361"/>
                  </a:lnTo>
                  <a:lnTo>
                    <a:pt x="1690" y="362"/>
                  </a:lnTo>
                  <a:lnTo>
                    <a:pt x="1691" y="363"/>
                  </a:lnTo>
                  <a:lnTo>
                    <a:pt x="1694" y="365"/>
                  </a:lnTo>
                  <a:lnTo>
                    <a:pt x="1696" y="367"/>
                  </a:lnTo>
                  <a:lnTo>
                    <a:pt x="1697" y="368"/>
                  </a:lnTo>
                  <a:lnTo>
                    <a:pt x="1699" y="370"/>
                  </a:lnTo>
                  <a:lnTo>
                    <a:pt x="1699" y="370"/>
                  </a:lnTo>
                  <a:lnTo>
                    <a:pt x="1700" y="371"/>
                  </a:lnTo>
                  <a:lnTo>
                    <a:pt x="1701" y="372"/>
                  </a:lnTo>
                  <a:lnTo>
                    <a:pt x="1704" y="372"/>
                  </a:lnTo>
                  <a:lnTo>
                    <a:pt x="1706" y="373"/>
                  </a:lnTo>
                  <a:lnTo>
                    <a:pt x="1708" y="373"/>
                  </a:lnTo>
                  <a:lnTo>
                    <a:pt x="1710" y="373"/>
                  </a:lnTo>
                  <a:lnTo>
                    <a:pt x="1711" y="373"/>
                  </a:lnTo>
                  <a:lnTo>
                    <a:pt x="1712" y="374"/>
                  </a:lnTo>
                  <a:lnTo>
                    <a:pt x="1712" y="376"/>
                  </a:lnTo>
                  <a:lnTo>
                    <a:pt x="1711" y="377"/>
                  </a:lnTo>
                  <a:lnTo>
                    <a:pt x="1711" y="378"/>
                  </a:lnTo>
                  <a:lnTo>
                    <a:pt x="1711" y="378"/>
                  </a:lnTo>
                  <a:lnTo>
                    <a:pt x="1711" y="379"/>
                  </a:lnTo>
                  <a:lnTo>
                    <a:pt x="1713" y="379"/>
                  </a:lnTo>
                  <a:lnTo>
                    <a:pt x="1714" y="380"/>
                  </a:lnTo>
                  <a:lnTo>
                    <a:pt x="1716" y="381"/>
                  </a:lnTo>
                  <a:lnTo>
                    <a:pt x="1717" y="382"/>
                  </a:lnTo>
                  <a:lnTo>
                    <a:pt x="1719" y="382"/>
                  </a:lnTo>
                  <a:lnTo>
                    <a:pt x="1721" y="383"/>
                  </a:lnTo>
                  <a:lnTo>
                    <a:pt x="1725" y="385"/>
                  </a:lnTo>
                  <a:lnTo>
                    <a:pt x="1728" y="386"/>
                  </a:lnTo>
                  <a:lnTo>
                    <a:pt x="1730" y="387"/>
                  </a:lnTo>
                  <a:lnTo>
                    <a:pt x="1732" y="387"/>
                  </a:lnTo>
                  <a:lnTo>
                    <a:pt x="1734" y="388"/>
                  </a:lnTo>
                  <a:lnTo>
                    <a:pt x="1736" y="389"/>
                  </a:lnTo>
                  <a:lnTo>
                    <a:pt x="1737" y="390"/>
                  </a:lnTo>
                  <a:lnTo>
                    <a:pt x="1738" y="391"/>
                  </a:lnTo>
                  <a:lnTo>
                    <a:pt x="1739" y="392"/>
                  </a:lnTo>
                  <a:lnTo>
                    <a:pt x="1739" y="393"/>
                  </a:lnTo>
                  <a:lnTo>
                    <a:pt x="1739" y="393"/>
                  </a:lnTo>
                  <a:lnTo>
                    <a:pt x="1739" y="395"/>
                  </a:lnTo>
                  <a:lnTo>
                    <a:pt x="1739" y="398"/>
                  </a:lnTo>
                  <a:lnTo>
                    <a:pt x="1739" y="400"/>
                  </a:lnTo>
                  <a:lnTo>
                    <a:pt x="1739" y="402"/>
                  </a:lnTo>
                  <a:lnTo>
                    <a:pt x="1738" y="402"/>
                  </a:lnTo>
                  <a:lnTo>
                    <a:pt x="1738" y="402"/>
                  </a:lnTo>
                  <a:lnTo>
                    <a:pt x="1738" y="401"/>
                  </a:lnTo>
                  <a:lnTo>
                    <a:pt x="1738" y="400"/>
                  </a:lnTo>
                  <a:lnTo>
                    <a:pt x="1738" y="398"/>
                  </a:lnTo>
                  <a:lnTo>
                    <a:pt x="1738" y="397"/>
                  </a:lnTo>
                  <a:lnTo>
                    <a:pt x="1736" y="396"/>
                  </a:lnTo>
                  <a:lnTo>
                    <a:pt x="1735" y="395"/>
                  </a:lnTo>
                  <a:lnTo>
                    <a:pt x="1733" y="395"/>
                  </a:lnTo>
                  <a:lnTo>
                    <a:pt x="1731" y="394"/>
                  </a:lnTo>
                  <a:lnTo>
                    <a:pt x="1729" y="393"/>
                  </a:lnTo>
                  <a:lnTo>
                    <a:pt x="1727" y="393"/>
                  </a:lnTo>
                  <a:lnTo>
                    <a:pt x="1726" y="393"/>
                  </a:lnTo>
                  <a:lnTo>
                    <a:pt x="1724" y="394"/>
                  </a:lnTo>
                  <a:lnTo>
                    <a:pt x="1721" y="395"/>
                  </a:lnTo>
                  <a:lnTo>
                    <a:pt x="1720" y="397"/>
                  </a:lnTo>
                  <a:lnTo>
                    <a:pt x="1719" y="398"/>
                  </a:lnTo>
                  <a:lnTo>
                    <a:pt x="1720" y="400"/>
                  </a:lnTo>
                  <a:lnTo>
                    <a:pt x="1721" y="401"/>
                  </a:lnTo>
                  <a:lnTo>
                    <a:pt x="1723" y="404"/>
                  </a:lnTo>
                  <a:lnTo>
                    <a:pt x="1725" y="406"/>
                  </a:lnTo>
                  <a:lnTo>
                    <a:pt x="1726" y="407"/>
                  </a:lnTo>
                  <a:lnTo>
                    <a:pt x="1727" y="408"/>
                  </a:lnTo>
                  <a:lnTo>
                    <a:pt x="1727" y="409"/>
                  </a:lnTo>
                  <a:lnTo>
                    <a:pt x="1723" y="412"/>
                  </a:lnTo>
                  <a:lnTo>
                    <a:pt x="1724" y="415"/>
                  </a:lnTo>
                  <a:lnTo>
                    <a:pt x="1718" y="420"/>
                  </a:lnTo>
                  <a:lnTo>
                    <a:pt x="1718" y="421"/>
                  </a:lnTo>
                  <a:lnTo>
                    <a:pt x="1718" y="422"/>
                  </a:lnTo>
                  <a:lnTo>
                    <a:pt x="1717" y="423"/>
                  </a:lnTo>
                  <a:lnTo>
                    <a:pt x="1717" y="424"/>
                  </a:lnTo>
                  <a:lnTo>
                    <a:pt x="1716" y="424"/>
                  </a:lnTo>
                  <a:lnTo>
                    <a:pt x="1715" y="424"/>
                  </a:lnTo>
                  <a:lnTo>
                    <a:pt x="1713" y="425"/>
                  </a:lnTo>
                  <a:lnTo>
                    <a:pt x="1711" y="425"/>
                  </a:lnTo>
                  <a:lnTo>
                    <a:pt x="1709" y="425"/>
                  </a:lnTo>
                  <a:lnTo>
                    <a:pt x="1707" y="426"/>
                  </a:lnTo>
                  <a:lnTo>
                    <a:pt x="1706" y="427"/>
                  </a:lnTo>
                  <a:lnTo>
                    <a:pt x="1706" y="429"/>
                  </a:lnTo>
                  <a:lnTo>
                    <a:pt x="1706" y="431"/>
                  </a:lnTo>
                  <a:lnTo>
                    <a:pt x="1706" y="434"/>
                  </a:lnTo>
                  <a:lnTo>
                    <a:pt x="1706" y="436"/>
                  </a:lnTo>
                  <a:lnTo>
                    <a:pt x="1706" y="439"/>
                  </a:lnTo>
                  <a:lnTo>
                    <a:pt x="1706" y="440"/>
                  </a:lnTo>
                  <a:lnTo>
                    <a:pt x="1705" y="441"/>
                  </a:lnTo>
                  <a:lnTo>
                    <a:pt x="1705" y="441"/>
                  </a:lnTo>
                  <a:lnTo>
                    <a:pt x="1704" y="441"/>
                  </a:lnTo>
                  <a:lnTo>
                    <a:pt x="1703" y="440"/>
                  </a:lnTo>
                  <a:lnTo>
                    <a:pt x="1701" y="439"/>
                  </a:lnTo>
                  <a:lnTo>
                    <a:pt x="1700" y="439"/>
                  </a:lnTo>
                  <a:lnTo>
                    <a:pt x="1699" y="439"/>
                  </a:lnTo>
                  <a:lnTo>
                    <a:pt x="1699" y="439"/>
                  </a:lnTo>
                  <a:lnTo>
                    <a:pt x="1698" y="438"/>
                  </a:lnTo>
                  <a:lnTo>
                    <a:pt x="1696" y="437"/>
                  </a:lnTo>
                  <a:lnTo>
                    <a:pt x="1694" y="436"/>
                  </a:lnTo>
                  <a:lnTo>
                    <a:pt x="1691" y="435"/>
                  </a:lnTo>
                  <a:lnTo>
                    <a:pt x="1689" y="434"/>
                  </a:lnTo>
                  <a:lnTo>
                    <a:pt x="1687" y="433"/>
                  </a:lnTo>
                  <a:lnTo>
                    <a:pt x="1684" y="431"/>
                  </a:lnTo>
                  <a:lnTo>
                    <a:pt x="1682" y="431"/>
                  </a:lnTo>
                  <a:lnTo>
                    <a:pt x="1679" y="430"/>
                  </a:lnTo>
                  <a:lnTo>
                    <a:pt x="1677" y="429"/>
                  </a:lnTo>
                  <a:lnTo>
                    <a:pt x="1675" y="427"/>
                  </a:lnTo>
                  <a:lnTo>
                    <a:pt x="1675" y="426"/>
                  </a:lnTo>
                  <a:lnTo>
                    <a:pt x="1675" y="425"/>
                  </a:lnTo>
                  <a:lnTo>
                    <a:pt x="1675" y="424"/>
                  </a:lnTo>
                  <a:lnTo>
                    <a:pt x="1675" y="424"/>
                  </a:lnTo>
                  <a:lnTo>
                    <a:pt x="1687" y="422"/>
                  </a:lnTo>
                  <a:lnTo>
                    <a:pt x="1687" y="422"/>
                  </a:lnTo>
                  <a:lnTo>
                    <a:pt x="1689" y="423"/>
                  </a:lnTo>
                  <a:lnTo>
                    <a:pt x="1691" y="423"/>
                  </a:lnTo>
                  <a:lnTo>
                    <a:pt x="1695" y="424"/>
                  </a:lnTo>
                  <a:lnTo>
                    <a:pt x="1697" y="424"/>
                  </a:lnTo>
                  <a:lnTo>
                    <a:pt x="1699" y="424"/>
                  </a:lnTo>
                  <a:lnTo>
                    <a:pt x="1700" y="425"/>
                  </a:lnTo>
                  <a:lnTo>
                    <a:pt x="1701" y="424"/>
                  </a:lnTo>
                  <a:lnTo>
                    <a:pt x="1702" y="423"/>
                  </a:lnTo>
                  <a:lnTo>
                    <a:pt x="1704" y="422"/>
                  </a:lnTo>
                  <a:lnTo>
                    <a:pt x="1706" y="420"/>
                  </a:lnTo>
                  <a:lnTo>
                    <a:pt x="1708" y="418"/>
                  </a:lnTo>
                  <a:lnTo>
                    <a:pt x="1709" y="417"/>
                  </a:lnTo>
                  <a:lnTo>
                    <a:pt x="1710" y="415"/>
                  </a:lnTo>
                  <a:lnTo>
                    <a:pt x="1711" y="413"/>
                  </a:lnTo>
                  <a:lnTo>
                    <a:pt x="1712" y="411"/>
                  </a:lnTo>
                  <a:lnTo>
                    <a:pt x="1713" y="410"/>
                  </a:lnTo>
                  <a:lnTo>
                    <a:pt x="1713" y="409"/>
                  </a:lnTo>
                  <a:lnTo>
                    <a:pt x="1709" y="402"/>
                  </a:lnTo>
                  <a:lnTo>
                    <a:pt x="1709" y="401"/>
                  </a:lnTo>
                  <a:lnTo>
                    <a:pt x="1708" y="400"/>
                  </a:lnTo>
                  <a:lnTo>
                    <a:pt x="1706" y="399"/>
                  </a:lnTo>
                  <a:lnTo>
                    <a:pt x="1705" y="397"/>
                  </a:lnTo>
                  <a:lnTo>
                    <a:pt x="1703" y="395"/>
                  </a:lnTo>
                  <a:lnTo>
                    <a:pt x="1702" y="394"/>
                  </a:lnTo>
                  <a:lnTo>
                    <a:pt x="1701" y="394"/>
                  </a:lnTo>
                  <a:lnTo>
                    <a:pt x="1700" y="393"/>
                  </a:lnTo>
                  <a:lnTo>
                    <a:pt x="1699" y="392"/>
                  </a:lnTo>
                  <a:lnTo>
                    <a:pt x="1697" y="391"/>
                  </a:lnTo>
                  <a:lnTo>
                    <a:pt x="1695" y="389"/>
                  </a:lnTo>
                  <a:lnTo>
                    <a:pt x="1694" y="388"/>
                  </a:lnTo>
                  <a:lnTo>
                    <a:pt x="1693" y="387"/>
                  </a:lnTo>
                  <a:lnTo>
                    <a:pt x="1691" y="387"/>
                  </a:lnTo>
                  <a:lnTo>
                    <a:pt x="1679" y="382"/>
                  </a:lnTo>
                  <a:lnTo>
                    <a:pt x="1668" y="373"/>
                  </a:lnTo>
                  <a:lnTo>
                    <a:pt x="1657" y="362"/>
                  </a:lnTo>
                  <a:lnTo>
                    <a:pt x="1657" y="362"/>
                  </a:lnTo>
                  <a:lnTo>
                    <a:pt x="1656" y="360"/>
                  </a:lnTo>
                  <a:lnTo>
                    <a:pt x="1655" y="358"/>
                  </a:lnTo>
                  <a:lnTo>
                    <a:pt x="1653" y="356"/>
                  </a:lnTo>
                  <a:lnTo>
                    <a:pt x="1652" y="353"/>
                  </a:lnTo>
                  <a:lnTo>
                    <a:pt x="1651" y="351"/>
                  </a:lnTo>
                  <a:lnTo>
                    <a:pt x="1650" y="349"/>
                  </a:lnTo>
                  <a:lnTo>
                    <a:pt x="1649" y="346"/>
                  </a:lnTo>
                  <a:lnTo>
                    <a:pt x="1648" y="345"/>
                  </a:lnTo>
                  <a:lnTo>
                    <a:pt x="1647" y="344"/>
                  </a:lnTo>
                  <a:lnTo>
                    <a:pt x="1645" y="344"/>
                  </a:lnTo>
                  <a:lnTo>
                    <a:pt x="1643" y="343"/>
                  </a:lnTo>
                  <a:lnTo>
                    <a:pt x="1641" y="344"/>
                  </a:lnTo>
                  <a:lnTo>
                    <a:pt x="1639" y="344"/>
                  </a:lnTo>
                  <a:lnTo>
                    <a:pt x="1638" y="344"/>
                  </a:lnTo>
                  <a:lnTo>
                    <a:pt x="1637" y="344"/>
                  </a:lnTo>
                  <a:lnTo>
                    <a:pt x="1637" y="345"/>
                  </a:lnTo>
                  <a:lnTo>
                    <a:pt x="1636" y="346"/>
                  </a:lnTo>
                  <a:lnTo>
                    <a:pt x="1636" y="348"/>
                  </a:lnTo>
                  <a:lnTo>
                    <a:pt x="1636" y="348"/>
                  </a:lnTo>
                  <a:lnTo>
                    <a:pt x="1635" y="349"/>
                  </a:lnTo>
                  <a:lnTo>
                    <a:pt x="1634" y="349"/>
                  </a:lnTo>
                  <a:lnTo>
                    <a:pt x="1631" y="350"/>
                  </a:lnTo>
                  <a:lnTo>
                    <a:pt x="1629" y="351"/>
                  </a:lnTo>
                  <a:lnTo>
                    <a:pt x="1627" y="353"/>
                  </a:lnTo>
                  <a:lnTo>
                    <a:pt x="1625" y="354"/>
                  </a:lnTo>
                  <a:lnTo>
                    <a:pt x="1624" y="354"/>
                  </a:lnTo>
                  <a:lnTo>
                    <a:pt x="1623" y="355"/>
                  </a:lnTo>
                  <a:lnTo>
                    <a:pt x="1621" y="356"/>
                  </a:lnTo>
                  <a:lnTo>
                    <a:pt x="1619" y="357"/>
                  </a:lnTo>
                  <a:lnTo>
                    <a:pt x="1617" y="358"/>
                  </a:lnTo>
                  <a:lnTo>
                    <a:pt x="1616" y="360"/>
                  </a:lnTo>
                  <a:lnTo>
                    <a:pt x="1614" y="360"/>
                  </a:lnTo>
                  <a:lnTo>
                    <a:pt x="1614" y="361"/>
                  </a:lnTo>
                  <a:lnTo>
                    <a:pt x="1597" y="356"/>
                  </a:lnTo>
                  <a:lnTo>
                    <a:pt x="1596" y="356"/>
                  </a:lnTo>
                  <a:lnTo>
                    <a:pt x="1595" y="356"/>
                  </a:lnTo>
                  <a:lnTo>
                    <a:pt x="1592" y="357"/>
                  </a:lnTo>
                  <a:lnTo>
                    <a:pt x="1589" y="358"/>
                  </a:lnTo>
                  <a:lnTo>
                    <a:pt x="1587" y="358"/>
                  </a:lnTo>
                  <a:lnTo>
                    <a:pt x="1584" y="359"/>
                  </a:lnTo>
                  <a:lnTo>
                    <a:pt x="1583" y="360"/>
                  </a:lnTo>
                  <a:lnTo>
                    <a:pt x="1583" y="361"/>
                  </a:lnTo>
                  <a:lnTo>
                    <a:pt x="1583" y="363"/>
                  </a:lnTo>
                  <a:lnTo>
                    <a:pt x="1583" y="365"/>
                  </a:lnTo>
                  <a:lnTo>
                    <a:pt x="1583" y="367"/>
                  </a:lnTo>
                  <a:lnTo>
                    <a:pt x="1584" y="369"/>
                  </a:lnTo>
                  <a:lnTo>
                    <a:pt x="1584" y="369"/>
                  </a:lnTo>
                  <a:lnTo>
                    <a:pt x="1580" y="377"/>
                  </a:lnTo>
                  <a:lnTo>
                    <a:pt x="1561" y="386"/>
                  </a:lnTo>
                  <a:lnTo>
                    <a:pt x="1547" y="408"/>
                  </a:lnTo>
                  <a:lnTo>
                    <a:pt x="1547" y="409"/>
                  </a:lnTo>
                  <a:lnTo>
                    <a:pt x="1548" y="410"/>
                  </a:lnTo>
                  <a:lnTo>
                    <a:pt x="1548" y="412"/>
                  </a:lnTo>
                  <a:lnTo>
                    <a:pt x="1549" y="414"/>
                  </a:lnTo>
                  <a:lnTo>
                    <a:pt x="1549" y="416"/>
                  </a:lnTo>
                  <a:lnTo>
                    <a:pt x="1549" y="417"/>
                  </a:lnTo>
                  <a:lnTo>
                    <a:pt x="1547" y="417"/>
                  </a:lnTo>
                  <a:lnTo>
                    <a:pt x="1545" y="418"/>
                  </a:lnTo>
                  <a:lnTo>
                    <a:pt x="1544" y="418"/>
                  </a:lnTo>
                  <a:lnTo>
                    <a:pt x="1543" y="419"/>
                  </a:lnTo>
                  <a:lnTo>
                    <a:pt x="1538" y="428"/>
                  </a:lnTo>
                  <a:lnTo>
                    <a:pt x="1532" y="431"/>
                  </a:lnTo>
                  <a:lnTo>
                    <a:pt x="1523" y="438"/>
                  </a:lnTo>
                  <a:lnTo>
                    <a:pt x="1502" y="442"/>
                  </a:lnTo>
                  <a:lnTo>
                    <a:pt x="1493" y="447"/>
                  </a:lnTo>
                  <a:lnTo>
                    <a:pt x="1491" y="453"/>
                  </a:lnTo>
                  <a:lnTo>
                    <a:pt x="1491" y="453"/>
                  </a:lnTo>
                  <a:lnTo>
                    <a:pt x="1491" y="455"/>
                  </a:lnTo>
                  <a:lnTo>
                    <a:pt x="1491" y="456"/>
                  </a:lnTo>
                  <a:lnTo>
                    <a:pt x="1492" y="458"/>
                  </a:lnTo>
                  <a:lnTo>
                    <a:pt x="1492" y="459"/>
                  </a:lnTo>
                  <a:lnTo>
                    <a:pt x="1493" y="459"/>
                  </a:lnTo>
                  <a:lnTo>
                    <a:pt x="1494" y="458"/>
                  </a:lnTo>
                  <a:lnTo>
                    <a:pt x="1496" y="459"/>
                  </a:lnTo>
                  <a:lnTo>
                    <a:pt x="1498" y="459"/>
                  </a:lnTo>
                  <a:lnTo>
                    <a:pt x="1499" y="461"/>
                  </a:lnTo>
                  <a:lnTo>
                    <a:pt x="1500" y="461"/>
                  </a:lnTo>
                  <a:lnTo>
                    <a:pt x="1501" y="462"/>
                  </a:lnTo>
                  <a:lnTo>
                    <a:pt x="1501" y="462"/>
                  </a:lnTo>
                  <a:lnTo>
                    <a:pt x="1503" y="461"/>
                  </a:lnTo>
                  <a:lnTo>
                    <a:pt x="1506" y="461"/>
                  </a:lnTo>
                  <a:lnTo>
                    <a:pt x="1508" y="461"/>
                  </a:lnTo>
                  <a:lnTo>
                    <a:pt x="1511" y="461"/>
                  </a:lnTo>
                  <a:lnTo>
                    <a:pt x="1515" y="461"/>
                  </a:lnTo>
                  <a:lnTo>
                    <a:pt x="1516" y="461"/>
                  </a:lnTo>
                  <a:lnTo>
                    <a:pt x="1517" y="461"/>
                  </a:lnTo>
                  <a:lnTo>
                    <a:pt x="1518" y="462"/>
                  </a:lnTo>
                  <a:lnTo>
                    <a:pt x="1520" y="462"/>
                  </a:lnTo>
                  <a:lnTo>
                    <a:pt x="1522" y="463"/>
                  </a:lnTo>
                  <a:lnTo>
                    <a:pt x="1524" y="463"/>
                  </a:lnTo>
                  <a:lnTo>
                    <a:pt x="1526" y="463"/>
                  </a:lnTo>
                  <a:lnTo>
                    <a:pt x="1527" y="463"/>
                  </a:lnTo>
                  <a:lnTo>
                    <a:pt x="1528" y="462"/>
                  </a:lnTo>
                  <a:lnTo>
                    <a:pt x="1530" y="459"/>
                  </a:lnTo>
                  <a:lnTo>
                    <a:pt x="1532" y="458"/>
                  </a:lnTo>
                  <a:lnTo>
                    <a:pt x="1533" y="456"/>
                  </a:lnTo>
                  <a:lnTo>
                    <a:pt x="1534" y="455"/>
                  </a:lnTo>
                  <a:lnTo>
                    <a:pt x="1534" y="454"/>
                  </a:lnTo>
                  <a:lnTo>
                    <a:pt x="1536" y="453"/>
                  </a:lnTo>
                  <a:lnTo>
                    <a:pt x="1538" y="451"/>
                  </a:lnTo>
                  <a:lnTo>
                    <a:pt x="1540" y="450"/>
                  </a:lnTo>
                  <a:lnTo>
                    <a:pt x="1544" y="448"/>
                  </a:lnTo>
                  <a:lnTo>
                    <a:pt x="1546" y="447"/>
                  </a:lnTo>
                  <a:lnTo>
                    <a:pt x="1548" y="446"/>
                  </a:lnTo>
                  <a:lnTo>
                    <a:pt x="1549" y="445"/>
                  </a:lnTo>
                  <a:lnTo>
                    <a:pt x="1550" y="445"/>
                  </a:lnTo>
                  <a:lnTo>
                    <a:pt x="1573" y="441"/>
                  </a:lnTo>
                  <a:lnTo>
                    <a:pt x="1574" y="441"/>
                  </a:lnTo>
                  <a:lnTo>
                    <a:pt x="1576" y="441"/>
                  </a:lnTo>
                  <a:lnTo>
                    <a:pt x="1579" y="441"/>
                  </a:lnTo>
                  <a:lnTo>
                    <a:pt x="1582" y="441"/>
                  </a:lnTo>
                  <a:lnTo>
                    <a:pt x="1584" y="441"/>
                  </a:lnTo>
                  <a:lnTo>
                    <a:pt x="1587" y="441"/>
                  </a:lnTo>
                  <a:lnTo>
                    <a:pt x="1588" y="441"/>
                  </a:lnTo>
                  <a:lnTo>
                    <a:pt x="1589" y="441"/>
                  </a:lnTo>
                  <a:lnTo>
                    <a:pt x="1591" y="441"/>
                  </a:lnTo>
                  <a:lnTo>
                    <a:pt x="1593" y="441"/>
                  </a:lnTo>
                  <a:lnTo>
                    <a:pt x="1595" y="441"/>
                  </a:lnTo>
                  <a:lnTo>
                    <a:pt x="1597" y="442"/>
                  </a:lnTo>
                  <a:lnTo>
                    <a:pt x="1598" y="441"/>
                  </a:lnTo>
                  <a:lnTo>
                    <a:pt x="1599" y="441"/>
                  </a:lnTo>
                  <a:lnTo>
                    <a:pt x="1600" y="440"/>
                  </a:lnTo>
                  <a:lnTo>
                    <a:pt x="1603" y="438"/>
                  </a:lnTo>
                  <a:lnTo>
                    <a:pt x="1605" y="437"/>
                  </a:lnTo>
                  <a:lnTo>
                    <a:pt x="1608" y="436"/>
                  </a:lnTo>
                  <a:lnTo>
                    <a:pt x="1610" y="435"/>
                  </a:lnTo>
                  <a:lnTo>
                    <a:pt x="1612" y="435"/>
                  </a:lnTo>
                  <a:lnTo>
                    <a:pt x="1613" y="435"/>
                  </a:lnTo>
                  <a:lnTo>
                    <a:pt x="1613" y="435"/>
                  </a:lnTo>
                  <a:lnTo>
                    <a:pt x="1613" y="435"/>
                  </a:lnTo>
                  <a:lnTo>
                    <a:pt x="1613" y="435"/>
                  </a:lnTo>
                  <a:lnTo>
                    <a:pt x="1614" y="435"/>
                  </a:lnTo>
                  <a:lnTo>
                    <a:pt x="1615" y="435"/>
                  </a:lnTo>
                  <a:lnTo>
                    <a:pt x="1618" y="435"/>
                  </a:lnTo>
                  <a:lnTo>
                    <a:pt x="1621" y="435"/>
                  </a:lnTo>
                  <a:lnTo>
                    <a:pt x="1624" y="434"/>
                  </a:lnTo>
                  <a:lnTo>
                    <a:pt x="1627" y="434"/>
                  </a:lnTo>
                  <a:lnTo>
                    <a:pt x="1628" y="434"/>
                  </a:lnTo>
                  <a:lnTo>
                    <a:pt x="1629" y="434"/>
                  </a:lnTo>
                  <a:lnTo>
                    <a:pt x="1631" y="434"/>
                  </a:lnTo>
                  <a:lnTo>
                    <a:pt x="1635" y="434"/>
                  </a:lnTo>
                  <a:lnTo>
                    <a:pt x="1638" y="433"/>
                  </a:lnTo>
                  <a:lnTo>
                    <a:pt x="1640" y="433"/>
                  </a:lnTo>
                  <a:lnTo>
                    <a:pt x="1643" y="431"/>
                  </a:lnTo>
                  <a:lnTo>
                    <a:pt x="1644" y="431"/>
                  </a:lnTo>
                  <a:lnTo>
                    <a:pt x="1645" y="431"/>
                  </a:lnTo>
                  <a:lnTo>
                    <a:pt x="1646" y="431"/>
                  </a:lnTo>
                  <a:lnTo>
                    <a:pt x="1647" y="433"/>
                  </a:lnTo>
                  <a:lnTo>
                    <a:pt x="1648" y="434"/>
                  </a:lnTo>
                  <a:lnTo>
                    <a:pt x="1650" y="435"/>
                  </a:lnTo>
                  <a:lnTo>
                    <a:pt x="1652" y="436"/>
                  </a:lnTo>
                  <a:lnTo>
                    <a:pt x="1655" y="436"/>
                  </a:lnTo>
                  <a:lnTo>
                    <a:pt x="1657" y="436"/>
                  </a:lnTo>
                  <a:lnTo>
                    <a:pt x="1659" y="436"/>
                  </a:lnTo>
                  <a:lnTo>
                    <a:pt x="1659" y="436"/>
                  </a:lnTo>
                  <a:lnTo>
                    <a:pt x="1659" y="436"/>
                  </a:lnTo>
                  <a:lnTo>
                    <a:pt x="1657" y="437"/>
                  </a:lnTo>
                  <a:lnTo>
                    <a:pt x="1656" y="437"/>
                  </a:lnTo>
                  <a:lnTo>
                    <a:pt x="1656" y="437"/>
                  </a:lnTo>
                  <a:lnTo>
                    <a:pt x="1656" y="438"/>
                  </a:lnTo>
                  <a:lnTo>
                    <a:pt x="1655" y="439"/>
                  </a:lnTo>
                  <a:lnTo>
                    <a:pt x="1655" y="440"/>
                  </a:lnTo>
                  <a:lnTo>
                    <a:pt x="1655" y="442"/>
                  </a:lnTo>
                  <a:lnTo>
                    <a:pt x="1655" y="444"/>
                  </a:lnTo>
                  <a:lnTo>
                    <a:pt x="1656" y="446"/>
                  </a:lnTo>
                  <a:lnTo>
                    <a:pt x="1657" y="447"/>
                  </a:lnTo>
                  <a:lnTo>
                    <a:pt x="1659" y="449"/>
                  </a:lnTo>
                  <a:lnTo>
                    <a:pt x="1660" y="450"/>
                  </a:lnTo>
                  <a:lnTo>
                    <a:pt x="1660" y="452"/>
                  </a:lnTo>
                  <a:lnTo>
                    <a:pt x="1660" y="454"/>
                  </a:lnTo>
                  <a:lnTo>
                    <a:pt x="1660" y="456"/>
                  </a:lnTo>
                  <a:lnTo>
                    <a:pt x="1660" y="458"/>
                  </a:lnTo>
                  <a:lnTo>
                    <a:pt x="1660" y="459"/>
                  </a:lnTo>
                  <a:lnTo>
                    <a:pt x="1660" y="461"/>
                  </a:lnTo>
                  <a:lnTo>
                    <a:pt x="1659" y="463"/>
                  </a:lnTo>
                  <a:lnTo>
                    <a:pt x="1658" y="465"/>
                  </a:lnTo>
                  <a:lnTo>
                    <a:pt x="1657" y="467"/>
                  </a:lnTo>
                  <a:lnTo>
                    <a:pt x="1655" y="469"/>
                  </a:lnTo>
                  <a:lnTo>
                    <a:pt x="1655" y="470"/>
                  </a:lnTo>
                  <a:lnTo>
                    <a:pt x="1654" y="471"/>
                  </a:lnTo>
                  <a:lnTo>
                    <a:pt x="1653" y="472"/>
                  </a:lnTo>
                  <a:lnTo>
                    <a:pt x="1653" y="474"/>
                  </a:lnTo>
                  <a:lnTo>
                    <a:pt x="1653" y="475"/>
                  </a:lnTo>
                  <a:lnTo>
                    <a:pt x="1654" y="476"/>
                  </a:lnTo>
                  <a:lnTo>
                    <a:pt x="1655" y="476"/>
                  </a:lnTo>
                  <a:lnTo>
                    <a:pt x="1657" y="477"/>
                  </a:lnTo>
                  <a:lnTo>
                    <a:pt x="1659" y="478"/>
                  </a:lnTo>
                  <a:lnTo>
                    <a:pt x="1663" y="480"/>
                  </a:lnTo>
                  <a:lnTo>
                    <a:pt x="1665" y="482"/>
                  </a:lnTo>
                  <a:lnTo>
                    <a:pt x="1667" y="484"/>
                  </a:lnTo>
                  <a:lnTo>
                    <a:pt x="1669" y="486"/>
                  </a:lnTo>
                  <a:lnTo>
                    <a:pt x="1670" y="489"/>
                  </a:lnTo>
                  <a:lnTo>
                    <a:pt x="1674" y="490"/>
                  </a:lnTo>
                  <a:lnTo>
                    <a:pt x="1680" y="490"/>
                  </a:lnTo>
                  <a:lnTo>
                    <a:pt x="1686" y="490"/>
                  </a:lnTo>
                  <a:lnTo>
                    <a:pt x="1689" y="490"/>
                  </a:lnTo>
                  <a:lnTo>
                    <a:pt x="1690" y="491"/>
                  </a:lnTo>
                  <a:lnTo>
                    <a:pt x="1691" y="492"/>
                  </a:lnTo>
                  <a:lnTo>
                    <a:pt x="1694" y="493"/>
                  </a:lnTo>
                  <a:lnTo>
                    <a:pt x="1697" y="495"/>
                  </a:lnTo>
                  <a:lnTo>
                    <a:pt x="1699" y="496"/>
                  </a:lnTo>
                  <a:lnTo>
                    <a:pt x="1701" y="498"/>
                  </a:lnTo>
                  <a:lnTo>
                    <a:pt x="1703" y="499"/>
                  </a:lnTo>
                  <a:lnTo>
                    <a:pt x="1705" y="500"/>
                  </a:lnTo>
                  <a:lnTo>
                    <a:pt x="1705" y="500"/>
                  </a:lnTo>
                  <a:lnTo>
                    <a:pt x="1714" y="510"/>
                  </a:lnTo>
                  <a:lnTo>
                    <a:pt x="1716" y="511"/>
                  </a:lnTo>
                  <a:lnTo>
                    <a:pt x="1723" y="511"/>
                  </a:lnTo>
                  <a:lnTo>
                    <a:pt x="1729" y="513"/>
                  </a:lnTo>
                  <a:lnTo>
                    <a:pt x="1735" y="514"/>
                  </a:lnTo>
                  <a:lnTo>
                    <a:pt x="1739" y="514"/>
                  </a:lnTo>
                  <a:lnTo>
                    <a:pt x="1740" y="515"/>
                  </a:lnTo>
                  <a:lnTo>
                    <a:pt x="1742" y="517"/>
                  </a:lnTo>
                  <a:lnTo>
                    <a:pt x="1743" y="519"/>
                  </a:lnTo>
                  <a:lnTo>
                    <a:pt x="1745" y="520"/>
                  </a:lnTo>
                  <a:lnTo>
                    <a:pt x="1747" y="521"/>
                  </a:lnTo>
                  <a:lnTo>
                    <a:pt x="1748" y="522"/>
                  </a:lnTo>
                  <a:lnTo>
                    <a:pt x="1748" y="523"/>
                  </a:lnTo>
                  <a:lnTo>
                    <a:pt x="1749" y="523"/>
                  </a:lnTo>
                  <a:lnTo>
                    <a:pt x="1750" y="522"/>
                  </a:lnTo>
                  <a:lnTo>
                    <a:pt x="1753" y="521"/>
                  </a:lnTo>
                  <a:lnTo>
                    <a:pt x="1754" y="520"/>
                  </a:lnTo>
                  <a:lnTo>
                    <a:pt x="1756" y="519"/>
                  </a:lnTo>
                  <a:lnTo>
                    <a:pt x="1757" y="518"/>
                  </a:lnTo>
                  <a:lnTo>
                    <a:pt x="1758" y="515"/>
                  </a:lnTo>
                  <a:lnTo>
                    <a:pt x="1757" y="513"/>
                  </a:lnTo>
                  <a:lnTo>
                    <a:pt x="1756" y="512"/>
                  </a:lnTo>
                  <a:lnTo>
                    <a:pt x="1754" y="509"/>
                  </a:lnTo>
                  <a:lnTo>
                    <a:pt x="1754" y="507"/>
                  </a:lnTo>
                  <a:lnTo>
                    <a:pt x="1754" y="505"/>
                  </a:lnTo>
                  <a:lnTo>
                    <a:pt x="1755" y="503"/>
                  </a:lnTo>
                  <a:lnTo>
                    <a:pt x="1756" y="501"/>
                  </a:lnTo>
                  <a:lnTo>
                    <a:pt x="1757" y="499"/>
                  </a:lnTo>
                  <a:lnTo>
                    <a:pt x="1758" y="498"/>
                  </a:lnTo>
                  <a:lnTo>
                    <a:pt x="1759" y="497"/>
                  </a:lnTo>
                  <a:lnTo>
                    <a:pt x="1759" y="497"/>
                  </a:lnTo>
                  <a:lnTo>
                    <a:pt x="1760" y="496"/>
                  </a:lnTo>
                  <a:lnTo>
                    <a:pt x="1762" y="495"/>
                  </a:lnTo>
                  <a:lnTo>
                    <a:pt x="1763" y="493"/>
                  </a:lnTo>
                  <a:lnTo>
                    <a:pt x="1765" y="492"/>
                  </a:lnTo>
                  <a:lnTo>
                    <a:pt x="1768" y="491"/>
                  </a:lnTo>
                  <a:lnTo>
                    <a:pt x="1773" y="489"/>
                  </a:lnTo>
                  <a:lnTo>
                    <a:pt x="1779" y="486"/>
                  </a:lnTo>
                  <a:lnTo>
                    <a:pt x="1783" y="485"/>
                  </a:lnTo>
                  <a:lnTo>
                    <a:pt x="1784" y="485"/>
                  </a:lnTo>
                  <a:lnTo>
                    <a:pt x="1784" y="486"/>
                  </a:lnTo>
                  <a:lnTo>
                    <a:pt x="1784" y="486"/>
                  </a:lnTo>
                  <a:lnTo>
                    <a:pt x="1784" y="487"/>
                  </a:lnTo>
                  <a:lnTo>
                    <a:pt x="1784" y="489"/>
                  </a:lnTo>
                  <a:lnTo>
                    <a:pt x="1785" y="490"/>
                  </a:lnTo>
                  <a:lnTo>
                    <a:pt x="1787" y="490"/>
                  </a:lnTo>
                  <a:lnTo>
                    <a:pt x="1790" y="491"/>
                  </a:lnTo>
                  <a:lnTo>
                    <a:pt x="1793" y="492"/>
                  </a:lnTo>
                  <a:lnTo>
                    <a:pt x="1796" y="492"/>
                  </a:lnTo>
                  <a:lnTo>
                    <a:pt x="1798" y="493"/>
                  </a:lnTo>
                  <a:lnTo>
                    <a:pt x="1799" y="494"/>
                  </a:lnTo>
                  <a:lnTo>
                    <a:pt x="1801" y="495"/>
                  </a:lnTo>
                  <a:lnTo>
                    <a:pt x="1804" y="496"/>
                  </a:lnTo>
                  <a:lnTo>
                    <a:pt x="1807" y="498"/>
                  </a:lnTo>
                  <a:lnTo>
                    <a:pt x="1809" y="499"/>
                  </a:lnTo>
                  <a:lnTo>
                    <a:pt x="1813" y="500"/>
                  </a:lnTo>
                  <a:lnTo>
                    <a:pt x="1814" y="500"/>
                  </a:lnTo>
                  <a:lnTo>
                    <a:pt x="1817" y="501"/>
                  </a:lnTo>
                  <a:lnTo>
                    <a:pt x="1823" y="504"/>
                  </a:lnTo>
                  <a:lnTo>
                    <a:pt x="1831" y="507"/>
                  </a:lnTo>
                  <a:lnTo>
                    <a:pt x="1837" y="509"/>
                  </a:lnTo>
                  <a:lnTo>
                    <a:pt x="1840" y="511"/>
                  </a:lnTo>
                  <a:lnTo>
                    <a:pt x="1843" y="511"/>
                  </a:lnTo>
                  <a:lnTo>
                    <a:pt x="1845" y="512"/>
                  </a:lnTo>
                  <a:lnTo>
                    <a:pt x="1848" y="512"/>
                  </a:lnTo>
                  <a:lnTo>
                    <a:pt x="1851" y="512"/>
                  </a:lnTo>
                  <a:lnTo>
                    <a:pt x="1853" y="512"/>
                  </a:lnTo>
                  <a:lnTo>
                    <a:pt x="1856" y="512"/>
                  </a:lnTo>
                  <a:lnTo>
                    <a:pt x="1857" y="511"/>
                  </a:lnTo>
                  <a:lnTo>
                    <a:pt x="1860" y="509"/>
                  </a:lnTo>
                  <a:lnTo>
                    <a:pt x="1867" y="508"/>
                  </a:lnTo>
                  <a:lnTo>
                    <a:pt x="1874" y="508"/>
                  </a:lnTo>
                  <a:lnTo>
                    <a:pt x="1877" y="508"/>
                  </a:lnTo>
                  <a:lnTo>
                    <a:pt x="1880" y="508"/>
                  </a:lnTo>
                  <a:lnTo>
                    <a:pt x="1885" y="508"/>
                  </a:lnTo>
                  <a:lnTo>
                    <a:pt x="1890" y="508"/>
                  </a:lnTo>
                  <a:lnTo>
                    <a:pt x="1894" y="509"/>
                  </a:lnTo>
                  <a:lnTo>
                    <a:pt x="1897" y="510"/>
                  </a:lnTo>
                  <a:lnTo>
                    <a:pt x="1899" y="510"/>
                  </a:lnTo>
                  <a:lnTo>
                    <a:pt x="1903" y="509"/>
                  </a:lnTo>
                  <a:lnTo>
                    <a:pt x="1905" y="508"/>
                  </a:lnTo>
                  <a:lnTo>
                    <a:pt x="1908" y="506"/>
                  </a:lnTo>
                  <a:lnTo>
                    <a:pt x="1910" y="504"/>
                  </a:lnTo>
                  <a:lnTo>
                    <a:pt x="1911" y="502"/>
                  </a:lnTo>
                  <a:lnTo>
                    <a:pt x="1912" y="500"/>
                  </a:lnTo>
                  <a:lnTo>
                    <a:pt x="1913" y="497"/>
                  </a:lnTo>
                  <a:lnTo>
                    <a:pt x="1914" y="495"/>
                  </a:lnTo>
                  <a:lnTo>
                    <a:pt x="1915" y="492"/>
                  </a:lnTo>
                  <a:lnTo>
                    <a:pt x="1917" y="489"/>
                  </a:lnTo>
                  <a:lnTo>
                    <a:pt x="1919" y="485"/>
                  </a:lnTo>
                  <a:lnTo>
                    <a:pt x="1921" y="481"/>
                  </a:lnTo>
                  <a:lnTo>
                    <a:pt x="1924" y="471"/>
                  </a:lnTo>
                  <a:lnTo>
                    <a:pt x="1926" y="461"/>
                  </a:lnTo>
                  <a:lnTo>
                    <a:pt x="1926" y="454"/>
                  </a:lnTo>
                  <a:lnTo>
                    <a:pt x="1924" y="449"/>
                  </a:lnTo>
                  <a:lnTo>
                    <a:pt x="1924" y="443"/>
                  </a:lnTo>
                  <a:lnTo>
                    <a:pt x="1923" y="441"/>
                  </a:lnTo>
                  <a:lnTo>
                    <a:pt x="1923" y="440"/>
                  </a:lnTo>
                  <a:lnTo>
                    <a:pt x="1922" y="440"/>
                  </a:lnTo>
                  <a:lnTo>
                    <a:pt x="1920" y="440"/>
                  </a:lnTo>
                  <a:lnTo>
                    <a:pt x="1918" y="441"/>
                  </a:lnTo>
                  <a:lnTo>
                    <a:pt x="1917" y="442"/>
                  </a:lnTo>
                  <a:lnTo>
                    <a:pt x="1915" y="442"/>
                  </a:lnTo>
                  <a:lnTo>
                    <a:pt x="1914" y="442"/>
                  </a:lnTo>
                  <a:lnTo>
                    <a:pt x="1913" y="442"/>
                  </a:lnTo>
                  <a:lnTo>
                    <a:pt x="1911" y="442"/>
                  </a:lnTo>
                  <a:lnTo>
                    <a:pt x="1909" y="443"/>
                  </a:lnTo>
                  <a:lnTo>
                    <a:pt x="1907" y="444"/>
                  </a:lnTo>
                  <a:lnTo>
                    <a:pt x="1905" y="446"/>
                  </a:lnTo>
                  <a:lnTo>
                    <a:pt x="1903" y="447"/>
                  </a:lnTo>
                  <a:lnTo>
                    <a:pt x="1901" y="447"/>
                  </a:lnTo>
                  <a:lnTo>
                    <a:pt x="1900" y="448"/>
                  </a:lnTo>
                  <a:lnTo>
                    <a:pt x="1900" y="448"/>
                  </a:lnTo>
                  <a:lnTo>
                    <a:pt x="1899" y="449"/>
                  </a:lnTo>
                  <a:lnTo>
                    <a:pt x="1897" y="449"/>
                  </a:lnTo>
                  <a:lnTo>
                    <a:pt x="1895" y="450"/>
                  </a:lnTo>
                  <a:lnTo>
                    <a:pt x="1894" y="450"/>
                  </a:lnTo>
                  <a:lnTo>
                    <a:pt x="1893" y="450"/>
                  </a:lnTo>
                  <a:lnTo>
                    <a:pt x="1893" y="450"/>
                  </a:lnTo>
                  <a:lnTo>
                    <a:pt x="1891" y="449"/>
                  </a:lnTo>
                  <a:lnTo>
                    <a:pt x="1889" y="449"/>
                  </a:lnTo>
                  <a:lnTo>
                    <a:pt x="1887" y="448"/>
                  </a:lnTo>
                  <a:lnTo>
                    <a:pt x="1886" y="447"/>
                  </a:lnTo>
                  <a:lnTo>
                    <a:pt x="1885" y="445"/>
                  </a:lnTo>
                  <a:lnTo>
                    <a:pt x="1884" y="444"/>
                  </a:lnTo>
                  <a:lnTo>
                    <a:pt x="1882" y="443"/>
                  </a:lnTo>
                  <a:lnTo>
                    <a:pt x="1879" y="442"/>
                  </a:lnTo>
                  <a:lnTo>
                    <a:pt x="1877" y="442"/>
                  </a:lnTo>
                  <a:lnTo>
                    <a:pt x="1874" y="441"/>
                  </a:lnTo>
                  <a:lnTo>
                    <a:pt x="1871" y="441"/>
                  </a:lnTo>
                  <a:lnTo>
                    <a:pt x="1870" y="441"/>
                  </a:lnTo>
                  <a:lnTo>
                    <a:pt x="1869" y="441"/>
                  </a:lnTo>
                  <a:lnTo>
                    <a:pt x="1868" y="442"/>
                  </a:lnTo>
                  <a:lnTo>
                    <a:pt x="1867" y="444"/>
                  </a:lnTo>
                  <a:lnTo>
                    <a:pt x="1866" y="446"/>
                  </a:lnTo>
                  <a:lnTo>
                    <a:pt x="1866" y="448"/>
                  </a:lnTo>
                  <a:lnTo>
                    <a:pt x="1865" y="449"/>
                  </a:lnTo>
                  <a:lnTo>
                    <a:pt x="1864" y="449"/>
                  </a:lnTo>
                  <a:lnTo>
                    <a:pt x="1862" y="449"/>
                  </a:lnTo>
                  <a:lnTo>
                    <a:pt x="1860" y="448"/>
                  </a:lnTo>
                  <a:lnTo>
                    <a:pt x="1859" y="448"/>
                  </a:lnTo>
                  <a:lnTo>
                    <a:pt x="1858" y="447"/>
                  </a:lnTo>
                  <a:lnTo>
                    <a:pt x="1857" y="446"/>
                  </a:lnTo>
                  <a:lnTo>
                    <a:pt x="1855" y="445"/>
                  </a:lnTo>
                  <a:lnTo>
                    <a:pt x="1854" y="445"/>
                  </a:lnTo>
                  <a:lnTo>
                    <a:pt x="1852" y="444"/>
                  </a:lnTo>
                  <a:lnTo>
                    <a:pt x="1851" y="443"/>
                  </a:lnTo>
                  <a:lnTo>
                    <a:pt x="1851" y="442"/>
                  </a:lnTo>
                  <a:lnTo>
                    <a:pt x="1848" y="441"/>
                  </a:lnTo>
                  <a:lnTo>
                    <a:pt x="1845" y="440"/>
                  </a:lnTo>
                  <a:lnTo>
                    <a:pt x="1840" y="439"/>
                  </a:lnTo>
                  <a:lnTo>
                    <a:pt x="1836" y="438"/>
                  </a:lnTo>
                  <a:lnTo>
                    <a:pt x="1833" y="438"/>
                  </a:lnTo>
                  <a:lnTo>
                    <a:pt x="1832" y="437"/>
                  </a:lnTo>
                  <a:lnTo>
                    <a:pt x="1831" y="437"/>
                  </a:lnTo>
                  <a:lnTo>
                    <a:pt x="1831" y="436"/>
                  </a:lnTo>
                  <a:lnTo>
                    <a:pt x="1832" y="435"/>
                  </a:lnTo>
                  <a:lnTo>
                    <a:pt x="1832" y="434"/>
                  </a:lnTo>
                  <a:lnTo>
                    <a:pt x="1832" y="433"/>
                  </a:lnTo>
                  <a:lnTo>
                    <a:pt x="1831" y="431"/>
                  </a:lnTo>
                  <a:lnTo>
                    <a:pt x="1830" y="429"/>
                  </a:lnTo>
                  <a:lnTo>
                    <a:pt x="1828" y="427"/>
                  </a:lnTo>
                  <a:lnTo>
                    <a:pt x="1827" y="425"/>
                  </a:lnTo>
                  <a:lnTo>
                    <a:pt x="1826" y="422"/>
                  </a:lnTo>
                  <a:lnTo>
                    <a:pt x="1826" y="418"/>
                  </a:lnTo>
                  <a:lnTo>
                    <a:pt x="1825" y="416"/>
                  </a:lnTo>
                  <a:lnTo>
                    <a:pt x="1824" y="414"/>
                  </a:lnTo>
                  <a:lnTo>
                    <a:pt x="1824" y="414"/>
                  </a:lnTo>
                  <a:lnTo>
                    <a:pt x="1824" y="414"/>
                  </a:lnTo>
                  <a:lnTo>
                    <a:pt x="1823" y="411"/>
                  </a:lnTo>
                  <a:lnTo>
                    <a:pt x="1821" y="406"/>
                  </a:lnTo>
                  <a:lnTo>
                    <a:pt x="1820" y="399"/>
                  </a:lnTo>
                  <a:lnTo>
                    <a:pt x="1819" y="396"/>
                  </a:lnTo>
                  <a:lnTo>
                    <a:pt x="1819" y="395"/>
                  </a:lnTo>
                  <a:lnTo>
                    <a:pt x="1817" y="394"/>
                  </a:lnTo>
                  <a:lnTo>
                    <a:pt x="1815" y="392"/>
                  </a:lnTo>
                  <a:lnTo>
                    <a:pt x="1813" y="391"/>
                  </a:lnTo>
                  <a:lnTo>
                    <a:pt x="1810" y="390"/>
                  </a:lnTo>
                  <a:lnTo>
                    <a:pt x="1808" y="390"/>
                  </a:lnTo>
                  <a:lnTo>
                    <a:pt x="1805" y="391"/>
                  </a:lnTo>
                  <a:lnTo>
                    <a:pt x="1803" y="393"/>
                  </a:lnTo>
                  <a:lnTo>
                    <a:pt x="1801" y="396"/>
                  </a:lnTo>
                  <a:lnTo>
                    <a:pt x="1800" y="399"/>
                  </a:lnTo>
                  <a:lnTo>
                    <a:pt x="1799" y="401"/>
                  </a:lnTo>
                  <a:lnTo>
                    <a:pt x="1798" y="401"/>
                  </a:lnTo>
                  <a:lnTo>
                    <a:pt x="1797" y="401"/>
                  </a:lnTo>
                  <a:lnTo>
                    <a:pt x="1796" y="400"/>
                  </a:lnTo>
                  <a:lnTo>
                    <a:pt x="1795" y="398"/>
                  </a:lnTo>
                  <a:lnTo>
                    <a:pt x="1793" y="397"/>
                  </a:lnTo>
                  <a:lnTo>
                    <a:pt x="1792" y="395"/>
                  </a:lnTo>
                  <a:lnTo>
                    <a:pt x="1790" y="394"/>
                  </a:lnTo>
                  <a:lnTo>
                    <a:pt x="1789" y="394"/>
                  </a:lnTo>
                  <a:lnTo>
                    <a:pt x="1788" y="395"/>
                  </a:lnTo>
                  <a:lnTo>
                    <a:pt x="1787" y="396"/>
                  </a:lnTo>
                  <a:lnTo>
                    <a:pt x="1787" y="397"/>
                  </a:lnTo>
                  <a:lnTo>
                    <a:pt x="1788" y="399"/>
                  </a:lnTo>
                  <a:lnTo>
                    <a:pt x="1788" y="401"/>
                  </a:lnTo>
                  <a:lnTo>
                    <a:pt x="1788" y="404"/>
                  </a:lnTo>
                  <a:lnTo>
                    <a:pt x="1789" y="407"/>
                  </a:lnTo>
                  <a:lnTo>
                    <a:pt x="1791" y="409"/>
                  </a:lnTo>
                  <a:lnTo>
                    <a:pt x="1792" y="410"/>
                  </a:lnTo>
                  <a:lnTo>
                    <a:pt x="1795" y="412"/>
                  </a:lnTo>
                  <a:lnTo>
                    <a:pt x="1797" y="413"/>
                  </a:lnTo>
                  <a:lnTo>
                    <a:pt x="1799" y="415"/>
                  </a:lnTo>
                  <a:lnTo>
                    <a:pt x="1800" y="418"/>
                  </a:lnTo>
                  <a:lnTo>
                    <a:pt x="1801" y="420"/>
                  </a:lnTo>
                  <a:lnTo>
                    <a:pt x="1802" y="422"/>
                  </a:lnTo>
                  <a:lnTo>
                    <a:pt x="1802" y="424"/>
                  </a:lnTo>
                  <a:lnTo>
                    <a:pt x="1801" y="425"/>
                  </a:lnTo>
                  <a:lnTo>
                    <a:pt x="1798" y="426"/>
                  </a:lnTo>
                  <a:lnTo>
                    <a:pt x="1796" y="428"/>
                  </a:lnTo>
                  <a:lnTo>
                    <a:pt x="1793" y="429"/>
                  </a:lnTo>
                  <a:lnTo>
                    <a:pt x="1791" y="431"/>
                  </a:lnTo>
                  <a:lnTo>
                    <a:pt x="1791" y="434"/>
                  </a:lnTo>
                  <a:lnTo>
                    <a:pt x="1790" y="436"/>
                  </a:lnTo>
                  <a:lnTo>
                    <a:pt x="1790" y="438"/>
                  </a:lnTo>
                  <a:lnTo>
                    <a:pt x="1790" y="441"/>
                  </a:lnTo>
                  <a:lnTo>
                    <a:pt x="1787" y="440"/>
                  </a:lnTo>
                  <a:lnTo>
                    <a:pt x="1785" y="440"/>
                  </a:lnTo>
                  <a:lnTo>
                    <a:pt x="1781" y="440"/>
                  </a:lnTo>
                  <a:lnTo>
                    <a:pt x="1779" y="439"/>
                  </a:lnTo>
                  <a:lnTo>
                    <a:pt x="1779" y="439"/>
                  </a:lnTo>
                  <a:lnTo>
                    <a:pt x="1778" y="439"/>
                  </a:lnTo>
                  <a:lnTo>
                    <a:pt x="1777" y="438"/>
                  </a:lnTo>
                  <a:lnTo>
                    <a:pt x="1776" y="436"/>
                  </a:lnTo>
                  <a:lnTo>
                    <a:pt x="1774" y="434"/>
                  </a:lnTo>
                  <a:lnTo>
                    <a:pt x="1773" y="430"/>
                  </a:lnTo>
                  <a:lnTo>
                    <a:pt x="1773" y="428"/>
                  </a:lnTo>
                  <a:lnTo>
                    <a:pt x="1773" y="425"/>
                  </a:lnTo>
                  <a:lnTo>
                    <a:pt x="1773" y="423"/>
                  </a:lnTo>
                  <a:lnTo>
                    <a:pt x="1771" y="421"/>
                  </a:lnTo>
                  <a:lnTo>
                    <a:pt x="1770" y="420"/>
                  </a:lnTo>
                  <a:lnTo>
                    <a:pt x="1767" y="418"/>
                  </a:lnTo>
                  <a:lnTo>
                    <a:pt x="1765" y="417"/>
                  </a:lnTo>
                  <a:lnTo>
                    <a:pt x="1763" y="417"/>
                  </a:lnTo>
                  <a:lnTo>
                    <a:pt x="1761" y="416"/>
                  </a:lnTo>
                  <a:lnTo>
                    <a:pt x="1759" y="414"/>
                  </a:lnTo>
                  <a:lnTo>
                    <a:pt x="1756" y="410"/>
                  </a:lnTo>
                  <a:lnTo>
                    <a:pt x="1753" y="405"/>
                  </a:lnTo>
                  <a:lnTo>
                    <a:pt x="1749" y="399"/>
                  </a:lnTo>
                  <a:lnTo>
                    <a:pt x="1748" y="397"/>
                  </a:lnTo>
                  <a:lnTo>
                    <a:pt x="1748" y="396"/>
                  </a:lnTo>
                  <a:lnTo>
                    <a:pt x="1748" y="395"/>
                  </a:lnTo>
                  <a:lnTo>
                    <a:pt x="1749" y="393"/>
                  </a:lnTo>
                  <a:lnTo>
                    <a:pt x="1750" y="390"/>
                  </a:lnTo>
                  <a:lnTo>
                    <a:pt x="1750" y="388"/>
                  </a:lnTo>
                  <a:lnTo>
                    <a:pt x="1750" y="387"/>
                  </a:lnTo>
                  <a:lnTo>
                    <a:pt x="1750" y="386"/>
                  </a:lnTo>
                  <a:lnTo>
                    <a:pt x="1749" y="385"/>
                  </a:lnTo>
                  <a:lnTo>
                    <a:pt x="1749" y="383"/>
                  </a:lnTo>
                  <a:lnTo>
                    <a:pt x="1749" y="382"/>
                  </a:lnTo>
                  <a:lnTo>
                    <a:pt x="1748" y="381"/>
                  </a:lnTo>
                  <a:lnTo>
                    <a:pt x="1747" y="380"/>
                  </a:lnTo>
                  <a:lnTo>
                    <a:pt x="1746" y="378"/>
                  </a:lnTo>
                  <a:lnTo>
                    <a:pt x="1744" y="377"/>
                  </a:lnTo>
                  <a:lnTo>
                    <a:pt x="1743" y="376"/>
                  </a:lnTo>
                  <a:lnTo>
                    <a:pt x="1741" y="376"/>
                  </a:lnTo>
                  <a:lnTo>
                    <a:pt x="1740" y="374"/>
                  </a:lnTo>
                  <a:lnTo>
                    <a:pt x="1739" y="373"/>
                  </a:lnTo>
                  <a:lnTo>
                    <a:pt x="1738" y="373"/>
                  </a:lnTo>
                  <a:lnTo>
                    <a:pt x="1737" y="372"/>
                  </a:lnTo>
                  <a:lnTo>
                    <a:pt x="1735" y="370"/>
                  </a:lnTo>
                  <a:lnTo>
                    <a:pt x="1732" y="369"/>
                  </a:lnTo>
                  <a:lnTo>
                    <a:pt x="1729" y="368"/>
                  </a:lnTo>
                  <a:lnTo>
                    <a:pt x="1728" y="367"/>
                  </a:lnTo>
                  <a:lnTo>
                    <a:pt x="1726" y="366"/>
                  </a:lnTo>
                  <a:lnTo>
                    <a:pt x="1725" y="365"/>
                  </a:lnTo>
                  <a:lnTo>
                    <a:pt x="1724" y="364"/>
                  </a:lnTo>
                  <a:lnTo>
                    <a:pt x="1721" y="363"/>
                  </a:lnTo>
                  <a:lnTo>
                    <a:pt x="1718" y="362"/>
                  </a:lnTo>
                  <a:lnTo>
                    <a:pt x="1716" y="360"/>
                  </a:lnTo>
                  <a:lnTo>
                    <a:pt x="1714" y="359"/>
                  </a:lnTo>
                  <a:lnTo>
                    <a:pt x="1712" y="358"/>
                  </a:lnTo>
                  <a:lnTo>
                    <a:pt x="1711" y="357"/>
                  </a:lnTo>
                  <a:lnTo>
                    <a:pt x="1709" y="356"/>
                  </a:lnTo>
                  <a:lnTo>
                    <a:pt x="1706" y="354"/>
                  </a:lnTo>
                  <a:lnTo>
                    <a:pt x="1704" y="352"/>
                  </a:lnTo>
                  <a:lnTo>
                    <a:pt x="1702" y="350"/>
                  </a:lnTo>
                  <a:lnTo>
                    <a:pt x="1700" y="348"/>
                  </a:lnTo>
                  <a:lnTo>
                    <a:pt x="1699" y="345"/>
                  </a:lnTo>
                  <a:lnTo>
                    <a:pt x="1698" y="344"/>
                  </a:lnTo>
                  <a:lnTo>
                    <a:pt x="1696" y="342"/>
                  </a:lnTo>
                  <a:lnTo>
                    <a:pt x="1694" y="339"/>
                  </a:lnTo>
                  <a:lnTo>
                    <a:pt x="1691" y="336"/>
                  </a:lnTo>
                  <a:lnTo>
                    <a:pt x="1689" y="334"/>
                  </a:lnTo>
                  <a:lnTo>
                    <a:pt x="1688" y="332"/>
                  </a:lnTo>
                  <a:lnTo>
                    <a:pt x="1686" y="329"/>
                  </a:lnTo>
                  <a:lnTo>
                    <a:pt x="1685" y="327"/>
                  </a:lnTo>
                  <a:lnTo>
                    <a:pt x="1684" y="325"/>
                  </a:lnTo>
                  <a:lnTo>
                    <a:pt x="1684" y="324"/>
                  </a:lnTo>
                  <a:lnTo>
                    <a:pt x="1683" y="324"/>
                  </a:lnTo>
                  <a:close/>
                  <a:moveTo>
                    <a:pt x="2062" y="310"/>
                  </a:moveTo>
                  <a:lnTo>
                    <a:pt x="2061" y="310"/>
                  </a:lnTo>
                  <a:lnTo>
                    <a:pt x="2059" y="311"/>
                  </a:lnTo>
                  <a:lnTo>
                    <a:pt x="2058" y="313"/>
                  </a:lnTo>
                  <a:lnTo>
                    <a:pt x="2056" y="313"/>
                  </a:lnTo>
                  <a:lnTo>
                    <a:pt x="2055" y="314"/>
                  </a:lnTo>
                  <a:lnTo>
                    <a:pt x="2053" y="315"/>
                  </a:lnTo>
                  <a:lnTo>
                    <a:pt x="2050" y="317"/>
                  </a:lnTo>
                  <a:lnTo>
                    <a:pt x="2048" y="319"/>
                  </a:lnTo>
                  <a:lnTo>
                    <a:pt x="2046" y="321"/>
                  </a:lnTo>
                  <a:lnTo>
                    <a:pt x="2045" y="322"/>
                  </a:lnTo>
                  <a:lnTo>
                    <a:pt x="2044" y="323"/>
                  </a:lnTo>
                  <a:lnTo>
                    <a:pt x="2044" y="324"/>
                  </a:lnTo>
                  <a:lnTo>
                    <a:pt x="2043" y="325"/>
                  </a:lnTo>
                  <a:lnTo>
                    <a:pt x="2042" y="326"/>
                  </a:lnTo>
                  <a:lnTo>
                    <a:pt x="2040" y="327"/>
                  </a:lnTo>
                  <a:lnTo>
                    <a:pt x="2039" y="327"/>
                  </a:lnTo>
                  <a:lnTo>
                    <a:pt x="2038" y="327"/>
                  </a:lnTo>
                  <a:lnTo>
                    <a:pt x="2037" y="327"/>
                  </a:lnTo>
                  <a:lnTo>
                    <a:pt x="2035" y="328"/>
                  </a:lnTo>
                  <a:lnTo>
                    <a:pt x="2033" y="328"/>
                  </a:lnTo>
                  <a:lnTo>
                    <a:pt x="2032" y="329"/>
                  </a:lnTo>
                  <a:lnTo>
                    <a:pt x="2032" y="329"/>
                  </a:lnTo>
                  <a:lnTo>
                    <a:pt x="2023" y="339"/>
                  </a:lnTo>
                  <a:lnTo>
                    <a:pt x="2023" y="341"/>
                  </a:lnTo>
                  <a:lnTo>
                    <a:pt x="2025" y="348"/>
                  </a:lnTo>
                  <a:lnTo>
                    <a:pt x="2033" y="350"/>
                  </a:lnTo>
                  <a:lnTo>
                    <a:pt x="2030" y="358"/>
                  </a:lnTo>
                  <a:lnTo>
                    <a:pt x="2034" y="365"/>
                  </a:lnTo>
                  <a:lnTo>
                    <a:pt x="2034" y="366"/>
                  </a:lnTo>
                  <a:lnTo>
                    <a:pt x="2035" y="366"/>
                  </a:lnTo>
                  <a:lnTo>
                    <a:pt x="2037" y="368"/>
                  </a:lnTo>
                  <a:lnTo>
                    <a:pt x="2039" y="369"/>
                  </a:lnTo>
                  <a:lnTo>
                    <a:pt x="2040" y="370"/>
                  </a:lnTo>
                  <a:lnTo>
                    <a:pt x="2041" y="371"/>
                  </a:lnTo>
                  <a:lnTo>
                    <a:pt x="2042" y="372"/>
                  </a:lnTo>
                  <a:lnTo>
                    <a:pt x="2043" y="373"/>
                  </a:lnTo>
                  <a:lnTo>
                    <a:pt x="2045" y="376"/>
                  </a:lnTo>
                  <a:lnTo>
                    <a:pt x="2048" y="378"/>
                  </a:lnTo>
                  <a:lnTo>
                    <a:pt x="2050" y="380"/>
                  </a:lnTo>
                  <a:lnTo>
                    <a:pt x="2052" y="382"/>
                  </a:lnTo>
                  <a:lnTo>
                    <a:pt x="2054" y="383"/>
                  </a:lnTo>
                  <a:lnTo>
                    <a:pt x="2055" y="384"/>
                  </a:lnTo>
                  <a:lnTo>
                    <a:pt x="2055" y="385"/>
                  </a:lnTo>
                  <a:lnTo>
                    <a:pt x="2057" y="386"/>
                  </a:lnTo>
                  <a:lnTo>
                    <a:pt x="2059" y="388"/>
                  </a:lnTo>
                  <a:lnTo>
                    <a:pt x="2061" y="390"/>
                  </a:lnTo>
                  <a:lnTo>
                    <a:pt x="2063" y="391"/>
                  </a:lnTo>
                  <a:lnTo>
                    <a:pt x="2064" y="392"/>
                  </a:lnTo>
                  <a:lnTo>
                    <a:pt x="2065" y="393"/>
                  </a:lnTo>
                  <a:lnTo>
                    <a:pt x="2066" y="394"/>
                  </a:lnTo>
                  <a:lnTo>
                    <a:pt x="2066" y="396"/>
                  </a:lnTo>
                  <a:lnTo>
                    <a:pt x="2066" y="397"/>
                  </a:lnTo>
                  <a:lnTo>
                    <a:pt x="2066" y="397"/>
                  </a:lnTo>
                  <a:lnTo>
                    <a:pt x="2066" y="397"/>
                  </a:lnTo>
                  <a:lnTo>
                    <a:pt x="2065" y="397"/>
                  </a:lnTo>
                  <a:lnTo>
                    <a:pt x="2064" y="397"/>
                  </a:lnTo>
                  <a:lnTo>
                    <a:pt x="2063" y="398"/>
                  </a:lnTo>
                  <a:lnTo>
                    <a:pt x="2061" y="398"/>
                  </a:lnTo>
                  <a:lnTo>
                    <a:pt x="2060" y="399"/>
                  </a:lnTo>
                  <a:lnTo>
                    <a:pt x="2060" y="399"/>
                  </a:lnTo>
                  <a:lnTo>
                    <a:pt x="2060" y="400"/>
                  </a:lnTo>
                  <a:lnTo>
                    <a:pt x="2060" y="401"/>
                  </a:lnTo>
                  <a:lnTo>
                    <a:pt x="2060" y="404"/>
                  </a:lnTo>
                  <a:lnTo>
                    <a:pt x="2061" y="406"/>
                  </a:lnTo>
                  <a:lnTo>
                    <a:pt x="2061" y="408"/>
                  </a:lnTo>
                  <a:lnTo>
                    <a:pt x="2061" y="409"/>
                  </a:lnTo>
                  <a:lnTo>
                    <a:pt x="2061" y="410"/>
                  </a:lnTo>
                  <a:lnTo>
                    <a:pt x="2060" y="412"/>
                  </a:lnTo>
                  <a:lnTo>
                    <a:pt x="2059" y="413"/>
                  </a:lnTo>
                  <a:lnTo>
                    <a:pt x="2057" y="415"/>
                  </a:lnTo>
                  <a:lnTo>
                    <a:pt x="2055" y="416"/>
                  </a:lnTo>
                  <a:lnTo>
                    <a:pt x="2054" y="417"/>
                  </a:lnTo>
                  <a:lnTo>
                    <a:pt x="2054" y="419"/>
                  </a:lnTo>
                  <a:lnTo>
                    <a:pt x="2054" y="421"/>
                  </a:lnTo>
                  <a:lnTo>
                    <a:pt x="2054" y="422"/>
                  </a:lnTo>
                  <a:lnTo>
                    <a:pt x="2055" y="424"/>
                  </a:lnTo>
                  <a:lnTo>
                    <a:pt x="2055" y="425"/>
                  </a:lnTo>
                  <a:lnTo>
                    <a:pt x="2056" y="427"/>
                  </a:lnTo>
                  <a:lnTo>
                    <a:pt x="2058" y="428"/>
                  </a:lnTo>
                  <a:lnTo>
                    <a:pt x="2060" y="429"/>
                  </a:lnTo>
                  <a:lnTo>
                    <a:pt x="2061" y="430"/>
                  </a:lnTo>
                  <a:lnTo>
                    <a:pt x="2063" y="430"/>
                  </a:lnTo>
                  <a:lnTo>
                    <a:pt x="2065" y="430"/>
                  </a:lnTo>
                  <a:lnTo>
                    <a:pt x="2067" y="430"/>
                  </a:lnTo>
                  <a:lnTo>
                    <a:pt x="2068" y="429"/>
                  </a:lnTo>
                  <a:lnTo>
                    <a:pt x="2069" y="429"/>
                  </a:lnTo>
                  <a:lnTo>
                    <a:pt x="2070" y="430"/>
                  </a:lnTo>
                  <a:lnTo>
                    <a:pt x="2071" y="431"/>
                  </a:lnTo>
                  <a:lnTo>
                    <a:pt x="2072" y="434"/>
                  </a:lnTo>
                  <a:lnTo>
                    <a:pt x="2073" y="435"/>
                  </a:lnTo>
                  <a:lnTo>
                    <a:pt x="2073" y="436"/>
                  </a:lnTo>
                  <a:lnTo>
                    <a:pt x="2075" y="437"/>
                  </a:lnTo>
                  <a:lnTo>
                    <a:pt x="2077" y="438"/>
                  </a:lnTo>
                  <a:lnTo>
                    <a:pt x="2079" y="439"/>
                  </a:lnTo>
                  <a:lnTo>
                    <a:pt x="2082" y="440"/>
                  </a:lnTo>
                  <a:lnTo>
                    <a:pt x="2084" y="441"/>
                  </a:lnTo>
                  <a:lnTo>
                    <a:pt x="2084" y="441"/>
                  </a:lnTo>
                  <a:lnTo>
                    <a:pt x="2096" y="440"/>
                  </a:lnTo>
                  <a:lnTo>
                    <a:pt x="2109" y="438"/>
                  </a:lnTo>
                  <a:lnTo>
                    <a:pt x="2109" y="437"/>
                  </a:lnTo>
                  <a:lnTo>
                    <a:pt x="2109" y="436"/>
                  </a:lnTo>
                  <a:lnTo>
                    <a:pt x="2108" y="434"/>
                  </a:lnTo>
                  <a:lnTo>
                    <a:pt x="2107" y="431"/>
                  </a:lnTo>
                  <a:lnTo>
                    <a:pt x="2107" y="429"/>
                  </a:lnTo>
                  <a:lnTo>
                    <a:pt x="2106" y="427"/>
                  </a:lnTo>
                  <a:lnTo>
                    <a:pt x="2105" y="425"/>
                  </a:lnTo>
                  <a:lnTo>
                    <a:pt x="2105" y="422"/>
                  </a:lnTo>
                  <a:lnTo>
                    <a:pt x="2106" y="418"/>
                  </a:lnTo>
                  <a:lnTo>
                    <a:pt x="2106" y="415"/>
                  </a:lnTo>
                  <a:lnTo>
                    <a:pt x="2106" y="413"/>
                  </a:lnTo>
                  <a:lnTo>
                    <a:pt x="2104" y="411"/>
                  </a:lnTo>
                  <a:lnTo>
                    <a:pt x="2102" y="408"/>
                  </a:lnTo>
                  <a:lnTo>
                    <a:pt x="2100" y="407"/>
                  </a:lnTo>
                  <a:lnTo>
                    <a:pt x="2098" y="406"/>
                  </a:lnTo>
                  <a:lnTo>
                    <a:pt x="2097" y="405"/>
                  </a:lnTo>
                  <a:lnTo>
                    <a:pt x="2096" y="405"/>
                  </a:lnTo>
                  <a:lnTo>
                    <a:pt x="2095" y="404"/>
                  </a:lnTo>
                  <a:lnTo>
                    <a:pt x="2094" y="402"/>
                  </a:lnTo>
                  <a:lnTo>
                    <a:pt x="2092" y="400"/>
                  </a:lnTo>
                  <a:lnTo>
                    <a:pt x="2091" y="398"/>
                  </a:lnTo>
                  <a:lnTo>
                    <a:pt x="2089" y="395"/>
                  </a:lnTo>
                  <a:lnTo>
                    <a:pt x="2089" y="393"/>
                  </a:lnTo>
                  <a:lnTo>
                    <a:pt x="2089" y="392"/>
                  </a:lnTo>
                  <a:lnTo>
                    <a:pt x="2090" y="390"/>
                  </a:lnTo>
                  <a:lnTo>
                    <a:pt x="2091" y="389"/>
                  </a:lnTo>
                  <a:lnTo>
                    <a:pt x="2091" y="389"/>
                  </a:lnTo>
                  <a:lnTo>
                    <a:pt x="2093" y="389"/>
                  </a:lnTo>
                  <a:lnTo>
                    <a:pt x="2094" y="390"/>
                  </a:lnTo>
                  <a:lnTo>
                    <a:pt x="2095" y="391"/>
                  </a:lnTo>
                  <a:lnTo>
                    <a:pt x="2097" y="391"/>
                  </a:lnTo>
                  <a:lnTo>
                    <a:pt x="2098" y="391"/>
                  </a:lnTo>
                  <a:lnTo>
                    <a:pt x="2100" y="391"/>
                  </a:lnTo>
                  <a:lnTo>
                    <a:pt x="2103" y="391"/>
                  </a:lnTo>
                  <a:lnTo>
                    <a:pt x="2105" y="391"/>
                  </a:lnTo>
                  <a:lnTo>
                    <a:pt x="2106" y="390"/>
                  </a:lnTo>
                  <a:lnTo>
                    <a:pt x="2107" y="390"/>
                  </a:lnTo>
                  <a:lnTo>
                    <a:pt x="2106" y="388"/>
                  </a:lnTo>
                  <a:lnTo>
                    <a:pt x="2106" y="387"/>
                  </a:lnTo>
                  <a:lnTo>
                    <a:pt x="2105" y="385"/>
                  </a:lnTo>
                  <a:lnTo>
                    <a:pt x="2104" y="383"/>
                  </a:lnTo>
                  <a:lnTo>
                    <a:pt x="2102" y="381"/>
                  </a:lnTo>
                  <a:lnTo>
                    <a:pt x="2100" y="379"/>
                  </a:lnTo>
                  <a:lnTo>
                    <a:pt x="2098" y="377"/>
                  </a:lnTo>
                  <a:lnTo>
                    <a:pt x="2097" y="376"/>
                  </a:lnTo>
                  <a:lnTo>
                    <a:pt x="2095" y="374"/>
                  </a:lnTo>
                  <a:lnTo>
                    <a:pt x="2095" y="374"/>
                  </a:lnTo>
                  <a:lnTo>
                    <a:pt x="2094" y="376"/>
                  </a:lnTo>
                  <a:lnTo>
                    <a:pt x="2093" y="377"/>
                  </a:lnTo>
                  <a:lnTo>
                    <a:pt x="2091" y="379"/>
                  </a:lnTo>
                  <a:lnTo>
                    <a:pt x="2091" y="381"/>
                  </a:lnTo>
                  <a:lnTo>
                    <a:pt x="2090" y="382"/>
                  </a:lnTo>
                  <a:lnTo>
                    <a:pt x="2090" y="382"/>
                  </a:lnTo>
                  <a:lnTo>
                    <a:pt x="2089" y="383"/>
                  </a:lnTo>
                  <a:lnTo>
                    <a:pt x="2088" y="383"/>
                  </a:lnTo>
                  <a:lnTo>
                    <a:pt x="2086" y="383"/>
                  </a:lnTo>
                  <a:lnTo>
                    <a:pt x="2085" y="383"/>
                  </a:lnTo>
                  <a:lnTo>
                    <a:pt x="2085" y="382"/>
                  </a:lnTo>
                  <a:lnTo>
                    <a:pt x="2084" y="381"/>
                  </a:lnTo>
                  <a:lnTo>
                    <a:pt x="2084" y="379"/>
                  </a:lnTo>
                  <a:lnTo>
                    <a:pt x="2085" y="377"/>
                  </a:lnTo>
                  <a:lnTo>
                    <a:pt x="2085" y="374"/>
                  </a:lnTo>
                  <a:lnTo>
                    <a:pt x="2085" y="372"/>
                  </a:lnTo>
                  <a:lnTo>
                    <a:pt x="2085" y="370"/>
                  </a:lnTo>
                  <a:lnTo>
                    <a:pt x="2085" y="369"/>
                  </a:lnTo>
                  <a:lnTo>
                    <a:pt x="2085" y="368"/>
                  </a:lnTo>
                  <a:lnTo>
                    <a:pt x="2084" y="368"/>
                  </a:lnTo>
                  <a:lnTo>
                    <a:pt x="2084" y="367"/>
                  </a:lnTo>
                  <a:lnTo>
                    <a:pt x="2082" y="366"/>
                  </a:lnTo>
                  <a:lnTo>
                    <a:pt x="2079" y="365"/>
                  </a:lnTo>
                  <a:lnTo>
                    <a:pt x="2077" y="363"/>
                  </a:lnTo>
                  <a:lnTo>
                    <a:pt x="2074" y="361"/>
                  </a:lnTo>
                  <a:lnTo>
                    <a:pt x="2072" y="359"/>
                  </a:lnTo>
                  <a:lnTo>
                    <a:pt x="2070" y="358"/>
                  </a:lnTo>
                  <a:lnTo>
                    <a:pt x="2069" y="357"/>
                  </a:lnTo>
                  <a:lnTo>
                    <a:pt x="2068" y="355"/>
                  </a:lnTo>
                  <a:lnTo>
                    <a:pt x="2067" y="353"/>
                  </a:lnTo>
                  <a:lnTo>
                    <a:pt x="2064" y="352"/>
                  </a:lnTo>
                  <a:lnTo>
                    <a:pt x="2062" y="351"/>
                  </a:lnTo>
                  <a:lnTo>
                    <a:pt x="2060" y="349"/>
                  </a:lnTo>
                  <a:lnTo>
                    <a:pt x="2059" y="349"/>
                  </a:lnTo>
                  <a:lnTo>
                    <a:pt x="2058" y="346"/>
                  </a:lnTo>
                  <a:lnTo>
                    <a:pt x="2057" y="344"/>
                  </a:lnTo>
                  <a:lnTo>
                    <a:pt x="2056" y="342"/>
                  </a:lnTo>
                  <a:lnTo>
                    <a:pt x="2057" y="342"/>
                  </a:lnTo>
                  <a:lnTo>
                    <a:pt x="2057" y="341"/>
                  </a:lnTo>
                  <a:lnTo>
                    <a:pt x="2059" y="341"/>
                  </a:lnTo>
                  <a:lnTo>
                    <a:pt x="2060" y="341"/>
                  </a:lnTo>
                  <a:lnTo>
                    <a:pt x="2061" y="341"/>
                  </a:lnTo>
                  <a:lnTo>
                    <a:pt x="2061" y="340"/>
                  </a:lnTo>
                  <a:lnTo>
                    <a:pt x="2061" y="339"/>
                  </a:lnTo>
                  <a:lnTo>
                    <a:pt x="2061" y="337"/>
                  </a:lnTo>
                  <a:lnTo>
                    <a:pt x="2062" y="336"/>
                  </a:lnTo>
                  <a:lnTo>
                    <a:pt x="2063" y="334"/>
                  </a:lnTo>
                  <a:lnTo>
                    <a:pt x="2065" y="334"/>
                  </a:lnTo>
                  <a:lnTo>
                    <a:pt x="2066" y="333"/>
                  </a:lnTo>
                  <a:lnTo>
                    <a:pt x="2067" y="332"/>
                  </a:lnTo>
                  <a:lnTo>
                    <a:pt x="2068" y="332"/>
                  </a:lnTo>
                  <a:lnTo>
                    <a:pt x="2070" y="333"/>
                  </a:lnTo>
                  <a:lnTo>
                    <a:pt x="2072" y="333"/>
                  </a:lnTo>
                  <a:lnTo>
                    <a:pt x="2074" y="334"/>
                  </a:lnTo>
                  <a:lnTo>
                    <a:pt x="2076" y="334"/>
                  </a:lnTo>
                  <a:lnTo>
                    <a:pt x="2076" y="334"/>
                  </a:lnTo>
                  <a:lnTo>
                    <a:pt x="2076" y="334"/>
                  </a:lnTo>
                  <a:lnTo>
                    <a:pt x="2077" y="332"/>
                  </a:lnTo>
                  <a:lnTo>
                    <a:pt x="2078" y="329"/>
                  </a:lnTo>
                  <a:lnTo>
                    <a:pt x="2079" y="327"/>
                  </a:lnTo>
                  <a:lnTo>
                    <a:pt x="2079" y="324"/>
                  </a:lnTo>
                  <a:lnTo>
                    <a:pt x="2080" y="322"/>
                  </a:lnTo>
                  <a:lnTo>
                    <a:pt x="2080" y="320"/>
                  </a:lnTo>
                  <a:lnTo>
                    <a:pt x="2080" y="319"/>
                  </a:lnTo>
                  <a:lnTo>
                    <a:pt x="2079" y="319"/>
                  </a:lnTo>
                  <a:lnTo>
                    <a:pt x="2078" y="317"/>
                  </a:lnTo>
                  <a:lnTo>
                    <a:pt x="2077" y="317"/>
                  </a:lnTo>
                  <a:lnTo>
                    <a:pt x="2077" y="317"/>
                  </a:lnTo>
                  <a:lnTo>
                    <a:pt x="2076" y="316"/>
                  </a:lnTo>
                  <a:lnTo>
                    <a:pt x="2074" y="316"/>
                  </a:lnTo>
                  <a:lnTo>
                    <a:pt x="2072" y="315"/>
                  </a:lnTo>
                  <a:lnTo>
                    <a:pt x="2069" y="314"/>
                  </a:lnTo>
                  <a:lnTo>
                    <a:pt x="2067" y="313"/>
                  </a:lnTo>
                  <a:lnTo>
                    <a:pt x="2065" y="312"/>
                  </a:lnTo>
                  <a:lnTo>
                    <a:pt x="2063" y="311"/>
                  </a:lnTo>
                  <a:lnTo>
                    <a:pt x="2062" y="310"/>
                  </a:lnTo>
                  <a:close/>
                  <a:moveTo>
                    <a:pt x="1938" y="309"/>
                  </a:moveTo>
                  <a:lnTo>
                    <a:pt x="1938" y="309"/>
                  </a:lnTo>
                  <a:lnTo>
                    <a:pt x="1936" y="309"/>
                  </a:lnTo>
                  <a:lnTo>
                    <a:pt x="1934" y="310"/>
                  </a:lnTo>
                  <a:lnTo>
                    <a:pt x="1930" y="310"/>
                  </a:lnTo>
                  <a:lnTo>
                    <a:pt x="1928" y="311"/>
                  </a:lnTo>
                  <a:lnTo>
                    <a:pt x="1927" y="311"/>
                  </a:lnTo>
                  <a:lnTo>
                    <a:pt x="1924" y="311"/>
                  </a:lnTo>
                  <a:lnTo>
                    <a:pt x="1918" y="313"/>
                  </a:lnTo>
                  <a:lnTo>
                    <a:pt x="1913" y="315"/>
                  </a:lnTo>
                  <a:lnTo>
                    <a:pt x="1910" y="315"/>
                  </a:lnTo>
                  <a:lnTo>
                    <a:pt x="1910" y="316"/>
                  </a:lnTo>
                  <a:lnTo>
                    <a:pt x="1909" y="317"/>
                  </a:lnTo>
                  <a:lnTo>
                    <a:pt x="1908" y="320"/>
                  </a:lnTo>
                  <a:lnTo>
                    <a:pt x="1906" y="322"/>
                  </a:lnTo>
                  <a:lnTo>
                    <a:pt x="1905" y="324"/>
                  </a:lnTo>
                  <a:lnTo>
                    <a:pt x="1904" y="326"/>
                  </a:lnTo>
                  <a:lnTo>
                    <a:pt x="1903" y="327"/>
                  </a:lnTo>
                  <a:lnTo>
                    <a:pt x="1903" y="328"/>
                  </a:lnTo>
                  <a:lnTo>
                    <a:pt x="1904" y="328"/>
                  </a:lnTo>
                  <a:lnTo>
                    <a:pt x="1906" y="329"/>
                  </a:lnTo>
                  <a:lnTo>
                    <a:pt x="1907" y="330"/>
                  </a:lnTo>
                  <a:lnTo>
                    <a:pt x="1908" y="330"/>
                  </a:lnTo>
                  <a:lnTo>
                    <a:pt x="1909" y="331"/>
                  </a:lnTo>
                  <a:lnTo>
                    <a:pt x="1916" y="333"/>
                  </a:lnTo>
                  <a:lnTo>
                    <a:pt x="1912" y="335"/>
                  </a:lnTo>
                  <a:lnTo>
                    <a:pt x="1898" y="338"/>
                  </a:lnTo>
                  <a:lnTo>
                    <a:pt x="1895" y="343"/>
                  </a:lnTo>
                  <a:lnTo>
                    <a:pt x="1894" y="343"/>
                  </a:lnTo>
                  <a:lnTo>
                    <a:pt x="1893" y="343"/>
                  </a:lnTo>
                  <a:lnTo>
                    <a:pt x="1892" y="343"/>
                  </a:lnTo>
                  <a:lnTo>
                    <a:pt x="1890" y="343"/>
                  </a:lnTo>
                  <a:lnTo>
                    <a:pt x="1889" y="342"/>
                  </a:lnTo>
                  <a:lnTo>
                    <a:pt x="1888" y="342"/>
                  </a:lnTo>
                  <a:lnTo>
                    <a:pt x="1888" y="341"/>
                  </a:lnTo>
                  <a:lnTo>
                    <a:pt x="1888" y="339"/>
                  </a:lnTo>
                  <a:lnTo>
                    <a:pt x="1887" y="338"/>
                  </a:lnTo>
                  <a:lnTo>
                    <a:pt x="1886" y="336"/>
                  </a:lnTo>
                  <a:lnTo>
                    <a:pt x="1884" y="335"/>
                  </a:lnTo>
                  <a:lnTo>
                    <a:pt x="1883" y="334"/>
                  </a:lnTo>
                  <a:lnTo>
                    <a:pt x="1881" y="333"/>
                  </a:lnTo>
                  <a:lnTo>
                    <a:pt x="1880" y="332"/>
                  </a:lnTo>
                  <a:lnTo>
                    <a:pt x="1878" y="332"/>
                  </a:lnTo>
                  <a:lnTo>
                    <a:pt x="1877" y="331"/>
                  </a:lnTo>
                  <a:lnTo>
                    <a:pt x="1877" y="331"/>
                  </a:lnTo>
                  <a:lnTo>
                    <a:pt x="1877" y="330"/>
                  </a:lnTo>
                  <a:lnTo>
                    <a:pt x="1878" y="329"/>
                  </a:lnTo>
                  <a:lnTo>
                    <a:pt x="1879" y="328"/>
                  </a:lnTo>
                  <a:lnTo>
                    <a:pt x="1880" y="327"/>
                  </a:lnTo>
                  <a:lnTo>
                    <a:pt x="1882" y="325"/>
                  </a:lnTo>
                  <a:lnTo>
                    <a:pt x="1883" y="324"/>
                  </a:lnTo>
                  <a:lnTo>
                    <a:pt x="1884" y="324"/>
                  </a:lnTo>
                  <a:lnTo>
                    <a:pt x="1884" y="323"/>
                  </a:lnTo>
                  <a:lnTo>
                    <a:pt x="1883" y="323"/>
                  </a:lnTo>
                  <a:lnTo>
                    <a:pt x="1881" y="323"/>
                  </a:lnTo>
                  <a:lnTo>
                    <a:pt x="1879" y="322"/>
                  </a:lnTo>
                  <a:lnTo>
                    <a:pt x="1877" y="322"/>
                  </a:lnTo>
                  <a:lnTo>
                    <a:pt x="1875" y="322"/>
                  </a:lnTo>
                  <a:lnTo>
                    <a:pt x="1874" y="322"/>
                  </a:lnTo>
                  <a:lnTo>
                    <a:pt x="1862" y="316"/>
                  </a:lnTo>
                  <a:lnTo>
                    <a:pt x="1862" y="317"/>
                  </a:lnTo>
                  <a:lnTo>
                    <a:pt x="1861" y="319"/>
                  </a:lnTo>
                  <a:lnTo>
                    <a:pt x="1860" y="321"/>
                  </a:lnTo>
                  <a:lnTo>
                    <a:pt x="1859" y="322"/>
                  </a:lnTo>
                  <a:lnTo>
                    <a:pt x="1857" y="324"/>
                  </a:lnTo>
                  <a:lnTo>
                    <a:pt x="1856" y="325"/>
                  </a:lnTo>
                  <a:lnTo>
                    <a:pt x="1856" y="326"/>
                  </a:lnTo>
                  <a:lnTo>
                    <a:pt x="1854" y="327"/>
                  </a:lnTo>
                  <a:lnTo>
                    <a:pt x="1853" y="328"/>
                  </a:lnTo>
                  <a:lnTo>
                    <a:pt x="1852" y="329"/>
                  </a:lnTo>
                  <a:lnTo>
                    <a:pt x="1851" y="330"/>
                  </a:lnTo>
                  <a:lnTo>
                    <a:pt x="1850" y="331"/>
                  </a:lnTo>
                  <a:lnTo>
                    <a:pt x="1849" y="338"/>
                  </a:lnTo>
                  <a:lnTo>
                    <a:pt x="1843" y="340"/>
                  </a:lnTo>
                  <a:lnTo>
                    <a:pt x="1839" y="354"/>
                  </a:lnTo>
                  <a:lnTo>
                    <a:pt x="1835" y="357"/>
                  </a:lnTo>
                  <a:lnTo>
                    <a:pt x="1834" y="362"/>
                  </a:lnTo>
                  <a:lnTo>
                    <a:pt x="1836" y="369"/>
                  </a:lnTo>
                  <a:lnTo>
                    <a:pt x="1830" y="369"/>
                  </a:lnTo>
                  <a:lnTo>
                    <a:pt x="1836" y="376"/>
                  </a:lnTo>
                  <a:lnTo>
                    <a:pt x="1847" y="382"/>
                  </a:lnTo>
                  <a:lnTo>
                    <a:pt x="1864" y="386"/>
                  </a:lnTo>
                  <a:lnTo>
                    <a:pt x="1869" y="381"/>
                  </a:lnTo>
                  <a:lnTo>
                    <a:pt x="1885" y="377"/>
                  </a:lnTo>
                  <a:lnTo>
                    <a:pt x="1904" y="372"/>
                  </a:lnTo>
                  <a:lnTo>
                    <a:pt x="1905" y="372"/>
                  </a:lnTo>
                  <a:lnTo>
                    <a:pt x="1906" y="373"/>
                  </a:lnTo>
                  <a:lnTo>
                    <a:pt x="1909" y="374"/>
                  </a:lnTo>
                  <a:lnTo>
                    <a:pt x="1911" y="376"/>
                  </a:lnTo>
                  <a:lnTo>
                    <a:pt x="1913" y="377"/>
                  </a:lnTo>
                  <a:lnTo>
                    <a:pt x="1914" y="377"/>
                  </a:lnTo>
                  <a:lnTo>
                    <a:pt x="1915" y="378"/>
                  </a:lnTo>
                  <a:lnTo>
                    <a:pt x="1917" y="379"/>
                  </a:lnTo>
                  <a:lnTo>
                    <a:pt x="1919" y="380"/>
                  </a:lnTo>
                  <a:lnTo>
                    <a:pt x="1921" y="380"/>
                  </a:lnTo>
                  <a:lnTo>
                    <a:pt x="1922" y="381"/>
                  </a:lnTo>
                  <a:lnTo>
                    <a:pt x="1923" y="381"/>
                  </a:lnTo>
                  <a:lnTo>
                    <a:pt x="1934" y="385"/>
                  </a:lnTo>
                  <a:lnTo>
                    <a:pt x="1946" y="385"/>
                  </a:lnTo>
                  <a:lnTo>
                    <a:pt x="1964" y="387"/>
                  </a:lnTo>
                  <a:lnTo>
                    <a:pt x="1965" y="387"/>
                  </a:lnTo>
                  <a:lnTo>
                    <a:pt x="1966" y="386"/>
                  </a:lnTo>
                  <a:lnTo>
                    <a:pt x="1967" y="384"/>
                  </a:lnTo>
                  <a:lnTo>
                    <a:pt x="1969" y="383"/>
                  </a:lnTo>
                  <a:lnTo>
                    <a:pt x="1971" y="381"/>
                  </a:lnTo>
                  <a:lnTo>
                    <a:pt x="1972" y="379"/>
                  </a:lnTo>
                  <a:lnTo>
                    <a:pt x="1974" y="378"/>
                  </a:lnTo>
                  <a:lnTo>
                    <a:pt x="1974" y="377"/>
                  </a:lnTo>
                  <a:lnTo>
                    <a:pt x="1975" y="376"/>
                  </a:lnTo>
                  <a:lnTo>
                    <a:pt x="1974" y="374"/>
                  </a:lnTo>
                  <a:lnTo>
                    <a:pt x="1974" y="373"/>
                  </a:lnTo>
                  <a:lnTo>
                    <a:pt x="1973" y="372"/>
                  </a:lnTo>
                  <a:lnTo>
                    <a:pt x="1972" y="371"/>
                  </a:lnTo>
                  <a:lnTo>
                    <a:pt x="1972" y="370"/>
                  </a:lnTo>
                  <a:lnTo>
                    <a:pt x="1961" y="363"/>
                  </a:lnTo>
                  <a:lnTo>
                    <a:pt x="1949" y="350"/>
                  </a:lnTo>
                  <a:lnTo>
                    <a:pt x="1927" y="338"/>
                  </a:lnTo>
                  <a:lnTo>
                    <a:pt x="1927" y="338"/>
                  </a:lnTo>
                  <a:lnTo>
                    <a:pt x="1926" y="338"/>
                  </a:lnTo>
                  <a:lnTo>
                    <a:pt x="1924" y="337"/>
                  </a:lnTo>
                  <a:lnTo>
                    <a:pt x="1922" y="337"/>
                  </a:lnTo>
                  <a:lnTo>
                    <a:pt x="1921" y="336"/>
                  </a:lnTo>
                  <a:lnTo>
                    <a:pt x="1920" y="335"/>
                  </a:lnTo>
                  <a:lnTo>
                    <a:pt x="1920" y="334"/>
                  </a:lnTo>
                  <a:lnTo>
                    <a:pt x="1920" y="333"/>
                  </a:lnTo>
                  <a:lnTo>
                    <a:pt x="1920" y="331"/>
                  </a:lnTo>
                  <a:lnTo>
                    <a:pt x="1920" y="331"/>
                  </a:lnTo>
                  <a:lnTo>
                    <a:pt x="1922" y="330"/>
                  </a:lnTo>
                  <a:lnTo>
                    <a:pt x="1923" y="329"/>
                  </a:lnTo>
                  <a:lnTo>
                    <a:pt x="1925" y="328"/>
                  </a:lnTo>
                  <a:lnTo>
                    <a:pt x="1927" y="326"/>
                  </a:lnTo>
                  <a:lnTo>
                    <a:pt x="1928" y="325"/>
                  </a:lnTo>
                  <a:lnTo>
                    <a:pt x="1929" y="323"/>
                  </a:lnTo>
                  <a:lnTo>
                    <a:pt x="1929" y="321"/>
                  </a:lnTo>
                  <a:lnTo>
                    <a:pt x="1929" y="320"/>
                  </a:lnTo>
                  <a:lnTo>
                    <a:pt x="1929" y="319"/>
                  </a:lnTo>
                  <a:lnTo>
                    <a:pt x="1930" y="317"/>
                  </a:lnTo>
                  <a:lnTo>
                    <a:pt x="1931" y="315"/>
                  </a:lnTo>
                  <a:lnTo>
                    <a:pt x="1934" y="314"/>
                  </a:lnTo>
                  <a:lnTo>
                    <a:pt x="1935" y="312"/>
                  </a:lnTo>
                  <a:lnTo>
                    <a:pt x="1937" y="310"/>
                  </a:lnTo>
                  <a:lnTo>
                    <a:pt x="1938" y="309"/>
                  </a:lnTo>
                  <a:lnTo>
                    <a:pt x="1938" y="309"/>
                  </a:lnTo>
                  <a:close/>
                  <a:moveTo>
                    <a:pt x="1486" y="209"/>
                  </a:moveTo>
                  <a:lnTo>
                    <a:pt x="1494" y="210"/>
                  </a:lnTo>
                  <a:lnTo>
                    <a:pt x="1503" y="213"/>
                  </a:lnTo>
                  <a:lnTo>
                    <a:pt x="1505" y="221"/>
                  </a:lnTo>
                  <a:lnTo>
                    <a:pt x="1499" y="225"/>
                  </a:lnTo>
                  <a:lnTo>
                    <a:pt x="1499" y="239"/>
                  </a:lnTo>
                  <a:lnTo>
                    <a:pt x="1497" y="243"/>
                  </a:lnTo>
                  <a:lnTo>
                    <a:pt x="1495" y="248"/>
                  </a:lnTo>
                  <a:lnTo>
                    <a:pt x="1485" y="249"/>
                  </a:lnTo>
                  <a:lnTo>
                    <a:pt x="1483" y="250"/>
                  </a:lnTo>
                  <a:lnTo>
                    <a:pt x="1475" y="254"/>
                  </a:lnTo>
                  <a:lnTo>
                    <a:pt x="1468" y="256"/>
                  </a:lnTo>
                  <a:lnTo>
                    <a:pt x="1460" y="254"/>
                  </a:lnTo>
                  <a:lnTo>
                    <a:pt x="1456" y="252"/>
                  </a:lnTo>
                  <a:lnTo>
                    <a:pt x="1457" y="246"/>
                  </a:lnTo>
                  <a:lnTo>
                    <a:pt x="1462" y="242"/>
                  </a:lnTo>
                  <a:lnTo>
                    <a:pt x="1466" y="241"/>
                  </a:lnTo>
                  <a:lnTo>
                    <a:pt x="1467" y="236"/>
                  </a:lnTo>
                  <a:lnTo>
                    <a:pt x="1463" y="235"/>
                  </a:lnTo>
                  <a:lnTo>
                    <a:pt x="1460" y="231"/>
                  </a:lnTo>
                  <a:lnTo>
                    <a:pt x="1463" y="228"/>
                  </a:lnTo>
                  <a:lnTo>
                    <a:pt x="1461" y="224"/>
                  </a:lnTo>
                  <a:lnTo>
                    <a:pt x="1462" y="221"/>
                  </a:lnTo>
                  <a:lnTo>
                    <a:pt x="1467" y="221"/>
                  </a:lnTo>
                  <a:lnTo>
                    <a:pt x="1470" y="222"/>
                  </a:lnTo>
                  <a:lnTo>
                    <a:pt x="1474" y="222"/>
                  </a:lnTo>
                  <a:lnTo>
                    <a:pt x="1474" y="222"/>
                  </a:lnTo>
                  <a:lnTo>
                    <a:pt x="1475" y="221"/>
                  </a:lnTo>
                  <a:lnTo>
                    <a:pt x="1476" y="220"/>
                  </a:lnTo>
                  <a:lnTo>
                    <a:pt x="1477" y="219"/>
                  </a:lnTo>
                  <a:lnTo>
                    <a:pt x="1477" y="218"/>
                  </a:lnTo>
                  <a:lnTo>
                    <a:pt x="1476" y="218"/>
                  </a:lnTo>
                  <a:lnTo>
                    <a:pt x="1475" y="218"/>
                  </a:lnTo>
                  <a:lnTo>
                    <a:pt x="1474" y="219"/>
                  </a:lnTo>
                  <a:lnTo>
                    <a:pt x="1474" y="219"/>
                  </a:lnTo>
                  <a:lnTo>
                    <a:pt x="1475" y="218"/>
                  </a:lnTo>
                  <a:lnTo>
                    <a:pt x="1476" y="217"/>
                  </a:lnTo>
                  <a:lnTo>
                    <a:pt x="1477" y="216"/>
                  </a:lnTo>
                  <a:lnTo>
                    <a:pt x="1477" y="215"/>
                  </a:lnTo>
                  <a:lnTo>
                    <a:pt x="1478" y="215"/>
                  </a:lnTo>
                  <a:lnTo>
                    <a:pt x="1480" y="211"/>
                  </a:lnTo>
                  <a:lnTo>
                    <a:pt x="1486" y="209"/>
                  </a:lnTo>
                  <a:close/>
                  <a:moveTo>
                    <a:pt x="1537" y="162"/>
                  </a:moveTo>
                  <a:lnTo>
                    <a:pt x="1537" y="163"/>
                  </a:lnTo>
                  <a:lnTo>
                    <a:pt x="1538" y="163"/>
                  </a:lnTo>
                  <a:lnTo>
                    <a:pt x="1538" y="164"/>
                  </a:lnTo>
                  <a:lnTo>
                    <a:pt x="1539" y="165"/>
                  </a:lnTo>
                  <a:lnTo>
                    <a:pt x="1538" y="165"/>
                  </a:lnTo>
                  <a:lnTo>
                    <a:pt x="1537" y="166"/>
                  </a:lnTo>
                  <a:lnTo>
                    <a:pt x="1536" y="168"/>
                  </a:lnTo>
                  <a:lnTo>
                    <a:pt x="1535" y="170"/>
                  </a:lnTo>
                  <a:lnTo>
                    <a:pt x="1534" y="172"/>
                  </a:lnTo>
                  <a:lnTo>
                    <a:pt x="1532" y="174"/>
                  </a:lnTo>
                  <a:lnTo>
                    <a:pt x="1531" y="176"/>
                  </a:lnTo>
                  <a:lnTo>
                    <a:pt x="1531" y="176"/>
                  </a:lnTo>
                  <a:lnTo>
                    <a:pt x="1529" y="176"/>
                  </a:lnTo>
                  <a:lnTo>
                    <a:pt x="1528" y="178"/>
                  </a:lnTo>
                  <a:lnTo>
                    <a:pt x="1527" y="178"/>
                  </a:lnTo>
                  <a:lnTo>
                    <a:pt x="1526" y="179"/>
                  </a:lnTo>
                  <a:lnTo>
                    <a:pt x="1526" y="179"/>
                  </a:lnTo>
                  <a:lnTo>
                    <a:pt x="1527" y="180"/>
                  </a:lnTo>
                  <a:lnTo>
                    <a:pt x="1528" y="181"/>
                  </a:lnTo>
                  <a:lnTo>
                    <a:pt x="1529" y="182"/>
                  </a:lnTo>
                  <a:lnTo>
                    <a:pt x="1529" y="182"/>
                  </a:lnTo>
                  <a:lnTo>
                    <a:pt x="1530" y="182"/>
                  </a:lnTo>
                  <a:lnTo>
                    <a:pt x="1532" y="182"/>
                  </a:lnTo>
                  <a:lnTo>
                    <a:pt x="1534" y="182"/>
                  </a:lnTo>
                  <a:lnTo>
                    <a:pt x="1537" y="182"/>
                  </a:lnTo>
                  <a:lnTo>
                    <a:pt x="1539" y="182"/>
                  </a:lnTo>
                  <a:lnTo>
                    <a:pt x="1541" y="182"/>
                  </a:lnTo>
                  <a:lnTo>
                    <a:pt x="1541" y="182"/>
                  </a:lnTo>
                  <a:lnTo>
                    <a:pt x="1543" y="184"/>
                  </a:lnTo>
                  <a:lnTo>
                    <a:pt x="1543" y="186"/>
                  </a:lnTo>
                  <a:lnTo>
                    <a:pt x="1543" y="187"/>
                  </a:lnTo>
                  <a:lnTo>
                    <a:pt x="1543" y="188"/>
                  </a:lnTo>
                  <a:lnTo>
                    <a:pt x="1540" y="189"/>
                  </a:lnTo>
                  <a:lnTo>
                    <a:pt x="1539" y="191"/>
                  </a:lnTo>
                  <a:lnTo>
                    <a:pt x="1538" y="192"/>
                  </a:lnTo>
                  <a:lnTo>
                    <a:pt x="1537" y="193"/>
                  </a:lnTo>
                  <a:lnTo>
                    <a:pt x="1536" y="194"/>
                  </a:lnTo>
                  <a:lnTo>
                    <a:pt x="1536" y="194"/>
                  </a:lnTo>
                  <a:lnTo>
                    <a:pt x="1535" y="195"/>
                  </a:lnTo>
                  <a:lnTo>
                    <a:pt x="1534" y="196"/>
                  </a:lnTo>
                  <a:lnTo>
                    <a:pt x="1533" y="198"/>
                  </a:lnTo>
                  <a:lnTo>
                    <a:pt x="1534" y="199"/>
                  </a:lnTo>
                  <a:lnTo>
                    <a:pt x="1537" y="202"/>
                  </a:lnTo>
                  <a:lnTo>
                    <a:pt x="1539" y="203"/>
                  </a:lnTo>
                  <a:lnTo>
                    <a:pt x="1540" y="204"/>
                  </a:lnTo>
                  <a:lnTo>
                    <a:pt x="1541" y="206"/>
                  </a:lnTo>
                  <a:lnTo>
                    <a:pt x="1543" y="208"/>
                  </a:lnTo>
                  <a:lnTo>
                    <a:pt x="1544" y="209"/>
                  </a:lnTo>
                  <a:lnTo>
                    <a:pt x="1545" y="211"/>
                  </a:lnTo>
                  <a:lnTo>
                    <a:pt x="1545" y="211"/>
                  </a:lnTo>
                  <a:lnTo>
                    <a:pt x="1546" y="213"/>
                  </a:lnTo>
                  <a:lnTo>
                    <a:pt x="1549" y="217"/>
                  </a:lnTo>
                  <a:lnTo>
                    <a:pt x="1552" y="222"/>
                  </a:lnTo>
                  <a:lnTo>
                    <a:pt x="1555" y="227"/>
                  </a:lnTo>
                  <a:lnTo>
                    <a:pt x="1558" y="230"/>
                  </a:lnTo>
                  <a:lnTo>
                    <a:pt x="1559" y="232"/>
                  </a:lnTo>
                  <a:lnTo>
                    <a:pt x="1559" y="239"/>
                  </a:lnTo>
                  <a:lnTo>
                    <a:pt x="1559" y="239"/>
                  </a:lnTo>
                  <a:lnTo>
                    <a:pt x="1561" y="239"/>
                  </a:lnTo>
                  <a:lnTo>
                    <a:pt x="1563" y="239"/>
                  </a:lnTo>
                  <a:lnTo>
                    <a:pt x="1564" y="239"/>
                  </a:lnTo>
                  <a:lnTo>
                    <a:pt x="1565" y="239"/>
                  </a:lnTo>
                  <a:lnTo>
                    <a:pt x="1567" y="239"/>
                  </a:lnTo>
                  <a:lnTo>
                    <a:pt x="1569" y="239"/>
                  </a:lnTo>
                  <a:lnTo>
                    <a:pt x="1570" y="239"/>
                  </a:lnTo>
                  <a:lnTo>
                    <a:pt x="1571" y="240"/>
                  </a:lnTo>
                  <a:lnTo>
                    <a:pt x="1573" y="241"/>
                  </a:lnTo>
                  <a:lnTo>
                    <a:pt x="1573" y="242"/>
                  </a:lnTo>
                  <a:lnTo>
                    <a:pt x="1574" y="244"/>
                  </a:lnTo>
                  <a:lnTo>
                    <a:pt x="1574" y="245"/>
                  </a:lnTo>
                  <a:lnTo>
                    <a:pt x="1573" y="247"/>
                  </a:lnTo>
                  <a:lnTo>
                    <a:pt x="1571" y="248"/>
                  </a:lnTo>
                  <a:lnTo>
                    <a:pt x="1571" y="250"/>
                  </a:lnTo>
                  <a:lnTo>
                    <a:pt x="1569" y="251"/>
                  </a:lnTo>
                  <a:lnTo>
                    <a:pt x="1568" y="252"/>
                  </a:lnTo>
                  <a:lnTo>
                    <a:pt x="1566" y="253"/>
                  </a:lnTo>
                  <a:lnTo>
                    <a:pt x="1565" y="253"/>
                  </a:lnTo>
                  <a:lnTo>
                    <a:pt x="1564" y="254"/>
                  </a:lnTo>
                  <a:lnTo>
                    <a:pt x="1566" y="255"/>
                  </a:lnTo>
                  <a:lnTo>
                    <a:pt x="1567" y="256"/>
                  </a:lnTo>
                  <a:lnTo>
                    <a:pt x="1568" y="257"/>
                  </a:lnTo>
                  <a:lnTo>
                    <a:pt x="1569" y="258"/>
                  </a:lnTo>
                  <a:lnTo>
                    <a:pt x="1568" y="259"/>
                  </a:lnTo>
                  <a:lnTo>
                    <a:pt x="1567" y="260"/>
                  </a:lnTo>
                  <a:lnTo>
                    <a:pt x="1567" y="261"/>
                  </a:lnTo>
                  <a:lnTo>
                    <a:pt x="1566" y="263"/>
                  </a:lnTo>
                  <a:lnTo>
                    <a:pt x="1566" y="264"/>
                  </a:lnTo>
                  <a:lnTo>
                    <a:pt x="1565" y="264"/>
                  </a:lnTo>
                  <a:lnTo>
                    <a:pt x="1563" y="265"/>
                  </a:lnTo>
                  <a:lnTo>
                    <a:pt x="1561" y="265"/>
                  </a:lnTo>
                  <a:lnTo>
                    <a:pt x="1558" y="266"/>
                  </a:lnTo>
                  <a:lnTo>
                    <a:pt x="1556" y="267"/>
                  </a:lnTo>
                  <a:lnTo>
                    <a:pt x="1554" y="267"/>
                  </a:lnTo>
                  <a:lnTo>
                    <a:pt x="1553" y="267"/>
                  </a:lnTo>
                  <a:lnTo>
                    <a:pt x="1552" y="267"/>
                  </a:lnTo>
                  <a:lnTo>
                    <a:pt x="1550" y="266"/>
                  </a:lnTo>
                  <a:lnTo>
                    <a:pt x="1548" y="266"/>
                  </a:lnTo>
                  <a:lnTo>
                    <a:pt x="1546" y="265"/>
                  </a:lnTo>
                  <a:lnTo>
                    <a:pt x="1545" y="265"/>
                  </a:lnTo>
                  <a:lnTo>
                    <a:pt x="1544" y="265"/>
                  </a:lnTo>
                  <a:lnTo>
                    <a:pt x="1541" y="265"/>
                  </a:lnTo>
                  <a:lnTo>
                    <a:pt x="1539" y="265"/>
                  </a:lnTo>
                  <a:lnTo>
                    <a:pt x="1537" y="266"/>
                  </a:lnTo>
                  <a:lnTo>
                    <a:pt x="1536" y="266"/>
                  </a:lnTo>
                  <a:lnTo>
                    <a:pt x="1535" y="266"/>
                  </a:lnTo>
                  <a:lnTo>
                    <a:pt x="1534" y="266"/>
                  </a:lnTo>
                  <a:lnTo>
                    <a:pt x="1533" y="266"/>
                  </a:lnTo>
                  <a:lnTo>
                    <a:pt x="1530" y="266"/>
                  </a:lnTo>
                  <a:lnTo>
                    <a:pt x="1528" y="266"/>
                  </a:lnTo>
                  <a:lnTo>
                    <a:pt x="1526" y="266"/>
                  </a:lnTo>
                  <a:lnTo>
                    <a:pt x="1525" y="266"/>
                  </a:lnTo>
                  <a:lnTo>
                    <a:pt x="1524" y="267"/>
                  </a:lnTo>
                  <a:lnTo>
                    <a:pt x="1523" y="268"/>
                  </a:lnTo>
                  <a:lnTo>
                    <a:pt x="1522" y="269"/>
                  </a:lnTo>
                  <a:lnTo>
                    <a:pt x="1521" y="270"/>
                  </a:lnTo>
                  <a:lnTo>
                    <a:pt x="1520" y="271"/>
                  </a:lnTo>
                  <a:lnTo>
                    <a:pt x="1520" y="271"/>
                  </a:lnTo>
                  <a:lnTo>
                    <a:pt x="1513" y="272"/>
                  </a:lnTo>
                  <a:lnTo>
                    <a:pt x="1506" y="272"/>
                  </a:lnTo>
                  <a:lnTo>
                    <a:pt x="1503" y="275"/>
                  </a:lnTo>
                  <a:lnTo>
                    <a:pt x="1499" y="273"/>
                  </a:lnTo>
                  <a:lnTo>
                    <a:pt x="1506" y="267"/>
                  </a:lnTo>
                  <a:lnTo>
                    <a:pt x="1510" y="264"/>
                  </a:lnTo>
                  <a:lnTo>
                    <a:pt x="1510" y="263"/>
                  </a:lnTo>
                  <a:lnTo>
                    <a:pt x="1511" y="261"/>
                  </a:lnTo>
                  <a:lnTo>
                    <a:pt x="1513" y="260"/>
                  </a:lnTo>
                  <a:lnTo>
                    <a:pt x="1514" y="259"/>
                  </a:lnTo>
                  <a:lnTo>
                    <a:pt x="1515" y="258"/>
                  </a:lnTo>
                  <a:lnTo>
                    <a:pt x="1516" y="258"/>
                  </a:lnTo>
                  <a:lnTo>
                    <a:pt x="1517" y="258"/>
                  </a:lnTo>
                  <a:lnTo>
                    <a:pt x="1519" y="258"/>
                  </a:lnTo>
                  <a:lnTo>
                    <a:pt x="1521" y="258"/>
                  </a:lnTo>
                  <a:lnTo>
                    <a:pt x="1521" y="258"/>
                  </a:lnTo>
                  <a:lnTo>
                    <a:pt x="1520" y="256"/>
                  </a:lnTo>
                  <a:lnTo>
                    <a:pt x="1513" y="255"/>
                  </a:lnTo>
                  <a:lnTo>
                    <a:pt x="1505" y="254"/>
                  </a:lnTo>
                  <a:lnTo>
                    <a:pt x="1505" y="250"/>
                  </a:lnTo>
                  <a:lnTo>
                    <a:pt x="1506" y="249"/>
                  </a:lnTo>
                  <a:lnTo>
                    <a:pt x="1507" y="249"/>
                  </a:lnTo>
                  <a:lnTo>
                    <a:pt x="1508" y="248"/>
                  </a:lnTo>
                  <a:lnTo>
                    <a:pt x="1510" y="248"/>
                  </a:lnTo>
                  <a:lnTo>
                    <a:pt x="1511" y="247"/>
                  </a:lnTo>
                  <a:lnTo>
                    <a:pt x="1513" y="247"/>
                  </a:lnTo>
                  <a:lnTo>
                    <a:pt x="1514" y="247"/>
                  </a:lnTo>
                  <a:lnTo>
                    <a:pt x="1516" y="247"/>
                  </a:lnTo>
                  <a:lnTo>
                    <a:pt x="1517" y="246"/>
                  </a:lnTo>
                  <a:lnTo>
                    <a:pt x="1518" y="245"/>
                  </a:lnTo>
                  <a:lnTo>
                    <a:pt x="1518" y="244"/>
                  </a:lnTo>
                  <a:lnTo>
                    <a:pt x="1517" y="242"/>
                  </a:lnTo>
                  <a:lnTo>
                    <a:pt x="1517" y="241"/>
                  </a:lnTo>
                  <a:lnTo>
                    <a:pt x="1517" y="241"/>
                  </a:lnTo>
                  <a:lnTo>
                    <a:pt x="1513" y="241"/>
                  </a:lnTo>
                  <a:lnTo>
                    <a:pt x="1511" y="241"/>
                  </a:lnTo>
                  <a:lnTo>
                    <a:pt x="1511" y="241"/>
                  </a:lnTo>
                  <a:lnTo>
                    <a:pt x="1511" y="241"/>
                  </a:lnTo>
                  <a:lnTo>
                    <a:pt x="1511" y="240"/>
                  </a:lnTo>
                  <a:lnTo>
                    <a:pt x="1511" y="239"/>
                  </a:lnTo>
                  <a:lnTo>
                    <a:pt x="1514" y="237"/>
                  </a:lnTo>
                  <a:lnTo>
                    <a:pt x="1516" y="236"/>
                  </a:lnTo>
                  <a:lnTo>
                    <a:pt x="1517" y="235"/>
                  </a:lnTo>
                  <a:lnTo>
                    <a:pt x="1518" y="234"/>
                  </a:lnTo>
                  <a:lnTo>
                    <a:pt x="1519" y="235"/>
                  </a:lnTo>
                  <a:lnTo>
                    <a:pt x="1521" y="234"/>
                  </a:lnTo>
                  <a:lnTo>
                    <a:pt x="1523" y="234"/>
                  </a:lnTo>
                  <a:lnTo>
                    <a:pt x="1525" y="234"/>
                  </a:lnTo>
                  <a:lnTo>
                    <a:pt x="1525" y="234"/>
                  </a:lnTo>
                  <a:lnTo>
                    <a:pt x="1526" y="234"/>
                  </a:lnTo>
                  <a:lnTo>
                    <a:pt x="1526" y="234"/>
                  </a:lnTo>
                  <a:lnTo>
                    <a:pt x="1527" y="234"/>
                  </a:lnTo>
                  <a:lnTo>
                    <a:pt x="1528" y="232"/>
                  </a:lnTo>
                  <a:lnTo>
                    <a:pt x="1528" y="232"/>
                  </a:lnTo>
                  <a:lnTo>
                    <a:pt x="1527" y="230"/>
                  </a:lnTo>
                  <a:lnTo>
                    <a:pt x="1527" y="228"/>
                  </a:lnTo>
                  <a:lnTo>
                    <a:pt x="1526" y="226"/>
                  </a:lnTo>
                  <a:lnTo>
                    <a:pt x="1526" y="224"/>
                  </a:lnTo>
                  <a:lnTo>
                    <a:pt x="1526" y="224"/>
                  </a:lnTo>
                  <a:lnTo>
                    <a:pt x="1523" y="219"/>
                  </a:lnTo>
                  <a:lnTo>
                    <a:pt x="1523" y="219"/>
                  </a:lnTo>
                  <a:lnTo>
                    <a:pt x="1524" y="218"/>
                  </a:lnTo>
                  <a:lnTo>
                    <a:pt x="1524" y="217"/>
                  </a:lnTo>
                  <a:lnTo>
                    <a:pt x="1523" y="216"/>
                  </a:lnTo>
                  <a:lnTo>
                    <a:pt x="1522" y="216"/>
                  </a:lnTo>
                  <a:lnTo>
                    <a:pt x="1521" y="216"/>
                  </a:lnTo>
                  <a:lnTo>
                    <a:pt x="1519" y="217"/>
                  </a:lnTo>
                  <a:lnTo>
                    <a:pt x="1517" y="217"/>
                  </a:lnTo>
                  <a:lnTo>
                    <a:pt x="1516" y="217"/>
                  </a:lnTo>
                  <a:lnTo>
                    <a:pt x="1515" y="217"/>
                  </a:lnTo>
                  <a:lnTo>
                    <a:pt x="1515" y="217"/>
                  </a:lnTo>
                  <a:lnTo>
                    <a:pt x="1513" y="218"/>
                  </a:lnTo>
                  <a:lnTo>
                    <a:pt x="1511" y="218"/>
                  </a:lnTo>
                  <a:lnTo>
                    <a:pt x="1510" y="217"/>
                  </a:lnTo>
                  <a:lnTo>
                    <a:pt x="1509" y="216"/>
                  </a:lnTo>
                  <a:lnTo>
                    <a:pt x="1509" y="215"/>
                  </a:lnTo>
                  <a:lnTo>
                    <a:pt x="1509" y="214"/>
                  </a:lnTo>
                  <a:lnTo>
                    <a:pt x="1509" y="213"/>
                  </a:lnTo>
                  <a:lnTo>
                    <a:pt x="1511" y="209"/>
                  </a:lnTo>
                  <a:lnTo>
                    <a:pt x="1507" y="210"/>
                  </a:lnTo>
                  <a:lnTo>
                    <a:pt x="1507" y="210"/>
                  </a:lnTo>
                  <a:lnTo>
                    <a:pt x="1506" y="210"/>
                  </a:lnTo>
                  <a:lnTo>
                    <a:pt x="1504" y="209"/>
                  </a:lnTo>
                  <a:lnTo>
                    <a:pt x="1503" y="209"/>
                  </a:lnTo>
                  <a:lnTo>
                    <a:pt x="1503" y="208"/>
                  </a:lnTo>
                  <a:lnTo>
                    <a:pt x="1503" y="207"/>
                  </a:lnTo>
                  <a:lnTo>
                    <a:pt x="1502" y="206"/>
                  </a:lnTo>
                  <a:lnTo>
                    <a:pt x="1500" y="204"/>
                  </a:lnTo>
                  <a:lnTo>
                    <a:pt x="1499" y="203"/>
                  </a:lnTo>
                  <a:lnTo>
                    <a:pt x="1499" y="202"/>
                  </a:lnTo>
                  <a:lnTo>
                    <a:pt x="1500" y="201"/>
                  </a:lnTo>
                  <a:lnTo>
                    <a:pt x="1501" y="200"/>
                  </a:lnTo>
                  <a:lnTo>
                    <a:pt x="1502" y="200"/>
                  </a:lnTo>
                  <a:lnTo>
                    <a:pt x="1503" y="200"/>
                  </a:lnTo>
                  <a:lnTo>
                    <a:pt x="1504" y="199"/>
                  </a:lnTo>
                  <a:lnTo>
                    <a:pt x="1505" y="199"/>
                  </a:lnTo>
                  <a:lnTo>
                    <a:pt x="1505" y="198"/>
                  </a:lnTo>
                  <a:lnTo>
                    <a:pt x="1501" y="196"/>
                  </a:lnTo>
                  <a:lnTo>
                    <a:pt x="1501" y="196"/>
                  </a:lnTo>
                  <a:lnTo>
                    <a:pt x="1501" y="195"/>
                  </a:lnTo>
                  <a:lnTo>
                    <a:pt x="1500" y="194"/>
                  </a:lnTo>
                  <a:lnTo>
                    <a:pt x="1500" y="192"/>
                  </a:lnTo>
                  <a:lnTo>
                    <a:pt x="1500" y="191"/>
                  </a:lnTo>
                  <a:lnTo>
                    <a:pt x="1500" y="191"/>
                  </a:lnTo>
                  <a:lnTo>
                    <a:pt x="1502" y="190"/>
                  </a:lnTo>
                  <a:lnTo>
                    <a:pt x="1502" y="189"/>
                  </a:lnTo>
                  <a:lnTo>
                    <a:pt x="1503" y="189"/>
                  </a:lnTo>
                  <a:lnTo>
                    <a:pt x="1503" y="188"/>
                  </a:lnTo>
                  <a:lnTo>
                    <a:pt x="1503" y="187"/>
                  </a:lnTo>
                  <a:lnTo>
                    <a:pt x="1502" y="186"/>
                  </a:lnTo>
                  <a:lnTo>
                    <a:pt x="1502" y="185"/>
                  </a:lnTo>
                  <a:lnTo>
                    <a:pt x="1502" y="184"/>
                  </a:lnTo>
                  <a:lnTo>
                    <a:pt x="1503" y="183"/>
                  </a:lnTo>
                  <a:lnTo>
                    <a:pt x="1504" y="182"/>
                  </a:lnTo>
                  <a:lnTo>
                    <a:pt x="1505" y="181"/>
                  </a:lnTo>
                  <a:lnTo>
                    <a:pt x="1506" y="180"/>
                  </a:lnTo>
                  <a:lnTo>
                    <a:pt x="1507" y="179"/>
                  </a:lnTo>
                  <a:lnTo>
                    <a:pt x="1508" y="179"/>
                  </a:lnTo>
                  <a:lnTo>
                    <a:pt x="1509" y="178"/>
                  </a:lnTo>
                  <a:lnTo>
                    <a:pt x="1511" y="176"/>
                  </a:lnTo>
                  <a:lnTo>
                    <a:pt x="1513" y="175"/>
                  </a:lnTo>
                  <a:lnTo>
                    <a:pt x="1514" y="174"/>
                  </a:lnTo>
                  <a:lnTo>
                    <a:pt x="1514" y="173"/>
                  </a:lnTo>
                  <a:lnTo>
                    <a:pt x="1514" y="173"/>
                  </a:lnTo>
                  <a:lnTo>
                    <a:pt x="1515" y="172"/>
                  </a:lnTo>
                  <a:lnTo>
                    <a:pt x="1516" y="171"/>
                  </a:lnTo>
                  <a:lnTo>
                    <a:pt x="1517" y="170"/>
                  </a:lnTo>
                  <a:lnTo>
                    <a:pt x="1518" y="170"/>
                  </a:lnTo>
                  <a:lnTo>
                    <a:pt x="1519" y="170"/>
                  </a:lnTo>
                  <a:lnTo>
                    <a:pt x="1521" y="170"/>
                  </a:lnTo>
                  <a:lnTo>
                    <a:pt x="1522" y="170"/>
                  </a:lnTo>
                  <a:lnTo>
                    <a:pt x="1524" y="170"/>
                  </a:lnTo>
                  <a:lnTo>
                    <a:pt x="1525" y="170"/>
                  </a:lnTo>
                  <a:lnTo>
                    <a:pt x="1527" y="170"/>
                  </a:lnTo>
                  <a:lnTo>
                    <a:pt x="1528" y="170"/>
                  </a:lnTo>
                  <a:lnTo>
                    <a:pt x="1529" y="170"/>
                  </a:lnTo>
                  <a:lnTo>
                    <a:pt x="1533" y="164"/>
                  </a:lnTo>
                  <a:lnTo>
                    <a:pt x="1537" y="162"/>
                  </a:lnTo>
                  <a:close/>
                  <a:moveTo>
                    <a:pt x="3084" y="156"/>
                  </a:moveTo>
                  <a:lnTo>
                    <a:pt x="3084" y="156"/>
                  </a:lnTo>
                  <a:lnTo>
                    <a:pt x="3084" y="156"/>
                  </a:lnTo>
                  <a:lnTo>
                    <a:pt x="3084" y="156"/>
                  </a:lnTo>
                  <a:close/>
                  <a:moveTo>
                    <a:pt x="1778" y="88"/>
                  </a:moveTo>
                  <a:lnTo>
                    <a:pt x="1776" y="88"/>
                  </a:lnTo>
                  <a:lnTo>
                    <a:pt x="1774" y="89"/>
                  </a:lnTo>
                  <a:lnTo>
                    <a:pt x="1772" y="89"/>
                  </a:lnTo>
                  <a:lnTo>
                    <a:pt x="1771" y="89"/>
                  </a:lnTo>
                  <a:lnTo>
                    <a:pt x="1770" y="89"/>
                  </a:lnTo>
                  <a:lnTo>
                    <a:pt x="1767" y="89"/>
                  </a:lnTo>
                  <a:lnTo>
                    <a:pt x="1764" y="89"/>
                  </a:lnTo>
                  <a:lnTo>
                    <a:pt x="1762" y="89"/>
                  </a:lnTo>
                  <a:lnTo>
                    <a:pt x="1761" y="89"/>
                  </a:lnTo>
                  <a:lnTo>
                    <a:pt x="1760" y="89"/>
                  </a:lnTo>
                  <a:lnTo>
                    <a:pt x="1759" y="90"/>
                  </a:lnTo>
                  <a:lnTo>
                    <a:pt x="1757" y="91"/>
                  </a:lnTo>
                  <a:lnTo>
                    <a:pt x="1756" y="93"/>
                  </a:lnTo>
                  <a:lnTo>
                    <a:pt x="1754" y="93"/>
                  </a:lnTo>
                  <a:lnTo>
                    <a:pt x="1753" y="94"/>
                  </a:lnTo>
                  <a:lnTo>
                    <a:pt x="1751" y="95"/>
                  </a:lnTo>
                  <a:lnTo>
                    <a:pt x="1751" y="97"/>
                  </a:lnTo>
                  <a:lnTo>
                    <a:pt x="1750" y="99"/>
                  </a:lnTo>
                  <a:lnTo>
                    <a:pt x="1750" y="100"/>
                  </a:lnTo>
                  <a:lnTo>
                    <a:pt x="1750" y="101"/>
                  </a:lnTo>
                  <a:lnTo>
                    <a:pt x="1750" y="101"/>
                  </a:lnTo>
                  <a:lnTo>
                    <a:pt x="1750" y="102"/>
                  </a:lnTo>
                  <a:lnTo>
                    <a:pt x="1750" y="103"/>
                  </a:lnTo>
                  <a:lnTo>
                    <a:pt x="1750" y="105"/>
                  </a:lnTo>
                  <a:lnTo>
                    <a:pt x="1750" y="106"/>
                  </a:lnTo>
                  <a:lnTo>
                    <a:pt x="1751" y="106"/>
                  </a:lnTo>
                  <a:lnTo>
                    <a:pt x="1751" y="107"/>
                  </a:lnTo>
                  <a:lnTo>
                    <a:pt x="1750" y="107"/>
                  </a:lnTo>
                  <a:lnTo>
                    <a:pt x="1748" y="108"/>
                  </a:lnTo>
                  <a:lnTo>
                    <a:pt x="1747" y="109"/>
                  </a:lnTo>
                  <a:lnTo>
                    <a:pt x="1745" y="110"/>
                  </a:lnTo>
                  <a:lnTo>
                    <a:pt x="1743" y="111"/>
                  </a:lnTo>
                  <a:lnTo>
                    <a:pt x="1741" y="112"/>
                  </a:lnTo>
                  <a:lnTo>
                    <a:pt x="1740" y="112"/>
                  </a:lnTo>
                  <a:lnTo>
                    <a:pt x="1739" y="113"/>
                  </a:lnTo>
                  <a:lnTo>
                    <a:pt x="1737" y="113"/>
                  </a:lnTo>
                  <a:lnTo>
                    <a:pt x="1735" y="113"/>
                  </a:lnTo>
                  <a:lnTo>
                    <a:pt x="1733" y="113"/>
                  </a:lnTo>
                  <a:lnTo>
                    <a:pt x="1732" y="114"/>
                  </a:lnTo>
                  <a:lnTo>
                    <a:pt x="1731" y="115"/>
                  </a:lnTo>
                  <a:lnTo>
                    <a:pt x="1730" y="117"/>
                  </a:lnTo>
                  <a:lnTo>
                    <a:pt x="1728" y="118"/>
                  </a:lnTo>
                  <a:lnTo>
                    <a:pt x="1726" y="121"/>
                  </a:lnTo>
                  <a:lnTo>
                    <a:pt x="1725" y="123"/>
                  </a:lnTo>
                  <a:lnTo>
                    <a:pt x="1724" y="124"/>
                  </a:lnTo>
                  <a:lnTo>
                    <a:pt x="1724" y="125"/>
                  </a:lnTo>
                  <a:lnTo>
                    <a:pt x="1721" y="126"/>
                  </a:lnTo>
                  <a:lnTo>
                    <a:pt x="1720" y="128"/>
                  </a:lnTo>
                  <a:lnTo>
                    <a:pt x="1718" y="130"/>
                  </a:lnTo>
                  <a:lnTo>
                    <a:pt x="1717" y="132"/>
                  </a:lnTo>
                  <a:lnTo>
                    <a:pt x="1716" y="134"/>
                  </a:lnTo>
                  <a:lnTo>
                    <a:pt x="1716" y="136"/>
                  </a:lnTo>
                  <a:lnTo>
                    <a:pt x="1716" y="139"/>
                  </a:lnTo>
                  <a:lnTo>
                    <a:pt x="1716" y="142"/>
                  </a:lnTo>
                  <a:lnTo>
                    <a:pt x="1716" y="145"/>
                  </a:lnTo>
                  <a:lnTo>
                    <a:pt x="1717" y="146"/>
                  </a:lnTo>
                  <a:lnTo>
                    <a:pt x="1717" y="147"/>
                  </a:lnTo>
                  <a:lnTo>
                    <a:pt x="1719" y="148"/>
                  </a:lnTo>
                  <a:lnTo>
                    <a:pt x="1721" y="151"/>
                  </a:lnTo>
                  <a:lnTo>
                    <a:pt x="1725" y="152"/>
                  </a:lnTo>
                  <a:lnTo>
                    <a:pt x="1728" y="154"/>
                  </a:lnTo>
                  <a:lnTo>
                    <a:pt x="1730" y="155"/>
                  </a:lnTo>
                  <a:lnTo>
                    <a:pt x="1732" y="156"/>
                  </a:lnTo>
                  <a:lnTo>
                    <a:pt x="1733" y="157"/>
                  </a:lnTo>
                  <a:lnTo>
                    <a:pt x="1734" y="158"/>
                  </a:lnTo>
                  <a:lnTo>
                    <a:pt x="1733" y="160"/>
                  </a:lnTo>
                  <a:lnTo>
                    <a:pt x="1733" y="161"/>
                  </a:lnTo>
                  <a:lnTo>
                    <a:pt x="1732" y="162"/>
                  </a:lnTo>
                  <a:lnTo>
                    <a:pt x="1731" y="163"/>
                  </a:lnTo>
                  <a:lnTo>
                    <a:pt x="1731" y="164"/>
                  </a:lnTo>
                  <a:lnTo>
                    <a:pt x="1730" y="164"/>
                  </a:lnTo>
                  <a:lnTo>
                    <a:pt x="1729" y="165"/>
                  </a:lnTo>
                  <a:lnTo>
                    <a:pt x="1727" y="166"/>
                  </a:lnTo>
                  <a:lnTo>
                    <a:pt x="1724" y="167"/>
                  </a:lnTo>
                  <a:lnTo>
                    <a:pt x="1721" y="169"/>
                  </a:lnTo>
                  <a:lnTo>
                    <a:pt x="1719" y="170"/>
                  </a:lnTo>
                  <a:lnTo>
                    <a:pt x="1717" y="171"/>
                  </a:lnTo>
                  <a:lnTo>
                    <a:pt x="1717" y="171"/>
                  </a:lnTo>
                  <a:lnTo>
                    <a:pt x="1716" y="172"/>
                  </a:lnTo>
                  <a:lnTo>
                    <a:pt x="1715" y="174"/>
                  </a:lnTo>
                  <a:lnTo>
                    <a:pt x="1714" y="176"/>
                  </a:lnTo>
                  <a:lnTo>
                    <a:pt x="1713" y="179"/>
                  </a:lnTo>
                  <a:lnTo>
                    <a:pt x="1712" y="181"/>
                  </a:lnTo>
                  <a:lnTo>
                    <a:pt x="1712" y="183"/>
                  </a:lnTo>
                  <a:lnTo>
                    <a:pt x="1713" y="185"/>
                  </a:lnTo>
                  <a:lnTo>
                    <a:pt x="1714" y="186"/>
                  </a:lnTo>
                  <a:lnTo>
                    <a:pt x="1715" y="187"/>
                  </a:lnTo>
                  <a:lnTo>
                    <a:pt x="1715" y="187"/>
                  </a:lnTo>
                  <a:lnTo>
                    <a:pt x="1715" y="188"/>
                  </a:lnTo>
                  <a:lnTo>
                    <a:pt x="1714" y="189"/>
                  </a:lnTo>
                  <a:lnTo>
                    <a:pt x="1713" y="191"/>
                  </a:lnTo>
                  <a:lnTo>
                    <a:pt x="1713" y="193"/>
                  </a:lnTo>
                  <a:lnTo>
                    <a:pt x="1712" y="195"/>
                  </a:lnTo>
                  <a:lnTo>
                    <a:pt x="1711" y="196"/>
                  </a:lnTo>
                  <a:lnTo>
                    <a:pt x="1711" y="197"/>
                  </a:lnTo>
                  <a:lnTo>
                    <a:pt x="1710" y="198"/>
                  </a:lnTo>
                  <a:lnTo>
                    <a:pt x="1710" y="199"/>
                  </a:lnTo>
                  <a:lnTo>
                    <a:pt x="1709" y="199"/>
                  </a:lnTo>
                  <a:lnTo>
                    <a:pt x="1708" y="200"/>
                  </a:lnTo>
                  <a:lnTo>
                    <a:pt x="1706" y="200"/>
                  </a:lnTo>
                  <a:lnTo>
                    <a:pt x="1704" y="200"/>
                  </a:lnTo>
                  <a:lnTo>
                    <a:pt x="1703" y="200"/>
                  </a:lnTo>
                  <a:lnTo>
                    <a:pt x="1702" y="200"/>
                  </a:lnTo>
                  <a:lnTo>
                    <a:pt x="1700" y="200"/>
                  </a:lnTo>
                  <a:lnTo>
                    <a:pt x="1699" y="201"/>
                  </a:lnTo>
                  <a:lnTo>
                    <a:pt x="1697" y="202"/>
                  </a:lnTo>
                  <a:lnTo>
                    <a:pt x="1696" y="203"/>
                  </a:lnTo>
                  <a:lnTo>
                    <a:pt x="1695" y="204"/>
                  </a:lnTo>
                  <a:lnTo>
                    <a:pt x="1695" y="206"/>
                  </a:lnTo>
                  <a:lnTo>
                    <a:pt x="1695" y="207"/>
                  </a:lnTo>
                  <a:lnTo>
                    <a:pt x="1696" y="208"/>
                  </a:lnTo>
                  <a:lnTo>
                    <a:pt x="1697" y="209"/>
                  </a:lnTo>
                  <a:lnTo>
                    <a:pt x="1698" y="210"/>
                  </a:lnTo>
                  <a:lnTo>
                    <a:pt x="1699" y="210"/>
                  </a:lnTo>
                  <a:lnTo>
                    <a:pt x="1700" y="211"/>
                  </a:lnTo>
                  <a:lnTo>
                    <a:pt x="1700" y="211"/>
                  </a:lnTo>
                  <a:lnTo>
                    <a:pt x="1700" y="213"/>
                  </a:lnTo>
                  <a:lnTo>
                    <a:pt x="1700" y="215"/>
                  </a:lnTo>
                  <a:lnTo>
                    <a:pt x="1700" y="216"/>
                  </a:lnTo>
                  <a:lnTo>
                    <a:pt x="1699" y="216"/>
                  </a:lnTo>
                  <a:lnTo>
                    <a:pt x="1698" y="216"/>
                  </a:lnTo>
                  <a:lnTo>
                    <a:pt x="1698" y="215"/>
                  </a:lnTo>
                  <a:lnTo>
                    <a:pt x="1697" y="213"/>
                  </a:lnTo>
                  <a:lnTo>
                    <a:pt x="1696" y="212"/>
                  </a:lnTo>
                  <a:lnTo>
                    <a:pt x="1695" y="211"/>
                  </a:lnTo>
                  <a:lnTo>
                    <a:pt x="1693" y="211"/>
                  </a:lnTo>
                  <a:lnTo>
                    <a:pt x="1690" y="209"/>
                  </a:lnTo>
                  <a:lnTo>
                    <a:pt x="1689" y="209"/>
                  </a:lnTo>
                  <a:lnTo>
                    <a:pt x="1688" y="209"/>
                  </a:lnTo>
                  <a:lnTo>
                    <a:pt x="1687" y="210"/>
                  </a:lnTo>
                  <a:lnTo>
                    <a:pt x="1686" y="210"/>
                  </a:lnTo>
                  <a:lnTo>
                    <a:pt x="1685" y="210"/>
                  </a:lnTo>
                  <a:lnTo>
                    <a:pt x="1685" y="209"/>
                  </a:lnTo>
                  <a:lnTo>
                    <a:pt x="1683" y="209"/>
                  </a:lnTo>
                  <a:lnTo>
                    <a:pt x="1680" y="208"/>
                  </a:lnTo>
                  <a:lnTo>
                    <a:pt x="1678" y="208"/>
                  </a:lnTo>
                  <a:lnTo>
                    <a:pt x="1676" y="207"/>
                  </a:lnTo>
                  <a:lnTo>
                    <a:pt x="1676" y="207"/>
                  </a:lnTo>
                  <a:lnTo>
                    <a:pt x="1673" y="216"/>
                  </a:lnTo>
                  <a:lnTo>
                    <a:pt x="1663" y="224"/>
                  </a:lnTo>
                  <a:lnTo>
                    <a:pt x="1663" y="224"/>
                  </a:lnTo>
                  <a:lnTo>
                    <a:pt x="1663" y="225"/>
                  </a:lnTo>
                  <a:lnTo>
                    <a:pt x="1664" y="225"/>
                  </a:lnTo>
                  <a:lnTo>
                    <a:pt x="1666" y="225"/>
                  </a:lnTo>
                  <a:lnTo>
                    <a:pt x="1668" y="224"/>
                  </a:lnTo>
                  <a:lnTo>
                    <a:pt x="1670" y="224"/>
                  </a:lnTo>
                  <a:lnTo>
                    <a:pt x="1672" y="223"/>
                  </a:lnTo>
                  <a:lnTo>
                    <a:pt x="1673" y="223"/>
                  </a:lnTo>
                  <a:lnTo>
                    <a:pt x="1674" y="222"/>
                  </a:lnTo>
                  <a:lnTo>
                    <a:pt x="1675" y="221"/>
                  </a:lnTo>
                  <a:lnTo>
                    <a:pt x="1676" y="220"/>
                  </a:lnTo>
                  <a:lnTo>
                    <a:pt x="1677" y="219"/>
                  </a:lnTo>
                  <a:lnTo>
                    <a:pt x="1679" y="218"/>
                  </a:lnTo>
                  <a:lnTo>
                    <a:pt x="1682" y="218"/>
                  </a:lnTo>
                  <a:lnTo>
                    <a:pt x="1684" y="217"/>
                  </a:lnTo>
                  <a:lnTo>
                    <a:pt x="1685" y="217"/>
                  </a:lnTo>
                  <a:lnTo>
                    <a:pt x="1685" y="218"/>
                  </a:lnTo>
                  <a:lnTo>
                    <a:pt x="1686" y="220"/>
                  </a:lnTo>
                  <a:lnTo>
                    <a:pt x="1686" y="222"/>
                  </a:lnTo>
                  <a:lnTo>
                    <a:pt x="1687" y="224"/>
                  </a:lnTo>
                  <a:lnTo>
                    <a:pt x="1688" y="225"/>
                  </a:lnTo>
                  <a:lnTo>
                    <a:pt x="1689" y="225"/>
                  </a:lnTo>
                  <a:lnTo>
                    <a:pt x="1690" y="225"/>
                  </a:lnTo>
                  <a:lnTo>
                    <a:pt x="1690" y="225"/>
                  </a:lnTo>
                  <a:lnTo>
                    <a:pt x="1691" y="225"/>
                  </a:lnTo>
                  <a:lnTo>
                    <a:pt x="1693" y="226"/>
                  </a:lnTo>
                  <a:lnTo>
                    <a:pt x="1695" y="226"/>
                  </a:lnTo>
                  <a:lnTo>
                    <a:pt x="1697" y="225"/>
                  </a:lnTo>
                  <a:lnTo>
                    <a:pt x="1698" y="224"/>
                  </a:lnTo>
                  <a:lnTo>
                    <a:pt x="1700" y="223"/>
                  </a:lnTo>
                  <a:lnTo>
                    <a:pt x="1701" y="222"/>
                  </a:lnTo>
                  <a:lnTo>
                    <a:pt x="1703" y="222"/>
                  </a:lnTo>
                  <a:lnTo>
                    <a:pt x="1705" y="221"/>
                  </a:lnTo>
                  <a:lnTo>
                    <a:pt x="1707" y="221"/>
                  </a:lnTo>
                  <a:lnTo>
                    <a:pt x="1709" y="221"/>
                  </a:lnTo>
                  <a:lnTo>
                    <a:pt x="1710" y="220"/>
                  </a:lnTo>
                  <a:lnTo>
                    <a:pt x="1711" y="219"/>
                  </a:lnTo>
                  <a:lnTo>
                    <a:pt x="1712" y="218"/>
                  </a:lnTo>
                  <a:lnTo>
                    <a:pt x="1713" y="217"/>
                  </a:lnTo>
                  <a:lnTo>
                    <a:pt x="1714" y="217"/>
                  </a:lnTo>
                  <a:lnTo>
                    <a:pt x="1723" y="214"/>
                  </a:lnTo>
                  <a:lnTo>
                    <a:pt x="1723" y="214"/>
                  </a:lnTo>
                  <a:lnTo>
                    <a:pt x="1725" y="214"/>
                  </a:lnTo>
                  <a:lnTo>
                    <a:pt x="1726" y="213"/>
                  </a:lnTo>
                  <a:lnTo>
                    <a:pt x="1727" y="213"/>
                  </a:lnTo>
                  <a:lnTo>
                    <a:pt x="1727" y="213"/>
                  </a:lnTo>
                  <a:lnTo>
                    <a:pt x="1728" y="213"/>
                  </a:lnTo>
                  <a:lnTo>
                    <a:pt x="1729" y="214"/>
                  </a:lnTo>
                  <a:lnTo>
                    <a:pt x="1729" y="215"/>
                  </a:lnTo>
                  <a:lnTo>
                    <a:pt x="1729" y="215"/>
                  </a:lnTo>
                  <a:lnTo>
                    <a:pt x="1730" y="217"/>
                  </a:lnTo>
                  <a:lnTo>
                    <a:pt x="1731" y="218"/>
                  </a:lnTo>
                  <a:lnTo>
                    <a:pt x="1732" y="220"/>
                  </a:lnTo>
                  <a:lnTo>
                    <a:pt x="1733" y="221"/>
                  </a:lnTo>
                  <a:lnTo>
                    <a:pt x="1734" y="221"/>
                  </a:lnTo>
                  <a:lnTo>
                    <a:pt x="1736" y="221"/>
                  </a:lnTo>
                  <a:lnTo>
                    <a:pt x="1738" y="220"/>
                  </a:lnTo>
                  <a:lnTo>
                    <a:pt x="1739" y="220"/>
                  </a:lnTo>
                  <a:lnTo>
                    <a:pt x="1740" y="219"/>
                  </a:lnTo>
                  <a:lnTo>
                    <a:pt x="1743" y="218"/>
                  </a:lnTo>
                  <a:lnTo>
                    <a:pt x="1745" y="216"/>
                  </a:lnTo>
                  <a:lnTo>
                    <a:pt x="1747" y="215"/>
                  </a:lnTo>
                  <a:lnTo>
                    <a:pt x="1748" y="215"/>
                  </a:lnTo>
                  <a:lnTo>
                    <a:pt x="1751" y="213"/>
                  </a:lnTo>
                  <a:lnTo>
                    <a:pt x="1754" y="212"/>
                  </a:lnTo>
                  <a:lnTo>
                    <a:pt x="1756" y="211"/>
                  </a:lnTo>
                  <a:lnTo>
                    <a:pt x="1756" y="209"/>
                  </a:lnTo>
                  <a:lnTo>
                    <a:pt x="1756" y="207"/>
                  </a:lnTo>
                  <a:lnTo>
                    <a:pt x="1754" y="204"/>
                  </a:lnTo>
                  <a:lnTo>
                    <a:pt x="1753" y="202"/>
                  </a:lnTo>
                  <a:lnTo>
                    <a:pt x="1751" y="200"/>
                  </a:lnTo>
                  <a:lnTo>
                    <a:pt x="1751" y="197"/>
                  </a:lnTo>
                  <a:lnTo>
                    <a:pt x="1753" y="194"/>
                  </a:lnTo>
                  <a:lnTo>
                    <a:pt x="1753" y="191"/>
                  </a:lnTo>
                  <a:lnTo>
                    <a:pt x="1754" y="189"/>
                  </a:lnTo>
                  <a:lnTo>
                    <a:pt x="1754" y="186"/>
                  </a:lnTo>
                  <a:lnTo>
                    <a:pt x="1756" y="184"/>
                  </a:lnTo>
                  <a:lnTo>
                    <a:pt x="1758" y="183"/>
                  </a:lnTo>
                  <a:lnTo>
                    <a:pt x="1760" y="182"/>
                  </a:lnTo>
                  <a:lnTo>
                    <a:pt x="1762" y="182"/>
                  </a:lnTo>
                  <a:lnTo>
                    <a:pt x="1764" y="182"/>
                  </a:lnTo>
                  <a:lnTo>
                    <a:pt x="1766" y="182"/>
                  </a:lnTo>
                  <a:lnTo>
                    <a:pt x="1767" y="183"/>
                  </a:lnTo>
                  <a:lnTo>
                    <a:pt x="1768" y="183"/>
                  </a:lnTo>
                  <a:lnTo>
                    <a:pt x="1770" y="185"/>
                  </a:lnTo>
                  <a:lnTo>
                    <a:pt x="1772" y="187"/>
                  </a:lnTo>
                  <a:lnTo>
                    <a:pt x="1773" y="188"/>
                  </a:lnTo>
                  <a:lnTo>
                    <a:pt x="1774" y="190"/>
                  </a:lnTo>
                  <a:lnTo>
                    <a:pt x="1775" y="190"/>
                  </a:lnTo>
                  <a:lnTo>
                    <a:pt x="1776" y="190"/>
                  </a:lnTo>
                  <a:lnTo>
                    <a:pt x="1777" y="189"/>
                  </a:lnTo>
                  <a:lnTo>
                    <a:pt x="1779" y="188"/>
                  </a:lnTo>
                  <a:lnTo>
                    <a:pt x="1780" y="187"/>
                  </a:lnTo>
                  <a:lnTo>
                    <a:pt x="1780" y="185"/>
                  </a:lnTo>
                  <a:lnTo>
                    <a:pt x="1781" y="183"/>
                  </a:lnTo>
                  <a:lnTo>
                    <a:pt x="1781" y="180"/>
                  </a:lnTo>
                  <a:lnTo>
                    <a:pt x="1781" y="178"/>
                  </a:lnTo>
                  <a:lnTo>
                    <a:pt x="1781" y="176"/>
                  </a:lnTo>
                  <a:lnTo>
                    <a:pt x="1780" y="176"/>
                  </a:lnTo>
                  <a:lnTo>
                    <a:pt x="1780" y="175"/>
                  </a:lnTo>
                  <a:lnTo>
                    <a:pt x="1779" y="175"/>
                  </a:lnTo>
                  <a:lnTo>
                    <a:pt x="1779" y="174"/>
                  </a:lnTo>
                  <a:lnTo>
                    <a:pt x="1772" y="170"/>
                  </a:lnTo>
                  <a:lnTo>
                    <a:pt x="1771" y="169"/>
                  </a:lnTo>
                  <a:lnTo>
                    <a:pt x="1772" y="164"/>
                  </a:lnTo>
                  <a:lnTo>
                    <a:pt x="1779" y="162"/>
                  </a:lnTo>
                  <a:lnTo>
                    <a:pt x="1780" y="162"/>
                  </a:lnTo>
                  <a:lnTo>
                    <a:pt x="1783" y="162"/>
                  </a:lnTo>
                  <a:lnTo>
                    <a:pt x="1785" y="161"/>
                  </a:lnTo>
                  <a:lnTo>
                    <a:pt x="1788" y="161"/>
                  </a:lnTo>
                  <a:lnTo>
                    <a:pt x="1790" y="160"/>
                  </a:lnTo>
                  <a:lnTo>
                    <a:pt x="1793" y="159"/>
                  </a:lnTo>
                  <a:lnTo>
                    <a:pt x="1795" y="159"/>
                  </a:lnTo>
                  <a:lnTo>
                    <a:pt x="1796" y="159"/>
                  </a:lnTo>
                  <a:lnTo>
                    <a:pt x="1797" y="159"/>
                  </a:lnTo>
                  <a:lnTo>
                    <a:pt x="1800" y="160"/>
                  </a:lnTo>
                  <a:lnTo>
                    <a:pt x="1802" y="160"/>
                  </a:lnTo>
                  <a:lnTo>
                    <a:pt x="1804" y="161"/>
                  </a:lnTo>
                  <a:lnTo>
                    <a:pt x="1806" y="161"/>
                  </a:lnTo>
                  <a:lnTo>
                    <a:pt x="1807" y="161"/>
                  </a:lnTo>
                  <a:lnTo>
                    <a:pt x="1809" y="161"/>
                  </a:lnTo>
                  <a:lnTo>
                    <a:pt x="1810" y="162"/>
                  </a:lnTo>
                  <a:lnTo>
                    <a:pt x="1811" y="162"/>
                  </a:lnTo>
                  <a:lnTo>
                    <a:pt x="1814" y="161"/>
                  </a:lnTo>
                  <a:lnTo>
                    <a:pt x="1816" y="160"/>
                  </a:lnTo>
                  <a:lnTo>
                    <a:pt x="1817" y="159"/>
                  </a:lnTo>
                  <a:lnTo>
                    <a:pt x="1817" y="158"/>
                  </a:lnTo>
                  <a:lnTo>
                    <a:pt x="1819" y="157"/>
                  </a:lnTo>
                  <a:lnTo>
                    <a:pt x="1820" y="155"/>
                  </a:lnTo>
                  <a:lnTo>
                    <a:pt x="1821" y="154"/>
                  </a:lnTo>
                  <a:lnTo>
                    <a:pt x="1821" y="152"/>
                  </a:lnTo>
                  <a:lnTo>
                    <a:pt x="1818" y="150"/>
                  </a:lnTo>
                  <a:lnTo>
                    <a:pt x="1817" y="150"/>
                  </a:lnTo>
                  <a:lnTo>
                    <a:pt x="1816" y="150"/>
                  </a:lnTo>
                  <a:lnTo>
                    <a:pt x="1814" y="150"/>
                  </a:lnTo>
                  <a:lnTo>
                    <a:pt x="1813" y="148"/>
                  </a:lnTo>
                  <a:lnTo>
                    <a:pt x="1811" y="148"/>
                  </a:lnTo>
                  <a:lnTo>
                    <a:pt x="1811" y="147"/>
                  </a:lnTo>
                  <a:lnTo>
                    <a:pt x="1809" y="148"/>
                  </a:lnTo>
                  <a:lnTo>
                    <a:pt x="1807" y="148"/>
                  </a:lnTo>
                  <a:lnTo>
                    <a:pt x="1805" y="150"/>
                  </a:lnTo>
                  <a:lnTo>
                    <a:pt x="1803" y="150"/>
                  </a:lnTo>
                  <a:lnTo>
                    <a:pt x="1802" y="151"/>
                  </a:lnTo>
                  <a:lnTo>
                    <a:pt x="1801" y="151"/>
                  </a:lnTo>
                  <a:lnTo>
                    <a:pt x="1800" y="151"/>
                  </a:lnTo>
                  <a:lnTo>
                    <a:pt x="1797" y="151"/>
                  </a:lnTo>
                  <a:lnTo>
                    <a:pt x="1795" y="152"/>
                  </a:lnTo>
                  <a:lnTo>
                    <a:pt x="1792" y="153"/>
                  </a:lnTo>
                  <a:lnTo>
                    <a:pt x="1790" y="153"/>
                  </a:lnTo>
                  <a:lnTo>
                    <a:pt x="1788" y="153"/>
                  </a:lnTo>
                  <a:lnTo>
                    <a:pt x="1786" y="153"/>
                  </a:lnTo>
                  <a:lnTo>
                    <a:pt x="1784" y="153"/>
                  </a:lnTo>
                  <a:lnTo>
                    <a:pt x="1781" y="153"/>
                  </a:lnTo>
                  <a:lnTo>
                    <a:pt x="1780" y="153"/>
                  </a:lnTo>
                  <a:lnTo>
                    <a:pt x="1778" y="154"/>
                  </a:lnTo>
                  <a:lnTo>
                    <a:pt x="1777" y="154"/>
                  </a:lnTo>
                  <a:lnTo>
                    <a:pt x="1775" y="155"/>
                  </a:lnTo>
                  <a:lnTo>
                    <a:pt x="1774" y="156"/>
                  </a:lnTo>
                  <a:lnTo>
                    <a:pt x="1774" y="156"/>
                  </a:lnTo>
                  <a:lnTo>
                    <a:pt x="1768" y="157"/>
                  </a:lnTo>
                  <a:lnTo>
                    <a:pt x="1768" y="157"/>
                  </a:lnTo>
                  <a:lnTo>
                    <a:pt x="1767" y="157"/>
                  </a:lnTo>
                  <a:lnTo>
                    <a:pt x="1767" y="156"/>
                  </a:lnTo>
                  <a:lnTo>
                    <a:pt x="1766" y="156"/>
                  </a:lnTo>
                  <a:lnTo>
                    <a:pt x="1764" y="155"/>
                  </a:lnTo>
                  <a:lnTo>
                    <a:pt x="1763" y="156"/>
                  </a:lnTo>
                  <a:lnTo>
                    <a:pt x="1761" y="156"/>
                  </a:lnTo>
                  <a:lnTo>
                    <a:pt x="1760" y="155"/>
                  </a:lnTo>
                  <a:lnTo>
                    <a:pt x="1759" y="155"/>
                  </a:lnTo>
                  <a:lnTo>
                    <a:pt x="1757" y="154"/>
                  </a:lnTo>
                  <a:lnTo>
                    <a:pt x="1756" y="153"/>
                  </a:lnTo>
                  <a:lnTo>
                    <a:pt x="1756" y="152"/>
                  </a:lnTo>
                  <a:lnTo>
                    <a:pt x="1755" y="151"/>
                  </a:lnTo>
                  <a:lnTo>
                    <a:pt x="1753" y="150"/>
                  </a:lnTo>
                  <a:lnTo>
                    <a:pt x="1751" y="148"/>
                  </a:lnTo>
                  <a:lnTo>
                    <a:pt x="1750" y="146"/>
                  </a:lnTo>
                  <a:lnTo>
                    <a:pt x="1750" y="144"/>
                  </a:lnTo>
                  <a:lnTo>
                    <a:pt x="1750" y="142"/>
                  </a:lnTo>
                  <a:lnTo>
                    <a:pt x="1750" y="141"/>
                  </a:lnTo>
                  <a:lnTo>
                    <a:pt x="1751" y="139"/>
                  </a:lnTo>
                  <a:lnTo>
                    <a:pt x="1751" y="137"/>
                  </a:lnTo>
                  <a:lnTo>
                    <a:pt x="1750" y="135"/>
                  </a:lnTo>
                  <a:lnTo>
                    <a:pt x="1749" y="134"/>
                  </a:lnTo>
                  <a:lnTo>
                    <a:pt x="1749" y="132"/>
                  </a:lnTo>
                  <a:lnTo>
                    <a:pt x="1749" y="129"/>
                  </a:lnTo>
                  <a:lnTo>
                    <a:pt x="1749" y="126"/>
                  </a:lnTo>
                  <a:lnTo>
                    <a:pt x="1749" y="123"/>
                  </a:lnTo>
                  <a:lnTo>
                    <a:pt x="1750" y="118"/>
                  </a:lnTo>
                  <a:lnTo>
                    <a:pt x="1750" y="116"/>
                  </a:lnTo>
                  <a:lnTo>
                    <a:pt x="1750" y="115"/>
                  </a:lnTo>
                  <a:lnTo>
                    <a:pt x="1750" y="115"/>
                  </a:lnTo>
                  <a:lnTo>
                    <a:pt x="1751" y="115"/>
                  </a:lnTo>
                  <a:lnTo>
                    <a:pt x="1753" y="115"/>
                  </a:lnTo>
                  <a:lnTo>
                    <a:pt x="1754" y="114"/>
                  </a:lnTo>
                  <a:lnTo>
                    <a:pt x="1756" y="113"/>
                  </a:lnTo>
                  <a:lnTo>
                    <a:pt x="1757" y="112"/>
                  </a:lnTo>
                  <a:lnTo>
                    <a:pt x="1758" y="112"/>
                  </a:lnTo>
                  <a:lnTo>
                    <a:pt x="1759" y="111"/>
                  </a:lnTo>
                  <a:lnTo>
                    <a:pt x="1761" y="110"/>
                  </a:lnTo>
                  <a:lnTo>
                    <a:pt x="1763" y="109"/>
                  </a:lnTo>
                  <a:lnTo>
                    <a:pt x="1765" y="107"/>
                  </a:lnTo>
                  <a:lnTo>
                    <a:pt x="1768" y="106"/>
                  </a:lnTo>
                  <a:lnTo>
                    <a:pt x="1770" y="104"/>
                  </a:lnTo>
                  <a:lnTo>
                    <a:pt x="1772" y="103"/>
                  </a:lnTo>
                  <a:lnTo>
                    <a:pt x="1774" y="101"/>
                  </a:lnTo>
                  <a:lnTo>
                    <a:pt x="1776" y="99"/>
                  </a:lnTo>
                  <a:lnTo>
                    <a:pt x="1778" y="97"/>
                  </a:lnTo>
                  <a:lnTo>
                    <a:pt x="1780" y="96"/>
                  </a:lnTo>
                  <a:lnTo>
                    <a:pt x="1783" y="95"/>
                  </a:lnTo>
                  <a:lnTo>
                    <a:pt x="1784" y="94"/>
                  </a:lnTo>
                  <a:lnTo>
                    <a:pt x="1783" y="93"/>
                  </a:lnTo>
                  <a:lnTo>
                    <a:pt x="1781" y="91"/>
                  </a:lnTo>
                  <a:lnTo>
                    <a:pt x="1780" y="89"/>
                  </a:lnTo>
                  <a:lnTo>
                    <a:pt x="1780" y="88"/>
                  </a:lnTo>
                  <a:lnTo>
                    <a:pt x="1778" y="88"/>
                  </a:lnTo>
                  <a:close/>
                  <a:moveTo>
                    <a:pt x="1374" y="81"/>
                  </a:moveTo>
                  <a:lnTo>
                    <a:pt x="1388" y="89"/>
                  </a:lnTo>
                  <a:lnTo>
                    <a:pt x="1437" y="84"/>
                  </a:lnTo>
                  <a:lnTo>
                    <a:pt x="1447" y="93"/>
                  </a:lnTo>
                  <a:lnTo>
                    <a:pt x="1442" y="103"/>
                  </a:lnTo>
                  <a:lnTo>
                    <a:pt x="1415" y="112"/>
                  </a:lnTo>
                  <a:lnTo>
                    <a:pt x="1413" y="112"/>
                  </a:lnTo>
                  <a:lnTo>
                    <a:pt x="1408" y="113"/>
                  </a:lnTo>
                  <a:lnTo>
                    <a:pt x="1402" y="114"/>
                  </a:lnTo>
                  <a:lnTo>
                    <a:pt x="1396" y="115"/>
                  </a:lnTo>
                  <a:lnTo>
                    <a:pt x="1391" y="115"/>
                  </a:lnTo>
                  <a:lnTo>
                    <a:pt x="1390" y="114"/>
                  </a:lnTo>
                  <a:lnTo>
                    <a:pt x="1390" y="113"/>
                  </a:lnTo>
                  <a:lnTo>
                    <a:pt x="1389" y="112"/>
                  </a:lnTo>
                  <a:lnTo>
                    <a:pt x="1387" y="110"/>
                  </a:lnTo>
                  <a:lnTo>
                    <a:pt x="1385" y="109"/>
                  </a:lnTo>
                  <a:lnTo>
                    <a:pt x="1383" y="107"/>
                  </a:lnTo>
                  <a:lnTo>
                    <a:pt x="1381" y="106"/>
                  </a:lnTo>
                  <a:lnTo>
                    <a:pt x="1379" y="104"/>
                  </a:lnTo>
                  <a:lnTo>
                    <a:pt x="1377" y="104"/>
                  </a:lnTo>
                  <a:lnTo>
                    <a:pt x="1377" y="103"/>
                  </a:lnTo>
                  <a:lnTo>
                    <a:pt x="1377" y="95"/>
                  </a:lnTo>
                  <a:lnTo>
                    <a:pt x="1376" y="95"/>
                  </a:lnTo>
                  <a:lnTo>
                    <a:pt x="1375" y="96"/>
                  </a:lnTo>
                  <a:lnTo>
                    <a:pt x="1374" y="97"/>
                  </a:lnTo>
                  <a:lnTo>
                    <a:pt x="1372" y="97"/>
                  </a:lnTo>
                  <a:lnTo>
                    <a:pt x="1370" y="97"/>
                  </a:lnTo>
                  <a:lnTo>
                    <a:pt x="1368" y="97"/>
                  </a:lnTo>
                  <a:lnTo>
                    <a:pt x="1367" y="96"/>
                  </a:lnTo>
                  <a:lnTo>
                    <a:pt x="1364" y="95"/>
                  </a:lnTo>
                  <a:lnTo>
                    <a:pt x="1361" y="93"/>
                  </a:lnTo>
                  <a:lnTo>
                    <a:pt x="1359" y="91"/>
                  </a:lnTo>
                  <a:lnTo>
                    <a:pt x="1357" y="91"/>
                  </a:lnTo>
                  <a:lnTo>
                    <a:pt x="1356" y="90"/>
                  </a:lnTo>
                  <a:lnTo>
                    <a:pt x="1374" y="81"/>
                  </a:lnTo>
                  <a:close/>
                  <a:moveTo>
                    <a:pt x="1923" y="57"/>
                  </a:moveTo>
                  <a:lnTo>
                    <a:pt x="1923" y="57"/>
                  </a:lnTo>
                  <a:lnTo>
                    <a:pt x="1923" y="57"/>
                  </a:lnTo>
                  <a:lnTo>
                    <a:pt x="1923" y="57"/>
                  </a:lnTo>
                  <a:close/>
                  <a:moveTo>
                    <a:pt x="864" y="0"/>
                  </a:moveTo>
                  <a:lnTo>
                    <a:pt x="884" y="0"/>
                  </a:lnTo>
                  <a:lnTo>
                    <a:pt x="860" y="15"/>
                  </a:lnTo>
                  <a:lnTo>
                    <a:pt x="857" y="15"/>
                  </a:lnTo>
                  <a:lnTo>
                    <a:pt x="851" y="15"/>
                  </a:lnTo>
                  <a:lnTo>
                    <a:pt x="846" y="16"/>
                  </a:lnTo>
                  <a:lnTo>
                    <a:pt x="843" y="16"/>
                  </a:lnTo>
                  <a:lnTo>
                    <a:pt x="842" y="17"/>
                  </a:lnTo>
                  <a:lnTo>
                    <a:pt x="840" y="18"/>
                  </a:lnTo>
                  <a:lnTo>
                    <a:pt x="838" y="19"/>
                  </a:lnTo>
                  <a:lnTo>
                    <a:pt x="837" y="21"/>
                  </a:lnTo>
                  <a:lnTo>
                    <a:pt x="835" y="22"/>
                  </a:lnTo>
                  <a:lnTo>
                    <a:pt x="834" y="23"/>
                  </a:lnTo>
                  <a:lnTo>
                    <a:pt x="833" y="23"/>
                  </a:lnTo>
                  <a:lnTo>
                    <a:pt x="836" y="31"/>
                  </a:lnTo>
                  <a:lnTo>
                    <a:pt x="836" y="41"/>
                  </a:lnTo>
                  <a:lnTo>
                    <a:pt x="836" y="42"/>
                  </a:lnTo>
                  <a:lnTo>
                    <a:pt x="836" y="43"/>
                  </a:lnTo>
                  <a:lnTo>
                    <a:pt x="836" y="45"/>
                  </a:lnTo>
                  <a:lnTo>
                    <a:pt x="836" y="47"/>
                  </a:lnTo>
                  <a:lnTo>
                    <a:pt x="836" y="49"/>
                  </a:lnTo>
                  <a:lnTo>
                    <a:pt x="836" y="50"/>
                  </a:lnTo>
                  <a:lnTo>
                    <a:pt x="836" y="50"/>
                  </a:lnTo>
                  <a:lnTo>
                    <a:pt x="837" y="50"/>
                  </a:lnTo>
                  <a:lnTo>
                    <a:pt x="838" y="49"/>
                  </a:lnTo>
                  <a:lnTo>
                    <a:pt x="841" y="49"/>
                  </a:lnTo>
                  <a:lnTo>
                    <a:pt x="844" y="49"/>
                  </a:lnTo>
                  <a:lnTo>
                    <a:pt x="846" y="49"/>
                  </a:lnTo>
                  <a:lnTo>
                    <a:pt x="847" y="49"/>
                  </a:lnTo>
                  <a:lnTo>
                    <a:pt x="847" y="49"/>
                  </a:lnTo>
                  <a:lnTo>
                    <a:pt x="848" y="51"/>
                  </a:lnTo>
                  <a:lnTo>
                    <a:pt x="848" y="53"/>
                  </a:lnTo>
                  <a:lnTo>
                    <a:pt x="849" y="55"/>
                  </a:lnTo>
                  <a:lnTo>
                    <a:pt x="849" y="57"/>
                  </a:lnTo>
                  <a:lnTo>
                    <a:pt x="849" y="59"/>
                  </a:lnTo>
                  <a:lnTo>
                    <a:pt x="849" y="60"/>
                  </a:lnTo>
                  <a:lnTo>
                    <a:pt x="840" y="66"/>
                  </a:lnTo>
                  <a:lnTo>
                    <a:pt x="842" y="74"/>
                  </a:lnTo>
                  <a:lnTo>
                    <a:pt x="854" y="69"/>
                  </a:lnTo>
                  <a:lnTo>
                    <a:pt x="866" y="59"/>
                  </a:lnTo>
                  <a:lnTo>
                    <a:pt x="876" y="54"/>
                  </a:lnTo>
                  <a:lnTo>
                    <a:pt x="880" y="47"/>
                  </a:lnTo>
                  <a:lnTo>
                    <a:pt x="885" y="43"/>
                  </a:lnTo>
                  <a:lnTo>
                    <a:pt x="878" y="42"/>
                  </a:lnTo>
                  <a:lnTo>
                    <a:pt x="862" y="39"/>
                  </a:lnTo>
                  <a:lnTo>
                    <a:pt x="862" y="27"/>
                  </a:lnTo>
                  <a:lnTo>
                    <a:pt x="863" y="26"/>
                  </a:lnTo>
                  <a:lnTo>
                    <a:pt x="868" y="22"/>
                  </a:lnTo>
                  <a:lnTo>
                    <a:pt x="873" y="18"/>
                  </a:lnTo>
                  <a:lnTo>
                    <a:pt x="877" y="15"/>
                  </a:lnTo>
                  <a:lnTo>
                    <a:pt x="880" y="13"/>
                  </a:lnTo>
                  <a:lnTo>
                    <a:pt x="882" y="11"/>
                  </a:lnTo>
                  <a:lnTo>
                    <a:pt x="889" y="9"/>
                  </a:lnTo>
                  <a:lnTo>
                    <a:pt x="896" y="5"/>
                  </a:lnTo>
                  <a:lnTo>
                    <a:pt x="901" y="4"/>
                  </a:lnTo>
                  <a:lnTo>
                    <a:pt x="904" y="3"/>
                  </a:lnTo>
                  <a:lnTo>
                    <a:pt x="904" y="3"/>
                  </a:lnTo>
                  <a:lnTo>
                    <a:pt x="906" y="3"/>
                  </a:lnTo>
                  <a:lnTo>
                    <a:pt x="908" y="3"/>
                  </a:lnTo>
                  <a:lnTo>
                    <a:pt x="911" y="3"/>
                  </a:lnTo>
                  <a:lnTo>
                    <a:pt x="914" y="3"/>
                  </a:lnTo>
                  <a:lnTo>
                    <a:pt x="915" y="4"/>
                  </a:lnTo>
                  <a:lnTo>
                    <a:pt x="915" y="4"/>
                  </a:lnTo>
                  <a:lnTo>
                    <a:pt x="914" y="5"/>
                  </a:lnTo>
                  <a:lnTo>
                    <a:pt x="911" y="6"/>
                  </a:lnTo>
                  <a:lnTo>
                    <a:pt x="909" y="9"/>
                  </a:lnTo>
                  <a:lnTo>
                    <a:pt x="906" y="10"/>
                  </a:lnTo>
                  <a:lnTo>
                    <a:pt x="904" y="12"/>
                  </a:lnTo>
                  <a:lnTo>
                    <a:pt x="903" y="13"/>
                  </a:lnTo>
                  <a:lnTo>
                    <a:pt x="903" y="14"/>
                  </a:lnTo>
                  <a:lnTo>
                    <a:pt x="903" y="16"/>
                  </a:lnTo>
                  <a:lnTo>
                    <a:pt x="903" y="17"/>
                  </a:lnTo>
                  <a:lnTo>
                    <a:pt x="903" y="19"/>
                  </a:lnTo>
                  <a:lnTo>
                    <a:pt x="903" y="19"/>
                  </a:lnTo>
                  <a:lnTo>
                    <a:pt x="917" y="10"/>
                  </a:lnTo>
                  <a:lnTo>
                    <a:pt x="941" y="3"/>
                  </a:lnTo>
                  <a:lnTo>
                    <a:pt x="948" y="8"/>
                  </a:lnTo>
                  <a:lnTo>
                    <a:pt x="952" y="6"/>
                  </a:lnTo>
                  <a:lnTo>
                    <a:pt x="955" y="6"/>
                  </a:lnTo>
                  <a:lnTo>
                    <a:pt x="962" y="6"/>
                  </a:lnTo>
                  <a:lnTo>
                    <a:pt x="969" y="5"/>
                  </a:lnTo>
                  <a:lnTo>
                    <a:pt x="975" y="5"/>
                  </a:lnTo>
                  <a:lnTo>
                    <a:pt x="976" y="5"/>
                  </a:lnTo>
                  <a:lnTo>
                    <a:pt x="978" y="6"/>
                  </a:lnTo>
                  <a:lnTo>
                    <a:pt x="979" y="9"/>
                  </a:lnTo>
                  <a:lnTo>
                    <a:pt x="981" y="9"/>
                  </a:lnTo>
                  <a:lnTo>
                    <a:pt x="987" y="17"/>
                  </a:lnTo>
                  <a:lnTo>
                    <a:pt x="987" y="18"/>
                  </a:lnTo>
                  <a:lnTo>
                    <a:pt x="988" y="19"/>
                  </a:lnTo>
                  <a:lnTo>
                    <a:pt x="989" y="21"/>
                  </a:lnTo>
                  <a:lnTo>
                    <a:pt x="991" y="23"/>
                  </a:lnTo>
                  <a:lnTo>
                    <a:pt x="993" y="24"/>
                  </a:lnTo>
                  <a:lnTo>
                    <a:pt x="994" y="25"/>
                  </a:lnTo>
                  <a:lnTo>
                    <a:pt x="995" y="25"/>
                  </a:lnTo>
                  <a:lnTo>
                    <a:pt x="996" y="25"/>
                  </a:lnTo>
                  <a:lnTo>
                    <a:pt x="998" y="25"/>
                  </a:lnTo>
                  <a:lnTo>
                    <a:pt x="1001" y="25"/>
                  </a:lnTo>
                  <a:lnTo>
                    <a:pt x="1004" y="26"/>
                  </a:lnTo>
                  <a:lnTo>
                    <a:pt x="1006" y="26"/>
                  </a:lnTo>
                  <a:lnTo>
                    <a:pt x="1007" y="26"/>
                  </a:lnTo>
                  <a:lnTo>
                    <a:pt x="1010" y="32"/>
                  </a:lnTo>
                  <a:lnTo>
                    <a:pt x="1021" y="34"/>
                  </a:lnTo>
                  <a:lnTo>
                    <a:pt x="1029" y="43"/>
                  </a:lnTo>
                  <a:lnTo>
                    <a:pt x="1026" y="51"/>
                  </a:lnTo>
                  <a:lnTo>
                    <a:pt x="1019" y="57"/>
                  </a:lnTo>
                  <a:lnTo>
                    <a:pt x="1025" y="65"/>
                  </a:lnTo>
                  <a:lnTo>
                    <a:pt x="1032" y="62"/>
                  </a:lnTo>
                  <a:lnTo>
                    <a:pt x="1041" y="67"/>
                  </a:lnTo>
                  <a:lnTo>
                    <a:pt x="1056" y="81"/>
                  </a:lnTo>
                  <a:lnTo>
                    <a:pt x="1046" y="83"/>
                  </a:lnTo>
                  <a:lnTo>
                    <a:pt x="1046" y="84"/>
                  </a:lnTo>
                  <a:lnTo>
                    <a:pt x="1045" y="85"/>
                  </a:lnTo>
                  <a:lnTo>
                    <a:pt x="1045" y="87"/>
                  </a:lnTo>
                  <a:lnTo>
                    <a:pt x="1045" y="88"/>
                  </a:lnTo>
                  <a:lnTo>
                    <a:pt x="1045" y="89"/>
                  </a:lnTo>
                  <a:lnTo>
                    <a:pt x="1044" y="89"/>
                  </a:lnTo>
                  <a:lnTo>
                    <a:pt x="1043" y="89"/>
                  </a:lnTo>
                  <a:lnTo>
                    <a:pt x="1040" y="89"/>
                  </a:lnTo>
                  <a:lnTo>
                    <a:pt x="1038" y="89"/>
                  </a:lnTo>
                  <a:lnTo>
                    <a:pt x="1036" y="90"/>
                  </a:lnTo>
                  <a:lnTo>
                    <a:pt x="1034" y="90"/>
                  </a:lnTo>
                  <a:lnTo>
                    <a:pt x="1032" y="90"/>
                  </a:lnTo>
                  <a:lnTo>
                    <a:pt x="1028" y="98"/>
                  </a:lnTo>
                  <a:lnTo>
                    <a:pt x="1019" y="96"/>
                  </a:lnTo>
                  <a:lnTo>
                    <a:pt x="1019" y="95"/>
                  </a:lnTo>
                  <a:lnTo>
                    <a:pt x="1018" y="94"/>
                  </a:lnTo>
                  <a:lnTo>
                    <a:pt x="1016" y="91"/>
                  </a:lnTo>
                  <a:lnTo>
                    <a:pt x="1015" y="89"/>
                  </a:lnTo>
                  <a:lnTo>
                    <a:pt x="1013" y="86"/>
                  </a:lnTo>
                  <a:lnTo>
                    <a:pt x="1011" y="84"/>
                  </a:lnTo>
                  <a:lnTo>
                    <a:pt x="1010" y="82"/>
                  </a:lnTo>
                  <a:lnTo>
                    <a:pt x="1009" y="81"/>
                  </a:lnTo>
                  <a:lnTo>
                    <a:pt x="1008" y="80"/>
                  </a:lnTo>
                  <a:lnTo>
                    <a:pt x="1007" y="81"/>
                  </a:lnTo>
                  <a:lnTo>
                    <a:pt x="1005" y="82"/>
                  </a:lnTo>
                  <a:lnTo>
                    <a:pt x="1004" y="83"/>
                  </a:lnTo>
                  <a:lnTo>
                    <a:pt x="1002" y="83"/>
                  </a:lnTo>
                  <a:lnTo>
                    <a:pt x="1000" y="84"/>
                  </a:lnTo>
                  <a:lnTo>
                    <a:pt x="999" y="85"/>
                  </a:lnTo>
                  <a:lnTo>
                    <a:pt x="999" y="85"/>
                  </a:lnTo>
                  <a:lnTo>
                    <a:pt x="999" y="93"/>
                  </a:lnTo>
                  <a:lnTo>
                    <a:pt x="1005" y="99"/>
                  </a:lnTo>
                  <a:lnTo>
                    <a:pt x="1009" y="104"/>
                  </a:lnTo>
                  <a:lnTo>
                    <a:pt x="1012" y="110"/>
                  </a:lnTo>
                  <a:lnTo>
                    <a:pt x="1004" y="115"/>
                  </a:lnTo>
                  <a:lnTo>
                    <a:pt x="999" y="126"/>
                  </a:lnTo>
                  <a:lnTo>
                    <a:pt x="999" y="126"/>
                  </a:lnTo>
                  <a:lnTo>
                    <a:pt x="998" y="125"/>
                  </a:lnTo>
                  <a:lnTo>
                    <a:pt x="996" y="124"/>
                  </a:lnTo>
                  <a:lnTo>
                    <a:pt x="994" y="123"/>
                  </a:lnTo>
                  <a:lnTo>
                    <a:pt x="992" y="122"/>
                  </a:lnTo>
                  <a:lnTo>
                    <a:pt x="990" y="121"/>
                  </a:lnTo>
                  <a:lnTo>
                    <a:pt x="989" y="119"/>
                  </a:lnTo>
                  <a:lnTo>
                    <a:pt x="988" y="119"/>
                  </a:lnTo>
                  <a:lnTo>
                    <a:pt x="987" y="118"/>
                  </a:lnTo>
                  <a:lnTo>
                    <a:pt x="986" y="117"/>
                  </a:lnTo>
                  <a:lnTo>
                    <a:pt x="983" y="115"/>
                  </a:lnTo>
                  <a:lnTo>
                    <a:pt x="981" y="114"/>
                  </a:lnTo>
                  <a:lnTo>
                    <a:pt x="979" y="112"/>
                  </a:lnTo>
                  <a:lnTo>
                    <a:pt x="978" y="112"/>
                  </a:lnTo>
                  <a:lnTo>
                    <a:pt x="976" y="111"/>
                  </a:lnTo>
                  <a:lnTo>
                    <a:pt x="975" y="112"/>
                  </a:lnTo>
                  <a:lnTo>
                    <a:pt x="975" y="113"/>
                  </a:lnTo>
                  <a:lnTo>
                    <a:pt x="975" y="114"/>
                  </a:lnTo>
                  <a:lnTo>
                    <a:pt x="975" y="114"/>
                  </a:lnTo>
                  <a:lnTo>
                    <a:pt x="985" y="126"/>
                  </a:lnTo>
                  <a:lnTo>
                    <a:pt x="985" y="127"/>
                  </a:lnTo>
                  <a:lnTo>
                    <a:pt x="985" y="129"/>
                  </a:lnTo>
                  <a:lnTo>
                    <a:pt x="985" y="131"/>
                  </a:lnTo>
                  <a:lnTo>
                    <a:pt x="986" y="133"/>
                  </a:lnTo>
                  <a:lnTo>
                    <a:pt x="986" y="134"/>
                  </a:lnTo>
                  <a:lnTo>
                    <a:pt x="986" y="134"/>
                  </a:lnTo>
                  <a:lnTo>
                    <a:pt x="985" y="134"/>
                  </a:lnTo>
                  <a:lnTo>
                    <a:pt x="984" y="133"/>
                  </a:lnTo>
                  <a:lnTo>
                    <a:pt x="981" y="132"/>
                  </a:lnTo>
                  <a:lnTo>
                    <a:pt x="978" y="131"/>
                  </a:lnTo>
                  <a:lnTo>
                    <a:pt x="976" y="131"/>
                  </a:lnTo>
                  <a:lnTo>
                    <a:pt x="974" y="130"/>
                  </a:lnTo>
                  <a:lnTo>
                    <a:pt x="972" y="130"/>
                  </a:lnTo>
                  <a:lnTo>
                    <a:pt x="954" y="124"/>
                  </a:lnTo>
                  <a:lnTo>
                    <a:pt x="948" y="122"/>
                  </a:lnTo>
                  <a:lnTo>
                    <a:pt x="940" y="109"/>
                  </a:lnTo>
                  <a:lnTo>
                    <a:pt x="940" y="108"/>
                  </a:lnTo>
                  <a:lnTo>
                    <a:pt x="939" y="107"/>
                  </a:lnTo>
                  <a:lnTo>
                    <a:pt x="937" y="106"/>
                  </a:lnTo>
                  <a:lnTo>
                    <a:pt x="935" y="104"/>
                  </a:lnTo>
                  <a:lnTo>
                    <a:pt x="933" y="103"/>
                  </a:lnTo>
                  <a:lnTo>
                    <a:pt x="932" y="101"/>
                  </a:lnTo>
                  <a:lnTo>
                    <a:pt x="931" y="100"/>
                  </a:lnTo>
                  <a:lnTo>
                    <a:pt x="930" y="99"/>
                  </a:lnTo>
                  <a:lnTo>
                    <a:pt x="928" y="99"/>
                  </a:lnTo>
                  <a:lnTo>
                    <a:pt x="927" y="100"/>
                  </a:lnTo>
                  <a:lnTo>
                    <a:pt x="925" y="100"/>
                  </a:lnTo>
                  <a:lnTo>
                    <a:pt x="923" y="101"/>
                  </a:lnTo>
                  <a:lnTo>
                    <a:pt x="922" y="102"/>
                  </a:lnTo>
                  <a:lnTo>
                    <a:pt x="920" y="103"/>
                  </a:lnTo>
                  <a:lnTo>
                    <a:pt x="918" y="104"/>
                  </a:lnTo>
                  <a:lnTo>
                    <a:pt x="916" y="105"/>
                  </a:lnTo>
                  <a:lnTo>
                    <a:pt x="912" y="106"/>
                  </a:lnTo>
                  <a:lnTo>
                    <a:pt x="910" y="107"/>
                  </a:lnTo>
                  <a:lnTo>
                    <a:pt x="908" y="108"/>
                  </a:lnTo>
                  <a:lnTo>
                    <a:pt x="907" y="108"/>
                  </a:lnTo>
                  <a:lnTo>
                    <a:pt x="899" y="101"/>
                  </a:lnTo>
                  <a:lnTo>
                    <a:pt x="909" y="93"/>
                  </a:lnTo>
                  <a:lnTo>
                    <a:pt x="916" y="93"/>
                  </a:lnTo>
                  <a:lnTo>
                    <a:pt x="929" y="95"/>
                  </a:lnTo>
                  <a:lnTo>
                    <a:pt x="942" y="94"/>
                  </a:lnTo>
                  <a:lnTo>
                    <a:pt x="942" y="84"/>
                  </a:lnTo>
                  <a:lnTo>
                    <a:pt x="944" y="84"/>
                  </a:lnTo>
                  <a:lnTo>
                    <a:pt x="945" y="83"/>
                  </a:lnTo>
                  <a:lnTo>
                    <a:pt x="947" y="82"/>
                  </a:lnTo>
                  <a:lnTo>
                    <a:pt x="949" y="81"/>
                  </a:lnTo>
                  <a:lnTo>
                    <a:pt x="951" y="81"/>
                  </a:lnTo>
                  <a:lnTo>
                    <a:pt x="953" y="80"/>
                  </a:lnTo>
                  <a:lnTo>
                    <a:pt x="954" y="80"/>
                  </a:lnTo>
                  <a:lnTo>
                    <a:pt x="956" y="79"/>
                  </a:lnTo>
                  <a:lnTo>
                    <a:pt x="958" y="77"/>
                  </a:lnTo>
                  <a:lnTo>
                    <a:pt x="961" y="76"/>
                  </a:lnTo>
                  <a:lnTo>
                    <a:pt x="963" y="75"/>
                  </a:lnTo>
                  <a:lnTo>
                    <a:pt x="965" y="73"/>
                  </a:lnTo>
                  <a:lnTo>
                    <a:pt x="967" y="73"/>
                  </a:lnTo>
                  <a:lnTo>
                    <a:pt x="968" y="72"/>
                  </a:lnTo>
                  <a:lnTo>
                    <a:pt x="966" y="60"/>
                  </a:lnTo>
                  <a:lnTo>
                    <a:pt x="954" y="61"/>
                  </a:lnTo>
                  <a:lnTo>
                    <a:pt x="944" y="73"/>
                  </a:lnTo>
                  <a:lnTo>
                    <a:pt x="929" y="71"/>
                  </a:lnTo>
                  <a:lnTo>
                    <a:pt x="933" y="61"/>
                  </a:lnTo>
                  <a:lnTo>
                    <a:pt x="953" y="59"/>
                  </a:lnTo>
                  <a:lnTo>
                    <a:pt x="958" y="55"/>
                  </a:lnTo>
                  <a:lnTo>
                    <a:pt x="957" y="54"/>
                  </a:lnTo>
                  <a:lnTo>
                    <a:pt x="956" y="53"/>
                  </a:lnTo>
                  <a:lnTo>
                    <a:pt x="954" y="52"/>
                  </a:lnTo>
                  <a:lnTo>
                    <a:pt x="952" y="50"/>
                  </a:lnTo>
                  <a:lnTo>
                    <a:pt x="949" y="48"/>
                  </a:lnTo>
                  <a:lnTo>
                    <a:pt x="947" y="46"/>
                  </a:lnTo>
                  <a:lnTo>
                    <a:pt x="945" y="45"/>
                  </a:lnTo>
                  <a:lnTo>
                    <a:pt x="944" y="44"/>
                  </a:lnTo>
                  <a:lnTo>
                    <a:pt x="942" y="43"/>
                  </a:lnTo>
                  <a:lnTo>
                    <a:pt x="941" y="43"/>
                  </a:lnTo>
                  <a:lnTo>
                    <a:pt x="939" y="43"/>
                  </a:lnTo>
                  <a:lnTo>
                    <a:pt x="937" y="44"/>
                  </a:lnTo>
                  <a:lnTo>
                    <a:pt x="936" y="44"/>
                  </a:lnTo>
                  <a:lnTo>
                    <a:pt x="935" y="45"/>
                  </a:lnTo>
                  <a:lnTo>
                    <a:pt x="934" y="45"/>
                  </a:lnTo>
                  <a:lnTo>
                    <a:pt x="918" y="44"/>
                  </a:lnTo>
                  <a:lnTo>
                    <a:pt x="899" y="45"/>
                  </a:lnTo>
                  <a:lnTo>
                    <a:pt x="906" y="52"/>
                  </a:lnTo>
                  <a:lnTo>
                    <a:pt x="895" y="62"/>
                  </a:lnTo>
                  <a:lnTo>
                    <a:pt x="896" y="69"/>
                  </a:lnTo>
                  <a:lnTo>
                    <a:pt x="881" y="79"/>
                  </a:lnTo>
                  <a:lnTo>
                    <a:pt x="867" y="81"/>
                  </a:lnTo>
                  <a:lnTo>
                    <a:pt x="860" y="88"/>
                  </a:lnTo>
                  <a:lnTo>
                    <a:pt x="854" y="82"/>
                  </a:lnTo>
                  <a:lnTo>
                    <a:pt x="845" y="81"/>
                  </a:lnTo>
                  <a:lnTo>
                    <a:pt x="847" y="86"/>
                  </a:lnTo>
                  <a:lnTo>
                    <a:pt x="851" y="90"/>
                  </a:lnTo>
                  <a:lnTo>
                    <a:pt x="870" y="104"/>
                  </a:lnTo>
                  <a:lnTo>
                    <a:pt x="870" y="113"/>
                  </a:lnTo>
                  <a:lnTo>
                    <a:pt x="859" y="113"/>
                  </a:lnTo>
                  <a:lnTo>
                    <a:pt x="855" y="109"/>
                  </a:lnTo>
                  <a:lnTo>
                    <a:pt x="846" y="106"/>
                  </a:lnTo>
                  <a:lnTo>
                    <a:pt x="835" y="115"/>
                  </a:lnTo>
                  <a:lnTo>
                    <a:pt x="825" y="117"/>
                  </a:lnTo>
                  <a:lnTo>
                    <a:pt x="826" y="112"/>
                  </a:lnTo>
                  <a:lnTo>
                    <a:pt x="815" y="110"/>
                  </a:lnTo>
                  <a:lnTo>
                    <a:pt x="827" y="105"/>
                  </a:lnTo>
                  <a:lnTo>
                    <a:pt x="831" y="100"/>
                  </a:lnTo>
                  <a:lnTo>
                    <a:pt x="844" y="87"/>
                  </a:lnTo>
                  <a:lnTo>
                    <a:pt x="842" y="86"/>
                  </a:lnTo>
                  <a:lnTo>
                    <a:pt x="825" y="99"/>
                  </a:lnTo>
                  <a:lnTo>
                    <a:pt x="800" y="110"/>
                  </a:lnTo>
                  <a:lnTo>
                    <a:pt x="789" y="111"/>
                  </a:lnTo>
                  <a:lnTo>
                    <a:pt x="782" y="118"/>
                  </a:lnTo>
                  <a:lnTo>
                    <a:pt x="780" y="119"/>
                  </a:lnTo>
                  <a:lnTo>
                    <a:pt x="774" y="123"/>
                  </a:lnTo>
                  <a:lnTo>
                    <a:pt x="765" y="127"/>
                  </a:lnTo>
                  <a:lnTo>
                    <a:pt x="754" y="133"/>
                  </a:lnTo>
                  <a:lnTo>
                    <a:pt x="744" y="138"/>
                  </a:lnTo>
                  <a:lnTo>
                    <a:pt x="735" y="142"/>
                  </a:lnTo>
                  <a:lnTo>
                    <a:pt x="728" y="145"/>
                  </a:lnTo>
                  <a:lnTo>
                    <a:pt x="726" y="146"/>
                  </a:lnTo>
                  <a:lnTo>
                    <a:pt x="725" y="147"/>
                  </a:lnTo>
                  <a:lnTo>
                    <a:pt x="721" y="151"/>
                  </a:lnTo>
                  <a:lnTo>
                    <a:pt x="717" y="156"/>
                  </a:lnTo>
                  <a:lnTo>
                    <a:pt x="712" y="161"/>
                  </a:lnTo>
                  <a:lnTo>
                    <a:pt x="708" y="164"/>
                  </a:lnTo>
                  <a:lnTo>
                    <a:pt x="707" y="166"/>
                  </a:lnTo>
                  <a:lnTo>
                    <a:pt x="718" y="168"/>
                  </a:lnTo>
                  <a:lnTo>
                    <a:pt x="715" y="178"/>
                  </a:lnTo>
                  <a:lnTo>
                    <a:pt x="716" y="188"/>
                  </a:lnTo>
                  <a:lnTo>
                    <a:pt x="727" y="186"/>
                  </a:lnTo>
                  <a:lnTo>
                    <a:pt x="738" y="191"/>
                  </a:lnTo>
                  <a:lnTo>
                    <a:pt x="746" y="196"/>
                  </a:lnTo>
                  <a:lnTo>
                    <a:pt x="747" y="201"/>
                  </a:lnTo>
                  <a:lnTo>
                    <a:pt x="759" y="203"/>
                  </a:lnTo>
                  <a:lnTo>
                    <a:pt x="766" y="210"/>
                  </a:lnTo>
                  <a:lnTo>
                    <a:pt x="790" y="212"/>
                  </a:lnTo>
                  <a:lnTo>
                    <a:pt x="783" y="224"/>
                  </a:lnTo>
                  <a:lnTo>
                    <a:pt x="780" y="235"/>
                  </a:lnTo>
                  <a:lnTo>
                    <a:pt x="787" y="235"/>
                  </a:lnTo>
                  <a:lnTo>
                    <a:pt x="786" y="241"/>
                  </a:lnTo>
                  <a:lnTo>
                    <a:pt x="785" y="241"/>
                  </a:lnTo>
                  <a:lnTo>
                    <a:pt x="784" y="241"/>
                  </a:lnTo>
                  <a:lnTo>
                    <a:pt x="782" y="241"/>
                  </a:lnTo>
                  <a:lnTo>
                    <a:pt x="779" y="240"/>
                  </a:lnTo>
                  <a:lnTo>
                    <a:pt x="777" y="240"/>
                  </a:lnTo>
                  <a:lnTo>
                    <a:pt x="776" y="239"/>
                  </a:lnTo>
                  <a:lnTo>
                    <a:pt x="777" y="241"/>
                  </a:lnTo>
                  <a:lnTo>
                    <a:pt x="778" y="243"/>
                  </a:lnTo>
                  <a:lnTo>
                    <a:pt x="779" y="245"/>
                  </a:lnTo>
                  <a:lnTo>
                    <a:pt x="780" y="247"/>
                  </a:lnTo>
                  <a:lnTo>
                    <a:pt x="781" y="249"/>
                  </a:lnTo>
                  <a:lnTo>
                    <a:pt x="781" y="249"/>
                  </a:lnTo>
                  <a:lnTo>
                    <a:pt x="784" y="259"/>
                  </a:lnTo>
                  <a:lnTo>
                    <a:pt x="792" y="254"/>
                  </a:lnTo>
                  <a:lnTo>
                    <a:pt x="793" y="253"/>
                  </a:lnTo>
                  <a:lnTo>
                    <a:pt x="795" y="253"/>
                  </a:lnTo>
                  <a:lnTo>
                    <a:pt x="797" y="252"/>
                  </a:lnTo>
                  <a:lnTo>
                    <a:pt x="800" y="250"/>
                  </a:lnTo>
                  <a:lnTo>
                    <a:pt x="802" y="249"/>
                  </a:lnTo>
                  <a:lnTo>
                    <a:pt x="803" y="248"/>
                  </a:lnTo>
                  <a:lnTo>
                    <a:pt x="804" y="247"/>
                  </a:lnTo>
                  <a:lnTo>
                    <a:pt x="804" y="244"/>
                  </a:lnTo>
                  <a:lnTo>
                    <a:pt x="805" y="238"/>
                  </a:lnTo>
                  <a:lnTo>
                    <a:pt x="807" y="230"/>
                  </a:lnTo>
                  <a:lnTo>
                    <a:pt x="809" y="223"/>
                  </a:lnTo>
                  <a:lnTo>
                    <a:pt x="811" y="217"/>
                  </a:lnTo>
                  <a:lnTo>
                    <a:pt x="811" y="215"/>
                  </a:lnTo>
                  <a:lnTo>
                    <a:pt x="825" y="213"/>
                  </a:lnTo>
                  <a:lnTo>
                    <a:pt x="851" y="197"/>
                  </a:lnTo>
                  <a:lnTo>
                    <a:pt x="859" y="181"/>
                  </a:lnTo>
                  <a:lnTo>
                    <a:pt x="859" y="180"/>
                  </a:lnTo>
                  <a:lnTo>
                    <a:pt x="858" y="179"/>
                  </a:lnTo>
                  <a:lnTo>
                    <a:pt x="856" y="178"/>
                  </a:lnTo>
                  <a:lnTo>
                    <a:pt x="854" y="175"/>
                  </a:lnTo>
                  <a:lnTo>
                    <a:pt x="852" y="174"/>
                  </a:lnTo>
                  <a:lnTo>
                    <a:pt x="850" y="173"/>
                  </a:lnTo>
                  <a:lnTo>
                    <a:pt x="849" y="172"/>
                  </a:lnTo>
                  <a:lnTo>
                    <a:pt x="851" y="170"/>
                  </a:lnTo>
                  <a:lnTo>
                    <a:pt x="856" y="167"/>
                  </a:lnTo>
                  <a:lnTo>
                    <a:pt x="860" y="163"/>
                  </a:lnTo>
                  <a:lnTo>
                    <a:pt x="865" y="159"/>
                  </a:lnTo>
                  <a:lnTo>
                    <a:pt x="868" y="155"/>
                  </a:lnTo>
                  <a:lnTo>
                    <a:pt x="869" y="154"/>
                  </a:lnTo>
                  <a:lnTo>
                    <a:pt x="871" y="144"/>
                  </a:lnTo>
                  <a:lnTo>
                    <a:pt x="882" y="125"/>
                  </a:lnTo>
                  <a:lnTo>
                    <a:pt x="914" y="128"/>
                  </a:lnTo>
                  <a:lnTo>
                    <a:pt x="915" y="127"/>
                  </a:lnTo>
                  <a:lnTo>
                    <a:pt x="916" y="127"/>
                  </a:lnTo>
                  <a:lnTo>
                    <a:pt x="917" y="126"/>
                  </a:lnTo>
                  <a:lnTo>
                    <a:pt x="918" y="124"/>
                  </a:lnTo>
                  <a:lnTo>
                    <a:pt x="919" y="124"/>
                  </a:lnTo>
                  <a:lnTo>
                    <a:pt x="919" y="124"/>
                  </a:lnTo>
                  <a:lnTo>
                    <a:pt x="921" y="125"/>
                  </a:lnTo>
                  <a:lnTo>
                    <a:pt x="923" y="126"/>
                  </a:lnTo>
                  <a:lnTo>
                    <a:pt x="925" y="128"/>
                  </a:lnTo>
                  <a:lnTo>
                    <a:pt x="927" y="130"/>
                  </a:lnTo>
                  <a:lnTo>
                    <a:pt x="929" y="132"/>
                  </a:lnTo>
                  <a:lnTo>
                    <a:pt x="931" y="134"/>
                  </a:lnTo>
                  <a:lnTo>
                    <a:pt x="932" y="135"/>
                  </a:lnTo>
                  <a:lnTo>
                    <a:pt x="932" y="136"/>
                  </a:lnTo>
                  <a:lnTo>
                    <a:pt x="933" y="139"/>
                  </a:lnTo>
                  <a:lnTo>
                    <a:pt x="949" y="144"/>
                  </a:lnTo>
                  <a:lnTo>
                    <a:pt x="939" y="153"/>
                  </a:lnTo>
                  <a:lnTo>
                    <a:pt x="938" y="165"/>
                  </a:lnTo>
                  <a:lnTo>
                    <a:pt x="949" y="174"/>
                  </a:lnTo>
                  <a:lnTo>
                    <a:pt x="968" y="164"/>
                  </a:lnTo>
                  <a:lnTo>
                    <a:pt x="970" y="163"/>
                  </a:lnTo>
                  <a:lnTo>
                    <a:pt x="974" y="160"/>
                  </a:lnTo>
                  <a:lnTo>
                    <a:pt x="979" y="156"/>
                  </a:lnTo>
                  <a:lnTo>
                    <a:pt x="984" y="153"/>
                  </a:lnTo>
                  <a:lnTo>
                    <a:pt x="987" y="150"/>
                  </a:lnTo>
                  <a:lnTo>
                    <a:pt x="989" y="147"/>
                  </a:lnTo>
                  <a:lnTo>
                    <a:pt x="990" y="151"/>
                  </a:lnTo>
                  <a:lnTo>
                    <a:pt x="991" y="158"/>
                  </a:lnTo>
                  <a:lnTo>
                    <a:pt x="992" y="166"/>
                  </a:lnTo>
                  <a:lnTo>
                    <a:pt x="993" y="173"/>
                  </a:lnTo>
                  <a:lnTo>
                    <a:pt x="993" y="176"/>
                  </a:lnTo>
                  <a:lnTo>
                    <a:pt x="996" y="186"/>
                  </a:lnTo>
                  <a:lnTo>
                    <a:pt x="991" y="198"/>
                  </a:lnTo>
                  <a:lnTo>
                    <a:pt x="997" y="203"/>
                  </a:lnTo>
                  <a:lnTo>
                    <a:pt x="1002" y="211"/>
                  </a:lnTo>
                  <a:lnTo>
                    <a:pt x="1018" y="218"/>
                  </a:lnTo>
                  <a:lnTo>
                    <a:pt x="1019" y="225"/>
                  </a:lnTo>
                  <a:lnTo>
                    <a:pt x="1025" y="242"/>
                  </a:lnTo>
                  <a:lnTo>
                    <a:pt x="1014" y="256"/>
                  </a:lnTo>
                  <a:lnTo>
                    <a:pt x="1014" y="256"/>
                  </a:lnTo>
                  <a:lnTo>
                    <a:pt x="1015" y="257"/>
                  </a:lnTo>
                  <a:lnTo>
                    <a:pt x="1016" y="259"/>
                  </a:lnTo>
                  <a:lnTo>
                    <a:pt x="1017" y="260"/>
                  </a:lnTo>
                  <a:lnTo>
                    <a:pt x="1018" y="261"/>
                  </a:lnTo>
                  <a:lnTo>
                    <a:pt x="1018" y="261"/>
                  </a:lnTo>
                  <a:lnTo>
                    <a:pt x="1018" y="261"/>
                  </a:lnTo>
                  <a:lnTo>
                    <a:pt x="1017" y="261"/>
                  </a:lnTo>
                  <a:lnTo>
                    <a:pt x="1015" y="264"/>
                  </a:lnTo>
                  <a:lnTo>
                    <a:pt x="1014" y="265"/>
                  </a:lnTo>
                  <a:lnTo>
                    <a:pt x="1012" y="267"/>
                  </a:lnTo>
                  <a:lnTo>
                    <a:pt x="1011" y="268"/>
                  </a:lnTo>
                  <a:lnTo>
                    <a:pt x="1010" y="268"/>
                  </a:lnTo>
                  <a:lnTo>
                    <a:pt x="1009" y="269"/>
                  </a:lnTo>
                  <a:lnTo>
                    <a:pt x="1010" y="269"/>
                  </a:lnTo>
                  <a:lnTo>
                    <a:pt x="1011" y="269"/>
                  </a:lnTo>
                  <a:lnTo>
                    <a:pt x="1012" y="271"/>
                  </a:lnTo>
                  <a:lnTo>
                    <a:pt x="1013" y="272"/>
                  </a:lnTo>
                  <a:lnTo>
                    <a:pt x="1015" y="273"/>
                  </a:lnTo>
                  <a:lnTo>
                    <a:pt x="1015" y="274"/>
                  </a:lnTo>
                  <a:lnTo>
                    <a:pt x="1016" y="275"/>
                  </a:lnTo>
                  <a:lnTo>
                    <a:pt x="1016" y="281"/>
                  </a:lnTo>
                  <a:lnTo>
                    <a:pt x="1032" y="280"/>
                  </a:lnTo>
                  <a:lnTo>
                    <a:pt x="1028" y="292"/>
                  </a:lnTo>
                  <a:lnTo>
                    <a:pt x="1032" y="304"/>
                  </a:lnTo>
                  <a:lnTo>
                    <a:pt x="1018" y="315"/>
                  </a:lnTo>
                  <a:lnTo>
                    <a:pt x="1014" y="304"/>
                  </a:lnTo>
                  <a:lnTo>
                    <a:pt x="1006" y="310"/>
                  </a:lnTo>
                  <a:lnTo>
                    <a:pt x="1006" y="309"/>
                  </a:lnTo>
                  <a:lnTo>
                    <a:pt x="1006" y="308"/>
                  </a:lnTo>
                  <a:lnTo>
                    <a:pt x="1006" y="306"/>
                  </a:lnTo>
                  <a:lnTo>
                    <a:pt x="1006" y="305"/>
                  </a:lnTo>
                  <a:lnTo>
                    <a:pt x="1005" y="304"/>
                  </a:lnTo>
                  <a:lnTo>
                    <a:pt x="1004" y="303"/>
                  </a:lnTo>
                  <a:lnTo>
                    <a:pt x="1000" y="303"/>
                  </a:lnTo>
                  <a:lnTo>
                    <a:pt x="995" y="303"/>
                  </a:lnTo>
                  <a:lnTo>
                    <a:pt x="989" y="303"/>
                  </a:lnTo>
                  <a:lnTo>
                    <a:pt x="987" y="303"/>
                  </a:lnTo>
                  <a:lnTo>
                    <a:pt x="967" y="302"/>
                  </a:lnTo>
                  <a:lnTo>
                    <a:pt x="974" y="295"/>
                  </a:lnTo>
                  <a:lnTo>
                    <a:pt x="986" y="281"/>
                  </a:lnTo>
                  <a:lnTo>
                    <a:pt x="999" y="268"/>
                  </a:lnTo>
                  <a:lnTo>
                    <a:pt x="1010" y="257"/>
                  </a:lnTo>
                  <a:lnTo>
                    <a:pt x="1008" y="255"/>
                  </a:lnTo>
                  <a:lnTo>
                    <a:pt x="983" y="269"/>
                  </a:lnTo>
                  <a:lnTo>
                    <a:pt x="964" y="272"/>
                  </a:lnTo>
                  <a:lnTo>
                    <a:pt x="909" y="272"/>
                  </a:lnTo>
                  <a:lnTo>
                    <a:pt x="898" y="282"/>
                  </a:lnTo>
                  <a:lnTo>
                    <a:pt x="888" y="284"/>
                  </a:lnTo>
                  <a:lnTo>
                    <a:pt x="863" y="304"/>
                  </a:lnTo>
                  <a:lnTo>
                    <a:pt x="864" y="303"/>
                  </a:lnTo>
                  <a:lnTo>
                    <a:pt x="865" y="303"/>
                  </a:lnTo>
                  <a:lnTo>
                    <a:pt x="866" y="302"/>
                  </a:lnTo>
                  <a:lnTo>
                    <a:pt x="868" y="301"/>
                  </a:lnTo>
                  <a:lnTo>
                    <a:pt x="870" y="300"/>
                  </a:lnTo>
                  <a:lnTo>
                    <a:pt x="871" y="299"/>
                  </a:lnTo>
                  <a:lnTo>
                    <a:pt x="872" y="299"/>
                  </a:lnTo>
                  <a:lnTo>
                    <a:pt x="872" y="299"/>
                  </a:lnTo>
                  <a:lnTo>
                    <a:pt x="874" y="298"/>
                  </a:lnTo>
                  <a:lnTo>
                    <a:pt x="878" y="296"/>
                  </a:lnTo>
                  <a:lnTo>
                    <a:pt x="884" y="293"/>
                  </a:lnTo>
                  <a:lnTo>
                    <a:pt x="889" y="291"/>
                  </a:lnTo>
                  <a:lnTo>
                    <a:pt x="892" y="289"/>
                  </a:lnTo>
                  <a:lnTo>
                    <a:pt x="910" y="282"/>
                  </a:lnTo>
                  <a:lnTo>
                    <a:pt x="910" y="283"/>
                  </a:lnTo>
                  <a:lnTo>
                    <a:pt x="912" y="283"/>
                  </a:lnTo>
                  <a:lnTo>
                    <a:pt x="915" y="284"/>
                  </a:lnTo>
                  <a:lnTo>
                    <a:pt x="917" y="285"/>
                  </a:lnTo>
                  <a:lnTo>
                    <a:pt x="919" y="285"/>
                  </a:lnTo>
                  <a:lnTo>
                    <a:pt x="921" y="286"/>
                  </a:lnTo>
                  <a:lnTo>
                    <a:pt x="922" y="286"/>
                  </a:lnTo>
                  <a:lnTo>
                    <a:pt x="923" y="286"/>
                  </a:lnTo>
                  <a:lnTo>
                    <a:pt x="923" y="286"/>
                  </a:lnTo>
                  <a:lnTo>
                    <a:pt x="922" y="288"/>
                  </a:lnTo>
                  <a:lnTo>
                    <a:pt x="921" y="291"/>
                  </a:lnTo>
                  <a:lnTo>
                    <a:pt x="920" y="293"/>
                  </a:lnTo>
                  <a:lnTo>
                    <a:pt x="919" y="295"/>
                  </a:lnTo>
                  <a:lnTo>
                    <a:pt x="918" y="298"/>
                  </a:lnTo>
                  <a:lnTo>
                    <a:pt x="917" y="300"/>
                  </a:lnTo>
                  <a:lnTo>
                    <a:pt x="916" y="301"/>
                  </a:lnTo>
                  <a:lnTo>
                    <a:pt x="916" y="302"/>
                  </a:lnTo>
                  <a:lnTo>
                    <a:pt x="907" y="313"/>
                  </a:lnTo>
                  <a:lnTo>
                    <a:pt x="916" y="326"/>
                  </a:lnTo>
                  <a:lnTo>
                    <a:pt x="934" y="327"/>
                  </a:lnTo>
                  <a:lnTo>
                    <a:pt x="946" y="314"/>
                  </a:lnTo>
                  <a:lnTo>
                    <a:pt x="954" y="311"/>
                  </a:lnTo>
                  <a:lnTo>
                    <a:pt x="953" y="320"/>
                  </a:lnTo>
                  <a:lnTo>
                    <a:pt x="956" y="325"/>
                  </a:lnTo>
                  <a:lnTo>
                    <a:pt x="955" y="325"/>
                  </a:lnTo>
                  <a:lnTo>
                    <a:pt x="954" y="326"/>
                  </a:lnTo>
                  <a:lnTo>
                    <a:pt x="952" y="326"/>
                  </a:lnTo>
                  <a:lnTo>
                    <a:pt x="950" y="327"/>
                  </a:lnTo>
                  <a:lnTo>
                    <a:pt x="948" y="327"/>
                  </a:lnTo>
                  <a:lnTo>
                    <a:pt x="946" y="328"/>
                  </a:lnTo>
                  <a:lnTo>
                    <a:pt x="944" y="328"/>
                  </a:lnTo>
                  <a:lnTo>
                    <a:pt x="942" y="328"/>
                  </a:lnTo>
                  <a:lnTo>
                    <a:pt x="942" y="327"/>
                  </a:lnTo>
                  <a:lnTo>
                    <a:pt x="942" y="327"/>
                  </a:lnTo>
                  <a:lnTo>
                    <a:pt x="941" y="328"/>
                  </a:lnTo>
                  <a:lnTo>
                    <a:pt x="940" y="329"/>
                  </a:lnTo>
                  <a:lnTo>
                    <a:pt x="939" y="330"/>
                  </a:lnTo>
                  <a:lnTo>
                    <a:pt x="938" y="332"/>
                  </a:lnTo>
                  <a:lnTo>
                    <a:pt x="937" y="334"/>
                  </a:lnTo>
                  <a:lnTo>
                    <a:pt x="937" y="335"/>
                  </a:lnTo>
                  <a:lnTo>
                    <a:pt x="937" y="335"/>
                  </a:lnTo>
                  <a:lnTo>
                    <a:pt x="910" y="342"/>
                  </a:lnTo>
                  <a:lnTo>
                    <a:pt x="900" y="349"/>
                  </a:lnTo>
                  <a:lnTo>
                    <a:pt x="887" y="353"/>
                  </a:lnTo>
                  <a:lnTo>
                    <a:pt x="882" y="343"/>
                  </a:lnTo>
                  <a:lnTo>
                    <a:pt x="901" y="332"/>
                  </a:lnTo>
                  <a:lnTo>
                    <a:pt x="878" y="338"/>
                  </a:lnTo>
                  <a:lnTo>
                    <a:pt x="841" y="353"/>
                  </a:lnTo>
                  <a:lnTo>
                    <a:pt x="829" y="370"/>
                  </a:lnTo>
                  <a:lnTo>
                    <a:pt x="835" y="376"/>
                  </a:lnTo>
                  <a:lnTo>
                    <a:pt x="830" y="381"/>
                  </a:lnTo>
                  <a:lnTo>
                    <a:pt x="814" y="384"/>
                  </a:lnTo>
                  <a:lnTo>
                    <a:pt x="789" y="392"/>
                  </a:lnTo>
                  <a:lnTo>
                    <a:pt x="775" y="411"/>
                  </a:lnTo>
                  <a:lnTo>
                    <a:pt x="768" y="410"/>
                  </a:lnTo>
                  <a:lnTo>
                    <a:pt x="759" y="426"/>
                  </a:lnTo>
                  <a:lnTo>
                    <a:pt x="752" y="427"/>
                  </a:lnTo>
                  <a:lnTo>
                    <a:pt x="753" y="446"/>
                  </a:lnTo>
                  <a:lnTo>
                    <a:pt x="736" y="465"/>
                  </a:lnTo>
                  <a:lnTo>
                    <a:pt x="715" y="476"/>
                  </a:lnTo>
                  <a:lnTo>
                    <a:pt x="690" y="495"/>
                  </a:lnTo>
                  <a:lnTo>
                    <a:pt x="670" y="519"/>
                  </a:lnTo>
                  <a:lnTo>
                    <a:pt x="670" y="530"/>
                  </a:lnTo>
                  <a:lnTo>
                    <a:pt x="673" y="546"/>
                  </a:lnTo>
                  <a:lnTo>
                    <a:pt x="675" y="565"/>
                  </a:lnTo>
                  <a:lnTo>
                    <a:pt x="667" y="587"/>
                  </a:lnTo>
                  <a:lnTo>
                    <a:pt x="661" y="584"/>
                  </a:lnTo>
                  <a:lnTo>
                    <a:pt x="652" y="570"/>
                  </a:lnTo>
                  <a:lnTo>
                    <a:pt x="649" y="554"/>
                  </a:lnTo>
                  <a:lnTo>
                    <a:pt x="652" y="546"/>
                  </a:lnTo>
                  <a:lnTo>
                    <a:pt x="652" y="538"/>
                  </a:lnTo>
                  <a:lnTo>
                    <a:pt x="648" y="533"/>
                  </a:lnTo>
                  <a:lnTo>
                    <a:pt x="640" y="526"/>
                  </a:lnTo>
                  <a:lnTo>
                    <a:pt x="627" y="531"/>
                  </a:lnTo>
                  <a:lnTo>
                    <a:pt x="618" y="521"/>
                  </a:lnTo>
                  <a:lnTo>
                    <a:pt x="603" y="524"/>
                  </a:lnTo>
                  <a:lnTo>
                    <a:pt x="588" y="522"/>
                  </a:lnTo>
                  <a:lnTo>
                    <a:pt x="575" y="533"/>
                  </a:lnTo>
                  <a:lnTo>
                    <a:pt x="564" y="535"/>
                  </a:lnTo>
                  <a:lnTo>
                    <a:pt x="559" y="531"/>
                  </a:lnTo>
                  <a:lnTo>
                    <a:pt x="539" y="528"/>
                  </a:lnTo>
                  <a:lnTo>
                    <a:pt x="488" y="561"/>
                  </a:lnTo>
                  <a:lnTo>
                    <a:pt x="488" y="564"/>
                  </a:lnTo>
                  <a:lnTo>
                    <a:pt x="488" y="570"/>
                  </a:lnTo>
                  <a:lnTo>
                    <a:pt x="487" y="577"/>
                  </a:lnTo>
                  <a:lnTo>
                    <a:pt x="487" y="579"/>
                  </a:lnTo>
                  <a:lnTo>
                    <a:pt x="487" y="581"/>
                  </a:lnTo>
                  <a:lnTo>
                    <a:pt x="485" y="588"/>
                  </a:lnTo>
                  <a:lnTo>
                    <a:pt x="482" y="597"/>
                  </a:lnTo>
                  <a:lnTo>
                    <a:pt x="478" y="608"/>
                  </a:lnTo>
                  <a:lnTo>
                    <a:pt x="475" y="617"/>
                  </a:lnTo>
                  <a:lnTo>
                    <a:pt x="473" y="623"/>
                  </a:lnTo>
                  <a:lnTo>
                    <a:pt x="472" y="626"/>
                  </a:lnTo>
                  <a:lnTo>
                    <a:pt x="478" y="650"/>
                  </a:lnTo>
                  <a:lnTo>
                    <a:pt x="480" y="651"/>
                  </a:lnTo>
                  <a:lnTo>
                    <a:pt x="483" y="655"/>
                  </a:lnTo>
                  <a:lnTo>
                    <a:pt x="486" y="662"/>
                  </a:lnTo>
                  <a:lnTo>
                    <a:pt x="489" y="666"/>
                  </a:lnTo>
                  <a:lnTo>
                    <a:pt x="490" y="669"/>
                  </a:lnTo>
                  <a:lnTo>
                    <a:pt x="490" y="670"/>
                  </a:lnTo>
                  <a:lnTo>
                    <a:pt x="490" y="669"/>
                  </a:lnTo>
                  <a:lnTo>
                    <a:pt x="490" y="669"/>
                  </a:lnTo>
                  <a:lnTo>
                    <a:pt x="491" y="668"/>
                  </a:lnTo>
                  <a:lnTo>
                    <a:pt x="491" y="667"/>
                  </a:lnTo>
                  <a:lnTo>
                    <a:pt x="501" y="675"/>
                  </a:lnTo>
                  <a:lnTo>
                    <a:pt x="542" y="664"/>
                  </a:lnTo>
                  <a:lnTo>
                    <a:pt x="549" y="640"/>
                  </a:lnTo>
                  <a:lnTo>
                    <a:pt x="564" y="634"/>
                  </a:lnTo>
                  <a:lnTo>
                    <a:pt x="588" y="636"/>
                  </a:lnTo>
                  <a:lnTo>
                    <a:pt x="583" y="644"/>
                  </a:lnTo>
                  <a:lnTo>
                    <a:pt x="575" y="668"/>
                  </a:lnTo>
                  <a:lnTo>
                    <a:pt x="569" y="680"/>
                  </a:lnTo>
                  <a:lnTo>
                    <a:pt x="569" y="680"/>
                  </a:lnTo>
                  <a:lnTo>
                    <a:pt x="568" y="682"/>
                  </a:lnTo>
                  <a:lnTo>
                    <a:pt x="568" y="684"/>
                  </a:lnTo>
                  <a:lnTo>
                    <a:pt x="567" y="687"/>
                  </a:lnTo>
                  <a:lnTo>
                    <a:pt x="566" y="690"/>
                  </a:lnTo>
                  <a:lnTo>
                    <a:pt x="565" y="692"/>
                  </a:lnTo>
                  <a:lnTo>
                    <a:pt x="565" y="693"/>
                  </a:lnTo>
                  <a:lnTo>
                    <a:pt x="565" y="694"/>
                  </a:lnTo>
                  <a:lnTo>
                    <a:pt x="564" y="695"/>
                  </a:lnTo>
                  <a:lnTo>
                    <a:pt x="563" y="697"/>
                  </a:lnTo>
                  <a:lnTo>
                    <a:pt x="562" y="700"/>
                  </a:lnTo>
                  <a:lnTo>
                    <a:pt x="561" y="702"/>
                  </a:lnTo>
                  <a:lnTo>
                    <a:pt x="560" y="703"/>
                  </a:lnTo>
                  <a:lnTo>
                    <a:pt x="560" y="704"/>
                  </a:lnTo>
                  <a:lnTo>
                    <a:pt x="560" y="705"/>
                  </a:lnTo>
                  <a:lnTo>
                    <a:pt x="562" y="705"/>
                  </a:lnTo>
                  <a:lnTo>
                    <a:pt x="564" y="705"/>
                  </a:lnTo>
                  <a:lnTo>
                    <a:pt x="567" y="705"/>
                  </a:lnTo>
                  <a:lnTo>
                    <a:pt x="570" y="705"/>
                  </a:lnTo>
                  <a:lnTo>
                    <a:pt x="572" y="705"/>
                  </a:lnTo>
                  <a:lnTo>
                    <a:pt x="574" y="705"/>
                  </a:lnTo>
                  <a:lnTo>
                    <a:pt x="575" y="705"/>
                  </a:lnTo>
                  <a:lnTo>
                    <a:pt x="577" y="706"/>
                  </a:lnTo>
                  <a:lnTo>
                    <a:pt x="585" y="705"/>
                  </a:lnTo>
                  <a:lnTo>
                    <a:pt x="594" y="705"/>
                  </a:lnTo>
                  <a:lnTo>
                    <a:pt x="601" y="704"/>
                  </a:lnTo>
                  <a:lnTo>
                    <a:pt x="604" y="704"/>
                  </a:lnTo>
                  <a:lnTo>
                    <a:pt x="619" y="714"/>
                  </a:lnTo>
                  <a:lnTo>
                    <a:pt x="616" y="729"/>
                  </a:lnTo>
                  <a:lnTo>
                    <a:pt x="610" y="750"/>
                  </a:lnTo>
                  <a:lnTo>
                    <a:pt x="609" y="769"/>
                  </a:lnTo>
                  <a:lnTo>
                    <a:pt x="620" y="785"/>
                  </a:lnTo>
                  <a:lnTo>
                    <a:pt x="633" y="794"/>
                  </a:lnTo>
                  <a:lnTo>
                    <a:pt x="643" y="788"/>
                  </a:lnTo>
                  <a:lnTo>
                    <a:pt x="663" y="786"/>
                  </a:lnTo>
                  <a:lnTo>
                    <a:pt x="665" y="788"/>
                  </a:lnTo>
                  <a:lnTo>
                    <a:pt x="669" y="791"/>
                  </a:lnTo>
                  <a:lnTo>
                    <a:pt x="673" y="795"/>
                  </a:lnTo>
                  <a:lnTo>
                    <a:pt x="678" y="800"/>
                  </a:lnTo>
                  <a:lnTo>
                    <a:pt x="681" y="802"/>
                  </a:lnTo>
                  <a:lnTo>
                    <a:pt x="681" y="802"/>
                  </a:lnTo>
                  <a:lnTo>
                    <a:pt x="683" y="801"/>
                  </a:lnTo>
                  <a:lnTo>
                    <a:pt x="684" y="800"/>
                  </a:lnTo>
                  <a:lnTo>
                    <a:pt x="686" y="797"/>
                  </a:lnTo>
                  <a:lnTo>
                    <a:pt x="689" y="794"/>
                  </a:lnTo>
                  <a:lnTo>
                    <a:pt x="691" y="792"/>
                  </a:lnTo>
                  <a:lnTo>
                    <a:pt x="693" y="790"/>
                  </a:lnTo>
                  <a:lnTo>
                    <a:pt x="695" y="788"/>
                  </a:lnTo>
                  <a:lnTo>
                    <a:pt x="696" y="787"/>
                  </a:lnTo>
                  <a:lnTo>
                    <a:pt x="696" y="786"/>
                  </a:lnTo>
                  <a:lnTo>
                    <a:pt x="696" y="786"/>
                  </a:lnTo>
                  <a:lnTo>
                    <a:pt x="696" y="784"/>
                  </a:lnTo>
                  <a:lnTo>
                    <a:pt x="696" y="782"/>
                  </a:lnTo>
                  <a:lnTo>
                    <a:pt x="696" y="780"/>
                  </a:lnTo>
                  <a:lnTo>
                    <a:pt x="697" y="778"/>
                  </a:lnTo>
                  <a:lnTo>
                    <a:pt x="697" y="777"/>
                  </a:lnTo>
                  <a:lnTo>
                    <a:pt x="698" y="776"/>
                  </a:lnTo>
                  <a:lnTo>
                    <a:pt x="699" y="775"/>
                  </a:lnTo>
                  <a:lnTo>
                    <a:pt x="701" y="773"/>
                  </a:lnTo>
                  <a:lnTo>
                    <a:pt x="702" y="770"/>
                  </a:lnTo>
                  <a:lnTo>
                    <a:pt x="703" y="768"/>
                  </a:lnTo>
                  <a:lnTo>
                    <a:pt x="705" y="766"/>
                  </a:lnTo>
                  <a:lnTo>
                    <a:pt x="706" y="766"/>
                  </a:lnTo>
                  <a:lnTo>
                    <a:pt x="712" y="766"/>
                  </a:lnTo>
                  <a:lnTo>
                    <a:pt x="725" y="761"/>
                  </a:lnTo>
                  <a:lnTo>
                    <a:pt x="725" y="760"/>
                  </a:lnTo>
                  <a:lnTo>
                    <a:pt x="727" y="760"/>
                  </a:lnTo>
                  <a:lnTo>
                    <a:pt x="728" y="759"/>
                  </a:lnTo>
                  <a:lnTo>
                    <a:pt x="731" y="757"/>
                  </a:lnTo>
                  <a:lnTo>
                    <a:pt x="733" y="756"/>
                  </a:lnTo>
                  <a:lnTo>
                    <a:pt x="735" y="755"/>
                  </a:lnTo>
                  <a:lnTo>
                    <a:pt x="737" y="754"/>
                  </a:lnTo>
                  <a:lnTo>
                    <a:pt x="737" y="753"/>
                  </a:lnTo>
                  <a:lnTo>
                    <a:pt x="738" y="752"/>
                  </a:lnTo>
                  <a:lnTo>
                    <a:pt x="739" y="751"/>
                  </a:lnTo>
                  <a:lnTo>
                    <a:pt x="741" y="751"/>
                  </a:lnTo>
                  <a:lnTo>
                    <a:pt x="743" y="750"/>
                  </a:lnTo>
                  <a:lnTo>
                    <a:pt x="745" y="749"/>
                  </a:lnTo>
                  <a:lnTo>
                    <a:pt x="745" y="749"/>
                  </a:lnTo>
                  <a:lnTo>
                    <a:pt x="748" y="755"/>
                  </a:lnTo>
                  <a:lnTo>
                    <a:pt x="748" y="755"/>
                  </a:lnTo>
                  <a:lnTo>
                    <a:pt x="746" y="756"/>
                  </a:lnTo>
                  <a:lnTo>
                    <a:pt x="745" y="756"/>
                  </a:lnTo>
                  <a:lnTo>
                    <a:pt x="743" y="758"/>
                  </a:lnTo>
                  <a:lnTo>
                    <a:pt x="742" y="759"/>
                  </a:lnTo>
                  <a:lnTo>
                    <a:pt x="741" y="760"/>
                  </a:lnTo>
                  <a:lnTo>
                    <a:pt x="741" y="761"/>
                  </a:lnTo>
                  <a:lnTo>
                    <a:pt x="741" y="763"/>
                  </a:lnTo>
                  <a:lnTo>
                    <a:pt x="741" y="766"/>
                  </a:lnTo>
                  <a:lnTo>
                    <a:pt x="741" y="768"/>
                  </a:lnTo>
                  <a:lnTo>
                    <a:pt x="741" y="770"/>
                  </a:lnTo>
                  <a:lnTo>
                    <a:pt x="741" y="772"/>
                  </a:lnTo>
                  <a:lnTo>
                    <a:pt x="736" y="780"/>
                  </a:lnTo>
                  <a:lnTo>
                    <a:pt x="743" y="788"/>
                  </a:lnTo>
                  <a:lnTo>
                    <a:pt x="743" y="773"/>
                  </a:lnTo>
                  <a:lnTo>
                    <a:pt x="743" y="773"/>
                  </a:lnTo>
                  <a:lnTo>
                    <a:pt x="744" y="772"/>
                  </a:lnTo>
                  <a:lnTo>
                    <a:pt x="746" y="769"/>
                  </a:lnTo>
                  <a:lnTo>
                    <a:pt x="748" y="767"/>
                  </a:lnTo>
                  <a:lnTo>
                    <a:pt x="751" y="765"/>
                  </a:lnTo>
                  <a:lnTo>
                    <a:pt x="753" y="764"/>
                  </a:lnTo>
                  <a:lnTo>
                    <a:pt x="754" y="762"/>
                  </a:lnTo>
                  <a:lnTo>
                    <a:pt x="755" y="762"/>
                  </a:lnTo>
                  <a:lnTo>
                    <a:pt x="756" y="761"/>
                  </a:lnTo>
                  <a:lnTo>
                    <a:pt x="756" y="759"/>
                  </a:lnTo>
                  <a:lnTo>
                    <a:pt x="757" y="757"/>
                  </a:lnTo>
                  <a:lnTo>
                    <a:pt x="758" y="755"/>
                  </a:lnTo>
                  <a:lnTo>
                    <a:pt x="759" y="754"/>
                  </a:lnTo>
                  <a:lnTo>
                    <a:pt x="759" y="752"/>
                  </a:lnTo>
                  <a:lnTo>
                    <a:pt x="760" y="752"/>
                  </a:lnTo>
                  <a:lnTo>
                    <a:pt x="760" y="752"/>
                  </a:lnTo>
                  <a:lnTo>
                    <a:pt x="761" y="753"/>
                  </a:lnTo>
                  <a:lnTo>
                    <a:pt x="762" y="755"/>
                  </a:lnTo>
                  <a:lnTo>
                    <a:pt x="763" y="756"/>
                  </a:lnTo>
                  <a:lnTo>
                    <a:pt x="765" y="758"/>
                  </a:lnTo>
                  <a:lnTo>
                    <a:pt x="766" y="760"/>
                  </a:lnTo>
                  <a:lnTo>
                    <a:pt x="766" y="761"/>
                  </a:lnTo>
                  <a:lnTo>
                    <a:pt x="766" y="761"/>
                  </a:lnTo>
                  <a:lnTo>
                    <a:pt x="768" y="762"/>
                  </a:lnTo>
                  <a:lnTo>
                    <a:pt x="770" y="764"/>
                  </a:lnTo>
                  <a:lnTo>
                    <a:pt x="772" y="765"/>
                  </a:lnTo>
                  <a:lnTo>
                    <a:pt x="775" y="766"/>
                  </a:lnTo>
                  <a:lnTo>
                    <a:pt x="777" y="767"/>
                  </a:lnTo>
                  <a:lnTo>
                    <a:pt x="779" y="768"/>
                  </a:lnTo>
                  <a:lnTo>
                    <a:pt x="781" y="769"/>
                  </a:lnTo>
                  <a:lnTo>
                    <a:pt x="781" y="769"/>
                  </a:lnTo>
                  <a:lnTo>
                    <a:pt x="805" y="770"/>
                  </a:lnTo>
                  <a:lnTo>
                    <a:pt x="818" y="778"/>
                  </a:lnTo>
                  <a:lnTo>
                    <a:pt x="821" y="773"/>
                  </a:lnTo>
                  <a:lnTo>
                    <a:pt x="825" y="772"/>
                  </a:lnTo>
                  <a:lnTo>
                    <a:pt x="832" y="770"/>
                  </a:lnTo>
                  <a:lnTo>
                    <a:pt x="841" y="769"/>
                  </a:lnTo>
                  <a:lnTo>
                    <a:pt x="849" y="768"/>
                  </a:lnTo>
                  <a:lnTo>
                    <a:pt x="852" y="767"/>
                  </a:lnTo>
                  <a:lnTo>
                    <a:pt x="852" y="767"/>
                  </a:lnTo>
                  <a:lnTo>
                    <a:pt x="851" y="768"/>
                  </a:lnTo>
                  <a:lnTo>
                    <a:pt x="849" y="769"/>
                  </a:lnTo>
                  <a:lnTo>
                    <a:pt x="847" y="770"/>
                  </a:lnTo>
                  <a:lnTo>
                    <a:pt x="844" y="772"/>
                  </a:lnTo>
                  <a:lnTo>
                    <a:pt x="842" y="773"/>
                  </a:lnTo>
                  <a:lnTo>
                    <a:pt x="841" y="773"/>
                  </a:lnTo>
                  <a:lnTo>
                    <a:pt x="840" y="774"/>
                  </a:lnTo>
                  <a:lnTo>
                    <a:pt x="844" y="779"/>
                  </a:lnTo>
                  <a:lnTo>
                    <a:pt x="850" y="781"/>
                  </a:lnTo>
                  <a:lnTo>
                    <a:pt x="852" y="782"/>
                  </a:lnTo>
                  <a:lnTo>
                    <a:pt x="860" y="788"/>
                  </a:lnTo>
                  <a:lnTo>
                    <a:pt x="860" y="789"/>
                  </a:lnTo>
                  <a:lnTo>
                    <a:pt x="860" y="790"/>
                  </a:lnTo>
                  <a:lnTo>
                    <a:pt x="860" y="792"/>
                  </a:lnTo>
                  <a:lnTo>
                    <a:pt x="860" y="794"/>
                  </a:lnTo>
                  <a:lnTo>
                    <a:pt x="861" y="795"/>
                  </a:lnTo>
                  <a:lnTo>
                    <a:pt x="862" y="795"/>
                  </a:lnTo>
                  <a:lnTo>
                    <a:pt x="863" y="795"/>
                  </a:lnTo>
                  <a:lnTo>
                    <a:pt x="865" y="795"/>
                  </a:lnTo>
                  <a:lnTo>
                    <a:pt x="866" y="795"/>
                  </a:lnTo>
                  <a:lnTo>
                    <a:pt x="866" y="796"/>
                  </a:lnTo>
                  <a:lnTo>
                    <a:pt x="867" y="797"/>
                  </a:lnTo>
                  <a:lnTo>
                    <a:pt x="868" y="798"/>
                  </a:lnTo>
                  <a:lnTo>
                    <a:pt x="870" y="800"/>
                  </a:lnTo>
                  <a:lnTo>
                    <a:pt x="872" y="801"/>
                  </a:lnTo>
                  <a:lnTo>
                    <a:pt x="875" y="803"/>
                  </a:lnTo>
                  <a:lnTo>
                    <a:pt x="877" y="804"/>
                  </a:lnTo>
                  <a:lnTo>
                    <a:pt x="879" y="805"/>
                  </a:lnTo>
                  <a:lnTo>
                    <a:pt x="881" y="805"/>
                  </a:lnTo>
                  <a:lnTo>
                    <a:pt x="881" y="805"/>
                  </a:lnTo>
                  <a:lnTo>
                    <a:pt x="888" y="818"/>
                  </a:lnTo>
                  <a:lnTo>
                    <a:pt x="915" y="834"/>
                  </a:lnTo>
                  <a:lnTo>
                    <a:pt x="944" y="835"/>
                  </a:lnTo>
                  <a:lnTo>
                    <a:pt x="967" y="854"/>
                  </a:lnTo>
                  <a:lnTo>
                    <a:pt x="968" y="857"/>
                  </a:lnTo>
                  <a:lnTo>
                    <a:pt x="969" y="864"/>
                  </a:lnTo>
                  <a:lnTo>
                    <a:pt x="970" y="871"/>
                  </a:lnTo>
                  <a:lnTo>
                    <a:pt x="971" y="878"/>
                  </a:lnTo>
                  <a:lnTo>
                    <a:pt x="972" y="881"/>
                  </a:lnTo>
                  <a:lnTo>
                    <a:pt x="974" y="881"/>
                  </a:lnTo>
                  <a:lnTo>
                    <a:pt x="974" y="881"/>
                  </a:lnTo>
                  <a:lnTo>
                    <a:pt x="975" y="880"/>
                  </a:lnTo>
                  <a:lnTo>
                    <a:pt x="975" y="880"/>
                  </a:lnTo>
                  <a:lnTo>
                    <a:pt x="982" y="887"/>
                  </a:lnTo>
                  <a:lnTo>
                    <a:pt x="981" y="900"/>
                  </a:lnTo>
                  <a:lnTo>
                    <a:pt x="997" y="910"/>
                  </a:lnTo>
                  <a:lnTo>
                    <a:pt x="997" y="923"/>
                  </a:lnTo>
                  <a:lnTo>
                    <a:pt x="1008" y="914"/>
                  </a:lnTo>
                  <a:lnTo>
                    <a:pt x="1010" y="915"/>
                  </a:lnTo>
                  <a:lnTo>
                    <a:pt x="1016" y="917"/>
                  </a:lnTo>
                  <a:lnTo>
                    <a:pt x="1023" y="921"/>
                  </a:lnTo>
                  <a:lnTo>
                    <a:pt x="1031" y="924"/>
                  </a:lnTo>
                  <a:lnTo>
                    <a:pt x="1037" y="926"/>
                  </a:lnTo>
                  <a:lnTo>
                    <a:pt x="1040" y="927"/>
                  </a:lnTo>
                  <a:lnTo>
                    <a:pt x="1040" y="926"/>
                  </a:lnTo>
                  <a:lnTo>
                    <a:pt x="1040" y="927"/>
                  </a:lnTo>
                  <a:lnTo>
                    <a:pt x="1041" y="929"/>
                  </a:lnTo>
                  <a:lnTo>
                    <a:pt x="1041" y="932"/>
                  </a:lnTo>
                  <a:lnTo>
                    <a:pt x="1041" y="935"/>
                  </a:lnTo>
                  <a:lnTo>
                    <a:pt x="1041" y="938"/>
                  </a:lnTo>
                  <a:lnTo>
                    <a:pt x="1040" y="940"/>
                  </a:lnTo>
                  <a:lnTo>
                    <a:pt x="1040" y="942"/>
                  </a:lnTo>
                  <a:lnTo>
                    <a:pt x="1040" y="943"/>
                  </a:lnTo>
                  <a:lnTo>
                    <a:pt x="1040" y="943"/>
                  </a:lnTo>
                  <a:lnTo>
                    <a:pt x="1041" y="942"/>
                  </a:lnTo>
                  <a:lnTo>
                    <a:pt x="1042" y="940"/>
                  </a:lnTo>
                  <a:lnTo>
                    <a:pt x="1044" y="939"/>
                  </a:lnTo>
                  <a:lnTo>
                    <a:pt x="1045" y="938"/>
                  </a:lnTo>
                  <a:lnTo>
                    <a:pt x="1046" y="938"/>
                  </a:lnTo>
                  <a:lnTo>
                    <a:pt x="1047" y="938"/>
                  </a:lnTo>
                  <a:lnTo>
                    <a:pt x="1068" y="944"/>
                  </a:lnTo>
                  <a:lnTo>
                    <a:pt x="1071" y="943"/>
                  </a:lnTo>
                  <a:lnTo>
                    <a:pt x="1078" y="943"/>
                  </a:lnTo>
                  <a:lnTo>
                    <a:pt x="1085" y="942"/>
                  </a:lnTo>
                  <a:lnTo>
                    <a:pt x="1088" y="939"/>
                  </a:lnTo>
                  <a:lnTo>
                    <a:pt x="1089" y="939"/>
                  </a:lnTo>
                  <a:lnTo>
                    <a:pt x="1090" y="939"/>
                  </a:lnTo>
                  <a:lnTo>
                    <a:pt x="1092" y="940"/>
                  </a:lnTo>
                  <a:lnTo>
                    <a:pt x="1094" y="942"/>
                  </a:lnTo>
                  <a:lnTo>
                    <a:pt x="1096" y="944"/>
                  </a:lnTo>
                  <a:lnTo>
                    <a:pt x="1098" y="945"/>
                  </a:lnTo>
                  <a:lnTo>
                    <a:pt x="1099" y="946"/>
                  </a:lnTo>
                  <a:lnTo>
                    <a:pt x="1100" y="947"/>
                  </a:lnTo>
                  <a:lnTo>
                    <a:pt x="1101" y="947"/>
                  </a:lnTo>
                  <a:lnTo>
                    <a:pt x="1103" y="949"/>
                  </a:lnTo>
                  <a:lnTo>
                    <a:pt x="1108" y="953"/>
                  </a:lnTo>
                  <a:lnTo>
                    <a:pt x="1114" y="958"/>
                  </a:lnTo>
                  <a:lnTo>
                    <a:pt x="1120" y="964"/>
                  </a:lnTo>
                  <a:lnTo>
                    <a:pt x="1126" y="968"/>
                  </a:lnTo>
                  <a:lnTo>
                    <a:pt x="1128" y="972"/>
                  </a:lnTo>
                  <a:lnTo>
                    <a:pt x="1129" y="972"/>
                  </a:lnTo>
                  <a:lnTo>
                    <a:pt x="1131" y="973"/>
                  </a:lnTo>
                  <a:lnTo>
                    <a:pt x="1134" y="974"/>
                  </a:lnTo>
                  <a:lnTo>
                    <a:pt x="1136" y="975"/>
                  </a:lnTo>
                  <a:lnTo>
                    <a:pt x="1139" y="975"/>
                  </a:lnTo>
                  <a:lnTo>
                    <a:pt x="1141" y="976"/>
                  </a:lnTo>
                  <a:lnTo>
                    <a:pt x="1143" y="976"/>
                  </a:lnTo>
                  <a:lnTo>
                    <a:pt x="1144" y="977"/>
                  </a:lnTo>
                  <a:lnTo>
                    <a:pt x="1144" y="979"/>
                  </a:lnTo>
                  <a:lnTo>
                    <a:pt x="1146" y="984"/>
                  </a:lnTo>
                  <a:lnTo>
                    <a:pt x="1148" y="991"/>
                  </a:lnTo>
                  <a:lnTo>
                    <a:pt x="1150" y="997"/>
                  </a:lnTo>
                  <a:lnTo>
                    <a:pt x="1152" y="1001"/>
                  </a:lnTo>
                  <a:lnTo>
                    <a:pt x="1152" y="1002"/>
                  </a:lnTo>
                  <a:lnTo>
                    <a:pt x="1151" y="1004"/>
                  </a:lnTo>
                  <a:lnTo>
                    <a:pt x="1150" y="1007"/>
                  </a:lnTo>
                  <a:lnTo>
                    <a:pt x="1149" y="1010"/>
                  </a:lnTo>
                  <a:lnTo>
                    <a:pt x="1147" y="1012"/>
                  </a:lnTo>
                  <a:lnTo>
                    <a:pt x="1146" y="1014"/>
                  </a:lnTo>
                  <a:lnTo>
                    <a:pt x="1145" y="1016"/>
                  </a:lnTo>
                  <a:lnTo>
                    <a:pt x="1145" y="1016"/>
                  </a:lnTo>
                  <a:lnTo>
                    <a:pt x="1134" y="1043"/>
                  </a:lnTo>
                  <a:lnTo>
                    <a:pt x="1109" y="1077"/>
                  </a:lnTo>
                  <a:lnTo>
                    <a:pt x="1109" y="1077"/>
                  </a:lnTo>
                  <a:lnTo>
                    <a:pt x="1109" y="1079"/>
                  </a:lnTo>
                  <a:lnTo>
                    <a:pt x="1109" y="1080"/>
                  </a:lnTo>
                  <a:lnTo>
                    <a:pt x="1108" y="1083"/>
                  </a:lnTo>
                  <a:lnTo>
                    <a:pt x="1108" y="1084"/>
                  </a:lnTo>
                  <a:lnTo>
                    <a:pt x="1109" y="1085"/>
                  </a:lnTo>
                  <a:lnTo>
                    <a:pt x="1109" y="1088"/>
                  </a:lnTo>
                  <a:lnTo>
                    <a:pt x="1109" y="1094"/>
                  </a:lnTo>
                  <a:lnTo>
                    <a:pt x="1109" y="1102"/>
                  </a:lnTo>
                  <a:lnTo>
                    <a:pt x="1109" y="1109"/>
                  </a:lnTo>
                  <a:lnTo>
                    <a:pt x="1109" y="1113"/>
                  </a:lnTo>
                  <a:lnTo>
                    <a:pt x="1109" y="1116"/>
                  </a:lnTo>
                  <a:lnTo>
                    <a:pt x="1108" y="1122"/>
                  </a:lnTo>
                  <a:lnTo>
                    <a:pt x="1107" y="1129"/>
                  </a:lnTo>
                  <a:lnTo>
                    <a:pt x="1105" y="1136"/>
                  </a:lnTo>
                  <a:lnTo>
                    <a:pt x="1104" y="1142"/>
                  </a:lnTo>
                  <a:lnTo>
                    <a:pt x="1104" y="1144"/>
                  </a:lnTo>
                  <a:lnTo>
                    <a:pt x="1103" y="1147"/>
                  </a:lnTo>
                  <a:lnTo>
                    <a:pt x="1102" y="1153"/>
                  </a:lnTo>
                  <a:lnTo>
                    <a:pt x="1101" y="1160"/>
                  </a:lnTo>
                  <a:lnTo>
                    <a:pt x="1100" y="1168"/>
                  </a:lnTo>
                  <a:lnTo>
                    <a:pt x="1099" y="1171"/>
                  </a:lnTo>
                  <a:lnTo>
                    <a:pt x="1098" y="1174"/>
                  </a:lnTo>
                  <a:lnTo>
                    <a:pt x="1095" y="1179"/>
                  </a:lnTo>
                  <a:lnTo>
                    <a:pt x="1090" y="1184"/>
                  </a:lnTo>
                  <a:lnTo>
                    <a:pt x="1087" y="1188"/>
                  </a:lnTo>
                  <a:lnTo>
                    <a:pt x="1086" y="1190"/>
                  </a:lnTo>
                  <a:lnTo>
                    <a:pt x="1078" y="1197"/>
                  </a:lnTo>
                  <a:lnTo>
                    <a:pt x="1053" y="1205"/>
                  </a:lnTo>
                  <a:lnTo>
                    <a:pt x="1020" y="1227"/>
                  </a:lnTo>
                  <a:lnTo>
                    <a:pt x="1015" y="1235"/>
                  </a:lnTo>
                  <a:lnTo>
                    <a:pt x="1018" y="1256"/>
                  </a:lnTo>
                  <a:lnTo>
                    <a:pt x="1015" y="1273"/>
                  </a:lnTo>
                  <a:lnTo>
                    <a:pt x="1005" y="1292"/>
                  </a:lnTo>
                  <a:lnTo>
                    <a:pt x="995" y="1292"/>
                  </a:lnTo>
                  <a:lnTo>
                    <a:pt x="990" y="1311"/>
                  </a:lnTo>
                  <a:lnTo>
                    <a:pt x="981" y="1335"/>
                  </a:lnTo>
                  <a:lnTo>
                    <a:pt x="965" y="1350"/>
                  </a:lnTo>
                  <a:lnTo>
                    <a:pt x="947" y="1347"/>
                  </a:lnTo>
                  <a:lnTo>
                    <a:pt x="934" y="1336"/>
                  </a:lnTo>
                  <a:lnTo>
                    <a:pt x="928" y="1343"/>
                  </a:lnTo>
                  <a:lnTo>
                    <a:pt x="934" y="1342"/>
                  </a:lnTo>
                  <a:lnTo>
                    <a:pt x="934" y="1342"/>
                  </a:lnTo>
                  <a:lnTo>
                    <a:pt x="935" y="1343"/>
                  </a:lnTo>
                  <a:lnTo>
                    <a:pt x="936" y="1345"/>
                  </a:lnTo>
                  <a:lnTo>
                    <a:pt x="937" y="1347"/>
                  </a:lnTo>
                  <a:lnTo>
                    <a:pt x="938" y="1350"/>
                  </a:lnTo>
                  <a:lnTo>
                    <a:pt x="939" y="1352"/>
                  </a:lnTo>
                  <a:lnTo>
                    <a:pt x="940" y="1355"/>
                  </a:lnTo>
                  <a:lnTo>
                    <a:pt x="940" y="1357"/>
                  </a:lnTo>
                  <a:lnTo>
                    <a:pt x="941" y="1358"/>
                  </a:lnTo>
                  <a:lnTo>
                    <a:pt x="944" y="1359"/>
                  </a:lnTo>
                  <a:lnTo>
                    <a:pt x="946" y="1360"/>
                  </a:lnTo>
                  <a:lnTo>
                    <a:pt x="948" y="1360"/>
                  </a:lnTo>
                  <a:lnTo>
                    <a:pt x="950" y="1361"/>
                  </a:lnTo>
                  <a:lnTo>
                    <a:pt x="951" y="1363"/>
                  </a:lnTo>
                  <a:lnTo>
                    <a:pt x="951" y="1364"/>
                  </a:lnTo>
                  <a:lnTo>
                    <a:pt x="951" y="1366"/>
                  </a:lnTo>
                  <a:lnTo>
                    <a:pt x="951" y="1367"/>
                  </a:lnTo>
                  <a:lnTo>
                    <a:pt x="951" y="1368"/>
                  </a:lnTo>
                  <a:lnTo>
                    <a:pt x="951" y="1370"/>
                  </a:lnTo>
                  <a:lnTo>
                    <a:pt x="951" y="1372"/>
                  </a:lnTo>
                  <a:lnTo>
                    <a:pt x="952" y="1375"/>
                  </a:lnTo>
                  <a:lnTo>
                    <a:pt x="952" y="1377"/>
                  </a:lnTo>
                  <a:lnTo>
                    <a:pt x="951" y="1380"/>
                  </a:lnTo>
                  <a:lnTo>
                    <a:pt x="949" y="1384"/>
                  </a:lnTo>
                  <a:lnTo>
                    <a:pt x="947" y="1389"/>
                  </a:lnTo>
                  <a:lnTo>
                    <a:pt x="945" y="1392"/>
                  </a:lnTo>
                  <a:lnTo>
                    <a:pt x="944" y="1395"/>
                  </a:lnTo>
                  <a:lnTo>
                    <a:pt x="922" y="1400"/>
                  </a:lnTo>
                  <a:lnTo>
                    <a:pt x="922" y="1400"/>
                  </a:lnTo>
                  <a:lnTo>
                    <a:pt x="920" y="1400"/>
                  </a:lnTo>
                  <a:lnTo>
                    <a:pt x="918" y="1400"/>
                  </a:lnTo>
                  <a:lnTo>
                    <a:pt x="915" y="1400"/>
                  </a:lnTo>
                  <a:lnTo>
                    <a:pt x="912" y="1400"/>
                  </a:lnTo>
                  <a:lnTo>
                    <a:pt x="910" y="1400"/>
                  </a:lnTo>
                  <a:lnTo>
                    <a:pt x="909" y="1400"/>
                  </a:lnTo>
                  <a:lnTo>
                    <a:pt x="908" y="1401"/>
                  </a:lnTo>
                  <a:lnTo>
                    <a:pt x="907" y="1402"/>
                  </a:lnTo>
                  <a:lnTo>
                    <a:pt x="906" y="1405"/>
                  </a:lnTo>
                  <a:lnTo>
                    <a:pt x="906" y="1407"/>
                  </a:lnTo>
                  <a:lnTo>
                    <a:pt x="905" y="1409"/>
                  </a:lnTo>
                  <a:lnTo>
                    <a:pt x="905" y="1410"/>
                  </a:lnTo>
                  <a:lnTo>
                    <a:pt x="906" y="1412"/>
                  </a:lnTo>
                  <a:lnTo>
                    <a:pt x="907" y="1413"/>
                  </a:lnTo>
                  <a:lnTo>
                    <a:pt x="907" y="1415"/>
                  </a:lnTo>
                  <a:lnTo>
                    <a:pt x="908" y="1416"/>
                  </a:lnTo>
                  <a:lnTo>
                    <a:pt x="908" y="1417"/>
                  </a:lnTo>
                  <a:lnTo>
                    <a:pt x="902" y="1426"/>
                  </a:lnTo>
                  <a:lnTo>
                    <a:pt x="893" y="1428"/>
                  </a:lnTo>
                  <a:lnTo>
                    <a:pt x="881" y="1425"/>
                  </a:lnTo>
                  <a:lnTo>
                    <a:pt x="881" y="1432"/>
                  </a:lnTo>
                  <a:lnTo>
                    <a:pt x="888" y="1442"/>
                  </a:lnTo>
                  <a:lnTo>
                    <a:pt x="893" y="1444"/>
                  </a:lnTo>
                  <a:lnTo>
                    <a:pt x="902" y="1444"/>
                  </a:lnTo>
                  <a:lnTo>
                    <a:pt x="901" y="1444"/>
                  </a:lnTo>
                  <a:lnTo>
                    <a:pt x="901" y="1445"/>
                  </a:lnTo>
                  <a:lnTo>
                    <a:pt x="900" y="1447"/>
                  </a:lnTo>
                  <a:lnTo>
                    <a:pt x="898" y="1448"/>
                  </a:lnTo>
                  <a:lnTo>
                    <a:pt x="897" y="1451"/>
                  </a:lnTo>
                  <a:lnTo>
                    <a:pt x="896" y="1452"/>
                  </a:lnTo>
                  <a:lnTo>
                    <a:pt x="895" y="1453"/>
                  </a:lnTo>
                  <a:lnTo>
                    <a:pt x="894" y="1454"/>
                  </a:lnTo>
                  <a:lnTo>
                    <a:pt x="893" y="1456"/>
                  </a:lnTo>
                  <a:lnTo>
                    <a:pt x="892" y="1458"/>
                  </a:lnTo>
                  <a:lnTo>
                    <a:pt x="891" y="1461"/>
                  </a:lnTo>
                  <a:lnTo>
                    <a:pt x="891" y="1463"/>
                  </a:lnTo>
                  <a:lnTo>
                    <a:pt x="891" y="1465"/>
                  </a:lnTo>
                  <a:lnTo>
                    <a:pt x="892" y="1466"/>
                  </a:lnTo>
                  <a:lnTo>
                    <a:pt x="892" y="1468"/>
                  </a:lnTo>
                  <a:lnTo>
                    <a:pt x="892" y="1470"/>
                  </a:lnTo>
                  <a:lnTo>
                    <a:pt x="892" y="1472"/>
                  </a:lnTo>
                  <a:lnTo>
                    <a:pt x="892" y="1474"/>
                  </a:lnTo>
                  <a:lnTo>
                    <a:pt x="892" y="1474"/>
                  </a:lnTo>
                  <a:lnTo>
                    <a:pt x="885" y="1480"/>
                  </a:lnTo>
                  <a:lnTo>
                    <a:pt x="882" y="1494"/>
                  </a:lnTo>
                  <a:lnTo>
                    <a:pt x="896" y="1506"/>
                  </a:lnTo>
                  <a:lnTo>
                    <a:pt x="903" y="1511"/>
                  </a:lnTo>
                  <a:lnTo>
                    <a:pt x="903" y="1511"/>
                  </a:lnTo>
                  <a:lnTo>
                    <a:pt x="902" y="1513"/>
                  </a:lnTo>
                  <a:lnTo>
                    <a:pt x="901" y="1515"/>
                  </a:lnTo>
                  <a:lnTo>
                    <a:pt x="900" y="1517"/>
                  </a:lnTo>
                  <a:lnTo>
                    <a:pt x="898" y="1519"/>
                  </a:lnTo>
                  <a:lnTo>
                    <a:pt x="897" y="1521"/>
                  </a:lnTo>
                  <a:lnTo>
                    <a:pt x="896" y="1522"/>
                  </a:lnTo>
                  <a:lnTo>
                    <a:pt x="894" y="1524"/>
                  </a:lnTo>
                  <a:lnTo>
                    <a:pt x="894" y="1526"/>
                  </a:lnTo>
                  <a:lnTo>
                    <a:pt x="893" y="1528"/>
                  </a:lnTo>
                  <a:lnTo>
                    <a:pt x="893" y="1530"/>
                  </a:lnTo>
                  <a:lnTo>
                    <a:pt x="893" y="1531"/>
                  </a:lnTo>
                  <a:lnTo>
                    <a:pt x="894" y="1541"/>
                  </a:lnTo>
                  <a:lnTo>
                    <a:pt x="888" y="1546"/>
                  </a:lnTo>
                  <a:lnTo>
                    <a:pt x="892" y="1558"/>
                  </a:lnTo>
                  <a:lnTo>
                    <a:pt x="914" y="1582"/>
                  </a:lnTo>
                  <a:lnTo>
                    <a:pt x="944" y="1593"/>
                  </a:lnTo>
                  <a:lnTo>
                    <a:pt x="939" y="1599"/>
                  </a:lnTo>
                  <a:lnTo>
                    <a:pt x="925" y="1606"/>
                  </a:lnTo>
                  <a:lnTo>
                    <a:pt x="924" y="1606"/>
                  </a:lnTo>
                  <a:lnTo>
                    <a:pt x="920" y="1605"/>
                  </a:lnTo>
                  <a:lnTo>
                    <a:pt x="911" y="1603"/>
                  </a:lnTo>
                  <a:lnTo>
                    <a:pt x="899" y="1600"/>
                  </a:lnTo>
                  <a:lnTo>
                    <a:pt x="882" y="1596"/>
                  </a:lnTo>
                  <a:lnTo>
                    <a:pt x="871" y="1590"/>
                  </a:lnTo>
                  <a:lnTo>
                    <a:pt x="860" y="1582"/>
                  </a:lnTo>
                  <a:lnTo>
                    <a:pt x="848" y="1572"/>
                  </a:lnTo>
                  <a:lnTo>
                    <a:pt x="838" y="1559"/>
                  </a:lnTo>
                  <a:lnTo>
                    <a:pt x="829" y="1547"/>
                  </a:lnTo>
                  <a:lnTo>
                    <a:pt x="821" y="1536"/>
                  </a:lnTo>
                  <a:lnTo>
                    <a:pt x="815" y="1526"/>
                  </a:lnTo>
                  <a:lnTo>
                    <a:pt x="811" y="1520"/>
                  </a:lnTo>
                  <a:lnTo>
                    <a:pt x="810" y="1518"/>
                  </a:lnTo>
                  <a:lnTo>
                    <a:pt x="816" y="1506"/>
                  </a:lnTo>
                  <a:lnTo>
                    <a:pt x="810" y="1501"/>
                  </a:lnTo>
                  <a:lnTo>
                    <a:pt x="801" y="1500"/>
                  </a:lnTo>
                  <a:lnTo>
                    <a:pt x="802" y="1489"/>
                  </a:lnTo>
                  <a:lnTo>
                    <a:pt x="805" y="1480"/>
                  </a:lnTo>
                  <a:lnTo>
                    <a:pt x="799" y="1474"/>
                  </a:lnTo>
                  <a:lnTo>
                    <a:pt x="802" y="1470"/>
                  </a:lnTo>
                  <a:lnTo>
                    <a:pt x="806" y="1466"/>
                  </a:lnTo>
                  <a:lnTo>
                    <a:pt x="811" y="1470"/>
                  </a:lnTo>
                  <a:lnTo>
                    <a:pt x="811" y="1461"/>
                  </a:lnTo>
                  <a:lnTo>
                    <a:pt x="806" y="1439"/>
                  </a:lnTo>
                  <a:lnTo>
                    <a:pt x="800" y="1438"/>
                  </a:lnTo>
                  <a:lnTo>
                    <a:pt x="805" y="1453"/>
                  </a:lnTo>
                  <a:lnTo>
                    <a:pt x="797" y="1453"/>
                  </a:lnTo>
                  <a:lnTo>
                    <a:pt x="789" y="1429"/>
                  </a:lnTo>
                  <a:lnTo>
                    <a:pt x="789" y="1427"/>
                  </a:lnTo>
                  <a:lnTo>
                    <a:pt x="789" y="1420"/>
                  </a:lnTo>
                  <a:lnTo>
                    <a:pt x="788" y="1414"/>
                  </a:lnTo>
                  <a:lnTo>
                    <a:pt x="788" y="1408"/>
                  </a:lnTo>
                  <a:lnTo>
                    <a:pt x="788" y="1404"/>
                  </a:lnTo>
                  <a:lnTo>
                    <a:pt x="787" y="1401"/>
                  </a:lnTo>
                  <a:lnTo>
                    <a:pt x="784" y="1396"/>
                  </a:lnTo>
                  <a:lnTo>
                    <a:pt x="781" y="1390"/>
                  </a:lnTo>
                  <a:lnTo>
                    <a:pt x="779" y="1385"/>
                  </a:lnTo>
                  <a:lnTo>
                    <a:pt x="778" y="1383"/>
                  </a:lnTo>
                  <a:lnTo>
                    <a:pt x="780" y="1372"/>
                  </a:lnTo>
                  <a:lnTo>
                    <a:pt x="783" y="1315"/>
                  </a:lnTo>
                  <a:lnTo>
                    <a:pt x="776" y="1287"/>
                  </a:lnTo>
                  <a:lnTo>
                    <a:pt x="773" y="1189"/>
                  </a:lnTo>
                  <a:lnTo>
                    <a:pt x="765" y="1143"/>
                  </a:lnTo>
                  <a:lnTo>
                    <a:pt x="762" y="1141"/>
                  </a:lnTo>
                  <a:lnTo>
                    <a:pt x="757" y="1137"/>
                  </a:lnTo>
                  <a:lnTo>
                    <a:pt x="751" y="1132"/>
                  </a:lnTo>
                  <a:lnTo>
                    <a:pt x="742" y="1126"/>
                  </a:lnTo>
                  <a:lnTo>
                    <a:pt x="732" y="1120"/>
                  </a:lnTo>
                  <a:lnTo>
                    <a:pt x="724" y="1113"/>
                  </a:lnTo>
                  <a:lnTo>
                    <a:pt x="716" y="1107"/>
                  </a:lnTo>
                  <a:lnTo>
                    <a:pt x="709" y="1102"/>
                  </a:lnTo>
                  <a:lnTo>
                    <a:pt x="706" y="1099"/>
                  </a:lnTo>
                  <a:lnTo>
                    <a:pt x="705" y="1097"/>
                  </a:lnTo>
                  <a:lnTo>
                    <a:pt x="701" y="1092"/>
                  </a:lnTo>
                  <a:lnTo>
                    <a:pt x="697" y="1085"/>
                  </a:lnTo>
                  <a:lnTo>
                    <a:pt x="693" y="1075"/>
                  </a:lnTo>
                  <a:lnTo>
                    <a:pt x="689" y="1067"/>
                  </a:lnTo>
                  <a:lnTo>
                    <a:pt x="685" y="1059"/>
                  </a:lnTo>
                  <a:lnTo>
                    <a:pt x="682" y="1053"/>
                  </a:lnTo>
                  <a:lnTo>
                    <a:pt x="681" y="1051"/>
                  </a:lnTo>
                  <a:lnTo>
                    <a:pt x="665" y="1028"/>
                  </a:lnTo>
                  <a:lnTo>
                    <a:pt x="649" y="994"/>
                  </a:lnTo>
                  <a:lnTo>
                    <a:pt x="648" y="994"/>
                  </a:lnTo>
                  <a:lnTo>
                    <a:pt x="647" y="993"/>
                  </a:lnTo>
                  <a:lnTo>
                    <a:pt x="646" y="992"/>
                  </a:lnTo>
                  <a:lnTo>
                    <a:pt x="643" y="991"/>
                  </a:lnTo>
                  <a:lnTo>
                    <a:pt x="642" y="990"/>
                  </a:lnTo>
                  <a:lnTo>
                    <a:pt x="640" y="989"/>
                  </a:lnTo>
                  <a:lnTo>
                    <a:pt x="639" y="988"/>
                  </a:lnTo>
                  <a:lnTo>
                    <a:pt x="639" y="988"/>
                  </a:lnTo>
                  <a:lnTo>
                    <a:pt x="639" y="988"/>
                  </a:lnTo>
                  <a:lnTo>
                    <a:pt x="638" y="987"/>
                  </a:lnTo>
                  <a:lnTo>
                    <a:pt x="638" y="985"/>
                  </a:lnTo>
                  <a:lnTo>
                    <a:pt x="637" y="984"/>
                  </a:lnTo>
                  <a:lnTo>
                    <a:pt x="637" y="982"/>
                  </a:lnTo>
                  <a:lnTo>
                    <a:pt x="636" y="981"/>
                  </a:lnTo>
                  <a:lnTo>
                    <a:pt x="636" y="980"/>
                  </a:lnTo>
                  <a:lnTo>
                    <a:pt x="631" y="962"/>
                  </a:lnTo>
                  <a:lnTo>
                    <a:pt x="637" y="953"/>
                  </a:lnTo>
                  <a:lnTo>
                    <a:pt x="646" y="944"/>
                  </a:lnTo>
                  <a:lnTo>
                    <a:pt x="636" y="935"/>
                  </a:lnTo>
                  <a:lnTo>
                    <a:pt x="634" y="924"/>
                  </a:lnTo>
                  <a:lnTo>
                    <a:pt x="641" y="910"/>
                  </a:lnTo>
                  <a:lnTo>
                    <a:pt x="646" y="895"/>
                  </a:lnTo>
                  <a:lnTo>
                    <a:pt x="656" y="891"/>
                  </a:lnTo>
                  <a:lnTo>
                    <a:pt x="657" y="879"/>
                  </a:lnTo>
                  <a:lnTo>
                    <a:pt x="667" y="872"/>
                  </a:lnTo>
                  <a:lnTo>
                    <a:pt x="675" y="860"/>
                  </a:lnTo>
                  <a:lnTo>
                    <a:pt x="675" y="820"/>
                  </a:lnTo>
                  <a:lnTo>
                    <a:pt x="666" y="807"/>
                  </a:lnTo>
                  <a:lnTo>
                    <a:pt x="666" y="801"/>
                  </a:lnTo>
                  <a:lnTo>
                    <a:pt x="659" y="794"/>
                  </a:lnTo>
                  <a:lnTo>
                    <a:pt x="653" y="794"/>
                  </a:lnTo>
                  <a:lnTo>
                    <a:pt x="645" y="802"/>
                  </a:lnTo>
                  <a:lnTo>
                    <a:pt x="648" y="811"/>
                  </a:lnTo>
                  <a:lnTo>
                    <a:pt x="639" y="816"/>
                  </a:lnTo>
                  <a:lnTo>
                    <a:pt x="627" y="805"/>
                  </a:lnTo>
                  <a:lnTo>
                    <a:pt x="619" y="802"/>
                  </a:lnTo>
                  <a:lnTo>
                    <a:pt x="613" y="805"/>
                  </a:lnTo>
                  <a:lnTo>
                    <a:pt x="607" y="797"/>
                  </a:lnTo>
                  <a:lnTo>
                    <a:pt x="601" y="791"/>
                  </a:lnTo>
                  <a:lnTo>
                    <a:pt x="592" y="782"/>
                  </a:lnTo>
                  <a:lnTo>
                    <a:pt x="583" y="777"/>
                  </a:lnTo>
                  <a:lnTo>
                    <a:pt x="583" y="777"/>
                  </a:lnTo>
                  <a:lnTo>
                    <a:pt x="583" y="775"/>
                  </a:lnTo>
                  <a:lnTo>
                    <a:pt x="583" y="773"/>
                  </a:lnTo>
                  <a:lnTo>
                    <a:pt x="583" y="769"/>
                  </a:lnTo>
                  <a:lnTo>
                    <a:pt x="583" y="766"/>
                  </a:lnTo>
                  <a:lnTo>
                    <a:pt x="583" y="764"/>
                  </a:lnTo>
                  <a:lnTo>
                    <a:pt x="582" y="763"/>
                  </a:lnTo>
                  <a:lnTo>
                    <a:pt x="581" y="762"/>
                  </a:lnTo>
                  <a:lnTo>
                    <a:pt x="580" y="761"/>
                  </a:lnTo>
                  <a:lnTo>
                    <a:pt x="578" y="759"/>
                  </a:lnTo>
                  <a:lnTo>
                    <a:pt x="577" y="756"/>
                  </a:lnTo>
                  <a:lnTo>
                    <a:pt x="575" y="754"/>
                  </a:lnTo>
                  <a:lnTo>
                    <a:pt x="574" y="753"/>
                  </a:lnTo>
                  <a:lnTo>
                    <a:pt x="573" y="751"/>
                  </a:lnTo>
                  <a:lnTo>
                    <a:pt x="572" y="751"/>
                  </a:lnTo>
                  <a:lnTo>
                    <a:pt x="570" y="739"/>
                  </a:lnTo>
                  <a:lnTo>
                    <a:pt x="561" y="739"/>
                  </a:lnTo>
                  <a:lnTo>
                    <a:pt x="542" y="733"/>
                  </a:lnTo>
                  <a:lnTo>
                    <a:pt x="523" y="728"/>
                  </a:lnTo>
                  <a:lnTo>
                    <a:pt x="505" y="707"/>
                  </a:lnTo>
                  <a:lnTo>
                    <a:pt x="493" y="701"/>
                  </a:lnTo>
                  <a:lnTo>
                    <a:pt x="475" y="707"/>
                  </a:lnTo>
                  <a:lnTo>
                    <a:pt x="458" y="703"/>
                  </a:lnTo>
                  <a:lnTo>
                    <a:pt x="427" y="688"/>
                  </a:lnTo>
                  <a:lnTo>
                    <a:pt x="419" y="679"/>
                  </a:lnTo>
                  <a:lnTo>
                    <a:pt x="414" y="680"/>
                  </a:lnTo>
                  <a:lnTo>
                    <a:pt x="385" y="659"/>
                  </a:lnTo>
                  <a:lnTo>
                    <a:pt x="382" y="647"/>
                  </a:lnTo>
                  <a:lnTo>
                    <a:pt x="387" y="639"/>
                  </a:lnTo>
                  <a:lnTo>
                    <a:pt x="387" y="622"/>
                  </a:lnTo>
                  <a:lnTo>
                    <a:pt x="353" y="581"/>
                  </a:lnTo>
                  <a:lnTo>
                    <a:pt x="356" y="567"/>
                  </a:lnTo>
                  <a:lnTo>
                    <a:pt x="337" y="542"/>
                  </a:lnTo>
                  <a:lnTo>
                    <a:pt x="337" y="541"/>
                  </a:lnTo>
                  <a:lnTo>
                    <a:pt x="336" y="539"/>
                  </a:lnTo>
                  <a:lnTo>
                    <a:pt x="336" y="537"/>
                  </a:lnTo>
                  <a:lnTo>
                    <a:pt x="335" y="535"/>
                  </a:lnTo>
                  <a:lnTo>
                    <a:pt x="334" y="532"/>
                  </a:lnTo>
                  <a:lnTo>
                    <a:pt x="334" y="530"/>
                  </a:lnTo>
                  <a:lnTo>
                    <a:pt x="334" y="529"/>
                  </a:lnTo>
                  <a:lnTo>
                    <a:pt x="333" y="525"/>
                  </a:lnTo>
                  <a:lnTo>
                    <a:pt x="333" y="518"/>
                  </a:lnTo>
                  <a:lnTo>
                    <a:pt x="332" y="511"/>
                  </a:lnTo>
                  <a:lnTo>
                    <a:pt x="331" y="508"/>
                  </a:lnTo>
                  <a:lnTo>
                    <a:pt x="318" y="506"/>
                  </a:lnTo>
                  <a:lnTo>
                    <a:pt x="315" y="526"/>
                  </a:lnTo>
                  <a:lnTo>
                    <a:pt x="315" y="526"/>
                  </a:lnTo>
                  <a:lnTo>
                    <a:pt x="316" y="527"/>
                  </a:lnTo>
                  <a:lnTo>
                    <a:pt x="317" y="529"/>
                  </a:lnTo>
                  <a:lnTo>
                    <a:pt x="319" y="531"/>
                  </a:lnTo>
                  <a:lnTo>
                    <a:pt x="320" y="533"/>
                  </a:lnTo>
                  <a:lnTo>
                    <a:pt x="320" y="535"/>
                  </a:lnTo>
                  <a:lnTo>
                    <a:pt x="320" y="536"/>
                  </a:lnTo>
                  <a:lnTo>
                    <a:pt x="321" y="538"/>
                  </a:lnTo>
                  <a:lnTo>
                    <a:pt x="322" y="543"/>
                  </a:lnTo>
                  <a:lnTo>
                    <a:pt x="324" y="549"/>
                  </a:lnTo>
                  <a:lnTo>
                    <a:pt x="326" y="553"/>
                  </a:lnTo>
                  <a:lnTo>
                    <a:pt x="327" y="554"/>
                  </a:lnTo>
                  <a:lnTo>
                    <a:pt x="328" y="556"/>
                  </a:lnTo>
                  <a:lnTo>
                    <a:pt x="330" y="562"/>
                  </a:lnTo>
                  <a:lnTo>
                    <a:pt x="332" y="568"/>
                  </a:lnTo>
                  <a:lnTo>
                    <a:pt x="334" y="575"/>
                  </a:lnTo>
                  <a:lnTo>
                    <a:pt x="334" y="579"/>
                  </a:lnTo>
                  <a:lnTo>
                    <a:pt x="334" y="580"/>
                  </a:lnTo>
                  <a:lnTo>
                    <a:pt x="335" y="582"/>
                  </a:lnTo>
                  <a:lnTo>
                    <a:pt x="336" y="585"/>
                  </a:lnTo>
                  <a:lnTo>
                    <a:pt x="337" y="587"/>
                  </a:lnTo>
                  <a:lnTo>
                    <a:pt x="338" y="590"/>
                  </a:lnTo>
                  <a:lnTo>
                    <a:pt x="338" y="592"/>
                  </a:lnTo>
                  <a:lnTo>
                    <a:pt x="339" y="593"/>
                  </a:lnTo>
                  <a:lnTo>
                    <a:pt x="339" y="594"/>
                  </a:lnTo>
                  <a:lnTo>
                    <a:pt x="348" y="611"/>
                  </a:lnTo>
                  <a:lnTo>
                    <a:pt x="339" y="619"/>
                  </a:lnTo>
                  <a:lnTo>
                    <a:pt x="338" y="612"/>
                  </a:lnTo>
                  <a:lnTo>
                    <a:pt x="330" y="598"/>
                  </a:lnTo>
                  <a:lnTo>
                    <a:pt x="321" y="591"/>
                  </a:lnTo>
                  <a:lnTo>
                    <a:pt x="324" y="578"/>
                  </a:lnTo>
                  <a:lnTo>
                    <a:pt x="316" y="568"/>
                  </a:lnTo>
                  <a:lnTo>
                    <a:pt x="311" y="567"/>
                  </a:lnTo>
                  <a:lnTo>
                    <a:pt x="300" y="552"/>
                  </a:lnTo>
                  <a:lnTo>
                    <a:pt x="309" y="546"/>
                  </a:lnTo>
                  <a:lnTo>
                    <a:pt x="301" y="528"/>
                  </a:lnTo>
                  <a:lnTo>
                    <a:pt x="298" y="489"/>
                  </a:lnTo>
                  <a:lnTo>
                    <a:pt x="293" y="479"/>
                  </a:lnTo>
                  <a:lnTo>
                    <a:pt x="273" y="467"/>
                  </a:lnTo>
                  <a:lnTo>
                    <a:pt x="272" y="464"/>
                  </a:lnTo>
                  <a:lnTo>
                    <a:pt x="272" y="456"/>
                  </a:lnTo>
                  <a:lnTo>
                    <a:pt x="270" y="446"/>
                  </a:lnTo>
                  <a:lnTo>
                    <a:pt x="269" y="435"/>
                  </a:lnTo>
                  <a:lnTo>
                    <a:pt x="268" y="424"/>
                  </a:lnTo>
                  <a:lnTo>
                    <a:pt x="267" y="417"/>
                  </a:lnTo>
                  <a:lnTo>
                    <a:pt x="266" y="413"/>
                  </a:lnTo>
                  <a:lnTo>
                    <a:pt x="266" y="413"/>
                  </a:lnTo>
                  <a:lnTo>
                    <a:pt x="267" y="411"/>
                  </a:lnTo>
                  <a:lnTo>
                    <a:pt x="267" y="409"/>
                  </a:lnTo>
                  <a:lnTo>
                    <a:pt x="268" y="407"/>
                  </a:lnTo>
                  <a:lnTo>
                    <a:pt x="269" y="406"/>
                  </a:lnTo>
                  <a:lnTo>
                    <a:pt x="269" y="405"/>
                  </a:lnTo>
                  <a:lnTo>
                    <a:pt x="267" y="394"/>
                  </a:lnTo>
                  <a:lnTo>
                    <a:pt x="280" y="379"/>
                  </a:lnTo>
                  <a:lnTo>
                    <a:pt x="286" y="361"/>
                  </a:lnTo>
                  <a:lnTo>
                    <a:pt x="313" y="328"/>
                  </a:lnTo>
                  <a:lnTo>
                    <a:pt x="325" y="299"/>
                  </a:lnTo>
                  <a:lnTo>
                    <a:pt x="331" y="292"/>
                  </a:lnTo>
                  <a:lnTo>
                    <a:pt x="329" y="291"/>
                  </a:lnTo>
                  <a:lnTo>
                    <a:pt x="325" y="286"/>
                  </a:lnTo>
                  <a:lnTo>
                    <a:pt x="320" y="281"/>
                  </a:lnTo>
                  <a:lnTo>
                    <a:pt x="316" y="277"/>
                  </a:lnTo>
                  <a:lnTo>
                    <a:pt x="313" y="275"/>
                  </a:lnTo>
                  <a:lnTo>
                    <a:pt x="312" y="273"/>
                  </a:lnTo>
                  <a:lnTo>
                    <a:pt x="312" y="272"/>
                  </a:lnTo>
                  <a:lnTo>
                    <a:pt x="313" y="269"/>
                  </a:lnTo>
                  <a:lnTo>
                    <a:pt x="313" y="267"/>
                  </a:lnTo>
                  <a:lnTo>
                    <a:pt x="313" y="265"/>
                  </a:lnTo>
                  <a:lnTo>
                    <a:pt x="313" y="263"/>
                  </a:lnTo>
                  <a:lnTo>
                    <a:pt x="313" y="263"/>
                  </a:lnTo>
                  <a:lnTo>
                    <a:pt x="315" y="263"/>
                  </a:lnTo>
                  <a:lnTo>
                    <a:pt x="316" y="263"/>
                  </a:lnTo>
                  <a:lnTo>
                    <a:pt x="318" y="264"/>
                  </a:lnTo>
                  <a:lnTo>
                    <a:pt x="321" y="264"/>
                  </a:lnTo>
                  <a:lnTo>
                    <a:pt x="323" y="265"/>
                  </a:lnTo>
                  <a:lnTo>
                    <a:pt x="325" y="265"/>
                  </a:lnTo>
                  <a:lnTo>
                    <a:pt x="327" y="266"/>
                  </a:lnTo>
                  <a:lnTo>
                    <a:pt x="327" y="265"/>
                  </a:lnTo>
                  <a:lnTo>
                    <a:pt x="327" y="264"/>
                  </a:lnTo>
                  <a:lnTo>
                    <a:pt x="327" y="261"/>
                  </a:lnTo>
                  <a:lnTo>
                    <a:pt x="327" y="259"/>
                  </a:lnTo>
                  <a:lnTo>
                    <a:pt x="327" y="257"/>
                  </a:lnTo>
                  <a:lnTo>
                    <a:pt x="326" y="255"/>
                  </a:lnTo>
                  <a:lnTo>
                    <a:pt x="326" y="254"/>
                  </a:lnTo>
                  <a:lnTo>
                    <a:pt x="325" y="229"/>
                  </a:lnTo>
                  <a:lnTo>
                    <a:pt x="330" y="214"/>
                  </a:lnTo>
                  <a:lnTo>
                    <a:pt x="312" y="216"/>
                  </a:lnTo>
                  <a:lnTo>
                    <a:pt x="313" y="192"/>
                  </a:lnTo>
                  <a:lnTo>
                    <a:pt x="316" y="173"/>
                  </a:lnTo>
                  <a:lnTo>
                    <a:pt x="306" y="159"/>
                  </a:lnTo>
                  <a:lnTo>
                    <a:pt x="303" y="159"/>
                  </a:lnTo>
                  <a:lnTo>
                    <a:pt x="297" y="158"/>
                  </a:lnTo>
                  <a:lnTo>
                    <a:pt x="290" y="157"/>
                  </a:lnTo>
                  <a:lnTo>
                    <a:pt x="282" y="155"/>
                  </a:lnTo>
                  <a:lnTo>
                    <a:pt x="276" y="154"/>
                  </a:lnTo>
                  <a:lnTo>
                    <a:pt x="274" y="153"/>
                  </a:lnTo>
                  <a:lnTo>
                    <a:pt x="273" y="153"/>
                  </a:lnTo>
                  <a:lnTo>
                    <a:pt x="271" y="152"/>
                  </a:lnTo>
                  <a:lnTo>
                    <a:pt x="269" y="151"/>
                  </a:lnTo>
                  <a:lnTo>
                    <a:pt x="266" y="150"/>
                  </a:lnTo>
                  <a:lnTo>
                    <a:pt x="264" y="148"/>
                  </a:lnTo>
                  <a:lnTo>
                    <a:pt x="262" y="147"/>
                  </a:lnTo>
                  <a:lnTo>
                    <a:pt x="260" y="146"/>
                  </a:lnTo>
                  <a:lnTo>
                    <a:pt x="260" y="145"/>
                  </a:lnTo>
                  <a:lnTo>
                    <a:pt x="260" y="145"/>
                  </a:lnTo>
                  <a:lnTo>
                    <a:pt x="258" y="145"/>
                  </a:lnTo>
                  <a:lnTo>
                    <a:pt x="257" y="146"/>
                  </a:lnTo>
                  <a:lnTo>
                    <a:pt x="254" y="147"/>
                  </a:lnTo>
                  <a:lnTo>
                    <a:pt x="251" y="148"/>
                  </a:lnTo>
                  <a:lnTo>
                    <a:pt x="250" y="150"/>
                  </a:lnTo>
                  <a:lnTo>
                    <a:pt x="248" y="150"/>
                  </a:lnTo>
                  <a:lnTo>
                    <a:pt x="248" y="150"/>
                  </a:lnTo>
                  <a:lnTo>
                    <a:pt x="233" y="157"/>
                  </a:lnTo>
                  <a:lnTo>
                    <a:pt x="197" y="163"/>
                  </a:lnTo>
                  <a:lnTo>
                    <a:pt x="199" y="162"/>
                  </a:lnTo>
                  <a:lnTo>
                    <a:pt x="203" y="159"/>
                  </a:lnTo>
                  <a:lnTo>
                    <a:pt x="209" y="155"/>
                  </a:lnTo>
                  <a:lnTo>
                    <a:pt x="215" y="151"/>
                  </a:lnTo>
                  <a:lnTo>
                    <a:pt x="220" y="146"/>
                  </a:lnTo>
                  <a:lnTo>
                    <a:pt x="222" y="144"/>
                  </a:lnTo>
                  <a:lnTo>
                    <a:pt x="221" y="145"/>
                  </a:lnTo>
                  <a:lnTo>
                    <a:pt x="216" y="146"/>
                  </a:lnTo>
                  <a:lnTo>
                    <a:pt x="210" y="148"/>
                  </a:lnTo>
                  <a:lnTo>
                    <a:pt x="204" y="152"/>
                  </a:lnTo>
                  <a:lnTo>
                    <a:pt x="200" y="153"/>
                  </a:lnTo>
                  <a:lnTo>
                    <a:pt x="198" y="154"/>
                  </a:lnTo>
                  <a:lnTo>
                    <a:pt x="194" y="155"/>
                  </a:lnTo>
                  <a:lnTo>
                    <a:pt x="188" y="155"/>
                  </a:lnTo>
                  <a:lnTo>
                    <a:pt x="182" y="156"/>
                  </a:lnTo>
                  <a:lnTo>
                    <a:pt x="178" y="157"/>
                  </a:lnTo>
                  <a:lnTo>
                    <a:pt x="178" y="157"/>
                  </a:lnTo>
                  <a:lnTo>
                    <a:pt x="179" y="158"/>
                  </a:lnTo>
                  <a:lnTo>
                    <a:pt x="180" y="159"/>
                  </a:lnTo>
                  <a:lnTo>
                    <a:pt x="182" y="161"/>
                  </a:lnTo>
                  <a:lnTo>
                    <a:pt x="183" y="162"/>
                  </a:lnTo>
                  <a:lnTo>
                    <a:pt x="184" y="163"/>
                  </a:lnTo>
                  <a:lnTo>
                    <a:pt x="184" y="163"/>
                  </a:lnTo>
                  <a:lnTo>
                    <a:pt x="183" y="165"/>
                  </a:lnTo>
                  <a:lnTo>
                    <a:pt x="181" y="166"/>
                  </a:lnTo>
                  <a:lnTo>
                    <a:pt x="179" y="168"/>
                  </a:lnTo>
                  <a:lnTo>
                    <a:pt x="177" y="169"/>
                  </a:lnTo>
                  <a:lnTo>
                    <a:pt x="175" y="171"/>
                  </a:lnTo>
                  <a:lnTo>
                    <a:pt x="174" y="171"/>
                  </a:lnTo>
                  <a:lnTo>
                    <a:pt x="174" y="172"/>
                  </a:lnTo>
                  <a:lnTo>
                    <a:pt x="171" y="173"/>
                  </a:lnTo>
                  <a:lnTo>
                    <a:pt x="164" y="174"/>
                  </a:lnTo>
                  <a:lnTo>
                    <a:pt x="157" y="178"/>
                  </a:lnTo>
                  <a:lnTo>
                    <a:pt x="149" y="180"/>
                  </a:lnTo>
                  <a:lnTo>
                    <a:pt x="143" y="181"/>
                  </a:lnTo>
                  <a:lnTo>
                    <a:pt x="141" y="181"/>
                  </a:lnTo>
                  <a:lnTo>
                    <a:pt x="140" y="181"/>
                  </a:lnTo>
                  <a:lnTo>
                    <a:pt x="138" y="181"/>
                  </a:lnTo>
                  <a:lnTo>
                    <a:pt x="136" y="181"/>
                  </a:lnTo>
                  <a:lnTo>
                    <a:pt x="133" y="182"/>
                  </a:lnTo>
                  <a:lnTo>
                    <a:pt x="132" y="182"/>
                  </a:lnTo>
                  <a:lnTo>
                    <a:pt x="131" y="182"/>
                  </a:lnTo>
                  <a:lnTo>
                    <a:pt x="128" y="184"/>
                  </a:lnTo>
                  <a:lnTo>
                    <a:pt x="122" y="187"/>
                  </a:lnTo>
                  <a:lnTo>
                    <a:pt x="115" y="190"/>
                  </a:lnTo>
                  <a:lnTo>
                    <a:pt x="109" y="193"/>
                  </a:lnTo>
                  <a:lnTo>
                    <a:pt x="106" y="195"/>
                  </a:lnTo>
                  <a:lnTo>
                    <a:pt x="103" y="197"/>
                  </a:lnTo>
                  <a:lnTo>
                    <a:pt x="97" y="199"/>
                  </a:lnTo>
                  <a:lnTo>
                    <a:pt x="89" y="201"/>
                  </a:lnTo>
                  <a:lnTo>
                    <a:pt x="81" y="204"/>
                  </a:lnTo>
                  <a:lnTo>
                    <a:pt x="76" y="206"/>
                  </a:lnTo>
                  <a:lnTo>
                    <a:pt x="72" y="207"/>
                  </a:lnTo>
                  <a:lnTo>
                    <a:pt x="57" y="211"/>
                  </a:lnTo>
                  <a:lnTo>
                    <a:pt x="55" y="212"/>
                  </a:lnTo>
                  <a:lnTo>
                    <a:pt x="49" y="213"/>
                  </a:lnTo>
                  <a:lnTo>
                    <a:pt x="41" y="215"/>
                  </a:lnTo>
                  <a:lnTo>
                    <a:pt x="33" y="217"/>
                  </a:lnTo>
                  <a:lnTo>
                    <a:pt x="27" y="218"/>
                  </a:lnTo>
                  <a:lnTo>
                    <a:pt x="24" y="219"/>
                  </a:lnTo>
                  <a:lnTo>
                    <a:pt x="21" y="219"/>
                  </a:lnTo>
                  <a:lnTo>
                    <a:pt x="14" y="220"/>
                  </a:lnTo>
                  <a:lnTo>
                    <a:pt x="8" y="221"/>
                  </a:lnTo>
                  <a:lnTo>
                    <a:pt x="2" y="222"/>
                  </a:lnTo>
                  <a:lnTo>
                    <a:pt x="0" y="222"/>
                  </a:lnTo>
                  <a:lnTo>
                    <a:pt x="2" y="221"/>
                  </a:lnTo>
                  <a:lnTo>
                    <a:pt x="6" y="219"/>
                  </a:lnTo>
                  <a:lnTo>
                    <a:pt x="11" y="217"/>
                  </a:lnTo>
                  <a:lnTo>
                    <a:pt x="16" y="215"/>
                  </a:lnTo>
                  <a:lnTo>
                    <a:pt x="18" y="215"/>
                  </a:lnTo>
                  <a:lnTo>
                    <a:pt x="21" y="214"/>
                  </a:lnTo>
                  <a:lnTo>
                    <a:pt x="28" y="212"/>
                  </a:lnTo>
                  <a:lnTo>
                    <a:pt x="39" y="208"/>
                  </a:lnTo>
                  <a:lnTo>
                    <a:pt x="53" y="202"/>
                  </a:lnTo>
                  <a:lnTo>
                    <a:pt x="67" y="197"/>
                  </a:lnTo>
                  <a:lnTo>
                    <a:pt x="83" y="191"/>
                  </a:lnTo>
                  <a:lnTo>
                    <a:pt x="98" y="185"/>
                  </a:lnTo>
                  <a:lnTo>
                    <a:pt x="112" y="180"/>
                  </a:lnTo>
                  <a:lnTo>
                    <a:pt x="122" y="175"/>
                  </a:lnTo>
                  <a:lnTo>
                    <a:pt x="129" y="172"/>
                  </a:lnTo>
                  <a:lnTo>
                    <a:pt x="132" y="171"/>
                  </a:lnTo>
                  <a:lnTo>
                    <a:pt x="131" y="170"/>
                  </a:lnTo>
                  <a:lnTo>
                    <a:pt x="130" y="170"/>
                  </a:lnTo>
                  <a:lnTo>
                    <a:pt x="128" y="170"/>
                  </a:lnTo>
                  <a:lnTo>
                    <a:pt x="126" y="170"/>
                  </a:lnTo>
                  <a:lnTo>
                    <a:pt x="125" y="169"/>
                  </a:lnTo>
                  <a:lnTo>
                    <a:pt x="124" y="168"/>
                  </a:lnTo>
                  <a:lnTo>
                    <a:pt x="122" y="168"/>
                  </a:lnTo>
                  <a:lnTo>
                    <a:pt x="120" y="167"/>
                  </a:lnTo>
                  <a:lnTo>
                    <a:pt x="117" y="167"/>
                  </a:lnTo>
                  <a:lnTo>
                    <a:pt x="115" y="167"/>
                  </a:lnTo>
                  <a:lnTo>
                    <a:pt x="113" y="167"/>
                  </a:lnTo>
                  <a:lnTo>
                    <a:pt x="112" y="167"/>
                  </a:lnTo>
                  <a:lnTo>
                    <a:pt x="100" y="168"/>
                  </a:lnTo>
                  <a:lnTo>
                    <a:pt x="111" y="155"/>
                  </a:lnTo>
                  <a:lnTo>
                    <a:pt x="94" y="158"/>
                  </a:lnTo>
                  <a:lnTo>
                    <a:pt x="94" y="148"/>
                  </a:lnTo>
                  <a:lnTo>
                    <a:pt x="103" y="135"/>
                  </a:lnTo>
                  <a:lnTo>
                    <a:pt x="125" y="123"/>
                  </a:lnTo>
                  <a:lnTo>
                    <a:pt x="127" y="122"/>
                  </a:lnTo>
                  <a:lnTo>
                    <a:pt x="132" y="121"/>
                  </a:lnTo>
                  <a:lnTo>
                    <a:pt x="139" y="119"/>
                  </a:lnTo>
                  <a:lnTo>
                    <a:pt x="144" y="118"/>
                  </a:lnTo>
                  <a:lnTo>
                    <a:pt x="146" y="118"/>
                  </a:lnTo>
                  <a:lnTo>
                    <a:pt x="146" y="119"/>
                  </a:lnTo>
                  <a:lnTo>
                    <a:pt x="148" y="118"/>
                  </a:lnTo>
                  <a:lnTo>
                    <a:pt x="149" y="118"/>
                  </a:lnTo>
                  <a:lnTo>
                    <a:pt x="151" y="117"/>
                  </a:lnTo>
                  <a:lnTo>
                    <a:pt x="153" y="116"/>
                  </a:lnTo>
                  <a:lnTo>
                    <a:pt x="154" y="115"/>
                  </a:lnTo>
                  <a:lnTo>
                    <a:pt x="156" y="114"/>
                  </a:lnTo>
                  <a:lnTo>
                    <a:pt x="156" y="114"/>
                  </a:lnTo>
                  <a:lnTo>
                    <a:pt x="157" y="114"/>
                  </a:lnTo>
                  <a:lnTo>
                    <a:pt x="158" y="113"/>
                  </a:lnTo>
                  <a:lnTo>
                    <a:pt x="160" y="113"/>
                  </a:lnTo>
                  <a:lnTo>
                    <a:pt x="162" y="113"/>
                  </a:lnTo>
                  <a:lnTo>
                    <a:pt x="163" y="113"/>
                  </a:lnTo>
                  <a:lnTo>
                    <a:pt x="164" y="113"/>
                  </a:lnTo>
                  <a:lnTo>
                    <a:pt x="180" y="112"/>
                  </a:lnTo>
                  <a:lnTo>
                    <a:pt x="180" y="112"/>
                  </a:lnTo>
                  <a:lnTo>
                    <a:pt x="180" y="110"/>
                  </a:lnTo>
                  <a:lnTo>
                    <a:pt x="181" y="108"/>
                  </a:lnTo>
                  <a:lnTo>
                    <a:pt x="182" y="106"/>
                  </a:lnTo>
                  <a:lnTo>
                    <a:pt x="183" y="103"/>
                  </a:lnTo>
                  <a:lnTo>
                    <a:pt x="183" y="102"/>
                  </a:lnTo>
                  <a:lnTo>
                    <a:pt x="183" y="100"/>
                  </a:lnTo>
                  <a:lnTo>
                    <a:pt x="183" y="100"/>
                  </a:lnTo>
                  <a:lnTo>
                    <a:pt x="182" y="100"/>
                  </a:lnTo>
                  <a:lnTo>
                    <a:pt x="181" y="101"/>
                  </a:lnTo>
                  <a:lnTo>
                    <a:pt x="179" y="102"/>
                  </a:lnTo>
                  <a:lnTo>
                    <a:pt x="178" y="102"/>
                  </a:lnTo>
                  <a:lnTo>
                    <a:pt x="177" y="103"/>
                  </a:lnTo>
                  <a:lnTo>
                    <a:pt x="176" y="103"/>
                  </a:lnTo>
                  <a:lnTo>
                    <a:pt x="163" y="102"/>
                  </a:lnTo>
                  <a:lnTo>
                    <a:pt x="148" y="100"/>
                  </a:lnTo>
                  <a:lnTo>
                    <a:pt x="151" y="94"/>
                  </a:lnTo>
                  <a:lnTo>
                    <a:pt x="150" y="88"/>
                  </a:lnTo>
                  <a:lnTo>
                    <a:pt x="200" y="75"/>
                  </a:lnTo>
                  <a:lnTo>
                    <a:pt x="194" y="82"/>
                  </a:lnTo>
                  <a:lnTo>
                    <a:pt x="204" y="82"/>
                  </a:lnTo>
                  <a:lnTo>
                    <a:pt x="213" y="80"/>
                  </a:lnTo>
                  <a:lnTo>
                    <a:pt x="213" y="79"/>
                  </a:lnTo>
                  <a:lnTo>
                    <a:pt x="212" y="78"/>
                  </a:lnTo>
                  <a:lnTo>
                    <a:pt x="212" y="75"/>
                  </a:lnTo>
                  <a:lnTo>
                    <a:pt x="211" y="73"/>
                  </a:lnTo>
                  <a:lnTo>
                    <a:pt x="210" y="71"/>
                  </a:lnTo>
                  <a:lnTo>
                    <a:pt x="210" y="69"/>
                  </a:lnTo>
                  <a:lnTo>
                    <a:pt x="209" y="68"/>
                  </a:lnTo>
                  <a:lnTo>
                    <a:pt x="209" y="66"/>
                  </a:lnTo>
                  <a:lnTo>
                    <a:pt x="209" y="63"/>
                  </a:lnTo>
                  <a:lnTo>
                    <a:pt x="209" y="61"/>
                  </a:lnTo>
                  <a:lnTo>
                    <a:pt x="208" y="59"/>
                  </a:lnTo>
                  <a:lnTo>
                    <a:pt x="208" y="59"/>
                  </a:lnTo>
                  <a:lnTo>
                    <a:pt x="241" y="52"/>
                  </a:lnTo>
                  <a:lnTo>
                    <a:pt x="292" y="37"/>
                  </a:lnTo>
                  <a:lnTo>
                    <a:pt x="294" y="36"/>
                  </a:lnTo>
                  <a:lnTo>
                    <a:pt x="301" y="34"/>
                  </a:lnTo>
                  <a:lnTo>
                    <a:pt x="310" y="32"/>
                  </a:lnTo>
                  <a:lnTo>
                    <a:pt x="321" y="31"/>
                  </a:lnTo>
                  <a:lnTo>
                    <a:pt x="329" y="29"/>
                  </a:lnTo>
                  <a:lnTo>
                    <a:pt x="333" y="28"/>
                  </a:lnTo>
                  <a:lnTo>
                    <a:pt x="334" y="27"/>
                  </a:lnTo>
                  <a:lnTo>
                    <a:pt x="334" y="27"/>
                  </a:lnTo>
                  <a:lnTo>
                    <a:pt x="333" y="28"/>
                  </a:lnTo>
                  <a:lnTo>
                    <a:pt x="333" y="28"/>
                  </a:lnTo>
                  <a:lnTo>
                    <a:pt x="333" y="29"/>
                  </a:lnTo>
                  <a:lnTo>
                    <a:pt x="333" y="30"/>
                  </a:lnTo>
                  <a:lnTo>
                    <a:pt x="332" y="30"/>
                  </a:lnTo>
                  <a:lnTo>
                    <a:pt x="333" y="30"/>
                  </a:lnTo>
                  <a:lnTo>
                    <a:pt x="334" y="31"/>
                  </a:lnTo>
                  <a:lnTo>
                    <a:pt x="336" y="31"/>
                  </a:lnTo>
                  <a:lnTo>
                    <a:pt x="339" y="32"/>
                  </a:lnTo>
                  <a:lnTo>
                    <a:pt x="341" y="32"/>
                  </a:lnTo>
                  <a:lnTo>
                    <a:pt x="343" y="33"/>
                  </a:lnTo>
                  <a:lnTo>
                    <a:pt x="345" y="33"/>
                  </a:lnTo>
                  <a:lnTo>
                    <a:pt x="345" y="34"/>
                  </a:lnTo>
                  <a:lnTo>
                    <a:pt x="346" y="34"/>
                  </a:lnTo>
                  <a:lnTo>
                    <a:pt x="351" y="36"/>
                  </a:lnTo>
                  <a:lnTo>
                    <a:pt x="357" y="37"/>
                  </a:lnTo>
                  <a:lnTo>
                    <a:pt x="363" y="38"/>
                  </a:lnTo>
                  <a:lnTo>
                    <a:pt x="365" y="38"/>
                  </a:lnTo>
                  <a:lnTo>
                    <a:pt x="403" y="44"/>
                  </a:lnTo>
                  <a:lnTo>
                    <a:pt x="424" y="44"/>
                  </a:lnTo>
                  <a:lnTo>
                    <a:pt x="443" y="47"/>
                  </a:lnTo>
                  <a:lnTo>
                    <a:pt x="451" y="54"/>
                  </a:lnTo>
                  <a:lnTo>
                    <a:pt x="475" y="52"/>
                  </a:lnTo>
                  <a:lnTo>
                    <a:pt x="486" y="47"/>
                  </a:lnTo>
                  <a:lnTo>
                    <a:pt x="487" y="47"/>
                  </a:lnTo>
                  <a:lnTo>
                    <a:pt x="488" y="48"/>
                  </a:lnTo>
                  <a:lnTo>
                    <a:pt x="490" y="48"/>
                  </a:lnTo>
                  <a:lnTo>
                    <a:pt x="492" y="49"/>
                  </a:lnTo>
                  <a:lnTo>
                    <a:pt x="495" y="50"/>
                  </a:lnTo>
                  <a:lnTo>
                    <a:pt x="497" y="50"/>
                  </a:lnTo>
                  <a:lnTo>
                    <a:pt x="498" y="50"/>
                  </a:lnTo>
                  <a:lnTo>
                    <a:pt x="502" y="50"/>
                  </a:lnTo>
                  <a:lnTo>
                    <a:pt x="509" y="48"/>
                  </a:lnTo>
                  <a:lnTo>
                    <a:pt x="519" y="46"/>
                  </a:lnTo>
                  <a:lnTo>
                    <a:pt x="529" y="44"/>
                  </a:lnTo>
                  <a:lnTo>
                    <a:pt x="536" y="43"/>
                  </a:lnTo>
                  <a:lnTo>
                    <a:pt x="539" y="42"/>
                  </a:lnTo>
                  <a:lnTo>
                    <a:pt x="549" y="38"/>
                  </a:lnTo>
                  <a:lnTo>
                    <a:pt x="553" y="47"/>
                  </a:lnTo>
                  <a:lnTo>
                    <a:pt x="569" y="41"/>
                  </a:lnTo>
                  <a:lnTo>
                    <a:pt x="571" y="48"/>
                  </a:lnTo>
                  <a:lnTo>
                    <a:pt x="588" y="46"/>
                  </a:lnTo>
                  <a:lnTo>
                    <a:pt x="603" y="50"/>
                  </a:lnTo>
                  <a:lnTo>
                    <a:pt x="625" y="54"/>
                  </a:lnTo>
                  <a:lnTo>
                    <a:pt x="637" y="59"/>
                  </a:lnTo>
                  <a:lnTo>
                    <a:pt x="620" y="68"/>
                  </a:lnTo>
                  <a:lnTo>
                    <a:pt x="621" y="68"/>
                  </a:lnTo>
                  <a:lnTo>
                    <a:pt x="622" y="67"/>
                  </a:lnTo>
                  <a:lnTo>
                    <a:pt x="624" y="67"/>
                  </a:lnTo>
                  <a:lnTo>
                    <a:pt x="627" y="67"/>
                  </a:lnTo>
                  <a:lnTo>
                    <a:pt x="629" y="68"/>
                  </a:lnTo>
                  <a:lnTo>
                    <a:pt x="630" y="68"/>
                  </a:lnTo>
                  <a:lnTo>
                    <a:pt x="631" y="69"/>
                  </a:lnTo>
                  <a:lnTo>
                    <a:pt x="632" y="69"/>
                  </a:lnTo>
                  <a:lnTo>
                    <a:pt x="637" y="69"/>
                  </a:lnTo>
                  <a:lnTo>
                    <a:pt x="643" y="68"/>
                  </a:lnTo>
                  <a:lnTo>
                    <a:pt x="649" y="67"/>
                  </a:lnTo>
                  <a:lnTo>
                    <a:pt x="651" y="67"/>
                  </a:lnTo>
                  <a:lnTo>
                    <a:pt x="676" y="68"/>
                  </a:lnTo>
                  <a:lnTo>
                    <a:pt x="677" y="61"/>
                  </a:lnTo>
                  <a:lnTo>
                    <a:pt x="679" y="60"/>
                  </a:lnTo>
                  <a:lnTo>
                    <a:pt x="684" y="58"/>
                  </a:lnTo>
                  <a:lnTo>
                    <a:pt x="691" y="56"/>
                  </a:lnTo>
                  <a:lnTo>
                    <a:pt x="696" y="55"/>
                  </a:lnTo>
                  <a:lnTo>
                    <a:pt x="700" y="54"/>
                  </a:lnTo>
                  <a:lnTo>
                    <a:pt x="701" y="55"/>
                  </a:lnTo>
                  <a:lnTo>
                    <a:pt x="702" y="55"/>
                  </a:lnTo>
                  <a:lnTo>
                    <a:pt x="705" y="57"/>
                  </a:lnTo>
                  <a:lnTo>
                    <a:pt x="707" y="58"/>
                  </a:lnTo>
                  <a:lnTo>
                    <a:pt x="708" y="60"/>
                  </a:lnTo>
                  <a:lnTo>
                    <a:pt x="708" y="61"/>
                  </a:lnTo>
                  <a:lnTo>
                    <a:pt x="711" y="63"/>
                  </a:lnTo>
                  <a:lnTo>
                    <a:pt x="716" y="65"/>
                  </a:lnTo>
                  <a:lnTo>
                    <a:pt x="722" y="66"/>
                  </a:lnTo>
                  <a:lnTo>
                    <a:pt x="724" y="67"/>
                  </a:lnTo>
                  <a:lnTo>
                    <a:pt x="759" y="65"/>
                  </a:lnTo>
                  <a:lnTo>
                    <a:pt x="759" y="54"/>
                  </a:lnTo>
                  <a:lnTo>
                    <a:pt x="779" y="46"/>
                  </a:lnTo>
                  <a:lnTo>
                    <a:pt x="786" y="48"/>
                  </a:lnTo>
                  <a:lnTo>
                    <a:pt x="797" y="50"/>
                  </a:lnTo>
                  <a:lnTo>
                    <a:pt x="798" y="39"/>
                  </a:lnTo>
                  <a:lnTo>
                    <a:pt x="823" y="23"/>
                  </a:lnTo>
                  <a:lnTo>
                    <a:pt x="831" y="17"/>
                  </a:lnTo>
                  <a:lnTo>
                    <a:pt x="831" y="17"/>
                  </a:lnTo>
                  <a:lnTo>
                    <a:pt x="833" y="16"/>
                  </a:lnTo>
                  <a:lnTo>
                    <a:pt x="834" y="14"/>
                  </a:lnTo>
                  <a:lnTo>
                    <a:pt x="836" y="12"/>
                  </a:lnTo>
                  <a:lnTo>
                    <a:pt x="838" y="10"/>
                  </a:lnTo>
                  <a:lnTo>
                    <a:pt x="840" y="6"/>
                  </a:lnTo>
                  <a:lnTo>
                    <a:pt x="842" y="4"/>
                  </a:lnTo>
                  <a:lnTo>
                    <a:pt x="843" y="3"/>
                  </a:lnTo>
                  <a:lnTo>
                    <a:pt x="844" y="2"/>
                  </a:lnTo>
                  <a:lnTo>
                    <a:pt x="847" y="1"/>
                  </a:lnTo>
                  <a:lnTo>
                    <a:pt x="855" y="0"/>
                  </a:lnTo>
                  <a:lnTo>
                    <a:pt x="861" y="0"/>
                  </a:lnTo>
                  <a:lnTo>
                    <a:pt x="8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2611438" y="1938338"/>
              <a:ext cx="4095750" cy="2195513"/>
            </a:xfrm>
            <a:custGeom>
              <a:avLst/>
              <a:gdLst>
                <a:gd name="T0" fmla="*/ 212 w 2580"/>
                <a:gd name="T1" fmla="*/ 36 h 1383"/>
                <a:gd name="T2" fmla="*/ 154 w 2580"/>
                <a:gd name="T3" fmla="*/ 42 h 1383"/>
                <a:gd name="T4" fmla="*/ 104 w 2580"/>
                <a:gd name="T5" fmla="*/ 86 h 1383"/>
                <a:gd name="T6" fmla="*/ 56 w 2580"/>
                <a:gd name="T7" fmla="*/ 53 h 1383"/>
                <a:gd name="T8" fmla="*/ 1767 w 2580"/>
                <a:gd name="T9" fmla="*/ 0 h 1383"/>
                <a:gd name="T10" fmla="*/ 1932 w 2580"/>
                <a:gd name="T11" fmla="*/ 47 h 1383"/>
                <a:gd name="T12" fmla="*/ 2150 w 2580"/>
                <a:gd name="T13" fmla="*/ 55 h 1383"/>
                <a:gd name="T14" fmla="*/ 2550 w 2580"/>
                <a:gd name="T15" fmla="*/ 113 h 1383"/>
                <a:gd name="T16" fmla="*/ 2538 w 2580"/>
                <a:gd name="T17" fmla="*/ 128 h 1383"/>
                <a:gd name="T18" fmla="*/ 2543 w 2580"/>
                <a:gd name="T19" fmla="*/ 160 h 1383"/>
                <a:gd name="T20" fmla="*/ 2455 w 2580"/>
                <a:gd name="T21" fmla="*/ 185 h 1383"/>
                <a:gd name="T22" fmla="*/ 2475 w 2580"/>
                <a:gd name="T23" fmla="*/ 233 h 1383"/>
                <a:gd name="T24" fmla="*/ 2402 w 2580"/>
                <a:gd name="T25" fmla="*/ 215 h 1383"/>
                <a:gd name="T26" fmla="*/ 2399 w 2580"/>
                <a:gd name="T27" fmla="*/ 181 h 1383"/>
                <a:gd name="T28" fmla="*/ 2335 w 2580"/>
                <a:gd name="T29" fmla="*/ 199 h 1383"/>
                <a:gd name="T30" fmla="*/ 2257 w 2580"/>
                <a:gd name="T31" fmla="*/ 260 h 1383"/>
                <a:gd name="T32" fmla="*/ 2316 w 2580"/>
                <a:gd name="T33" fmla="*/ 478 h 1383"/>
                <a:gd name="T34" fmla="*/ 2248 w 2580"/>
                <a:gd name="T35" fmla="*/ 438 h 1383"/>
                <a:gd name="T36" fmla="*/ 2199 w 2580"/>
                <a:gd name="T37" fmla="*/ 432 h 1383"/>
                <a:gd name="T38" fmla="*/ 2222 w 2580"/>
                <a:gd name="T39" fmla="*/ 483 h 1383"/>
                <a:gd name="T40" fmla="*/ 2260 w 2580"/>
                <a:gd name="T41" fmla="*/ 558 h 1383"/>
                <a:gd name="T42" fmla="*/ 2165 w 2580"/>
                <a:gd name="T43" fmla="*/ 684 h 1383"/>
                <a:gd name="T44" fmla="*/ 2119 w 2580"/>
                <a:gd name="T45" fmla="*/ 832 h 1383"/>
                <a:gd name="T46" fmla="*/ 2060 w 2580"/>
                <a:gd name="T47" fmla="*/ 795 h 1383"/>
                <a:gd name="T48" fmla="*/ 2119 w 2580"/>
                <a:gd name="T49" fmla="*/ 924 h 1383"/>
                <a:gd name="T50" fmla="*/ 2067 w 2580"/>
                <a:gd name="T51" fmla="*/ 858 h 1383"/>
                <a:gd name="T52" fmla="*/ 2043 w 2580"/>
                <a:gd name="T53" fmla="*/ 774 h 1383"/>
                <a:gd name="T54" fmla="*/ 1984 w 2580"/>
                <a:gd name="T55" fmla="*/ 703 h 1383"/>
                <a:gd name="T56" fmla="*/ 1930 w 2580"/>
                <a:gd name="T57" fmla="*/ 666 h 1383"/>
                <a:gd name="T58" fmla="*/ 1840 w 2580"/>
                <a:gd name="T59" fmla="*/ 742 h 1383"/>
                <a:gd name="T60" fmla="*/ 1849 w 2580"/>
                <a:gd name="T61" fmla="*/ 864 h 1383"/>
                <a:gd name="T62" fmla="*/ 1794 w 2580"/>
                <a:gd name="T63" fmla="*/ 801 h 1383"/>
                <a:gd name="T64" fmla="*/ 1712 w 2580"/>
                <a:gd name="T65" fmla="*/ 659 h 1383"/>
                <a:gd name="T66" fmla="*/ 1544 w 2580"/>
                <a:gd name="T67" fmla="*/ 604 h 1383"/>
                <a:gd name="T68" fmla="*/ 1503 w 2580"/>
                <a:gd name="T69" fmla="*/ 619 h 1383"/>
                <a:gd name="T70" fmla="*/ 1599 w 2580"/>
                <a:gd name="T71" fmla="*/ 679 h 1383"/>
                <a:gd name="T72" fmla="*/ 1412 w 2580"/>
                <a:gd name="T73" fmla="*/ 724 h 1383"/>
                <a:gd name="T74" fmla="*/ 1321 w 2580"/>
                <a:gd name="T75" fmla="*/ 595 h 1383"/>
                <a:gd name="T76" fmla="*/ 1403 w 2580"/>
                <a:gd name="T77" fmla="*/ 974 h 1383"/>
                <a:gd name="T78" fmla="*/ 1312 w 2580"/>
                <a:gd name="T79" fmla="*/ 1265 h 1383"/>
                <a:gd name="T80" fmla="*/ 1149 w 2580"/>
                <a:gd name="T81" fmla="*/ 1355 h 1383"/>
                <a:gd name="T82" fmla="*/ 1018 w 2580"/>
                <a:gd name="T83" fmla="*/ 887 h 1383"/>
                <a:gd name="T84" fmla="*/ 788 w 2580"/>
                <a:gd name="T85" fmla="*/ 806 h 1383"/>
                <a:gd name="T86" fmla="*/ 770 w 2580"/>
                <a:gd name="T87" fmla="*/ 659 h 1383"/>
                <a:gd name="T88" fmla="*/ 851 w 2580"/>
                <a:gd name="T89" fmla="*/ 552 h 1383"/>
                <a:gd name="T90" fmla="*/ 862 w 2580"/>
                <a:gd name="T91" fmla="*/ 436 h 1383"/>
                <a:gd name="T92" fmla="*/ 947 w 2580"/>
                <a:gd name="T93" fmla="*/ 383 h 1383"/>
                <a:gd name="T94" fmla="*/ 959 w 2580"/>
                <a:gd name="T95" fmla="*/ 316 h 1383"/>
                <a:gd name="T96" fmla="*/ 1039 w 2580"/>
                <a:gd name="T97" fmla="*/ 263 h 1383"/>
                <a:gd name="T98" fmla="*/ 1069 w 2580"/>
                <a:gd name="T99" fmla="*/ 233 h 1383"/>
                <a:gd name="T100" fmla="*/ 1042 w 2580"/>
                <a:gd name="T101" fmla="*/ 214 h 1383"/>
                <a:gd name="T102" fmla="*/ 1199 w 2580"/>
                <a:gd name="T103" fmla="*/ 68 h 1383"/>
                <a:gd name="T104" fmla="*/ 1267 w 2580"/>
                <a:gd name="T105" fmla="*/ 119 h 1383"/>
                <a:gd name="T106" fmla="*/ 1316 w 2580"/>
                <a:gd name="T107" fmla="*/ 124 h 1383"/>
                <a:gd name="T108" fmla="*/ 1363 w 2580"/>
                <a:gd name="T109" fmla="*/ 100 h 1383"/>
                <a:gd name="T110" fmla="*/ 1426 w 2580"/>
                <a:gd name="T111" fmla="*/ 95 h 1383"/>
                <a:gd name="T112" fmla="*/ 1460 w 2580"/>
                <a:gd name="T113" fmla="*/ 74 h 1383"/>
                <a:gd name="T114" fmla="*/ 1535 w 2580"/>
                <a:gd name="T115" fmla="*/ 42 h 1383"/>
                <a:gd name="T116" fmla="*/ 1581 w 2580"/>
                <a:gd name="T117" fmla="*/ 105 h 1383"/>
                <a:gd name="T118" fmla="*/ 1576 w 2580"/>
                <a:gd name="T119" fmla="*/ 83 h 1383"/>
                <a:gd name="T120" fmla="*/ 1584 w 2580"/>
                <a:gd name="T121" fmla="*/ 65 h 1383"/>
                <a:gd name="T122" fmla="*/ 1630 w 2580"/>
                <a:gd name="T123" fmla="*/ 55 h 1383"/>
                <a:gd name="T124" fmla="*/ 1708 w 2580"/>
                <a:gd name="T125" fmla="*/ 16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0" h="1383">
                  <a:moveTo>
                    <a:pt x="239" y="33"/>
                  </a:moveTo>
                  <a:lnTo>
                    <a:pt x="240" y="34"/>
                  </a:lnTo>
                  <a:lnTo>
                    <a:pt x="240" y="35"/>
                  </a:lnTo>
                  <a:lnTo>
                    <a:pt x="239" y="37"/>
                  </a:lnTo>
                  <a:lnTo>
                    <a:pt x="239" y="38"/>
                  </a:lnTo>
                  <a:lnTo>
                    <a:pt x="238" y="39"/>
                  </a:lnTo>
                  <a:lnTo>
                    <a:pt x="237" y="40"/>
                  </a:lnTo>
                  <a:lnTo>
                    <a:pt x="236" y="42"/>
                  </a:lnTo>
                  <a:lnTo>
                    <a:pt x="236" y="43"/>
                  </a:lnTo>
                  <a:lnTo>
                    <a:pt x="236" y="44"/>
                  </a:lnTo>
                  <a:lnTo>
                    <a:pt x="236" y="46"/>
                  </a:lnTo>
                  <a:lnTo>
                    <a:pt x="236" y="48"/>
                  </a:lnTo>
                  <a:lnTo>
                    <a:pt x="236" y="50"/>
                  </a:lnTo>
                  <a:lnTo>
                    <a:pt x="234" y="50"/>
                  </a:lnTo>
                  <a:lnTo>
                    <a:pt x="234" y="50"/>
                  </a:lnTo>
                  <a:lnTo>
                    <a:pt x="234" y="50"/>
                  </a:lnTo>
                  <a:lnTo>
                    <a:pt x="223" y="55"/>
                  </a:lnTo>
                  <a:lnTo>
                    <a:pt x="221" y="56"/>
                  </a:lnTo>
                  <a:lnTo>
                    <a:pt x="216" y="58"/>
                  </a:lnTo>
                  <a:lnTo>
                    <a:pt x="210" y="60"/>
                  </a:lnTo>
                  <a:lnTo>
                    <a:pt x="204" y="62"/>
                  </a:lnTo>
                  <a:lnTo>
                    <a:pt x="202" y="62"/>
                  </a:lnTo>
                  <a:lnTo>
                    <a:pt x="201" y="60"/>
                  </a:lnTo>
                  <a:lnTo>
                    <a:pt x="200" y="58"/>
                  </a:lnTo>
                  <a:lnTo>
                    <a:pt x="199" y="56"/>
                  </a:lnTo>
                  <a:lnTo>
                    <a:pt x="197" y="54"/>
                  </a:lnTo>
                  <a:lnTo>
                    <a:pt x="196" y="53"/>
                  </a:lnTo>
                  <a:lnTo>
                    <a:pt x="194" y="52"/>
                  </a:lnTo>
                  <a:lnTo>
                    <a:pt x="192" y="51"/>
                  </a:lnTo>
                  <a:lnTo>
                    <a:pt x="190" y="50"/>
                  </a:lnTo>
                  <a:lnTo>
                    <a:pt x="189" y="49"/>
                  </a:lnTo>
                  <a:lnTo>
                    <a:pt x="188" y="49"/>
                  </a:lnTo>
                  <a:lnTo>
                    <a:pt x="188" y="48"/>
                  </a:lnTo>
                  <a:lnTo>
                    <a:pt x="189" y="47"/>
                  </a:lnTo>
                  <a:lnTo>
                    <a:pt x="190" y="46"/>
                  </a:lnTo>
                  <a:lnTo>
                    <a:pt x="192" y="45"/>
                  </a:lnTo>
                  <a:lnTo>
                    <a:pt x="193" y="43"/>
                  </a:lnTo>
                  <a:lnTo>
                    <a:pt x="195" y="42"/>
                  </a:lnTo>
                  <a:lnTo>
                    <a:pt x="196" y="42"/>
                  </a:lnTo>
                  <a:lnTo>
                    <a:pt x="196" y="42"/>
                  </a:lnTo>
                  <a:lnTo>
                    <a:pt x="197" y="44"/>
                  </a:lnTo>
                  <a:lnTo>
                    <a:pt x="198" y="45"/>
                  </a:lnTo>
                  <a:lnTo>
                    <a:pt x="198" y="46"/>
                  </a:lnTo>
                  <a:lnTo>
                    <a:pt x="198" y="47"/>
                  </a:lnTo>
                  <a:lnTo>
                    <a:pt x="206" y="48"/>
                  </a:lnTo>
                  <a:lnTo>
                    <a:pt x="206" y="47"/>
                  </a:lnTo>
                  <a:lnTo>
                    <a:pt x="206" y="45"/>
                  </a:lnTo>
                  <a:lnTo>
                    <a:pt x="206" y="42"/>
                  </a:lnTo>
                  <a:lnTo>
                    <a:pt x="206" y="38"/>
                  </a:lnTo>
                  <a:lnTo>
                    <a:pt x="206" y="36"/>
                  </a:lnTo>
                  <a:lnTo>
                    <a:pt x="207" y="36"/>
                  </a:lnTo>
                  <a:lnTo>
                    <a:pt x="208" y="35"/>
                  </a:lnTo>
                  <a:lnTo>
                    <a:pt x="210" y="36"/>
                  </a:lnTo>
                  <a:lnTo>
                    <a:pt x="212" y="36"/>
                  </a:lnTo>
                  <a:lnTo>
                    <a:pt x="214" y="36"/>
                  </a:lnTo>
                  <a:lnTo>
                    <a:pt x="216" y="35"/>
                  </a:lnTo>
                  <a:lnTo>
                    <a:pt x="223" y="34"/>
                  </a:lnTo>
                  <a:lnTo>
                    <a:pt x="230" y="34"/>
                  </a:lnTo>
                  <a:lnTo>
                    <a:pt x="238" y="34"/>
                  </a:lnTo>
                  <a:lnTo>
                    <a:pt x="239" y="33"/>
                  </a:lnTo>
                  <a:close/>
                  <a:moveTo>
                    <a:pt x="59" y="29"/>
                  </a:moveTo>
                  <a:lnTo>
                    <a:pt x="61" y="29"/>
                  </a:lnTo>
                  <a:lnTo>
                    <a:pt x="67" y="29"/>
                  </a:lnTo>
                  <a:lnTo>
                    <a:pt x="74" y="29"/>
                  </a:lnTo>
                  <a:lnTo>
                    <a:pt x="81" y="29"/>
                  </a:lnTo>
                  <a:lnTo>
                    <a:pt x="86" y="29"/>
                  </a:lnTo>
                  <a:lnTo>
                    <a:pt x="88" y="29"/>
                  </a:lnTo>
                  <a:lnTo>
                    <a:pt x="90" y="30"/>
                  </a:lnTo>
                  <a:lnTo>
                    <a:pt x="92" y="32"/>
                  </a:lnTo>
                  <a:lnTo>
                    <a:pt x="94" y="35"/>
                  </a:lnTo>
                  <a:lnTo>
                    <a:pt x="95" y="38"/>
                  </a:lnTo>
                  <a:lnTo>
                    <a:pt x="97" y="42"/>
                  </a:lnTo>
                  <a:lnTo>
                    <a:pt x="98" y="44"/>
                  </a:lnTo>
                  <a:lnTo>
                    <a:pt x="100" y="46"/>
                  </a:lnTo>
                  <a:lnTo>
                    <a:pt x="102" y="46"/>
                  </a:lnTo>
                  <a:lnTo>
                    <a:pt x="104" y="46"/>
                  </a:lnTo>
                  <a:lnTo>
                    <a:pt x="105" y="45"/>
                  </a:lnTo>
                  <a:lnTo>
                    <a:pt x="108" y="45"/>
                  </a:lnTo>
                  <a:lnTo>
                    <a:pt x="110" y="46"/>
                  </a:lnTo>
                  <a:lnTo>
                    <a:pt x="112" y="47"/>
                  </a:lnTo>
                  <a:lnTo>
                    <a:pt x="116" y="48"/>
                  </a:lnTo>
                  <a:lnTo>
                    <a:pt x="118" y="49"/>
                  </a:lnTo>
                  <a:lnTo>
                    <a:pt x="120" y="49"/>
                  </a:lnTo>
                  <a:lnTo>
                    <a:pt x="122" y="48"/>
                  </a:lnTo>
                  <a:lnTo>
                    <a:pt x="124" y="48"/>
                  </a:lnTo>
                  <a:lnTo>
                    <a:pt x="126" y="48"/>
                  </a:lnTo>
                  <a:lnTo>
                    <a:pt x="128" y="49"/>
                  </a:lnTo>
                  <a:lnTo>
                    <a:pt x="129" y="50"/>
                  </a:lnTo>
                  <a:lnTo>
                    <a:pt x="130" y="51"/>
                  </a:lnTo>
                  <a:lnTo>
                    <a:pt x="131" y="52"/>
                  </a:lnTo>
                  <a:lnTo>
                    <a:pt x="132" y="53"/>
                  </a:lnTo>
                  <a:lnTo>
                    <a:pt x="133" y="55"/>
                  </a:lnTo>
                  <a:lnTo>
                    <a:pt x="134" y="56"/>
                  </a:lnTo>
                  <a:lnTo>
                    <a:pt x="134" y="57"/>
                  </a:lnTo>
                  <a:lnTo>
                    <a:pt x="135" y="58"/>
                  </a:lnTo>
                  <a:lnTo>
                    <a:pt x="136" y="57"/>
                  </a:lnTo>
                  <a:lnTo>
                    <a:pt x="137" y="57"/>
                  </a:lnTo>
                  <a:lnTo>
                    <a:pt x="138" y="55"/>
                  </a:lnTo>
                  <a:lnTo>
                    <a:pt x="139" y="54"/>
                  </a:lnTo>
                  <a:lnTo>
                    <a:pt x="140" y="52"/>
                  </a:lnTo>
                  <a:lnTo>
                    <a:pt x="142" y="50"/>
                  </a:lnTo>
                  <a:lnTo>
                    <a:pt x="144" y="48"/>
                  </a:lnTo>
                  <a:lnTo>
                    <a:pt x="147" y="46"/>
                  </a:lnTo>
                  <a:lnTo>
                    <a:pt x="148" y="44"/>
                  </a:lnTo>
                  <a:lnTo>
                    <a:pt x="150" y="44"/>
                  </a:lnTo>
                  <a:lnTo>
                    <a:pt x="151" y="44"/>
                  </a:lnTo>
                  <a:lnTo>
                    <a:pt x="152" y="43"/>
                  </a:lnTo>
                  <a:lnTo>
                    <a:pt x="154" y="42"/>
                  </a:lnTo>
                  <a:lnTo>
                    <a:pt x="157" y="40"/>
                  </a:lnTo>
                  <a:lnTo>
                    <a:pt x="159" y="40"/>
                  </a:lnTo>
                  <a:lnTo>
                    <a:pt x="161" y="39"/>
                  </a:lnTo>
                  <a:lnTo>
                    <a:pt x="162" y="39"/>
                  </a:lnTo>
                  <a:lnTo>
                    <a:pt x="162" y="39"/>
                  </a:lnTo>
                  <a:lnTo>
                    <a:pt x="162" y="39"/>
                  </a:lnTo>
                  <a:lnTo>
                    <a:pt x="162" y="40"/>
                  </a:lnTo>
                  <a:lnTo>
                    <a:pt x="162" y="42"/>
                  </a:lnTo>
                  <a:lnTo>
                    <a:pt x="162" y="45"/>
                  </a:lnTo>
                  <a:lnTo>
                    <a:pt x="163" y="49"/>
                  </a:lnTo>
                  <a:lnTo>
                    <a:pt x="162" y="54"/>
                  </a:lnTo>
                  <a:lnTo>
                    <a:pt x="162" y="57"/>
                  </a:lnTo>
                  <a:lnTo>
                    <a:pt x="161" y="59"/>
                  </a:lnTo>
                  <a:lnTo>
                    <a:pt x="160" y="61"/>
                  </a:lnTo>
                  <a:lnTo>
                    <a:pt x="159" y="62"/>
                  </a:lnTo>
                  <a:lnTo>
                    <a:pt x="158" y="63"/>
                  </a:lnTo>
                  <a:lnTo>
                    <a:pt x="157" y="63"/>
                  </a:lnTo>
                  <a:lnTo>
                    <a:pt x="157" y="64"/>
                  </a:lnTo>
                  <a:lnTo>
                    <a:pt x="157" y="66"/>
                  </a:lnTo>
                  <a:lnTo>
                    <a:pt x="158" y="67"/>
                  </a:lnTo>
                  <a:lnTo>
                    <a:pt x="160" y="71"/>
                  </a:lnTo>
                  <a:lnTo>
                    <a:pt x="161" y="73"/>
                  </a:lnTo>
                  <a:lnTo>
                    <a:pt x="163" y="75"/>
                  </a:lnTo>
                  <a:lnTo>
                    <a:pt x="164" y="77"/>
                  </a:lnTo>
                  <a:lnTo>
                    <a:pt x="164" y="79"/>
                  </a:lnTo>
                  <a:lnTo>
                    <a:pt x="164" y="80"/>
                  </a:lnTo>
                  <a:lnTo>
                    <a:pt x="163" y="81"/>
                  </a:lnTo>
                  <a:lnTo>
                    <a:pt x="162" y="82"/>
                  </a:lnTo>
                  <a:lnTo>
                    <a:pt x="161" y="82"/>
                  </a:lnTo>
                  <a:lnTo>
                    <a:pt x="160" y="82"/>
                  </a:lnTo>
                  <a:lnTo>
                    <a:pt x="159" y="83"/>
                  </a:lnTo>
                  <a:lnTo>
                    <a:pt x="157" y="84"/>
                  </a:lnTo>
                  <a:lnTo>
                    <a:pt x="155" y="86"/>
                  </a:lnTo>
                  <a:lnTo>
                    <a:pt x="153" y="87"/>
                  </a:lnTo>
                  <a:lnTo>
                    <a:pt x="151" y="88"/>
                  </a:lnTo>
                  <a:lnTo>
                    <a:pt x="150" y="89"/>
                  </a:lnTo>
                  <a:lnTo>
                    <a:pt x="150" y="90"/>
                  </a:lnTo>
                  <a:lnTo>
                    <a:pt x="149" y="90"/>
                  </a:lnTo>
                  <a:lnTo>
                    <a:pt x="147" y="90"/>
                  </a:lnTo>
                  <a:lnTo>
                    <a:pt x="143" y="89"/>
                  </a:lnTo>
                  <a:lnTo>
                    <a:pt x="140" y="89"/>
                  </a:lnTo>
                  <a:lnTo>
                    <a:pt x="137" y="88"/>
                  </a:lnTo>
                  <a:lnTo>
                    <a:pt x="134" y="86"/>
                  </a:lnTo>
                  <a:lnTo>
                    <a:pt x="131" y="85"/>
                  </a:lnTo>
                  <a:lnTo>
                    <a:pt x="129" y="84"/>
                  </a:lnTo>
                  <a:lnTo>
                    <a:pt x="126" y="85"/>
                  </a:lnTo>
                  <a:lnTo>
                    <a:pt x="125" y="85"/>
                  </a:lnTo>
                  <a:lnTo>
                    <a:pt x="123" y="85"/>
                  </a:lnTo>
                  <a:lnTo>
                    <a:pt x="121" y="85"/>
                  </a:lnTo>
                  <a:lnTo>
                    <a:pt x="112" y="84"/>
                  </a:lnTo>
                  <a:lnTo>
                    <a:pt x="111" y="84"/>
                  </a:lnTo>
                  <a:lnTo>
                    <a:pt x="110" y="84"/>
                  </a:lnTo>
                  <a:lnTo>
                    <a:pt x="107" y="85"/>
                  </a:lnTo>
                  <a:lnTo>
                    <a:pt x="104" y="86"/>
                  </a:lnTo>
                  <a:lnTo>
                    <a:pt x="101" y="86"/>
                  </a:lnTo>
                  <a:lnTo>
                    <a:pt x="97" y="87"/>
                  </a:lnTo>
                  <a:lnTo>
                    <a:pt x="94" y="87"/>
                  </a:lnTo>
                  <a:lnTo>
                    <a:pt x="92" y="88"/>
                  </a:lnTo>
                  <a:lnTo>
                    <a:pt x="90" y="88"/>
                  </a:lnTo>
                  <a:lnTo>
                    <a:pt x="88" y="87"/>
                  </a:lnTo>
                  <a:lnTo>
                    <a:pt x="84" y="87"/>
                  </a:lnTo>
                  <a:lnTo>
                    <a:pt x="78" y="89"/>
                  </a:lnTo>
                  <a:lnTo>
                    <a:pt x="71" y="91"/>
                  </a:lnTo>
                  <a:lnTo>
                    <a:pt x="65" y="95"/>
                  </a:lnTo>
                  <a:lnTo>
                    <a:pt x="62" y="96"/>
                  </a:lnTo>
                  <a:lnTo>
                    <a:pt x="60" y="97"/>
                  </a:lnTo>
                  <a:lnTo>
                    <a:pt x="58" y="96"/>
                  </a:lnTo>
                  <a:lnTo>
                    <a:pt x="56" y="96"/>
                  </a:lnTo>
                  <a:lnTo>
                    <a:pt x="56" y="95"/>
                  </a:lnTo>
                  <a:lnTo>
                    <a:pt x="54" y="94"/>
                  </a:lnTo>
                  <a:lnTo>
                    <a:pt x="54" y="93"/>
                  </a:lnTo>
                  <a:lnTo>
                    <a:pt x="54" y="91"/>
                  </a:lnTo>
                  <a:lnTo>
                    <a:pt x="54" y="89"/>
                  </a:lnTo>
                  <a:lnTo>
                    <a:pt x="54" y="88"/>
                  </a:lnTo>
                  <a:lnTo>
                    <a:pt x="53" y="88"/>
                  </a:lnTo>
                  <a:lnTo>
                    <a:pt x="52" y="88"/>
                  </a:lnTo>
                  <a:lnTo>
                    <a:pt x="50" y="87"/>
                  </a:lnTo>
                  <a:lnTo>
                    <a:pt x="47" y="86"/>
                  </a:lnTo>
                  <a:lnTo>
                    <a:pt x="45" y="85"/>
                  </a:lnTo>
                  <a:lnTo>
                    <a:pt x="42" y="84"/>
                  </a:lnTo>
                  <a:lnTo>
                    <a:pt x="40" y="83"/>
                  </a:lnTo>
                  <a:lnTo>
                    <a:pt x="38" y="82"/>
                  </a:lnTo>
                  <a:lnTo>
                    <a:pt x="38" y="82"/>
                  </a:lnTo>
                  <a:lnTo>
                    <a:pt x="38" y="81"/>
                  </a:lnTo>
                  <a:lnTo>
                    <a:pt x="39" y="80"/>
                  </a:lnTo>
                  <a:lnTo>
                    <a:pt x="40" y="79"/>
                  </a:lnTo>
                  <a:lnTo>
                    <a:pt x="41" y="79"/>
                  </a:lnTo>
                  <a:lnTo>
                    <a:pt x="42" y="79"/>
                  </a:lnTo>
                  <a:lnTo>
                    <a:pt x="41" y="78"/>
                  </a:lnTo>
                  <a:lnTo>
                    <a:pt x="41" y="77"/>
                  </a:lnTo>
                  <a:lnTo>
                    <a:pt x="42" y="75"/>
                  </a:lnTo>
                  <a:lnTo>
                    <a:pt x="43" y="73"/>
                  </a:lnTo>
                  <a:lnTo>
                    <a:pt x="44" y="70"/>
                  </a:lnTo>
                  <a:lnTo>
                    <a:pt x="48" y="66"/>
                  </a:lnTo>
                  <a:lnTo>
                    <a:pt x="50" y="64"/>
                  </a:lnTo>
                  <a:lnTo>
                    <a:pt x="51" y="63"/>
                  </a:lnTo>
                  <a:lnTo>
                    <a:pt x="51" y="61"/>
                  </a:lnTo>
                  <a:lnTo>
                    <a:pt x="51" y="61"/>
                  </a:lnTo>
                  <a:lnTo>
                    <a:pt x="51" y="60"/>
                  </a:lnTo>
                  <a:lnTo>
                    <a:pt x="50" y="59"/>
                  </a:lnTo>
                  <a:lnTo>
                    <a:pt x="49" y="59"/>
                  </a:lnTo>
                  <a:lnTo>
                    <a:pt x="49" y="59"/>
                  </a:lnTo>
                  <a:lnTo>
                    <a:pt x="50" y="59"/>
                  </a:lnTo>
                  <a:lnTo>
                    <a:pt x="50" y="58"/>
                  </a:lnTo>
                  <a:lnTo>
                    <a:pt x="52" y="57"/>
                  </a:lnTo>
                  <a:lnTo>
                    <a:pt x="53" y="56"/>
                  </a:lnTo>
                  <a:lnTo>
                    <a:pt x="54" y="54"/>
                  </a:lnTo>
                  <a:lnTo>
                    <a:pt x="56" y="53"/>
                  </a:lnTo>
                  <a:lnTo>
                    <a:pt x="56" y="51"/>
                  </a:lnTo>
                  <a:lnTo>
                    <a:pt x="56" y="51"/>
                  </a:lnTo>
                  <a:lnTo>
                    <a:pt x="52" y="51"/>
                  </a:lnTo>
                  <a:lnTo>
                    <a:pt x="47" y="54"/>
                  </a:lnTo>
                  <a:lnTo>
                    <a:pt x="42" y="57"/>
                  </a:lnTo>
                  <a:lnTo>
                    <a:pt x="38" y="60"/>
                  </a:lnTo>
                  <a:lnTo>
                    <a:pt x="37" y="62"/>
                  </a:lnTo>
                  <a:lnTo>
                    <a:pt x="35" y="62"/>
                  </a:lnTo>
                  <a:lnTo>
                    <a:pt x="32" y="63"/>
                  </a:lnTo>
                  <a:lnTo>
                    <a:pt x="29" y="63"/>
                  </a:lnTo>
                  <a:lnTo>
                    <a:pt x="27" y="63"/>
                  </a:lnTo>
                  <a:lnTo>
                    <a:pt x="24" y="64"/>
                  </a:lnTo>
                  <a:lnTo>
                    <a:pt x="23" y="65"/>
                  </a:lnTo>
                  <a:lnTo>
                    <a:pt x="20" y="66"/>
                  </a:lnTo>
                  <a:lnTo>
                    <a:pt x="16" y="66"/>
                  </a:lnTo>
                  <a:lnTo>
                    <a:pt x="10" y="66"/>
                  </a:lnTo>
                  <a:lnTo>
                    <a:pt x="6" y="64"/>
                  </a:lnTo>
                  <a:lnTo>
                    <a:pt x="5" y="63"/>
                  </a:lnTo>
                  <a:lnTo>
                    <a:pt x="6" y="61"/>
                  </a:lnTo>
                  <a:lnTo>
                    <a:pt x="5" y="60"/>
                  </a:lnTo>
                  <a:lnTo>
                    <a:pt x="4" y="58"/>
                  </a:lnTo>
                  <a:lnTo>
                    <a:pt x="3" y="57"/>
                  </a:lnTo>
                  <a:lnTo>
                    <a:pt x="1" y="56"/>
                  </a:lnTo>
                  <a:lnTo>
                    <a:pt x="0" y="55"/>
                  </a:lnTo>
                  <a:lnTo>
                    <a:pt x="0" y="55"/>
                  </a:lnTo>
                  <a:lnTo>
                    <a:pt x="2" y="54"/>
                  </a:lnTo>
                  <a:lnTo>
                    <a:pt x="7" y="52"/>
                  </a:lnTo>
                  <a:lnTo>
                    <a:pt x="14" y="50"/>
                  </a:lnTo>
                  <a:lnTo>
                    <a:pt x="21" y="47"/>
                  </a:lnTo>
                  <a:lnTo>
                    <a:pt x="28" y="45"/>
                  </a:lnTo>
                  <a:lnTo>
                    <a:pt x="32" y="44"/>
                  </a:lnTo>
                  <a:lnTo>
                    <a:pt x="34" y="43"/>
                  </a:lnTo>
                  <a:lnTo>
                    <a:pt x="36" y="40"/>
                  </a:lnTo>
                  <a:lnTo>
                    <a:pt x="36" y="38"/>
                  </a:lnTo>
                  <a:lnTo>
                    <a:pt x="37" y="35"/>
                  </a:lnTo>
                  <a:lnTo>
                    <a:pt x="37" y="34"/>
                  </a:lnTo>
                  <a:lnTo>
                    <a:pt x="39" y="32"/>
                  </a:lnTo>
                  <a:lnTo>
                    <a:pt x="40" y="31"/>
                  </a:lnTo>
                  <a:lnTo>
                    <a:pt x="42" y="30"/>
                  </a:lnTo>
                  <a:lnTo>
                    <a:pt x="43" y="30"/>
                  </a:lnTo>
                  <a:lnTo>
                    <a:pt x="44" y="30"/>
                  </a:lnTo>
                  <a:lnTo>
                    <a:pt x="59" y="29"/>
                  </a:lnTo>
                  <a:close/>
                  <a:moveTo>
                    <a:pt x="1633" y="27"/>
                  </a:moveTo>
                  <a:lnTo>
                    <a:pt x="1633" y="28"/>
                  </a:lnTo>
                  <a:lnTo>
                    <a:pt x="1634" y="28"/>
                  </a:lnTo>
                  <a:lnTo>
                    <a:pt x="1633" y="29"/>
                  </a:lnTo>
                  <a:lnTo>
                    <a:pt x="1633" y="28"/>
                  </a:lnTo>
                  <a:lnTo>
                    <a:pt x="1633" y="28"/>
                  </a:lnTo>
                  <a:lnTo>
                    <a:pt x="1633" y="27"/>
                  </a:lnTo>
                  <a:close/>
                  <a:moveTo>
                    <a:pt x="1745" y="0"/>
                  </a:moveTo>
                  <a:lnTo>
                    <a:pt x="1748" y="0"/>
                  </a:lnTo>
                  <a:lnTo>
                    <a:pt x="1755" y="0"/>
                  </a:lnTo>
                  <a:lnTo>
                    <a:pt x="1763" y="0"/>
                  </a:lnTo>
                  <a:lnTo>
                    <a:pt x="1767" y="0"/>
                  </a:lnTo>
                  <a:lnTo>
                    <a:pt x="1768" y="0"/>
                  </a:lnTo>
                  <a:lnTo>
                    <a:pt x="1769" y="2"/>
                  </a:lnTo>
                  <a:lnTo>
                    <a:pt x="1770" y="4"/>
                  </a:lnTo>
                  <a:lnTo>
                    <a:pt x="1771" y="6"/>
                  </a:lnTo>
                  <a:lnTo>
                    <a:pt x="1772" y="8"/>
                  </a:lnTo>
                  <a:lnTo>
                    <a:pt x="1772" y="8"/>
                  </a:lnTo>
                  <a:lnTo>
                    <a:pt x="1773" y="8"/>
                  </a:lnTo>
                  <a:lnTo>
                    <a:pt x="1774" y="8"/>
                  </a:lnTo>
                  <a:lnTo>
                    <a:pt x="1776" y="8"/>
                  </a:lnTo>
                  <a:lnTo>
                    <a:pt x="1779" y="8"/>
                  </a:lnTo>
                  <a:lnTo>
                    <a:pt x="1781" y="8"/>
                  </a:lnTo>
                  <a:lnTo>
                    <a:pt x="1782" y="8"/>
                  </a:lnTo>
                  <a:lnTo>
                    <a:pt x="1785" y="8"/>
                  </a:lnTo>
                  <a:lnTo>
                    <a:pt x="1793" y="8"/>
                  </a:lnTo>
                  <a:lnTo>
                    <a:pt x="1801" y="9"/>
                  </a:lnTo>
                  <a:lnTo>
                    <a:pt x="1807" y="9"/>
                  </a:lnTo>
                  <a:lnTo>
                    <a:pt x="1811" y="9"/>
                  </a:lnTo>
                  <a:lnTo>
                    <a:pt x="1813" y="9"/>
                  </a:lnTo>
                  <a:lnTo>
                    <a:pt x="1818" y="11"/>
                  </a:lnTo>
                  <a:lnTo>
                    <a:pt x="1824" y="12"/>
                  </a:lnTo>
                  <a:lnTo>
                    <a:pt x="1829" y="14"/>
                  </a:lnTo>
                  <a:lnTo>
                    <a:pt x="1831" y="14"/>
                  </a:lnTo>
                  <a:lnTo>
                    <a:pt x="1832" y="14"/>
                  </a:lnTo>
                  <a:lnTo>
                    <a:pt x="1833" y="15"/>
                  </a:lnTo>
                  <a:lnTo>
                    <a:pt x="1835" y="17"/>
                  </a:lnTo>
                  <a:lnTo>
                    <a:pt x="1836" y="19"/>
                  </a:lnTo>
                  <a:lnTo>
                    <a:pt x="1837" y="21"/>
                  </a:lnTo>
                  <a:lnTo>
                    <a:pt x="1838" y="23"/>
                  </a:lnTo>
                  <a:lnTo>
                    <a:pt x="1838" y="24"/>
                  </a:lnTo>
                  <a:lnTo>
                    <a:pt x="1830" y="30"/>
                  </a:lnTo>
                  <a:lnTo>
                    <a:pt x="1807" y="43"/>
                  </a:lnTo>
                  <a:lnTo>
                    <a:pt x="1829" y="40"/>
                  </a:lnTo>
                  <a:lnTo>
                    <a:pt x="1836" y="32"/>
                  </a:lnTo>
                  <a:lnTo>
                    <a:pt x="1837" y="32"/>
                  </a:lnTo>
                  <a:lnTo>
                    <a:pt x="1838" y="32"/>
                  </a:lnTo>
                  <a:lnTo>
                    <a:pt x="1841" y="31"/>
                  </a:lnTo>
                  <a:lnTo>
                    <a:pt x="1843" y="31"/>
                  </a:lnTo>
                  <a:lnTo>
                    <a:pt x="1845" y="30"/>
                  </a:lnTo>
                  <a:lnTo>
                    <a:pt x="1846" y="30"/>
                  </a:lnTo>
                  <a:lnTo>
                    <a:pt x="1846" y="30"/>
                  </a:lnTo>
                  <a:lnTo>
                    <a:pt x="1848" y="31"/>
                  </a:lnTo>
                  <a:lnTo>
                    <a:pt x="1849" y="32"/>
                  </a:lnTo>
                  <a:lnTo>
                    <a:pt x="1851" y="34"/>
                  </a:lnTo>
                  <a:lnTo>
                    <a:pt x="1855" y="35"/>
                  </a:lnTo>
                  <a:lnTo>
                    <a:pt x="1857" y="37"/>
                  </a:lnTo>
                  <a:lnTo>
                    <a:pt x="1858" y="38"/>
                  </a:lnTo>
                  <a:lnTo>
                    <a:pt x="1860" y="39"/>
                  </a:lnTo>
                  <a:lnTo>
                    <a:pt x="1860" y="39"/>
                  </a:lnTo>
                  <a:lnTo>
                    <a:pt x="1895" y="39"/>
                  </a:lnTo>
                  <a:lnTo>
                    <a:pt x="1900" y="45"/>
                  </a:lnTo>
                  <a:lnTo>
                    <a:pt x="1927" y="46"/>
                  </a:lnTo>
                  <a:lnTo>
                    <a:pt x="1928" y="46"/>
                  </a:lnTo>
                  <a:lnTo>
                    <a:pt x="1930" y="46"/>
                  </a:lnTo>
                  <a:lnTo>
                    <a:pt x="1932" y="47"/>
                  </a:lnTo>
                  <a:lnTo>
                    <a:pt x="1935" y="47"/>
                  </a:lnTo>
                  <a:lnTo>
                    <a:pt x="1937" y="47"/>
                  </a:lnTo>
                  <a:lnTo>
                    <a:pt x="1938" y="47"/>
                  </a:lnTo>
                  <a:lnTo>
                    <a:pt x="1938" y="46"/>
                  </a:lnTo>
                  <a:lnTo>
                    <a:pt x="1937" y="45"/>
                  </a:lnTo>
                  <a:lnTo>
                    <a:pt x="1936" y="44"/>
                  </a:lnTo>
                  <a:lnTo>
                    <a:pt x="1934" y="42"/>
                  </a:lnTo>
                  <a:lnTo>
                    <a:pt x="1933" y="40"/>
                  </a:lnTo>
                  <a:lnTo>
                    <a:pt x="1932" y="39"/>
                  </a:lnTo>
                  <a:lnTo>
                    <a:pt x="1932" y="39"/>
                  </a:lnTo>
                  <a:lnTo>
                    <a:pt x="1933" y="38"/>
                  </a:lnTo>
                  <a:lnTo>
                    <a:pt x="1935" y="37"/>
                  </a:lnTo>
                  <a:lnTo>
                    <a:pt x="1936" y="36"/>
                  </a:lnTo>
                  <a:lnTo>
                    <a:pt x="1937" y="36"/>
                  </a:lnTo>
                  <a:lnTo>
                    <a:pt x="1954" y="39"/>
                  </a:lnTo>
                  <a:lnTo>
                    <a:pt x="1956" y="40"/>
                  </a:lnTo>
                  <a:lnTo>
                    <a:pt x="1961" y="42"/>
                  </a:lnTo>
                  <a:lnTo>
                    <a:pt x="1968" y="43"/>
                  </a:lnTo>
                  <a:lnTo>
                    <a:pt x="1975" y="44"/>
                  </a:lnTo>
                  <a:lnTo>
                    <a:pt x="1980" y="45"/>
                  </a:lnTo>
                  <a:lnTo>
                    <a:pt x="1982" y="45"/>
                  </a:lnTo>
                  <a:lnTo>
                    <a:pt x="1984" y="46"/>
                  </a:lnTo>
                  <a:lnTo>
                    <a:pt x="1988" y="50"/>
                  </a:lnTo>
                  <a:lnTo>
                    <a:pt x="1993" y="54"/>
                  </a:lnTo>
                  <a:lnTo>
                    <a:pt x="1997" y="58"/>
                  </a:lnTo>
                  <a:lnTo>
                    <a:pt x="1999" y="59"/>
                  </a:lnTo>
                  <a:lnTo>
                    <a:pt x="2002" y="60"/>
                  </a:lnTo>
                  <a:lnTo>
                    <a:pt x="2007" y="62"/>
                  </a:lnTo>
                  <a:lnTo>
                    <a:pt x="2013" y="64"/>
                  </a:lnTo>
                  <a:lnTo>
                    <a:pt x="2018" y="66"/>
                  </a:lnTo>
                  <a:lnTo>
                    <a:pt x="2020" y="68"/>
                  </a:lnTo>
                  <a:lnTo>
                    <a:pt x="2021" y="68"/>
                  </a:lnTo>
                  <a:lnTo>
                    <a:pt x="2022" y="68"/>
                  </a:lnTo>
                  <a:lnTo>
                    <a:pt x="2023" y="68"/>
                  </a:lnTo>
                  <a:lnTo>
                    <a:pt x="2025" y="68"/>
                  </a:lnTo>
                  <a:lnTo>
                    <a:pt x="2026" y="68"/>
                  </a:lnTo>
                  <a:lnTo>
                    <a:pt x="2027" y="68"/>
                  </a:lnTo>
                  <a:lnTo>
                    <a:pt x="2026" y="55"/>
                  </a:lnTo>
                  <a:lnTo>
                    <a:pt x="2036" y="60"/>
                  </a:lnTo>
                  <a:lnTo>
                    <a:pt x="2059" y="60"/>
                  </a:lnTo>
                  <a:lnTo>
                    <a:pt x="2082" y="61"/>
                  </a:lnTo>
                  <a:lnTo>
                    <a:pt x="2069" y="50"/>
                  </a:lnTo>
                  <a:lnTo>
                    <a:pt x="2071" y="50"/>
                  </a:lnTo>
                  <a:lnTo>
                    <a:pt x="2077" y="49"/>
                  </a:lnTo>
                  <a:lnTo>
                    <a:pt x="2084" y="49"/>
                  </a:lnTo>
                  <a:lnTo>
                    <a:pt x="2088" y="49"/>
                  </a:lnTo>
                  <a:lnTo>
                    <a:pt x="2093" y="50"/>
                  </a:lnTo>
                  <a:lnTo>
                    <a:pt x="2102" y="51"/>
                  </a:lnTo>
                  <a:lnTo>
                    <a:pt x="2113" y="52"/>
                  </a:lnTo>
                  <a:lnTo>
                    <a:pt x="2125" y="53"/>
                  </a:lnTo>
                  <a:lnTo>
                    <a:pt x="2134" y="53"/>
                  </a:lnTo>
                  <a:lnTo>
                    <a:pt x="2139" y="53"/>
                  </a:lnTo>
                  <a:lnTo>
                    <a:pt x="2143" y="53"/>
                  </a:lnTo>
                  <a:lnTo>
                    <a:pt x="2150" y="55"/>
                  </a:lnTo>
                  <a:lnTo>
                    <a:pt x="2157" y="58"/>
                  </a:lnTo>
                  <a:lnTo>
                    <a:pt x="2162" y="60"/>
                  </a:lnTo>
                  <a:lnTo>
                    <a:pt x="2164" y="60"/>
                  </a:lnTo>
                  <a:lnTo>
                    <a:pt x="2194" y="65"/>
                  </a:lnTo>
                  <a:lnTo>
                    <a:pt x="2196" y="65"/>
                  </a:lnTo>
                  <a:lnTo>
                    <a:pt x="2203" y="65"/>
                  </a:lnTo>
                  <a:lnTo>
                    <a:pt x="2212" y="65"/>
                  </a:lnTo>
                  <a:lnTo>
                    <a:pt x="2221" y="65"/>
                  </a:lnTo>
                  <a:lnTo>
                    <a:pt x="2227" y="65"/>
                  </a:lnTo>
                  <a:lnTo>
                    <a:pt x="2230" y="65"/>
                  </a:lnTo>
                  <a:lnTo>
                    <a:pt x="2234" y="65"/>
                  </a:lnTo>
                  <a:lnTo>
                    <a:pt x="2242" y="67"/>
                  </a:lnTo>
                  <a:lnTo>
                    <a:pt x="2250" y="68"/>
                  </a:lnTo>
                  <a:lnTo>
                    <a:pt x="2257" y="70"/>
                  </a:lnTo>
                  <a:lnTo>
                    <a:pt x="2260" y="71"/>
                  </a:lnTo>
                  <a:lnTo>
                    <a:pt x="2269" y="80"/>
                  </a:lnTo>
                  <a:lnTo>
                    <a:pt x="2273" y="80"/>
                  </a:lnTo>
                  <a:lnTo>
                    <a:pt x="2281" y="80"/>
                  </a:lnTo>
                  <a:lnTo>
                    <a:pt x="2292" y="80"/>
                  </a:lnTo>
                  <a:lnTo>
                    <a:pt x="2306" y="80"/>
                  </a:lnTo>
                  <a:lnTo>
                    <a:pt x="2317" y="80"/>
                  </a:lnTo>
                  <a:lnTo>
                    <a:pt x="2326" y="81"/>
                  </a:lnTo>
                  <a:lnTo>
                    <a:pt x="2329" y="81"/>
                  </a:lnTo>
                  <a:lnTo>
                    <a:pt x="2333" y="82"/>
                  </a:lnTo>
                  <a:lnTo>
                    <a:pt x="2338" y="83"/>
                  </a:lnTo>
                  <a:lnTo>
                    <a:pt x="2344" y="84"/>
                  </a:lnTo>
                  <a:lnTo>
                    <a:pt x="2349" y="85"/>
                  </a:lnTo>
                  <a:lnTo>
                    <a:pt x="2352" y="85"/>
                  </a:lnTo>
                  <a:lnTo>
                    <a:pt x="2370" y="88"/>
                  </a:lnTo>
                  <a:lnTo>
                    <a:pt x="2352" y="74"/>
                  </a:lnTo>
                  <a:lnTo>
                    <a:pt x="2355" y="74"/>
                  </a:lnTo>
                  <a:lnTo>
                    <a:pt x="2363" y="75"/>
                  </a:lnTo>
                  <a:lnTo>
                    <a:pt x="2371" y="75"/>
                  </a:lnTo>
                  <a:lnTo>
                    <a:pt x="2378" y="76"/>
                  </a:lnTo>
                  <a:lnTo>
                    <a:pt x="2381" y="77"/>
                  </a:lnTo>
                  <a:lnTo>
                    <a:pt x="2384" y="78"/>
                  </a:lnTo>
                  <a:lnTo>
                    <a:pt x="2390" y="79"/>
                  </a:lnTo>
                  <a:lnTo>
                    <a:pt x="2401" y="80"/>
                  </a:lnTo>
                  <a:lnTo>
                    <a:pt x="2411" y="81"/>
                  </a:lnTo>
                  <a:lnTo>
                    <a:pt x="2422" y="82"/>
                  </a:lnTo>
                  <a:lnTo>
                    <a:pt x="2429" y="83"/>
                  </a:lnTo>
                  <a:lnTo>
                    <a:pt x="2432" y="83"/>
                  </a:lnTo>
                  <a:lnTo>
                    <a:pt x="2513" y="105"/>
                  </a:lnTo>
                  <a:lnTo>
                    <a:pt x="2514" y="106"/>
                  </a:lnTo>
                  <a:lnTo>
                    <a:pt x="2516" y="106"/>
                  </a:lnTo>
                  <a:lnTo>
                    <a:pt x="2518" y="107"/>
                  </a:lnTo>
                  <a:lnTo>
                    <a:pt x="2520" y="107"/>
                  </a:lnTo>
                  <a:lnTo>
                    <a:pt x="2522" y="107"/>
                  </a:lnTo>
                  <a:lnTo>
                    <a:pt x="2523" y="108"/>
                  </a:lnTo>
                  <a:lnTo>
                    <a:pt x="2526" y="108"/>
                  </a:lnTo>
                  <a:lnTo>
                    <a:pt x="2532" y="110"/>
                  </a:lnTo>
                  <a:lnTo>
                    <a:pt x="2541" y="111"/>
                  </a:lnTo>
                  <a:lnTo>
                    <a:pt x="2547" y="112"/>
                  </a:lnTo>
                  <a:lnTo>
                    <a:pt x="2550" y="113"/>
                  </a:lnTo>
                  <a:lnTo>
                    <a:pt x="2553" y="113"/>
                  </a:lnTo>
                  <a:lnTo>
                    <a:pt x="2559" y="114"/>
                  </a:lnTo>
                  <a:lnTo>
                    <a:pt x="2566" y="115"/>
                  </a:lnTo>
                  <a:lnTo>
                    <a:pt x="2571" y="117"/>
                  </a:lnTo>
                  <a:lnTo>
                    <a:pt x="2574" y="118"/>
                  </a:lnTo>
                  <a:lnTo>
                    <a:pt x="2576" y="120"/>
                  </a:lnTo>
                  <a:lnTo>
                    <a:pt x="2577" y="121"/>
                  </a:lnTo>
                  <a:lnTo>
                    <a:pt x="2579" y="122"/>
                  </a:lnTo>
                  <a:lnTo>
                    <a:pt x="2579" y="123"/>
                  </a:lnTo>
                  <a:lnTo>
                    <a:pt x="2578" y="123"/>
                  </a:lnTo>
                  <a:lnTo>
                    <a:pt x="2577" y="124"/>
                  </a:lnTo>
                  <a:lnTo>
                    <a:pt x="2576" y="125"/>
                  </a:lnTo>
                  <a:lnTo>
                    <a:pt x="2574" y="127"/>
                  </a:lnTo>
                  <a:lnTo>
                    <a:pt x="2572" y="127"/>
                  </a:lnTo>
                  <a:lnTo>
                    <a:pt x="2571" y="128"/>
                  </a:lnTo>
                  <a:lnTo>
                    <a:pt x="2571" y="129"/>
                  </a:lnTo>
                  <a:lnTo>
                    <a:pt x="2572" y="129"/>
                  </a:lnTo>
                  <a:lnTo>
                    <a:pt x="2573" y="130"/>
                  </a:lnTo>
                  <a:lnTo>
                    <a:pt x="2575" y="131"/>
                  </a:lnTo>
                  <a:lnTo>
                    <a:pt x="2576" y="130"/>
                  </a:lnTo>
                  <a:lnTo>
                    <a:pt x="2577" y="131"/>
                  </a:lnTo>
                  <a:lnTo>
                    <a:pt x="2578" y="132"/>
                  </a:lnTo>
                  <a:lnTo>
                    <a:pt x="2579" y="134"/>
                  </a:lnTo>
                  <a:lnTo>
                    <a:pt x="2579" y="136"/>
                  </a:lnTo>
                  <a:lnTo>
                    <a:pt x="2580" y="138"/>
                  </a:lnTo>
                  <a:lnTo>
                    <a:pt x="2580" y="139"/>
                  </a:lnTo>
                  <a:lnTo>
                    <a:pt x="2579" y="139"/>
                  </a:lnTo>
                  <a:lnTo>
                    <a:pt x="2578" y="139"/>
                  </a:lnTo>
                  <a:lnTo>
                    <a:pt x="2577" y="140"/>
                  </a:lnTo>
                  <a:lnTo>
                    <a:pt x="2576" y="140"/>
                  </a:lnTo>
                  <a:lnTo>
                    <a:pt x="2576" y="139"/>
                  </a:lnTo>
                  <a:lnTo>
                    <a:pt x="2575" y="138"/>
                  </a:lnTo>
                  <a:lnTo>
                    <a:pt x="2574" y="138"/>
                  </a:lnTo>
                  <a:lnTo>
                    <a:pt x="2571" y="138"/>
                  </a:lnTo>
                  <a:lnTo>
                    <a:pt x="2568" y="138"/>
                  </a:lnTo>
                  <a:lnTo>
                    <a:pt x="2565" y="138"/>
                  </a:lnTo>
                  <a:lnTo>
                    <a:pt x="2564" y="138"/>
                  </a:lnTo>
                  <a:lnTo>
                    <a:pt x="2563" y="138"/>
                  </a:lnTo>
                  <a:lnTo>
                    <a:pt x="2562" y="138"/>
                  </a:lnTo>
                  <a:lnTo>
                    <a:pt x="2560" y="138"/>
                  </a:lnTo>
                  <a:lnTo>
                    <a:pt x="2558" y="137"/>
                  </a:lnTo>
                  <a:lnTo>
                    <a:pt x="2555" y="137"/>
                  </a:lnTo>
                  <a:lnTo>
                    <a:pt x="2552" y="136"/>
                  </a:lnTo>
                  <a:lnTo>
                    <a:pt x="2550" y="135"/>
                  </a:lnTo>
                  <a:lnTo>
                    <a:pt x="2549" y="135"/>
                  </a:lnTo>
                  <a:lnTo>
                    <a:pt x="2548" y="134"/>
                  </a:lnTo>
                  <a:lnTo>
                    <a:pt x="2547" y="133"/>
                  </a:lnTo>
                  <a:lnTo>
                    <a:pt x="2546" y="133"/>
                  </a:lnTo>
                  <a:lnTo>
                    <a:pt x="2545" y="132"/>
                  </a:lnTo>
                  <a:lnTo>
                    <a:pt x="2545" y="130"/>
                  </a:lnTo>
                  <a:lnTo>
                    <a:pt x="2544" y="130"/>
                  </a:lnTo>
                  <a:lnTo>
                    <a:pt x="2543" y="129"/>
                  </a:lnTo>
                  <a:lnTo>
                    <a:pt x="2541" y="128"/>
                  </a:lnTo>
                  <a:lnTo>
                    <a:pt x="2538" y="128"/>
                  </a:lnTo>
                  <a:lnTo>
                    <a:pt x="2536" y="128"/>
                  </a:lnTo>
                  <a:lnTo>
                    <a:pt x="2535" y="127"/>
                  </a:lnTo>
                  <a:lnTo>
                    <a:pt x="2535" y="127"/>
                  </a:lnTo>
                  <a:lnTo>
                    <a:pt x="2533" y="125"/>
                  </a:lnTo>
                  <a:lnTo>
                    <a:pt x="2528" y="125"/>
                  </a:lnTo>
                  <a:lnTo>
                    <a:pt x="2522" y="124"/>
                  </a:lnTo>
                  <a:lnTo>
                    <a:pt x="2518" y="123"/>
                  </a:lnTo>
                  <a:lnTo>
                    <a:pt x="2517" y="123"/>
                  </a:lnTo>
                  <a:lnTo>
                    <a:pt x="2514" y="122"/>
                  </a:lnTo>
                  <a:lnTo>
                    <a:pt x="2512" y="122"/>
                  </a:lnTo>
                  <a:lnTo>
                    <a:pt x="2509" y="122"/>
                  </a:lnTo>
                  <a:lnTo>
                    <a:pt x="2508" y="122"/>
                  </a:lnTo>
                  <a:lnTo>
                    <a:pt x="2508" y="122"/>
                  </a:lnTo>
                  <a:lnTo>
                    <a:pt x="2509" y="123"/>
                  </a:lnTo>
                  <a:lnTo>
                    <a:pt x="2510" y="125"/>
                  </a:lnTo>
                  <a:lnTo>
                    <a:pt x="2510" y="127"/>
                  </a:lnTo>
                  <a:lnTo>
                    <a:pt x="2512" y="128"/>
                  </a:lnTo>
                  <a:lnTo>
                    <a:pt x="2512" y="129"/>
                  </a:lnTo>
                  <a:lnTo>
                    <a:pt x="2512" y="129"/>
                  </a:lnTo>
                  <a:lnTo>
                    <a:pt x="2510" y="130"/>
                  </a:lnTo>
                  <a:lnTo>
                    <a:pt x="2509" y="132"/>
                  </a:lnTo>
                  <a:lnTo>
                    <a:pt x="2507" y="133"/>
                  </a:lnTo>
                  <a:lnTo>
                    <a:pt x="2506" y="134"/>
                  </a:lnTo>
                  <a:lnTo>
                    <a:pt x="2505" y="135"/>
                  </a:lnTo>
                  <a:lnTo>
                    <a:pt x="2504" y="136"/>
                  </a:lnTo>
                  <a:lnTo>
                    <a:pt x="2502" y="136"/>
                  </a:lnTo>
                  <a:lnTo>
                    <a:pt x="2500" y="137"/>
                  </a:lnTo>
                  <a:lnTo>
                    <a:pt x="2499" y="138"/>
                  </a:lnTo>
                  <a:lnTo>
                    <a:pt x="2499" y="138"/>
                  </a:lnTo>
                  <a:lnTo>
                    <a:pt x="2499" y="138"/>
                  </a:lnTo>
                  <a:lnTo>
                    <a:pt x="2501" y="139"/>
                  </a:lnTo>
                  <a:lnTo>
                    <a:pt x="2503" y="140"/>
                  </a:lnTo>
                  <a:lnTo>
                    <a:pt x="2504" y="140"/>
                  </a:lnTo>
                  <a:lnTo>
                    <a:pt x="2505" y="140"/>
                  </a:lnTo>
                  <a:lnTo>
                    <a:pt x="2505" y="141"/>
                  </a:lnTo>
                  <a:lnTo>
                    <a:pt x="2507" y="141"/>
                  </a:lnTo>
                  <a:lnTo>
                    <a:pt x="2508" y="143"/>
                  </a:lnTo>
                  <a:lnTo>
                    <a:pt x="2512" y="144"/>
                  </a:lnTo>
                  <a:lnTo>
                    <a:pt x="2514" y="145"/>
                  </a:lnTo>
                  <a:lnTo>
                    <a:pt x="2516" y="146"/>
                  </a:lnTo>
                  <a:lnTo>
                    <a:pt x="2517" y="147"/>
                  </a:lnTo>
                  <a:lnTo>
                    <a:pt x="2518" y="147"/>
                  </a:lnTo>
                  <a:lnTo>
                    <a:pt x="2520" y="148"/>
                  </a:lnTo>
                  <a:lnTo>
                    <a:pt x="2525" y="149"/>
                  </a:lnTo>
                  <a:lnTo>
                    <a:pt x="2530" y="151"/>
                  </a:lnTo>
                  <a:lnTo>
                    <a:pt x="2534" y="153"/>
                  </a:lnTo>
                  <a:lnTo>
                    <a:pt x="2536" y="155"/>
                  </a:lnTo>
                  <a:lnTo>
                    <a:pt x="2537" y="155"/>
                  </a:lnTo>
                  <a:lnTo>
                    <a:pt x="2537" y="155"/>
                  </a:lnTo>
                  <a:lnTo>
                    <a:pt x="2538" y="157"/>
                  </a:lnTo>
                  <a:lnTo>
                    <a:pt x="2541" y="158"/>
                  </a:lnTo>
                  <a:lnTo>
                    <a:pt x="2542" y="159"/>
                  </a:lnTo>
                  <a:lnTo>
                    <a:pt x="2542" y="160"/>
                  </a:lnTo>
                  <a:lnTo>
                    <a:pt x="2543" y="160"/>
                  </a:lnTo>
                  <a:lnTo>
                    <a:pt x="2542" y="161"/>
                  </a:lnTo>
                  <a:lnTo>
                    <a:pt x="2541" y="161"/>
                  </a:lnTo>
                  <a:lnTo>
                    <a:pt x="2539" y="162"/>
                  </a:lnTo>
                  <a:lnTo>
                    <a:pt x="2537" y="162"/>
                  </a:lnTo>
                  <a:lnTo>
                    <a:pt x="2536" y="162"/>
                  </a:lnTo>
                  <a:lnTo>
                    <a:pt x="2535" y="161"/>
                  </a:lnTo>
                  <a:lnTo>
                    <a:pt x="2534" y="160"/>
                  </a:lnTo>
                  <a:lnTo>
                    <a:pt x="2532" y="160"/>
                  </a:lnTo>
                  <a:lnTo>
                    <a:pt x="2530" y="159"/>
                  </a:lnTo>
                  <a:lnTo>
                    <a:pt x="2527" y="159"/>
                  </a:lnTo>
                  <a:lnTo>
                    <a:pt x="2525" y="159"/>
                  </a:lnTo>
                  <a:lnTo>
                    <a:pt x="2523" y="158"/>
                  </a:lnTo>
                  <a:lnTo>
                    <a:pt x="2522" y="158"/>
                  </a:lnTo>
                  <a:lnTo>
                    <a:pt x="2521" y="158"/>
                  </a:lnTo>
                  <a:lnTo>
                    <a:pt x="2520" y="159"/>
                  </a:lnTo>
                  <a:lnTo>
                    <a:pt x="2518" y="160"/>
                  </a:lnTo>
                  <a:lnTo>
                    <a:pt x="2515" y="161"/>
                  </a:lnTo>
                  <a:lnTo>
                    <a:pt x="2513" y="162"/>
                  </a:lnTo>
                  <a:lnTo>
                    <a:pt x="2512" y="163"/>
                  </a:lnTo>
                  <a:lnTo>
                    <a:pt x="2509" y="164"/>
                  </a:lnTo>
                  <a:lnTo>
                    <a:pt x="2507" y="165"/>
                  </a:lnTo>
                  <a:lnTo>
                    <a:pt x="2505" y="167"/>
                  </a:lnTo>
                  <a:lnTo>
                    <a:pt x="2504" y="168"/>
                  </a:lnTo>
                  <a:lnTo>
                    <a:pt x="2504" y="169"/>
                  </a:lnTo>
                  <a:lnTo>
                    <a:pt x="2495" y="180"/>
                  </a:lnTo>
                  <a:lnTo>
                    <a:pt x="2495" y="185"/>
                  </a:lnTo>
                  <a:lnTo>
                    <a:pt x="2495" y="185"/>
                  </a:lnTo>
                  <a:lnTo>
                    <a:pt x="2495" y="187"/>
                  </a:lnTo>
                  <a:lnTo>
                    <a:pt x="2495" y="189"/>
                  </a:lnTo>
                  <a:lnTo>
                    <a:pt x="2495" y="190"/>
                  </a:lnTo>
                  <a:lnTo>
                    <a:pt x="2494" y="189"/>
                  </a:lnTo>
                  <a:lnTo>
                    <a:pt x="2491" y="188"/>
                  </a:lnTo>
                  <a:lnTo>
                    <a:pt x="2489" y="187"/>
                  </a:lnTo>
                  <a:lnTo>
                    <a:pt x="2487" y="186"/>
                  </a:lnTo>
                  <a:lnTo>
                    <a:pt x="2486" y="186"/>
                  </a:lnTo>
                  <a:lnTo>
                    <a:pt x="2484" y="185"/>
                  </a:lnTo>
                  <a:lnTo>
                    <a:pt x="2482" y="184"/>
                  </a:lnTo>
                  <a:lnTo>
                    <a:pt x="2478" y="184"/>
                  </a:lnTo>
                  <a:lnTo>
                    <a:pt x="2476" y="182"/>
                  </a:lnTo>
                  <a:lnTo>
                    <a:pt x="2474" y="181"/>
                  </a:lnTo>
                  <a:lnTo>
                    <a:pt x="2473" y="181"/>
                  </a:lnTo>
                  <a:lnTo>
                    <a:pt x="2472" y="182"/>
                  </a:lnTo>
                  <a:lnTo>
                    <a:pt x="2471" y="184"/>
                  </a:lnTo>
                  <a:lnTo>
                    <a:pt x="2469" y="184"/>
                  </a:lnTo>
                  <a:lnTo>
                    <a:pt x="2468" y="185"/>
                  </a:lnTo>
                  <a:lnTo>
                    <a:pt x="2468" y="185"/>
                  </a:lnTo>
                  <a:lnTo>
                    <a:pt x="2461" y="192"/>
                  </a:lnTo>
                  <a:lnTo>
                    <a:pt x="2461" y="191"/>
                  </a:lnTo>
                  <a:lnTo>
                    <a:pt x="2460" y="190"/>
                  </a:lnTo>
                  <a:lnTo>
                    <a:pt x="2459" y="188"/>
                  </a:lnTo>
                  <a:lnTo>
                    <a:pt x="2458" y="187"/>
                  </a:lnTo>
                  <a:lnTo>
                    <a:pt x="2457" y="186"/>
                  </a:lnTo>
                  <a:lnTo>
                    <a:pt x="2456" y="185"/>
                  </a:lnTo>
                  <a:lnTo>
                    <a:pt x="2455" y="185"/>
                  </a:lnTo>
                  <a:lnTo>
                    <a:pt x="2453" y="185"/>
                  </a:lnTo>
                  <a:lnTo>
                    <a:pt x="2452" y="185"/>
                  </a:lnTo>
                  <a:lnTo>
                    <a:pt x="2452" y="185"/>
                  </a:lnTo>
                  <a:lnTo>
                    <a:pt x="2450" y="185"/>
                  </a:lnTo>
                  <a:lnTo>
                    <a:pt x="2448" y="186"/>
                  </a:lnTo>
                  <a:lnTo>
                    <a:pt x="2446" y="187"/>
                  </a:lnTo>
                  <a:lnTo>
                    <a:pt x="2443" y="188"/>
                  </a:lnTo>
                  <a:lnTo>
                    <a:pt x="2441" y="189"/>
                  </a:lnTo>
                  <a:lnTo>
                    <a:pt x="2438" y="189"/>
                  </a:lnTo>
                  <a:lnTo>
                    <a:pt x="2437" y="190"/>
                  </a:lnTo>
                  <a:lnTo>
                    <a:pt x="2436" y="190"/>
                  </a:lnTo>
                  <a:lnTo>
                    <a:pt x="2437" y="190"/>
                  </a:lnTo>
                  <a:lnTo>
                    <a:pt x="2438" y="192"/>
                  </a:lnTo>
                  <a:lnTo>
                    <a:pt x="2439" y="193"/>
                  </a:lnTo>
                  <a:lnTo>
                    <a:pt x="2440" y="195"/>
                  </a:lnTo>
                  <a:lnTo>
                    <a:pt x="2441" y="197"/>
                  </a:lnTo>
                  <a:lnTo>
                    <a:pt x="2442" y="198"/>
                  </a:lnTo>
                  <a:lnTo>
                    <a:pt x="2443" y="199"/>
                  </a:lnTo>
                  <a:lnTo>
                    <a:pt x="2441" y="204"/>
                  </a:lnTo>
                  <a:lnTo>
                    <a:pt x="2444" y="212"/>
                  </a:lnTo>
                  <a:lnTo>
                    <a:pt x="2450" y="210"/>
                  </a:lnTo>
                  <a:lnTo>
                    <a:pt x="2452" y="210"/>
                  </a:lnTo>
                  <a:lnTo>
                    <a:pt x="2453" y="212"/>
                  </a:lnTo>
                  <a:lnTo>
                    <a:pt x="2455" y="212"/>
                  </a:lnTo>
                  <a:lnTo>
                    <a:pt x="2457" y="213"/>
                  </a:lnTo>
                  <a:lnTo>
                    <a:pt x="2459" y="214"/>
                  </a:lnTo>
                  <a:lnTo>
                    <a:pt x="2461" y="215"/>
                  </a:lnTo>
                  <a:lnTo>
                    <a:pt x="2462" y="215"/>
                  </a:lnTo>
                  <a:lnTo>
                    <a:pt x="2462" y="216"/>
                  </a:lnTo>
                  <a:lnTo>
                    <a:pt x="2462" y="217"/>
                  </a:lnTo>
                  <a:lnTo>
                    <a:pt x="2462" y="219"/>
                  </a:lnTo>
                  <a:lnTo>
                    <a:pt x="2462" y="220"/>
                  </a:lnTo>
                  <a:lnTo>
                    <a:pt x="2462" y="221"/>
                  </a:lnTo>
                  <a:lnTo>
                    <a:pt x="2462" y="222"/>
                  </a:lnTo>
                  <a:lnTo>
                    <a:pt x="2464" y="223"/>
                  </a:lnTo>
                  <a:lnTo>
                    <a:pt x="2466" y="224"/>
                  </a:lnTo>
                  <a:lnTo>
                    <a:pt x="2468" y="224"/>
                  </a:lnTo>
                  <a:lnTo>
                    <a:pt x="2468" y="225"/>
                  </a:lnTo>
                  <a:lnTo>
                    <a:pt x="2469" y="225"/>
                  </a:lnTo>
                  <a:lnTo>
                    <a:pt x="2471" y="226"/>
                  </a:lnTo>
                  <a:lnTo>
                    <a:pt x="2473" y="227"/>
                  </a:lnTo>
                  <a:lnTo>
                    <a:pt x="2475" y="228"/>
                  </a:lnTo>
                  <a:lnTo>
                    <a:pt x="2478" y="229"/>
                  </a:lnTo>
                  <a:lnTo>
                    <a:pt x="2480" y="230"/>
                  </a:lnTo>
                  <a:lnTo>
                    <a:pt x="2482" y="230"/>
                  </a:lnTo>
                  <a:lnTo>
                    <a:pt x="2483" y="231"/>
                  </a:lnTo>
                  <a:lnTo>
                    <a:pt x="2482" y="231"/>
                  </a:lnTo>
                  <a:lnTo>
                    <a:pt x="2482" y="232"/>
                  </a:lnTo>
                  <a:lnTo>
                    <a:pt x="2480" y="233"/>
                  </a:lnTo>
                  <a:lnTo>
                    <a:pt x="2478" y="234"/>
                  </a:lnTo>
                  <a:lnTo>
                    <a:pt x="2478" y="235"/>
                  </a:lnTo>
                  <a:lnTo>
                    <a:pt x="2477" y="234"/>
                  </a:lnTo>
                  <a:lnTo>
                    <a:pt x="2477" y="234"/>
                  </a:lnTo>
                  <a:lnTo>
                    <a:pt x="2475" y="233"/>
                  </a:lnTo>
                  <a:lnTo>
                    <a:pt x="2474" y="233"/>
                  </a:lnTo>
                  <a:lnTo>
                    <a:pt x="2472" y="232"/>
                  </a:lnTo>
                  <a:lnTo>
                    <a:pt x="2472" y="232"/>
                  </a:lnTo>
                  <a:lnTo>
                    <a:pt x="2477" y="243"/>
                  </a:lnTo>
                  <a:lnTo>
                    <a:pt x="2487" y="253"/>
                  </a:lnTo>
                  <a:lnTo>
                    <a:pt x="2479" y="251"/>
                  </a:lnTo>
                  <a:lnTo>
                    <a:pt x="2476" y="258"/>
                  </a:lnTo>
                  <a:lnTo>
                    <a:pt x="2486" y="270"/>
                  </a:lnTo>
                  <a:lnTo>
                    <a:pt x="2486" y="270"/>
                  </a:lnTo>
                  <a:lnTo>
                    <a:pt x="2485" y="270"/>
                  </a:lnTo>
                  <a:lnTo>
                    <a:pt x="2483" y="270"/>
                  </a:lnTo>
                  <a:lnTo>
                    <a:pt x="2480" y="269"/>
                  </a:lnTo>
                  <a:lnTo>
                    <a:pt x="2479" y="269"/>
                  </a:lnTo>
                  <a:lnTo>
                    <a:pt x="2478" y="270"/>
                  </a:lnTo>
                  <a:lnTo>
                    <a:pt x="2477" y="271"/>
                  </a:lnTo>
                  <a:lnTo>
                    <a:pt x="2476" y="273"/>
                  </a:lnTo>
                  <a:lnTo>
                    <a:pt x="2476" y="274"/>
                  </a:lnTo>
                  <a:lnTo>
                    <a:pt x="2476" y="275"/>
                  </a:lnTo>
                  <a:lnTo>
                    <a:pt x="2477" y="276"/>
                  </a:lnTo>
                  <a:lnTo>
                    <a:pt x="2478" y="277"/>
                  </a:lnTo>
                  <a:lnTo>
                    <a:pt x="2479" y="279"/>
                  </a:lnTo>
                  <a:lnTo>
                    <a:pt x="2480" y="279"/>
                  </a:lnTo>
                  <a:lnTo>
                    <a:pt x="2482" y="280"/>
                  </a:lnTo>
                  <a:lnTo>
                    <a:pt x="2483" y="280"/>
                  </a:lnTo>
                  <a:lnTo>
                    <a:pt x="2482" y="282"/>
                  </a:lnTo>
                  <a:lnTo>
                    <a:pt x="2482" y="284"/>
                  </a:lnTo>
                  <a:lnTo>
                    <a:pt x="2482" y="287"/>
                  </a:lnTo>
                  <a:lnTo>
                    <a:pt x="2480" y="289"/>
                  </a:lnTo>
                  <a:lnTo>
                    <a:pt x="2480" y="292"/>
                  </a:lnTo>
                  <a:lnTo>
                    <a:pt x="2480" y="293"/>
                  </a:lnTo>
                  <a:lnTo>
                    <a:pt x="2479" y="294"/>
                  </a:lnTo>
                  <a:lnTo>
                    <a:pt x="2476" y="295"/>
                  </a:lnTo>
                  <a:lnTo>
                    <a:pt x="2463" y="284"/>
                  </a:lnTo>
                  <a:lnTo>
                    <a:pt x="2442" y="263"/>
                  </a:lnTo>
                  <a:lnTo>
                    <a:pt x="2440" y="262"/>
                  </a:lnTo>
                  <a:lnTo>
                    <a:pt x="2436" y="258"/>
                  </a:lnTo>
                  <a:lnTo>
                    <a:pt x="2430" y="253"/>
                  </a:lnTo>
                  <a:lnTo>
                    <a:pt x="2423" y="247"/>
                  </a:lnTo>
                  <a:lnTo>
                    <a:pt x="2416" y="242"/>
                  </a:lnTo>
                  <a:lnTo>
                    <a:pt x="2411" y="237"/>
                  </a:lnTo>
                  <a:lnTo>
                    <a:pt x="2409" y="235"/>
                  </a:lnTo>
                  <a:lnTo>
                    <a:pt x="2409" y="234"/>
                  </a:lnTo>
                  <a:lnTo>
                    <a:pt x="2408" y="232"/>
                  </a:lnTo>
                  <a:lnTo>
                    <a:pt x="2407" y="230"/>
                  </a:lnTo>
                  <a:lnTo>
                    <a:pt x="2407" y="227"/>
                  </a:lnTo>
                  <a:lnTo>
                    <a:pt x="2407" y="226"/>
                  </a:lnTo>
                  <a:lnTo>
                    <a:pt x="2407" y="225"/>
                  </a:lnTo>
                  <a:lnTo>
                    <a:pt x="2406" y="224"/>
                  </a:lnTo>
                  <a:lnTo>
                    <a:pt x="2406" y="223"/>
                  </a:lnTo>
                  <a:lnTo>
                    <a:pt x="2405" y="222"/>
                  </a:lnTo>
                  <a:lnTo>
                    <a:pt x="2404" y="220"/>
                  </a:lnTo>
                  <a:lnTo>
                    <a:pt x="2403" y="218"/>
                  </a:lnTo>
                  <a:lnTo>
                    <a:pt x="2403" y="216"/>
                  </a:lnTo>
                  <a:lnTo>
                    <a:pt x="2402" y="215"/>
                  </a:lnTo>
                  <a:lnTo>
                    <a:pt x="2403" y="214"/>
                  </a:lnTo>
                  <a:lnTo>
                    <a:pt x="2404" y="214"/>
                  </a:lnTo>
                  <a:lnTo>
                    <a:pt x="2405" y="214"/>
                  </a:lnTo>
                  <a:lnTo>
                    <a:pt x="2405" y="214"/>
                  </a:lnTo>
                  <a:lnTo>
                    <a:pt x="2406" y="213"/>
                  </a:lnTo>
                  <a:lnTo>
                    <a:pt x="2407" y="212"/>
                  </a:lnTo>
                  <a:lnTo>
                    <a:pt x="2408" y="210"/>
                  </a:lnTo>
                  <a:lnTo>
                    <a:pt x="2410" y="208"/>
                  </a:lnTo>
                  <a:lnTo>
                    <a:pt x="2411" y="207"/>
                  </a:lnTo>
                  <a:lnTo>
                    <a:pt x="2411" y="206"/>
                  </a:lnTo>
                  <a:lnTo>
                    <a:pt x="2412" y="205"/>
                  </a:lnTo>
                  <a:lnTo>
                    <a:pt x="2412" y="203"/>
                  </a:lnTo>
                  <a:lnTo>
                    <a:pt x="2412" y="200"/>
                  </a:lnTo>
                  <a:lnTo>
                    <a:pt x="2413" y="197"/>
                  </a:lnTo>
                  <a:lnTo>
                    <a:pt x="2413" y="195"/>
                  </a:lnTo>
                  <a:lnTo>
                    <a:pt x="2414" y="192"/>
                  </a:lnTo>
                  <a:lnTo>
                    <a:pt x="2414" y="191"/>
                  </a:lnTo>
                  <a:lnTo>
                    <a:pt x="2414" y="190"/>
                  </a:lnTo>
                  <a:lnTo>
                    <a:pt x="2415" y="188"/>
                  </a:lnTo>
                  <a:lnTo>
                    <a:pt x="2415" y="186"/>
                  </a:lnTo>
                  <a:lnTo>
                    <a:pt x="2416" y="182"/>
                  </a:lnTo>
                  <a:lnTo>
                    <a:pt x="2417" y="180"/>
                  </a:lnTo>
                  <a:lnTo>
                    <a:pt x="2418" y="177"/>
                  </a:lnTo>
                  <a:lnTo>
                    <a:pt x="2419" y="176"/>
                  </a:lnTo>
                  <a:lnTo>
                    <a:pt x="2419" y="175"/>
                  </a:lnTo>
                  <a:lnTo>
                    <a:pt x="2418" y="173"/>
                  </a:lnTo>
                  <a:lnTo>
                    <a:pt x="2416" y="168"/>
                  </a:lnTo>
                  <a:lnTo>
                    <a:pt x="2413" y="163"/>
                  </a:lnTo>
                  <a:lnTo>
                    <a:pt x="2410" y="159"/>
                  </a:lnTo>
                  <a:lnTo>
                    <a:pt x="2409" y="158"/>
                  </a:lnTo>
                  <a:lnTo>
                    <a:pt x="2407" y="158"/>
                  </a:lnTo>
                  <a:lnTo>
                    <a:pt x="2405" y="159"/>
                  </a:lnTo>
                  <a:lnTo>
                    <a:pt x="2404" y="160"/>
                  </a:lnTo>
                  <a:lnTo>
                    <a:pt x="2403" y="161"/>
                  </a:lnTo>
                  <a:lnTo>
                    <a:pt x="2402" y="162"/>
                  </a:lnTo>
                  <a:lnTo>
                    <a:pt x="2403" y="162"/>
                  </a:lnTo>
                  <a:lnTo>
                    <a:pt x="2404" y="163"/>
                  </a:lnTo>
                  <a:lnTo>
                    <a:pt x="2405" y="165"/>
                  </a:lnTo>
                  <a:lnTo>
                    <a:pt x="2406" y="167"/>
                  </a:lnTo>
                  <a:lnTo>
                    <a:pt x="2408" y="168"/>
                  </a:lnTo>
                  <a:lnTo>
                    <a:pt x="2409" y="169"/>
                  </a:lnTo>
                  <a:lnTo>
                    <a:pt x="2409" y="169"/>
                  </a:lnTo>
                  <a:lnTo>
                    <a:pt x="2409" y="169"/>
                  </a:lnTo>
                  <a:lnTo>
                    <a:pt x="2409" y="169"/>
                  </a:lnTo>
                  <a:lnTo>
                    <a:pt x="2409" y="169"/>
                  </a:lnTo>
                  <a:lnTo>
                    <a:pt x="2407" y="170"/>
                  </a:lnTo>
                  <a:lnTo>
                    <a:pt x="2406" y="172"/>
                  </a:lnTo>
                  <a:lnTo>
                    <a:pt x="2405" y="173"/>
                  </a:lnTo>
                  <a:lnTo>
                    <a:pt x="2404" y="174"/>
                  </a:lnTo>
                  <a:lnTo>
                    <a:pt x="2403" y="175"/>
                  </a:lnTo>
                  <a:lnTo>
                    <a:pt x="2402" y="176"/>
                  </a:lnTo>
                  <a:lnTo>
                    <a:pt x="2401" y="178"/>
                  </a:lnTo>
                  <a:lnTo>
                    <a:pt x="2400" y="179"/>
                  </a:lnTo>
                  <a:lnTo>
                    <a:pt x="2399" y="181"/>
                  </a:lnTo>
                  <a:lnTo>
                    <a:pt x="2398" y="182"/>
                  </a:lnTo>
                  <a:lnTo>
                    <a:pt x="2397" y="182"/>
                  </a:lnTo>
                  <a:lnTo>
                    <a:pt x="2397" y="182"/>
                  </a:lnTo>
                  <a:lnTo>
                    <a:pt x="2396" y="181"/>
                  </a:lnTo>
                  <a:lnTo>
                    <a:pt x="2394" y="180"/>
                  </a:lnTo>
                  <a:lnTo>
                    <a:pt x="2392" y="179"/>
                  </a:lnTo>
                  <a:lnTo>
                    <a:pt x="2389" y="177"/>
                  </a:lnTo>
                  <a:lnTo>
                    <a:pt x="2387" y="176"/>
                  </a:lnTo>
                  <a:lnTo>
                    <a:pt x="2386" y="175"/>
                  </a:lnTo>
                  <a:lnTo>
                    <a:pt x="2386" y="174"/>
                  </a:lnTo>
                  <a:lnTo>
                    <a:pt x="2385" y="173"/>
                  </a:lnTo>
                  <a:lnTo>
                    <a:pt x="2384" y="171"/>
                  </a:lnTo>
                  <a:lnTo>
                    <a:pt x="2383" y="170"/>
                  </a:lnTo>
                  <a:lnTo>
                    <a:pt x="2381" y="168"/>
                  </a:lnTo>
                  <a:lnTo>
                    <a:pt x="2380" y="167"/>
                  </a:lnTo>
                  <a:lnTo>
                    <a:pt x="2379" y="166"/>
                  </a:lnTo>
                  <a:lnTo>
                    <a:pt x="2379" y="165"/>
                  </a:lnTo>
                  <a:lnTo>
                    <a:pt x="2376" y="165"/>
                  </a:lnTo>
                  <a:lnTo>
                    <a:pt x="2370" y="165"/>
                  </a:lnTo>
                  <a:lnTo>
                    <a:pt x="2364" y="165"/>
                  </a:lnTo>
                  <a:lnTo>
                    <a:pt x="2359" y="165"/>
                  </a:lnTo>
                  <a:lnTo>
                    <a:pt x="2358" y="165"/>
                  </a:lnTo>
                  <a:lnTo>
                    <a:pt x="2357" y="166"/>
                  </a:lnTo>
                  <a:lnTo>
                    <a:pt x="2357" y="168"/>
                  </a:lnTo>
                  <a:lnTo>
                    <a:pt x="2357" y="169"/>
                  </a:lnTo>
                  <a:lnTo>
                    <a:pt x="2357" y="171"/>
                  </a:lnTo>
                  <a:lnTo>
                    <a:pt x="2357" y="172"/>
                  </a:lnTo>
                  <a:lnTo>
                    <a:pt x="2357" y="174"/>
                  </a:lnTo>
                  <a:lnTo>
                    <a:pt x="2357" y="175"/>
                  </a:lnTo>
                  <a:lnTo>
                    <a:pt x="2356" y="178"/>
                  </a:lnTo>
                  <a:lnTo>
                    <a:pt x="2355" y="180"/>
                  </a:lnTo>
                  <a:lnTo>
                    <a:pt x="2354" y="182"/>
                  </a:lnTo>
                  <a:lnTo>
                    <a:pt x="2353" y="185"/>
                  </a:lnTo>
                  <a:lnTo>
                    <a:pt x="2353" y="187"/>
                  </a:lnTo>
                  <a:lnTo>
                    <a:pt x="2353" y="187"/>
                  </a:lnTo>
                  <a:lnTo>
                    <a:pt x="2354" y="188"/>
                  </a:lnTo>
                  <a:lnTo>
                    <a:pt x="2356" y="189"/>
                  </a:lnTo>
                  <a:lnTo>
                    <a:pt x="2358" y="189"/>
                  </a:lnTo>
                  <a:lnTo>
                    <a:pt x="2359" y="190"/>
                  </a:lnTo>
                  <a:lnTo>
                    <a:pt x="2362" y="190"/>
                  </a:lnTo>
                  <a:lnTo>
                    <a:pt x="2362" y="191"/>
                  </a:lnTo>
                  <a:lnTo>
                    <a:pt x="2363" y="192"/>
                  </a:lnTo>
                  <a:lnTo>
                    <a:pt x="2365" y="193"/>
                  </a:lnTo>
                  <a:lnTo>
                    <a:pt x="2366" y="194"/>
                  </a:lnTo>
                  <a:lnTo>
                    <a:pt x="2368" y="196"/>
                  </a:lnTo>
                  <a:lnTo>
                    <a:pt x="2369" y="196"/>
                  </a:lnTo>
                  <a:lnTo>
                    <a:pt x="2369" y="197"/>
                  </a:lnTo>
                  <a:lnTo>
                    <a:pt x="2364" y="197"/>
                  </a:lnTo>
                  <a:lnTo>
                    <a:pt x="2352" y="200"/>
                  </a:lnTo>
                  <a:lnTo>
                    <a:pt x="2350" y="200"/>
                  </a:lnTo>
                  <a:lnTo>
                    <a:pt x="2344" y="200"/>
                  </a:lnTo>
                  <a:lnTo>
                    <a:pt x="2339" y="200"/>
                  </a:lnTo>
                  <a:lnTo>
                    <a:pt x="2336" y="200"/>
                  </a:lnTo>
                  <a:lnTo>
                    <a:pt x="2335" y="199"/>
                  </a:lnTo>
                  <a:lnTo>
                    <a:pt x="2334" y="198"/>
                  </a:lnTo>
                  <a:lnTo>
                    <a:pt x="2334" y="196"/>
                  </a:lnTo>
                  <a:lnTo>
                    <a:pt x="2334" y="195"/>
                  </a:lnTo>
                  <a:lnTo>
                    <a:pt x="2333" y="194"/>
                  </a:lnTo>
                  <a:lnTo>
                    <a:pt x="2330" y="195"/>
                  </a:lnTo>
                  <a:lnTo>
                    <a:pt x="2323" y="195"/>
                  </a:lnTo>
                  <a:lnTo>
                    <a:pt x="2317" y="196"/>
                  </a:lnTo>
                  <a:lnTo>
                    <a:pt x="2315" y="196"/>
                  </a:lnTo>
                  <a:lnTo>
                    <a:pt x="2312" y="195"/>
                  </a:lnTo>
                  <a:lnTo>
                    <a:pt x="2305" y="195"/>
                  </a:lnTo>
                  <a:lnTo>
                    <a:pt x="2296" y="195"/>
                  </a:lnTo>
                  <a:lnTo>
                    <a:pt x="2287" y="195"/>
                  </a:lnTo>
                  <a:lnTo>
                    <a:pt x="2280" y="196"/>
                  </a:lnTo>
                  <a:lnTo>
                    <a:pt x="2277" y="196"/>
                  </a:lnTo>
                  <a:lnTo>
                    <a:pt x="2275" y="196"/>
                  </a:lnTo>
                  <a:lnTo>
                    <a:pt x="2269" y="197"/>
                  </a:lnTo>
                  <a:lnTo>
                    <a:pt x="2263" y="197"/>
                  </a:lnTo>
                  <a:lnTo>
                    <a:pt x="2258" y="198"/>
                  </a:lnTo>
                  <a:lnTo>
                    <a:pt x="2256" y="198"/>
                  </a:lnTo>
                  <a:lnTo>
                    <a:pt x="2256" y="198"/>
                  </a:lnTo>
                  <a:lnTo>
                    <a:pt x="2255" y="199"/>
                  </a:lnTo>
                  <a:lnTo>
                    <a:pt x="2254" y="201"/>
                  </a:lnTo>
                  <a:lnTo>
                    <a:pt x="2253" y="204"/>
                  </a:lnTo>
                  <a:lnTo>
                    <a:pt x="2251" y="206"/>
                  </a:lnTo>
                  <a:lnTo>
                    <a:pt x="2251" y="207"/>
                  </a:lnTo>
                  <a:lnTo>
                    <a:pt x="2250" y="208"/>
                  </a:lnTo>
                  <a:lnTo>
                    <a:pt x="2250" y="210"/>
                  </a:lnTo>
                  <a:lnTo>
                    <a:pt x="2249" y="216"/>
                  </a:lnTo>
                  <a:lnTo>
                    <a:pt x="2248" y="223"/>
                  </a:lnTo>
                  <a:lnTo>
                    <a:pt x="2248" y="228"/>
                  </a:lnTo>
                  <a:lnTo>
                    <a:pt x="2248" y="230"/>
                  </a:lnTo>
                  <a:lnTo>
                    <a:pt x="2247" y="232"/>
                  </a:lnTo>
                  <a:lnTo>
                    <a:pt x="2244" y="236"/>
                  </a:lnTo>
                  <a:lnTo>
                    <a:pt x="2239" y="242"/>
                  </a:lnTo>
                  <a:lnTo>
                    <a:pt x="2235" y="246"/>
                  </a:lnTo>
                  <a:lnTo>
                    <a:pt x="2234" y="247"/>
                  </a:lnTo>
                  <a:lnTo>
                    <a:pt x="2234" y="248"/>
                  </a:lnTo>
                  <a:lnTo>
                    <a:pt x="2236" y="248"/>
                  </a:lnTo>
                  <a:lnTo>
                    <a:pt x="2237" y="249"/>
                  </a:lnTo>
                  <a:lnTo>
                    <a:pt x="2238" y="250"/>
                  </a:lnTo>
                  <a:lnTo>
                    <a:pt x="2239" y="250"/>
                  </a:lnTo>
                  <a:lnTo>
                    <a:pt x="2240" y="250"/>
                  </a:lnTo>
                  <a:lnTo>
                    <a:pt x="2243" y="251"/>
                  </a:lnTo>
                  <a:lnTo>
                    <a:pt x="2246" y="251"/>
                  </a:lnTo>
                  <a:lnTo>
                    <a:pt x="2248" y="252"/>
                  </a:lnTo>
                  <a:lnTo>
                    <a:pt x="2250" y="252"/>
                  </a:lnTo>
                  <a:lnTo>
                    <a:pt x="2251" y="252"/>
                  </a:lnTo>
                  <a:lnTo>
                    <a:pt x="2251" y="253"/>
                  </a:lnTo>
                  <a:lnTo>
                    <a:pt x="2252" y="254"/>
                  </a:lnTo>
                  <a:lnTo>
                    <a:pt x="2253" y="255"/>
                  </a:lnTo>
                  <a:lnTo>
                    <a:pt x="2254" y="257"/>
                  </a:lnTo>
                  <a:lnTo>
                    <a:pt x="2256" y="259"/>
                  </a:lnTo>
                  <a:lnTo>
                    <a:pt x="2256" y="260"/>
                  </a:lnTo>
                  <a:lnTo>
                    <a:pt x="2257" y="260"/>
                  </a:lnTo>
                  <a:lnTo>
                    <a:pt x="2257" y="259"/>
                  </a:lnTo>
                  <a:lnTo>
                    <a:pt x="2257" y="257"/>
                  </a:lnTo>
                  <a:lnTo>
                    <a:pt x="2256" y="255"/>
                  </a:lnTo>
                  <a:lnTo>
                    <a:pt x="2256" y="254"/>
                  </a:lnTo>
                  <a:lnTo>
                    <a:pt x="2256" y="253"/>
                  </a:lnTo>
                  <a:lnTo>
                    <a:pt x="2255" y="244"/>
                  </a:lnTo>
                  <a:lnTo>
                    <a:pt x="2263" y="259"/>
                  </a:lnTo>
                  <a:lnTo>
                    <a:pt x="2269" y="266"/>
                  </a:lnTo>
                  <a:lnTo>
                    <a:pt x="2275" y="256"/>
                  </a:lnTo>
                  <a:lnTo>
                    <a:pt x="2284" y="257"/>
                  </a:lnTo>
                  <a:lnTo>
                    <a:pt x="2306" y="266"/>
                  </a:lnTo>
                  <a:lnTo>
                    <a:pt x="2306" y="266"/>
                  </a:lnTo>
                  <a:lnTo>
                    <a:pt x="2307" y="269"/>
                  </a:lnTo>
                  <a:lnTo>
                    <a:pt x="2308" y="271"/>
                  </a:lnTo>
                  <a:lnTo>
                    <a:pt x="2310" y="273"/>
                  </a:lnTo>
                  <a:lnTo>
                    <a:pt x="2311" y="275"/>
                  </a:lnTo>
                  <a:lnTo>
                    <a:pt x="2313" y="277"/>
                  </a:lnTo>
                  <a:lnTo>
                    <a:pt x="2314" y="279"/>
                  </a:lnTo>
                  <a:lnTo>
                    <a:pt x="2315" y="280"/>
                  </a:lnTo>
                  <a:lnTo>
                    <a:pt x="2316" y="281"/>
                  </a:lnTo>
                  <a:lnTo>
                    <a:pt x="2316" y="281"/>
                  </a:lnTo>
                  <a:lnTo>
                    <a:pt x="2317" y="283"/>
                  </a:lnTo>
                  <a:lnTo>
                    <a:pt x="2318" y="285"/>
                  </a:lnTo>
                  <a:lnTo>
                    <a:pt x="2320" y="288"/>
                  </a:lnTo>
                  <a:lnTo>
                    <a:pt x="2321" y="291"/>
                  </a:lnTo>
                  <a:lnTo>
                    <a:pt x="2322" y="293"/>
                  </a:lnTo>
                  <a:lnTo>
                    <a:pt x="2323" y="295"/>
                  </a:lnTo>
                  <a:lnTo>
                    <a:pt x="2323" y="295"/>
                  </a:lnTo>
                  <a:lnTo>
                    <a:pt x="2337" y="320"/>
                  </a:lnTo>
                  <a:lnTo>
                    <a:pt x="2337" y="361"/>
                  </a:lnTo>
                  <a:lnTo>
                    <a:pt x="2328" y="392"/>
                  </a:lnTo>
                  <a:lnTo>
                    <a:pt x="2313" y="401"/>
                  </a:lnTo>
                  <a:lnTo>
                    <a:pt x="2303" y="394"/>
                  </a:lnTo>
                  <a:lnTo>
                    <a:pt x="2302" y="394"/>
                  </a:lnTo>
                  <a:lnTo>
                    <a:pt x="2300" y="395"/>
                  </a:lnTo>
                  <a:lnTo>
                    <a:pt x="2298" y="396"/>
                  </a:lnTo>
                  <a:lnTo>
                    <a:pt x="2297" y="398"/>
                  </a:lnTo>
                  <a:lnTo>
                    <a:pt x="2295" y="399"/>
                  </a:lnTo>
                  <a:lnTo>
                    <a:pt x="2293" y="400"/>
                  </a:lnTo>
                  <a:lnTo>
                    <a:pt x="2293" y="400"/>
                  </a:lnTo>
                  <a:lnTo>
                    <a:pt x="2292" y="401"/>
                  </a:lnTo>
                  <a:lnTo>
                    <a:pt x="2292" y="403"/>
                  </a:lnTo>
                  <a:lnTo>
                    <a:pt x="2291" y="405"/>
                  </a:lnTo>
                  <a:lnTo>
                    <a:pt x="2290" y="407"/>
                  </a:lnTo>
                  <a:lnTo>
                    <a:pt x="2290" y="411"/>
                  </a:lnTo>
                  <a:lnTo>
                    <a:pt x="2289" y="412"/>
                  </a:lnTo>
                  <a:lnTo>
                    <a:pt x="2289" y="413"/>
                  </a:lnTo>
                  <a:lnTo>
                    <a:pt x="2290" y="425"/>
                  </a:lnTo>
                  <a:lnTo>
                    <a:pt x="2276" y="440"/>
                  </a:lnTo>
                  <a:lnTo>
                    <a:pt x="2286" y="448"/>
                  </a:lnTo>
                  <a:lnTo>
                    <a:pt x="2311" y="464"/>
                  </a:lnTo>
                  <a:lnTo>
                    <a:pt x="2311" y="467"/>
                  </a:lnTo>
                  <a:lnTo>
                    <a:pt x="2313" y="472"/>
                  </a:lnTo>
                  <a:lnTo>
                    <a:pt x="2316" y="478"/>
                  </a:lnTo>
                  <a:lnTo>
                    <a:pt x="2318" y="484"/>
                  </a:lnTo>
                  <a:lnTo>
                    <a:pt x="2320" y="488"/>
                  </a:lnTo>
                  <a:lnTo>
                    <a:pt x="2321" y="491"/>
                  </a:lnTo>
                  <a:lnTo>
                    <a:pt x="2320" y="491"/>
                  </a:lnTo>
                  <a:lnTo>
                    <a:pt x="2319" y="492"/>
                  </a:lnTo>
                  <a:lnTo>
                    <a:pt x="2318" y="495"/>
                  </a:lnTo>
                  <a:lnTo>
                    <a:pt x="2316" y="496"/>
                  </a:lnTo>
                  <a:lnTo>
                    <a:pt x="2314" y="498"/>
                  </a:lnTo>
                  <a:lnTo>
                    <a:pt x="2313" y="499"/>
                  </a:lnTo>
                  <a:lnTo>
                    <a:pt x="2312" y="500"/>
                  </a:lnTo>
                  <a:lnTo>
                    <a:pt x="2311" y="500"/>
                  </a:lnTo>
                  <a:lnTo>
                    <a:pt x="2293" y="507"/>
                  </a:lnTo>
                  <a:lnTo>
                    <a:pt x="2292" y="506"/>
                  </a:lnTo>
                  <a:lnTo>
                    <a:pt x="2291" y="505"/>
                  </a:lnTo>
                  <a:lnTo>
                    <a:pt x="2290" y="504"/>
                  </a:lnTo>
                  <a:lnTo>
                    <a:pt x="2288" y="502"/>
                  </a:lnTo>
                  <a:lnTo>
                    <a:pt x="2287" y="501"/>
                  </a:lnTo>
                  <a:lnTo>
                    <a:pt x="2286" y="500"/>
                  </a:lnTo>
                  <a:lnTo>
                    <a:pt x="2286" y="499"/>
                  </a:lnTo>
                  <a:lnTo>
                    <a:pt x="2286" y="498"/>
                  </a:lnTo>
                  <a:lnTo>
                    <a:pt x="2287" y="496"/>
                  </a:lnTo>
                  <a:lnTo>
                    <a:pt x="2288" y="493"/>
                  </a:lnTo>
                  <a:lnTo>
                    <a:pt x="2288" y="492"/>
                  </a:lnTo>
                  <a:lnTo>
                    <a:pt x="2289" y="491"/>
                  </a:lnTo>
                  <a:lnTo>
                    <a:pt x="2289" y="490"/>
                  </a:lnTo>
                  <a:lnTo>
                    <a:pt x="2288" y="489"/>
                  </a:lnTo>
                  <a:lnTo>
                    <a:pt x="2288" y="487"/>
                  </a:lnTo>
                  <a:lnTo>
                    <a:pt x="2287" y="484"/>
                  </a:lnTo>
                  <a:lnTo>
                    <a:pt x="2286" y="483"/>
                  </a:lnTo>
                  <a:lnTo>
                    <a:pt x="2286" y="481"/>
                  </a:lnTo>
                  <a:lnTo>
                    <a:pt x="2285" y="480"/>
                  </a:lnTo>
                  <a:lnTo>
                    <a:pt x="2284" y="479"/>
                  </a:lnTo>
                  <a:lnTo>
                    <a:pt x="2282" y="478"/>
                  </a:lnTo>
                  <a:lnTo>
                    <a:pt x="2281" y="477"/>
                  </a:lnTo>
                  <a:lnTo>
                    <a:pt x="2280" y="476"/>
                  </a:lnTo>
                  <a:lnTo>
                    <a:pt x="2279" y="475"/>
                  </a:lnTo>
                  <a:lnTo>
                    <a:pt x="2279" y="474"/>
                  </a:lnTo>
                  <a:lnTo>
                    <a:pt x="2279" y="472"/>
                  </a:lnTo>
                  <a:lnTo>
                    <a:pt x="2279" y="471"/>
                  </a:lnTo>
                  <a:lnTo>
                    <a:pt x="2279" y="471"/>
                  </a:lnTo>
                  <a:lnTo>
                    <a:pt x="2279" y="470"/>
                  </a:lnTo>
                  <a:lnTo>
                    <a:pt x="2280" y="469"/>
                  </a:lnTo>
                  <a:lnTo>
                    <a:pt x="2281" y="468"/>
                  </a:lnTo>
                  <a:lnTo>
                    <a:pt x="2282" y="467"/>
                  </a:lnTo>
                  <a:lnTo>
                    <a:pt x="2279" y="464"/>
                  </a:lnTo>
                  <a:lnTo>
                    <a:pt x="2273" y="462"/>
                  </a:lnTo>
                  <a:lnTo>
                    <a:pt x="2265" y="460"/>
                  </a:lnTo>
                  <a:lnTo>
                    <a:pt x="2259" y="459"/>
                  </a:lnTo>
                  <a:lnTo>
                    <a:pt x="2256" y="458"/>
                  </a:lnTo>
                  <a:lnTo>
                    <a:pt x="2254" y="440"/>
                  </a:lnTo>
                  <a:lnTo>
                    <a:pt x="2254" y="440"/>
                  </a:lnTo>
                  <a:lnTo>
                    <a:pt x="2252" y="439"/>
                  </a:lnTo>
                  <a:lnTo>
                    <a:pt x="2250" y="439"/>
                  </a:lnTo>
                  <a:lnTo>
                    <a:pt x="2248" y="438"/>
                  </a:lnTo>
                  <a:lnTo>
                    <a:pt x="2246" y="436"/>
                  </a:lnTo>
                  <a:lnTo>
                    <a:pt x="2244" y="436"/>
                  </a:lnTo>
                  <a:lnTo>
                    <a:pt x="2244" y="435"/>
                  </a:lnTo>
                  <a:lnTo>
                    <a:pt x="2243" y="435"/>
                  </a:lnTo>
                  <a:lnTo>
                    <a:pt x="2240" y="435"/>
                  </a:lnTo>
                  <a:lnTo>
                    <a:pt x="2238" y="435"/>
                  </a:lnTo>
                  <a:lnTo>
                    <a:pt x="2236" y="436"/>
                  </a:lnTo>
                  <a:lnTo>
                    <a:pt x="2234" y="436"/>
                  </a:lnTo>
                  <a:lnTo>
                    <a:pt x="2232" y="438"/>
                  </a:lnTo>
                  <a:lnTo>
                    <a:pt x="2231" y="438"/>
                  </a:lnTo>
                  <a:lnTo>
                    <a:pt x="2231" y="438"/>
                  </a:lnTo>
                  <a:lnTo>
                    <a:pt x="2229" y="439"/>
                  </a:lnTo>
                  <a:lnTo>
                    <a:pt x="2228" y="440"/>
                  </a:lnTo>
                  <a:lnTo>
                    <a:pt x="2227" y="442"/>
                  </a:lnTo>
                  <a:lnTo>
                    <a:pt x="2226" y="443"/>
                  </a:lnTo>
                  <a:lnTo>
                    <a:pt x="2226" y="443"/>
                  </a:lnTo>
                  <a:lnTo>
                    <a:pt x="2225" y="444"/>
                  </a:lnTo>
                  <a:lnTo>
                    <a:pt x="2224" y="445"/>
                  </a:lnTo>
                  <a:lnTo>
                    <a:pt x="2223" y="446"/>
                  </a:lnTo>
                  <a:lnTo>
                    <a:pt x="2222" y="448"/>
                  </a:lnTo>
                  <a:lnTo>
                    <a:pt x="2221" y="448"/>
                  </a:lnTo>
                  <a:lnTo>
                    <a:pt x="2220" y="449"/>
                  </a:lnTo>
                  <a:lnTo>
                    <a:pt x="2216" y="449"/>
                  </a:lnTo>
                  <a:lnTo>
                    <a:pt x="2216" y="449"/>
                  </a:lnTo>
                  <a:lnTo>
                    <a:pt x="2217" y="448"/>
                  </a:lnTo>
                  <a:lnTo>
                    <a:pt x="2217" y="446"/>
                  </a:lnTo>
                  <a:lnTo>
                    <a:pt x="2218" y="445"/>
                  </a:lnTo>
                  <a:lnTo>
                    <a:pt x="2218" y="444"/>
                  </a:lnTo>
                  <a:lnTo>
                    <a:pt x="2217" y="443"/>
                  </a:lnTo>
                  <a:lnTo>
                    <a:pt x="2216" y="441"/>
                  </a:lnTo>
                  <a:lnTo>
                    <a:pt x="2215" y="439"/>
                  </a:lnTo>
                  <a:lnTo>
                    <a:pt x="2214" y="438"/>
                  </a:lnTo>
                  <a:lnTo>
                    <a:pt x="2213" y="436"/>
                  </a:lnTo>
                  <a:lnTo>
                    <a:pt x="2213" y="434"/>
                  </a:lnTo>
                  <a:lnTo>
                    <a:pt x="2214" y="433"/>
                  </a:lnTo>
                  <a:lnTo>
                    <a:pt x="2215" y="431"/>
                  </a:lnTo>
                  <a:lnTo>
                    <a:pt x="2216" y="429"/>
                  </a:lnTo>
                  <a:lnTo>
                    <a:pt x="2217" y="428"/>
                  </a:lnTo>
                  <a:lnTo>
                    <a:pt x="2217" y="427"/>
                  </a:lnTo>
                  <a:lnTo>
                    <a:pt x="2217" y="427"/>
                  </a:lnTo>
                  <a:lnTo>
                    <a:pt x="2216" y="426"/>
                  </a:lnTo>
                  <a:lnTo>
                    <a:pt x="2215" y="425"/>
                  </a:lnTo>
                  <a:lnTo>
                    <a:pt x="2213" y="423"/>
                  </a:lnTo>
                  <a:lnTo>
                    <a:pt x="2212" y="422"/>
                  </a:lnTo>
                  <a:lnTo>
                    <a:pt x="2210" y="422"/>
                  </a:lnTo>
                  <a:lnTo>
                    <a:pt x="2209" y="422"/>
                  </a:lnTo>
                  <a:lnTo>
                    <a:pt x="2208" y="423"/>
                  </a:lnTo>
                  <a:lnTo>
                    <a:pt x="2206" y="424"/>
                  </a:lnTo>
                  <a:lnTo>
                    <a:pt x="2205" y="425"/>
                  </a:lnTo>
                  <a:lnTo>
                    <a:pt x="2204" y="426"/>
                  </a:lnTo>
                  <a:lnTo>
                    <a:pt x="2204" y="427"/>
                  </a:lnTo>
                  <a:lnTo>
                    <a:pt x="2202" y="428"/>
                  </a:lnTo>
                  <a:lnTo>
                    <a:pt x="2200" y="430"/>
                  </a:lnTo>
                  <a:lnTo>
                    <a:pt x="2199" y="432"/>
                  </a:lnTo>
                  <a:lnTo>
                    <a:pt x="2198" y="434"/>
                  </a:lnTo>
                  <a:lnTo>
                    <a:pt x="2197" y="436"/>
                  </a:lnTo>
                  <a:lnTo>
                    <a:pt x="2196" y="439"/>
                  </a:lnTo>
                  <a:lnTo>
                    <a:pt x="2194" y="440"/>
                  </a:lnTo>
                  <a:lnTo>
                    <a:pt x="2192" y="441"/>
                  </a:lnTo>
                  <a:lnTo>
                    <a:pt x="2190" y="442"/>
                  </a:lnTo>
                  <a:lnTo>
                    <a:pt x="2189" y="443"/>
                  </a:lnTo>
                  <a:lnTo>
                    <a:pt x="2188" y="443"/>
                  </a:lnTo>
                  <a:lnTo>
                    <a:pt x="2187" y="444"/>
                  </a:lnTo>
                  <a:lnTo>
                    <a:pt x="2185" y="445"/>
                  </a:lnTo>
                  <a:lnTo>
                    <a:pt x="2183" y="445"/>
                  </a:lnTo>
                  <a:lnTo>
                    <a:pt x="2183" y="446"/>
                  </a:lnTo>
                  <a:lnTo>
                    <a:pt x="2182" y="452"/>
                  </a:lnTo>
                  <a:lnTo>
                    <a:pt x="2192" y="455"/>
                  </a:lnTo>
                  <a:lnTo>
                    <a:pt x="2200" y="459"/>
                  </a:lnTo>
                  <a:lnTo>
                    <a:pt x="2201" y="468"/>
                  </a:lnTo>
                  <a:lnTo>
                    <a:pt x="2202" y="468"/>
                  </a:lnTo>
                  <a:lnTo>
                    <a:pt x="2203" y="468"/>
                  </a:lnTo>
                  <a:lnTo>
                    <a:pt x="2205" y="468"/>
                  </a:lnTo>
                  <a:lnTo>
                    <a:pt x="2207" y="467"/>
                  </a:lnTo>
                  <a:lnTo>
                    <a:pt x="2208" y="467"/>
                  </a:lnTo>
                  <a:lnTo>
                    <a:pt x="2209" y="465"/>
                  </a:lnTo>
                  <a:lnTo>
                    <a:pt x="2210" y="464"/>
                  </a:lnTo>
                  <a:lnTo>
                    <a:pt x="2213" y="463"/>
                  </a:lnTo>
                  <a:lnTo>
                    <a:pt x="2214" y="462"/>
                  </a:lnTo>
                  <a:lnTo>
                    <a:pt x="2216" y="461"/>
                  </a:lnTo>
                  <a:lnTo>
                    <a:pt x="2217" y="460"/>
                  </a:lnTo>
                  <a:lnTo>
                    <a:pt x="2218" y="460"/>
                  </a:lnTo>
                  <a:lnTo>
                    <a:pt x="2220" y="460"/>
                  </a:lnTo>
                  <a:lnTo>
                    <a:pt x="2225" y="460"/>
                  </a:lnTo>
                  <a:lnTo>
                    <a:pt x="2231" y="461"/>
                  </a:lnTo>
                  <a:lnTo>
                    <a:pt x="2237" y="462"/>
                  </a:lnTo>
                  <a:lnTo>
                    <a:pt x="2240" y="462"/>
                  </a:lnTo>
                  <a:lnTo>
                    <a:pt x="2240" y="463"/>
                  </a:lnTo>
                  <a:lnTo>
                    <a:pt x="2242" y="464"/>
                  </a:lnTo>
                  <a:lnTo>
                    <a:pt x="2242" y="467"/>
                  </a:lnTo>
                  <a:lnTo>
                    <a:pt x="2243" y="469"/>
                  </a:lnTo>
                  <a:lnTo>
                    <a:pt x="2243" y="469"/>
                  </a:lnTo>
                  <a:lnTo>
                    <a:pt x="2242" y="469"/>
                  </a:lnTo>
                  <a:lnTo>
                    <a:pt x="2240" y="469"/>
                  </a:lnTo>
                  <a:lnTo>
                    <a:pt x="2238" y="469"/>
                  </a:lnTo>
                  <a:lnTo>
                    <a:pt x="2236" y="469"/>
                  </a:lnTo>
                  <a:lnTo>
                    <a:pt x="2235" y="469"/>
                  </a:lnTo>
                  <a:lnTo>
                    <a:pt x="2234" y="469"/>
                  </a:lnTo>
                  <a:lnTo>
                    <a:pt x="2233" y="470"/>
                  </a:lnTo>
                  <a:lnTo>
                    <a:pt x="2231" y="472"/>
                  </a:lnTo>
                  <a:lnTo>
                    <a:pt x="2229" y="473"/>
                  </a:lnTo>
                  <a:lnTo>
                    <a:pt x="2228" y="475"/>
                  </a:lnTo>
                  <a:lnTo>
                    <a:pt x="2226" y="477"/>
                  </a:lnTo>
                  <a:lnTo>
                    <a:pt x="2225" y="478"/>
                  </a:lnTo>
                  <a:lnTo>
                    <a:pt x="2225" y="479"/>
                  </a:lnTo>
                  <a:lnTo>
                    <a:pt x="2224" y="480"/>
                  </a:lnTo>
                  <a:lnTo>
                    <a:pt x="2223" y="481"/>
                  </a:lnTo>
                  <a:lnTo>
                    <a:pt x="2222" y="483"/>
                  </a:lnTo>
                  <a:lnTo>
                    <a:pt x="2220" y="485"/>
                  </a:lnTo>
                  <a:lnTo>
                    <a:pt x="2219" y="488"/>
                  </a:lnTo>
                  <a:lnTo>
                    <a:pt x="2217" y="490"/>
                  </a:lnTo>
                  <a:lnTo>
                    <a:pt x="2216" y="492"/>
                  </a:lnTo>
                  <a:lnTo>
                    <a:pt x="2215" y="495"/>
                  </a:lnTo>
                  <a:lnTo>
                    <a:pt x="2215" y="496"/>
                  </a:lnTo>
                  <a:lnTo>
                    <a:pt x="2216" y="497"/>
                  </a:lnTo>
                  <a:lnTo>
                    <a:pt x="2216" y="497"/>
                  </a:lnTo>
                  <a:lnTo>
                    <a:pt x="2217" y="497"/>
                  </a:lnTo>
                  <a:lnTo>
                    <a:pt x="2218" y="498"/>
                  </a:lnTo>
                  <a:lnTo>
                    <a:pt x="2219" y="499"/>
                  </a:lnTo>
                  <a:lnTo>
                    <a:pt x="2221" y="500"/>
                  </a:lnTo>
                  <a:lnTo>
                    <a:pt x="2223" y="501"/>
                  </a:lnTo>
                  <a:lnTo>
                    <a:pt x="2225" y="503"/>
                  </a:lnTo>
                  <a:lnTo>
                    <a:pt x="2227" y="504"/>
                  </a:lnTo>
                  <a:lnTo>
                    <a:pt x="2228" y="505"/>
                  </a:lnTo>
                  <a:lnTo>
                    <a:pt x="2229" y="505"/>
                  </a:lnTo>
                  <a:lnTo>
                    <a:pt x="2230" y="505"/>
                  </a:lnTo>
                  <a:lnTo>
                    <a:pt x="2233" y="509"/>
                  </a:lnTo>
                  <a:lnTo>
                    <a:pt x="2236" y="513"/>
                  </a:lnTo>
                  <a:lnTo>
                    <a:pt x="2240" y="517"/>
                  </a:lnTo>
                  <a:lnTo>
                    <a:pt x="2243" y="521"/>
                  </a:lnTo>
                  <a:lnTo>
                    <a:pt x="2244" y="523"/>
                  </a:lnTo>
                  <a:lnTo>
                    <a:pt x="2245" y="524"/>
                  </a:lnTo>
                  <a:lnTo>
                    <a:pt x="2246" y="525"/>
                  </a:lnTo>
                  <a:lnTo>
                    <a:pt x="2248" y="527"/>
                  </a:lnTo>
                  <a:lnTo>
                    <a:pt x="2249" y="529"/>
                  </a:lnTo>
                  <a:lnTo>
                    <a:pt x="2251" y="531"/>
                  </a:lnTo>
                  <a:lnTo>
                    <a:pt x="2253" y="532"/>
                  </a:lnTo>
                  <a:lnTo>
                    <a:pt x="2254" y="533"/>
                  </a:lnTo>
                  <a:lnTo>
                    <a:pt x="2255" y="534"/>
                  </a:lnTo>
                  <a:lnTo>
                    <a:pt x="2255" y="535"/>
                  </a:lnTo>
                  <a:lnTo>
                    <a:pt x="2254" y="536"/>
                  </a:lnTo>
                  <a:lnTo>
                    <a:pt x="2253" y="537"/>
                  </a:lnTo>
                  <a:lnTo>
                    <a:pt x="2253" y="539"/>
                  </a:lnTo>
                  <a:lnTo>
                    <a:pt x="2252" y="540"/>
                  </a:lnTo>
                  <a:lnTo>
                    <a:pt x="2252" y="540"/>
                  </a:lnTo>
                  <a:lnTo>
                    <a:pt x="2253" y="541"/>
                  </a:lnTo>
                  <a:lnTo>
                    <a:pt x="2254" y="541"/>
                  </a:lnTo>
                  <a:lnTo>
                    <a:pt x="2256" y="542"/>
                  </a:lnTo>
                  <a:lnTo>
                    <a:pt x="2258" y="542"/>
                  </a:lnTo>
                  <a:lnTo>
                    <a:pt x="2259" y="543"/>
                  </a:lnTo>
                  <a:lnTo>
                    <a:pt x="2260" y="543"/>
                  </a:lnTo>
                  <a:lnTo>
                    <a:pt x="2260" y="544"/>
                  </a:lnTo>
                  <a:lnTo>
                    <a:pt x="2259" y="546"/>
                  </a:lnTo>
                  <a:lnTo>
                    <a:pt x="2259" y="547"/>
                  </a:lnTo>
                  <a:lnTo>
                    <a:pt x="2258" y="548"/>
                  </a:lnTo>
                  <a:lnTo>
                    <a:pt x="2258" y="548"/>
                  </a:lnTo>
                  <a:lnTo>
                    <a:pt x="2254" y="557"/>
                  </a:lnTo>
                  <a:lnTo>
                    <a:pt x="2254" y="557"/>
                  </a:lnTo>
                  <a:lnTo>
                    <a:pt x="2256" y="558"/>
                  </a:lnTo>
                  <a:lnTo>
                    <a:pt x="2258" y="558"/>
                  </a:lnTo>
                  <a:lnTo>
                    <a:pt x="2259" y="558"/>
                  </a:lnTo>
                  <a:lnTo>
                    <a:pt x="2260" y="558"/>
                  </a:lnTo>
                  <a:lnTo>
                    <a:pt x="2261" y="558"/>
                  </a:lnTo>
                  <a:lnTo>
                    <a:pt x="2262" y="557"/>
                  </a:lnTo>
                  <a:lnTo>
                    <a:pt x="2264" y="556"/>
                  </a:lnTo>
                  <a:lnTo>
                    <a:pt x="2265" y="555"/>
                  </a:lnTo>
                  <a:lnTo>
                    <a:pt x="2267" y="554"/>
                  </a:lnTo>
                  <a:lnTo>
                    <a:pt x="2268" y="553"/>
                  </a:lnTo>
                  <a:lnTo>
                    <a:pt x="2268" y="552"/>
                  </a:lnTo>
                  <a:lnTo>
                    <a:pt x="2268" y="560"/>
                  </a:lnTo>
                  <a:lnTo>
                    <a:pt x="2263" y="586"/>
                  </a:lnTo>
                  <a:lnTo>
                    <a:pt x="2256" y="608"/>
                  </a:lnTo>
                  <a:lnTo>
                    <a:pt x="2250" y="622"/>
                  </a:lnTo>
                  <a:lnTo>
                    <a:pt x="2249" y="624"/>
                  </a:lnTo>
                  <a:lnTo>
                    <a:pt x="2246" y="627"/>
                  </a:lnTo>
                  <a:lnTo>
                    <a:pt x="2242" y="632"/>
                  </a:lnTo>
                  <a:lnTo>
                    <a:pt x="2236" y="637"/>
                  </a:lnTo>
                  <a:lnTo>
                    <a:pt x="2233" y="640"/>
                  </a:lnTo>
                  <a:lnTo>
                    <a:pt x="2232" y="641"/>
                  </a:lnTo>
                  <a:lnTo>
                    <a:pt x="2231" y="641"/>
                  </a:lnTo>
                  <a:lnTo>
                    <a:pt x="2231" y="643"/>
                  </a:lnTo>
                  <a:lnTo>
                    <a:pt x="2230" y="644"/>
                  </a:lnTo>
                  <a:lnTo>
                    <a:pt x="2229" y="646"/>
                  </a:lnTo>
                  <a:lnTo>
                    <a:pt x="2229" y="647"/>
                  </a:lnTo>
                  <a:lnTo>
                    <a:pt x="2228" y="647"/>
                  </a:lnTo>
                  <a:lnTo>
                    <a:pt x="2221" y="651"/>
                  </a:lnTo>
                  <a:lnTo>
                    <a:pt x="2213" y="652"/>
                  </a:lnTo>
                  <a:lnTo>
                    <a:pt x="2212" y="653"/>
                  </a:lnTo>
                  <a:lnTo>
                    <a:pt x="2210" y="654"/>
                  </a:lnTo>
                  <a:lnTo>
                    <a:pt x="2209" y="655"/>
                  </a:lnTo>
                  <a:lnTo>
                    <a:pt x="2207" y="656"/>
                  </a:lnTo>
                  <a:lnTo>
                    <a:pt x="2205" y="658"/>
                  </a:lnTo>
                  <a:lnTo>
                    <a:pt x="2204" y="658"/>
                  </a:lnTo>
                  <a:lnTo>
                    <a:pt x="2203" y="659"/>
                  </a:lnTo>
                  <a:lnTo>
                    <a:pt x="2202" y="658"/>
                  </a:lnTo>
                  <a:lnTo>
                    <a:pt x="2201" y="658"/>
                  </a:lnTo>
                  <a:lnTo>
                    <a:pt x="2199" y="659"/>
                  </a:lnTo>
                  <a:lnTo>
                    <a:pt x="2198" y="659"/>
                  </a:lnTo>
                  <a:lnTo>
                    <a:pt x="2198" y="659"/>
                  </a:lnTo>
                  <a:lnTo>
                    <a:pt x="2188" y="668"/>
                  </a:lnTo>
                  <a:lnTo>
                    <a:pt x="2179" y="665"/>
                  </a:lnTo>
                  <a:lnTo>
                    <a:pt x="2174" y="670"/>
                  </a:lnTo>
                  <a:lnTo>
                    <a:pt x="2173" y="670"/>
                  </a:lnTo>
                  <a:lnTo>
                    <a:pt x="2171" y="670"/>
                  </a:lnTo>
                  <a:lnTo>
                    <a:pt x="2170" y="670"/>
                  </a:lnTo>
                  <a:lnTo>
                    <a:pt x="2168" y="670"/>
                  </a:lnTo>
                  <a:lnTo>
                    <a:pt x="2167" y="670"/>
                  </a:lnTo>
                  <a:lnTo>
                    <a:pt x="2167" y="670"/>
                  </a:lnTo>
                  <a:lnTo>
                    <a:pt x="2166" y="672"/>
                  </a:lnTo>
                  <a:lnTo>
                    <a:pt x="2166" y="673"/>
                  </a:lnTo>
                  <a:lnTo>
                    <a:pt x="2166" y="675"/>
                  </a:lnTo>
                  <a:lnTo>
                    <a:pt x="2167" y="678"/>
                  </a:lnTo>
                  <a:lnTo>
                    <a:pt x="2167" y="680"/>
                  </a:lnTo>
                  <a:lnTo>
                    <a:pt x="2166" y="681"/>
                  </a:lnTo>
                  <a:lnTo>
                    <a:pt x="2166" y="683"/>
                  </a:lnTo>
                  <a:lnTo>
                    <a:pt x="2165" y="684"/>
                  </a:lnTo>
                  <a:lnTo>
                    <a:pt x="2163" y="684"/>
                  </a:lnTo>
                  <a:lnTo>
                    <a:pt x="2162" y="684"/>
                  </a:lnTo>
                  <a:lnTo>
                    <a:pt x="2161" y="684"/>
                  </a:lnTo>
                  <a:lnTo>
                    <a:pt x="2159" y="683"/>
                  </a:lnTo>
                  <a:lnTo>
                    <a:pt x="2158" y="682"/>
                  </a:lnTo>
                  <a:lnTo>
                    <a:pt x="2158" y="681"/>
                  </a:lnTo>
                  <a:lnTo>
                    <a:pt x="2157" y="678"/>
                  </a:lnTo>
                  <a:lnTo>
                    <a:pt x="2157" y="675"/>
                  </a:lnTo>
                  <a:lnTo>
                    <a:pt x="2157" y="673"/>
                  </a:lnTo>
                  <a:lnTo>
                    <a:pt x="2157" y="671"/>
                  </a:lnTo>
                  <a:lnTo>
                    <a:pt x="2157" y="670"/>
                  </a:lnTo>
                  <a:lnTo>
                    <a:pt x="2157" y="669"/>
                  </a:lnTo>
                  <a:lnTo>
                    <a:pt x="2156" y="669"/>
                  </a:lnTo>
                  <a:lnTo>
                    <a:pt x="2156" y="669"/>
                  </a:lnTo>
                  <a:lnTo>
                    <a:pt x="2155" y="668"/>
                  </a:lnTo>
                  <a:lnTo>
                    <a:pt x="2153" y="668"/>
                  </a:lnTo>
                  <a:lnTo>
                    <a:pt x="2150" y="668"/>
                  </a:lnTo>
                  <a:lnTo>
                    <a:pt x="2147" y="667"/>
                  </a:lnTo>
                  <a:lnTo>
                    <a:pt x="2145" y="667"/>
                  </a:lnTo>
                  <a:lnTo>
                    <a:pt x="2144" y="667"/>
                  </a:lnTo>
                  <a:lnTo>
                    <a:pt x="2143" y="666"/>
                  </a:lnTo>
                  <a:lnTo>
                    <a:pt x="2141" y="667"/>
                  </a:lnTo>
                  <a:lnTo>
                    <a:pt x="2140" y="668"/>
                  </a:lnTo>
                  <a:lnTo>
                    <a:pt x="2138" y="669"/>
                  </a:lnTo>
                  <a:lnTo>
                    <a:pt x="2137" y="669"/>
                  </a:lnTo>
                  <a:lnTo>
                    <a:pt x="2135" y="670"/>
                  </a:lnTo>
                  <a:lnTo>
                    <a:pt x="2135" y="670"/>
                  </a:lnTo>
                  <a:lnTo>
                    <a:pt x="2124" y="681"/>
                  </a:lnTo>
                  <a:lnTo>
                    <a:pt x="2118" y="686"/>
                  </a:lnTo>
                  <a:lnTo>
                    <a:pt x="2118" y="687"/>
                  </a:lnTo>
                  <a:lnTo>
                    <a:pt x="2117" y="689"/>
                  </a:lnTo>
                  <a:lnTo>
                    <a:pt x="2117" y="693"/>
                  </a:lnTo>
                  <a:lnTo>
                    <a:pt x="2117" y="695"/>
                  </a:lnTo>
                  <a:lnTo>
                    <a:pt x="2116" y="698"/>
                  </a:lnTo>
                  <a:lnTo>
                    <a:pt x="2116" y="699"/>
                  </a:lnTo>
                  <a:lnTo>
                    <a:pt x="2116" y="700"/>
                  </a:lnTo>
                  <a:lnTo>
                    <a:pt x="2117" y="702"/>
                  </a:lnTo>
                  <a:lnTo>
                    <a:pt x="2118" y="703"/>
                  </a:lnTo>
                  <a:lnTo>
                    <a:pt x="2119" y="705"/>
                  </a:lnTo>
                  <a:lnTo>
                    <a:pt x="2120" y="707"/>
                  </a:lnTo>
                  <a:lnTo>
                    <a:pt x="2122" y="708"/>
                  </a:lnTo>
                  <a:lnTo>
                    <a:pt x="2122" y="708"/>
                  </a:lnTo>
                  <a:lnTo>
                    <a:pt x="2130" y="718"/>
                  </a:lnTo>
                  <a:lnTo>
                    <a:pt x="2152" y="739"/>
                  </a:lnTo>
                  <a:lnTo>
                    <a:pt x="2162" y="755"/>
                  </a:lnTo>
                  <a:lnTo>
                    <a:pt x="2166" y="769"/>
                  </a:lnTo>
                  <a:lnTo>
                    <a:pt x="2166" y="793"/>
                  </a:lnTo>
                  <a:lnTo>
                    <a:pt x="2154" y="804"/>
                  </a:lnTo>
                  <a:lnTo>
                    <a:pt x="2141" y="810"/>
                  </a:lnTo>
                  <a:lnTo>
                    <a:pt x="2140" y="815"/>
                  </a:lnTo>
                  <a:lnTo>
                    <a:pt x="2135" y="821"/>
                  </a:lnTo>
                  <a:lnTo>
                    <a:pt x="2127" y="827"/>
                  </a:lnTo>
                  <a:lnTo>
                    <a:pt x="2119" y="834"/>
                  </a:lnTo>
                  <a:lnTo>
                    <a:pt x="2119" y="832"/>
                  </a:lnTo>
                  <a:lnTo>
                    <a:pt x="2119" y="830"/>
                  </a:lnTo>
                  <a:lnTo>
                    <a:pt x="2118" y="828"/>
                  </a:lnTo>
                  <a:lnTo>
                    <a:pt x="2118" y="826"/>
                  </a:lnTo>
                  <a:lnTo>
                    <a:pt x="2117" y="824"/>
                  </a:lnTo>
                  <a:lnTo>
                    <a:pt x="2117" y="823"/>
                  </a:lnTo>
                  <a:lnTo>
                    <a:pt x="2117" y="821"/>
                  </a:lnTo>
                  <a:lnTo>
                    <a:pt x="2118" y="819"/>
                  </a:lnTo>
                  <a:lnTo>
                    <a:pt x="2119" y="817"/>
                  </a:lnTo>
                  <a:lnTo>
                    <a:pt x="2120" y="816"/>
                  </a:lnTo>
                  <a:lnTo>
                    <a:pt x="2120" y="815"/>
                  </a:lnTo>
                  <a:lnTo>
                    <a:pt x="2113" y="810"/>
                  </a:lnTo>
                  <a:lnTo>
                    <a:pt x="2113" y="810"/>
                  </a:lnTo>
                  <a:lnTo>
                    <a:pt x="2111" y="811"/>
                  </a:lnTo>
                  <a:lnTo>
                    <a:pt x="2110" y="812"/>
                  </a:lnTo>
                  <a:lnTo>
                    <a:pt x="2108" y="812"/>
                  </a:lnTo>
                  <a:lnTo>
                    <a:pt x="2108" y="812"/>
                  </a:lnTo>
                  <a:lnTo>
                    <a:pt x="2107" y="811"/>
                  </a:lnTo>
                  <a:lnTo>
                    <a:pt x="2106" y="809"/>
                  </a:lnTo>
                  <a:lnTo>
                    <a:pt x="2106" y="807"/>
                  </a:lnTo>
                  <a:lnTo>
                    <a:pt x="2105" y="804"/>
                  </a:lnTo>
                  <a:lnTo>
                    <a:pt x="2105" y="803"/>
                  </a:lnTo>
                  <a:lnTo>
                    <a:pt x="2105" y="802"/>
                  </a:lnTo>
                  <a:lnTo>
                    <a:pt x="2098" y="798"/>
                  </a:lnTo>
                  <a:lnTo>
                    <a:pt x="2092" y="790"/>
                  </a:lnTo>
                  <a:lnTo>
                    <a:pt x="2083" y="782"/>
                  </a:lnTo>
                  <a:lnTo>
                    <a:pt x="2072" y="785"/>
                  </a:lnTo>
                  <a:lnTo>
                    <a:pt x="2072" y="784"/>
                  </a:lnTo>
                  <a:lnTo>
                    <a:pt x="2072" y="782"/>
                  </a:lnTo>
                  <a:lnTo>
                    <a:pt x="2072" y="779"/>
                  </a:lnTo>
                  <a:lnTo>
                    <a:pt x="2073" y="775"/>
                  </a:lnTo>
                  <a:lnTo>
                    <a:pt x="2073" y="773"/>
                  </a:lnTo>
                  <a:lnTo>
                    <a:pt x="2073" y="771"/>
                  </a:lnTo>
                  <a:lnTo>
                    <a:pt x="2072" y="771"/>
                  </a:lnTo>
                  <a:lnTo>
                    <a:pt x="2071" y="770"/>
                  </a:lnTo>
                  <a:lnTo>
                    <a:pt x="2070" y="770"/>
                  </a:lnTo>
                  <a:lnTo>
                    <a:pt x="2070" y="770"/>
                  </a:lnTo>
                  <a:lnTo>
                    <a:pt x="2069" y="769"/>
                  </a:lnTo>
                  <a:lnTo>
                    <a:pt x="2068" y="769"/>
                  </a:lnTo>
                  <a:lnTo>
                    <a:pt x="2067" y="769"/>
                  </a:lnTo>
                  <a:lnTo>
                    <a:pt x="2066" y="770"/>
                  </a:lnTo>
                  <a:lnTo>
                    <a:pt x="2065" y="771"/>
                  </a:lnTo>
                  <a:lnTo>
                    <a:pt x="2064" y="772"/>
                  </a:lnTo>
                  <a:lnTo>
                    <a:pt x="2064" y="773"/>
                  </a:lnTo>
                  <a:lnTo>
                    <a:pt x="2064" y="773"/>
                  </a:lnTo>
                  <a:lnTo>
                    <a:pt x="2064" y="775"/>
                  </a:lnTo>
                  <a:lnTo>
                    <a:pt x="2063" y="779"/>
                  </a:lnTo>
                  <a:lnTo>
                    <a:pt x="2063" y="781"/>
                  </a:lnTo>
                  <a:lnTo>
                    <a:pt x="2063" y="784"/>
                  </a:lnTo>
                  <a:lnTo>
                    <a:pt x="2063" y="786"/>
                  </a:lnTo>
                  <a:lnTo>
                    <a:pt x="2063" y="787"/>
                  </a:lnTo>
                  <a:lnTo>
                    <a:pt x="2063" y="788"/>
                  </a:lnTo>
                  <a:lnTo>
                    <a:pt x="2062" y="790"/>
                  </a:lnTo>
                  <a:lnTo>
                    <a:pt x="2060" y="792"/>
                  </a:lnTo>
                  <a:lnTo>
                    <a:pt x="2060" y="795"/>
                  </a:lnTo>
                  <a:lnTo>
                    <a:pt x="2059" y="798"/>
                  </a:lnTo>
                  <a:lnTo>
                    <a:pt x="2058" y="800"/>
                  </a:lnTo>
                  <a:lnTo>
                    <a:pt x="2057" y="802"/>
                  </a:lnTo>
                  <a:lnTo>
                    <a:pt x="2057" y="803"/>
                  </a:lnTo>
                  <a:lnTo>
                    <a:pt x="2056" y="804"/>
                  </a:lnTo>
                  <a:lnTo>
                    <a:pt x="2056" y="807"/>
                  </a:lnTo>
                  <a:lnTo>
                    <a:pt x="2056" y="810"/>
                  </a:lnTo>
                  <a:lnTo>
                    <a:pt x="2055" y="813"/>
                  </a:lnTo>
                  <a:lnTo>
                    <a:pt x="2056" y="815"/>
                  </a:lnTo>
                  <a:lnTo>
                    <a:pt x="2056" y="817"/>
                  </a:lnTo>
                  <a:lnTo>
                    <a:pt x="2057" y="819"/>
                  </a:lnTo>
                  <a:lnTo>
                    <a:pt x="2059" y="820"/>
                  </a:lnTo>
                  <a:lnTo>
                    <a:pt x="2062" y="823"/>
                  </a:lnTo>
                  <a:lnTo>
                    <a:pt x="2065" y="825"/>
                  </a:lnTo>
                  <a:lnTo>
                    <a:pt x="2066" y="827"/>
                  </a:lnTo>
                  <a:lnTo>
                    <a:pt x="2067" y="829"/>
                  </a:lnTo>
                  <a:lnTo>
                    <a:pt x="2068" y="832"/>
                  </a:lnTo>
                  <a:lnTo>
                    <a:pt x="2068" y="836"/>
                  </a:lnTo>
                  <a:lnTo>
                    <a:pt x="2069" y="839"/>
                  </a:lnTo>
                  <a:lnTo>
                    <a:pt x="2069" y="841"/>
                  </a:lnTo>
                  <a:lnTo>
                    <a:pt x="2069" y="843"/>
                  </a:lnTo>
                  <a:lnTo>
                    <a:pt x="2070" y="845"/>
                  </a:lnTo>
                  <a:lnTo>
                    <a:pt x="2072" y="846"/>
                  </a:lnTo>
                  <a:lnTo>
                    <a:pt x="2074" y="847"/>
                  </a:lnTo>
                  <a:lnTo>
                    <a:pt x="2076" y="848"/>
                  </a:lnTo>
                  <a:lnTo>
                    <a:pt x="2078" y="849"/>
                  </a:lnTo>
                  <a:lnTo>
                    <a:pt x="2078" y="849"/>
                  </a:lnTo>
                  <a:lnTo>
                    <a:pt x="2079" y="849"/>
                  </a:lnTo>
                  <a:lnTo>
                    <a:pt x="2080" y="850"/>
                  </a:lnTo>
                  <a:lnTo>
                    <a:pt x="2082" y="851"/>
                  </a:lnTo>
                  <a:lnTo>
                    <a:pt x="2084" y="853"/>
                  </a:lnTo>
                  <a:lnTo>
                    <a:pt x="2086" y="855"/>
                  </a:lnTo>
                  <a:lnTo>
                    <a:pt x="2088" y="857"/>
                  </a:lnTo>
                  <a:lnTo>
                    <a:pt x="2090" y="859"/>
                  </a:lnTo>
                  <a:lnTo>
                    <a:pt x="2092" y="860"/>
                  </a:lnTo>
                  <a:lnTo>
                    <a:pt x="2092" y="860"/>
                  </a:lnTo>
                  <a:lnTo>
                    <a:pt x="2107" y="879"/>
                  </a:lnTo>
                  <a:lnTo>
                    <a:pt x="2107" y="879"/>
                  </a:lnTo>
                  <a:lnTo>
                    <a:pt x="2107" y="881"/>
                  </a:lnTo>
                  <a:lnTo>
                    <a:pt x="2107" y="883"/>
                  </a:lnTo>
                  <a:lnTo>
                    <a:pt x="2107" y="886"/>
                  </a:lnTo>
                  <a:lnTo>
                    <a:pt x="2107" y="889"/>
                  </a:lnTo>
                  <a:lnTo>
                    <a:pt x="2107" y="892"/>
                  </a:lnTo>
                  <a:lnTo>
                    <a:pt x="2107" y="894"/>
                  </a:lnTo>
                  <a:lnTo>
                    <a:pt x="2107" y="897"/>
                  </a:lnTo>
                  <a:lnTo>
                    <a:pt x="2107" y="899"/>
                  </a:lnTo>
                  <a:lnTo>
                    <a:pt x="2108" y="900"/>
                  </a:lnTo>
                  <a:lnTo>
                    <a:pt x="2109" y="901"/>
                  </a:lnTo>
                  <a:lnTo>
                    <a:pt x="2110" y="904"/>
                  </a:lnTo>
                  <a:lnTo>
                    <a:pt x="2113" y="910"/>
                  </a:lnTo>
                  <a:lnTo>
                    <a:pt x="2116" y="916"/>
                  </a:lnTo>
                  <a:lnTo>
                    <a:pt x="2118" y="920"/>
                  </a:lnTo>
                  <a:lnTo>
                    <a:pt x="2118" y="921"/>
                  </a:lnTo>
                  <a:lnTo>
                    <a:pt x="2119" y="924"/>
                  </a:lnTo>
                  <a:lnTo>
                    <a:pt x="2119" y="927"/>
                  </a:lnTo>
                  <a:lnTo>
                    <a:pt x="2119" y="929"/>
                  </a:lnTo>
                  <a:lnTo>
                    <a:pt x="2119" y="932"/>
                  </a:lnTo>
                  <a:lnTo>
                    <a:pt x="2119" y="933"/>
                  </a:lnTo>
                  <a:lnTo>
                    <a:pt x="2118" y="932"/>
                  </a:lnTo>
                  <a:lnTo>
                    <a:pt x="2117" y="932"/>
                  </a:lnTo>
                  <a:lnTo>
                    <a:pt x="2115" y="931"/>
                  </a:lnTo>
                  <a:lnTo>
                    <a:pt x="2114" y="930"/>
                  </a:lnTo>
                  <a:lnTo>
                    <a:pt x="2112" y="930"/>
                  </a:lnTo>
                  <a:lnTo>
                    <a:pt x="2112" y="930"/>
                  </a:lnTo>
                  <a:lnTo>
                    <a:pt x="2112" y="929"/>
                  </a:lnTo>
                  <a:lnTo>
                    <a:pt x="2111" y="928"/>
                  </a:lnTo>
                  <a:lnTo>
                    <a:pt x="2110" y="926"/>
                  </a:lnTo>
                  <a:lnTo>
                    <a:pt x="2109" y="924"/>
                  </a:lnTo>
                  <a:lnTo>
                    <a:pt x="2108" y="922"/>
                  </a:lnTo>
                  <a:lnTo>
                    <a:pt x="2107" y="921"/>
                  </a:lnTo>
                  <a:lnTo>
                    <a:pt x="2105" y="919"/>
                  </a:lnTo>
                  <a:lnTo>
                    <a:pt x="2103" y="917"/>
                  </a:lnTo>
                  <a:lnTo>
                    <a:pt x="2101" y="917"/>
                  </a:lnTo>
                  <a:lnTo>
                    <a:pt x="2099" y="916"/>
                  </a:lnTo>
                  <a:lnTo>
                    <a:pt x="2097" y="915"/>
                  </a:lnTo>
                  <a:lnTo>
                    <a:pt x="2096" y="914"/>
                  </a:lnTo>
                  <a:lnTo>
                    <a:pt x="2095" y="913"/>
                  </a:lnTo>
                  <a:lnTo>
                    <a:pt x="2093" y="912"/>
                  </a:lnTo>
                  <a:lnTo>
                    <a:pt x="2090" y="910"/>
                  </a:lnTo>
                  <a:lnTo>
                    <a:pt x="2089" y="909"/>
                  </a:lnTo>
                  <a:lnTo>
                    <a:pt x="2088" y="908"/>
                  </a:lnTo>
                  <a:lnTo>
                    <a:pt x="2087" y="908"/>
                  </a:lnTo>
                  <a:lnTo>
                    <a:pt x="2087" y="908"/>
                  </a:lnTo>
                  <a:lnTo>
                    <a:pt x="2086" y="907"/>
                  </a:lnTo>
                  <a:lnTo>
                    <a:pt x="2084" y="905"/>
                  </a:lnTo>
                  <a:lnTo>
                    <a:pt x="2083" y="903"/>
                  </a:lnTo>
                  <a:lnTo>
                    <a:pt x="2081" y="901"/>
                  </a:lnTo>
                  <a:lnTo>
                    <a:pt x="2079" y="899"/>
                  </a:lnTo>
                  <a:lnTo>
                    <a:pt x="2078" y="897"/>
                  </a:lnTo>
                  <a:lnTo>
                    <a:pt x="2076" y="895"/>
                  </a:lnTo>
                  <a:lnTo>
                    <a:pt x="2075" y="892"/>
                  </a:lnTo>
                  <a:lnTo>
                    <a:pt x="2074" y="888"/>
                  </a:lnTo>
                  <a:lnTo>
                    <a:pt x="2074" y="886"/>
                  </a:lnTo>
                  <a:lnTo>
                    <a:pt x="2073" y="884"/>
                  </a:lnTo>
                  <a:lnTo>
                    <a:pt x="2073" y="883"/>
                  </a:lnTo>
                  <a:lnTo>
                    <a:pt x="2073" y="882"/>
                  </a:lnTo>
                  <a:lnTo>
                    <a:pt x="2074" y="880"/>
                  </a:lnTo>
                  <a:lnTo>
                    <a:pt x="2075" y="878"/>
                  </a:lnTo>
                  <a:lnTo>
                    <a:pt x="2076" y="876"/>
                  </a:lnTo>
                  <a:lnTo>
                    <a:pt x="2076" y="874"/>
                  </a:lnTo>
                  <a:lnTo>
                    <a:pt x="2075" y="872"/>
                  </a:lnTo>
                  <a:lnTo>
                    <a:pt x="2074" y="870"/>
                  </a:lnTo>
                  <a:lnTo>
                    <a:pt x="2073" y="869"/>
                  </a:lnTo>
                  <a:lnTo>
                    <a:pt x="2072" y="869"/>
                  </a:lnTo>
                  <a:lnTo>
                    <a:pt x="2071" y="867"/>
                  </a:lnTo>
                  <a:lnTo>
                    <a:pt x="2070" y="865"/>
                  </a:lnTo>
                  <a:lnTo>
                    <a:pt x="2068" y="861"/>
                  </a:lnTo>
                  <a:lnTo>
                    <a:pt x="2067" y="858"/>
                  </a:lnTo>
                  <a:lnTo>
                    <a:pt x="2065" y="856"/>
                  </a:lnTo>
                  <a:lnTo>
                    <a:pt x="2064" y="854"/>
                  </a:lnTo>
                  <a:lnTo>
                    <a:pt x="2064" y="853"/>
                  </a:lnTo>
                  <a:lnTo>
                    <a:pt x="2063" y="851"/>
                  </a:lnTo>
                  <a:lnTo>
                    <a:pt x="2062" y="850"/>
                  </a:lnTo>
                  <a:lnTo>
                    <a:pt x="2059" y="847"/>
                  </a:lnTo>
                  <a:lnTo>
                    <a:pt x="2058" y="845"/>
                  </a:lnTo>
                  <a:lnTo>
                    <a:pt x="2056" y="843"/>
                  </a:lnTo>
                  <a:lnTo>
                    <a:pt x="2055" y="842"/>
                  </a:lnTo>
                  <a:lnTo>
                    <a:pt x="2054" y="841"/>
                  </a:lnTo>
                  <a:lnTo>
                    <a:pt x="2053" y="841"/>
                  </a:lnTo>
                  <a:lnTo>
                    <a:pt x="2051" y="841"/>
                  </a:lnTo>
                  <a:lnTo>
                    <a:pt x="2050" y="842"/>
                  </a:lnTo>
                  <a:lnTo>
                    <a:pt x="2049" y="843"/>
                  </a:lnTo>
                  <a:lnTo>
                    <a:pt x="2048" y="844"/>
                  </a:lnTo>
                  <a:lnTo>
                    <a:pt x="2047" y="844"/>
                  </a:lnTo>
                  <a:lnTo>
                    <a:pt x="2047" y="844"/>
                  </a:lnTo>
                  <a:lnTo>
                    <a:pt x="2046" y="843"/>
                  </a:lnTo>
                  <a:lnTo>
                    <a:pt x="2046" y="842"/>
                  </a:lnTo>
                  <a:lnTo>
                    <a:pt x="2046" y="841"/>
                  </a:lnTo>
                  <a:lnTo>
                    <a:pt x="2046" y="840"/>
                  </a:lnTo>
                  <a:lnTo>
                    <a:pt x="2045" y="839"/>
                  </a:lnTo>
                  <a:lnTo>
                    <a:pt x="2045" y="837"/>
                  </a:lnTo>
                  <a:lnTo>
                    <a:pt x="2045" y="835"/>
                  </a:lnTo>
                  <a:lnTo>
                    <a:pt x="2045" y="832"/>
                  </a:lnTo>
                  <a:lnTo>
                    <a:pt x="2045" y="829"/>
                  </a:lnTo>
                  <a:lnTo>
                    <a:pt x="2045" y="827"/>
                  </a:lnTo>
                  <a:lnTo>
                    <a:pt x="2046" y="825"/>
                  </a:lnTo>
                  <a:lnTo>
                    <a:pt x="2046" y="823"/>
                  </a:lnTo>
                  <a:lnTo>
                    <a:pt x="2047" y="820"/>
                  </a:lnTo>
                  <a:lnTo>
                    <a:pt x="2047" y="817"/>
                  </a:lnTo>
                  <a:lnTo>
                    <a:pt x="2047" y="816"/>
                  </a:lnTo>
                  <a:lnTo>
                    <a:pt x="2047" y="814"/>
                  </a:lnTo>
                  <a:lnTo>
                    <a:pt x="2046" y="812"/>
                  </a:lnTo>
                  <a:lnTo>
                    <a:pt x="2046" y="810"/>
                  </a:lnTo>
                  <a:lnTo>
                    <a:pt x="2045" y="808"/>
                  </a:lnTo>
                  <a:lnTo>
                    <a:pt x="2045" y="806"/>
                  </a:lnTo>
                  <a:lnTo>
                    <a:pt x="2045" y="806"/>
                  </a:lnTo>
                  <a:lnTo>
                    <a:pt x="2046" y="806"/>
                  </a:lnTo>
                  <a:lnTo>
                    <a:pt x="2047" y="806"/>
                  </a:lnTo>
                  <a:lnTo>
                    <a:pt x="2048" y="804"/>
                  </a:lnTo>
                  <a:lnTo>
                    <a:pt x="2049" y="804"/>
                  </a:lnTo>
                  <a:lnTo>
                    <a:pt x="2050" y="803"/>
                  </a:lnTo>
                  <a:lnTo>
                    <a:pt x="2050" y="802"/>
                  </a:lnTo>
                  <a:lnTo>
                    <a:pt x="2049" y="800"/>
                  </a:lnTo>
                  <a:lnTo>
                    <a:pt x="2048" y="798"/>
                  </a:lnTo>
                  <a:lnTo>
                    <a:pt x="2048" y="796"/>
                  </a:lnTo>
                  <a:lnTo>
                    <a:pt x="2047" y="794"/>
                  </a:lnTo>
                  <a:lnTo>
                    <a:pt x="2047" y="794"/>
                  </a:lnTo>
                  <a:lnTo>
                    <a:pt x="2047" y="790"/>
                  </a:lnTo>
                  <a:lnTo>
                    <a:pt x="2046" y="785"/>
                  </a:lnTo>
                  <a:lnTo>
                    <a:pt x="2045" y="779"/>
                  </a:lnTo>
                  <a:lnTo>
                    <a:pt x="2044" y="775"/>
                  </a:lnTo>
                  <a:lnTo>
                    <a:pt x="2043" y="774"/>
                  </a:lnTo>
                  <a:lnTo>
                    <a:pt x="2042" y="771"/>
                  </a:lnTo>
                  <a:lnTo>
                    <a:pt x="2042" y="769"/>
                  </a:lnTo>
                  <a:lnTo>
                    <a:pt x="2041" y="766"/>
                  </a:lnTo>
                  <a:lnTo>
                    <a:pt x="2040" y="764"/>
                  </a:lnTo>
                  <a:lnTo>
                    <a:pt x="2040" y="762"/>
                  </a:lnTo>
                  <a:lnTo>
                    <a:pt x="2039" y="762"/>
                  </a:lnTo>
                  <a:lnTo>
                    <a:pt x="2035" y="745"/>
                  </a:lnTo>
                  <a:lnTo>
                    <a:pt x="2034" y="743"/>
                  </a:lnTo>
                  <a:lnTo>
                    <a:pt x="2033" y="738"/>
                  </a:lnTo>
                  <a:lnTo>
                    <a:pt x="2030" y="731"/>
                  </a:lnTo>
                  <a:lnTo>
                    <a:pt x="2028" y="727"/>
                  </a:lnTo>
                  <a:lnTo>
                    <a:pt x="2028" y="725"/>
                  </a:lnTo>
                  <a:lnTo>
                    <a:pt x="2027" y="727"/>
                  </a:lnTo>
                  <a:lnTo>
                    <a:pt x="2025" y="728"/>
                  </a:lnTo>
                  <a:lnTo>
                    <a:pt x="2023" y="729"/>
                  </a:lnTo>
                  <a:lnTo>
                    <a:pt x="2021" y="731"/>
                  </a:lnTo>
                  <a:lnTo>
                    <a:pt x="2019" y="732"/>
                  </a:lnTo>
                  <a:lnTo>
                    <a:pt x="2018" y="733"/>
                  </a:lnTo>
                  <a:lnTo>
                    <a:pt x="2017" y="733"/>
                  </a:lnTo>
                  <a:lnTo>
                    <a:pt x="2016" y="735"/>
                  </a:lnTo>
                  <a:lnTo>
                    <a:pt x="2014" y="736"/>
                  </a:lnTo>
                  <a:lnTo>
                    <a:pt x="2012" y="738"/>
                  </a:lnTo>
                  <a:lnTo>
                    <a:pt x="2010" y="739"/>
                  </a:lnTo>
                  <a:lnTo>
                    <a:pt x="2009" y="741"/>
                  </a:lnTo>
                  <a:lnTo>
                    <a:pt x="2008" y="742"/>
                  </a:lnTo>
                  <a:lnTo>
                    <a:pt x="2007" y="742"/>
                  </a:lnTo>
                  <a:lnTo>
                    <a:pt x="2006" y="742"/>
                  </a:lnTo>
                  <a:lnTo>
                    <a:pt x="2005" y="741"/>
                  </a:lnTo>
                  <a:lnTo>
                    <a:pt x="2002" y="741"/>
                  </a:lnTo>
                  <a:lnTo>
                    <a:pt x="1998" y="740"/>
                  </a:lnTo>
                  <a:lnTo>
                    <a:pt x="1996" y="739"/>
                  </a:lnTo>
                  <a:lnTo>
                    <a:pt x="1994" y="738"/>
                  </a:lnTo>
                  <a:lnTo>
                    <a:pt x="1994" y="738"/>
                  </a:lnTo>
                  <a:lnTo>
                    <a:pt x="1994" y="736"/>
                  </a:lnTo>
                  <a:lnTo>
                    <a:pt x="1994" y="734"/>
                  </a:lnTo>
                  <a:lnTo>
                    <a:pt x="1994" y="732"/>
                  </a:lnTo>
                  <a:lnTo>
                    <a:pt x="1993" y="729"/>
                  </a:lnTo>
                  <a:lnTo>
                    <a:pt x="1993" y="727"/>
                  </a:lnTo>
                  <a:lnTo>
                    <a:pt x="1993" y="726"/>
                  </a:lnTo>
                  <a:lnTo>
                    <a:pt x="1993" y="725"/>
                  </a:lnTo>
                  <a:lnTo>
                    <a:pt x="1994" y="723"/>
                  </a:lnTo>
                  <a:lnTo>
                    <a:pt x="1994" y="719"/>
                  </a:lnTo>
                  <a:lnTo>
                    <a:pt x="1994" y="717"/>
                  </a:lnTo>
                  <a:lnTo>
                    <a:pt x="1994" y="715"/>
                  </a:lnTo>
                  <a:lnTo>
                    <a:pt x="1994" y="715"/>
                  </a:lnTo>
                  <a:lnTo>
                    <a:pt x="1994" y="714"/>
                  </a:lnTo>
                  <a:lnTo>
                    <a:pt x="1993" y="712"/>
                  </a:lnTo>
                  <a:lnTo>
                    <a:pt x="1992" y="710"/>
                  </a:lnTo>
                  <a:lnTo>
                    <a:pt x="1991" y="708"/>
                  </a:lnTo>
                  <a:lnTo>
                    <a:pt x="1990" y="706"/>
                  </a:lnTo>
                  <a:lnTo>
                    <a:pt x="1988" y="705"/>
                  </a:lnTo>
                  <a:lnTo>
                    <a:pt x="1987" y="704"/>
                  </a:lnTo>
                  <a:lnTo>
                    <a:pt x="1986" y="704"/>
                  </a:lnTo>
                  <a:lnTo>
                    <a:pt x="1984" y="703"/>
                  </a:lnTo>
                  <a:lnTo>
                    <a:pt x="1983" y="702"/>
                  </a:lnTo>
                  <a:lnTo>
                    <a:pt x="1981" y="701"/>
                  </a:lnTo>
                  <a:lnTo>
                    <a:pt x="1981" y="701"/>
                  </a:lnTo>
                  <a:lnTo>
                    <a:pt x="1981" y="700"/>
                  </a:lnTo>
                  <a:lnTo>
                    <a:pt x="1981" y="699"/>
                  </a:lnTo>
                  <a:lnTo>
                    <a:pt x="1982" y="697"/>
                  </a:lnTo>
                  <a:lnTo>
                    <a:pt x="1982" y="694"/>
                  </a:lnTo>
                  <a:lnTo>
                    <a:pt x="1983" y="691"/>
                  </a:lnTo>
                  <a:lnTo>
                    <a:pt x="1983" y="689"/>
                  </a:lnTo>
                  <a:lnTo>
                    <a:pt x="1983" y="689"/>
                  </a:lnTo>
                  <a:lnTo>
                    <a:pt x="1982" y="689"/>
                  </a:lnTo>
                  <a:lnTo>
                    <a:pt x="1981" y="689"/>
                  </a:lnTo>
                  <a:lnTo>
                    <a:pt x="1979" y="689"/>
                  </a:lnTo>
                  <a:lnTo>
                    <a:pt x="1978" y="690"/>
                  </a:lnTo>
                  <a:lnTo>
                    <a:pt x="1977" y="690"/>
                  </a:lnTo>
                  <a:lnTo>
                    <a:pt x="1976" y="690"/>
                  </a:lnTo>
                  <a:lnTo>
                    <a:pt x="1975" y="689"/>
                  </a:lnTo>
                  <a:lnTo>
                    <a:pt x="1970" y="684"/>
                  </a:lnTo>
                  <a:lnTo>
                    <a:pt x="1966" y="679"/>
                  </a:lnTo>
                  <a:lnTo>
                    <a:pt x="1962" y="674"/>
                  </a:lnTo>
                  <a:lnTo>
                    <a:pt x="1961" y="671"/>
                  </a:lnTo>
                  <a:lnTo>
                    <a:pt x="1961" y="670"/>
                  </a:lnTo>
                  <a:lnTo>
                    <a:pt x="1961" y="668"/>
                  </a:lnTo>
                  <a:lnTo>
                    <a:pt x="1960" y="666"/>
                  </a:lnTo>
                  <a:lnTo>
                    <a:pt x="1959" y="663"/>
                  </a:lnTo>
                  <a:lnTo>
                    <a:pt x="1959" y="662"/>
                  </a:lnTo>
                  <a:lnTo>
                    <a:pt x="1959" y="661"/>
                  </a:lnTo>
                  <a:lnTo>
                    <a:pt x="1959" y="660"/>
                  </a:lnTo>
                  <a:lnTo>
                    <a:pt x="1958" y="659"/>
                  </a:lnTo>
                  <a:lnTo>
                    <a:pt x="1957" y="657"/>
                  </a:lnTo>
                  <a:lnTo>
                    <a:pt x="1955" y="655"/>
                  </a:lnTo>
                  <a:lnTo>
                    <a:pt x="1954" y="654"/>
                  </a:lnTo>
                  <a:lnTo>
                    <a:pt x="1952" y="653"/>
                  </a:lnTo>
                  <a:lnTo>
                    <a:pt x="1951" y="653"/>
                  </a:lnTo>
                  <a:lnTo>
                    <a:pt x="1951" y="653"/>
                  </a:lnTo>
                  <a:lnTo>
                    <a:pt x="1951" y="654"/>
                  </a:lnTo>
                  <a:lnTo>
                    <a:pt x="1951" y="656"/>
                  </a:lnTo>
                  <a:lnTo>
                    <a:pt x="1952" y="656"/>
                  </a:lnTo>
                  <a:lnTo>
                    <a:pt x="1952" y="657"/>
                  </a:lnTo>
                  <a:lnTo>
                    <a:pt x="1951" y="657"/>
                  </a:lnTo>
                  <a:lnTo>
                    <a:pt x="1951" y="658"/>
                  </a:lnTo>
                  <a:lnTo>
                    <a:pt x="1950" y="660"/>
                  </a:lnTo>
                  <a:lnTo>
                    <a:pt x="1949" y="661"/>
                  </a:lnTo>
                  <a:lnTo>
                    <a:pt x="1947" y="662"/>
                  </a:lnTo>
                  <a:lnTo>
                    <a:pt x="1947" y="663"/>
                  </a:lnTo>
                  <a:lnTo>
                    <a:pt x="1945" y="663"/>
                  </a:lnTo>
                  <a:lnTo>
                    <a:pt x="1943" y="663"/>
                  </a:lnTo>
                  <a:lnTo>
                    <a:pt x="1940" y="663"/>
                  </a:lnTo>
                  <a:lnTo>
                    <a:pt x="1938" y="663"/>
                  </a:lnTo>
                  <a:lnTo>
                    <a:pt x="1937" y="663"/>
                  </a:lnTo>
                  <a:lnTo>
                    <a:pt x="1937" y="663"/>
                  </a:lnTo>
                  <a:lnTo>
                    <a:pt x="1935" y="665"/>
                  </a:lnTo>
                  <a:lnTo>
                    <a:pt x="1933" y="665"/>
                  </a:lnTo>
                  <a:lnTo>
                    <a:pt x="1930" y="666"/>
                  </a:lnTo>
                  <a:lnTo>
                    <a:pt x="1928" y="667"/>
                  </a:lnTo>
                  <a:lnTo>
                    <a:pt x="1925" y="668"/>
                  </a:lnTo>
                  <a:lnTo>
                    <a:pt x="1923" y="668"/>
                  </a:lnTo>
                  <a:lnTo>
                    <a:pt x="1922" y="669"/>
                  </a:lnTo>
                  <a:lnTo>
                    <a:pt x="1921" y="669"/>
                  </a:lnTo>
                  <a:lnTo>
                    <a:pt x="1922" y="668"/>
                  </a:lnTo>
                  <a:lnTo>
                    <a:pt x="1922" y="667"/>
                  </a:lnTo>
                  <a:lnTo>
                    <a:pt x="1921" y="665"/>
                  </a:lnTo>
                  <a:lnTo>
                    <a:pt x="1921" y="663"/>
                  </a:lnTo>
                  <a:lnTo>
                    <a:pt x="1921" y="663"/>
                  </a:lnTo>
                  <a:lnTo>
                    <a:pt x="1920" y="663"/>
                  </a:lnTo>
                  <a:lnTo>
                    <a:pt x="1918" y="663"/>
                  </a:lnTo>
                  <a:lnTo>
                    <a:pt x="1916" y="665"/>
                  </a:lnTo>
                  <a:lnTo>
                    <a:pt x="1913" y="665"/>
                  </a:lnTo>
                  <a:lnTo>
                    <a:pt x="1910" y="666"/>
                  </a:lnTo>
                  <a:lnTo>
                    <a:pt x="1908" y="667"/>
                  </a:lnTo>
                  <a:lnTo>
                    <a:pt x="1907" y="669"/>
                  </a:lnTo>
                  <a:lnTo>
                    <a:pt x="1907" y="670"/>
                  </a:lnTo>
                  <a:lnTo>
                    <a:pt x="1906" y="672"/>
                  </a:lnTo>
                  <a:lnTo>
                    <a:pt x="1906" y="672"/>
                  </a:lnTo>
                  <a:lnTo>
                    <a:pt x="1906" y="682"/>
                  </a:lnTo>
                  <a:lnTo>
                    <a:pt x="1905" y="683"/>
                  </a:lnTo>
                  <a:lnTo>
                    <a:pt x="1904" y="684"/>
                  </a:lnTo>
                  <a:lnTo>
                    <a:pt x="1902" y="685"/>
                  </a:lnTo>
                  <a:lnTo>
                    <a:pt x="1900" y="686"/>
                  </a:lnTo>
                  <a:lnTo>
                    <a:pt x="1897" y="687"/>
                  </a:lnTo>
                  <a:lnTo>
                    <a:pt x="1895" y="688"/>
                  </a:lnTo>
                  <a:lnTo>
                    <a:pt x="1893" y="689"/>
                  </a:lnTo>
                  <a:lnTo>
                    <a:pt x="1892" y="690"/>
                  </a:lnTo>
                  <a:lnTo>
                    <a:pt x="1891" y="693"/>
                  </a:lnTo>
                  <a:lnTo>
                    <a:pt x="1890" y="695"/>
                  </a:lnTo>
                  <a:lnTo>
                    <a:pt x="1890" y="696"/>
                  </a:lnTo>
                  <a:lnTo>
                    <a:pt x="1889" y="698"/>
                  </a:lnTo>
                  <a:lnTo>
                    <a:pt x="1885" y="703"/>
                  </a:lnTo>
                  <a:lnTo>
                    <a:pt x="1880" y="707"/>
                  </a:lnTo>
                  <a:lnTo>
                    <a:pt x="1876" y="711"/>
                  </a:lnTo>
                  <a:lnTo>
                    <a:pt x="1874" y="713"/>
                  </a:lnTo>
                  <a:lnTo>
                    <a:pt x="1874" y="714"/>
                  </a:lnTo>
                  <a:lnTo>
                    <a:pt x="1872" y="715"/>
                  </a:lnTo>
                  <a:lnTo>
                    <a:pt x="1870" y="716"/>
                  </a:lnTo>
                  <a:lnTo>
                    <a:pt x="1868" y="718"/>
                  </a:lnTo>
                  <a:lnTo>
                    <a:pt x="1865" y="721"/>
                  </a:lnTo>
                  <a:lnTo>
                    <a:pt x="1863" y="722"/>
                  </a:lnTo>
                  <a:lnTo>
                    <a:pt x="1862" y="723"/>
                  </a:lnTo>
                  <a:lnTo>
                    <a:pt x="1861" y="723"/>
                  </a:lnTo>
                  <a:lnTo>
                    <a:pt x="1855" y="736"/>
                  </a:lnTo>
                  <a:lnTo>
                    <a:pt x="1854" y="737"/>
                  </a:lnTo>
                  <a:lnTo>
                    <a:pt x="1851" y="737"/>
                  </a:lnTo>
                  <a:lnTo>
                    <a:pt x="1849" y="738"/>
                  </a:lnTo>
                  <a:lnTo>
                    <a:pt x="1846" y="739"/>
                  </a:lnTo>
                  <a:lnTo>
                    <a:pt x="1844" y="740"/>
                  </a:lnTo>
                  <a:lnTo>
                    <a:pt x="1842" y="741"/>
                  </a:lnTo>
                  <a:lnTo>
                    <a:pt x="1841" y="741"/>
                  </a:lnTo>
                  <a:lnTo>
                    <a:pt x="1840" y="742"/>
                  </a:lnTo>
                  <a:lnTo>
                    <a:pt x="1839" y="743"/>
                  </a:lnTo>
                  <a:lnTo>
                    <a:pt x="1839" y="745"/>
                  </a:lnTo>
                  <a:lnTo>
                    <a:pt x="1838" y="747"/>
                  </a:lnTo>
                  <a:lnTo>
                    <a:pt x="1838" y="748"/>
                  </a:lnTo>
                  <a:lnTo>
                    <a:pt x="1839" y="750"/>
                  </a:lnTo>
                  <a:lnTo>
                    <a:pt x="1841" y="753"/>
                  </a:lnTo>
                  <a:lnTo>
                    <a:pt x="1842" y="759"/>
                  </a:lnTo>
                  <a:lnTo>
                    <a:pt x="1842" y="765"/>
                  </a:lnTo>
                  <a:lnTo>
                    <a:pt x="1843" y="771"/>
                  </a:lnTo>
                  <a:lnTo>
                    <a:pt x="1843" y="773"/>
                  </a:lnTo>
                  <a:lnTo>
                    <a:pt x="1842" y="776"/>
                  </a:lnTo>
                  <a:lnTo>
                    <a:pt x="1842" y="783"/>
                  </a:lnTo>
                  <a:lnTo>
                    <a:pt x="1841" y="789"/>
                  </a:lnTo>
                  <a:lnTo>
                    <a:pt x="1840" y="795"/>
                  </a:lnTo>
                  <a:lnTo>
                    <a:pt x="1840" y="797"/>
                  </a:lnTo>
                  <a:lnTo>
                    <a:pt x="1840" y="798"/>
                  </a:lnTo>
                  <a:lnTo>
                    <a:pt x="1840" y="799"/>
                  </a:lnTo>
                  <a:lnTo>
                    <a:pt x="1841" y="802"/>
                  </a:lnTo>
                  <a:lnTo>
                    <a:pt x="1841" y="804"/>
                  </a:lnTo>
                  <a:lnTo>
                    <a:pt x="1841" y="808"/>
                  </a:lnTo>
                  <a:lnTo>
                    <a:pt x="1841" y="810"/>
                  </a:lnTo>
                  <a:lnTo>
                    <a:pt x="1841" y="810"/>
                  </a:lnTo>
                  <a:lnTo>
                    <a:pt x="1840" y="810"/>
                  </a:lnTo>
                  <a:lnTo>
                    <a:pt x="1838" y="811"/>
                  </a:lnTo>
                  <a:lnTo>
                    <a:pt x="1836" y="811"/>
                  </a:lnTo>
                  <a:lnTo>
                    <a:pt x="1835" y="811"/>
                  </a:lnTo>
                  <a:lnTo>
                    <a:pt x="1834" y="811"/>
                  </a:lnTo>
                  <a:lnTo>
                    <a:pt x="1833" y="819"/>
                  </a:lnTo>
                  <a:lnTo>
                    <a:pt x="1840" y="822"/>
                  </a:lnTo>
                  <a:lnTo>
                    <a:pt x="1840" y="822"/>
                  </a:lnTo>
                  <a:lnTo>
                    <a:pt x="1841" y="822"/>
                  </a:lnTo>
                  <a:lnTo>
                    <a:pt x="1841" y="821"/>
                  </a:lnTo>
                  <a:lnTo>
                    <a:pt x="1841" y="820"/>
                  </a:lnTo>
                  <a:lnTo>
                    <a:pt x="1841" y="819"/>
                  </a:lnTo>
                  <a:lnTo>
                    <a:pt x="1841" y="818"/>
                  </a:lnTo>
                  <a:lnTo>
                    <a:pt x="1840" y="817"/>
                  </a:lnTo>
                  <a:lnTo>
                    <a:pt x="1840" y="816"/>
                  </a:lnTo>
                  <a:lnTo>
                    <a:pt x="1841" y="816"/>
                  </a:lnTo>
                  <a:lnTo>
                    <a:pt x="1842" y="816"/>
                  </a:lnTo>
                  <a:lnTo>
                    <a:pt x="1844" y="817"/>
                  </a:lnTo>
                  <a:lnTo>
                    <a:pt x="1846" y="817"/>
                  </a:lnTo>
                  <a:lnTo>
                    <a:pt x="1847" y="818"/>
                  </a:lnTo>
                  <a:lnTo>
                    <a:pt x="1848" y="819"/>
                  </a:lnTo>
                  <a:lnTo>
                    <a:pt x="1849" y="820"/>
                  </a:lnTo>
                  <a:lnTo>
                    <a:pt x="1851" y="822"/>
                  </a:lnTo>
                  <a:lnTo>
                    <a:pt x="1853" y="823"/>
                  </a:lnTo>
                  <a:lnTo>
                    <a:pt x="1855" y="825"/>
                  </a:lnTo>
                  <a:lnTo>
                    <a:pt x="1856" y="826"/>
                  </a:lnTo>
                  <a:lnTo>
                    <a:pt x="1856" y="827"/>
                  </a:lnTo>
                  <a:lnTo>
                    <a:pt x="1865" y="841"/>
                  </a:lnTo>
                  <a:lnTo>
                    <a:pt x="1861" y="856"/>
                  </a:lnTo>
                  <a:lnTo>
                    <a:pt x="1851" y="865"/>
                  </a:lnTo>
                  <a:lnTo>
                    <a:pt x="1850" y="865"/>
                  </a:lnTo>
                  <a:lnTo>
                    <a:pt x="1849" y="864"/>
                  </a:lnTo>
                  <a:lnTo>
                    <a:pt x="1847" y="863"/>
                  </a:lnTo>
                  <a:lnTo>
                    <a:pt x="1845" y="861"/>
                  </a:lnTo>
                  <a:lnTo>
                    <a:pt x="1843" y="859"/>
                  </a:lnTo>
                  <a:lnTo>
                    <a:pt x="1842" y="857"/>
                  </a:lnTo>
                  <a:lnTo>
                    <a:pt x="1842" y="855"/>
                  </a:lnTo>
                  <a:lnTo>
                    <a:pt x="1841" y="852"/>
                  </a:lnTo>
                  <a:lnTo>
                    <a:pt x="1841" y="849"/>
                  </a:lnTo>
                  <a:lnTo>
                    <a:pt x="1840" y="846"/>
                  </a:lnTo>
                  <a:lnTo>
                    <a:pt x="1840" y="844"/>
                  </a:lnTo>
                  <a:lnTo>
                    <a:pt x="1840" y="844"/>
                  </a:lnTo>
                  <a:lnTo>
                    <a:pt x="1841" y="827"/>
                  </a:lnTo>
                  <a:lnTo>
                    <a:pt x="1840" y="827"/>
                  </a:lnTo>
                  <a:lnTo>
                    <a:pt x="1839" y="827"/>
                  </a:lnTo>
                  <a:lnTo>
                    <a:pt x="1838" y="826"/>
                  </a:lnTo>
                  <a:lnTo>
                    <a:pt x="1836" y="825"/>
                  </a:lnTo>
                  <a:lnTo>
                    <a:pt x="1835" y="824"/>
                  </a:lnTo>
                  <a:lnTo>
                    <a:pt x="1834" y="823"/>
                  </a:lnTo>
                  <a:lnTo>
                    <a:pt x="1833" y="823"/>
                  </a:lnTo>
                  <a:lnTo>
                    <a:pt x="1832" y="823"/>
                  </a:lnTo>
                  <a:lnTo>
                    <a:pt x="1830" y="823"/>
                  </a:lnTo>
                  <a:lnTo>
                    <a:pt x="1828" y="823"/>
                  </a:lnTo>
                  <a:lnTo>
                    <a:pt x="1827" y="824"/>
                  </a:lnTo>
                  <a:lnTo>
                    <a:pt x="1826" y="826"/>
                  </a:lnTo>
                  <a:lnTo>
                    <a:pt x="1825" y="828"/>
                  </a:lnTo>
                  <a:lnTo>
                    <a:pt x="1824" y="830"/>
                  </a:lnTo>
                  <a:lnTo>
                    <a:pt x="1823" y="832"/>
                  </a:lnTo>
                  <a:lnTo>
                    <a:pt x="1821" y="834"/>
                  </a:lnTo>
                  <a:lnTo>
                    <a:pt x="1821" y="835"/>
                  </a:lnTo>
                  <a:lnTo>
                    <a:pt x="1820" y="836"/>
                  </a:lnTo>
                  <a:lnTo>
                    <a:pt x="1818" y="837"/>
                  </a:lnTo>
                  <a:lnTo>
                    <a:pt x="1817" y="838"/>
                  </a:lnTo>
                  <a:lnTo>
                    <a:pt x="1816" y="839"/>
                  </a:lnTo>
                  <a:lnTo>
                    <a:pt x="1816" y="839"/>
                  </a:lnTo>
                  <a:lnTo>
                    <a:pt x="1815" y="839"/>
                  </a:lnTo>
                  <a:lnTo>
                    <a:pt x="1814" y="838"/>
                  </a:lnTo>
                  <a:lnTo>
                    <a:pt x="1812" y="838"/>
                  </a:lnTo>
                  <a:lnTo>
                    <a:pt x="1809" y="837"/>
                  </a:lnTo>
                  <a:lnTo>
                    <a:pt x="1807" y="836"/>
                  </a:lnTo>
                  <a:lnTo>
                    <a:pt x="1806" y="835"/>
                  </a:lnTo>
                  <a:lnTo>
                    <a:pt x="1805" y="834"/>
                  </a:lnTo>
                  <a:lnTo>
                    <a:pt x="1804" y="830"/>
                  </a:lnTo>
                  <a:lnTo>
                    <a:pt x="1803" y="827"/>
                  </a:lnTo>
                  <a:lnTo>
                    <a:pt x="1802" y="824"/>
                  </a:lnTo>
                  <a:lnTo>
                    <a:pt x="1802" y="822"/>
                  </a:lnTo>
                  <a:lnTo>
                    <a:pt x="1802" y="820"/>
                  </a:lnTo>
                  <a:lnTo>
                    <a:pt x="1801" y="819"/>
                  </a:lnTo>
                  <a:lnTo>
                    <a:pt x="1801" y="817"/>
                  </a:lnTo>
                  <a:lnTo>
                    <a:pt x="1800" y="814"/>
                  </a:lnTo>
                  <a:lnTo>
                    <a:pt x="1798" y="812"/>
                  </a:lnTo>
                  <a:lnTo>
                    <a:pt x="1797" y="809"/>
                  </a:lnTo>
                  <a:lnTo>
                    <a:pt x="1796" y="807"/>
                  </a:lnTo>
                  <a:lnTo>
                    <a:pt x="1795" y="804"/>
                  </a:lnTo>
                  <a:lnTo>
                    <a:pt x="1795" y="804"/>
                  </a:lnTo>
                  <a:lnTo>
                    <a:pt x="1794" y="801"/>
                  </a:lnTo>
                  <a:lnTo>
                    <a:pt x="1791" y="795"/>
                  </a:lnTo>
                  <a:lnTo>
                    <a:pt x="1788" y="788"/>
                  </a:lnTo>
                  <a:lnTo>
                    <a:pt x="1784" y="780"/>
                  </a:lnTo>
                  <a:lnTo>
                    <a:pt x="1782" y="772"/>
                  </a:lnTo>
                  <a:lnTo>
                    <a:pt x="1781" y="770"/>
                  </a:lnTo>
                  <a:lnTo>
                    <a:pt x="1779" y="767"/>
                  </a:lnTo>
                  <a:lnTo>
                    <a:pt x="1777" y="762"/>
                  </a:lnTo>
                  <a:lnTo>
                    <a:pt x="1773" y="755"/>
                  </a:lnTo>
                  <a:lnTo>
                    <a:pt x="1770" y="748"/>
                  </a:lnTo>
                  <a:lnTo>
                    <a:pt x="1768" y="742"/>
                  </a:lnTo>
                  <a:lnTo>
                    <a:pt x="1767" y="740"/>
                  </a:lnTo>
                  <a:lnTo>
                    <a:pt x="1766" y="737"/>
                  </a:lnTo>
                  <a:lnTo>
                    <a:pt x="1764" y="731"/>
                  </a:lnTo>
                  <a:lnTo>
                    <a:pt x="1760" y="723"/>
                  </a:lnTo>
                  <a:lnTo>
                    <a:pt x="1759" y="716"/>
                  </a:lnTo>
                  <a:lnTo>
                    <a:pt x="1758" y="713"/>
                  </a:lnTo>
                  <a:lnTo>
                    <a:pt x="1757" y="710"/>
                  </a:lnTo>
                  <a:lnTo>
                    <a:pt x="1756" y="705"/>
                  </a:lnTo>
                  <a:lnTo>
                    <a:pt x="1754" y="699"/>
                  </a:lnTo>
                  <a:lnTo>
                    <a:pt x="1753" y="694"/>
                  </a:lnTo>
                  <a:lnTo>
                    <a:pt x="1753" y="691"/>
                  </a:lnTo>
                  <a:lnTo>
                    <a:pt x="1752" y="688"/>
                  </a:lnTo>
                  <a:lnTo>
                    <a:pt x="1752" y="681"/>
                  </a:lnTo>
                  <a:lnTo>
                    <a:pt x="1751" y="673"/>
                  </a:lnTo>
                  <a:lnTo>
                    <a:pt x="1750" y="666"/>
                  </a:lnTo>
                  <a:lnTo>
                    <a:pt x="1749" y="660"/>
                  </a:lnTo>
                  <a:lnTo>
                    <a:pt x="1749" y="659"/>
                  </a:lnTo>
                  <a:lnTo>
                    <a:pt x="1748" y="659"/>
                  </a:lnTo>
                  <a:lnTo>
                    <a:pt x="1747" y="659"/>
                  </a:lnTo>
                  <a:lnTo>
                    <a:pt x="1746" y="660"/>
                  </a:lnTo>
                  <a:lnTo>
                    <a:pt x="1745" y="660"/>
                  </a:lnTo>
                  <a:lnTo>
                    <a:pt x="1744" y="661"/>
                  </a:lnTo>
                  <a:lnTo>
                    <a:pt x="1744" y="663"/>
                  </a:lnTo>
                  <a:lnTo>
                    <a:pt x="1744" y="666"/>
                  </a:lnTo>
                  <a:lnTo>
                    <a:pt x="1745" y="668"/>
                  </a:lnTo>
                  <a:lnTo>
                    <a:pt x="1745" y="670"/>
                  </a:lnTo>
                  <a:lnTo>
                    <a:pt x="1744" y="672"/>
                  </a:lnTo>
                  <a:lnTo>
                    <a:pt x="1742" y="673"/>
                  </a:lnTo>
                  <a:lnTo>
                    <a:pt x="1740" y="673"/>
                  </a:lnTo>
                  <a:lnTo>
                    <a:pt x="1739" y="674"/>
                  </a:lnTo>
                  <a:lnTo>
                    <a:pt x="1738" y="674"/>
                  </a:lnTo>
                  <a:lnTo>
                    <a:pt x="1737" y="675"/>
                  </a:lnTo>
                  <a:lnTo>
                    <a:pt x="1735" y="676"/>
                  </a:lnTo>
                  <a:lnTo>
                    <a:pt x="1734" y="677"/>
                  </a:lnTo>
                  <a:lnTo>
                    <a:pt x="1731" y="677"/>
                  </a:lnTo>
                  <a:lnTo>
                    <a:pt x="1731" y="678"/>
                  </a:lnTo>
                  <a:lnTo>
                    <a:pt x="1729" y="676"/>
                  </a:lnTo>
                  <a:lnTo>
                    <a:pt x="1725" y="673"/>
                  </a:lnTo>
                  <a:lnTo>
                    <a:pt x="1720" y="670"/>
                  </a:lnTo>
                  <a:lnTo>
                    <a:pt x="1715" y="666"/>
                  </a:lnTo>
                  <a:lnTo>
                    <a:pt x="1714" y="665"/>
                  </a:lnTo>
                  <a:lnTo>
                    <a:pt x="1713" y="663"/>
                  </a:lnTo>
                  <a:lnTo>
                    <a:pt x="1713" y="661"/>
                  </a:lnTo>
                  <a:lnTo>
                    <a:pt x="1712" y="659"/>
                  </a:lnTo>
                  <a:lnTo>
                    <a:pt x="1711" y="657"/>
                  </a:lnTo>
                  <a:lnTo>
                    <a:pt x="1711" y="656"/>
                  </a:lnTo>
                  <a:lnTo>
                    <a:pt x="1710" y="655"/>
                  </a:lnTo>
                  <a:lnTo>
                    <a:pt x="1720" y="651"/>
                  </a:lnTo>
                  <a:lnTo>
                    <a:pt x="1716" y="651"/>
                  </a:lnTo>
                  <a:lnTo>
                    <a:pt x="1698" y="642"/>
                  </a:lnTo>
                  <a:lnTo>
                    <a:pt x="1696" y="641"/>
                  </a:lnTo>
                  <a:lnTo>
                    <a:pt x="1693" y="637"/>
                  </a:lnTo>
                  <a:lnTo>
                    <a:pt x="1688" y="631"/>
                  </a:lnTo>
                  <a:lnTo>
                    <a:pt x="1684" y="626"/>
                  </a:lnTo>
                  <a:lnTo>
                    <a:pt x="1680" y="623"/>
                  </a:lnTo>
                  <a:lnTo>
                    <a:pt x="1678" y="621"/>
                  </a:lnTo>
                  <a:lnTo>
                    <a:pt x="1677" y="621"/>
                  </a:lnTo>
                  <a:lnTo>
                    <a:pt x="1675" y="621"/>
                  </a:lnTo>
                  <a:lnTo>
                    <a:pt x="1671" y="621"/>
                  </a:lnTo>
                  <a:lnTo>
                    <a:pt x="1668" y="621"/>
                  </a:lnTo>
                  <a:lnTo>
                    <a:pt x="1665" y="621"/>
                  </a:lnTo>
                  <a:lnTo>
                    <a:pt x="1663" y="620"/>
                  </a:lnTo>
                  <a:lnTo>
                    <a:pt x="1662" y="620"/>
                  </a:lnTo>
                  <a:lnTo>
                    <a:pt x="1659" y="621"/>
                  </a:lnTo>
                  <a:lnTo>
                    <a:pt x="1654" y="621"/>
                  </a:lnTo>
                  <a:lnTo>
                    <a:pt x="1647" y="622"/>
                  </a:lnTo>
                  <a:lnTo>
                    <a:pt x="1641" y="622"/>
                  </a:lnTo>
                  <a:lnTo>
                    <a:pt x="1639" y="622"/>
                  </a:lnTo>
                  <a:lnTo>
                    <a:pt x="1620" y="620"/>
                  </a:lnTo>
                  <a:lnTo>
                    <a:pt x="1617" y="619"/>
                  </a:lnTo>
                  <a:lnTo>
                    <a:pt x="1608" y="618"/>
                  </a:lnTo>
                  <a:lnTo>
                    <a:pt x="1598" y="616"/>
                  </a:lnTo>
                  <a:lnTo>
                    <a:pt x="1588" y="614"/>
                  </a:lnTo>
                  <a:lnTo>
                    <a:pt x="1579" y="613"/>
                  </a:lnTo>
                  <a:lnTo>
                    <a:pt x="1576" y="611"/>
                  </a:lnTo>
                  <a:lnTo>
                    <a:pt x="1575" y="610"/>
                  </a:lnTo>
                  <a:lnTo>
                    <a:pt x="1574" y="608"/>
                  </a:lnTo>
                  <a:lnTo>
                    <a:pt x="1574" y="604"/>
                  </a:lnTo>
                  <a:lnTo>
                    <a:pt x="1574" y="602"/>
                  </a:lnTo>
                  <a:lnTo>
                    <a:pt x="1574" y="600"/>
                  </a:lnTo>
                  <a:lnTo>
                    <a:pt x="1574" y="599"/>
                  </a:lnTo>
                  <a:lnTo>
                    <a:pt x="1573" y="599"/>
                  </a:lnTo>
                  <a:lnTo>
                    <a:pt x="1572" y="598"/>
                  </a:lnTo>
                  <a:lnTo>
                    <a:pt x="1570" y="598"/>
                  </a:lnTo>
                  <a:lnTo>
                    <a:pt x="1568" y="597"/>
                  </a:lnTo>
                  <a:lnTo>
                    <a:pt x="1566" y="597"/>
                  </a:lnTo>
                  <a:lnTo>
                    <a:pt x="1566" y="596"/>
                  </a:lnTo>
                  <a:lnTo>
                    <a:pt x="1565" y="596"/>
                  </a:lnTo>
                  <a:lnTo>
                    <a:pt x="1564" y="596"/>
                  </a:lnTo>
                  <a:lnTo>
                    <a:pt x="1563" y="597"/>
                  </a:lnTo>
                  <a:lnTo>
                    <a:pt x="1561" y="599"/>
                  </a:lnTo>
                  <a:lnTo>
                    <a:pt x="1560" y="600"/>
                  </a:lnTo>
                  <a:lnTo>
                    <a:pt x="1559" y="601"/>
                  </a:lnTo>
                  <a:lnTo>
                    <a:pt x="1558" y="602"/>
                  </a:lnTo>
                  <a:lnTo>
                    <a:pt x="1557" y="602"/>
                  </a:lnTo>
                  <a:lnTo>
                    <a:pt x="1546" y="604"/>
                  </a:lnTo>
                  <a:lnTo>
                    <a:pt x="1545" y="604"/>
                  </a:lnTo>
                  <a:lnTo>
                    <a:pt x="1544" y="604"/>
                  </a:lnTo>
                  <a:lnTo>
                    <a:pt x="1542" y="604"/>
                  </a:lnTo>
                  <a:lnTo>
                    <a:pt x="1540" y="603"/>
                  </a:lnTo>
                  <a:lnTo>
                    <a:pt x="1538" y="602"/>
                  </a:lnTo>
                  <a:lnTo>
                    <a:pt x="1536" y="600"/>
                  </a:lnTo>
                  <a:lnTo>
                    <a:pt x="1533" y="598"/>
                  </a:lnTo>
                  <a:lnTo>
                    <a:pt x="1532" y="597"/>
                  </a:lnTo>
                  <a:lnTo>
                    <a:pt x="1530" y="596"/>
                  </a:lnTo>
                  <a:lnTo>
                    <a:pt x="1528" y="595"/>
                  </a:lnTo>
                  <a:lnTo>
                    <a:pt x="1526" y="595"/>
                  </a:lnTo>
                  <a:lnTo>
                    <a:pt x="1525" y="594"/>
                  </a:lnTo>
                  <a:lnTo>
                    <a:pt x="1524" y="594"/>
                  </a:lnTo>
                  <a:lnTo>
                    <a:pt x="1521" y="593"/>
                  </a:lnTo>
                  <a:lnTo>
                    <a:pt x="1519" y="591"/>
                  </a:lnTo>
                  <a:lnTo>
                    <a:pt x="1516" y="589"/>
                  </a:lnTo>
                  <a:lnTo>
                    <a:pt x="1514" y="587"/>
                  </a:lnTo>
                  <a:lnTo>
                    <a:pt x="1512" y="585"/>
                  </a:lnTo>
                  <a:lnTo>
                    <a:pt x="1510" y="583"/>
                  </a:lnTo>
                  <a:lnTo>
                    <a:pt x="1508" y="582"/>
                  </a:lnTo>
                  <a:lnTo>
                    <a:pt x="1508" y="581"/>
                  </a:lnTo>
                  <a:lnTo>
                    <a:pt x="1506" y="576"/>
                  </a:lnTo>
                  <a:lnTo>
                    <a:pt x="1503" y="571"/>
                  </a:lnTo>
                  <a:lnTo>
                    <a:pt x="1500" y="565"/>
                  </a:lnTo>
                  <a:lnTo>
                    <a:pt x="1497" y="560"/>
                  </a:lnTo>
                  <a:lnTo>
                    <a:pt x="1496" y="559"/>
                  </a:lnTo>
                  <a:lnTo>
                    <a:pt x="1494" y="558"/>
                  </a:lnTo>
                  <a:lnTo>
                    <a:pt x="1491" y="558"/>
                  </a:lnTo>
                  <a:lnTo>
                    <a:pt x="1488" y="557"/>
                  </a:lnTo>
                  <a:lnTo>
                    <a:pt x="1486" y="558"/>
                  </a:lnTo>
                  <a:lnTo>
                    <a:pt x="1484" y="558"/>
                  </a:lnTo>
                  <a:lnTo>
                    <a:pt x="1483" y="558"/>
                  </a:lnTo>
                  <a:lnTo>
                    <a:pt x="1482" y="559"/>
                  </a:lnTo>
                  <a:lnTo>
                    <a:pt x="1481" y="560"/>
                  </a:lnTo>
                  <a:lnTo>
                    <a:pt x="1479" y="562"/>
                  </a:lnTo>
                  <a:lnTo>
                    <a:pt x="1477" y="563"/>
                  </a:lnTo>
                  <a:lnTo>
                    <a:pt x="1475" y="565"/>
                  </a:lnTo>
                  <a:lnTo>
                    <a:pt x="1474" y="566"/>
                  </a:lnTo>
                  <a:lnTo>
                    <a:pt x="1474" y="567"/>
                  </a:lnTo>
                  <a:lnTo>
                    <a:pt x="1475" y="576"/>
                  </a:lnTo>
                  <a:lnTo>
                    <a:pt x="1491" y="596"/>
                  </a:lnTo>
                  <a:lnTo>
                    <a:pt x="1491" y="596"/>
                  </a:lnTo>
                  <a:lnTo>
                    <a:pt x="1493" y="598"/>
                  </a:lnTo>
                  <a:lnTo>
                    <a:pt x="1494" y="600"/>
                  </a:lnTo>
                  <a:lnTo>
                    <a:pt x="1494" y="602"/>
                  </a:lnTo>
                  <a:lnTo>
                    <a:pt x="1495" y="604"/>
                  </a:lnTo>
                  <a:lnTo>
                    <a:pt x="1496" y="606"/>
                  </a:lnTo>
                  <a:lnTo>
                    <a:pt x="1495" y="606"/>
                  </a:lnTo>
                  <a:lnTo>
                    <a:pt x="1496" y="608"/>
                  </a:lnTo>
                  <a:lnTo>
                    <a:pt x="1496" y="609"/>
                  </a:lnTo>
                  <a:lnTo>
                    <a:pt x="1497" y="611"/>
                  </a:lnTo>
                  <a:lnTo>
                    <a:pt x="1499" y="613"/>
                  </a:lnTo>
                  <a:lnTo>
                    <a:pt x="1500" y="615"/>
                  </a:lnTo>
                  <a:lnTo>
                    <a:pt x="1501" y="617"/>
                  </a:lnTo>
                  <a:lnTo>
                    <a:pt x="1502" y="618"/>
                  </a:lnTo>
                  <a:lnTo>
                    <a:pt x="1503" y="619"/>
                  </a:lnTo>
                  <a:lnTo>
                    <a:pt x="1503" y="618"/>
                  </a:lnTo>
                  <a:lnTo>
                    <a:pt x="1503" y="617"/>
                  </a:lnTo>
                  <a:lnTo>
                    <a:pt x="1504" y="615"/>
                  </a:lnTo>
                  <a:lnTo>
                    <a:pt x="1505" y="613"/>
                  </a:lnTo>
                  <a:lnTo>
                    <a:pt x="1506" y="611"/>
                  </a:lnTo>
                  <a:lnTo>
                    <a:pt x="1507" y="609"/>
                  </a:lnTo>
                  <a:lnTo>
                    <a:pt x="1508" y="608"/>
                  </a:lnTo>
                  <a:lnTo>
                    <a:pt x="1508" y="608"/>
                  </a:lnTo>
                  <a:lnTo>
                    <a:pt x="1509" y="609"/>
                  </a:lnTo>
                  <a:lnTo>
                    <a:pt x="1510" y="610"/>
                  </a:lnTo>
                  <a:lnTo>
                    <a:pt x="1511" y="612"/>
                  </a:lnTo>
                  <a:lnTo>
                    <a:pt x="1513" y="614"/>
                  </a:lnTo>
                  <a:lnTo>
                    <a:pt x="1514" y="616"/>
                  </a:lnTo>
                  <a:lnTo>
                    <a:pt x="1515" y="617"/>
                  </a:lnTo>
                  <a:lnTo>
                    <a:pt x="1516" y="617"/>
                  </a:lnTo>
                  <a:lnTo>
                    <a:pt x="1516" y="618"/>
                  </a:lnTo>
                  <a:lnTo>
                    <a:pt x="1516" y="620"/>
                  </a:lnTo>
                  <a:lnTo>
                    <a:pt x="1516" y="623"/>
                  </a:lnTo>
                  <a:lnTo>
                    <a:pt x="1516" y="626"/>
                  </a:lnTo>
                  <a:lnTo>
                    <a:pt x="1516" y="629"/>
                  </a:lnTo>
                  <a:lnTo>
                    <a:pt x="1516" y="631"/>
                  </a:lnTo>
                  <a:lnTo>
                    <a:pt x="1516" y="632"/>
                  </a:lnTo>
                  <a:lnTo>
                    <a:pt x="1517" y="633"/>
                  </a:lnTo>
                  <a:lnTo>
                    <a:pt x="1519" y="634"/>
                  </a:lnTo>
                  <a:lnTo>
                    <a:pt x="1520" y="634"/>
                  </a:lnTo>
                  <a:lnTo>
                    <a:pt x="1523" y="636"/>
                  </a:lnTo>
                  <a:lnTo>
                    <a:pt x="1523" y="636"/>
                  </a:lnTo>
                  <a:lnTo>
                    <a:pt x="1540" y="631"/>
                  </a:lnTo>
                  <a:lnTo>
                    <a:pt x="1560" y="613"/>
                  </a:lnTo>
                  <a:lnTo>
                    <a:pt x="1560" y="613"/>
                  </a:lnTo>
                  <a:lnTo>
                    <a:pt x="1561" y="611"/>
                  </a:lnTo>
                  <a:lnTo>
                    <a:pt x="1563" y="610"/>
                  </a:lnTo>
                  <a:lnTo>
                    <a:pt x="1564" y="608"/>
                  </a:lnTo>
                  <a:lnTo>
                    <a:pt x="1565" y="606"/>
                  </a:lnTo>
                  <a:lnTo>
                    <a:pt x="1566" y="605"/>
                  </a:lnTo>
                  <a:lnTo>
                    <a:pt x="1566" y="606"/>
                  </a:lnTo>
                  <a:lnTo>
                    <a:pt x="1567" y="608"/>
                  </a:lnTo>
                  <a:lnTo>
                    <a:pt x="1567" y="611"/>
                  </a:lnTo>
                  <a:lnTo>
                    <a:pt x="1567" y="613"/>
                  </a:lnTo>
                  <a:lnTo>
                    <a:pt x="1567" y="616"/>
                  </a:lnTo>
                  <a:lnTo>
                    <a:pt x="1567" y="619"/>
                  </a:lnTo>
                  <a:lnTo>
                    <a:pt x="1568" y="621"/>
                  </a:lnTo>
                  <a:lnTo>
                    <a:pt x="1570" y="626"/>
                  </a:lnTo>
                  <a:lnTo>
                    <a:pt x="1572" y="632"/>
                  </a:lnTo>
                  <a:lnTo>
                    <a:pt x="1574" y="636"/>
                  </a:lnTo>
                  <a:lnTo>
                    <a:pt x="1577" y="637"/>
                  </a:lnTo>
                  <a:lnTo>
                    <a:pt x="1584" y="638"/>
                  </a:lnTo>
                  <a:lnTo>
                    <a:pt x="1589" y="639"/>
                  </a:lnTo>
                  <a:lnTo>
                    <a:pt x="1592" y="639"/>
                  </a:lnTo>
                  <a:lnTo>
                    <a:pt x="1597" y="644"/>
                  </a:lnTo>
                  <a:lnTo>
                    <a:pt x="1607" y="654"/>
                  </a:lnTo>
                  <a:lnTo>
                    <a:pt x="1607" y="659"/>
                  </a:lnTo>
                  <a:lnTo>
                    <a:pt x="1596" y="676"/>
                  </a:lnTo>
                  <a:lnTo>
                    <a:pt x="1599" y="679"/>
                  </a:lnTo>
                  <a:lnTo>
                    <a:pt x="1597" y="685"/>
                  </a:lnTo>
                  <a:lnTo>
                    <a:pt x="1590" y="682"/>
                  </a:lnTo>
                  <a:lnTo>
                    <a:pt x="1588" y="699"/>
                  </a:lnTo>
                  <a:lnTo>
                    <a:pt x="1578" y="705"/>
                  </a:lnTo>
                  <a:lnTo>
                    <a:pt x="1575" y="712"/>
                  </a:lnTo>
                  <a:lnTo>
                    <a:pt x="1565" y="712"/>
                  </a:lnTo>
                  <a:lnTo>
                    <a:pt x="1562" y="724"/>
                  </a:lnTo>
                  <a:lnTo>
                    <a:pt x="1560" y="724"/>
                  </a:lnTo>
                  <a:lnTo>
                    <a:pt x="1555" y="726"/>
                  </a:lnTo>
                  <a:lnTo>
                    <a:pt x="1548" y="728"/>
                  </a:lnTo>
                  <a:lnTo>
                    <a:pt x="1541" y="730"/>
                  </a:lnTo>
                  <a:lnTo>
                    <a:pt x="1535" y="732"/>
                  </a:lnTo>
                  <a:lnTo>
                    <a:pt x="1533" y="732"/>
                  </a:lnTo>
                  <a:lnTo>
                    <a:pt x="1532" y="733"/>
                  </a:lnTo>
                  <a:lnTo>
                    <a:pt x="1532" y="735"/>
                  </a:lnTo>
                  <a:lnTo>
                    <a:pt x="1531" y="737"/>
                  </a:lnTo>
                  <a:lnTo>
                    <a:pt x="1531" y="739"/>
                  </a:lnTo>
                  <a:lnTo>
                    <a:pt x="1531" y="741"/>
                  </a:lnTo>
                  <a:lnTo>
                    <a:pt x="1531" y="741"/>
                  </a:lnTo>
                  <a:lnTo>
                    <a:pt x="1529" y="742"/>
                  </a:lnTo>
                  <a:lnTo>
                    <a:pt x="1524" y="744"/>
                  </a:lnTo>
                  <a:lnTo>
                    <a:pt x="1516" y="747"/>
                  </a:lnTo>
                  <a:lnTo>
                    <a:pt x="1509" y="751"/>
                  </a:lnTo>
                  <a:lnTo>
                    <a:pt x="1504" y="754"/>
                  </a:lnTo>
                  <a:lnTo>
                    <a:pt x="1502" y="755"/>
                  </a:lnTo>
                  <a:lnTo>
                    <a:pt x="1501" y="755"/>
                  </a:lnTo>
                  <a:lnTo>
                    <a:pt x="1500" y="756"/>
                  </a:lnTo>
                  <a:lnTo>
                    <a:pt x="1499" y="758"/>
                  </a:lnTo>
                  <a:lnTo>
                    <a:pt x="1497" y="759"/>
                  </a:lnTo>
                  <a:lnTo>
                    <a:pt x="1496" y="761"/>
                  </a:lnTo>
                  <a:lnTo>
                    <a:pt x="1495" y="762"/>
                  </a:lnTo>
                  <a:lnTo>
                    <a:pt x="1494" y="762"/>
                  </a:lnTo>
                  <a:lnTo>
                    <a:pt x="1484" y="763"/>
                  </a:lnTo>
                  <a:lnTo>
                    <a:pt x="1477" y="769"/>
                  </a:lnTo>
                  <a:lnTo>
                    <a:pt x="1459" y="769"/>
                  </a:lnTo>
                  <a:lnTo>
                    <a:pt x="1456" y="776"/>
                  </a:lnTo>
                  <a:lnTo>
                    <a:pt x="1438" y="780"/>
                  </a:lnTo>
                  <a:lnTo>
                    <a:pt x="1433" y="774"/>
                  </a:lnTo>
                  <a:lnTo>
                    <a:pt x="1428" y="759"/>
                  </a:lnTo>
                  <a:lnTo>
                    <a:pt x="1422" y="743"/>
                  </a:lnTo>
                  <a:lnTo>
                    <a:pt x="1422" y="742"/>
                  </a:lnTo>
                  <a:lnTo>
                    <a:pt x="1421" y="741"/>
                  </a:lnTo>
                  <a:lnTo>
                    <a:pt x="1419" y="740"/>
                  </a:lnTo>
                  <a:lnTo>
                    <a:pt x="1418" y="738"/>
                  </a:lnTo>
                  <a:lnTo>
                    <a:pt x="1416" y="736"/>
                  </a:lnTo>
                  <a:lnTo>
                    <a:pt x="1414" y="734"/>
                  </a:lnTo>
                  <a:lnTo>
                    <a:pt x="1412" y="732"/>
                  </a:lnTo>
                  <a:lnTo>
                    <a:pt x="1411" y="731"/>
                  </a:lnTo>
                  <a:lnTo>
                    <a:pt x="1410" y="730"/>
                  </a:lnTo>
                  <a:lnTo>
                    <a:pt x="1410" y="729"/>
                  </a:lnTo>
                  <a:lnTo>
                    <a:pt x="1410" y="728"/>
                  </a:lnTo>
                  <a:lnTo>
                    <a:pt x="1411" y="727"/>
                  </a:lnTo>
                  <a:lnTo>
                    <a:pt x="1412" y="725"/>
                  </a:lnTo>
                  <a:lnTo>
                    <a:pt x="1412" y="724"/>
                  </a:lnTo>
                  <a:lnTo>
                    <a:pt x="1412" y="724"/>
                  </a:lnTo>
                  <a:lnTo>
                    <a:pt x="1423" y="734"/>
                  </a:lnTo>
                  <a:lnTo>
                    <a:pt x="1420" y="723"/>
                  </a:lnTo>
                  <a:lnTo>
                    <a:pt x="1404" y="704"/>
                  </a:lnTo>
                  <a:lnTo>
                    <a:pt x="1399" y="693"/>
                  </a:lnTo>
                  <a:lnTo>
                    <a:pt x="1382" y="676"/>
                  </a:lnTo>
                  <a:lnTo>
                    <a:pt x="1382" y="675"/>
                  </a:lnTo>
                  <a:lnTo>
                    <a:pt x="1381" y="674"/>
                  </a:lnTo>
                  <a:lnTo>
                    <a:pt x="1380" y="671"/>
                  </a:lnTo>
                  <a:lnTo>
                    <a:pt x="1379" y="669"/>
                  </a:lnTo>
                  <a:lnTo>
                    <a:pt x="1378" y="666"/>
                  </a:lnTo>
                  <a:lnTo>
                    <a:pt x="1377" y="663"/>
                  </a:lnTo>
                  <a:lnTo>
                    <a:pt x="1377" y="661"/>
                  </a:lnTo>
                  <a:lnTo>
                    <a:pt x="1376" y="660"/>
                  </a:lnTo>
                  <a:lnTo>
                    <a:pt x="1376" y="659"/>
                  </a:lnTo>
                  <a:lnTo>
                    <a:pt x="1376" y="657"/>
                  </a:lnTo>
                  <a:lnTo>
                    <a:pt x="1376" y="654"/>
                  </a:lnTo>
                  <a:lnTo>
                    <a:pt x="1375" y="651"/>
                  </a:lnTo>
                  <a:lnTo>
                    <a:pt x="1375" y="649"/>
                  </a:lnTo>
                  <a:lnTo>
                    <a:pt x="1375" y="647"/>
                  </a:lnTo>
                  <a:lnTo>
                    <a:pt x="1375" y="647"/>
                  </a:lnTo>
                  <a:lnTo>
                    <a:pt x="1374" y="647"/>
                  </a:lnTo>
                  <a:lnTo>
                    <a:pt x="1372" y="646"/>
                  </a:lnTo>
                  <a:lnTo>
                    <a:pt x="1371" y="644"/>
                  </a:lnTo>
                  <a:lnTo>
                    <a:pt x="1370" y="642"/>
                  </a:lnTo>
                  <a:lnTo>
                    <a:pt x="1368" y="640"/>
                  </a:lnTo>
                  <a:lnTo>
                    <a:pt x="1367" y="638"/>
                  </a:lnTo>
                  <a:lnTo>
                    <a:pt x="1365" y="637"/>
                  </a:lnTo>
                  <a:lnTo>
                    <a:pt x="1365" y="634"/>
                  </a:lnTo>
                  <a:lnTo>
                    <a:pt x="1364" y="634"/>
                  </a:lnTo>
                  <a:lnTo>
                    <a:pt x="1363" y="632"/>
                  </a:lnTo>
                  <a:lnTo>
                    <a:pt x="1360" y="627"/>
                  </a:lnTo>
                  <a:lnTo>
                    <a:pt x="1356" y="620"/>
                  </a:lnTo>
                  <a:lnTo>
                    <a:pt x="1353" y="615"/>
                  </a:lnTo>
                  <a:lnTo>
                    <a:pt x="1352" y="612"/>
                  </a:lnTo>
                  <a:lnTo>
                    <a:pt x="1350" y="610"/>
                  </a:lnTo>
                  <a:lnTo>
                    <a:pt x="1347" y="604"/>
                  </a:lnTo>
                  <a:lnTo>
                    <a:pt x="1341" y="598"/>
                  </a:lnTo>
                  <a:lnTo>
                    <a:pt x="1336" y="592"/>
                  </a:lnTo>
                  <a:lnTo>
                    <a:pt x="1332" y="587"/>
                  </a:lnTo>
                  <a:lnTo>
                    <a:pt x="1330" y="585"/>
                  </a:lnTo>
                  <a:lnTo>
                    <a:pt x="1330" y="586"/>
                  </a:lnTo>
                  <a:lnTo>
                    <a:pt x="1328" y="586"/>
                  </a:lnTo>
                  <a:lnTo>
                    <a:pt x="1326" y="586"/>
                  </a:lnTo>
                  <a:lnTo>
                    <a:pt x="1323" y="586"/>
                  </a:lnTo>
                  <a:lnTo>
                    <a:pt x="1321" y="587"/>
                  </a:lnTo>
                  <a:lnTo>
                    <a:pt x="1319" y="587"/>
                  </a:lnTo>
                  <a:lnTo>
                    <a:pt x="1318" y="587"/>
                  </a:lnTo>
                  <a:lnTo>
                    <a:pt x="1317" y="587"/>
                  </a:lnTo>
                  <a:lnTo>
                    <a:pt x="1318" y="588"/>
                  </a:lnTo>
                  <a:lnTo>
                    <a:pt x="1318" y="590"/>
                  </a:lnTo>
                  <a:lnTo>
                    <a:pt x="1319" y="591"/>
                  </a:lnTo>
                  <a:lnTo>
                    <a:pt x="1320" y="593"/>
                  </a:lnTo>
                  <a:lnTo>
                    <a:pt x="1321" y="595"/>
                  </a:lnTo>
                  <a:lnTo>
                    <a:pt x="1322" y="596"/>
                  </a:lnTo>
                  <a:lnTo>
                    <a:pt x="1323" y="598"/>
                  </a:lnTo>
                  <a:lnTo>
                    <a:pt x="1326" y="604"/>
                  </a:lnTo>
                  <a:lnTo>
                    <a:pt x="1329" y="612"/>
                  </a:lnTo>
                  <a:lnTo>
                    <a:pt x="1332" y="620"/>
                  </a:lnTo>
                  <a:lnTo>
                    <a:pt x="1334" y="625"/>
                  </a:lnTo>
                  <a:lnTo>
                    <a:pt x="1335" y="627"/>
                  </a:lnTo>
                  <a:lnTo>
                    <a:pt x="1350" y="653"/>
                  </a:lnTo>
                  <a:lnTo>
                    <a:pt x="1362" y="675"/>
                  </a:lnTo>
                  <a:lnTo>
                    <a:pt x="1363" y="697"/>
                  </a:lnTo>
                  <a:lnTo>
                    <a:pt x="1363" y="697"/>
                  </a:lnTo>
                  <a:lnTo>
                    <a:pt x="1364" y="698"/>
                  </a:lnTo>
                  <a:lnTo>
                    <a:pt x="1366" y="700"/>
                  </a:lnTo>
                  <a:lnTo>
                    <a:pt x="1368" y="701"/>
                  </a:lnTo>
                  <a:lnTo>
                    <a:pt x="1370" y="703"/>
                  </a:lnTo>
                  <a:lnTo>
                    <a:pt x="1371" y="705"/>
                  </a:lnTo>
                  <a:lnTo>
                    <a:pt x="1374" y="706"/>
                  </a:lnTo>
                  <a:lnTo>
                    <a:pt x="1375" y="707"/>
                  </a:lnTo>
                  <a:lnTo>
                    <a:pt x="1375" y="707"/>
                  </a:lnTo>
                  <a:lnTo>
                    <a:pt x="1376" y="709"/>
                  </a:lnTo>
                  <a:lnTo>
                    <a:pt x="1378" y="715"/>
                  </a:lnTo>
                  <a:lnTo>
                    <a:pt x="1380" y="722"/>
                  </a:lnTo>
                  <a:lnTo>
                    <a:pt x="1381" y="728"/>
                  </a:lnTo>
                  <a:lnTo>
                    <a:pt x="1382" y="730"/>
                  </a:lnTo>
                  <a:lnTo>
                    <a:pt x="1382" y="731"/>
                  </a:lnTo>
                  <a:lnTo>
                    <a:pt x="1383" y="732"/>
                  </a:lnTo>
                  <a:lnTo>
                    <a:pt x="1385" y="734"/>
                  </a:lnTo>
                  <a:lnTo>
                    <a:pt x="1387" y="736"/>
                  </a:lnTo>
                  <a:lnTo>
                    <a:pt x="1389" y="737"/>
                  </a:lnTo>
                  <a:lnTo>
                    <a:pt x="1391" y="739"/>
                  </a:lnTo>
                  <a:lnTo>
                    <a:pt x="1393" y="740"/>
                  </a:lnTo>
                  <a:lnTo>
                    <a:pt x="1393" y="740"/>
                  </a:lnTo>
                  <a:lnTo>
                    <a:pt x="1417" y="764"/>
                  </a:lnTo>
                  <a:lnTo>
                    <a:pt x="1435" y="785"/>
                  </a:lnTo>
                  <a:lnTo>
                    <a:pt x="1433" y="794"/>
                  </a:lnTo>
                  <a:lnTo>
                    <a:pt x="1445" y="808"/>
                  </a:lnTo>
                  <a:lnTo>
                    <a:pt x="1458" y="803"/>
                  </a:lnTo>
                  <a:lnTo>
                    <a:pt x="1485" y="795"/>
                  </a:lnTo>
                  <a:lnTo>
                    <a:pt x="1487" y="795"/>
                  </a:lnTo>
                  <a:lnTo>
                    <a:pt x="1494" y="795"/>
                  </a:lnTo>
                  <a:lnTo>
                    <a:pt x="1500" y="794"/>
                  </a:lnTo>
                  <a:lnTo>
                    <a:pt x="1505" y="794"/>
                  </a:lnTo>
                  <a:lnTo>
                    <a:pt x="1508" y="793"/>
                  </a:lnTo>
                  <a:lnTo>
                    <a:pt x="1509" y="792"/>
                  </a:lnTo>
                  <a:lnTo>
                    <a:pt x="1510" y="791"/>
                  </a:lnTo>
                  <a:lnTo>
                    <a:pt x="1511" y="790"/>
                  </a:lnTo>
                  <a:lnTo>
                    <a:pt x="1512" y="789"/>
                  </a:lnTo>
                  <a:lnTo>
                    <a:pt x="1513" y="788"/>
                  </a:lnTo>
                  <a:lnTo>
                    <a:pt x="1520" y="790"/>
                  </a:lnTo>
                  <a:lnTo>
                    <a:pt x="1518" y="818"/>
                  </a:lnTo>
                  <a:lnTo>
                    <a:pt x="1506" y="845"/>
                  </a:lnTo>
                  <a:lnTo>
                    <a:pt x="1470" y="905"/>
                  </a:lnTo>
                  <a:lnTo>
                    <a:pt x="1446" y="925"/>
                  </a:lnTo>
                  <a:lnTo>
                    <a:pt x="1403" y="974"/>
                  </a:lnTo>
                  <a:lnTo>
                    <a:pt x="1392" y="995"/>
                  </a:lnTo>
                  <a:lnTo>
                    <a:pt x="1391" y="997"/>
                  </a:lnTo>
                  <a:lnTo>
                    <a:pt x="1389" y="1002"/>
                  </a:lnTo>
                  <a:lnTo>
                    <a:pt x="1387" y="1009"/>
                  </a:lnTo>
                  <a:lnTo>
                    <a:pt x="1385" y="1015"/>
                  </a:lnTo>
                  <a:lnTo>
                    <a:pt x="1385" y="1018"/>
                  </a:lnTo>
                  <a:lnTo>
                    <a:pt x="1385" y="1022"/>
                  </a:lnTo>
                  <a:lnTo>
                    <a:pt x="1387" y="1028"/>
                  </a:lnTo>
                  <a:lnTo>
                    <a:pt x="1388" y="1036"/>
                  </a:lnTo>
                  <a:lnTo>
                    <a:pt x="1388" y="1040"/>
                  </a:lnTo>
                  <a:lnTo>
                    <a:pt x="1389" y="1042"/>
                  </a:lnTo>
                  <a:lnTo>
                    <a:pt x="1390" y="1048"/>
                  </a:lnTo>
                  <a:lnTo>
                    <a:pt x="1393" y="1055"/>
                  </a:lnTo>
                  <a:lnTo>
                    <a:pt x="1395" y="1064"/>
                  </a:lnTo>
                  <a:lnTo>
                    <a:pt x="1397" y="1070"/>
                  </a:lnTo>
                  <a:lnTo>
                    <a:pt x="1397" y="1073"/>
                  </a:lnTo>
                  <a:lnTo>
                    <a:pt x="1398" y="1075"/>
                  </a:lnTo>
                  <a:lnTo>
                    <a:pt x="1399" y="1080"/>
                  </a:lnTo>
                  <a:lnTo>
                    <a:pt x="1401" y="1085"/>
                  </a:lnTo>
                  <a:lnTo>
                    <a:pt x="1403" y="1091"/>
                  </a:lnTo>
                  <a:lnTo>
                    <a:pt x="1403" y="1092"/>
                  </a:lnTo>
                  <a:lnTo>
                    <a:pt x="1400" y="1140"/>
                  </a:lnTo>
                  <a:lnTo>
                    <a:pt x="1387" y="1153"/>
                  </a:lnTo>
                  <a:lnTo>
                    <a:pt x="1385" y="1154"/>
                  </a:lnTo>
                  <a:lnTo>
                    <a:pt x="1380" y="1157"/>
                  </a:lnTo>
                  <a:lnTo>
                    <a:pt x="1374" y="1159"/>
                  </a:lnTo>
                  <a:lnTo>
                    <a:pt x="1368" y="1162"/>
                  </a:lnTo>
                  <a:lnTo>
                    <a:pt x="1365" y="1164"/>
                  </a:lnTo>
                  <a:lnTo>
                    <a:pt x="1364" y="1165"/>
                  </a:lnTo>
                  <a:lnTo>
                    <a:pt x="1362" y="1167"/>
                  </a:lnTo>
                  <a:lnTo>
                    <a:pt x="1361" y="1169"/>
                  </a:lnTo>
                  <a:lnTo>
                    <a:pt x="1359" y="1170"/>
                  </a:lnTo>
                  <a:lnTo>
                    <a:pt x="1358" y="1171"/>
                  </a:lnTo>
                  <a:lnTo>
                    <a:pt x="1358" y="1172"/>
                  </a:lnTo>
                  <a:lnTo>
                    <a:pt x="1337" y="1191"/>
                  </a:lnTo>
                  <a:lnTo>
                    <a:pt x="1337" y="1192"/>
                  </a:lnTo>
                  <a:lnTo>
                    <a:pt x="1336" y="1193"/>
                  </a:lnTo>
                  <a:lnTo>
                    <a:pt x="1335" y="1195"/>
                  </a:lnTo>
                  <a:lnTo>
                    <a:pt x="1335" y="1197"/>
                  </a:lnTo>
                  <a:lnTo>
                    <a:pt x="1335" y="1198"/>
                  </a:lnTo>
                  <a:lnTo>
                    <a:pt x="1335" y="1199"/>
                  </a:lnTo>
                  <a:lnTo>
                    <a:pt x="1335" y="1202"/>
                  </a:lnTo>
                  <a:lnTo>
                    <a:pt x="1336" y="1204"/>
                  </a:lnTo>
                  <a:lnTo>
                    <a:pt x="1337" y="1206"/>
                  </a:lnTo>
                  <a:lnTo>
                    <a:pt x="1338" y="1207"/>
                  </a:lnTo>
                  <a:lnTo>
                    <a:pt x="1338" y="1208"/>
                  </a:lnTo>
                  <a:lnTo>
                    <a:pt x="1342" y="1228"/>
                  </a:lnTo>
                  <a:lnTo>
                    <a:pt x="1337" y="1249"/>
                  </a:lnTo>
                  <a:lnTo>
                    <a:pt x="1335" y="1250"/>
                  </a:lnTo>
                  <a:lnTo>
                    <a:pt x="1330" y="1254"/>
                  </a:lnTo>
                  <a:lnTo>
                    <a:pt x="1323" y="1257"/>
                  </a:lnTo>
                  <a:lnTo>
                    <a:pt x="1318" y="1262"/>
                  </a:lnTo>
                  <a:lnTo>
                    <a:pt x="1314" y="1264"/>
                  </a:lnTo>
                  <a:lnTo>
                    <a:pt x="1312" y="1265"/>
                  </a:lnTo>
                  <a:lnTo>
                    <a:pt x="1311" y="1266"/>
                  </a:lnTo>
                  <a:lnTo>
                    <a:pt x="1310" y="1268"/>
                  </a:lnTo>
                  <a:lnTo>
                    <a:pt x="1310" y="1270"/>
                  </a:lnTo>
                  <a:lnTo>
                    <a:pt x="1309" y="1271"/>
                  </a:lnTo>
                  <a:lnTo>
                    <a:pt x="1309" y="1271"/>
                  </a:lnTo>
                  <a:lnTo>
                    <a:pt x="1310" y="1284"/>
                  </a:lnTo>
                  <a:lnTo>
                    <a:pt x="1304" y="1304"/>
                  </a:lnTo>
                  <a:lnTo>
                    <a:pt x="1292" y="1314"/>
                  </a:lnTo>
                  <a:lnTo>
                    <a:pt x="1291" y="1317"/>
                  </a:lnTo>
                  <a:lnTo>
                    <a:pt x="1288" y="1321"/>
                  </a:lnTo>
                  <a:lnTo>
                    <a:pt x="1282" y="1327"/>
                  </a:lnTo>
                  <a:lnTo>
                    <a:pt x="1277" y="1333"/>
                  </a:lnTo>
                  <a:lnTo>
                    <a:pt x="1273" y="1339"/>
                  </a:lnTo>
                  <a:lnTo>
                    <a:pt x="1270" y="1344"/>
                  </a:lnTo>
                  <a:lnTo>
                    <a:pt x="1269" y="1345"/>
                  </a:lnTo>
                  <a:lnTo>
                    <a:pt x="1267" y="1346"/>
                  </a:lnTo>
                  <a:lnTo>
                    <a:pt x="1264" y="1349"/>
                  </a:lnTo>
                  <a:lnTo>
                    <a:pt x="1259" y="1354"/>
                  </a:lnTo>
                  <a:lnTo>
                    <a:pt x="1254" y="1359"/>
                  </a:lnTo>
                  <a:lnTo>
                    <a:pt x="1248" y="1364"/>
                  </a:lnTo>
                  <a:lnTo>
                    <a:pt x="1245" y="1367"/>
                  </a:lnTo>
                  <a:lnTo>
                    <a:pt x="1243" y="1368"/>
                  </a:lnTo>
                  <a:lnTo>
                    <a:pt x="1229" y="1369"/>
                  </a:lnTo>
                  <a:lnTo>
                    <a:pt x="1215" y="1377"/>
                  </a:lnTo>
                  <a:lnTo>
                    <a:pt x="1197" y="1374"/>
                  </a:lnTo>
                  <a:lnTo>
                    <a:pt x="1196" y="1374"/>
                  </a:lnTo>
                  <a:lnTo>
                    <a:pt x="1194" y="1375"/>
                  </a:lnTo>
                  <a:lnTo>
                    <a:pt x="1191" y="1376"/>
                  </a:lnTo>
                  <a:lnTo>
                    <a:pt x="1188" y="1377"/>
                  </a:lnTo>
                  <a:lnTo>
                    <a:pt x="1186" y="1378"/>
                  </a:lnTo>
                  <a:lnTo>
                    <a:pt x="1184" y="1378"/>
                  </a:lnTo>
                  <a:lnTo>
                    <a:pt x="1183" y="1378"/>
                  </a:lnTo>
                  <a:lnTo>
                    <a:pt x="1182" y="1378"/>
                  </a:lnTo>
                  <a:lnTo>
                    <a:pt x="1180" y="1378"/>
                  </a:lnTo>
                  <a:lnTo>
                    <a:pt x="1178" y="1379"/>
                  </a:lnTo>
                  <a:lnTo>
                    <a:pt x="1176" y="1379"/>
                  </a:lnTo>
                  <a:lnTo>
                    <a:pt x="1174" y="1379"/>
                  </a:lnTo>
                  <a:lnTo>
                    <a:pt x="1173" y="1379"/>
                  </a:lnTo>
                  <a:lnTo>
                    <a:pt x="1165" y="1383"/>
                  </a:lnTo>
                  <a:lnTo>
                    <a:pt x="1154" y="1378"/>
                  </a:lnTo>
                  <a:lnTo>
                    <a:pt x="1153" y="1372"/>
                  </a:lnTo>
                  <a:lnTo>
                    <a:pt x="1153" y="1372"/>
                  </a:lnTo>
                  <a:lnTo>
                    <a:pt x="1152" y="1369"/>
                  </a:lnTo>
                  <a:lnTo>
                    <a:pt x="1151" y="1367"/>
                  </a:lnTo>
                  <a:lnTo>
                    <a:pt x="1150" y="1365"/>
                  </a:lnTo>
                  <a:lnTo>
                    <a:pt x="1148" y="1362"/>
                  </a:lnTo>
                  <a:lnTo>
                    <a:pt x="1147" y="1360"/>
                  </a:lnTo>
                  <a:lnTo>
                    <a:pt x="1146" y="1358"/>
                  </a:lnTo>
                  <a:lnTo>
                    <a:pt x="1145" y="1357"/>
                  </a:lnTo>
                  <a:lnTo>
                    <a:pt x="1145" y="1356"/>
                  </a:lnTo>
                  <a:lnTo>
                    <a:pt x="1146" y="1356"/>
                  </a:lnTo>
                  <a:lnTo>
                    <a:pt x="1147" y="1355"/>
                  </a:lnTo>
                  <a:lnTo>
                    <a:pt x="1149" y="1355"/>
                  </a:lnTo>
                  <a:lnTo>
                    <a:pt x="1149" y="1355"/>
                  </a:lnTo>
                  <a:lnTo>
                    <a:pt x="1150" y="1354"/>
                  </a:lnTo>
                  <a:lnTo>
                    <a:pt x="1150" y="1352"/>
                  </a:lnTo>
                  <a:lnTo>
                    <a:pt x="1150" y="1350"/>
                  </a:lnTo>
                  <a:lnTo>
                    <a:pt x="1150" y="1348"/>
                  </a:lnTo>
                  <a:lnTo>
                    <a:pt x="1150" y="1346"/>
                  </a:lnTo>
                  <a:lnTo>
                    <a:pt x="1150" y="1345"/>
                  </a:lnTo>
                  <a:lnTo>
                    <a:pt x="1146" y="1338"/>
                  </a:lnTo>
                  <a:lnTo>
                    <a:pt x="1137" y="1319"/>
                  </a:lnTo>
                  <a:lnTo>
                    <a:pt x="1128" y="1299"/>
                  </a:lnTo>
                  <a:lnTo>
                    <a:pt x="1116" y="1276"/>
                  </a:lnTo>
                  <a:lnTo>
                    <a:pt x="1114" y="1237"/>
                  </a:lnTo>
                  <a:lnTo>
                    <a:pt x="1098" y="1202"/>
                  </a:lnTo>
                  <a:lnTo>
                    <a:pt x="1083" y="1170"/>
                  </a:lnTo>
                  <a:lnTo>
                    <a:pt x="1082" y="1144"/>
                  </a:lnTo>
                  <a:lnTo>
                    <a:pt x="1087" y="1124"/>
                  </a:lnTo>
                  <a:lnTo>
                    <a:pt x="1099" y="1097"/>
                  </a:lnTo>
                  <a:lnTo>
                    <a:pt x="1102" y="1076"/>
                  </a:lnTo>
                  <a:lnTo>
                    <a:pt x="1094" y="1054"/>
                  </a:lnTo>
                  <a:lnTo>
                    <a:pt x="1099" y="1047"/>
                  </a:lnTo>
                  <a:lnTo>
                    <a:pt x="1094" y="1035"/>
                  </a:lnTo>
                  <a:lnTo>
                    <a:pt x="1086" y="1013"/>
                  </a:lnTo>
                  <a:lnTo>
                    <a:pt x="1085" y="1011"/>
                  </a:lnTo>
                  <a:lnTo>
                    <a:pt x="1083" y="1007"/>
                  </a:lnTo>
                  <a:lnTo>
                    <a:pt x="1081" y="1001"/>
                  </a:lnTo>
                  <a:lnTo>
                    <a:pt x="1079" y="997"/>
                  </a:lnTo>
                  <a:lnTo>
                    <a:pt x="1079" y="995"/>
                  </a:lnTo>
                  <a:lnTo>
                    <a:pt x="1077" y="993"/>
                  </a:lnTo>
                  <a:lnTo>
                    <a:pt x="1074" y="989"/>
                  </a:lnTo>
                  <a:lnTo>
                    <a:pt x="1069" y="982"/>
                  </a:lnTo>
                  <a:lnTo>
                    <a:pt x="1064" y="973"/>
                  </a:lnTo>
                  <a:lnTo>
                    <a:pt x="1059" y="966"/>
                  </a:lnTo>
                  <a:lnTo>
                    <a:pt x="1054" y="959"/>
                  </a:lnTo>
                  <a:lnTo>
                    <a:pt x="1051" y="955"/>
                  </a:lnTo>
                  <a:lnTo>
                    <a:pt x="1050" y="953"/>
                  </a:lnTo>
                  <a:lnTo>
                    <a:pt x="1051" y="946"/>
                  </a:lnTo>
                  <a:lnTo>
                    <a:pt x="1054" y="938"/>
                  </a:lnTo>
                  <a:lnTo>
                    <a:pt x="1058" y="929"/>
                  </a:lnTo>
                  <a:lnTo>
                    <a:pt x="1060" y="909"/>
                  </a:lnTo>
                  <a:lnTo>
                    <a:pt x="1061" y="898"/>
                  </a:lnTo>
                  <a:lnTo>
                    <a:pt x="1060" y="897"/>
                  </a:lnTo>
                  <a:lnTo>
                    <a:pt x="1059" y="896"/>
                  </a:lnTo>
                  <a:lnTo>
                    <a:pt x="1058" y="895"/>
                  </a:lnTo>
                  <a:lnTo>
                    <a:pt x="1056" y="893"/>
                  </a:lnTo>
                  <a:lnTo>
                    <a:pt x="1054" y="891"/>
                  </a:lnTo>
                  <a:lnTo>
                    <a:pt x="1052" y="888"/>
                  </a:lnTo>
                  <a:lnTo>
                    <a:pt x="1050" y="887"/>
                  </a:lnTo>
                  <a:lnTo>
                    <a:pt x="1049" y="886"/>
                  </a:lnTo>
                  <a:lnTo>
                    <a:pt x="1048" y="885"/>
                  </a:lnTo>
                  <a:lnTo>
                    <a:pt x="1045" y="885"/>
                  </a:lnTo>
                  <a:lnTo>
                    <a:pt x="1037" y="885"/>
                  </a:lnTo>
                  <a:lnTo>
                    <a:pt x="1029" y="886"/>
                  </a:lnTo>
                  <a:lnTo>
                    <a:pt x="1022" y="887"/>
                  </a:lnTo>
                  <a:lnTo>
                    <a:pt x="1019" y="887"/>
                  </a:lnTo>
                  <a:lnTo>
                    <a:pt x="1018" y="887"/>
                  </a:lnTo>
                  <a:lnTo>
                    <a:pt x="1017" y="886"/>
                  </a:lnTo>
                  <a:lnTo>
                    <a:pt x="1016" y="885"/>
                  </a:lnTo>
                  <a:lnTo>
                    <a:pt x="1015" y="883"/>
                  </a:lnTo>
                  <a:lnTo>
                    <a:pt x="1014" y="881"/>
                  </a:lnTo>
                  <a:lnTo>
                    <a:pt x="1014" y="880"/>
                  </a:lnTo>
                  <a:lnTo>
                    <a:pt x="1012" y="878"/>
                  </a:lnTo>
                  <a:lnTo>
                    <a:pt x="1012" y="877"/>
                  </a:lnTo>
                  <a:lnTo>
                    <a:pt x="1011" y="876"/>
                  </a:lnTo>
                  <a:lnTo>
                    <a:pt x="1010" y="873"/>
                  </a:lnTo>
                  <a:lnTo>
                    <a:pt x="1009" y="871"/>
                  </a:lnTo>
                  <a:lnTo>
                    <a:pt x="1007" y="869"/>
                  </a:lnTo>
                  <a:lnTo>
                    <a:pt x="1006" y="867"/>
                  </a:lnTo>
                  <a:lnTo>
                    <a:pt x="1005" y="866"/>
                  </a:lnTo>
                  <a:lnTo>
                    <a:pt x="1005" y="865"/>
                  </a:lnTo>
                  <a:lnTo>
                    <a:pt x="993" y="860"/>
                  </a:lnTo>
                  <a:lnTo>
                    <a:pt x="968" y="860"/>
                  </a:lnTo>
                  <a:lnTo>
                    <a:pt x="962" y="866"/>
                  </a:lnTo>
                  <a:lnTo>
                    <a:pt x="929" y="881"/>
                  </a:lnTo>
                  <a:lnTo>
                    <a:pt x="920" y="877"/>
                  </a:lnTo>
                  <a:lnTo>
                    <a:pt x="908" y="875"/>
                  </a:lnTo>
                  <a:lnTo>
                    <a:pt x="906" y="875"/>
                  </a:lnTo>
                  <a:lnTo>
                    <a:pt x="901" y="875"/>
                  </a:lnTo>
                  <a:lnTo>
                    <a:pt x="895" y="876"/>
                  </a:lnTo>
                  <a:lnTo>
                    <a:pt x="890" y="876"/>
                  </a:lnTo>
                  <a:lnTo>
                    <a:pt x="888" y="876"/>
                  </a:lnTo>
                  <a:lnTo>
                    <a:pt x="886" y="876"/>
                  </a:lnTo>
                  <a:lnTo>
                    <a:pt x="882" y="878"/>
                  </a:lnTo>
                  <a:lnTo>
                    <a:pt x="877" y="880"/>
                  </a:lnTo>
                  <a:lnTo>
                    <a:pt x="871" y="883"/>
                  </a:lnTo>
                  <a:lnTo>
                    <a:pt x="867" y="885"/>
                  </a:lnTo>
                  <a:lnTo>
                    <a:pt x="866" y="886"/>
                  </a:lnTo>
                  <a:lnTo>
                    <a:pt x="864" y="885"/>
                  </a:lnTo>
                  <a:lnTo>
                    <a:pt x="859" y="882"/>
                  </a:lnTo>
                  <a:lnTo>
                    <a:pt x="854" y="878"/>
                  </a:lnTo>
                  <a:lnTo>
                    <a:pt x="847" y="873"/>
                  </a:lnTo>
                  <a:lnTo>
                    <a:pt x="842" y="869"/>
                  </a:lnTo>
                  <a:lnTo>
                    <a:pt x="838" y="867"/>
                  </a:lnTo>
                  <a:lnTo>
                    <a:pt x="836" y="866"/>
                  </a:lnTo>
                  <a:lnTo>
                    <a:pt x="834" y="865"/>
                  </a:lnTo>
                  <a:lnTo>
                    <a:pt x="829" y="861"/>
                  </a:lnTo>
                  <a:lnTo>
                    <a:pt x="824" y="857"/>
                  </a:lnTo>
                  <a:lnTo>
                    <a:pt x="818" y="852"/>
                  </a:lnTo>
                  <a:lnTo>
                    <a:pt x="813" y="848"/>
                  </a:lnTo>
                  <a:lnTo>
                    <a:pt x="809" y="845"/>
                  </a:lnTo>
                  <a:lnTo>
                    <a:pt x="808" y="844"/>
                  </a:lnTo>
                  <a:lnTo>
                    <a:pt x="801" y="824"/>
                  </a:lnTo>
                  <a:lnTo>
                    <a:pt x="801" y="823"/>
                  </a:lnTo>
                  <a:lnTo>
                    <a:pt x="800" y="822"/>
                  </a:lnTo>
                  <a:lnTo>
                    <a:pt x="799" y="821"/>
                  </a:lnTo>
                  <a:lnTo>
                    <a:pt x="799" y="820"/>
                  </a:lnTo>
                  <a:lnTo>
                    <a:pt x="798" y="818"/>
                  </a:lnTo>
                  <a:lnTo>
                    <a:pt x="795" y="815"/>
                  </a:lnTo>
                  <a:lnTo>
                    <a:pt x="792" y="810"/>
                  </a:lnTo>
                  <a:lnTo>
                    <a:pt x="788" y="806"/>
                  </a:lnTo>
                  <a:lnTo>
                    <a:pt x="787" y="803"/>
                  </a:lnTo>
                  <a:lnTo>
                    <a:pt x="786" y="802"/>
                  </a:lnTo>
                  <a:lnTo>
                    <a:pt x="784" y="800"/>
                  </a:lnTo>
                  <a:lnTo>
                    <a:pt x="782" y="798"/>
                  </a:lnTo>
                  <a:lnTo>
                    <a:pt x="780" y="797"/>
                  </a:lnTo>
                  <a:lnTo>
                    <a:pt x="778" y="796"/>
                  </a:lnTo>
                  <a:lnTo>
                    <a:pt x="776" y="795"/>
                  </a:lnTo>
                  <a:lnTo>
                    <a:pt x="775" y="795"/>
                  </a:lnTo>
                  <a:lnTo>
                    <a:pt x="773" y="795"/>
                  </a:lnTo>
                  <a:lnTo>
                    <a:pt x="772" y="794"/>
                  </a:lnTo>
                  <a:lnTo>
                    <a:pt x="770" y="793"/>
                  </a:lnTo>
                  <a:lnTo>
                    <a:pt x="769" y="792"/>
                  </a:lnTo>
                  <a:lnTo>
                    <a:pt x="769" y="792"/>
                  </a:lnTo>
                  <a:lnTo>
                    <a:pt x="764" y="781"/>
                  </a:lnTo>
                  <a:lnTo>
                    <a:pt x="764" y="774"/>
                  </a:lnTo>
                  <a:lnTo>
                    <a:pt x="766" y="767"/>
                  </a:lnTo>
                  <a:lnTo>
                    <a:pt x="765" y="761"/>
                  </a:lnTo>
                  <a:lnTo>
                    <a:pt x="758" y="756"/>
                  </a:lnTo>
                  <a:lnTo>
                    <a:pt x="758" y="752"/>
                  </a:lnTo>
                  <a:lnTo>
                    <a:pt x="766" y="746"/>
                  </a:lnTo>
                  <a:lnTo>
                    <a:pt x="768" y="732"/>
                  </a:lnTo>
                  <a:lnTo>
                    <a:pt x="773" y="722"/>
                  </a:lnTo>
                  <a:lnTo>
                    <a:pt x="773" y="702"/>
                  </a:lnTo>
                  <a:lnTo>
                    <a:pt x="773" y="701"/>
                  </a:lnTo>
                  <a:lnTo>
                    <a:pt x="772" y="699"/>
                  </a:lnTo>
                  <a:lnTo>
                    <a:pt x="771" y="697"/>
                  </a:lnTo>
                  <a:lnTo>
                    <a:pt x="770" y="695"/>
                  </a:lnTo>
                  <a:lnTo>
                    <a:pt x="769" y="694"/>
                  </a:lnTo>
                  <a:lnTo>
                    <a:pt x="768" y="694"/>
                  </a:lnTo>
                  <a:lnTo>
                    <a:pt x="773" y="688"/>
                  </a:lnTo>
                  <a:lnTo>
                    <a:pt x="773" y="688"/>
                  </a:lnTo>
                  <a:lnTo>
                    <a:pt x="773" y="686"/>
                  </a:lnTo>
                  <a:lnTo>
                    <a:pt x="772" y="685"/>
                  </a:lnTo>
                  <a:lnTo>
                    <a:pt x="772" y="685"/>
                  </a:lnTo>
                  <a:lnTo>
                    <a:pt x="772" y="685"/>
                  </a:lnTo>
                  <a:lnTo>
                    <a:pt x="771" y="684"/>
                  </a:lnTo>
                  <a:lnTo>
                    <a:pt x="770" y="683"/>
                  </a:lnTo>
                  <a:lnTo>
                    <a:pt x="769" y="681"/>
                  </a:lnTo>
                  <a:lnTo>
                    <a:pt x="769" y="680"/>
                  </a:lnTo>
                  <a:lnTo>
                    <a:pt x="768" y="678"/>
                  </a:lnTo>
                  <a:lnTo>
                    <a:pt x="768" y="678"/>
                  </a:lnTo>
                  <a:lnTo>
                    <a:pt x="767" y="678"/>
                  </a:lnTo>
                  <a:lnTo>
                    <a:pt x="767" y="677"/>
                  </a:lnTo>
                  <a:lnTo>
                    <a:pt x="766" y="675"/>
                  </a:lnTo>
                  <a:lnTo>
                    <a:pt x="765" y="674"/>
                  </a:lnTo>
                  <a:lnTo>
                    <a:pt x="765" y="673"/>
                  </a:lnTo>
                  <a:lnTo>
                    <a:pt x="765" y="672"/>
                  </a:lnTo>
                  <a:lnTo>
                    <a:pt x="765" y="669"/>
                  </a:lnTo>
                  <a:lnTo>
                    <a:pt x="765" y="667"/>
                  </a:lnTo>
                  <a:lnTo>
                    <a:pt x="766" y="665"/>
                  </a:lnTo>
                  <a:lnTo>
                    <a:pt x="766" y="665"/>
                  </a:lnTo>
                  <a:lnTo>
                    <a:pt x="767" y="663"/>
                  </a:lnTo>
                  <a:lnTo>
                    <a:pt x="768" y="662"/>
                  </a:lnTo>
                  <a:lnTo>
                    <a:pt x="770" y="659"/>
                  </a:lnTo>
                  <a:lnTo>
                    <a:pt x="771" y="657"/>
                  </a:lnTo>
                  <a:lnTo>
                    <a:pt x="773" y="655"/>
                  </a:lnTo>
                  <a:lnTo>
                    <a:pt x="775" y="653"/>
                  </a:lnTo>
                  <a:lnTo>
                    <a:pt x="775" y="652"/>
                  </a:lnTo>
                  <a:lnTo>
                    <a:pt x="775" y="652"/>
                  </a:lnTo>
                  <a:lnTo>
                    <a:pt x="776" y="650"/>
                  </a:lnTo>
                  <a:lnTo>
                    <a:pt x="776" y="647"/>
                  </a:lnTo>
                  <a:lnTo>
                    <a:pt x="777" y="645"/>
                  </a:lnTo>
                  <a:lnTo>
                    <a:pt x="777" y="642"/>
                  </a:lnTo>
                  <a:lnTo>
                    <a:pt x="778" y="640"/>
                  </a:lnTo>
                  <a:lnTo>
                    <a:pt x="778" y="638"/>
                  </a:lnTo>
                  <a:lnTo>
                    <a:pt x="778" y="638"/>
                  </a:lnTo>
                  <a:lnTo>
                    <a:pt x="779" y="637"/>
                  </a:lnTo>
                  <a:lnTo>
                    <a:pt x="780" y="636"/>
                  </a:lnTo>
                  <a:lnTo>
                    <a:pt x="782" y="634"/>
                  </a:lnTo>
                  <a:lnTo>
                    <a:pt x="784" y="632"/>
                  </a:lnTo>
                  <a:lnTo>
                    <a:pt x="786" y="630"/>
                  </a:lnTo>
                  <a:lnTo>
                    <a:pt x="788" y="628"/>
                  </a:lnTo>
                  <a:lnTo>
                    <a:pt x="790" y="627"/>
                  </a:lnTo>
                  <a:lnTo>
                    <a:pt x="791" y="626"/>
                  </a:lnTo>
                  <a:lnTo>
                    <a:pt x="791" y="626"/>
                  </a:lnTo>
                  <a:lnTo>
                    <a:pt x="792" y="626"/>
                  </a:lnTo>
                  <a:lnTo>
                    <a:pt x="792" y="625"/>
                  </a:lnTo>
                  <a:lnTo>
                    <a:pt x="792" y="623"/>
                  </a:lnTo>
                  <a:lnTo>
                    <a:pt x="792" y="621"/>
                  </a:lnTo>
                  <a:lnTo>
                    <a:pt x="792" y="618"/>
                  </a:lnTo>
                  <a:lnTo>
                    <a:pt x="791" y="617"/>
                  </a:lnTo>
                  <a:lnTo>
                    <a:pt x="791" y="616"/>
                  </a:lnTo>
                  <a:lnTo>
                    <a:pt x="792" y="616"/>
                  </a:lnTo>
                  <a:lnTo>
                    <a:pt x="793" y="614"/>
                  </a:lnTo>
                  <a:lnTo>
                    <a:pt x="794" y="613"/>
                  </a:lnTo>
                  <a:lnTo>
                    <a:pt x="795" y="611"/>
                  </a:lnTo>
                  <a:lnTo>
                    <a:pt x="796" y="610"/>
                  </a:lnTo>
                  <a:lnTo>
                    <a:pt x="797" y="609"/>
                  </a:lnTo>
                  <a:lnTo>
                    <a:pt x="797" y="608"/>
                  </a:lnTo>
                  <a:lnTo>
                    <a:pt x="799" y="605"/>
                  </a:lnTo>
                  <a:lnTo>
                    <a:pt x="800" y="604"/>
                  </a:lnTo>
                  <a:lnTo>
                    <a:pt x="802" y="602"/>
                  </a:lnTo>
                  <a:lnTo>
                    <a:pt x="805" y="600"/>
                  </a:lnTo>
                  <a:lnTo>
                    <a:pt x="806" y="599"/>
                  </a:lnTo>
                  <a:lnTo>
                    <a:pt x="807" y="598"/>
                  </a:lnTo>
                  <a:lnTo>
                    <a:pt x="808" y="597"/>
                  </a:lnTo>
                  <a:lnTo>
                    <a:pt x="814" y="586"/>
                  </a:lnTo>
                  <a:lnTo>
                    <a:pt x="827" y="583"/>
                  </a:lnTo>
                  <a:lnTo>
                    <a:pt x="828" y="581"/>
                  </a:lnTo>
                  <a:lnTo>
                    <a:pt x="834" y="576"/>
                  </a:lnTo>
                  <a:lnTo>
                    <a:pt x="839" y="571"/>
                  </a:lnTo>
                  <a:lnTo>
                    <a:pt x="844" y="566"/>
                  </a:lnTo>
                  <a:lnTo>
                    <a:pt x="849" y="562"/>
                  </a:lnTo>
                  <a:lnTo>
                    <a:pt x="851" y="560"/>
                  </a:lnTo>
                  <a:lnTo>
                    <a:pt x="851" y="559"/>
                  </a:lnTo>
                  <a:lnTo>
                    <a:pt x="851" y="557"/>
                  </a:lnTo>
                  <a:lnTo>
                    <a:pt x="851" y="555"/>
                  </a:lnTo>
                  <a:lnTo>
                    <a:pt x="851" y="552"/>
                  </a:lnTo>
                  <a:lnTo>
                    <a:pt x="850" y="549"/>
                  </a:lnTo>
                  <a:lnTo>
                    <a:pt x="850" y="547"/>
                  </a:lnTo>
                  <a:lnTo>
                    <a:pt x="850" y="547"/>
                  </a:lnTo>
                  <a:lnTo>
                    <a:pt x="851" y="537"/>
                  </a:lnTo>
                  <a:lnTo>
                    <a:pt x="856" y="532"/>
                  </a:lnTo>
                  <a:lnTo>
                    <a:pt x="858" y="524"/>
                  </a:lnTo>
                  <a:lnTo>
                    <a:pt x="870" y="517"/>
                  </a:lnTo>
                  <a:lnTo>
                    <a:pt x="887" y="505"/>
                  </a:lnTo>
                  <a:lnTo>
                    <a:pt x="895" y="487"/>
                  </a:lnTo>
                  <a:lnTo>
                    <a:pt x="897" y="485"/>
                  </a:lnTo>
                  <a:lnTo>
                    <a:pt x="896" y="483"/>
                  </a:lnTo>
                  <a:lnTo>
                    <a:pt x="896" y="482"/>
                  </a:lnTo>
                  <a:lnTo>
                    <a:pt x="895" y="482"/>
                  </a:lnTo>
                  <a:lnTo>
                    <a:pt x="894" y="481"/>
                  </a:lnTo>
                  <a:lnTo>
                    <a:pt x="892" y="481"/>
                  </a:lnTo>
                  <a:lnTo>
                    <a:pt x="892" y="480"/>
                  </a:lnTo>
                  <a:lnTo>
                    <a:pt x="891" y="478"/>
                  </a:lnTo>
                  <a:lnTo>
                    <a:pt x="890" y="476"/>
                  </a:lnTo>
                  <a:lnTo>
                    <a:pt x="889" y="473"/>
                  </a:lnTo>
                  <a:lnTo>
                    <a:pt x="888" y="471"/>
                  </a:lnTo>
                  <a:lnTo>
                    <a:pt x="887" y="469"/>
                  </a:lnTo>
                  <a:lnTo>
                    <a:pt x="886" y="469"/>
                  </a:lnTo>
                  <a:lnTo>
                    <a:pt x="884" y="468"/>
                  </a:lnTo>
                  <a:lnTo>
                    <a:pt x="883" y="468"/>
                  </a:lnTo>
                  <a:lnTo>
                    <a:pt x="883" y="467"/>
                  </a:lnTo>
                  <a:lnTo>
                    <a:pt x="882" y="467"/>
                  </a:lnTo>
                  <a:lnTo>
                    <a:pt x="880" y="467"/>
                  </a:lnTo>
                  <a:lnTo>
                    <a:pt x="879" y="467"/>
                  </a:lnTo>
                  <a:lnTo>
                    <a:pt x="877" y="468"/>
                  </a:lnTo>
                  <a:lnTo>
                    <a:pt x="876" y="468"/>
                  </a:lnTo>
                  <a:lnTo>
                    <a:pt x="875" y="469"/>
                  </a:lnTo>
                  <a:lnTo>
                    <a:pt x="875" y="470"/>
                  </a:lnTo>
                  <a:lnTo>
                    <a:pt x="873" y="470"/>
                  </a:lnTo>
                  <a:lnTo>
                    <a:pt x="870" y="470"/>
                  </a:lnTo>
                  <a:lnTo>
                    <a:pt x="867" y="470"/>
                  </a:lnTo>
                  <a:lnTo>
                    <a:pt x="865" y="470"/>
                  </a:lnTo>
                  <a:lnTo>
                    <a:pt x="864" y="470"/>
                  </a:lnTo>
                  <a:lnTo>
                    <a:pt x="864" y="470"/>
                  </a:lnTo>
                  <a:lnTo>
                    <a:pt x="864" y="469"/>
                  </a:lnTo>
                  <a:lnTo>
                    <a:pt x="864" y="468"/>
                  </a:lnTo>
                  <a:lnTo>
                    <a:pt x="865" y="465"/>
                  </a:lnTo>
                  <a:lnTo>
                    <a:pt x="865" y="464"/>
                  </a:lnTo>
                  <a:lnTo>
                    <a:pt x="866" y="463"/>
                  </a:lnTo>
                  <a:lnTo>
                    <a:pt x="866" y="463"/>
                  </a:lnTo>
                  <a:lnTo>
                    <a:pt x="865" y="455"/>
                  </a:lnTo>
                  <a:lnTo>
                    <a:pt x="860" y="448"/>
                  </a:lnTo>
                  <a:lnTo>
                    <a:pt x="860" y="448"/>
                  </a:lnTo>
                  <a:lnTo>
                    <a:pt x="860" y="446"/>
                  </a:lnTo>
                  <a:lnTo>
                    <a:pt x="861" y="444"/>
                  </a:lnTo>
                  <a:lnTo>
                    <a:pt x="861" y="442"/>
                  </a:lnTo>
                  <a:lnTo>
                    <a:pt x="861" y="440"/>
                  </a:lnTo>
                  <a:lnTo>
                    <a:pt x="861" y="439"/>
                  </a:lnTo>
                  <a:lnTo>
                    <a:pt x="861" y="438"/>
                  </a:lnTo>
                  <a:lnTo>
                    <a:pt x="862" y="436"/>
                  </a:lnTo>
                  <a:lnTo>
                    <a:pt x="864" y="433"/>
                  </a:lnTo>
                  <a:lnTo>
                    <a:pt x="866" y="431"/>
                  </a:lnTo>
                  <a:lnTo>
                    <a:pt x="867" y="428"/>
                  </a:lnTo>
                  <a:lnTo>
                    <a:pt x="868" y="426"/>
                  </a:lnTo>
                  <a:lnTo>
                    <a:pt x="869" y="425"/>
                  </a:lnTo>
                  <a:lnTo>
                    <a:pt x="869" y="424"/>
                  </a:lnTo>
                  <a:lnTo>
                    <a:pt x="869" y="423"/>
                  </a:lnTo>
                  <a:lnTo>
                    <a:pt x="869" y="422"/>
                  </a:lnTo>
                  <a:lnTo>
                    <a:pt x="869" y="419"/>
                  </a:lnTo>
                  <a:lnTo>
                    <a:pt x="869" y="416"/>
                  </a:lnTo>
                  <a:lnTo>
                    <a:pt x="870" y="414"/>
                  </a:lnTo>
                  <a:lnTo>
                    <a:pt x="870" y="411"/>
                  </a:lnTo>
                  <a:lnTo>
                    <a:pt x="870" y="410"/>
                  </a:lnTo>
                  <a:lnTo>
                    <a:pt x="870" y="408"/>
                  </a:lnTo>
                  <a:lnTo>
                    <a:pt x="870" y="408"/>
                  </a:lnTo>
                  <a:lnTo>
                    <a:pt x="870" y="407"/>
                  </a:lnTo>
                  <a:lnTo>
                    <a:pt x="870" y="405"/>
                  </a:lnTo>
                  <a:lnTo>
                    <a:pt x="869" y="403"/>
                  </a:lnTo>
                  <a:lnTo>
                    <a:pt x="869" y="400"/>
                  </a:lnTo>
                  <a:lnTo>
                    <a:pt x="868" y="398"/>
                  </a:lnTo>
                  <a:lnTo>
                    <a:pt x="868" y="397"/>
                  </a:lnTo>
                  <a:lnTo>
                    <a:pt x="868" y="397"/>
                  </a:lnTo>
                  <a:lnTo>
                    <a:pt x="868" y="391"/>
                  </a:lnTo>
                  <a:lnTo>
                    <a:pt x="875" y="391"/>
                  </a:lnTo>
                  <a:lnTo>
                    <a:pt x="879" y="385"/>
                  </a:lnTo>
                  <a:lnTo>
                    <a:pt x="885" y="385"/>
                  </a:lnTo>
                  <a:lnTo>
                    <a:pt x="887" y="388"/>
                  </a:lnTo>
                  <a:lnTo>
                    <a:pt x="887" y="388"/>
                  </a:lnTo>
                  <a:lnTo>
                    <a:pt x="888" y="388"/>
                  </a:lnTo>
                  <a:lnTo>
                    <a:pt x="890" y="388"/>
                  </a:lnTo>
                  <a:lnTo>
                    <a:pt x="891" y="388"/>
                  </a:lnTo>
                  <a:lnTo>
                    <a:pt x="891" y="389"/>
                  </a:lnTo>
                  <a:lnTo>
                    <a:pt x="892" y="389"/>
                  </a:lnTo>
                  <a:lnTo>
                    <a:pt x="895" y="389"/>
                  </a:lnTo>
                  <a:lnTo>
                    <a:pt x="897" y="389"/>
                  </a:lnTo>
                  <a:lnTo>
                    <a:pt x="900" y="389"/>
                  </a:lnTo>
                  <a:lnTo>
                    <a:pt x="902" y="389"/>
                  </a:lnTo>
                  <a:lnTo>
                    <a:pt x="905" y="388"/>
                  </a:lnTo>
                  <a:lnTo>
                    <a:pt x="907" y="388"/>
                  </a:lnTo>
                  <a:lnTo>
                    <a:pt x="908" y="388"/>
                  </a:lnTo>
                  <a:lnTo>
                    <a:pt x="909" y="389"/>
                  </a:lnTo>
                  <a:lnTo>
                    <a:pt x="911" y="389"/>
                  </a:lnTo>
                  <a:lnTo>
                    <a:pt x="913" y="390"/>
                  </a:lnTo>
                  <a:lnTo>
                    <a:pt x="916" y="390"/>
                  </a:lnTo>
                  <a:lnTo>
                    <a:pt x="918" y="391"/>
                  </a:lnTo>
                  <a:lnTo>
                    <a:pt x="918" y="391"/>
                  </a:lnTo>
                  <a:lnTo>
                    <a:pt x="939" y="391"/>
                  </a:lnTo>
                  <a:lnTo>
                    <a:pt x="940" y="391"/>
                  </a:lnTo>
                  <a:lnTo>
                    <a:pt x="941" y="390"/>
                  </a:lnTo>
                  <a:lnTo>
                    <a:pt x="943" y="389"/>
                  </a:lnTo>
                  <a:lnTo>
                    <a:pt x="944" y="388"/>
                  </a:lnTo>
                  <a:lnTo>
                    <a:pt x="946" y="386"/>
                  </a:lnTo>
                  <a:lnTo>
                    <a:pt x="946" y="386"/>
                  </a:lnTo>
                  <a:lnTo>
                    <a:pt x="947" y="383"/>
                  </a:lnTo>
                  <a:lnTo>
                    <a:pt x="948" y="377"/>
                  </a:lnTo>
                  <a:lnTo>
                    <a:pt x="949" y="372"/>
                  </a:lnTo>
                  <a:lnTo>
                    <a:pt x="950" y="367"/>
                  </a:lnTo>
                  <a:lnTo>
                    <a:pt x="950" y="365"/>
                  </a:lnTo>
                  <a:lnTo>
                    <a:pt x="945" y="356"/>
                  </a:lnTo>
                  <a:lnTo>
                    <a:pt x="941" y="345"/>
                  </a:lnTo>
                  <a:lnTo>
                    <a:pt x="931" y="338"/>
                  </a:lnTo>
                  <a:lnTo>
                    <a:pt x="919" y="334"/>
                  </a:lnTo>
                  <a:lnTo>
                    <a:pt x="916" y="331"/>
                  </a:lnTo>
                  <a:lnTo>
                    <a:pt x="916" y="330"/>
                  </a:lnTo>
                  <a:lnTo>
                    <a:pt x="916" y="329"/>
                  </a:lnTo>
                  <a:lnTo>
                    <a:pt x="916" y="328"/>
                  </a:lnTo>
                  <a:lnTo>
                    <a:pt x="916" y="327"/>
                  </a:lnTo>
                  <a:lnTo>
                    <a:pt x="916" y="327"/>
                  </a:lnTo>
                  <a:lnTo>
                    <a:pt x="917" y="327"/>
                  </a:lnTo>
                  <a:lnTo>
                    <a:pt x="918" y="326"/>
                  </a:lnTo>
                  <a:lnTo>
                    <a:pt x="919" y="325"/>
                  </a:lnTo>
                  <a:lnTo>
                    <a:pt x="921" y="323"/>
                  </a:lnTo>
                  <a:lnTo>
                    <a:pt x="922" y="322"/>
                  </a:lnTo>
                  <a:lnTo>
                    <a:pt x="922" y="322"/>
                  </a:lnTo>
                  <a:lnTo>
                    <a:pt x="927" y="322"/>
                  </a:lnTo>
                  <a:lnTo>
                    <a:pt x="928" y="322"/>
                  </a:lnTo>
                  <a:lnTo>
                    <a:pt x="930" y="322"/>
                  </a:lnTo>
                  <a:lnTo>
                    <a:pt x="933" y="322"/>
                  </a:lnTo>
                  <a:lnTo>
                    <a:pt x="935" y="322"/>
                  </a:lnTo>
                  <a:lnTo>
                    <a:pt x="938" y="322"/>
                  </a:lnTo>
                  <a:lnTo>
                    <a:pt x="939" y="322"/>
                  </a:lnTo>
                  <a:lnTo>
                    <a:pt x="940" y="323"/>
                  </a:lnTo>
                  <a:lnTo>
                    <a:pt x="942" y="323"/>
                  </a:lnTo>
                  <a:lnTo>
                    <a:pt x="944" y="325"/>
                  </a:lnTo>
                  <a:lnTo>
                    <a:pt x="946" y="326"/>
                  </a:lnTo>
                  <a:lnTo>
                    <a:pt x="948" y="327"/>
                  </a:lnTo>
                  <a:lnTo>
                    <a:pt x="948" y="327"/>
                  </a:lnTo>
                  <a:lnTo>
                    <a:pt x="948" y="326"/>
                  </a:lnTo>
                  <a:lnTo>
                    <a:pt x="948" y="325"/>
                  </a:lnTo>
                  <a:lnTo>
                    <a:pt x="948" y="323"/>
                  </a:lnTo>
                  <a:lnTo>
                    <a:pt x="948" y="322"/>
                  </a:lnTo>
                  <a:lnTo>
                    <a:pt x="948" y="320"/>
                  </a:lnTo>
                  <a:lnTo>
                    <a:pt x="947" y="318"/>
                  </a:lnTo>
                  <a:lnTo>
                    <a:pt x="947" y="316"/>
                  </a:lnTo>
                  <a:lnTo>
                    <a:pt x="946" y="314"/>
                  </a:lnTo>
                  <a:lnTo>
                    <a:pt x="945" y="312"/>
                  </a:lnTo>
                  <a:lnTo>
                    <a:pt x="945" y="310"/>
                  </a:lnTo>
                  <a:lnTo>
                    <a:pt x="945" y="309"/>
                  </a:lnTo>
                  <a:lnTo>
                    <a:pt x="945" y="309"/>
                  </a:lnTo>
                  <a:lnTo>
                    <a:pt x="946" y="310"/>
                  </a:lnTo>
                  <a:lnTo>
                    <a:pt x="947" y="310"/>
                  </a:lnTo>
                  <a:lnTo>
                    <a:pt x="948" y="311"/>
                  </a:lnTo>
                  <a:lnTo>
                    <a:pt x="949" y="312"/>
                  </a:lnTo>
                  <a:lnTo>
                    <a:pt x="950" y="313"/>
                  </a:lnTo>
                  <a:lnTo>
                    <a:pt x="951" y="314"/>
                  </a:lnTo>
                  <a:lnTo>
                    <a:pt x="954" y="314"/>
                  </a:lnTo>
                  <a:lnTo>
                    <a:pt x="957" y="315"/>
                  </a:lnTo>
                  <a:lnTo>
                    <a:pt x="959" y="316"/>
                  </a:lnTo>
                  <a:lnTo>
                    <a:pt x="960" y="316"/>
                  </a:lnTo>
                  <a:lnTo>
                    <a:pt x="961" y="317"/>
                  </a:lnTo>
                  <a:lnTo>
                    <a:pt x="961" y="316"/>
                  </a:lnTo>
                  <a:lnTo>
                    <a:pt x="963" y="316"/>
                  </a:lnTo>
                  <a:lnTo>
                    <a:pt x="965" y="315"/>
                  </a:lnTo>
                  <a:lnTo>
                    <a:pt x="967" y="314"/>
                  </a:lnTo>
                  <a:lnTo>
                    <a:pt x="969" y="312"/>
                  </a:lnTo>
                  <a:lnTo>
                    <a:pt x="972" y="311"/>
                  </a:lnTo>
                  <a:lnTo>
                    <a:pt x="973" y="310"/>
                  </a:lnTo>
                  <a:lnTo>
                    <a:pt x="975" y="310"/>
                  </a:lnTo>
                  <a:lnTo>
                    <a:pt x="975" y="310"/>
                  </a:lnTo>
                  <a:lnTo>
                    <a:pt x="976" y="309"/>
                  </a:lnTo>
                  <a:lnTo>
                    <a:pt x="976" y="308"/>
                  </a:lnTo>
                  <a:lnTo>
                    <a:pt x="977" y="306"/>
                  </a:lnTo>
                  <a:lnTo>
                    <a:pt x="978" y="303"/>
                  </a:lnTo>
                  <a:lnTo>
                    <a:pt x="979" y="301"/>
                  </a:lnTo>
                  <a:lnTo>
                    <a:pt x="980" y="300"/>
                  </a:lnTo>
                  <a:lnTo>
                    <a:pt x="980" y="299"/>
                  </a:lnTo>
                  <a:lnTo>
                    <a:pt x="981" y="299"/>
                  </a:lnTo>
                  <a:lnTo>
                    <a:pt x="984" y="298"/>
                  </a:lnTo>
                  <a:lnTo>
                    <a:pt x="986" y="298"/>
                  </a:lnTo>
                  <a:lnTo>
                    <a:pt x="989" y="297"/>
                  </a:lnTo>
                  <a:lnTo>
                    <a:pt x="991" y="297"/>
                  </a:lnTo>
                  <a:lnTo>
                    <a:pt x="992" y="297"/>
                  </a:lnTo>
                  <a:lnTo>
                    <a:pt x="993" y="295"/>
                  </a:lnTo>
                  <a:lnTo>
                    <a:pt x="995" y="294"/>
                  </a:lnTo>
                  <a:lnTo>
                    <a:pt x="997" y="293"/>
                  </a:lnTo>
                  <a:lnTo>
                    <a:pt x="1000" y="291"/>
                  </a:lnTo>
                  <a:lnTo>
                    <a:pt x="1003" y="289"/>
                  </a:lnTo>
                  <a:lnTo>
                    <a:pt x="1005" y="288"/>
                  </a:lnTo>
                  <a:lnTo>
                    <a:pt x="1006" y="287"/>
                  </a:lnTo>
                  <a:lnTo>
                    <a:pt x="1007" y="286"/>
                  </a:lnTo>
                  <a:lnTo>
                    <a:pt x="1007" y="285"/>
                  </a:lnTo>
                  <a:lnTo>
                    <a:pt x="1008" y="284"/>
                  </a:lnTo>
                  <a:lnTo>
                    <a:pt x="1008" y="282"/>
                  </a:lnTo>
                  <a:lnTo>
                    <a:pt x="1009" y="279"/>
                  </a:lnTo>
                  <a:lnTo>
                    <a:pt x="1009" y="277"/>
                  </a:lnTo>
                  <a:lnTo>
                    <a:pt x="1010" y="274"/>
                  </a:lnTo>
                  <a:lnTo>
                    <a:pt x="1010" y="273"/>
                  </a:lnTo>
                  <a:lnTo>
                    <a:pt x="1010" y="272"/>
                  </a:lnTo>
                  <a:lnTo>
                    <a:pt x="1010" y="271"/>
                  </a:lnTo>
                  <a:lnTo>
                    <a:pt x="1012" y="270"/>
                  </a:lnTo>
                  <a:lnTo>
                    <a:pt x="1016" y="269"/>
                  </a:lnTo>
                  <a:lnTo>
                    <a:pt x="1018" y="268"/>
                  </a:lnTo>
                  <a:lnTo>
                    <a:pt x="1021" y="266"/>
                  </a:lnTo>
                  <a:lnTo>
                    <a:pt x="1023" y="265"/>
                  </a:lnTo>
                  <a:lnTo>
                    <a:pt x="1025" y="265"/>
                  </a:lnTo>
                  <a:lnTo>
                    <a:pt x="1026" y="264"/>
                  </a:lnTo>
                  <a:lnTo>
                    <a:pt x="1028" y="264"/>
                  </a:lnTo>
                  <a:lnTo>
                    <a:pt x="1031" y="264"/>
                  </a:lnTo>
                  <a:lnTo>
                    <a:pt x="1034" y="263"/>
                  </a:lnTo>
                  <a:lnTo>
                    <a:pt x="1036" y="263"/>
                  </a:lnTo>
                  <a:lnTo>
                    <a:pt x="1038" y="263"/>
                  </a:lnTo>
                  <a:lnTo>
                    <a:pt x="1039" y="263"/>
                  </a:lnTo>
                  <a:lnTo>
                    <a:pt x="1047" y="262"/>
                  </a:lnTo>
                  <a:lnTo>
                    <a:pt x="1048" y="262"/>
                  </a:lnTo>
                  <a:lnTo>
                    <a:pt x="1049" y="261"/>
                  </a:lnTo>
                  <a:lnTo>
                    <a:pt x="1050" y="259"/>
                  </a:lnTo>
                  <a:lnTo>
                    <a:pt x="1051" y="257"/>
                  </a:lnTo>
                  <a:lnTo>
                    <a:pt x="1052" y="256"/>
                  </a:lnTo>
                  <a:lnTo>
                    <a:pt x="1052" y="256"/>
                  </a:lnTo>
                  <a:lnTo>
                    <a:pt x="1052" y="254"/>
                  </a:lnTo>
                  <a:lnTo>
                    <a:pt x="1051" y="253"/>
                  </a:lnTo>
                  <a:lnTo>
                    <a:pt x="1050" y="253"/>
                  </a:lnTo>
                  <a:lnTo>
                    <a:pt x="1050" y="252"/>
                  </a:lnTo>
                  <a:lnTo>
                    <a:pt x="1049" y="252"/>
                  </a:lnTo>
                  <a:lnTo>
                    <a:pt x="1049" y="250"/>
                  </a:lnTo>
                  <a:lnTo>
                    <a:pt x="1048" y="248"/>
                  </a:lnTo>
                  <a:lnTo>
                    <a:pt x="1046" y="246"/>
                  </a:lnTo>
                  <a:lnTo>
                    <a:pt x="1045" y="243"/>
                  </a:lnTo>
                  <a:lnTo>
                    <a:pt x="1044" y="240"/>
                  </a:lnTo>
                  <a:lnTo>
                    <a:pt x="1044" y="236"/>
                  </a:lnTo>
                  <a:lnTo>
                    <a:pt x="1044" y="233"/>
                  </a:lnTo>
                  <a:lnTo>
                    <a:pt x="1045" y="231"/>
                  </a:lnTo>
                  <a:lnTo>
                    <a:pt x="1045" y="228"/>
                  </a:lnTo>
                  <a:lnTo>
                    <a:pt x="1046" y="227"/>
                  </a:lnTo>
                  <a:lnTo>
                    <a:pt x="1046" y="226"/>
                  </a:lnTo>
                  <a:lnTo>
                    <a:pt x="1047" y="225"/>
                  </a:lnTo>
                  <a:lnTo>
                    <a:pt x="1048" y="224"/>
                  </a:lnTo>
                  <a:lnTo>
                    <a:pt x="1049" y="222"/>
                  </a:lnTo>
                  <a:lnTo>
                    <a:pt x="1051" y="221"/>
                  </a:lnTo>
                  <a:lnTo>
                    <a:pt x="1051" y="220"/>
                  </a:lnTo>
                  <a:lnTo>
                    <a:pt x="1052" y="220"/>
                  </a:lnTo>
                  <a:lnTo>
                    <a:pt x="1052" y="219"/>
                  </a:lnTo>
                  <a:lnTo>
                    <a:pt x="1054" y="219"/>
                  </a:lnTo>
                  <a:lnTo>
                    <a:pt x="1056" y="218"/>
                  </a:lnTo>
                  <a:lnTo>
                    <a:pt x="1058" y="217"/>
                  </a:lnTo>
                  <a:lnTo>
                    <a:pt x="1061" y="216"/>
                  </a:lnTo>
                  <a:lnTo>
                    <a:pt x="1062" y="215"/>
                  </a:lnTo>
                  <a:lnTo>
                    <a:pt x="1063" y="215"/>
                  </a:lnTo>
                  <a:lnTo>
                    <a:pt x="1065" y="215"/>
                  </a:lnTo>
                  <a:lnTo>
                    <a:pt x="1066" y="215"/>
                  </a:lnTo>
                  <a:lnTo>
                    <a:pt x="1066" y="216"/>
                  </a:lnTo>
                  <a:lnTo>
                    <a:pt x="1066" y="216"/>
                  </a:lnTo>
                  <a:lnTo>
                    <a:pt x="1066" y="218"/>
                  </a:lnTo>
                  <a:lnTo>
                    <a:pt x="1066" y="220"/>
                  </a:lnTo>
                  <a:lnTo>
                    <a:pt x="1066" y="221"/>
                  </a:lnTo>
                  <a:lnTo>
                    <a:pt x="1065" y="222"/>
                  </a:lnTo>
                  <a:lnTo>
                    <a:pt x="1065" y="223"/>
                  </a:lnTo>
                  <a:lnTo>
                    <a:pt x="1065" y="225"/>
                  </a:lnTo>
                  <a:lnTo>
                    <a:pt x="1066" y="226"/>
                  </a:lnTo>
                  <a:lnTo>
                    <a:pt x="1066" y="226"/>
                  </a:lnTo>
                  <a:lnTo>
                    <a:pt x="1067" y="227"/>
                  </a:lnTo>
                  <a:lnTo>
                    <a:pt x="1068" y="228"/>
                  </a:lnTo>
                  <a:lnTo>
                    <a:pt x="1069" y="229"/>
                  </a:lnTo>
                  <a:lnTo>
                    <a:pt x="1070" y="231"/>
                  </a:lnTo>
                  <a:lnTo>
                    <a:pt x="1070" y="232"/>
                  </a:lnTo>
                  <a:lnTo>
                    <a:pt x="1069" y="233"/>
                  </a:lnTo>
                  <a:lnTo>
                    <a:pt x="1068" y="234"/>
                  </a:lnTo>
                  <a:lnTo>
                    <a:pt x="1067" y="235"/>
                  </a:lnTo>
                  <a:lnTo>
                    <a:pt x="1066" y="237"/>
                  </a:lnTo>
                  <a:lnTo>
                    <a:pt x="1066" y="238"/>
                  </a:lnTo>
                  <a:lnTo>
                    <a:pt x="1066" y="238"/>
                  </a:lnTo>
                  <a:lnTo>
                    <a:pt x="1067" y="238"/>
                  </a:lnTo>
                  <a:lnTo>
                    <a:pt x="1068" y="238"/>
                  </a:lnTo>
                  <a:lnTo>
                    <a:pt x="1070" y="237"/>
                  </a:lnTo>
                  <a:lnTo>
                    <a:pt x="1071" y="236"/>
                  </a:lnTo>
                  <a:lnTo>
                    <a:pt x="1074" y="236"/>
                  </a:lnTo>
                  <a:lnTo>
                    <a:pt x="1076" y="235"/>
                  </a:lnTo>
                  <a:lnTo>
                    <a:pt x="1079" y="235"/>
                  </a:lnTo>
                  <a:lnTo>
                    <a:pt x="1080" y="235"/>
                  </a:lnTo>
                  <a:lnTo>
                    <a:pt x="1081" y="234"/>
                  </a:lnTo>
                  <a:lnTo>
                    <a:pt x="1081" y="234"/>
                  </a:lnTo>
                  <a:lnTo>
                    <a:pt x="1082" y="233"/>
                  </a:lnTo>
                  <a:lnTo>
                    <a:pt x="1083" y="232"/>
                  </a:lnTo>
                  <a:lnTo>
                    <a:pt x="1084" y="231"/>
                  </a:lnTo>
                  <a:lnTo>
                    <a:pt x="1085" y="230"/>
                  </a:lnTo>
                  <a:lnTo>
                    <a:pt x="1086" y="229"/>
                  </a:lnTo>
                  <a:lnTo>
                    <a:pt x="1086" y="228"/>
                  </a:lnTo>
                  <a:lnTo>
                    <a:pt x="1085" y="227"/>
                  </a:lnTo>
                  <a:lnTo>
                    <a:pt x="1085" y="225"/>
                  </a:lnTo>
                  <a:lnTo>
                    <a:pt x="1083" y="222"/>
                  </a:lnTo>
                  <a:lnTo>
                    <a:pt x="1082" y="220"/>
                  </a:lnTo>
                  <a:lnTo>
                    <a:pt x="1080" y="217"/>
                  </a:lnTo>
                  <a:lnTo>
                    <a:pt x="1078" y="214"/>
                  </a:lnTo>
                  <a:lnTo>
                    <a:pt x="1076" y="212"/>
                  </a:lnTo>
                  <a:lnTo>
                    <a:pt x="1075" y="209"/>
                  </a:lnTo>
                  <a:lnTo>
                    <a:pt x="1074" y="207"/>
                  </a:lnTo>
                  <a:lnTo>
                    <a:pt x="1072" y="205"/>
                  </a:lnTo>
                  <a:lnTo>
                    <a:pt x="1072" y="202"/>
                  </a:lnTo>
                  <a:lnTo>
                    <a:pt x="1071" y="199"/>
                  </a:lnTo>
                  <a:lnTo>
                    <a:pt x="1071" y="197"/>
                  </a:lnTo>
                  <a:lnTo>
                    <a:pt x="1070" y="197"/>
                  </a:lnTo>
                  <a:lnTo>
                    <a:pt x="1069" y="197"/>
                  </a:lnTo>
                  <a:lnTo>
                    <a:pt x="1068" y="198"/>
                  </a:lnTo>
                  <a:lnTo>
                    <a:pt x="1066" y="199"/>
                  </a:lnTo>
                  <a:lnTo>
                    <a:pt x="1065" y="200"/>
                  </a:lnTo>
                  <a:lnTo>
                    <a:pt x="1064" y="201"/>
                  </a:lnTo>
                  <a:lnTo>
                    <a:pt x="1062" y="201"/>
                  </a:lnTo>
                  <a:lnTo>
                    <a:pt x="1061" y="201"/>
                  </a:lnTo>
                  <a:lnTo>
                    <a:pt x="1060" y="202"/>
                  </a:lnTo>
                  <a:lnTo>
                    <a:pt x="1058" y="204"/>
                  </a:lnTo>
                  <a:lnTo>
                    <a:pt x="1056" y="205"/>
                  </a:lnTo>
                  <a:lnTo>
                    <a:pt x="1055" y="207"/>
                  </a:lnTo>
                  <a:lnTo>
                    <a:pt x="1053" y="208"/>
                  </a:lnTo>
                  <a:lnTo>
                    <a:pt x="1053" y="208"/>
                  </a:lnTo>
                  <a:lnTo>
                    <a:pt x="1052" y="209"/>
                  </a:lnTo>
                  <a:lnTo>
                    <a:pt x="1050" y="210"/>
                  </a:lnTo>
                  <a:lnTo>
                    <a:pt x="1048" y="212"/>
                  </a:lnTo>
                  <a:lnTo>
                    <a:pt x="1046" y="213"/>
                  </a:lnTo>
                  <a:lnTo>
                    <a:pt x="1045" y="214"/>
                  </a:lnTo>
                  <a:lnTo>
                    <a:pt x="1042" y="214"/>
                  </a:lnTo>
                  <a:lnTo>
                    <a:pt x="1040" y="213"/>
                  </a:lnTo>
                  <a:lnTo>
                    <a:pt x="1038" y="213"/>
                  </a:lnTo>
                  <a:lnTo>
                    <a:pt x="1035" y="212"/>
                  </a:lnTo>
                  <a:lnTo>
                    <a:pt x="1033" y="210"/>
                  </a:lnTo>
                  <a:lnTo>
                    <a:pt x="1031" y="210"/>
                  </a:lnTo>
                  <a:lnTo>
                    <a:pt x="1031" y="209"/>
                  </a:lnTo>
                  <a:lnTo>
                    <a:pt x="1022" y="204"/>
                  </a:lnTo>
                  <a:lnTo>
                    <a:pt x="1022" y="203"/>
                  </a:lnTo>
                  <a:lnTo>
                    <a:pt x="1022" y="201"/>
                  </a:lnTo>
                  <a:lnTo>
                    <a:pt x="1022" y="198"/>
                  </a:lnTo>
                  <a:lnTo>
                    <a:pt x="1022" y="196"/>
                  </a:lnTo>
                  <a:lnTo>
                    <a:pt x="1023" y="193"/>
                  </a:lnTo>
                  <a:lnTo>
                    <a:pt x="1024" y="192"/>
                  </a:lnTo>
                  <a:lnTo>
                    <a:pt x="1024" y="191"/>
                  </a:lnTo>
                  <a:lnTo>
                    <a:pt x="1024" y="190"/>
                  </a:lnTo>
                  <a:lnTo>
                    <a:pt x="1022" y="190"/>
                  </a:lnTo>
                  <a:lnTo>
                    <a:pt x="1021" y="190"/>
                  </a:lnTo>
                  <a:lnTo>
                    <a:pt x="1019" y="189"/>
                  </a:lnTo>
                  <a:lnTo>
                    <a:pt x="1019" y="189"/>
                  </a:lnTo>
                  <a:lnTo>
                    <a:pt x="1018" y="187"/>
                  </a:lnTo>
                  <a:lnTo>
                    <a:pt x="1018" y="180"/>
                  </a:lnTo>
                  <a:lnTo>
                    <a:pt x="1018" y="174"/>
                  </a:lnTo>
                  <a:lnTo>
                    <a:pt x="1018" y="171"/>
                  </a:lnTo>
                  <a:lnTo>
                    <a:pt x="1018" y="170"/>
                  </a:lnTo>
                  <a:lnTo>
                    <a:pt x="1019" y="168"/>
                  </a:lnTo>
                  <a:lnTo>
                    <a:pt x="1020" y="166"/>
                  </a:lnTo>
                  <a:lnTo>
                    <a:pt x="1021" y="165"/>
                  </a:lnTo>
                  <a:lnTo>
                    <a:pt x="1021" y="164"/>
                  </a:lnTo>
                  <a:lnTo>
                    <a:pt x="1021" y="163"/>
                  </a:lnTo>
                  <a:lnTo>
                    <a:pt x="1034" y="150"/>
                  </a:lnTo>
                  <a:lnTo>
                    <a:pt x="1036" y="150"/>
                  </a:lnTo>
                  <a:lnTo>
                    <a:pt x="1041" y="148"/>
                  </a:lnTo>
                  <a:lnTo>
                    <a:pt x="1048" y="146"/>
                  </a:lnTo>
                  <a:lnTo>
                    <a:pt x="1054" y="145"/>
                  </a:lnTo>
                  <a:lnTo>
                    <a:pt x="1056" y="145"/>
                  </a:lnTo>
                  <a:lnTo>
                    <a:pt x="1057" y="145"/>
                  </a:lnTo>
                  <a:lnTo>
                    <a:pt x="1059" y="146"/>
                  </a:lnTo>
                  <a:lnTo>
                    <a:pt x="1060" y="147"/>
                  </a:lnTo>
                  <a:lnTo>
                    <a:pt x="1062" y="148"/>
                  </a:lnTo>
                  <a:lnTo>
                    <a:pt x="1063" y="149"/>
                  </a:lnTo>
                  <a:lnTo>
                    <a:pt x="1063" y="149"/>
                  </a:lnTo>
                  <a:lnTo>
                    <a:pt x="1072" y="140"/>
                  </a:lnTo>
                  <a:lnTo>
                    <a:pt x="1074" y="132"/>
                  </a:lnTo>
                  <a:lnTo>
                    <a:pt x="1083" y="117"/>
                  </a:lnTo>
                  <a:lnTo>
                    <a:pt x="1098" y="106"/>
                  </a:lnTo>
                  <a:lnTo>
                    <a:pt x="1104" y="95"/>
                  </a:lnTo>
                  <a:lnTo>
                    <a:pt x="1091" y="94"/>
                  </a:lnTo>
                  <a:lnTo>
                    <a:pt x="1126" y="79"/>
                  </a:lnTo>
                  <a:lnTo>
                    <a:pt x="1151" y="73"/>
                  </a:lnTo>
                  <a:lnTo>
                    <a:pt x="1176" y="67"/>
                  </a:lnTo>
                  <a:lnTo>
                    <a:pt x="1196" y="71"/>
                  </a:lnTo>
                  <a:lnTo>
                    <a:pt x="1196" y="71"/>
                  </a:lnTo>
                  <a:lnTo>
                    <a:pt x="1197" y="70"/>
                  </a:lnTo>
                  <a:lnTo>
                    <a:pt x="1199" y="68"/>
                  </a:lnTo>
                  <a:lnTo>
                    <a:pt x="1202" y="67"/>
                  </a:lnTo>
                  <a:lnTo>
                    <a:pt x="1204" y="66"/>
                  </a:lnTo>
                  <a:lnTo>
                    <a:pt x="1205" y="65"/>
                  </a:lnTo>
                  <a:lnTo>
                    <a:pt x="1206" y="64"/>
                  </a:lnTo>
                  <a:lnTo>
                    <a:pt x="1209" y="65"/>
                  </a:lnTo>
                  <a:lnTo>
                    <a:pt x="1215" y="66"/>
                  </a:lnTo>
                  <a:lnTo>
                    <a:pt x="1222" y="68"/>
                  </a:lnTo>
                  <a:lnTo>
                    <a:pt x="1229" y="71"/>
                  </a:lnTo>
                  <a:lnTo>
                    <a:pt x="1232" y="72"/>
                  </a:lnTo>
                  <a:lnTo>
                    <a:pt x="1225" y="79"/>
                  </a:lnTo>
                  <a:lnTo>
                    <a:pt x="1233" y="78"/>
                  </a:lnTo>
                  <a:lnTo>
                    <a:pt x="1234" y="78"/>
                  </a:lnTo>
                  <a:lnTo>
                    <a:pt x="1235" y="79"/>
                  </a:lnTo>
                  <a:lnTo>
                    <a:pt x="1238" y="79"/>
                  </a:lnTo>
                  <a:lnTo>
                    <a:pt x="1241" y="79"/>
                  </a:lnTo>
                  <a:lnTo>
                    <a:pt x="1243" y="80"/>
                  </a:lnTo>
                  <a:lnTo>
                    <a:pt x="1246" y="80"/>
                  </a:lnTo>
                  <a:lnTo>
                    <a:pt x="1248" y="80"/>
                  </a:lnTo>
                  <a:lnTo>
                    <a:pt x="1249" y="81"/>
                  </a:lnTo>
                  <a:lnTo>
                    <a:pt x="1251" y="82"/>
                  </a:lnTo>
                  <a:lnTo>
                    <a:pt x="1256" y="83"/>
                  </a:lnTo>
                  <a:lnTo>
                    <a:pt x="1261" y="85"/>
                  </a:lnTo>
                  <a:lnTo>
                    <a:pt x="1266" y="86"/>
                  </a:lnTo>
                  <a:lnTo>
                    <a:pt x="1267" y="87"/>
                  </a:lnTo>
                  <a:lnTo>
                    <a:pt x="1322" y="101"/>
                  </a:lnTo>
                  <a:lnTo>
                    <a:pt x="1324" y="106"/>
                  </a:lnTo>
                  <a:lnTo>
                    <a:pt x="1324" y="106"/>
                  </a:lnTo>
                  <a:lnTo>
                    <a:pt x="1324" y="108"/>
                  </a:lnTo>
                  <a:lnTo>
                    <a:pt x="1323" y="110"/>
                  </a:lnTo>
                  <a:lnTo>
                    <a:pt x="1322" y="111"/>
                  </a:lnTo>
                  <a:lnTo>
                    <a:pt x="1321" y="112"/>
                  </a:lnTo>
                  <a:lnTo>
                    <a:pt x="1320" y="112"/>
                  </a:lnTo>
                  <a:lnTo>
                    <a:pt x="1319" y="113"/>
                  </a:lnTo>
                  <a:lnTo>
                    <a:pt x="1316" y="114"/>
                  </a:lnTo>
                  <a:lnTo>
                    <a:pt x="1314" y="115"/>
                  </a:lnTo>
                  <a:lnTo>
                    <a:pt x="1310" y="117"/>
                  </a:lnTo>
                  <a:lnTo>
                    <a:pt x="1307" y="118"/>
                  </a:lnTo>
                  <a:lnTo>
                    <a:pt x="1304" y="119"/>
                  </a:lnTo>
                  <a:lnTo>
                    <a:pt x="1302" y="119"/>
                  </a:lnTo>
                  <a:lnTo>
                    <a:pt x="1301" y="120"/>
                  </a:lnTo>
                  <a:lnTo>
                    <a:pt x="1301" y="119"/>
                  </a:lnTo>
                  <a:lnTo>
                    <a:pt x="1300" y="119"/>
                  </a:lnTo>
                  <a:lnTo>
                    <a:pt x="1301" y="119"/>
                  </a:lnTo>
                  <a:lnTo>
                    <a:pt x="1301" y="119"/>
                  </a:lnTo>
                  <a:lnTo>
                    <a:pt x="1287" y="117"/>
                  </a:lnTo>
                  <a:lnTo>
                    <a:pt x="1284" y="117"/>
                  </a:lnTo>
                  <a:lnTo>
                    <a:pt x="1277" y="116"/>
                  </a:lnTo>
                  <a:lnTo>
                    <a:pt x="1270" y="115"/>
                  </a:lnTo>
                  <a:lnTo>
                    <a:pt x="1264" y="115"/>
                  </a:lnTo>
                  <a:lnTo>
                    <a:pt x="1261" y="115"/>
                  </a:lnTo>
                  <a:lnTo>
                    <a:pt x="1262" y="116"/>
                  </a:lnTo>
                  <a:lnTo>
                    <a:pt x="1263" y="117"/>
                  </a:lnTo>
                  <a:lnTo>
                    <a:pt x="1265" y="118"/>
                  </a:lnTo>
                  <a:lnTo>
                    <a:pt x="1267" y="119"/>
                  </a:lnTo>
                  <a:lnTo>
                    <a:pt x="1270" y="119"/>
                  </a:lnTo>
                  <a:lnTo>
                    <a:pt x="1271" y="119"/>
                  </a:lnTo>
                  <a:lnTo>
                    <a:pt x="1272" y="120"/>
                  </a:lnTo>
                  <a:lnTo>
                    <a:pt x="1272" y="121"/>
                  </a:lnTo>
                  <a:lnTo>
                    <a:pt x="1272" y="122"/>
                  </a:lnTo>
                  <a:lnTo>
                    <a:pt x="1271" y="123"/>
                  </a:lnTo>
                  <a:lnTo>
                    <a:pt x="1270" y="125"/>
                  </a:lnTo>
                  <a:lnTo>
                    <a:pt x="1269" y="127"/>
                  </a:lnTo>
                  <a:lnTo>
                    <a:pt x="1270" y="128"/>
                  </a:lnTo>
                  <a:lnTo>
                    <a:pt x="1271" y="130"/>
                  </a:lnTo>
                  <a:lnTo>
                    <a:pt x="1272" y="132"/>
                  </a:lnTo>
                  <a:lnTo>
                    <a:pt x="1273" y="134"/>
                  </a:lnTo>
                  <a:lnTo>
                    <a:pt x="1274" y="135"/>
                  </a:lnTo>
                  <a:lnTo>
                    <a:pt x="1275" y="135"/>
                  </a:lnTo>
                  <a:lnTo>
                    <a:pt x="1277" y="136"/>
                  </a:lnTo>
                  <a:lnTo>
                    <a:pt x="1282" y="139"/>
                  </a:lnTo>
                  <a:lnTo>
                    <a:pt x="1290" y="142"/>
                  </a:lnTo>
                  <a:lnTo>
                    <a:pt x="1296" y="144"/>
                  </a:lnTo>
                  <a:lnTo>
                    <a:pt x="1298" y="145"/>
                  </a:lnTo>
                  <a:lnTo>
                    <a:pt x="1299" y="145"/>
                  </a:lnTo>
                  <a:lnTo>
                    <a:pt x="1300" y="144"/>
                  </a:lnTo>
                  <a:lnTo>
                    <a:pt x="1301" y="142"/>
                  </a:lnTo>
                  <a:lnTo>
                    <a:pt x="1302" y="141"/>
                  </a:lnTo>
                  <a:lnTo>
                    <a:pt x="1301" y="140"/>
                  </a:lnTo>
                  <a:lnTo>
                    <a:pt x="1300" y="139"/>
                  </a:lnTo>
                  <a:lnTo>
                    <a:pt x="1298" y="138"/>
                  </a:lnTo>
                  <a:lnTo>
                    <a:pt x="1296" y="138"/>
                  </a:lnTo>
                  <a:lnTo>
                    <a:pt x="1293" y="137"/>
                  </a:lnTo>
                  <a:lnTo>
                    <a:pt x="1292" y="137"/>
                  </a:lnTo>
                  <a:lnTo>
                    <a:pt x="1291" y="137"/>
                  </a:lnTo>
                  <a:lnTo>
                    <a:pt x="1288" y="132"/>
                  </a:lnTo>
                  <a:lnTo>
                    <a:pt x="1288" y="132"/>
                  </a:lnTo>
                  <a:lnTo>
                    <a:pt x="1290" y="131"/>
                  </a:lnTo>
                  <a:lnTo>
                    <a:pt x="1291" y="131"/>
                  </a:lnTo>
                  <a:lnTo>
                    <a:pt x="1293" y="130"/>
                  </a:lnTo>
                  <a:lnTo>
                    <a:pt x="1295" y="130"/>
                  </a:lnTo>
                  <a:lnTo>
                    <a:pt x="1296" y="130"/>
                  </a:lnTo>
                  <a:lnTo>
                    <a:pt x="1299" y="130"/>
                  </a:lnTo>
                  <a:lnTo>
                    <a:pt x="1305" y="132"/>
                  </a:lnTo>
                  <a:lnTo>
                    <a:pt x="1311" y="134"/>
                  </a:lnTo>
                  <a:lnTo>
                    <a:pt x="1314" y="135"/>
                  </a:lnTo>
                  <a:lnTo>
                    <a:pt x="1314" y="136"/>
                  </a:lnTo>
                  <a:lnTo>
                    <a:pt x="1315" y="136"/>
                  </a:lnTo>
                  <a:lnTo>
                    <a:pt x="1316" y="135"/>
                  </a:lnTo>
                  <a:lnTo>
                    <a:pt x="1317" y="134"/>
                  </a:lnTo>
                  <a:lnTo>
                    <a:pt x="1318" y="133"/>
                  </a:lnTo>
                  <a:lnTo>
                    <a:pt x="1319" y="133"/>
                  </a:lnTo>
                  <a:lnTo>
                    <a:pt x="1320" y="132"/>
                  </a:lnTo>
                  <a:lnTo>
                    <a:pt x="1319" y="132"/>
                  </a:lnTo>
                  <a:lnTo>
                    <a:pt x="1318" y="131"/>
                  </a:lnTo>
                  <a:lnTo>
                    <a:pt x="1317" y="129"/>
                  </a:lnTo>
                  <a:lnTo>
                    <a:pt x="1316" y="128"/>
                  </a:lnTo>
                  <a:lnTo>
                    <a:pt x="1315" y="127"/>
                  </a:lnTo>
                  <a:lnTo>
                    <a:pt x="1316" y="124"/>
                  </a:lnTo>
                  <a:lnTo>
                    <a:pt x="1317" y="123"/>
                  </a:lnTo>
                  <a:lnTo>
                    <a:pt x="1319" y="123"/>
                  </a:lnTo>
                  <a:lnTo>
                    <a:pt x="1320" y="122"/>
                  </a:lnTo>
                  <a:lnTo>
                    <a:pt x="1321" y="123"/>
                  </a:lnTo>
                  <a:lnTo>
                    <a:pt x="1321" y="123"/>
                  </a:lnTo>
                  <a:lnTo>
                    <a:pt x="1323" y="122"/>
                  </a:lnTo>
                  <a:lnTo>
                    <a:pt x="1324" y="121"/>
                  </a:lnTo>
                  <a:lnTo>
                    <a:pt x="1326" y="120"/>
                  </a:lnTo>
                  <a:lnTo>
                    <a:pt x="1328" y="118"/>
                  </a:lnTo>
                  <a:lnTo>
                    <a:pt x="1330" y="116"/>
                  </a:lnTo>
                  <a:lnTo>
                    <a:pt x="1332" y="115"/>
                  </a:lnTo>
                  <a:lnTo>
                    <a:pt x="1333" y="114"/>
                  </a:lnTo>
                  <a:lnTo>
                    <a:pt x="1335" y="113"/>
                  </a:lnTo>
                  <a:lnTo>
                    <a:pt x="1336" y="113"/>
                  </a:lnTo>
                  <a:lnTo>
                    <a:pt x="1338" y="114"/>
                  </a:lnTo>
                  <a:lnTo>
                    <a:pt x="1339" y="115"/>
                  </a:lnTo>
                  <a:lnTo>
                    <a:pt x="1339" y="116"/>
                  </a:lnTo>
                  <a:lnTo>
                    <a:pt x="1340" y="116"/>
                  </a:lnTo>
                  <a:lnTo>
                    <a:pt x="1349" y="117"/>
                  </a:lnTo>
                  <a:lnTo>
                    <a:pt x="1349" y="116"/>
                  </a:lnTo>
                  <a:lnTo>
                    <a:pt x="1349" y="115"/>
                  </a:lnTo>
                  <a:lnTo>
                    <a:pt x="1350" y="114"/>
                  </a:lnTo>
                  <a:lnTo>
                    <a:pt x="1350" y="113"/>
                  </a:lnTo>
                  <a:lnTo>
                    <a:pt x="1350" y="112"/>
                  </a:lnTo>
                  <a:lnTo>
                    <a:pt x="1350" y="112"/>
                  </a:lnTo>
                  <a:lnTo>
                    <a:pt x="1349" y="111"/>
                  </a:lnTo>
                  <a:lnTo>
                    <a:pt x="1347" y="111"/>
                  </a:lnTo>
                  <a:lnTo>
                    <a:pt x="1346" y="110"/>
                  </a:lnTo>
                  <a:lnTo>
                    <a:pt x="1345" y="109"/>
                  </a:lnTo>
                  <a:lnTo>
                    <a:pt x="1344" y="109"/>
                  </a:lnTo>
                  <a:lnTo>
                    <a:pt x="1344" y="108"/>
                  </a:lnTo>
                  <a:lnTo>
                    <a:pt x="1344" y="107"/>
                  </a:lnTo>
                  <a:lnTo>
                    <a:pt x="1344" y="104"/>
                  </a:lnTo>
                  <a:lnTo>
                    <a:pt x="1342" y="102"/>
                  </a:lnTo>
                  <a:lnTo>
                    <a:pt x="1342" y="100"/>
                  </a:lnTo>
                  <a:lnTo>
                    <a:pt x="1342" y="99"/>
                  </a:lnTo>
                  <a:lnTo>
                    <a:pt x="1342" y="97"/>
                  </a:lnTo>
                  <a:lnTo>
                    <a:pt x="1340" y="96"/>
                  </a:lnTo>
                  <a:lnTo>
                    <a:pt x="1339" y="94"/>
                  </a:lnTo>
                  <a:lnTo>
                    <a:pt x="1337" y="93"/>
                  </a:lnTo>
                  <a:lnTo>
                    <a:pt x="1335" y="91"/>
                  </a:lnTo>
                  <a:lnTo>
                    <a:pt x="1334" y="91"/>
                  </a:lnTo>
                  <a:lnTo>
                    <a:pt x="1339" y="91"/>
                  </a:lnTo>
                  <a:lnTo>
                    <a:pt x="1346" y="91"/>
                  </a:lnTo>
                  <a:lnTo>
                    <a:pt x="1353" y="91"/>
                  </a:lnTo>
                  <a:lnTo>
                    <a:pt x="1356" y="91"/>
                  </a:lnTo>
                  <a:lnTo>
                    <a:pt x="1356" y="91"/>
                  </a:lnTo>
                  <a:lnTo>
                    <a:pt x="1358" y="93"/>
                  </a:lnTo>
                  <a:lnTo>
                    <a:pt x="1359" y="94"/>
                  </a:lnTo>
                  <a:lnTo>
                    <a:pt x="1361" y="96"/>
                  </a:lnTo>
                  <a:lnTo>
                    <a:pt x="1362" y="99"/>
                  </a:lnTo>
                  <a:lnTo>
                    <a:pt x="1364" y="100"/>
                  </a:lnTo>
                  <a:lnTo>
                    <a:pt x="1364" y="100"/>
                  </a:lnTo>
                  <a:lnTo>
                    <a:pt x="1363" y="100"/>
                  </a:lnTo>
                  <a:lnTo>
                    <a:pt x="1362" y="102"/>
                  </a:lnTo>
                  <a:lnTo>
                    <a:pt x="1360" y="103"/>
                  </a:lnTo>
                  <a:lnTo>
                    <a:pt x="1358" y="104"/>
                  </a:lnTo>
                  <a:lnTo>
                    <a:pt x="1357" y="105"/>
                  </a:lnTo>
                  <a:lnTo>
                    <a:pt x="1357" y="106"/>
                  </a:lnTo>
                  <a:lnTo>
                    <a:pt x="1357" y="107"/>
                  </a:lnTo>
                  <a:lnTo>
                    <a:pt x="1358" y="108"/>
                  </a:lnTo>
                  <a:lnTo>
                    <a:pt x="1360" y="109"/>
                  </a:lnTo>
                  <a:lnTo>
                    <a:pt x="1362" y="110"/>
                  </a:lnTo>
                  <a:lnTo>
                    <a:pt x="1363" y="111"/>
                  </a:lnTo>
                  <a:lnTo>
                    <a:pt x="1363" y="111"/>
                  </a:lnTo>
                  <a:lnTo>
                    <a:pt x="1364" y="111"/>
                  </a:lnTo>
                  <a:lnTo>
                    <a:pt x="1365" y="111"/>
                  </a:lnTo>
                  <a:lnTo>
                    <a:pt x="1367" y="110"/>
                  </a:lnTo>
                  <a:lnTo>
                    <a:pt x="1369" y="110"/>
                  </a:lnTo>
                  <a:lnTo>
                    <a:pt x="1371" y="109"/>
                  </a:lnTo>
                  <a:lnTo>
                    <a:pt x="1372" y="108"/>
                  </a:lnTo>
                  <a:lnTo>
                    <a:pt x="1372" y="108"/>
                  </a:lnTo>
                  <a:lnTo>
                    <a:pt x="1372" y="106"/>
                  </a:lnTo>
                  <a:lnTo>
                    <a:pt x="1374" y="105"/>
                  </a:lnTo>
                  <a:lnTo>
                    <a:pt x="1375" y="104"/>
                  </a:lnTo>
                  <a:lnTo>
                    <a:pt x="1377" y="103"/>
                  </a:lnTo>
                  <a:lnTo>
                    <a:pt x="1378" y="102"/>
                  </a:lnTo>
                  <a:lnTo>
                    <a:pt x="1379" y="101"/>
                  </a:lnTo>
                  <a:lnTo>
                    <a:pt x="1379" y="101"/>
                  </a:lnTo>
                  <a:lnTo>
                    <a:pt x="1380" y="101"/>
                  </a:lnTo>
                  <a:lnTo>
                    <a:pt x="1381" y="101"/>
                  </a:lnTo>
                  <a:lnTo>
                    <a:pt x="1383" y="101"/>
                  </a:lnTo>
                  <a:lnTo>
                    <a:pt x="1385" y="100"/>
                  </a:lnTo>
                  <a:lnTo>
                    <a:pt x="1387" y="100"/>
                  </a:lnTo>
                  <a:lnTo>
                    <a:pt x="1389" y="99"/>
                  </a:lnTo>
                  <a:lnTo>
                    <a:pt x="1391" y="97"/>
                  </a:lnTo>
                  <a:lnTo>
                    <a:pt x="1393" y="95"/>
                  </a:lnTo>
                  <a:lnTo>
                    <a:pt x="1397" y="94"/>
                  </a:lnTo>
                  <a:lnTo>
                    <a:pt x="1403" y="92"/>
                  </a:lnTo>
                  <a:lnTo>
                    <a:pt x="1407" y="91"/>
                  </a:lnTo>
                  <a:lnTo>
                    <a:pt x="1408" y="90"/>
                  </a:lnTo>
                  <a:lnTo>
                    <a:pt x="1409" y="90"/>
                  </a:lnTo>
                  <a:lnTo>
                    <a:pt x="1410" y="89"/>
                  </a:lnTo>
                  <a:lnTo>
                    <a:pt x="1412" y="89"/>
                  </a:lnTo>
                  <a:lnTo>
                    <a:pt x="1415" y="88"/>
                  </a:lnTo>
                  <a:lnTo>
                    <a:pt x="1417" y="88"/>
                  </a:lnTo>
                  <a:lnTo>
                    <a:pt x="1419" y="88"/>
                  </a:lnTo>
                  <a:lnTo>
                    <a:pt x="1421" y="88"/>
                  </a:lnTo>
                  <a:lnTo>
                    <a:pt x="1421" y="88"/>
                  </a:lnTo>
                  <a:lnTo>
                    <a:pt x="1421" y="89"/>
                  </a:lnTo>
                  <a:lnTo>
                    <a:pt x="1421" y="91"/>
                  </a:lnTo>
                  <a:lnTo>
                    <a:pt x="1421" y="94"/>
                  </a:lnTo>
                  <a:lnTo>
                    <a:pt x="1420" y="96"/>
                  </a:lnTo>
                  <a:lnTo>
                    <a:pt x="1420" y="97"/>
                  </a:lnTo>
                  <a:lnTo>
                    <a:pt x="1421" y="97"/>
                  </a:lnTo>
                  <a:lnTo>
                    <a:pt x="1423" y="97"/>
                  </a:lnTo>
                  <a:lnTo>
                    <a:pt x="1424" y="96"/>
                  </a:lnTo>
                  <a:lnTo>
                    <a:pt x="1426" y="95"/>
                  </a:lnTo>
                  <a:lnTo>
                    <a:pt x="1428" y="93"/>
                  </a:lnTo>
                  <a:lnTo>
                    <a:pt x="1430" y="92"/>
                  </a:lnTo>
                  <a:lnTo>
                    <a:pt x="1431" y="92"/>
                  </a:lnTo>
                  <a:lnTo>
                    <a:pt x="1433" y="91"/>
                  </a:lnTo>
                  <a:lnTo>
                    <a:pt x="1435" y="91"/>
                  </a:lnTo>
                  <a:lnTo>
                    <a:pt x="1438" y="90"/>
                  </a:lnTo>
                  <a:lnTo>
                    <a:pt x="1441" y="90"/>
                  </a:lnTo>
                  <a:lnTo>
                    <a:pt x="1444" y="90"/>
                  </a:lnTo>
                  <a:lnTo>
                    <a:pt x="1446" y="90"/>
                  </a:lnTo>
                  <a:lnTo>
                    <a:pt x="1446" y="90"/>
                  </a:lnTo>
                  <a:lnTo>
                    <a:pt x="1447" y="90"/>
                  </a:lnTo>
                  <a:lnTo>
                    <a:pt x="1448" y="89"/>
                  </a:lnTo>
                  <a:lnTo>
                    <a:pt x="1450" y="88"/>
                  </a:lnTo>
                  <a:lnTo>
                    <a:pt x="1452" y="87"/>
                  </a:lnTo>
                  <a:lnTo>
                    <a:pt x="1454" y="86"/>
                  </a:lnTo>
                  <a:lnTo>
                    <a:pt x="1457" y="85"/>
                  </a:lnTo>
                  <a:lnTo>
                    <a:pt x="1458" y="84"/>
                  </a:lnTo>
                  <a:lnTo>
                    <a:pt x="1459" y="84"/>
                  </a:lnTo>
                  <a:lnTo>
                    <a:pt x="1460" y="84"/>
                  </a:lnTo>
                  <a:lnTo>
                    <a:pt x="1461" y="85"/>
                  </a:lnTo>
                  <a:lnTo>
                    <a:pt x="1461" y="86"/>
                  </a:lnTo>
                  <a:lnTo>
                    <a:pt x="1461" y="88"/>
                  </a:lnTo>
                  <a:lnTo>
                    <a:pt x="1463" y="88"/>
                  </a:lnTo>
                  <a:lnTo>
                    <a:pt x="1464" y="90"/>
                  </a:lnTo>
                  <a:lnTo>
                    <a:pt x="1465" y="91"/>
                  </a:lnTo>
                  <a:lnTo>
                    <a:pt x="1466" y="92"/>
                  </a:lnTo>
                  <a:lnTo>
                    <a:pt x="1466" y="93"/>
                  </a:lnTo>
                  <a:lnTo>
                    <a:pt x="1467" y="93"/>
                  </a:lnTo>
                  <a:lnTo>
                    <a:pt x="1468" y="92"/>
                  </a:lnTo>
                  <a:lnTo>
                    <a:pt x="1469" y="91"/>
                  </a:lnTo>
                  <a:lnTo>
                    <a:pt x="1470" y="90"/>
                  </a:lnTo>
                  <a:lnTo>
                    <a:pt x="1471" y="88"/>
                  </a:lnTo>
                  <a:lnTo>
                    <a:pt x="1471" y="87"/>
                  </a:lnTo>
                  <a:lnTo>
                    <a:pt x="1471" y="86"/>
                  </a:lnTo>
                  <a:lnTo>
                    <a:pt x="1469" y="84"/>
                  </a:lnTo>
                  <a:lnTo>
                    <a:pt x="1468" y="84"/>
                  </a:lnTo>
                  <a:lnTo>
                    <a:pt x="1468" y="83"/>
                  </a:lnTo>
                  <a:lnTo>
                    <a:pt x="1468" y="83"/>
                  </a:lnTo>
                  <a:lnTo>
                    <a:pt x="1466" y="83"/>
                  </a:lnTo>
                  <a:lnTo>
                    <a:pt x="1464" y="82"/>
                  </a:lnTo>
                  <a:lnTo>
                    <a:pt x="1461" y="81"/>
                  </a:lnTo>
                  <a:lnTo>
                    <a:pt x="1459" y="80"/>
                  </a:lnTo>
                  <a:lnTo>
                    <a:pt x="1458" y="80"/>
                  </a:lnTo>
                  <a:lnTo>
                    <a:pt x="1457" y="80"/>
                  </a:lnTo>
                  <a:lnTo>
                    <a:pt x="1456" y="79"/>
                  </a:lnTo>
                  <a:lnTo>
                    <a:pt x="1455" y="78"/>
                  </a:lnTo>
                  <a:lnTo>
                    <a:pt x="1453" y="77"/>
                  </a:lnTo>
                  <a:lnTo>
                    <a:pt x="1451" y="76"/>
                  </a:lnTo>
                  <a:lnTo>
                    <a:pt x="1450" y="75"/>
                  </a:lnTo>
                  <a:lnTo>
                    <a:pt x="1450" y="75"/>
                  </a:lnTo>
                  <a:lnTo>
                    <a:pt x="1456" y="72"/>
                  </a:lnTo>
                  <a:lnTo>
                    <a:pt x="1457" y="72"/>
                  </a:lnTo>
                  <a:lnTo>
                    <a:pt x="1458" y="73"/>
                  </a:lnTo>
                  <a:lnTo>
                    <a:pt x="1460" y="74"/>
                  </a:lnTo>
                  <a:lnTo>
                    <a:pt x="1463" y="75"/>
                  </a:lnTo>
                  <a:lnTo>
                    <a:pt x="1465" y="76"/>
                  </a:lnTo>
                  <a:lnTo>
                    <a:pt x="1467" y="77"/>
                  </a:lnTo>
                  <a:lnTo>
                    <a:pt x="1468" y="78"/>
                  </a:lnTo>
                  <a:lnTo>
                    <a:pt x="1468" y="79"/>
                  </a:lnTo>
                  <a:lnTo>
                    <a:pt x="1471" y="80"/>
                  </a:lnTo>
                  <a:lnTo>
                    <a:pt x="1478" y="80"/>
                  </a:lnTo>
                  <a:lnTo>
                    <a:pt x="1486" y="81"/>
                  </a:lnTo>
                  <a:lnTo>
                    <a:pt x="1494" y="81"/>
                  </a:lnTo>
                  <a:lnTo>
                    <a:pt x="1497" y="82"/>
                  </a:lnTo>
                  <a:lnTo>
                    <a:pt x="1527" y="91"/>
                  </a:lnTo>
                  <a:lnTo>
                    <a:pt x="1540" y="97"/>
                  </a:lnTo>
                  <a:lnTo>
                    <a:pt x="1540" y="97"/>
                  </a:lnTo>
                  <a:lnTo>
                    <a:pt x="1541" y="96"/>
                  </a:lnTo>
                  <a:lnTo>
                    <a:pt x="1542" y="94"/>
                  </a:lnTo>
                  <a:lnTo>
                    <a:pt x="1542" y="93"/>
                  </a:lnTo>
                  <a:lnTo>
                    <a:pt x="1542" y="91"/>
                  </a:lnTo>
                  <a:lnTo>
                    <a:pt x="1541" y="90"/>
                  </a:lnTo>
                  <a:lnTo>
                    <a:pt x="1540" y="88"/>
                  </a:lnTo>
                  <a:lnTo>
                    <a:pt x="1538" y="87"/>
                  </a:lnTo>
                  <a:lnTo>
                    <a:pt x="1536" y="86"/>
                  </a:lnTo>
                  <a:lnTo>
                    <a:pt x="1535" y="86"/>
                  </a:lnTo>
                  <a:lnTo>
                    <a:pt x="1535" y="85"/>
                  </a:lnTo>
                  <a:lnTo>
                    <a:pt x="1534" y="85"/>
                  </a:lnTo>
                  <a:lnTo>
                    <a:pt x="1533" y="85"/>
                  </a:lnTo>
                  <a:lnTo>
                    <a:pt x="1531" y="84"/>
                  </a:lnTo>
                  <a:lnTo>
                    <a:pt x="1528" y="83"/>
                  </a:lnTo>
                  <a:lnTo>
                    <a:pt x="1526" y="83"/>
                  </a:lnTo>
                  <a:lnTo>
                    <a:pt x="1524" y="82"/>
                  </a:lnTo>
                  <a:lnTo>
                    <a:pt x="1521" y="81"/>
                  </a:lnTo>
                  <a:lnTo>
                    <a:pt x="1520" y="80"/>
                  </a:lnTo>
                  <a:lnTo>
                    <a:pt x="1520" y="79"/>
                  </a:lnTo>
                  <a:lnTo>
                    <a:pt x="1520" y="77"/>
                  </a:lnTo>
                  <a:lnTo>
                    <a:pt x="1520" y="75"/>
                  </a:lnTo>
                  <a:lnTo>
                    <a:pt x="1520" y="73"/>
                  </a:lnTo>
                  <a:lnTo>
                    <a:pt x="1520" y="73"/>
                  </a:lnTo>
                  <a:lnTo>
                    <a:pt x="1519" y="72"/>
                  </a:lnTo>
                  <a:lnTo>
                    <a:pt x="1518" y="71"/>
                  </a:lnTo>
                  <a:lnTo>
                    <a:pt x="1516" y="70"/>
                  </a:lnTo>
                  <a:lnTo>
                    <a:pt x="1515" y="67"/>
                  </a:lnTo>
                  <a:lnTo>
                    <a:pt x="1513" y="66"/>
                  </a:lnTo>
                  <a:lnTo>
                    <a:pt x="1512" y="65"/>
                  </a:lnTo>
                  <a:lnTo>
                    <a:pt x="1512" y="65"/>
                  </a:lnTo>
                  <a:lnTo>
                    <a:pt x="1520" y="59"/>
                  </a:lnTo>
                  <a:lnTo>
                    <a:pt x="1519" y="54"/>
                  </a:lnTo>
                  <a:lnTo>
                    <a:pt x="1525" y="43"/>
                  </a:lnTo>
                  <a:lnTo>
                    <a:pt x="1525" y="43"/>
                  </a:lnTo>
                  <a:lnTo>
                    <a:pt x="1527" y="42"/>
                  </a:lnTo>
                  <a:lnTo>
                    <a:pt x="1529" y="40"/>
                  </a:lnTo>
                  <a:lnTo>
                    <a:pt x="1531" y="39"/>
                  </a:lnTo>
                  <a:lnTo>
                    <a:pt x="1532" y="39"/>
                  </a:lnTo>
                  <a:lnTo>
                    <a:pt x="1533" y="39"/>
                  </a:lnTo>
                  <a:lnTo>
                    <a:pt x="1534" y="40"/>
                  </a:lnTo>
                  <a:lnTo>
                    <a:pt x="1535" y="42"/>
                  </a:lnTo>
                  <a:lnTo>
                    <a:pt x="1535" y="43"/>
                  </a:lnTo>
                  <a:lnTo>
                    <a:pt x="1535" y="43"/>
                  </a:lnTo>
                  <a:lnTo>
                    <a:pt x="1536" y="43"/>
                  </a:lnTo>
                  <a:lnTo>
                    <a:pt x="1536" y="44"/>
                  </a:lnTo>
                  <a:lnTo>
                    <a:pt x="1537" y="45"/>
                  </a:lnTo>
                  <a:lnTo>
                    <a:pt x="1538" y="46"/>
                  </a:lnTo>
                  <a:lnTo>
                    <a:pt x="1539" y="47"/>
                  </a:lnTo>
                  <a:lnTo>
                    <a:pt x="1540" y="47"/>
                  </a:lnTo>
                  <a:lnTo>
                    <a:pt x="1542" y="47"/>
                  </a:lnTo>
                  <a:lnTo>
                    <a:pt x="1544" y="48"/>
                  </a:lnTo>
                  <a:lnTo>
                    <a:pt x="1547" y="48"/>
                  </a:lnTo>
                  <a:lnTo>
                    <a:pt x="1549" y="48"/>
                  </a:lnTo>
                  <a:lnTo>
                    <a:pt x="1551" y="48"/>
                  </a:lnTo>
                  <a:lnTo>
                    <a:pt x="1551" y="47"/>
                  </a:lnTo>
                  <a:lnTo>
                    <a:pt x="1553" y="48"/>
                  </a:lnTo>
                  <a:lnTo>
                    <a:pt x="1553" y="49"/>
                  </a:lnTo>
                  <a:lnTo>
                    <a:pt x="1553" y="51"/>
                  </a:lnTo>
                  <a:lnTo>
                    <a:pt x="1554" y="53"/>
                  </a:lnTo>
                  <a:lnTo>
                    <a:pt x="1554" y="55"/>
                  </a:lnTo>
                  <a:lnTo>
                    <a:pt x="1554" y="56"/>
                  </a:lnTo>
                  <a:lnTo>
                    <a:pt x="1553" y="58"/>
                  </a:lnTo>
                  <a:lnTo>
                    <a:pt x="1553" y="60"/>
                  </a:lnTo>
                  <a:lnTo>
                    <a:pt x="1553" y="61"/>
                  </a:lnTo>
                  <a:lnTo>
                    <a:pt x="1554" y="62"/>
                  </a:lnTo>
                  <a:lnTo>
                    <a:pt x="1555" y="62"/>
                  </a:lnTo>
                  <a:lnTo>
                    <a:pt x="1556" y="63"/>
                  </a:lnTo>
                  <a:lnTo>
                    <a:pt x="1558" y="64"/>
                  </a:lnTo>
                  <a:lnTo>
                    <a:pt x="1559" y="65"/>
                  </a:lnTo>
                  <a:lnTo>
                    <a:pt x="1561" y="66"/>
                  </a:lnTo>
                  <a:lnTo>
                    <a:pt x="1561" y="66"/>
                  </a:lnTo>
                  <a:lnTo>
                    <a:pt x="1561" y="67"/>
                  </a:lnTo>
                  <a:lnTo>
                    <a:pt x="1562" y="68"/>
                  </a:lnTo>
                  <a:lnTo>
                    <a:pt x="1563" y="70"/>
                  </a:lnTo>
                  <a:lnTo>
                    <a:pt x="1563" y="72"/>
                  </a:lnTo>
                  <a:lnTo>
                    <a:pt x="1563" y="73"/>
                  </a:lnTo>
                  <a:lnTo>
                    <a:pt x="1564" y="74"/>
                  </a:lnTo>
                  <a:lnTo>
                    <a:pt x="1564" y="75"/>
                  </a:lnTo>
                  <a:lnTo>
                    <a:pt x="1565" y="77"/>
                  </a:lnTo>
                  <a:lnTo>
                    <a:pt x="1567" y="79"/>
                  </a:lnTo>
                  <a:lnTo>
                    <a:pt x="1568" y="81"/>
                  </a:lnTo>
                  <a:lnTo>
                    <a:pt x="1568" y="82"/>
                  </a:lnTo>
                  <a:lnTo>
                    <a:pt x="1569" y="82"/>
                  </a:lnTo>
                  <a:lnTo>
                    <a:pt x="1569" y="83"/>
                  </a:lnTo>
                  <a:lnTo>
                    <a:pt x="1570" y="84"/>
                  </a:lnTo>
                  <a:lnTo>
                    <a:pt x="1572" y="85"/>
                  </a:lnTo>
                  <a:lnTo>
                    <a:pt x="1574" y="87"/>
                  </a:lnTo>
                  <a:lnTo>
                    <a:pt x="1576" y="89"/>
                  </a:lnTo>
                  <a:lnTo>
                    <a:pt x="1578" y="91"/>
                  </a:lnTo>
                  <a:lnTo>
                    <a:pt x="1580" y="92"/>
                  </a:lnTo>
                  <a:lnTo>
                    <a:pt x="1581" y="93"/>
                  </a:lnTo>
                  <a:lnTo>
                    <a:pt x="1583" y="94"/>
                  </a:lnTo>
                  <a:lnTo>
                    <a:pt x="1583" y="95"/>
                  </a:lnTo>
                  <a:lnTo>
                    <a:pt x="1583" y="95"/>
                  </a:lnTo>
                  <a:lnTo>
                    <a:pt x="1581" y="105"/>
                  </a:lnTo>
                  <a:lnTo>
                    <a:pt x="1571" y="113"/>
                  </a:lnTo>
                  <a:lnTo>
                    <a:pt x="1572" y="113"/>
                  </a:lnTo>
                  <a:lnTo>
                    <a:pt x="1573" y="113"/>
                  </a:lnTo>
                  <a:lnTo>
                    <a:pt x="1575" y="114"/>
                  </a:lnTo>
                  <a:lnTo>
                    <a:pt x="1577" y="115"/>
                  </a:lnTo>
                  <a:lnTo>
                    <a:pt x="1579" y="115"/>
                  </a:lnTo>
                  <a:lnTo>
                    <a:pt x="1589" y="113"/>
                  </a:lnTo>
                  <a:lnTo>
                    <a:pt x="1589" y="113"/>
                  </a:lnTo>
                  <a:lnTo>
                    <a:pt x="1590" y="111"/>
                  </a:lnTo>
                  <a:lnTo>
                    <a:pt x="1591" y="109"/>
                  </a:lnTo>
                  <a:lnTo>
                    <a:pt x="1593" y="107"/>
                  </a:lnTo>
                  <a:lnTo>
                    <a:pt x="1594" y="104"/>
                  </a:lnTo>
                  <a:lnTo>
                    <a:pt x="1595" y="103"/>
                  </a:lnTo>
                  <a:lnTo>
                    <a:pt x="1595" y="101"/>
                  </a:lnTo>
                  <a:lnTo>
                    <a:pt x="1595" y="100"/>
                  </a:lnTo>
                  <a:lnTo>
                    <a:pt x="1594" y="97"/>
                  </a:lnTo>
                  <a:lnTo>
                    <a:pt x="1592" y="96"/>
                  </a:lnTo>
                  <a:lnTo>
                    <a:pt x="1591" y="95"/>
                  </a:lnTo>
                  <a:lnTo>
                    <a:pt x="1590" y="94"/>
                  </a:lnTo>
                  <a:lnTo>
                    <a:pt x="1590" y="93"/>
                  </a:lnTo>
                  <a:lnTo>
                    <a:pt x="1590" y="91"/>
                  </a:lnTo>
                  <a:lnTo>
                    <a:pt x="1590" y="90"/>
                  </a:lnTo>
                  <a:lnTo>
                    <a:pt x="1591" y="89"/>
                  </a:lnTo>
                  <a:lnTo>
                    <a:pt x="1591" y="89"/>
                  </a:lnTo>
                  <a:lnTo>
                    <a:pt x="1591" y="89"/>
                  </a:lnTo>
                  <a:lnTo>
                    <a:pt x="1592" y="89"/>
                  </a:lnTo>
                  <a:lnTo>
                    <a:pt x="1594" y="89"/>
                  </a:lnTo>
                  <a:lnTo>
                    <a:pt x="1595" y="89"/>
                  </a:lnTo>
                  <a:lnTo>
                    <a:pt x="1597" y="89"/>
                  </a:lnTo>
                  <a:lnTo>
                    <a:pt x="1599" y="90"/>
                  </a:lnTo>
                  <a:lnTo>
                    <a:pt x="1600" y="90"/>
                  </a:lnTo>
                  <a:lnTo>
                    <a:pt x="1601" y="89"/>
                  </a:lnTo>
                  <a:lnTo>
                    <a:pt x="1602" y="88"/>
                  </a:lnTo>
                  <a:lnTo>
                    <a:pt x="1604" y="87"/>
                  </a:lnTo>
                  <a:lnTo>
                    <a:pt x="1604" y="86"/>
                  </a:lnTo>
                  <a:lnTo>
                    <a:pt x="1604" y="84"/>
                  </a:lnTo>
                  <a:lnTo>
                    <a:pt x="1602" y="84"/>
                  </a:lnTo>
                  <a:lnTo>
                    <a:pt x="1600" y="84"/>
                  </a:lnTo>
                  <a:lnTo>
                    <a:pt x="1598" y="84"/>
                  </a:lnTo>
                  <a:lnTo>
                    <a:pt x="1596" y="84"/>
                  </a:lnTo>
                  <a:lnTo>
                    <a:pt x="1594" y="85"/>
                  </a:lnTo>
                  <a:lnTo>
                    <a:pt x="1593" y="85"/>
                  </a:lnTo>
                  <a:lnTo>
                    <a:pt x="1592" y="86"/>
                  </a:lnTo>
                  <a:lnTo>
                    <a:pt x="1591" y="87"/>
                  </a:lnTo>
                  <a:lnTo>
                    <a:pt x="1589" y="88"/>
                  </a:lnTo>
                  <a:lnTo>
                    <a:pt x="1588" y="89"/>
                  </a:lnTo>
                  <a:lnTo>
                    <a:pt x="1587" y="89"/>
                  </a:lnTo>
                  <a:lnTo>
                    <a:pt x="1586" y="90"/>
                  </a:lnTo>
                  <a:lnTo>
                    <a:pt x="1586" y="89"/>
                  </a:lnTo>
                  <a:lnTo>
                    <a:pt x="1584" y="88"/>
                  </a:lnTo>
                  <a:lnTo>
                    <a:pt x="1581" y="87"/>
                  </a:lnTo>
                  <a:lnTo>
                    <a:pt x="1579" y="86"/>
                  </a:lnTo>
                  <a:lnTo>
                    <a:pt x="1577" y="84"/>
                  </a:lnTo>
                  <a:lnTo>
                    <a:pt x="1576" y="83"/>
                  </a:lnTo>
                  <a:lnTo>
                    <a:pt x="1575" y="82"/>
                  </a:lnTo>
                  <a:lnTo>
                    <a:pt x="1575" y="81"/>
                  </a:lnTo>
                  <a:lnTo>
                    <a:pt x="1575" y="79"/>
                  </a:lnTo>
                  <a:lnTo>
                    <a:pt x="1574" y="77"/>
                  </a:lnTo>
                  <a:lnTo>
                    <a:pt x="1574" y="75"/>
                  </a:lnTo>
                  <a:lnTo>
                    <a:pt x="1574" y="73"/>
                  </a:lnTo>
                  <a:lnTo>
                    <a:pt x="1574" y="72"/>
                  </a:lnTo>
                  <a:lnTo>
                    <a:pt x="1574" y="72"/>
                  </a:lnTo>
                  <a:lnTo>
                    <a:pt x="1573" y="71"/>
                  </a:lnTo>
                  <a:lnTo>
                    <a:pt x="1571" y="70"/>
                  </a:lnTo>
                  <a:lnTo>
                    <a:pt x="1570" y="68"/>
                  </a:lnTo>
                  <a:lnTo>
                    <a:pt x="1568" y="66"/>
                  </a:lnTo>
                  <a:lnTo>
                    <a:pt x="1566" y="66"/>
                  </a:lnTo>
                  <a:lnTo>
                    <a:pt x="1564" y="65"/>
                  </a:lnTo>
                  <a:lnTo>
                    <a:pt x="1562" y="65"/>
                  </a:lnTo>
                  <a:lnTo>
                    <a:pt x="1562" y="64"/>
                  </a:lnTo>
                  <a:lnTo>
                    <a:pt x="1562" y="63"/>
                  </a:lnTo>
                  <a:lnTo>
                    <a:pt x="1562" y="62"/>
                  </a:lnTo>
                  <a:lnTo>
                    <a:pt x="1563" y="61"/>
                  </a:lnTo>
                  <a:lnTo>
                    <a:pt x="1563" y="60"/>
                  </a:lnTo>
                  <a:lnTo>
                    <a:pt x="1563" y="59"/>
                  </a:lnTo>
                  <a:lnTo>
                    <a:pt x="1564" y="58"/>
                  </a:lnTo>
                  <a:lnTo>
                    <a:pt x="1565" y="58"/>
                  </a:lnTo>
                  <a:lnTo>
                    <a:pt x="1567" y="57"/>
                  </a:lnTo>
                  <a:lnTo>
                    <a:pt x="1568" y="56"/>
                  </a:lnTo>
                  <a:lnTo>
                    <a:pt x="1570" y="55"/>
                  </a:lnTo>
                  <a:lnTo>
                    <a:pt x="1570" y="55"/>
                  </a:lnTo>
                  <a:lnTo>
                    <a:pt x="1569" y="54"/>
                  </a:lnTo>
                  <a:lnTo>
                    <a:pt x="1568" y="53"/>
                  </a:lnTo>
                  <a:lnTo>
                    <a:pt x="1567" y="51"/>
                  </a:lnTo>
                  <a:lnTo>
                    <a:pt x="1566" y="51"/>
                  </a:lnTo>
                  <a:lnTo>
                    <a:pt x="1565" y="50"/>
                  </a:lnTo>
                  <a:lnTo>
                    <a:pt x="1558" y="44"/>
                  </a:lnTo>
                  <a:lnTo>
                    <a:pt x="1559" y="44"/>
                  </a:lnTo>
                  <a:lnTo>
                    <a:pt x="1561" y="44"/>
                  </a:lnTo>
                  <a:lnTo>
                    <a:pt x="1562" y="43"/>
                  </a:lnTo>
                  <a:lnTo>
                    <a:pt x="1564" y="43"/>
                  </a:lnTo>
                  <a:lnTo>
                    <a:pt x="1566" y="42"/>
                  </a:lnTo>
                  <a:lnTo>
                    <a:pt x="1566" y="42"/>
                  </a:lnTo>
                  <a:lnTo>
                    <a:pt x="1568" y="43"/>
                  </a:lnTo>
                  <a:lnTo>
                    <a:pt x="1569" y="45"/>
                  </a:lnTo>
                  <a:lnTo>
                    <a:pt x="1570" y="47"/>
                  </a:lnTo>
                  <a:lnTo>
                    <a:pt x="1571" y="49"/>
                  </a:lnTo>
                  <a:lnTo>
                    <a:pt x="1572" y="51"/>
                  </a:lnTo>
                  <a:lnTo>
                    <a:pt x="1573" y="53"/>
                  </a:lnTo>
                  <a:lnTo>
                    <a:pt x="1573" y="55"/>
                  </a:lnTo>
                  <a:lnTo>
                    <a:pt x="1574" y="57"/>
                  </a:lnTo>
                  <a:lnTo>
                    <a:pt x="1575" y="59"/>
                  </a:lnTo>
                  <a:lnTo>
                    <a:pt x="1577" y="61"/>
                  </a:lnTo>
                  <a:lnTo>
                    <a:pt x="1577" y="62"/>
                  </a:lnTo>
                  <a:lnTo>
                    <a:pt x="1578" y="62"/>
                  </a:lnTo>
                  <a:lnTo>
                    <a:pt x="1579" y="63"/>
                  </a:lnTo>
                  <a:lnTo>
                    <a:pt x="1581" y="64"/>
                  </a:lnTo>
                  <a:lnTo>
                    <a:pt x="1584" y="65"/>
                  </a:lnTo>
                  <a:lnTo>
                    <a:pt x="1586" y="66"/>
                  </a:lnTo>
                  <a:lnTo>
                    <a:pt x="1587" y="66"/>
                  </a:lnTo>
                  <a:lnTo>
                    <a:pt x="1588" y="67"/>
                  </a:lnTo>
                  <a:lnTo>
                    <a:pt x="1588" y="66"/>
                  </a:lnTo>
                  <a:lnTo>
                    <a:pt x="1590" y="66"/>
                  </a:lnTo>
                  <a:lnTo>
                    <a:pt x="1591" y="65"/>
                  </a:lnTo>
                  <a:lnTo>
                    <a:pt x="1593" y="64"/>
                  </a:lnTo>
                  <a:lnTo>
                    <a:pt x="1594" y="63"/>
                  </a:lnTo>
                  <a:lnTo>
                    <a:pt x="1594" y="62"/>
                  </a:lnTo>
                  <a:lnTo>
                    <a:pt x="1594" y="61"/>
                  </a:lnTo>
                  <a:lnTo>
                    <a:pt x="1593" y="60"/>
                  </a:lnTo>
                  <a:lnTo>
                    <a:pt x="1591" y="60"/>
                  </a:lnTo>
                  <a:lnTo>
                    <a:pt x="1590" y="61"/>
                  </a:lnTo>
                  <a:lnTo>
                    <a:pt x="1588" y="61"/>
                  </a:lnTo>
                  <a:lnTo>
                    <a:pt x="1588" y="62"/>
                  </a:lnTo>
                  <a:lnTo>
                    <a:pt x="1587" y="62"/>
                  </a:lnTo>
                  <a:lnTo>
                    <a:pt x="1586" y="61"/>
                  </a:lnTo>
                  <a:lnTo>
                    <a:pt x="1585" y="59"/>
                  </a:lnTo>
                  <a:lnTo>
                    <a:pt x="1584" y="58"/>
                  </a:lnTo>
                  <a:lnTo>
                    <a:pt x="1583" y="57"/>
                  </a:lnTo>
                  <a:lnTo>
                    <a:pt x="1581" y="56"/>
                  </a:lnTo>
                  <a:lnTo>
                    <a:pt x="1581" y="55"/>
                  </a:lnTo>
                  <a:lnTo>
                    <a:pt x="1583" y="54"/>
                  </a:lnTo>
                  <a:lnTo>
                    <a:pt x="1584" y="53"/>
                  </a:lnTo>
                  <a:lnTo>
                    <a:pt x="1585" y="52"/>
                  </a:lnTo>
                  <a:lnTo>
                    <a:pt x="1586" y="51"/>
                  </a:lnTo>
                  <a:lnTo>
                    <a:pt x="1586" y="51"/>
                  </a:lnTo>
                  <a:lnTo>
                    <a:pt x="1587" y="51"/>
                  </a:lnTo>
                  <a:lnTo>
                    <a:pt x="1589" y="50"/>
                  </a:lnTo>
                  <a:lnTo>
                    <a:pt x="1591" y="50"/>
                  </a:lnTo>
                  <a:lnTo>
                    <a:pt x="1593" y="50"/>
                  </a:lnTo>
                  <a:lnTo>
                    <a:pt x="1595" y="50"/>
                  </a:lnTo>
                  <a:lnTo>
                    <a:pt x="1596" y="50"/>
                  </a:lnTo>
                  <a:lnTo>
                    <a:pt x="1598" y="50"/>
                  </a:lnTo>
                  <a:lnTo>
                    <a:pt x="1601" y="51"/>
                  </a:lnTo>
                  <a:lnTo>
                    <a:pt x="1604" y="52"/>
                  </a:lnTo>
                  <a:lnTo>
                    <a:pt x="1606" y="52"/>
                  </a:lnTo>
                  <a:lnTo>
                    <a:pt x="1608" y="53"/>
                  </a:lnTo>
                  <a:lnTo>
                    <a:pt x="1609" y="53"/>
                  </a:lnTo>
                  <a:lnTo>
                    <a:pt x="1610" y="53"/>
                  </a:lnTo>
                  <a:lnTo>
                    <a:pt x="1613" y="54"/>
                  </a:lnTo>
                  <a:lnTo>
                    <a:pt x="1615" y="55"/>
                  </a:lnTo>
                  <a:lnTo>
                    <a:pt x="1617" y="56"/>
                  </a:lnTo>
                  <a:lnTo>
                    <a:pt x="1619" y="57"/>
                  </a:lnTo>
                  <a:lnTo>
                    <a:pt x="1621" y="58"/>
                  </a:lnTo>
                  <a:lnTo>
                    <a:pt x="1621" y="59"/>
                  </a:lnTo>
                  <a:lnTo>
                    <a:pt x="1622" y="58"/>
                  </a:lnTo>
                  <a:lnTo>
                    <a:pt x="1624" y="58"/>
                  </a:lnTo>
                  <a:lnTo>
                    <a:pt x="1626" y="58"/>
                  </a:lnTo>
                  <a:lnTo>
                    <a:pt x="1628" y="57"/>
                  </a:lnTo>
                  <a:lnTo>
                    <a:pt x="1629" y="57"/>
                  </a:lnTo>
                  <a:lnTo>
                    <a:pt x="1630" y="57"/>
                  </a:lnTo>
                  <a:lnTo>
                    <a:pt x="1630" y="57"/>
                  </a:lnTo>
                  <a:lnTo>
                    <a:pt x="1630" y="55"/>
                  </a:lnTo>
                  <a:lnTo>
                    <a:pt x="1630" y="54"/>
                  </a:lnTo>
                  <a:lnTo>
                    <a:pt x="1630" y="53"/>
                  </a:lnTo>
                  <a:lnTo>
                    <a:pt x="1629" y="52"/>
                  </a:lnTo>
                  <a:lnTo>
                    <a:pt x="1628" y="53"/>
                  </a:lnTo>
                  <a:lnTo>
                    <a:pt x="1626" y="53"/>
                  </a:lnTo>
                  <a:lnTo>
                    <a:pt x="1624" y="54"/>
                  </a:lnTo>
                  <a:lnTo>
                    <a:pt x="1621" y="55"/>
                  </a:lnTo>
                  <a:lnTo>
                    <a:pt x="1620" y="54"/>
                  </a:lnTo>
                  <a:lnTo>
                    <a:pt x="1618" y="53"/>
                  </a:lnTo>
                  <a:lnTo>
                    <a:pt x="1617" y="52"/>
                  </a:lnTo>
                  <a:lnTo>
                    <a:pt x="1617" y="51"/>
                  </a:lnTo>
                  <a:lnTo>
                    <a:pt x="1615" y="49"/>
                  </a:lnTo>
                  <a:lnTo>
                    <a:pt x="1613" y="48"/>
                  </a:lnTo>
                  <a:lnTo>
                    <a:pt x="1609" y="46"/>
                  </a:lnTo>
                  <a:lnTo>
                    <a:pt x="1607" y="44"/>
                  </a:lnTo>
                  <a:lnTo>
                    <a:pt x="1605" y="42"/>
                  </a:lnTo>
                  <a:lnTo>
                    <a:pt x="1603" y="40"/>
                  </a:lnTo>
                  <a:lnTo>
                    <a:pt x="1602" y="39"/>
                  </a:lnTo>
                  <a:lnTo>
                    <a:pt x="1603" y="39"/>
                  </a:lnTo>
                  <a:lnTo>
                    <a:pt x="1605" y="38"/>
                  </a:lnTo>
                  <a:lnTo>
                    <a:pt x="1607" y="37"/>
                  </a:lnTo>
                  <a:lnTo>
                    <a:pt x="1609" y="37"/>
                  </a:lnTo>
                  <a:lnTo>
                    <a:pt x="1613" y="36"/>
                  </a:lnTo>
                  <a:lnTo>
                    <a:pt x="1614" y="36"/>
                  </a:lnTo>
                  <a:lnTo>
                    <a:pt x="1615" y="37"/>
                  </a:lnTo>
                  <a:lnTo>
                    <a:pt x="1618" y="37"/>
                  </a:lnTo>
                  <a:lnTo>
                    <a:pt x="1625" y="38"/>
                  </a:lnTo>
                  <a:lnTo>
                    <a:pt x="1633" y="37"/>
                  </a:lnTo>
                  <a:lnTo>
                    <a:pt x="1640" y="37"/>
                  </a:lnTo>
                  <a:lnTo>
                    <a:pt x="1644" y="36"/>
                  </a:lnTo>
                  <a:lnTo>
                    <a:pt x="1644" y="35"/>
                  </a:lnTo>
                  <a:lnTo>
                    <a:pt x="1643" y="34"/>
                  </a:lnTo>
                  <a:lnTo>
                    <a:pt x="1641" y="33"/>
                  </a:lnTo>
                  <a:lnTo>
                    <a:pt x="1639" y="32"/>
                  </a:lnTo>
                  <a:lnTo>
                    <a:pt x="1637" y="31"/>
                  </a:lnTo>
                  <a:lnTo>
                    <a:pt x="1635" y="29"/>
                  </a:lnTo>
                  <a:lnTo>
                    <a:pt x="1634" y="28"/>
                  </a:lnTo>
                  <a:lnTo>
                    <a:pt x="1635" y="28"/>
                  </a:lnTo>
                  <a:lnTo>
                    <a:pt x="1637" y="27"/>
                  </a:lnTo>
                  <a:lnTo>
                    <a:pt x="1640" y="26"/>
                  </a:lnTo>
                  <a:lnTo>
                    <a:pt x="1643" y="25"/>
                  </a:lnTo>
                  <a:lnTo>
                    <a:pt x="1645" y="24"/>
                  </a:lnTo>
                  <a:lnTo>
                    <a:pt x="1647" y="23"/>
                  </a:lnTo>
                  <a:lnTo>
                    <a:pt x="1649" y="23"/>
                  </a:lnTo>
                  <a:lnTo>
                    <a:pt x="1649" y="23"/>
                  </a:lnTo>
                  <a:lnTo>
                    <a:pt x="1652" y="23"/>
                  </a:lnTo>
                  <a:lnTo>
                    <a:pt x="1659" y="22"/>
                  </a:lnTo>
                  <a:lnTo>
                    <a:pt x="1668" y="20"/>
                  </a:lnTo>
                  <a:lnTo>
                    <a:pt x="1679" y="18"/>
                  </a:lnTo>
                  <a:lnTo>
                    <a:pt x="1686" y="16"/>
                  </a:lnTo>
                  <a:lnTo>
                    <a:pt x="1689" y="16"/>
                  </a:lnTo>
                  <a:lnTo>
                    <a:pt x="1692" y="16"/>
                  </a:lnTo>
                  <a:lnTo>
                    <a:pt x="1699" y="16"/>
                  </a:lnTo>
                  <a:lnTo>
                    <a:pt x="1708" y="16"/>
                  </a:lnTo>
                  <a:lnTo>
                    <a:pt x="1715" y="16"/>
                  </a:lnTo>
                  <a:lnTo>
                    <a:pt x="1718" y="16"/>
                  </a:lnTo>
                  <a:lnTo>
                    <a:pt x="1719" y="16"/>
                  </a:lnTo>
                  <a:lnTo>
                    <a:pt x="1720" y="16"/>
                  </a:lnTo>
                  <a:lnTo>
                    <a:pt x="1722" y="14"/>
                  </a:lnTo>
                  <a:lnTo>
                    <a:pt x="1724" y="12"/>
                  </a:lnTo>
                  <a:lnTo>
                    <a:pt x="1726" y="11"/>
                  </a:lnTo>
                  <a:lnTo>
                    <a:pt x="1727" y="10"/>
                  </a:lnTo>
                  <a:lnTo>
                    <a:pt x="1728" y="9"/>
                  </a:lnTo>
                  <a:lnTo>
                    <a:pt x="1729" y="9"/>
                  </a:lnTo>
                  <a:lnTo>
                    <a:pt x="1728" y="9"/>
                  </a:lnTo>
                  <a:lnTo>
                    <a:pt x="1727" y="8"/>
                  </a:lnTo>
                  <a:lnTo>
                    <a:pt x="1726" y="7"/>
                  </a:lnTo>
                  <a:lnTo>
                    <a:pt x="1726" y="6"/>
                  </a:lnTo>
                  <a:lnTo>
                    <a:pt x="1725" y="5"/>
                  </a:lnTo>
                  <a:lnTo>
                    <a:pt x="1728" y="4"/>
                  </a:lnTo>
                  <a:lnTo>
                    <a:pt x="1733" y="2"/>
                  </a:lnTo>
                  <a:lnTo>
                    <a:pt x="1739" y="1"/>
                  </a:lnTo>
                  <a:lnTo>
                    <a:pt x="1743" y="0"/>
                  </a:lnTo>
                  <a:lnTo>
                    <a:pt x="17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noEditPoints="1"/>
            </p:cNvSpPr>
            <p:nvPr/>
          </p:nvSpPr>
          <p:spPr bwMode="auto">
            <a:xfrm>
              <a:off x="2732088" y="1855788"/>
              <a:ext cx="1320800" cy="382588"/>
            </a:xfrm>
            <a:custGeom>
              <a:avLst/>
              <a:gdLst>
                <a:gd name="T0" fmla="*/ 63 w 832"/>
                <a:gd name="T1" fmla="*/ 57 h 241"/>
                <a:gd name="T2" fmla="*/ 68 w 832"/>
                <a:gd name="T3" fmla="*/ 63 h 241"/>
                <a:gd name="T4" fmla="*/ 86 w 832"/>
                <a:gd name="T5" fmla="*/ 72 h 241"/>
                <a:gd name="T6" fmla="*/ 114 w 832"/>
                <a:gd name="T7" fmla="*/ 58 h 241"/>
                <a:gd name="T8" fmla="*/ 116 w 832"/>
                <a:gd name="T9" fmla="*/ 77 h 241"/>
                <a:gd name="T10" fmla="*/ 95 w 832"/>
                <a:gd name="T11" fmla="*/ 78 h 241"/>
                <a:gd name="T12" fmla="*/ 49 w 832"/>
                <a:gd name="T13" fmla="*/ 82 h 241"/>
                <a:gd name="T14" fmla="*/ 27 w 832"/>
                <a:gd name="T15" fmla="*/ 71 h 241"/>
                <a:gd name="T16" fmla="*/ 6 w 832"/>
                <a:gd name="T17" fmla="*/ 63 h 241"/>
                <a:gd name="T18" fmla="*/ 27 w 832"/>
                <a:gd name="T19" fmla="*/ 58 h 241"/>
                <a:gd name="T20" fmla="*/ 126 w 832"/>
                <a:gd name="T21" fmla="*/ 39 h 241"/>
                <a:gd name="T22" fmla="*/ 112 w 832"/>
                <a:gd name="T23" fmla="*/ 53 h 241"/>
                <a:gd name="T24" fmla="*/ 105 w 832"/>
                <a:gd name="T25" fmla="*/ 49 h 241"/>
                <a:gd name="T26" fmla="*/ 123 w 832"/>
                <a:gd name="T27" fmla="*/ 37 h 241"/>
                <a:gd name="T28" fmla="*/ 207 w 832"/>
                <a:gd name="T29" fmla="*/ 44 h 241"/>
                <a:gd name="T30" fmla="*/ 194 w 832"/>
                <a:gd name="T31" fmla="*/ 51 h 241"/>
                <a:gd name="T32" fmla="*/ 171 w 832"/>
                <a:gd name="T33" fmla="*/ 39 h 241"/>
                <a:gd name="T34" fmla="*/ 233 w 832"/>
                <a:gd name="T35" fmla="*/ 40 h 241"/>
                <a:gd name="T36" fmla="*/ 225 w 832"/>
                <a:gd name="T37" fmla="*/ 53 h 241"/>
                <a:gd name="T38" fmla="*/ 214 w 832"/>
                <a:gd name="T39" fmla="*/ 39 h 241"/>
                <a:gd name="T40" fmla="*/ 443 w 832"/>
                <a:gd name="T41" fmla="*/ 9 h 241"/>
                <a:gd name="T42" fmla="*/ 489 w 832"/>
                <a:gd name="T43" fmla="*/ 12 h 241"/>
                <a:gd name="T44" fmla="*/ 438 w 832"/>
                <a:gd name="T45" fmla="*/ 21 h 241"/>
                <a:gd name="T46" fmla="*/ 375 w 832"/>
                <a:gd name="T47" fmla="*/ 39 h 241"/>
                <a:gd name="T48" fmla="*/ 321 w 832"/>
                <a:gd name="T49" fmla="*/ 56 h 241"/>
                <a:gd name="T50" fmla="*/ 310 w 832"/>
                <a:gd name="T51" fmla="*/ 61 h 241"/>
                <a:gd name="T52" fmla="*/ 255 w 832"/>
                <a:gd name="T53" fmla="*/ 70 h 241"/>
                <a:gd name="T54" fmla="*/ 297 w 832"/>
                <a:gd name="T55" fmla="*/ 70 h 241"/>
                <a:gd name="T56" fmla="*/ 303 w 832"/>
                <a:gd name="T57" fmla="*/ 80 h 241"/>
                <a:gd name="T58" fmla="*/ 244 w 832"/>
                <a:gd name="T59" fmla="*/ 83 h 241"/>
                <a:gd name="T60" fmla="*/ 222 w 832"/>
                <a:gd name="T61" fmla="*/ 76 h 241"/>
                <a:gd name="T62" fmla="*/ 219 w 832"/>
                <a:gd name="T63" fmla="*/ 68 h 241"/>
                <a:gd name="T64" fmla="*/ 207 w 832"/>
                <a:gd name="T65" fmla="*/ 81 h 241"/>
                <a:gd name="T66" fmla="*/ 170 w 832"/>
                <a:gd name="T67" fmla="*/ 78 h 241"/>
                <a:gd name="T68" fmla="*/ 171 w 832"/>
                <a:gd name="T69" fmla="*/ 58 h 241"/>
                <a:gd name="T70" fmla="*/ 185 w 832"/>
                <a:gd name="T71" fmla="*/ 72 h 241"/>
                <a:gd name="T72" fmla="*/ 203 w 832"/>
                <a:gd name="T73" fmla="*/ 69 h 241"/>
                <a:gd name="T74" fmla="*/ 209 w 832"/>
                <a:gd name="T75" fmla="*/ 56 h 241"/>
                <a:gd name="T76" fmla="*/ 230 w 832"/>
                <a:gd name="T77" fmla="*/ 61 h 241"/>
                <a:gd name="T78" fmla="*/ 264 w 832"/>
                <a:gd name="T79" fmla="*/ 58 h 241"/>
                <a:gd name="T80" fmla="*/ 271 w 832"/>
                <a:gd name="T81" fmla="*/ 48 h 241"/>
                <a:gd name="T82" fmla="*/ 251 w 832"/>
                <a:gd name="T83" fmla="*/ 25 h 241"/>
                <a:gd name="T84" fmla="*/ 266 w 832"/>
                <a:gd name="T85" fmla="*/ 25 h 241"/>
                <a:gd name="T86" fmla="*/ 290 w 832"/>
                <a:gd name="T87" fmla="*/ 19 h 241"/>
                <a:gd name="T88" fmla="*/ 374 w 832"/>
                <a:gd name="T89" fmla="*/ 10 h 241"/>
                <a:gd name="T90" fmla="*/ 789 w 832"/>
                <a:gd name="T91" fmla="*/ 34 h 241"/>
                <a:gd name="T92" fmla="*/ 762 w 832"/>
                <a:gd name="T93" fmla="*/ 64 h 241"/>
                <a:gd name="T94" fmla="*/ 750 w 832"/>
                <a:gd name="T95" fmla="*/ 89 h 241"/>
                <a:gd name="T96" fmla="*/ 732 w 832"/>
                <a:gd name="T97" fmla="*/ 106 h 241"/>
                <a:gd name="T98" fmla="*/ 697 w 832"/>
                <a:gd name="T99" fmla="*/ 133 h 241"/>
                <a:gd name="T100" fmla="*/ 623 w 832"/>
                <a:gd name="T101" fmla="*/ 164 h 241"/>
                <a:gd name="T102" fmla="*/ 480 w 832"/>
                <a:gd name="T103" fmla="*/ 232 h 241"/>
                <a:gd name="T104" fmla="*/ 470 w 832"/>
                <a:gd name="T105" fmla="*/ 120 h 241"/>
                <a:gd name="T106" fmla="*/ 478 w 832"/>
                <a:gd name="T107" fmla="*/ 110 h 241"/>
                <a:gd name="T108" fmla="*/ 473 w 832"/>
                <a:gd name="T109" fmla="*/ 104 h 241"/>
                <a:gd name="T110" fmla="*/ 478 w 832"/>
                <a:gd name="T111" fmla="*/ 79 h 241"/>
                <a:gd name="T112" fmla="*/ 404 w 832"/>
                <a:gd name="T113" fmla="*/ 59 h 241"/>
                <a:gd name="T114" fmla="*/ 459 w 832"/>
                <a:gd name="T115" fmla="*/ 37 h 241"/>
                <a:gd name="T116" fmla="*/ 476 w 832"/>
                <a:gd name="T117" fmla="*/ 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2" h="241">
                  <a:moveTo>
                    <a:pt x="63" y="50"/>
                  </a:moveTo>
                  <a:lnTo>
                    <a:pt x="64" y="50"/>
                  </a:lnTo>
                  <a:lnTo>
                    <a:pt x="65" y="51"/>
                  </a:lnTo>
                  <a:lnTo>
                    <a:pt x="65" y="52"/>
                  </a:lnTo>
                  <a:lnTo>
                    <a:pt x="65" y="54"/>
                  </a:lnTo>
                  <a:lnTo>
                    <a:pt x="65" y="55"/>
                  </a:lnTo>
                  <a:lnTo>
                    <a:pt x="65" y="56"/>
                  </a:lnTo>
                  <a:lnTo>
                    <a:pt x="65" y="56"/>
                  </a:lnTo>
                  <a:lnTo>
                    <a:pt x="64" y="57"/>
                  </a:lnTo>
                  <a:lnTo>
                    <a:pt x="63" y="57"/>
                  </a:lnTo>
                  <a:lnTo>
                    <a:pt x="62" y="58"/>
                  </a:lnTo>
                  <a:lnTo>
                    <a:pt x="61" y="60"/>
                  </a:lnTo>
                  <a:lnTo>
                    <a:pt x="59" y="61"/>
                  </a:lnTo>
                  <a:lnTo>
                    <a:pt x="59" y="62"/>
                  </a:lnTo>
                  <a:lnTo>
                    <a:pt x="58" y="62"/>
                  </a:lnTo>
                  <a:lnTo>
                    <a:pt x="59" y="62"/>
                  </a:lnTo>
                  <a:lnTo>
                    <a:pt x="61" y="62"/>
                  </a:lnTo>
                  <a:lnTo>
                    <a:pt x="63" y="62"/>
                  </a:lnTo>
                  <a:lnTo>
                    <a:pt x="66" y="63"/>
                  </a:lnTo>
                  <a:lnTo>
                    <a:pt x="68" y="63"/>
                  </a:lnTo>
                  <a:lnTo>
                    <a:pt x="71" y="64"/>
                  </a:lnTo>
                  <a:lnTo>
                    <a:pt x="72" y="64"/>
                  </a:lnTo>
                  <a:lnTo>
                    <a:pt x="72" y="64"/>
                  </a:lnTo>
                  <a:lnTo>
                    <a:pt x="74" y="66"/>
                  </a:lnTo>
                  <a:lnTo>
                    <a:pt x="77" y="67"/>
                  </a:lnTo>
                  <a:lnTo>
                    <a:pt x="79" y="69"/>
                  </a:lnTo>
                  <a:lnTo>
                    <a:pt x="81" y="71"/>
                  </a:lnTo>
                  <a:lnTo>
                    <a:pt x="83" y="71"/>
                  </a:lnTo>
                  <a:lnTo>
                    <a:pt x="84" y="72"/>
                  </a:lnTo>
                  <a:lnTo>
                    <a:pt x="86" y="72"/>
                  </a:lnTo>
                  <a:lnTo>
                    <a:pt x="88" y="72"/>
                  </a:lnTo>
                  <a:lnTo>
                    <a:pt x="88" y="72"/>
                  </a:lnTo>
                  <a:lnTo>
                    <a:pt x="88" y="73"/>
                  </a:lnTo>
                  <a:lnTo>
                    <a:pt x="89" y="73"/>
                  </a:lnTo>
                  <a:lnTo>
                    <a:pt x="93" y="71"/>
                  </a:lnTo>
                  <a:lnTo>
                    <a:pt x="98" y="68"/>
                  </a:lnTo>
                  <a:lnTo>
                    <a:pt x="105" y="63"/>
                  </a:lnTo>
                  <a:lnTo>
                    <a:pt x="109" y="61"/>
                  </a:lnTo>
                  <a:lnTo>
                    <a:pt x="112" y="59"/>
                  </a:lnTo>
                  <a:lnTo>
                    <a:pt x="114" y="58"/>
                  </a:lnTo>
                  <a:lnTo>
                    <a:pt x="115" y="59"/>
                  </a:lnTo>
                  <a:lnTo>
                    <a:pt x="116" y="59"/>
                  </a:lnTo>
                  <a:lnTo>
                    <a:pt x="117" y="60"/>
                  </a:lnTo>
                  <a:lnTo>
                    <a:pt x="117" y="60"/>
                  </a:lnTo>
                  <a:lnTo>
                    <a:pt x="115" y="67"/>
                  </a:lnTo>
                  <a:lnTo>
                    <a:pt x="123" y="70"/>
                  </a:lnTo>
                  <a:lnTo>
                    <a:pt x="120" y="76"/>
                  </a:lnTo>
                  <a:lnTo>
                    <a:pt x="119" y="76"/>
                  </a:lnTo>
                  <a:lnTo>
                    <a:pt x="118" y="77"/>
                  </a:lnTo>
                  <a:lnTo>
                    <a:pt x="116" y="77"/>
                  </a:lnTo>
                  <a:lnTo>
                    <a:pt x="114" y="78"/>
                  </a:lnTo>
                  <a:lnTo>
                    <a:pt x="111" y="79"/>
                  </a:lnTo>
                  <a:lnTo>
                    <a:pt x="110" y="79"/>
                  </a:lnTo>
                  <a:lnTo>
                    <a:pt x="108" y="79"/>
                  </a:lnTo>
                  <a:lnTo>
                    <a:pt x="107" y="78"/>
                  </a:lnTo>
                  <a:lnTo>
                    <a:pt x="105" y="78"/>
                  </a:lnTo>
                  <a:lnTo>
                    <a:pt x="102" y="78"/>
                  </a:lnTo>
                  <a:lnTo>
                    <a:pt x="100" y="78"/>
                  </a:lnTo>
                  <a:lnTo>
                    <a:pt x="97" y="78"/>
                  </a:lnTo>
                  <a:lnTo>
                    <a:pt x="95" y="78"/>
                  </a:lnTo>
                  <a:lnTo>
                    <a:pt x="94" y="78"/>
                  </a:lnTo>
                  <a:lnTo>
                    <a:pt x="82" y="80"/>
                  </a:lnTo>
                  <a:lnTo>
                    <a:pt x="60" y="87"/>
                  </a:lnTo>
                  <a:lnTo>
                    <a:pt x="59" y="87"/>
                  </a:lnTo>
                  <a:lnTo>
                    <a:pt x="58" y="88"/>
                  </a:lnTo>
                  <a:lnTo>
                    <a:pt x="56" y="88"/>
                  </a:lnTo>
                  <a:lnTo>
                    <a:pt x="55" y="87"/>
                  </a:lnTo>
                  <a:lnTo>
                    <a:pt x="55" y="87"/>
                  </a:lnTo>
                  <a:lnTo>
                    <a:pt x="53" y="85"/>
                  </a:lnTo>
                  <a:lnTo>
                    <a:pt x="49" y="82"/>
                  </a:lnTo>
                  <a:lnTo>
                    <a:pt x="44" y="79"/>
                  </a:lnTo>
                  <a:lnTo>
                    <a:pt x="40" y="78"/>
                  </a:lnTo>
                  <a:lnTo>
                    <a:pt x="35" y="78"/>
                  </a:lnTo>
                  <a:lnTo>
                    <a:pt x="33" y="79"/>
                  </a:lnTo>
                  <a:lnTo>
                    <a:pt x="31" y="78"/>
                  </a:lnTo>
                  <a:lnTo>
                    <a:pt x="30" y="77"/>
                  </a:lnTo>
                  <a:lnTo>
                    <a:pt x="29" y="75"/>
                  </a:lnTo>
                  <a:lnTo>
                    <a:pt x="28" y="73"/>
                  </a:lnTo>
                  <a:lnTo>
                    <a:pt x="27" y="71"/>
                  </a:lnTo>
                  <a:lnTo>
                    <a:pt x="27" y="71"/>
                  </a:lnTo>
                  <a:lnTo>
                    <a:pt x="25" y="70"/>
                  </a:lnTo>
                  <a:lnTo>
                    <a:pt x="21" y="70"/>
                  </a:lnTo>
                  <a:lnTo>
                    <a:pt x="15" y="69"/>
                  </a:lnTo>
                  <a:lnTo>
                    <a:pt x="10" y="68"/>
                  </a:lnTo>
                  <a:lnTo>
                    <a:pt x="6" y="69"/>
                  </a:lnTo>
                  <a:lnTo>
                    <a:pt x="0" y="64"/>
                  </a:lnTo>
                  <a:lnTo>
                    <a:pt x="0" y="64"/>
                  </a:lnTo>
                  <a:lnTo>
                    <a:pt x="2" y="64"/>
                  </a:lnTo>
                  <a:lnTo>
                    <a:pt x="4" y="63"/>
                  </a:lnTo>
                  <a:lnTo>
                    <a:pt x="6" y="63"/>
                  </a:lnTo>
                  <a:lnTo>
                    <a:pt x="8" y="62"/>
                  </a:lnTo>
                  <a:lnTo>
                    <a:pt x="11" y="62"/>
                  </a:lnTo>
                  <a:lnTo>
                    <a:pt x="12" y="63"/>
                  </a:lnTo>
                  <a:lnTo>
                    <a:pt x="14" y="63"/>
                  </a:lnTo>
                  <a:lnTo>
                    <a:pt x="16" y="63"/>
                  </a:lnTo>
                  <a:lnTo>
                    <a:pt x="18" y="62"/>
                  </a:lnTo>
                  <a:lnTo>
                    <a:pt x="21" y="61"/>
                  </a:lnTo>
                  <a:lnTo>
                    <a:pt x="24" y="60"/>
                  </a:lnTo>
                  <a:lnTo>
                    <a:pt x="26" y="59"/>
                  </a:lnTo>
                  <a:lnTo>
                    <a:pt x="27" y="58"/>
                  </a:lnTo>
                  <a:lnTo>
                    <a:pt x="28" y="57"/>
                  </a:lnTo>
                  <a:lnTo>
                    <a:pt x="30" y="57"/>
                  </a:lnTo>
                  <a:lnTo>
                    <a:pt x="36" y="56"/>
                  </a:lnTo>
                  <a:lnTo>
                    <a:pt x="44" y="54"/>
                  </a:lnTo>
                  <a:lnTo>
                    <a:pt x="52" y="52"/>
                  </a:lnTo>
                  <a:lnTo>
                    <a:pt x="59" y="51"/>
                  </a:lnTo>
                  <a:lnTo>
                    <a:pt x="63" y="50"/>
                  </a:lnTo>
                  <a:close/>
                  <a:moveTo>
                    <a:pt x="123" y="37"/>
                  </a:moveTo>
                  <a:lnTo>
                    <a:pt x="125" y="38"/>
                  </a:lnTo>
                  <a:lnTo>
                    <a:pt x="126" y="39"/>
                  </a:lnTo>
                  <a:lnTo>
                    <a:pt x="128" y="40"/>
                  </a:lnTo>
                  <a:lnTo>
                    <a:pt x="130" y="40"/>
                  </a:lnTo>
                  <a:lnTo>
                    <a:pt x="130" y="41"/>
                  </a:lnTo>
                  <a:lnTo>
                    <a:pt x="127" y="44"/>
                  </a:lnTo>
                  <a:lnTo>
                    <a:pt x="120" y="50"/>
                  </a:lnTo>
                  <a:lnTo>
                    <a:pt x="119" y="50"/>
                  </a:lnTo>
                  <a:lnTo>
                    <a:pt x="118" y="51"/>
                  </a:lnTo>
                  <a:lnTo>
                    <a:pt x="116" y="52"/>
                  </a:lnTo>
                  <a:lnTo>
                    <a:pt x="114" y="53"/>
                  </a:lnTo>
                  <a:lnTo>
                    <a:pt x="112" y="53"/>
                  </a:lnTo>
                  <a:lnTo>
                    <a:pt x="110" y="54"/>
                  </a:lnTo>
                  <a:lnTo>
                    <a:pt x="108" y="55"/>
                  </a:lnTo>
                  <a:lnTo>
                    <a:pt x="107" y="55"/>
                  </a:lnTo>
                  <a:lnTo>
                    <a:pt x="105" y="55"/>
                  </a:lnTo>
                  <a:lnTo>
                    <a:pt x="102" y="55"/>
                  </a:lnTo>
                  <a:lnTo>
                    <a:pt x="100" y="55"/>
                  </a:lnTo>
                  <a:lnTo>
                    <a:pt x="96" y="54"/>
                  </a:lnTo>
                  <a:lnTo>
                    <a:pt x="95" y="54"/>
                  </a:lnTo>
                  <a:lnTo>
                    <a:pt x="94" y="54"/>
                  </a:lnTo>
                  <a:lnTo>
                    <a:pt x="105" y="49"/>
                  </a:lnTo>
                  <a:lnTo>
                    <a:pt x="106" y="45"/>
                  </a:lnTo>
                  <a:lnTo>
                    <a:pt x="107" y="45"/>
                  </a:lnTo>
                  <a:lnTo>
                    <a:pt x="108" y="44"/>
                  </a:lnTo>
                  <a:lnTo>
                    <a:pt x="110" y="43"/>
                  </a:lnTo>
                  <a:lnTo>
                    <a:pt x="113" y="42"/>
                  </a:lnTo>
                  <a:lnTo>
                    <a:pt x="115" y="41"/>
                  </a:lnTo>
                  <a:lnTo>
                    <a:pt x="118" y="40"/>
                  </a:lnTo>
                  <a:lnTo>
                    <a:pt x="120" y="39"/>
                  </a:lnTo>
                  <a:lnTo>
                    <a:pt x="121" y="38"/>
                  </a:lnTo>
                  <a:lnTo>
                    <a:pt x="123" y="37"/>
                  </a:lnTo>
                  <a:close/>
                  <a:moveTo>
                    <a:pt x="177" y="37"/>
                  </a:moveTo>
                  <a:lnTo>
                    <a:pt x="178" y="37"/>
                  </a:lnTo>
                  <a:lnTo>
                    <a:pt x="179" y="37"/>
                  </a:lnTo>
                  <a:lnTo>
                    <a:pt x="182" y="37"/>
                  </a:lnTo>
                  <a:lnTo>
                    <a:pt x="184" y="37"/>
                  </a:lnTo>
                  <a:lnTo>
                    <a:pt x="187" y="38"/>
                  </a:lnTo>
                  <a:lnTo>
                    <a:pt x="190" y="38"/>
                  </a:lnTo>
                  <a:lnTo>
                    <a:pt x="195" y="40"/>
                  </a:lnTo>
                  <a:lnTo>
                    <a:pt x="202" y="42"/>
                  </a:lnTo>
                  <a:lnTo>
                    <a:pt x="207" y="44"/>
                  </a:lnTo>
                  <a:lnTo>
                    <a:pt x="208" y="45"/>
                  </a:lnTo>
                  <a:lnTo>
                    <a:pt x="208" y="46"/>
                  </a:lnTo>
                  <a:lnTo>
                    <a:pt x="207" y="47"/>
                  </a:lnTo>
                  <a:lnTo>
                    <a:pt x="205" y="48"/>
                  </a:lnTo>
                  <a:lnTo>
                    <a:pt x="204" y="49"/>
                  </a:lnTo>
                  <a:lnTo>
                    <a:pt x="202" y="50"/>
                  </a:lnTo>
                  <a:lnTo>
                    <a:pt x="200" y="51"/>
                  </a:lnTo>
                  <a:lnTo>
                    <a:pt x="199" y="51"/>
                  </a:lnTo>
                  <a:lnTo>
                    <a:pt x="197" y="51"/>
                  </a:lnTo>
                  <a:lnTo>
                    <a:pt x="194" y="51"/>
                  </a:lnTo>
                  <a:lnTo>
                    <a:pt x="191" y="51"/>
                  </a:lnTo>
                  <a:lnTo>
                    <a:pt x="189" y="50"/>
                  </a:lnTo>
                  <a:lnTo>
                    <a:pt x="185" y="49"/>
                  </a:lnTo>
                  <a:lnTo>
                    <a:pt x="179" y="47"/>
                  </a:lnTo>
                  <a:lnTo>
                    <a:pt x="173" y="46"/>
                  </a:lnTo>
                  <a:lnTo>
                    <a:pt x="170" y="45"/>
                  </a:lnTo>
                  <a:lnTo>
                    <a:pt x="169" y="44"/>
                  </a:lnTo>
                  <a:lnTo>
                    <a:pt x="169" y="42"/>
                  </a:lnTo>
                  <a:lnTo>
                    <a:pt x="170" y="41"/>
                  </a:lnTo>
                  <a:lnTo>
                    <a:pt x="171" y="39"/>
                  </a:lnTo>
                  <a:lnTo>
                    <a:pt x="171" y="38"/>
                  </a:lnTo>
                  <a:lnTo>
                    <a:pt x="177" y="37"/>
                  </a:lnTo>
                  <a:close/>
                  <a:moveTo>
                    <a:pt x="228" y="33"/>
                  </a:moveTo>
                  <a:lnTo>
                    <a:pt x="229" y="33"/>
                  </a:lnTo>
                  <a:lnTo>
                    <a:pt x="231" y="34"/>
                  </a:lnTo>
                  <a:lnTo>
                    <a:pt x="232" y="35"/>
                  </a:lnTo>
                  <a:lnTo>
                    <a:pt x="233" y="37"/>
                  </a:lnTo>
                  <a:lnTo>
                    <a:pt x="233" y="37"/>
                  </a:lnTo>
                  <a:lnTo>
                    <a:pt x="233" y="38"/>
                  </a:lnTo>
                  <a:lnTo>
                    <a:pt x="233" y="40"/>
                  </a:lnTo>
                  <a:lnTo>
                    <a:pt x="234" y="42"/>
                  </a:lnTo>
                  <a:lnTo>
                    <a:pt x="234" y="45"/>
                  </a:lnTo>
                  <a:lnTo>
                    <a:pt x="234" y="48"/>
                  </a:lnTo>
                  <a:lnTo>
                    <a:pt x="234" y="50"/>
                  </a:lnTo>
                  <a:lnTo>
                    <a:pt x="234" y="52"/>
                  </a:lnTo>
                  <a:lnTo>
                    <a:pt x="233" y="53"/>
                  </a:lnTo>
                  <a:lnTo>
                    <a:pt x="231" y="53"/>
                  </a:lnTo>
                  <a:lnTo>
                    <a:pt x="229" y="53"/>
                  </a:lnTo>
                  <a:lnTo>
                    <a:pt x="227" y="54"/>
                  </a:lnTo>
                  <a:lnTo>
                    <a:pt x="225" y="53"/>
                  </a:lnTo>
                  <a:lnTo>
                    <a:pt x="223" y="53"/>
                  </a:lnTo>
                  <a:lnTo>
                    <a:pt x="222" y="52"/>
                  </a:lnTo>
                  <a:lnTo>
                    <a:pt x="221" y="51"/>
                  </a:lnTo>
                  <a:lnTo>
                    <a:pt x="219" y="49"/>
                  </a:lnTo>
                  <a:lnTo>
                    <a:pt x="217" y="47"/>
                  </a:lnTo>
                  <a:lnTo>
                    <a:pt x="215" y="45"/>
                  </a:lnTo>
                  <a:lnTo>
                    <a:pt x="214" y="42"/>
                  </a:lnTo>
                  <a:lnTo>
                    <a:pt x="214" y="41"/>
                  </a:lnTo>
                  <a:lnTo>
                    <a:pt x="214" y="40"/>
                  </a:lnTo>
                  <a:lnTo>
                    <a:pt x="214" y="39"/>
                  </a:lnTo>
                  <a:lnTo>
                    <a:pt x="216" y="39"/>
                  </a:lnTo>
                  <a:lnTo>
                    <a:pt x="219" y="38"/>
                  </a:lnTo>
                  <a:lnTo>
                    <a:pt x="221" y="35"/>
                  </a:lnTo>
                  <a:lnTo>
                    <a:pt x="224" y="34"/>
                  </a:lnTo>
                  <a:lnTo>
                    <a:pt x="226" y="34"/>
                  </a:lnTo>
                  <a:lnTo>
                    <a:pt x="228" y="33"/>
                  </a:lnTo>
                  <a:close/>
                  <a:moveTo>
                    <a:pt x="414" y="7"/>
                  </a:moveTo>
                  <a:lnTo>
                    <a:pt x="422" y="7"/>
                  </a:lnTo>
                  <a:lnTo>
                    <a:pt x="431" y="9"/>
                  </a:lnTo>
                  <a:lnTo>
                    <a:pt x="443" y="9"/>
                  </a:lnTo>
                  <a:lnTo>
                    <a:pt x="456" y="9"/>
                  </a:lnTo>
                  <a:lnTo>
                    <a:pt x="470" y="9"/>
                  </a:lnTo>
                  <a:lnTo>
                    <a:pt x="481" y="9"/>
                  </a:lnTo>
                  <a:lnTo>
                    <a:pt x="487" y="7"/>
                  </a:lnTo>
                  <a:lnTo>
                    <a:pt x="490" y="7"/>
                  </a:lnTo>
                  <a:lnTo>
                    <a:pt x="491" y="9"/>
                  </a:lnTo>
                  <a:lnTo>
                    <a:pt x="491" y="10"/>
                  </a:lnTo>
                  <a:lnTo>
                    <a:pt x="491" y="10"/>
                  </a:lnTo>
                  <a:lnTo>
                    <a:pt x="490" y="11"/>
                  </a:lnTo>
                  <a:lnTo>
                    <a:pt x="489" y="12"/>
                  </a:lnTo>
                  <a:lnTo>
                    <a:pt x="487" y="12"/>
                  </a:lnTo>
                  <a:lnTo>
                    <a:pt x="482" y="13"/>
                  </a:lnTo>
                  <a:lnTo>
                    <a:pt x="475" y="14"/>
                  </a:lnTo>
                  <a:lnTo>
                    <a:pt x="469" y="15"/>
                  </a:lnTo>
                  <a:lnTo>
                    <a:pt x="466" y="16"/>
                  </a:lnTo>
                  <a:lnTo>
                    <a:pt x="464" y="17"/>
                  </a:lnTo>
                  <a:lnTo>
                    <a:pt x="457" y="18"/>
                  </a:lnTo>
                  <a:lnTo>
                    <a:pt x="450" y="20"/>
                  </a:lnTo>
                  <a:lnTo>
                    <a:pt x="443" y="21"/>
                  </a:lnTo>
                  <a:lnTo>
                    <a:pt x="438" y="21"/>
                  </a:lnTo>
                  <a:lnTo>
                    <a:pt x="435" y="21"/>
                  </a:lnTo>
                  <a:lnTo>
                    <a:pt x="429" y="23"/>
                  </a:lnTo>
                  <a:lnTo>
                    <a:pt x="421" y="25"/>
                  </a:lnTo>
                  <a:lnTo>
                    <a:pt x="413" y="28"/>
                  </a:lnTo>
                  <a:lnTo>
                    <a:pt x="408" y="29"/>
                  </a:lnTo>
                  <a:lnTo>
                    <a:pt x="404" y="30"/>
                  </a:lnTo>
                  <a:lnTo>
                    <a:pt x="400" y="31"/>
                  </a:lnTo>
                  <a:lnTo>
                    <a:pt x="391" y="32"/>
                  </a:lnTo>
                  <a:lnTo>
                    <a:pt x="382" y="35"/>
                  </a:lnTo>
                  <a:lnTo>
                    <a:pt x="375" y="39"/>
                  </a:lnTo>
                  <a:lnTo>
                    <a:pt x="372" y="41"/>
                  </a:lnTo>
                  <a:lnTo>
                    <a:pt x="369" y="43"/>
                  </a:lnTo>
                  <a:lnTo>
                    <a:pt x="361" y="47"/>
                  </a:lnTo>
                  <a:lnTo>
                    <a:pt x="353" y="50"/>
                  </a:lnTo>
                  <a:lnTo>
                    <a:pt x="344" y="54"/>
                  </a:lnTo>
                  <a:lnTo>
                    <a:pt x="335" y="58"/>
                  </a:lnTo>
                  <a:lnTo>
                    <a:pt x="329" y="60"/>
                  </a:lnTo>
                  <a:lnTo>
                    <a:pt x="327" y="61"/>
                  </a:lnTo>
                  <a:lnTo>
                    <a:pt x="321" y="56"/>
                  </a:lnTo>
                  <a:lnTo>
                    <a:pt x="321" y="56"/>
                  </a:lnTo>
                  <a:lnTo>
                    <a:pt x="320" y="58"/>
                  </a:lnTo>
                  <a:lnTo>
                    <a:pt x="320" y="59"/>
                  </a:lnTo>
                  <a:lnTo>
                    <a:pt x="319" y="61"/>
                  </a:lnTo>
                  <a:lnTo>
                    <a:pt x="318" y="62"/>
                  </a:lnTo>
                  <a:lnTo>
                    <a:pt x="317" y="62"/>
                  </a:lnTo>
                  <a:lnTo>
                    <a:pt x="317" y="62"/>
                  </a:lnTo>
                  <a:lnTo>
                    <a:pt x="316" y="62"/>
                  </a:lnTo>
                  <a:lnTo>
                    <a:pt x="315" y="62"/>
                  </a:lnTo>
                  <a:lnTo>
                    <a:pt x="312" y="62"/>
                  </a:lnTo>
                  <a:lnTo>
                    <a:pt x="310" y="61"/>
                  </a:lnTo>
                  <a:lnTo>
                    <a:pt x="306" y="61"/>
                  </a:lnTo>
                  <a:lnTo>
                    <a:pt x="303" y="60"/>
                  </a:lnTo>
                  <a:lnTo>
                    <a:pt x="301" y="60"/>
                  </a:lnTo>
                  <a:lnTo>
                    <a:pt x="294" y="60"/>
                  </a:lnTo>
                  <a:lnTo>
                    <a:pt x="285" y="61"/>
                  </a:lnTo>
                  <a:lnTo>
                    <a:pt x="274" y="61"/>
                  </a:lnTo>
                  <a:lnTo>
                    <a:pt x="269" y="61"/>
                  </a:lnTo>
                  <a:lnTo>
                    <a:pt x="263" y="63"/>
                  </a:lnTo>
                  <a:lnTo>
                    <a:pt x="258" y="67"/>
                  </a:lnTo>
                  <a:lnTo>
                    <a:pt x="255" y="70"/>
                  </a:lnTo>
                  <a:lnTo>
                    <a:pt x="255" y="71"/>
                  </a:lnTo>
                  <a:lnTo>
                    <a:pt x="257" y="72"/>
                  </a:lnTo>
                  <a:lnTo>
                    <a:pt x="260" y="72"/>
                  </a:lnTo>
                  <a:lnTo>
                    <a:pt x="263" y="71"/>
                  </a:lnTo>
                  <a:lnTo>
                    <a:pt x="266" y="70"/>
                  </a:lnTo>
                  <a:lnTo>
                    <a:pt x="270" y="69"/>
                  </a:lnTo>
                  <a:lnTo>
                    <a:pt x="277" y="68"/>
                  </a:lnTo>
                  <a:lnTo>
                    <a:pt x="285" y="68"/>
                  </a:lnTo>
                  <a:lnTo>
                    <a:pt x="291" y="69"/>
                  </a:lnTo>
                  <a:lnTo>
                    <a:pt x="297" y="70"/>
                  </a:lnTo>
                  <a:lnTo>
                    <a:pt x="305" y="72"/>
                  </a:lnTo>
                  <a:lnTo>
                    <a:pt x="311" y="73"/>
                  </a:lnTo>
                  <a:lnTo>
                    <a:pt x="312" y="73"/>
                  </a:lnTo>
                  <a:lnTo>
                    <a:pt x="312" y="74"/>
                  </a:lnTo>
                  <a:lnTo>
                    <a:pt x="311" y="75"/>
                  </a:lnTo>
                  <a:lnTo>
                    <a:pt x="310" y="76"/>
                  </a:lnTo>
                  <a:lnTo>
                    <a:pt x="307" y="77"/>
                  </a:lnTo>
                  <a:lnTo>
                    <a:pt x="306" y="79"/>
                  </a:lnTo>
                  <a:lnTo>
                    <a:pt x="304" y="79"/>
                  </a:lnTo>
                  <a:lnTo>
                    <a:pt x="303" y="80"/>
                  </a:lnTo>
                  <a:lnTo>
                    <a:pt x="298" y="80"/>
                  </a:lnTo>
                  <a:lnTo>
                    <a:pt x="291" y="80"/>
                  </a:lnTo>
                  <a:lnTo>
                    <a:pt x="286" y="79"/>
                  </a:lnTo>
                  <a:lnTo>
                    <a:pt x="282" y="80"/>
                  </a:lnTo>
                  <a:lnTo>
                    <a:pt x="275" y="81"/>
                  </a:lnTo>
                  <a:lnTo>
                    <a:pt x="267" y="82"/>
                  </a:lnTo>
                  <a:lnTo>
                    <a:pt x="260" y="83"/>
                  </a:lnTo>
                  <a:lnTo>
                    <a:pt x="254" y="83"/>
                  </a:lnTo>
                  <a:lnTo>
                    <a:pt x="247" y="83"/>
                  </a:lnTo>
                  <a:lnTo>
                    <a:pt x="244" y="83"/>
                  </a:lnTo>
                  <a:lnTo>
                    <a:pt x="242" y="82"/>
                  </a:lnTo>
                  <a:lnTo>
                    <a:pt x="241" y="82"/>
                  </a:lnTo>
                  <a:lnTo>
                    <a:pt x="241" y="81"/>
                  </a:lnTo>
                  <a:lnTo>
                    <a:pt x="240" y="81"/>
                  </a:lnTo>
                  <a:lnTo>
                    <a:pt x="239" y="81"/>
                  </a:lnTo>
                  <a:lnTo>
                    <a:pt x="233" y="80"/>
                  </a:lnTo>
                  <a:lnTo>
                    <a:pt x="227" y="78"/>
                  </a:lnTo>
                  <a:lnTo>
                    <a:pt x="223" y="77"/>
                  </a:lnTo>
                  <a:lnTo>
                    <a:pt x="222" y="77"/>
                  </a:lnTo>
                  <a:lnTo>
                    <a:pt x="222" y="76"/>
                  </a:lnTo>
                  <a:lnTo>
                    <a:pt x="223" y="75"/>
                  </a:lnTo>
                  <a:lnTo>
                    <a:pt x="224" y="74"/>
                  </a:lnTo>
                  <a:lnTo>
                    <a:pt x="225" y="73"/>
                  </a:lnTo>
                  <a:lnTo>
                    <a:pt x="226" y="73"/>
                  </a:lnTo>
                  <a:lnTo>
                    <a:pt x="226" y="73"/>
                  </a:lnTo>
                  <a:lnTo>
                    <a:pt x="226" y="72"/>
                  </a:lnTo>
                  <a:lnTo>
                    <a:pt x="225" y="71"/>
                  </a:lnTo>
                  <a:lnTo>
                    <a:pt x="223" y="70"/>
                  </a:lnTo>
                  <a:lnTo>
                    <a:pt x="221" y="68"/>
                  </a:lnTo>
                  <a:lnTo>
                    <a:pt x="219" y="68"/>
                  </a:lnTo>
                  <a:lnTo>
                    <a:pt x="217" y="68"/>
                  </a:lnTo>
                  <a:lnTo>
                    <a:pt x="215" y="69"/>
                  </a:lnTo>
                  <a:lnTo>
                    <a:pt x="215" y="70"/>
                  </a:lnTo>
                  <a:lnTo>
                    <a:pt x="215" y="71"/>
                  </a:lnTo>
                  <a:lnTo>
                    <a:pt x="214" y="72"/>
                  </a:lnTo>
                  <a:lnTo>
                    <a:pt x="214" y="74"/>
                  </a:lnTo>
                  <a:lnTo>
                    <a:pt x="212" y="75"/>
                  </a:lnTo>
                  <a:lnTo>
                    <a:pt x="211" y="77"/>
                  </a:lnTo>
                  <a:lnTo>
                    <a:pt x="209" y="78"/>
                  </a:lnTo>
                  <a:lnTo>
                    <a:pt x="207" y="81"/>
                  </a:lnTo>
                  <a:lnTo>
                    <a:pt x="206" y="82"/>
                  </a:lnTo>
                  <a:lnTo>
                    <a:pt x="205" y="83"/>
                  </a:lnTo>
                  <a:lnTo>
                    <a:pt x="203" y="83"/>
                  </a:lnTo>
                  <a:lnTo>
                    <a:pt x="201" y="82"/>
                  </a:lnTo>
                  <a:lnTo>
                    <a:pt x="199" y="81"/>
                  </a:lnTo>
                  <a:lnTo>
                    <a:pt x="196" y="80"/>
                  </a:lnTo>
                  <a:lnTo>
                    <a:pt x="192" y="79"/>
                  </a:lnTo>
                  <a:lnTo>
                    <a:pt x="187" y="79"/>
                  </a:lnTo>
                  <a:lnTo>
                    <a:pt x="179" y="79"/>
                  </a:lnTo>
                  <a:lnTo>
                    <a:pt x="170" y="78"/>
                  </a:lnTo>
                  <a:lnTo>
                    <a:pt x="165" y="77"/>
                  </a:lnTo>
                  <a:lnTo>
                    <a:pt x="160" y="76"/>
                  </a:lnTo>
                  <a:lnTo>
                    <a:pt x="157" y="75"/>
                  </a:lnTo>
                  <a:lnTo>
                    <a:pt x="157" y="74"/>
                  </a:lnTo>
                  <a:lnTo>
                    <a:pt x="157" y="73"/>
                  </a:lnTo>
                  <a:lnTo>
                    <a:pt x="158" y="71"/>
                  </a:lnTo>
                  <a:lnTo>
                    <a:pt x="161" y="68"/>
                  </a:lnTo>
                  <a:lnTo>
                    <a:pt x="163" y="63"/>
                  </a:lnTo>
                  <a:lnTo>
                    <a:pt x="167" y="58"/>
                  </a:lnTo>
                  <a:lnTo>
                    <a:pt x="171" y="58"/>
                  </a:lnTo>
                  <a:lnTo>
                    <a:pt x="176" y="59"/>
                  </a:lnTo>
                  <a:lnTo>
                    <a:pt x="182" y="60"/>
                  </a:lnTo>
                  <a:lnTo>
                    <a:pt x="184" y="60"/>
                  </a:lnTo>
                  <a:lnTo>
                    <a:pt x="186" y="61"/>
                  </a:lnTo>
                  <a:lnTo>
                    <a:pt x="186" y="63"/>
                  </a:lnTo>
                  <a:lnTo>
                    <a:pt x="186" y="64"/>
                  </a:lnTo>
                  <a:lnTo>
                    <a:pt x="186" y="67"/>
                  </a:lnTo>
                  <a:lnTo>
                    <a:pt x="186" y="69"/>
                  </a:lnTo>
                  <a:lnTo>
                    <a:pt x="185" y="70"/>
                  </a:lnTo>
                  <a:lnTo>
                    <a:pt x="185" y="72"/>
                  </a:lnTo>
                  <a:lnTo>
                    <a:pt x="186" y="73"/>
                  </a:lnTo>
                  <a:lnTo>
                    <a:pt x="189" y="73"/>
                  </a:lnTo>
                  <a:lnTo>
                    <a:pt x="191" y="73"/>
                  </a:lnTo>
                  <a:lnTo>
                    <a:pt x="193" y="73"/>
                  </a:lnTo>
                  <a:lnTo>
                    <a:pt x="195" y="73"/>
                  </a:lnTo>
                  <a:lnTo>
                    <a:pt x="198" y="73"/>
                  </a:lnTo>
                  <a:lnTo>
                    <a:pt x="200" y="73"/>
                  </a:lnTo>
                  <a:lnTo>
                    <a:pt x="202" y="72"/>
                  </a:lnTo>
                  <a:lnTo>
                    <a:pt x="203" y="71"/>
                  </a:lnTo>
                  <a:lnTo>
                    <a:pt x="203" y="69"/>
                  </a:lnTo>
                  <a:lnTo>
                    <a:pt x="203" y="67"/>
                  </a:lnTo>
                  <a:lnTo>
                    <a:pt x="204" y="64"/>
                  </a:lnTo>
                  <a:lnTo>
                    <a:pt x="204" y="61"/>
                  </a:lnTo>
                  <a:lnTo>
                    <a:pt x="204" y="59"/>
                  </a:lnTo>
                  <a:lnTo>
                    <a:pt x="204" y="57"/>
                  </a:lnTo>
                  <a:lnTo>
                    <a:pt x="205" y="56"/>
                  </a:lnTo>
                  <a:lnTo>
                    <a:pt x="206" y="55"/>
                  </a:lnTo>
                  <a:lnTo>
                    <a:pt x="207" y="55"/>
                  </a:lnTo>
                  <a:lnTo>
                    <a:pt x="208" y="55"/>
                  </a:lnTo>
                  <a:lnTo>
                    <a:pt x="209" y="56"/>
                  </a:lnTo>
                  <a:lnTo>
                    <a:pt x="210" y="56"/>
                  </a:lnTo>
                  <a:lnTo>
                    <a:pt x="213" y="56"/>
                  </a:lnTo>
                  <a:lnTo>
                    <a:pt x="216" y="56"/>
                  </a:lnTo>
                  <a:lnTo>
                    <a:pt x="220" y="56"/>
                  </a:lnTo>
                  <a:lnTo>
                    <a:pt x="222" y="57"/>
                  </a:lnTo>
                  <a:lnTo>
                    <a:pt x="224" y="57"/>
                  </a:lnTo>
                  <a:lnTo>
                    <a:pt x="225" y="57"/>
                  </a:lnTo>
                  <a:lnTo>
                    <a:pt x="226" y="58"/>
                  </a:lnTo>
                  <a:lnTo>
                    <a:pt x="228" y="60"/>
                  </a:lnTo>
                  <a:lnTo>
                    <a:pt x="230" y="61"/>
                  </a:lnTo>
                  <a:lnTo>
                    <a:pt x="231" y="63"/>
                  </a:lnTo>
                  <a:lnTo>
                    <a:pt x="233" y="64"/>
                  </a:lnTo>
                  <a:lnTo>
                    <a:pt x="234" y="66"/>
                  </a:lnTo>
                  <a:lnTo>
                    <a:pt x="234" y="66"/>
                  </a:lnTo>
                  <a:lnTo>
                    <a:pt x="236" y="66"/>
                  </a:lnTo>
                  <a:lnTo>
                    <a:pt x="242" y="63"/>
                  </a:lnTo>
                  <a:lnTo>
                    <a:pt x="249" y="61"/>
                  </a:lnTo>
                  <a:lnTo>
                    <a:pt x="256" y="59"/>
                  </a:lnTo>
                  <a:lnTo>
                    <a:pt x="261" y="58"/>
                  </a:lnTo>
                  <a:lnTo>
                    <a:pt x="264" y="58"/>
                  </a:lnTo>
                  <a:lnTo>
                    <a:pt x="266" y="57"/>
                  </a:lnTo>
                  <a:lnTo>
                    <a:pt x="269" y="55"/>
                  </a:lnTo>
                  <a:lnTo>
                    <a:pt x="272" y="54"/>
                  </a:lnTo>
                  <a:lnTo>
                    <a:pt x="274" y="52"/>
                  </a:lnTo>
                  <a:lnTo>
                    <a:pt x="275" y="51"/>
                  </a:lnTo>
                  <a:lnTo>
                    <a:pt x="276" y="50"/>
                  </a:lnTo>
                  <a:lnTo>
                    <a:pt x="276" y="49"/>
                  </a:lnTo>
                  <a:lnTo>
                    <a:pt x="275" y="49"/>
                  </a:lnTo>
                  <a:lnTo>
                    <a:pt x="273" y="49"/>
                  </a:lnTo>
                  <a:lnTo>
                    <a:pt x="271" y="48"/>
                  </a:lnTo>
                  <a:lnTo>
                    <a:pt x="269" y="49"/>
                  </a:lnTo>
                  <a:lnTo>
                    <a:pt x="266" y="51"/>
                  </a:lnTo>
                  <a:lnTo>
                    <a:pt x="261" y="51"/>
                  </a:lnTo>
                  <a:lnTo>
                    <a:pt x="256" y="49"/>
                  </a:lnTo>
                  <a:lnTo>
                    <a:pt x="252" y="46"/>
                  </a:lnTo>
                  <a:lnTo>
                    <a:pt x="247" y="43"/>
                  </a:lnTo>
                  <a:lnTo>
                    <a:pt x="247" y="41"/>
                  </a:lnTo>
                  <a:lnTo>
                    <a:pt x="247" y="35"/>
                  </a:lnTo>
                  <a:lnTo>
                    <a:pt x="249" y="29"/>
                  </a:lnTo>
                  <a:lnTo>
                    <a:pt x="251" y="25"/>
                  </a:lnTo>
                  <a:lnTo>
                    <a:pt x="252" y="24"/>
                  </a:lnTo>
                  <a:lnTo>
                    <a:pt x="252" y="24"/>
                  </a:lnTo>
                  <a:lnTo>
                    <a:pt x="252" y="24"/>
                  </a:lnTo>
                  <a:lnTo>
                    <a:pt x="252" y="25"/>
                  </a:lnTo>
                  <a:lnTo>
                    <a:pt x="252" y="26"/>
                  </a:lnTo>
                  <a:lnTo>
                    <a:pt x="253" y="28"/>
                  </a:lnTo>
                  <a:lnTo>
                    <a:pt x="254" y="29"/>
                  </a:lnTo>
                  <a:lnTo>
                    <a:pt x="257" y="30"/>
                  </a:lnTo>
                  <a:lnTo>
                    <a:pt x="261" y="28"/>
                  </a:lnTo>
                  <a:lnTo>
                    <a:pt x="266" y="25"/>
                  </a:lnTo>
                  <a:lnTo>
                    <a:pt x="271" y="22"/>
                  </a:lnTo>
                  <a:lnTo>
                    <a:pt x="274" y="19"/>
                  </a:lnTo>
                  <a:lnTo>
                    <a:pt x="275" y="18"/>
                  </a:lnTo>
                  <a:lnTo>
                    <a:pt x="275" y="18"/>
                  </a:lnTo>
                  <a:lnTo>
                    <a:pt x="277" y="18"/>
                  </a:lnTo>
                  <a:lnTo>
                    <a:pt x="280" y="19"/>
                  </a:lnTo>
                  <a:lnTo>
                    <a:pt x="283" y="19"/>
                  </a:lnTo>
                  <a:lnTo>
                    <a:pt x="286" y="19"/>
                  </a:lnTo>
                  <a:lnTo>
                    <a:pt x="288" y="19"/>
                  </a:lnTo>
                  <a:lnTo>
                    <a:pt x="290" y="19"/>
                  </a:lnTo>
                  <a:lnTo>
                    <a:pt x="293" y="19"/>
                  </a:lnTo>
                  <a:lnTo>
                    <a:pt x="300" y="19"/>
                  </a:lnTo>
                  <a:lnTo>
                    <a:pt x="311" y="18"/>
                  </a:lnTo>
                  <a:lnTo>
                    <a:pt x="321" y="17"/>
                  </a:lnTo>
                  <a:lnTo>
                    <a:pt x="330" y="16"/>
                  </a:lnTo>
                  <a:lnTo>
                    <a:pt x="337" y="16"/>
                  </a:lnTo>
                  <a:lnTo>
                    <a:pt x="346" y="15"/>
                  </a:lnTo>
                  <a:lnTo>
                    <a:pt x="355" y="14"/>
                  </a:lnTo>
                  <a:lnTo>
                    <a:pt x="365" y="12"/>
                  </a:lnTo>
                  <a:lnTo>
                    <a:pt x="374" y="10"/>
                  </a:lnTo>
                  <a:lnTo>
                    <a:pt x="378" y="9"/>
                  </a:lnTo>
                  <a:lnTo>
                    <a:pt x="383" y="9"/>
                  </a:lnTo>
                  <a:lnTo>
                    <a:pt x="392" y="7"/>
                  </a:lnTo>
                  <a:lnTo>
                    <a:pt x="403" y="7"/>
                  </a:lnTo>
                  <a:lnTo>
                    <a:pt x="414" y="7"/>
                  </a:lnTo>
                  <a:close/>
                  <a:moveTo>
                    <a:pt x="722" y="0"/>
                  </a:moveTo>
                  <a:lnTo>
                    <a:pt x="778" y="13"/>
                  </a:lnTo>
                  <a:lnTo>
                    <a:pt x="779" y="20"/>
                  </a:lnTo>
                  <a:lnTo>
                    <a:pt x="832" y="14"/>
                  </a:lnTo>
                  <a:lnTo>
                    <a:pt x="789" y="34"/>
                  </a:lnTo>
                  <a:lnTo>
                    <a:pt x="785" y="34"/>
                  </a:lnTo>
                  <a:lnTo>
                    <a:pt x="779" y="35"/>
                  </a:lnTo>
                  <a:lnTo>
                    <a:pt x="773" y="38"/>
                  </a:lnTo>
                  <a:lnTo>
                    <a:pt x="767" y="40"/>
                  </a:lnTo>
                  <a:lnTo>
                    <a:pt x="765" y="43"/>
                  </a:lnTo>
                  <a:lnTo>
                    <a:pt x="768" y="48"/>
                  </a:lnTo>
                  <a:lnTo>
                    <a:pt x="771" y="53"/>
                  </a:lnTo>
                  <a:lnTo>
                    <a:pt x="774" y="58"/>
                  </a:lnTo>
                  <a:lnTo>
                    <a:pt x="775" y="60"/>
                  </a:lnTo>
                  <a:lnTo>
                    <a:pt x="762" y="64"/>
                  </a:lnTo>
                  <a:lnTo>
                    <a:pt x="760" y="79"/>
                  </a:lnTo>
                  <a:lnTo>
                    <a:pt x="760" y="79"/>
                  </a:lnTo>
                  <a:lnTo>
                    <a:pt x="762" y="79"/>
                  </a:lnTo>
                  <a:lnTo>
                    <a:pt x="763" y="79"/>
                  </a:lnTo>
                  <a:lnTo>
                    <a:pt x="764" y="79"/>
                  </a:lnTo>
                  <a:lnTo>
                    <a:pt x="765" y="80"/>
                  </a:lnTo>
                  <a:lnTo>
                    <a:pt x="765" y="81"/>
                  </a:lnTo>
                  <a:lnTo>
                    <a:pt x="763" y="83"/>
                  </a:lnTo>
                  <a:lnTo>
                    <a:pt x="758" y="86"/>
                  </a:lnTo>
                  <a:lnTo>
                    <a:pt x="750" y="89"/>
                  </a:lnTo>
                  <a:lnTo>
                    <a:pt x="745" y="92"/>
                  </a:lnTo>
                  <a:lnTo>
                    <a:pt x="743" y="94"/>
                  </a:lnTo>
                  <a:lnTo>
                    <a:pt x="743" y="94"/>
                  </a:lnTo>
                  <a:lnTo>
                    <a:pt x="742" y="95"/>
                  </a:lnTo>
                  <a:lnTo>
                    <a:pt x="740" y="97"/>
                  </a:lnTo>
                  <a:lnTo>
                    <a:pt x="738" y="99"/>
                  </a:lnTo>
                  <a:lnTo>
                    <a:pt x="736" y="101"/>
                  </a:lnTo>
                  <a:lnTo>
                    <a:pt x="734" y="103"/>
                  </a:lnTo>
                  <a:lnTo>
                    <a:pt x="732" y="104"/>
                  </a:lnTo>
                  <a:lnTo>
                    <a:pt x="732" y="106"/>
                  </a:lnTo>
                  <a:lnTo>
                    <a:pt x="732" y="107"/>
                  </a:lnTo>
                  <a:lnTo>
                    <a:pt x="733" y="110"/>
                  </a:lnTo>
                  <a:lnTo>
                    <a:pt x="733" y="115"/>
                  </a:lnTo>
                  <a:lnTo>
                    <a:pt x="732" y="122"/>
                  </a:lnTo>
                  <a:lnTo>
                    <a:pt x="732" y="126"/>
                  </a:lnTo>
                  <a:lnTo>
                    <a:pt x="731" y="128"/>
                  </a:lnTo>
                  <a:lnTo>
                    <a:pt x="715" y="127"/>
                  </a:lnTo>
                  <a:lnTo>
                    <a:pt x="713" y="128"/>
                  </a:lnTo>
                  <a:lnTo>
                    <a:pt x="707" y="130"/>
                  </a:lnTo>
                  <a:lnTo>
                    <a:pt x="697" y="133"/>
                  </a:lnTo>
                  <a:lnTo>
                    <a:pt x="686" y="136"/>
                  </a:lnTo>
                  <a:lnTo>
                    <a:pt x="675" y="139"/>
                  </a:lnTo>
                  <a:lnTo>
                    <a:pt x="663" y="143"/>
                  </a:lnTo>
                  <a:lnTo>
                    <a:pt x="654" y="146"/>
                  </a:lnTo>
                  <a:lnTo>
                    <a:pt x="647" y="148"/>
                  </a:lnTo>
                  <a:lnTo>
                    <a:pt x="644" y="149"/>
                  </a:lnTo>
                  <a:lnTo>
                    <a:pt x="641" y="152"/>
                  </a:lnTo>
                  <a:lnTo>
                    <a:pt x="635" y="156"/>
                  </a:lnTo>
                  <a:lnTo>
                    <a:pt x="629" y="160"/>
                  </a:lnTo>
                  <a:lnTo>
                    <a:pt x="623" y="164"/>
                  </a:lnTo>
                  <a:lnTo>
                    <a:pt x="618" y="167"/>
                  </a:lnTo>
                  <a:lnTo>
                    <a:pt x="616" y="168"/>
                  </a:lnTo>
                  <a:lnTo>
                    <a:pt x="590" y="173"/>
                  </a:lnTo>
                  <a:lnTo>
                    <a:pt x="568" y="179"/>
                  </a:lnTo>
                  <a:lnTo>
                    <a:pt x="559" y="185"/>
                  </a:lnTo>
                  <a:lnTo>
                    <a:pt x="553" y="195"/>
                  </a:lnTo>
                  <a:lnTo>
                    <a:pt x="533" y="214"/>
                  </a:lnTo>
                  <a:lnTo>
                    <a:pt x="514" y="240"/>
                  </a:lnTo>
                  <a:lnTo>
                    <a:pt x="495" y="241"/>
                  </a:lnTo>
                  <a:lnTo>
                    <a:pt x="480" y="232"/>
                  </a:lnTo>
                  <a:lnTo>
                    <a:pt x="468" y="230"/>
                  </a:lnTo>
                  <a:lnTo>
                    <a:pt x="461" y="210"/>
                  </a:lnTo>
                  <a:lnTo>
                    <a:pt x="457" y="184"/>
                  </a:lnTo>
                  <a:lnTo>
                    <a:pt x="459" y="153"/>
                  </a:lnTo>
                  <a:lnTo>
                    <a:pt x="472" y="136"/>
                  </a:lnTo>
                  <a:lnTo>
                    <a:pt x="485" y="134"/>
                  </a:lnTo>
                  <a:lnTo>
                    <a:pt x="487" y="127"/>
                  </a:lnTo>
                  <a:lnTo>
                    <a:pt x="468" y="131"/>
                  </a:lnTo>
                  <a:lnTo>
                    <a:pt x="469" y="120"/>
                  </a:lnTo>
                  <a:lnTo>
                    <a:pt x="470" y="120"/>
                  </a:lnTo>
                  <a:lnTo>
                    <a:pt x="471" y="119"/>
                  </a:lnTo>
                  <a:lnTo>
                    <a:pt x="474" y="119"/>
                  </a:lnTo>
                  <a:lnTo>
                    <a:pt x="476" y="118"/>
                  </a:lnTo>
                  <a:lnTo>
                    <a:pt x="479" y="118"/>
                  </a:lnTo>
                  <a:lnTo>
                    <a:pt x="482" y="117"/>
                  </a:lnTo>
                  <a:lnTo>
                    <a:pt x="486" y="116"/>
                  </a:lnTo>
                  <a:lnTo>
                    <a:pt x="490" y="116"/>
                  </a:lnTo>
                  <a:lnTo>
                    <a:pt x="492" y="116"/>
                  </a:lnTo>
                  <a:lnTo>
                    <a:pt x="492" y="116"/>
                  </a:lnTo>
                  <a:lnTo>
                    <a:pt x="478" y="110"/>
                  </a:lnTo>
                  <a:lnTo>
                    <a:pt x="478" y="110"/>
                  </a:lnTo>
                  <a:lnTo>
                    <a:pt x="477" y="110"/>
                  </a:lnTo>
                  <a:lnTo>
                    <a:pt x="476" y="110"/>
                  </a:lnTo>
                  <a:lnTo>
                    <a:pt x="474" y="110"/>
                  </a:lnTo>
                  <a:lnTo>
                    <a:pt x="473" y="110"/>
                  </a:lnTo>
                  <a:lnTo>
                    <a:pt x="471" y="110"/>
                  </a:lnTo>
                  <a:lnTo>
                    <a:pt x="471" y="109"/>
                  </a:lnTo>
                  <a:lnTo>
                    <a:pt x="470" y="108"/>
                  </a:lnTo>
                  <a:lnTo>
                    <a:pt x="471" y="107"/>
                  </a:lnTo>
                  <a:lnTo>
                    <a:pt x="473" y="104"/>
                  </a:lnTo>
                  <a:lnTo>
                    <a:pt x="475" y="102"/>
                  </a:lnTo>
                  <a:lnTo>
                    <a:pt x="477" y="100"/>
                  </a:lnTo>
                  <a:lnTo>
                    <a:pt x="478" y="98"/>
                  </a:lnTo>
                  <a:lnTo>
                    <a:pt x="478" y="96"/>
                  </a:lnTo>
                  <a:lnTo>
                    <a:pt x="479" y="92"/>
                  </a:lnTo>
                  <a:lnTo>
                    <a:pt x="479" y="89"/>
                  </a:lnTo>
                  <a:lnTo>
                    <a:pt x="479" y="86"/>
                  </a:lnTo>
                  <a:lnTo>
                    <a:pt x="479" y="83"/>
                  </a:lnTo>
                  <a:lnTo>
                    <a:pt x="479" y="81"/>
                  </a:lnTo>
                  <a:lnTo>
                    <a:pt x="478" y="79"/>
                  </a:lnTo>
                  <a:lnTo>
                    <a:pt x="474" y="77"/>
                  </a:lnTo>
                  <a:lnTo>
                    <a:pt x="470" y="74"/>
                  </a:lnTo>
                  <a:lnTo>
                    <a:pt x="464" y="72"/>
                  </a:lnTo>
                  <a:lnTo>
                    <a:pt x="460" y="70"/>
                  </a:lnTo>
                  <a:lnTo>
                    <a:pt x="457" y="69"/>
                  </a:lnTo>
                  <a:lnTo>
                    <a:pt x="427" y="64"/>
                  </a:lnTo>
                  <a:lnTo>
                    <a:pt x="424" y="64"/>
                  </a:lnTo>
                  <a:lnTo>
                    <a:pt x="418" y="62"/>
                  </a:lnTo>
                  <a:lnTo>
                    <a:pt x="410" y="60"/>
                  </a:lnTo>
                  <a:lnTo>
                    <a:pt x="404" y="59"/>
                  </a:lnTo>
                  <a:lnTo>
                    <a:pt x="401" y="58"/>
                  </a:lnTo>
                  <a:lnTo>
                    <a:pt x="400" y="57"/>
                  </a:lnTo>
                  <a:lnTo>
                    <a:pt x="399" y="56"/>
                  </a:lnTo>
                  <a:lnTo>
                    <a:pt x="396" y="54"/>
                  </a:lnTo>
                  <a:lnTo>
                    <a:pt x="395" y="53"/>
                  </a:lnTo>
                  <a:lnTo>
                    <a:pt x="394" y="52"/>
                  </a:lnTo>
                  <a:lnTo>
                    <a:pt x="393" y="51"/>
                  </a:lnTo>
                  <a:lnTo>
                    <a:pt x="392" y="50"/>
                  </a:lnTo>
                  <a:lnTo>
                    <a:pt x="396" y="44"/>
                  </a:lnTo>
                  <a:lnTo>
                    <a:pt x="459" y="37"/>
                  </a:lnTo>
                  <a:lnTo>
                    <a:pt x="460" y="29"/>
                  </a:lnTo>
                  <a:lnTo>
                    <a:pt x="459" y="29"/>
                  </a:lnTo>
                  <a:lnTo>
                    <a:pt x="457" y="28"/>
                  </a:lnTo>
                  <a:lnTo>
                    <a:pt x="455" y="27"/>
                  </a:lnTo>
                  <a:lnTo>
                    <a:pt x="454" y="26"/>
                  </a:lnTo>
                  <a:lnTo>
                    <a:pt x="453" y="25"/>
                  </a:lnTo>
                  <a:lnTo>
                    <a:pt x="453" y="24"/>
                  </a:lnTo>
                  <a:lnTo>
                    <a:pt x="457" y="23"/>
                  </a:lnTo>
                  <a:lnTo>
                    <a:pt x="466" y="22"/>
                  </a:lnTo>
                  <a:lnTo>
                    <a:pt x="476" y="20"/>
                  </a:lnTo>
                  <a:lnTo>
                    <a:pt x="487" y="19"/>
                  </a:lnTo>
                  <a:lnTo>
                    <a:pt x="497" y="17"/>
                  </a:lnTo>
                  <a:lnTo>
                    <a:pt x="504" y="16"/>
                  </a:lnTo>
                  <a:lnTo>
                    <a:pt x="507" y="16"/>
                  </a:lnTo>
                  <a:lnTo>
                    <a:pt x="561" y="11"/>
                  </a:lnTo>
                  <a:lnTo>
                    <a:pt x="599" y="11"/>
                  </a:lnTo>
                  <a:lnTo>
                    <a:pt x="612" y="4"/>
                  </a:lnTo>
                  <a:lnTo>
                    <a:pt x="7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 name="Freeform 12"/>
          <p:cNvSpPr/>
          <p:nvPr/>
        </p:nvSpPr>
        <p:spPr>
          <a:xfrm>
            <a:off x="2771378" y="2998437"/>
            <a:ext cx="4166058" cy="1801154"/>
          </a:xfrm>
          <a:custGeom>
            <a:avLst/>
            <a:gdLst>
              <a:gd name="connsiteX0" fmla="*/ 0 w 4166058"/>
              <a:gd name="connsiteY0" fmla="*/ 447675 h 1760396"/>
              <a:gd name="connsiteX1" fmla="*/ 581025 w 4166058"/>
              <a:gd name="connsiteY1" fmla="*/ 990600 h 1760396"/>
              <a:gd name="connsiteX2" fmla="*/ 647700 w 4166058"/>
              <a:gd name="connsiteY2" fmla="*/ 1581150 h 1760396"/>
              <a:gd name="connsiteX3" fmla="*/ 1343025 w 4166058"/>
              <a:gd name="connsiteY3" fmla="*/ 1400175 h 1760396"/>
              <a:gd name="connsiteX4" fmla="*/ 2162175 w 4166058"/>
              <a:gd name="connsiteY4" fmla="*/ 1581150 h 1760396"/>
              <a:gd name="connsiteX5" fmla="*/ 3143250 w 4166058"/>
              <a:gd name="connsiteY5" fmla="*/ 1390650 h 1760396"/>
              <a:gd name="connsiteX6" fmla="*/ 4114800 w 4166058"/>
              <a:gd name="connsiteY6" fmla="*/ 1752600 h 1760396"/>
              <a:gd name="connsiteX7" fmla="*/ 3952875 w 4166058"/>
              <a:gd name="connsiteY7" fmla="*/ 981075 h 1760396"/>
              <a:gd name="connsiteX8" fmla="*/ 3286125 w 4166058"/>
              <a:gd name="connsiteY8" fmla="*/ 323850 h 1760396"/>
              <a:gd name="connsiteX9" fmla="*/ 2333625 w 4166058"/>
              <a:gd name="connsiteY9" fmla="*/ 142875 h 1760396"/>
              <a:gd name="connsiteX10" fmla="*/ 1838325 w 4166058"/>
              <a:gd name="connsiteY10" fmla="*/ 628650 h 1760396"/>
              <a:gd name="connsiteX11" fmla="*/ 1857375 w 4166058"/>
              <a:gd name="connsiteY11" fmla="*/ 104775 h 1760396"/>
              <a:gd name="connsiteX12" fmla="*/ 1314450 w 4166058"/>
              <a:gd name="connsiteY12" fmla="*/ 0 h 176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66058" h="1760396">
                <a:moveTo>
                  <a:pt x="0" y="447675"/>
                </a:moveTo>
                <a:cubicBezTo>
                  <a:pt x="236537" y="624681"/>
                  <a:pt x="473075" y="801688"/>
                  <a:pt x="581025" y="990600"/>
                </a:cubicBezTo>
                <a:cubicBezTo>
                  <a:pt x="688975" y="1179512"/>
                  <a:pt x="520700" y="1512888"/>
                  <a:pt x="647700" y="1581150"/>
                </a:cubicBezTo>
                <a:cubicBezTo>
                  <a:pt x="774700" y="1649413"/>
                  <a:pt x="1090613" y="1400175"/>
                  <a:pt x="1343025" y="1400175"/>
                </a:cubicBezTo>
                <a:cubicBezTo>
                  <a:pt x="1595437" y="1400175"/>
                  <a:pt x="1862138" y="1582737"/>
                  <a:pt x="2162175" y="1581150"/>
                </a:cubicBezTo>
                <a:cubicBezTo>
                  <a:pt x="2462212" y="1579563"/>
                  <a:pt x="2817813" y="1362075"/>
                  <a:pt x="3143250" y="1390650"/>
                </a:cubicBezTo>
                <a:cubicBezTo>
                  <a:pt x="3468687" y="1419225"/>
                  <a:pt x="3979863" y="1820863"/>
                  <a:pt x="4114800" y="1752600"/>
                </a:cubicBezTo>
                <a:cubicBezTo>
                  <a:pt x="4249738" y="1684338"/>
                  <a:pt x="4090987" y="1219200"/>
                  <a:pt x="3952875" y="981075"/>
                </a:cubicBezTo>
                <a:cubicBezTo>
                  <a:pt x="3814763" y="742950"/>
                  <a:pt x="3556000" y="463550"/>
                  <a:pt x="3286125" y="323850"/>
                </a:cubicBezTo>
                <a:cubicBezTo>
                  <a:pt x="3016250" y="184150"/>
                  <a:pt x="2574925" y="92075"/>
                  <a:pt x="2333625" y="142875"/>
                </a:cubicBezTo>
                <a:cubicBezTo>
                  <a:pt x="2092325" y="193675"/>
                  <a:pt x="1917700" y="635000"/>
                  <a:pt x="1838325" y="628650"/>
                </a:cubicBezTo>
                <a:cubicBezTo>
                  <a:pt x="1758950" y="622300"/>
                  <a:pt x="1944687" y="209550"/>
                  <a:pt x="1857375" y="104775"/>
                </a:cubicBezTo>
                <a:cubicBezTo>
                  <a:pt x="1770063" y="0"/>
                  <a:pt x="1408112" y="15875"/>
                  <a:pt x="1314450" y="0"/>
                </a:cubicBezTo>
              </a:path>
            </a:pathLst>
          </a:cu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Freeform 24"/>
          <p:cNvSpPr>
            <a:spLocks noEditPoints="1"/>
          </p:cNvSpPr>
          <p:nvPr/>
        </p:nvSpPr>
        <p:spPr bwMode="auto">
          <a:xfrm>
            <a:off x="2996375" y="4452167"/>
            <a:ext cx="824576" cy="852632"/>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4"/>
          <p:cNvSpPr>
            <a:spLocks noEditPoints="1"/>
          </p:cNvSpPr>
          <p:nvPr/>
        </p:nvSpPr>
        <p:spPr bwMode="auto">
          <a:xfrm>
            <a:off x="2126155" y="2676582"/>
            <a:ext cx="1282508" cy="1326143"/>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4"/>
          <p:cNvSpPr>
            <a:spLocks noEditPoints="1"/>
          </p:cNvSpPr>
          <p:nvPr/>
        </p:nvSpPr>
        <p:spPr bwMode="auto">
          <a:xfrm>
            <a:off x="3789656" y="2509517"/>
            <a:ext cx="551070" cy="569819"/>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4"/>
          <p:cNvSpPr>
            <a:spLocks noEditPoints="1"/>
          </p:cNvSpPr>
          <p:nvPr/>
        </p:nvSpPr>
        <p:spPr bwMode="auto">
          <a:xfrm>
            <a:off x="6530371" y="4784998"/>
            <a:ext cx="651082" cy="673234"/>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4"/>
          <p:cNvSpPr>
            <a:spLocks noEditPoints="1"/>
          </p:cNvSpPr>
          <p:nvPr/>
        </p:nvSpPr>
        <p:spPr bwMode="auto">
          <a:xfrm>
            <a:off x="5490802" y="2656454"/>
            <a:ext cx="1101636" cy="1139117"/>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4"/>
          <p:cNvSpPr>
            <a:spLocks noEditPoints="1"/>
          </p:cNvSpPr>
          <p:nvPr/>
        </p:nvSpPr>
        <p:spPr bwMode="auto">
          <a:xfrm>
            <a:off x="4324057" y="3375669"/>
            <a:ext cx="551070" cy="569819"/>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4"/>
          <p:cNvSpPr>
            <a:spLocks noEditPoints="1"/>
          </p:cNvSpPr>
          <p:nvPr/>
        </p:nvSpPr>
        <p:spPr bwMode="auto">
          <a:xfrm>
            <a:off x="4432697" y="4373121"/>
            <a:ext cx="1025318" cy="1060203"/>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97561" y="3314349"/>
            <a:ext cx="597493" cy="400110"/>
          </a:xfrm>
          <a:prstGeom prst="rect">
            <a:avLst/>
          </a:prstGeom>
          <a:noFill/>
        </p:spPr>
        <p:txBody>
          <a:bodyPr wrap="square" rtlCol="0">
            <a:spAutoFit/>
          </a:bodyPr>
          <a:lstStyle/>
          <a:p>
            <a:r>
              <a:rPr lang="en-US" sz="2000" dirty="0" smtClean="0">
                <a:solidFill>
                  <a:srgbClr val="FF33CC"/>
                </a:solidFill>
                <a:latin typeface="Bebas Neue" pitchFamily="34" charset="0"/>
              </a:rPr>
              <a:t>95%</a:t>
            </a:r>
          </a:p>
        </p:txBody>
      </p:sp>
      <p:cxnSp>
        <p:nvCxnSpPr>
          <p:cNvPr id="22" name="Straight Connector 21"/>
          <p:cNvCxnSpPr>
            <a:stCxn id="21" idx="3"/>
          </p:cNvCxnSpPr>
          <p:nvPr/>
        </p:nvCxnSpPr>
        <p:spPr>
          <a:xfrm flipV="1">
            <a:off x="1695054" y="3410341"/>
            <a:ext cx="1072355" cy="104063"/>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1097561" y="5056400"/>
            <a:ext cx="597493" cy="400110"/>
          </a:xfrm>
          <a:prstGeom prst="rect">
            <a:avLst/>
          </a:prstGeom>
          <a:noFill/>
        </p:spPr>
        <p:txBody>
          <a:bodyPr wrap="square" rtlCol="0">
            <a:spAutoFit/>
          </a:bodyPr>
          <a:lstStyle/>
          <a:p>
            <a:r>
              <a:rPr lang="en-US" sz="2000" dirty="0" smtClean="0">
                <a:solidFill>
                  <a:srgbClr val="FF33CC"/>
                </a:solidFill>
                <a:latin typeface="Bebas Neue" pitchFamily="34" charset="0"/>
              </a:rPr>
              <a:t>45%</a:t>
            </a:r>
          </a:p>
        </p:txBody>
      </p:sp>
      <p:cxnSp>
        <p:nvCxnSpPr>
          <p:cNvPr id="24" name="Straight Connector 23"/>
          <p:cNvCxnSpPr>
            <a:stCxn id="23" idx="3"/>
          </p:cNvCxnSpPr>
          <p:nvPr/>
        </p:nvCxnSpPr>
        <p:spPr>
          <a:xfrm flipV="1">
            <a:off x="1695054" y="4923040"/>
            <a:ext cx="1713607" cy="333415"/>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5669561" y="5204825"/>
            <a:ext cx="597493"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55%</a:t>
            </a:r>
          </a:p>
        </p:txBody>
      </p:sp>
      <p:cxnSp>
        <p:nvCxnSpPr>
          <p:cNvPr id="26" name="Straight Connector 25"/>
          <p:cNvCxnSpPr>
            <a:endCxn id="25" idx="1"/>
          </p:cNvCxnSpPr>
          <p:nvPr/>
        </p:nvCxnSpPr>
        <p:spPr>
          <a:xfrm>
            <a:off x="4945416" y="4949837"/>
            <a:ext cx="724145" cy="455043"/>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7448948" y="4824860"/>
            <a:ext cx="597493" cy="400110"/>
          </a:xfrm>
          <a:prstGeom prst="rect">
            <a:avLst/>
          </a:prstGeom>
          <a:noFill/>
        </p:spPr>
        <p:txBody>
          <a:bodyPr wrap="square" rtlCol="0">
            <a:spAutoFit/>
          </a:bodyPr>
          <a:lstStyle/>
          <a:p>
            <a:r>
              <a:rPr lang="en-US" sz="2000" dirty="0" smtClean="0">
                <a:solidFill>
                  <a:srgbClr val="FF33CC"/>
                </a:solidFill>
                <a:latin typeface="Bebas Neue" pitchFamily="34" charset="0"/>
              </a:rPr>
              <a:t>30%</a:t>
            </a:r>
          </a:p>
        </p:txBody>
      </p:sp>
      <p:cxnSp>
        <p:nvCxnSpPr>
          <p:cNvPr id="28" name="Straight Connector 27"/>
          <p:cNvCxnSpPr>
            <a:stCxn id="27" idx="1"/>
          </p:cNvCxnSpPr>
          <p:nvPr/>
        </p:nvCxnSpPr>
        <p:spPr>
          <a:xfrm flipH="1">
            <a:off x="6855914" y="5024915"/>
            <a:ext cx="593034" cy="130752"/>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7067948" y="3276096"/>
            <a:ext cx="597493" cy="400110"/>
          </a:xfrm>
          <a:prstGeom prst="rect">
            <a:avLst/>
          </a:prstGeom>
          <a:noFill/>
        </p:spPr>
        <p:txBody>
          <a:bodyPr wrap="square" rtlCol="0">
            <a:spAutoFit/>
          </a:bodyPr>
          <a:lstStyle/>
          <a:p>
            <a:r>
              <a:rPr lang="en-US" sz="2000" dirty="0" smtClean="0">
                <a:solidFill>
                  <a:srgbClr val="FF33CC"/>
                </a:solidFill>
                <a:latin typeface="Bebas Neue" pitchFamily="34" charset="0"/>
              </a:rPr>
              <a:t>76%</a:t>
            </a:r>
          </a:p>
        </p:txBody>
      </p:sp>
      <p:cxnSp>
        <p:nvCxnSpPr>
          <p:cNvPr id="30" name="Straight Connector 29"/>
          <p:cNvCxnSpPr>
            <a:endCxn id="29" idx="1"/>
          </p:cNvCxnSpPr>
          <p:nvPr/>
        </p:nvCxnSpPr>
        <p:spPr>
          <a:xfrm>
            <a:off x="6041621" y="3276096"/>
            <a:ext cx="1026327" cy="200055"/>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609889" y="3484842"/>
            <a:ext cx="599764"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15%</a:t>
            </a:r>
          </a:p>
        </p:txBody>
      </p:sp>
      <p:cxnSp>
        <p:nvCxnSpPr>
          <p:cNvPr id="32" name="Straight Connector 31"/>
          <p:cNvCxnSpPr>
            <a:endCxn id="31" idx="3"/>
          </p:cNvCxnSpPr>
          <p:nvPr/>
        </p:nvCxnSpPr>
        <p:spPr>
          <a:xfrm flipH="1" flipV="1">
            <a:off x="4209653" y="3684897"/>
            <a:ext cx="384086" cy="735"/>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4514569" y="2286000"/>
            <a:ext cx="599764" cy="400110"/>
          </a:xfrm>
          <a:prstGeom prst="rect">
            <a:avLst/>
          </a:prstGeom>
          <a:noFill/>
        </p:spPr>
        <p:txBody>
          <a:bodyPr wrap="square" rtlCol="0">
            <a:spAutoFit/>
          </a:bodyPr>
          <a:lstStyle/>
          <a:p>
            <a:r>
              <a:rPr lang="en-US" sz="2000" dirty="0" smtClean="0">
                <a:solidFill>
                  <a:srgbClr val="FF33CC"/>
                </a:solidFill>
                <a:latin typeface="Bebas Neue" pitchFamily="34" charset="0"/>
              </a:rPr>
              <a:t>25%</a:t>
            </a:r>
          </a:p>
        </p:txBody>
      </p:sp>
      <p:cxnSp>
        <p:nvCxnSpPr>
          <p:cNvPr id="34" name="Straight Connector 33"/>
          <p:cNvCxnSpPr>
            <a:endCxn id="33" idx="1"/>
          </p:cNvCxnSpPr>
          <p:nvPr/>
        </p:nvCxnSpPr>
        <p:spPr>
          <a:xfrm flipV="1">
            <a:off x="4064353" y="2486055"/>
            <a:ext cx="450216" cy="342021"/>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5" name="Freeform 29"/>
          <p:cNvSpPr>
            <a:spLocks/>
          </p:cNvSpPr>
          <p:nvPr/>
        </p:nvSpPr>
        <p:spPr bwMode="auto">
          <a:xfrm rot="5400000" flipH="1">
            <a:off x="4003678" y="4970391"/>
            <a:ext cx="245417" cy="257123"/>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9"/>
          <p:cNvSpPr>
            <a:spLocks/>
          </p:cNvSpPr>
          <p:nvPr/>
        </p:nvSpPr>
        <p:spPr bwMode="auto">
          <a:xfrm rot="5400000" flipH="1">
            <a:off x="5203907" y="2418531"/>
            <a:ext cx="248190" cy="260028"/>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9"/>
          <p:cNvSpPr>
            <a:spLocks/>
          </p:cNvSpPr>
          <p:nvPr/>
        </p:nvSpPr>
        <p:spPr bwMode="auto">
          <a:xfrm rot="17340000">
            <a:off x="3376943" y="3851219"/>
            <a:ext cx="289449" cy="30325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9"/>
          <p:cNvSpPr>
            <a:spLocks/>
          </p:cNvSpPr>
          <p:nvPr/>
        </p:nvSpPr>
        <p:spPr bwMode="auto">
          <a:xfrm rot="17340000">
            <a:off x="6857210" y="4084332"/>
            <a:ext cx="272392" cy="28538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9"/>
          <p:cNvSpPr>
            <a:spLocks/>
          </p:cNvSpPr>
          <p:nvPr/>
        </p:nvSpPr>
        <p:spPr bwMode="auto">
          <a:xfrm rot="4260000" flipH="1">
            <a:off x="5463458" y="4184685"/>
            <a:ext cx="258324" cy="27064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40" name="Straight Connector 39"/>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3282655" y="589002"/>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42" name="Rectangle 41"/>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43" name="Group 42"/>
          <p:cNvGrpSpPr/>
          <p:nvPr/>
        </p:nvGrpSpPr>
        <p:grpSpPr>
          <a:xfrm>
            <a:off x="8382000" y="6476999"/>
            <a:ext cx="591235" cy="223601"/>
            <a:chOff x="8190130" y="4757381"/>
            <a:chExt cx="725270" cy="268070"/>
          </a:xfrm>
          <a:solidFill>
            <a:schemeClr val="bg1">
              <a:lumMod val="85000"/>
            </a:schemeClr>
          </a:solidFill>
        </p:grpSpPr>
        <p:sp>
          <p:nvSpPr>
            <p:cNvPr id="4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32075777"/>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ppt_w</p:attrName>
                                        </p:attrNameLst>
                                      </p:cBhvr>
                                      <p:tavLst>
                                        <p:tav tm="0">
                                          <p:val>
                                            <p:fltVal val="0"/>
                                          </p:val>
                                        </p:tav>
                                        <p:tav tm="100000">
                                          <p:val>
                                            <p:strVal val="#ppt_w"/>
                                          </p:val>
                                        </p:tav>
                                      </p:tavLst>
                                    </p:anim>
                                    <p:anim calcmode="lin" valueType="num">
                                      <p:cBhvr>
                                        <p:cTn id="23" dur="500" fill="hold"/>
                                        <p:tgtEl>
                                          <p:spTgt spid="17"/>
                                        </p:tgtEl>
                                        <p:attrNameLst>
                                          <p:attrName>ppt_h</p:attrName>
                                        </p:attrNameLst>
                                      </p:cBhvr>
                                      <p:tavLst>
                                        <p:tav tm="0">
                                          <p:val>
                                            <p:fltVal val="0"/>
                                          </p:val>
                                        </p:tav>
                                        <p:tav tm="100000">
                                          <p:val>
                                            <p:strVal val="#ppt_h"/>
                                          </p:val>
                                        </p:tav>
                                      </p:tavLst>
                                    </p:anim>
                                    <p:animEffect transition="in" filter="fade">
                                      <p:cBhvr>
                                        <p:cTn id="24" dur="500"/>
                                        <p:tgtEl>
                                          <p:spTgt spid="1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p:cTn id="32" dur="500" fill="hold"/>
                                        <p:tgtEl>
                                          <p:spTgt spid="19"/>
                                        </p:tgtEl>
                                        <p:attrNameLst>
                                          <p:attrName>ppt_w</p:attrName>
                                        </p:attrNameLst>
                                      </p:cBhvr>
                                      <p:tavLst>
                                        <p:tav tm="0">
                                          <p:val>
                                            <p:fltVal val="0"/>
                                          </p:val>
                                        </p:tav>
                                        <p:tav tm="100000">
                                          <p:val>
                                            <p:strVal val="#ppt_w"/>
                                          </p:val>
                                        </p:tav>
                                      </p:tavLst>
                                    </p:anim>
                                    <p:anim calcmode="lin" valueType="num">
                                      <p:cBhvr>
                                        <p:cTn id="33" dur="500" fill="hold"/>
                                        <p:tgtEl>
                                          <p:spTgt spid="19"/>
                                        </p:tgtEl>
                                        <p:attrNameLst>
                                          <p:attrName>ppt_h</p:attrName>
                                        </p:attrNameLst>
                                      </p:cBhvr>
                                      <p:tavLst>
                                        <p:tav tm="0">
                                          <p:val>
                                            <p:fltVal val="0"/>
                                          </p:val>
                                        </p:tav>
                                        <p:tav tm="100000">
                                          <p:val>
                                            <p:strVal val="#ppt_h"/>
                                          </p:val>
                                        </p:tav>
                                      </p:tavLst>
                                    </p:anim>
                                    <p:animEffect transition="in" filter="fade">
                                      <p:cBhvr>
                                        <p:cTn id="34" dur="500"/>
                                        <p:tgtEl>
                                          <p:spTgt spid="1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53" presetClass="entr" presetSubtype="16"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p:cTn id="47" dur="500" fill="hold"/>
                                        <p:tgtEl>
                                          <p:spTgt spid="22"/>
                                        </p:tgtEl>
                                        <p:attrNameLst>
                                          <p:attrName>ppt_w</p:attrName>
                                        </p:attrNameLst>
                                      </p:cBhvr>
                                      <p:tavLst>
                                        <p:tav tm="0">
                                          <p:val>
                                            <p:fltVal val="0"/>
                                          </p:val>
                                        </p:tav>
                                        <p:tav tm="100000">
                                          <p:val>
                                            <p:strVal val="#ppt_w"/>
                                          </p:val>
                                        </p:tav>
                                      </p:tavLst>
                                    </p:anim>
                                    <p:anim calcmode="lin" valueType="num">
                                      <p:cBhvr>
                                        <p:cTn id="48" dur="500" fill="hold"/>
                                        <p:tgtEl>
                                          <p:spTgt spid="22"/>
                                        </p:tgtEl>
                                        <p:attrNameLst>
                                          <p:attrName>ppt_h</p:attrName>
                                        </p:attrNameLst>
                                      </p:cBhvr>
                                      <p:tavLst>
                                        <p:tav tm="0">
                                          <p:val>
                                            <p:fltVal val="0"/>
                                          </p:val>
                                        </p:tav>
                                        <p:tav tm="100000">
                                          <p:val>
                                            <p:strVal val="#ppt_h"/>
                                          </p:val>
                                        </p:tav>
                                      </p:tavLst>
                                    </p:anim>
                                    <p:animEffect transition="in" filter="fade">
                                      <p:cBhvr>
                                        <p:cTn id="49" dur="500"/>
                                        <p:tgtEl>
                                          <p:spTgt spid="2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 calcmode="lin" valueType="num">
                                      <p:cBhvr>
                                        <p:cTn id="52" dur="500" fill="hold"/>
                                        <p:tgtEl>
                                          <p:spTgt spid="23"/>
                                        </p:tgtEl>
                                        <p:attrNameLst>
                                          <p:attrName>ppt_w</p:attrName>
                                        </p:attrNameLst>
                                      </p:cBhvr>
                                      <p:tavLst>
                                        <p:tav tm="0">
                                          <p:val>
                                            <p:fltVal val="0"/>
                                          </p:val>
                                        </p:tav>
                                        <p:tav tm="100000">
                                          <p:val>
                                            <p:strVal val="#ppt_w"/>
                                          </p:val>
                                        </p:tav>
                                      </p:tavLst>
                                    </p:anim>
                                    <p:anim calcmode="lin" valueType="num">
                                      <p:cBhvr>
                                        <p:cTn id="53" dur="500" fill="hold"/>
                                        <p:tgtEl>
                                          <p:spTgt spid="23"/>
                                        </p:tgtEl>
                                        <p:attrNameLst>
                                          <p:attrName>ppt_h</p:attrName>
                                        </p:attrNameLst>
                                      </p:cBhvr>
                                      <p:tavLst>
                                        <p:tav tm="0">
                                          <p:val>
                                            <p:fltVal val="0"/>
                                          </p:val>
                                        </p:tav>
                                        <p:tav tm="100000">
                                          <p:val>
                                            <p:strVal val="#ppt_h"/>
                                          </p:val>
                                        </p:tav>
                                      </p:tavLst>
                                    </p:anim>
                                    <p:animEffect transition="in" filter="fade">
                                      <p:cBhvr>
                                        <p:cTn id="54" dur="500"/>
                                        <p:tgtEl>
                                          <p:spTgt spid="23"/>
                                        </p:tgtEl>
                                      </p:cBhvr>
                                    </p:animEffect>
                                  </p:childTnLst>
                                </p:cTn>
                              </p:par>
                              <p:par>
                                <p:cTn id="55" presetID="53" presetClass="entr" presetSubtype="16" fill="hold" nodeType="withEffect">
                                  <p:stCondLst>
                                    <p:cond delay="0"/>
                                  </p:stCondLst>
                                  <p:childTnLst>
                                    <p:set>
                                      <p:cBhvr>
                                        <p:cTn id="56" dur="1" fill="hold">
                                          <p:stCondLst>
                                            <p:cond delay="0"/>
                                          </p:stCondLst>
                                        </p:cTn>
                                        <p:tgtEl>
                                          <p:spTgt spid="24"/>
                                        </p:tgtEl>
                                        <p:attrNameLst>
                                          <p:attrName>style.visibility</p:attrName>
                                        </p:attrNameLst>
                                      </p:cBhvr>
                                      <p:to>
                                        <p:strVal val="visible"/>
                                      </p:to>
                                    </p:set>
                                    <p:anim calcmode="lin" valueType="num">
                                      <p:cBhvr>
                                        <p:cTn id="57" dur="500" fill="hold"/>
                                        <p:tgtEl>
                                          <p:spTgt spid="24"/>
                                        </p:tgtEl>
                                        <p:attrNameLst>
                                          <p:attrName>ppt_w</p:attrName>
                                        </p:attrNameLst>
                                      </p:cBhvr>
                                      <p:tavLst>
                                        <p:tav tm="0">
                                          <p:val>
                                            <p:fltVal val="0"/>
                                          </p:val>
                                        </p:tav>
                                        <p:tav tm="100000">
                                          <p:val>
                                            <p:strVal val="#ppt_w"/>
                                          </p:val>
                                        </p:tav>
                                      </p:tavLst>
                                    </p:anim>
                                    <p:anim calcmode="lin" valueType="num">
                                      <p:cBhvr>
                                        <p:cTn id="58" dur="500" fill="hold"/>
                                        <p:tgtEl>
                                          <p:spTgt spid="24"/>
                                        </p:tgtEl>
                                        <p:attrNameLst>
                                          <p:attrName>ppt_h</p:attrName>
                                        </p:attrNameLst>
                                      </p:cBhvr>
                                      <p:tavLst>
                                        <p:tav tm="0">
                                          <p:val>
                                            <p:fltVal val="0"/>
                                          </p:val>
                                        </p:tav>
                                        <p:tav tm="100000">
                                          <p:val>
                                            <p:strVal val="#ppt_h"/>
                                          </p:val>
                                        </p:tav>
                                      </p:tavLst>
                                    </p:anim>
                                    <p:animEffect transition="in" filter="fade">
                                      <p:cBhvr>
                                        <p:cTn id="59" dur="500"/>
                                        <p:tgtEl>
                                          <p:spTgt spid="2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 calcmode="lin" valueType="num">
                                      <p:cBhvr>
                                        <p:cTn id="62" dur="500" fill="hold"/>
                                        <p:tgtEl>
                                          <p:spTgt spid="25"/>
                                        </p:tgtEl>
                                        <p:attrNameLst>
                                          <p:attrName>ppt_w</p:attrName>
                                        </p:attrNameLst>
                                      </p:cBhvr>
                                      <p:tavLst>
                                        <p:tav tm="0">
                                          <p:val>
                                            <p:fltVal val="0"/>
                                          </p:val>
                                        </p:tav>
                                        <p:tav tm="100000">
                                          <p:val>
                                            <p:strVal val="#ppt_w"/>
                                          </p:val>
                                        </p:tav>
                                      </p:tavLst>
                                    </p:anim>
                                    <p:anim calcmode="lin" valueType="num">
                                      <p:cBhvr>
                                        <p:cTn id="63" dur="500" fill="hold"/>
                                        <p:tgtEl>
                                          <p:spTgt spid="25"/>
                                        </p:tgtEl>
                                        <p:attrNameLst>
                                          <p:attrName>ppt_h</p:attrName>
                                        </p:attrNameLst>
                                      </p:cBhvr>
                                      <p:tavLst>
                                        <p:tav tm="0">
                                          <p:val>
                                            <p:fltVal val="0"/>
                                          </p:val>
                                        </p:tav>
                                        <p:tav tm="100000">
                                          <p:val>
                                            <p:strVal val="#ppt_h"/>
                                          </p:val>
                                        </p:tav>
                                      </p:tavLst>
                                    </p:anim>
                                    <p:animEffect transition="in" filter="fade">
                                      <p:cBhvr>
                                        <p:cTn id="64" dur="500"/>
                                        <p:tgtEl>
                                          <p:spTgt spid="25"/>
                                        </p:tgtEl>
                                      </p:cBhvr>
                                    </p:animEffect>
                                  </p:childTnLst>
                                </p:cTn>
                              </p:par>
                              <p:par>
                                <p:cTn id="65" presetID="53" presetClass="entr" presetSubtype="16" fill="hold"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par>
                                <p:cTn id="75" presetID="53" presetClass="entr" presetSubtype="16" fill="hold" nodeType="withEffect">
                                  <p:stCondLst>
                                    <p:cond delay="0"/>
                                  </p:stCondLst>
                                  <p:childTnLst>
                                    <p:set>
                                      <p:cBhvr>
                                        <p:cTn id="76" dur="1" fill="hold">
                                          <p:stCondLst>
                                            <p:cond delay="0"/>
                                          </p:stCondLst>
                                        </p:cTn>
                                        <p:tgtEl>
                                          <p:spTgt spid="28"/>
                                        </p:tgtEl>
                                        <p:attrNameLst>
                                          <p:attrName>style.visibility</p:attrName>
                                        </p:attrNameLst>
                                      </p:cBhvr>
                                      <p:to>
                                        <p:strVal val="visible"/>
                                      </p:to>
                                    </p:set>
                                    <p:anim calcmode="lin" valueType="num">
                                      <p:cBhvr>
                                        <p:cTn id="77" dur="500" fill="hold"/>
                                        <p:tgtEl>
                                          <p:spTgt spid="28"/>
                                        </p:tgtEl>
                                        <p:attrNameLst>
                                          <p:attrName>ppt_w</p:attrName>
                                        </p:attrNameLst>
                                      </p:cBhvr>
                                      <p:tavLst>
                                        <p:tav tm="0">
                                          <p:val>
                                            <p:fltVal val="0"/>
                                          </p:val>
                                        </p:tav>
                                        <p:tav tm="100000">
                                          <p:val>
                                            <p:strVal val="#ppt_w"/>
                                          </p:val>
                                        </p:tav>
                                      </p:tavLst>
                                    </p:anim>
                                    <p:anim calcmode="lin" valueType="num">
                                      <p:cBhvr>
                                        <p:cTn id="78" dur="500" fill="hold"/>
                                        <p:tgtEl>
                                          <p:spTgt spid="28"/>
                                        </p:tgtEl>
                                        <p:attrNameLst>
                                          <p:attrName>ppt_h</p:attrName>
                                        </p:attrNameLst>
                                      </p:cBhvr>
                                      <p:tavLst>
                                        <p:tav tm="0">
                                          <p:val>
                                            <p:fltVal val="0"/>
                                          </p:val>
                                        </p:tav>
                                        <p:tav tm="100000">
                                          <p:val>
                                            <p:strVal val="#ppt_h"/>
                                          </p:val>
                                        </p:tav>
                                      </p:tavLst>
                                    </p:anim>
                                    <p:animEffect transition="in" filter="fade">
                                      <p:cBhvr>
                                        <p:cTn id="79" dur="500"/>
                                        <p:tgtEl>
                                          <p:spTgt spid="28"/>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par>
                                <p:cTn id="85" presetID="53" presetClass="entr" presetSubtype="16" fill="hold" nodeType="with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par>
                                <p:cTn id="95" presetID="53" presetClass="entr" presetSubtype="16" fill="hold" nodeType="withEffect">
                                  <p:stCondLst>
                                    <p:cond delay="0"/>
                                  </p:stCondLst>
                                  <p:childTnLst>
                                    <p:set>
                                      <p:cBhvr>
                                        <p:cTn id="96" dur="1" fill="hold">
                                          <p:stCondLst>
                                            <p:cond delay="0"/>
                                          </p:stCondLst>
                                        </p:cTn>
                                        <p:tgtEl>
                                          <p:spTgt spid="32"/>
                                        </p:tgtEl>
                                        <p:attrNameLst>
                                          <p:attrName>style.visibility</p:attrName>
                                        </p:attrNameLst>
                                      </p:cBhvr>
                                      <p:to>
                                        <p:strVal val="visible"/>
                                      </p:to>
                                    </p:set>
                                    <p:anim calcmode="lin" valueType="num">
                                      <p:cBhvr>
                                        <p:cTn id="97" dur="500" fill="hold"/>
                                        <p:tgtEl>
                                          <p:spTgt spid="32"/>
                                        </p:tgtEl>
                                        <p:attrNameLst>
                                          <p:attrName>ppt_w</p:attrName>
                                        </p:attrNameLst>
                                      </p:cBhvr>
                                      <p:tavLst>
                                        <p:tav tm="0">
                                          <p:val>
                                            <p:fltVal val="0"/>
                                          </p:val>
                                        </p:tav>
                                        <p:tav tm="100000">
                                          <p:val>
                                            <p:strVal val="#ppt_w"/>
                                          </p:val>
                                        </p:tav>
                                      </p:tavLst>
                                    </p:anim>
                                    <p:anim calcmode="lin" valueType="num">
                                      <p:cBhvr>
                                        <p:cTn id="98" dur="500" fill="hold"/>
                                        <p:tgtEl>
                                          <p:spTgt spid="32"/>
                                        </p:tgtEl>
                                        <p:attrNameLst>
                                          <p:attrName>ppt_h</p:attrName>
                                        </p:attrNameLst>
                                      </p:cBhvr>
                                      <p:tavLst>
                                        <p:tav tm="0">
                                          <p:val>
                                            <p:fltVal val="0"/>
                                          </p:val>
                                        </p:tav>
                                        <p:tav tm="100000">
                                          <p:val>
                                            <p:strVal val="#ppt_h"/>
                                          </p:val>
                                        </p:tav>
                                      </p:tavLst>
                                    </p:anim>
                                    <p:animEffect transition="in" filter="fade">
                                      <p:cBhvr>
                                        <p:cTn id="99" dur="500"/>
                                        <p:tgtEl>
                                          <p:spTgt spid="32"/>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33"/>
                                        </p:tgtEl>
                                        <p:attrNameLst>
                                          <p:attrName>style.visibility</p:attrName>
                                        </p:attrNameLst>
                                      </p:cBhvr>
                                      <p:to>
                                        <p:strVal val="visible"/>
                                      </p:to>
                                    </p:set>
                                    <p:anim calcmode="lin" valueType="num">
                                      <p:cBhvr>
                                        <p:cTn id="102" dur="500" fill="hold"/>
                                        <p:tgtEl>
                                          <p:spTgt spid="33"/>
                                        </p:tgtEl>
                                        <p:attrNameLst>
                                          <p:attrName>ppt_w</p:attrName>
                                        </p:attrNameLst>
                                      </p:cBhvr>
                                      <p:tavLst>
                                        <p:tav tm="0">
                                          <p:val>
                                            <p:fltVal val="0"/>
                                          </p:val>
                                        </p:tav>
                                        <p:tav tm="100000">
                                          <p:val>
                                            <p:strVal val="#ppt_w"/>
                                          </p:val>
                                        </p:tav>
                                      </p:tavLst>
                                    </p:anim>
                                    <p:anim calcmode="lin" valueType="num">
                                      <p:cBhvr>
                                        <p:cTn id="103" dur="500" fill="hold"/>
                                        <p:tgtEl>
                                          <p:spTgt spid="33"/>
                                        </p:tgtEl>
                                        <p:attrNameLst>
                                          <p:attrName>ppt_h</p:attrName>
                                        </p:attrNameLst>
                                      </p:cBhvr>
                                      <p:tavLst>
                                        <p:tav tm="0">
                                          <p:val>
                                            <p:fltVal val="0"/>
                                          </p:val>
                                        </p:tav>
                                        <p:tav tm="100000">
                                          <p:val>
                                            <p:strVal val="#ppt_h"/>
                                          </p:val>
                                        </p:tav>
                                      </p:tavLst>
                                    </p:anim>
                                    <p:animEffect transition="in" filter="fade">
                                      <p:cBhvr>
                                        <p:cTn id="104" dur="500"/>
                                        <p:tgtEl>
                                          <p:spTgt spid="33"/>
                                        </p:tgtEl>
                                      </p:cBhvr>
                                    </p:animEffect>
                                  </p:childTnLst>
                                </p:cTn>
                              </p:par>
                              <p:par>
                                <p:cTn id="105" presetID="53" presetClass="entr" presetSubtype="16" fill="hold" nodeType="withEffect">
                                  <p:stCondLst>
                                    <p:cond delay="0"/>
                                  </p:stCondLst>
                                  <p:childTnLst>
                                    <p:set>
                                      <p:cBhvr>
                                        <p:cTn id="106" dur="1" fill="hold">
                                          <p:stCondLst>
                                            <p:cond delay="0"/>
                                          </p:stCondLst>
                                        </p:cTn>
                                        <p:tgtEl>
                                          <p:spTgt spid="34"/>
                                        </p:tgtEl>
                                        <p:attrNameLst>
                                          <p:attrName>style.visibility</p:attrName>
                                        </p:attrNameLst>
                                      </p:cBhvr>
                                      <p:to>
                                        <p:strVal val="visible"/>
                                      </p:to>
                                    </p:set>
                                    <p:anim calcmode="lin" valueType="num">
                                      <p:cBhvr>
                                        <p:cTn id="107" dur="500" fill="hold"/>
                                        <p:tgtEl>
                                          <p:spTgt spid="34"/>
                                        </p:tgtEl>
                                        <p:attrNameLst>
                                          <p:attrName>ppt_w</p:attrName>
                                        </p:attrNameLst>
                                      </p:cBhvr>
                                      <p:tavLst>
                                        <p:tav tm="0">
                                          <p:val>
                                            <p:fltVal val="0"/>
                                          </p:val>
                                        </p:tav>
                                        <p:tav tm="100000">
                                          <p:val>
                                            <p:strVal val="#ppt_w"/>
                                          </p:val>
                                        </p:tav>
                                      </p:tavLst>
                                    </p:anim>
                                    <p:anim calcmode="lin" valueType="num">
                                      <p:cBhvr>
                                        <p:cTn id="108" dur="500" fill="hold"/>
                                        <p:tgtEl>
                                          <p:spTgt spid="34"/>
                                        </p:tgtEl>
                                        <p:attrNameLst>
                                          <p:attrName>ppt_h</p:attrName>
                                        </p:attrNameLst>
                                      </p:cBhvr>
                                      <p:tavLst>
                                        <p:tav tm="0">
                                          <p:val>
                                            <p:fltVal val="0"/>
                                          </p:val>
                                        </p:tav>
                                        <p:tav tm="100000">
                                          <p:val>
                                            <p:strVal val="#ppt_h"/>
                                          </p:val>
                                        </p:tav>
                                      </p:tavLst>
                                    </p:anim>
                                    <p:animEffect transition="in" filter="fade">
                                      <p:cBhvr>
                                        <p:cTn id="10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p:bldP spid="23" grpId="0"/>
      <p:bldP spid="25" grpId="0"/>
      <p:bldP spid="27" grpId="0"/>
      <p:bldP spid="29" grpId="0"/>
      <p:bldP spid="31" grpId="0"/>
      <p:bldP spid="3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5" y="48260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9" name="Rectangle 8"/>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0" name="Cube 9"/>
          <p:cNvSpPr/>
          <p:nvPr/>
        </p:nvSpPr>
        <p:spPr>
          <a:xfrm>
            <a:off x="1253939" y="3947954"/>
            <a:ext cx="1120698" cy="757437"/>
          </a:xfrm>
          <a:prstGeom prst="cube">
            <a:avLst/>
          </a:prstGeom>
          <a:solidFill>
            <a:schemeClr val="tx1">
              <a:lumMod val="65000"/>
              <a:lumOff val="3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ardrop 10"/>
          <p:cNvSpPr/>
          <p:nvPr/>
        </p:nvSpPr>
        <p:spPr>
          <a:xfrm rot="8100000">
            <a:off x="1398965" y="2581049"/>
            <a:ext cx="982836" cy="1023473"/>
          </a:xfrm>
          <a:prstGeom prst="teardrop">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be 11"/>
          <p:cNvSpPr/>
          <p:nvPr/>
        </p:nvSpPr>
        <p:spPr>
          <a:xfrm>
            <a:off x="2612317" y="3947954"/>
            <a:ext cx="1120698" cy="757437"/>
          </a:xfrm>
          <a:prstGeom prst="cube">
            <a:avLst/>
          </a:prstGeom>
          <a:solidFill>
            <a:schemeClr val="tx1">
              <a:lumMod val="65000"/>
              <a:lumOff val="3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ardrop 12"/>
          <p:cNvSpPr/>
          <p:nvPr/>
        </p:nvSpPr>
        <p:spPr>
          <a:xfrm rot="8100000">
            <a:off x="2757343" y="2581051"/>
            <a:ext cx="982836" cy="1023473"/>
          </a:xfrm>
          <a:prstGeom prst="teardrop">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ube 13"/>
          <p:cNvSpPr/>
          <p:nvPr/>
        </p:nvSpPr>
        <p:spPr>
          <a:xfrm>
            <a:off x="3970695" y="3947954"/>
            <a:ext cx="1120698" cy="757437"/>
          </a:xfrm>
          <a:prstGeom prst="cube">
            <a:avLst/>
          </a:prstGeom>
          <a:solidFill>
            <a:schemeClr val="tx1">
              <a:lumMod val="65000"/>
              <a:lumOff val="3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ardrop 14"/>
          <p:cNvSpPr/>
          <p:nvPr/>
        </p:nvSpPr>
        <p:spPr>
          <a:xfrm rot="8100000">
            <a:off x="4129036" y="2581051"/>
            <a:ext cx="982836" cy="1023473"/>
          </a:xfrm>
          <a:prstGeom prst="teardrop">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ube 15"/>
          <p:cNvSpPr/>
          <p:nvPr/>
        </p:nvSpPr>
        <p:spPr>
          <a:xfrm>
            <a:off x="5329073" y="3947954"/>
            <a:ext cx="1120698" cy="757437"/>
          </a:xfrm>
          <a:prstGeom prst="cube">
            <a:avLst/>
          </a:prstGeom>
          <a:solidFill>
            <a:schemeClr val="tx1">
              <a:lumMod val="65000"/>
              <a:lumOff val="3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ardrop 16"/>
          <p:cNvSpPr/>
          <p:nvPr/>
        </p:nvSpPr>
        <p:spPr>
          <a:xfrm rot="8100000">
            <a:off x="5474099" y="2581052"/>
            <a:ext cx="982836" cy="1023473"/>
          </a:xfrm>
          <a:prstGeom prst="teardrop">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Cube 17"/>
          <p:cNvSpPr/>
          <p:nvPr/>
        </p:nvSpPr>
        <p:spPr>
          <a:xfrm>
            <a:off x="6687450" y="3892591"/>
            <a:ext cx="1202612" cy="812800"/>
          </a:xfrm>
          <a:prstGeom prst="cube">
            <a:avLst/>
          </a:prstGeom>
          <a:solidFill>
            <a:srgbClr val="FF33CC"/>
          </a:solidFill>
          <a:ln w="9525">
            <a:noFill/>
          </a:ln>
          <a:effectLst>
            <a:reflection blurRad="6350" stA="3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ardrop 18"/>
          <p:cNvSpPr/>
          <p:nvPr/>
        </p:nvSpPr>
        <p:spPr>
          <a:xfrm rot="8100000">
            <a:off x="6843076" y="2417977"/>
            <a:ext cx="1054675" cy="1098281"/>
          </a:xfrm>
          <a:prstGeom prst="teardrop">
            <a:avLst/>
          </a:prstGeom>
          <a:solidFill>
            <a:srgbClr val="FF33CC"/>
          </a:solidFill>
          <a:ln w="9525">
            <a:solidFill>
              <a:srgbClr val="A200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1253939" y="5331936"/>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21" name="TextBox 20"/>
          <p:cNvSpPr txBox="1"/>
          <p:nvPr/>
        </p:nvSpPr>
        <p:spPr>
          <a:xfrm>
            <a:off x="1253939" y="4908591"/>
            <a:ext cx="1120698"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22" name="TextBox 21"/>
          <p:cNvSpPr txBox="1"/>
          <p:nvPr/>
        </p:nvSpPr>
        <p:spPr>
          <a:xfrm>
            <a:off x="2622556" y="5331936"/>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23" name="TextBox 22"/>
          <p:cNvSpPr txBox="1"/>
          <p:nvPr/>
        </p:nvSpPr>
        <p:spPr>
          <a:xfrm>
            <a:off x="2622556" y="4908591"/>
            <a:ext cx="1120698"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24" name="TextBox 23"/>
          <p:cNvSpPr txBox="1"/>
          <p:nvPr/>
        </p:nvSpPr>
        <p:spPr>
          <a:xfrm>
            <a:off x="3991173" y="5331936"/>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25" name="TextBox 24"/>
          <p:cNvSpPr txBox="1"/>
          <p:nvPr/>
        </p:nvSpPr>
        <p:spPr>
          <a:xfrm>
            <a:off x="3991173" y="4908591"/>
            <a:ext cx="1120698"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26" name="TextBox 25"/>
          <p:cNvSpPr txBox="1"/>
          <p:nvPr/>
        </p:nvSpPr>
        <p:spPr>
          <a:xfrm>
            <a:off x="5359790" y="5331936"/>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27" name="TextBox 26"/>
          <p:cNvSpPr txBox="1"/>
          <p:nvPr/>
        </p:nvSpPr>
        <p:spPr>
          <a:xfrm>
            <a:off x="5359790" y="4908591"/>
            <a:ext cx="1120698"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28" name="TextBox 27"/>
          <p:cNvSpPr txBox="1"/>
          <p:nvPr/>
        </p:nvSpPr>
        <p:spPr>
          <a:xfrm>
            <a:off x="6728407" y="5331936"/>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29" name="TextBox 28"/>
          <p:cNvSpPr txBox="1"/>
          <p:nvPr/>
        </p:nvSpPr>
        <p:spPr>
          <a:xfrm>
            <a:off x="6728407" y="4908591"/>
            <a:ext cx="1120698" cy="369332"/>
          </a:xfrm>
          <a:prstGeom prst="rect">
            <a:avLst/>
          </a:prstGeom>
          <a:noFill/>
        </p:spPr>
        <p:txBody>
          <a:bodyPr wrap="square" rtlCol="0">
            <a:spAutoFit/>
          </a:bodyPr>
          <a:lstStyle/>
          <a:p>
            <a:pPr algn="ctr"/>
            <a:r>
              <a:rPr lang="en-US" dirty="0" smtClean="0">
                <a:solidFill>
                  <a:srgbClr val="FF33CC"/>
                </a:solidFill>
                <a:latin typeface="Bebas Neue" pitchFamily="34" charset="0"/>
              </a:rPr>
              <a:t>Info graphic</a:t>
            </a:r>
            <a:endParaRPr lang="en-US" dirty="0">
              <a:solidFill>
                <a:srgbClr val="FF33CC"/>
              </a:solidFill>
              <a:latin typeface="Bebas Neue" pitchFamily="34" charset="0"/>
            </a:endParaRPr>
          </a:p>
        </p:txBody>
      </p:sp>
      <p:sp>
        <p:nvSpPr>
          <p:cNvPr id="30" name="TextBox 29"/>
          <p:cNvSpPr txBox="1"/>
          <p:nvPr/>
        </p:nvSpPr>
        <p:spPr>
          <a:xfrm>
            <a:off x="7029453" y="2740998"/>
            <a:ext cx="68192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97%</a:t>
            </a:r>
          </a:p>
        </p:txBody>
      </p:sp>
      <p:sp>
        <p:nvSpPr>
          <p:cNvPr id="31" name="TextBox 30"/>
          <p:cNvSpPr txBox="1"/>
          <p:nvPr/>
        </p:nvSpPr>
        <p:spPr>
          <a:xfrm>
            <a:off x="5624557" y="2902144"/>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80%</a:t>
            </a:r>
          </a:p>
        </p:txBody>
      </p:sp>
      <p:sp>
        <p:nvSpPr>
          <p:cNvPr id="32" name="TextBox 31"/>
          <p:cNvSpPr txBox="1"/>
          <p:nvPr/>
        </p:nvSpPr>
        <p:spPr>
          <a:xfrm>
            <a:off x="4279494" y="2902144"/>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70%</a:t>
            </a:r>
          </a:p>
        </p:txBody>
      </p:sp>
      <p:sp>
        <p:nvSpPr>
          <p:cNvPr id="33" name="TextBox 32"/>
          <p:cNvSpPr txBox="1"/>
          <p:nvPr/>
        </p:nvSpPr>
        <p:spPr>
          <a:xfrm>
            <a:off x="2907801" y="2902144"/>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50%</a:t>
            </a:r>
          </a:p>
        </p:txBody>
      </p:sp>
      <p:sp>
        <p:nvSpPr>
          <p:cNvPr id="34" name="TextBox 33"/>
          <p:cNvSpPr txBox="1"/>
          <p:nvPr/>
        </p:nvSpPr>
        <p:spPr>
          <a:xfrm>
            <a:off x="1549423" y="2902144"/>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30%</a:t>
            </a:r>
          </a:p>
        </p:txBody>
      </p:sp>
      <p:sp>
        <p:nvSpPr>
          <p:cNvPr id="35" name="TextBox 34"/>
          <p:cNvSpPr txBox="1"/>
          <p:nvPr/>
        </p:nvSpPr>
        <p:spPr>
          <a:xfrm>
            <a:off x="1387412" y="4171911"/>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01</a:t>
            </a:r>
          </a:p>
        </p:txBody>
      </p:sp>
      <p:sp>
        <p:nvSpPr>
          <p:cNvPr id="36" name="TextBox 35"/>
          <p:cNvSpPr txBox="1"/>
          <p:nvPr/>
        </p:nvSpPr>
        <p:spPr>
          <a:xfrm>
            <a:off x="2745790" y="4171911"/>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02</a:t>
            </a:r>
          </a:p>
        </p:txBody>
      </p:sp>
      <p:sp>
        <p:nvSpPr>
          <p:cNvPr id="37" name="TextBox 36"/>
          <p:cNvSpPr txBox="1"/>
          <p:nvPr/>
        </p:nvSpPr>
        <p:spPr>
          <a:xfrm>
            <a:off x="4104168" y="4171911"/>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03</a:t>
            </a:r>
          </a:p>
        </p:txBody>
      </p:sp>
      <p:sp>
        <p:nvSpPr>
          <p:cNvPr id="38" name="TextBox 37"/>
          <p:cNvSpPr txBox="1"/>
          <p:nvPr/>
        </p:nvSpPr>
        <p:spPr>
          <a:xfrm>
            <a:off x="5462546" y="4171911"/>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04</a:t>
            </a:r>
          </a:p>
        </p:txBody>
      </p:sp>
      <p:sp>
        <p:nvSpPr>
          <p:cNvPr id="39" name="TextBox 38"/>
          <p:cNvSpPr txBox="1"/>
          <p:nvPr/>
        </p:nvSpPr>
        <p:spPr>
          <a:xfrm>
            <a:off x="6861880" y="4171911"/>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05</a:t>
            </a:r>
          </a:p>
        </p:txBody>
      </p:sp>
      <p:grpSp>
        <p:nvGrpSpPr>
          <p:cNvPr id="40" name="Group 39"/>
          <p:cNvGrpSpPr/>
          <p:nvPr/>
        </p:nvGrpSpPr>
        <p:grpSpPr>
          <a:xfrm>
            <a:off x="8382000" y="6476999"/>
            <a:ext cx="591235" cy="223601"/>
            <a:chOff x="8190130" y="4757381"/>
            <a:chExt cx="725270" cy="268070"/>
          </a:xfrm>
          <a:solidFill>
            <a:schemeClr val="bg1">
              <a:lumMod val="85000"/>
            </a:schemeClr>
          </a:solidFill>
        </p:grpSpPr>
        <p:sp>
          <p:nvSpPr>
            <p:cNvPr id="4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39866233"/>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randombar(horizontal)">
                                      <p:cBhvr>
                                        <p:cTn id="7" dur="500"/>
                                        <p:tgtEl>
                                          <p:spTgt spid="3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randombar(horizontal)">
                                      <p:cBhvr>
                                        <p:cTn id="10" dur="500"/>
                                        <p:tgtEl>
                                          <p:spTgt spid="10"/>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randombar(horizontal)">
                                      <p:cBhvr>
                                        <p:cTn id="16" dur="500"/>
                                        <p:tgtEl>
                                          <p:spTgt spid="2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randombar(horizontal)">
                                      <p:cBhvr>
                                        <p:cTn id="19" dur="500"/>
                                        <p:tgtEl>
                                          <p:spTgt spid="34"/>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randombar(horizontal)">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p:cTn id="27" dur="500" fill="hold"/>
                                        <p:tgtEl>
                                          <p:spTgt spid="33"/>
                                        </p:tgtEl>
                                        <p:attrNameLst>
                                          <p:attrName>ppt_w</p:attrName>
                                        </p:attrNameLst>
                                      </p:cBhvr>
                                      <p:tavLst>
                                        <p:tav tm="0">
                                          <p:val>
                                            <p:fltVal val="0"/>
                                          </p:val>
                                        </p:tav>
                                        <p:tav tm="100000">
                                          <p:val>
                                            <p:strVal val="#ppt_w"/>
                                          </p:val>
                                        </p:tav>
                                      </p:tavLst>
                                    </p:anim>
                                    <p:anim calcmode="lin" valueType="num">
                                      <p:cBhvr>
                                        <p:cTn id="28" dur="500" fill="hold"/>
                                        <p:tgtEl>
                                          <p:spTgt spid="33"/>
                                        </p:tgtEl>
                                        <p:attrNameLst>
                                          <p:attrName>ppt_h</p:attrName>
                                        </p:attrNameLst>
                                      </p:cBhvr>
                                      <p:tavLst>
                                        <p:tav tm="0">
                                          <p:val>
                                            <p:fltVal val="0"/>
                                          </p:val>
                                        </p:tav>
                                        <p:tav tm="100000">
                                          <p:val>
                                            <p:strVal val="#ppt_h"/>
                                          </p:val>
                                        </p:tav>
                                      </p:tavLst>
                                    </p:anim>
                                    <p:animEffect transition="in" filter="fade">
                                      <p:cBhvr>
                                        <p:cTn id="29" dur="500"/>
                                        <p:tgtEl>
                                          <p:spTgt spid="3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p:cTn id="47" dur="500" fill="hold"/>
                                        <p:tgtEl>
                                          <p:spTgt spid="23"/>
                                        </p:tgtEl>
                                        <p:attrNameLst>
                                          <p:attrName>ppt_w</p:attrName>
                                        </p:attrNameLst>
                                      </p:cBhvr>
                                      <p:tavLst>
                                        <p:tav tm="0">
                                          <p:val>
                                            <p:fltVal val="0"/>
                                          </p:val>
                                        </p:tav>
                                        <p:tav tm="100000">
                                          <p:val>
                                            <p:strVal val="#ppt_w"/>
                                          </p:val>
                                        </p:tav>
                                      </p:tavLst>
                                    </p:anim>
                                    <p:anim calcmode="lin" valueType="num">
                                      <p:cBhvr>
                                        <p:cTn id="48" dur="500" fill="hold"/>
                                        <p:tgtEl>
                                          <p:spTgt spid="23"/>
                                        </p:tgtEl>
                                        <p:attrNameLst>
                                          <p:attrName>ppt_h</p:attrName>
                                        </p:attrNameLst>
                                      </p:cBhvr>
                                      <p:tavLst>
                                        <p:tav tm="0">
                                          <p:val>
                                            <p:fltVal val="0"/>
                                          </p:val>
                                        </p:tav>
                                        <p:tav tm="100000">
                                          <p:val>
                                            <p:strVal val="#ppt_h"/>
                                          </p:val>
                                        </p:tav>
                                      </p:tavLst>
                                    </p:anim>
                                    <p:animEffect transition="in" filter="fade">
                                      <p:cBhvr>
                                        <p:cTn id="49" dur="500"/>
                                        <p:tgtEl>
                                          <p:spTgt spid="2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p:cTn id="52" dur="500" fill="hold"/>
                                        <p:tgtEl>
                                          <p:spTgt spid="22"/>
                                        </p:tgtEl>
                                        <p:attrNameLst>
                                          <p:attrName>ppt_w</p:attrName>
                                        </p:attrNameLst>
                                      </p:cBhvr>
                                      <p:tavLst>
                                        <p:tav tm="0">
                                          <p:val>
                                            <p:fltVal val="0"/>
                                          </p:val>
                                        </p:tav>
                                        <p:tav tm="100000">
                                          <p:val>
                                            <p:strVal val="#ppt_w"/>
                                          </p:val>
                                        </p:tav>
                                      </p:tavLst>
                                    </p:anim>
                                    <p:anim calcmode="lin" valueType="num">
                                      <p:cBhvr>
                                        <p:cTn id="53" dur="500" fill="hold"/>
                                        <p:tgtEl>
                                          <p:spTgt spid="22"/>
                                        </p:tgtEl>
                                        <p:attrNameLst>
                                          <p:attrName>ppt_h</p:attrName>
                                        </p:attrNameLst>
                                      </p:cBhvr>
                                      <p:tavLst>
                                        <p:tav tm="0">
                                          <p:val>
                                            <p:fltVal val="0"/>
                                          </p:val>
                                        </p:tav>
                                        <p:tav tm="100000">
                                          <p:val>
                                            <p:strVal val="#ppt_h"/>
                                          </p:val>
                                        </p:tav>
                                      </p:tavLst>
                                    </p:anim>
                                    <p:animEffect transition="in" filter="fade">
                                      <p:cBhvr>
                                        <p:cTn id="54" dur="500"/>
                                        <p:tgtEl>
                                          <p:spTgt spid="22"/>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fade">
                                      <p:cBhvr>
                                        <p:cTn id="59" dur="1000"/>
                                        <p:tgtEl>
                                          <p:spTgt spid="32"/>
                                        </p:tgtEl>
                                      </p:cBhvr>
                                    </p:animEffect>
                                    <p:anim calcmode="lin" valueType="num">
                                      <p:cBhvr>
                                        <p:cTn id="60" dur="1000" fill="hold"/>
                                        <p:tgtEl>
                                          <p:spTgt spid="32"/>
                                        </p:tgtEl>
                                        <p:attrNameLst>
                                          <p:attrName>ppt_x</p:attrName>
                                        </p:attrNameLst>
                                      </p:cBhvr>
                                      <p:tavLst>
                                        <p:tav tm="0">
                                          <p:val>
                                            <p:strVal val="#ppt_x"/>
                                          </p:val>
                                        </p:tav>
                                        <p:tav tm="100000">
                                          <p:val>
                                            <p:strVal val="#ppt_x"/>
                                          </p:val>
                                        </p:tav>
                                      </p:tavLst>
                                    </p:anim>
                                    <p:anim calcmode="lin" valueType="num">
                                      <p:cBhvr>
                                        <p:cTn id="61" dur="1000" fill="hold"/>
                                        <p:tgtEl>
                                          <p:spTgt spid="32"/>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1000" fill="hold"/>
                                        <p:tgtEl>
                                          <p:spTgt spid="1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1000"/>
                                        <p:tgtEl>
                                          <p:spTgt spid="37"/>
                                        </p:tgtEl>
                                      </p:cBhvr>
                                    </p:animEffect>
                                    <p:anim calcmode="lin" valueType="num">
                                      <p:cBhvr>
                                        <p:cTn id="70" dur="1000" fill="hold"/>
                                        <p:tgtEl>
                                          <p:spTgt spid="37"/>
                                        </p:tgtEl>
                                        <p:attrNameLst>
                                          <p:attrName>ppt_x</p:attrName>
                                        </p:attrNameLst>
                                      </p:cBhvr>
                                      <p:tavLst>
                                        <p:tav tm="0">
                                          <p:val>
                                            <p:strVal val="#ppt_x"/>
                                          </p:val>
                                        </p:tav>
                                        <p:tav tm="100000">
                                          <p:val>
                                            <p:strVal val="#ppt_x"/>
                                          </p:val>
                                        </p:tav>
                                      </p:tavLst>
                                    </p:anim>
                                    <p:anim calcmode="lin" valueType="num">
                                      <p:cBhvr>
                                        <p:cTn id="71" dur="1000" fill="hold"/>
                                        <p:tgtEl>
                                          <p:spTgt spid="37"/>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1000"/>
                                        <p:tgtEl>
                                          <p:spTgt spid="14"/>
                                        </p:tgtEl>
                                      </p:cBhvr>
                                    </p:animEffect>
                                    <p:anim calcmode="lin" valueType="num">
                                      <p:cBhvr>
                                        <p:cTn id="75" dur="1000" fill="hold"/>
                                        <p:tgtEl>
                                          <p:spTgt spid="14"/>
                                        </p:tgtEl>
                                        <p:attrNameLst>
                                          <p:attrName>ppt_x</p:attrName>
                                        </p:attrNameLst>
                                      </p:cBhvr>
                                      <p:tavLst>
                                        <p:tav tm="0">
                                          <p:val>
                                            <p:strVal val="#ppt_x"/>
                                          </p:val>
                                        </p:tav>
                                        <p:tav tm="100000">
                                          <p:val>
                                            <p:strVal val="#ppt_x"/>
                                          </p:val>
                                        </p:tav>
                                      </p:tavLst>
                                    </p:anim>
                                    <p:anim calcmode="lin" valueType="num">
                                      <p:cBhvr>
                                        <p:cTn id="76" dur="1000" fill="hold"/>
                                        <p:tgtEl>
                                          <p:spTgt spid="14"/>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25"/>
                                        </p:tgtEl>
                                        <p:attrNameLst>
                                          <p:attrName>style.visibility</p:attrName>
                                        </p:attrNameLst>
                                      </p:cBhvr>
                                      <p:to>
                                        <p:strVal val="visible"/>
                                      </p:to>
                                    </p:set>
                                    <p:animEffect transition="in" filter="fade">
                                      <p:cBhvr>
                                        <p:cTn id="79" dur="1000"/>
                                        <p:tgtEl>
                                          <p:spTgt spid="25"/>
                                        </p:tgtEl>
                                      </p:cBhvr>
                                    </p:animEffect>
                                    <p:anim calcmode="lin" valueType="num">
                                      <p:cBhvr>
                                        <p:cTn id="80" dur="1000" fill="hold"/>
                                        <p:tgtEl>
                                          <p:spTgt spid="25"/>
                                        </p:tgtEl>
                                        <p:attrNameLst>
                                          <p:attrName>ppt_x</p:attrName>
                                        </p:attrNameLst>
                                      </p:cBhvr>
                                      <p:tavLst>
                                        <p:tav tm="0">
                                          <p:val>
                                            <p:strVal val="#ppt_x"/>
                                          </p:val>
                                        </p:tav>
                                        <p:tav tm="100000">
                                          <p:val>
                                            <p:strVal val="#ppt_x"/>
                                          </p:val>
                                        </p:tav>
                                      </p:tavLst>
                                    </p:anim>
                                    <p:anim calcmode="lin" valueType="num">
                                      <p:cBhvr>
                                        <p:cTn id="81" dur="1000" fill="hold"/>
                                        <p:tgtEl>
                                          <p:spTgt spid="2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24"/>
                                        </p:tgtEl>
                                        <p:attrNameLst>
                                          <p:attrName>style.visibility</p:attrName>
                                        </p:attrNameLst>
                                      </p:cBhvr>
                                      <p:to>
                                        <p:strVal val="visible"/>
                                      </p:to>
                                    </p:set>
                                    <p:animEffect transition="in" filter="fade">
                                      <p:cBhvr>
                                        <p:cTn id="84" dur="1000"/>
                                        <p:tgtEl>
                                          <p:spTgt spid="24"/>
                                        </p:tgtEl>
                                      </p:cBhvr>
                                    </p:animEffect>
                                    <p:anim calcmode="lin" valueType="num">
                                      <p:cBhvr>
                                        <p:cTn id="85" dur="1000" fill="hold"/>
                                        <p:tgtEl>
                                          <p:spTgt spid="24"/>
                                        </p:tgtEl>
                                        <p:attrNameLst>
                                          <p:attrName>ppt_x</p:attrName>
                                        </p:attrNameLst>
                                      </p:cBhvr>
                                      <p:tavLst>
                                        <p:tav tm="0">
                                          <p:val>
                                            <p:strVal val="#ppt_x"/>
                                          </p:val>
                                        </p:tav>
                                        <p:tav tm="100000">
                                          <p:val>
                                            <p:strVal val="#ppt_x"/>
                                          </p:val>
                                        </p:tav>
                                      </p:tavLst>
                                    </p:anim>
                                    <p:anim calcmode="lin" valueType="num">
                                      <p:cBhvr>
                                        <p:cTn id="8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7" presetClass="entr" presetSubtype="0" fill="hold" grpId="0" nodeType="click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17"/>
                                        </p:tgtEl>
                                        <p:attrNameLst>
                                          <p:attrName>style.visibility</p:attrName>
                                        </p:attrNameLst>
                                      </p:cBhvr>
                                      <p:to>
                                        <p:strVal val="visible"/>
                                      </p:to>
                                    </p:set>
                                    <p:animEffect transition="in" filter="fade">
                                      <p:cBhvr>
                                        <p:cTn id="96" dur="1000"/>
                                        <p:tgtEl>
                                          <p:spTgt spid="17"/>
                                        </p:tgtEl>
                                      </p:cBhvr>
                                    </p:animEffect>
                                    <p:anim calcmode="lin" valueType="num">
                                      <p:cBhvr>
                                        <p:cTn id="97" dur="1000" fill="hold"/>
                                        <p:tgtEl>
                                          <p:spTgt spid="17"/>
                                        </p:tgtEl>
                                        <p:attrNameLst>
                                          <p:attrName>ppt_x</p:attrName>
                                        </p:attrNameLst>
                                      </p:cBhvr>
                                      <p:tavLst>
                                        <p:tav tm="0">
                                          <p:val>
                                            <p:strVal val="#ppt_x"/>
                                          </p:val>
                                        </p:tav>
                                        <p:tav tm="100000">
                                          <p:val>
                                            <p:strVal val="#ppt_x"/>
                                          </p:val>
                                        </p:tav>
                                      </p:tavLst>
                                    </p:anim>
                                    <p:anim calcmode="lin" valueType="num">
                                      <p:cBhvr>
                                        <p:cTn id="98" dur="1000" fill="hold"/>
                                        <p:tgtEl>
                                          <p:spTgt spid="1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38"/>
                                        </p:tgtEl>
                                        <p:attrNameLst>
                                          <p:attrName>style.visibility</p:attrName>
                                        </p:attrNameLst>
                                      </p:cBhvr>
                                      <p:to>
                                        <p:strVal val="visible"/>
                                      </p:to>
                                    </p:set>
                                    <p:animEffect transition="in" filter="fade">
                                      <p:cBhvr>
                                        <p:cTn id="101" dur="1000"/>
                                        <p:tgtEl>
                                          <p:spTgt spid="38"/>
                                        </p:tgtEl>
                                      </p:cBhvr>
                                    </p:animEffect>
                                    <p:anim calcmode="lin" valueType="num">
                                      <p:cBhvr>
                                        <p:cTn id="102" dur="1000" fill="hold"/>
                                        <p:tgtEl>
                                          <p:spTgt spid="38"/>
                                        </p:tgtEl>
                                        <p:attrNameLst>
                                          <p:attrName>ppt_x</p:attrName>
                                        </p:attrNameLst>
                                      </p:cBhvr>
                                      <p:tavLst>
                                        <p:tav tm="0">
                                          <p:val>
                                            <p:strVal val="#ppt_x"/>
                                          </p:val>
                                        </p:tav>
                                        <p:tav tm="100000">
                                          <p:val>
                                            <p:strVal val="#ppt_x"/>
                                          </p:val>
                                        </p:tav>
                                      </p:tavLst>
                                    </p:anim>
                                    <p:anim calcmode="lin" valueType="num">
                                      <p:cBhvr>
                                        <p:cTn id="103" dur="1000" fill="hold"/>
                                        <p:tgtEl>
                                          <p:spTgt spid="38"/>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16"/>
                                        </p:tgtEl>
                                        <p:attrNameLst>
                                          <p:attrName>style.visibility</p:attrName>
                                        </p:attrNameLst>
                                      </p:cBhvr>
                                      <p:to>
                                        <p:strVal val="visible"/>
                                      </p:to>
                                    </p:set>
                                    <p:animEffect transition="in" filter="fade">
                                      <p:cBhvr>
                                        <p:cTn id="106" dur="1000"/>
                                        <p:tgtEl>
                                          <p:spTgt spid="16"/>
                                        </p:tgtEl>
                                      </p:cBhvr>
                                    </p:animEffect>
                                    <p:anim calcmode="lin" valueType="num">
                                      <p:cBhvr>
                                        <p:cTn id="107" dur="1000" fill="hold"/>
                                        <p:tgtEl>
                                          <p:spTgt spid="16"/>
                                        </p:tgtEl>
                                        <p:attrNameLst>
                                          <p:attrName>ppt_x</p:attrName>
                                        </p:attrNameLst>
                                      </p:cBhvr>
                                      <p:tavLst>
                                        <p:tav tm="0">
                                          <p:val>
                                            <p:strVal val="#ppt_x"/>
                                          </p:val>
                                        </p:tav>
                                        <p:tav tm="100000">
                                          <p:val>
                                            <p:strVal val="#ppt_x"/>
                                          </p:val>
                                        </p:tav>
                                      </p:tavLst>
                                    </p:anim>
                                    <p:anim calcmode="lin" valueType="num">
                                      <p:cBhvr>
                                        <p:cTn id="108" dur="1000" fill="hold"/>
                                        <p:tgtEl>
                                          <p:spTgt spid="16"/>
                                        </p:tgtEl>
                                        <p:attrNameLst>
                                          <p:attrName>ppt_y</p:attrName>
                                        </p:attrNameLst>
                                      </p:cBhvr>
                                      <p:tavLst>
                                        <p:tav tm="0">
                                          <p:val>
                                            <p:strVal val="#ppt_y-.1"/>
                                          </p:val>
                                        </p:tav>
                                        <p:tav tm="100000">
                                          <p:val>
                                            <p:strVal val="#ppt_y"/>
                                          </p:val>
                                        </p:tav>
                                      </p:tavLst>
                                    </p:anim>
                                  </p:childTnLst>
                                </p:cTn>
                              </p:par>
                              <p:par>
                                <p:cTn id="109" presetID="47" presetClass="entr" presetSubtype="0" fill="hold" grpId="0" nodeType="withEffect">
                                  <p:stCondLst>
                                    <p:cond delay="0"/>
                                  </p:stCondLst>
                                  <p:childTnLst>
                                    <p:set>
                                      <p:cBhvr>
                                        <p:cTn id="110" dur="1" fill="hold">
                                          <p:stCondLst>
                                            <p:cond delay="0"/>
                                          </p:stCondLst>
                                        </p:cTn>
                                        <p:tgtEl>
                                          <p:spTgt spid="27"/>
                                        </p:tgtEl>
                                        <p:attrNameLst>
                                          <p:attrName>style.visibility</p:attrName>
                                        </p:attrNameLst>
                                      </p:cBhvr>
                                      <p:to>
                                        <p:strVal val="visible"/>
                                      </p:to>
                                    </p:set>
                                    <p:animEffect transition="in" filter="fade">
                                      <p:cBhvr>
                                        <p:cTn id="111" dur="1000"/>
                                        <p:tgtEl>
                                          <p:spTgt spid="27"/>
                                        </p:tgtEl>
                                      </p:cBhvr>
                                    </p:animEffect>
                                    <p:anim calcmode="lin" valueType="num">
                                      <p:cBhvr>
                                        <p:cTn id="112" dur="1000" fill="hold"/>
                                        <p:tgtEl>
                                          <p:spTgt spid="27"/>
                                        </p:tgtEl>
                                        <p:attrNameLst>
                                          <p:attrName>ppt_x</p:attrName>
                                        </p:attrNameLst>
                                      </p:cBhvr>
                                      <p:tavLst>
                                        <p:tav tm="0">
                                          <p:val>
                                            <p:strVal val="#ppt_x"/>
                                          </p:val>
                                        </p:tav>
                                        <p:tav tm="100000">
                                          <p:val>
                                            <p:strVal val="#ppt_x"/>
                                          </p:val>
                                        </p:tav>
                                      </p:tavLst>
                                    </p:anim>
                                    <p:anim calcmode="lin" valueType="num">
                                      <p:cBhvr>
                                        <p:cTn id="113" dur="1000" fill="hold"/>
                                        <p:tgtEl>
                                          <p:spTgt spid="27"/>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26"/>
                                        </p:tgtEl>
                                        <p:attrNameLst>
                                          <p:attrName>style.visibility</p:attrName>
                                        </p:attrNameLst>
                                      </p:cBhvr>
                                      <p:to>
                                        <p:strVal val="visible"/>
                                      </p:to>
                                    </p:set>
                                    <p:animEffect transition="in" filter="fade">
                                      <p:cBhvr>
                                        <p:cTn id="116" dur="1000"/>
                                        <p:tgtEl>
                                          <p:spTgt spid="26"/>
                                        </p:tgtEl>
                                      </p:cBhvr>
                                    </p:animEffect>
                                    <p:anim calcmode="lin" valueType="num">
                                      <p:cBhvr>
                                        <p:cTn id="117" dur="1000" fill="hold"/>
                                        <p:tgtEl>
                                          <p:spTgt spid="26"/>
                                        </p:tgtEl>
                                        <p:attrNameLst>
                                          <p:attrName>ppt_x</p:attrName>
                                        </p:attrNameLst>
                                      </p:cBhvr>
                                      <p:tavLst>
                                        <p:tav tm="0">
                                          <p:val>
                                            <p:strVal val="#ppt_x"/>
                                          </p:val>
                                        </p:tav>
                                        <p:tav tm="100000">
                                          <p:val>
                                            <p:strVal val="#ppt_x"/>
                                          </p:val>
                                        </p:tav>
                                      </p:tavLst>
                                    </p:anim>
                                    <p:anim calcmode="lin" valueType="num">
                                      <p:cBhvr>
                                        <p:cTn id="11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14" presetClass="entr" presetSubtype="10" fill="hold" grpId="0" nodeType="clickEffect">
                                  <p:stCondLst>
                                    <p:cond delay="0"/>
                                  </p:stCondLst>
                                  <p:childTnLst>
                                    <p:set>
                                      <p:cBhvr>
                                        <p:cTn id="122" dur="1" fill="hold">
                                          <p:stCondLst>
                                            <p:cond delay="0"/>
                                          </p:stCondLst>
                                        </p:cTn>
                                        <p:tgtEl>
                                          <p:spTgt spid="18"/>
                                        </p:tgtEl>
                                        <p:attrNameLst>
                                          <p:attrName>style.visibility</p:attrName>
                                        </p:attrNameLst>
                                      </p:cBhvr>
                                      <p:to>
                                        <p:strVal val="visible"/>
                                      </p:to>
                                    </p:set>
                                    <p:animEffect transition="in" filter="randombar(horizontal)">
                                      <p:cBhvr>
                                        <p:cTn id="123" dur="500"/>
                                        <p:tgtEl>
                                          <p:spTgt spid="18"/>
                                        </p:tgtEl>
                                      </p:cBhvr>
                                    </p:animEffect>
                                  </p:childTnLst>
                                </p:cTn>
                              </p:par>
                              <p:par>
                                <p:cTn id="124" presetID="14" presetClass="entr" presetSubtype="10" fill="hold" grpId="0" nodeType="with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randombar(horizontal)">
                                      <p:cBhvr>
                                        <p:cTn id="126" dur="500"/>
                                        <p:tgtEl>
                                          <p:spTgt spid="19"/>
                                        </p:tgtEl>
                                      </p:cBhvr>
                                    </p:animEffect>
                                  </p:childTnLst>
                                </p:cTn>
                              </p:par>
                              <p:par>
                                <p:cTn id="127" presetID="14" presetClass="entr" presetSubtype="10" fill="hold" grpId="0" nodeType="withEffect">
                                  <p:stCondLst>
                                    <p:cond delay="0"/>
                                  </p:stCondLst>
                                  <p:childTnLst>
                                    <p:set>
                                      <p:cBhvr>
                                        <p:cTn id="128" dur="1" fill="hold">
                                          <p:stCondLst>
                                            <p:cond delay="0"/>
                                          </p:stCondLst>
                                        </p:cTn>
                                        <p:tgtEl>
                                          <p:spTgt spid="28"/>
                                        </p:tgtEl>
                                        <p:attrNameLst>
                                          <p:attrName>style.visibility</p:attrName>
                                        </p:attrNameLst>
                                      </p:cBhvr>
                                      <p:to>
                                        <p:strVal val="visible"/>
                                      </p:to>
                                    </p:set>
                                    <p:animEffect transition="in" filter="randombar(horizontal)">
                                      <p:cBhvr>
                                        <p:cTn id="129" dur="500"/>
                                        <p:tgtEl>
                                          <p:spTgt spid="28"/>
                                        </p:tgtEl>
                                      </p:cBhvr>
                                    </p:animEffect>
                                  </p:childTnLst>
                                </p:cTn>
                              </p:par>
                              <p:par>
                                <p:cTn id="130" presetID="14" presetClass="entr" presetSubtype="10" fill="hold" grpId="0" nodeType="withEffect">
                                  <p:stCondLst>
                                    <p:cond delay="0"/>
                                  </p:stCondLst>
                                  <p:childTnLst>
                                    <p:set>
                                      <p:cBhvr>
                                        <p:cTn id="131" dur="1" fill="hold">
                                          <p:stCondLst>
                                            <p:cond delay="0"/>
                                          </p:stCondLst>
                                        </p:cTn>
                                        <p:tgtEl>
                                          <p:spTgt spid="29"/>
                                        </p:tgtEl>
                                        <p:attrNameLst>
                                          <p:attrName>style.visibility</p:attrName>
                                        </p:attrNameLst>
                                      </p:cBhvr>
                                      <p:to>
                                        <p:strVal val="visible"/>
                                      </p:to>
                                    </p:set>
                                    <p:animEffect transition="in" filter="randombar(horizontal)">
                                      <p:cBhvr>
                                        <p:cTn id="132" dur="500"/>
                                        <p:tgtEl>
                                          <p:spTgt spid="29"/>
                                        </p:tgtEl>
                                      </p:cBhvr>
                                    </p:animEffect>
                                  </p:childTnLst>
                                </p:cTn>
                              </p:par>
                              <p:par>
                                <p:cTn id="133" presetID="14" presetClass="entr" presetSubtype="10" fill="hold" grpId="0" nodeType="withEffect">
                                  <p:stCondLst>
                                    <p:cond delay="0"/>
                                  </p:stCondLst>
                                  <p:childTnLst>
                                    <p:set>
                                      <p:cBhvr>
                                        <p:cTn id="134" dur="1" fill="hold">
                                          <p:stCondLst>
                                            <p:cond delay="0"/>
                                          </p:stCondLst>
                                        </p:cTn>
                                        <p:tgtEl>
                                          <p:spTgt spid="30"/>
                                        </p:tgtEl>
                                        <p:attrNameLst>
                                          <p:attrName>style.visibility</p:attrName>
                                        </p:attrNameLst>
                                      </p:cBhvr>
                                      <p:to>
                                        <p:strVal val="visible"/>
                                      </p:to>
                                    </p:set>
                                    <p:animEffect transition="in" filter="randombar(horizontal)">
                                      <p:cBhvr>
                                        <p:cTn id="135" dur="500"/>
                                        <p:tgtEl>
                                          <p:spTgt spid="30"/>
                                        </p:tgtEl>
                                      </p:cBhvr>
                                    </p:animEffect>
                                  </p:childTnLst>
                                </p:cTn>
                              </p:par>
                              <p:par>
                                <p:cTn id="136" presetID="14" presetClass="entr" presetSubtype="10" fill="hold" grpId="0" nodeType="with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randombar(horizontal)">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p:bldP spid="21" grpId="0"/>
      <p:bldP spid="22" grpId="0"/>
      <p:bldP spid="23" grpId="0"/>
      <p:bldP spid="24" grpId="0"/>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926507" y="589002"/>
            <a:ext cx="2438400"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4" name="Straight Connector 3"/>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1084518" y="3769601"/>
            <a:ext cx="700354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044337" y="2311401"/>
            <a:ext cx="1043742" cy="1064972"/>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200720" y="3958333"/>
            <a:ext cx="788341" cy="461665"/>
          </a:xfrm>
          <a:prstGeom prst="rect">
            <a:avLst/>
          </a:prstGeom>
          <a:noFill/>
        </p:spPr>
        <p:txBody>
          <a:bodyPr wrap="square" rtlCol="0">
            <a:spAutoFit/>
          </a:bodyPr>
          <a:lstStyle/>
          <a:p>
            <a:pPr algn="ctr"/>
            <a:r>
              <a:rPr lang="en-US" sz="2400" dirty="0" smtClean="0">
                <a:solidFill>
                  <a:schemeClr val="bg1">
                    <a:lumMod val="50000"/>
                  </a:schemeClr>
                </a:solidFill>
                <a:latin typeface="Bebas Neue" pitchFamily="34" charset="0"/>
              </a:rPr>
              <a:t>2009</a:t>
            </a:r>
          </a:p>
        </p:txBody>
      </p:sp>
      <p:cxnSp>
        <p:nvCxnSpPr>
          <p:cNvPr id="18" name="Straight Connector 17"/>
          <p:cNvCxnSpPr/>
          <p:nvPr/>
        </p:nvCxnSpPr>
        <p:spPr>
          <a:xfrm>
            <a:off x="1594888" y="3548897"/>
            <a:ext cx="0" cy="220704"/>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1" name="Oval 30"/>
          <p:cNvSpPr/>
          <p:nvPr/>
        </p:nvSpPr>
        <p:spPr>
          <a:xfrm flipH="1">
            <a:off x="2232860" y="4162831"/>
            <a:ext cx="1043740" cy="1064972"/>
          </a:xfrm>
          <a:prstGeom prst="ellipse">
            <a:avLst/>
          </a:prstGeom>
          <a:gradFill flip="none" rotWithShape="1">
            <a:gsLst>
              <a:gs pos="0">
                <a:srgbClr val="FF33CC"/>
              </a:gs>
              <a:gs pos="100000">
                <a:srgbClr val="FF93E3"/>
              </a:gs>
            </a:gsLst>
            <a:lin ang="16200000" scaled="1"/>
            <a:tileRect/>
          </a:gradFill>
          <a:ln w="9525">
            <a:solidFill>
              <a:srgbClr val="FF33CC"/>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3" name="Straight Connector 32"/>
          <p:cNvCxnSpPr/>
          <p:nvPr/>
        </p:nvCxnSpPr>
        <p:spPr>
          <a:xfrm flipH="1" flipV="1">
            <a:off x="2783412" y="3769601"/>
            <a:ext cx="0" cy="220704"/>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2389243" y="2991894"/>
            <a:ext cx="788341" cy="461665"/>
          </a:xfrm>
          <a:prstGeom prst="rect">
            <a:avLst/>
          </a:prstGeom>
          <a:noFill/>
        </p:spPr>
        <p:txBody>
          <a:bodyPr wrap="square" rtlCol="0">
            <a:spAutoFit/>
          </a:bodyPr>
          <a:lstStyle/>
          <a:p>
            <a:pPr algn="ctr"/>
            <a:r>
              <a:rPr lang="en-US" sz="2400" dirty="0" smtClean="0">
                <a:solidFill>
                  <a:srgbClr val="FF33CC"/>
                </a:solidFill>
                <a:latin typeface="Bebas Neue" pitchFamily="34" charset="0"/>
              </a:rPr>
              <a:t>2010</a:t>
            </a:r>
          </a:p>
        </p:txBody>
      </p:sp>
      <p:sp>
        <p:nvSpPr>
          <p:cNvPr id="52" name="TextBox 51"/>
          <p:cNvSpPr txBox="1"/>
          <p:nvPr/>
        </p:nvSpPr>
        <p:spPr>
          <a:xfrm>
            <a:off x="3577765" y="3958333"/>
            <a:ext cx="788341" cy="461665"/>
          </a:xfrm>
          <a:prstGeom prst="rect">
            <a:avLst/>
          </a:prstGeom>
          <a:noFill/>
        </p:spPr>
        <p:txBody>
          <a:bodyPr wrap="square" rtlCol="0">
            <a:spAutoFit/>
          </a:bodyPr>
          <a:lstStyle/>
          <a:p>
            <a:pPr algn="ctr"/>
            <a:r>
              <a:rPr lang="en-US" sz="2400" dirty="0" smtClean="0">
                <a:solidFill>
                  <a:srgbClr val="FF33CC"/>
                </a:solidFill>
                <a:latin typeface="Bebas Neue" pitchFamily="34" charset="0"/>
              </a:rPr>
              <a:t>2011</a:t>
            </a:r>
          </a:p>
        </p:txBody>
      </p:sp>
      <p:cxnSp>
        <p:nvCxnSpPr>
          <p:cNvPr id="54" name="Straight Connector 53"/>
          <p:cNvCxnSpPr/>
          <p:nvPr/>
        </p:nvCxnSpPr>
        <p:spPr>
          <a:xfrm>
            <a:off x="3971935" y="3548897"/>
            <a:ext cx="0" cy="220704"/>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flipV="1">
            <a:off x="5160458" y="3769601"/>
            <a:ext cx="0" cy="220704"/>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4766289" y="2991894"/>
            <a:ext cx="788341" cy="461665"/>
          </a:xfrm>
          <a:prstGeom prst="rect">
            <a:avLst/>
          </a:prstGeom>
          <a:noFill/>
        </p:spPr>
        <p:txBody>
          <a:bodyPr wrap="square" rtlCol="0">
            <a:spAutoFit/>
          </a:bodyPr>
          <a:lstStyle/>
          <a:p>
            <a:pPr algn="ctr"/>
            <a:r>
              <a:rPr lang="en-US" sz="2400" dirty="0" smtClean="0">
                <a:solidFill>
                  <a:schemeClr val="bg1">
                    <a:lumMod val="50000"/>
                  </a:schemeClr>
                </a:solidFill>
                <a:latin typeface="Bebas Neue" pitchFamily="34" charset="0"/>
              </a:rPr>
              <a:t>2012</a:t>
            </a:r>
          </a:p>
        </p:txBody>
      </p:sp>
      <p:sp>
        <p:nvSpPr>
          <p:cNvPr id="63" name="Oval 62"/>
          <p:cNvSpPr/>
          <p:nvPr/>
        </p:nvSpPr>
        <p:spPr>
          <a:xfrm>
            <a:off x="5798429" y="2311401"/>
            <a:ext cx="1043742" cy="1064972"/>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5954812" y="3958333"/>
            <a:ext cx="788341" cy="461665"/>
          </a:xfrm>
          <a:prstGeom prst="rect">
            <a:avLst/>
          </a:prstGeom>
          <a:noFill/>
        </p:spPr>
        <p:txBody>
          <a:bodyPr wrap="square" rtlCol="0">
            <a:spAutoFit/>
          </a:bodyPr>
          <a:lstStyle/>
          <a:p>
            <a:pPr algn="ctr"/>
            <a:r>
              <a:rPr lang="en-US" sz="2400" dirty="0" smtClean="0">
                <a:solidFill>
                  <a:schemeClr val="bg1">
                    <a:lumMod val="50000"/>
                  </a:schemeClr>
                </a:solidFill>
                <a:latin typeface="Bebas Neue" pitchFamily="34" charset="0"/>
              </a:rPr>
              <a:t>2013</a:t>
            </a:r>
          </a:p>
        </p:txBody>
      </p:sp>
      <p:cxnSp>
        <p:nvCxnSpPr>
          <p:cNvPr id="66" name="Straight Connector 65"/>
          <p:cNvCxnSpPr/>
          <p:nvPr/>
        </p:nvCxnSpPr>
        <p:spPr>
          <a:xfrm>
            <a:off x="6348981" y="3548897"/>
            <a:ext cx="0" cy="220704"/>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69" name="Oval 68"/>
          <p:cNvSpPr/>
          <p:nvPr/>
        </p:nvSpPr>
        <p:spPr>
          <a:xfrm flipH="1">
            <a:off x="6986953" y="4162831"/>
            <a:ext cx="1043740" cy="1064972"/>
          </a:xfrm>
          <a:prstGeom prst="ellipse">
            <a:avLst/>
          </a:prstGeom>
          <a:gradFill flip="none" rotWithShape="1">
            <a:gsLst>
              <a:gs pos="0">
                <a:srgbClr val="FF33CC"/>
              </a:gs>
              <a:gs pos="100000">
                <a:srgbClr val="FF93E3"/>
              </a:gs>
            </a:gsLst>
            <a:lin ang="16200000" scaled="1"/>
            <a:tileRect/>
          </a:gradFill>
          <a:ln w="9525">
            <a:solidFill>
              <a:srgbClr val="FF33CC"/>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 name="Straight Connector 71"/>
          <p:cNvCxnSpPr/>
          <p:nvPr/>
        </p:nvCxnSpPr>
        <p:spPr>
          <a:xfrm flipH="1" flipV="1">
            <a:off x="7537505" y="3769601"/>
            <a:ext cx="0" cy="220704"/>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7143336" y="2991894"/>
            <a:ext cx="788341" cy="461665"/>
          </a:xfrm>
          <a:prstGeom prst="rect">
            <a:avLst/>
          </a:prstGeom>
          <a:noFill/>
        </p:spPr>
        <p:txBody>
          <a:bodyPr wrap="square" rtlCol="0">
            <a:spAutoFit/>
          </a:bodyPr>
          <a:lstStyle/>
          <a:p>
            <a:pPr algn="ctr"/>
            <a:r>
              <a:rPr lang="en-US" sz="2400" dirty="0" smtClean="0">
                <a:solidFill>
                  <a:srgbClr val="FF33CC"/>
                </a:solidFill>
                <a:latin typeface="Bebas Neue" pitchFamily="34" charset="0"/>
              </a:rPr>
              <a:t>2014</a:t>
            </a:r>
          </a:p>
        </p:txBody>
      </p:sp>
      <p:sp>
        <p:nvSpPr>
          <p:cNvPr id="74" name="Oval 73"/>
          <p:cNvSpPr/>
          <p:nvPr/>
        </p:nvSpPr>
        <p:spPr>
          <a:xfrm>
            <a:off x="4609906" y="4162831"/>
            <a:ext cx="1043742" cy="1064972"/>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flipH="1">
            <a:off x="3421383" y="2311401"/>
            <a:ext cx="1043740" cy="1064972"/>
          </a:xfrm>
          <a:prstGeom prst="ellipse">
            <a:avLst/>
          </a:prstGeom>
          <a:gradFill flip="none" rotWithShape="1">
            <a:gsLst>
              <a:gs pos="0">
                <a:srgbClr val="FF33CC"/>
              </a:gs>
              <a:gs pos="100000">
                <a:srgbClr val="FF93E3"/>
              </a:gs>
            </a:gsLst>
            <a:lin ang="16200000" scaled="1"/>
            <a:tileRect/>
          </a:gradFill>
          <a:ln w="9525">
            <a:solidFill>
              <a:srgbClr val="FF33CC"/>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p:cNvSpPr txBox="1"/>
          <p:nvPr/>
        </p:nvSpPr>
        <p:spPr>
          <a:xfrm>
            <a:off x="1200720" y="2613055"/>
            <a:ext cx="788341"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40%</a:t>
            </a:r>
          </a:p>
        </p:txBody>
      </p:sp>
      <p:sp>
        <p:nvSpPr>
          <p:cNvPr id="77" name="TextBox 76"/>
          <p:cNvSpPr txBox="1"/>
          <p:nvPr/>
        </p:nvSpPr>
        <p:spPr>
          <a:xfrm>
            <a:off x="3638458" y="2613055"/>
            <a:ext cx="666955" cy="461665"/>
          </a:xfrm>
          <a:prstGeom prst="rect">
            <a:avLst/>
          </a:prstGeom>
          <a:noFill/>
        </p:spPr>
        <p:txBody>
          <a:bodyPr wrap="square" rtlCol="0">
            <a:spAutoFit/>
          </a:bodyPr>
          <a:lstStyle/>
          <a:p>
            <a:pPr algn="ctr"/>
            <a:r>
              <a:rPr lang="en-US" sz="2400" dirty="0" smtClean="0">
                <a:latin typeface="Bebas Neue" pitchFamily="34" charset="0"/>
              </a:rPr>
              <a:t>60%</a:t>
            </a:r>
          </a:p>
        </p:txBody>
      </p:sp>
      <p:sp>
        <p:nvSpPr>
          <p:cNvPr id="78" name="TextBox 77"/>
          <p:cNvSpPr txBox="1"/>
          <p:nvPr/>
        </p:nvSpPr>
        <p:spPr>
          <a:xfrm>
            <a:off x="2471897" y="4464485"/>
            <a:ext cx="623031" cy="461665"/>
          </a:xfrm>
          <a:prstGeom prst="rect">
            <a:avLst/>
          </a:prstGeom>
          <a:noFill/>
        </p:spPr>
        <p:txBody>
          <a:bodyPr wrap="square" rtlCol="0">
            <a:spAutoFit/>
          </a:bodyPr>
          <a:lstStyle/>
          <a:p>
            <a:pPr algn="ctr"/>
            <a:r>
              <a:rPr lang="en-US" sz="2400" dirty="0" smtClean="0">
                <a:latin typeface="Bebas Neue" pitchFamily="34" charset="0"/>
              </a:rPr>
              <a:t>51%</a:t>
            </a:r>
          </a:p>
        </p:txBody>
      </p:sp>
      <p:sp>
        <p:nvSpPr>
          <p:cNvPr id="79" name="TextBox 78"/>
          <p:cNvSpPr txBox="1"/>
          <p:nvPr/>
        </p:nvSpPr>
        <p:spPr>
          <a:xfrm>
            <a:off x="4848943" y="4464485"/>
            <a:ext cx="623031"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70%</a:t>
            </a:r>
          </a:p>
        </p:txBody>
      </p:sp>
      <p:sp>
        <p:nvSpPr>
          <p:cNvPr id="80" name="TextBox 79"/>
          <p:cNvSpPr txBox="1"/>
          <p:nvPr/>
        </p:nvSpPr>
        <p:spPr>
          <a:xfrm>
            <a:off x="7225990" y="4464485"/>
            <a:ext cx="623031" cy="461665"/>
          </a:xfrm>
          <a:prstGeom prst="rect">
            <a:avLst/>
          </a:prstGeom>
          <a:noFill/>
        </p:spPr>
        <p:txBody>
          <a:bodyPr wrap="square" rtlCol="0">
            <a:spAutoFit/>
          </a:bodyPr>
          <a:lstStyle/>
          <a:p>
            <a:pPr algn="ctr"/>
            <a:r>
              <a:rPr lang="en-US" sz="2400" dirty="0" smtClean="0">
                <a:latin typeface="Bebas Neue" pitchFamily="34" charset="0"/>
              </a:rPr>
              <a:t>87%</a:t>
            </a:r>
          </a:p>
        </p:txBody>
      </p:sp>
      <p:sp>
        <p:nvSpPr>
          <p:cNvPr id="81" name="TextBox 80"/>
          <p:cNvSpPr txBox="1"/>
          <p:nvPr/>
        </p:nvSpPr>
        <p:spPr>
          <a:xfrm>
            <a:off x="6015504" y="2613055"/>
            <a:ext cx="666955"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75%</a:t>
            </a:r>
          </a:p>
        </p:txBody>
      </p:sp>
      <p:sp>
        <p:nvSpPr>
          <p:cNvPr id="85" name="Rectangle 84"/>
          <p:cNvSpPr/>
          <p:nvPr/>
        </p:nvSpPr>
        <p:spPr>
          <a:xfrm>
            <a:off x="1600200" y="5638720"/>
            <a:ext cx="5943600"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65000"/>
                  </a:schemeClr>
                </a:solidFill>
                <a:latin typeface="Play" pitchFamily="34" charset="0"/>
              </a:rPr>
              <a:t>.</a:t>
            </a:r>
            <a:endParaRPr lang="en-US" sz="1000" i="1" dirty="0">
              <a:solidFill>
                <a:schemeClr val="bg1">
                  <a:lumMod val="65000"/>
                </a:schemeClr>
              </a:solidFill>
              <a:latin typeface="Play" pitchFamily="34" charset="0"/>
            </a:endParaRPr>
          </a:p>
        </p:txBody>
      </p:sp>
      <p:cxnSp>
        <p:nvCxnSpPr>
          <p:cNvPr id="89" name="Straight Connector 88"/>
          <p:cNvCxnSpPr/>
          <p:nvPr/>
        </p:nvCxnSpPr>
        <p:spPr>
          <a:xfrm>
            <a:off x="926507" y="5562600"/>
            <a:ext cx="731956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926508" y="1397000"/>
            <a:ext cx="2438400" cy="400110"/>
          </a:xfrm>
          <a:prstGeom prst="rect">
            <a:avLst/>
          </a:prstGeom>
        </p:spPr>
        <p:txBody>
          <a:bodyPr wrap="square">
            <a:spAutoFit/>
          </a:bodyPr>
          <a:lstStyle/>
          <a:p>
            <a:r>
              <a:rPr lang="en-US" sz="1000" dirty="0">
                <a:latin typeface="Play" pitchFamily="34" charset="0"/>
              </a:rPr>
              <a:t>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37" name="Group 36"/>
          <p:cNvGrpSpPr/>
          <p:nvPr/>
        </p:nvGrpSpPr>
        <p:grpSpPr>
          <a:xfrm>
            <a:off x="8382000" y="6476999"/>
            <a:ext cx="591235" cy="223601"/>
            <a:chOff x="8190130" y="4757381"/>
            <a:chExt cx="725270" cy="268070"/>
          </a:xfrm>
          <a:solidFill>
            <a:schemeClr val="bg1">
              <a:lumMod val="85000"/>
            </a:schemeClr>
          </a:solidFill>
        </p:grpSpPr>
        <p:sp>
          <p:nvSpPr>
            <p:cNvPr id="3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49061093"/>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22" presetClass="entr" presetSubtype="8"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par>
                                <p:cTn id="14" presetID="22" presetClass="entr" presetSubtype="8" fill="hold" nodeType="with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wipe(left)">
                                      <p:cBhvr>
                                        <p:cTn id="16" dur="500"/>
                                        <p:tgtEl>
                                          <p:spTgt spid="54"/>
                                        </p:tgtEl>
                                      </p:cBhvr>
                                    </p:animEffect>
                                  </p:childTnLst>
                                </p:cTn>
                              </p:par>
                              <p:par>
                                <p:cTn id="17" presetID="22" presetClass="entr" presetSubtype="8" fill="hold"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wipe(left)">
                                      <p:cBhvr>
                                        <p:cTn id="19" dur="500"/>
                                        <p:tgtEl>
                                          <p:spTgt spid="60"/>
                                        </p:tgtEl>
                                      </p:cBhvr>
                                    </p:animEffect>
                                  </p:childTnLst>
                                </p:cTn>
                              </p:par>
                              <p:par>
                                <p:cTn id="20" presetID="22" presetClass="entr" presetSubtype="8" fill="hold"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wipe(left)">
                                      <p:cBhvr>
                                        <p:cTn id="22" dur="500"/>
                                        <p:tgtEl>
                                          <p:spTgt spid="66"/>
                                        </p:tgtEl>
                                      </p:cBhvr>
                                    </p:animEffect>
                                  </p:childTnLst>
                                </p:cTn>
                              </p:par>
                              <p:par>
                                <p:cTn id="23" presetID="22" presetClass="entr" presetSubtype="8"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animEffect transition="in" filter="wipe(left)">
                                      <p:cBhvr>
                                        <p:cTn id="25" dur="500"/>
                                        <p:tgtEl>
                                          <p:spTgt spid="72"/>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p:cTn id="30" dur="500" fill="hold"/>
                                        <p:tgtEl>
                                          <p:spTgt spid="76"/>
                                        </p:tgtEl>
                                        <p:attrNameLst>
                                          <p:attrName>ppt_w</p:attrName>
                                        </p:attrNameLst>
                                      </p:cBhvr>
                                      <p:tavLst>
                                        <p:tav tm="0">
                                          <p:val>
                                            <p:fltVal val="0"/>
                                          </p:val>
                                        </p:tav>
                                        <p:tav tm="100000">
                                          <p:val>
                                            <p:strVal val="#ppt_w"/>
                                          </p:val>
                                        </p:tav>
                                      </p:tavLst>
                                    </p:anim>
                                    <p:anim calcmode="lin" valueType="num">
                                      <p:cBhvr>
                                        <p:cTn id="31" dur="500" fill="hold"/>
                                        <p:tgtEl>
                                          <p:spTgt spid="76"/>
                                        </p:tgtEl>
                                        <p:attrNameLst>
                                          <p:attrName>ppt_h</p:attrName>
                                        </p:attrNameLst>
                                      </p:cBhvr>
                                      <p:tavLst>
                                        <p:tav tm="0">
                                          <p:val>
                                            <p:fltVal val="0"/>
                                          </p:val>
                                        </p:tav>
                                        <p:tav tm="100000">
                                          <p:val>
                                            <p:strVal val="#ppt_h"/>
                                          </p:val>
                                        </p:tav>
                                      </p:tavLst>
                                    </p:anim>
                                    <p:animEffect transition="in" filter="fade">
                                      <p:cBhvr>
                                        <p:cTn id="32" dur="500"/>
                                        <p:tgtEl>
                                          <p:spTgt spid="7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p:cTn id="40" dur="500" fill="hold"/>
                                        <p:tgtEl>
                                          <p:spTgt spid="15"/>
                                        </p:tgtEl>
                                        <p:attrNameLst>
                                          <p:attrName>ppt_w</p:attrName>
                                        </p:attrNameLst>
                                      </p:cBhvr>
                                      <p:tavLst>
                                        <p:tav tm="0">
                                          <p:val>
                                            <p:fltVal val="0"/>
                                          </p:val>
                                        </p:tav>
                                        <p:tav tm="100000">
                                          <p:val>
                                            <p:strVal val="#ppt_w"/>
                                          </p:val>
                                        </p:tav>
                                      </p:tavLst>
                                    </p:anim>
                                    <p:anim calcmode="lin" valueType="num">
                                      <p:cBhvr>
                                        <p:cTn id="41" dur="500" fill="hold"/>
                                        <p:tgtEl>
                                          <p:spTgt spid="15"/>
                                        </p:tgtEl>
                                        <p:attrNameLst>
                                          <p:attrName>ppt_h</p:attrName>
                                        </p:attrNameLst>
                                      </p:cBhvr>
                                      <p:tavLst>
                                        <p:tav tm="0">
                                          <p:val>
                                            <p:fltVal val="0"/>
                                          </p:val>
                                        </p:tav>
                                        <p:tav tm="100000">
                                          <p:val>
                                            <p:strVal val="#ppt_h"/>
                                          </p:val>
                                        </p:tav>
                                      </p:tavLst>
                                    </p:anim>
                                    <p:animEffect transition="in" filter="fade">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1"/>
                                        </p:tgtEl>
                                        <p:attrNameLst>
                                          <p:attrName>style.visibility</p:attrName>
                                        </p:attrNameLst>
                                      </p:cBhvr>
                                      <p:to>
                                        <p:strVal val="visible"/>
                                      </p:to>
                                    </p:set>
                                    <p:anim calcmode="lin" valueType="num">
                                      <p:cBhvr>
                                        <p:cTn id="57" dur="500" fill="hold"/>
                                        <p:tgtEl>
                                          <p:spTgt spid="31"/>
                                        </p:tgtEl>
                                        <p:attrNameLst>
                                          <p:attrName>ppt_w</p:attrName>
                                        </p:attrNameLst>
                                      </p:cBhvr>
                                      <p:tavLst>
                                        <p:tav tm="0">
                                          <p:val>
                                            <p:fltVal val="0"/>
                                          </p:val>
                                        </p:tav>
                                        <p:tav tm="100000">
                                          <p:val>
                                            <p:strVal val="#ppt_w"/>
                                          </p:val>
                                        </p:tav>
                                      </p:tavLst>
                                    </p:anim>
                                    <p:anim calcmode="lin" valueType="num">
                                      <p:cBhvr>
                                        <p:cTn id="58" dur="500" fill="hold"/>
                                        <p:tgtEl>
                                          <p:spTgt spid="31"/>
                                        </p:tgtEl>
                                        <p:attrNameLst>
                                          <p:attrName>ppt_h</p:attrName>
                                        </p:attrNameLst>
                                      </p:cBhvr>
                                      <p:tavLst>
                                        <p:tav tm="0">
                                          <p:val>
                                            <p:fltVal val="0"/>
                                          </p:val>
                                        </p:tav>
                                        <p:tav tm="100000">
                                          <p:val>
                                            <p:strVal val="#ppt_h"/>
                                          </p:val>
                                        </p:tav>
                                      </p:tavLst>
                                    </p:anim>
                                    <p:animEffect transition="in" filter="fade">
                                      <p:cBhvr>
                                        <p:cTn id="59" dur="500"/>
                                        <p:tgtEl>
                                          <p:spTgt spid="31"/>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grpId="0" nodeType="clickEffect">
                                  <p:stCondLst>
                                    <p:cond delay="0"/>
                                  </p:stCondLst>
                                  <p:childTnLst>
                                    <p:set>
                                      <p:cBhvr>
                                        <p:cTn id="63" dur="1" fill="hold">
                                          <p:stCondLst>
                                            <p:cond delay="0"/>
                                          </p:stCondLst>
                                        </p:cTn>
                                        <p:tgtEl>
                                          <p:spTgt spid="77"/>
                                        </p:tgtEl>
                                        <p:attrNameLst>
                                          <p:attrName>style.visibility</p:attrName>
                                        </p:attrNameLst>
                                      </p:cBhvr>
                                      <p:to>
                                        <p:strVal val="visible"/>
                                      </p:to>
                                    </p:set>
                                    <p:anim calcmode="lin" valueType="num">
                                      <p:cBhvr>
                                        <p:cTn id="64" dur="500" fill="hold"/>
                                        <p:tgtEl>
                                          <p:spTgt spid="77"/>
                                        </p:tgtEl>
                                        <p:attrNameLst>
                                          <p:attrName>ppt_w</p:attrName>
                                        </p:attrNameLst>
                                      </p:cBhvr>
                                      <p:tavLst>
                                        <p:tav tm="0">
                                          <p:val>
                                            <p:fltVal val="0"/>
                                          </p:val>
                                        </p:tav>
                                        <p:tav tm="100000">
                                          <p:val>
                                            <p:strVal val="#ppt_w"/>
                                          </p:val>
                                        </p:tav>
                                      </p:tavLst>
                                    </p:anim>
                                    <p:anim calcmode="lin" valueType="num">
                                      <p:cBhvr>
                                        <p:cTn id="65" dur="500" fill="hold"/>
                                        <p:tgtEl>
                                          <p:spTgt spid="77"/>
                                        </p:tgtEl>
                                        <p:attrNameLst>
                                          <p:attrName>ppt_h</p:attrName>
                                        </p:attrNameLst>
                                      </p:cBhvr>
                                      <p:tavLst>
                                        <p:tav tm="0">
                                          <p:val>
                                            <p:fltVal val="0"/>
                                          </p:val>
                                        </p:tav>
                                        <p:tav tm="100000">
                                          <p:val>
                                            <p:strVal val="#ppt_h"/>
                                          </p:val>
                                        </p:tav>
                                      </p:tavLst>
                                    </p:anim>
                                    <p:animEffect transition="in" filter="fade">
                                      <p:cBhvr>
                                        <p:cTn id="66" dur="500"/>
                                        <p:tgtEl>
                                          <p:spTgt spid="77"/>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5"/>
                                        </p:tgtEl>
                                        <p:attrNameLst>
                                          <p:attrName>style.visibility</p:attrName>
                                        </p:attrNameLst>
                                      </p:cBhvr>
                                      <p:to>
                                        <p:strVal val="visible"/>
                                      </p:to>
                                    </p:set>
                                    <p:anim calcmode="lin" valueType="num">
                                      <p:cBhvr>
                                        <p:cTn id="69" dur="500" fill="hold"/>
                                        <p:tgtEl>
                                          <p:spTgt spid="75"/>
                                        </p:tgtEl>
                                        <p:attrNameLst>
                                          <p:attrName>ppt_w</p:attrName>
                                        </p:attrNameLst>
                                      </p:cBhvr>
                                      <p:tavLst>
                                        <p:tav tm="0">
                                          <p:val>
                                            <p:fltVal val="0"/>
                                          </p:val>
                                        </p:tav>
                                        <p:tav tm="100000">
                                          <p:val>
                                            <p:strVal val="#ppt_w"/>
                                          </p:val>
                                        </p:tav>
                                      </p:tavLst>
                                    </p:anim>
                                    <p:anim calcmode="lin" valueType="num">
                                      <p:cBhvr>
                                        <p:cTn id="70" dur="500" fill="hold"/>
                                        <p:tgtEl>
                                          <p:spTgt spid="75"/>
                                        </p:tgtEl>
                                        <p:attrNameLst>
                                          <p:attrName>ppt_h</p:attrName>
                                        </p:attrNameLst>
                                      </p:cBhvr>
                                      <p:tavLst>
                                        <p:tav tm="0">
                                          <p:val>
                                            <p:fltVal val="0"/>
                                          </p:val>
                                        </p:tav>
                                        <p:tav tm="100000">
                                          <p:val>
                                            <p:strVal val="#ppt_h"/>
                                          </p:val>
                                        </p:tav>
                                      </p:tavLst>
                                    </p:anim>
                                    <p:animEffect transition="in" filter="fade">
                                      <p:cBhvr>
                                        <p:cTn id="71" dur="500"/>
                                        <p:tgtEl>
                                          <p:spTgt spid="75"/>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500" fill="hold"/>
                                        <p:tgtEl>
                                          <p:spTgt spid="52"/>
                                        </p:tgtEl>
                                        <p:attrNameLst>
                                          <p:attrName>ppt_w</p:attrName>
                                        </p:attrNameLst>
                                      </p:cBhvr>
                                      <p:tavLst>
                                        <p:tav tm="0">
                                          <p:val>
                                            <p:fltVal val="0"/>
                                          </p:val>
                                        </p:tav>
                                        <p:tav tm="100000">
                                          <p:val>
                                            <p:strVal val="#ppt_w"/>
                                          </p:val>
                                        </p:tav>
                                      </p:tavLst>
                                    </p:anim>
                                    <p:anim calcmode="lin" valueType="num">
                                      <p:cBhvr>
                                        <p:cTn id="75" dur="500" fill="hold"/>
                                        <p:tgtEl>
                                          <p:spTgt spid="52"/>
                                        </p:tgtEl>
                                        <p:attrNameLst>
                                          <p:attrName>ppt_h</p:attrName>
                                        </p:attrNameLst>
                                      </p:cBhvr>
                                      <p:tavLst>
                                        <p:tav tm="0">
                                          <p:val>
                                            <p:fltVal val="0"/>
                                          </p:val>
                                        </p:tav>
                                        <p:tav tm="100000">
                                          <p:val>
                                            <p:strVal val="#ppt_h"/>
                                          </p:val>
                                        </p:tav>
                                      </p:tavLst>
                                    </p:anim>
                                    <p:animEffect transition="in" filter="fade">
                                      <p:cBhvr>
                                        <p:cTn id="76" dur="500"/>
                                        <p:tgtEl>
                                          <p:spTgt spid="52"/>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59"/>
                                        </p:tgtEl>
                                        <p:attrNameLst>
                                          <p:attrName>style.visibility</p:attrName>
                                        </p:attrNameLst>
                                      </p:cBhvr>
                                      <p:to>
                                        <p:strVal val="visible"/>
                                      </p:to>
                                    </p:set>
                                    <p:anim calcmode="lin" valueType="num">
                                      <p:cBhvr>
                                        <p:cTn id="81" dur="500" fill="hold"/>
                                        <p:tgtEl>
                                          <p:spTgt spid="59"/>
                                        </p:tgtEl>
                                        <p:attrNameLst>
                                          <p:attrName>ppt_w</p:attrName>
                                        </p:attrNameLst>
                                      </p:cBhvr>
                                      <p:tavLst>
                                        <p:tav tm="0">
                                          <p:val>
                                            <p:fltVal val="0"/>
                                          </p:val>
                                        </p:tav>
                                        <p:tav tm="100000">
                                          <p:val>
                                            <p:strVal val="#ppt_w"/>
                                          </p:val>
                                        </p:tav>
                                      </p:tavLst>
                                    </p:anim>
                                    <p:anim calcmode="lin" valueType="num">
                                      <p:cBhvr>
                                        <p:cTn id="82" dur="500" fill="hold"/>
                                        <p:tgtEl>
                                          <p:spTgt spid="59"/>
                                        </p:tgtEl>
                                        <p:attrNameLst>
                                          <p:attrName>ppt_h</p:attrName>
                                        </p:attrNameLst>
                                      </p:cBhvr>
                                      <p:tavLst>
                                        <p:tav tm="0">
                                          <p:val>
                                            <p:fltVal val="0"/>
                                          </p:val>
                                        </p:tav>
                                        <p:tav tm="100000">
                                          <p:val>
                                            <p:strVal val="#ppt_h"/>
                                          </p:val>
                                        </p:tav>
                                      </p:tavLst>
                                    </p:anim>
                                    <p:animEffect transition="in" filter="fade">
                                      <p:cBhvr>
                                        <p:cTn id="83" dur="500"/>
                                        <p:tgtEl>
                                          <p:spTgt spid="59"/>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79"/>
                                        </p:tgtEl>
                                        <p:attrNameLst>
                                          <p:attrName>style.visibility</p:attrName>
                                        </p:attrNameLst>
                                      </p:cBhvr>
                                      <p:to>
                                        <p:strVal val="visible"/>
                                      </p:to>
                                    </p:set>
                                    <p:anim calcmode="lin" valueType="num">
                                      <p:cBhvr>
                                        <p:cTn id="86" dur="500" fill="hold"/>
                                        <p:tgtEl>
                                          <p:spTgt spid="79"/>
                                        </p:tgtEl>
                                        <p:attrNameLst>
                                          <p:attrName>ppt_w</p:attrName>
                                        </p:attrNameLst>
                                      </p:cBhvr>
                                      <p:tavLst>
                                        <p:tav tm="0">
                                          <p:val>
                                            <p:fltVal val="0"/>
                                          </p:val>
                                        </p:tav>
                                        <p:tav tm="100000">
                                          <p:val>
                                            <p:strVal val="#ppt_w"/>
                                          </p:val>
                                        </p:tav>
                                      </p:tavLst>
                                    </p:anim>
                                    <p:anim calcmode="lin" valueType="num">
                                      <p:cBhvr>
                                        <p:cTn id="87" dur="500" fill="hold"/>
                                        <p:tgtEl>
                                          <p:spTgt spid="79"/>
                                        </p:tgtEl>
                                        <p:attrNameLst>
                                          <p:attrName>ppt_h</p:attrName>
                                        </p:attrNameLst>
                                      </p:cBhvr>
                                      <p:tavLst>
                                        <p:tav tm="0">
                                          <p:val>
                                            <p:fltVal val="0"/>
                                          </p:val>
                                        </p:tav>
                                        <p:tav tm="100000">
                                          <p:val>
                                            <p:strVal val="#ppt_h"/>
                                          </p:val>
                                        </p:tav>
                                      </p:tavLst>
                                    </p:anim>
                                    <p:animEffect transition="in" filter="fade">
                                      <p:cBhvr>
                                        <p:cTn id="88" dur="500"/>
                                        <p:tgtEl>
                                          <p:spTgt spid="79"/>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74"/>
                                        </p:tgtEl>
                                        <p:attrNameLst>
                                          <p:attrName>style.visibility</p:attrName>
                                        </p:attrNameLst>
                                      </p:cBhvr>
                                      <p:to>
                                        <p:strVal val="visible"/>
                                      </p:to>
                                    </p:set>
                                    <p:anim calcmode="lin" valueType="num">
                                      <p:cBhvr>
                                        <p:cTn id="91" dur="500" fill="hold"/>
                                        <p:tgtEl>
                                          <p:spTgt spid="74"/>
                                        </p:tgtEl>
                                        <p:attrNameLst>
                                          <p:attrName>ppt_w</p:attrName>
                                        </p:attrNameLst>
                                      </p:cBhvr>
                                      <p:tavLst>
                                        <p:tav tm="0">
                                          <p:val>
                                            <p:fltVal val="0"/>
                                          </p:val>
                                        </p:tav>
                                        <p:tav tm="100000">
                                          <p:val>
                                            <p:strVal val="#ppt_w"/>
                                          </p:val>
                                        </p:tav>
                                      </p:tavLst>
                                    </p:anim>
                                    <p:anim calcmode="lin" valueType="num">
                                      <p:cBhvr>
                                        <p:cTn id="92" dur="500" fill="hold"/>
                                        <p:tgtEl>
                                          <p:spTgt spid="74"/>
                                        </p:tgtEl>
                                        <p:attrNameLst>
                                          <p:attrName>ppt_h</p:attrName>
                                        </p:attrNameLst>
                                      </p:cBhvr>
                                      <p:tavLst>
                                        <p:tav tm="0">
                                          <p:val>
                                            <p:fltVal val="0"/>
                                          </p:val>
                                        </p:tav>
                                        <p:tav tm="100000">
                                          <p:val>
                                            <p:strVal val="#ppt_h"/>
                                          </p:val>
                                        </p:tav>
                                      </p:tavLst>
                                    </p:anim>
                                    <p:animEffect transition="in" filter="fade">
                                      <p:cBhvr>
                                        <p:cTn id="93" dur="500"/>
                                        <p:tgtEl>
                                          <p:spTgt spid="74"/>
                                        </p:tgtEl>
                                      </p:cBhvr>
                                    </p:animEffect>
                                  </p:childTnLst>
                                </p:cTn>
                              </p:par>
                            </p:childTnLst>
                          </p:cTn>
                        </p:par>
                      </p:childTnLst>
                    </p:cTn>
                  </p:par>
                  <p:par>
                    <p:cTn id="94" fill="hold">
                      <p:stCondLst>
                        <p:cond delay="indefinite"/>
                      </p:stCondLst>
                      <p:childTnLst>
                        <p:par>
                          <p:cTn id="95" fill="hold">
                            <p:stCondLst>
                              <p:cond delay="0"/>
                            </p:stCondLst>
                            <p:childTnLst>
                              <p:par>
                                <p:cTn id="96" presetID="53" presetClass="entr" presetSubtype="16" fill="hold" grpId="0" nodeType="clickEffect">
                                  <p:stCondLst>
                                    <p:cond delay="0"/>
                                  </p:stCondLst>
                                  <p:childTnLst>
                                    <p:set>
                                      <p:cBhvr>
                                        <p:cTn id="97" dur="1" fill="hold">
                                          <p:stCondLst>
                                            <p:cond delay="0"/>
                                          </p:stCondLst>
                                        </p:cTn>
                                        <p:tgtEl>
                                          <p:spTgt spid="81"/>
                                        </p:tgtEl>
                                        <p:attrNameLst>
                                          <p:attrName>style.visibility</p:attrName>
                                        </p:attrNameLst>
                                      </p:cBhvr>
                                      <p:to>
                                        <p:strVal val="visible"/>
                                      </p:to>
                                    </p:set>
                                    <p:anim calcmode="lin" valueType="num">
                                      <p:cBhvr>
                                        <p:cTn id="98" dur="500" fill="hold"/>
                                        <p:tgtEl>
                                          <p:spTgt spid="81"/>
                                        </p:tgtEl>
                                        <p:attrNameLst>
                                          <p:attrName>ppt_w</p:attrName>
                                        </p:attrNameLst>
                                      </p:cBhvr>
                                      <p:tavLst>
                                        <p:tav tm="0">
                                          <p:val>
                                            <p:fltVal val="0"/>
                                          </p:val>
                                        </p:tav>
                                        <p:tav tm="100000">
                                          <p:val>
                                            <p:strVal val="#ppt_w"/>
                                          </p:val>
                                        </p:tav>
                                      </p:tavLst>
                                    </p:anim>
                                    <p:anim calcmode="lin" valueType="num">
                                      <p:cBhvr>
                                        <p:cTn id="99" dur="500" fill="hold"/>
                                        <p:tgtEl>
                                          <p:spTgt spid="81"/>
                                        </p:tgtEl>
                                        <p:attrNameLst>
                                          <p:attrName>ppt_h</p:attrName>
                                        </p:attrNameLst>
                                      </p:cBhvr>
                                      <p:tavLst>
                                        <p:tav tm="0">
                                          <p:val>
                                            <p:fltVal val="0"/>
                                          </p:val>
                                        </p:tav>
                                        <p:tav tm="100000">
                                          <p:val>
                                            <p:strVal val="#ppt_h"/>
                                          </p:val>
                                        </p:tav>
                                      </p:tavLst>
                                    </p:anim>
                                    <p:animEffect transition="in" filter="fade">
                                      <p:cBhvr>
                                        <p:cTn id="100" dur="500"/>
                                        <p:tgtEl>
                                          <p:spTgt spid="81"/>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63"/>
                                        </p:tgtEl>
                                        <p:attrNameLst>
                                          <p:attrName>style.visibility</p:attrName>
                                        </p:attrNameLst>
                                      </p:cBhvr>
                                      <p:to>
                                        <p:strVal val="visible"/>
                                      </p:to>
                                    </p:set>
                                    <p:anim calcmode="lin" valueType="num">
                                      <p:cBhvr>
                                        <p:cTn id="103" dur="500" fill="hold"/>
                                        <p:tgtEl>
                                          <p:spTgt spid="63"/>
                                        </p:tgtEl>
                                        <p:attrNameLst>
                                          <p:attrName>ppt_w</p:attrName>
                                        </p:attrNameLst>
                                      </p:cBhvr>
                                      <p:tavLst>
                                        <p:tav tm="0">
                                          <p:val>
                                            <p:fltVal val="0"/>
                                          </p:val>
                                        </p:tav>
                                        <p:tav tm="100000">
                                          <p:val>
                                            <p:strVal val="#ppt_w"/>
                                          </p:val>
                                        </p:tav>
                                      </p:tavLst>
                                    </p:anim>
                                    <p:anim calcmode="lin" valueType="num">
                                      <p:cBhvr>
                                        <p:cTn id="104" dur="500" fill="hold"/>
                                        <p:tgtEl>
                                          <p:spTgt spid="63"/>
                                        </p:tgtEl>
                                        <p:attrNameLst>
                                          <p:attrName>ppt_h</p:attrName>
                                        </p:attrNameLst>
                                      </p:cBhvr>
                                      <p:tavLst>
                                        <p:tav tm="0">
                                          <p:val>
                                            <p:fltVal val="0"/>
                                          </p:val>
                                        </p:tav>
                                        <p:tav tm="100000">
                                          <p:val>
                                            <p:strVal val="#ppt_h"/>
                                          </p:val>
                                        </p:tav>
                                      </p:tavLst>
                                    </p:anim>
                                    <p:animEffect transition="in" filter="fade">
                                      <p:cBhvr>
                                        <p:cTn id="105" dur="500"/>
                                        <p:tgtEl>
                                          <p:spTgt spid="63"/>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64"/>
                                        </p:tgtEl>
                                        <p:attrNameLst>
                                          <p:attrName>style.visibility</p:attrName>
                                        </p:attrNameLst>
                                      </p:cBhvr>
                                      <p:to>
                                        <p:strVal val="visible"/>
                                      </p:to>
                                    </p:set>
                                    <p:anim calcmode="lin" valueType="num">
                                      <p:cBhvr>
                                        <p:cTn id="108" dur="500" fill="hold"/>
                                        <p:tgtEl>
                                          <p:spTgt spid="64"/>
                                        </p:tgtEl>
                                        <p:attrNameLst>
                                          <p:attrName>ppt_w</p:attrName>
                                        </p:attrNameLst>
                                      </p:cBhvr>
                                      <p:tavLst>
                                        <p:tav tm="0">
                                          <p:val>
                                            <p:fltVal val="0"/>
                                          </p:val>
                                        </p:tav>
                                        <p:tav tm="100000">
                                          <p:val>
                                            <p:strVal val="#ppt_w"/>
                                          </p:val>
                                        </p:tav>
                                      </p:tavLst>
                                    </p:anim>
                                    <p:anim calcmode="lin" valueType="num">
                                      <p:cBhvr>
                                        <p:cTn id="109" dur="500" fill="hold"/>
                                        <p:tgtEl>
                                          <p:spTgt spid="64"/>
                                        </p:tgtEl>
                                        <p:attrNameLst>
                                          <p:attrName>ppt_h</p:attrName>
                                        </p:attrNameLst>
                                      </p:cBhvr>
                                      <p:tavLst>
                                        <p:tav tm="0">
                                          <p:val>
                                            <p:fltVal val="0"/>
                                          </p:val>
                                        </p:tav>
                                        <p:tav tm="100000">
                                          <p:val>
                                            <p:strVal val="#ppt_h"/>
                                          </p:val>
                                        </p:tav>
                                      </p:tavLst>
                                    </p:anim>
                                    <p:animEffect transition="in" filter="fade">
                                      <p:cBhvr>
                                        <p:cTn id="110" dur="500"/>
                                        <p:tgtEl>
                                          <p:spTgt spid="64"/>
                                        </p:tgtEl>
                                      </p:cBhvr>
                                    </p:animEffect>
                                  </p:childTnLst>
                                </p:cTn>
                              </p:par>
                            </p:childTnLst>
                          </p:cTn>
                        </p:par>
                      </p:childTnLst>
                    </p:cTn>
                  </p:par>
                  <p:par>
                    <p:cTn id="111" fill="hold">
                      <p:stCondLst>
                        <p:cond delay="indefinite"/>
                      </p:stCondLst>
                      <p:childTnLst>
                        <p:par>
                          <p:cTn id="112" fill="hold">
                            <p:stCondLst>
                              <p:cond delay="0"/>
                            </p:stCondLst>
                            <p:childTnLst>
                              <p:par>
                                <p:cTn id="113" presetID="53" presetClass="entr" presetSubtype="16" fill="hold" grpId="0" nodeType="clickEffect">
                                  <p:stCondLst>
                                    <p:cond delay="0"/>
                                  </p:stCondLst>
                                  <p:childTnLst>
                                    <p:set>
                                      <p:cBhvr>
                                        <p:cTn id="114" dur="1" fill="hold">
                                          <p:stCondLst>
                                            <p:cond delay="0"/>
                                          </p:stCondLst>
                                        </p:cTn>
                                        <p:tgtEl>
                                          <p:spTgt spid="71"/>
                                        </p:tgtEl>
                                        <p:attrNameLst>
                                          <p:attrName>style.visibility</p:attrName>
                                        </p:attrNameLst>
                                      </p:cBhvr>
                                      <p:to>
                                        <p:strVal val="visible"/>
                                      </p:to>
                                    </p:set>
                                    <p:anim calcmode="lin" valueType="num">
                                      <p:cBhvr>
                                        <p:cTn id="115" dur="500" fill="hold"/>
                                        <p:tgtEl>
                                          <p:spTgt spid="71"/>
                                        </p:tgtEl>
                                        <p:attrNameLst>
                                          <p:attrName>ppt_w</p:attrName>
                                        </p:attrNameLst>
                                      </p:cBhvr>
                                      <p:tavLst>
                                        <p:tav tm="0">
                                          <p:val>
                                            <p:fltVal val="0"/>
                                          </p:val>
                                        </p:tav>
                                        <p:tav tm="100000">
                                          <p:val>
                                            <p:strVal val="#ppt_w"/>
                                          </p:val>
                                        </p:tav>
                                      </p:tavLst>
                                    </p:anim>
                                    <p:anim calcmode="lin" valueType="num">
                                      <p:cBhvr>
                                        <p:cTn id="116" dur="500" fill="hold"/>
                                        <p:tgtEl>
                                          <p:spTgt spid="71"/>
                                        </p:tgtEl>
                                        <p:attrNameLst>
                                          <p:attrName>ppt_h</p:attrName>
                                        </p:attrNameLst>
                                      </p:cBhvr>
                                      <p:tavLst>
                                        <p:tav tm="0">
                                          <p:val>
                                            <p:fltVal val="0"/>
                                          </p:val>
                                        </p:tav>
                                        <p:tav tm="100000">
                                          <p:val>
                                            <p:strVal val="#ppt_h"/>
                                          </p:val>
                                        </p:tav>
                                      </p:tavLst>
                                    </p:anim>
                                    <p:animEffect transition="in" filter="fade">
                                      <p:cBhvr>
                                        <p:cTn id="117" dur="500"/>
                                        <p:tgtEl>
                                          <p:spTgt spid="71"/>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80"/>
                                        </p:tgtEl>
                                        <p:attrNameLst>
                                          <p:attrName>style.visibility</p:attrName>
                                        </p:attrNameLst>
                                      </p:cBhvr>
                                      <p:to>
                                        <p:strVal val="visible"/>
                                      </p:to>
                                    </p:set>
                                    <p:anim calcmode="lin" valueType="num">
                                      <p:cBhvr>
                                        <p:cTn id="120" dur="500" fill="hold"/>
                                        <p:tgtEl>
                                          <p:spTgt spid="80"/>
                                        </p:tgtEl>
                                        <p:attrNameLst>
                                          <p:attrName>ppt_w</p:attrName>
                                        </p:attrNameLst>
                                      </p:cBhvr>
                                      <p:tavLst>
                                        <p:tav tm="0">
                                          <p:val>
                                            <p:fltVal val="0"/>
                                          </p:val>
                                        </p:tav>
                                        <p:tav tm="100000">
                                          <p:val>
                                            <p:strVal val="#ppt_w"/>
                                          </p:val>
                                        </p:tav>
                                      </p:tavLst>
                                    </p:anim>
                                    <p:anim calcmode="lin" valueType="num">
                                      <p:cBhvr>
                                        <p:cTn id="121" dur="500" fill="hold"/>
                                        <p:tgtEl>
                                          <p:spTgt spid="80"/>
                                        </p:tgtEl>
                                        <p:attrNameLst>
                                          <p:attrName>ppt_h</p:attrName>
                                        </p:attrNameLst>
                                      </p:cBhvr>
                                      <p:tavLst>
                                        <p:tav tm="0">
                                          <p:val>
                                            <p:fltVal val="0"/>
                                          </p:val>
                                        </p:tav>
                                        <p:tav tm="100000">
                                          <p:val>
                                            <p:strVal val="#ppt_h"/>
                                          </p:val>
                                        </p:tav>
                                      </p:tavLst>
                                    </p:anim>
                                    <p:animEffect transition="in" filter="fade">
                                      <p:cBhvr>
                                        <p:cTn id="122" dur="500"/>
                                        <p:tgtEl>
                                          <p:spTgt spid="8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69"/>
                                        </p:tgtEl>
                                        <p:attrNameLst>
                                          <p:attrName>style.visibility</p:attrName>
                                        </p:attrNameLst>
                                      </p:cBhvr>
                                      <p:to>
                                        <p:strVal val="visible"/>
                                      </p:to>
                                    </p:set>
                                    <p:anim calcmode="lin" valueType="num">
                                      <p:cBhvr>
                                        <p:cTn id="125" dur="500" fill="hold"/>
                                        <p:tgtEl>
                                          <p:spTgt spid="69"/>
                                        </p:tgtEl>
                                        <p:attrNameLst>
                                          <p:attrName>ppt_w</p:attrName>
                                        </p:attrNameLst>
                                      </p:cBhvr>
                                      <p:tavLst>
                                        <p:tav tm="0">
                                          <p:val>
                                            <p:fltVal val="0"/>
                                          </p:val>
                                        </p:tav>
                                        <p:tav tm="100000">
                                          <p:val>
                                            <p:strVal val="#ppt_w"/>
                                          </p:val>
                                        </p:tav>
                                      </p:tavLst>
                                    </p:anim>
                                    <p:anim calcmode="lin" valueType="num">
                                      <p:cBhvr>
                                        <p:cTn id="126" dur="500" fill="hold"/>
                                        <p:tgtEl>
                                          <p:spTgt spid="69"/>
                                        </p:tgtEl>
                                        <p:attrNameLst>
                                          <p:attrName>ppt_h</p:attrName>
                                        </p:attrNameLst>
                                      </p:cBhvr>
                                      <p:tavLst>
                                        <p:tav tm="0">
                                          <p:val>
                                            <p:fltVal val="0"/>
                                          </p:val>
                                        </p:tav>
                                        <p:tav tm="100000">
                                          <p:val>
                                            <p:strVal val="#ppt_h"/>
                                          </p:val>
                                        </p:tav>
                                      </p:tavLst>
                                    </p:anim>
                                    <p:animEffect transition="in" filter="fade">
                                      <p:cBhvr>
                                        <p:cTn id="127"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P spid="31" grpId="0" animBg="1"/>
      <p:bldP spid="36" grpId="0"/>
      <p:bldP spid="52" grpId="0"/>
      <p:bldP spid="59" grpId="0"/>
      <p:bldP spid="63" grpId="0" animBg="1"/>
      <p:bldP spid="64" grpId="0"/>
      <p:bldP spid="69" grpId="0" animBg="1"/>
      <p:bldP spid="71" grpId="0"/>
      <p:bldP spid="74" grpId="0" animBg="1"/>
      <p:bldP spid="75" grpId="0" animBg="1"/>
      <p:bldP spid="76" grpId="0"/>
      <p:bldP spid="77" grpId="0"/>
      <p:bldP spid="78" grpId="0"/>
      <p:bldP spid="79" grpId="0"/>
      <p:bldP spid="80" grpId="0"/>
      <p:bldP spid="8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7" name="Straight Connector 6"/>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926508" y="1397000"/>
            <a:ext cx="2578693"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a:t>
            </a:r>
            <a:r>
              <a:rPr lang="en-US" sz="1000" dirty="0" smtClean="0">
                <a:latin typeface="Play" pitchFamily="34" charset="0"/>
              </a:rPr>
              <a:t>here. This </a:t>
            </a:r>
            <a:r>
              <a:rPr lang="en-US" sz="1000" dirty="0">
                <a:latin typeface="Play" pitchFamily="34" charset="0"/>
              </a:rPr>
              <a:t>is a sample letter that has been </a:t>
            </a:r>
            <a:r>
              <a:rPr lang="en-US" sz="1000" dirty="0" smtClean="0">
                <a:latin typeface="Play" pitchFamily="34" charset="0"/>
              </a:rPr>
              <a:t>placed.</a:t>
            </a:r>
            <a:endParaRPr lang="en-US" sz="1000" dirty="0">
              <a:latin typeface="Play" pitchFamily="34" charset="0"/>
            </a:endParaRPr>
          </a:p>
        </p:txBody>
      </p:sp>
      <p:sp>
        <p:nvSpPr>
          <p:cNvPr id="13" name="Freeform 6"/>
          <p:cNvSpPr>
            <a:spLocks/>
          </p:cNvSpPr>
          <p:nvPr/>
        </p:nvSpPr>
        <p:spPr bwMode="auto">
          <a:xfrm>
            <a:off x="5959474" y="892634"/>
            <a:ext cx="2117726" cy="897492"/>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6"/>
          <p:cNvSpPr>
            <a:spLocks/>
          </p:cNvSpPr>
          <p:nvPr/>
        </p:nvSpPr>
        <p:spPr bwMode="auto">
          <a:xfrm>
            <a:off x="7693872" y="1744094"/>
            <a:ext cx="933316" cy="39553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5927408" y="2163822"/>
            <a:ext cx="933316" cy="39553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4462797" y="1552212"/>
            <a:ext cx="1538430" cy="65198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Title 1"/>
          <p:cNvSpPr txBox="1">
            <a:spLocks/>
          </p:cNvSpPr>
          <p:nvPr/>
        </p:nvSpPr>
        <p:spPr>
          <a:xfrm>
            <a:off x="6627124" y="1427196"/>
            <a:ext cx="689052" cy="26274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60" name="Title 1"/>
          <p:cNvSpPr txBox="1">
            <a:spLocks/>
          </p:cNvSpPr>
          <p:nvPr/>
        </p:nvSpPr>
        <p:spPr>
          <a:xfrm>
            <a:off x="6553199" y="1213972"/>
            <a:ext cx="836902" cy="36807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61" name="Freeform 7"/>
          <p:cNvSpPr>
            <a:spLocks/>
          </p:cNvSpPr>
          <p:nvPr/>
        </p:nvSpPr>
        <p:spPr bwMode="auto">
          <a:xfrm>
            <a:off x="6741530" y="1066800"/>
            <a:ext cx="460240" cy="227325"/>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9" name="Oval 18"/>
          <p:cNvSpPr/>
          <p:nvPr/>
        </p:nvSpPr>
        <p:spPr>
          <a:xfrm>
            <a:off x="1042522" y="4096260"/>
            <a:ext cx="834770" cy="856740"/>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flipH="1">
            <a:off x="2223777" y="3486660"/>
            <a:ext cx="834770" cy="856740"/>
          </a:xfrm>
          <a:prstGeom prst="ellipse">
            <a:avLst/>
          </a:prstGeom>
          <a:gradFill flip="none" rotWithShape="1">
            <a:gsLst>
              <a:gs pos="0">
                <a:schemeClr val="bg1">
                  <a:lumMod val="75000"/>
                </a:schemeClr>
              </a:gs>
              <a:gs pos="100000">
                <a:schemeClr val="bg1">
                  <a:lumMod val="95000"/>
                </a:schemeClr>
              </a:gs>
            </a:gsLst>
            <a:lin ang="16200000" scaled="1"/>
            <a:tileRect/>
          </a:gradFill>
          <a:ln w="9525">
            <a:solidFill>
              <a:schemeClr val="bg1">
                <a:lumMod val="75000"/>
              </a:schemeClr>
            </a:solidFill>
          </a:ln>
          <a:effectLst>
            <a:reflection blurRad="6350"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405032" y="3886200"/>
            <a:ext cx="834770" cy="856740"/>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flipH="1">
            <a:off x="4586288" y="3283460"/>
            <a:ext cx="834770" cy="856740"/>
          </a:xfrm>
          <a:prstGeom prst="ellipse">
            <a:avLst/>
          </a:prstGeom>
          <a:gradFill flip="none" rotWithShape="1">
            <a:gsLst>
              <a:gs pos="0">
                <a:srgbClr val="FF33CC"/>
              </a:gs>
              <a:gs pos="100000">
                <a:srgbClr val="FF93E3"/>
              </a:gs>
            </a:gsLst>
            <a:lin ang="16200000" scaled="1"/>
            <a:tileRect/>
          </a:gradFill>
          <a:ln w="9525">
            <a:solidFill>
              <a:srgbClr val="FF33CC"/>
            </a:solidFill>
          </a:ln>
          <a:effectLst>
            <a:reflection blurRad="6350"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 name="Straight Connector 23"/>
          <p:cNvCxnSpPr/>
          <p:nvPr/>
        </p:nvCxnSpPr>
        <p:spPr>
          <a:xfrm flipV="1">
            <a:off x="1966601" y="4144774"/>
            <a:ext cx="228600" cy="173228"/>
          </a:xfrm>
          <a:prstGeom prst="line">
            <a:avLst/>
          </a:prstGeom>
          <a:ln w="9525">
            <a:solidFill>
              <a:schemeClr val="bg1">
                <a:lumMod val="7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200400" y="3810000"/>
            <a:ext cx="228600" cy="173228"/>
          </a:xfrm>
          <a:prstGeom prst="line">
            <a:avLst/>
          </a:prstGeom>
          <a:ln w="9525">
            <a:solidFill>
              <a:schemeClr val="bg1">
                <a:lumMod val="7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4381502" y="4070858"/>
            <a:ext cx="228600" cy="173228"/>
          </a:xfrm>
          <a:prstGeom prst="line">
            <a:avLst/>
          </a:prstGeom>
          <a:ln w="9525">
            <a:solidFill>
              <a:schemeClr val="bg1">
                <a:lumMod val="7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grpSp>
        <p:nvGrpSpPr>
          <p:cNvPr id="96" name="Group 95"/>
          <p:cNvGrpSpPr/>
          <p:nvPr/>
        </p:nvGrpSpPr>
        <p:grpSpPr>
          <a:xfrm>
            <a:off x="1255676" y="4303778"/>
            <a:ext cx="408462" cy="441705"/>
            <a:chOff x="5826125" y="3386138"/>
            <a:chExt cx="650875" cy="685800"/>
          </a:xfrm>
          <a:solidFill>
            <a:schemeClr val="bg1"/>
          </a:solidFill>
        </p:grpSpPr>
        <p:sp>
          <p:nvSpPr>
            <p:cNvPr id="67" name="Freeform 22"/>
            <p:cNvSpPr>
              <a:spLocks noEditPoints="1"/>
            </p:cNvSpPr>
            <p:nvPr/>
          </p:nvSpPr>
          <p:spPr bwMode="auto">
            <a:xfrm>
              <a:off x="5949950" y="3511550"/>
              <a:ext cx="361950" cy="495300"/>
            </a:xfrm>
            <a:custGeom>
              <a:avLst/>
              <a:gdLst>
                <a:gd name="T0" fmla="*/ 229 w 457"/>
                <a:gd name="T1" fmla="*/ 41 h 625"/>
                <a:gd name="T2" fmla="*/ 189 w 457"/>
                <a:gd name="T3" fmla="*/ 46 h 625"/>
                <a:gd name="T4" fmla="*/ 152 w 457"/>
                <a:gd name="T5" fmla="*/ 61 h 625"/>
                <a:gd name="T6" fmla="*/ 118 w 457"/>
                <a:gd name="T7" fmla="*/ 85 h 625"/>
                <a:gd name="T8" fmla="*/ 89 w 457"/>
                <a:gd name="T9" fmla="*/ 117 h 625"/>
                <a:gd name="T10" fmla="*/ 65 w 457"/>
                <a:gd name="T11" fmla="*/ 155 h 625"/>
                <a:gd name="T12" fmla="*/ 46 w 457"/>
                <a:gd name="T13" fmla="*/ 198 h 625"/>
                <a:gd name="T14" fmla="*/ 35 w 457"/>
                <a:gd name="T15" fmla="*/ 246 h 625"/>
                <a:gd name="T16" fmla="*/ 32 w 457"/>
                <a:gd name="T17" fmla="*/ 298 h 625"/>
                <a:gd name="T18" fmla="*/ 35 w 457"/>
                <a:gd name="T19" fmla="*/ 355 h 625"/>
                <a:gd name="T20" fmla="*/ 50 w 457"/>
                <a:gd name="T21" fmla="*/ 405 h 625"/>
                <a:gd name="T22" fmla="*/ 70 w 457"/>
                <a:gd name="T23" fmla="*/ 451 h 625"/>
                <a:gd name="T24" fmla="*/ 98 w 457"/>
                <a:gd name="T25" fmla="*/ 492 h 625"/>
                <a:gd name="T26" fmla="*/ 131 w 457"/>
                <a:gd name="T27" fmla="*/ 521 h 625"/>
                <a:gd name="T28" fmla="*/ 148 w 457"/>
                <a:gd name="T29" fmla="*/ 566 h 625"/>
                <a:gd name="T30" fmla="*/ 311 w 457"/>
                <a:gd name="T31" fmla="*/ 566 h 625"/>
                <a:gd name="T32" fmla="*/ 327 w 457"/>
                <a:gd name="T33" fmla="*/ 521 h 625"/>
                <a:gd name="T34" fmla="*/ 361 w 457"/>
                <a:gd name="T35" fmla="*/ 492 h 625"/>
                <a:gd name="T36" fmla="*/ 388 w 457"/>
                <a:gd name="T37" fmla="*/ 451 h 625"/>
                <a:gd name="T38" fmla="*/ 409 w 457"/>
                <a:gd name="T39" fmla="*/ 405 h 625"/>
                <a:gd name="T40" fmla="*/ 422 w 457"/>
                <a:gd name="T41" fmla="*/ 355 h 625"/>
                <a:gd name="T42" fmla="*/ 427 w 457"/>
                <a:gd name="T43" fmla="*/ 298 h 625"/>
                <a:gd name="T44" fmla="*/ 422 w 457"/>
                <a:gd name="T45" fmla="*/ 246 h 625"/>
                <a:gd name="T46" fmla="*/ 410 w 457"/>
                <a:gd name="T47" fmla="*/ 198 h 625"/>
                <a:gd name="T48" fmla="*/ 392 w 457"/>
                <a:gd name="T49" fmla="*/ 155 h 625"/>
                <a:gd name="T50" fmla="*/ 368 w 457"/>
                <a:gd name="T51" fmla="*/ 117 h 625"/>
                <a:gd name="T52" fmla="*/ 338 w 457"/>
                <a:gd name="T53" fmla="*/ 85 h 625"/>
                <a:gd name="T54" fmla="*/ 305 w 457"/>
                <a:gd name="T55" fmla="*/ 61 h 625"/>
                <a:gd name="T56" fmla="*/ 268 w 457"/>
                <a:gd name="T57" fmla="*/ 46 h 625"/>
                <a:gd name="T58" fmla="*/ 229 w 457"/>
                <a:gd name="T59" fmla="*/ 41 h 625"/>
                <a:gd name="T60" fmla="*/ 229 w 457"/>
                <a:gd name="T61" fmla="*/ 0 h 625"/>
                <a:gd name="T62" fmla="*/ 276 w 457"/>
                <a:gd name="T63" fmla="*/ 8 h 625"/>
                <a:gd name="T64" fmla="*/ 318 w 457"/>
                <a:gd name="T65" fmla="*/ 24 h 625"/>
                <a:gd name="T66" fmla="*/ 357 w 457"/>
                <a:gd name="T67" fmla="*/ 52 h 625"/>
                <a:gd name="T68" fmla="*/ 390 w 457"/>
                <a:gd name="T69" fmla="*/ 89 h 625"/>
                <a:gd name="T70" fmla="*/ 418 w 457"/>
                <a:gd name="T71" fmla="*/ 131 h 625"/>
                <a:gd name="T72" fmla="*/ 438 w 457"/>
                <a:gd name="T73" fmla="*/ 183 h 625"/>
                <a:gd name="T74" fmla="*/ 453 w 457"/>
                <a:gd name="T75" fmla="*/ 239 h 625"/>
                <a:gd name="T76" fmla="*/ 457 w 457"/>
                <a:gd name="T77" fmla="*/ 298 h 625"/>
                <a:gd name="T78" fmla="*/ 453 w 457"/>
                <a:gd name="T79" fmla="*/ 351 h 625"/>
                <a:gd name="T80" fmla="*/ 444 w 457"/>
                <a:gd name="T81" fmla="*/ 401 h 625"/>
                <a:gd name="T82" fmla="*/ 427 w 457"/>
                <a:gd name="T83" fmla="*/ 447 h 625"/>
                <a:gd name="T84" fmla="*/ 405 w 457"/>
                <a:gd name="T85" fmla="*/ 488 h 625"/>
                <a:gd name="T86" fmla="*/ 377 w 457"/>
                <a:gd name="T87" fmla="*/ 523 h 625"/>
                <a:gd name="T88" fmla="*/ 348 w 457"/>
                <a:gd name="T89" fmla="*/ 553 h 625"/>
                <a:gd name="T90" fmla="*/ 340 w 457"/>
                <a:gd name="T91" fmla="*/ 625 h 625"/>
                <a:gd name="T92" fmla="*/ 118 w 457"/>
                <a:gd name="T93" fmla="*/ 625 h 625"/>
                <a:gd name="T94" fmla="*/ 111 w 457"/>
                <a:gd name="T95" fmla="*/ 553 h 625"/>
                <a:gd name="T96" fmla="*/ 80 w 457"/>
                <a:gd name="T97" fmla="*/ 523 h 625"/>
                <a:gd name="T98" fmla="*/ 54 w 457"/>
                <a:gd name="T99" fmla="*/ 488 h 625"/>
                <a:gd name="T100" fmla="*/ 32 w 457"/>
                <a:gd name="T101" fmla="*/ 447 h 625"/>
                <a:gd name="T102" fmla="*/ 15 w 457"/>
                <a:gd name="T103" fmla="*/ 401 h 625"/>
                <a:gd name="T104" fmla="*/ 4 w 457"/>
                <a:gd name="T105" fmla="*/ 351 h 625"/>
                <a:gd name="T106" fmla="*/ 0 w 457"/>
                <a:gd name="T107" fmla="*/ 298 h 625"/>
                <a:gd name="T108" fmla="*/ 6 w 457"/>
                <a:gd name="T109" fmla="*/ 239 h 625"/>
                <a:gd name="T110" fmla="*/ 19 w 457"/>
                <a:gd name="T111" fmla="*/ 183 h 625"/>
                <a:gd name="T112" fmla="*/ 39 w 457"/>
                <a:gd name="T113" fmla="*/ 131 h 625"/>
                <a:gd name="T114" fmla="*/ 67 w 457"/>
                <a:gd name="T115" fmla="*/ 89 h 625"/>
                <a:gd name="T116" fmla="*/ 102 w 457"/>
                <a:gd name="T117" fmla="*/ 52 h 625"/>
                <a:gd name="T118" fmla="*/ 141 w 457"/>
                <a:gd name="T119" fmla="*/ 24 h 625"/>
                <a:gd name="T120" fmla="*/ 183 w 457"/>
                <a:gd name="T121" fmla="*/ 8 h 625"/>
                <a:gd name="T122" fmla="*/ 229 w 457"/>
                <a:gd name="T1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7" h="625">
                  <a:moveTo>
                    <a:pt x="229" y="41"/>
                  </a:moveTo>
                  <a:lnTo>
                    <a:pt x="189" y="46"/>
                  </a:lnTo>
                  <a:lnTo>
                    <a:pt x="152" y="61"/>
                  </a:lnTo>
                  <a:lnTo>
                    <a:pt x="118" y="85"/>
                  </a:lnTo>
                  <a:lnTo>
                    <a:pt x="89" y="117"/>
                  </a:lnTo>
                  <a:lnTo>
                    <a:pt x="65" y="155"/>
                  </a:lnTo>
                  <a:lnTo>
                    <a:pt x="46" y="198"/>
                  </a:lnTo>
                  <a:lnTo>
                    <a:pt x="35" y="246"/>
                  </a:lnTo>
                  <a:lnTo>
                    <a:pt x="32" y="298"/>
                  </a:lnTo>
                  <a:lnTo>
                    <a:pt x="35" y="355"/>
                  </a:lnTo>
                  <a:lnTo>
                    <a:pt x="50" y="405"/>
                  </a:lnTo>
                  <a:lnTo>
                    <a:pt x="70" y="451"/>
                  </a:lnTo>
                  <a:lnTo>
                    <a:pt x="98" y="492"/>
                  </a:lnTo>
                  <a:lnTo>
                    <a:pt x="131" y="521"/>
                  </a:lnTo>
                  <a:lnTo>
                    <a:pt x="148" y="566"/>
                  </a:lnTo>
                  <a:lnTo>
                    <a:pt x="311" y="566"/>
                  </a:lnTo>
                  <a:lnTo>
                    <a:pt x="327" y="521"/>
                  </a:lnTo>
                  <a:lnTo>
                    <a:pt x="361" y="492"/>
                  </a:lnTo>
                  <a:lnTo>
                    <a:pt x="388" y="451"/>
                  </a:lnTo>
                  <a:lnTo>
                    <a:pt x="409" y="405"/>
                  </a:lnTo>
                  <a:lnTo>
                    <a:pt x="422" y="355"/>
                  </a:lnTo>
                  <a:lnTo>
                    <a:pt x="427" y="298"/>
                  </a:lnTo>
                  <a:lnTo>
                    <a:pt x="422" y="246"/>
                  </a:lnTo>
                  <a:lnTo>
                    <a:pt x="410" y="198"/>
                  </a:lnTo>
                  <a:lnTo>
                    <a:pt x="392" y="155"/>
                  </a:lnTo>
                  <a:lnTo>
                    <a:pt x="368" y="117"/>
                  </a:lnTo>
                  <a:lnTo>
                    <a:pt x="338" y="85"/>
                  </a:lnTo>
                  <a:lnTo>
                    <a:pt x="305" y="61"/>
                  </a:lnTo>
                  <a:lnTo>
                    <a:pt x="268" y="46"/>
                  </a:lnTo>
                  <a:lnTo>
                    <a:pt x="229" y="41"/>
                  </a:lnTo>
                  <a:close/>
                  <a:moveTo>
                    <a:pt x="229" y="0"/>
                  </a:moveTo>
                  <a:lnTo>
                    <a:pt x="276" y="8"/>
                  </a:lnTo>
                  <a:lnTo>
                    <a:pt x="318" y="24"/>
                  </a:lnTo>
                  <a:lnTo>
                    <a:pt x="357" y="52"/>
                  </a:lnTo>
                  <a:lnTo>
                    <a:pt x="390" y="89"/>
                  </a:lnTo>
                  <a:lnTo>
                    <a:pt x="418" y="131"/>
                  </a:lnTo>
                  <a:lnTo>
                    <a:pt x="438" y="183"/>
                  </a:lnTo>
                  <a:lnTo>
                    <a:pt x="453" y="239"/>
                  </a:lnTo>
                  <a:lnTo>
                    <a:pt x="457" y="298"/>
                  </a:lnTo>
                  <a:lnTo>
                    <a:pt x="453" y="351"/>
                  </a:lnTo>
                  <a:lnTo>
                    <a:pt x="444" y="401"/>
                  </a:lnTo>
                  <a:lnTo>
                    <a:pt x="427" y="447"/>
                  </a:lnTo>
                  <a:lnTo>
                    <a:pt x="405" y="488"/>
                  </a:lnTo>
                  <a:lnTo>
                    <a:pt x="377" y="523"/>
                  </a:lnTo>
                  <a:lnTo>
                    <a:pt x="348" y="553"/>
                  </a:lnTo>
                  <a:lnTo>
                    <a:pt x="340" y="625"/>
                  </a:lnTo>
                  <a:lnTo>
                    <a:pt x="118" y="625"/>
                  </a:lnTo>
                  <a:lnTo>
                    <a:pt x="111" y="553"/>
                  </a:lnTo>
                  <a:lnTo>
                    <a:pt x="80" y="523"/>
                  </a:lnTo>
                  <a:lnTo>
                    <a:pt x="54" y="488"/>
                  </a:lnTo>
                  <a:lnTo>
                    <a:pt x="32" y="447"/>
                  </a:lnTo>
                  <a:lnTo>
                    <a:pt x="15" y="401"/>
                  </a:lnTo>
                  <a:lnTo>
                    <a:pt x="4" y="351"/>
                  </a:lnTo>
                  <a:lnTo>
                    <a:pt x="0" y="298"/>
                  </a:lnTo>
                  <a:lnTo>
                    <a:pt x="6" y="239"/>
                  </a:lnTo>
                  <a:lnTo>
                    <a:pt x="19" y="183"/>
                  </a:lnTo>
                  <a:lnTo>
                    <a:pt x="39" y="131"/>
                  </a:lnTo>
                  <a:lnTo>
                    <a:pt x="67" y="89"/>
                  </a:lnTo>
                  <a:lnTo>
                    <a:pt x="102" y="52"/>
                  </a:lnTo>
                  <a:lnTo>
                    <a:pt x="141" y="24"/>
                  </a:lnTo>
                  <a:lnTo>
                    <a:pt x="183" y="8"/>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8" name="Freeform 23"/>
            <p:cNvSpPr>
              <a:spLocks/>
            </p:cNvSpPr>
            <p:nvPr/>
          </p:nvSpPr>
          <p:spPr bwMode="auto">
            <a:xfrm>
              <a:off x="6043613" y="4014788"/>
              <a:ext cx="174625" cy="57150"/>
            </a:xfrm>
            <a:custGeom>
              <a:avLst/>
              <a:gdLst>
                <a:gd name="T0" fmla="*/ 0 w 220"/>
                <a:gd name="T1" fmla="*/ 0 h 72"/>
                <a:gd name="T2" fmla="*/ 220 w 220"/>
                <a:gd name="T3" fmla="*/ 0 h 72"/>
                <a:gd name="T4" fmla="*/ 219 w 220"/>
                <a:gd name="T5" fmla="*/ 26 h 72"/>
                <a:gd name="T6" fmla="*/ 215 w 220"/>
                <a:gd name="T7" fmla="*/ 42 h 72"/>
                <a:gd name="T8" fmla="*/ 207 w 220"/>
                <a:gd name="T9" fmla="*/ 57 h 72"/>
                <a:gd name="T10" fmla="*/ 195 w 220"/>
                <a:gd name="T11" fmla="*/ 68 h 72"/>
                <a:gd name="T12" fmla="*/ 180 w 220"/>
                <a:gd name="T13" fmla="*/ 72 h 72"/>
                <a:gd name="T14" fmla="*/ 41 w 220"/>
                <a:gd name="T15" fmla="*/ 72 h 72"/>
                <a:gd name="T16" fmla="*/ 26 w 220"/>
                <a:gd name="T17" fmla="*/ 68 h 72"/>
                <a:gd name="T18" fmla="*/ 15 w 220"/>
                <a:gd name="T19" fmla="*/ 57 h 72"/>
                <a:gd name="T20" fmla="*/ 6 w 220"/>
                <a:gd name="T21" fmla="*/ 42 h 72"/>
                <a:gd name="T22" fmla="*/ 4 w 220"/>
                <a:gd name="T23" fmla="*/ 26 h 72"/>
                <a:gd name="T24" fmla="*/ 0 w 220"/>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72">
                  <a:moveTo>
                    <a:pt x="0" y="0"/>
                  </a:moveTo>
                  <a:lnTo>
                    <a:pt x="220" y="0"/>
                  </a:lnTo>
                  <a:lnTo>
                    <a:pt x="219" y="26"/>
                  </a:lnTo>
                  <a:lnTo>
                    <a:pt x="215" y="42"/>
                  </a:lnTo>
                  <a:lnTo>
                    <a:pt x="207" y="57"/>
                  </a:lnTo>
                  <a:lnTo>
                    <a:pt x="195" y="68"/>
                  </a:lnTo>
                  <a:lnTo>
                    <a:pt x="180" y="72"/>
                  </a:lnTo>
                  <a:lnTo>
                    <a:pt x="41" y="72"/>
                  </a:lnTo>
                  <a:lnTo>
                    <a:pt x="26" y="68"/>
                  </a:lnTo>
                  <a:lnTo>
                    <a:pt x="15" y="57"/>
                  </a:lnTo>
                  <a:lnTo>
                    <a:pt x="6" y="42"/>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9" name="Freeform 24"/>
            <p:cNvSpPr>
              <a:spLocks noEditPoints="1"/>
            </p:cNvSpPr>
            <p:nvPr/>
          </p:nvSpPr>
          <p:spPr bwMode="auto">
            <a:xfrm>
              <a:off x="6070600" y="3648075"/>
              <a:ext cx="119063" cy="215900"/>
            </a:xfrm>
            <a:custGeom>
              <a:avLst/>
              <a:gdLst>
                <a:gd name="T0" fmla="*/ 86 w 149"/>
                <a:gd name="T1" fmla="*/ 227 h 273"/>
                <a:gd name="T2" fmla="*/ 103 w 149"/>
                <a:gd name="T3" fmla="*/ 224 h 273"/>
                <a:gd name="T4" fmla="*/ 112 w 149"/>
                <a:gd name="T5" fmla="*/ 214 h 273"/>
                <a:gd name="T6" fmla="*/ 116 w 149"/>
                <a:gd name="T7" fmla="*/ 203 h 273"/>
                <a:gd name="T8" fmla="*/ 116 w 149"/>
                <a:gd name="T9" fmla="*/ 192 h 273"/>
                <a:gd name="T10" fmla="*/ 110 w 149"/>
                <a:gd name="T11" fmla="*/ 176 h 273"/>
                <a:gd name="T12" fmla="*/ 103 w 149"/>
                <a:gd name="T13" fmla="*/ 164 h 273"/>
                <a:gd name="T14" fmla="*/ 90 w 149"/>
                <a:gd name="T15" fmla="*/ 157 h 273"/>
                <a:gd name="T16" fmla="*/ 61 w 149"/>
                <a:gd name="T17" fmla="*/ 48 h 273"/>
                <a:gd name="T18" fmla="*/ 46 w 149"/>
                <a:gd name="T19" fmla="*/ 55 h 273"/>
                <a:gd name="T20" fmla="*/ 33 w 149"/>
                <a:gd name="T21" fmla="*/ 65 h 273"/>
                <a:gd name="T22" fmla="*/ 31 w 149"/>
                <a:gd name="T23" fmla="*/ 79 h 273"/>
                <a:gd name="T24" fmla="*/ 35 w 149"/>
                <a:gd name="T25" fmla="*/ 91 h 273"/>
                <a:gd name="T26" fmla="*/ 49 w 149"/>
                <a:gd name="T27" fmla="*/ 105 h 273"/>
                <a:gd name="T28" fmla="*/ 61 w 149"/>
                <a:gd name="T29" fmla="*/ 48 h 273"/>
                <a:gd name="T30" fmla="*/ 86 w 149"/>
                <a:gd name="T31" fmla="*/ 0 h 273"/>
                <a:gd name="T32" fmla="*/ 101 w 149"/>
                <a:gd name="T33" fmla="*/ 33 h 273"/>
                <a:gd name="T34" fmla="*/ 131 w 149"/>
                <a:gd name="T35" fmla="*/ 41 h 273"/>
                <a:gd name="T36" fmla="*/ 144 w 149"/>
                <a:gd name="T37" fmla="*/ 57 h 273"/>
                <a:gd name="T38" fmla="*/ 140 w 149"/>
                <a:gd name="T39" fmla="*/ 85 h 273"/>
                <a:gd name="T40" fmla="*/ 125 w 149"/>
                <a:gd name="T41" fmla="*/ 98 h 273"/>
                <a:gd name="T42" fmla="*/ 123 w 149"/>
                <a:gd name="T43" fmla="*/ 68 h 273"/>
                <a:gd name="T44" fmla="*/ 118 w 149"/>
                <a:gd name="T45" fmla="*/ 61 h 273"/>
                <a:gd name="T46" fmla="*/ 107 w 149"/>
                <a:gd name="T47" fmla="*/ 55 h 273"/>
                <a:gd name="T48" fmla="*/ 86 w 149"/>
                <a:gd name="T49" fmla="*/ 50 h 273"/>
                <a:gd name="T50" fmla="*/ 112 w 149"/>
                <a:gd name="T51" fmla="*/ 133 h 273"/>
                <a:gd name="T52" fmla="*/ 131 w 149"/>
                <a:gd name="T53" fmla="*/ 144 h 273"/>
                <a:gd name="T54" fmla="*/ 142 w 149"/>
                <a:gd name="T55" fmla="*/ 159 h 273"/>
                <a:gd name="T56" fmla="*/ 147 w 149"/>
                <a:gd name="T57" fmla="*/ 174 h 273"/>
                <a:gd name="T58" fmla="*/ 149 w 149"/>
                <a:gd name="T59" fmla="*/ 190 h 273"/>
                <a:gd name="T60" fmla="*/ 144 w 149"/>
                <a:gd name="T61" fmla="*/ 213 h 273"/>
                <a:gd name="T62" fmla="*/ 131 w 149"/>
                <a:gd name="T63" fmla="*/ 229 h 273"/>
                <a:gd name="T64" fmla="*/ 112 w 149"/>
                <a:gd name="T65" fmla="*/ 242 h 273"/>
                <a:gd name="T66" fmla="*/ 86 w 149"/>
                <a:gd name="T67" fmla="*/ 246 h 273"/>
                <a:gd name="T68" fmla="*/ 61 w 149"/>
                <a:gd name="T69" fmla="*/ 273 h 273"/>
                <a:gd name="T70" fmla="*/ 31 w 149"/>
                <a:gd name="T71" fmla="*/ 240 h 273"/>
                <a:gd name="T72" fmla="*/ 5 w 149"/>
                <a:gd name="T73" fmla="*/ 220 h 273"/>
                <a:gd name="T74" fmla="*/ 9 w 149"/>
                <a:gd name="T75" fmla="*/ 192 h 273"/>
                <a:gd name="T76" fmla="*/ 24 w 149"/>
                <a:gd name="T77" fmla="*/ 179 h 273"/>
                <a:gd name="T78" fmla="*/ 24 w 149"/>
                <a:gd name="T79" fmla="*/ 209 h 273"/>
                <a:gd name="T80" fmla="*/ 29 w 149"/>
                <a:gd name="T81" fmla="*/ 218 h 273"/>
                <a:gd name="T82" fmla="*/ 40 w 149"/>
                <a:gd name="T83" fmla="*/ 224 h 273"/>
                <a:gd name="T84" fmla="*/ 61 w 149"/>
                <a:gd name="T85" fmla="*/ 227 h 273"/>
                <a:gd name="T86" fmla="*/ 44 w 149"/>
                <a:gd name="T87" fmla="*/ 140 h 273"/>
                <a:gd name="T88" fmla="*/ 11 w 149"/>
                <a:gd name="T89" fmla="*/ 116 h 273"/>
                <a:gd name="T90" fmla="*/ 0 w 149"/>
                <a:gd name="T91" fmla="*/ 87 h 273"/>
                <a:gd name="T92" fmla="*/ 7 w 149"/>
                <a:gd name="T93" fmla="*/ 57 h 273"/>
                <a:gd name="T94" fmla="*/ 35 w 149"/>
                <a:gd name="T95" fmla="*/ 37 h 273"/>
                <a:gd name="T96" fmla="*/ 61 w 149"/>
                <a:gd name="T97"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 h="273">
                  <a:moveTo>
                    <a:pt x="86" y="155"/>
                  </a:moveTo>
                  <a:lnTo>
                    <a:pt x="86" y="227"/>
                  </a:lnTo>
                  <a:lnTo>
                    <a:pt x="96" y="225"/>
                  </a:lnTo>
                  <a:lnTo>
                    <a:pt x="103" y="224"/>
                  </a:lnTo>
                  <a:lnTo>
                    <a:pt x="109" y="220"/>
                  </a:lnTo>
                  <a:lnTo>
                    <a:pt x="112" y="214"/>
                  </a:lnTo>
                  <a:lnTo>
                    <a:pt x="114" y="211"/>
                  </a:lnTo>
                  <a:lnTo>
                    <a:pt x="116" y="203"/>
                  </a:lnTo>
                  <a:lnTo>
                    <a:pt x="116" y="196"/>
                  </a:lnTo>
                  <a:lnTo>
                    <a:pt x="116" y="192"/>
                  </a:lnTo>
                  <a:lnTo>
                    <a:pt x="116" y="187"/>
                  </a:lnTo>
                  <a:lnTo>
                    <a:pt x="110" y="176"/>
                  </a:lnTo>
                  <a:lnTo>
                    <a:pt x="107" y="170"/>
                  </a:lnTo>
                  <a:lnTo>
                    <a:pt x="103" y="164"/>
                  </a:lnTo>
                  <a:lnTo>
                    <a:pt x="98" y="159"/>
                  </a:lnTo>
                  <a:lnTo>
                    <a:pt x="90" y="157"/>
                  </a:lnTo>
                  <a:lnTo>
                    <a:pt x="86" y="155"/>
                  </a:lnTo>
                  <a:close/>
                  <a:moveTo>
                    <a:pt x="61" y="48"/>
                  </a:moveTo>
                  <a:lnTo>
                    <a:pt x="53" y="52"/>
                  </a:lnTo>
                  <a:lnTo>
                    <a:pt x="46" y="55"/>
                  </a:lnTo>
                  <a:lnTo>
                    <a:pt x="38" y="59"/>
                  </a:lnTo>
                  <a:lnTo>
                    <a:pt x="33" y="65"/>
                  </a:lnTo>
                  <a:lnTo>
                    <a:pt x="31" y="72"/>
                  </a:lnTo>
                  <a:lnTo>
                    <a:pt x="31" y="79"/>
                  </a:lnTo>
                  <a:lnTo>
                    <a:pt x="31" y="85"/>
                  </a:lnTo>
                  <a:lnTo>
                    <a:pt x="35" y="91"/>
                  </a:lnTo>
                  <a:lnTo>
                    <a:pt x="40" y="96"/>
                  </a:lnTo>
                  <a:lnTo>
                    <a:pt x="49" y="105"/>
                  </a:lnTo>
                  <a:lnTo>
                    <a:pt x="61" y="111"/>
                  </a:lnTo>
                  <a:lnTo>
                    <a:pt x="61" y="48"/>
                  </a:lnTo>
                  <a:close/>
                  <a:moveTo>
                    <a:pt x="61" y="0"/>
                  </a:moveTo>
                  <a:lnTo>
                    <a:pt x="86" y="0"/>
                  </a:lnTo>
                  <a:lnTo>
                    <a:pt x="86" y="31"/>
                  </a:lnTo>
                  <a:lnTo>
                    <a:pt x="101" y="33"/>
                  </a:lnTo>
                  <a:lnTo>
                    <a:pt x="116" y="37"/>
                  </a:lnTo>
                  <a:lnTo>
                    <a:pt x="131" y="41"/>
                  </a:lnTo>
                  <a:lnTo>
                    <a:pt x="146" y="46"/>
                  </a:lnTo>
                  <a:lnTo>
                    <a:pt x="144" y="57"/>
                  </a:lnTo>
                  <a:lnTo>
                    <a:pt x="142" y="72"/>
                  </a:lnTo>
                  <a:lnTo>
                    <a:pt x="140" y="85"/>
                  </a:lnTo>
                  <a:lnTo>
                    <a:pt x="138" y="98"/>
                  </a:lnTo>
                  <a:lnTo>
                    <a:pt x="125" y="98"/>
                  </a:lnTo>
                  <a:lnTo>
                    <a:pt x="125" y="74"/>
                  </a:lnTo>
                  <a:lnTo>
                    <a:pt x="123" y="68"/>
                  </a:lnTo>
                  <a:lnTo>
                    <a:pt x="122" y="65"/>
                  </a:lnTo>
                  <a:lnTo>
                    <a:pt x="118" y="61"/>
                  </a:lnTo>
                  <a:lnTo>
                    <a:pt x="112" y="57"/>
                  </a:lnTo>
                  <a:lnTo>
                    <a:pt x="107" y="55"/>
                  </a:lnTo>
                  <a:lnTo>
                    <a:pt x="101" y="52"/>
                  </a:lnTo>
                  <a:lnTo>
                    <a:pt x="86" y="50"/>
                  </a:lnTo>
                  <a:lnTo>
                    <a:pt x="86" y="124"/>
                  </a:lnTo>
                  <a:lnTo>
                    <a:pt x="112" y="133"/>
                  </a:lnTo>
                  <a:lnTo>
                    <a:pt x="122" y="139"/>
                  </a:lnTo>
                  <a:lnTo>
                    <a:pt x="131" y="144"/>
                  </a:lnTo>
                  <a:lnTo>
                    <a:pt x="136" y="152"/>
                  </a:lnTo>
                  <a:lnTo>
                    <a:pt x="142" y="159"/>
                  </a:lnTo>
                  <a:lnTo>
                    <a:pt x="146" y="166"/>
                  </a:lnTo>
                  <a:lnTo>
                    <a:pt x="147" y="174"/>
                  </a:lnTo>
                  <a:lnTo>
                    <a:pt x="149" y="183"/>
                  </a:lnTo>
                  <a:lnTo>
                    <a:pt x="149" y="190"/>
                  </a:lnTo>
                  <a:lnTo>
                    <a:pt x="147" y="201"/>
                  </a:lnTo>
                  <a:lnTo>
                    <a:pt x="144" y="213"/>
                  </a:lnTo>
                  <a:lnTo>
                    <a:pt x="138" y="222"/>
                  </a:lnTo>
                  <a:lnTo>
                    <a:pt x="131" y="229"/>
                  </a:lnTo>
                  <a:lnTo>
                    <a:pt x="122" y="237"/>
                  </a:lnTo>
                  <a:lnTo>
                    <a:pt x="112" y="242"/>
                  </a:lnTo>
                  <a:lnTo>
                    <a:pt x="99" y="244"/>
                  </a:lnTo>
                  <a:lnTo>
                    <a:pt x="86" y="246"/>
                  </a:lnTo>
                  <a:lnTo>
                    <a:pt x="86" y="273"/>
                  </a:lnTo>
                  <a:lnTo>
                    <a:pt x="61" y="273"/>
                  </a:lnTo>
                  <a:lnTo>
                    <a:pt x="61" y="246"/>
                  </a:lnTo>
                  <a:lnTo>
                    <a:pt x="31" y="240"/>
                  </a:lnTo>
                  <a:lnTo>
                    <a:pt x="3" y="233"/>
                  </a:lnTo>
                  <a:lnTo>
                    <a:pt x="5" y="220"/>
                  </a:lnTo>
                  <a:lnTo>
                    <a:pt x="7" y="205"/>
                  </a:lnTo>
                  <a:lnTo>
                    <a:pt x="9" y="192"/>
                  </a:lnTo>
                  <a:lnTo>
                    <a:pt x="11" y="179"/>
                  </a:lnTo>
                  <a:lnTo>
                    <a:pt x="24" y="179"/>
                  </a:lnTo>
                  <a:lnTo>
                    <a:pt x="24" y="203"/>
                  </a:lnTo>
                  <a:lnTo>
                    <a:pt x="24" y="209"/>
                  </a:lnTo>
                  <a:lnTo>
                    <a:pt x="27" y="214"/>
                  </a:lnTo>
                  <a:lnTo>
                    <a:pt x="29" y="218"/>
                  </a:lnTo>
                  <a:lnTo>
                    <a:pt x="35" y="220"/>
                  </a:lnTo>
                  <a:lnTo>
                    <a:pt x="40" y="224"/>
                  </a:lnTo>
                  <a:lnTo>
                    <a:pt x="46" y="225"/>
                  </a:lnTo>
                  <a:lnTo>
                    <a:pt x="61" y="227"/>
                  </a:lnTo>
                  <a:lnTo>
                    <a:pt x="61" y="146"/>
                  </a:lnTo>
                  <a:lnTo>
                    <a:pt x="44" y="140"/>
                  </a:lnTo>
                  <a:lnTo>
                    <a:pt x="24" y="129"/>
                  </a:lnTo>
                  <a:lnTo>
                    <a:pt x="11" y="116"/>
                  </a:lnTo>
                  <a:lnTo>
                    <a:pt x="1" y="102"/>
                  </a:lnTo>
                  <a:lnTo>
                    <a:pt x="0" y="87"/>
                  </a:lnTo>
                  <a:lnTo>
                    <a:pt x="1" y="70"/>
                  </a:lnTo>
                  <a:lnTo>
                    <a:pt x="7" y="57"/>
                  </a:lnTo>
                  <a:lnTo>
                    <a:pt x="16" y="46"/>
                  </a:lnTo>
                  <a:lnTo>
                    <a:pt x="35" y="37"/>
                  </a:lnTo>
                  <a:lnTo>
                    <a:pt x="61" y="3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0" name="Freeform 25"/>
            <p:cNvSpPr>
              <a:spLocks/>
            </p:cNvSpPr>
            <p:nvPr/>
          </p:nvSpPr>
          <p:spPr bwMode="auto">
            <a:xfrm>
              <a:off x="5826125" y="3706813"/>
              <a:ext cx="101600" cy="15875"/>
            </a:xfrm>
            <a:custGeom>
              <a:avLst/>
              <a:gdLst>
                <a:gd name="T0" fmla="*/ 0 w 128"/>
                <a:gd name="T1" fmla="*/ 0 h 18"/>
                <a:gd name="T2" fmla="*/ 128 w 128"/>
                <a:gd name="T3" fmla="*/ 7 h 18"/>
                <a:gd name="T4" fmla="*/ 126 w 128"/>
                <a:gd name="T5" fmla="*/ 18 h 18"/>
                <a:gd name="T6" fmla="*/ 0 w 128"/>
                <a:gd name="T7" fmla="*/ 11 h 18"/>
                <a:gd name="T8" fmla="*/ 0 w 128"/>
                <a:gd name="T9" fmla="*/ 0 h 18"/>
              </a:gdLst>
              <a:ahLst/>
              <a:cxnLst>
                <a:cxn ang="0">
                  <a:pos x="T0" y="T1"/>
                </a:cxn>
                <a:cxn ang="0">
                  <a:pos x="T2" y="T3"/>
                </a:cxn>
                <a:cxn ang="0">
                  <a:pos x="T4" y="T5"/>
                </a:cxn>
                <a:cxn ang="0">
                  <a:pos x="T6" y="T7"/>
                </a:cxn>
                <a:cxn ang="0">
                  <a:pos x="T8" y="T9"/>
                </a:cxn>
              </a:cxnLst>
              <a:rect l="0" t="0" r="r" b="b"/>
              <a:pathLst>
                <a:path w="128" h="18">
                  <a:moveTo>
                    <a:pt x="0" y="0"/>
                  </a:moveTo>
                  <a:lnTo>
                    <a:pt x="128" y="7"/>
                  </a:lnTo>
                  <a:lnTo>
                    <a:pt x="126" y="18"/>
                  </a:lnTo>
                  <a:lnTo>
                    <a:pt x="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1" name="Freeform 26"/>
            <p:cNvSpPr>
              <a:spLocks/>
            </p:cNvSpPr>
            <p:nvPr/>
          </p:nvSpPr>
          <p:spPr bwMode="auto">
            <a:xfrm>
              <a:off x="5867400" y="3671888"/>
              <a:ext cx="63500" cy="19050"/>
            </a:xfrm>
            <a:custGeom>
              <a:avLst/>
              <a:gdLst>
                <a:gd name="T0" fmla="*/ 2 w 79"/>
                <a:gd name="T1" fmla="*/ 0 h 24"/>
                <a:gd name="T2" fmla="*/ 79 w 79"/>
                <a:gd name="T3" fmla="*/ 13 h 24"/>
                <a:gd name="T4" fmla="*/ 77 w 79"/>
                <a:gd name="T5" fmla="*/ 24 h 24"/>
                <a:gd name="T6" fmla="*/ 0 w 79"/>
                <a:gd name="T7" fmla="*/ 12 h 24"/>
                <a:gd name="T8" fmla="*/ 2 w 79"/>
                <a:gd name="T9" fmla="*/ 0 h 24"/>
              </a:gdLst>
              <a:ahLst/>
              <a:cxnLst>
                <a:cxn ang="0">
                  <a:pos x="T0" y="T1"/>
                </a:cxn>
                <a:cxn ang="0">
                  <a:pos x="T2" y="T3"/>
                </a:cxn>
                <a:cxn ang="0">
                  <a:pos x="T4" y="T5"/>
                </a:cxn>
                <a:cxn ang="0">
                  <a:pos x="T6" y="T7"/>
                </a:cxn>
                <a:cxn ang="0">
                  <a:pos x="T8" y="T9"/>
                </a:cxn>
              </a:cxnLst>
              <a:rect l="0" t="0" r="r" b="b"/>
              <a:pathLst>
                <a:path w="79" h="24">
                  <a:moveTo>
                    <a:pt x="2" y="0"/>
                  </a:moveTo>
                  <a:lnTo>
                    <a:pt x="79" y="13"/>
                  </a:lnTo>
                  <a:lnTo>
                    <a:pt x="77" y="24"/>
                  </a:lnTo>
                  <a:lnTo>
                    <a:pt x="0" y="1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2" name="Freeform 27"/>
            <p:cNvSpPr>
              <a:spLocks/>
            </p:cNvSpPr>
            <p:nvPr/>
          </p:nvSpPr>
          <p:spPr bwMode="auto">
            <a:xfrm>
              <a:off x="5837238" y="3625850"/>
              <a:ext cx="100013" cy="36513"/>
            </a:xfrm>
            <a:custGeom>
              <a:avLst/>
              <a:gdLst>
                <a:gd name="T0" fmla="*/ 3 w 125"/>
                <a:gd name="T1" fmla="*/ 0 h 47"/>
                <a:gd name="T2" fmla="*/ 125 w 125"/>
                <a:gd name="T3" fmla="*/ 34 h 47"/>
                <a:gd name="T4" fmla="*/ 122 w 125"/>
                <a:gd name="T5" fmla="*/ 47 h 47"/>
                <a:gd name="T6" fmla="*/ 0 w 125"/>
                <a:gd name="T7" fmla="*/ 13 h 47"/>
                <a:gd name="T8" fmla="*/ 3 w 125"/>
                <a:gd name="T9" fmla="*/ 0 h 47"/>
              </a:gdLst>
              <a:ahLst/>
              <a:cxnLst>
                <a:cxn ang="0">
                  <a:pos x="T0" y="T1"/>
                </a:cxn>
                <a:cxn ang="0">
                  <a:pos x="T2" y="T3"/>
                </a:cxn>
                <a:cxn ang="0">
                  <a:pos x="T4" y="T5"/>
                </a:cxn>
                <a:cxn ang="0">
                  <a:pos x="T6" y="T7"/>
                </a:cxn>
                <a:cxn ang="0">
                  <a:pos x="T8" y="T9"/>
                </a:cxn>
              </a:cxnLst>
              <a:rect l="0" t="0" r="r" b="b"/>
              <a:pathLst>
                <a:path w="125" h="47">
                  <a:moveTo>
                    <a:pt x="3" y="0"/>
                  </a:moveTo>
                  <a:lnTo>
                    <a:pt x="125" y="34"/>
                  </a:lnTo>
                  <a:lnTo>
                    <a:pt x="122" y="47"/>
                  </a:lnTo>
                  <a:lnTo>
                    <a:pt x="0" y="1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3" name="Freeform 28"/>
            <p:cNvSpPr>
              <a:spLocks/>
            </p:cNvSpPr>
            <p:nvPr/>
          </p:nvSpPr>
          <p:spPr bwMode="auto">
            <a:xfrm>
              <a:off x="5884863" y="3600450"/>
              <a:ext cx="63500" cy="31750"/>
            </a:xfrm>
            <a:custGeom>
              <a:avLst/>
              <a:gdLst>
                <a:gd name="T0" fmla="*/ 5 w 79"/>
                <a:gd name="T1" fmla="*/ 0 h 41"/>
                <a:gd name="T2" fmla="*/ 79 w 79"/>
                <a:gd name="T3" fmla="*/ 29 h 41"/>
                <a:gd name="T4" fmla="*/ 76 w 79"/>
                <a:gd name="T5" fmla="*/ 41 h 41"/>
                <a:gd name="T6" fmla="*/ 0 w 79"/>
                <a:gd name="T7" fmla="*/ 11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29"/>
                  </a:lnTo>
                  <a:lnTo>
                    <a:pt x="76" y="41"/>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4" name="Freeform 29"/>
            <p:cNvSpPr>
              <a:spLocks/>
            </p:cNvSpPr>
            <p:nvPr/>
          </p:nvSpPr>
          <p:spPr bwMode="auto">
            <a:xfrm>
              <a:off x="5868988" y="3549650"/>
              <a:ext cx="92075" cy="55563"/>
            </a:xfrm>
            <a:custGeom>
              <a:avLst/>
              <a:gdLst>
                <a:gd name="T0" fmla="*/ 5 w 116"/>
                <a:gd name="T1" fmla="*/ 0 h 70"/>
                <a:gd name="T2" fmla="*/ 116 w 116"/>
                <a:gd name="T3" fmla="*/ 59 h 70"/>
                <a:gd name="T4" fmla="*/ 110 w 116"/>
                <a:gd name="T5" fmla="*/ 70 h 70"/>
                <a:gd name="T6" fmla="*/ 0 w 116"/>
                <a:gd name="T7" fmla="*/ 11 h 70"/>
                <a:gd name="T8" fmla="*/ 5 w 116"/>
                <a:gd name="T9" fmla="*/ 0 h 70"/>
              </a:gdLst>
              <a:ahLst/>
              <a:cxnLst>
                <a:cxn ang="0">
                  <a:pos x="T0" y="T1"/>
                </a:cxn>
                <a:cxn ang="0">
                  <a:pos x="T2" y="T3"/>
                </a:cxn>
                <a:cxn ang="0">
                  <a:pos x="T4" y="T5"/>
                </a:cxn>
                <a:cxn ang="0">
                  <a:pos x="T6" y="T7"/>
                </a:cxn>
                <a:cxn ang="0">
                  <a:pos x="T8" y="T9"/>
                </a:cxn>
              </a:cxnLst>
              <a:rect l="0" t="0" r="r" b="b"/>
              <a:pathLst>
                <a:path w="116" h="70">
                  <a:moveTo>
                    <a:pt x="5" y="0"/>
                  </a:moveTo>
                  <a:lnTo>
                    <a:pt x="116" y="59"/>
                  </a:lnTo>
                  <a:lnTo>
                    <a:pt x="110" y="70"/>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5" name="Freeform 30"/>
            <p:cNvSpPr>
              <a:spLocks/>
            </p:cNvSpPr>
            <p:nvPr/>
          </p:nvSpPr>
          <p:spPr bwMode="auto">
            <a:xfrm>
              <a:off x="5919788" y="3533775"/>
              <a:ext cx="57150" cy="44450"/>
            </a:xfrm>
            <a:custGeom>
              <a:avLst/>
              <a:gdLst>
                <a:gd name="T0" fmla="*/ 8 w 72"/>
                <a:gd name="T1" fmla="*/ 0 h 55"/>
                <a:gd name="T2" fmla="*/ 72 w 72"/>
                <a:gd name="T3" fmla="*/ 46 h 55"/>
                <a:gd name="T4" fmla="*/ 65 w 72"/>
                <a:gd name="T5" fmla="*/ 55 h 55"/>
                <a:gd name="T6" fmla="*/ 0 w 72"/>
                <a:gd name="T7" fmla="*/ 9 h 55"/>
                <a:gd name="T8" fmla="*/ 8 w 72"/>
                <a:gd name="T9" fmla="*/ 0 h 55"/>
              </a:gdLst>
              <a:ahLst/>
              <a:cxnLst>
                <a:cxn ang="0">
                  <a:pos x="T0" y="T1"/>
                </a:cxn>
                <a:cxn ang="0">
                  <a:pos x="T2" y="T3"/>
                </a:cxn>
                <a:cxn ang="0">
                  <a:pos x="T4" y="T5"/>
                </a:cxn>
                <a:cxn ang="0">
                  <a:pos x="T6" y="T7"/>
                </a:cxn>
                <a:cxn ang="0">
                  <a:pos x="T8" y="T9"/>
                </a:cxn>
              </a:cxnLst>
              <a:rect l="0" t="0" r="r" b="b"/>
              <a:pathLst>
                <a:path w="72" h="55">
                  <a:moveTo>
                    <a:pt x="8" y="0"/>
                  </a:moveTo>
                  <a:lnTo>
                    <a:pt x="72" y="46"/>
                  </a:lnTo>
                  <a:lnTo>
                    <a:pt x="65" y="5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6" name="Freeform 31"/>
            <p:cNvSpPr>
              <a:spLocks/>
            </p:cNvSpPr>
            <p:nvPr/>
          </p:nvSpPr>
          <p:spPr bwMode="auto">
            <a:xfrm>
              <a:off x="5915025" y="3479800"/>
              <a:ext cx="80963" cy="74613"/>
            </a:xfrm>
            <a:custGeom>
              <a:avLst/>
              <a:gdLst>
                <a:gd name="T0" fmla="*/ 7 w 101"/>
                <a:gd name="T1" fmla="*/ 0 h 95"/>
                <a:gd name="T2" fmla="*/ 101 w 101"/>
                <a:gd name="T3" fmla="*/ 85 h 95"/>
                <a:gd name="T4" fmla="*/ 94 w 101"/>
                <a:gd name="T5" fmla="*/ 95 h 95"/>
                <a:gd name="T6" fmla="*/ 0 w 101"/>
                <a:gd name="T7" fmla="*/ 10 h 95"/>
                <a:gd name="T8" fmla="*/ 7 w 101"/>
                <a:gd name="T9" fmla="*/ 0 h 95"/>
              </a:gdLst>
              <a:ahLst/>
              <a:cxnLst>
                <a:cxn ang="0">
                  <a:pos x="T0" y="T1"/>
                </a:cxn>
                <a:cxn ang="0">
                  <a:pos x="T2" y="T3"/>
                </a:cxn>
                <a:cxn ang="0">
                  <a:pos x="T4" y="T5"/>
                </a:cxn>
                <a:cxn ang="0">
                  <a:pos x="T6" y="T7"/>
                </a:cxn>
                <a:cxn ang="0">
                  <a:pos x="T8" y="T9"/>
                </a:cxn>
              </a:cxnLst>
              <a:rect l="0" t="0" r="r" b="b"/>
              <a:pathLst>
                <a:path w="101" h="95">
                  <a:moveTo>
                    <a:pt x="7" y="0"/>
                  </a:moveTo>
                  <a:lnTo>
                    <a:pt x="101" y="85"/>
                  </a:lnTo>
                  <a:lnTo>
                    <a:pt x="94" y="95"/>
                  </a:lnTo>
                  <a:lnTo>
                    <a:pt x="0" y="1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7" name="Freeform 32"/>
            <p:cNvSpPr>
              <a:spLocks/>
            </p:cNvSpPr>
            <p:nvPr/>
          </p:nvSpPr>
          <p:spPr bwMode="auto">
            <a:xfrm>
              <a:off x="5970588" y="3478213"/>
              <a:ext cx="47625" cy="55563"/>
            </a:xfrm>
            <a:custGeom>
              <a:avLst/>
              <a:gdLst>
                <a:gd name="T0" fmla="*/ 9 w 61"/>
                <a:gd name="T1" fmla="*/ 0 h 70"/>
                <a:gd name="T2" fmla="*/ 61 w 61"/>
                <a:gd name="T3" fmla="*/ 61 h 70"/>
                <a:gd name="T4" fmla="*/ 52 w 61"/>
                <a:gd name="T5" fmla="*/ 70 h 70"/>
                <a:gd name="T6" fmla="*/ 0 w 61"/>
                <a:gd name="T7" fmla="*/ 9 h 70"/>
                <a:gd name="T8" fmla="*/ 9 w 61"/>
                <a:gd name="T9" fmla="*/ 0 h 70"/>
              </a:gdLst>
              <a:ahLst/>
              <a:cxnLst>
                <a:cxn ang="0">
                  <a:pos x="T0" y="T1"/>
                </a:cxn>
                <a:cxn ang="0">
                  <a:pos x="T2" y="T3"/>
                </a:cxn>
                <a:cxn ang="0">
                  <a:pos x="T4" y="T5"/>
                </a:cxn>
                <a:cxn ang="0">
                  <a:pos x="T6" y="T7"/>
                </a:cxn>
                <a:cxn ang="0">
                  <a:pos x="T8" y="T9"/>
                </a:cxn>
              </a:cxnLst>
              <a:rect l="0" t="0" r="r" b="b"/>
              <a:pathLst>
                <a:path w="61" h="70">
                  <a:moveTo>
                    <a:pt x="9" y="0"/>
                  </a:moveTo>
                  <a:lnTo>
                    <a:pt x="61" y="61"/>
                  </a:lnTo>
                  <a:lnTo>
                    <a:pt x="52" y="70"/>
                  </a:lnTo>
                  <a:lnTo>
                    <a:pt x="0" y="9"/>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8" name="Freeform 33"/>
            <p:cNvSpPr>
              <a:spLocks/>
            </p:cNvSpPr>
            <p:nvPr/>
          </p:nvSpPr>
          <p:spPr bwMode="auto">
            <a:xfrm>
              <a:off x="5980113" y="3425825"/>
              <a:ext cx="61913" cy="90488"/>
            </a:xfrm>
            <a:custGeom>
              <a:avLst/>
              <a:gdLst>
                <a:gd name="T0" fmla="*/ 11 w 78"/>
                <a:gd name="T1" fmla="*/ 0 h 115"/>
                <a:gd name="T2" fmla="*/ 78 w 78"/>
                <a:gd name="T3" fmla="*/ 107 h 115"/>
                <a:gd name="T4" fmla="*/ 67 w 78"/>
                <a:gd name="T5" fmla="*/ 115 h 115"/>
                <a:gd name="T6" fmla="*/ 0 w 78"/>
                <a:gd name="T7" fmla="*/ 7 h 115"/>
                <a:gd name="T8" fmla="*/ 11 w 78"/>
                <a:gd name="T9" fmla="*/ 0 h 115"/>
              </a:gdLst>
              <a:ahLst/>
              <a:cxnLst>
                <a:cxn ang="0">
                  <a:pos x="T0" y="T1"/>
                </a:cxn>
                <a:cxn ang="0">
                  <a:pos x="T2" y="T3"/>
                </a:cxn>
                <a:cxn ang="0">
                  <a:pos x="T4" y="T5"/>
                </a:cxn>
                <a:cxn ang="0">
                  <a:pos x="T6" y="T7"/>
                </a:cxn>
                <a:cxn ang="0">
                  <a:pos x="T8" y="T9"/>
                </a:cxn>
              </a:cxnLst>
              <a:rect l="0" t="0" r="r" b="b"/>
              <a:pathLst>
                <a:path w="78" h="115">
                  <a:moveTo>
                    <a:pt x="11" y="0"/>
                  </a:moveTo>
                  <a:lnTo>
                    <a:pt x="78" y="107"/>
                  </a:lnTo>
                  <a:lnTo>
                    <a:pt x="67" y="115"/>
                  </a:lnTo>
                  <a:lnTo>
                    <a:pt x="0" y="7"/>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9" name="Freeform 34"/>
            <p:cNvSpPr>
              <a:spLocks/>
            </p:cNvSpPr>
            <p:nvPr/>
          </p:nvSpPr>
          <p:spPr bwMode="auto">
            <a:xfrm>
              <a:off x="6032500" y="3440113"/>
              <a:ext cx="34925" cy="61913"/>
            </a:xfrm>
            <a:custGeom>
              <a:avLst/>
              <a:gdLst>
                <a:gd name="T0" fmla="*/ 11 w 42"/>
                <a:gd name="T1" fmla="*/ 0 h 77"/>
                <a:gd name="T2" fmla="*/ 42 w 42"/>
                <a:gd name="T3" fmla="*/ 72 h 77"/>
                <a:gd name="T4" fmla="*/ 31 w 42"/>
                <a:gd name="T5" fmla="*/ 77 h 77"/>
                <a:gd name="T6" fmla="*/ 0 w 42"/>
                <a:gd name="T7" fmla="*/ 5 h 77"/>
                <a:gd name="T8" fmla="*/ 11 w 42"/>
                <a:gd name="T9" fmla="*/ 0 h 77"/>
              </a:gdLst>
              <a:ahLst/>
              <a:cxnLst>
                <a:cxn ang="0">
                  <a:pos x="T0" y="T1"/>
                </a:cxn>
                <a:cxn ang="0">
                  <a:pos x="T2" y="T3"/>
                </a:cxn>
                <a:cxn ang="0">
                  <a:pos x="T4" y="T5"/>
                </a:cxn>
                <a:cxn ang="0">
                  <a:pos x="T6" y="T7"/>
                </a:cxn>
                <a:cxn ang="0">
                  <a:pos x="T8" y="T9"/>
                </a:cxn>
              </a:cxnLst>
              <a:rect l="0" t="0" r="r" b="b"/>
              <a:pathLst>
                <a:path w="42" h="77">
                  <a:moveTo>
                    <a:pt x="11" y="0"/>
                  </a:moveTo>
                  <a:lnTo>
                    <a:pt x="42" y="72"/>
                  </a:lnTo>
                  <a:lnTo>
                    <a:pt x="31" y="77"/>
                  </a:lnTo>
                  <a:lnTo>
                    <a:pt x="0" y="5"/>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0" name="Freeform 35"/>
            <p:cNvSpPr>
              <a:spLocks/>
            </p:cNvSpPr>
            <p:nvPr/>
          </p:nvSpPr>
          <p:spPr bwMode="auto">
            <a:xfrm>
              <a:off x="6061075" y="3392488"/>
              <a:ext cx="33338" cy="100013"/>
            </a:xfrm>
            <a:custGeom>
              <a:avLst/>
              <a:gdLst>
                <a:gd name="T0" fmla="*/ 11 w 42"/>
                <a:gd name="T1" fmla="*/ 0 h 125"/>
                <a:gd name="T2" fmla="*/ 42 w 42"/>
                <a:gd name="T3" fmla="*/ 123 h 125"/>
                <a:gd name="T4" fmla="*/ 29 w 42"/>
                <a:gd name="T5" fmla="*/ 125 h 125"/>
                <a:gd name="T6" fmla="*/ 0 w 42"/>
                <a:gd name="T7" fmla="*/ 3 h 125"/>
                <a:gd name="T8" fmla="*/ 11 w 42"/>
                <a:gd name="T9" fmla="*/ 0 h 125"/>
              </a:gdLst>
              <a:ahLst/>
              <a:cxnLst>
                <a:cxn ang="0">
                  <a:pos x="T0" y="T1"/>
                </a:cxn>
                <a:cxn ang="0">
                  <a:pos x="T2" y="T3"/>
                </a:cxn>
                <a:cxn ang="0">
                  <a:pos x="T4" y="T5"/>
                </a:cxn>
                <a:cxn ang="0">
                  <a:pos x="T6" y="T7"/>
                </a:cxn>
                <a:cxn ang="0">
                  <a:pos x="T8" y="T9"/>
                </a:cxn>
              </a:cxnLst>
              <a:rect l="0" t="0" r="r" b="b"/>
              <a:pathLst>
                <a:path w="42" h="125">
                  <a:moveTo>
                    <a:pt x="11" y="0"/>
                  </a:moveTo>
                  <a:lnTo>
                    <a:pt x="42" y="123"/>
                  </a:lnTo>
                  <a:lnTo>
                    <a:pt x="29" y="125"/>
                  </a:lnTo>
                  <a:lnTo>
                    <a:pt x="0"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1" name="Freeform 36"/>
            <p:cNvSpPr>
              <a:spLocks/>
            </p:cNvSpPr>
            <p:nvPr/>
          </p:nvSpPr>
          <p:spPr bwMode="auto">
            <a:xfrm>
              <a:off x="6105525" y="3422650"/>
              <a:ext cx="17463" cy="65088"/>
            </a:xfrm>
            <a:custGeom>
              <a:avLst/>
              <a:gdLst>
                <a:gd name="T0" fmla="*/ 13 w 20"/>
                <a:gd name="T1" fmla="*/ 0 h 82"/>
                <a:gd name="T2" fmla="*/ 20 w 20"/>
                <a:gd name="T3" fmla="*/ 80 h 82"/>
                <a:gd name="T4" fmla="*/ 7 w 20"/>
                <a:gd name="T5" fmla="*/ 82 h 82"/>
                <a:gd name="T6" fmla="*/ 0 w 20"/>
                <a:gd name="T7" fmla="*/ 2 h 82"/>
                <a:gd name="T8" fmla="*/ 13 w 20"/>
                <a:gd name="T9" fmla="*/ 0 h 82"/>
              </a:gdLst>
              <a:ahLst/>
              <a:cxnLst>
                <a:cxn ang="0">
                  <a:pos x="T0" y="T1"/>
                </a:cxn>
                <a:cxn ang="0">
                  <a:pos x="T2" y="T3"/>
                </a:cxn>
                <a:cxn ang="0">
                  <a:pos x="T4" y="T5"/>
                </a:cxn>
                <a:cxn ang="0">
                  <a:pos x="T6" y="T7"/>
                </a:cxn>
                <a:cxn ang="0">
                  <a:pos x="T8" y="T9"/>
                </a:cxn>
              </a:cxnLst>
              <a:rect l="0" t="0" r="r" b="b"/>
              <a:pathLst>
                <a:path w="20" h="82">
                  <a:moveTo>
                    <a:pt x="13" y="0"/>
                  </a:moveTo>
                  <a:lnTo>
                    <a:pt x="20" y="80"/>
                  </a:lnTo>
                  <a:lnTo>
                    <a:pt x="7" y="82"/>
                  </a:lnTo>
                  <a:lnTo>
                    <a:pt x="0"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2" name="Freeform 37"/>
            <p:cNvSpPr>
              <a:spLocks/>
            </p:cNvSpPr>
            <p:nvPr/>
          </p:nvSpPr>
          <p:spPr bwMode="auto">
            <a:xfrm>
              <a:off x="6140450" y="3386138"/>
              <a:ext cx="17463" cy="101600"/>
            </a:xfrm>
            <a:custGeom>
              <a:avLst/>
              <a:gdLst>
                <a:gd name="T0" fmla="*/ 10 w 23"/>
                <a:gd name="T1" fmla="*/ 0 h 128"/>
                <a:gd name="T2" fmla="*/ 23 w 23"/>
                <a:gd name="T3" fmla="*/ 2 h 128"/>
                <a:gd name="T4" fmla="*/ 13 w 23"/>
                <a:gd name="T5" fmla="*/ 128 h 128"/>
                <a:gd name="T6" fmla="*/ 0 w 23"/>
                <a:gd name="T7" fmla="*/ 126 h 128"/>
                <a:gd name="T8" fmla="*/ 10 w 23"/>
                <a:gd name="T9" fmla="*/ 0 h 128"/>
              </a:gdLst>
              <a:ahLst/>
              <a:cxnLst>
                <a:cxn ang="0">
                  <a:pos x="T0" y="T1"/>
                </a:cxn>
                <a:cxn ang="0">
                  <a:pos x="T2" y="T3"/>
                </a:cxn>
                <a:cxn ang="0">
                  <a:pos x="T4" y="T5"/>
                </a:cxn>
                <a:cxn ang="0">
                  <a:pos x="T6" y="T7"/>
                </a:cxn>
                <a:cxn ang="0">
                  <a:pos x="T8" y="T9"/>
                </a:cxn>
              </a:cxnLst>
              <a:rect l="0" t="0" r="r" b="b"/>
              <a:pathLst>
                <a:path w="23" h="128">
                  <a:moveTo>
                    <a:pt x="10" y="0"/>
                  </a:moveTo>
                  <a:lnTo>
                    <a:pt x="23" y="2"/>
                  </a:lnTo>
                  <a:lnTo>
                    <a:pt x="13" y="128"/>
                  </a:lnTo>
                  <a:lnTo>
                    <a:pt x="0" y="12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3" name="Freeform 38"/>
            <p:cNvSpPr>
              <a:spLocks/>
            </p:cNvSpPr>
            <p:nvPr/>
          </p:nvSpPr>
          <p:spPr bwMode="auto">
            <a:xfrm>
              <a:off x="6167438" y="3429000"/>
              <a:ext cx="25400" cy="63500"/>
            </a:xfrm>
            <a:custGeom>
              <a:avLst/>
              <a:gdLst>
                <a:gd name="T0" fmla="*/ 18 w 31"/>
                <a:gd name="T1" fmla="*/ 0 h 79"/>
                <a:gd name="T2" fmla="*/ 31 w 31"/>
                <a:gd name="T3" fmla="*/ 3 h 79"/>
                <a:gd name="T4" fmla="*/ 11 w 31"/>
                <a:gd name="T5" fmla="*/ 79 h 79"/>
                <a:gd name="T6" fmla="*/ 0 w 31"/>
                <a:gd name="T7" fmla="*/ 77 h 79"/>
                <a:gd name="T8" fmla="*/ 18 w 31"/>
                <a:gd name="T9" fmla="*/ 0 h 79"/>
              </a:gdLst>
              <a:ahLst/>
              <a:cxnLst>
                <a:cxn ang="0">
                  <a:pos x="T0" y="T1"/>
                </a:cxn>
                <a:cxn ang="0">
                  <a:pos x="T2" y="T3"/>
                </a:cxn>
                <a:cxn ang="0">
                  <a:pos x="T4" y="T5"/>
                </a:cxn>
                <a:cxn ang="0">
                  <a:pos x="T6" y="T7"/>
                </a:cxn>
                <a:cxn ang="0">
                  <a:pos x="T8" y="T9"/>
                </a:cxn>
              </a:cxnLst>
              <a:rect l="0" t="0" r="r" b="b"/>
              <a:pathLst>
                <a:path w="31" h="79">
                  <a:moveTo>
                    <a:pt x="18" y="0"/>
                  </a:moveTo>
                  <a:lnTo>
                    <a:pt x="31" y="3"/>
                  </a:lnTo>
                  <a:lnTo>
                    <a:pt x="11" y="79"/>
                  </a:lnTo>
                  <a:lnTo>
                    <a:pt x="0" y="77"/>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4" name="Freeform 39"/>
            <p:cNvSpPr>
              <a:spLocks/>
            </p:cNvSpPr>
            <p:nvPr/>
          </p:nvSpPr>
          <p:spPr bwMode="auto">
            <a:xfrm>
              <a:off x="6194425" y="3406775"/>
              <a:ext cx="47625" cy="95250"/>
            </a:xfrm>
            <a:custGeom>
              <a:avLst/>
              <a:gdLst>
                <a:gd name="T0" fmla="*/ 50 w 61"/>
                <a:gd name="T1" fmla="*/ 0 h 120"/>
                <a:gd name="T2" fmla="*/ 61 w 61"/>
                <a:gd name="T3" fmla="*/ 4 h 120"/>
                <a:gd name="T4" fmla="*/ 11 w 61"/>
                <a:gd name="T5" fmla="*/ 120 h 120"/>
                <a:gd name="T6" fmla="*/ 0 w 61"/>
                <a:gd name="T7" fmla="*/ 115 h 120"/>
                <a:gd name="T8" fmla="*/ 50 w 61"/>
                <a:gd name="T9" fmla="*/ 0 h 120"/>
              </a:gdLst>
              <a:ahLst/>
              <a:cxnLst>
                <a:cxn ang="0">
                  <a:pos x="T0" y="T1"/>
                </a:cxn>
                <a:cxn ang="0">
                  <a:pos x="T2" y="T3"/>
                </a:cxn>
                <a:cxn ang="0">
                  <a:pos x="T4" y="T5"/>
                </a:cxn>
                <a:cxn ang="0">
                  <a:pos x="T6" y="T7"/>
                </a:cxn>
                <a:cxn ang="0">
                  <a:pos x="T8" y="T9"/>
                </a:cxn>
              </a:cxnLst>
              <a:rect l="0" t="0" r="r" b="b"/>
              <a:pathLst>
                <a:path w="61" h="120">
                  <a:moveTo>
                    <a:pt x="50" y="0"/>
                  </a:moveTo>
                  <a:lnTo>
                    <a:pt x="61" y="4"/>
                  </a:lnTo>
                  <a:lnTo>
                    <a:pt x="11" y="120"/>
                  </a:lnTo>
                  <a:lnTo>
                    <a:pt x="0" y="115"/>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5" name="Freeform 40"/>
            <p:cNvSpPr>
              <a:spLocks/>
            </p:cNvSpPr>
            <p:nvPr/>
          </p:nvSpPr>
          <p:spPr bwMode="auto">
            <a:xfrm>
              <a:off x="6219825" y="3455988"/>
              <a:ext cx="41275" cy="60325"/>
            </a:xfrm>
            <a:custGeom>
              <a:avLst/>
              <a:gdLst>
                <a:gd name="T0" fmla="*/ 43 w 54"/>
                <a:gd name="T1" fmla="*/ 0 h 76"/>
                <a:gd name="T2" fmla="*/ 54 w 54"/>
                <a:gd name="T3" fmla="*/ 7 h 76"/>
                <a:gd name="T4" fmla="*/ 11 w 54"/>
                <a:gd name="T5" fmla="*/ 76 h 76"/>
                <a:gd name="T6" fmla="*/ 0 w 54"/>
                <a:gd name="T7" fmla="*/ 68 h 76"/>
                <a:gd name="T8" fmla="*/ 43 w 54"/>
                <a:gd name="T9" fmla="*/ 0 h 76"/>
              </a:gdLst>
              <a:ahLst/>
              <a:cxnLst>
                <a:cxn ang="0">
                  <a:pos x="T0" y="T1"/>
                </a:cxn>
                <a:cxn ang="0">
                  <a:pos x="T2" y="T3"/>
                </a:cxn>
                <a:cxn ang="0">
                  <a:pos x="T4" y="T5"/>
                </a:cxn>
                <a:cxn ang="0">
                  <a:pos x="T6" y="T7"/>
                </a:cxn>
                <a:cxn ang="0">
                  <a:pos x="T8" y="T9"/>
                </a:cxn>
              </a:cxnLst>
              <a:rect l="0" t="0" r="r" b="b"/>
              <a:pathLst>
                <a:path w="54" h="76">
                  <a:moveTo>
                    <a:pt x="43" y="0"/>
                  </a:moveTo>
                  <a:lnTo>
                    <a:pt x="54" y="7"/>
                  </a:lnTo>
                  <a:lnTo>
                    <a:pt x="11" y="76"/>
                  </a:lnTo>
                  <a:lnTo>
                    <a:pt x="0" y="68"/>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6" name="Freeform 41"/>
            <p:cNvSpPr>
              <a:spLocks/>
            </p:cNvSpPr>
            <p:nvPr/>
          </p:nvSpPr>
          <p:spPr bwMode="auto">
            <a:xfrm>
              <a:off x="6243638" y="3451225"/>
              <a:ext cx="73025" cy="82550"/>
            </a:xfrm>
            <a:custGeom>
              <a:avLst/>
              <a:gdLst>
                <a:gd name="T0" fmla="*/ 81 w 90"/>
                <a:gd name="T1" fmla="*/ 0 h 106"/>
                <a:gd name="T2" fmla="*/ 90 w 90"/>
                <a:gd name="T3" fmla="*/ 8 h 106"/>
                <a:gd name="T4" fmla="*/ 9 w 90"/>
                <a:gd name="T5" fmla="*/ 106 h 106"/>
                <a:gd name="T6" fmla="*/ 0 w 90"/>
                <a:gd name="T7" fmla="*/ 97 h 106"/>
                <a:gd name="T8" fmla="*/ 81 w 90"/>
                <a:gd name="T9" fmla="*/ 0 h 106"/>
              </a:gdLst>
              <a:ahLst/>
              <a:cxnLst>
                <a:cxn ang="0">
                  <a:pos x="T0" y="T1"/>
                </a:cxn>
                <a:cxn ang="0">
                  <a:pos x="T2" y="T3"/>
                </a:cxn>
                <a:cxn ang="0">
                  <a:pos x="T4" y="T5"/>
                </a:cxn>
                <a:cxn ang="0">
                  <a:pos x="T6" y="T7"/>
                </a:cxn>
                <a:cxn ang="0">
                  <a:pos x="T8" y="T9"/>
                </a:cxn>
              </a:cxnLst>
              <a:rect l="0" t="0" r="r" b="b"/>
              <a:pathLst>
                <a:path w="90" h="106">
                  <a:moveTo>
                    <a:pt x="81" y="0"/>
                  </a:moveTo>
                  <a:lnTo>
                    <a:pt x="90" y="8"/>
                  </a:lnTo>
                  <a:lnTo>
                    <a:pt x="9" y="106"/>
                  </a:lnTo>
                  <a:lnTo>
                    <a:pt x="0" y="97"/>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7" name="Freeform 42"/>
            <p:cNvSpPr>
              <a:spLocks/>
            </p:cNvSpPr>
            <p:nvPr/>
          </p:nvSpPr>
          <p:spPr bwMode="auto">
            <a:xfrm>
              <a:off x="6264275" y="3505200"/>
              <a:ext cx="53975" cy="49213"/>
            </a:xfrm>
            <a:custGeom>
              <a:avLst/>
              <a:gdLst>
                <a:gd name="T0" fmla="*/ 59 w 68"/>
                <a:gd name="T1" fmla="*/ 0 h 63"/>
                <a:gd name="T2" fmla="*/ 68 w 68"/>
                <a:gd name="T3" fmla="*/ 9 h 63"/>
                <a:gd name="T4" fmla="*/ 9 w 68"/>
                <a:gd name="T5" fmla="*/ 63 h 63"/>
                <a:gd name="T6" fmla="*/ 0 w 68"/>
                <a:gd name="T7" fmla="*/ 53 h 63"/>
                <a:gd name="T8" fmla="*/ 59 w 68"/>
                <a:gd name="T9" fmla="*/ 0 h 63"/>
              </a:gdLst>
              <a:ahLst/>
              <a:cxnLst>
                <a:cxn ang="0">
                  <a:pos x="T0" y="T1"/>
                </a:cxn>
                <a:cxn ang="0">
                  <a:pos x="T2" y="T3"/>
                </a:cxn>
                <a:cxn ang="0">
                  <a:pos x="T4" y="T5"/>
                </a:cxn>
                <a:cxn ang="0">
                  <a:pos x="T6" y="T7"/>
                </a:cxn>
                <a:cxn ang="0">
                  <a:pos x="T8" y="T9"/>
                </a:cxn>
              </a:cxnLst>
              <a:rect l="0" t="0" r="r" b="b"/>
              <a:pathLst>
                <a:path w="68" h="63">
                  <a:moveTo>
                    <a:pt x="59" y="0"/>
                  </a:moveTo>
                  <a:lnTo>
                    <a:pt x="68" y="9"/>
                  </a:lnTo>
                  <a:lnTo>
                    <a:pt x="9" y="63"/>
                  </a:lnTo>
                  <a:lnTo>
                    <a:pt x="0" y="53"/>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8" name="Freeform 43"/>
            <p:cNvSpPr>
              <a:spLocks/>
            </p:cNvSpPr>
            <p:nvPr/>
          </p:nvSpPr>
          <p:spPr bwMode="auto">
            <a:xfrm>
              <a:off x="6283325" y="3513138"/>
              <a:ext cx="88900" cy="65088"/>
            </a:xfrm>
            <a:custGeom>
              <a:avLst/>
              <a:gdLst>
                <a:gd name="T0" fmla="*/ 103 w 110"/>
                <a:gd name="T1" fmla="*/ 0 h 83"/>
                <a:gd name="T2" fmla="*/ 110 w 110"/>
                <a:gd name="T3" fmla="*/ 11 h 83"/>
                <a:gd name="T4" fmla="*/ 7 w 110"/>
                <a:gd name="T5" fmla="*/ 83 h 83"/>
                <a:gd name="T6" fmla="*/ 0 w 110"/>
                <a:gd name="T7" fmla="*/ 74 h 83"/>
                <a:gd name="T8" fmla="*/ 103 w 110"/>
                <a:gd name="T9" fmla="*/ 0 h 83"/>
              </a:gdLst>
              <a:ahLst/>
              <a:cxnLst>
                <a:cxn ang="0">
                  <a:pos x="T0" y="T1"/>
                </a:cxn>
                <a:cxn ang="0">
                  <a:pos x="T2" y="T3"/>
                </a:cxn>
                <a:cxn ang="0">
                  <a:pos x="T4" y="T5"/>
                </a:cxn>
                <a:cxn ang="0">
                  <a:pos x="T6" y="T7"/>
                </a:cxn>
                <a:cxn ang="0">
                  <a:pos x="T8" y="T9"/>
                </a:cxn>
              </a:cxnLst>
              <a:rect l="0" t="0" r="r" b="b"/>
              <a:pathLst>
                <a:path w="110" h="83">
                  <a:moveTo>
                    <a:pt x="103" y="0"/>
                  </a:moveTo>
                  <a:lnTo>
                    <a:pt x="110" y="11"/>
                  </a:lnTo>
                  <a:lnTo>
                    <a:pt x="7" y="83"/>
                  </a:lnTo>
                  <a:lnTo>
                    <a:pt x="0" y="74"/>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9" name="Freeform 44"/>
            <p:cNvSpPr>
              <a:spLocks/>
            </p:cNvSpPr>
            <p:nvPr/>
          </p:nvSpPr>
          <p:spPr bwMode="auto">
            <a:xfrm>
              <a:off x="6299200" y="3567113"/>
              <a:ext cx="61913" cy="38100"/>
            </a:xfrm>
            <a:custGeom>
              <a:avLst/>
              <a:gdLst>
                <a:gd name="T0" fmla="*/ 70 w 77"/>
                <a:gd name="T1" fmla="*/ 0 h 48"/>
                <a:gd name="T2" fmla="*/ 77 w 77"/>
                <a:gd name="T3" fmla="*/ 12 h 48"/>
                <a:gd name="T4" fmla="*/ 5 w 77"/>
                <a:gd name="T5" fmla="*/ 48 h 48"/>
                <a:gd name="T6" fmla="*/ 0 w 77"/>
                <a:gd name="T7" fmla="*/ 37 h 48"/>
                <a:gd name="T8" fmla="*/ 70 w 77"/>
                <a:gd name="T9" fmla="*/ 0 h 48"/>
              </a:gdLst>
              <a:ahLst/>
              <a:cxnLst>
                <a:cxn ang="0">
                  <a:pos x="T0" y="T1"/>
                </a:cxn>
                <a:cxn ang="0">
                  <a:pos x="T2" y="T3"/>
                </a:cxn>
                <a:cxn ang="0">
                  <a:pos x="T4" y="T5"/>
                </a:cxn>
                <a:cxn ang="0">
                  <a:pos x="T6" y="T7"/>
                </a:cxn>
                <a:cxn ang="0">
                  <a:pos x="T8" y="T9"/>
                </a:cxn>
              </a:cxnLst>
              <a:rect l="0" t="0" r="r" b="b"/>
              <a:pathLst>
                <a:path w="77" h="48">
                  <a:moveTo>
                    <a:pt x="70" y="0"/>
                  </a:moveTo>
                  <a:lnTo>
                    <a:pt x="77" y="12"/>
                  </a:lnTo>
                  <a:lnTo>
                    <a:pt x="5" y="48"/>
                  </a:lnTo>
                  <a:lnTo>
                    <a:pt x="0" y="37"/>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0" name="Freeform 45"/>
            <p:cNvSpPr>
              <a:spLocks/>
            </p:cNvSpPr>
            <p:nvPr/>
          </p:nvSpPr>
          <p:spPr bwMode="auto">
            <a:xfrm>
              <a:off x="6313488" y="3586163"/>
              <a:ext cx="96838" cy="46038"/>
            </a:xfrm>
            <a:custGeom>
              <a:avLst/>
              <a:gdLst>
                <a:gd name="T0" fmla="*/ 119 w 122"/>
                <a:gd name="T1" fmla="*/ 0 h 60"/>
                <a:gd name="T2" fmla="*/ 122 w 122"/>
                <a:gd name="T3" fmla="*/ 13 h 60"/>
                <a:gd name="T4" fmla="*/ 6 w 122"/>
                <a:gd name="T5" fmla="*/ 60 h 60"/>
                <a:gd name="T6" fmla="*/ 0 w 122"/>
                <a:gd name="T7" fmla="*/ 48 h 60"/>
                <a:gd name="T8" fmla="*/ 119 w 122"/>
                <a:gd name="T9" fmla="*/ 0 h 60"/>
              </a:gdLst>
              <a:ahLst/>
              <a:cxnLst>
                <a:cxn ang="0">
                  <a:pos x="T0" y="T1"/>
                </a:cxn>
                <a:cxn ang="0">
                  <a:pos x="T2" y="T3"/>
                </a:cxn>
                <a:cxn ang="0">
                  <a:pos x="T4" y="T5"/>
                </a:cxn>
                <a:cxn ang="0">
                  <a:pos x="T6" y="T7"/>
                </a:cxn>
                <a:cxn ang="0">
                  <a:pos x="T8" y="T9"/>
                </a:cxn>
              </a:cxnLst>
              <a:rect l="0" t="0" r="r" b="b"/>
              <a:pathLst>
                <a:path w="122" h="60">
                  <a:moveTo>
                    <a:pt x="119" y="0"/>
                  </a:moveTo>
                  <a:lnTo>
                    <a:pt x="122" y="13"/>
                  </a:lnTo>
                  <a:lnTo>
                    <a:pt x="6" y="60"/>
                  </a:lnTo>
                  <a:lnTo>
                    <a:pt x="0" y="48"/>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1" name="Freeform 46"/>
            <p:cNvSpPr>
              <a:spLocks/>
            </p:cNvSpPr>
            <p:nvPr/>
          </p:nvSpPr>
          <p:spPr bwMode="auto">
            <a:xfrm>
              <a:off x="6323013" y="3635375"/>
              <a:ext cx="65088" cy="26988"/>
            </a:xfrm>
            <a:custGeom>
              <a:avLst/>
              <a:gdLst>
                <a:gd name="T0" fmla="*/ 78 w 82"/>
                <a:gd name="T1" fmla="*/ 0 h 34"/>
                <a:gd name="T2" fmla="*/ 82 w 82"/>
                <a:gd name="T3" fmla="*/ 11 h 34"/>
                <a:gd name="T4" fmla="*/ 4 w 82"/>
                <a:gd name="T5" fmla="*/ 34 h 34"/>
                <a:gd name="T6" fmla="*/ 0 w 82"/>
                <a:gd name="T7" fmla="*/ 21 h 34"/>
                <a:gd name="T8" fmla="*/ 78 w 82"/>
                <a:gd name="T9" fmla="*/ 0 h 34"/>
              </a:gdLst>
              <a:ahLst/>
              <a:cxnLst>
                <a:cxn ang="0">
                  <a:pos x="T0" y="T1"/>
                </a:cxn>
                <a:cxn ang="0">
                  <a:pos x="T2" y="T3"/>
                </a:cxn>
                <a:cxn ang="0">
                  <a:pos x="T4" y="T5"/>
                </a:cxn>
                <a:cxn ang="0">
                  <a:pos x="T6" y="T7"/>
                </a:cxn>
                <a:cxn ang="0">
                  <a:pos x="T8" y="T9"/>
                </a:cxn>
              </a:cxnLst>
              <a:rect l="0" t="0" r="r" b="b"/>
              <a:pathLst>
                <a:path w="82" h="34">
                  <a:moveTo>
                    <a:pt x="78" y="0"/>
                  </a:moveTo>
                  <a:lnTo>
                    <a:pt x="82" y="11"/>
                  </a:lnTo>
                  <a:lnTo>
                    <a:pt x="4" y="34"/>
                  </a:lnTo>
                  <a:lnTo>
                    <a:pt x="0" y="21"/>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2" name="Freeform 47"/>
            <p:cNvSpPr>
              <a:spLocks/>
            </p:cNvSpPr>
            <p:nvPr/>
          </p:nvSpPr>
          <p:spPr bwMode="auto">
            <a:xfrm>
              <a:off x="6330950" y="3667125"/>
              <a:ext cx="101600" cy="23813"/>
            </a:xfrm>
            <a:custGeom>
              <a:avLst/>
              <a:gdLst>
                <a:gd name="T0" fmla="*/ 125 w 127"/>
                <a:gd name="T1" fmla="*/ 0 h 31"/>
                <a:gd name="T2" fmla="*/ 127 w 127"/>
                <a:gd name="T3" fmla="*/ 11 h 31"/>
                <a:gd name="T4" fmla="*/ 2 w 127"/>
                <a:gd name="T5" fmla="*/ 31 h 31"/>
                <a:gd name="T6" fmla="*/ 0 w 127"/>
                <a:gd name="T7" fmla="*/ 20 h 31"/>
                <a:gd name="T8" fmla="*/ 125 w 127"/>
                <a:gd name="T9" fmla="*/ 0 h 31"/>
              </a:gdLst>
              <a:ahLst/>
              <a:cxnLst>
                <a:cxn ang="0">
                  <a:pos x="T0" y="T1"/>
                </a:cxn>
                <a:cxn ang="0">
                  <a:pos x="T2" y="T3"/>
                </a:cxn>
                <a:cxn ang="0">
                  <a:pos x="T4" y="T5"/>
                </a:cxn>
                <a:cxn ang="0">
                  <a:pos x="T6" y="T7"/>
                </a:cxn>
                <a:cxn ang="0">
                  <a:pos x="T8" y="T9"/>
                </a:cxn>
              </a:cxnLst>
              <a:rect l="0" t="0" r="r" b="b"/>
              <a:pathLst>
                <a:path w="127" h="31">
                  <a:moveTo>
                    <a:pt x="125" y="0"/>
                  </a:moveTo>
                  <a:lnTo>
                    <a:pt x="127" y="11"/>
                  </a:lnTo>
                  <a:lnTo>
                    <a:pt x="2" y="31"/>
                  </a:lnTo>
                  <a:lnTo>
                    <a:pt x="0" y="2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3" name="Freeform 48"/>
            <p:cNvSpPr>
              <a:spLocks/>
            </p:cNvSpPr>
            <p:nvPr/>
          </p:nvSpPr>
          <p:spPr bwMode="auto">
            <a:xfrm>
              <a:off x="6335713" y="3708400"/>
              <a:ext cx="61913" cy="14288"/>
            </a:xfrm>
            <a:custGeom>
              <a:avLst/>
              <a:gdLst>
                <a:gd name="T0" fmla="*/ 80 w 80"/>
                <a:gd name="T1" fmla="*/ 0 h 16"/>
                <a:gd name="T2" fmla="*/ 80 w 80"/>
                <a:gd name="T3" fmla="*/ 13 h 16"/>
                <a:gd name="T4" fmla="*/ 0 w 80"/>
                <a:gd name="T5" fmla="*/ 16 h 16"/>
                <a:gd name="T6" fmla="*/ 0 w 80"/>
                <a:gd name="T7" fmla="*/ 5 h 16"/>
                <a:gd name="T8" fmla="*/ 80 w 80"/>
                <a:gd name="T9" fmla="*/ 0 h 16"/>
              </a:gdLst>
              <a:ahLst/>
              <a:cxnLst>
                <a:cxn ang="0">
                  <a:pos x="T0" y="T1"/>
                </a:cxn>
                <a:cxn ang="0">
                  <a:pos x="T2" y="T3"/>
                </a:cxn>
                <a:cxn ang="0">
                  <a:pos x="T4" y="T5"/>
                </a:cxn>
                <a:cxn ang="0">
                  <a:pos x="T6" y="T7"/>
                </a:cxn>
                <a:cxn ang="0">
                  <a:pos x="T8" y="T9"/>
                </a:cxn>
              </a:cxnLst>
              <a:rect l="0" t="0" r="r" b="b"/>
              <a:pathLst>
                <a:path w="80" h="16">
                  <a:moveTo>
                    <a:pt x="80" y="0"/>
                  </a:moveTo>
                  <a:lnTo>
                    <a:pt x="80" y="13"/>
                  </a:lnTo>
                  <a:lnTo>
                    <a:pt x="0" y="16"/>
                  </a:lnTo>
                  <a:lnTo>
                    <a:pt x="0" y="5"/>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4" name="Freeform 49"/>
            <p:cNvSpPr>
              <a:spLocks/>
            </p:cNvSpPr>
            <p:nvPr/>
          </p:nvSpPr>
          <p:spPr bwMode="auto">
            <a:xfrm>
              <a:off x="6337300" y="3925888"/>
              <a:ext cx="96838" cy="101600"/>
            </a:xfrm>
            <a:custGeom>
              <a:avLst/>
              <a:gdLst>
                <a:gd name="T0" fmla="*/ 118 w 122"/>
                <a:gd name="T1" fmla="*/ 0 h 128"/>
                <a:gd name="T2" fmla="*/ 120 w 122"/>
                <a:gd name="T3" fmla="*/ 0 h 128"/>
                <a:gd name="T4" fmla="*/ 122 w 122"/>
                <a:gd name="T5" fmla="*/ 2 h 128"/>
                <a:gd name="T6" fmla="*/ 122 w 122"/>
                <a:gd name="T7" fmla="*/ 4 h 128"/>
                <a:gd name="T8" fmla="*/ 122 w 122"/>
                <a:gd name="T9" fmla="*/ 9 h 128"/>
                <a:gd name="T10" fmla="*/ 122 w 122"/>
                <a:gd name="T11" fmla="*/ 13 h 128"/>
                <a:gd name="T12" fmla="*/ 122 w 122"/>
                <a:gd name="T13" fmla="*/ 15 h 128"/>
                <a:gd name="T14" fmla="*/ 122 w 122"/>
                <a:gd name="T15" fmla="*/ 17 h 128"/>
                <a:gd name="T16" fmla="*/ 122 w 122"/>
                <a:gd name="T17" fmla="*/ 22 h 128"/>
                <a:gd name="T18" fmla="*/ 122 w 122"/>
                <a:gd name="T19" fmla="*/ 22 h 128"/>
                <a:gd name="T20" fmla="*/ 96 w 122"/>
                <a:gd name="T21" fmla="*/ 56 h 128"/>
                <a:gd name="T22" fmla="*/ 72 w 122"/>
                <a:gd name="T23" fmla="*/ 83 h 128"/>
                <a:gd name="T24" fmla="*/ 50 w 122"/>
                <a:gd name="T25" fmla="*/ 107 h 128"/>
                <a:gd name="T26" fmla="*/ 48 w 122"/>
                <a:gd name="T27" fmla="*/ 109 h 128"/>
                <a:gd name="T28" fmla="*/ 44 w 122"/>
                <a:gd name="T29" fmla="*/ 113 h 128"/>
                <a:gd name="T30" fmla="*/ 39 w 122"/>
                <a:gd name="T31" fmla="*/ 120 h 128"/>
                <a:gd name="T32" fmla="*/ 33 w 122"/>
                <a:gd name="T33" fmla="*/ 124 h 128"/>
                <a:gd name="T34" fmla="*/ 28 w 122"/>
                <a:gd name="T35" fmla="*/ 128 h 128"/>
                <a:gd name="T36" fmla="*/ 26 w 122"/>
                <a:gd name="T37" fmla="*/ 128 h 128"/>
                <a:gd name="T38" fmla="*/ 24 w 122"/>
                <a:gd name="T39" fmla="*/ 128 h 128"/>
                <a:gd name="T40" fmla="*/ 22 w 122"/>
                <a:gd name="T41" fmla="*/ 128 h 128"/>
                <a:gd name="T42" fmla="*/ 20 w 122"/>
                <a:gd name="T43" fmla="*/ 128 h 128"/>
                <a:gd name="T44" fmla="*/ 17 w 122"/>
                <a:gd name="T45" fmla="*/ 124 h 128"/>
                <a:gd name="T46" fmla="*/ 11 w 122"/>
                <a:gd name="T47" fmla="*/ 120 h 128"/>
                <a:gd name="T48" fmla="*/ 5 w 122"/>
                <a:gd name="T49" fmla="*/ 113 h 128"/>
                <a:gd name="T50" fmla="*/ 4 w 122"/>
                <a:gd name="T51" fmla="*/ 100 h 128"/>
                <a:gd name="T52" fmla="*/ 2 w 122"/>
                <a:gd name="T53" fmla="*/ 87 h 128"/>
                <a:gd name="T54" fmla="*/ 2 w 122"/>
                <a:gd name="T55" fmla="*/ 76 h 128"/>
                <a:gd name="T56" fmla="*/ 0 w 122"/>
                <a:gd name="T57" fmla="*/ 68 h 128"/>
                <a:gd name="T58" fmla="*/ 2 w 122"/>
                <a:gd name="T59" fmla="*/ 61 h 128"/>
                <a:gd name="T60" fmla="*/ 2 w 122"/>
                <a:gd name="T61" fmla="*/ 57 h 128"/>
                <a:gd name="T62" fmla="*/ 4 w 122"/>
                <a:gd name="T63" fmla="*/ 52 h 128"/>
                <a:gd name="T64" fmla="*/ 7 w 122"/>
                <a:gd name="T65" fmla="*/ 48 h 128"/>
                <a:gd name="T66" fmla="*/ 7 w 122"/>
                <a:gd name="T67" fmla="*/ 48 h 128"/>
                <a:gd name="T68" fmla="*/ 11 w 122"/>
                <a:gd name="T69" fmla="*/ 43 h 128"/>
                <a:gd name="T70" fmla="*/ 17 w 122"/>
                <a:gd name="T71" fmla="*/ 41 h 128"/>
                <a:gd name="T72" fmla="*/ 22 w 122"/>
                <a:gd name="T73" fmla="*/ 39 h 128"/>
                <a:gd name="T74" fmla="*/ 24 w 122"/>
                <a:gd name="T75" fmla="*/ 39 h 128"/>
                <a:gd name="T76" fmla="*/ 24 w 122"/>
                <a:gd name="T77" fmla="*/ 39 h 128"/>
                <a:gd name="T78" fmla="*/ 28 w 122"/>
                <a:gd name="T79" fmla="*/ 41 h 128"/>
                <a:gd name="T80" fmla="*/ 29 w 122"/>
                <a:gd name="T81" fmla="*/ 43 h 128"/>
                <a:gd name="T82" fmla="*/ 29 w 122"/>
                <a:gd name="T83" fmla="*/ 46 h 128"/>
                <a:gd name="T84" fmla="*/ 29 w 122"/>
                <a:gd name="T85" fmla="*/ 52 h 128"/>
                <a:gd name="T86" fmla="*/ 31 w 122"/>
                <a:gd name="T87" fmla="*/ 59 h 128"/>
                <a:gd name="T88" fmla="*/ 33 w 122"/>
                <a:gd name="T89" fmla="*/ 68 h 128"/>
                <a:gd name="T90" fmla="*/ 33 w 122"/>
                <a:gd name="T91" fmla="*/ 76 h 128"/>
                <a:gd name="T92" fmla="*/ 35 w 122"/>
                <a:gd name="T93" fmla="*/ 80 h 128"/>
                <a:gd name="T94" fmla="*/ 39 w 122"/>
                <a:gd name="T95" fmla="*/ 80 h 128"/>
                <a:gd name="T96" fmla="*/ 39 w 122"/>
                <a:gd name="T97" fmla="*/ 80 h 128"/>
                <a:gd name="T98" fmla="*/ 41 w 122"/>
                <a:gd name="T99" fmla="*/ 78 h 128"/>
                <a:gd name="T100" fmla="*/ 44 w 122"/>
                <a:gd name="T101" fmla="*/ 74 h 128"/>
                <a:gd name="T102" fmla="*/ 46 w 122"/>
                <a:gd name="T103" fmla="*/ 72 h 128"/>
                <a:gd name="T104" fmla="*/ 52 w 122"/>
                <a:gd name="T105" fmla="*/ 67 h 128"/>
                <a:gd name="T106" fmla="*/ 57 w 122"/>
                <a:gd name="T107" fmla="*/ 61 h 128"/>
                <a:gd name="T108" fmla="*/ 65 w 122"/>
                <a:gd name="T109" fmla="*/ 54 h 128"/>
                <a:gd name="T110" fmla="*/ 68 w 122"/>
                <a:gd name="T111" fmla="*/ 48 h 128"/>
                <a:gd name="T112" fmla="*/ 74 w 122"/>
                <a:gd name="T113" fmla="*/ 41 h 128"/>
                <a:gd name="T114" fmla="*/ 96 w 122"/>
                <a:gd name="T115" fmla="*/ 17 h 128"/>
                <a:gd name="T116" fmla="*/ 113 w 122"/>
                <a:gd name="T117" fmla="*/ 2 h 128"/>
                <a:gd name="T118" fmla="*/ 116 w 122"/>
                <a:gd name="T119" fmla="*/ 0 h 128"/>
                <a:gd name="T120" fmla="*/ 118 w 122"/>
                <a:gd name="T1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28">
                  <a:moveTo>
                    <a:pt x="118" y="0"/>
                  </a:moveTo>
                  <a:lnTo>
                    <a:pt x="120" y="0"/>
                  </a:lnTo>
                  <a:lnTo>
                    <a:pt x="122" y="2"/>
                  </a:lnTo>
                  <a:lnTo>
                    <a:pt x="122" y="4"/>
                  </a:lnTo>
                  <a:lnTo>
                    <a:pt x="122" y="9"/>
                  </a:lnTo>
                  <a:lnTo>
                    <a:pt x="122" y="13"/>
                  </a:lnTo>
                  <a:lnTo>
                    <a:pt x="122" y="15"/>
                  </a:lnTo>
                  <a:lnTo>
                    <a:pt x="122" y="17"/>
                  </a:lnTo>
                  <a:lnTo>
                    <a:pt x="122" y="22"/>
                  </a:lnTo>
                  <a:lnTo>
                    <a:pt x="122" y="22"/>
                  </a:lnTo>
                  <a:lnTo>
                    <a:pt x="96" y="56"/>
                  </a:lnTo>
                  <a:lnTo>
                    <a:pt x="72" y="83"/>
                  </a:lnTo>
                  <a:lnTo>
                    <a:pt x="50" y="107"/>
                  </a:lnTo>
                  <a:lnTo>
                    <a:pt x="48" y="109"/>
                  </a:lnTo>
                  <a:lnTo>
                    <a:pt x="44" y="113"/>
                  </a:lnTo>
                  <a:lnTo>
                    <a:pt x="39" y="120"/>
                  </a:lnTo>
                  <a:lnTo>
                    <a:pt x="33" y="124"/>
                  </a:lnTo>
                  <a:lnTo>
                    <a:pt x="28" y="128"/>
                  </a:lnTo>
                  <a:lnTo>
                    <a:pt x="26" y="128"/>
                  </a:lnTo>
                  <a:lnTo>
                    <a:pt x="24" y="128"/>
                  </a:lnTo>
                  <a:lnTo>
                    <a:pt x="22" y="128"/>
                  </a:lnTo>
                  <a:lnTo>
                    <a:pt x="20" y="128"/>
                  </a:lnTo>
                  <a:lnTo>
                    <a:pt x="17" y="124"/>
                  </a:lnTo>
                  <a:lnTo>
                    <a:pt x="11" y="120"/>
                  </a:lnTo>
                  <a:lnTo>
                    <a:pt x="5" y="113"/>
                  </a:lnTo>
                  <a:lnTo>
                    <a:pt x="4" y="100"/>
                  </a:lnTo>
                  <a:lnTo>
                    <a:pt x="2" y="87"/>
                  </a:lnTo>
                  <a:lnTo>
                    <a:pt x="2" y="76"/>
                  </a:lnTo>
                  <a:lnTo>
                    <a:pt x="0" y="68"/>
                  </a:lnTo>
                  <a:lnTo>
                    <a:pt x="2" y="61"/>
                  </a:lnTo>
                  <a:lnTo>
                    <a:pt x="2" y="57"/>
                  </a:lnTo>
                  <a:lnTo>
                    <a:pt x="4" y="52"/>
                  </a:lnTo>
                  <a:lnTo>
                    <a:pt x="7" y="48"/>
                  </a:lnTo>
                  <a:lnTo>
                    <a:pt x="7" y="48"/>
                  </a:lnTo>
                  <a:lnTo>
                    <a:pt x="11" y="43"/>
                  </a:lnTo>
                  <a:lnTo>
                    <a:pt x="17" y="41"/>
                  </a:lnTo>
                  <a:lnTo>
                    <a:pt x="22" y="39"/>
                  </a:lnTo>
                  <a:lnTo>
                    <a:pt x="24" y="39"/>
                  </a:lnTo>
                  <a:lnTo>
                    <a:pt x="24" y="39"/>
                  </a:lnTo>
                  <a:lnTo>
                    <a:pt x="28" y="41"/>
                  </a:lnTo>
                  <a:lnTo>
                    <a:pt x="29" y="43"/>
                  </a:lnTo>
                  <a:lnTo>
                    <a:pt x="29" y="46"/>
                  </a:lnTo>
                  <a:lnTo>
                    <a:pt x="29" y="52"/>
                  </a:lnTo>
                  <a:lnTo>
                    <a:pt x="31" y="59"/>
                  </a:lnTo>
                  <a:lnTo>
                    <a:pt x="33" y="68"/>
                  </a:lnTo>
                  <a:lnTo>
                    <a:pt x="33" y="76"/>
                  </a:lnTo>
                  <a:lnTo>
                    <a:pt x="35" y="80"/>
                  </a:lnTo>
                  <a:lnTo>
                    <a:pt x="39" y="80"/>
                  </a:lnTo>
                  <a:lnTo>
                    <a:pt x="39" y="80"/>
                  </a:lnTo>
                  <a:lnTo>
                    <a:pt x="41" y="78"/>
                  </a:lnTo>
                  <a:lnTo>
                    <a:pt x="44" y="74"/>
                  </a:lnTo>
                  <a:lnTo>
                    <a:pt x="46" y="72"/>
                  </a:lnTo>
                  <a:lnTo>
                    <a:pt x="52" y="67"/>
                  </a:lnTo>
                  <a:lnTo>
                    <a:pt x="57" y="61"/>
                  </a:lnTo>
                  <a:lnTo>
                    <a:pt x="65" y="54"/>
                  </a:lnTo>
                  <a:lnTo>
                    <a:pt x="68" y="48"/>
                  </a:lnTo>
                  <a:lnTo>
                    <a:pt x="74" y="41"/>
                  </a:lnTo>
                  <a:lnTo>
                    <a:pt x="96" y="17"/>
                  </a:lnTo>
                  <a:lnTo>
                    <a:pt x="113" y="2"/>
                  </a:lnTo>
                  <a:lnTo>
                    <a:pt x="116" y="0"/>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5" name="Freeform 50"/>
            <p:cNvSpPr>
              <a:spLocks noEditPoints="1"/>
            </p:cNvSpPr>
            <p:nvPr/>
          </p:nvSpPr>
          <p:spPr bwMode="auto">
            <a:xfrm>
              <a:off x="6280150" y="3875088"/>
              <a:ext cx="196850" cy="196850"/>
            </a:xfrm>
            <a:custGeom>
              <a:avLst/>
              <a:gdLst>
                <a:gd name="T0" fmla="*/ 124 w 247"/>
                <a:gd name="T1" fmla="*/ 19 h 250"/>
                <a:gd name="T2" fmla="*/ 90 w 247"/>
                <a:gd name="T3" fmla="*/ 24 h 250"/>
                <a:gd name="T4" fmla="*/ 61 w 247"/>
                <a:gd name="T5" fmla="*/ 39 h 250"/>
                <a:gd name="T6" fmla="*/ 37 w 247"/>
                <a:gd name="T7" fmla="*/ 63 h 250"/>
                <a:gd name="T8" fmla="*/ 22 w 247"/>
                <a:gd name="T9" fmla="*/ 91 h 250"/>
                <a:gd name="T10" fmla="*/ 16 w 247"/>
                <a:gd name="T11" fmla="*/ 124 h 250"/>
                <a:gd name="T12" fmla="*/ 22 w 247"/>
                <a:gd name="T13" fmla="*/ 159 h 250"/>
                <a:gd name="T14" fmla="*/ 37 w 247"/>
                <a:gd name="T15" fmla="*/ 187 h 250"/>
                <a:gd name="T16" fmla="*/ 61 w 247"/>
                <a:gd name="T17" fmla="*/ 211 h 250"/>
                <a:gd name="T18" fmla="*/ 90 w 247"/>
                <a:gd name="T19" fmla="*/ 226 h 250"/>
                <a:gd name="T20" fmla="*/ 124 w 247"/>
                <a:gd name="T21" fmla="*/ 231 h 250"/>
                <a:gd name="T22" fmla="*/ 157 w 247"/>
                <a:gd name="T23" fmla="*/ 226 h 250"/>
                <a:gd name="T24" fmla="*/ 186 w 247"/>
                <a:gd name="T25" fmla="*/ 211 h 250"/>
                <a:gd name="T26" fmla="*/ 209 w 247"/>
                <a:gd name="T27" fmla="*/ 187 h 250"/>
                <a:gd name="T28" fmla="*/ 223 w 247"/>
                <a:gd name="T29" fmla="*/ 159 h 250"/>
                <a:gd name="T30" fmla="*/ 229 w 247"/>
                <a:gd name="T31" fmla="*/ 124 h 250"/>
                <a:gd name="T32" fmla="*/ 223 w 247"/>
                <a:gd name="T33" fmla="*/ 91 h 250"/>
                <a:gd name="T34" fmla="*/ 209 w 247"/>
                <a:gd name="T35" fmla="*/ 63 h 250"/>
                <a:gd name="T36" fmla="*/ 186 w 247"/>
                <a:gd name="T37" fmla="*/ 39 h 250"/>
                <a:gd name="T38" fmla="*/ 157 w 247"/>
                <a:gd name="T39" fmla="*/ 24 h 250"/>
                <a:gd name="T40" fmla="*/ 124 w 247"/>
                <a:gd name="T41" fmla="*/ 19 h 250"/>
                <a:gd name="T42" fmla="*/ 124 w 247"/>
                <a:gd name="T43" fmla="*/ 0 h 250"/>
                <a:gd name="T44" fmla="*/ 157 w 247"/>
                <a:gd name="T45" fmla="*/ 6 h 250"/>
                <a:gd name="T46" fmla="*/ 186 w 247"/>
                <a:gd name="T47" fmla="*/ 19 h 250"/>
                <a:gd name="T48" fmla="*/ 210 w 247"/>
                <a:gd name="T49" fmla="*/ 37 h 250"/>
                <a:gd name="T50" fmla="*/ 231 w 247"/>
                <a:gd name="T51" fmla="*/ 63 h 250"/>
                <a:gd name="T52" fmla="*/ 244 w 247"/>
                <a:gd name="T53" fmla="*/ 93 h 250"/>
                <a:gd name="T54" fmla="*/ 247 w 247"/>
                <a:gd name="T55" fmla="*/ 124 h 250"/>
                <a:gd name="T56" fmla="*/ 244 w 247"/>
                <a:gd name="T57" fmla="*/ 157 h 250"/>
                <a:gd name="T58" fmla="*/ 231 w 247"/>
                <a:gd name="T59" fmla="*/ 187 h 250"/>
                <a:gd name="T60" fmla="*/ 210 w 247"/>
                <a:gd name="T61" fmla="*/ 213 h 250"/>
                <a:gd name="T62" fmla="*/ 186 w 247"/>
                <a:gd name="T63" fmla="*/ 231 h 250"/>
                <a:gd name="T64" fmla="*/ 157 w 247"/>
                <a:gd name="T65" fmla="*/ 244 h 250"/>
                <a:gd name="T66" fmla="*/ 124 w 247"/>
                <a:gd name="T67" fmla="*/ 250 h 250"/>
                <a:gd name="T68" fmla="*/ 90 w 247"/>
                <a:gd name="T69" fmla="*/ 244 h 250"/>
                <a:gd name="T70" fmla="*/ 61 w 247"/>
                <a:gd name="T71" fmla="*/ 231 h 250"/>
                <a:gd name="T72" fmla="*/ 35 w 247"/>
                <a:gd name="T73" fmla="*/ 213 h 250"/>
                <a:gd name="T74" fmla="*/ 16 w 247"/>
                <a:gd name="T75" fmla="*/ 187 h 250"/>
                <a:gd name="T76" fmla="*/ 4 w 247"/>
                <a:gd name="T77" fmla="*/ 157 h 250"/>
                <a:gd name="T78" fmla="*/ 0 w 247"/>
                <a:gd name="T79" fmla="*/ 124 h 250"/>
                <a:gd name="T80" fmla="*/ 4 w 247"/>
                <a:gd name="T81" fmla="*/ 93 h 250"/>
                <a:gd name="T82" fmla="*/ 16 w 247"/>
                <a:gd name="T83" fmla="*/ 63 h 250"/>
                <a:gd name="T84" fmla="*/ 35 w 247"/>
                <a:gd name="T85" fmla="*/ 37 h 250"/>
                <a:gd name="T86" fmla="*/ 61 w 247"/>
                <a:gd name="T87" fmla="*/ 19 h 250"/>
                <a:gd name="T88" fmla="*/ 90 w 247"/>
                <a:gd name="T89" fmla="*/ 6 h 250"/>
                <a:gd name="T90" fmla="*/ 124 w 247"/>
                <a:gd name="T9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 h="250">
                  <a:moveTo>
                    <a:pt x="124" y="19"/>
                  </a:moveTo>
                  <a:lnTo>
                    <a:pt x="90" y="24"/>
                  </a:lnTo>
                  <a:lnTo>
                    <a:pt x="61" y="39"/>
                  </a:lnTo>
                  <a:lnTo>
                    <a:pt x="37" y="63"/>
                  </a:lnTo>
                  <a:lnTo>
                    <a:pt x="22" y="91"/>
                  </a:lnTo>
                  <a:lnTo>
                    <a:pt x="16" y="124"/>
                  </a:lnTo>
                  <a:lnTo>
                    <a:pt x="22" y="159"/>
                  </a:lnTo>
                  <a:lnTo>
                    <a:pt x="37" y="187"/>
                  </a:lnTo>
                  <a:lnTo>
                    <a:pt x="61" y="211"/>
                  </a:lnTo>
                  <a:lnTo>
                    <a:pt x="90" y="226"/>
                  </a:lnTo>
                  <a:lnTo>
                    <a:pt x="124" y="231"/>
                  </a:lnTo>
                  <a:lnTo>
                    <a:pt x="157" y="226"/>
                  </a:lnTo>
                  <a:lnTo>
                    <a:pt x="186" y="211"/>
                  </a:lnTo>
                  <a:lnTo>
                    <a:pt x="209" y="187"/>
                  </a:lnTo>
                  <a:lnTo>
                    <a:pt x="223" y="159"/>
                  </a:lnTo>
                  <a:lnTo>
                    <a:pt x="229" y="124"/>
                  </a:lnTo>
                  <a:lnTo>
                    <a:pt x="223" y="91"/>
                  </a:lnTo>
                  <a:lnTo>
                    <a:pt x="209" y="63"/>
                  </a:lnTo>
                  <a:lnTo>
                    <a:pt x="186" y="39"/>
                  </a:lnTo>
                  <a:lnTo>
                    <a:pt x="157" y="24"/>
                  </a:lnTo>
                  <a:lnTo>
                    <a:pt x="124" y="19"/>
                  </a:lnTo>
                  <a:close/>
                  <a:moveTo>
                    <a:pt x="124" y="0"/>
                  </a:moveTo>
                  <a:lnTo>
                    <a:pt x="157" y="6"/>
                  </a:lnTo>
                  <a:lnTo>
                    <a:pt x="186" y="19"/>
                  </a:lnTo>
                  <a:lnTo>
                    <a:pt x="210" y="37"/>
                  </a:lnTo>
                  <a:lnTo>
                    <a:pt x="231" y="63"/>
                  </a:lnTo>
                  <a:lnTo>
                    <a:pt x="244" y="93"/>
                  </a:lnTo>
                  <a:lnTo>
                    <a:pt x="247" y="124"/>
                  </a:lnTo>
                  <a:lnTo>
                    <a:pt x="244" y="157"/>
                  </a:lnTo>
                  <a:lnTo>
                    <a:pt x="231" y="187"/>
                  </a:lnTo>
                  <a:lnTo>
                    <a:pt x="210" y="213"/>
                  </a:lnTo>
                  <a:lnTo>
                    <a:pt x="186" y="231"/>
                  </a:lnTo>
                  <a:lnTo>
                    <a:pt x="157" y="244"/>
                  </a:lnTo>
                  <a:lnTo>
                    <a:pt x="124" y="250"/>
                  </a:lnTo>
                  <a:lnTo>
                    <a:pt x="90" y="244"/>
                  </a:lnTo>
                  <a:lnTo>
                    <a:pt x="61" y="231"/>
                  </a:lnTo>
                  <a:lnTo>
                    <a:pt x="35" y="213"/>
                  </a:lnTo>
                  <a:lnTo>
                    <a:pt x="16" y="187"/>
                  </a:lnTo>
                  <a:lnTo>
                    <a:pt x="4" y="157"/>
                  </a:lnTo>
                  <a:lnTo>
                    <a:pt x="0" y="124"/>
                  </a:lnTo>
                  <a:lnTo>
                    <a:pt x="4" y="93"/>
                  </a:lnTo>
                  <a:lnTo>
                    <a:pt x="16" y="63"/>
                  </a:lnTo>
                  <a:lnTo>
                    <a:pt x="35" y="37"/>
                  </a:lnTo>
                  <a:lnTo>
                    <a:pt x="61" y="19"/>
                  </a:lnTo>
                  <a:lnTo>
                    <a:pt x="90" y="6"/>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grpSp>
      <p:sp>
        <p:nvSpPr>
          <p:cNvPr id="101" name="Freeform 55"/>
          <p:cNvSpPr>
            <a:spLocks noEditPoints="1"/>
          </p:cNvSpPr>
          <p:nvPr/>
        </p:nvSpPr>
        <p:spPr bwMode="auto">
          <a:xfrm>
            <a:off x="4789695" y="3526516"/>
            <a:ext cx="427956" cy="370628"/>
          </a:xfrm>
          <a:custGeom>
            <a:avLst/>
            <a:gdLst>
              <a:gd name="T0" fmla="*/ 571 w 730"/>
              <a:gd name="T1" fmla="*/ 110 h 617"/>
              <a:gd name="T2" fmla="*/ 520 w 730"/>
              <a:gd name="T3" fmla="*/ 198 h 617"/>
              <a:gd name="T4" fmla="*/ 605 w 730"/>
              <a:gd name="T5" fmla="*/ 206 h 617"/>
              <a:gd name="T6" fmla="*/ 671 w 730"/>
              <a:gd name="T7" fmla="*/ 123 h 617"/>
              <a:gd name="T8" fmla="*/ 621 w 730"/>
              <a:gd name="T9" fmla="*/ 71 h 617"/>
              <a:gd name="T10" fmla="*/ 62 w 730"/>
              <a:gd name="T11" fmla="*/ 104 h 617"/>
              <a:gd name="T12" fmla="*/ 105 w 730"/>
              <a:gd name="T13" fmla="*/ 196 h 617"/>
              <a:gd name="T14" fmla="*/ 218 w 730"/>
              <a:gd name="T15" fmla="*/ 253 h 617"/>
              <a:gd name="T16" fmla="*/ 161 w 730"/>
              <a:gd name="T17" fmla="*/ 132 h 617"/>
              <a:gd name="T18" fmla="*/ 130 w 730"/>
              <a:gd name="T19" fmla="*/ 73 h 617"/>
              <a:gd name="T20" fmla="*/ 483 w 730"/>
              <a:gd name="T21" fmla="*/ 64 h 617"/>
              <a:gd name="T22" fmla="*/ 474 w 730"/>
              <a:gd name="T23" fmla="*/ 103 h 617"/>
              <a:gd name="T24" fmla="*/ 473 w 730"/>
              <a:gd name="T25" fmla="*/ 290 h 617"/>
              <a:gd name="T26" fmla="*/ 408 w 730"/>
              <a:gd name="T27" fmla="*/ 446 h 617"/>
              <a:gd name="T28" fmla="*/ 465 w 730"/>
              <a:gd name="T29" fmla="*/ 405 h 617"/>
              <a:gd name="T30" fmla="*/ 491 w 730"/>
              <a:gd name="T31" fmla="*/ 230 h 617"/>
              <a:gd name="T32" fmla="*/ 529 w 730"/>
              <a:gd name="T33" fmla="*/ 52 h 617"/>
              <a:gd name="T34" fmla="*/ 236 w 730"/>
              <a:gd name="T35" fmla="*/ 29 h 617"/>
              <a:gd name="T36" fmla="*/ 257 w 730"/>
              <a:gd name="T37" fmla="*/ 47 h 617"/>
              <a:gd name="T38" fmla="*/ 445 w 730"/>
              <a:gd name="T39" fmla="*/ 51 h 617"/>
              <a:gd name="T40" fmla="*/ 510 w 730"/>
              <a:gd name="T41" fmla="*/ 32 h 617"/>
              <a:gd name="T42" fmla="*/ 385 w 730"/>
              <a:gd name="T43" fmla="*/ 16 h 617"/>
              <a:gd name="T44" fmla="*/ 490 w 730"/>
              <a:gd name="T45" fmla="*/ 9 h 617"/>
              <a:gd name="T46" fmla="*/ 563 w 730"/>
              <a:gd name="T47" fmla="*/ 47 h 617"/>
              <a:gd name="T48" fmla="*/ 627 w 730"/>
              <a:gd name="T49" fmla="*/ 16 h 617"/>
              <a:gd name="T50" fmla="*/ 687 w 730"/>
              <a:gd name="T51" fmla="*/ 60 h 617"/>
              <a:gd name="T52" fmla="*/ 728 w 730"/>
              <a:gd name="T53" fmla="*/ 172 h 617"/>
              <a:gd name="T54" fmla="*/ 644 w 730"/>
              <a:gd name="T55" fmla="*/ 253 h 617"/>
              <a:gd name="T56" fmla="*/ 529 w 730"/>
              <a:gd name="T57" fmla="*/ 306 h 617"/>
              <a:gd name="T58" fmla="*/ 562 w 730"/>
              <a:gd name="T59" fmla="*/ 359 h 617"/>
              <a:gd name="T60" fmla="*/ 596 w 730"/>
              <a:gd name="T61" fmla="*/ 330 h 617"/>
              <a:gd name="T62" fmla="*/ 583 w 730"/>
              <a:gd name="T63" fmla="*/ 389 h 617"/>
              <a:gd name="T64" fmla="*/ 503 w 730"/>
              <a:gd name="T65" fmla="*/ 417 h 617"/>
              <a:gd name="T66" fmla="*/ 408 w 730"/>
              <a:gd name="T67" fmla="*/ 509 h 617"/>
              <a:gd name="T68" fmla="*/ 414 w 730"/>
              <a:gd name="T69" fmla="*/ 536 h 617"/>
              <a:gd name="T70" fmla="*/ 454 w 730"/>
              <a:gd name="T71" fmla="*/ 548 h 617"/>
              <a:gd name="T72" fmla="*/ 487 w 730"/>
              <a:gd name="T73" fmla="*/ 580 h 617"/>
              <a:gd name="T74" fmla="*/ 414 w 730"/>
              <a:gd name="T75" fmla="*/ 614 h 617"/>
              <a:gd name="T76" fmla="*/ 248 w 730"/>
              <a:gd name="T77" fmla="*/ 601 h 617"/>
              <a:gd name="T78" fmla="*/ 278 w 730"/>
              <a:gd name="T79" fmla="*/ 556 h 617"/>
              <a:gd name="T80" fmla="*/ 294 w 730"/>
              <a:gd name="T81" fmla="*/ 539 h 617"/>
              <a:gd name="T82" fmla="*/ 324 w 730"/>
              <a:gd name="T83" fmla="*/ 526 h 617"/>
              <a:gd name="T84" fmla="*/ 264 w 730"/>
              <a:gd name="T85" fmla="*/ 464 h 617"/>
              <a:gd name="T86" fmla="*/ 186 w 730"/>
              <a:gd name="T87" fmla="*/ 399 h 617"/>
              <a:gd name="T88" fmla="*/ 130 w 730"/>
              <a:gd name="T89" fmla="*/ 358 h 617"/>
              <a:gd name="T90" fmla="*/ 151 w 730"/>
              <a:gd name="T91" fmla="*/ 351 h 617"/>
              <a:gd name="T92" fmla="*/ 205 w 730"/>
              <a:gd name="T93" fmla="*/ 336 h 617"/>
              <a:gd name="T94" fmla="*/ 154 w 730"/>
              <a:gd name="T95" fmla="*/ 274 h 617"/>
              <a:gd name="T96" fmla="*/ 30 w 730"/>
              <a:gd name="T97" fmla="*/ 221 h 617"/>
              <a:gd name="T98" fmla="*/ 13 w 730"/>
              <a:gd name="T99" fmla="*/ 90 h 617"/>
              <a:gd name="T100" fmla="*/ 97 w 730"/>
              <a:gd name="T101" fmla="*/ 34 h 617"/>
              <a:gd name="T102" fmla="*/ 140 w 730"/>
              <a:gd name="T103" fmla="*/ 39 h 617"/>
              <a:gd name="T104" fmla="*/ 215 w 730"/>
              <a:gd name="T105" fmla="*/ 1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617">
                <a:moveTo>
                  <a:pt x="621" y="71"/>
                </a:moveTo>
                <a:lnTo>
                  <a:pt x="601" y="73"/>
                </a:lnTo>
                <a:lnTo>
                  <a:pt x="586" y="80"/>
                </a:lnTo>
                <a:lnTo>
                  <a:pt x="576" y="93"/>
                </a:lnTo>
                <a:lnTo>
                  <a:pt x="571" y="110"/>
                </a:lnTo>
                <a:lnTo>
                  <a:pt x="571" y="132"/>
                </a:lnTo>
                <a:lnTo>
                  <a:pt x="555" y="140"/>
                </a:lnTo>
                <a:lnTo>
                  <a:pt x="536" y="101"/>
                </a:lnTo>
                <a:lnTo>
                  <a:pt x="527" y="147"/>
                </a:lnTo>
                <a:lnTo>
                  <a:pt x="520" y="198"/>
                </a:lnTo>
                <a:lnTo>
                  <a:pt x="516" y="253"/>
                </a:lnTo>
                <a:lnTo>
                  <a:pt x="529" y="242"/>
                </a:lnTo>
                <a:lnTo>
                  <a:pt x="550" y="231"/>
                </a:lnTo>
                <a:lnTo>
                  <a:pt x="576" y="219"/>
                </a:lnTo>
                <a:lnTo>
                  <a:pt x="605" y="206"/>
                </a:lnTo>
                <a:lnTo>
                  <a:pt x="627" y="196"/>
                </a:lnTo>
                <a:lnTo>
                  <a:pt x="641" y="186"/>
                </a:lnTo>
                <a:lnTo>
                  <a:pt x="658" y="168"/>
                </a:lnTo>
                <a:lnTo>
                  <a:pt x="668" y="147"/>
                </a:lnTo>
                <a:lnTo>
                  <a:pt x="671" y="123"/>
                </a:lnTo>
                <a:lnTo>
                  <a:pt x="670" y="104"/>
                </a:lnTo>
                <a:lnTo>
                  <a:pt x="664" y="90"/>
                </a:lnTo>
                <a:lnTo>
                  <a:pt x="654" y="78"/>
                </a:lnTo>
                <a:lnTo>
                  <a:pt x="640" y="73"/>
                </a:lnTo>
                <a:lnTo>
                  <a:pt x="621" y="71"/>
                </a:lnTo>
                <a:close/>
                <a:moveTo>
                  <a:pt x="111" y="71"/>
                </a:moveTo>
                <a:lnTo>
                  <a:pt x="92" y="73"/>
                </a:lnTo>
                <a:lnTo>
                  <a:pt x="78" y="78"/>
                </a:lnTo>
                <a:lnTo>
                  <a:pt x="68" y="90"/>
                </a:lnTo>
                <a:lnTo>
                  <a:pt x="62" y="104"/>
                </a:lnTo>
                <a:lnTo>
                  <a:pt x="59" y="123"/>
                </a:lnTo>
                <a:lnTo>
                  <a:pt x="63" y="147"/>
                </a:lnTo>
                <a:lnTo>
                  <a:pt x="74" y="168"/>
                </a:lnTo>
                <a:lnTo>
                  <a:pt x="91" y="186"/>
                </a:lnTo>
                <a:lnTo>
                  <a:pt x="105" y="196"/>
                </a:lnTo>
                <a:lnTo>
                  <a:pt x="127" y="206"/>
                </a:lnTo>
                <a:lnTo>
                  <a:pt x="156" y="219"/>
                </a:lnTo>
                <a:lnTo>
                  <a:pt x="183" y="231"/>
                </a:lnTo>
                <a:lnTo>
                  <a:pt x="203" y="242"/>
                </a:lnTo>
                <a:lnTo>
                  <a:pt x="218" y="253"/>
                </a:lnTo>
                <a:lnTo>
                  <a:pt x="212" y="198"/>
                </a:lnTo>
                <a:lnTo>
                  <a:pt x="205" y="147"/>
                </a:lnTo>
                <a:lnTo>
                  <a:pt x="196" y="101"/>
                </a:lnTo>
                <a:lnTo>
                  <a:pt x="177" y="140"/>
                </a:lnTo>
                <a:lnTo>
                  <a:pt x="161" y="132"/>
                </a:lnTo>
                <a:lnTo>
                  <a:pt x="163" y="121"/>
                </a:lnTo>
                <a:lnTo>
                  <a:pt x="161" y="103"/>
                </a:lnTo>
                <a:lnTo>
                  <a:pt x="156" y="88"/>
                </a:lnTo>
                <a:lnTo>
                  <a:pt x="146" y="78"/>
                </a:lnTo>
                <a:lnTo>
                  <a:pt x="130" y="73"/>
                </a:lnTo>
                <a:lnTo>
                  <a:pt x="111" y="71"/>
                </a:lnTo>
                <a:close/>
                <a:moveTo>
                  <a:pt x="529" y="52"/>
                </a:moveTo>
                <a:lnTo>
                  <a:pt x="523" y="54"/>
                </a:lnTo>
                <a:lnTo>
                  <a:pt x="507" y="58"/>
                </a:lnTo>
                <a:lnTo>
                  <a:pt x="483" y="64"/>
                </a:lnTo>
                <a:lnTo>
                  <a:pt x="478" y="65"/>
                </a:lnTo>
                <a:lnTo>
                  <a:pt x="475" y="68"/>
                </a:lnTo>
                <a:lnTo>
                  <a:pt x="474" y="71"/>
                </a:lnTo>
                <a:lnTo>
                  <a:pt x="474" y="75"/>
                </a:lnTo>
                <a:lnTo>
                  <a:pt x="474" y="103"/>
                </a:lnTo>
                <a:lnTo>
                  <a:pt x="474" y="139"/>
                </a:lnTo>
                <a:lnTo>
                  <a:pt x="473" y="182"/>
                </a:lnTo>
                <a:lnTo>
                  <a:pt x="473" y="227"/>
                </a:lnTo>
                <a:lnTo>
                  <a:pt x="473" y="263"/>
                </a:lnTo>
                <a:lnTo>
                  <a:pt x="473" y="290"/>
                </a:lnTo>
                <a:lnTo>
                  <a:pt x="470" y="333"/>
                </a:lnTo>
                <a:lnTo>
                  <a:pt x="462" y="369"/>
                </a:lnTo>
                <a:lnTo>
                  <a:pt x="450" y="401"/>
                </a:lnTo>
                <a:lnTo>
                  <a:pt x="431" y="425"/>
                </a:lnTo>
                <a:lnTo>
                  <a:pt x="408" y="446"/>
                </a:lnTo>
                <a:lnTo>
                  <a:pt x="379" y="459"/>
                </a:lnTo>
                <a:lnTo>
                  <a:pt x="406" y="454"/>
                </a:lnTo>
                <a:lnTo>
                  <a:pt x="429" y="444"/>
                </a:lnTo>
                <a:lnTo>
                  <a:pt x="450" y="428"/>
                </a:lnTo>
                <a:lnTo>
                  <a:pt x="465" y="405"/>
                </a:lnTo>
                <a:lnTo>
                  <a:pt x="477" y="378"/>
                </a:lnTo>
                <a:lnTo>
                  <a:pt x="483" y="351"/>
                </a:lnTo>
                <a:lnTo>
                  <a:pt x="487" y="317"/>
                </a:lnTo>
                <a:lnTo>
                  <a:pt x="490" y="277"/>
                </a:lnTo>
                <a:lnTo>
                  <a:pt x="491" y="230"/>
                </a:lnTo>
                <a:lnTo>
                  <a:pt x="491" y="192"/>
                </a:lnTo>
                <a:lnTo>
                  <a:pt x="494" y="162"/>
                </a:lnTo>
                <a:lnTo>
                  <a:pt x="497" y="137"/>
                </a:lnTo>
                <a:lnTo>
                  <a:pt x="509" y="93"/>
                </a:lnTo>
                <a:lnTo>
                  <a:pt x="529" y="52"/>
                </a:lnTo>
                <a:close/>
                <a:moveTo>
                  <a:pt x="366" y="15"/>
                </a:moveTo>
                <a:lnTo>
                  <a:pt x="331" y="16"/>
                </a:lnTo>
                <a:lnTo>
                  <a:pt x="294" y="21"/>
                </a:lnTo>
                <a:lnTo>
                  <a:pt x="251" y="26"/>
                </a:lnTo>
                <a:lnTo>
                  <a:pt x="236" y="29"/>
                </a:lnTo>
                <a:lnTo>
                  <a:pt x="218" y="34"/>
                </a:lnTo>
                <a:lnTo>
                  <a:pt x="218" y="35"/>
                </a:lnTo>
                <a:lnTo>
                  <a:pt x="222" y="39"/>
                </a:lnTo>
                <a:lnTo>
                  <a:pt x="235" y="42"/>
                </a:lnTo>
                <a:lnTo>
                  <a:pt x="257" y="47"/>
                </a:lnTo>
                <a:lnTo>
                  <a:pt x="313" y="52"/>
                </a:lnTo>
                <a:lnTo>
                  <a:pt x="366" y="55"/>
                </a:lnTo>
                <a:lnTo>
                  <a:pt x="388" y="54"/>
                </a:lnTo>
                <a:lnTo>
                  <a:pt x="415" y="52"/>
                </a:lnTo>
                <a:lnTo>
                  <a:pt x="445" y="51"/>
                </a:lnTo>
                <a:lnTo>
                  <a:pt x="475" y="47"/>
                </a:lnTo>
                <a:lnTo>
                  <a:pt x="497" y="44"/>
                </a:lnTo>
                <a:lnTo>
                  <a:pt x="510" y="39"/>
                </a:lnTo>
                <a:lnTo>
                  <a:pt x="516" y="35"/>
                </a:lnTo>
                <a:lnTo>
                  <a:pt x="510" y="32"/>
                </a:lnTo>
                <a:lnTo>
                  <a:pt x="497" y="29"/>
                </a:lnTo>
                <a:lnTo>
                  <a:pt x="475" y="25"/>
                </a:lnTo>
                <a:lnTo>
                  <a:pt x="445" y="22"/>
                </a:lnTo>
                <a:lnTo>
                  <a:pt x="412" y="18"/>
                </a:lnTo>
                <a:lnTo>
                  <a:pt x="385" y="16"/>
                </a:lnTo>
                <a:lnTo>
                  <a:pt x="366" y="15"/>
                </a:lnTo>
                <a:close/>
                <a:moveTo>
                  <a:pt x="366" y="0"/>
                </a:moveTo>
                <a:lnTo>
                  <a:pt x="414" y="2"/>
                </a:lnTo>
                <a:lnTo>
                  <a:pt x="455" y="5"/>
                </a:lnTo>
                <a:lnTo>
                  <a:pt x="490" y="9"/>
                </a:lnTo>
                <a:lnTo>
                  <a:pt x="519" y="16"/>
                </a:lnTo>
                <a:lnTo>
                  <a:pt x="539" y="25"/>
                </a:lnTo>
                <a:lnTo>
                  <a:pt x="553" y="35"/>
                </a:lnTo>
                <a:lnTo>
                  <a:pt x="555" y="47"/>
                </a:lnTo>
                <a:lnTo>
                  <a:pt x="563" y="47"/>
                </a:lnTo>
                <a:lnTo>
                  <a:pt x="581" y="45"/>
                </a:lnTo>
                <a:lnTo>
                  <a:pt x="594" y="39"/>
                </a:lnTo>
                <a:lnTo>
                  <a:pt x="602" y="29"/>
                </a:lnTo>
                <a:lnTo>
                  <a:pt x="607" y="16"/>
                </a:lnTo>
                <a:lnTo>
                  <a:pt x="627" y="16"/>
                </a:lnTo>
                <a:lnTo>
                  <a:pt x="631" y="25"/>
                </a:lnTo>
                <a:lnTo>
                  <a:pt x="635" y="34"/>
                </a:lnTo>
                <a:lnTo>
                  <a:pt x="640" y="39"/>
                </a:lnTo>
                <a:lnTo>
                  <a:pt x="666" y="48"/>
                </a:lnTo>
                <a:lnTo>
                  <a:pt x="687" y="60"/>
                </a:lnTo>
                <a:lnTo>
                  <a:pt x="703" y="71"/>
                </a:lnTo>
                <a:lnTo>
                  <a:pt x="719" y="90"/>
                </a:lnTo>
                <a:lnTo>
                  <a:pt x="728" y="113"/>
                </a:lnTo>
                <a:lnTo>
                  <a:pt x="730" y="140"/>
                </a:lnTo>
                <a:lnTo>
                  <a:pt x="728" y="172"/>
                </a:lnTo>
                <a:lnTo>
                  <a:pt x="717" y="198"/>
                </a:lnTo>
                <a:lnTo>
                  <a:pt x="700" y="221"/>
                </a:lnTo>
                <a:lnTo>
                  <a:pt x="677" y="240"/>
                </a:lnTo>
                <a:lnTo>
                  <a:pt x="664" y="245"/>
                </a:lnTo>
                <a:lnTo>
                  <a:pt x="644" y="253"/>
                </a:lnTo>
                <a:lnTo>
                  <a:pt x="615" y="263"/>
                </a:lnTo>
                <a:lnTo>
                  <a:pt x="579" y="274"/>
                </a:lnTo>
                <a:lnTo>
                  <a:pt x="556" y="284"/>
                </a:lnTo>
                <a:lnTo>
                  <a:pt x="539" y="294"/>
                </a:lnTo>
                <a:lnTo>
                  <a:pt x="529" y="306"/>
                </a:lnTo>
                <a:lnTo>
                  <a:pt x="526" y="320"/>
                </a:lnTo>
                <a:lnTo>
                  <a:pt x="529" y="336"/>
                </a:lnTo>
                <a:lnTo>
                  <a:pt x="535" y="349"/>
                </a:lnTo>
                <a:lnTo>
                  <a:pt x="546" y="356"/>
                </a:lnTo>
                <a:lnTo>
                  <a:pt x="562" y="359"/>
                </a:lnTo>
                <a:lnTo>
                  <a:pt x="573" y="356"/>
                </a:lnTo>
                <a:lnTo>
                  <a:pt x="581" y="351"/>
                </a:lnTo>
                <a:lnTo>
                  <a:pt x="585" y="340"/>
                </a:lnTo>
                <a:lnTo>
                  <a:pt x="586" y="327"/>
                </a:lnTo>
                <a:lnTo>
                  <a:pt x="596" y="330"/>
                </a:lnTo>
                <a:lnTo>
                  <a:pt x="602" y="340"/>
                </a:lnTo>
                <a:lnTo>
                  <a:pt x="604" y="358"/>
                </a:lnTo>
                <a:lnTo>
                  <a:pt x="601" y="371"/>
                </a:lnTo>
                <a:lnTo>
                  <a:pt x="595" y="381"/>
                </a:lnTo>
                <a:lnTo>
                  <a:pt x="583" y="389"/>
                </a:lnTo>
                <a:lnTo>
                  <a:pt x="566" y="397"/>
                </a:lnTo>
                <a:lnTo>
                  <a:pt x="546" y="399"/>
                </a:lnTo>
                <a:lnTo>
                  <a:pt x="526" y="397"/>
                </a:lnTo>
                <a:lnTo>
                  <a:pt x="510" y="388"/>
                </a:lnTo>
                <a:lnTo>
                  <a:pt x="503" y="417"/>
                </a:lnTo>
                <a:lnTo>
                  <a:pt x="490" y="443"/>
                </a:lnTo>
                <a:lnTo>
                  <a:pt x="470" y="464"/>
                </a:lnTo>
                <a:lnTo>
                  <a:pt x="442" y="482"/>
                </a:lnTo>
                <a:lnTo>
                  <a:pt x="408" y="496"/>
                </a:lnTo>
                <a:lnTo>
                  <a:pt x="408" y="509"/>
                </a:lnTo>
                <a:lnTo>
                  <a:pt x="409" y="519"/>
                </a:lnTo>
                <a:lnTo>
                  <a:pt x="409" y="525"/>
                </a:lnTo>
                <a:lnTo>
                  <a:pt x="411" y="528"/>
                </a:lnTo>
                <a:lnTo>
                  <a:pt x="412" y="531"/>
                </a:lnTo>
                <a:lnTo>
                  <a:pt x="414" y="536"/>
                </a:lnTo>
                <a:lnTo>
                  <a:pt x="428" y="538"/>
                </a:lnTo>
                <a:lnTo>
                  <a:pt x="439" y="539"/>
                </a:lnTo>
                <a:lnTo>
                  <a:pt x="445" y="542"/>
                </a:lnTo>
                <a:lnTo>
                  <a:pt x="450" y="545"/>
                </a:lnTo>
                <a:lnTo>
                  <a:pt x="454" y="548"/>
                </a:lnTo>
                <a:lnTo>
                  <a:pt x="455" y="552"/>
                </a:lnTo>
                <a:lnTo>
                  <a:pt x="455" y="556"/>
                </a:lnTo>
                <a:lnTo>
                  <a:pt x="471" y="559"/>
                </a:lnTo>
                <a:lnTo>
                  <a:pt x="481" y="567"/>
                </a:lnTo>
                <a:lnTo>
                  <a:pt x="487" y="580"/>
                </a:lnTo>
                <a:lnTo>
                  <a:pt x="490" y="598"/>
                </a:lnTo>
                <a:lnTo>
                  <a:pt x="487" y="601"/>
                </a:lnTo>
                <a:lnTo>
                  <a:pt x="478" y="604"/>
                </a:lnTo>
                <a:lnTo>
                  <a:pt x="464" y="607"/>
                </a:lnTo>
                <a:lnTo>
                  <a:pt x="414" y="614"/>
                </a:lnTo>
                <a:lnTo>
                  <a:pt x="366" y="617"/>
                </a:lnTo>
                <a:lnTo>
                  <a:pt x="320" y="614"/>
                </a:lnTo>
                <a:lnTo>
                  <a:pt x="271" y="608"/>
                </a:lnTo>
                <a:lnTo>
                  <a:pt x="257" y="605"/>
                </a:lnTo>
                <a:lnTo>
                  <a:pt x="248" y="601"/>
                </a:lnTo>
                <a:lnTo>
                  <a:pt x="245" y="598"/>
                </a:lnTo>
                <a:lnTo>
                  <a:pt x="246" y="580"/>
                </a:lnTo>
                <a:lnTo>
                  <a:pt x="254" y="567"/>
                </a:lnTo>
                <a:lnTo>
                  <a:pt x="264" y="559"/>
                </a:lnTo>
                <a:lnTo>
                  <a:pt x="278" y="556"/>
                </a:lnTo>
                <a:lnTo>
                  <a:pt x="278" y="552"/>
                </a:lnTo>
                <a:lnTo>
                  <a:pt x="281" y="548"/>
                </a:lnTo>
                <a:lnTo>
                  <a:pt x="284" y="545"/>
                </a:lnTo>
                <a:lnTo>
                  <a:pt x="288" y="542"/>
                </a:lnTo>
                <a:lnTo>
                  <a:pt x="294" y="539"/>
                </a:lnTo>
                <a:lnTo>
                  <a:pt x="305" y="538"/>
                </a:lnTo>
                <a:lnTo>
                  <a:pt x="320" y="536"/>
                </a:lnTo>
                <a:lnTo>
                  <a:pt x="321" y="531"/>
                </a:lnTo>
                <a:lnTo>
                  <a:pt x="323" y="528"/>
                </a:lnTo>
                <a:lnTo>
                  <a:pt x="324" y="526"/>
                </a:lnTo>
                <a:lnTo>
                  <a:pt x="324" y="520"/>
                </a:lnTo>
                <a:lnTo>
                  <a:pt x="324" y="510"/>
                </a:lnTo>
                <a:lnTo>
                  <a:pt x="324" y="496"/>
                </a:lnTo>
                <a:lnTo>
                  <a:pt x="291" y="482"/>
                </a:lnTo>
                <a:lnTo>
                  <a:pt x="264" y="464"/>
                </a:lnTo>
                <a:lnTo>
                  <a:pt x="244" y="443"/>
                </a:lnTo>
                <a:lnTo>
                  <a:pt x="231" y="417"/>
                </a:lnTo>
                <a:lnTo>
                  <a:pt x="223" y="388"/>
                </a:lnTo>
                <a:lnTo>
                  <a:pt x="206" y="397"/>
                </a:lnTo>
                <a:lnTo>
                  <a:pt x="186" y="399"/>
                </a:lnTo>
                <a:lnTo>
                  <a:pt x="166" y="397"/>
                </a:lnTo>
                <a:lnTo>
                  <a:pt x="148" y="389"/>
                </a:lnTo>
                <a:lnTo>
                  <a:pt x="138" y="381"/>
                </a:lnTo>
                <a:lnTo>
                  <a:pt x="131" y="371"/>
                </a:lnTo>
                <a:lnTo>
                  <a:pt x="130" y="358"/>
                </a:lnTo>
                <a:lnTo>
                  <a:pt x="131" y="340"/>
                </a:lnTo>
                <a:lnTo>
                  <a:pt x="137" y="330"/>
                </a:lnTo>
                <a:lnTo>
                  <a:pt x="146" y="327"/>
                </a:lnTo>
                <a:lnTo>
                  <a:pt x="147" y="340"/>
                </a:lnTo>
                <a:lnTo>
                  <a:pt x="151" y="351"/>
                </a:lnTo>
                <a:lnTo>
                  <a:pt x="160" y="356"/>
                </a:lnTo>
                <a:lnTo>
                  <a:pt x="170" y="359"/>
                </a:lnTo>
                <a:lnTo>
                  <a:pt x="186" y="356"/>
                </a:lnTo>
                <a:lnTo>
                  <a:pt x="197" y="349"/>
                </a:lnTo>
                <a:lnTo>
                  <a:pt x="205" y="336"/>
                </a:lnTo>
                <a:lnTo>
                  <a:pt x="208" y="320"/>
                </a:lnTo>
                <a:lnTo>
                  <a:pt x="203" y="306"/>
                </a:lnTo>
                <a:lnTo>
                  <a:pt x="193" y="294"/>
                </a:lnTo>
                <a:lnTo>
                  <a:pt x="177" y="284"/>
                </a:lnTo>
                <a:lnTo>
                  <a:pt x="154" y="274"/>
                </a:lnTo>
                <a:lnTo>
                  <a:pt x="117" y="263"/>
                </a:lnTo>
                <a:lnTo>
                  <a:pt x="88" y="253"/>
                </a:lnTo>
                <a:lnTo>
                  <a:pt x="66" y="245"/>
                </a:lnTo>
                <a:lnTo>
                  <a:pt x="55" y="240"/>
                </a:lnTo>
                <a:lnTo>
                  <a:pt x="30" y="221"/>
                </a:lnTo>
                <a:lnTo>
                  <a:pt x="15" y="198"/>
                </a:lnTo>
                <a:lnTo>
                  <a:pt x="4" y="172"/>
                </a:lnTo>
                <a:lnTo>
                  <a:pt x="0" y="140"/>
                </a:lnTo>
                <a:lnTo>
                  <a:pt x="4" y="113"/>
                </a:lnTo>
                <a:lnTo>
                  <a:pt x="13" y="90"/>
                </a:lnTo>
                <a:lnTo>
                  <a:pt x="29" y="71"/>
                </a:lnTo>
                <a:lnTo>
                  <a:pt x="45" y="60"/>
                </a:lnTo>
                <a:lnTo>
                  <a:pt x="65" y="48"/>
                </a:lnTo>
                <a:lnTo>
                  <a:pt x="92" y="39"/>
                </a:lnTo>
                <a:lnTo>
                  <a:pt x="97" y="34"/>
                </a:lnTo>
                <a:lnTo>
                  <a:pt x="101" y="25"/>
                </a:lnTo>
                <a:lnTo>
                  <a:pt x="105" y="16"/>
                </a:lnTo>
                <a:lnTo>
                  <a:pt x="125" y="16"/>
                </a:lnTo>
                <a:lnTo>
                  <a:pt x="130" y="29"/>
                </a:lnTo>
                <a:lnTo>
                  <a:pt x="140" y="39"/>
                </a:lnTo>
                <a:lnTo>
                  <a:pt x="156" y="45"/>
                </a:lnTo>
                <a:lnTo>
                  <a:pt x="179" y="47"/>
                </a:lnTo>
                <a:lnTo>
                  <a:pt x="179" y="35"/>
                </a:lnTo>
                <a:lnTo>
                  <a:pt x="193" y="25"/>
                </a:lnTo>
                <a:lnTo>
                  <a:pt x="215" y="16"/>
                </a:lnTo>
                <a:lnTo>
                  <a:pt x="242" y="9"/>
                </a:lnTo>
                <a:lnTo>
                  <a:pt x="277" y="5"/>
                </a:lnTo>
                <a:lnTo>
                  <a:pt x="318" y="2"/>
                </a:lnTo>
                <a:lnTo>
                  <a:pt x="3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10" name="Group 109"/>
          <p:cNvGrpSpPr/>
          <p:nvPr/>
        </p:nvGrpSpPr>
        <p:grpSpPr>
          <a:xfrm>
            <a:off x="2443518" y="3748962"/>
            <a:ext cx="395288" cy="332137"/>
            <a:chOff x="4370389" y="157066"/>
            <a:chExt cx="560388" cy="458788"/>
          </a:xfrm>
          <a:solidFill>
            <a:schemeClr val="tx1"/>
          </a:solidFill>
        </p:grpSpPr>
        <p:sp>
          <p:nvSpPr>
            <p:cNvPr id="102" name="Freeform 56"/>
            <p:cNvSpPr>
              <a:spLocks noEditPoints="1"/>
            </p:cNvSpPr>
            <p:nvPr/>
          </p:nvSpPr>
          <p:spPr bwMode="auto">
            <a:xfrm>
              <a:off x="4370389" y="157066"/>
              <a:ext cx="560388" cy="458788"/>
            </a:xfrm>
            <a:custGeom>
              <a:avLst/>
              <a:gdLst>
                <a:gd name="T0" fmla="*/ 146 w 706"/>
                <a:gd name="T1" fmla="*/ 290 h 578"/>
                <a:gd name="T2" fmla="*/ 236 w 706"/>
                <a:gd name="T3" fmla="*/ 361 h 578"/>
                <a:gd name="T4" fmla="*/ 248 w 706"/>
                <a:gd name="T5" fmla="*/ 398 h 578"/>
                <a:gd name="T6" fmla="*/ 278 w 706"/>
                <a:gd name="T7" fmla="*/ 420 h 578"/>
                <a:gd name="T8" fmla="*/ 408 w 706"/>
                <a:gd name="T9" fmla="*/ 424 h 578"/>
                <a:gd name="T10" fmla="*/ 445 w 706"/>
                <a:gd name="T11" fmla="*/ 411 h 578"/>
                <a:gd name="T12" fmla="*/ 467 w 706"/>
                <a:gd name="T13" fmla="*/ 381 h 578"/>
                <a:gd name="T14" fmla="*/ 471 w 706"/>
                <a:gd name="T15" fmla="*/ 290 h 578"/>
                <a:gd name="T16" fmla="*/ 582 w 706"/>
                <a:gd name="T17" fmla="*/ 255 h 578"/>
                <a:gd name="T18" fmla="*/ 251 w 706"/>
                <a:gd name="T19" fmla="*/ 41 h 578"/>
                <a:gd name="T20" fmla="*/ 219 w 706"/>
                <a:gd name="T21" fmla="*/ 55 h 578"/>
                <a:gd name="T22" fmla="*/ 205 w 706"/>
                <a:gd name="T23" fmla="*/ 88 h 578"/>
                <a:gd name="T24" fmla="*/ 480 w 706"/>
                <a:gd name="T25" fmla="*/ 113 h 578"/>
                <a:gd name="T26" fmla="*/ 477 w 706"/>
                <a:gd name="T27" fmla="*/ 70 h 578"/>
                <a:gd name="T28" fmla="*/ 453 w 706"/>
                <a:gd name="T29" fmla="*/ 45 h 578"/>
                <a:gd name="T30" fmla="*/ 251 w 706"/>
                <a:gd name="T31" fmla="*/ 41 h 578"/>
                <a:gd name="T32" fmla="*/ 497 w 706"/>
                <a:gd name="T33" fmla="*/ 0 h 578"/>
                <a:gd name="T34" fmla="*/ 530 w 706"/>
                <a:gd name="T35" fmla="*/ 15 h 578"/>
                <a:gd name="T36" fmla="*/ 543 w 706"/>
                <a:gd name="T37" fmla="*/ 47 h 578"/>
                <a:gd name="T38" fmla="*/ 660 w 706"/>
                <a:gd name="T39" fmla="*/ 113 h 578"/>
                <a:gd name="T40" fmla="*/ 692 w 706"/>
                <a:gd name="T41" fmla="*/ 126 h 578"/>
                <a:gd name="T42" fmla="*/ 706 w 706"/>
                <a:gd name="T43" fmla="*/ 159 h 578"/>
                <a:gd name="T44" fmla="*/ 646 w 706"/>
                <a:gd name="T45" fmla="*/ 255 h 578"/>
                <a:gd name="T46" fmla="*/ 706 w 706"/>
                <a:gd name="T47" fmla="*/ 290 h 578"/>
                <a:gd name="T48" fmla="*/ 702 w 706"/>
                <a:gd name="T49" fmla="*/ 549 h 578"/>
                <a:gd name="T50" fmla="*/ 677 w 706"/>
                <a:gd name="T51" fmla="*/ 575 h 578"/>
                <a:gd name="T52" fmla="*/ 46 w 706"/>
                <a:gd name="T53" fmla="*/ 578 h 578"/>
                <a:gd name="T54" fmla="*/ 13 w 706"/>
                <a:gd name="T55" fmla="*/ 565 h 578"/>
                <a:gd name="T56" fmla="*/ 0 w 706"/>
                <a:gd name="T57" fmla="*/ 532 h 578"/>
                <a:gd name="T58" fmla="*/ 82 w 706"/>
                <a:gd name="T59" fmla="*/ 290 h 578"/>
                <a:gd name="T60" fmla="*/ 0 w 706"/>
                <a:gd name="T61" fmla="*/ 255 h 578"/>
                <a:gd name="T62" fmla="*/ 5 w 706"/>
                <a:gd name="T63" fmla="*/ 140 h 578"/>
                <a:gd name="T64" fmla="*/ 29 w 706"/>
                <a:gd name="T65" fmla="*/ 116 h 578"/>
                <a:gd name="T66" fmla="*/ 157 w 706"/>
                <a:gd name="T67" fmla="*/ 113 h 578"/>
                <a:gd name="T68" fmla="*/ 160 w 706"/>
                <a:gd name="T69" fmla="*/ 29 h 578"/>
                <a:gd name="T70" fmla="*/ 185 w 706"/>
                <a:gd name="T71" fmla="*/ 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8">
                  <a:moveTo>
                    <a:pt x="146" y="255"/>
                  </a:moveTo>
                  <a:lnTo>
                    <a:pt x="146" y="290"/>
                  </a:lnTo>
                  <a:lnTo>
                    <a:pt x="236" y="290"/>
                  </a:lnTo>
                  <a:lnTo>
                    <a:pt x="236" y="361"/>
                  </a:lnTo>
                  <a:lnTo>
                    <a:pt x="239" y="381"/>
                  </a:lnTo>
                  <a:lnTo>
                    <a:pt x="248" y="398"/>
                  </a:lnTo>
                  <a:lnTo>
                    <a:pt x="261" y="411"/>
                  </a:lnTo>
                  <a:lnTo>
                    <a:pt x="278" y="420"/>
                  </a:lnTo>
                  <a:lnTo>
                    <a:pt x="298" y="424"/>
                  </a:lnTo>
                  <a:lnTo>
                    <a:pt x="408" y="424"/>
                  </a:lnTo>
                  <a:lnTo>
                    <a:pt x="428" y="420"/>
                  </a:lnTo>
                  <a:lnTo>
                    <a:pt x="445" y="411"/>
                  </a:lnTo>
                  <a:lnTo>
                    <a:pt x="458" y="398"/>
                  </a:lnTo>
                  <a:lnTo>
                    <a:pt x="467" y="381"/>
                  </a:lnTo>
                  <a:lnTo>
                    <a:pt x="471" y="361"/>
                  </a:lnTo>
                  <a:lnTo>
                    <a:pt x="471" y="290"/>
                  </a:lnTo>
                  <a:lnTo>
                    <a:pt x="582" y="290"/>
                  </a:lnTo>
                  <a:lnTo>
                    <a:pt x="582" y="255"/>
                  </a:lnTo>
                  <a:lnTo>
                    <a:pt x="146" y="255"/>
                  </a:lnTo>
                  <a:close/>
                  <a:moveTo>
                    <a:pt x="251" y="41"/>
                  </a:moveTo>
                  <a:lnTo>
                    <a:pt x="234" y="45"/>
                  </a:lnTo>
                  <a:lnTo>
                    <a:pt x="219" y="55"/>
                  </a:lnTo>
                  <a:lnTo>
                    <a:pt x="209" y="70"/>
                  </a:lnTo>
                  <a:lnTo>
                    <a:pt x="205" y="88"/>
                  </a:lnTo>
                  <a:lnTo>
                    <a:pt x="205" y="113"/>
                  </a:lnTo>
                  <a:lnTo>
                    <a:pt x="480" y="113"/>
                  </a:lnTo>
                  <a:lnTo>
                    <a:pt x="480" y="88"/>
                  </a:lnTo>
                  <a:lnTo>
                    <a:pt x="477" y="70"/>
                  </a:lnTo>
                  <a:lnTo>
                    <a:pt x="467" y="55"/>
                  </a:lnTo>
                  <a:lnTo>
                    <a:pt x="453" y="45"/>
                  </a:lnTo>
                  <a:lnTo>
                    <a:pt x="434" y="41"/>
                  </a:lnTo>
                  <a:lnTo>
                    <a:pt x="251" y="41"/>
                  </a:lnTo>
                  <a:close/>
                  <a:moveTo>
                    <a:pt x="203" y="0"/>
                  </a:moveTo>
                  <a:lnTo>
                    <a:pt x="497" y="0"/>
                  </a:lnTo>
                  <a:lnTo>
                    <a:pt x="516" y="5"/>
                  </a:lnTo>
                  <a:lnTo>
                    <a:pt x="530" y="15"/>
                  </a:lnTo>
                  <a:lnTo>
                    <a:pt x="540" y="29"/>
                  </a:lnTo>
                  <a:lnTo>
                    <a:pt x="543" y="47"/>
                  </a:lnTo>
                  <a:lnTo>
                    <a:pt x="543" y="113"/>
                  </a:lnTo>
                  <a:lnTo>
                    <a:pt x="660" y="113"/>
                  </a:lnTo>
                  <a:lnTo>
                    <a:pt x="677" y="116"/>
                  </a:lnTo>
                  <a:lnTo>
                    <a:pt x="692" y="126"/>
                  </a:lnTo>
                  <a:lnTo>
                    <a:pt x="702" y="140"/>
                  </a:lnTo>
                  <a:lnTo>
                    <a:pt x="706" y="159"/>
                  </a:lnTo>
                  <a:lnTo>
                    <a:pt x="706" y="255"/>
                  </a:lnTo>
                  <a:lnTo>
                    <a:pt x="646" y="255"/>
                  </a:lnTo>
                  <a:lnTo>
                    <a:pt x="646" y="290"/>
                  </a:lnTo>
                  <a:lnTo>
                    <a:pt x="706" y="290"/>
                  </a:lnTo>
                  <a:lnTo>
                    <a:pt x="706" y="532"/>
                  </a:lnTo>
                  <a:lnTo>
                    <a:pt x="702" y="549"/>
                  </a:lnTo>
                  <a:lnTo>
                    <a:pt x="692" y="565"/>
                  </a:lnTo>
                  <a:lnTo>
                    <a:pt x="677" y="575"/>
                  </a:lnTo>
                  <a:lnTo>
                    <a:pt x="660" y="578"/>
                  </a:lnTo>
                  <a:lnTo>
                    <a:pt x="46" y="578"/>
                  </a:lnTo>
                  <a:lnTo>
                    <a:pt x="29" y="575"/>
                  </a:lnTo>
                  <a:lnTo>
                    <a:pt x="13" y="565"/>
                  </a:lnTo>
                  <a:lnTo>
                    <a:pt x="5" y="549"/>
                  </a:lnTo>
                  <a:lnTo>
                    <a:pt x="0" y="532"/>
                  </a:lnTo>
                  <a:lnTo>
                    <a:pt x="0" y="290"/>
                  </a:lnTo>
                  <a:lnTo>
                    <a:pt x="82" y="290"/>
                  </a:lnTo>
                  <a:lnTo>
                    <a:pt x="82" y="255"/>
                  </a:lnTo>
                  <a:lnTo>
                    <a:pt x="0" y="255"/>
                  </a:lnTo>
                  <a:lnTo>
                    <a:pt x="0" y="159"/>
                  </a:lnTo>
                  <a:lnTo>
                    <a:pt x="5" y="140"/>
                  </a:lnTo>
                  <a:lnTo>
                    <a:pt x="13" y="126"/>
                  </a:lnTo>
                  <a:lnTo>
                    <a:pt x="29" y="116"/>
                  </a:lnTo>
                  <a:lnTo>
                    <a:pt x="46" y="113"/>
                  </a:lnTo>
                  <a:lnTo>
                    <a:pt x="157" y="113"/>
                  </a:lnTo>
                  <a:lnTo>
                    <a:pt x="157" y="47"/>
                  </a:lnTo>
                  <a:lnTo>
                    <a:pt x="160" y="29"/>
                  </a:lnTo>
                  <a:lnTo>
                    <a:pt x="170" y="15"/>
                  </a:lnTo>
                  <a:lnTo>
                    <a:pt x="185" y="5"/>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57"/>
            <p:cNvSpPr>
              <a:spLocks/>
            </p:cNvSpPr>
            <p:nvPr/>
          </p:nvSpPr>
          <p:spPr bwMode="auto">
            <a:xfrm>
              <a:off x="4581527" y="385666"/>
              <a:ext cx="136525" cy="82550"/>
            </a:xfrm>
            <a:custGeom>
              <a:avLst/>
              <a:gdLst>
                <a:gd name="T0" fmla="*/ 0 w 173"/>
                <a:gd name="T1" fmla="*/ 0 h 104"/>
                <a:gd name="T2" fmla="*/ 173 w 173"/>
                <a:gd name="T3" fmla="*/ 0 h 104"/>
                <a:gd name="T4" fmla="*/ 173 w 173"/>
                <a:gd name="T5" fmla="*/ 58 h 104"/>
                <a:gd name="T6" fmla="*/ 170 w 173"/>
                <a:gd name="T7" fmla="*/ 76 h 104"/>
                <a:gd name="T8" fmla="*/ 160 w 173"/>
                <a:gd name="T9" fmla="*/ 91 h 104"/>
                <a:gd name="T10" fmla="*/ 145 w 173"/>
                <a:gd name="T11" fmla="*/ 101 h 104"/>
                <a:gd name="T12" fmla="*/ 126 w 173"/>
                <a:gd name="T13" fmla="*/ 104 h 104"/>
                <a:gd name="T14" fmla="*/ 46 w 173"/>
                <a:gd name="T15" fmla="*/ 104 h 104"/>
                <a:gd name="T16" fmla="*/ 29 w 173"/>
                <a:gd name="T17" fmla="*/ 101 h 104"/>
                <a:gd name="T18" fmla="*/ 13 w 173"/>
                <a:gd name="T19" fmla="*/ 91 h 104"/>
                <a:gd name="T20" fmla="*/ 3 w 173"/>
                <a:gd name="T21" fmla="*/ 76 h 104"/>
                <a:gd name="T22" fmla="*/ 0 w 173"/>
                <a:gd name="T23" fmla="*/ 58 h 104"/>
                <a:gd name="T24" fmla="*/ 0 w 173"/>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104">
                  <a:moveTo>
                    <a:pt x="0" y="0"/>
                  </a:moveTo>
                  <a:lnTo>
                    <a:pt x="173" y="0"/>
                  </a:lnTo>
                  <a:lnTo>
                    <a:pt x="173" y="58"/>
                  </a:lnTo>
                  <a:lnTo>
                    <a:pt x="170" y="76"/>
                  </a:lnTo>
                  <a:lnTo>
                    <a:pt x="160" y="91"/>
                  </a:lnTo>
                  <a:lnTo>
                    <a:pt x="145" y="101"/>
                  </a:lnTo>
                  <a:lnTo>
                    <a:pt x="126" y="104"/>
                  </a:lnTo>
                  <a:lnTo>
                    <a:pt x="46" y="104"/>
                  </a:lnTo>
                  <a:lnTo>
                    <a:pt x="29" y="101"/>
                  </a:lnTo>
                  <a:lnTo>
                    <a:pt x="13" y="91"/>
                  </a:lnTo>
                  <a:lnTo>
                    <a:pt x="3" y="76"/>
                  </a:lnTo>
                  <a:lnTo>
                    <a:pt x="0" y="5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3590375" y="4186851"/>
            <a:ext cx="464084" cy="255439"/>
            <a:chOff x="5219702" y="979391"/>
            <a:chExt cx="677863" cy="363538"/>
          </a:xfrm>
          <a:solidFill>
            <a:schemeClr val="bg1"/>
          </a:solidFill>
        </p:grpSpPr>
        <p:sp>
          <p:nvSpPr>
            <p:cNvPr id="104"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Freeform 7"/>
          <p:cNvSpPr/>
          <p:nvPr/>
        </p:nvSpPr>
        <p:spPr>
          <a:xfrm rot="21200444">
            <a:off x="5434853" y="1991959"/>
            <a:ext cx="2057468" cy="1643249"/>
          </a:xfrm>
          <a:custGeom>
            <a:avLst/>
            <a:gdLst>
              <a:gd name="connsiteX0" fmla="*/ 0 w 1717646"/>
              <a:gd name="connsiteY0" fmla="*/ 952500 h 959413"/>
              <a:gd name="connsiteX1" fmla="*/ 1609725 w 1717646"/>
              <a:gd name="connsiteY1" fmla="*/ 819150 h 959413"/>
              <a:gd name="connsiteX2" fmla="*/ 1438275 w 1717646"/>
              <a:gd name="connsiteY2" fmla="*/ 0 h 959413"/>
            </a:gdLst>
            <a:ahLst/>
            <a:cxnLst>
              <a:cxn ang="0">
                <a:pos x="connsiteX0" y="connsiteY0"/>
              </a:cxn>
              <a:cxn ang="0">
                <a:pos x="connsiteX1" y="connsiteY1"/>
              </a:cxn>
              <a:cxn ang="0">
                <a:pos x="connsiteX2" y="connsiteY2"/>
              </a:cxn>
            </a:cxnLst>
            <a:rect l="l" t="t" r="r" b="b"/>
            <a:pathLst>
              <a:path w="1717646" h="959413">
                <a:moveTo>
                  <a:pt x="0" y="952500"/>
                </a:moveTo>
                <a:cubicBezTo>
                  <a:pt x="685006" y="965200"/>
                  <a:pt x="1370013" y="977900"/>
                  <a:pt x="1609725" y="819150"/>
                </a:cubicBezTo>
                <a:cubicBezTo>
                  <a:pt x="1849437" y="660400"/>
                  <a:pt x="1643856" y="330200"/>
                  <a:pt x="1438275" y="0"/>
                </a:cubicBezTo>
              </a:path>
            </a:pathLst>
          </a:custGeom>
          <a:ln w="9525">
            <a:solidFill>
              <a:schemeClr val="bg1">
                <a:lumMod val="7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Rectangle 98"/>
          <p:cNvSpPr/>
          <p:nvPr/>
        </p:nvSpPr>
        <p:spPr>
          <a:xfrm>
            <a:off x="5927408" y="4718368"/>
            <a:ext cx="2149792"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endParaRPr lang="en-US" sz="1000" dirty="0">
              <a:latin typeface="Play" pitchFamily="34" charset="0"/>
            </a:endParaRPr>
          </a:p>
        </p:txBody>
      </p:sp>
      <p:sp>
        <p:nvSpPr>
          <p:cNvPr id="100" name="Freeform 6"/>
          <p:cNvSpPr>
            <a:spLocks/>
          </p:cNvSpPr>
          <p:nvPr/>
        </p:nvSpPr>
        <p:spPr bwMode="auto">
          <a:xfrm>
            <a:off x="7528887" y="526264"/>
            <a:ext cx="752888" cy="31907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110"/>
          <p:cNvSpPr/>
          <p:nvPr/>
        </p:nvSpPr>
        <p:spPr>
          <a:xfrm>
            <a:off x="925012" y="5190293"/>
            <a:ext cx="1066800" cy="507831"/>
          </a:xfrm>
          <a:prstGeom prst="rect">
            <a:avLst/>
          </a:prstGeom>
        </p:spPr>
        <p:txBody>
          <a:bodyPr wrap="square">
            <a:spAutoFit/>
          </a:bodyPr>
          <a:lstStyle/>
          <a:p>
            <a:pPr algn="ctr"/>
            <a:r>
              <a:rPr lang="en-US" sz="900" dirty="0">
                <a:latin typeface="Play" pitchFamily="34" charset="0"/>
              </a:rPr>
              <a:t>This is a sample letter that has been</a:t>
            </a:r>
            <a:r>
              <a:rPr lang="en-US" sz="900" dirty="0" smtClean="0">
                <a:latin typeface="Play" pitchFamily="34" charset="0"/>
              </a:rPr>
              <a:t>.</a:t>
            </a:r>
            <a:endParaRPr lang="en-US" sz="900" dirty="0">
              <a:latin typeface="Play" pitchFamily="34" charset="0"/>
            </a:endParaRPr>
          </a:p>
        </p:txBody>
      </p:sp>
      <p:sp>
        <p:nvSpPr>
          <p:cNvPr id="112" name="Rectangle 111"/>
          <p:cNvSpPr/>
          <p:nvPr/>
        </p:nvSpPr>
        <p:spPr>
          <a:xfrm>
            <a:off x="2107762" y="4648201"/>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14" name="Rectangle 113"/>
          <p:cNvSpPr/>
          <p:nvPr/>
        </p:nvSpPr>
        <p:spPr>
          <a:xfrm>
            <a:off x="3289017" y="5190293"/>
            <a:ext cx="1066800" cy="507831"/>
          </a:xfrm>
          <a:prstGeom prst="rect">
            <a:avLst/>
          </a:prstGeom>
        </p:spPr>
        <p:txBody>
          <a:bodyPr wrap="square">
            <a:spAutoFit/>
          </a:bodyPr>
          <a:lstStyle/>
          <a:p>
            <a:pPr algn="ctr"/>
            <a:r>
              <a:rPr lang="en-US" sz="900" dirty="0">
                <a:latin typeface="Play" pitchFamily="34" charset="0"/>
              </a:rPr>
              <a:t>This is a sample letter that has been</a:t>
            </a:r>
            <a:r>
              <a:rPr lang="en-US" sz="900" dirty="0" smtClean="0">
                <a:latin typeface="Play" pitchFamily="34" charset="0"/>
              </a:rPr>
              <a:t>.</a:t>
            </a:r>
            <a:endParaRPr lang="en-US" sz="900" dirty="0">
              <a:latin typeface="Play" pitchFamily="34" charset="0"/>
            </a:endParaRPr>
          </a:p>
        </p:txBody>
      </p:sp>
      <p:sp>
        <p:nvSpPr>
          <p:cNvPr id="115" name="Rectangle 114"/>
          <p:cNvSpPr/>
          <p:nvPr/>
        </p:nvSpPr>
        <p:spPr>
          <a:xfrm>
            <a:off x="4470273" y="4445001"/>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grpSp>
        <p:nvGrpSpPr>
          <p:cNvPr id="97" name="Group 96"/>
          <p:cNvGrpSpPr/>
          <p:nvPr/>
        </p:nvGrpSpPr>
        <p:grpSpPr>
          <a:xfrm>
            <a:off x="8382000" y="6476999"/>
            <a:ext cx="591235" cy="223601"/>
            <a:chOff x="8190130" y="4757381"/>
            <a:chExt cx="725270" cy="268070"/>
          </a:xfrm>
          <a:solidFill>
            <a:schemeClr val="bg1">
              <a:lumMod val="85000"/>
            </a:schemeClr>
          </a:solidFill>
        </p:grpSpPr>
        <p:sp>
          <p:nvSpPr>
            <p:cNvPr id="9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32941325"/>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p:cTn id="7" dur="500" fill="hold"/>
                                        <p:tgtEl>
                                          <p:spTgt spid="111"/>
                                        </p:tgtEl>
                                        <p:attrNameLst>
                                          <p:attrName>ppt_w</p:attrName>
                                        </p:attrNameLst>
                                      </p:cBhvr>
                                      <p:tavLst>
                                        <p:tav tm="0">
                                          <p:val>
                                            <p:fltVal val="0"/>
                                          </p:val>
                                        </p:tav>
                                        <p:tav tm="100000">
                                          <p:val>
                                            <p:strVal val="#ppt_w"/>
                                          </p:val>
                                        </p:tav>
                                      </p:tavLst>
                                    </p:anim>
                                    <p:anim calcmode="lin" valueType="num">
                                      <p:cBhvr>
                                        <p:cTn id="8" dur="500" fill="hold"/>
                                        <p:tgtEl>
                                          <p:spTgt spid="111"/>
                                        </p:tgtEl>
                                        <p:attrNameLst>
                                          <p:attrName>ppt_h</p:attrName>
                                        </p:attrNameLst>
                                      </p:cBhvr>
                                      <p:tavLst>
                                        <p:tav tm="0">
                                          <p:val>
                                            <p:fltVal val="0"/>
                                          </p:val>
                                        </p:tav>
                                        <p:tav tm="100000">
                                          <p:val>
                                            <p:strVal val="#ppt_h"/>
                                          </p:val>
                                        </p:tav>
                                      </p:tavLst>
                                    </p:anim>
                                    <p:animEffect transition="in" filter="fade">
                                      <p:cBhvr>
                                        <p:cTn id="9" dur="500"/>
                                        <p:tgtEl>
                                          <p:spTgt spid="111"/>
                                        </p:tgtEl>
                                      </p:cBhvr>
                                    </p:animEffect>
                                  </p:childTnLst>
                                </p:cTn>
                              </p:par>
                              <p:par>
                                <p:cTn id="10" presetID="53" presetClass="entr" presetSubtype="16" fill="hold" nodeType="withEffect">
                                  <p:stCondLst>
                                    <p:cond delay="0"/>
                                  </p:stCondLst>
                                  <p:childTnLst>
                                    <p:set>
                                      <p:cBhvr>
                                        <p:cTn id="11" dur="1" fill="hold">
                                          <p:stCondLst>
                                            <p:cond delay="0"/>
                                          </p:stCondLst>
                                        </p:cTn>
                                        <p:tgtEl>
                                          <p:spTgt spid="96"/>
                                        </p:tgtEl>
                                        <p:attrNameLst>
                                          <p:attrName>style.visibility</p:attrName>
                                        </p:attrNameLst>
                                      </p:cBhvr>
                                      <p:to>
                                        <p:strVal val="visible"/>
                                      </p:to>
                                    </p:set>
                                    <p:anim calcmode="lin" valueType="num">
                                      <p:cBhvr>
                                        <p:cTn id="12" dur="500" fill="hold"/>
                                        <p:tgtEl>
                                          <p:spTgt spid="96"/>
                                        </p:tgtEl>
                                        <p:attrNameLst>
                                          <p:attrName>ppt_w</p:attrName>
                                        </p:attrNameLst>
                                      </p:cBhvr>
                                      <p:tavLst>
                                        <p:tav tm="0">
                                          <p:val>
                                            <p:fltVal val="0"/>
                                          </p:val>
                                        </p:tav>
                                        <p:tav tm="100000">
                                          <p:val>
                                            <p:strVal val="#ppt_w"/>
                                          </p:val>
                                        </p:tav>
                                      </p:tavLst>
                                    </p:anim>
                                    <p:anim calcmode="lin" valueType="num">
                                      <p:cBhvr>
                                        <p:cTn id="13" dur="500" fill="hold"/>
                                        <p:tgtEl>
                                          <p:spTgt spid="96"/>
                                        </p:tgtEl>
                                        <p:attrNameLst>
                                          <p:attrName>ppt_h</p:attrName>
                                        </p:attrNameLst>
                                      </p:cBhvr>
                                      <p:tavLst>
                                        <p:tav tm="0">
                                          <p:val>
                                            <p:fltVal val="0"/>
                                          </p:val>
                                        </p:tav>
                                        <p:tav tm="100000">
                                          <p:val>
                                            <p:strVal val="#ppt_h"/>
                                          </p:val>
                                        </p:tav>
                                      </p:tavLst>
                                    </p:anim>
                                    <p:animEffect transition="in" filter="fade">
                                      <p:cBhvr>
                                        <p:cTn id="14" dur="500"/>
                                        <p:tgtEl>
                                          <p:spTgt spid="9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wipe(left)">
                                      <p:cBhvr>
                                        <p:cTn id="24" dur="5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110"/>
                                        </p:tgtEl>
                                        <p:attrNameLst>
                                          <p:attrName>style.visibility</p:attrName>
                                        </p:attrNameLst>
                                      </p:cBhvr>
                                      <p:to>
                                        <p:strVal val="visible"/>
                                      </p:to>
                                    </p:set>
                                    <p:anim calcmode="lin" valueType="num">
                                      <p:cBhvr>
                                        <p:cTn id="29" dur="500" fill="hold"/>
                                        <p:tgtEl>
                                          <p:spTgt spid="110"/>
                                        </p:tgtEl>
                                        <p:attrNameLst>
                                          <p:attrName>ppt_w</p:attrName>
                                        </p:attrNameLst>
                                      </p:cBhvr>
                                      <p:tavLst>
                                        <p:tav tm="0">
                                          <p:val>
                                            <p:fltVal val="0"/>
                                          </p:val>
                                        </p:tav>
                                        <p:tav tm="100000">
                                          <p:val>
                                            <p:strVal val="#ppt_w"/>
                                          </p:val>
                                        </p:tav>
                                      </p:tavLst>
                                    </p:anim>
                                    <p:anim calcmode="lin" valueType="num">
                                      <p:cBhvr>
                                        <p:cTn id="30" dur="500" fill="hold"/>
                                        <p:tgtEl>
                                          <p:spTgt spid="110"/>
                                        </p:tgtEl>
                                        <p:attrNameLst>
                                          <p:attrName>ppt_h</p:attrName>
                                        </p:attrNameLst>
                                      </p:cBhvr>
                                      <p:tavLst>
                                        <p:tav tm="0">
                                          <p:val>
                                            <p:fltVal val="0"/>
                                          </p:val>
                                        </p:tav>
                                        <p:tav tm="100000">
                                          <p:val>
                                            <p:strVal val="#ppt_h"/>
                                          </p:val>
                                        </p:tav>
                                      </p:tavLst>
                                    </p:anim>
                                    <p:animEffect transition="in" filter="fade">
                                      <p:cBhvr>
                                        <p:cTn id="31" dur="500"/>
                                        <p:tgtEl>
                                          <p:spTgt spid="11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p:cTn id="34" dur="500" fill="hold"/>
                                        <p:tgtEl>
                                          <p:spTgt spid="20"/>
                                        </p:tgtEl>
                                        <p:attrNameLst>
                                          <p:attrName>ppt_w</p:attrName>
                                        </p:attrNameLst>
                                      </p:cBhvr>
                                      <p:tavLst>
                                        <p:tav tm="0">
                                          <p:val>
                                            <p:fltVal val="0"/>
                                          </p:val>
                                        </p:tav>
                                        <p:tav tm="100000">
                                          <p:val>
                                            <p:strVal val="#ppt_w"/>
                                          </p:val>
                                        </p:tav>
                                      </p:tavLst>
                                    </p:anim>
                                    <p:anim calcmode="lin" valueType="num">
                                      <p:cBhvr>
                                        <p:cTn id="35" dur="500" fill="hold"/>
                                        <p:tgtEl>
                                          <p:spTgt spid="20"/>
                                        </p:tgtEl>
                                        <p:attrNameLst>
                                          <p:attrName>ppt_h</p:attrName>
                                        </p:attrNameLst>
                                      </p:cBhvr>
                                      <p:tavLst>
                                        <p:tav tm="0">
                                          <p:val>
                                            <p:fltVal val="0"/>
                                          </p:val>
                                        </p:tav>
                                        <p:tav tm="100000">
                                          <p:val>
                                            <p:strVal val="#ppt_h"/>
                                          </p:val>
                                        </p:tav>
                                      </p:tavLst>
                                    </p:anim>
                                    <p:animEffect transition="in" filter="fade">
                                      <p:cBhvr>
                                        <p:cTn id="36" dur="500"/>
                                        <p:tgtEl>
                                          <p:spTgt spid="2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12"/>
                                        </p:tgtEl>
                                        <p:attrNameLst>
                                          <p:attrName>style.visibility</p:attrName>
                                        </p:attrNameLst>
                                      </p:cBhvr>
                                      <p:to>
                                        <p:strVal val="visible"/>
                                      </p:to>
                                    </p:set>
                                    <p:anim calcmode="lin" valueType="num">
                                      <p:cBhvr>
                                        <p:cTn id="39" dur="500" fill="hold"/>
                                        <p:tgtEl>
                                          <p:spTgt spid="112"/>
                                        </p:tgtEl>
                                        <p:attrNameLst>
                                          <p:attrName>ppt_w</p:attrName>
                                        </p:attrNameLst>
                                      </p:cBhvr>
                                      <p:tavLst>
                                        <p:tav tm="0">
                                          <p:val>
                                            <p:fltVal val="0"/>
                                          </p:val>
                                        </p:tav>
                                        <p:tav tm="100000">
                                          <p:val>
                                            <p:strVal val="#ppt_w"/>
                                          </p:val>
                                        </p:tav>
                                      </p:tavLst>
                                    </p:anim>
                                    <p:anim calcmode="lin" valueType="num">
                                      <p:cBhvr>
                                        <p:cTn id="40" dur="500" fill="hold"/>
                                        <p:tgtEl>
                                          <p:spTgt spid="112"/>
                                        </p:tgtEl>
                                        <p:attrNameLst>
                                          <p:attrName>ppt_h</p:attrName>
                                        </p:attrNameLst>
                                      </p:cBhvr>
                                      <p:tavLst>
                                        <p:tav tm="0">
                                          <p:val>
                                            <p:fltVal val="0"/>
                                          </p:val>
                                        </p:tav>
                                        <p:tav tm="100000">
                                          <p:val>
                                            <p:strVal val="#ppt_h"/>
                                          </p:val>
                                        </p:tav>
                                      </p:tavLst>
                                    </p:anim>
                                    <p:animEffect transition="in" filter="fade">
                                      <p:cBhvr>
                                        <p:cTn id="41" dur="500"/>
                                        <p:tgtEl>
                                          <p:spTgt spid="112"/>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109"/>
                                        </p:tgtEl>
                                        <p:attrNameLst>
                                          <p:attrName>style.visibility</p:attrName>
                                        </p:attrNameLst>
                                      </p:cBhvr>
                                      <p:to>
                                        <p:strVal val="visible"/>
                                      </p:to>
                                    </p:set>
                                    <p:anim calcmode="lin" valueType="num">
                                      <p:cBhvr>
                                        <p:cTn id="51" dur="500" fill="hold"/>
                                        <p:tgtEl>
                                          <p:spTgt spid="109"/>
                                        </p:tgtEl>
                                        <p:attrNameLst>
                                          <p:attrName>ppt_w</p:attrName>
                                        </p:attrNameLst>
                                      </p:cBhvr>
                                      <p:tavLst>
                                        <p:tav tm="0">
                                          <p:val>
                                            <p:fltVal val="0"/>
                                          </p:val>
                                        </p:tav>
                                        <p:tav tm="100000">
                                          <p:val>
                                            <p:strVal val="#ppt_w"/>
                                          </p:val>
                                        </p:tav>
                                      </p:tavLst>
                                    </p:anim>
                                    <p:anim calcmode="lin" valueType="num">
                                      <p:cBhvr>
                                        <p:cTn id="52" dur="500" fill="hold"/>
                                        <p:tgtEl>
                                          <p:spTgt spid="109"/>
                                        </p:tgtEl>
                                        <p:attrNameLst>
                                          <p:attrName>ppt_h</p:attrName>
                                        </p:attrNameLst>
                                      </p:cBhvr>
                                      <p:tavLst>
                                        <p:tav tm="0">
                                          <p:val>
                                            <p:fltVal val="0"/>
                                          </p:val>
                                        </p:tav>
                                        <p:tav tm="100000">
                                          <p:val>
                                            <p:strVal val="#ppt_h"/>
                                          </p:val>
                                        </p:tav>
                                      </p:tavLst>
                                    </p:anim>
                                    <p:animEffect transition="in" filter="fade">
                                      <p:cBhvr>
                                        <p:cTn id="53" dur="500"/>
                                        <p:tgtEl>
                                          <p:spTgt spid="109"/>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14"/>
                                        </p:tgtEl>
                                        <p:attrNameLst>
                                          <p:attrName>style.visibility</p:attrName>
                                        </p:attrNameLst>
                                      </p:cBhvr>
                                      <p:to>
                                        <p:strVal val="visible"/>
                                      </p:to>
                                    </p:set>
                                    <p:anim calcmode="lin" valueType="num">
                                      <p:cBhvr>
                                        <p:cTn id="56" dur="500" fill="hold"/>
                                        <p:tgtEl>
                                          <p:spTgt spid="114"/>
                                        </p:tgtEl>
                                        <p:attrNameLst>
                                          <p:attrName>ppt_w</p:attrName>
                                        </p:attrNameLst>
                                      </p:cBhvr>
                                      <p:tavLst>
                                        <p:tav tm="0">
                                          <p:val>
                                            <p:fltVal val="0"/>
                                          </p:val>
                                        </p:tav>
                                        <p:tav tm="100000">
                                          <p:val>
                                            <p:strVal val="#ppt_w"/>
                                          </p:val>
                                        </p:tav>
                                      </p:tavLst>
                                    </p:anim>
                                    <p:anim calcmode="lin" valueType="num">
                                      <p:cBhvr>
                                        <p:cTn id="57" dur="500" fill="hold"/>
                                        <p:tgtEl>
                                          <p:spTgt spid="114"/>
                                        </p:tgtEl>
                                        <p:attrNameLst>
                                          <p:attrName>ppt_h</p:attrName>
                                        </p:attrNameLst>
                                      </p:cBhvr>
                                      <p:tavLst>
                                        <p:tav tm="0">
                                          <p:val>
                                            <p:fltVal val="0"/>
                                          </p:val>
                                        </p:tav>
                                        <p:tav tm="100000">
                                          <p:val>
                                            <p:strVal val="#ppt_h"/>
                                          </p:val>
                                        </p:tav>
                                      </p:tavLst>
                                    </p:anim>
                                    <p:animEffect transition="in" filter="fade">
                                      <p:cBhvr>
                                        <p:cTn id="58" dur="500"/>
                                        <p:tgtEl>
                                          <p:spTgt spid="11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wipe(left)">
                                      <p:cBhvr>
                                        <p:cTn id="68" dur="500"/>
                                        <p:tgtEl>
                                          <p:spTgt spid="3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01"/>
                                        </p:tgtEl>
                                        <p:attrNameLst>
                                          <p:attrName>style.visibility</p:attrName>
                                        </p:attrNameLst>
                                      </p:cBhvr>
                                      <p:to>
                                        <p:strVal val="visible"/>
                                      </p:to>
                                    </p:set>
                                    <p:anim calcmode="lin" valueType="num">
                                      <p:cBhvr>
                                        <p:cTn id="73" dur="500" fill="hold"/>
                                        <p:tgtEl>
                                          <p:spTgt spid="101"/>
                                        </p:tgtEl>
                                        <p:attrNameLst>
                                          <p:attrName>ppt_w</p:attrName>
                                        </p:attrNameLst>
                                      </p:cBhvr>
                                      <p:tavLst>
                                        <p:tav tm="0">
                                          <p:val>
                                            <p:fltVal val="0"/>
                                          </p:val>
                                        </p:tav>
                                        <p:tav tm="100000">
                                          <p:val>
                                            <p:strVal val="#ppt_w"/>
                                          </p:val>
                                        </p:tav>
                                      </p:tavLst>
                                    </p:anim>
                                    <p:anim calcmode="lin" valueType="num">
                                      <p:cBhvr>
                                        <p:cTn id="74" dur="500" fill="hold"/>
                                        <p:tgtEl>
                                          <p:spTgt spid="101"/>
                                        </p:tgtEl>
                                        <p:attrNameLst>
                                          <p:attrName>ppt_h</p:attrName>
                                        </p:attrNameLst>
                                      </p:cBhvr>
                                      <p:tavLst>
                                        <p:tav tm="0">
                                          <p:val>
                                            <p:fltVal val="0"/>
                                          </p:val>
                                        </p:tav>
                                        <p:tav tm="100000">
                                          <p:val>
                                            <p:strVal val="#ppt_h"/>
                                          </p:val>
                                        </p:tav>
                                      </p:tavLst>
                                    </p:anim>
                                    <p:animEffect transition="in" filter="fade">
                                      <p:cBhvr>
                                        <p:cTn id="75" dur="500"/>
                                        <p:tgtEl>
                                          <p:spTgt spid="101"/>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p:cTn id="78" dur="500" fill="hold"/>
                                        <p:tgtEl>
                                          <p:spTgt spid="22"/>
                                        </p:tgtEl>
                                        <p:attrNameLst>
                                          <p:attrName>ppt_w</p:attrName>
                                        </p:attrNameLst>
                                      </p:cBhvr>
                                      <p:tavLst>
                                        <p:tav tm="0">
                                          <p:val>
                                            <p:fltVal val="0"/>
                                          </p:val>
                                        </p:tav>
                                        <p:tav tm="100000">
                                          <p:val>
                                            <p:strVal val="#ppt_w"/>
                                          </p:val>
                                        </p:tav>
                                      </p:tavLst>
                                    </p:anim>
                                    <p:anim calcmode="lin" valueType="num">
                                      <p:cBhvr>
                                        <p:cTn id="79" dur="500" fill="hold"/>
                                        <p:tgtEl>
                                          <p:spTgt spid="22"/>
                                        </p:tgtEl>
                                        <p:attrNameLst>
                                          <p:attrName>ppt_h</p:attrName>
                                        </p:attrNameLst>
                                      </p:cBhvr>
                                      <p:tavLst>
                                        <p:tav tm="0">
                                          <p:val>
                                            <p:fltVal val="0"/>
                                          </p:val>
                                        </p:tav>
                                        <p:tav tm="100000">
                                          <p:val>
                                            <p:strVal val="#ppt_h"/>
                                          </p:val>
                                        </p:tav>
                                      </p:tavLst>
                                    </p:anim>
                                    <p:animEffect transition="in" filter="fade">
                                      <p:cBhvr>
                                        <p:cTn id="80" dur="500"/>
                                        <p:tgtEl>
                                          <p:spTgt spid="22"/>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15"/>
                                        </p:tgtEl>
                                        <p:attrNameLst>
                                          <p:attrName>style.visibility</p:attrName>
                                        </p:attrNameLst>
                                      </p:cBhvr>
                                      <p:to>
                                        <p:strVal val="visible"/>
                                      </p:to>
                                    </p:set>
                                    <p:anim calcmode="lin" valueType="num">
                                      <p:cBhvr>
                                        <p:cTn id="83" dur="500" fill="hold"/>
                                        <p:tgtEl>
                                          <p:spTgt spid="115"/>
                                        </p:tgtEl>
                                        <p:attrNameLst>
                                          <p:attrName>ppt_w</p:attrName>
                                        </p:attrNameLst>
                                      </p:cBhvr>
                                      <p:tavLst>
                                        <p:tav tm="0">
                                          <p:val>
                                            <p:fltVal val="0"/>
                                          </p:val>
                                        </p:tav>
                                        <p:tav tm="100000">
                                          <p:val>
                                            <p:strVal val="#ppt_w"/>
                                          </p:val>
                                        </p:tav>
                                      </p:tavLst>
                                    </p:anim>
                                    <p:anim calcmode="lin" valueType="num">
                                      <p:cBhvr>
                                        <p:cTn id="84" dur="500" fill="hold"/>
                                        <p:tgtEl>
                                          <p:spTgt spid="115"/>
                                        </p:tgtEl>
                                        <p:attrNameLst>
                                          <p:attrName>ppt_h</p:attrName>
                                        </p:attrNameLst>
                                      </p:cBhvr>
                                      <p:tavLst>
                                        <p:tav tm="0">
                                          <p:val>
                                            <p:fltVal val="0"/>
                                          </p:val>
                                        </p:tav>
                                        <p:tav tm="100000">
                                          <p:val>
                                            <p:strVal val="#ppt_h"/>
                                          </p:val>
                                        </p:tav>
                                      </p:tavLst>
                                    </p:anim>
                                    <p:animEffect transition="in" filter="fade">
                                      <p:cBhvr>
                                        <p:cTn id="85" dur="500"/>
                                        <p:tgtEl>
                                          <p:spTgt spid="115"/>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8"/>
                                        </p:tgtEl>
                                        <p:attrNameLst>
                                          <p:attrName>style.visibility</p:attrName>
                                        </p:attrNameLst>
                                      </p:cBhvr>
                                      <p:to>
                                        <p:strVal val="visible"/>
                                      </p:to>
                                    </p:set>
                                    <p:animEffect transition="in" filter="wipe(down)">
                                      <p:cBhvr>
                                        <p:cTn id="90" dur="500"/>
                                        <p:tgtEl>
                                          <p:spTgt spid="8"/>
                                        </p:tgtEl>
                                      </p:cBhvr>
                                    </p:animEffect>
                                  </p:childTnLst>
                                </p:cTn>
                              </p:par>
                            </p:childTnLst>
                          </p:cTn>
                        </p:par>
                      </p:childTnLst>
                    </p:cTn>
                  </p:par>
                  <p:par>
                    <p:cTn id="91" fill="hold">
                      <p:stCondLst>
                        <p:cond delay="indefinite"/>
                      </p:stCondLst>
                      <p:childTnLst>
                        <p:par>
                          <p:cTn id="92" fill="hold">
                            <p:stCondLst>
                              <p:cond delay="0"/>
                            </p:stCondLst>
                            <p:childTnLst>
                              <p:par>
                                <p:cTn id="93" presetID="47" presetClass="entr" presetSubtype="0" fill="hold" grpId="0" nodeType="clickEffect">
                                  <p:stCondLst>
                                    <p:cond delay="0"/>
                                  </p:stCondLst>
                                  <p:childTnLst>
                                    <p:set>
                                      <p:cBhvr>
                                        <p:cTn id="94" dur="1" fill="hold">
                                          <p:stCondLst>
                                            <p:cond delay="0"/>
                                          </p:stCondLst>
                                        </p:cTn>
                                        <p:tgtEl>
                                          <p:spTgt spid="59"/>
                                        </p:tgtEl>
                                        <p:attrNameLst>
                                          <p:attrName>style.visibility</p:attrName>
                                        </p:attrNameLst>
                                      </p:cBhvr>
                                      <p:to>
                                        <p:strVal val="visible"/>
                                      </p:to>
                                    </p:set>
                                    <p:animEffect transition="in" filter="fade">
                                      <p:cBhvr>
                                        <p:cTn id="95" dur="1000"/>
                                        <p:tgtEl>
                                          <p:spTgt spid="59"/>
                                        </p:tgtEl>
                                      </p:cBhvr>
                                    </p:animEffect>
                                    <p:anim calcmode="lin" valueType="num">
                                      <p:cBhvr>
                                        <p:cTn id="96" dur="1000" fill="hold"/>
                                        <p:tgtEl>
                                          <p:spTgt spid="59"/>
                                        </p:tgtEl>
                                        <p:attrNameLst>
                                          <p:attrName>ppt_x</p:attrName>
                                        </p:attrNameLst>
                                      </p:cBhvr>
                                      <p:tavLst>
                                        <p:tav tm="0">
                                          <p:val>
                                            <p:strVal val="#ppt_x"/>
                                          </p:val>
                                        </p:tav>
                                        <p:tav tm="100000">
                                          <p:val>
                                            <p:strVal val="#ppt_x"/>
                                          </p:val>
                                        </p:tav>
                                      </p:tavLst>
                                    </p:anim>
                                    <p:anim calcmode="lin" valueType="num">
                                      <p:cBhvr>
                                        <p:cTn id="97" dur="1000" fill="hold"/>
                                        <p:tgtEl>
                                          <p:spTgt spid="5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0"/>
                                        </p:tgtEl>
                                        <p:attrNameLst>
                                          <p:attrName>style.visibility</p:attrName>
                                        </p:attrNameLst>
                                      </p:cBhvr>
                                      <p:to>
                                        <p:strVal val="visible"/>
                                      </p:to>
                                    </p:set>
                                    <p:animEffect transition="in" filter="fade">
                                      <p:cBhvr>
                                        <p:cTn id="100" dur="1000"/>
                                        <p:tgtEl>
                                          <p:spTgt spid="60"/>
                                        </p:tgtEl>
                                      </p:cBhvr>
                                    </p:animEffect>
                                    <p:anim calcmode="lin" valueType="num">
                                      <p:cBhvr>
                                        <p:cTn id="101" dur="1000" fill="hold"/>
                                        <p:tgtEl>
                                          <p:spTgt spid="60"/>
                                        </p:tgtEl>
                                        <p:attrNameLst>
                                          <p:attrName>ppt_x</p:attrName>
                                        </p:attrNameLst>
                                      </p:cBhvr>
                                      <p:tavLst>
                                        <p:tav tm="0">
                                          <p:val>
                                            <p:strVal val="#ppt_x"/>
                                          </p:val>
                                        </p:tav>
                                        <p:tav tm="100000">
                                          <p:val>
                                            <p:strVal val="#ppt_x"/>
                                          </p:val>
                                        </p:tav>
                                      </p:tavLst>
                                    </p:anim>
                                    <p:anim calcmode="lin" valueType="num">
                                      <p:cBhvr>
                                        <p:cTn id="102" dur="1000" fill="hold"/>
                                        <p:tgtEl>
                                          <p:spTgt spid="60"/>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1"/>
                                        </p:tgtEl>
                                        <p:attrNameLst>
                                          <p:attrName>style.visibility</p:attrName>
                                        </p:attrNameLst>
                                      </p:cBhvr>
                                      <p:to>
                                        <p:strVal val="visible"/>
                                      </p:to>
                                    </p:set>
                                    <p:animEffect transition="in" filter="fade">
                                      <p:cBhvr>
                                        <p:cTn id="105" dur="1000"/>
                                        <p:tgtEl>
                                          <p:spTgt spid="61"/>
                                        </p:tgtEl>
                                      </p:cBhvr>
                                    </p:animEffect>
                                    <p:anim calcmode="lin" valueType="num">
                                      <p:cBhvr>
                                        <p:cTn id="106" dur="1000" fill="hold"/>
                                        <p:tgtEl>
                                          <p:spTgt spid="61"/>
                                        </p:tgtEl>
                                        <p:attrNameLst>
                                          <p:attrName>ppt_x</p:attrName>
                                        </p:attrNameLst>
                                      </p:cBhvr>
                                      <p:tavLst>
                                        <p:tav tm="0">
                                          <p:val>
                                            <p:strVal val="#ppt_x"/>
                                          </p:val>
                                        </p:tav>
                                        <p:tav tm="100000">
                                          <p:val>
                                            <p:strVal val="#ppt_x"/>
                                          </p:val>
                                        </p:tav>
                                      </p:tavLst>
                                    </p:anim>
                                    <p:anim calcmode="lin" valueType="num">
                                      <p:cBhvr>
                                        <p:cTn id="107"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42" presetClass="entr" presetSubtype="0" fill="hold" grpId="0" nodeType="clickEffect">
                                  <p:stCondLst>
                                    <p:cond delay="0"/>
                                  </p:stCondLst>
                                  <p:childTnLst>
                                    <p:set>
                                      <p:cBhvr>
                                        <p:cTn id="111" dur="1" fill="hold">
                                          <p:stCondLst>
                                            <p:cond delay="0"/>
                                          </p:stCondLst>
                                        </p:cTn>
                                        <p:tgtEl>
                                          <p:spTgt spid="99"/>
                                        </p:tgtEl>
                                        <p:attrNameLst>
                                          <p:attrName>style.visibility</p:attrName>
                                        </p:attrNameLst>
                                      </p:cBhvr>
                                      <p:to>
                                        <p:strVal val="visible"/>
                                      </p:to>
                                    </p:set>
                                    <p:animEffect transition="in" filter="fade">
                                      <p:cBhvr>
                                        <p:cTn id="112" dur="1000"/>
                                        <p:tgtEl>
                                          <p:spTgt spid="99"/>
                                        </p:tgtEl>
                                      </p:cBhvr>
                                    </p:animEffect>
                                    <p:anim calcmode="lin" valueType="num">
                                      <p:cBhvr>
                                        <p:cTn id="113" dur="1000" fill="hold"/>
                                        <p:tgtEl>
                                          <p:spTgt spid="99"/>
                                        </p:tgtEl>
                                        <p:attrNameLst>
                                          <p:attrName>ppt_x</p:attrName>
                                        </p:attrNameLst>
                                      </p:cBhvr>
                                      <p:tavLst>
                                        <p:tav tm="0">
                                          <p:val>
                                            <p:strVal val="#ppt_x"/>
                                          </p:val>
                                        </p:tav>
                                        <p:tav tm="100000">
                                          <p:val>
                                            <p:strVal val="#ppt_x"/>
                                          </p:val>
                                        </p:tav>
                                      </p:tavLst>
                                    </p:anim>
                                    <p:anim calcmode="lin" valueType="num">
                                      <p:cBhvr>
                                        <p:cTn id="114"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0" grpId="0"/>
      <p:bldP spid="61" grpId="0" animBg="1"/>
      <p:bldP spid="19" grpId="0" animBg="1"/>
      <p:bldP spid="20" grpId="0" animBg="1"/>
      <p:bldP spid="21" grpId="0" animBg="1"/>
      <p:bldP spid="22" grpId="0" animBg="1"/>
      <p:bldP spid="101" grpId="0" animBg="1"/>
      <p:bldP spid="8" grpId="0" animBg="1"/>
      <p:bldP spid="99" grpId="0"/>
      <p:bldP spid="111" grpId="0"/>
      <p:bldP spid="112" grpId="0"/>
      <p:bldP spid="114" grpId="0"/>
      <p:bldP spid="11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20" name="Straight Connector 19"/>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926508" y="1397000"/>
            <a:ext cx="2578693"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a:t>
            </a:r>
            <a:r>
              <a:rPr lang="en-US" sz="1000" dirty="0" smtClean="0">
                <a:latin typeface="Play" pitchFamily="34" charset="0"/>
              </a:rPr>
              <a:t>here.</a:t>
            </a:r>
            <a:endParaRPr lang="en-US" sz="1000" dirty="0">
              <a:latin typeface="Play" pitchFamily="34" charset="0"/>
            </a:endParaRPr>
          </a:p>
        </p:txBody>
      </p:sp>
      <p:sp>
        <p:nvSpPr>
          <p:cNvPr id="24" name="Freeform 14"/>
          <p:cNvSpPr>
            <a:spLocks/>
          </p:cNvSpPr>
          <p:nvPr/>
        </p:nvSpPr>
        <p:spPr bwMode="auto">
          <a:xfrm>
            <a:off x="3436938" y="2933433"/>
            <a:ext cx="2128838" cy="2290882"/>
          </a:xfrm>
          <a:custGeom>
            <a:avLst/>
            <a:gdLst>
              <a:gd name="T0" fmla="*/ 0 w 2682"/>
              <a:gd name="T1" fmla="*/ 0 h 2968"/>
              <a:gd name="T2" fmla="*/ 1402 w 2682"/>
              <a:gd name="T3" fmla="*/ 0 h 2968"/>
              <a:gd name="T4" fmla="*/ 2682 w 2682"/>
              <a:gd name="T5" fmla="*/ 1484 h 2968"/>
              <a:gd name="T6" fmla="*/ 1402 w 2682"/>
              <a:gd name="T7" fmla="*/ 2968 h 2968"/>
              <a:gd name="T8" fmla="*/ 0 w 2682"/>
              <a:gd name="T9" fmla="*/ 2968 h 2968"/>
              <a:gd name="T10" fmla="*/ 1280 w 2682"/>
              <a:gd name="T11" fmla="*/ 1484 h 2968"/>
              <a:gd name="T12" fmla="*/ 0 w 2682"/>
              <a:gd name="T13" fmla="*/ 0 h 2968"/>
            </a:gdLst>
            <a:ahLst/>
            <a:cxnLst>
              <a:cxn ang="0">
                <a:pos x="T0" y="T1"/>
              </a:cxn>
              <a:cxn ang="0">
                <a:pos x="T2" y="T3"/>
              </a:cxn>
              <a:cxn ang="0">
                <a:pos x="T4" y="T5"/>
              </a:cxn>
              <a:cxn ang="0">
                <a:pos x="T6" y="T7"/>
              </a:cxn>
              <a:cxn ang="0">
                <a:pos x="T8" y="T9"/>
              </a:cxn>
              <a:cxn ang="0">
                <a:pos x="T10" y="T11"/>
              </a:cxn>
              <a:cxn ang="0">
                <a:pos x="T12" y="T13"/>
              </a:cxn>
            </a:cxnLst>
            <a:rect l="0" t="0" r="r" b="b"/>
            <a:pathLst>
              <a:path w="2682" h="2968">
                <a:moveTo>
                  <a:pt x="0" y="0"/>
                </a:moveTo>
                <a:lnTo>
                  <a:pt x="1402" y="0"/>
                </a:lnTo>
                <a:lnTo>
                  <a:pt x="2682" y="1484"/>
                </a:lnTo>
                <a:lnTo>
                  <a:pt x="1402" y="2968"/>
                </a:lnTo>
                <a:lnTo>
                  <a:pt x="0" y="2968"/>
                </a:lnTo>
                <a:lnTo>
                  <a:pt x="1280" y="1484"/>
                </a:lnTo>
                <a:lnTo>
                  <a:pt x="0" y="0"/>
                </a:lnTo>
                <a:close/>
              </a:path>
            </a:pathLst>
          </a:custGeom>
          <a:gradFill flip="none" rotWithShape="1">
            <a:gsLst>
              <a:gs pos="0">
                <a:srgbClr val="FF33CC"/>
              </a:gs>
              <a:gs pos="100000">
                <a:srgbClr val="FF93E3"/>
              </a:gs>
            </a:gsLst>
            <a:lin ang="16200000" scaled="1"/>
            <a:tileRect/>
          </a:gradFill>
          <a:ln w="9525">
            <a:solidFill>
              <a:srgbClr val="FF33CC"/>
            </a:solidFill>
            <a:prstDash val="solid"/>
            <a:round/>
            <a:headEnd/>
            <a:tailEnd/>
          </a:ln>
          <a:effectLst>
            <a:reflection blurRad="6350" stA="3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8" name="Oval 27"/>
          <p:cNvSpPr/>
          <p:nvPr/>
        </p:nvSpPr>
        <p:spPr>
          <a:xfrm>
            <a:off x="4520185" y="3691455"/>
            <a:ext cx="728252" cy="708167"/>
          </a:xfrm>
          <a:prstGeom prst="ellipse">
            <a:avLst/>
          </a:prstGeom>
          <a:gradFill flip="none" rotWithShape="1">
            <a:gsLst>
              <a:gs pos="0">
                <a:srgbClr val="FF33CC"/>
              </a:gs>
              <a:gs pos="100000">
                <a:srgbClr val="FF93E3"/>
              </a:gs>
            </a:gsLst>
            <a:lin ang="16200000" scaled="1"/>
            <a:tileRect/>
          </a:gradFill>
          <a:ln w="9525">
            <a:solidFill>
              <a:srgbClr val="FF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15"/>
          <p:cNvSpPr>
            <a:spLocks/>
          </p:cNvSpPr>
          <p:nvPr/>
        </p:nvSpPr>
        <p:spPr bwMode="auto">
          <a:xfrm>
            <a:off x="2459038" y="3200497"/>
            <a:ext cx="1633538" cy="1756755"/>
          </a:xfrm>
          <a:custGeom>
            <a:avLst/>
            <a:gdLst>
              <a:gd name="T0" fmla="*/ 0 w 2057"/>
              <a:gd name="T1" fmla="*/ 0 h 2276"/>
              <a:gd name="T2" fmla="*/ 1075 w 2057"/>
              <a:gd name="T3" fmla="*/ 0 h 2276"/>
              <a:gd name="T4" fmla="*/ 2057 w 2057"/>
              <a:gd name="T5" fmla="*/ 1138 h 2276"/>
              <a:gd name="T6" fmla="*/ 1075 w 2057"/>
              <a:gd name="T7" fmla="*/ 2276 h 2276"/>
              <a:gd name="T8" fmla="*/ 0 w 2057"/>
              <a:gd name="T9" fmla="*/ 2276 h 2276"/>
              <a:gd name="T10" fmla="*/ 982 w 2057"/>
              <a:gd name="T11" fmla="*/ 1138 h 2276"/>
              <a:gd name="T12" fmla="*/ 0 w 2057"/>
              <a:gd name="T13" fmla="*/ 0 h 2276"/>
            </a:gdLst>
            <a:ahLst/>
            <a:cxnLst>
              <a:cxn ang="0">
                <a:pos x="T0" y="T1"/>
              </a:cxn>
              <a:cxn ang="0">
                <a:pos x="T2" y="T3"/>
              </a:cxn>
              <a:cxn ang="0">
                <a:pos x="T4" y="T5"/>
              </a:cxn>
              <a:cxn ang="0">
                <a:pos x="T6" y="T7"/>
              </a:cxn>
              <a:cxn ang="0">
                <a:pos x="T8" y="T9"/>
              </a:cxn>
              <a:cxn ang="0">
                <a:pos x="T10" y="T11"/>
              </a:cxn>
              <a:cxn ang="0">
                <a:pos x="T12" y="T13"/>
              </a:cxn>
            </a:cxnLst>
            <a:rect l="0" t="0" r="r" b="b"/>
            <a:pathLst>
              <a:path w="2057" h="2276">
                <a:moveTo>
                  <a:pt x="0" y="0"/>
                </a:moveTo>
                <a:lnTo>
                  <a:pt x="1075" y="0"/>
                </a:lnTo>
                <a:lnTo>
                  <a:pt x="2057" y="1138"/>
                </a:lnTo>
                <a:lnTo>
                  <a:pt x="1075" y="2276"/>
                </a:lnTo>
                <a:lnTo>
                  <a:pt x="0" y="2276"/>
                </a:lnTo>
                <a:lnTo>
                  <a:pt x="982" y="1138"/>
                </a:lnTo>
                <a:lnTo>
                  <a:pt x="0" y="0"/>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prstDash val="solid"/>
            <a:round/>
            <a:headEnd/>
            <a:tailEnd/>
          </a:ln>
          <a:effectLst>
            <a:reflection blurRad="6350" stA="2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1673225" y="3408899"/>
            <a:ext cx="1244600" cy="1339950"/>
          </a:xfrm>
          <a:custGeom>
            <a:avLst/>
            <a:gdLst>
              <a:gd name="T0" fmla="*/ 0 w 1570"/>
              <a:gd name="T1" fmla="*/ 0 h 1736"/>
              <a:gd name="T2" fmla="*/ 821 w 1570"/>
              <a:gd name="T3" fmla="*/ 0 h 1736"/>
              <a:gd name="T4" fmla="*/ 1570 w 1570"/>
              <a:gd name="T5" fmla="*/ 868 h 1736"/>
              <a:gd name="T6" fmla="*/ 821 w 1570"/>
              <a:gd name="T7" fmla="*/ 1736 h 1736"/>
              <a:gd name="T8" fmla="*/ 0 w 1570"/>
              <a:gd name="T9" fmla="*/ 1736 h 1736"/>
              <a:gd name="T10" fmla="*/ 750 w 1570"/>
              <a:gd name="T11" fmla="*/ 868 h 1736"/>
              <a:gd name="T12" fmla="*/ 0 w 1570"/>
              <a:gd name="T13" fmla="*/ 0 h 1736"/>
            </a:gdLst>
            <a:ahLst/>
            <a:cxnLst>
              <a:cxn ang="0">
                <a:pos x="T0" y="T1"/>
              </a:cxn>
              <a:cxn ang="0">
                <a:pos x="T2" y="T3"/>
              </a:cxn>
              <a:cxn ang="0">
                <a:pos x="T4" y="T5"/>
              </a:cxn>
              <a:cxn ang="0">
                <a:pos x="T6" y="T7"/>
              </a:cxn>
              <a:cxn ang="0">
                <a:pos x="T8" y="T9"/>
              </a:cxn>
              <a:cxn ang="0">
                <a:pos x="T10" y="T11"/>
              </a:cxn>
              <a:cxn ang="0">
                <a:pos x="T12" y="T13"/>
              </a:cxn>
            </a:cxnLst>
            <a:rect l="0" t="0" r="r" b="b"/>
            <a:pathLst>
              <a:path w="1570" h="1736">
                <a:moveTo>
                  <a:pt x="0" y="0"/>
                </a:moveTo>
                <a:lnTo>
                  <a:pt x="821" y="0"/>
                </a:lnTo>
                <a:lnTo>
                  <a:pt x="1570" y="868"/>
                </a:lnTo>
                <a:lnTo>
                  <a:pt x="821" y="1736"/>
                </a:lnTo>
                <a:lnTo>
                  <a:pt x="0" y="1736"/>
                </a:lnTo>
                <a:lnTo>
                  <a:pt x="750" y="868"/>
                </a:lnTo>
                <a:lnTo>
                  <a:pt x="0" y="0"/>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prstDash val="solid"/>
            <a:round/>
            <a:headEnd/>
            <a:tailEnd/>
          </a:ln>
          <a:effectLst>
            <a:reflection blurRad="6350" stA="3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7" name="Freeform 17"/>
          <p:cNvSpPr>
            <a:spLocks/>
          </p:cNvSpPr>
          <p:nvPr/>
        </p:nvSpPr>
        <p:spPr bwMode="auto">
          <a:xfrm>
            <a:off x="1143001" y="3629651"/>
            <a:ext cx="836613" cy="898446"/>
          </a:xfrm>
          <a:custGeom>
            <a:avLst/>
            <a:gdLst>
              <a:gd name="T0" fmla="*/ 0 w 1053"/>
              <a:gd name="T1" fmla="*/ 0 h 1164"/>
              <a:gd name="T2" fmla="*/ 550 w 1053"/>
              <a:gd name="T3" fmla="*/ 0 h 1164"/>
              <a:gd name="T4" fmla="*/ 1053 w 1053"/>
              <a:gd name="T5" fmla="*/ 582 h 1164"/>
              <a:gd name="T6" fmla="*/ 550 w 1053"/>
              <a:gd name="T7" fmla="*/ 1164 h 1164"/>
              <a:gd name="T8" fmla="*/ 0 w 1053"/>
              <a:gd name="T9" fmla="*/ 1164 h 1164"/>
              <a:gd name="T10" fmla="*/ 503 w 1053"/>
              <a:gd name="T11" fmla="*/ 582 h 1164"/>
              <a:gd name="T12" fmla="*/ 0 w 1053"/>
              <a:gd name="T13" fmla="*/ 0 h 1164"/>
            </a:gdLst>
            <a:ahLst/>
            <a:cxnLst>
              <a:cxn ang="0">
                <a:pos x="T0" y="T1"/>
              </a:cxn>
              <a:cxn ang="0">
                <a:pos x="T2" y="T3"/>
              </a:cxn>
              <a:cxn ang="0">
                <a:pos x="T4" y="T5"/>
              </a:cxn>
              <a:cxn ang="0">
                <a:pos x="T6" y="T7"/>
              </a:cxn>
              <a:cxn ang="0">
                <a:pos x="T8" y="T9"/>
              </a:cxn>
              <a:cxn ang="0">
                <a:pos x="T10" y="T11"/>
              </a:cxn>
              <a:cxn ang="0">
                <a:pos x="T12" y="T13"/>
              </a:cxn>
            </a:cxnLst>
            <a:rect l="0" t="0" r="r" b="b"/>
            <a:pathLst>
              <a:path w="1053" h="1164">
                <a:moveTo>
                  <a:pt x="0" y="0"/>
                </a:moveTo>
                <a:lnTo>
                  <a:pt x="550" y="0"/>
                </a:lnTo>
                <a:lnTo>
                  <a:pt x="1053" y="582"/>
                </a:lnTo>
                <a:lnTo>
                  <a:pt x="550" y="1164"/>
                </a:lnTo>
                <a:lnTo>
                  <a:pt x="0" y="1164"/>
                </a:lnTo>
                <a:lnTo>
                  <a:pt x="503" y="582"/>
                </a:lnTo>
                <a:lnTo>
                  <a:pt x="0" y="0"/>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prstDash val="solid"/>
            <a:round/>
            <a:headEnd/>
            <a:tailEnd/>
          </a:ln>
          <a:effectLst>
            <a:reflection blurRad="6350" stA="2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noEditPoints="1"/>
          </p:cNvSpPr>
          <p:nvPr/>
        </p:nvSpPr>
        <p:spPr bwMode="auto">
          <a:xfrm>
            <a:off x="2882431" y="3276747"/>
            <a:ext cx="358450" cy="264524"/>
          </a:xfrm>
          <a:custGeom>
            <a:avLst/>
            <a:gdLst>
              <a:gd name="T0" fmla="*/ 614 w 1519"/>
              <a:gd name="T1" fmla="*/ 711 h 1153"/>
              <a:gd name="T2" fmla="*/ 613 w 1519"/>
              <a:gd name="T3" fmla="*/ 721 h 1153"/>
              <a:gd name="T4" fmla="*/ 669 w 1519"/>
              <a:gd name="T5" fmla="*/ 811 h 1153"/>
              <a:gd name="T6" fmla="*/ 808 w 1519"/>
              <a:gd name="T7" fmla="*/ 835 h 1153"/>
              <a:gd name="T8" fmla="*/ 930 w 1519"/>
              <a:gd name="T9" fmla="*/ 764 h 1153"/>
              <a:gd name="T10" fmla="*/ 929 w 1519"/>
              <a:gd name="T11" fmla="*/ 717 h 1153"/>
              <a:gd name="T12" fmla="*/ 950 w 1519"/>
              <a:gd name="T13" fmla="*/ 684 h 1153"/>
              <a:gd name="T14" fmla="*/ 1030 w 1519"/>
              <a:gd name="T15" fmla="*/ 735 h 1153"/>
              <a:gd name="T16" fmla="*/ 1032 w 1519"/>
              <a:gd name="T17" fmla="*/ 744 h 1153"/>
              <a:gd name="T18" fmla="*/ 1008 w 1519"/>
              <a:gd name="T19" fmla="*/ 773 h 1153"/>
              <a:gd name="T20" fmla="*/ 932 w 1519"/>
              <a:gd name="T21" fmla="*/ 826 h 1153"/>
              <a:gd name="T22" fmla="*/ 772 w 1519"/>
              <a:gd name="T23" fmla="*/ 883 h 1153"/>
              <a:gd name="T24" fmla="*/ 613 w 1519"/>
              <a:gd name="T25" fmla="*/ 826 h 1153"/>
              <a:gd name="T26" fmla="*/ 537 w 1519"/>
              <a:gd name="T27" fmla="*/ 773 h 1153"/>
              <a:gd name="T28" fmla="*/ 511 w 1519"/>
              <a:gd name="T29" fmla="*/ 744 h 1153"/>
              <a:gd name="T30" fmla="*/ 513 w 1519"/>
              <a:gd name="T31" fmla="*/ 735 h 1153"/>
              <a:gd name="T32" fmla="*/ 943 w 1519"/>
              <a:gd name="T33" fmla="*/ 417 h 1153"/>
              <a:gd name="T34" fmla="*/ 1006 w 1519"/>
              <a:gd name="T35" fmla="*/ 463 h 1153"/>
              <a:gd name="T36" fmla="*/ 982 w 1519"/>
              <a:gd name="T37" fmla="*/ 537 h 1153"/>
              <a:gd name="T38" fmla="*/ 903 w 1519"/>
              <a:gd name="T39" fmla="*/ 537 h 1153"/>
              <a:gd name="T40" fmla="*/ 881 w 1519"/>
              <a:gd name="T41" fmla="*/ 463 h 1153"/>
              <a:gd name="T42" fmla="*/ 943 w 1519"/>
              <a:gd name="T43" fmla="*/ 417 h 1153"/>
              <a:gd name="T44" fmla="*/ 655 w 1519"/>
              <a:gd name="T45" fmla="*/ 444 h 1153"/>
              <a:gd name="T46" fmla="*/ 655 w 1519"/>
              <a:gd name="T47" fmla="*/ 523 h 1153"/>
              <a:gd name="T48" fmla="*/ 581 w 1519"/>
              <a:gd name="T49" fmla="*/ 547 h 1153"/>
              <a:gd name="T50" fmla="*/ 536 w 1519"/>
              <a:gd name="T51" fmla="*/ 484 h 1153"/>
              <a:gd name="T52" fmla="*/ 581 w 1519"/>
              <a:gd name="T53" fmla="*/ 422 h 1153"/>
              <a:gd name="T54" fmla="*/ 654 w 1519"/>
              <a:gd name="T55" fmla="*/ 164 h 1153"/>
              <a:gd name="T56" fmla="*/ 457 w 1519"/>
              <a:gd name="T57" fmla="*/ 279 h 1153"/>
              <a:gd name="T58" fmla="*/ 342 w 1519"/>
              <a:gd name="T59" fmla="*/ 476 h 1153"/>
              <a:gd name="T60" fmla="*/ 342 w 1519"/>
              <a:gd name="T61" fmla="*/ 712 h 1153"/>
              <a:gd name="T62" fmla="*/ 457 w 1519"/>
              <a:gd name="T63" fmla="*/ 907 h 1153"/>
              <a:gd name="T64" fmla="*/ 654 w 1519"/>
              <a:gd name="T65" fmla="*/ 1022 h 1153"/>
              <a:gd name="T66" fmla="*/ 891 w 1519"/>
              <a:gd name="T67" fmla="*/ 1022 h 1153"/>
              <a:gd name="T68" fmla="*/ 1088 w 1519"/>
              <a:gd name="T69" fmla="*/ 907 h 1153"/>
              <a:gd name="T70" fmla="*/ 1203 w 1519"/>
              <a:gd name="T71" fmla="*/ 712 h 1153"/>
              <a:gd name="T72" fmla="*/ 1203 w 1519"/>
              <a:gd name="T73" fmla="*/ 476 h 1153"/>
              <a:gd name="T74" fmla="*/ 1088 w 1519"/>
              <a:gd name="T75" fmla="*/ 279 h 1153"/>
              <a:gd name="T76" fmla="*/ 891 w 1519"/>
              <a:gd name="T77" fmla="*/ 164 h 1153"/>
              <a:gd name="T78" fmla="*/ 1463 w 1519"/>
              <a:gd name="T79" fmla="*/ 426 h 1153"/>
              <a:gd name="T80" fmla="*/ 1286 w 1519"/>
              <a:gd name="T81" fmla="*/ 594 h 1153"/>
              <a:gd name="T82" fmla="*/ 1215 w 1519"/>
              <a:gd name="T83" fmla="*/ 851 h 1153"/>
              <a:gd name="T84" fmla="*/ 1030 w 1519"/>
              <a:gd name="T85" fmla="*/ 1035 h 1153"/>
              <a:gd name="T86" fmla="*/ 772 w 1519"/>
              <a:gd name="T87" fmla="*/ 1104 h 1153"/>
              <a:gd name="T88" fmla="*/ 519 w 1519"/>
              <a:gd name="T89" fmla="*/ 1038 h 1153"/>
              <a:gd name="T90" fmla="*/ 336 w 1519"/>
              <a:gd name="T91" fmla="*/ 862 h 1153"/>
              <a:gd name="T92" fmla="*/ 56 w 1519"/>
              <a:gd name="T93" fmla="*/ 724 h 1153"/>
              <a:gd name="T94" fmla="*/ 259 w 1519"/>
              <a:gd name="T95" fmla="*/ 594 h 1153"/>
              <a:gd name="T96" fmla="*/ 330 w 1519"/>
              <a:gd name="T97" fmla="*/ 335 h 1153"/>
              <a:gd name="T98" fmla="*/ 513 w 1519"/>
              <a:gd name="T99" fmla="*/ 152 h 1153"/>
              <a:gd name="T100" fmla="*/ 772 w 1519"/>
              <a:gd name="T101" fmla="*/ 83 h 1153"/>
              <a:gd name="T102" fmla="*/ 1006 w 1519"/>
              <a:gd name="T103" fmla="*/ 139 h 1153"/>
              <a:gd name="T104" fmla="*/ 1185 w 1519"/>
              <a:gd name="T105" fmla="*/ 289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9" h="1153">
                <a:moveTo>
                  <a:pt x="592" y="682"/>
                </a:moveTo>
                <a:lnTo>
                  <a:pt x="595" y="684"/>
                </a:lnTo>
                <a:lnTo>
                  <a:pt x="596" y="685"/>
                </a:lnTo>
                <a:lnTo>
                  <a:pt x="614" y="711"/>
                </a:lnTo>
                <a:lnTo>
                  <a:pt x="616" y="714"/>
                </a:lnTo>
                <a:lnTo>
                  <a:pt x="616" y="717"/>
                </a:lnTo>
                <a:lnTo>
                  <a:pt x="614" y="720"/>
                </a:lnTo>
                <a:lnTo>
                  <a:pt x="613" y="721"/>
                </a:lnTo>
                <a:lnTo>
                  <a:pt x="595" y="735"/>
                </a:lnTo>
                <a:lnTo>
                  <a:pt x="614" y="764"/>
                </a:lnTo>
                <a:lnTo>
                  <a:pt x="640" y="789"/>
                </a:lnTo>
                <a:lnTo>
                  <a:pt x="669" y="811"/>
                </a:lnTo>
                <a:lnTo>
                  <a:pt x="702" y="824"/>
                </a:lnTo>
                <a:lnTo>
                  <a:pt x="735" y="835"/>
                </a:lnTo>
                <a:lnTo>
                  <a:pt x="772" y="838"/>
                </a:lnTo>
                <a:lnTo>
                  <a:pt x="808" y="835"/>
                </a:lnTo>
                <a:lnTo>
                  <a:pt x="843" y="824"/>
                </a:lnTo>
                <a:lnTo>
                  <a:pt x="876" y="811"/>
                </a:lnTo>
                <a:lnTo>
                  <a:pt x="905" y="789"/>
                </a:lnTo>
                <a:lnTo>
                  <a:pt x="930" y="764"/>
                </a:lnTo>
                <a:lnTo>
                  <a:pt x="950" y="735"/>
                </a:lnTo>
                <a:lnTo>
                  <a:pt x="932" y="721"/>
                </a:lnTo>
                <a:lnTo>
                  <a:pt x="929" y="720"/>
                </a:lnTo>
                <a:lnTo>
                  <a:pt x="929" y="717"/>
                </a:lnTo>
                <a:lnTo>
                  <a:pt x="929" y="714"/>
                </a:lnTo>
                <a:lnTo>
                  <a:pt x="929" y="711"/>
                </a:lnTo>
                <a:lnTo>
                  <a:pt x="947" y="685"/>
                </a:lnTo>
                <a:lnTo>
                  <a:pt x="950" y="684"/>
                </a:lnTo>
                <a:lnTo>
                  <a:pt x="953" y="682"/>
                </a:lnTo>
                <a:lnTo>
                  <a:pt x="955" y="682"/>
                </a:lnTo>
                <a:lnTo>
                  <a:pt x="958" y="684"/>
                </a:lnTo>
                <a:lnTo>
                  <a:pt x="1030" y="735"/>
                </a:lnTo>
                <a:lnTo>
                  <a:pt x="1033" y="736"/>
                </a:lnTo>
                <a:lnTo>
                  <a:pt x="1033" y="739"/>
                </a:lnTo>
                <a:lnTo>
                  <a:pt x="1033" y="743"/>
                </a:lnTo>
                <a:lnTo>
                  <a:pt x="1032" y="744"/>
                </a:lnTo>
                <a:lnTo>
                  <a:pt x="1014" y="770"/>
                </a:lnTo>
                <a:lnTo>
                  <a:pt x="1012" y="773"/>
                </a:lnTo>
                <a:lnTo>
                  <a:pt x="1009" y="773"/>
                </a:lnTo>
                <a:lnTo>
                  <a:pt x="1008" y="773"/>
                </a:lnTo>
                <a:lnTo>
                  <a:pt x="1005" y="773"/>
                </a:lnTo>
                <a:lnTo>
                  <a:pt x="988" y="761"/>
                </a:lnTo>
                <a:lnTo>
                  <a:pt x="962" y="797"/>
                </a:lnTo>
                <a:lnTo>
                  <a:pt x="932" y="826"/>
                </a:lnTo>
                <a:lnTo>
                  <a:pt x="897" y="850"/>
                </a:lnTo>
                <a:lnTo>
                  <a:pt x="858" y="868"/>
                </a:lnTo>
                <a:lnTo>
                  <a:pt x="816" y="879"/>
                </a:lnTo>
                <a:lnTo>
                  <a:pt x="772" y="883"/>
                </a:lnTo>
                <a:lnTo>
                  <a:pt x="729" y="879"/>
                </a:lnTo>
                <a:lnTo>
                  <a:pt x="687" y="868"/>
                </a:lnTo>
                <a:lnTo>
                  <a:pt x="648" y="850"/>
                </a:lnTo>
                <a:lnTo>
                  <a:pt x="613" y="826"/>
                </a:lnTo>
                <a:lnTo>
                  <a:pt x="583" y="795"/>
                </a:lnTo>
                <a:lnTo>
                  <a:pt x="557" y="761"/>
                </a:lnTo>
                <a:lnTo>
                  <a:pt x="540" y="773"/>
                </a:lnTo>
                <a:lnTo>
                  <a:pt x="537" y="773"/>
                </a:lnTo>
                <a:lnTo>
                  <a:pt x="534" y="773"/>
                </a:lnTo>
                <a:lnTo>
                  <a:pt x="533" y="773"/>
                </a:lnTo>
                <a:lnTo>
                  <a:pt x="530" y="770"/>
                </a:lnTo>
                <a:lnTo>
                  <a:pt x="511" y="744"/>
                </a:lnTo>
                <a:lnTo>
                  <a:pt x="511" y="743"/>
                </a:lnTo>
                <a:lnTo>
                  <a:pt x="511" y="739"/>
                </a:lnTo>
                <a:lnTo>
                  <a:pt x="511" y="736"/>
                </a:lnTo>
                <a:lnTo>
                  <a:pt x="513" y="735"/>
                </a:lnTo>
                <a:lnTo>
                  <a:pt x="587" y="684"/>
                </a:lnTo>
                <a:lnTo>
                  <a:pt x="589" y="682"/>
                </a:lnTo>
                <a:lnTo>
                  <a:pt x="592" y="682"/>
                </a:lnTo>
                <a:close/>
                <a:moveTo>
                  <a:pt x="943" y="417"/>
                </a:moveTo>
                <a:lnTo>
                  <a:pt x="964" y="422"/>
                </a:lnTo>
                <a:lnTo>
                  <a:pt x="982" y="431"/>
                </a:lnTo>
                <a:lnTo>
                  <a:pt x="997" y="444"/>
                </a:lnTo>
                <a:lnTo>
                  <a:pt x="1006" y="463"/>
                </a:lnTo>
                <a:lnTo>
                  <a:pt x="1009" y="484"/>
                </a:lnTo>
                <a:lnTo>
                  <a:pt x="1006" y="505"/>
                </a:lnTo>
                <a:lnTo>
                  <a:pt x="997" y="523"/>
                </a:lnTo>
                <a:lnTo>
                  <a:pt x="982" y="537"/>
                </a:lnTo>
                <a:lnTo>
                  <a:pt x="964" y="547"/>
                </a:lnTo>
                <a:lnTo>
                  <a:pt x="943" y="550"/>
                </a:lnTo>
                <a:lnTo>
                  <a:pt x="921" y="547"/>
                </a:lnTo>
                <a:lnTo>
                  <a:pt x="903" y="537"/>
                </a:lnTo>
                <a:lnTo>
                  <a:pt x="890" y="523"/>
                </a:lnTo>
                <a:lnTo>
                  <a:pt x="881" y="505"/>
                </a:lnTo>
                <a:lnTo>
                  <a:pt x="876" y="484"/>
                </a:lnTo>
                <a:lnTo>
                  <a:pt x="881" y="463"/>
                </a:lnTo>
                <a:lnTo>
                  <a:pt x="890" y="444"/>
                </a:lnTo>
                <a:lnTo>
                  <a:pt x="903" y="431"/>
                </a:lnTo>
                <a:lnTo>
                  <a:pt x="921" y="422"/>
                </a:lnTo>
                <a:lnTo>
                  <a:pt x="943" y="417"/>
                </a:lnTo>
                <a:close/>
                <a:moveTo>
                  <a:pt x="601" y="417"/>
                </a:moveTo>
                <a:lnTo>
                  <a:pt x="622" y="422"/>
                </a:lnTo>
                <a:lnTo>
                  <a:pt x="640" y="431"/>
                </a:lnTo>
                <a:lnTo>
                  <a:pt x="655" y="444"/>
                </a:lnTo>
                <a:lnTo>
                  <a:pt x="664" y="463"/>
                </a:lnTo>
                <a:lnTo>
                  <a:pt x="667" y="484"/>
                </a:lnTo>
                <a:lnTo>
                  <a:pt x="664" y="505"/>
                </a:lnTo>
                <a:lnTo>
                  <a:pt x="655" y="523"/>
                </a:lnTo>
                <a:lnTo>
                  <a:pt x="640" y="537"/>
                </a:lnTo>
                <a:lnTo>
                  <a:pt x="622" y="547"/>
                </a:lnTo>
                <a:lnTo>
                  <a:pt x="601" y="550"/>
                </a:lnTo>
                <a:lnTo>
                  <a:pt x="581" y="547"/>
                </a:lnTo>
                <a:lnTo>
                  <a:pt x="563" y="537"/>
                </a:lnTo>
                <a:lnTo>
                  <a:pt x="548" y="523"/>
                </a:lnTo>
                <a:lnTo>
                  <a:pt x="539" y="505"/>
                </a:lnTo>
                <a:lnTo>
                  <a:pt x="536" y="484"/>
                </a:lnTo>
                <a:lnTo>
                  <a:pt x="539" y="463"/>
                </a:lnTo>
                <a:lnTo>
                  <a:pt x="548" y="444"/>
                </a:lnTo>
                <a:lnTo>
                  <a:pt x="563" y="431"/>
                </a:lnTo>
                <a:lnTo>
                  <a:pt x="581" y="422"/>
                </a:lnTo>
                <a:lnTo>
                  <a:pt x="601" y="417"/>
                </a:lnTo>
                <a:close/>
                <a:moveTo>
                  <a:pt x="772" y="149"/>
                </a:moveTo>
                <a:lnTo>
                  <a:pt x="711" y="154"/>
                </a:lnTo>
                <a:lnTo>
                  <a:pt x="654" y="164"/>
                </a:lnTo>
                <a:lnTo>
                  <a:pt x="599" y="184"/>
                </a:lnTo>
                <a:lnTo>
                  <a:pt x="548" y="210"/>
                </a:lnTo>
                <a:lnTo>
                  <a:pt x="499" y="242"/>
                </a:lnTo>
                <a:lnTo>
                  <a:pt x="457" y="279"/>
                </a:lnTo>
                <a:lnTo>
                  <a:pt x="419" y="322"/>
                </a:lnTo>
                <a:lnTo>
                  <a:pt x="387" y="369"/>
                </a:lnTo>
                <a:lnTo>
                  <a:pt x="362" y="420"/>
                </a:lnTo>
                <a:lnTo>
                  <a:pt x="342" y="476"/>
                </a:lnTo>
                <a:lnTo>
                  <a:pt x="330" y="534"/>
                </a:lnTo>
                <a:lnTo>
                  <a:pt x="327" y="594"/>
                </a:lnTo>
                <a:lnTo>
                  <a:pt x="330" y="653"/>
                </a:lnTo>
                <a:lnTo>
                  <a:pt x="342" y="712"/>
                </a:lnTo>
                <a:lnTo>
                  <a:pt x="362" y="767"/>
                </a:lnTo>
                <a:lnTo>
                  <a:pt x="387" y="818"/>
                </a:lnTo>
                <a:lnTo>
                  <a:pt x="419" y="865"/>
                </a:lnTo>
                <a:lnTo>
                  <a:pt x="457" y="907"/>
                </a:lnTo>
                <a:lnTo>
                  <a:pt x="499" y="945"/>
                </a:lnTo>
                <a:lnTo>
                  <a:pt x="548" y="977"/>
                </a:lnTo>
                <a:lnTo>
                  <a:pt x="599" y="1003"/>
                </a:lnTo>
                <a:lnTo>
                  <a:pt x="654" y="1022"/>
                </a:lnTo>
                <a:lnTo>
                  <a:pt x="711" y="1035"/>
                </a:lnTo>
                <a:lnTo>
                  <a:pt x="772" y="1038"/>
                </a:lnTo>
                <a:lnTo>
                  <a:pt x="832" y="1035"/>
                </a:lnTo>
                <a:lnTo>
                  <a:pt x="891" y="1022"/>
                </a:lnTo>
                <a:lnTo>
                  <a:pt x="946" y="1003"/>
                </a:lnTo>
                <a:lnTo>
                  <a:pt x="997" y="977"/>
                </a:lnTo>
                <a:lnTo>
                  <a:pt x="1044" y="945"/>
                </a:lnTo>
                <a:lnTo>
                  <a:pt x="1088" y="907"/>
                </a:lnTo>
                <a:lnTo>
                  <a:pt x="1126" y="865"/>
                </a:lnTo>
                <a:lnTo>
                  <a:pt x="1157" y="818"/>
                </a:lnTo>
                <a:lnTo>
                  <a:pt x="1183" y="767"/>
                </a:lnTo>
                <a:lnTo>
                  <a:pt x="1203" y="712"/>
                </a:lnTo>
                <a:lnTo>
                  <a:pt x="1215" y="653"/>
                </a:lnTo>
                <a:lnTo>
                  <a:pt x="1218" y="594"/>
                </a:lnTo>
                <a:lnTo>
                  <a:pt x="1215" y="534"/>
                </a:lnTo>
                <a:lnTo>
                  <a:pt x="1203" y="476"/>
                </a:lnTo>
                <a:lnTo>
                  <a:pt x="1183" y="420"/>
                </a:lnTo>
                <a:lnTo>
                  <a:pt x="1157" y="369"/>
                </a:lnTo>
                <a:lnTo>
                  <a:pt x="1126" y="322"/>
                </a:lnTo>
                <a:lnTo>
                  <a:pt x="1088" y="279"/>
                </a:lnTo>
                <a:lnTo>
                  <a:pt x="1044" y="242"/>
                </a:lnTo>
                <a:lnTo>
                  <a:pt x="997" y="210"/>
                </a:lnTo>
                <a:lnTo>
                  <a:pt x="946" y="184"/>
                </a:lnTo>
                <a:lnTo>
                  <a:pt x="891" y="164"/>
                </a:lnTo>
                <a:lnTo>
                  <a:pt x="832" y="154"/>
                </a:lnTo>
                <a:lnTo>
                  <a:pt x="772" y="149"/>
                </a:lnTo>
                <a:close/>
                <a:moveTo>
                  <a:pt x="1519" y="0"/>
                </a:moveTo>
                <a:lnTo>
                  <a:pt x="1463" y="426"/>
                </a:lnTo>
                <a:lnTo>
                  <a:pt x="1410" y="286"/>
                </a:lnTo>
                <a:lnTo>
                  <a:pt x="1269" y="467"/>
                </a:lnTo>
                <a:lnTo>
                  <a:pt x="1281" y="529"/>
                </a:lnTo>
                <a:lnTo>
                  <a:pt x="1286" y="594"/>
                </a:lnTo>
                <a:lnTo>
                  <a:pt x="1280" y="662"/>
                </a:lnTo>
                <a:lnTo>
                  <a:pt x="1266" y="729"/>
                </a:lnTo>
                <a:lnTo>
                  <a:pt x="1245" y="792"/>
                </a:lnTo>
                <a:lnTo>
                  <a:pt x="1215" y="851"/>
                </a:lnTo>
                <a:lnTo>
                  <a:pt x="1179" y="906"/>
                </a:lnTo>
                <a:lnTo>
                  <a:pt x="1135" y="954"/>
                </a:lnTo>
                <a:lnTo>
                  <a:pt x="1086" y="998"/>
                </a:lnTo>
                <a:lnTo>
                  <a:pt x="1030" y="1035"/>
                </a:lnTo>
                <a:lnTo>
                  <a:pt x="971" y="1065"/>
                </a:lnTo>
                <a:lnTo>
                  <a:pt x="908" y="1086"/>
                </a:lnTo>
                <a:lnTo>
                  <a:pt x="841" y="1100"/>
                </a:lnTo>
                <a:lnTo>
                  <a:pt x="772" y="1104"/>
                </a:lnTo>
                <a:lnTo>
                  <a:pt x="704" y="1100"/>
                </a:lnTo>
                <a:lnTo>
                  <a:pt x="639" y="1088"/>
                </a:lnTo>
                <a:lnTo>
                  <a:pt x="577" y="1066"/>
                </a:lnTo>
                <a:lnTo>
                  <a:pt x="519" y="1038"/>
                </a:lnTo>
                <a:lnTo>
                  <a:pt x="465" y="1003"/>
                </a:lnTo>
                <a:lnTo>
                  <a:pt x="416" y="962"/>
                </a:lnTo>
                <a:lnTo>
                  <a:pt x="372" y="913"/>
                </a:lnTo>
                <a:lnTo>
                  <a:pt x="336" y="862"/>
                </a:lnTo>
                <a:lnTo>
                  <a:pt x="251" y="971"/>
                </a:lnTo>
                <a:lnTo>
                  <a:pt x="400" y="988"/>
                </a:lnTo>
                <a:lnTo>
                  <a:pt x="0" y="1153"/>
                </a:lnTo>
                <a:lnTo>
                  <a:pt x="56" y="724"/>
                </a:lnTo>
                <a:lnTo>
                  <a:pt x="109" y="865"/>
                </a:lnTo>
                <a:lnTo>
                  <a:pt x="265" y="665"/>
                </a:lnTo>
                <a:lnTo>
                  <a:pt x="260" y="629"/>
                </a:lnTo>
                <a:lnTo>
                  <a:pt x="259" y="594"/>
                </a:lnTo>
                <a:lnTo>
                  <a:pt x="263" y="525"/>
                </a:lnTo>
                <a:lnTo>
                  <a:pt x="277" y="458"/>
                </a:lnTo>
                <a:lnTo>
                  <a:pt x="300" y="394"/>
                </a:lnTo>
                <a:lnTo>
                  <a:pt x="330" y="335"/>
                </a:lnTo>
                <a:lnTo>
                  <a:pt x="366" y="281"/>
                </a:lnTo>
                <a:lnTo>
                  <a:pt x="410" y="233"/>
                </a:lnTo>
                <a:lnTo>
                  <a:pt x="459" y="189"/>
                </a:lnTo>
                <a:lnTo>
                  <a:pt x="513" y="152"/>
                </a:lnTo>
                <a:lnTo>
                  <a:pt x="572" y="122"/>
                </a:lnTo>
                <a:lnTo>
                  <a:pt x="636" y="101"/>
                </a:lnTo>
                <a:lnTo>
                  <a:pt x="702" y="87"/>
                </a:lnTo>
                <a:lnTo>
                  <a:pt x="772" y="83"/>
                </a:lnTo>
                <a:lnTo>
                  <a:pt x="835" y="86"/>
                </a:lnTo>
                <a:lnTo>
                  <a:pt x="894" y="96"/>
                </a:lnTo>
                <a:lnTo>
                  <a:pt x="952" y="115"/>
                </a:lnTo>
                <a:lnTo>
                  <a:pt x="1006" y="139"/>
                </a:lnTo>
                <a:lnTo>
                  <a:pt x="1058" y="169"/>
                </a:lnTo>
                <a:lnTo>
                  <a:pt x="1104" y="204"/>
                </a:lnTo>
                <a:lnTo>
                  <a:pt x="1147" y="245"/>
                </a:lnTo>
                <a:lnTo>
                  <a:pt x="1185" y="289"/>
                </a:lnTo>
                <a:lnTo>
                  <a:pt x="1268" y="181"/>
                </a:lnTo>
                <a:lnTo>
                  <a:pt x="1120" y="164"/>
                </a:lnTo>
                <a:lnTo>
                  <a:pt x="15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5" name="Group 54"/>
          <p:cNvGrpSpPr/>
          <p:nvPr/>
        </p:nvGrpSpPr>
        <p:grpSpPr>
          <a:xfrm>
            <a:off x="2068368" y="3495005"/>
            <a:ext cx="207656" cy="204897"/>
            <a:chOff x="3228976" y="3632201"/>
            <a:chExt cx="539750" cy="547688"/>
          </a:xfrm>
          <a:solidFill>
            <a:schemeClr val="tx1"/>
          </a:solidFill>
        </p:grpSpPr>
        <p:sp>
          <p:nvSpPr>
            <p:cNvPr id="41" name="Freeform 23"/>
            <p:cNvSpPr>
              <a:spLocks noEditPoints="1"/>
            </p:cNvSpPr>
            <p:nvPr/>
          </p:nvSpPr>
          <p:spPr bwMode="auto">
            <a:xfrm>
              <a:off x="3228976" y="3632201"/>
              <a:ext cx="539750" cy="547688"/>
            </a:xfrm>
            <a:custGeom>
              <a:avLst/>
              <a:gdLst>
                <a:gd name="T0" fmla="*/ 485 w 679"/>
                <a:gd name="T1" fmla="*/ 269 h 690"/>
                <a:gd name="T2" fmla="*/ 430 w 679"/>
                <a:gd name="T3" fmla="*/ 303 h 690"/>
                <a:gd name="T4" fmla="*/ 396 w 679"/>
                <a:gd name="T5" fmla="*/ 360 h 690"/>
                <a:gd name="T6" fmla="*/ 396 w 679"/>
                <a:gd name="T7" fmla="*/ 428 h 690"/>
                <a:gd name="T8" fmla="*/ 430 w 679"/>
                <a:gd name="T9" fmla="*/ 486 h 690"/>
                <a:gd name="T10" fmla="*/ 485 w 679"/>
                <a:gd name="T11" fmla="*/ 518 h 690"/>
                <a:gd name="T12" fmla="*/ 554 w 679"/>
                <a:gd name="T13" fmla="*/ 518 h 690"/>
                <a:gd name="T14" fmla="*/ 611 w 679"/>
                <a:gd name="T15" fmla="*/ 486 h 690"/>
                <a:gd name="T16" fmla="*/ 644 w 679"/>
                <a:gd name="T17" fmla="*/ 428 h 690"/>
                <a:gd name="T18" fmla="*/ 644 w 679"/>
                <a:gd name="T19" fmla="*/ 360 h 690"/>
                <a:gd name="T20" fmla="*/ 611 w 679"/>
                <a:gd name="T21" fmla="*/ 303 h 690"/>
                <a:gd name="T22" fmla="*/ 554 w 679"/>
                <a:gd name="T23" fmla="*/ 269 h 690"/>
                <a:gd name="T24" fmla="*/ 197 w 679"/>
                <a:gd name="T25" fmla="*/ 47 h 690"/>
                <a:gd name="T26" fmla="*/ 190 w 679"/>
                <a:gd name="T27" fmla="*/ 166 h 690"/>
                <a:gd name="T28" fmla="*/ 197 w 679"/>
                <a:gd name="T29" fmla="*/ 162 h 690"/>
                <a:gd name="T30" fmla="*/ 197 w 679"/>
                <a:gd name="T31" fmla="*/ 47 h 690"/>
                <a:gd name="T32" fmla="*/ 228 w 679"/>
                <a:gd name="T33" fmla="*/ 159 h 690"/>
                <a:gd name="T34" fmla="*/ 216 w 679"/>
                <a:gd name="T35" fmla="*/ 186 h 690"/>
                <a:gd name="T36" fmla="*/ 190 w 679"/>
                <a:gd name="T37" fmla="*/ 197 h 690"/>
                <a:gd name="T38" fmla="*/ 30 w 679"/>
                <a:gd name="T39" fmla="*/ 652 h 690"/>
                <a:gd name="T40" fmla="*/ 33 w 679"/>
                <a:gd name="T41" fmla="*/ 658 h 690"/>
                <a:gd name="T42" fmla="*/ 490 w 679"/>
                <a:gd name="T43" fmla="*/ 660 h 690"/>
                <a:gd name="T44" fmla="*/ 496 w 679"/>
                <a:gd name="T45" fmla="*/ 655 h 690"/>
                <a:gd name="T46" fmla="*/ 496 w 679"/>
                <a:gd name="T47" fmla="*/ 551 h 690"/>
                <a:gd name="T48" fmla="*/ 464 w 679"/>
                <a:gd name="T49" fmla="*/ 543 h 690"/>
                <a:gd name="T50" fmla="*/ 411 w 679"/>
                <a:gd name="T51" fmla="*/ 510 h 690"/>
                <a:gd name="T52" fmla="*/ 375 w 679"/>
                <a:gd name="T53" fmla="*/ 458 h 690"/>
                <a:gd name="T54" fmla="*/ 361 w 679"/>
                <a:gd name="T55" fmla="*/ 393 h 690"/>
                <a:gd name="T56" fmla="*/ 375 w 679"/>
                <a:gd name="T57" fmla="*/ 330 h 690"/>
                <a:gd name="T58" fmla="*/ 411 w 679"/>
                <a:gd name="T59" fmla="*/ 278 h 690"/>
                <a:gd name="T60" fmla="*/ 464 w 679"/>
                <a:gd name="T61" fmla="*/ 245 h 690"/>
                <a:gd name="T62" fmla="*/ 496 w 679"/>
                <a:gd name="T63" fmla="*/ 38 h 690"/>
                <a:gd name="T64" fmla="*/ 493 w 679"/>
                <a:gd name="T65" fmla="*/ 32 h 690"/>
                <a:gd name="T66" fmla="*/ 228 w 679"/>
                <a:gd name="T67" fmla="*/ 30 h 690"/>
                <a:gd name="T68" fmla="*/ 490 w 679"/>
                <a:gd name="T69" fmla="*/ 0 h 690"/>
                <a:gd name="T70" fmla="*/ 516 w 679"/>
                <a:gd name="T71" fmla="*/ 11 h 690"/>
                <a:gd name="T72" fmla="*/ 526 w 679"/>
                <a:gd name="T73" fmla="*/ 38 h 690"/>
                <a:gd name="T74" fmla="*/ 563 w 679"/>
                <a:gd name="T75" fmla="*/ 241 h 690"/>
                <a:gd name="T76" fmla="*/ 623 w 679"/>
                <a:gd name="T77" fmla="*/ 272 h 690"/>
                <a:gd name="T78" fmla="*/ 664 w 679"/>
                <a:gd name="T79" fmla="*/ 325 h 690"/>
                <a:gd name="T80" fmla="*/ 679 w 679"/>
                <a:gd name="T81" fmla="*/ 393 h 690"/>
                <a:gd name="T82" fmla="*/ 664 w 679"/>
                <a:gd name="T83" fmla="*/ 462 h 690"/>
                <a:gd name="T84" fmla="*/ 623 w 679"/>
                <a:gd name="T85" fmla="*/ 516 h 690"/>
                <a:gd name="T86" fmla="*/ 563 w 679"/>
                <a:gd name="T87" fmla="*/ 548 h 690"/>
                <a:gd name="T88" fmla="*/ 526 w 679"/>
                <a:gd name="T89" fmla="*/ 652 h 690"/>
                <a:gd name="T90" fmla="*/ 516 w 679"/>
                <a:gd name="T91" fmla="*/ 678 h 690"/>
                <a:gd name="T92" fmla="*/ 490 w 679"/>
                <a:gd name="T93" fmla="*/ 690 h 690"/>
                <a:gd name="T94" fmla="*/ 23 w 679"/>
                <a:gd name="T95" fmla="*/ 687 h 690"/>
                <a:gd name="T96" fmla="*/ 3 w 679"/>
                <a:gd name="T97" fmla="*/ 666 h 690"/>
                <a:gd name="T98" fmla="*/ 0 w 679"/>
                <a:gd name="T99" fmla="*/ 17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9" h="690">
                  <a:moveTo>
                    <a:pt x="520" y="265"/>
                  </a:moveTo>
                  <a:lnTo>
                    <a:pt x="485" y="269"/>
                  </a:lnTo>
                  <a:lnTo>
                    <a:pt x="455" y="283"/>
                  </a:lnTo>
                  <a:lnTo>
                    <a:pt x="430" y="303"/>
                  </a:lnTo>
                  <a:lnTo>
                    <a:pt x="408" y="328"/>
                  </a:lnTo>
                  <a:lnTo>
                    <a:pt x="396" y="360"/>
                  </a:lnTo>
                  <a:lnTo>
                    <a:pt x="392" y="393"/>
                  </a:lnTo>
                  <a:lnTo>
                    <a:pt x="396" y="428"/>
                  </a:lnTo>
                  <a:lnTo>
                    <a:pt x="408" y="458"/>
                  </a:lnTo>
                  <a:lnTo>
                    <a:pt x="430" y="486"/>
                  </a:lnTo>
                  <a:lnTo>
                    <a:pt x="455" y="505"/>
                  </a:lnTo>
                  <a:lnTo>
                    <a:pt x="485" y="518"/>
                  </a:lnTo>
                  <a:lnTo>
                    <a:pt x="520" y="522"/>
                  </a:lnTo>
                  <a:lnTo>
                    <a:pt x="554" y="518"/>
                  </a:lnTo>
                  <a:lnTo>
                    <a:pt x="585" y="505"/>
                  </a:lnTo>
                  <a:lnTo>
                    <a:pt x="611" y="486"/>
                  </a:lnTo>
                  <a:lnTo>
                    <a:pt x="631" y="458"/>
                  </a:lnTo>
                  <a:lnTo>
                    <a:pt x="644" y="428"/>
                  </a:lnTo>
                  <a:lnTo>
                    <a:pt x="649" y="393"/>
                  </a:lnTo>
                  <a:lnTo>
                    <a:pt x="644" y="360"/>
                  </a:lnTo>
                  <a:lnTo>
                    <a:pt x="631" y="328"/>
                  </a:lnTo>
                  <a:lnTo>
                    <a:pt x="611" y="303"/>
                  </a:lnTo>
                  <a:lnTo>
                    <a:pt x="585" y="283"/>
                  </a:lnTo>
                  <a:lnTo>
                    <a:pt x="554" y="269"/>
                  </a:lnTo>
                  <a:lnTo>
                    <a:pt x="520" y="265"/>
                  </a:lnTo>
                  <a:close/>
                  <a:moveTo>
                    <a:pt x="197" y="47"/>
                  </a:moveTo>
                  <a:lnTo>
                    <a:pt x="56" y="166"/>
                  </a:lnTo>
                  <a:lnTo>
                    <a:pt x="190" y="166"/>
                  </a:lnTo>
                  <a:lnTo>
                    <a:pt x="194" y="165"/>
                  </a:lnTo>
                  <a:lnTo>
                    <a:pt x="197" y="162"/>
                  </a:lnTo>
                  <a:lnTo>
                    <a:pt x="197" y="159"/>
                  </a:lnTo>
                  <a:lnTo>
                    <a:pt x="197" y="47"/>
                  </a:lnTo>
                  <a:close/>
                  <a:moveTo>
                    <a:pt x="228" y="30"/>
                  </a:moveTo>
                  <a:lnTo>
                    <a:pt x="228" y="159"/>
                  </a:lnTo>
                  <a:lnTo>
                    <a:pt x="225" y="174"/>
                  </a:lnTo>
                  <a:lnTo>
                    <a:pt x="216" y="186"/>
                  </a:lnTo>
                  <a:lnTo>
                    <a:pt x="206" y="194"/>
                  </a:lnTo>
                  <a:lnTo>
                    <a:pt x="190" y="197"/>
                  </a:lnTo>
                  <a:lnTo>
                    <a:pt x="30" y="197"/>
                  </a:lnTo>
                  <a:lnTo>
                    <a:pt x="30" y="652"/>
                  </a:lnTo>
                  <a:lnTo>
                    <a:pt x="30" y="655"/>
                  </a:lnTo>
                  <a:lnTo>
                    <a:pt x="33" y="658"/>
                  </a:lnTo>
                  <a:lnTo>
                    <a:pt x="36" y="660"/>
                  </a:lnTo>
                  <a:lnTo>
                    <a:pt x="490" y="660"/>
                  </a:lnTo>
                  <a:lnTo>
                    <a:pt x="493" y="658"/>
                  </a:lnTo>
                  <a:lnTo>
                    <a:pt x="496" y="655"/>
                  </a:lnTo>
                  <a:lnTo>
                    <a:pt x="496" y="652"/>
                  </a:lnTo>
                  <a:lnTo>
                    <a:pt x="496" y="551"/>
                  </a:lnTo>
                  <a:lnTo>
                    <a:pt x="496" y="551"/>
                  </a:lnTo>
                  <a:lnTo>
                    <a:pt x="464" y="543"/>
                  </a:lnTo>
                  <a:lnTo>
                    <a:pt x="436" y="530"/>
                  </a:lnTo>
                  <a:lnTo>
                    <a:pt x="411" y="510"/>
                  </a:lnTo>
                  <a:lnTo>
                    <a:pt x="390" y="486"/>
                  </a:lnTo>
                  <a:lnTo>
                    <a:pt x="375" y="458"/>
                  </a:lnTo>
                  <a:lnTo>
                    <a:pt x="364" y="427"/>
                  </a:lnTo>
                  <a:lnTo>
                    <a:pt x="361" y="393"/>
                  </a:lnTo>
                  <a:lnTo>
                    <a:pt x="364" y="360"/>
                  </a:lnTo>
                  <a:lnTo>
                    <a:pt x="375" y="330"/>
                  </a:lnTo>
                  <a:lnTo>
                    <a:pt x="390" y="303"/>
                  </a:lnTo>
                  <a:lnTo>
                    <a:pt x="411" y="278"/>
                  </a:lnTo>
                  <a:lnTo>
                    <a:pt x="436" y="259"/>
                  </a:lnTo>
                  <a:lnTo>
                    <a:pt x="464" y="245"/>
                  </a:lnTo>
                  <a:lnTo>
                    <a:pt x="496" y="236"/>
                  </a:lnTo>
                  <a:lnTo>
                    <a:pt x="496" y="38"/>
                  </a:lnTo>
                  <a:lnTo>
                    <a:pt x="496" y="33"/>
                  </a:lnTo>
                  <a:lnTo>
                    <a:pt x="493" y="32"/>
                  </a:lnTo>
                  <a:lnTo>
                    <a:pt x="490" y="30"/>
                  </a:lnTo>
                  <a:lnTo>
                    <a:pt x="228" y="30"/>
                  </a:lnTo>
                  <a:close/>
                  <a:moveTo>
                    <a:pt x="207" y="0"/>
                  </a:moveTo>
                  <a:lnTo>
                    <a:pt x="490" y="0"/>
                  </a:lnTo>
                  <a:lnTo>
                    <a:pt x="505" y="3"/>
                  </a:lnTo>
                  <a:lnTo>
                    <a:pt x="516" y="11"/>
                  </a:lnTo>
                  <a:lnTo>
                    <a:pt x="525" y="23"/>
                  </a:lnTo>
                  <a:lnTo>
                    <a:pt x="526" y="38"/>
                  </a:lnTo>
                  <a:lnTo>
                    <a:pt x="526" y="235"/>
                  </a:lnTo>
                  <a:lnTo>
                    <a:pt x="563" y="241"/>
                  </a:lnTo>
                  <a:lnTo>
                    <a:pt x="594" y="253"/>
                  </a:lnTo>
                  <a:lnTo>
                    <a:pt x="623" y="272"/>
                  </a:lnTo>
                  <a:lnTo>
                    <a:pt x="646" y="297"/>
                  </a:lnTo>
                  <a:lnTo>
                    <a:pt x="664" y="325"/>
                  </a:lnTo>
                  <a:lnTo>
                    <a:pt x="675" y="359"/>
                  </a:lnTo>
                  <a:lnTo>
                    <a:pt x="679" y="393"/>
                  </a:lnTo>
                  <a:lnTo>
                    <a:pt x="675" y="430"/>
                  </a:lnTo>
                  <a:lnTo>
                    <a:pt x="664" y="462"/>
                  </a:lnTo>
                  <a:lnTo>
                    <a:pt x="646" y="492"/>
                  </a:lnTo>
                  <a:lnTo>
                    <a:pt x="623" y="516"/>
                  </a:lnTo>
                  <a:lnTo>
                    <a:pt x="594" y="534"/>
                  </a:lnTo>
                  <a:lnTo>
                    <a:pt x="563" y="548"/>
                  </a:lnTo>
                  <a:lnTo>
                    <a:pt x="526" y="552"/>
                  </a:lnTo>
                  <a:lnTo>
                    <a:pt x="526" y="652"/>
                  </a:lnTo>
                  <a:lnTo>
                    <a:pt x="525" y="666"/>
                  </a:lnTo>
                  <a:lnTo>
                    <a:pt x="516" y="678"/>
                  </a:lnTo>
                  <a:lnTo>
                    <a:pt x="505" y="687"/>
                  </a:lnTo>
                  <a:lnTo>
                    <a:pt x="490" y="690"/>
                  </a:lnTo>
                  <a:lnTo>
                    <a:pt x="36" y="690"/>
                  </a:lnTo>
                  <a:lnTo>
                    <a:pt x="23" y="687"/>
                  </a:lnTo>
                  <a:lnTo>
                    <a:pt x="10" y="678"/>
                  </a:lnTo>
                  <a:lnTo>
                    <a:pt x="3" y="666"/>
                  </a:lnTo>
                  <a:lnTo>
                    <a:pt x="0" y="652"/>
                  </a:lnTo>
                  <a:lnTo>
                    <a:pt x="0" y="174"/>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4"/>
            <p:cNvSpPr>
              <a:spLocks/>
            </p:cNvSpPr>
            <p:nvPr/>
          </p:nvSpPr>
          <p:spPr bwMode="auto">
            <a:xfrm>
              <a:off x="3581401" y="3876676"/>
              <a:ext cx="123825" cy="131763"/>
            </a:xfrm>
            <a:custGeom>
              <a:avLst/>
              <a:gdLst>
                <a:gd name="T0" fmla="*/ 154 w 156"/>
                <a:gd name="T1" fmla="*/ 0 h 165"/>
                <a:gd name="T2" fmla="*/ 156 w 156"/>
                <a:gd name="T3" fmla="*/ 4 h 165"/>
                <a:gd name="T4" fmla="*/ 156 w 156"/>
                <a:gd name="T5" fmla="*/ 12 h 165"/>
                <a:gd name="T6" fmla="*/ 156 w 156"/>
                <a:gd name="T7" fmla="*/ 19 h 165"/>
                <a:gd name="T8" fmla="*/ 156 w 156"/>
                <a:gd name="T9" fmla="*/ 25 h 165"/>
                <a:gd name="T10" fmla="*/ 156 w 156"/>
                <a:gd name="T11" fmla="*/ 27 h 165"/>
                <a:gd name="T12" fmla="*/ 91 w 156"/>
                <a:gd name="T13" fmla="*/ 107 h 165"/>
                <a:gd name="T14" fmla="*/ 59 w 156"/>
                <a:gd name="T15" fmla="*/ 140 h 165"/>
                <a:gd name="T16" fmla="*/ 49 w 156"/>
                <a:gd name="T17" fmla="*/ 151 h 165"/>
                <a:gd name="T18" fmla="*/ 38 w 156"/>
                <a:gd name="T19" fmla="*/ 162 h 165"/>
                <a:gd name="T20" fmla="*/ 32 w 156"/>
                <a:gd name="T21" fmla="*/ 165 h 165"/>
                <a:gd name="T22" fmla="*/ 27 w 156"/>
                <a:gd name="T23" fmla="*/ 163 h 165"/>
                <a:gd name="T24" fmla="*/ 20 w 156"/>
                <a:gd name="T25" fmla="*/ 159 h 165"/>
                <a:gd name="T26" fmla="*/ 9 w 156"/>
                <a:gd name="T27" fmla="*/ 149 h 165"/>
                <a:gd name="T28" fmla="*/ 2 w 156"/>
                <a:gd name="T29" fmla="*/ 112 h 165"/>
                <a:gd name="T30" fmla="*/ 0 w 156"/>
                <a:gd name="T31" fmla="*/ 87 h 165"/>
                <a:gd name="T32" fmla="*/ 0 w 156"/>
                <a:gd name="T33" fmla="*/ 75 h 165"/>
                <a:gd name="T34" fmla="*/ 3 w 156"/>
                <a:gd name="T35" fmla="*/ 66 h 165"/>
                <a:gd name="T36" fmla="*/ 8 w 156"/>
                <a:gd name="T37" fmla="*/ 60 h 165"/>
                <a:gd name="T38" fmla="*/ 20 w 156"/>
                <a:gd name="T39" fmla="*/ 51 h 165"/>
                <a:gd name="T40" fmla="*/ 29 w 156"/>
                <a:gd name="T41" fmla="*/ 50 h 165"/>
                <a:gd name="T42" fmla="*/ 33 w 156"/>
                <a:gd name="T43" fmla="*/ 51 h 165"/>
                <a:gd name="T44" fmla="*/ 36 w 156"/>
                <a:gd name="T45" fmla="*/ 59 h 165"/>
                <a:gd name="T46" fmla="*/ 38 w 156"/>
                <a:gd name="T47" fmla="*/ 75 h 165"/>
                <a:gd name="T48" fmla="*/ 41 w 156"/>
                <a:gd name="T49" fmla="*/ 92 h 165"/>
                <a:gd name="T50" fmla="*/ 46 w 156"/>
                <a:gd name="T51" fmla="*/ 101 h 165"/>
                <a:gd name="T52" fmla="*/ 49 w 156"/>
                <a:gd name="T53" fmla="*/ 101 h 165"/>
                <a:gd name="T54" fmla="*/ 55 w 156"/>
                <a:gd name="T55" fmla="*/ 95 h 165"/>
                <a:gd name="T56" fmla="*/ 70 w 156"/>
                <a:gd name="T57" fmla="*/ 80 h 165"/>
                <a:gd name="T58" fmla="*/ 85 w 156"/>
                <a:gd name="T59" fmla="*/ 63 h 165"/>
                <a:gd name="T60" fmla="*/ 94 w 156"/>
                <a:gd name="T61" fmla="*/ 53 h 165"/>
                <a:gd name="T62" fmla="*/ 130 w 156"/>
                <a:gd name="T63" fmla="*/ 13 h 165"/>
                <a:gd name="T64" fmla="*/ 147 w 156"/>
                <a:gd name="T65" fmla="*/ 0 h 165"/>
                <a:gd name="T66" fmla="*/ 151 w 156"/>
                <a:gd name="T6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65">
                  <a:moveTo>
                    <a:pt x="151" y="0"/>
                  </a:moveTo>
                  <a:lnTo>
                    <a:pt x="154" y="0"/>
                  </a:lnTo>
                  <a:lnTo>
                    <a:pt x="156" y="1"/>
                  </a:lnTo>
                  <a:lnTo>
                    <a:pt x="156" y="4"/>
                  </a:lnTo>
                  <a:lnTo>
                    <a:pt x="156" y="7"/>
                  </a:lnTo>
                  <a:lnTo>
                    <a:pt x="156" y="12"/>
                  </a:lnTo>
                  <a:lnTo>
                    <a:pt x="156" y="16"/>
                  </a:lnTo>
                  <a:lnTo>
                    <a:pt x="156" y="19"/>
                  </a:lnTo>
                  <a:lnTo>
                    <a:pt x="156" y="22"/>
                  </a:lnTo>
                  <a:lnTo>
                    <a:pt x="156" y="25"/>
                  </a:lnTo>
                  <a:lnTo>
                    <a:pt x="156" y="27"/>
                  </a:lnTo>
                  <a:lnTo>
                    <a:pt x="156" y="27"/>
                  </a:lnTo>
                  <a:lnTo>
                    <a:pt x="121" y="71"/>
                  </a:lnTo>
                  <a:lnTo>
                    <a:pt x="91" y="107"/>
                  </a:lnTo>
                  <a:lnTo>
                    <a:pt x="62" y="137"/>
                  </a:lnTo>
                  <a:lnTo>
                    <a:pt x="59" y="140"/>
                  </a:lnTo>
                  <a:lnTo>
                    <a:pt x="56" y="145"/>
                  </a:lnTo>
                  <a:lnTo>
                    <a:pt x="49" y="151"/>
                  </a:lnTo>
                  <a:lnTo>
                    <a:pt x="44" y="157"/>
                  </a:lnTo>
                  <a:lnTo>
                    <a:pt x="38" y="162"/>
                  </a:lnTo>
                  <a:lnTo>
                    <a:pt x="35" y="163"/>
                  </a:lnTo>
                  <a:lnTo>
                    <a:pt x="32" y="165"/>
                  </a:lnTo>
                  <a:lnTo>
                    <a:pt x="30" y="163"/>
                  </a:lnTo>
                  <a:lnTo>
                    <a:pt x="27" y="163"/>
                  </a:lnTo>
                  <a:lnTo>
                    <a:pt x="26" y="163"/>
                  </a:lnTo>
                  <a:lnTo>
                    <a:pt x="20" y="159"/>
                  </a:lnTo>
                  <a:lnTo>
                    <a:pt x="14" y="154"/>
                  </a:lnTo>
                  <a:lnTo>
                    <a:pt x="9" y="149"/>
                  </a:lnTo>
                  <a:lnTo>
                    <a:pt x="5" y="145"/>
                  </a:lnTo>
                  <a:lnTo>
                    <a:pt x="2" y="112"/>
                  </a:lnTo>
                  <a:lnTo>
                    <a:pt x="0" y="98"/>
                  </a:lnTo>
                  <a:lnTo>
                    <a:pt x="0" y="87"/>
                  </a:lnTo>
                  <a:lnTo>
                    <a:pt x="0" y="81"/>
                  </a:lnTo>
                  <a:lnTo>
                    <a:pt x="0" y="75"/>
                  </a:lnTo>
                  <a:lnTo>
                    <a:pt x="2" y="72"/>
                  </a:lnTo>
                  <a:lnTo>
                    <a:pt x="3" y="66"/>
                  </a:lnTo>
                  <a:lnTo>
                    <a:pt x="8" y="62"/>
                  </a:lnTo>
                  <a:lnTo>
                    <a:pt x="8" y="60"/>
                  </a:lnTo>
                  <a:lnTo>
                    <a:pt x="14" y="54"/>
                  </a:lnTo>
                  <a:lnTo>
                    <a:pt x="20" y="51"/>
                  </a:lnTo>
                  <a:lnTo>
                    <a:pt x="27" y="50"/>
                  </a:lnTo>
                  <a:lnTo>
                    <a:pt x="29" y="50"/>
                  </a:lnTo>
                  <a:lnTo>
                    <a:pt x="30" y="50"/>
                  </a:lnTo>
                  <a:lnTo>
                    <a:pt x="33" y="51"/>
                  </a:lnTo>
                  <a:lnTo>
                    <a:pt x="36" y="54"/>
                  </a:lnTo>
                  <a:lnTo>
                    <a:pt x="36" y="59"/>
                  </a:lnTo>
                  <a:lnTo>
                    <a:pt x="38" y="66"/>
                  </a:lnTo>
                  <a:lnTo>
                    <a:pt x="38" y="75"/>
                  </a:lnTo>
                  <a:lnTo>
                    <a:pt x="39" y="84"/>
                  </a:lnTo>
                  <a:lnTo>
                    <a:pt x="41" y="92"/>
                  </a:lnTo>
                  <a:lnTo>
                    <a:pt x="42" y="98"/>
                  </a:lnTo>
                  <a:lnTo>
                    <a:pt x="46" y="101"/>
                  </a:lnTo>
                  <a:lnTo>
                    <a:pt x="47" y="101"/>
                  </a:lnTo>
                  <a:lnTo>
                    <a:pt x="49" y="101"/>
                  </a:lnTo>
                  <a:lnTo>
                    <a:pt x="52" y="100"/>
                  </a:lnTo>
                  <a:lnTo>
                    <a:pt x="55" y="95"/>
                  </a:lnTo>
                  <a:lnTo>
                    <a:pt x="61" y="89"/>
                  </a:lnTo>
                  <a:lnTo>
                    <a:pt x="70" y="80"/>
                  </a:lnTo>
                  <a:lnTo>
                    <a:pt x="82" y="68"/>
                  </a:lnTo>
                  <a:lnTo>
                    <a:pt x="85" y="63"/>
                  </a:lnTo>
                  <a:lnTo>
                    <a:pt x="89" y="59"/>
                  </a:lnTo>
                  <a:lnTo>
                    <a:pt x="94" y="53"/>
                  </a:lnTo>
                  <a:lnTo>
                    <a:pt x="114" y="30"/>
                  </a:lnTo>
                  <a:lnTo>
                    <a:pt x="130" y="13"/>
                  </a:lnTo>
                  <a:lnTo>
                    <a:pt x="144" y="1"/>
                  </a:lnTo>
                  <a:lnTo>
                    <a:pt x="147" y="0"/>
                  </a:lnTo>
                  <a:lnTo>
                    <a:pt x="148" y="0"/>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25"/>
            <p:cNvSpPr>
              <a:spLocks noChangeArrowheads="1"/>
            </p:cNvSpPr>
            <p:nvPr/>
          </p:nvSpPr>
          <p:spPr bwMode="auto">
            <a:xfrm>
              <a:off x="3289301" y="387191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26"/>
            <p:cNvSpPr>
              <a:spLocks noChangeArrowheads="1"/>
            </p:cNvSpPr>
            <p:nvPr/>
          </p:nvSpPr>
          <p:spPr bwMode="auto">
            <a:xfrm>
              <a:off x="3289301" y="3959226"/>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27"/>
            <p:cNvSpPr>
              <a:spLocks noChangeArrowheads="1"/>
            </p:cNvSpPr>
            <p:nvPr/>
          </p:nvSpPr>
          <p:spPr bwMode="auto">
            <a:xfrm>
              <a:off x="3289301" y="404653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1380471" y="3673867"/>
            <a:ext cx="167721" cy="167204"/>
            <a:chOff x="2219326" y="2486026"/>
            <a:chExt cx="566738" cy="581025"/>
          </a:xfrm>
          <a:solidFill>
            <a:schemeClr val="bg1"/>
          </a:solidFill>
        </p:grpSpPr>
        <p:sp>
          <p:nvSpPr>
            <p:cNvPr id="46" name="Freeform 28"/>
            <p:cNvSpPr>
              <a:spLocks/>
            </p:cNvSpPr>
            <p:nvPr/>
          </p:nvSpPr>
          <p:spPr bwMode="auto">
            <a:xfrm>
              <a:off x="2219326" y="2603501"/>
              <a:ext cx="276225" cy="463550"/>
            </a:xfrm>
            <a:custGeom>
              <a:avLst/>
              <a:gdLst>
                <a:gd name="T0" fmla="*/ 69 w 346"/>
                <a:gd name="T1" fmla="*/ 0 h 582"/>
                <a:gd name="T2" fmla="*/ 97 w 346"/>
                <a:gd name="T3" fmla="*/ 1 h 582"/>
                <a:gd name="T4" fmla="*/ 208 w 346"/>
                <a:gd name="T5" fmla="*/ 1 h 582"/>
                <a:gd name="T6" fmla="*/ 246 w 346"/>
                <a:gd name="T7" fmla="*/ 0 h 582"/>
                <a:gd name="T8" fmla="*/ 273 w 346"/>
                <a:gd name="T9" fmla="*/ 1 h 582"/>
                <a:gd name="T10" fmla="*/ 308 w 346"/>
                <a:gd name="T11" fmla="*/ 6 h 582"/>
                <a:gd name="T12" fmla="*/ 336 w 346"/>
                <a:gd name="T13" fmla="*/ 25 h 582"/>
                <a:gd name="T14" fmla="*/ 345 w 346"/>
                <a:gd name="T15" fmla="*/ 48 h 582"/>
                <a:gd name="T16" fmla="*/ 346 w 346"/>
                <a:gd name="T17" fmla="*/ 86 h 582"/>
                <a:gd name="T18" fmla="*/ 346 w 346"/>
                <a:gd name="T19" fmla="*/ 237 h 582"/>
                <a:gd name="T20" fmla="*/ 337 w 346"/>
                <a:gd name="T21" fmla="*/ 263 h 582"/>
                <a:gd name="T22" fmla="*/ 317 w 346"/>
                <a:gd name="T23" fmla="*/ 274 h 582"/>
                <a:gd name="T24" fmla="*/ 298 w 346"/>
                <a:gd name="T25" fmla="*/ 263 h 582"/>
                <a:gd name="T26" fmla="*/ 290 w 346"/>
                <a:gd name="T27" fmla="*/ 237 h 582"/>
                <a:gd name="T28" fmla="*/ 290 w 346"/>
                <a:gd name="T29" fmla="*/ 119 h 582"/>
                <a:gd name="T30" fmla="*/ 290 w 346"/>
                <a:gd name="T31" fmla="*/ 95 h 582"/>
                <a:gd name="T32" fmla="*/ 283 w 346"/>
                <a:gd name="T33" fmla="*/ 78 h 582"/>
                <a:gd name="T34" fmla="*/ 267 w 346"/>
                <a:gd name="T35" fmla="*/ 75 h 582"/>
                <a:gd name="T36" fmla="*/ 255 w 346"/>
                <a:gd name="T37" fmla="*/ 94 h 582"/>
                <a:gd name="T38" fmla="*/ 255 w 346"/>
                <a:gd name="T39" fmla="*/ 127 h 582"/>
                <a:gd name="T40" fmla="*/ 258 w 346"/>
                <a:gd name="T41" fmla="*/ 157 h 582"/>
                <a:gd name="T42" fmla="*/ 255 w 346"/>
                <a:gd name="T43" fmla="*/ 560 h 582"/>
                <a:gd name="T44" fmla="*/ 239 w 346"/>
                <a:gd name="T45" fmla="*/ 579 h 582"/>
                <a:gd name="T46" fmla="*/ 214 w 346"/>
                <a:gd name="T47" fmla="*/ 579 h 582"/>
                <a:gd name="T48" fmla="*/ 198 w 346"/>
                <a:gd name="T49" fmla="*/ 561 h 582"/>
                <a:gd name="T50" fmla="*/ 195 w 346"/>
                <a:gd name="T51" fmla="*/ 367 h 582"/>
                <a:gd name="T52" fmla="*/ 195 w 346"/>
                <a:gd name="T53" fmla="*/ 349 h 582"/>
                <a:gd name="T54" fmla="*/ 193 w 346"/>
                <a:gd name="T55" fmla="*/ 325 h 582"/>
                <a:gd name="T56" fmla="*/ 184 w 346"/>
                <a:gd name="T57" fmla="*/ 307 h 582"/>
                <a:gd name="T58" fmla="*/ 168 w 346"/>
                <a:gd name="T59" fmla="*/ 304 h 582"/>
                <a:gd name="T60" fmla="*/ 156 w 346"/>
                <a:gd name="T61" fmla="*/ 321 h 582"/>
                <a:gd name="T62" fmla="*/ 152 w 346"/>
                <a:gd name="T63" fmla="*/ 345 h 582"/>
                <a:gd name="T64" fmla="*/ 154 w 346"/>
                <a:gd name="T65" fmla="*/ 367 h 582"/>
                <a:gd name="T66" fmla="*/ 154 w 346"/>
                <a:gd name="T67" fmla="*/ 386 h 582"/>
                <a:gd name="T68" fmla="*/ 154 w 346"/>
                <a:gd name="T69" fmla="*/ 507 h 582"/>
                <a:gd name="T70" fmla="*/ 154 w 346"/>
                <a:gd name="T71" fmla="*/ 540 h 582"/>
                <a:gd name="T72" fmla="*/ 151 w 346"/>
                <a:gd name="T73" fmla="*/ 560 h 582"/>
                <a:gd name="T74" fmla="*/ 133 w 346"/>
                <a:gd name="T75" fmla="*/ 579 h 582"/>
                <a:gd name="T76" fmla="*/ 107 w 346"/>
                <a:gd name="T77" fmla="*/ 579 h 582"/>
                <a:gd name="T78" fmla="*/ 89 w 346"/>
                <a:gd name="T79" fmla="*/ 560 h 582"/>
                <a:gd name="T80" fmla="*/ 86 w 346"/>
                <a:gd name="T81" fmla="*/ 484 h 582"/>
                <a:gd name="T82" fmla="*/ 86 w 346"/>
                <a:gd name="T83" fmla="*/ 422 h 582"/>
                <a:gd name="T84" fmla="*/ 86 w 346"/>
                <a:gd name="T85" fmla="*/ 377 h 582"/>
                <a:gd name="T86" fmla="*/ 86 w 346"/>
                <a:gd name="T87" fmla="*/ 325 h 582"/>
                <a:gd name="T88" fmla="*/ 86 w 346"/>
                <a:gd name="T89" fmla="*/ 172 h 582"/>
                <a:gd name="T90" fmla="*/ 87 w 346"/>
                <a:gd name="T91" fmla="*/ 128 h 582"/>
                <a:gd name="T92" fmla="*/ 89 w 346"/>
                <a:gd name="T93" fmla="*/ 98 h 582"/>
                <a:gd name="T94" fmla="*/ 84 w 346"/>
                <a:gd name="T95" fmla="*/ 77 h 582"/>
                <a:gd name="T96" fmla="*/ 66 w 346"/>
                <a:gd name="T97" fmla="*/ 72 h 582"/>
                <a:gd name="T98" fmla="*/ 56 w 346"/>
                <a:gd name="T99" fmla="*/ 91 h 582"/>
                <a:gd name="T100" fmla="*/ 53 w 346"/>
                <a:gd name="T101" fmla="*/ 168 h 582"/>
                <a:gd name="T102" fmla="*/ 53 w 346"/>
                <a:gd name="T103" fmla="*/ 248 h 582"/>
                <a:gd name="T104" fmla="*/ 38 w 346"/>
                <a:gd name="T105" fmla="*/ 268 h 582"/>
                <a:gd name="T106" fmla="*/ 16 w 346"/>
                <a:gd name="T107" fmla="*/ 268 h 582"/>
                <a:gd name="T108" fmla="*/ 1 w 346"/>
                <a:gd name="T109" fmla="*/ 248 h 582"/>
                <a:gd name="T110" fmla="*/ 0 w 346"/>
                <a:gd name="T111" fmla="*/ 85 h 582"/>
                <a:gd name="T112" fmla="*/ 0 w 346"/>
                <a:gd name="T113" fmla="*/ 50 h 582"/>
                <a:gd name="T114" fmla="*/ 9 w 346"/>
                <a:gd name="T115" fmla="*/ 21 h 582"/>
                <a:gd name="T116" fmla="*/ 38 w 346"/>
                <a:gd name="T117" fmla="*/ 4 h 582"/>
                <a:gd name="T118" fmla="*/ 63 w 346"/>
                <a:gd name="T1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6" h="582">
                  <a:moveTo>
                    <a:pt x="63" y="0"/>
                  </a:moveTo>
                  <a:lnTo>
                    <a:pt x="69" y="0"/>
                  </a:lnTo>
                  <a:lnTo>
                    <a:pt x="80" y="1"/>
                  </a:lnTo>
                  <a:lnTo>
                    <a:pt x="97" y="1"/>
                  </a:lnTo>
                  <a:lnTo>
                    <a:pt x="116" y="1"/>
                  </a:lnTo>
                  <a:lnTo>
                    <a:pt x="208" y="1"/>
                  </a:lnTo>
                  <a:lnTo>
                    <a:pt x="230" y="0"/>
                  </a:lnTo>
                  <a:lnTo>
                    <a:pt x="246" y="0"/>
                  </a:lnTo>
                  <a:lnTo>
                    <a:pt x="257" y="0"/>
                  </a:lnTo>
                  <a:lnTo>
                    <a:pt x="273" y="1"/>
                  </a:lnTo>
                  <a:lnTo>
                    <a:pt x="292" y="1"/>
                  </a:lnTo>
                  <a:lnTo>
                    <a:pt x="308" y="6"/>
                  </a:lnTo>
                  <a:lnTo>
                    <a:pt x="323" y="13"/>
                  </a:lnTo>
                  <a:lnTo>
                    <a:pt x="336" y="25"/>
                  </a:lnTo>
                  <a:lnTo>
                    <a:pt x="337" y="30"/>
                  </a:lnTo>
                  <a:lnTo>
                    <a:pt x="345" y="48"/>
                  </a:lnTo>
                  <a:lnTo>
                    <a:pt x="346" y="66"/>
                  </a:lnTo>
                  <a:lnTo>
                    <a:pt x="346" y="86"/>
                  </a:lnTo>
                  <a:lnTo>
                    <a:pt x="346" y="106"/>
                  </a:lnTo>
                  <a:lnTo>
                    <a:pt x="346" y="237"/>
                  </a:lnTo>
                  <a:lnTo>
                    <a:pt x="343" y="251"/>
                  </a:lnTo>
                  <a:lnTo>
                    <a:pt x="337" y="263"/>
                  </a:lnTo>
                  <a:lnTo>
                    <a:pt x="328" y="271"/>
                  </a:lnTo>
                  <a:lnTo>
                    <a:pt x="317" y="274"/>
                  </a:lnTo>
                  <a:lnTo>
                    <a:pt x="307" y="271"/>
                  </a:lnTo>
                  <a:lnTo>
                    <a:pt x="298" y="263"/>
                  </a:lnTo>
                  <a:lnTo>
                    <a:pt x="292" y="251"/>
                  </a:lnTo>
                  <a:lnTo>
                    <a:pt x="290" y="237"/>
                  </a:lnTo>
                  <a:lnTo>
                    <a:pt x="290" y="130"/>
                  </a:lnTo>
                  <a:lnTo>
                    <a:pt x="290" y="119"/>
                  </a:lnTo>
                  <a:lnTo>
                    <a:pt x="290" y="107"/>
                  </a:lnTo>
                  <a:lnTo>
                    <a:pt x="290" y="95"/>
                  </a:lnTo>
                  <a:lnTo>
                    <a:pt x="289" y="85"/>
                  </a:lnTo>
                  <a:lnTo>
                    <a:pt x="283" y="78"/>
                  </a:lnTo>
                  <a:lnTo>
                    <a:pt x="275" y="75"/>
                  </a:lnTo>
                  <a:lnTo>
                    <a:pt x="267" y="75"/>
                  </a:lnTo>
                  <a:lnTo>
                    <a:pt x="260" y="81"/>
                  </a:lnTo>
                  <a:lnTo>
                    <a:pt x="255" y="94"/>
                  </a:lnTo>
                  <a:lnTo>
                    <a:pt x="254" y="110"/>
                  </a:lnTo>
                  <a:lnTo>
                    <a:pt x="255" y="127"/>
                  </a:lnTo>
                  <a:lnTo>
                    <a:pt x="257" y="144"/>
                  </a:lnTo>
                  <a:lnTo>
                    <a:pt x="258" y="157"/>
                  </a:lnTo>
                  <a:lnTo>
                    <a:pt x="258" y="544"/>
                  </a:lnTo>
                  <a:lnTo>
                    <a:pt x="255" y="560"/>
                  </a:lnTo>
                  <a:lnTo>
                    <a:pt x="249" y="570"/>
                  </a:lnTo>
                  <a:lnTo>
                    <a:pt x="239" y="579"/>
                  </a:lnTo>
                  <a:lnTo>
                    <a:pt x="227" y="582"/>
                  </a:lnTo>
                  <a:lnTo>
                    <a:pt x="214" y="579"/>
                  </a:lnTo>
                  <a:lnTo>
                    <a:pt x="204" y="572"/>
                  </a:lnTo>
                  <a:lnTo>
                    <a:pt x="198" y="561"/>
                  </a:lnTo>
                  <a:lnTo>
                    <a:pt x="195" y="546"/>
                  </a:lnTo>
                  <a:lnTo>
                    <a:pt x="195" y="367"/>
                  </a:lnTo>
                  <a:lnTo>
                    <a:pt x="195" y="360"/>
                  </a:lnTo>
                  <a:lnTo>
                    <a:pt x="195" y="349"/>
                  </a:lnTo>
                  <a:lnTo>
                    <a:pt x="195" y="337"/>
                  </a:lnTo>
                  <a:lnTo>
                    <a:pt x="193" y="325"/>
                  </a:lnTo>
                  <a:lnTo>
                    <a:pt x="190" y="314"/>
                  </a:lnTo>
                  <a:lnTo>
                    <a:pt x="184" y="307"/>
                  </a:lnTo>
                  <a:lnTo>
                    <a:pt x="178" y="302"/>
                  </a:lnTo>
                  <a:lnTo>
                    <a:pt x="168" y="304"/>
                  </a:lnTo>
                  <a:lnTo>
                    <a:pt x="160" y="311"/>
                  </a:lnTo>
                  <a:lnTo>
                    <a:pt x="156" y="321"/>
                  </a:lnTo>
                  <a:lnTo>
                    <a:pt x="154" y="333"/>
                  </a:lnTo>
                  <a:lnTo>
                    <a:pt x="152" y="345"/>
                  </a:lnTo>
                  <a:lnTo>
                    <a:pt x="154" y="357"/>
                  </a:lnTo>
                  <a:lnTo>
                    <a:pt x="154" y="367"/>
                  </a:lnTo>
                  <a:lnTo>
                    <a:pt x="154" y="372"/>
                  </a:lnTo>
                  <a:lnTo>
                    <a:pt x="154" y="386"/>
                  </a:lnTo>
                  <a:lnTo>
                    <a:pt x="154" y="405"/>
                  </a:lnTo>
                  <a:lnTo>
                    <a:pt x="154" y="507"/>
                  </a:lnTo>
                  <a:lnTo>
                    <a:pt x="154" y="526"/>
                  </a:lnTo>
                  <a:lnTo>
                    <a:pt x="154" y="540"/>
                  </a:lnTo>
                  <a:lnTo>
                    <a:pt x="154" y="544"/>
                  </a:lnTo>
                  <a:lnTo>
                    <a:pt x="151" y="560"/>
                  </a:lnTo>
                  <a:lnTo>
                    <a:pt x="145" y="570"/>
                  </a:lnTo>
                  <a:lnTo>
                    <a:pt x="133" y="579"/>
                  </a:lnTo>
                  <a:lnTo>
                    <a:pt x="121" y="581"/>
                  </a:lnTo>
                  <a:lnTo>
                    <a:pt x="107" y="579"/>
                  </a:lnTo>
                  <a:lnTo>
                    <a:pt x="97" y="570"/>
                  </a:lnTo>
                  <a:lnTo>
                    <a:pt x="89" y="560"/>
                  </a:lnTo>
                  <a:lnTo>
                    <a:pt x="86" y="544"/>
                  </a:lnTo>
                  <a:lnTo>
                    <a:pt x="86" y="484"/>
                  </a:lnTo>
                  <a:lnTo>
                    <a:pt x="86" y="451"/>
                  </a:lnTo>
                  <a:lnTo>
                    <a:pt x="86" y="422"/>
                  </a:lnTo>
                  <a:lnTo>
                    <a:pt x="86" y="399"/>
                  </a:lnTo>
                  <a:lnTo>
                    <a:pt x="86" y="377"/>
                  </a:lnTo>
                  <a:lnTo>
                    <a:pt x="86" y="352"/>
                  </a:lnTo>
                  <a:lnTo>
                    <a:pt x="86" y="325"/>
                  </a:lnTo>
                  <a:lnTo>
                    <a:pt x="86" y="290"/>
                  </a:lnTo>
                  <a:lnTo>
                    <a:pt x="86" y="172"/>
                  </a:lnTo>
                  <a:lnTo>
                    <a:pt x="86" y="139"/>
                  </a:lnTo>
                  <a:lnTo>
                    <a:pt x="87" y="128"/>
                  </a:lnTo>
                  <a:lnTo>
                    <a:pt x="89" y="113"/>
                  </a:lnTo>
                  <a:lnTo>
                    <a:pt x="89" y="98"/>
                  </a:lnTo>
                  <a:lnTo>
                    <a:pt x="87" y="86"/>
                  </a:lnTo>
                  <a:lnTo>
                    <a:pt x="84" y="77"/>
                  </a:lnTo>
                  <a:lnTo>
                    <a:pt x="75" y="71"/>
                  </a:lnTo>
                  <a:lnTo>
                    <a:pt x="66" y="72"/>
                  </a:lnTo>
                  <a:lnTo>
                    <a:pt x="60" y="80"/>
                  </a:lnTo>
                  <a:lnTo>
                    <a:pt x="56" y="91"/>
                  </a:lnTo>
                  <a:lnTo>
                    <a:pt x="54" y="100"/>
                  </a:lnTo>
                  <a:lnTo>
                    <a:pt x="53" y="168"/>
                  </a:lnTo>
                  <a:lnTo>
                    <a:pt x="54" y="234"/>
                  </a:lnTo>
                  <a:lnTo>
                    <a:pt x="53" y="248"/>
                  </a:lnTo>
                  <a:lnTo>
                    <a:pt x="47" y="260"/>
                  </a:lnTo>
                  <a:lnTo>
                    <a:pt x="38" y="268"/>
                  </a:lnTo>
                  <a:lnTo>
                    <a:pt x="27" y="271"/>
                  </a:lnTo>
                  <a:lnTo>
                    <a:pt x="16" y="268"/>
                  </a:lnTo>
                  <a:lnTo>
                    <a:pt x="7" y="260"/>
                  </a:lnTo>
                  <a:lnTo>
                    <a:pt x="1" y="248"/>
                  </a:lnTo>
                  <a:lnTo>
                    <a:pt x="0" y="234"/>
                  </a:lnTo>
                  <a:lnTo>
                    <a:pt x="0" y="85"/>
                  </a:lnTo>
                  <a:lnTo>
                    <a:pt x="0" y="66"/>
                  </a:lnTo>
                  <a:lnTo>
                    <a:pt x="0" y="50"/>
                  </a:lnTo>
                  <a:lnTo>
                    <a:pt x="3" y="35"/>
                  </a:lnTo>
                  <a:lnTo>
                    <a:pt x="9" y="21"/>
                  </a:lnTo>
                  <a:lnTo>
                    <a:pt x="19" y="12"/>
                  </a:lnTo>
                  <a:lnTo>
                    <a:pt x="38" y="4"/>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9"/>
            <p:cNvSpPr>
              <a:spLocks/>
            </p:cNvSpPr>
            <p:nvPr/>
          </p:nvSpPr>
          <p:spPr bwMode="auto">
            <a:xfrm>
              <a:off x="2305051" y="2486026"/>
              <a:ext cx="106363" cy="100013"/>
            </a:xfrm>
            <a:custGeom>
              <a:avLst/>
              <a:gdLst>
                <a:gd name="T0" fmla="*/ 67 w 133"/>
                <a:gd name="T1" fmla="*/ 0 h 126"/>
                <a:gd name="T2" fmla="*/ 88 w 133"/>
                <a:gd name="T3" fmla="*/ 4 h 126"/>
                <a:gd name="T4" fmla="*/ 106 w 133"/>
                <a:gd name="T5" fmla="*/ 13 h 126"/>
                <a:gd name="T6" fmla="*/ 120 w 133"/>
                <a:gd name="T7" fmla="*/ 26 h 126"/>
                <a:gd name="T8" fmla="*/ 129 w 133"/>
                <a:gd name="T9" fmla="*/ 44 h 126"/>
                <a:gd name="T10" fmla="*/ 133 w 133"/>
                <a:gd name="T11" fmla="*/ 64 h 126"/>
                <a:gd name="T12" fmla="*/ 129 w 133"/>
                <a:gd name="T13" fmla="*/ 84 h 126"/>
                <a:gd name="T14" fmla="*/ 120 w 133"/>
                <a:gd name="T15" fmla="*/ 100 h 126"/>
                <a:gd name="T16" fmla="*/ 106 w 133"/>
                <a:gd name="T17" fmla="*/ 114 h 126"/>
                <a:gd name="T18" fmla="*/ 88 w 133"/>
                <a:gd name="T19" fmla="*/ 123 h 126"/>
                <a:gd name="T20" fmla="*/ 67 w 133"/>
                <a:gd name="T21" fmla="*/ 126 h 126"/>
                <a:gd name="T22" fmla="*/ 45 w 133"/>
                <a:gd name="T23" fmla="*/ 123 h 126"/>
                <a:gd name="T24" fmla="*/ 27 w 133"/>
                <a:gd name="T25" fmla="*/ 114 h 126"/>
                <a:gd name="T26" fmla="*/ 12 w 133"/>
                <a:gd name="T27" fmla="*/ 100 h 126"/>
                <a:gd name="T28" fmla="*/ 3 w 133"/>
                <a:gd name="T29" fmla="*/ 84 h 126"/>
                <a:gd name="T30" fmla="*/ 0 w 133"/>
                <a:gd name="T31" fmla="*/ 64 h 126"/>
                <a:gd name="T32" fmla="*/ 3 w 133"/>
                <a:gd name="T33" fmla="*/ 44 h 126"/>
                <a:gd name="T34" fmla="*/ 12 w 133"/>
                <a:gd name="T35" fmla="*/ 26 h 126"/>
                <a:gd name="T36" fmla="*/ 27 w 133"/>
                <a:gd name="T37" fmla="*/ 13 h 126"/>
                <a:gd name="T38" fmla="*/ 45 w 133"/>
                <a:gd name="T39" fmla="*/ 4 h 126"/>
                <a:gd name="T40" fmla="*/ 67 w 133"/>
                <a:gd name="T4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6">
                  <a:moveTo>
                    <a:pt x="67" y="0"/>
                  </a:moveTo>
                  <a:lnTo>
                    <a:pt x="88" y="4"/>
                  </a:lnTo>
                  <a:lnTo>
                    <a:pt x="106" y="13"/>
                  </a:lnTo>
                  <a:lnTo>
                    <a:pt x="120" y="26"/>
                  </a:lnTo>
                  <a:lnTo>
                    <a:pt x="129" y="44"/>
                  </a:lnTo>
                  <a:lnTo>
                    <a:pt x="133" y="64"/>
                  </a:lnTo>
                  <a:lnTo>
                    <a:pt x="129" y="84"/>
                  </a:lnTo>
                  <a:lnTo>
                    <a:pt x="120" y="100"/>
                  </a:lnTo>
                  <a:lnTo>
                    <a:pt x="106" y="114"/>
                  </a:lnTo>
                  <a:lnTo>
                    <a:pt x="88" y="123"/>
                  </a:lnTo>
                  <a:lnTo>
                    <a:pt x="67" y="126"/>
                  </a:lnTo>
                  <a:lnTo>
                    <a:pt x="45" y="123"/>
                  </a:lnTo>
                  <a:lnTo>
                    <a:pt x="27" y="114"/>
                  </a:lnTo>
                  <a:lnTo>
                    <a:pt x="12" y="100"/>
                  </a:lnTo>
                  <a:lnTo>
                    <a:pt x="3" y="84"/>
                  </a:lnTo>
                  <a:lnTo>
                    <a:pt x="0" y="64"/>
                  </a:lnTo>
                  <a:lnTo>
                    <a:pt x="3" y="44"/>
                  </a:lnTo>
                  <a:lnTo>
                    <a:pt x="12" y="26"/>
                  </a:lnTo>
                  <a:lnTo>
                    <a:pt x="27" y="13"/>
                  </a:lnTo>
                  <a:lnTo>
                    <a:pt x="45" y="4"/>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0"/>
            <p:cNvSpPr>
              <a:spLocks/>
            </p:cNvSpPr>
            <p:nvPr/>
          </p:nvSpPr>
          <p:spPr bwMode="auto">
            <a:xfrm>
              <a:off x="2508251" y="2628901"/>
              <a:ext cx="277813" cy="276225"/>
            </a:xfrm>
            <a:custGeom>
              <a:avLst/>
              <a:gdLst>
                <a:gd name="T0" fmla="*/ 199 w 351"/>
                <a:gd name="T1" fmla="*/ 0 h 346"/>
                <a:gd name="T2" fmla="*/ 234 w 351"/>
                <a:gd name="T3" fmla="*/ 12 h 346"/>
                <a:gd name="T4" fmla="*/ 260 w 351"/>
                <a:gd name="T5" fmla="*/ 37 h 346"/>
                <a:gd name="T6" fmla="*/ 328 w 351"/>
                <a:gd name="T7" fmla="*/ 149 h 346"/>
                <a:gd name="T8" fmla="*/ 343 w 351"/>
                <a:gd name="T9" fmla="*/ 177 h 346"/>
                <a:gd name="T10" fmla="*/ 351 w 351"/>
                <a:gd name="T11" fmla="*/ 205 h 346"/>
                <a:gd name="T12" fmla="*/ 348 w 351"/>
                <a:gd name="T13" fmla="*/ 213 h 346"/>
                <a:gd name="T14" fmla="*/ 342 w 351"/>
                <a:gd name="T15" fmla="*/ 216 h 346"/>
                <a:gd name="T16" fmla="*/ 336 w 351"/>
                <a:gd name="T17" fmla="*/ 213 h 346"/>
                <a:gd name="T18" fmla="*/ 328 w 351"/>
                <a:gd name="T19" fmla="*/ 208 h 346"/>
                <a:gd name="T20" fmla="*/ 299 w 351"/>
                <a:gd name="T21" fmla="*/ 171 h 346"/>
                <a:gd name="T22" fmla="*/ 277 w 351"/>
                <a:gd name="T23" fmla="*/ 124 h 346"/>
                <a:gd name="T24" fmla="*/ 258 w 351"/>
                <a:gd name="T25" fmla="*/ 89 h 346"/>
                <a:gd name="T26" fmla="*/ 240 w 351"/>
                <a:gd name="T27" fmla="*/ 56 h 346"/>
                <a:gd name="T28" fmla="*/ 218 w 351"/>
                <a:gd name="T29" fmla="*/ 34 h 346"/>
                <a:gd name="T30" fmla="*/ 210 w 351"/>
                <a:gd name="T31" fmla="*/ 34 h 346"/>
                <a:gd name="T32" fmla="*/ 205 w 351"/>
                <a:gd name="T33" fmla="*/ 45 h 346"/>
                <a:gd name="T34" fmla="*/ 207 w 351"/>
                <a:gd name="T35" fmla="*/ 66 h 346"/>
                <a:gd name="T36" fmla="*/ 209 w 351"/>
                <a:gd name="T37" fmla="*/ 83 h 346"/>
                <a:gd name="T38" fmla="*/ 216 w 351"/>
                <a:gd name="T39" fmla="*/ 122 h 346"/>
                <a:gd name="T40" fmla="*/ 248 w 351"/>
                <a:gd name="T41" fmla="*/ 169 h 346"/>
                <a:gd name="T42" fmla="*/ 274 w 351"/>
                <a:gd name="T43" fmla="*/ 210 h 346"/>
                <a:gd name="T44" fmla="*/ 292 w 351"/>
                <a:gd name="T45" fmla="*/ 242 h 346"/>
                <a:gd name="T46" fmla="*/ 307 w 351"/>
                <a:gd name="T47" fmla="*/ 278 h 346"/>
                <a:gd name="T48" fmla="*/ 311 w 351"/>
                <a:gd name="T49" fmla="*/ 313 h 346"/>
                <a:gd name="T50" fmla="*/ 296 w 351"/>
                <a:gd name="T51" fmla="*/ 337 h 346"/>
                <a:gd name="T52" fmla="*/ 255 w 351"/>
                <a:gd name="T53" fmla="*/ 346 h 346"/>
                <a:gd name="T54" fmla="*/ 213 w 351"/>
                <a:gd name="T55" fmla="*/ 343 h 346"/>
                <a:gd name="T56" fmla="*/ 92 w 351"/>
                <a:gd name="T57" fmla="*/ 343 h 346"/>
                <a:gd name="T58" fmla="*/ 65 w 351"/>
                <a:gd name="T59" fmla="*/ 345 h 346"/>
                <a:gd name="T60" fmla="*/ 39 w 351"/>
                <a:gd name="T61" fmla="*/ 335 h 346"/>
                <a:gd name="T62" fmla="*/ 27 w 351"/>
                <a:gd name="T63" fmla="*/ 304 h 346"/>
                <a:gd name="T64" fmla="*/ 41 w 351"/>
                <a:gd name="T65" fmla="*/ 263 h 346"/>
                <a:gd name="T66" fmla="*/ 65 w 351"/>
                <a:gd name="T67" fmla="*/ 223 h 346"/>
                <a:gd name="T68" fmla="*/ 94 w 351"/>
                <a:gd name="T69" fmla="*/ 174 h 346"/>
                <a:gd name="T70" fmla="*/ 125 w 351"/>
                <a:gd name="T71" fmla="*/ 128 h 346"/>
                <a:gd name="T72" fmla="*/ 136 w 351"/>
                <a:gd name="T73" fmla="*/ 96 h 346"/>
                <a:gd name="T74" fmla="*/ 137 w 351"/>
                <a:gd name="T75" fmla="*/ 78 h 346"/>
                <a:gd name="T76" fmla="*/ 136 w 351"/>
                <a:gd name="T77" fmla="*/ 56 h 346"/>
                <a:gd name="T78" fmla="*/ 128 w 351"/>
                <a:gd name="T79" fmla="*/ 39 h 346"/>
                <a:gd name="T80" fmla="*/ 110 w 351"/>
                <a:gd name="T81" fmla="*/ 43 h 346"/>
                <a:gd name="T82" fmla="*/ 95 w 351"/>
                <a:gd name="T83" fmla="*/ 65 h 346"/>
                <a:gd name="T84" fmla="*/ 83 w 351"/>
                <a:gd name="T85" fmla="*/ 87 h 346"/>
                <a:gd name="T86" fmla="*/ 44 w 351"/>
                <a:gd name="T87" fmla="*/ 157 h 346"/>
                <a:gd name="T88" fmla="*/ 36 w 351"/>
                <a:gd name="T89" fmla="*/ 168 h 346"/>
                <a:gd name="T90" fmla="*/ 22 w 351"/>
                <a:gd name="T91" fmla="*/ 184 h 346"/>
                <a:gd name="T92" fmla="*/ 9 w 351"/>
                <a:gd name="T93" fmla="*/ 195 h 346"/>
                <a:gd name="T94" fmla="*/ 0 w 351"/>
                <a:gd name="T95" fmla="*/ 193 h 346"/>
                <a:gd name="T96" fmla="*/ 3 w 351"/>
                <a:gd name="T97" fmla="*/ 164 h 346"/>
                <a:gd name="T98" fmla="*/ 24 w 351"/>
                <a:gd name="T99" fmla="*/ 125 h 346"/>
                <a:gd name="T100" fmla="*/ 48 w 351"/>
                <a:gd name="T101" fmla="*/ 90 h 346"/>
                <a:gd name="T102" fmla="*/ 95 w 351"/>
                <a:gd name="T103" fmla="*/ 19 h 346"/>
                <a:gd name="T104" fmla="*/ 124 w 351"/>
                <a:gd name="T105" fmla="*/ 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1" h="346">
                  <a:moveTo>
                    <a:pt x="139" y="0"/>
                  </a:moveTo>
                  <a:lnTo>
                    <a:pt x="199" y="0"/>
                  </a:lnTo>
                  <a:lnTo>
                    <a:pt x="218" y="3"/>
                  </a:lnTo>
                  <a:lnTo>
                    <a:pt x="234" y="12"/>
                  </a:lnTo>
                  <a:lnTo>
                    <a:pt x="248" y="24"/>
                  </a:lnTo>
                  <a:lnTo>
                    <a:pt x="260" y="37"/>
                  </a:lnTo>
                  <a:lnTo>
                    <a:pt x="269" y="53"/>
                  </a:lnTo>
                  <a:lnTo>
                    <a:pt x="328" y="149"/>
                  </a:lnTo>
                  <a:lnTo>
                    <a:pt x="336" y="161"/>
                  </a:lnTo>
                  <a:lnTo>
                    <a:pt x="343" y="177"/>
                  </a:lnTo>
                  <a:lnTo>
                    <a:pt x="349" y="190"/>
                  </a:lnTo>
                  <a:lnTo>
                    <a:pt x="351" y="205"/>
                  </a:lnTo>
                  <a:lnTo>
                    <a:pt x="349" y="210"/>
                  </a:lnTo>
                  <a:lnTo>
                    <a:pt x="348" y="213"/>
                  </a:lnTo>
                  <a:lnTo>
                    <a:pt x="345" y="214"/>
                  </a:lnTo>
                  <a:lnTo>
                    <a:pt x="342" y="216"/>
                  </a:lnTo>
                  <a:lnTo>
                    <a:pt x="339" y="214"/>
                  </a:lnTo>
                  <a:lnTo>
                    <a:pt x="336" y="213"/>
                  </a:lnTo>
                  <a:lnTo>
                    <a:pt x="333" y="211"/>
                  </a:lnTo>
                  <a:lnTo>
                    <a:pt x="328" y="208"/>
                  </a:lnTo>
                  <a:lnTo>
                    <a:pt x="313" y="190"/>
                  </a:lnTo>
                  <a:lnTo>
                    <a:pt x="299" y="171"/>
                  </a:lnTo>
                  <a:lnTo>
                    <a:pt x="287" y="146"/>
                  </a:lnTo>
                  <a:lnTo>
                    <a:pt x="277" y="124"/>
                  </a:lnTo>
                  <a:lnTo>
                    <a:pt x="264" y="102"/>
                  </a:lnTo>
                  <a:lnTo>
                    <a:pt x="258" y="89"/>
                  </a:lnTo>
                  <a:lnTo>
                    <a:pt x="249" y="72"/>
                  </a:lnTo>
                  <a:lnTo>
                    <a:pt x="240" y="56"/>
                  </a:lnTo>
                  <a:lnTo>
                    <a:pt x="230" y="42"/>
                  </a:lnTo>
                  <a:lnTo>
                    <a:pt x="218" y="34"/>
                  </a:lnTo>
                  <a:lnTo>
                    <a:pt x="213" y="33"/>
                  </a:lnTo>
                  <a:lnTo>
                    <a:pt x="210" y="34"/>
                  </a:lnTo>
                  <a:lnTo>
                    <a:pt x="209" y="36"/>
                  </a:lnTo>
                  <a:lnTo>
                    <a:pt x="205" y="45"/>
                  </a:lnTo>
                  <a:lnTo>
                    <a:pt x="205" y="54"/>
                  </a:lnTo>
                  <a:lnTo>
                    <a:pt x="207" y="66"/>
                  </a:lnTo>
                  <a:lnTo>
                    <a:pt x="209" y="77"/>
                  </a:lnTo>
                  <a:lnTo>
                    <a:pt x="209" y="83"/>
                  </a:lnTo>
                  <a:lnTo>
                    <a:pt x="210" y="104"/>
                  </a:lnTo>
                  <a:lnTo>
                    <a:pt x="216" y="122"/>
                  </a:lnTo>
                  <a:lnTo>
                    <a:pt x="227" y="140"/>
                  </a:lnTo>
                  <a:lnTo>
                    <a:pt x="248" y="169"/>
                  </a:lnTo>
                  <a:lnTo>
                    <a:pt x="267" y="198"/>
                  </a:lnTo>
                  <a:lnTo>
                    <a:pt x="274" y="210"/>
                  </a:lnTo>
                  <a:lnTo>
                    <a:pt x="283" y="223"/>
                  </a:lnTo>
                  <a:lnTo>
                    <a:pt x="292" y="242"/>
                  </a:lnTo>
                  <a:lnTo>
                    <a:pt x="301" y="260"/>
                  </a:lnTo>
                  <a:lnTo>
                    <a:pt x="307" y="278"/>
                  </a:lnTo>
                  <a:lnTo>
                    <a:pt x="311" y="296"/>
                  </a:lnTo>
                  <a:lnTo>
                    <a:pt x="311" y="313"/>
                  </a:lnTo>
                  <a:lnTo>
                    <a:pt x="307" y="326"/>
                  </a:lnTo>
                  <a:lnTo>
                    <a:pt x="296" y="337"/>
                  </a:lnTo>
                  <a:lnTo>
                    <a:pt x="277" y="345"/>
                  </a:lnTo>
                  <a:lnTo>
                    <a:pt x="255" y="346"/>
                  </a:lnTo>
                  <a:lnTo>
                    <a:pt x="233" y="345"/>
                  </a:lnTo>
                  <a:lnTo>
                    <a:pt x="213" y="343"/>
                  </a:lnTo>
                  <a:lnTo>
                    <a:pt x="153" y="340"/>
                  </a:lnTo>
                  <a:lnTo>
                    <a:pt x="92" y="343"/>
                  </a:lnTo>
                  <a:lnTo>
                    <a:pt x="78" y="343"/>
                  </a:lnTo>
                  <a:lnTo>
                    <a:pt x="65" y="345"/>
                  </a:lnTo>
                  <a:lnTo>
                    <a:pt x="50" y="342"/>
                  </a:lnTo>
                  <a:lnTo>
                    <a:pt x="39" y="335"/>
                  </a:lnTo>
                  <a:lnTo>
                    <a:pt x="30" y="325"/>
                  </a:lnTo>
                  <a:lnTo>
                    <a:pt x="27" y="304"/>
                  </a:lnTo>
                  <a:lnTo>
                    <a:pt x="30" y="284"/>
                  </a:lnTo>
                  <a:lnTo>
                    <a:pt x="41" y="263"/>
                  </a:lnTo>
                  <a:lnTo>
                    <a:pt x="51" y="242"/>
                  </a:lnTo>
                  <a:lnTo>
                    <a:pt x="65" y="223"/>
                  </a:lnTo>
                  <a:lnTo>
                    <a:pt x="75" y="207"/>
                  </a:lnTo>
                  <a:lnTo>
                    <a:pt x="94" y="174"/>
                  </a:lnTo>
                  <a:lnTo>
                    <a:pt x="115" y="142"/>
                  </a:lnTo>
                  <a:lnTo>
                    <a:pt x="125" y="128"/>
                  </a:lnTo>
                  <a:lnTo>
                    <a:pt x="131" y="113"/>
                  </a:lnTo>
                  <a:lnTo>
                    <a:pt x="136" y="96"/>
                  </a:lnTo>
                  <a:lnTo>
                    <a:pt x="136" y="89"/>
                  </a:lnTo>
                  <a:lnTo>
                    <a:pt x="137" y="78"/>
                  </a:lnTo>
                  <a:lnTo>
                    <a:pt x="137" y="66"/>
                  </a:lnTo>
                  <a:lnTo>
                    <a:pt x="136" y="56"/>
                  </a:lnTo>
                  <a:lnTo>
                    <a:pt x="133" y="45"/>
                  </a:lnTo>
                  <a:lnTo>
                    <a:pt x="128" y="39"/>
                  </a:lnTo>
                  <a:lnTo>
                    <a:pt x="119" y="39"/>
                  </a:lnTo>
                  <a:lnTo>
                    <a:pt x="110" y="43"/>
                  </a:lnTo>
                  <a:lnTo>
                    <a:pt x="101" y="53"/>
                  </a:lnTo>
                  <a:lnTo>
                    <a:pt x="95" y="65"/>
                  </a:lnTo>
                  <a:lnTo>
                    <a:pt x="89" y="78"/>
                  </a:lnTo>
                  <a:lnTo>
                    <a:pt x="83" y="87"/>
                  </a:lnTo>
                  <a:lnTo>
                    <a:pt x="63" y="122"/>
                  </a:lnTo>
                  <a:lnTo>
                    <a:pt x="44" y="157"/>
                  </a:lnTo>
                  <a:lnTo>
                    <a:pt x="41" y="161"/>
                  </a:lnTo>
                  <a:lnTo>
                    <a:pt x="36" y="168"/>
                  </a:lnTo>
                  <a:lnTo>
                    <a:pt x="28" y="177"/>
                  </a:lnTo>
                  <a:lnTo>
                    <a:pt x="22" y="184"/>
                  </a:lnTo>
                  <a:lnTo>
                    <a:pt x="15" y="190"/>
                  </a:lnTo>
                  <a:lnTo>
                    <a:pt x="9" y="195"/>
                  </a:lnTo>
                  <a:lnTo>
                    <a:pt x="3" y="196"/>
                  </a:lnTo>
                  <a:lnTo>
                    <a:pt x="0" y="193"/>
                  </a:lnTo>
                  <a:lnTo>
                    <a:pt x="0" y="183"/>
                  </a:lnTo>
                  <a:lnTo>
                    <a:pt x="3" y="164"/>
                  </a:lnTo>
                  <a:lnTo>
                    <a:pt x="12" y="145"/>
                  </a:lnTo>
                  <a:lnTo>
                    <a:pt x="24" y="125"/>
                  </a:lnTo>
                  <a:lnTo>
                    <a:pt x="38" y="107"/>
                  </a:lnTo>
                  <a:lnTo>
                    <a:pt x="48" y="90"/>
                  </a:lnTo>
                  <a:lnTo>
                    <a:pt x="84" y="30"/>
                  </a:lnTo>
                  <a:lnTo>
                    <a:pt x="95" y="19"/>
                  </a:lnTo>
                  <a:lnTo>
                    <a:pt x="109" y="9"/>
                  </a:lnTo>
                  <a:lnTo>
                    <a:pt x="124" y="3"/>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1"/>
            <p:cNvSpPr>
              <a:spLocks/>
            </p:cNvSpPr>
            <p:nvPr/>
          </p:nvSpPr>
          <p:spPr bwMode="auto">
            <a:xfrm>
              <a:off x="2654301" y="2909888"/>
              <a:ext cx="36513" cy="157163"/>
            </a:xfrm>
            <a:custGeom>
              <a:avLst/>
              <a:gdLst>
                <a:gd name="T0" fmla="*/ 23 w 46"/>
                <a:gd name="T1" fmla="*/ 0 h 198"/>
                <a:gd name="T2" fmla="*/ 31 w 46"/>
                <a:gd name="T3" fmla="*/ 3 h 198"/>
                <a:gd name="T4" fmla="*/ 38 w 46"/>
                <a:gd name="T5" fmla="*/ 11 h 198"/>
                <a:gd name="T6" fmla="*/ 43 w 46"/>
                <a:gd name="T7" fmla="*/ 23 h 198"/>
                <a:gd name="T8" fmla="*/ 46 w 46"/>
                <a:gd name="T9" fmla="*/ 36 h 198"/>
                <a:gd name="T10" fmla="*/ 46 w 46"/>
                <a:gd name="T11" fmla="*/ 164 h 198"/>
                <a:gd name="T12" fmla="*/ 43 w 46"/>
                <a:gd name="T13" fmla="*/ 177 h 198"/>
                <a:gd name="T14" fmla="*/ 38 w 46"/>
                <a:gd name="T15" fmla="*/ 188 h 198"/>
                <a:gd name="T16" fmla="*/ 31 w 46"/>
                <a:gd name="T17" fmla="*/ 195 h 198"/>
                <a:gd name="T18" fmla="*/ 23 w 46"/>
                <a:gd name="T19" fmla="*/ 198 h 198"/>
                <a:gd name="T20" fmla="*/ 14 w 46"/>
                <a:gd name="T21" fmla="*/ 195 h 198"/>
                <a:gd name="T22" fmla="*/ 6 w 46"/>
                <a:gd name="T23" fmla="*/ 188 h 198"/>
                <a:gd name="T24" fmla="*/ 2 w 46"/>
                <a:gd name="T25" fmla="*/ 177 h 198"/>
                <a:gd name="T26" fmla="*/ 0 w 46"/>
                <a:gd name="T27" fmla="*/ 164 h 198"/>
                <a:gd name="T28" fmla="*/ 0 w 46"/>
                <a:gd name="T29" fmla="*/ 36 h 198"/>
                <a:gd name="T30" fmla="*/ 2 w 46"/>
                <a:gd name="T31" fmla="*/ 23 h 198"/>
                <a:gd name="T32" fmla="*/ 6 w 46"/>
                <a:gd name="T33" fmla="*/ 11 h 198"/>
                <a:gd name="T34" fmla="*/ 14 w 46"/>
                <a:gd name="T35" fmla="*/ 3 h 198"/>
                <a:gd name="T36" fmla="*/ 23 w 46"/>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198">
                  <a:moveTo>
                    <a:pt x="23" y="0"/>
                  </a:moveTo>
                  <a:lnTo>
                    <a:pt x="31" y="3"/>
                  </a:lnTo>
                  <a:lnTo>
                    <a:pt x="38" y="11"/>
                  </a:lnTo>
                  <a:lnTo>
                    <a:pt x="43" y="23"/>
                  </a:lnTo>
                  <a:lnTo>
                    <a:pt x="46" y="36"/>
                  </a:lnTo>
                  <a:lnTo>
                    <a:pt x="46" y="164"/>
                  </a:lnTo>
                  <a:lnTo>
                    <a:pt x="43" y="177"/>
                  </a:lnTo>
                  <a:lnTo>
                    <a:pt x="38" y="188"/>
                  </a:lnTo>
                  <a:lnTo>
                    <a:pt x="31" y="195"/>
                  </a:lnTo>
                  <a:lnTo>
                    <a:pt x="23" y="198"/>
                  </a:lnTo>
                  <a:lnTo>
                    <a:pt x="14" y="195"/>
                  </a:lnTo>
                  <a:lnTo>
                    <a:pt x="6" y="188"/>
                  </a:lnTo>
                  <a:lnTo>
                    <a:pt x="2" y="177"/>
                  </a:lnTo>
                  <a:lnTo>
                    <a:pt x="0" y="164"/>
                  </a:lnTo>
                  <a:lnTo>
                    <a:pt x="0" y="36"/>
                  </a:lnTo>
                  <a:lnTo>
                    <a:pt x="2" y="23"/>
                  </a:lnTo>
                  <a:lnTo>
                    <a:pt x="6" y="11"/>
                  </a:lnTo>
                  <a:lnTo>
                    <a:pt x="14" y="3"/>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2"/>
            <p:cNvSpPr>
              <a:spLocks/>
            </p:cNvSpPr>
            <p:nvPr/>
          </p:nvSpPr>
          <p:spPr bwMode="auto">
            <a:xfrm>
              <a:off x="2597151" y="2909888"/>
              <a:ext cx="33338" cy="157163"/>
            </a:xfrm>
            <a:custGeom>
              <a:avLst/>
              <a:gdLst>
                <a:gd name="T0" fmla="*/ 21 w 42"/>
                <a:gd name="T1" fmla="*/ 0 h 198"/>
                <a:gd name="T2" fmla="*/ 31 w 42"/>
                <a:gd name="T3" fmla="*/ 5 h 198"/>
                <a:gd name="T4" fmla="*/ 39 w 42"/>
                <a:gd name="T5" fmla="*/ 18 h 198"/>
                <a:gd name="T6" fmla="*/ 42 w 42"/>
                <a:gd name="T7" fmla="*/ 35 h 198"/>
                <a:gd name="T8" fmla="*/ 41 w 42"/>
                <a:gd name="T9" fmla="*/ 164 h 198"/>
                <a:gd name="T10" fmla="*/ 38 w 42"/>
                <a:gd name="T11" fmla="*/ 180 h 198"/>
                <a:gd name="T12" fmla="*/ 31 w 42"/>
                <a:gd name="T13" fmla="*/ 194 h 198"/>
                <a:gd name="T14" fmla="*/ 21 w 42"/>
                <a:gd name="T15" fmla="*/ 198 h 198"/>
                <a:gd name="T16" fmla="*/ 10 w 42"/>
                <a:gd name="T17" fmla="*/ 194 h 198"/>
                <a:gd name="T18" fmla="*/ 3 w 42"/>
                <a:gd name="T19" fmla="*/ 180 h 198"/>
                <a:gd name="T20" fmla="*/ 0 w 42"/>
                <a:gd name="T21" fmla="*/ 164 h 198"/>
                <a:gd name="T22" fmla="*/ 0 w 42"/>
                <a:gd name="T23" fmla="*/ 36 h 198"/>
                <a:gd name="T24" fmla="*/ 3 w 42"/>
                <a:gd name="T25" fmla="*/ 18 h 198"/>
                <a:gd name="T26" fmla="*/ 10 w 42"/>
                <a:gd name="T27" fmla="*/ 5 h 198"/>
                <a:gd name="T28" fmla="*/ 21 w 42"/>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98">
                  <a:moveTo>
                    <a:pt x="21" y="0"/>
                  </a:moveTo>
                  <a:lnTo>
                    <a:pt x="31" y="5"/>
                  </a:lnTo>
                  <a:lnTo>
                    <a:pt x="39" y="18"/>
                  </a:lnTo>
                  <a:lnTo>
                    <a:pt x="42" y="35"/>
                  </a:lnTo>
                  <a:lnTo>
                    <a:pt x="41" y="164"/>
                  </a:lnTo>
                  <a:lnTo>
                    <a:pt x="38" y="180"/>
                  </a:lnTo>
                  <a:lnTo>
                    <a:pt x="31" y="194"/>
                  </a:lnTo>
                  <a:lnTo>
                    <a:pt x="21" y="198"/>
                  </a:lnTo>
                  <a:lnTo>
                    <a:pt x="10" y="194"/>
                  </a:lnTo>
                  <a:lnTo>
                    <a:pt x="3" y="180"/>
                  </a:lnTo>
                  <a:lnTo>
                    <a:pt x="0" y="164"/>
                  </a:lnTo>
                  <a:lnTo>
                    <a:pt x="0" y="36"/>
                  </a:lnTo>
                  <a:lnTo>
                    <a:pt x="3" y="18"/>
                  </a:lnTo>
                  <a:lnTo>
                    <a:pt x="10" y="5"/>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3"/>
            <p:cNvSpPr>
              <a:spLocks/>
            </p:cNvSpPr>
            <p:nvPr/>
          </p:nvSpPr>
          <p:spPr bwMode="auto">
            <a:xfrm>
              <a:off x="2608263" y="2544763"/>
              <a:ext cx="71438" cy="73025"/>
            </a:xfrm>
            <a:custGeom>
              <a:avLst/>
              <a:gdLst>
                <a:gd name="T0" fmla="*/ 46 w 91"/>
                <a:gd name="T1" fmla="*/ 0 h 92"/>
                <a:gd name="T2" fmla="*/ 64 w 91"/>
                <a:gd name="T3" fmla="*/ 4 h 92"/>
                <a:gd name="T4" fmla="*/ 79 w 91"/>
                <a:gd name="T5" fmla="*/ 13 h 92"/>
                <a:gd name="T6" fmla="*/ 88 w 91"/>
                <a:gd name="T7" fmla="*/ 28 h 92"/>
                <a:gd name="T8" fmla="*/ 91 w 91"/>
                <a:gd name="T9" fmla="*/ 47 h 92"/>
                <a:gd name="T10" fmla="*/ 88 w 91"/>
                <a:gd name="T11" fmla="*/ 63 h 92"/>
                <a:gd name="T12" fmla="*/ 79 w 91"/>
                <a:gd name="T13" fmla="*/ 78 h 92"/>
                <a:gd name="T14" fmla="*/ 64 w 91"/>
                <a:gd name="T15" fmla="*/ 89 h 92"/>
                <a:gd name="T16" fmla="*/ 46 w 91"/>
                <a:gd name="T17" fmla="*/ 92 h 92"/>
                <a:gd name="T18" fmla="*/ 28 w 91"/>
                <a:gd name="T19" fmla="*/ 89 h 92"/>
                <a:gd name="T20" fmla="*/ 14 w 91"/>
                <a:gd name="T21" fmla="*/ 78 h 92"/>
                <a:gd name="T22" fmla="*/ 3 w 91"/>
                <a:gd name="T23" fmla="*/ 63 h 92"/>
                <a:gd name="T24" fmla="*/ 0 w 91"/>
                <a:gd name="T25" fmla="*/ 47 h 92"/>
                <a:gd name="T26" fmla="*/ 3 w 91"/>
                <a:gd name="T27" fmla="*/ 28 h 92"/>
                <a:gd name="T28" fmla="*/ 14 w 91"/>
                <a:gd name="T29" fmla="*/ 13 h 92"/>
                <a:gd name="T30" fmla="*/ 28 w 91"/>
                <a:gd name="T31" fmla="*/ 4 h 92"/>
                <a:gd name="T32" fmla="*/ 46 w 91"/>
                <a:gd name="T3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2">
                  <a:moveTo>
                    <a:pt x="46" y="0"/>
                  </a:moveTo>
                  <a:lnTo>
                    <a:pt x="64" y="4"/>
                  </a:lnTo>
                  <a:lnTo>
                    <a:pt x="79" y="13"/>
                  </a:lnTo>
                  <a:lnTo>
                    <a:pt x="88" y="28"/>
                  </a:lnTo>
                  <a:lnTo>
                    <a:pt x="91" y="47"/>
                  </a:lnTo>
                  <a:lnTo>
                    <a:pt x="88" y="63"/>
                  </a:lnTo>
                  <a:lnTo>
                    <a:pt x="79" y="78"/>
                  </a:lnTo>
                  <a:lnTo>
                    <a:pt x="64" y="89"/>
                  </a:lnTo>
                  <a:lnTo>
                    <a:pt x="46" y="92"/>
                  </a:lnTo>
                  <a:lnTo>
                    <a:pt x="28" y="89"/>
                  </a:lnTo>
                  <a:lnTo>
                    <a:pt x="14" y="78"/>
                  </a:lnTo>
                  <a:lnTo>
                    <a:pt x="3" y="63"/>
                  </a:lnTo>
                  <a:lnTo>
                    <a:pt x="0" y="47"/>
                  </a:lnTo>
                  <a:lnTo>
                    <a:pt x="3" y="28"/>
                  </a:lnTo>
                  <a:lnTo>
                    <a:pt x="14" y="13"/>
                  </a:lnTo>
                  <a:lnTo>
                    <a:pt x="28"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TextBox 58"/>
          <p:cNvSpPr txBox="1"/>
          <p:nvPr/>
        </p:nvSpPr>
        <p:spPr>
          <a:xfrm>
            <a:off x="4587021" y="3821072"/>
            <a:ext cx="651144" cy="336700"/>
          </a:xfrm>
          <a:prstGeom prst="rect">
            <a:avLst/>
          </a:prstGeom>
          <a:noFill/>
        </p:spPr>
        <p:txBody>
          <a:bodyPr wrap="square" rtlCol="0">
            <a:spAutoFit/>
          </a:bodyPr>
          <a:lstStyle/>
          <a:p>
            <a:pPr algn="ctr"/>
            <a:r>
              <a:rPr lang="en-US" sz="2400" dirty="0" smtClean="0">
                <a:latin typeface="Bebas Neue" pitchFamily="34" charset="0"/>
              </a:rPr>
              <a:t>75%</a:t>
            </a:r>
          </a:p>
        </p:txBody>
      </p:sp>
      <p:sp>
        <p:nvSpPr>
          <p:cNvPr id="66" name="TextBox 65"/>
          <p:cNvSpPr txBox="1"/>
          <p:nvPr/>
        </p:nvSpPr>
        <p:spPr>
          <a:xfrm>
            <a:off x="1252262" y="4303644"/>
            <a:ext cx="424138" cy="190797"/>
          </a:xfrm>
          <a:prstGeom prst="rect">
            <a:avLst/>
          </a:prstGeom>
          <a:noFill/>
        </p:spPr>
        <p:txBody>
          <a:bodyPr wrap="square" rtlCol="0">
            <a:spAutoFit/>
          </a:bodyPr>
          <a:lstStyle/>
          <a:p>
            <a:pPr algn="ctr"/>
            <a:r>
              <a:rPr lang="en-US" sz="1100" dirty="0" smtClean="0">
                <a:solidFill>
                  <a:schemeClr val="bg1"/>
                </a:solidFill>
                <a:latin typeface="Bebas Neue" pitchFamily="34" charset="0"/>
              </a:rPr>
              <a:t>04</a:t>
            </a:r>
          </a:p>
        </p:txBody>
      </p:sp>
      <p:sp>
        <p:nvSpPr>
          <p:cNvPr id="69" name="TextBox 68"/>
          <p:cNvSpPr txBox="1"/>
          <p:nvPr/>
        </p:nvSpPr>
        <p:spPr>
          <a:xfrm>
            <a:off x="1797454" y="4445305"/>
            <a:ext cx="593456" cy="246913"/>
          </a:xfrm>
          <a:prstGeom prst="rect">
            <a:avLst/>
          </a:prstGeom>
          <a:noFill/>
        </p:spPr>
        <p:txBody>
          <a:bodyPr wrap="square" rtlCol="0">
            <a:spAutoFit/>
          </a:bodyPr>
          <a:lstStyle/>
          <a:p>
            <a:pPr algn="ctr"/>
            <a:r>
              <a:rPr lang="en-US" sz="1600" dirty="0" smtClean="0">
                <a:latin typeface="Bebas Neue" pitchFamily="34" charset="0"/>
              </a:rPr>
              <a:t>03</a:t>
            </a:r>
          </a:p>
        </p:txBody>
      </p:sp>
      <p:sp>
        <p:nvSpPr>
          <p:cNvPr id="71" name="TextBox 70"/>
          <p:cNvSpPr txBox="1"/>
          <p:nvPr/>
        </p:nvSpPr>
        <p:spPr>
          <a:xfrm>
            <a:off x="2701656" y="4598089"/>
            <a:ext cx="651144" cy="291807"/>
          </a:xfrm>
          <a:prstGeom prst="rect">
            <a:avLst/>
          </a:prstGeom>
          <a:noFill/>
        </p:spPr>
        <p:txBody>
          <a:bodyPr wrap="square" rtlCol="0">
            <a:spAutoFit/>
          </a:bodyPr>
          <a:lstStyle/>
          <a:p>
            <a:pPr algn="ctr"/>
            <a:r>
              <a:rPr lang="en-US" sz="2000" dirty="0" smtClean="0">
                <a:solidFill>
                  <a:schemeClr val="bg1"/>
                </a:solidFill>
                <a:latin typeface="Bebas Neue" pitchFamily="34" charset="0"/>
              </a:rPr>
              <a:t>02</a:t>
            </a:r>
          </a:p>
        </p:txBody>
      </p:sp>
      <p:sp>
        <p:nvSpPr>
          <p:cNvPr id="72" name="TextBox 71"/>
          <p:cNvSpPr txBox="1"/>
          <p:nvPr/>
        </p:nvSpPr>
        <p:spPr>
          <a:xfrm>
            <a:off x="3831371" y="4765830"/>
            <a:ext cx="651144" cy="336700"/>
          </a:xfrm>
          <a:prstGeom prst="rect">
            <a:avLst/>
          </a:prstGeom>
          <a:noFill/>
        </p:spPr>
        <p:txBody>
          <a:bodyPr wrap="square" rtlCol="0">
            <a:spAutoFit/>
          </a:bodyPr>
          <a:lstStyle/>
          <a:p>
            <a:pPr algn="ctr"/>
            <a:r>
              <a:rPr lang="en-US" sz="2400" dirty="0" smtClean="0">
                <a:latin typeface="Bebas Neue" pitchFamily="34" charset="0"/>
              </a:rPr>
              <a:t>01</a:t>
            </a:r>
          </a:p>
        </p:txBody>
      </p:sp>
      <p:sp>
        <p:nvSpPr>
          <p:cNvPr id="75" name="Oval 74"/>
          <p:cNvSpPr/>
          <p:nvPr/>
        </p:nvSpPr>
        <p:spPr>
          <a:xfrm>
            <a:off x="3322298" y="3773383"/>
            <a:ext cx="559748" cy="544310"/>
          </a:xfrm>
          <a:prstGeom prst="ellipse">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3276600" y="3850928"/>
            <a:ext cx="651144" cy="291807"/>
          </a:xfrm>
          <a:prstGeom prst="rect">
            <a:avLst/>
          </a:prstGeom>
          <a:noFill/>
        </p:spPr>
        <p:txBody>
          <a:bodyPr wrap="square" rtlCol="0">
            <a:spAutoFit/>
          </a:bodyPr>
          <a:lstStyle/>
          <a:p>
            <a:pPr algn="ctr"/>
            <a:r>
              <a:rPr lang="en-US" sz="2000" dirty="0" smtClean="0">
                <a:solidFill>
                  <a:schemeClr val="bg1"/>
                </a:solidFill>
                <a:latin typeface="Bebas Neue" pitchFamily="34" charset="0"/>
              </a:rPr>
              <a:t>60%</a:t>
            </a:r>
          </a:p>
        </p:txBody>
      </p:sp>
      <p:sp>
        <p:nvSpPr>
          <p:cNvPr id="76" name="Oval 75"/>
          <p:cNvSpPr/>
          <p:nvPr/>
        </p:nvSpPr>
        <p:spPr>
          <a:xfrm>
            <a:off x="2321463" y="3873820"/>
            <a:ext cx="421738" cy="410106"/>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2235604" y="3916894"/>
            <a:ext cx="593456" cy="246913"/>
          </a:xfrm>
          <a:prstGeom prst="rect">
            <a:avLst/>
          </a:prstGeom>
          <a:noFill/>
        </p:spPr>
        <p:txBody>
          <a:bodyPr wrap="square" rtlCol="0">
            <a:spAutoFit/>
          </a:bodyPr>
          <a:lstStyle/>
          <a:p>
            <a:pPr algn="ctr"/>
            <a:r>
              <a:rPr lang="en-US" sz="1600" dirty="0" smtClean="0">
                <a:latin typeface="Bebas Neue" pitchFamily="34" charset="0"/>
              </a:rPr>
              <a:t>50%</a:t>
            </a:r>
          </a:p>
        </p:txBody>
      </p:sp>
      <p:sp>
        <p:nvSpPr>
          <p:cNvPr id="77" name="Oval 76"/>
          <p:cNvSpPr/>
          <p:nvPr/>
        </p:nvSpPr>
        <p:spPr>
          <a:xfrm>
            <a:off x="1605262" y="3951675"/>
            <a:ext cx="261614" cy="254397"/>
          </a:xfrm>
          <a:prstGeom prst="ellipse">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524000" y="3969269"/>
            <a:ext cx="425384" cy="168350"/>
          </a:xfrm>
          <a:prstGeom prst="rect">
            <a:avLst/>
          </a:prstGeom>
          <a:noFill/>
        </p:spPr>
        <p:txBody>
          <a:bodyPr wrap="square" rtlCol="0">
            <a:spAutoFit/>
          </a:bodyPr>
          <a:lstStyle/>
          <a:p>
            <a:pPr algn="ctr"/>
            <a:r>
              <a:rPr lang="en-US" sz="900" dirty="0" smtClean="0">
                <a:solidFill>
                  <a:schemeClr val="bg1"/>
                </a:solidFill>
                <a:latin typeface="Bebas Neue" pitchFamily="34" charset="0"/>
              </a:rPr>
              <a:t>35%</a:t>
            </a:r>
          </a:p>
        </p:txBody>
      </p:sp>
      <p:grpSp>
        <p:nvGrpSpPr>
          <p:cNvPr id="58" name="Group 57"/>
          <p:cNvGrpSpPr/>
          <p:nvPr/>
        </p:nvGrpSpPr>
        <p:grpSpPr>
          <a:xfrm>
            <a:off x="4007825" y="3043890"/>
            <a:ext cx="512360" cy="433462"/>
            <a:chOff x="550863" y="2292351"/>
            <a:chExt cx="1111250" cy="966788"/>
          </a:xfrm>
          <a:solidFill>
            <a:schemeClr val="tx1"/>
          </a:solidFill>
        </p:grpSpPr>
        <p:sp>
          <p:nvSpPr>
            <p:cNvPr id="52" name="Freeform 34"/>
            <p:cNvSpPr>
              <a:spLocks noEditPoints="1"/>
            </p:cNvSpPr>
            <p:nvPr/>
          </p:nvSpPr>
          <p:spPr bwMode="auto">
            <a:xfrm>
              <a:off x="796926" y="2474913"/>
              <a:ext cx="614363" cy="612775"/>
            </a:xfrm>
            <a:custGeom>
              <a:avLst/>
              <a:gdLst>
                <a:gd name="T0" fmla="*/ 487 w 773"/>
                <a:gd name="T1" fmla="*/ 724 h 774"/>
                <a:gd name="T2" fmla="*/ 617 w 773"/>
                <a:gd name="T3" fmla="*/ 642 h 774"/>
                <a:gd name="T4" fmla="*/ 189 w 773"/>
                <a:gd name="T5" fmla="*/ 624 h 774"/>
                <a:gd name="T6" fmla="*/ 292 w 773"/>
                <a:gd name="T7" fmla="*/ 725 h 774"/>
                <a:gd name="T8" fmla="*/ 406 w 773"/>
                <a:gd name="T9" fmla="*/ 568 h 774"/>
                <a:gd name="T10" fmla="*/ 496 w 773"/>
                <a:gd name="T11" fmla="*/ 642 h 774"/>
                <a:gd name="T12" fmla="*/ 406 w 773"/>
                <a:gd name="T13" fmla="*/ 568 h 774"/>
                <a:gd name="T14" fmla="*/ 256 w 773"/>
                <a:gd name="T15" fmla="*/ 592 h 774"/>
                <a:gd name="T16" fmla="*/ 371 w 773"/>
                <a:gd name="T17" fmla="*/ 565 h 774"/>
                <a:gd name="T18" fmla="*/ 563 w 773"/>
                <a:gd name="T19" fmla="*/ 574 h 774"/>
                <a:gd name="T20" fmla="*/ 652 w 773"/>
                <a:gd name="T21" fmla="*/ 624 h 774"/>
                <a:gd name="T22" fmla="*/ 735 w 773"/>
                <a:gd name="T23" fmla="*/ 444 h 774"/>
                <a:gd name="T24" fmla="*/ 424 w 773"/>
                <a:gd name="T25" fmla="*/ 536 h 774"/>
                <a:gd name="T26" fmla="*/ 548 w 773"/>
                <a:gd name="T27" fmla="*/ 521 h 774"/>
                <a:gd name="T28" fmla="*/ 209 w 773"/>
                <a:gd name="T29" fmla="*/ 404 h 774"/>
                <a:gd name="T30" fmla="*/ 239 w 773"/>
                <a:gd name="T31" fmla="*/ 547 h 774"/>
                <a:gd name="T32" fmla="*/ 371 w 773"/>
                <a:gd name="T33" fmla="*/ 534 h 774"/>
                <a:gd name="T34" fmla="*/ 47 w 773"/>
                <a:gd name="T35" fmla="*/ 474 h 774"/>
                <a:gd name="T36" fmla="*/ 151 w 773"/>
                <a:gd name="T37" fmla="*/ 609 h 774"/>
                <a:gd name="T38" fmla="*/ 203 w 773"/>
                <a:gd name="T39" fmla="*/ 542 h 774"/>
                <a:gd name="T40" fmla="*/ 38 w 773"/>
                <a:gd name="T41" fmla="*/ 404 h 774"/>
                <a:gd name="T42" fmla="*/ 406 w 773"/>
                <a:gd name="T43" fmla="*/ 241 h 774"/>
                <a:gd name="T44" fmla="*/ 555 w 773"/>
                <a:gd name="T45" fmla="*/ 280 h 774"/>
                <a:gd name="T46" fmla="*/ 226 w 773"/>
                <a:gd name="T47" fmla="*/ 267 h 774"/>
                <a:gd name="T48" fmla="*/ 345 w 773"/>
                <a:gd name="T49" fmla="*/ 239 h 774"/>
                <a:gd name="T50" fmla="*/ 628 w 773"/>
                <a:gd name="T51" fmla="*/ 165 h 774"/>
                <a:gd name="T52" fmla="*/ 598 w 773"/>
                <a:gd name="T53" fmla="*/ 333 h 774"/>
                <a:gd name="T54" fmla="*/ 714 w 773"/>
                <a:gd name="T55" fmla="*/ 253 h 774"/>
                <a:gd name="T56" fmla="*/ 97 w 773"/>
                <a:gd name="T57" fmla="*/ 185 h 774"/>
                <a:gd name="T58" fmla="*/ 177 w 773"/>
                <a:gd name="T59" fmla="*/ 371 h 774"/>
                <a:gd name="T60" fmla="*/ 216 w 773"/>
                <a:gd name="T61" fmla="*/ 199 h 774"/>
                <a:gd name="T62" fmla="*/ 126 w 773"/>
                <a:gd name="T63" fmla="*/ 150 h 774"/>
                <a:gd name="T64" fmla="*/ 148 w 773"/>
                <a:gd name="T65" fmla="*/ 127 h 774"/>
                <a:gd name="T66" fmla="*/ 253 w 773"/>
                <a:gd name="T67" fmla="*/ 108 h 774"/>
                <a:gd name="T68" fmla="*/ 552 w 773"/>
                <a:gd name="T69" fmla="*/ 171 h 774"/>
                <a:gd name="T70" fmla="*/ 617 w 773"/>
                <a:gd name="T71" fmla="*/ 135 h 774"/>
                <a:gd name="T72" fmla="*/ 406 w 773"/>
                <a:gd name="T73" fmla="*/ 38 h 774"/>
                <a:gd name="T74" fmla="*/ 520 w 773"/>
                <a:gd name="T75" fmla="*/ 180 h 774"/>
                <a:gd name="T76" fmla="*/ 406 w 773"/>
                <a:gd name="T77" fmla="*/ 38 h 774"/>
                <a:gd name="T78" fmla="*/ 278 w 773"/>
                <a:gd name="T79" fmla="*/ 134 h 774"/>
                <a:gd name="T80" fmla="*/ 356 w 773"/>
                <a:gd name="T81" fmla="*/ 205 h 774"/>
                <a:gd name="T82" fmla="*/ 486 w 773"/>
                <a:gd name="T83" fmla="*/ 12 h 774"/>
                <a:gd name="T84" fmla="*/ 688 w 773"/>
                <a:gd name="T85" fmla="*/ 140 h 774"/>
                <a:gd name="T86" fmla="*/ 773 w 773"/>
                <a:gd name="T87" fmla="*/ 382 h 774"/>
                <a:gd name="T88" fmla="*/ 691 w 773"/>
                <a:gd name="T89" fmla="*/ 631 h 774"/>
                <a:gd name="T90" fmla="*/ 486 w 773"/>
                <a:gd name="T91" fmla="*/ 761 h 774"/>
                <a:gd name="T92" fmla="*/ 251 w 773"/>
                <a:gd name="T93" fmla="*/ 748 h 774"/>
                <a:gd name="T94" fmla="*/ 59 w 773"/>
                <a:gd name="T95" fmla="*/ 589 h 774"/>
                <a:gd name="T96" fmla="*/ 6 w 773"/>
                <a:gd name="T97" fmla="*/ 317 h 774"/>
                <a:gd name="T98" fmla="*/ 132 w 773"/>
                <a:gd name="T99" fmla="*/ 99 h 774"/>
                <a:gd name="T100" fmla="*/ 348 w 773"/>
                <a:gd name="T101"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3" h="774">
                  <a:moveTo>
                    <a:pt x="549" y="606"/>
                  </a:moveTo>
                  <a:lnTo>
                    <a:pt x="540" y="627"/>
                  </a:lnTo>
                  <a:lnTo>
                    <a:pt x="528" y="656"/>
                  </a:lnTo>
                  <a:lnTo>
                    <a:pt x="511" y="689"/>
                  </a:lnTo>
                  <a:lnTo>
                    <a:pt x="487" y="724"/>
                  </a:lnTo>
                  <a:lnTo>
                    <a:pt x="528" y="712"/>
                  </a:lnTo>
                  <a:lnTo>
                    <a:pt x="566" y="695"/>
                  </a:lnTo>
                  <a:lnTo>
                    <a:pt x="598" y="674"/>
                  </a:lnTo>
                  <a:lnTo>
                    <a:pt x="626" y="648"/>
                  </a:lnTo>
                  <a:lnTo>
                    <a:pt x="617" y="642"/>
                  </a:lnTo>
                  <a:lnTo>
                    <a:pt x="601" y="633"/>
                  </a:lnTo>
                  <a:lnTo>
                    <a:pt x="578" y="621"/>
                  </a:lnTo>
                  <a:lnTo>
                    <a:pt x="549" y="606"/>
                  </a:lnTo>
                  <a:close/>
                  <a:moveTo>
                    <a:pt x="226" y="606"/>
                  </a:moveTo>
                  <a:lnTo>
                    <a:pt x="189" y="624"/>
                  </a:lnTo>
                  <a:lnTo>
                    <a:pt x="148" y="648"/>
                  </a:lnTo>
                  <a:lnTo>
                    <a:pt x="186" y="675"/>
                  </a:lnTo>
                  <a:lnTo>
                    <a:pt x="218" y="695"/>
                  </a:lnTo>
                  <a:lnTo>
                    <a:pt x="251" y="712"/>
                  </a:lnTo>
                  <a:lnTo>
                    <a:pt x="292" y="725"/>
                  </a:lnTo>
                  <a:lnTo>
                    <a:pt x="278" y="705"/>
                  </a:lnTo>
                  <a:lnTo>
                    <a:pt x="263" y="680"/>
                  </a:lnTo>
                  <a:lnTo>
                    <a:pt x="245" y="646"/>
                  </a:lnTo>
                  <a:lnTo>
                    <a:pt x="226" y="606"/>
                  </a:lnTo>
                  <a:close/>
                  <a:moveTo>
                    <a:pt x="406" y="568"/>
                  </a:moveTo>
                  <a:lnTo>
                    <a:pt x="406" y="739"/>
                  </a:lnTo>
                  <a:lnTo>
                    <a:pt x="440" y="737"/>
                  </a:lnTo>
                  <a:lnTo>
                    <a:pt x="457" y="715"/>
                  </a:lnTo>
                  <a:lnTo>
                    <a:pt x="475" y="683"/>
                  </a:lnTo>
                  <a:lnTo>
                    <a:pt x="496" y="642"/>
                  </a:lnTo>
                  <a:lnTo>
                    <a:pt x="520" y="592"/>
                  </a:lnTo>
                  <a:lnTo>
                    <a:pt x="493" y="583"/>
                  </a:lnTo>
                  <a:lnTo>
                    <a:pt x="469" y="577"/>
                  </a:lnTo>
                  <a:lnTo>
                    <a:pt x="443" y="571"/>
                  </a:lnTo>
                  <a:lnTo>
                    <a:pt x="406" y="568"/>
                  </a:lnTo>
                  <a:close/>
                  <a:moveTo>
                    <a:pt x="371" y="565"/>
                  </a:moveTo>
                  <a:lnTo>
                    <a:pt x="330" y="572"/>
                  </a:lnTo>
                  <a:lnTo>
                    <a:pt x="297" y="580"/>
                  </a:lnTo>
                  <a:lnTo>
                    <a:pt x="272" y="586"/>
                  </a:lnTo>
                  <a:lnTo>
                    <a:pt x="256" y="592"/>
                  </a:lnTo>
                  <a:lnTo>
                    <a:pt x="280" y="643"/>
                  </a:lnTo>
                  <a:lnTo>
                    <a:pt x="306" y="692"/>
                  </a:lnTo>
                  <a:lnTo>
                    <a:pt x="336" y="737"/>
                  </a:lnTo>
                  <a:lnTo>
                    <a:pt x="371" y="739"/>
                  </a:lnTo>
                  <a:lnTo>
                    <a:pt x="371" y="565"/>
                  </a:lnTo>
                  <a:close/>
                  <a:moveTo>
                    <a:pt x="604" y="404"/>
                  </a:moveTo>
                  <a:lnTo>
                    <a:pt x="601" y="439"/>
                  </a:lnTo>
                  <a:lnTo>
                    <a:pt x="593" y="480"/>
                  </a:lnTo>
                  <a:lnTo>
                    <a:pt x="579" y="524"/>
                  </a:lnTo>
                  <a:lnTo>
                    <a:pt x="563" y="574"/>
                  </a:lnTo>
                  <a:lnTo>
                    <a:pt x="584" y="586"/>
                  </a:lnTo>
                  <a:lnTo>
                    <a:pt x="611" y="600"/>
                  </a:lnTo>
                  <a:lnTo>
                    <a:pt x="629" y="610"/>
                  </a:lnTo>
                  <a:lnTo>
                    <a:pt x="643" y="618"/>
                  </a:lnTo>
                  <a:lnTo>
                    <a:pt x="652" y="624"/>
                  </a:lnTo>
                  <a:lnTo>
                    <a:pt x="675" y="597"/>
                  </a:lnTo>
                  <a:lnTo>
                    <a:pt x="694" y="565"/>
                  </a:lnTo>
                  <a:lnTo>
                    <a:pt x="713" y="525"/>
                  </a:lnTo>
                  <a:lnTo>
                    <a:pt x="726" y="485"/>
                  </a:lnTo>
                  <a:lnTo>
                    <a:pt x="735" y="444"/>
                  </a:lnTo>
                  <a:lnTo>
                    <a:pt x="738" y="404"/>
                  </a:lnTo>
                  <a:lnTo>
                    <a:pt x="604" y="404"/>
                  </a:lnTo>
                  <a:close/>
                  <a:moveTo>
                    <a:pt x="406" y="404"/>
                  </a:moveTo>
                  <a:lnTo>
                    <a:pt x="406" y="534"/>
                  </a:lnTo>
                  <a:lnTo>
                    <a:pt x="424" y="536"/>
                  </a:lnTo>
                  <a:lnTo>
                    <a:pt x="446" y="539"/>
                  </a:lnTo>
                  <a:lnTo>
                    <a:pt x="471" y="545"/>
                  </a:lnTo>
                  <a:lnTo>
                    <a:pt x="507" y="554"/>
                  </a:lnTo>
                  <a:lnTo>
                    <a:pt x="531" y="565"/>
                  </a:lnTo>
                  <a:lnTo>
                    <a:pt x="548" y="521"/>
                  </a:lnTo>
                  <a:lnTo>
                    <a:pt x="558" y="480"/>
                  </a:lnTo>
                  <a:lnTo>
                    <a:pt x="564" y="441"/>
                  </a:lnTo>
                  <a:lnTo>
                    <a:pt x="567" y="404"/>
                  </a:lnTo>
                  <a:lnTo>
                    <a:pt x="406" y="404"/>
                  </a:lnTo>
                  <a:close/>
                  <a:moveTo>
                    <a:pt x="209" y="404"/>
                  </a:moveTo>
                  <a:lnTo>
                    <a:pt x="210" y="426"/>
                  </a:lnTo>
                  <a:lnTo>
                    <a:pt x="215" y="454"/>
                  </a:lnTo>
                  <a:lnTo>
                    <a:pt x="221" y="488"/>
                  </a:lnTo>
                  <a:lnTo>
                    <a:pt x="230" y="521"/>
                  </a:lnTo>
                  <a:lnTo>
                    <a:pt x="239" y="547"/>
                  </a:lnTo>
                  <a:lnTo>
                    <a:pt x="247" y="565"/>
                  </a:lnTo>
                  <a:lnTo>
                    <a:pt x="283" y="553"/>
                  </a:lnTo>
                  <a:lnTo>
                    <a:pt x="316" y="542"/>
                  </a:lnTo>
                  <a:lnTo>
                    <a:pt x="345" y="536"/>
                  </a:lnTo>
                  <a:lnTo>
                    <a:pt x="371" y="534"/>
                  </a:lnTo>
                  <a:lnTo>
                    <a:pt x="371" y="404"/>
                  </a:lnTo>
                  <a:lnTo>
                    <a:pt x="209" y="404"/>
                  </a:lnTo>
                  <a:close/>
                  <a:moveTo>
                    <a:pt x="38" y="404"/>
                  </a:moveTo>
                  <a:lnTo>
                    <a:pt x="41" y="438"/>
                  </a:lnTo>
                  <a:lnTo>
                    <a:pt x="47" y="474"/>
                  </a:lnTo>
                  <a:lnTo>
                    <a:pt x="59" y="513"/>
                  </a:lnTo>
                  <a:lnTo>
                    <a:pt x="76" y="553"/>
                  </a:lnTo>
                  <a:lnTo>
                    <a:pt x="98" y="590"/>
                  </a:lnTo>
                  <a:lnTo>
                    <a:pt x="126" y="624"/>
                  </a:lnTo>
                  <a:lnTo>
                    <a:pt x="151" y="609"/>
                  </a:lnTo>
                  <a:lnTo>
                    <a:pt x="167" y="601"/>
                  </a:lnTo>
                  <a:lnTo>
                    <a:pt x="183" y="592"/>
                  </a:lnTo>
                  <a:lnTo>
                    <a:pt x="200" y="583"/>
                  </a:lnTo>
                  <a:lnTo>
                    <a:pt x="213" y="577"/>
                  </a:lnTo>
                  <a:lnTo>
                    <a:pt x="203" y="542"/>
                  </a:lnTo>
                  <a:lnTo>
                    <a:pt x="194" y="512"/>
                  </a:lnTo>
                  <a:lnTo>
                    <a:pt x="186" y="485"/>
                  </a:lnTo>
                  <a:lnTo>
                    <a:pt x="179" y="447"/>
                  </a:lnTo>
                  <a:lnTo>
                    <a:pt x="177" y="404"/>
                  </a:lnTo>
                  <a:lnTo>
                    <a:pt x="38" y="404"/>
                  </a:lnTo>
                  <a:close/>
                  <a:moveTo>
                    <a:pt x="531" y="211"/>
                  </a:moveTo>
                  <a:lnTo>
                    <a:pt x="495" y="224"/>
                  </a:lnTo>
                  <a:lnTo>
                    <a:pt x="461" y="233"/>
                  </a:lnTo>
                  <a:lnTo>
                    <a:pt x="431" y="239"/>
                  </a:lnTo>
                  <a:lnTo>
                    <a:pt x="406" y="241"/>
                  </a:lnTo>
                  <a:lnTo>
                    <a:pt x="406" y="371"/>
                  </a:lnTo>
                  <a:lnTo>
                    <a:pt x="567" y="371"/>
                  </a:lnTo>
                  <a:lnTo>
                    <a:pt x="566" y="344"/>
                  </a:lnTo>
                  <a:lnTo>
                    <a:pt x="561" y="314"/>
                  </a:lnTo>
                  <a:lnTo>
                    <a:pt x="555" y="280"/>
                  </a:lnTo>
                  <a:lnTo>
                    <a:pt x="546" y="250"/>
                  </a:lnTo>
                  <a:lnTo>
                    <a:pt x="539" y="227"/>
                  </a:lnTo>
                  <a:lnTo>
                    <a:pt x="531" y="211"/>
                  </a:lnTo>
                  <a:close/>
                  <a:moveTo>
                    <a:pt x="245" y="211"/>
                  </a:moveTo>
                  <a:lnTo>
                    <a:pt x="226" y="267"/>
                  </a:lnTo>
                  <a:lnTo>
                    <a:pt x="213" y="321"/>
                  </a:lnTo>
                  <a:lnTo>
                    <a:pt x="209" y="371"/>
                  </a:lnTo>
                  <a:lnTo>
                    <a:pt x="371" y="371"/>
                  </a:lnTo>
                  <a:lnTo>
                    <a:pt x="371" y="241"/>
                  </a:lnTo>
                  <a:lnTo>
                    <a:pt x="345" y="239"/>
                  </a:lnTo>
                  <a:lnTo>
                    <a:pt x="315" y="233"/>
                  </a:lnTo>
                  <a:lnTo>
                    <a:pt x="281" y="224"/>
                  </a:lnTo>
                  <a:lnTo>
                    <a:pt x="245" y="211"/>
                  </a:lnTo>
                  <a:close/>
                  <a:moveTo>
                    <a:pt x="649" y="150"/>
                  </a:moveTo>
                  <a:lnTo>
                    <a:pt x="628" y="165"/>
                  </a:lnTo>
                  <a:lnTo>
                    <a:pt x="598" y="182"/>
                  </a:lnTo>
                  <a:lnTo>
                    <a:pt x="563" y="199"/>
                  </a:lnTo>
                  <a:lnTo>
                    <a:pt x="578" y="242"/>
                  </a:lnTo>
                  <a:lnTo>
                    <a:pt x="590" y="289"/>
                  </a:lnTo>
                  <a:lnTo>
                    <a:pt x="598" y="333"/>
                  </a:lnTo>
                  <a:lnTo>
                    <a:pt x="601" y="371"/>
                  </a:lnTo>
                  <a:lnTo>
                    <a:pt x="738" y="371"/>
                  </a:lnTo>
                  <a:lnTo>
                    <a:pt x="735" y="335"/>
                  </a:lnTo>
                  <a:lnTo>
                    <a:pt x="728" y="294"/>
                  </a:lnTo>
                  <a:lnTo>
                    <a:pt x="714" y="253"/>
                  </a:lnTo>
                  <a:lnTo>
                    <a:pt x="696" y="214"/>
                  </a:lnTo>
                  <a:lnTo>
                    <a:pt x="675" y="179"/>
                  </a:lnTo>
                  <a:lnTo>
                    <a:pt x="649" y="150"/>
                  </a:lnTo>
                  <a:close/>
                  <a:moveTo>
                    <a:pt x="126" y="150"/>
                  </a:moveTo>
                  <a:lnTo>
                    <a:pt x="97" y="185"/>
                  </a:lnTo>
                  <a:lnTo>
                    <a:pt x="74" y="224"/>
                  </a:lnTo>
                  <a:lnTo>
                    <a:pt x="56" y="268"/>
                  </a:lnTo>
                  <a:lnTo>
                    <a:pt x="44" y="318"/>
                  </a:lnTo>
                  <a:lnTo>
                    <a:pt x="36" y="371"/>
                  </a:lnTo>
                  <a:lnTo>
                    <a:pt x="177" y="371"/>
                  </a:lnTo>
                  <a:lnTo>
                    <a:pt x="180" y="326"/>
                  </a:lnTo>
                  <a:lnTo>
                    <a:pt x="191" y="277"/>
                  </a:lnTo>
                  <a:lnTo>
                    <a:pt x="198" y="245"/>
                  </a:lnTo>
                  <a:lnTo>
                    <a:pt x="207" y="220"/>
                  </a:lnTo>
                  <a:lnTo>
                    <a:pt x="216" y="199"/>
                  </a:lnTo>
                  <a:lnTo>
                    <a:pt x="179" y="182"/>
                  </a:lnTo>
                  <a:lnTo>
                    <a:pt x="147" y="167"/>
                  </a:lnTo>
                  <a:lnTo>
                    <a:pt x="138" y="161"/>
                  </a:lnTo>
                  <a:lnTo>
                    <a:pt x="132" y="156"/>
                  </a:lnTo>
                  <a:lnTo>
                    <a:pt x="126" y="150"/>
                  </a:lnTo>
                  <a:close/>
                  <a:moveTo>
                    <a:pt x="289" y="52"/>
                  </a:moveTo>
                  <a:lnTo>
                    <a:pt x="253" y="62"/>
                  </a:lnTo>
                  <a:lnTo>
                    <a:pt x="213" y="81"/>
                  </a:lnTo>
                  <a:lnTo>
                    <a:pt x="177" y="103"/>
                  </a:lnTo>
                  <a:lnTo>
                    <a:pt x="148" y="127"/>
                  </a:lnTo>
                  <a:lnTo>
                    <a:pt x="159" y="135"/>
                  </a:lnTo>
                  <a:lnTo>
                    <a:pt x="176" y="144"/>
                  </a:lnTo>
                  <a:lnTo>
                    <a:pt x="198" y="156"/>
                  </a:lnTo>
                  <a:lnTo>
                    <a:pt x="226" y="168"/>
                  </a:lnTo>
                  <a:lnTo>
                    <a:pt x="253" y="108"/>
                  </a:lnTo>
                  <a:lnTo>
                    <a:pt x="289" y="52"/>
                  </a:lnTo>
                  <a:close/>
                  <a:moveTo>
                    <a:pt x="483" y="49"/>
                  </a:moveTo>
                  <a:lnTo>
                    <a:pt x="508" y="85"/>
                  </a:lnTo>
                  <a:lnTo>
                    <a:pt x="531" y="126"/>
                  </a:lnTo>
                  <a:lnTo>
                    <a:pt x="552" y="171"/>
                  </a:lnTo>
                  <a:lnTo>
                    <a:pt x="558" y="168"/>
                  </a:lnTo>
                  <a:lnTo>
                    <a:pt x="566" y="164"/>
                  </a:lnTo>
                  <a:lnTo>
                    <a:pt x="575" y="159"/>
                  </a:lnTo>
                  <a:lnTo>
                    <a:pt x="605" y="143"/>
                  </a:lnTo>
                  <a:lnTo>
                    <a:pt x="617" y="135"/>
                  </a:lnTo>
                  <a:lnTo>
                    <a:pt x="626" y="127"/>
                  </a:lnTo>
                  <a:lnTo>
                    <a:pt x="581" y="94"/>
                  </a:lnTo>
                  <a:lnTo>
                    <a:pt x="533" y="67"/>
                  </a:lnTo>
                  <a:lnTo>
                    <a:pt x="483" y="49"/>
                  </a:lnTo>
                  <a:close/>
                  <a:moveTo>
                    <a:pt x="406" y="38"/>
                  </a:moveTo>
                  <a:lnTo>
                    <a:pt x="406" y="206"/>
                  </a:lnTo>
                  <a:lnTo>
                    <a:pt x="443" y="203"/>
                  </a:lnTo>
                  <a:lnTo>
                    <a:pt x="475" y="197"/>
                  </a:lnTo>
                  <a:lnTo>
                    <a:pt x="501" y="189"/>
                  </a:lnTo>
                  <a:lnTo>
                    <a:pt x="520" y="180"/>
                  </a:lnTo>
                  <a:lnTo>
                    <a:pt x="496" y="129"/>
                  </a:lnTo>
                  <a:lnTo>
                    <a:pt x="469" y="82"/>
                  </a:lnTo>
                  <a:lnTo>
                    <a:pt x="439" y="41"/>
                  </a:lnTo>
                  <a:lnTo>
                    <a:pt x="425" y="40"/>
                  </a:lnTo>
                  <a:lnTo>
                    <a:pt x="406" y="38"/>
                  </a:lnTo>
                  <a:close/>
                  <a:moveTo>
                    <a:pt x="371" y="38"/>
                  </a:moveTo>
                  <a:lnTo>
                    <a:pt x="351" y="40"/>
                  </a:lnTo>
                  <a:lnTo>
                    <a:pt x="336" y="41"/>
                  </a:lnTo>
                  <a:lnTo>
                    <a:pt x="306" y="87"/>
                  </a:lnTo>
                  <a:lnTo>
                    <a:pt x="278" y="134"/>
                  </a:lnTo>
                  <a:lnTo>
                    <a:pt x="256" y="182"/>
                  </a:lnTo>
                  <a:lnTo>
                    <a:pt x="281" y="191"/>
                  </a:lnTo>
                  <a:lnTo>
                    <a:pt x="315" y="199"/>
                  </a:lnTo>
                  <a:lnTo>
                    <a:pt x="337" y="203"/>
                  </a:lnTo>
                  <a:lnTo>
                    <a:pt x="356" y="205"/>
                  </a:lnTo>
                  <a:lnTo>
                    <a:pt x="371" y="206"/>
                  </a:lnTo>
                  <a:lnTo>
                    <a:pt x="371" y="38"/>
                  </a:lnTo>
                  <a:close/>
                  <a:moveTo>
                    <a:pt x="392" y="0"/>
                  </a:moveTo>
                  <a:lnTo>
                    <a:pt x="439" y="3"/>
                  </a:lnTo>
                  <a:lnTo>
                    <a:pt x="486" y="12"/>
                  </a:lnTo>
                  <a:lnTo>
                    <a:pt x="533" y="28"/>
                  </a:lnTo>
                  <a:lnTo>
                    <a:pt x="576" y="47"/>
                  </a:lnTo>
                  <a:lnTo>
                    <a:pt x="617" y="73"/>
                  </a:lnTo>
                  <a:lnTo>
                    <a:pt x="655" y="103"/>
                  </a:lnTo>
                  <a:lnTo>
                    <a:pt x="688" y="140"/>
                  </a:lnTo>
                  <a:lnTo>
                    <a:pt x="717" y="180"/>
                  </a:lnTo>
                  <a:lnTo>
                    <a:pt x="741" y="226"/>
                  </a:lnTo>
                  <a:lnTo>
                    <a:pt x="759" y="274"/>
                  </a:lnTo>
                  <a:lnTo>
                    <a:pt x="770" y="326"/>
                  </a:lnTo>
                  <a:lnTo>
                    <a:pt x="773" y="382"/>
                  </a:lnTo>
                  <a:lnTo>
                    <a:pt x="770" y="439"/>
                  </a:lnTo>
                  <a:lnTo>
                    <a:pt x="761" y="494"/>
                  </a:lnTo>
                  <a:lnTo>
                    <a:pt x="743" y="544"/>
                  </a:lnTo>
                  <a:lnTo>
                    <a:pt x="720" y="590"/>
                  </a:lnTo>
                  <a:lnTo>
                    <a:pt x="691" y="631"/>
                  </a:lnTo>
                  <a:lnTo>
                    <a:pt x="657" y="669"/>
                  </a:lnTo>
                  <a:lnTo>
                    <a:pt x="619" y="701"/>
                  </a:lnTo>
                  <a:lnTo>
                    <a:pt x="578" y="727"/>
                  </a:lnTo>
                  <a:lnTo>
                    <a:pt x="533" y="748"/>
                  </a:lnTo>
                  <a:lnTo>
                    <a:pt x="486" y="761"/>
                  </a:lnTo>
                  <a:lnTo>
                    <a:pt x="439" y="771"/>
                  </a:lnTo>
                  <a:lnTo>
                    <a:pt x="389" y="774"/>
                  </a:lnTo>
                  <a:lnTo>
                    <a:pt x="343" y="771"/>
                  </a:lnTo>
                  <a:lnTo>
                    <a:pt x="297" y="761"/>
                  </a:lnTo>
                  <a:lnTo>
                    <a:pt x="251" y="748"/>
                  </a:lnTo>
                  <a:lnTo>
                    <a:pt x="206" y="727"/>
                  </a:lnTo>
                  <a:lnTo>
                    <a:pt x="163" y="701"/>
                  </a:lnTo>
                  <a:lnTo>
                    <a:pt x="124" y="669"/>
                  </a:lnTo>
                  <a:lnTo>
                    <a:pt x="89" y="631"/>
                  </a:lnTo>
                  <a:lnTo>
                    <a:pt x="59" y="589"/>
                  </a:lnTo>
                  <a:lnTo>
                    <a:pt x="35" y="542"/>
                  </a:lnTo>
                  <a:lnTo>
                    <a:pt x="15" y="489"/>
                  </a:lnTo>
                  <a:lnTo>
                    <a:pt x="5" y="432"/>
                  </a:lnTo>
                  <a:lnTo>
                    <a:pt x="0" y="371"/>
                  </a:lnTo>
                  <a:lnTo>
                    <a:pt x="6" y="317"/>
                  </a:lnTo>
                  <a:lnTo>
                    <a:pt x="18" y="264"/>
                  </a:lnTo>
                  <a:lnTo>
                    <a:pt x="38" y="215"/>
                  </a:lnTo>
                  <a:lnTo>
                    <a:pt x="65" y="171"/>
                  </a:lnTo>
                  <a:lnTo>
                    <a:pt x="95" y="132"/>
                  </a:lnTo>
                  <a:lnTo>
                    <a:pt x="132" y="99"/>
                  </a:lnTo>
                  <a:lnTo>
                    <a:pt x="171" y="68"/>
                  </a:lnTo>
                  <a:lnTo>
                    <a:pt x="213" y="44"/>
                  </a:lnTo>
                  <a:lnTo>
                    <a:pt x="257" y="25"/>
                  </a:lnTo>
                  <a:lnTo>
                    <a:pt x="303" y="11"/>
                  </a:lnTo>
                  <a:lnTo>
                    <a:pt x="348" y="3"/>
                  </a:lnTo>
                  <a:lnTo>
                    <a:pt x="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35"/>
            <p:cNvSpPr>
              <a:spLocks/>
            </p:cNvSpPr>
            <p:nvPr/>
          </p:nvSpPr>
          <p:spPr bwMode="auto">
            <a:xfrm>
              <a:off x="550863" y="2292351"/>
              <a:ext cx="706438" cy="760413"/>
            </a:xfrm>
            <a:custGeom>
              <a:avLst/>
              <a:gdLst>
                <a:gd name="T0" fmla="*/ 693 w 891"/>
                <a:gd name="T1" fmla="*/ 0 h 956"/>
                <a:gd name="T2" fmla="*/ 759 w 891"/>
                <a:gd name="T3" fmla="*/ 4 h 956"/>
                <a:gd name="T4" fmla="*/ 826 w 891"/>
                <a:gd name="T5" fmla="*/ 15 h 956"/>
                <a:gd name="T6" fmla="*/ 891 w 891"/>
                <a:gd name="T7" fmla="*/ 33 h 956"/>
                <a:gd name="T8" fmla="*/ 779 w 891"/>
                <a:gd name="T9" fmla="*/ 54 h 956"/>
                <a:gd name="T10" fmla="*/ 847 w 891"/>
                <a:gd name="T11" fmla="*/ 135 h 956"/>
                <a:gd name="T12" fmla="*/ 788 w 891"/>
                <a:gd name="T13" fmla="*/ 119 h 956"/>
                <a:gd name="T14" fmla="*/ 729 w 891"/>
                <a:gd name="T15" fmla="*/ 112 h 956"/>
                <a:gd name="T16" fmla="*/ 670 w 891"/>
                <a:gd name="T17" fmla="*/ 110 h 956"/>
                <a:gd name="T18" fmla="*/ 611 w 891"/>
                <a:gd name="T19" fmla="*/ 116 h 956"/>
                <a:gd name="T20" fmla="*/ 554 w 891"/>
                <a:gd name="T21" fmla="*/ 130 h 956"/>
                <a:gd name="T22" fmla="*/ 498 w 891"/>
                <a:gd name="T23" fmla="*/ 150 h 956"/>
                <a:gd name="T24" fmla="*/ 445 w 891"/>
                <a:gd name="T25" fmla="*/ 177 h 956"/>
                <a:gd name="T26" fmla="*/ 393 w 891"/>
                <a:gd name="T27" fmla="*/ 210 h 956"/>
                <a:gd name="T28" fmla="*/ 346 w 891"/>
                <a:gd name="T29" fmla="*/ 250 h 956"/>
                <a:gd name="T30" fmla="*/ 304 w 891"/>
                <a:gd name="T31" fmla="*/ 296 h 956"/>
                <a:gd name="T32" fmla="*/ 269 w 891"/>
                <a:gd name="T33" fmla="*/ 345 h 956"/>
                <a:gd name="T34" fmla="*/ 241 w 891"/>
                <a:gd name="T35" fmla="*/ 398 h 956"/>
                <a:gd name="T36" fmla="*/ 219 w 891"/>
                <a:gd name="T37" fmla="*/ 451 h 956"/>
                <a:gd name="T38" fmla="*/ 204 w 891"/>
                <a:gd name="T39" fmla="*/ 507 h 956"/>
                <a:gd name="T40" fmla="*/ 197 w 891"/>
                <a:gd name="T41" fmla="*/ 563 h 956"/>
                <a:gd name="T42" fmla="*/ 195 w 891"/>
                <a:gd name="T43" fmla="*/ 620 h 956"/>
                <a:gd name="T44" fmla="*/ 200 w 891"/>
                <a:gd name="T45" fmla="*/ 676 h 956"/>
                <a:gd name="T46" fmla="*/ 210 w 891"/>
                <a:gd name="T47" fmla="*/ 732 h 956"/>
                <a:gd name="T48" fmla="*/ 260 w 891"/>
                <a:gd name="T49" fmla="*/ 654 h 956"/>
                <a:gd name="T50" fmla="*/ 265 w 891"/>
                <a:gd name="T51" fmla="*/ 956 h 956"/>
                <a:gd name="T52" fmla="*/ 0 w 891"/>
                <a:gd name="T53" fmla="*/ 808 h 956"/>
                <a:gd name="T54" fmla="*/ 115 w 891"/>
                <a:gd name="T55" fmla="*/ 799 h 956"/>
                <a:gd name="T56" fmla="*/ 98 w 891"/>
                <a:gd name="T57" fmla="*/ 735 h 956"/>
                <a:gd name="T58" fmla="*/ 88 w 891"/>
                <a:gd name="T59" fmla="*/ 670 h 956"/>
                <a:gd name="T60" fmla="*/ 85 w 891"/>
                <a:gd name="T61" fmla="*/ 604 h 956"/>
                <a:gd name="T62" fmla="*/ 89 w 891"/>
                <a:gd name="T63" fmla="*/ 537 h 956"/>
                <a:gd name="T64" fmla="*/ 100 w 891"/>
                <a:gd name="T65" fmla="*/ 472 h 956"/>
                <a:gd name="T66" fmla="*/ 118 w 891"/>
                <a:gd name="T67" fmla="*/ 408 h 956"/>
                <a:gd name="T68" fmla="*/ 145 w 891"/>
                <a:gd name="T69" fmla="*/ 345 h 956"/>
                <a:gd name="T70" fmla="*/ 179 w 891"/>
                <a:gd name="T71" fmla="*/ 284 h 956"/>
                <a:gd name="T72" fmla="*/ 219 w 891"/>
                <a:gd name="T73" fmla="*/ 227 h 956"/>
                <a:gd name="T74" fmla="*/ 266 w 891"/>
                <a:gd name="T75" fmla="*/ 175 h 956"/>
                <a:gd name="T76" fmla="*/ 319 w 891"/>
                <a:gd name="T77" fmla="*/ 128 h 956"/>
                <a:gd name="T78" fmla="*/ 375 w 891"/>
                <a:gd name="T79" fmla="*/ 91 h 956"/>
                <a:gd name="T80" fmla="*/ 434 w 891"/>
                <a:gd name="T81" fmla="*/ 57 h 956"/>
                <a:gd name="T82" fmla="*/ 496 w 891"/>
                <a:gd name="T83" fmla="*/ 33 h 956"/>
                <a:gd name="T84" fmla="*/ 561 w 891"/>
                <a:gd name="T85" fmla="*/ 15 h 956"/>
                <a:gd name="T86" fmla="*/ 626 w 891"/>
                <a:gd name="T87" fmla="*/ 4 h 956"/>
                <a:gd name="T88" fmla="*/ 693 w 891"/>
                <a:gd name="T89"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1" h="956">
                  <a:moveTo>
                    <a:pt x="693" y="0"/>
                  </a:moveTo>
                  <a:lnTo>
                    <a:pt x="759" y="4"/>
                  </a:lnTo>
                  <a:lnTo>
                    <a:pt x="826" y="15"/>
                  </a:lnTo>
                  <a:lnTo>
                    <a:pt x="891" y="33"/>
                  </a:lnTo>
                  <a:lnTo>
                    <a:pt x="779" y="54"/>
                  </a:lnTo>
                  <a:lnTo>
                    <a:pt x="847" y="135"/>
                  </a:lnTo>
                  <a:lnTo>
                    <a:pt x="788" y="119"/>
                  </a:lnTo>
                  <a:lnTo>
                    <a:pt x="729" y="112"/>
                  </a:lnTo>
                  <a:lnTo>
                    <a:pt x="670" y="110"/>
                  </a:lnTo>
                  <a:lnTo>
                    <a:pt x="611" y="116"/>
                  </a:lnTo>
                  <a:lnTo>
                    <a:pt x="554" y="130"/>
                  </a:lnTo>
                  <a:lnTo>
                    <a:pt x="498" y="150"/>
                  </a:lnTo>
                  <a:lnTo>
                    <a:pt x="445" y="177"/>
                  </a:lnTo>
                  <a:lnTo>
                    <a:pt x="393" y="210"/>
                  </a:lnTo>
                  <a:lnTo>
                    <a:pt x="346" y="250"/>
                  </a:lnTo>
                  <a:lnTo>
                    <a:pt x="304" y="296"/>
                  </a:lnTo>
                  <a:lnTo>
                    <a:pt x="269" y="345"/>
                  </a:lnTo>
                  <a:lnTo>
                    <a:pt x="241" y="398"/>
                  </a:lnTo>
                  <a:lnTo>
                    <a:pt x="219" y="451"/>
                  </a:lnTo>
                  <a:lnTo>
                    <a:pt x="204" y="507"/>
                  </a:lnTo>
                  <a:lnTo>
                    <a:pt x="197" y="563"/>
                  </a:lnTo>
                  <a:lnTo>
                    <a:pt x="195" y="620"/>
                  </a:lnTo>
                  <a:lnTo>
                    <a:pt x="200" y="676"/>
                  </a:lnTo>
                  <a:lnTo>
                    <a:pt x="210" y="732"/>
                  </a:lnTo>
                  <a:lnTo>
                    <a:pt x="260" y="654"/>
                  </a:lnTo>
                  <a:lnTo>
                    <a:pt x="265" y="956"/>
                  </a:lnTo>
                  <a:lnTo>
                    <a:pt x="0" y="808"/>
                  </a:lnTo>
                  <a:lnTo>
                    <a:pt x="115" y="799"/>
                  </a:lnTo>
                  <a:lnTo>
                    <a:pt x="98" y="735"/>
                  </a:lnTo>
                  <a:lnTo>
                    <a:pt x="88" y="670"/>
                  </a:lnTo>
                  <a:lnTo>
                    <a:pt x="85" y="604"/>
                  </a:lnTo>
                  <a:lnTo>
                    <a:pt x="89" y="537"/>
                  </a:lnTo>
                  <a:lnTo>
                    <a:pt x="100" y="472"/>
                  </a:lnTo>
                  <a:lnTo>
                    <a:pt x="118" y="408"/>
                  </a:lnTo>
                  <a:lnTo>
                    <a:pt x="145" y="345"/>
                  </a:lnTo>
                  <a:lnTo>
                    <a:pt x="179" y="284"/>
                  </a:lnTo>
                  <a:lnTo>
                    <a:pt x="219" y="227"/>
                  </a:lnTo>
                  <a:lnTo>
                    <a:pt x="266" y="175"/>
                  </a:lnTo>
                  <a:lnTo>
                    <a:pt x="319" y="128"/>
                  </a:lnTo>
                  <a:lnTo>
                    <a:pt x="375" y="91"/>
                  </a:lnTo>
                  <a:lnTo>
                    <a:pt x="434" y="57"/>
                  </a:lnTo>
                  <a:lnTo>
                    <a:pt x="496" y="33"/>
                  </a:lnTo>
                  <a:lnTo>
                    <a:pt x="561" y="15"/>
                  </a:lnTo>
                  <a:lnTo>
                    <a:pt x="626" y="4"/>
                  </a:lnTo>
                  <a:lnTo>
                    <a:pt x="6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36"/>
            <p:cNvSpPr>
              <a:spLocks/>
            </p:cNvSpPr>
            <p:nvPr/>
          </p:nvSpPr>
          <p:spPr bwMode="auto">
            <a:xfrm>
              <a:off x="1055688" y="2540001"/>
              <a:ext cx="606425" cy="719138"/>
            </a:xfrm>
            <a:custGeom>
              <a:avLst/>
              <a:gdLst>
                <a:gd name="T0" fmla="*/ 519 w 766"/>
                <a:gd name="T1" fmla="*/ 0 h 906"/>
                <a:gd name="T2" fmla="*/ 766 w 766"/>
                <a:gd name="T3" fmla="*/ 177 h 906"/>
                <a:gd name="T4" fmla="*/ 652 w 766"/>
                <a:gd name="T5" fmla="*/ 173 h 906"/>
                <a:gd name="T6" fmla="*/ 661 w 766"/>
                <a:gd name="T7" fmla="*/ 238 h 906"/>
                <a:gd name="T8" fmla="*/ 666 w 766"/>
                <a:gd name="T9" fmla="*/ 304 h 906"/>
                <a:gd name="T10" fmla="*/ 661 w 766"/>
                <a:gd name="T11" fmla="*/ 369 h 906"/>
                <a:gd name="T12" fmla="*/ 649 w 766"/>
                <a:gd name="T13" fmla="*/ 436 h 906"/>
                <a:gd name="T14" fmla="*/ 631 w 766"/>
                <a:gd name="T15" fmla="*/ 499 h 906"/>
                <a:gd name="T16" fmla="*/ 605 w 766"/>
                <a:gd name="T17" fmla="*/ 563 h 906"/>
                <a:gd name="T18" fmla="*/ 572 w 766"/>
                <a:gd name="T19" fmla="*/ 622 h 906"/>
                <a:gd name="T20" fmla="*/ 531 w 766"/>
                <a:gd name="T21" fmla="*/ 679 h 906"/>
                <a:gd name="T22" fmla="*/ 484 w 766"/>
                <a:gd name="T23" fmla="*/ 731 h 906"/>
                <a:gd name="T24" fmla="*/ 433 w 766"/>
                <a:gd name="T25" fmla="*/ 776 h 906"/>
                <a:gd name="T26" fmla="*/ 379 w 766"/>
                <a:gd name="T27" fmla="*/ 816 h 906"/>
                <a:gd name="T28" fmla="*/ 320 w 766"/>
                <a:gd name="T29" fmla="*/ 847 h 906"/>
                <a:gd name="T30" fmla="*/ 259 w 766"/>
                <a:gd name="T31" fmla="*/ 872 h 906"/>
                <a:gd name="T32" fmla="*/ 195 w 766"/>
                <a:gd name="T33" fmla="*/ 891 h 906"/>
                <a:gd name="T34" fmla="*/ 132 w 766"/>
                <a:gd name="T35" fmla="*/ 902 h 906"/>
                <a:gd name="T36" fmla="*/ 65 w 766"/>
                <a:gd name="T37" fmla="*/ 906 h 906"/>
                <a:gd name="T38" fmla="*/ 0 w 766"/>
                <a:gd name="T39" fmla="*/ 903 h 906"/>
                <a:gd name="T40" fmla="*/ 105 w 766"/>
                <a:gd name="T41" fmla="*/ 863 h 906"/>
                <a:gd name="T42" fmla="*/ 22 w 766"/>
                <a:gd name="T43" fmla="*/ 796 h 906"/>
                <a:gd name="T44" fmla="*/ 81 w 766"/>
                <a:gd name="T45" fmla="*/ 796 h 906"/>
                <a:gd name="T46" fmla="*/ 140 w 766"/>
                <a:gd name="T47" fmla="*/ 790 h 906"/>
                <a:gd name="T48" fmla="*/ 197 w 766"/>
                <a:gd name="T49" fmla="*/ 778 h 906"/>
                <a:gd name="T50" fmla="*/ 253 w 766"/>
                <a:gd name="T51" fmla="*/ 757 h 906"/>
                <a:gd name="T52" fmla="*/ 306 w 766"/>
                <a:gd name="T53" fmla="*/ 731 h 906"/>
                <a:gd name="T54" fmla="*/ 357 w 766"/>
                <a:gd name="T55" fmla="*/ 698 h 906"/>
                <a:gd name="T56" fmla="*/ 404 w 766"/>
                <a:gd name="T57" fmla="*/ 657 h 906"/>
                <a:gd name="T58" fmla="*/ 447 w 766"/>
                <a:gd name="T59" fmla="*/ 611 h 906"/>
                <a:gd name="T60" fmla="*/ 481 w 766"/>
                <a:gd name="T61" fmla="*/ 561 h 906"/>
                <a:gd name="T62" fmla="*/ 510 w 766"/>
                <a:gd name="T63" fmla="*/ 508 h 906"/>
                <a:gd name="T64" fmla="*/ 531 w 766"/>
                <a:gd name="T65" fmla="*/ 454 h 906"/>
                <a:gd name="T66" fmla="*/ 546 w 766"/>
                <a:gd name="T67" fmla="*/ 398 h 906"/>
                <a:gd name="T68" fmla="*/ 554 w 766"/>
                <a:gd name="T69" fmla="*/ 341 h 906"/>
                <a:gd name="T70" fmla="*/ 556 w 766"/>
                <a:gd name="T71" fmla="*/ 285 h 906"/>
                <a:gd name="T72" fmla="*/ 551 w 766"/>
                <a:gd name="T73" fmla="*/ 227 h 906"/>
                <a:gd name="T74" fmla="*/ 489 w 766"/>
                <a:gd name="T75" fmla="*/ 303 h 906"/>
                <a:gd name="T76" fmla="*/ 519 w 766"/>
                <a:gd name="T77"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6" h="906">
                  <a:moveTo>
                    <a:pt x="519" y="0"/>
                  </a:moveTo>
                  <a:lnTo>
                    <a:pt x="766" y="177"/>
                  </a:lnTo>
                  <a:lnTo>
                    <a:pt x="652" y="173"/>
                  </a:lnTo>
                  <a:lnTo>
                    <a:pt x="661" y="238"/>
                  </a:lnTo>
                  <a:lnTo>
                    <a:pt x="666" y="304"/>
                  </a:lnTo>
                  <a:lnTo>
                    <a:pt x="661" y="369"/>
                  </a:lnTo>
                  <a:lnTo>
                    <a:pt x="649" y="436"/>
                  </a:lnTo>
                  <a:lnTo>
                    <a:pt x="631" y="499"/>
                  </a:lnTo>
                  <a:lnTo>
                    <a:pt x="605" y="563"/>
                  </a:lnTo>
                  <a:lnTo>
                    <a:pt x="572" y="622"/>
                  </a:lnTo>
                  <a:lnTo>
                    <a:pt x="531" y="679"/>
                  </a:lnTo>
                  <a:lnTo>
                    <a:pt x="484" y="731"/>
                  </a:lnTo>
                  <a:lnTo>
                    <a:pt x="433" y="776"/>
                  </a:lnTo>
                  <a:lnTo>
                    <a:pt x="379" y="816"/>
                  </a:lnTo>
                  <a:lnTo>
                    <a:pt x="320" y="847"/>
                  </a:lnTo>
                  <a:lnTo>
                    <a:pt x="259" y="872"/>
                  </a:lnTo>
                  <a:lnTo>
                    <a:pt x="195" y="891"/>
                  </a:lnTo>
                  <a:lnTo>
                    <a:pt x="132" y="902"/>
                  </a:lnTo>
                  <a:lnTo>
                    <a:pt x="65" y="906"/>
                  </a:lnTo>
                  <a:lnTo>
                    <a:pt x="0" y="903"/>
                  </a:lnTo>
                  <a:lnTo>
                    <a:pt x="105" y="863"/>
                  </a:lnTo>
                  <a:lnTo>
                    <a:pt x="22" y="796"/>
                  </a:lnTo>
                  <a:lnTo>
                    <a:pt x="81" y="796"/>
                  </a:lnTo>
                  <a:lnTo>
                    <a:pt x="140" y="790"/>
                  </a:lnTo>
                  <a:lnTo>
                    <a:pt x="197" y="778"/>
                  </a:lnTo>
                  <a:lnTo>
                    <a:pt x="253" y="757"/>
                  </a:lnTo>
                  <a:lnTo>
                    <a:pt x="306" y="731"/>
                  </a:lnTo>
                  <a:lnTo>
                    <a:pt x="357" y="698"/>
                  </a:lnTo>
                  <a:lnTo>
                    <a:pt x="404" y="657"/>
                  </a:lnTo>
                  <a:lnTo>
                    <a:pt x="447" y="611"/>
                  </a:lnTo>
                  <a:lnTo>
                    <a:pt x="481" y="561"/>
                  </a:lnTo>
                  <a:lnTo>
                    <a:pt x="510" y="508"/>
                  </a:lnTo>
                  <a:lnTo>
                    <a:pt x="531" y="454"/>
                  </a:lnTo>
                  <a:lnTo>
                    <a:pt x="546" y="398"/>
                  </a:lnTo>
                  <a:lnTo>
                    <a:pt x="554" y="341"/>
                  </a:lnTo>
                  <a:lnTo>
                    <a:pt x="556" y="285"/>
                  </a:lnTo>
                  <a:lnTo>
                    <a:pt x="551" y="227"/>
                  </a:lnTo>
                  <a:lnTo>
                    <a:pt x="489" y="303"/>
                  </a:lnTo>
                  <a:lnTo>
                    <a:pt x="5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Isosceles Triangle 1"/>
          <p:cNvSpPr/>
          <p:nvPr/>
        </p:nvSpPr>
        <p:spPr>
          <a:xfrm rot="5400000">
            <a:off x="792626" y="3925555"/>
            <a:ext cx="579664" cy="311900"/>
          </a:xfrm>
          <a:prstGeom prst="triangle">
            <a:avLst/>
          </a:prstGeom>
          <a:gradFill flip="none" rotWithShape="1">
            <a:gsLst>
              <a:gs pos="0">
                <a:schemeClr val="bg1">
                  <a:lumMod val="75000"/>
                </a:schemeClr>
              </a:gs>
              <a:gs pos="100000">
                <a:schemeClr val="bg1"/>
              </a:gs>
            </a:gsLst>
            <a:lin ang="10800000" scaled="1"/>
            <a:tileRect/>
          </a:gradFill>
          <a:ln w="9525">
            <a:solidFill>
              <a:schemeClr val="bg1">
                <a:lumMod val="75000"/>
              </a:schemeClr>
            </a:solidFill>
          </a:ln>
          <a:effectLst>
            <a:reflection blurRad="6350" stA="3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p:cNvSpPr txBox="1"/>
          <p:nvPr/>
        </p:nvSpPr>
        <p:spPr>
          <a:xfrm>
            <a:off x="6264869" y="2057400"/>
            <a:ext cx="1981200" cy="369332"/>
          </a:xfrm>
          <a:prstGeom prst="rect">
            <a:avLst/>
          </a:prstGeom>
          <a:noFill/>
        </p:spPr>
        <p:txBody>
          <a:bodyPr wrap="square" rtlCol="0">
            <a:spAutoFit/>
          </a:bodyPr>
          <a:lstStyle/>
          <a:p>
            <a:r>
              <a:rPr lang="en-US" dirty="0" smtClean="0">
                <a:solidFill>
                  <a:srgbClr val="FF33CC"/>
                </a:solidFill>
                <a:latin typeface="Bebas Neue" pitchFamily="34" charset="0"/>
              </a:rPr>
              <a:t>01. Main heading text</a:t>
            </a:r>
          </a:p>
        </p:txBody>
      </p:sp>
      <p:sp>
        <p:nvSpPr>
          <p:cNvPr id="80" name="Rectangle 79"/>
          <p:cNvSpPr/>
          <p:nvPr/>
        </p:nvSpPr>
        <p:spPr>
          <a:xfrm>
            <a:off x="6264869" y="2352322"/>
            <a:ext cx="1981200"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87" name="TextBox 86"/>
          <p:cNvSpPr txBox="1"/>
          <p:nvPr/>
        </p:nvSpPr>
        <p:spPr>
          <a:xfrm>
            <a:off x="6264869" y="3022044"/>
            <a:ext cx="1981200"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02. Main heading Text</a:t>
            </a:r>
          </a:p>
        </p:txBody>
      </p:sp>
      <p:sp>
        <p:nvSpPr>
          <p:cNvPr id="88" name="Rectangle 87"/>
          <p:cNvSpPr/>
          <p:nvPr/>
        </p:nvSpPr>
        <p:spPr>
          <a:xfrm>
            <a:off x="6264869" y="3316966"/>
            <a:ext cx="1981200" cy="400110"/>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89" name="TextBox 88"/>
          <p:cNvSpPr txBox="1"/>
          <p:nvPr/>
        </p:nvSpPr>
        <p:spPr>
          <a:xfrm>
            <a:off x="6264869" y="3906152"/>
            <a:ext cx="1981200" cy="369332"/>
          </a:xfrm>
          <a:prstGeom prst="rect">
            <a:avLst/>
          </a:prstGeom>
          <a:noFill/>
        </p:spPr>
        <p:txBody>
          <a:bodyPr wrap="square" rtlCol="0">
            <a:spAutoFit/>
          </a:bodyPr>
          <a:lstStyle/>
          <a:p>
            <a:r>
              <a:rPr lang="en-US" dirty="0" smtClean="0">
                <a:solidFill>
                  <a:srgbClr val="FF33CC"/>
                </a:solidFill>
                <a:latin typeface="Bebas Neue" pitchFamily="34" charset="0"/>
              </a:rPr>
              <a:t>03. Main heading text</a:t>
            </a:r>
          </a:p>
        </p:txBody>
      </p:sp>
      <p:sp>
        <p:nvSpPr>
          <p:cNvPr id="90" name="Rectangle 89"/>
          <p:cNvSpPr/>
          <p:nvPr/>
        </p:nvSpPr>
        <p:spPr>
          <a:xfrm>
            <a:off x="6264869" y="4201074"/>
            <a:ext cx="1981200" cy="400110"/>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95" name="TextBox 94"/>
          <p:cNvSpPr txBox="1"/>
          <p:nvPr/>
        </p:nvSpPr>
        <p:spPr>
          <a:xfrm>
            <a:off x="6264869" y="4791368"/>
            <a:ext cx="1981200"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04. Main heading text</a:t>
            </a:r>
          </a:p>
        </p:txBody>
      </p:sp>
      <p:sp>
        <p:nvSpPr>
          <p:cNvPr id="96" name="Rectangle 95"/>
          <p:cNvSpPr/>
          <p:nvPr/>
        </p:nvSpPr>
        <p:spPr>
          <a:xfrm>
            <a:off x="6264869" y="5086290"/>
            <a:ext cx="1981200" cy="400110"/>
          </a:xfrm>
          <a:prstGeom prst="rect">
            <a:avLst/>
          </a:prstGeom>
        </p:spPr>
        <p:txBody>
          <a:bodyPr wrap="square">
            <a:spAutoFit/>
          </a:bodyPr>
          <a:lstStyle/>
          <a:p>
            <a:r>
              <a:rPr lang="en-US" sz="1000" dirty="0">
                <a:latin typeface="Play" pitchFamily="34" charset="0"/>
              </a:rPr>
              <a:t>This is a sample letter that has been placed to demonstrate.</a:t>
            </a:r>
          </a:p>
        </p:txBody>
      </p:sp>
      <p:cxnSp>
        <p:nvCxnSpPr>
          <p:cNvPr id="64" name="Straight Connector 63"/>
          <p:cNvCxnSpPr/>
          <p:nvPr/>
        </p:nvCxnSpPr>
        <p:spPr>
          <a:xfrm>
            <a:off x="6324601" y="4691896"/>
            <a:ext cx="1921469"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6324601" y="3795916"/>
            <a:ext cx="1921469"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6324601" y="2901041"/>
            <a:ext cx="1921469"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926507" y="60198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57" name="Group 56"/>
          <p:cNvGrpSpPr/>
          <p:nvPr/>
        </p:nvGrpSpPr>
        <p:grpSpPr>
          <a:xfrm>
            <a:off x="8382000" y="6476999"/>
            <a:ext cx="591235" cy="223601"/>
            <a:chOff x="8190130" y="4757381"/>
            <a:chExt cx="725270" cy="268070"/>
          </a:xfrm>
          <a:solidFill>
            <a:schemeClr val="bg1">
              <a:lumMod val="85000"/>
            </a:schemeClr>
          </a:solidFill>
        </p:grpSpPr>
        <p:sp>
          <p:nvSpPr>
            <p:cNvPr id="6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22093285"/>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9"/>
                                        </p:tgtEl>
                                        <p:attrNameLst>
                                          <p:attrName>style.visibility</p:attrName>
                                        </p:attrNameLst>
                                      </p:cBhvr>
                                      <p:to>
                                        <p:strVal val="visible"/>
                                      </p:to>
                                    </p:set>
                                    <p:anim calcmode="lin" valueType="num">
                                      <p:cBhvr>
                                        <p:cTn id="12" dur="500" fill="hold"/>
                                        <p:tgtEl>
                                          <p:spTgt spid="59"/>
                                        </p:tgtEl>
                                        <p:attrNameLst>
                                          <p:attrName>ppt_w</p:attrName>
                                        </p:attrNameLst>
                                      </p:cBhvr>
                                      <p:tavLst>
                                        <p:tav tm="0">
                                          <p:val>
                                            <p:fltVal val="0"/>
                                          </p:val>
                                        </p:tav>
                                        <p:tav tm="100000">
                                          <p:val>
                                            <p:strVal val="#ppt_w"/>
                                          </p:val>
                                        </p:tav>
                                      </p:tavLst>
                                    </p:anim>
                                    <p:anim calcmode="lin" valueType="num">
                                      <p:cBhvr>
                                        <p:cTn id="13" dur="500" fill="hold"/>
                                        <p:tgtEl>
                                          <p:spTgt spid="59"/>
                                        </p:tgtEl>
                                        <p:attrNameLst>
                                          <p:attrName>ppt_h</p:attrName>
                                        </p:attrNameLst>
                                      </p:cBhvr>
                                      <p:tavLst>
                                        <p:tav tm="0">
                                          <p:val>
                                            <p:fltVal val="0"/>
                                          </p:val>
                                        </p:tav>
                                        <p:tav tm="100000">
                                          <p:val>
                                            <p:strVal val="#ppt_h"/>
                                          </p:val>
                                        </p:tav>
                                      </p:tavLst>
                                    </p:anim>
                                    <p:animEffect transition="in" filter="fade">
                                      <p:cBhvr>
                                        <p:cTn id="14" dur="500"/>
                                        <p:tgtEl>
                                          <p:spTgt spid="5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2"/>
                                        </p:tgtEl>
                                        <p:attrNameLst>
                                          <p:attrName>style.visibility</p:attrName>
                                        </p:attrNameLst>
                                      </p:cBhvr>
                                      <p:to>
                                        <p:strVal val="visible"/>
                                      </p:to>
                                    </p:set>
                                    <p:anim calcmode="lin" valueType="num">
                                      <p:cBhvr>
                                        <p:cTn id="17" dur="500" fill="hold"/>
                                        <p:tgtEl>
                                          <p:spTgt spid="72"/>
                                        </p:tgtEl>
                                        <p:attrNameLst>
                                          <p:attrName>ppt_w</p:attrName>
                                        </p:attrNameLst>
                                      </p:cBhvr>
                                      <p:tavLst>
                                        <p:tav tm="0">
                                          <p:val>
                                            <p:fltVal val="0"/>
                                          </p:val>
                                        </p:tav>
                                        <p:tav tm="100000">
                                          <p:val>
                                            <p:strVal val="#ppt_w"/>
                                          </p:val>
                                        </p:tav>
                                      </p:tavLst>
                                    </p:anim>
                                    <p:anim calcmode="lin" valueType="num">
                                      <p:cBhvr>
                                        <p:cTn id="18" dur="500" fill="hold"/>
                                        <p:tgtEl>
                                          <p:spTgt spid="72"/>
                                        </p:tgtEl>
                                        <p:attrNameLst>
                                          <p:attrName>ppt_h</p:attrName>
                                        </p:attrNameLst>
                                      </p:cBhvr>
                                      <p:tavLst>
                                        <p:tav tm="0">
                                          <p:val>
                                            <p:fltVal val="0"/>
                                          </p:val>
                                        </p:tav>
                                        <p:tav tm="100000">
                                          <p:val>
                                            <p:strVal val="#ppt_h"/>
                                          </p:val>
                                        </p:tav>
                                      </p:tavLst>
                                    </p:anim>
                                    <p:animEffect transition="in" filter="fade">
                                      <p:cBhvr>
                                        <p:cTn id="19" dur="500"/>
                                        <p:tgtEl>
                                          <p:spTgt spid="72"/>
                                        </p:tgtEl>
                                      </p:cBhvr>
                                    </p:animEffect>
                                  </p:childTnLst>
                                </p:cTn>
                              </p:par>
                              <p:par>
                                <p:cTn id="20" presetID="53" presetClass="entr" presetSubtype="16" fill="hold" nodeType="withEffect">
                                  <p:stCondLst>
                                    <p:cond delay="0"/>
                                  </p:stCondLst>
                                  <p:childTnLst>
                                    <p:set>
                                      <p:cBhvr>
                                        <p:cTn id="21" dur="1" fill="hold">
                                          <p:stCondLst>
                                            <p:cond delay="0"/>
                                          </p:stCondLst>
                                        </p:cTn>
                                        <p:tgtEl>
                                          <p:spTgt spid="58"/>
                                        </p:tgtEl>
                                        <p:attrNameLst>
                                          <p:attrName>style.visibility</p:attrName>
                                        </p:attrNameLst>
                                      </p:cBhvr>
                                      <p:to>
                                        <p:strVal val="visible"/>
                                      </p:to>
                                    </p:set>
                                    <p:anim calcmode="lin" valueType="num">
                                      <p:cBhvr>
                                        <p:cTn id="22" dur="500" fill="hold"/>
                                        <p:tgtEl>
                                          <p:spTgt spid="58"/>
                                        </p:tgtEl>
                                        <p:attrNameLst>
                                          <p:attrName>ppt_w</p:attrName>
                                        </p:attrNameLst>
                                      </p:cBhvr>
                                      <p:tavLst>
                                        <p:tav tm="0">
                                          <p:val>
                                            <p:fltVal val="0"/>
                                          </p:val>
                                        </p:tav>
                                        <p:tav tm="100000">
                                          <p:val>
                                            <p:strVal val="#ppt_w"/>
                                          </p:val>
                                        </p:tav>
                                      </p:tavLst>
                                    </p:anim>
                                    <p:anim calcmode="lin" valueType="num">
                                      <p:cBhvr>
                                        <p:cTn id="23" dur="500" fill="hold"/>
                                        <p:tgtEl>
                                          <p:spTgt spid="58"/>
                                        </p:tgtEl>
                                        <p:attrNameLst>
                                          <p:attrName>ppt_h</p:attrName>
                                        </p:attrNameLst>
                                      </p:cBhvr>
                                      <p:tavLst>
                                        <p:tav tm="0">
                                          <p:val>
                                            <p:fltVal val="0"/>
                                          </p:val>
                                        </p:tav>
                                        <p:tav tm="100000">
                                          <p:val>
                                            <p:strVal val="#ppt_h"/>
                                          </p:val>
                                        </p:tav>
                                      </p:tavLst>
                                    </p:anim>
                                    <p:animEffect transition="in" filter="fade">
                                      <p:cBhvr>
                                        <p:cTn id="24" dur="500"/>
                                        <p:tgtEl>
                                          <p:spTgt spid="5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wipe(left)">
                                      <p:cBhvr>
                                        <p:cTn id="34" dur="500"/>
                                        <p:tgtEl>
                                          <p:spTgt spid="67"/>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left)">
                                      <p:cBhvr>
                                        <p:cTn id="37" dur="500"/>
                                        <p:tgtEl>
                                          <p:spTgt spid="80"/>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wipe(left)">
                                      <p:cBhvr>
                                        <p:cTn id="40" dur="500"/>
                                        <p:tgtEl>
                                          <p:spTgt spid="79"/>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500" fill="hold"/>
                                        <p:tgtEl>
                                          <p:spTgt spid="25"/>
                                        </p:tgtEl>
                                        <p:attrNameLst>
                                          <p:attrName>ppt_w</p:attrName>
                                        </p:attrNameLst>
                                      </p:cBhvr>
                                      <p:tavLst>
                                        <p:tav tm="0">
                                          <p:val>
                                            <p:fltVal val="0"/>
                                          </p:val>
                                        </p:tav>
                                        <p:tav tm="100000">
                                          <p:val>
                                            <p:strVal val="#ppt_w"/>
                                          </p:val>
                                        </p:tav>
                                      </p:tavLst>
                                    </p:anim>
                                    <p:anim calcmode="lin" valueType="num">
                                      <p:cBhvr>
                                        <p:cTn id="46" dur="500" fill="hold"/>
                                        <p:tgtEl>
                                          <p:spTgt spid="25"/>
                                        </p:tgtEl>
                                        <p:attrNameLst>
                                          <p:attrName>ppt_h</p:attrName>
                                        </p:attrNameLst>
                                      </p:cBhvr>
                                      <p:tavLst>
                                        <p:tav tm="0">
                                          <p:val>
                                            <p:fltVal val="0"/>
                                          </p:val>
                                        </p:tav>
                                        <p:tav tm="100000">
                                          <p:val>
                                            <p:strVal val="#ppt_h"/>
                                          </p:val>
                                        </p:tav>
                                      </p:tavLst>
                                    </p:anim>
                                    <p:animEffect transition="in" filter="fade">
                                      <p:cBhvr>
                                        <p:cTn id="47" dur="500"/>
                                        <p:tgtEl>
                                          <p:spTgt spid="2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40"/>
                                        </p:tgtEl>
                                        <p:attrNameLst>
                                          <p:attrName>style.visibility</p:attrName>
                                        </p:attrNameLst>
                                      </p:cBhvr>
                                      <p:to>
                                        <p:strVal val="visible"/>
                                      </p:to>
                                    </p:set>
                                    <p:anim calcmode="lin" valueType="num">
                                      <p:cBhvr>
                                        <p:cTn id="50" dur="500" fill="hold"/>
                                        <p:tgtEl>
                                          <p:spTgt spid="40"/>
                                        </p:tgtEl>
                                        <p:attrNameLst>
                                          <p:attrName>ppt_w</p:attrName>
                                        </p:attrNameLst>
                                      </p:cBhvr>
                                      <p:tavLst>
                                        <p:tav tm="0">
                                          <p:val>
                                            <p:fltVal val="0"/>
                                          </p:val>
                                        </p:tav>
                                        <p:tav tm="100000">
                                          <p:val>
                                            <p:strVal val="#ppt_w"/>
                                          </p:val>
                                        </p:tav>
                                      </p:tavLst>
                                    </p:anim>
                                    <p:anim calcmode="lin" valueType="num">
                                      <p:cBhvr>
                                        <p:cTn id="51" dur="500" fill="hold"/>
                                        <p:tgtEl>
                                          <p:spTgt spid="40"/>
                                        </p:tgtEl>
                                        <p:attrNameLst>
                                          <p:attrName>ppt_h</p:attrName>
                                        </p:attrNameLst>
                                      </p:cBhvr>
                                      <p:tavLst>
                                        <p:tav tm="0">
                                          <p:val>
                                            <p:fltVal val="0"/>
                                          </p:val>
                                        </p:tav>
                                        <p:tav tm="100000">
                                          <p:val>
                                            <p:strVal val="#ppt_h"/>
                                          </p:val>
                                        </p:tav>
                                      </p:tavLst>
                                    </p:anim>
                                    <p:animEffect transition="in" filter="fade">
                                      <p:cBhvr>
                                        <p:cTn id="52" dur="500"/>
                                        <p:tgtEl>
                                          <p:spTgt spid="4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71"/>
                                        </p:tgtEl>
                                        <p:attrNameLst>
                                          <p:attrName>style.visibility</p:attrName>
                                        </p:attrNameLst>
                                      </p:cBhvr>
                                      <p:to>
                                        <p:strVal val="visible"/>
                                      </p:to>
                                    </p:set>
                                    <p:anim calcmode="lin" valueType="num">
                                      <p:cBhvr>
                                        <p:cTn id="55" dur="500" fill="hold"/>
                                        <p:tgtEl>
                                          <p:spTgt spid="71"/>
                                        </p:tgtEl>
                                        <p:attrNameLst>
                                          <p:attrName>ppt_w</p:attrName>
                                        </p:attrNameLst>
                                      </p:cBhvr>
                                      <p:tavLst>
                                        <p:tav tm="0">
                                          <p:val>
                                            <p:fltVal val="0"/>
                                          </p:val>
                                        </p:tav>
                                        <p:tav tm="100000">
                                          <p:val>
                                            <p:strVal val="#ppt_w"/>
                                          </p:val>
                                        </p:tav>
                                      </p:tavLst>
                                    </p:anim>
                                    <p:anim calcmode="lin" valueType="num">
                                      <p:cBhvr>
                                        <p:cTn id="56" dur="500" fill="hold"/>
                                        <p:tgtEl>
                                          <p:spTgt spid="71"/>
                                        </p:tgtEl>
                                        <p:attrNameLst>
                                          <p:attrName>ppt_h</p:attrName>
                                        </p:attrNameLst>
                                      </p:cBhvr>
                                      <p:tavLst>
                                        <p:tav tm="0">
                                          <p:val>
                                            <p:fltVal val="0"/>
                                          </p:val>
                                        </p:tav>
                                        <p:tav tm="100000">
                                          <p:val>
                                            <p:strVal val="#ppt_h"/>
                                          </p:val>
                                        </p:tav>
                                      </p:tavLst>
                                    </p:anim>
                                    <p:animEffect transition="in" filter="fade">
                                      <p:cBhvr>
                                        <p:cTn id="57" dur="500"/>
                                        <p:tgtEl>
                                          <p:spTgt spid="71"/>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75"/>
                                        </p:tgtEl>
                                        <p:attrNameLst>
                                          <p:attrName>style.visibility</p:attrName>
                                        </p:attrNameLst>
                                      </p:cBhvr>
                                      <p:to>
                                        <p:strVal val="visible"/>
                                      </p:to>
                                    </p:set>
                                    <p:anim calcmode="lin" valueType="num">
                                      <p:cBhvr>
                                        <p:cTn id="60" dur="500" fill="hold"/>
                                        <p:tgtEl>
                                          <p:spTgt spid="75"/>
                                        </p:tgtEl>
                                        <p:attrNameLst>
                                          <p:attrName>ppt_w</p:attrName>
                                        </p:attrNameLst>
                                      </p:cBhvr>
                                      <p:tavLst>
                                        <p:tav tm="0">
                                          <p:val>
                                            <p:fltVal val="0"/>
                                          </p:val>
                                        </p:tav>
                                        <p:tav tm="100000">
                                          <p:val>
                                            <p:strVal val="#ppt_w"/>
                                          </p:val>
                                        </p:tav>
                                      </p:tavLst>
                                    </p:anim>
                                    <p:anim calcmode="lin" valueType="num">
                                      <p:cBhvr>
                                        <p:cTn id="61" dur="500" fill="hold"/>
                                        <p:tgtEl>
                                          <p:spTgt spid="75"/>
                                        </p:tgtEl>
                                        <p:attrNameLst>
                                          <p:attrName>ppt_h</p:attrName>
                                        </p:attrNameLst>
                                      </p:cBhvr>
                                      <p:tavLst>
                                        <p:tav tm="0">
                                          <p:val>
                                            <p:fltVal val="0"/>
                                          </p:val>
                                        </p:tav>
                                        <p:tav tm="100000">
                                          <p:val>
                                            <p:strVal val="#ppt_h"/>
                                          </p:val>
                                        </p:tav>
                                      </p:tavLst>
                                    </p:anim>
                                    <p:animEffect transition="in" filter="fade">
                                      <p:cBhvr>
                                        <p:cTn id="62" dur="500"/>
                                        <p:tgtEl>
                                          <p:spTgt spid="75"/>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60"/>
                                        </p:tgtEl>
                                        <p:attrNameLst>
                                          <p:attrName>style.visibility</p:attrName>
                                        </p:attrNameLst>
                                      </p:cBhvr>
                                      <p:to>
                                        <p:strVal val="visible"/>
                                      </p:to>
                                    </p:set>
                                    <p:anim calcmode="lin" valueType="num">
                                      <p:cBhvr>
                                        <p:cTn id="65" dur="500" fill="hold"/>
                                        <p:tgtEl>
                                          <p:spTgt spid="60"/>
                                        </p:tgtEl>
                                        <p:attrNameLst>
                                          <p:attrName>ppt_w</p:attrName>
                                        </p:attrNameLst>
                                      </p:cBhvr>
                                      <p:tavLst>
                                        <p:tav tm="0">
                                          <p:val>
                                            <p:fltVal val="0"/>
                                          </p:val>
                                        </p:tav>
                                        <p:tav tm="100000">
                                          <p:val>
                                            <p:strVal val="#ppt_w"/>
                                          </p:val>
                                        </p:tav>
                                      </p:tavLst>
                                    </p:anim>
                                    <p:anim calcmode="lin" valueType="num">
                                      <p:cBhvr>
                                        <p:cTn id="66" dur="500" fill="hold"/>
                                        <p:tgtEl>
                                          <p:spTgt spid="60"/>
                                        </p:tgtEl>
                                        <p:attrNameLst>
                                          <p:attrName>ppt_h</p:attrName>
                                        </p:attrNameLst>
                                      </p:cBhvr>
                                      <p:tavLst>
                                        <p:tav tm="0">
                                          <p:val>
                                            <p:fltVal val="0"/>
                                          </p:val>
                                        </p:tav>
                                        <p:tav tm="100000">
                                          <p:val>
                                            <p:strVal val="#ppt_h"/>
                                          </p:val>
                                        </p:tav>
                                      </p:tavLst>
                                    </p:anim>
                                    <p:animEffect transition="in" filter="fade">
                                      <p:cBhvr>
                                        <p:cTn id="67" dur="500"/>
                                        <p:tgtEl>
                                          <p:spTgt spid="60"/>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87"/>
                                        </p:tgtEl>
                                        <p:attrNameLst>
                                          <p:attrName>style.visibility</p:attrName>
                                        </p:attrNameLst>
                                      </p:cBhvr>
                                      <p:to>
                                        <p:strVal val="visible"/>
                                      </p:to>
                                    </p:set>
                                    <p:animEffect transition="in" filter="wipe(left)">
                                      <p:cBhvr>
                                        <p:cTn id="72" dur="500"/>
                                        <p:tgtEl>
                                          <p:spTgt spid="87"/>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88"/>
                                        </p:tgtEl>
                                        <p:attrNameLst>
                                          <p:attrName>style.visibility</p:attrName>
                                        </p:attrNameLst>
                                      </p:cBhvr>
                                      <p:to>
                                        <p:strVal val="visible"/>
                                      </p:to>
                                    </p:set>
                                    <p:animEffect transition="in" filter="wipe(left)">
                                      <p:cBhvr>
                                        <p:cTn id="75" dur="500"/>
                                        <p:tgtEl>
                                          <p:spTgt spid="88"/>
                                        </p:tgtEl>
                                      </p:cBhvr>
                                    </p:animEffect>
                                  </p:childTnLst>
                                </p:cTn>
                              </p:par>
                              <p:par>
                                <p:cTn id="76" presetID="22" presetClass="entr" presetSubtype="8" fill="hold" nodeType="withEffect">
                                  <p:stCondLst>
                                    <p:cond delay="0"/>
                                  </p:stCondLst>
                                  <p:childTnLst>
                                    <p:set>
                                      <p:cBhvr>
                                        <p:cTn id="77" dur="1" fill="hold">
                                          <p:stCondLst>
                                            <p:cond delay="0"/>
                                          </p:stCondLst>
                                        </p:cTn>
                                        <p:tgtEl>
                                          <p:spTgt spid="65"/>
                                        </p:tgtEl>
                                        <p:attrNameLst>
                                          <p:attrName>style.visibility</p:attrName>
                                        </p:attrNameLst>
                                      </p:cBhvr>
                                      <p:to>
                                        <p:strVal val="visible"/>
                                      </p:to>
                                    </p:set>
                                    <p:animEffect transition="in" filter="wipe(left)">
                                      <p:cBhvr>
                                        <p:cTn id="78" dur="500"/>
                                        <p:tgtEl>
                                          <p:spTgt spid="65"/>
                                        </p:tgtEl>
                                      </p:cBhvr>
                                    </p:animEffect>
                                  </p:childTnLst>
                                </p:cTn>
                              </p:par>
                            </p:childTnLst>
                          </p:cTn>
                        </p:par>
                      </p:childTnLst>
                    </p:cTn>
                  </p:par>
                  <p:par>
                    <p:cTn id="79" fill="hold">
                      <p:stCondLst>
                        <p:cond delay="indefinite"/>
                      </p:stCondLst>
                      <p:childTnLst>
                        <p:par>
                          <p:cTn id="80" fill="hold">
                            <p:stCondLst>
                              <p:cond delay="0"/>
                            </p:stCondLst>
                            <p:childTnLst>
                              <p:par>
                                <p:cTn id="81" presetID="53" presetClass="entr" presetSubtype="16" fill="hold" grpId="0" nodeType="clickEffect">
                                  <p:stCondLst>
                                    <p:cond delay="0"/>
                                  </p:stCondLst>
                                  <p:childTnLst>
                                    <p:set>
                                      <p:cBhvr>
                                        <p:cTn id="82" dur="1" fill="hold">
                                          <p:stCondLst>
                                            <p:cond delay="0"/>
                                          </p:stCondLst>
                                        </p:cTn>
                                        <p:tgtEl>
                                          <p:spTgt spid="26"/>
                                        </p:tgtEl>
                                        <p:attrNameLst>
                                          <p:attrName>style.visibility</p:attrName>
                                        </p:attrNameLst>
                                      </p:cBhvr>
                                      <p:to>
                                        <p:strVal val="visible"/>
                                      </p:to>
                                    </p:set>
                                    <p:anim calcmode="lin" valueType="num">
                                      <p:cBhvr>
                                        <p:cTn id="83" dur="500" fill="hold"/>
                                        <p:tgtEl>
                                          <p:spTgt spid="26"/>
                                        </p:tgtEl>
                                        <p:attrNameLst>
                                          <p:attrName>ppt_w</p:attrName>
                                        </p:attrNameLst>
                                      </p:cBhvr>
                                      <p:tavLst>
                                        <p:tav tm="0">
                                          <p:val>
                                            <p:fltVal val="0"/>
                                          </p:val>
                                        </p:tav>
                                        <p:tav tm="100000">
                                          <p:val>
                                            <p:strVal val="#ppt_w"/>
                                          </p:val>
                                        </p:tav>
                                      </p:tavLst>
                                    </p:anim>
                                    <p:anim calcmode="lin" valueType="num">
                                      <p:cBhvr>
                                        <p:cTn id="84" dur="500" fill="hold"/>
                                        <p:tgtEl>
                                          <p:spTgt spid="26"/>
                                        </p:tgtEl>
                                        <p:attrNameLst>
                                          <p:attrName>ppt_h</p:attrName>
                                        </p:attrNameLst>
                                      </p:cBhvr>
                                      <p:tavLst>
                                        <p:tav tm="0">
                                          <p:val>
                                            <p:fltVal val="0"/>
                                          </p:val>
                                        </p:tav>
                                        <p:tav tm="100000">
                                          <p:val>
                                            <p:strVal val="#ppt_h"/>
                                          </p:val>
                                        </p:tav>
                                      </p:tavLst>
                                    </p:anim>
                                    <p:animEffect transition="in" filter="fade">
                                      <p:cBhvr>
                                        <p:cTn id="85" dur="500"/>
                                        <p:tgtEl>
                                          <p:spTgt spid="26"/>
                                        </p:tgtEl>
                                      </p:cBhvr>
                                    </p:animEffect>
                                  </p:childTnLst>
                                </p:cTn>
                              </p:par>
                              <p:par>
                                <p:cTn id="86" presetID="53" presetClass="entr" presetSubtype="16" fill="hold" nodeType="withEffect">
                                  <p:stCondLst>
                                    <p:cond delay="0"/>
                                  </p:stCondLst>
                                  <p:childTnLst>
                                    <p:set>
                                      <p:cBhvr>
                                        <p:cTn id="87" dur="1" fill="hold">
                                          <p:stCondLst>
                                            <p:cond delay="0"/>
                                          </p:stCondLst>
                                        </p:cTn>
                                        <p:tgtEl>
                                          <p:spTgt spid="55"/>
                                        </p:tgtEl>
                                        <p:attrNameLst>
                                          <p:attrName>style.visibility</p:attrName>
                                        </p:attrNameLst>
                                      </p:cBhvr>
                                      <p:to>
                                        <p:strVal val="visible"/>
                                      </p:to>
                                    </p:set>
                                    <p:anim calcmode="lin" valueType="num">
                                      <p:cBhvr>
                                        <p:cTn id="88" dur="500" fill="hold"/>
                                        <p:tgtEl>
                                          <p:spTgt spid="55"/>
                                        </p:tgtEl>
                                        <p:attrNameLst>
                                          <p:attrName>ppt_w</p:attrName>
                                        </p:attrNameLst>
                                      </p:cBhvr>
                                      <p:tavLst>
                                        <p:tav tm="0">
                                          <p:val>
                                            <p:fltVal val="0"/>
                                          </p:val>
                                        </p:tav>
                                        <p:tav tm="100000">
                                          <p:val>
                                            <p:strVal val="#ppt_w"/>
                                          </p:val>
                                        </p:tav>
                                      </p:tavLst>
                                    </p:anim>
                                    <p:anim calcmode="lin" valueType="num">
                                      <p:cBhvr>
                                        <p:cTn id="89" dur="500" fill="hold"/>
                                        <p:tgtEl>
                                          <p:spTgt spid="55"/>
                                        </p:tgtEl>
                                        <p:attrNameLst>
                                          <p:attrName>ppt_h</p:attrName>
                                        </p:attrNameLst>
                                      </p:cBhvr>
                                      <p:tavLst>
                                        <p:tav tm="0">
                                          <p:val>
                                            <p:fltVal val="0"/>
                                          </p:val>
                                        </p:tav>
                                        <p:tav tm="100000">
                                          <p:val>
                                            <p:strVal val="#ppt_h"/>
                                          </p:val>
                                        </p:tav>
                                      </p:tavLst>
                                    </p:anim>
                                    <p:animEffect transition="in" filter="fade">
                                      <p:cBhvr>
                                        <p:cTn id="90" dur="500"/>
                                        <p:tgtEl>
                                          <p:spTgt spid="55"/>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69"/>
                                        </p:tgtEl>
                                        <p:attrNameLst>
                                          <p:attrName>style.visibility</p:attrName>
                                        </p:attrNameLst>
                                      </p:cBhvr>
                                      <p:to>
                                        <p:strVal val="visible"/>
                                      </p:to>
                                    </p:set>
                                    <p:anim calcmode="lin" valueType="num">
                                      <p:cBhvr>
                                        <p:cTn id="93" dur="500" fill="hold"/>
                                        <p:tgtEl>
                                          <p:spTgt spid="69"/>
                                        </p:tgtEl>
                                        <p:attrNameLst>
                                          <p:attrName>ppt_w</p:attrName>
                                        </p:attrNameLst>
                                      </p:cBhvr>
                                      <p:tavLst>
                                        <p:tav tm="0">
                                          <p:val>
                                            <p:fltVal val="0"/>
                                          </p:val>
                                        </p:tav>
                                        <p:tav tm="100000">
                                          <p:val>
                                            <p:strVal val="#ppt_w"/>
                                          </p:val>
                                        </p:tav>
                                      </p:tavLst>
                                    </p:anim>
                                    <p:anim calcmode="lin" valueType="num">
                                      <p:cBhvr>
                                        <p:cTn id="94" dur="500" fill="hold"/>
                                        <p:tgtEl>
                                          <p:spTgt spid="69"/>
                                        </p:tgtEl>
                                        <p:attrNameLst>
                                          <p:attrName>ppt_h</p:attrName>
                                        </p:attrNameLst>
                                      </p:cBhvr>
                                      <p:tavLst>
                                        <p:tav tm="0">
                                          <p:val>
                                            <p:fltVal val="0"/>
                                          </p:val>
                                        </p:tav>
                                        <p:tav tm="100000">
                                          <p:val>
                                            <p:strVal val="#ppt_h"/>
                                          </p:val>
                                        </p:tav>
                                      </p:tavLst>
                                    </p:anim>
                                    <p:animEffect transition="in" filter="fade">
                                      <p:cBhvr>
                                        <p:cTn id="95" dur="500"/>
                                        <p:tgtEl>
                                          <p:spTgt spid="69"/>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76"/>
                                        </p:tgtEl>
                                        <p:attrNameLst>
                                          <p:attrName>style.visibility</p:attrName>
                                        </p:attrNameLst>
                                      </p:cBhvr>
                                      <p:to>
                                        <p:strVal val="visible"/>
                                      </p:to>
                                    </p:set>
                                    <p:anim calcmode="lin" valueType="num">
                                      <p:cBhvr>
                                        <p:cTn id="98" dur="500" fill="hold"/>
                                        <p:tgtEl>
                                          <p:spTgt spid="76"/>
                                        </p:tgtEl>
                                        <p:attrNameLst>
                                          <p:attrName>ppt_w</p:attrName>
                                        </p:attrNameLst>
                                      </p:cBhvr>
                                      <p:tavLst>
                                        <p:tav tm="0">
                                          <p:val>
                                            <p:fltVal val="0"/>
                                          </p:val>
                                        </p:tav>
                                        <p:tav tm="100000">
                                          <p:val>
                                            <p:strVal val="#ppt_w"/>
                                          </p:val>
                                        </p:tav>
                                      </p:tavLst>
                                    </p:anim>
                                    <p:anim calcmode="lin" valueType="num">
                                      <p:cBhvr>
                                        <p:cTn id="99" dur="500" fill="hold"/>
                                        <p:tgtEl>
                                          <p:spTgt spid="76"/>
                                        </p:tgtEl>
                                        <p:attrNameLst>
                                          <p:attrName>ppt_h</p:attrName>
                                        </p:attrNameLst>
                                      </p:cBhvr>
                                      <p:tavLst>
                                        <p:tav tm="0">
                                          <p:val>
                                            <p:fltVal val="0"/>
                                          </p:val>
                                        </p:tav>
                                        <p:tav tm="100000">
                                          <p:val>
                                            <p:strVal val="#ppt_h"/>
                                          </p:val>
                                        </p:tav>
                                      </p:tavLst>
                                    </p:anim>
                                    <p:animEffect transition="in" filter="fade">
                                      <p:cBhvr>
                                        <p:cTn id="100" dur="500"/>
                                        <p:tgtEl>
                                          <p:spTgt spid="76"/>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61"/>
                                        </p:tgtEl>
                                        <p:attrNameLst>
                                          <p:attrName>style.visibility</p:attrName>
                                        </p:attrNameLst>
                                      </p:cBhvr>
                                      <p:to>
                                        <p:strVal val="visible"/>
                                      </p:to>
                                    </p:set>
                                    <p:anim calcmode="lin" valueType="num">
                                      <p:cBhvr>
                                        <p:cTn id="103" dur="500" fill="hold"/>
                                        <p:tgtEl>
                                          <p:spTgt spid="61"/>
                                        </p:tgtEl>
                                        <p:attrNameLst>
                                          <p:attrName>ppt_w</p:attrName>
                                        </p:attrNameLst>
                                      </p:cBhvr>
                                      <p:tavLst>
                                        <p:tav tm="0">
                                          <p:val>
                                            <p:fltVal val="0"/>
                                          </p:val>
                                        </p:tav>
                                        <p:tav tm="100000">
                                          <p:val>
                                            <p:strVal val="#ppt_w"/>
                                          </p:val>
                                        </p:tav>
                                      </p:tavLst>
                                    </p:anim>
                                    <p:anim calcmode="lin" valueType="num">
                                      <p:cBhvr>
                                        <p:cTn id="104" dur="500" fill="hold"/>
                                        <p:tgtEl>
                                          <p:spTgt spid="61"/>
                                        </p:tgtEl>
                                        <p:attrNameLst>
                                          <p:attrName>ppt_h</p:attrName>
                                        </p:attrNameLst>
                                      </p:cBhvr>
                                      <p:tavLst>
                                        <p:tav tm="0">
                                          <p:val>
                                            <p:fltVal val="0"/>
                                          </p:val>
                                        </p:tav>
                                        <p:tav tm="100000">
                                          <p:val>
                                            <p:strVal val="#ppt_h"/>
                                          </p:val>
                                        </p:tav>
                                      </p:tavLst>
                                    </p:anim>
                                    <p:animEffect transition="in" filter="fade">
                                      <p:cBhvr>
                                        <p:cTn id="105" dur="500"/>
                                        <p:tgtEl>
                                          <p:spTgt spid="61"/>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grpId="0" nodeType="clickEffect">
                                  <p:stCondLst>
                                    <p:cond delay="0"/>
                                  </p:stCondLst>
                                  <p:childTnLst>
                                    <p:set>
                                      <p:cBhvr>
                                        <p:cTn id="109" dur="1" fill="hold">
                                          <p:stCondLst>
                                            <p:cond delay="0"/>
                                          </p:stCondLst>
                                        </p:cTn>
                                        <p:tgtEl>
                                          <p:spTgt spid="89"/>
                                        </p:tgtEl>
                                        <p:attrNameLst>
                                          <p:attrName>style.visibility</p:attrName>
                                        </p:attrNameLst>
                                      </p:cBhvr>
                                      <p:to>
                                        <p:strVal val="visible"/>
                                      </p:to>
                                    </p:set>
                                    <p:animEffect transition="in" filter="wipe(left)">
                                      <p:cBhvr>
                                        <p:cTn id="110" dur="500"/>
                                        <p:tgtEl>
                                          <p:spTgt spid="89"/>
                                        </p:tgtEl>
                                      </p:cBhvr>
                                    </p:animEffect>
                                  </p:childTnLst>
                                </p:cTn>
                              </p:par>
                              <p:par>
                                <p:cTn id="111" presetID="22" presetClass="entr" presetSubtype="8" fill="hold" grpId="0" nodeType="withEffect">
                                  <p:stCondLst>
                                    <p:cond delay="0"/>
                                  </p:stCondLst>
                                  <p:childTnLst>
                                    <p:set>
                                      <p:cBhvr>
                                        <p:cTn id="112" dur="1" fill="hold">
                                          <p:stCondLst>
                                            <p:cond delay="0"/>
                                          </p:stCondLst>
                                        </p:cTn>
                                        <p:tgtEl>
                                          <p:spTgt spid="90"/>
                                        </p:tgtEl>
                                        <p:attrNameLst>
                                          <p:attrName>style.visibility</p:attrName>
                                        </p:attrNameLst>
                                      </p:cBhvr>
                                      <p:to>
                                        <p:strVal val="visible"/>
                                      </p:to>
                                    </p:set>
                                    <p:animEffect transition="in" filter="wipe(left)">
                                      <p:cBhvr>
                                        <p:cTn id="113" dur="500"/>
                                        <p:tgtEl>
                                          <p:spTgt spid="90"/>
                                        </p:tgtEl>
                                      </p:cBhvr>
                                    </p:animEffect>
                                  </p:childTnLst>
                                </p:cTn>
                              </p:par>
                              <p:par>
                                <p:cTn id="114" presetID="22" presetClass="entr" presetSubtype="8" fill="hold" nodeType="withEffect">
                                  <p:stCondLst>
                                    <p:cond delay="0"/>
                                  </p:stCondLst>
                                  <p:childTnLst>
                                    <p:set>
                                      <p:cBhvr>
                                        <p:cTn id="115" dur="1" fill="hold">
                                          <p:stCondLst>
                                            <p:cond delay="0"/>
                                          </p:stCondLst>
                                        </p:cTn>
                                        <p:tgtEl>
                                          <p:spTgt spid="64"/>
                                        </p:tgtEl>
                                        <p:attrNameLst>
                                          <p:attrName>style.visibility</p:attrName>
                                        </p:attrNameLst>
                                      </p:cBhvr>
                                      <p:to>
                                        <p:strVal val="visible"/>
                                      </p:to>
                                    </p:set>
                                    <p:animEffect transition="in" filter="wipe(left)">
                                      <p:cBhvr>
                                        <p:cTn id="116" dur="500"/>
                                        <p:tgtEl>
                                          <p:spTgt spid="64"/>
                                        </p:tgtEl>
                                      </p:cBhvr>
                                    </p:animEffect>
                                  </p:childTnLst>
                                </p:cTn>
                              </p:par>
                            </p:childTnLst>
                          </p:cTn>
                        </p:par>
                      </p:childTnLst>
                    </p:cTn>
                  </p:par>
                  <p:par>
                    <p:cTn id="117" fill="hold">
                      <p:stCondLst>
                        <p:cond delay="indefinite"/>
                      </p:stCondLst>
                      <p:childTnLst>
                        <p:par>
                          <p:cTn id="118" fill="hold">
                            <p:stCondLst>
                              <p:cond delay="0"/>
                            </p:stCondLst>
                            <p:childTnLst>
                              <p:par>
                                <p:cTn id="119" presetID="53" presetClass="entr" presetSubtype="16" fill="hold" grpId="0" nodeType="click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500" fill="hold"/>
                                        <p:tgtEl>
                                          <p:spTgt spid="27"/>
                                        </p:tgtEl>
                                        <p:attrNameLst>
                                          <p:attrName>ppt_w</p:attrName>
                                        </p:attrNameLst>
                                      </p:cBhvr>
                                      <p:tavLst>
                                        <p:tav tm="0">
                                          <p:val>
                                            <p:fltVal val="0"/>
                                          </p:val>
                                        </p:tav>
                                        <p:tav tm="100000">
                                          <p:val>
                                            <p:strVal val="#ppt_w"/>
                                          </p:val>
                                        </p:tav>
                                      </p:tavLst>
                                    </p:anim>
                                    <p:anim calcmode="lin" valueType="num">
                                      <p:cBhvr>
                                        <p:cTn id="122" dur="500" fill="hold"/>
                                        <p:tgtEl>
                                          <p:spTgt spid="27"/>
                                        </p:tgtEl>
                                        <p:attrNameLst>
                                          <p:attrName>ppt_h</p:attrName>
                                        </p:attrNameLst>
                                      </p:cBhvr>
                                      <p:tavLst>
                                        <p:tav tm="0">
                                          <p:val>
                                            <p:fltVal val="0"/>
                                          </p:val>
                                        </p:tav>
                                        <p:tav tm="100000">
                                          <p:val>
                                            <p:strVal val="#ppt_h"/>
                                          </p:val>
                                        </p:tav>
                                      </p:tavLst>
                                    </p:anim>
                                    <p:animEffect transition="in" filter="fade">
                                      <p:cBhvr>
                                        <p:cTn id="123" dur="500"/>
                                        <p:tgtEl>
                                          <p:spTgt spid="27"/>
                                        </p:tgtEl>
                                      </p:cBhvr>
                                    </p:animEffect>
                                  </p:childTnLst>
                                </p:cTn>
                              </p:par>
                              <p:par>
                                <p:cTn id="124" presetID="53" presetClass="entr" presetSubtype="16" fill="hold" nodeType="withEffect">
                                  <p:stCondLst>
                                    <p:cond delay="0"/>
                                  </p:stCondLst>
                                  <p:childTnLst>
                                    <p:set>
                                      <p:cBhvr>
                                        <p:cTn id="125" dur="1" fill="hold">
                                          <p:stCondLst>
                                            <p:cond delay="0"/>
                                          </p:stCondLst>
                                        </p:cTn>
                                        <p:tgtEl>
                                          <p:spTgt spid="56"/>
                                        </p:tgtEl>
                                        <p:attrNameLst>
                                          <p:attrName>style.visibility</p:attrName>
                                        </p:attrNameLst>
                                      </p:cBhvr>
                                      <p:to>
                                        <p:strVal val="visible"/>
                                      </p:to>
                                    </p:set>
                                    <p:anim calcmode="lin" valueType="num">
                                      <p:cBhvr>
                                        <p:cTn id="126" dur="500" fill="hold"/>
                                        <p:tgtEl>
                                          <p:spTgt spid="56"/>
                                        </p:tgtEl>
                                        <p:attrNameLst>
                                          <p:attrName>ppt_w</p:attrName>
                                        </p:attrNameLst>
                                      </p:cBhvr>
                                      <p:tavLst>
                                        <p:tav tm="0">
                                          <p:val>
                                            <p:fltVal val="0"/>
                                          </p:val>
                                        </p:tav>
                                        <p:tav tm="100000">
                                          <p:val>
                                            <p:strVal val="#ppt_w"/>
                                          </p:val>
                                        </p:tav>
                                      </p:tavLst>
                                    </p:anim>
                                    <p:anim calcmode="lin" valueType="num">
                                      <p:cBhvr>
                                        <p:cTn id="127" dur="500" fill="hold"/>
                                        <p:tgtEl>
                                          <p:spTgt spid="56"/>
                                        </p:tgtEl>
                                        <p:attrNameLst>
                                          <p:attrName>ppt_h</p:attrName>
                                        </p:attrNameLst>
                                      </p:cBhvr>
                                      <p:tavLst>
                                        <p:tav tm="0">
                                          <p:val>
                                            <p:fltVal val="0"/>
                                          </p:val>
                                        </p:tav>
                                        <p:tav tm="100000">
                                          <p:val>
                                            <p:strVal val="#ppt_h"/>
                                          </p:val>
                                        </p:tav>
                                      </p:tavLst>
                                    </p:anim>
                                    <p:animEffect transition="in" filter="fade">
                                      <p:cBhvr>
                                        <p:cTn id="128" dur="500"/>
                                        <p:tgtEl>
                                          <p:spTgt spid="56"/>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66"/>
                                        </p:tgtEl>
                                        <p:attrNameLst>
                                          <p:attrName>style.visibility</p:attrName>
                                        </p:attrNameLst>
                                      </p:cBhvr>
                                      <p:to>
                                        <p:strVal val="visible"/>
                                      </p:to>
                                    </p:set>
                                    <p:anim calcmode="lin" valueType="num">
                                      <p:cBhvr>
                                        <p:cTn id="131" dur="500" fill="hold"/>
                                        <p:tgtEl>
                                          <p:spTgt spid="66"/>
                                        </p:tgtEl>
                                        <p:attrNameLst>
                                          <p:attrName>ppt_w</p:attrName>
                                        </p:attrNameLst>
                                      </p:cBhvr>
                                      <p:tavLst>
                                        <p:tav tm="0">
                                          <p:val>
                                            <p:fltVal val="0"/>
                                          </p:val>
                                        </p:tav>
                                        <p:tav tm="100000">
                                          <p:val>
                                            <p:strVal val="#ppt_w"/>
                                          </p:val>
                                        </p:tav>
                                      </p:tavLst>
                                    </p:anim>
                                    <p:anim calcmode="lin" valueType="num">
                                      <p:cBhvr>
                                        <p:cTn id="132" dur="500" fill="hold"/>
                                        <p:tgtEl>
                                          <p:spTgt spid="66"/>
                                        </p:tgtEl>
                                        <p:attrNameLst>
                                          <p:attrName>ppt_h</p:attrName>
                                        </p:attrNameLst>
                                      </p:cBhvr>
                                      <p:tavLst>
                                        <p:tav tm="0">
                                          <p:val>
                                            <p:fltVal val="0"/>
                                          </p:val>
                                        </p:tav>
                                        <p:tav tm="100000">
                                          <p:val>
                                            <p:strVal val="#ppt_h"/>
                                          </p:val>
                                        </p:tav>
                                      </p:tavLst>
                                    </p:anim>
                                    <p:animEffect transition="in" filter="fade">
                                      <p:cBhvr>
                                        <p:cTn id="133" dur="500"/>
                                        <p:tgtEl>
                                          <p:spTgt spid="66"/>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77"/>
                                        </p:tgtEl>
                                        <p:attrNameLst>
                                          <p:attrName>style.visibility</p:attrName>
                                        </p:attrNameLst>
                                      </p:cBhvr>
                                      <p:to>
                                        <p:strVal val="visible"/>
                                      </p:to>
                                    </p:set>
                                    <p:anim calcmode="lin" valueType="num">
                                      <p:cBhvr>
                                        <p:cTn id="136" dur="500" fill="hold"/>
                                        <p:tgtEl>
                                          <p:spTgt spid="77"/>
                                        </p:tgtEl>
                                        <p:attrNameLst>
                                          <p:attrName>ppt_w</p:attrName>
                                        </p:attrNameLst>
                                      </p:cBhvr>
                                      <p:tavLst>
                                        <p:tav tm="0">
                                          <p:val>
                                            <p:fltVal val="0"/>
                                          </p:val>
                                        </p:tav>
                                        <p:tav tm="100000">
                                          <p:val>
                                            <p:strVal val="#ppt_w"/>
                                          </p:val>
                                        </p:tav>
                                      </p:tavLst>
                                    </p:anim>
                                    <p:anim calcmode="lin" valueType="num">
                                      <p:cBhvr>
                                        <p:cTn id="137" dur="500" fill="hold"/>
                                        <p:tgtEl>
                                          <p:spTgt spid="77"/>
                                        </p:tgtEl>
                                        <p:attrNameLst>
                                          <p:attrName>ppt_h</p:attrName>
                                        </p:attrNameLst>
                                      </p:cBhvr>
                                      <p:tavLst>
                                        <p:tav tm="0">
                                          <p:val>
                                            <p:fltVal val="0"/>
                                          </p:val>
                                        </p:tav>
                                        <p:tav tm="100000">
                                          <p:val>
                                            <p:strVal val="#ppt_h"/>
                                          </p:val>
                                        </p:tav>
                                      </p:tavLst>
                                    </p:anim>
                                    <p:animEffect transition="in" filter="fade">
                                      <p:cBhvr>
                                        <p:cTn id="138" dur="500"/>
                                        <p:tgtEl>
                                          <p:spTgt spid="77"/>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62"/>
                                        </p:tgtEl>
                                        <p:attrNameLst>
                                          <p:attrName>style.visibility</p:attrName>
                                        </p:attrNameLst>
                                      </p:cBhvr>
                                      <p:to>
                                        <p:strVal val="visible"/>
                                      </p:to>
                                    </p:set>
                                    <p:anim calcmode="lin" valueType="num">
                                      <p:cBhvr>
                                        <p:cTn id="141" dur="500" fill="hold"/>
                                        <p:tgtEl>
                                          <p:spTgt spid="62"/>
                                        </p:tgtEl>
                                        <p:attrNameLst>
                                          <p:attrName>ppt_w</p:attrName>
                                        </p:attrNameLst>
                                      </p:cBhvr>
                                      <p:tavLst>
                                        <p:tav tm="0">
                                          <p:val>
                                            <p:fltVal val="0"/>
                                          </p:val>
                                        </p:tav>
                                        <p:tav tm="100000">
                                          <p:val>
                                            <p:strVal val="#ppt_w"/>
                                          </p:val>
                                        </p:tav>
                                      </p:tavLst>
                                    </p:anim>
                                    <p:anim calcmode="lin" valueType="num">
                                      <p:cBhvr>
                                        <p:cTn id="142" dur="500" fill="hold"/>
                                        <p:tgtEl>
                                          <p:spTgt spid="62"/>
                                        </p:tgtEl>
                                        <p:attrNameLst>
                                          <p:attrName>ppt_h</p:attrName>
                                        </p:attrNameLst>
                                      </p:cBhvr>
                                      <p:tavLst>
                                        <p:tav tm="0">
                                          <p:val>
                                            <p:fltVal val="0"/>
                                          </p:val>
                                        </p:tav>
                                        <p:tav tm="100000">
                                          <p:val>
                                            <p:strVal val="#ppt_h"/>
                                          </p:val>
                                        </p:tav>
                                      </p:tavLst>
                                    </p:anim>
                                    <p:animEffect transition="in" filter="fade">
                                      <p:cBhvr>
                                        <p:cTn id="143" dur="500"/>
                                        <p:tgtEl>
                                          <p:spTgt spid="62"/>
                                        </p:tgtEl>
                                      </p:cBhvr>
                                    </p:animEffect>
                                  </p:childTnLst>
                                </p:cTn>
                              </p:par>
                              <p:par>
                                <p:cTn id="144" presetID="53" presetClass="entr" presetSubtype="16" fill="hold" grpId="0" nodeType="withEffect">
                                  <p:stCondLst>
                                    <p:cond delay="0"/>
                                  </p:stCondLst>
                                  <p:childTnLst>
                                    <p:set>
                                      <p:cBhvr>
                                        <p:cTn id="145" dur="1" fill="hold">
                                          <p:stCondLst>
                                            <p:cond delay="0"/>
                                          </p:stCondLst>
                                        </p:cTn>
                                        <p:tgtEl>
                                          <p:spTgt spid="2"/>
                                        </p:tgtEl>
                                        <p:attrNameLst>
                                          <p:attrName>style.visibility</p:attrName>
                                        </p:attrNameLst>
                                      </p:cBhvr>
                                      <p:to>
                                        <p:strVal val="visible"/>
                                      </p:to>
                                    </p:set>
                                    <p:anim calcmode="lin" valueType="num">
                                      <p:cBhvr>
                                        <p:cTn id="146" dur="500" fill="hold"/>
                                        <p:tgtEl>
                                          <p:spTgt spid="2"/>
                                        </p:tgtEl>
                                        <p:attrNameLst>
                                          <p:attrName>ppt_w</p:attrName>
                                        </p:attrNameLst>
                                      </p:cBhvr>
                                      <p:tavLst>
                                        <p:tav tm="0">
                                          <p:val>
                                            <p:fltVal val="0"/>
                                          </p:val>
                                        </p:tav>
                                        <p:tav tm="100000">
                                          <p:val>
                                            <p:strVal val="#ppt_w"/>
                                          </p:val>
                                        </p:tav>
                                      </p:tavLst>
                                    </p:anim>
                                    <p:anim calcmode="lin" valueType="num">
                                      <p:cBhvr>
                                        <p:cTn id="147" dur="500" fill="hold"/>
                                        <p:tgtEl>
                                          <p:spTgt spid="2"/>
                                        </p:tgtEl>
                                        <p:attrNameLst>
                                          <p:attrName>ppt_h</p:attrName>
                                        </p:attrNameLst>
                                      </p:cBhvr>
                                      <p:tavLst>
                                        <p:tav tm="0">
                                          <p:val>
                                            <p:fltVal val="0"/>
                                          </p:val>
                                        </p:tav>
                                        <p:tav tm="100000">
                                          <p:val>
                                            <p:strVal val="#ppt_h"/>
                                          </p:val>
                                        </p:tav>
                                      </p:tavLst>
                                    </p:anim>
                                    <p:animEffect transition="in" filter="fade">
                                      <p:cBhvr>
                                        <p:cTn id="148" dur="500"/>
                                        <p:tgtEl>
                                          <p:spTgt spid="2"/>
                                        </p:tgtEl>
                                      </p:cBhvr>
                                    </p:animEffect>
                                  </p:childTnLst>
                                </p:cTn>
                              </p:par>
                            </p:childTnLst>
                          </p:cTn>
                        </p:par>
                      </p:childTnLst>
                    </p:cTn>
                  </p:par>
                  <p:par>
                    <p:cTn id="149" fill="hold">
                      <p:stCondLst>
                        <p:cond delay="indefinite"/>
                      </p:stCondLst>
                      <p:childTnLst>
                        <p:par>
                          <p:cTn id="150" fill="hold">
                            <p:stCondLst>
                              <p:cond delay="0"/>
                            </p:stCondLst>
                            <p:childTnLst>
                              <p:par>
                                <p:cTn id="151" presetID="22" presetClass="entr" presetSubtype="8" fill="hold" grpId="0" nodeType="clickEffect">
                                  <p:stCondLst>
                                    <p:cond delay="0"/>
                                  </p:stCondLst>
                                  <p:childTnLst>
                                    <p:set>
                                      <p:cBhvr>
                                        <p:cTn id="152" dur="1" fill="hold">
                                          <p:stCondLst>
                                            <p:cond delay="0"/>
                                          </p:stCondLst>
                                        </p:cTn>
                                        <p:tgtEl>
                                          <p:spTgt spid="95"/>
                                        </p:tgtEl>
                                        <p:attrNameLst>
                                          <p:attrName>style.visibility</p:attrName>
                                        </p:attrNameLst>
                                      </p:cBhvr>
                                      <p:to>
                                        <p:strVal val="visible"/>
                                      </p:to>
                                    </p:set>
                                    <p:animEffect transition="in" filter="wipe(left)">
                                      <p:cBhvr>
                                        <p:cTn id="153" dur="500"/>
                                        <p:tgtEl>
                                          <p:spTgt spid="95"/>
                                        </p:tgtEl>
                                      </p:cBhvr>
                                    </p:animEffect>
                                  </p:childTnLst>
                                </p:cTn>
                              </p:par>
                              <p:par>
                                <p:cTn id="154" presetID="22" presetClass="entr" presetSubtype="8" fill="hold" grpId="0" nodeType="withEffect">
                                  <p:stCondLst>
                                    <p:cond delay="0"/>
                                  </p:stCondLst>
                                  <p:childTnLst>
                                    <p:set>
                                      <p:cBhvr>
                                        <p:cTn id="155" dur="1" fill="hold">
                                          <p:stCondLst>
                                            <p:cond delay="0"/>
                                          </p:stCondLst>
                                        </p:cTn>
                                        <p:tgtEl>
                                          <p:spTgt spid="96"/>
                                        </p:tgtEl>
                                        <p:attrNameLst>
                                          <p:attrName>style.visibility</p:attrName>
                                        </p:attrNameLst>
                                      </p:cBhvr>
                                      <p:to>
                                        <p:strVal val="visible"/>
                                      </p:to>
                                    </p:set>
                                    <p:animEffect transition="in" filter="wipe(left)">
                                      <p:cBhvr>
                                        <p:cTn id="156"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25" grpId="0" animBg="1"/>
      <p:bldP spid="26" grpId="0" animBg="1"/>
      <p:bldP spid="27" grpId="0" animBg="1"/>
      <p:bldP spid="40" grpId="0" animBg="1"/>
      <p:bldP spid="59" grpId="0"/>
      <p:bldP spid="66" grpId="0"/>
      <p:bldP spid="69" grpId="0"/>
      <p:bldP spid="71" grpId="0"/>
      <p:bldP spid="72" grpId="0"/>
      <p:bldP spid="75" grpId="0" animBg="1"/>
      <p:bldP spid="60" grpId="0"/>
      <p:bldP spid="76" grpId="0" animBg="1"/>
      <p:bldP spid="61" grpId="0"/>
      <p:bldP spid="77" grpId="0" animBg="1"/>
      <p:bldP spid="62" grpId="0"/>
      <p:bldP spid="2" grpId="0" animBg="1"/>
      <p:bldP spid="79" grpId="0"/>
      <p:bldP spid="80" grpId="0"/>
      <p:bldP spid="87" grpId="0"/>
      <p:bldP spid="88" grpId="0"/>
      <p:bldP spid="89" grpId="0"/>
      <p:bldP spid="90" grpId="0"/>
      <p:bldP spid="95" grpId="0"/>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1165227" y="4879526"/>
            <a:ext cx="601663" cy="479873"/>
            <a:chOff x="1238250" y="3773488"/>
            <a:chExt cx="601663" cy="531812"/>
          </a:xfrm>
        </p:grpSpPr>
        <p:sp>
          <p:nvSpPr>
            <p:cNvPr id="56" name="Freeform 40"/>
            <p:cNvSpPr>
              <a:spLocks/>
            </p:cNvSpPr>
            <p:nvPr/>
          </p:nvSpPr>
          <p:spPr bwMode="auto">
            <a:xfrm>
              <a:off x="1238250" y="3773488"/>
              <a:ext cx="301625" cy="123825"/>
            </a:xfrm>
            <a:custGeom>
              <a:avLst/>
              <a:gdLst>
                <a:gd name="T0" fmla="*/ 190 w 190"/>
                <a:gd name="T1" fmla="*/ 0 h 78"/>
                <a:gd name="T2" fmla="*/ 190 w 190"/>
                <a:gd name="T3" fmla="*/ 78 h 78"/>
                <a:gd name="T4" fmla="*/ 0 w 190"/>
                <a:gd name="T5" fmla="*/ 29 h 78"/>
                <a:gd name="T6" fmla="*/ 0 w 190"/>
                <a:gd name="T7" fmla="*/ 29 h 78"/>
                <a:gd name="T8" fmla="*/ 190 w 190"/>
                <a:gd name="T9" fmla="*/ 0 h 78"/>
              </a:gdLst>
              <a:ahLst/>
              <a:cxnLst>
                <a:cxn ang="0">
                  <a:pos x="T0" y="T1"/>
                </a:cxn>
                <a:cxn ang="0">
                  <a:pos x="T2" y="T3"/>
                </a:cxn>
                <a:cxn ang="0">
                  <a:pos x="T4" y="T5"/>
                </a:cxn>
                <a:cxn ang="0">
                  <a:pos x="T6" y="T7"/>
                </a:cxn>
                <a:cxn ang="0">
                  <a:pos x="T8" y="T9"/>
                </a:cxn>
              </a:cxnLst>
              <a:rect l="0" t="0" r="r" b="b"/>
              <a:pathLst>
                <a:path w="190" h="78">
                  <a:moveTo>
                    <a:pt x="190" y="0"/>
                  </a:moveTo>
                  <a:lnTo>
                    <a:pt x="190" y="78"/>
                  </a:lnTo>
                  <a:lnTo>
                    <a:pt x="0" y="29"/>
                  </a:lnTo>
                  <a:lnTo>
                    <a:pt x="0" y="29"/>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1"/>
            <p:cNvSpPr>
              <a:spLocks/>
            </p:cNvSpPr>
            <p:nvPr/>
          </p:nvSpPr>
          <p:spPr bwMode="auto">
            <a:xfrm>
              <a:off x="1539875" y="3773488"/>
              <a:ext cx="300038" cy="123825"/>
            </a:xfrm>
            <a:custGeom>
              <a:avLst/>
              <a:gdLst>
                <a:gd name="T0" fmla="*/ 0 w 189"/>
                <a:gd name="T1" fmla="*/ 0 h 78"/>
                <a:gd name="T2" fmla="*/ 189 w 189"/>
                <a:gd name="T3" fmla="*/ 29 h 78"/>
                <a:gd name="T4" fmla="*/ 189 w 189"/>
                <a:gd name="T5" fmla="*/ 29 h 78"/>
                <a:gd name="T6" fmla="*/ 0 w 189"/>
                <a:gd name="T7" fmla="*/ 78 h 78"/>
                <a:gd name="T8" fmla="*/ 0 w 189"/>
                <a:gd name="T9" fmla="*/ 0 h 78"/>
              </a:gdLst>
              <a:ahLst/>
              <a:cxnLst>
                <a:cxn ang="0">
                  <a:pos x="T0" y="T1"/>
                </a:cxn>
                <a:cxn ang="0">
                  <a:pos x="T2" y="T3"/>
                </a:cxn>
                <a:cxn ang="0">
                  <a:pos x="T4" y="T5"/>
                </a:cxn>
                <a:cxn ang="0">
                  <a:pos x="T6" y="T7"/>
                </a:cxn>
                <a:cxn ang="0">
                  <a:pos x="T8" y="T9"/>
                </a:cxn>
              </a:cxnLst>
              <a:rect l="0" t="0" r="r" b="b"/>
              <a:pathLst>
                <a:path w="189" h="78">
                  <a:moveTo>
                    <a:pt x="0" y="0"/>
                  </a:moveTo>
                  <a:lnTo>
                    <a:pt x="189" y="29"/>
                  </a:lnTo>
                  <a:lnTo>
                    <a:pt x="189" y="29"/>
                  </a:lnTo>
                  <a:lnTo>
                    <a:pt x="0" y="78"/>
                  </a:lnTo>
                  <a:lnTo>
                    <a:pt x="0" y="0"/>
                  </a:lnTo>
                  <a:close/>
                </a:path>
              </a:pathLst>
            </a:custGeom>
            <a:solidFill>
              <a:srgbClr val="FF93E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2"/>
            <p:cNvSpPr>
              <a:spLocks/>
            </p:cNvSpPr>
            <p:nvPr/>
          </p:nvSpPr>
          <p:spPr bwMode="auto">
            <a:xfrm>
              <a:off x="1238250" y="3819525"/>
              <a:ext cx="301625" cy="485775"/>
            </a:xfrm>
            <a:custGeom>
              <a:avLst/>
              <a:gdLst>
                <a:gd name="T0" fmla="*/ 0 w 190"/>
                <a:gd name="T1" fmla="*/ 0 h 306"/>
                <a:gd name="T2" fmla="*/ 190 w 190"/>
                <a:gd name="T3" fmla="*/ 49 h 306"/>
                <a:gd name="T4" fmla="*/ 190 w 190"/>
                <a:gd name="T5" fmla="*/ 306 h 306"/>
                <a:gd name="T6" fmla="*/ 0 w 190"/>
                <a:gd name="T7" fmla="*/ 244 h 306"/>
                <a:gd name="T8" fmla="*/ 0 w 190"/>
                <a:gd name="T9" fmla="*/ 0 h 306"/>
              </a:gdLst>
              <a:ahLst/>
              <a:cxnLst>
                <a:cxn ang="0">
                  <a:pos x="T0" y="T1"/>
                </a:cxn>
                <a:cxn ang="0">
                  <a:pos x="T2" y="T3"/>
                </a:cxn>
                <a:cxn ang="0">
                  <a:pos x="T4" y="T5"/>
                </a:cxn>
                <a:cxn ang="0">
                  <a:pos x="T6" y="T7"/>
                </a:cxn>
                <a:cxn ang="0">
                  <a:pos x="T8" y="T9"/>
                </a:cxn>
              </a:cxnLst>
              <a:rect l="0" t="0" r="r" b="b"/>
              <a:pathLst>
                <a:path w="190" h="306">
                  <a:moveTo>
                    <a:pt x="0" y="0"/>
                  </a:moveTo>
                  <a:lnTo>
                    <a:pt x="190" y="49"/>
                  </a:lnTo>
                  <a:lnTo>
                    <a:pt x="190" y="306"/>
                  </a:lnTo>
                  <a:lnTo>
                    <a:pt x="0" y="244"/>
                  </a:lnTo>
                  <a:lnTo>
                    <a:pt x="0" y="0"/>
                  </a:lnTo>
                  <a:close/>
                </a:path>
              </a:pathLst>
            </a:custGeom>
            <a:solidFill>
              <a:srgbClr val="A2007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3"/>
            <p:cNvSpPr>
              <a:spLocks/>
            </p:cNvSpPr>
            <p:nvPr/>
          </p:nvSpPr>
          <p:spPr bwMode="auto">
            <a:xfrm>
              <a:off x="1539875" y="3819525"/>
              <a:ext cx="300038" cy="485775"/>
            </a:xfrm>
            <a:custGeom>
              <a:avLst/>
              <a:gdLst>
                <a:gd name="T0" fmla="*/ 189 w 189"/>
                <a:gd name="T1" fmla="*/ 0 h 306"/>
                <a:gd name="T2" fmla="*/ 189 w 189"/>
                <a:gd name="T3" fmla="*/ 244 h 306"/>
                <a:gd name="T4" fmla="*/ 0 w 189"/>
                <a:gd name="T5" fmla="*/ 306 h 306"/>
                <a:gd name="T6" fmla="*/ 0 w 189"/>
                <a:gd name="T7" fmla="*/ 49 h 306"/>
                <a:gd name="T8" fmla="*/ 189 w 189"/>
                <a:gd name="T9" fmla="*/ 0 h 306"/>
              </a:gdLst>
              <a:ahLst/>
              <a:cxnLst>
                <a:cxn ang="0">
                  <a:pos x="T0" y="T1"/>
                </a:cxn>
                <a:cxn ang="0">
                  <a:pos x="T2" y="T3"/>
                </a:cxn>
                <a:cxn ang="0">
                  <a:pos x="T4" y="T5"/>
                </a:cxn>
                <a:cxn ang="0">
                  <a:pos x="T6" y="T7"/>
                </a:cxn>
                <a:cxn ang="0">
                  <a:pos x="T8" y="T9"/>
                </a:cxn>
              </a:cxnLst>
              <a:rect l="0" t="0" r="r" b="b"/>
              <a:pathLst>
                <a:path w="189" h="306">
                  <a:moveTo>
                    <a:pt x="189" y="0"/>
                  </a:moveTo>
                  <a:lnTo>
                    <a:pt x="189" y="244"/>
                  </a:lnTo>
                  <a:lnTo>
                    <a:pt x="0" y="306"/>
                  </a:lnTo>
                  <a:lnTo>
                    <a:pt x="0" y="49"/>
                  </a:lnTo>
                  <a:lnTo>
                    <a:pt x="18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 name="Group 85"/>
          <p:cNvGrpSpPr/>
          <p:nvPr/>
        </p:nvGrpSpPr>
        <p:grpSpPr>
          <a:xfrm>
            <a:off x="2182815" y="4446922"/>
            <a:ext cx="604837" cy="912479"/>
            <a:chOff x="2246313" y="3294063"/>
            <a:chExt cx="604837" cy="1011238"/>
          </a:xfrm>
        </p:grpSpPr>
        <p:sp>
          <p:nvSpPr>
            <p:cNvPr id="60" name="Freeform 44"/>
            <p:cNvSpPr>
              <a:spLocks/>
            </p:cNvSpPr>
            <p:nvPr/>
          </p:nvSpPr>
          <p:spPr bwMode="auto">
            <a:xfrm>
              <a:off x="2246313" y="3294063"/>
              <a:ext cx="303213" cy="122238"/>
            </a:xfrm>
            <a:custGeom>
              <a:avLst/>
              <a:gdLst>
                <a:gd name="T0" fmla="*/ 191 w 191"/>
                <a:gd name="T1" fmla="*/ 0 h 77"/>
                <a:gd name="T2" fmla="*/ 191 w 191"/>
                <a:gd name="T3" fmla="*/ 77 h 77"/>
                <a:gd name="T4" fmla="*/ 0 w 191"/>
                <a:gd name="T5" fmla="*/ 30 h 77"/>
                <a:gd name="T6" fmla="*/ 0 w 191"/>
                <a:gd name="T7" fmla="*/ 30 h 77"/>
                <a:gd name="T8" fmla="*/ 191 w 191"/>
                <a:gd name="T9" fmla="*/ 0 h 77"/>
              </a:gdLst>
              <a:ahLst/>
              <a:cxnLst>
                <a:cxn ang="0">
                  <a:pos x="T0" y="T1"/>
                </a:cxn>
                <a:cxn ang="0">
                  <a:pos x="T2" y="T3"/>
                </a:cxn>
                <a:cxn ang="0">
                  <a:pos x="T4" y="T5"/>
                </a:cxn>
                <a:cxn ang="0">
                  <a:pos x="T6" y="T7"/>
                </a:cxn>
                <a:cxn ang="0">
                  <a:pos x="T8" y="T9"/>
                </a:cxn>
              </a:cxnLst>
              <a:rect l="0" t="0" r="r" b="b"/>
              <a:pathLst>
                <a:path w="191" h="77">
                  <a:moveTo>
                    <a:pt x="191" y="0"/>
                  </a:moveTo>
                  <a:lnTo>
                    <a:pt x="191" y="77"/>
                  </a:lnTo>
                  <a:lnTo>
                    <a:pt x="0" y="30"/>
                  </a:lnTo>
                  <a:lnTo>
                    <a:pt x="0" y="30"/>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
            <p:cNvSpPr>
              <a:spLocks/>
            </p:cNvSpPr>
            <p:nvPr/>
          </p:nvSpPr>
          <p:spPr bwMode="auto">
            <a:xfrm>
              <a:off x="2549525" y="3294063"/>
              <a:ext cx="300038" cy="122238"/>
            </a:xfrm>
            <a:custGeom>
              <a:avLst/>
              <a:gdLst>
                <a:gd name="T0" fmla="*/ 0 w 189"/>
                <a:gd name="T1" fmla="*/ 0 h 77"/>
                <a:gd name="T2" fmla="*/ 189 w 189"/>
                <a:gd name="T3" fmla="*/ 30 h 77"/>
                <a:gd name="T4" fmla="*/ 189 w 189"/>
                <a:gd name="T5" fmla="*/ 30 h 77"/>
                <a:gd name="T6" fmla="*/ 0 w 189"/>
                <a:gd name="T7" fmla="*/ 77 h 77"/>
                <a:gd name="T8" fmla="*/ 0 w 189"/>
                <a:gd name="T9" fmla="*/ 0 h 77"/>
              </a:gdLst>
              <a:ahLst/>
              <a:cxnLst>
                <a:cxn ang="0">
                  <a:pos x="T0" y="T1"/>
                </a:cxn>
                <a:cxn ang="0">
                  <a:pos x="T2" y="T3"/>
                </a:cxn>
                <a:cxn ang="0">
                  <a:pos x="T4" y="T5"/>
                </a:cxn>
                <a:cxn ang="0">
                  <a:pos x="T6" y="T7"/>
                </a:cxn>
                <a:cxn ang="0">
                  <a:pos x="T8" y="T9"/>
                </a:cxn>
              </a:cxnLst>
              <a:rect l="0" t="0" r="r" b="b"/>
              <a:pathLst>
                <a:path w="189" h="77">
                  <a:moveTo>
                    <a:pt x="0" y="0"/>
                  </a:moveTo>
                  <a:lnTo>
                    <a:pt x="189" y="30"/>
                  </a:lnTo>
                  <a:lnTo>
                    <a:pt x="189" y="30"/>
                  </a:lnTo>
                  <a:lnTo>
                    <a:pt x="0" y="77"/>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6"/>
            <p:cNvSpPr>
              <a:spLocks/>
            </p:cNvSpPr>
            <p:nvPr/>
          </p:nvSpPr>
          <p:spPr bwMode="auto">
            <a:xfrm>
              <a:off x="2246313" y="3341688"/>
              <a:ext cx="303213" cy="963613"/>
            </a:xfrm>
            <a:custGeom>
              <a:avLst/>
              <a:gdLst>
                <a:gd name="T0" fmla="*/ 0 w 191"/>
                <a:gd name="T1" fmla="*/ 0 h 607"/>
                <a:gd name="T2" fmla="*/ 191 w 191"/>
                <a:gd name="T3" fmla="*/ 47 h 607"/>
                <a:gd name="T4" fmla="*/ 191 w 191"/>
                <a:gd name="T5" fmla="*/ 607 h 607"/>
                <a:gd name="T6" fmla="*/ 2 w 191"/>
                <a:gd name="T7" fmla="*/ 545 h 607"/>
                <a:gd name="T8" fmla="*/ 0 w 191"/>
                <a:gd name="T9" fmla="*/ 0 h 607"/>
              </a:gdLst>
              <a:ahLst/>
              <a:cxnLst>
                <a:cxn ang="0">
                  <a:pos x="T0" y="T1"/>
                </a:cxn>
                <a:cxn ang="0">
                  <a:pos x="T2" y="T3"/>
                </a:cxn>
                <a:cxn ang="0">
                  <a:pos x="T4" y="T5"/>
                </a:cxn>
                <a:cxn ang="0">
                  <a:pos x="T6" y="T7"/>
                </a:cxn>
                <a:cxn ang="0">
                  <a:pos x="T8" y="T9"/>
                </a:cxn>
              </a:cxnLst>
              <a:rect l="0" t="0" r="r" b="b"/>
              <a:pathLst>
                <a:path w="191" h="607">
                  <a:moveTo>
                    <a:pt x="0" y="0"/>
                  </a:moveTo>
                  <a:lnTo>
                    <a:pt x="191" y="47"/>
                  </a:lnTo>
                  <a:lnTo>
                    <a:pt x="191" y="607"/>
                  </a:lnTo>
                  <a:lnTo>
                    <a:pt x="2" y="545"/>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7"/>
            <p:cNvSpPr>
              <a:spLocks/>
            </p:cNvSpPr>
            <p:nvPr/>
          </p:nvSpPr>
          <p:spPr bwMode="auto">
            <a:xfrm>
              <a:off x="2549525" y="3341688"/>
              <a:ext cx="301625" cy="963613"/>
            </a:xfrm>
            <a:custGeom>
              <a:avLst/>
              <a:gdLst>
                <a:gd name="T0" fmla="*/ 189 w 190"/>
                <a:gd name="T1" fmla="*/ 0 h 607"/>
                <a:gd name="T2" fmla="*/ 190 w 190"/>
                <a:gd name="T3" fmla="*/ 545 h 607"/>
                <a:gd name="T4" fmla="*/ 0 w 190"/>
                <a:gd name="T5" fmla="*/ 607 h 607"/>
                <a:gd name="T6" fmla="*/ 0 w 190"/>
                <a:gd name="T7" fmla="*/ 47 h 607"/>
                <a:gd name="T8" fmla="*/ 189 w 190"/>
                <a:gd name="T9" fmla="*/ 0 h 607"/>
              </a:gdLst>
              <a:ahLst/>
              <a:cxnLst>
                <a:cxn ang="0">
                  <a:pos x="T0" y="T1"/>
                </a:cxn>
                <a:cxn ang="0">
                  <a:pos x="T2" y="T3"/>
                </a:cxn>
                <a:cxn ang="0">
                  <a:pos x="T4" y="T5"/>
                </a:cxn>
                <a:cxn ang="0">
                  <a:pos x="T6" y="T7"/>
                </a:cxn>
                <a:cxn ang="0">
                  <a:pos x="T8" y="T9"/>
                </a:cxn>
              </a:cxnLst>
              <a:rect l="0" t="0" r="r" b="b"/>
              <a:pathLst>
                <a:path w="190" h="607">
                  <a:moveTo>
                    <a:pt x="189" y="0"/>
                  </a:moveTo>
                  <a:lnTo>
                    <a:pt x="190" y="545"/>
                  </a:lnTo>
                  <a:lnTo>
                    <a:pt x="0" y="607"/>
                  </a:lnTo>
                  <a:lnTo>
                    <a:pt x="0" y="47"/>
                  </a:lnTo>
                  <a:lnTo>
                    <a:pt x="18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3191671" y="4051562"/>
            <a:ext cx="601663" cy="1307836"/>
            <a:chOff x="3257550" y="2855913"/>
            <a:chExt cx="601663" cy="1449387"/>
          </a:xfrm>
        </p:grpSpPr>
        <p:sp>
          <p:nvSpPr>
            <p:cNvPr id="64" name="Freeform 48"/>
            <p:cNvSpPr>
              <a:spLocks/>
            </p:cNvSpPr>
            <p:nvPr/>
          </p:nvSpPr>
          <p:spPr bwMode="auto">
            <a:xfrm>
              <a:off x="3257550" y="2855913"/>
              <a:ext cx="301625" cy="120650"/>
            </a:xfrm>
            <a:custGeom>
              <a:avLst/>
              <a:gdLst>
                <a:gd name="T0" fmla="*/ 190 w 190"/>
                <a:gd name="T1" fmla="*/ 0 h 76"/>
                <a:gd name="T2" fmla="*/ 190 w 190"/>
                <a:gd name="T3" fmla="*/ 76 h 76"/>
                <a:gd name="T4" fmla="*/ 0 w 190"/>
                <a:gd name="T5" fmla="*/ 29 h 76"/>
                <a:gd name="T6" fmla="*/ 0 w 190"/>
                <a:gd name="T7" fmla="*/ 29 h 76"/>
                <a:gd name="T8" fmla="*/ 190 w 190"/>
                <a:gd name="T9" fmla="*/ 0 h 76"/>
              </a:gdLst>
              <a:ahLst/>
              <a:cxnLst>
                <a:cxn ang="0">
                  <a:pos x="T0" y="T1"/>
                </a:cxn>
                <a:cxn ang="0">
                  <a:pos x="T2" y="T3"/>
                </a:cxn>
                <a:cxn ang="0">
                  <a:pos x="T4" y="T5"/>
                </a:cxn>
                <a:cxn ang="0">
                  <a:pos x="T6" y="T7"/>
                </a:cxn>
                <a:cxn ang="0">
                  <a:pos x="T8" y="T9"/>
                </a:cxn>
              </a:cxnLst>
              <a:rect l="0" t="0" r="r" b="b"/>
              <a:pathLst>
                <a:path w="190" h="76">
                  <a:moveTo>
                    <a:pt x="190" y="0"/>
                  </a:moveTo>
                  <a:lnTo>
                    <a:pt x="190" y="76"/>
                  </a:lnTo>
                  <a:lnTo>
                    <a:pt x="0" y="29"/>
                  </a:lnTo>
                  <a:lnTo>
                    <a:pt x="0" y="29"/>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9"/>
            <p:cNvSpPr>
              <a:spLocks/>
            </p:cNvSpPr>
            <p:nvPr/>
          </p:nvSpPr>
          <p:spPr bwMode="auto">
            <a:xfrm>
              <a:off x="3559175" y="2855913"/>
              <a:ext cx="300038" cy="120650"/>
            </a:xfrm>
            <a:custGeom>
              <a:avLst/>
              <a:gdLst>
                <a:gd name="T0" fmla="*/ 0 w 189"/>
                <a:gd name="T1" fmla="*/ 0 h 76"/>
                <a:gd name="T2" fmla="*/ 189 w 189"/>
                <a:gd name="T3" fmla="*/ 29 h 76"/>
                <a:gd name="T4" fmla="*/ 189 w 189"/>
                <a:gd name="T5" fmla="*/ 29 h 76"/>
                <a:gd name="T6" fmla="*/ 0 w 189"/>
                <a:gd name="T7" fmla="*/ 76 h 76"/>
                <a:gd name="T8" fmla="*/ 0 w 189"/>
                <a:gd name="T9" fmla="*/ 0 h 76"/>
              </a:gdLst>
              <a:ahLst/>
              <a:cxnLst>
                <a:cxn ang="0">
                  <a:pos x="T0" y="T1"/>
                </a:cxn>
                <a:cxn ang="0">
                  <a:pos x="T2" y="T3"/>
                </a:cxn>
                <a:cxn ang="0">
                  <a:pos x="T4" y="T5"/>
                </a:cxn>
                <a:cxn ang="0">
                  <a:pos x="T6" y="T7"/>
                </a:cxn>
                <a:cxn ang="0">
                  <a:pos x="T8" y="T9"/>
                </a:cxn>
              </a:cxnLst>
              <a:rect l="0" t="0" r="r" b="b"/>
              <a:pathLst>
                <a:path w="189" h="76">
                  <a:moveTo>
                    <a:pt x="0" y="0"/>
                  </a:moveTo>
                  <a:lnTo>
                    <a:pt x="189" y="29"/>
                  </a:lnTo>
                  <a:lnTo>
                    <a:pt x="189" y="29"/>
                  </a:lnTo>
                  <a:lnTo>
                    <a:pt x="0" y="76"/>
                  </a:lnTo>
                  <a:lnTo>
                    <a:pt x="0" y="0"/>
                  </a:lnTo>
                  <a:close/>
                </a:path>
              </a:pathLst>
            </a:custGeom>
            <a:solidFill>
              <a:srgbClr val="FF93E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0"/>
            <p:cNvSpPr>
              <a:spLocks/>
            </p:cNvSpPr>
            <p:nvPr/>
          </p:nvSpPr>
          <p:spPr bwMode="auto">
            <a:xfrm>
              <a:off x="3257550" y="2901950"/>
              <a:ext cx="301625" cy="1403350"/>
            </a:xfrm>
            <a:custGeom>
              <a:avLst/>
              <a:gdLst>
                <a:gd name="T0" fmla="*/ 0 w 190"/>
                <a:gd name="T1" fmla="*/ 0 h 884"/>
                <a:gd name="T2" fmla="*/ 190 w 190"/>
                <a:gd name="T3" fmla="*/ 47 h 884"/>
                <a:gd name="T4" fmla="*/ 190 w 190"/>
                <a:gd name="T5" fmla="*/ 884 h 884"/>
                <a:gd name="T6" fmla="*/ 0 w 190"/>
                <a:gd name="T7" fmla="*/ 822 h 884"/>
                <a:gd name="T8" fmla="*/ 0 w 190"/>
                <a:gd name="T9" fmla="*/ 0 h 884"/>
              </a:gdLst>
              <a:ahLst/>
              <a:cxnLst>
                <a:cxn ang="0">
                  <a:pos x="T0" y="T1"/>
                </a:cxn>
                <a:cxn ang="0">
                  <a:pos x="T2" y="T3"/>
                </a:cxn>
                <a:cxn ang="0">
                  <a:pos x="T4" y="T5"/>
                </a:cxn>
                <a:cxn ang="0">
                  <a:pos x="T6" y="T7"/>
                </a:cxn>
                <a:cxn ang="0">
                  <a:pos x="T8" y="T9"/>
                </a:cxn>
              </a:cxnLst>
              <a:rect l="0" t="0" r="r" b="b"/>
              <a:pathLst>
                <a:path w="190" h="884">
                  <a:moveTo>
                    <a:pt x="0" y="0"/>
                  </a:moveTo>
                  <a:lnTo>
                    <a:pt x="190" y="47"/>
                  </a:lnTo>
                  <a:lnTo>
                    <a:pt x="190" y="884"/>
                  </a:lnTo>
                  <a:lnTo>
                    <a:pt x="0" y="822"/>
                  </a:lnTo>
                  <a:lnTo>
                    <a:pt x="0" y="0"/>
                  </a:lnTo>
                  <a:close/>
                </a:path>
              </a:pathLst>
            </a:custGeom>
            <a:solidFill>
              <a:srgbClr val="A2007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1"/>
            <p:cNvSpPr>
              <a:spLocks/>
            </p:cNvSpPr>
            <p:nvPr/>
          </p:nvSpPr>
          <p:spPr bwMode="auto">
            <a:xfrm>
              <a:off x="3559175" y="2901950"/>
              <a:ext cx="300038" cy="1403350"/>
            </a:xfrm>
            <a:custGeom>
              <a:avLst/>
              <a:gdLst>
                <a:gd name="T0" fmla="*/ 189 w 189"/>
                <a:gd name="T1" fmla="*/ 0 h 884"/>
                <a:gd name="T2" fmla="*/ 189 w 189"/>
                <a:gd name="T3" fmla="*/ 822 h 884"/>
                <a:gd name="T4" fmla="*/ 0 w 189"/>
                <a:gd name="T5" fmla="*/ 884 h 884"/>
                <a:gd name="T6" fmla="*/ 0 w 189"/>
                <a:gd name="T7" fmla="*/ 47 h 884"/>
                <a:gd name="T8" fmla="*/ 189 w 189"/>
                <a:gd name="T9" fmla="*/ 0 h 884"/>
              </a:gdLst>
              <a:ahLst/>
              <a:cxnLst>
                <a:cxn ang="0">
                  <a:pos x="T0" y="T1"/>
                </a:cxn>
                <a:cxn ang="0">
                  <a:pos x="T2" y="T3"/>
                </a:cxn>
                <a:cxn ang="0">
                  <a:pos x="T4" y="T5"/>
                </a:cxn>
                <a:cxn ang="0">
                  <a:pos x="T6" y="T7"/>
                </a:cxn>
                <a:cxn ang="0">
                  <a:pos x="T8" y="T9"/>
                </a:cxn>
              </a:cxnLst>
              <a:rect l="0" t="0" r="r" b="b"/>
              <a:pathLst>
                <a:path w="189" h="884">
                  <a:moveTo>
                    <a:pt x="189" y="0"/>
                  </a:moveTo>
                  <a:lnTo>
                    <a:pt x="189" y="822"/>
                  </a:lnTo>
                  <a:lnTo>
                    <a:pt x="0" y="884"/>
                  </a:lnTo>
                  <a:lnTo>
                    <a:pt x="0" y="47"/>
                  </a:lnTo>
                  <a:lnTo>
                    <a:pt x="18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4201322" y="3617528"/>
            <a:ext cx="604837" cy="1741873"/>
            <a:chOff x="4265613" y="2374900"/>
            <a:chExt cx="604837" cy="1930401"/>
          </a:xfrm>
        </p:grpSpPr>
        <p:sp>
          <p:nvSpPr>
            <p:cNvPr id="68" name="Freeform 52"/>
            <p:cNvSpPr>
              <a:spLocks/>
            </p:cNvSpPr>
            <p:nvPr/>
          </p:nvSpPr>
          <p:spPr bwMode="auto">
            <a:xfrm>
              <a:off x="4265613" y="2374900"/>
              <a:ext cx="303213" cy="123825"/>
            </a:xfrm>
            <a:custGeom>
              <a:avLst/>
              <a:gdLst>
                <a:gd name="T0" fmla="*/ 191 w 191"/>
                <a:gd name="T1" fmla="*/ 0 h 78"/>
                <a:gd name="T2" fmla="*/ 191 w 191"/>
                <a:gd name="T3" fmla="*/ 78 h 78"/>
                <a:gd name="T4" fmla="*/ 0 w 191"/>
                <a:gd name="T5" fmla="*/ 29 h 78"/>
                <a:gd name="T6" fmla="*/ 0 w 191"/>
                <a:gd name="T7" fmla="*/ 29 h 78"/>
                <a:gd name="T8" fmla="*/ 191 w 191"/>
                <a:gd name="T9" fmla="*/ 0 h 78"/>
              </a:gdLst>
              <a:ahLst/>
              <a:cxnLst>
                <a:cxn ang="0">
                  <a:pos x="T0" y="T1"/>
                </a:cxn>
                <a:cxn ang="0">
                  <a:pos x="T2" y="T3"/>
                </a:cxn>
                <a:cxn ang="0">
                  <a:pos x="T4" y="T5"/>
                </a:cxn>
                <a:cxn ang="0">
                  <a:pos x="T6" y="T7"/>
                </a:cxn>
                <a:cxn ang="0">
                  <a:pos x="T8" y="T9"/>
                </a:cxn>
              </a:cxnLst>
              <a:rect l="0" t="0" r="r" b="b"/>
              <a:pathLst>
                <a:path w="191" h="78">
                  <a:moveTo>
                    <a:pt x="191" y="0"/>
                  </a:moveTo>
                  <a:lnTo>
                    <a:pt x="191" y="78"/>
                  </a:lnTo>
                  <a:lnTo>
                    <a:pt x="0" y="29"/>
                  </a:lnTo>
                  <a:lnTo>
                    <a:pt x="0" y="29"/>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53"/>
            <p:cNvSpPr>
              <a:spLocks/>
            </p:cNvSpPr>
            <p:nvPr/>
          </p:nvSpPr>
          <p:spPr bwMode="auto">
            <a:xfrm>
              <a:off x="4568825" y="2374900"/>
              <a:ext cx="300038" cy="123825"/>
            </a:xfrm>
            <a:custGeom>
              <a:avLst/>
              <a:gdLst>
                <a:gd name="T0" fmla="*/ 0 w 189"/>
                <a:gd name="T1" fmla="*/ 0 h 78"/>
                <a:gd name="T2" fmla="*/ 189 w 189"/>
                <a:gd name="T3" fmla="*/ 29 h 78"/>
                <a:gd name="T4" fmla="*/ 189 w 189"/>
                <a:gd name="T5" fmla="*/ 29 h 78"/>
                <a:gd name="T6" fmla="*/ 0 w 189"/>
                <a:gd name="T7" fmla="*/ 78 h 78"/>
                <a:gd name="T8" fmla="*/ 0 w 189"/>
                <a:gd name="T9" fmla="*/ 0 h 78"/>
              </a:gdLst>
              <a:ahLst/>
              <a:cxnLst>
                <a:cxn ang="0">
                  <a:pos x="T0" y="T1"/>
                </a:cxn>
                <a:cxn ang="0">
                  <a:pos x="T2" y="T3"/>
                </a:cxn>
                <a:cxn ang="0">
                  <a:pos x="T4" y="T5"/>
                </a:cxn>
                <a:cxn ang="0">
                  <a:pos x="T6" y="T7"/>
                </a:cxn>
                <a:cxn ang="0">
                  <a:pos x="T8" y="T9"/>
                </a:cxn>
              </a:cxnLst>
              <a:rect l="0" t="0" r="r" b="b"/>
              <a:pathLst>
                <a:path w="189" h="78">
                  <a:moveTo>
                    <a:pt x="0" y="0"/>
                  </a:moveTo>
                  <a:lnTo>
                    <a:pt x="189" y="29"/>
                  </a:lnTo>
                  <a:lnTo>
                    <a:pt x="189" y="29"/>
                  </a:lnTo>
                  <a:lnTo>
                    <a:pt x="0" y="78"/>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54"/>
            <p:cNvSpPr>
              <a:spLocks/>
            </p:cNvSpPr>
            <p:nvPr/>
          </p:nvSpPr>
          <p:spPr bwMode="auto">
            <a:xfrm>
              <a:off x="4265613" y="2420938"/>
              <a:ext cx="303213" cy="1884363"/>
            </a:xfrm>
            <a:custGeom>
              <a:avLst/>
              <a:gdLst>
                <a:gd name="T0" fmla="*/ 0 w 191"/>
                <a:gd name="T1" fmla="*/ 0 h 1187"/>
                <a:gd name="T2" fmla="*/ 191 w 191"/>
                <a:gd name="T3" fmla="*/ 49 h 1187"/>
                <a:gd name="T4" fmla="*/ 191 w 191"/>
                <a:gd name="T5" fmla="*/ 1187 h 1187"/>
                <a:gd name="T6" fmla="*/ 1 w 191"/>
                <a:gd name="T7" fmla="*/ 1125 h 1187"/>
                <a:gd name="T8" fmla="*/ 0 w 191"/>
                <a:gd name="T9" fmla="*/ 0 h 1187"/>
              </a:gdLst>
              <a:ahLst/>
              <a:cxnLst>
                <a:cxn ang="0">
                  <a:pos x="T0" y="T1"/>
                </a:cxn>
                <a:cxn ang="0">
                  <a:pos x="T2" y="T3"/>
                </a:cxn>
                <a:cxn ang="0">
                  <a:pos x="T4" y="T5"/>
                </a:cxn>
                <a:cxn ang="0">
                  <a:pos x="T6" y="T7"/>
                </a:cxn>
                <a:cxn ang="0">
                  <a:pos x="T8" y="T9"/>
                </a:cxn>
              </a:cxnLst>
              <a:rect l="0" t="0" r="r" b="b"/>
              <a:pathLst>
                <a:path w="191" h="1187">
                  <a:moveTo>
                    <a:pt x="0" y="0"/>
                  </a:moveTo>
                  <a:lnTo>
                    <a:pt x="191" y="49"/>
                  </a:lnTo>
                  <a:lnTo>
                    <a:pt x="191" y="1187"/>
                  </a:lnTo>
                  <a:lnTo>
                    <a:pt x="1" y="1125"/>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5"/>
            <p:cNvSpPr>
              <a:spLocks/>
            </p:cNvSpPr>
            <p:nvPr/>
          </p:nvSpPr>
          <p:spPr bwMode="auto">
            <a:xfrm>
              <a:off x="4568825" y="2420938"/>
              <a:ext cx="301625" cy="1884363"/>
            </a:xfrm>
            <a:custGeom>
              <a:avLst/>
              <a:gdLst>
                <a:gd name="T0" fmla="*/ 189 w 190"/>
                <a:gd name="T1" fmla="*/ 0 h 1187"/>
                <a:gd name="T2" fmla="*/ 190 w 190"/>
                <a:gd name="T3" fmla="*/ 1125 h 1187"/>
                <a:gd name="T4" fmla="*/ 0 w 190"/>
                <a:gd name="T5" fmla="*/ 1187 h 1187"/>
                <a:gd name="T6" fmla="*/ 0 w 190"/>
                <a:gd name="T7" fmla="*/ 49 h 1187"/>
                <a:gd name="T8" fmla="*/ 189 w 190"/>
                <a:gd name="T9" fmla="*/ 0 h 1187"/>
              </a:gdLst>
              <a:ahLst/>
              <a:cxnLst>
                <a:cxn ang="0">
                  <a:pos x="T0" y="T1"/>
                </a:cxn>
                <a:cxn ang="0">
                  <a:pos x="T2" y="T3"/>
                </a:cxn>
                <a:cxn ang="0">
                  <a:pos x="T4" y="T5"/>
                </a:cxn>
                <a:cxn ang="0">
                  <a:pos x="T6" y="T7"/>
                </a:cxn>
                <a:cxn ang="0">
                  <a:pos x="T8" y="T9"/>
                </a:cxn>
              </a:cxnLst>
              <a:rect l="0" t="0" r="r" b="b"/>
              <a:pathLst>
                <a:path w="190" h="1187">
                  <a:moveTo>
                    <a:pt x="189" y="0"/>
                  </a:moveTo>
                  <a:lnTo>
                    <a:pt x="190" y="1125"/>
                  </a:lnTo>
                  <a:lnTo>
                    <a:pt x="0" y="1187"/>
                  </a:lnTo>
                  <a:lnTo>
                    <a:pt x="0" y="49"/>
                  </a:lnTo>
                  <a:lnTo>
                    <a:pt x="18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5210574" y="3250816"/>
            <a:ext cx="601663" cy="2108584"/>
            <a:chOff x="5276850" y="1968500"/>
            <a:chExt cx="601663" cy="2336801"/>
          </a:xfrm>
        </p:grpSpPr>
        <p:sp>
          <p:nvSpPr>
            <p:cNvPr id="72" name="Freeform 56"/>
            <p:cNvSpPr>
              <a:spLocks/>
            </p:cNvSpPr>
            <p:nvPr/>
          </p:nvSpPr>
          <p:spPr bwMode="auto">
            <a:xfrm>
              <a:off x="5276850" y="1968500"/>
              <a:ext cx="300038" cy="120650"/>
            </a:xfrm>
            <a:custGeom>
              <a:avLst/>
              <a:gdLst>
                <a:gd name="T0" fmla="*/ 189 w 189"/>
                <a:gd name="T1" fmla="*/ 0 h 76"/>
                <a:gd name="T2" fmla="*/ 189 w 189"/>
                <a:gd name="T3" fmla="*/ 76 h 76"/>
                <a:gd name="T4" fmla="*/ 0 w 189"/>
                <a:gd name="T5" fmla="*/ 29 h 76"/>
                <a:gd name="T6" fmla="*/ 0 w 189"/>
                <a:gd name="T7" fmla="*/ 29 h 76"/>
                <a:gd name="T8" fmla="*/ 189 w 189"/>
                <a:gd name="T9" fmla="*/ 0 h 76"/>
              </a:gdLst>
              <a:ahLst/>
              <a:cxnLst>
                <a:cxn ang="0">
                  <a:pos x="T0" y="T1"/>
                </a:cxn>
                <a:cxn ang="0">
                  <a:pos x="T2" y="T3"/>
                </a:cxn>
                <a:cxn ang="0">
                  <a:pos x="T4" y="T5"/>
                </a:cxn>
                <a:cxn ang="0">
                  <a:pos x="T6" y="T7"/>
                </a:cxn>
                <a:cxn ang="0">
                  <a:pos x="T8" y="T9"/>
                </a:cxn>
              </a:cxnLst>
              <a:rect l="0" t="0" r="r" b="b"/>
              <a:pathLst>
                <a:path w="189" h="76">
                  <a:moveTo>
                    <a:pt x="189" y="0"/>
                  </a:moveTo>
                  <a:lnTo>
                    <a:pt x="189" y="76"/>
                  </a:lnTo>
                  <a:lnTo>
                    <a:pt x="0" y="29"/>
                  </a:lnTo>
                  <a:lnTo>
                    <a:pt x="0" y="29"/>
                  </a:lnTo>
                  <a:lnTo>
                    <a:pt x="18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7"/>
            <p:cNvSpPr>
              <a:spLocks/>
            </p:cNvSpPr>
            <p:nvPr/>
          </p:nvSpPr>
          <p:spPr bwMode="auto">
            <a:xfrm>
              <a:off x="5576888" y="1968500"/>
              <a:ext cx="301625" cy="120650"/>
            </a:xfrm>
            <a:custGeom>
              <a:avLst/>
              <a:gdLst>
                <a:gd name="T0" fmla="*/ 0 w 190"/>
                <a:gd name="T1" fmla="*/ 0 h 76"/>
                <a:gd name="T2" fmla="*/ 190 w 190"/>
                <a:gd name="T3" fmla="*/ 29 h 76"/>
                <a:gd name="T4" fmla="*/ 190 w 190"/>
                <a:gd name="T5" fmla="*/ 29 h 76"/>
                <a:gd name="T6" fmla="*/ 0 w 190"/>
                <a:gd name="T7" fmla="*/ 76 h 76"/>
                <a:gd name="T8" fmla="*/ 0 w 190"/>
                <a:gd name="T9" fmla="*/ 0 h 76"/>
              </a:gdLst>
              <a:ahLst/>
              <a:cxnLst>
                <a:cxn ang="0">
                  <a:pos x="T0" y="T1"/>
                </a:cxn>
                <a:cxn ang="0">
                  <a:pos x="T2" y="T3"/>
                </a:cxn>
                <a:cxn ang="0">
                  <a:pos x="T4" y="T5"/>
                </a:cxn>
                <a:cxn ang="0">
                  <a:pos x="T6" y="T7"/>
                </a:cxn>
                <a:cxn ang="0">
                  <a:pos x="T8" y="T9"/>
                </a:cxn>
              </a:cxnLst>
              <a:rect l="0" t="0" r="r" b="b"/>
              <a:pathLst>
                <a:path w="190" h="76">
                  <a:moveTo>
                    <a:pt x="0" y="0"/>
                  </a:moveTo>
                  <a:lnTo>
                    <a:pt x="190" y="29"/>
                  </a:lnTo>
                  <a:lnTo>
                    <a:pt x="190" y="29"/>
                  </a:lnTo>
                  <a:lnTo>
                    <a:pt x="0" y="76"/>
                  </a:lnTo>
                  <a:lnTo>
                    <a:pt x="0" y="0"/>
                  </a:lnTo>
                  <a:close/>
                </a:path>
              </a:pathLst>
            </a:custGeom>
            <a:solidFill>
              <a:srgbClr val="FF93E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58"/>
            <p:cNvSpPr>
              <a:spLocks/>
            </p:cNvSpPr>
            <p:nvPr/>
          </p:nvSpPr>
          <p:spPr bwMode="auto">
            <a:xfrm>
              <a:off x="5276850" y="2014538"/>
              <a:ext cx="300038" cy="2290763"/>
            </a:xfrm>
            <a:custGeom>
              <a:avLst/>
              <a:gdLst>
                <a:gd name="T0" fmla="*/ 0 w 189"/>
                <a:gd name="T1" fmla="*/ 0 h 1443"/>
                <a:gd name="T2" fmla="*/ 189 w 189"/>
                <a:gd name="T3" fmla="*/ 47 h 1443"/>
                <a:gd name="T4" fmla="*/ 189 w 189"/>
                <a:gd name="T5" fmla="*/ 1443 h 1443"/>
                <a:gd name="T6" fmla="*/ 0 w 189"/>
                <a:gd name="T7" fmla="*/ 1381 h 1443"/>
                <a:gd name="T8" fmla="*/ 0 w 189"/>
                <a:gd name="T9" fmla="*/ 0 h 1443"/>
              </a:gdLst>
              <a:ahLst/>
              <a:cxnLst>
                <a:cxn ang="0">
                  <a:pos x="T0" y="T1"/>
                </a:cxn>
                <a:cxn ang="0">
                  <a:pos x="T2" y="T3"/>
                </a:cxn>
                <a:cxn ang="0">
                  <a:pos x="T4" y="T5"/>
                </a:cxn>
                <a:cxn ang="0">
                  <a:pos x="T6" y="T7"/>
                </a:cxn>
                <a:cxn ang="0">
                  <a:pos x="T8" y="T9"/>
                </a:cxn>
              </a:cxnLst>
              <a:rect l="0" t="0" r="r" b="b"/>
              <a:pathLst>
                <a:path w="189" h="1443">
                  <a:moveTo>
                    <a:pt x="0" y="0"/>
                  </a:moveTo>
                  <a:lnTo>
                    <a:pt x="189" y="47"/>
                  </a:lnTo>
                  <a:lnTo>
                    <a:pt x="189" y="1443"/>
                  </a:lnTo>
                  <a:lnTo>
                    <a:pt x="0" y="1381"/>
                  </a:lnTo>
                  <a:lnTo>
                    <a:pt x="0" y="0"/>
                  </a:lnTo>
                  <a:close/>
                </a:path>
              </a:pathLst>
            </a:custGeom>
            <a:solidFill>
              <a:srgbClr val="A2007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9"/>
            <p:cNvSpPr>
              <a:spLocks/>
            </p:cNvSpPr>
            <p:nvPr/>
          </p:nvSpPr>
          <p:spPr bwMode="auto">
            <a:xfrm>
              <a:off x="5576888" y="2014538"/>
              <a:ext cx="301625" cy="2290763"/>
            </a:xfrm>
            <a:custGeom>
              <a:avLst/>
              <a:gdLst>
                <a:gd name="T0" fmla="*/ 190 w 190"/>
                <a:gd name="T1" fmla="*/ 0 h 1443"/>
                <a:gd name="T2" fmla="*/ 190 w 190"/>
                <a:gd name="T3" fmla="*/ 1381 h 1443"/>
                <a:gd name="T4" fmla="*/ 0 w 190"/>
                <a:gd name="T5" fmla="*/ 1443 h 1443"/>
                <a:gd name="T6" fmla="*/ 0 w 190"/>
                <a:gd name="T7" fmla="*/ 47 h 1443"/>
                <a:gd name="T8" fmla="*/ 190 w 190"/>
                <a:gd name="T9" fmla="*/ 0 h 1443"/>
              </a:gdLst>
              <a:ahLst/>
              <a:cxnLst>
                <a:cxn ang="0">
                  <a:pos x="T0" y="T1"/>
                </a:cxn>
                <a:cxn ang="0">
                  <a:pos x="T2" y="T3"/>
                </a:cxn>
                <a:cxn ang="0">
                  <a:pos x="T4" y="T5"/>
                </a:cxn>
                <a:cxn ang="0">
                  <a:pos x="T6" y="T7"/>
                </a:cxn>
                <a:cxn ang="0">
                  <a:pos x="T8" y="T9"/>
                </a:cxn>
              </a:cxnLst>
              <a:rect l="0" t="0" r="r" b="b"/>
              <a:pathLst>
                <a:path w="190" h="1443">
                  <a:moveTo>
                    <a:pt x="190" y="0"/>
                  </a:moveTo>
                  <a:lnTo>
                    <a:pt x="190" y="1381"/>
                  </a:lnTo>
                  <a:lnTo>
                    <a:pt x="0" y="1443"/>
                  </a:lnTo>
                  <a:lnTo>
                    <a:pt x="0" y="47"/>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5" name="Group 94"/>
          <p:cNvGrpSpPr/>
          <p:nvPr/>
        </p:nvGrpSpPr>
        <p:grpSpPr>
          <a:xfrm>
            <a:off x="6221415" y="2773808"/>
            <a:ext cx="604837" cy="2585593"/>
            <a:chOff x="6284913" y="1439863"/>
            <a:chExt cx="604837" cy="2865438"/>
          </a:xfrm>
        </p:grpSpPr>
        <p:sp>
          <p:nvSpPr>
            <p:cNvPr id="76" name="Freeform 60"/>
            <p:cNvSpPr>
              <a:spLocks/>
            </p:cNvSpPr>
            <p:nvPr/>
          </p:nvSpPr>
          <p:spPr bwMode="auto">
            <a:xfrm>
              <a:off x="6284913" y="1439863"/>
              <a:ext cx="303213" cy="123825"/>
            </a:xfrm>
            <a:custGeom>
              <a:avLst/>
              <a:gdLst>
                <a:gd name="T0" fmla="*/ 191 w 191"/>
                <a:gd name="T1" fmla="*/ 0 h 78"/>
                <a:gd name="T2" fmla="*/ 191 w 191"/>
                <a:gd name="T3" fmla="*/ 78 h 78"/>
                <a:gd name="T4" fmla="*/ 0 w 191"/>
                <a:gd name="T5" fmla="*/ 30 h 78"/>
                <a:gd name="T6" fmla="*/ 0 w 191"/>
                <a:gd name="T7" fmla="*/ 30 h 78"/>
                <a:gd name="T8" fmla="*/ 191 w 191"/>
                <a:gd name="T9" fmla="*/ 0 h 78"/>
              </a:gdLst>
              <a:ahLst/>
              <a:cxnLst>
                <a:cxn ang="0">
                  <a:pos x="T0" y="T1"/>
                </a:cxn>
                <a:cxn ang="0">
                  <a:pos x="T2" y="T3"/>
                </a:cxn>
                <a:cxn ang="0">
                  <a:pos x="T4" y="T5"/>
                </a:cxn>
                <a:cxn ang="0">
                  <a:pos x="T6" y="T7"/>
                </a:cxn>
                <a:cxn ang="0">
                  <a:pos x="T8" y="T9"/>
                </a:cxn>
              </a:cxnLst>
              <a:rect l="0" t="0" r="r" b="b"/>
              <a:pathLst>
                <a:path w="191" h="78">
                  <a:moveTo>
                    <a:pt x="191" y="0"/>
                  </a:moveTo>
                  <a:lnTo>
                    <a:pt x="191" y="78"/>
                  </a:lnTo>
                  <a:lnTo>
                    <a:pt x="0" y="30"/>
                  </a:lnTo>
                  <a:lnTo>
                    <a:pt x="0" y="30"/>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1"/>
            <p:cNvSpPr>
              <a:spLocks/>
            </p:cNvSpPr>
            <p:nvPr/>
          </p:nvSpPr>
          <p:spPr bwMode="auto">
            <a:xfrm>
              <a:off x="6588125" y="1439863"/>
              <a:ext cx="298450" cy="123825"/>
            </a:xfrm>
            <a:custGeom>
              <a:avLst/>
              <a:gdLst>
                <a:gd name="T0" fmla="*/ 0 w 188"/>
                <a:gd name="T1" fmla="*/ 0 h 78"/>
                <a:gd name="T2" fmla="*/ 188 w 188"/>
                <a:gd name="T3" fmla="*/ 30 h 78"/>
                <a:gd name="T4" fmla="*/ 188 w 188"/>
                <a:gd name="T5" fmla="*/ 30 h 78"/>
                <a:gd name="T6" fmla="*/ 0 w 188"/>
                <a:gd name="T7" fmla="*/ 78 h 78"/>
                <a:gd name="T8" fmla="*/ 0 w 188"/>
                <a:gd name="T9" fmla="*/ 0 h 78"/>
              </a:gdLst>
              <a:ahLst/>
              <a:cxnLst>
                <a:cxn ang="0">
                  <a:pos x="T0" y="T1"/>
                </a:cxn>
                <a:cxn ang="0">
                  <a:pos x="T2" y="T3"/>
                </a:cxn>
                <a:cxn ang="0">
                  <a:pos x="T4" y="T5"/>
                </a:cxn>
                <a:cxn ang="0">
                  <a:pos x="T6" y="T7"/>
                </a:cxn>
                <a:cxn ang="0">
                  <a:pos x="T8" y="T9"/>
                </a:cxn>
              </a:cxnLst>
              <a:rect l="0" t="0" r="r" b="b"/>
              <a:pathLst>
                <a:path w="188" h="78">
                  <a:moveTo>
                    <a:pt x="0" y="0"/>
                  </a:moveTo>
                  <a:lnTo>
                    <a:pt x="188" y="30"/>
                  </a:lnTo>
                  <a:lnTo>
                    <a:pt x="188" y="30"/>
                  </a:lnTo>
                  <a:lnTo>
                    <a:pt x="0" y="78"/>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62"/>
            <p:cNvSpPr>
              <a:spLocks/>
            </p:cNvSpPr>
            <p:nvPr/>
          </p:nvSpPr>
          <p:spPr bwMode="auto">
            <a:xfrm>
              <a:off x="6284913" y="1487488"/>
              <a:ext cx="303213" cy="2817813"/>
            </a:xfrm>
            <a:custGeom>
              <a:avLst/>
              <a:gdLst>
                <a:gd name="T0" fmla="*/ 0 w 191"/>
                <a:gd name="T1" fmla="*/ 0 h 1775"/>
                <a:gd name="T2" fmla="*/ 191 w 191"/>
                <a:gd name="T3" fmla="*/ 48 h 1775"/>
                <a:gd name="T4" fmla="*/ 191 w 191"/>
                <a:gd name="T5" fmla="*/ 1775 h 1775"/>
                <a:gd name="T6" fmla="*/ 1 w 191"/>
                <a:gd name="T7" fmla="*/ 1713 h 1775"/>
                <a:gd name="T8" fmla="*/ 0 w 191"/>
                <a:gd name="T9" fmla="*/ 0 h 1775"/>
              </a:gdLst>
              <a:ahLst/>
              <a:cxnLst>
                <a:cxn ang="0">
                  <a:pos x="T0" y="T1"/>
                </a:cxn>
                <a:cxn ang="0">
                  <a:pos x="T2" y="T3"/>
                </a:cxn>
                <a:cxn ang="0">
                  <a:pos x="T4" y="T5"/>
                </a:cxn>
                <a:cxn ang="0">
                  <a:pos x="T6" y="T7"/>
                </a:cxn>
                <a:cxn ang="0">
                  <a:pos x="T8" y="T9"/>
                </a:cxn>
              </a:cxnLst>
              <a:rect l="0" t="0" r="r" b="b"/>
              <a:pathLst>
                <a:path w="191" h="1775">
                  <a:moveTo>
                    <a:pt x="0" y="0"/>
                  </a:moveTo>
                  <a:lnTo>
                    <a:pt x="191" y="48"/>
                  </a:lnTo>
                  <a:lnTo>
                    <a:pt x="191" y="1775"/>
                  </a:lnTo>
                  <a:lnTo>
                    <a:pt x="1" y="1713"/>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63"/>
            <p:cNvSpPr>
              <a:spLocks/>
            </p:cNvSpPr>
            <p:nvPr/>
          </p:nvSpPr>
          <p:spPr bwMode="auto">
            <a:xfrm>
              <a:off x="6588125" y="1487488"/>
              <a:ext cx="301625" cy="2817813"/>
            </a:xfrm>
            <a:custGeom>
              <a:avLst/>
              <a:gdLst>
                <a:gd name="T0" fmla="*/ 188 w 190"/>
                <a:gd name="T1" fmla="*/ 0 h 1775"/>
                <a:gd name="T2" fmla="*/ 190 w 190"/>
                <a:gd name="T3" fmla="*/ 1713 h 1775"/>
                <a:gd name="T4" fmla="*/ 0 w 190"/>
                <a:gd name="T5" fmla="*/ 1775 h 1775"/>
                <a:gd name="T6" fmla="*/ 0 w 190"/>
                <a:gd name="T7" fmla="*/ 48 h 1775"/>
                <a:gd name="T8" fmla="*/ 188 w 190"/>
                <a:gd name="T9" fmla="*/ 0 h 1775"/>
              </a:gdLst>
              <a:ahLst/>
              <a:cxnLst>
                <a:cxn ang="0">
                  <a:pos x="T0" y="T1"/>
                </a:cxn>
                <a:cxn ang="0">
                  <a:pos x="T2" y="T3"/>
                </a:cxn>
                <a:cxn ang="0">
                  <a:pos x="T4" y="T5"/>
                </a:cxn>
                <a:cxn ang="0">
                  <a:pos x="T6" y="T7"/>
                </a:cxn>
                <a:cxn ang="0">
                  <a:pos x="T8" y="T9"/>
                </a:cxn>
              </a:cxnLst>
              <a:rect l="0" t="0" r="r" b="b"/>
              <a:pathLst>
                <a:path w="190" h="1775">
                  <a:moveTo>
                    <a:pt x="188" y="0"/>
                  </a:moveTo>
                  <a:lnTo>
                    <a:pt x="190" y="1713"/>
                  </a:lnTo>
                  <a:lnTo>
                    <a:pt x="0" y="1775"/>
                  </a:lnTo>
                  <a:lnTo>
                    <a:pt x="0" y="48"/>
                  </a:lnTo>
                  <a:lnTo>
                    <a:pt x="188"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7232651" y="2235202"/>
            <a:ext cx="601663" cy="3124197"/>
            <a:chOff x="7296150" y="842963"/>
            <a:chExt cx="601663" cy="3462337"/>
          </a:xfrm>
        </p:grpSpPr>
        <p:sp>
          <p:nvSpPr>
            <p:cNvPr id="80" name="Freeform 64"/>
            <p:cNvSpPr>
              <a:spLocks/>
            </p:cNvSpPr>
            <p:nvPr/>
          </p:nvSpPr>
          <p:spPr bwMode="auto">
            <a:xfrm>
              <a:off x="7296150" y="842963"/>
              <a:ext cx="300038" cy="122238"/>
            </a:xfrm>
            <a:custGeom>
              <a:avLst/>
              <a:gdLst>
                <a:gd name="T0" fmla="*/ 189 w 189"/>
                <a:gd name="T1" fmla="*/ 0 h 77"/>
                <a:gd name="T2" fmla="*/ 189 w 189"/>
                <a:gd name="T3" fmla="*/ 77 h 77"/>
                <a:gd name="T4" fmla="*/ 0 w 189"/>
                <a:gd name="T5" fmla="*/ 29 h 77"/>
                <a:gd name="T6" fmla="*/ 0 w 189"/>
                <a:gd name="T7" fmla="*/ 29 h 77"/>
                <a:gd name="T8" fmla="*/ 189 w 189"/>
                <a:gd name="T9" fmla="*/ 0 h 77"/>
              </a:gdLst>
              <a:ahLst/>
              <a:cxnLst>
                <a:cxn ang="0">
                  <a:pos x="T0" y="T1"/>
                </a:cxn>
                <a:cxn ang="0">
                  <a:pos x="T2" y="T3"/>
                </a:cxn>
                <a:cxn ang="0">
                  <a:pos x="T4" y="T5"/>
                </a:cxn>
                <a:cxn ang="0">
                  <a:pos x="T6" y="T7"/>
                </a:cxn>
                <a:cxn ang="0">
                  <a:pos x="T8" y="T9"/>
                </a:cxn>
              </a:cxnLst>
              <a:rect l="0" t="0" r="r" b="b"/>
              <a:pathLst>
                <a:path w="189" h="77">
                  <a:moveTo>
                    <a:pt x="189" y="0"/>
                  </a:moveTo>
                  <a:lnTo>
                    <a:pt x="189" y="77"/>
                  </a:lnTo>
                  <a:lnTo>
                    <a:pt x="0" y="29"/>
                  </a:lnTo>
                  <a:lnTo>
                    <a:pt x="0" y="29"/>
                  </a:lnTo>
                  <a:lnTo>
                    <a:pt x="18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5"/>
            <p:cNvSpPr>
              <a:spLocks/>
            </p:cNvSpPr>
            <p:nvPr/>
          </p:nvSpPr>
          <p:spPr bwMode="auto">
            <a:xfrm>
              <a:off x="7596188" y="842963"/>
              <a:ext cx="301625" cy="122238"/>
            </a:xfrm>
            <a:custGeom>
              <a:avLst/>
              <a:gdLst>
                <a:gd name="T0" fmla="*/ 0 w 190"/>
                <a:gd name="T1" fmla="*/ 0 h 77"/>
                <a:gd name="T2" fmla="*/ 190 w 190"/>
                <a:gd name="T3" fmla="*/ 29 h 77"/>
                <a:gd name="T4" fmla="*/ 190 w 190"/>
                <a:gd name="T5" fmla="*/ 29 h 77"/>
                <a:gd name="T6" fmla="*/ 0 w 190"/>
                <a:gd name="T7" fmla="*/ 77 h 77"/>
                <a:gd name="T8" fmla="*/ 0 w 190"/>
                <a:gd name="T9" fmla="*/ 0 h 77"/>
              </a:gdLst>
              <a:ahLst/>
              <a:cxnLst>
                <a:cxn ang="0">
                  <a:pos x="T0" y="T1"/>
                </a:cxn>
                <a:cxn ang="0">
                  <a:pos x="T2" y="T3"/>
                </a:cxn>
                <a:cxn ang="0">
                  <a:pos x="T4" y="T5"/>
                </a:cxn>
                <a:cxn ang="0">
                  <a:pos x="T6" y="T7"/>
                </a:cxn>
                <a:cxn ang="0">
                  <a:pos x="T8" y="T9"/>
                </a:cxn>
              </a:cxnLst>
              <a:rect l="0" t="0" r="r" b="b"/>
              <a:pathLst>
                <a:path w="190" h="77">
                  <a:moveTo>
                    <a:pt x="0" y="0"/>
                  </a:moveTo>
                  <a:lnTo>
                    <a:pt x="190" y="29"/>
                  </a:lnTo>
                  <a:lnTo>
                    <a:pt x="190" y="29"/>
                  </a:lnTo>
                  <a:lnTo>
                    <a:pt x="0" y="77"/>
                  </a:lnTo>
                  <a:lnTo>
                    <a:pt x="0" y="0"/>
                  </a:lnTo>
                  <a:close/>
                </a:path>
              </a:pathLst>
            </a:custGeom>
            <a:solidFill>
              <a:srgbClr val="FF93E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6"/>
            <p:cNvSpPr>
              <a:spLocks/>
            </p:cNvSpPr>
            <p:nvPr/>
          </p:nvSpPr>
          <p:spPr bwMode="auto">
            <a:xfrm>
              <a:off x="7296150" y="889000"/>
              <a:ext cx="300038" cy="3416300"/>
            </a:xfrm>
            <a:custGeom>
              <a:avLst/>
              <a:gdLst>
                <a:gd name="T0" fmla="*/ 0 w 189"/>
                <a:gd name="T1" fmla="*/ 0 h 2152"/>
                <a:gd name="T2" fmla="*/ 189 w 189"/>
                <a:gd name="T3" fmla="*/ 48 h 2152"/>
                <a:gd name="T4" fmla="*/ 189 w 189"/>
                <a:gd name="T5" fmla="*/ 2152 h 2152"/>
                <a:gd name="T6" fmla="*/ 0 w 189"/>
                <a:gd name="T7" fmla="*/ 2090 h 2152"/>
                <a:gd name="T8" fmla="*/ 0 w 189"/>
                <a:gd name="T9" fmla="*/ 0 h 2152"/>
              </a:gdLst>
              <a:ahLst/>
              <a:cxnLst>
                <a:cxn ang="0">
                  <a:pos x="T0" y="T1"/>
                </a:cxn>
                <a:cxn ang="0">
                  <a:pos x="T2" y="T3"/>
                </a:cxn>
                <a:cxn ang="0">
                  <a:pos x="T4" y="T5"/>
                </a:cxn>
                <a:cxn ang="0">
                  <a:pos x="T6" y="T7"/>
                </a:cxn>
                <a:cxn ang="0">
                  <a:pos x="T8" y="T9"/>
                </a:cxn>
              </a:cxnLst>
              <a:rect l="0" t="0" r="r" b="b"/>
              <a:pathLst>
                <a:path w="189" h="2152">
                  <a:moveTo>
                    <a:pt x="0" y="0"/>
                  </a:moveTo>
                  <a:lnTo>
                    <a:pt x="189" y="48"/>
                  </a:lnTo>
                  <a:lnTo>
                    <a:pt x="189" y="2152"/>
                  </a:lnTo>
                  <a:lnTo>
                    <a:pt x="0" y="2090"/>
                  </a:lnTo>
                  <a:lnTo>
                    <a:pt x="0" y="0"/>
                  </a:lnTo>
                  <a:close/>
                </a:path>
              </a:pathLst>
            </a:custGeom>
            <a:solidFill>
              <a:srgbClr val="A2007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7"/>
            <p:cNvSpPr>
              <a:spLocks/>
            </p:cNvSpPr>
            <p:nvPr/>
          </p:nvSpPr>
          <p:spPr bwMode="auto">
            <a:xfrm>
              <a:off x="7596188" y="889000"/>
              <a:ext cx="301625" cy="3416300"/>
            </a:xfrm>
            <a:custGeom>
              <a:avLst/>
              <a:gdLst>
                <a:gd name="T0" fmla="*/ 190 w 190"/>
                <a:gd name="T1" fmla="*/ 0 h 2152"/>
                <a:gd name="T2" fmla="*/ 190 w 190"/>
                <a:gd name="T3" fmla="*/ 2090 h 2152"/>
                <a:gd name="T4" fmla="*/ 0 w 190"/>
                <a:gd name="T5" fmla="*/ 2152 h 2152"/>
                <a:gd name="T6" fmla="*/ 0 w 190"/>
                <a:gd name="T7" fmla="*/ 48 h 2152"/>
                <a:gd name="T8" fmla="*/ 190 w 190"/>
                <a:gd name="T9" fmla="*/ 0 h 2152"/>
              </a:gdLst>
              <a:ahLst/>
              <a:cxnLst>
                <a:cxn ang="0">
                  <a:pos x="T0" y="T1"/>
                </a:cxn>
                <a:cxn ang="0">
                  <a:pos x="T2" y="T3"/>
                </a:cxn>
                <a:cxn ang="0">
                  <a:pos x="T4" y="T5"/>
                </a:cxn>
                <a:cxn ang="0">
                  <a:pos x="T6" y="T7"/>
                </a:cxn>
                <a:cxn ang="0">
                  <a:pos x="T8" y="T9"/>
                </a:cxn>
              </a:cxnLst>
              <a:rect l="0" t="0" r="r" b="b"/>
              <a:pathLst>
                <a:path w="190" h="2152">
                  <a:moveTo>
                    <a:pt x="190" y="0"/>
                  </a:moveTo>
                  <a:lnTo>
                    <a:pt x="190" y="2090"/>
                  </a:lnTo>
                  <a:lnTo>
                    <a:pt x="0" y="2152"/>
                  </a:lnTo>
                  <a:lnTo>
                    <a:pt x="0" y="48"/>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4" name="TextBox 83"/>
          <p:cNvSpPr txBox="1"/>
          <p:nvPr/>
        </p:nvSpPr>
        <p:spPr>
          <a:xfrm>
            <a:off x="1193800" y="4335720"/>
            <a:ext cx="544514" cy="369332"/>
          </a:xfrm>
          <a:prstGeom prst="rect">
            <a:avLst/>
          </a:prstGeom>
          <a:noFill/>
        </p:spPr>
        <p:txBody>
          <a:bodyPr wrap="square" rtlCol="0">
            <a:spAutoFit/>
          </a:bodyPr>
          <a:lstStyle/>
          <a:p>
            <a:pPr algn="ctr"/>
            <a:r>
              <a:rPr lang="en-US" dirty="0" smtClean="0">
                <a:solidFill>
                  <a:srgbClr val="FF33CC"/>
                </a:solidFill>
                <a:latin typeface="Bebas Neue" pitchFamily="34" charset="0"/>
              </a:rPr>
              <a:t>20%</a:t>
            </a:r>
          </a:p>
        </p:txBody>
      </p:sp>
      <p:sp>
        <p:nvSpPr>
          <p:cNvPr id="87" name="TextBox 86"/>
          <p:cNvSpPr txBox="1"/>
          <p:nvPr/>
        </p:nvSpPr>
        <p:spPr>
          <a:xfrm>
            <a:off x="2212975" y="3914206"/>
            <a:ext cx="544514" cy="369332"/>
          </a:xfrm>
          <a:prstGeom prst="rect">
            <a:avLst/>
          </a:prstGeom>
          <a:noFill/>
        </p:spPr>
        <p:txBody>
          <a:bodyPr wrap="square" rtlCol="0">
            <a:spAutoFit/>
          </a:bodyPr>
          <a:lstStyle/>
          <a:p>
            <a:pPr algn="ctr"/>
            <a:r>
              <a:rPr lang="en-US" dirty="0" smtClean="0">
                <a:latin typeface="Bebas Neue" pitchFamily="34" charset="0"/>
              </a:rPr>
              <a:t>30%</a:t>
            </a:r>
          </a:p>
        </p:txBody>
      </p:sp>
      <p:sp>
        <p:nvSpPr>
          <p:cNvPr id="88" name="TextBox 87"/>
          <p:cNvSpPr txBox="1"/>
          <p:nvPr/>
        </p:nvSpPr>
        <p:spPr>
          <a:xfrm>
            <a:off x="3220244" y="3483037"/>
            <a:ext cx="544514" cy="369332"/>
          </a:xfrm>
          <a:prstGeom prst="rect">
            <a:avLst/>
          </a:prstGeom>
          <a:noFill/>
        </p:spPr>
        <p:txBody>
          <a:bodyPr wrap="square" rtlCol="0">
            <a:spAutoFit/>
          </a:bodyPr>
          <a:lstStyle/>
          <a:p>
            <a:pPr algn="ctr"/>
            <a:r>
              <a:rPr lang="en-US" dirty="0" smtClean="0">
                <a:solidFill>
                  <a:srgbClr val="FF33CC"/>
                </a:solidFill>
                <a:latin typeface="Bebas Neue" pitchFamily="34" charset="0"/>
              </a:rPr>
              <a:t>42%</a:t>
            </a:r>
          </a:p>
        </p:txBody>
      </p:sp>
      <p:sp>
        <p:nvSpPr>
          <p:cNvPr id="91" name="TextBox 90"/>
          <p:cNvSpPr txBox="1"/>
          <p:nvPr/>
        </p:nvSpPr>
        <p:spPr>
          <a:xfrm>
            <a:off x="4231482" y="3059029"/>
            <a:ext cx="544514" cy="369332"/>
          </a:xfrm>
          <a:prstGeom prst="rect">
            <a:avLst/>
          </a:prstGeom>
          <a:noFill/>
        </p:spPr>
        <p:txBody>
          <a:bodyPr wrap="square" rtlCol="0">
            <a:spAutoFit/>
          </a:bodyPr>
          <a:lstStyle/>
          <a:p>
            <a:pPr algn="ctr"/>
            <a:r>
              <a:rPr lang="en-US" dirty="0" smtClean="0">
                <a:latin typeface="Bebas Neue" pitchFamily="34" charset="0"/>
              </a:rPr>
              <a:t>55%</a:t>
            </a:r>
          </a:p>
        </p:txBody>
      </p:sp>
      <p:sp>
        <p:nvSpPr>
          <p:cNvPr id="92" name="TextBox 91"/>
          <p:cNvSpPr txBox="1"/>
          <p:nvPr/>
        </p:nvSpPr>
        <p:spPr>
          <a:xfrm>
            <a:off x="5239147" y="2758376"/>
            <a:ext cx="544514" cy="369332"/>
          </a:xfrm>
          <a:prstGeom prst="rect">
            <a:avLst/>
          </a:prstGeom>
          <a:noFill/>
        </p:spPr>
        <p:txBody>
          <a:bodyPr wrap="square" rtlCol="0">
            <a:spAutoFit/>
          </a:bodyPr>
          <a:lstStyle/>
          <a:p>
            <a:pPr algn="ctr"/>
            <a:r>
              <a:rPr lang="en-US" dirty="0" smtClean="0">
                <a:solidFill>
                  <a:srgbClr val="FF33CC"/>
                </a:solidFill>
                <a:latin typeface="Bebas Neue" pitchFamily="34" charset="0"/>
              </a:rPr>
              <a:t>64%</a:t>
            </a:r>
          </a:p>
        </p:txBody>
      </p:sp>
      <p:sp>
        <p:nvSpPr>
          <p:cNvPr id="94" name="TextBox 93"/>
          <p:cNvSpPr txBox="1"/>
          <p:nvPr/>
        </p:nvSpPr>
        <p:spPr>
          <a:xfrm>
            <a:off x="6251575" y="2252252"/>
            <a:ext cx="544514" cy="369332"/>
          </a:xfrm>
          <a:prstGeom prst="rect">
            <a:avLst/>
          </a:prstGeom>
          <a:noFill/>
        </p:spPr>
        <p:txBody>
          <a:bodyPr wrap="square" rtlCol="0">
            <a:spAutoFit/>
          </a:bodyPr>
          <a:lstStyle/>
          <a:p>
            <a:pPr algn="ctr"/>
            <a:r>
              <a:rPr lang="en-US" dirty="0" smtClean="0">
                <a:latin typeface="Bebas Neue" pitchFamily="34" charset="0"/>
              </a:rPr>
              <a:t>75%</a:t>
            </a:r>
          </a:p>
        </p:txBody>
      </p:sp>
      <p:sp>
        <p:nvSpPr>
          <p:cNvPr id="97" name="TextBox 96"/>
          <p:cNvSpPr txBox="1"/>
          <p:nvPr/>
        </p:nvSpPr>
        <p:spPr>
          <a:xfrm>
            <a:off x="7175502" y="1736011"/>
            <a:ext cx="715960" cy="369332"/>
          </a:xfrm>
          <a:prstGeom prst="rect">
            <a:avLst/>
          </a:prstGeom>
          <a:noFill/>
        </p:spPr>
        <p:txBody>
          <a:bodyPr wrap="square" rtlCol="0">
            <a:spAutoFit/>
          </a:bodyPr>
          <a:lstStyle/>
          <a:p>
            <a:pPr algn="ctr"/>
            <a:r>
              <a:rPr lang="en-US" dirty="0" smtClean="0">
                <a:solidFill>
                  <a:srgbClr val="FF33CC"/>
                </a:solidFill>
                <a:latin typeface="Bebas Neue" pitchFamily="34" charset="0"/>
              </a:rPr>
              <a:t>100%</a:t>
            </a:r>
          </a:p>
        </p:txBody>
      </p:sp>
      <p:sp>
        <p:nvSpPr>
          <p:cNvPr id="101" name="TextBox 100"/>
          <p:cNvSpPr txBox="1"/>
          <p:nvPr/>
        </p:nvSpPr>
        <p:spPr>
          <a:xfrm>
            <a:off x="7175502" y="5476557"/>
            <a:ext cx="715960" cy="369332"/>
          </a:xfrm>
          <a:prstGeom prst="rect">
            <a:avLst/>
          </a:prstGeom>
          <a:noFill/>
        </p:spPr>
        <p:txBody>
          <a:bodyPr wrap="square" rtlCol="0">
            <a:spAutoFit/>
          </a:bodyPr>
          <a:lstStyle/>
          <a:p>
            <a:pPr algn="ctr"/>
            <a:r>
              <a:rPr lang="en-US" dirty="0" smtClean="0">
                <a:solidFill>
                  <a:srgbClr val="FF33CC"/>
                </a:solidFill>
                <a:latin typeface="Bebas Neue" pitchFamily="34" charset="0"/>
              </a:rPr>
              <a:t>2014</a:t>
            </a:r>
          </a:p>
        </p:txBody>
      </p:sp>
      <p:sp>
        <p:nvSpPr>
          <p:cNvPr id="102" name="TextBox 101"/>
          <p:cNvSpPr txBox="1"/>
          <p:nvPr/>
        </p:nvSpPr>
        <p:spPr>
          <a:xfrm>
            <a:off x="6209904" y="5476557"/>
            <a:ext cx="677860"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2013</a:t>
            </a:r>
          </a:p>
        </p:txBody>
      </p:sp>
      <p:sp>
        <p:nvSpPr>
          <p:cNvPr id="103" name="TextBox 102"/>
          <p:cNvSpPr txBox="1"/>
          <p:nvPr/>
        </p:nvSpPr>
        <p:spPr>
          <a:xfrm>
            <a:off x="5137151" y="5476557"/>
            <a:ext cx="785018" cy="369332"/>
          </a:xfrm>
          <a:prstGeom prst="rect">
            <a:avLst/>
          </a:prstGeom>
          <a:noFill/>
        </p:spPr>
        <p:txBody>
          <a:bodyPr wrap="square" rtlCol="0">
            <a:spAutoFit/>
          </a:bodyPr>
          <a:lstStyle/>
          <a:p>
            <a:pPr algn="ctr"/>
            <a:r>
              <a:rPr lang="en-US" dirty="0" smtClean="0">
                <a:solidFill>
                  <a:srgbClr val="FF33CC"/>
                </a:solidFill>
                <a:latin typeface="Bebas Neue" pitchFamily="34" charset="0"/>
              </a:rPr>
              <a:t>2012</a:t>
            </a:r>
          </a:p>
        </p:txBody>
      </p:sp>
      <p:sp>
        <p:nvSpPr>
          <p:cNvPr id="104" name="TextBox 103"/>
          <p:cNvSpPr txBox="1"/>
          <p:nvPr/>
        </p:nvSpPr>
        <p:spPr>
          <a:xfrm>
            <a:off x="4096942" y="5476557"/>
            <a:ext cx="752474"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2011</a:t>
            </a:r>
          </a:p>
        </p:txBody>
      </p:sp>
      <p:sp>
        <p:nvSpPr>
          <p:cNvPr id="105" name="TextBox 104"/>
          <p:cNvSpPr txBox="1"/>
          <p:nvPr/>
        </p:nvSpPr>
        <p:spPr>
          <a:xfrm>
            <a:off x="3096421" y="5476557"/>
            <a:ext cx="712786" cy="369332"/>
          </a:xfrm>
          <a:prstGeom prst="rect">
            <a:avLst/>
          </a:prstGeom>
          <a:noFill/>
        </p:spPr>
        <p:txBody>
          <a:bodyPr wrap="square" rtlCol="0">
            <a:spAutoFit/>
          </a:bodyPr>
          <a:lstStyle/>
          <a:p>
            <a:pPr algn="ctr"/>
            <a:r>
              <a:rPr lang="en-US" dirty="0" smtClean="0">
                <a:solidFill>
                  <a:srgbClr val="FF33CC"/>
                </a:solidFill>
                <a:latin typeface="Bebas Neue" pitchFamily="34" charset="0"/>
              </a:rPr>
              <a:t>2010</a:t>
            </a:r>
          </a:p>
        </p:txBody>
      </p:sp>
      <p:sp>
        <p:nvSpPr>
          <p:cNvPr id="106" name="TextBox 105"/>
          <p:cNvSpPr txBox="1"/>
          <p:nvPr/>
        </p:nvSpPr>
        <p:spPr>
          <a:xfrm>
            <a:off x="2129236" y="5476557"/>
            <a:ext cx="679450"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2009</a:t>
            </a:r>
          </a:p>
        </p:txBody>
      </p:sp>
      <p:sp>
        <p:nvSpPr>
          <p:cNvPr id="107" name="TextBox 106"/>
          <p:cNvSpPr txBox="1"/>
          <p:nvPr/>
        </p:nvSpPr>
        <p:spPr>
          <a:xfrm>
            <a:off x="1090613" y="5476557"/>
            <a:ext cx="750888" cy="369332"/>
          </a:xfrm>
          <a:prstGeom prst="rect">
            <a:avLst/>
          </a:prstGeom>
          <a:noFill/>
        </p:spPr>
        <p:txBody>
          <a:bodyPr wrap="square" rtlCol="0">
            <a:spAutoFit/>
          </a:bodyPr>
          <a:lstStyle/>
          <a:p>
            <a:pPr algn="ctr"/>
            <a:r>
              <a:rPr lang="en-US" dirty="0" smtClean="0">
                <a:solidFill>
                  <a:srgbClr val="FF33CC"/>
                </a:solidFill>
                <a:latin typeface="Bebas Neue" pitchFamily="34" charset="0"/>
              </a:rPr>
              <a:t>2008</a:t>
            </a:r>
          </a:p>
        </p:txBody>
      </p:sp>
      <p:cxnSp>
        <p:nvCxnSpPr>
          <p:cNvPr id="114" name="Straight Connector 113"/>
          <p:cNvCxnSpPr/>
          <p:nvPr/>
        </p:nvCxnSpPr>
        <p:spPr>
          <a:xfrm>
            <a:off x="1832969" y="5715000"/>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2800154" y="5715000"/>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3800675" y="5715000"/>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4840884" y="5715000"/>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5913637" y="5715000"/>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6879232" y="5715000"/>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sp>
        <p:nvSpPr>
          <p:cNvPr id="122" name="Freeform 121"/>
          <p:cNvSpPr/>
          <p:nvPr/>
        </p:nvSpPr>
        <p:spPr>
          <a:xfrm rot="21600000">
            <a:off x="1371435" y="787401"/>
            <a:ext cx="6217920" cy="3291840"/>
          </a:xfrm>
          <a:custGeom>
            <a:avLst/>
            <a:gdLst>
              <a:gd name="connsiteX0" fmla="*/ 0 w 6019800"/>
              <a:gd name="connsiteY0" fmla="*/ 2486025 h 2486025"/>
              <a:gd name="connsiteX1" fmla="*/ 3781425 w 6019800"/>
              <a:gd name="connsiteY1" fmla="*/ 1295400 h 2486025"/>
              <a:gd name="connsiteX2" fmla="*/ 6019800 w 6019800"/>
              <a:gd name="connsiteY2" fmla="*/ 0 h 2486025"/>
            </a:gdLst>
            <a:ahLst/>
            <a:cxnLst>
              <a:cxn ang="0">
                <a:pos x="connsiteX0" y="connsiteY0"/>
              </a:cxn>
              <a:cxn ang="0">
                <a:pos x="connsiteX1" y="connsiteY1"/>
              </a:cxn>
              <a:cxn ang="0">
                <a:pos x="connsiteX2" y="connsiteY2"/>
              </a:cxn>
            </a:cxnLst>
            <a:rect l="l" t="t" r="r" b="b"/>
            <a:pathLst>
              <a:path w="6019800" h="2486025">
                <a:moveTo>
                  <a:pt x="0" y="2486025"/>
                </a:moveTo>
                <a:cubicBezTo>
                  <a:pt x="1389062" y="2097881"/>
                  <a:pt x="2778125" y="1709737"/>
                  <a:pt x="3781425" y="1295400"/>
                </a:cubicBezTo>
                <a:cubicBezTo>
                  <a:pt x="4784725" y="881062"/>
                  <a:pt x="5402262" y="440531"/>
                  <a:pt x="6019800" y="0"/>
                </a:cubicBezTo>
              </a:path>
            </a:pathLst>
          </a:custGeom>
          <a:ln w="28575">
            <a:solidFill>
              <a:srgbClr val="FF93E3"/>
            </a:solidFill>
            <a:prstDash val="sysDash"/>
            <a:headEnd type="ova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Freeform 6"/>
          <p:cNvSpPr>
            <a:spLocks/>
          </p:cNvSpPr>
          <p:nvPr/>
        </p:nvSpPr>
        <p:spPr bwMode="auto">
          <a:xfrm>
            <a:off x="7677284" y="823802"/>
            <a:ext cx="933316" cy="39539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
          <p:cNvSpPr>
            <a:spLocks/>
          </p:cNvSpPr>
          <p:nvPr/>
        </p:nvSpPr>
        <p:spPr bwMode="auto">
          <a:xfrm>
            <a:off x="5901070" y="385653"/>
            <a:ext cx="1319015" cy="55879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
          <p:cNvSpPr>
            <a:spLocks/>
          </p:cNvSpPr>
          <p:nvPr/>
        </p:nvSpPr>
        <p:spPr bwMode="auto">
          <a:xfrm>
            <a:off x="7448684" y="383728"/>
            <a:ext cx="659508" cy="27940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
          <p:cNvSpPr>
            <a:spLocks/>
          </p:cNvSpPr>
          <p:nvPr/>
        </p:nvSpPr>
        <p:spPr bwMode="auto">
          <a:xfrm>
            <a:off x="5467485" y="284054"/>
            <a:ext cx="674489" cy="28574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TextBox 6"/>
          <p:cNvSpPr txBox="1"/>
          <p:nvPr/>
        </p:nvSpPr>
        <p:spPr>
          <a:xfrm>
            <a:off x="926508" y="482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8" y="1397001"/>
            <a:ext cx="2578693" cy="1015663"/>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a:t>
            </a:r>
            <a:r>
              <a:rPr lang="en-US" sz="1000" dirty="0" smtClean="0">
                <a:latin typeface="Play" pitchFamily="34" charset="0"/>
              </a:rPr>
              <a:t>here. This </a:t>
            </a:r>
            <a:r>
              <a:rPr lang="en-US" sz="1000" dirty="0">
                <a:latin typeface="Play" pitchFamily="34" charset="0"/>
              </a:rPr>
              <a:t>is a sample letter that has been placed</a:t>
            </a:r>
            <a:r>
              <a:rPr lang="en-US" sz="1000" dirty="0" smtClean="0">
                <a:latin typeface="Play" pitchFamily="34" charset="0"/>
              </a:rPr>
              <a:t>. </a:t>
            </a:r>
            <a:r>
              <a:rPr lang="en-US" sz="1000" dirty="0">
                <a:latin typeface="Play" pitchFamily="34" charset="0"/>
              </a:rPr>
              <a:t>This is a sample letter that has </a:t>
            </a:r>
            <a:r>
              <a:rPr lang="en-US" sz="1000" dirty="0" smtClean="0">
                <a:latin typeface="Play" pitchFamily="34" charset="0"/>
              </a:rPr>
              <a:t>been.</a:t>
            </a:r>
            <a:endParaRPr lang="en-US" sz="1000" dirty="0">
              <a:latin typeface="Play" pitchFamily="34" charset="0"/>
            </a:endParaRPr>
          </a:p>
        </p:txBody>
      </p:sp>
      <p:cxnSp>
        <p:nvCxnSpPr>
          <p:cNvPr id="10" name="Straight Connector 9"/>
          <p:cNvCxnSpPr/>
          <p:nvPr/>
        </p:nvCxnSpPr>
        <p:spPr>
          <a:xfrm>
            <a:off x="926507" y="6070600"/>
            <a:ext cx="731956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8382000" y="6476999"/>
            <a:ext cx="591235" cy="223601"/>
            <a:chOff x="8190130" y="4757381"/>
            <a:chExt cx="725270" cy="268070"/>
          </a:xfrm>
          <a:solidFill>
            <a:schemeClr val="bg1">
              <a:lumMod val="85000"/>
            </a:schemeClr>
          </a:solidFill>
        </p:grpSpPr>
        <p:sp>
          <p:nvSpPr>
            <p:cNvPr id="9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0374376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down)">
                                      <p:cBhvr>
                                        <p:cTn id="7" dur="500"/>
                                        <p:tgtEl>
                                          <p:spTgt spid="8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7"/>
                                        </p:tgtEl>
                                        <p:attrNameLst>
                                          <p:attrName>style.visibility</p:attrName>
                                        </p:attrNameLst>
                                      </p:cBhvr>
                                      <p:to>
                                        <p:strVal val="visible"/>
                                      </p:to>
                                    </p:set>
                                    <p:animEffect transition="in" filter="wipe(down)">
                                      <p:cBhvr>
                                        <p:cTn id="10" dur="500"/>
                                        <p:tgtEl>
                                          <p:spTgt spid="10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4"/>
                                        </p:tgtEl>
                                        <p:attrNameLst>
                                          <p:attrName>style.visibility</p:attrName>
                                        </p:attrNameLst>
                                      </p:cBhvr>
                                      <p:to>
                                        <p:strVal val="visible"/>
                                      </p:to>
                                    </p:set>
                                    <p:animEffect transition="in" filter="wipe(down)">
                                      <p:cBhvr>
                                        <p:cTn id="13" dur="500"/>
                                        <p:tgtEl>
                                          <p:spTgt spid="8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06"/>
                                        </p:tgtEl>
                                        <p:attrNameLst>
                                          <p:attrName>style.visibility</p:attrName>
                                        </p:attrNameLst>
                                      </p:cBhvr>
                                      <p:to>
                                        <p:strVal val="visible"/>
                                      </p:to>
                                    </p:set>
                                    <p:animEffect transition="in" filter="wipe(down)">
                                      <p:cBhvr>
                                        <p:cTn id="23" dur="500"/>
                                        <p:tgtEl>
                                          <p:spTgt spid="106"/>
                                        </p:tgtEl>
                                      </p:cBhvr>
                                    </p:animEffect>
                                  </p:childTnLst>
                                </p:cTn>
                              </p:par>
                              <p:par>
                                <p:cTn id="24" presetID="22" presetClass="entr" presetSubtype="4" fill="hold" nodeType="with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down)">
                                      <p:cBhvr>
                                        <p:cTn id="26" dur="500"/>
                                        <p:tgtEl>
                                          <p:spTgt spid="8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wipe(down)">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15"/>
                                        </p:tgtEl>
                                        <p:attrNameLst>
                                          <p:attrName>style.visibility</p:attrName>
                                        </p:attrNameLst>
                                      </p:cBhvr>
                                      <p:to>
                                        <p:strVal val="visible"/>
                                      </p:to>
                                    </p:set>
                                    <p:animEffect transition="in" filter="wipe(left)">
                                      <p:cBhvr>
                                        <p:cTn id="34" dur="500"/>
                                        <p:tgtEl>
                                          <p:spTgt spid="11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05"/>
                                        </p:tgtEl>
                                        <p:attrNameLst>
                                          <p:attrName>style.visibility</p:attrName>
                                        </p:attrNameLst>
                                      </p:cBhvr>
                                      <p:to>
                                        <p:strVal val="visible"/>
                                      </p:to>
                                    </p:set>
                                    <p:animEffect transition="in" filter="wipe(down)">
                                      <p:cBhvr>
                                        <p:cTn id="39" dur="500"/>
                                        <p:tgtEl>
                                          <p:spTgt spid="105"/>
                                        </p:tgtEl>
                                      </p:cBhvr>
                                    </p:animEffect>
                                  </p:childTnLst>
                                </p:cTn>
                              </p:par>
                              <p:par>
                                <p:cTn id="40" presetID="22" presetClass="entr" presetSubtype="4" fill="hold" nodeType="with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500"/>
                                        <p:tgtEl>
                                          <p:spTgt spid="8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down)">
                                      <p:cBhvr>
                                        <p:cTn id="45" dur="500"/>
                                        <p:tgtEl>
                                          <p:spTgt spid="88"/>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116"/>
                                        </p:tgtEl>
                                        <p:attrNameLst>
                                          <p:attrName>style.visibility</p:attrName>
                                        </p:attrNameLst>
                                      </p:cBhvr>
                                      <p:to>
                                        <p:strVal val="visible"/>
                                      </p:to>
                                    </p:set>
                                    <p:animEffect transition="in" filter="wipe(left)">
                                      <p:cBhvr>
                                        <p:cTn id="50" dur="500"/>
                                        <p:tgtEl>
                                          <p:spTgt spid="11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04"/>
                                        </p:tgtEl>
                                        <p:attrNameLst>
                                          <p:attrName>style.visibility</p:attrName>
                                        </p:attrNameLst>
                                      </p:cBhvr>
                                      <p:to>
                                        <p:strVal val="visible"/>
                                      </p:to>
                                    </p:set>
                                    <p:animEffect transition="in" filter="wipe(down)">
                                      <p:cBhvr>
                                        <p:cTn id="55" dur="500"/>
                                        <p:tgtEl>
                                          <p:spTgt spid="104"/>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91"/>
                                        </p:tgtEl>
                                        <p:attrNameLst>
                                          <p:attrName>style.visibility</p:attrName>
                                        </p:attrNameLst>
                                      </p:cBhvr>
                                      <p:to>
                                        <p:strVal val="visible"/>
                                      </p:to>
                                    </p:set>
                                    <p:animEffect transition="in" filter="wipe(down)">
                                      <p:cBhvr>
                                        <p:cTn id="58" dur="500"/>
                                        <p:tgtEl>
                                          <p:spTgt spid="91"/>
                                        </p:tgtEl>
                                      </p:cBhvr>
                                    </p:animEffect>
                                  </p:childTnLst>
                                </p:cTn>
                              </p:par>
                              <p:par>
                                <p:cTn id="59" presetID="22" presetClass="entr" presetSubtype="4" fill="hold" nodeType="withEffect">
                                  <p:stCondLst>
                                    <p:cond delay="0"/>
                                  </p:stCondLst>
                                  <p:childTnLst>
                                    <p:set>
                                      <p:cBhvr>
                                        <p:cTn id="60" dur="1" fill="hold">
                                          <p:stCondLst>
                                            <p:cond delay="0"/>
                                          </p:stCondLst>
                                        </p:cTn>
                                        <p:tgtEl>
                                          <p:spTgt spid="90"/>
                                        </p:tgtEl>
                                        <p:attrNameLst>
                                          <p:attrName>style.visibility</p:attrName>
                                        </p:attrNameLst>
                                      </p:cBhvr>
                                      <p:to>
                                        <p:strVal val="visible"/>
                                      </p:to>
                                    </p:set>
                                    <p:animEffect transition="in" filter="wipe(down)">
                                      <p:cBhvr>
                                        <p:cTn id="61" dur="500"/>
                                        <p:tgtEl>
                                          <p:spTgt spid="90"/>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117"/>
                                        </p:tgtEl>
                                        <p:attrNameLst>
                                          <p:attrName>style.visibility</p:attrName>
                                        </p:attrNameLst>
                                      </p:cBhvr>
                                      <p:to>
                                        <p:strVal val="visible"/>
                                      </p:to>
                                    </p:set>
                                    <p:animEffect transition="in" filter="wipe(left)">
                                      <p:cBhvr>
                                        <p:cTn id="66" dur="500"/>
                                        <p:tgtEl>
                                          <p:spTgt spid="11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03"/>
                                        </p:tgtEl>
                                        <p:attrNameLst>
                                          <p:attrName>style.visibility</p:attrName>
                                        </p:attrNameLst>
                                      </p:cBhvr>
                                      <p:to>
                                        <p:strVal val="visible"/>
                                      </p:to>
                                    </p:set>
                                    <p:animEffect transition="in" filter="wipe(down)">
                                      <p:cBhvr>
                                        <p:cTn id="71" dur="500"/>
                                        <p:tgtEl>
                                          <p:spTgt spid="103"/>
                                        </p:tgtEl>
                                      </p:cBhvr>
                                    </p:animEffect>
                                  </p:childTnLst>
                                </p:cTn>
                              </p:par>
                              <p:par>
                                <p:cTn id="72" presetID="22" presetClass="entr" presetSubtype="4" fill="hold" nodeType="withEffect">
                                  <p:stCondLst>
                                    <p:cond delay="0"/>
                                  </p:stCondLst>
                                  <p:childTnLst>
                                    <p:set>
                                      <p:cBhvr>
                                        <p:cTn id="73" dur="1" fill="hold">
                                          <p:stCondLst>
                                            <p:cond delay="0"/>
                                          </p:stCondLst>
                                        </p:cTn>
                                        <p:tgtEl>
                                          <p:spTgt spid="93"/>
                                        </p:tgtEl>
                                        <p:attrNameLst>
                                          <p:attrName>style.visibility</p:attrName>
                                        </p:attrNameLst>
                                      </p:cBhvr>
                                      <p:to>
                                        <p:strVal val="visible"/>
                                      </p:to>
                                    </p:set>
                                    <p:animEffect transition="in" filter="wipe(down)">
                                      <p:cBhvr>
                                        <p:cTn id="74" dur="500"/>
                                        <p:tgtEl>
                                          <p:spTgt spid="93"/>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92"/>
                                        </p:tgtEl>
                                        <p:attrNameLst>
                                          <p:attrName>style.visibility</p:attrName>
                                        </p:attrNameLst>
                                      </p:cBhvr>
                                      <p:to>
                                        <p:strVal val="visible"/>
                                      </p:to>
                                    </p:set>
                                    <p:animEffect transition="in" filter="wipe(down)">
                                      <p:cBhvr>
                                        <p:cTn id="77" dur="500"/>
                                        <p:tgtEl>
                                          <p:spTgt spid="9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nodeType="clickEffect">
                                  <p:stCondLst>
                                    <p:cond delay="0"/>
                                  </p:stCondLst>
                                  <p:childTnLst>
                                    <p:set>
                                      <p:cBhvr>
                                        <p:cTn id="81" dur="1" fill="hold">
                                          <p:stCondLst>
                                            <p:cond delay="0"/>
                                          </p:stCondLst>
                                        </p:cTn>
                                        <p:tgtEl>
                                          <p:spTgt spid="118"/>
                                        </p:tgtEl>
                                        <p:attrNameLst>
                                          <p:attrName>style.visibility</p:attrName>
                                        </p:attrNameLst>
                                      </p:cBhvr>
                                      <p:to>
                                        <p:strVal val="visible"/>
                                      </p:to>
                                    </p:set>
                                    <p:animEffect transition="in" filter="wipe(left)">
                                      <p:cBhvr>
                                        <p:cTn id="82" dur="500"/>
                                        <p:tgtEl>
                                          <p:spTgt spid="118"/>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102"/>
                                        </p:tgtEl>
                                        <p:attrNameLst>
                                          <p:attrName>style.visibility</p:attrName>
                                        </p:attrNameLst>
                                      </p:cBhvr>
                                      <p:to>
                                        <p:strVal val="visible"/>
                                      </p:to>
                                    </p:set>
                                    <p:animEffect transition="in" filter="wipe(down)">
                                      <p:cBhvr>
                                        <p:cTn id="87" dur="500"/>
                                        <p:tgtEl>
                                          <p:spTgt spid="102"/>
                                        </p:tgtEl>
                                      </p:cBhvr>
                                    </p:animEffect>
                                  </p:childTnLst>
                                </p:cTn>
                              </p:par>
                              <p:par>
                                <p:cTn id="88" presetID="22" presetClass="entr" presetSubtype="4" fill="hold" nodeType="withEffect">
                                  <p:stCondLst>
                                    <p:cond delay="0"/>
                                  </p:stCondLst>
                                  <p:childTnLst>
                                    <p:set>
                                      <p:cBhvr>
                                        <p:cTn id="89" dur="1" fill="hold">
                                          <p:stCondLst>
                                            <p:cond delay="0"/>
                                          </p:stCondLst>
                                        </p:cTn>
                                        <p:tgtEl>
                                          <p:spTgt spid="95"/>
                                        </p:tgtEl>
                                        <p:attrNameLst>
                                          <p:attrName>style.visibility</p:attrName>
                                        </p:attrNameLst>
                                      </p:cBhvr>
                                      <p:to>
                                        <p:strVal val="visible"/>
                                      </p:to>
                                    </p:set>
                                    <p:animEffect transition="in" filter="wipe(down)">
                                      <p:cBhvr>
                                        <p:cTn id="90" dur="500"/>
                                        <p:tgtEl>
                                          <p:spTgt spid="95"/>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down)">
                                      <p:cBhvr>
                                        <p:cTn id="93" dur="500"/>
                                        <p:tgtEl>
                                          <p:spTgt spid="94"/>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nodeType="clickEffect">
                                  <p:stCondLst>
                                    <p:cond delay="0"/>
                                  </p:stCondLst>
                                  <p:childTnLst>
                                    <p:set>
                                      <p:cBhvr>
                                        <p:cTn id="97" dur="1" fill="hold">
                                          <p:stCondLst>
                                            <p:cond delay="0"/>
                                          </p:stCondLst>
                                        </p:cTn>
                                        <p:tgtEl>
                                          <p:spTgt spid="119"/>
                                        </p:tgtEl>
                                        <p:attrNameLst>
                                          <p:attrName>style.visibility</p:attrName>
                                        </p:attrNameLst>
                                      </p:cBhvr>
                                      <p:to>
                                        <p:strVal val="visible"/>
                                      </p:to>
                                    </p:set>
                                    <p:animEffect transition="in" filter="wipe(left)">
                                      <p:cBhvr>
                                        <p:cTn id="98" dur="500"/>
                                        <p:tgtEl>
                                          <p:spTgt spid="11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4" fill="hold" grpId="0" nodeType="clickEffect">
                                  <p:stCondLst>
                                    <p:cond delay="0"/>
                                  </p:stCondLst>
                                  <p:childTnLst>
                                    <p:set>
                                      <p:cBhvr>
                                        <p:cTn id="102" dur="1" fill="hold">
                                          <p:stCondLst>
                                            <p:cond delay="0"/>
                                          </p:stCondLst>
                                        </p:cTn>
                                        <p:tgtEl>
                                          <p:spTgt spid="101"/>
                                        </p:tgtEl>
                                        <p:attrNameLst>
                                          <p:attrName>style.visibility</p:attrName>
                                        </p:attrNameLst>
                                      </p:cBhvr>
                                      <p:to>
                                        <p:strVal val="visible"/>
                                      </p:to>
                                    </p:set>
                                    <p:animEffect transition="in" filter="wipe(down)">
                                      <p:cBhvr>
                                        <p:cTn id="103" dur="500"/>
                                        <p:tgtEl>
                                          <p:spTgt spid="101"/>
                                        </p:tgtEl>
                                      </p:cBhvr>
                                    </p:animEffect>
                                  </p:childTnLst>
                                </p:cTn>
                              </p:par>
                              <p:par>
                                <p:cTn id="104" presetID="22" presetClass="entr" presetSubtype="4" fill="hold" nodeType="withEffect">
                                  <p:stCondLst>
                                    <p:cond delay="0"/>
                                  </p:stCondLst>
                                  <p:childTnLst>
                                    <p:set>
                                      <p:cBhvr>
                                        <p:cTn id="105" dur="1" fill="hold">
                                          <p:stCondLst>
                                            <p:cond delay="0"/>
                                          </p:stCondLst>
                                        </p:cTn>
                                        <p:tgtEl>
                                          <p:spTgt spid="96"/>
                                        </p:tgtEl>
                                        <p:attrNameLst>
                                          <p:attrName>style.visibility</p:attrName>
                                        </p:attrNameLst>
                                      </p:cBhvr>
                                      <p:to>
                                        <p:strVal val="visible"/>
                                      </p:to>
                                    </p:set>
                                    <p:animEffect transition="in" filter="wipe(down)">
                                      <p:cBhvr>
                                        <p:cTn id="106" dur="500"/>
                                        <p:tgtEl>
                                          <p:spTgt spid="96"/>
                                        </p:tgtEl>
                                      </p:cBhvr>
                                    </p:animEffect>
                                  </p:childTnLst>
                                </p:cTn>
                              </p:par>
                              <p:par>
                                <p:cTn id="107" presetID="22" presetClass="entr" presetSubtype="4" fill="hold" grpId="0" nodeType="withEffect">
                                  <p:stCondLst>
                                    <p:cond delay="0"/>
                                  </p:stCondLst>
                                  <p:childTnLst>
                                    <p:set>
                                      <p:cBhvr>
                                        <p:cTn id="108" dur="1" fill="hold">
                                          <p:stCondLst>
                                            <p:cond delay="0"/>
                                          </p:stCondLst>
                                        </p:cTn>
                                        <p:tgtEl>
                                          <p:spTgt spid="97"/>
                                        </p:tgtEl>
                                        <p:attrNameLst>
                                          <p:attrName>style.visibility</p:attrName>
                                        </p:attrNameLst>
                                      </p:cBhvr>
                                      <p:to>
                                        <p:strVal val="visible"/>
                                      </p:to>
                                    </p:set>
                                    <p:animEffect transition="in" filter="wipe(down)">
                                      <p:cBhvr>
                                        <p:cTn id="109" dur="500"/>
                                        <p:tgtEl>
                                          <p:spTgt spid="97"/>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4" fill="hold" grpId="0" nodeType="clickEffect">
                                  <p:stCondLst>
                                    <p:cond delay="0"/>
                                  </p:stCondLst>
                                  <p:childTnLst>
                                    <p:set>
                                      <p:cBhvr>
                                        <p:cTn id="113" dur="1" fill="hold">
                                          <p:stCondLst>
                                            <p:cond delay="0"/>
                                          </p:stCondLst>
                                        </p:cTn>
                                        <p:tgtEl>
                                          <p:spTgt spid="122"/>
                                        </p:tgtEl>
                                        <p:attrNameLst>
                                          <p:attrName>style.visibility</p:attrName>
                                        </p:attrNameLst>
                                      </p:cBhvr>
                                      <p:to>
                                        <p:strVal val="visible"/>
                                      </p:to>
                                    </p:set>
                                    <p:animEffect transition="in" filter="wipe(down)">
                                      <p:cBhvr>
                                        <p:cTn id="114"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7" grpId="0"/>
      <p:bldP spid="88" grpId="0"/>
      <p:bldP spid="91" grpId="0"/>
      <p:bldP spid="92" grpId="0"/>
      <p:bldP spid="94" grpId="0"/>
      <p:bldP spid="97" grpId="0"/>
      <p:bldP spid="101" grpId="0"/>
      <p:bldP spid="102" grpId="0"/>
      <p:bldP spid="103" grpId="0"/>
      <p:bldP spid="104" grpId="0"/>
      <p:bldP spid="105" grpId="0"/>
      <p:bldP spid="106" grpId="0"/>
      <p:bldP spid="107" grpId="0"/>
      <p:bldP spid="12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8" y="1397000"/>
            <a:ext cx="2578693"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a:t>
            </a:r>
            <a:r>
              <a:rPr lang="en-US" sz="1000" dirty="0" smtClean="0">
                <a:latin typeface="Play" pitchFamily="34" charset="0"/>
              </a:rPr>
              <a:t>here.</a:t>
            </a:r>
            <a:endParaRPr lang="en-US" sz="1000" dirty="0">
              <a:latin typeface="Play" pitchFamily="34" charset="0"/>
            </a:endParaRPr>
          </a:p>
        </p:txBody>
      </p:sp>
      <p:cxnSp>
        <p:nvCxnSpPr>
          <p:cNvPr id="10" name="Straight Connector 9"/>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Freeform 6"/>
          <p:cNvSpPr>
            <a:spLocks/>
          </p:cNvSpPr>
          <p:nvPr/>
        </p:nvSpPr>
        <p:spPr bwMode="auto">
          <a:xfrm>
            <a:off x="5199062" y="2804305"/>
            <a:ext cx="2120900" cy="2243812"/>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FF93E3">
              <a:alpha val="50000"/>
            </a:srgb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noEditPoints="1"/>
          </p:cNvSpPr>
          <p:nvPr/>
        </p:nvSpPr>
        <p:spPr bwMode="auto">
          <a:xfrm>
            <a:off x="6083301" y="4787599"/>
            <a:ext cx="893763" cy="946267"/>
          </a:xfrm>
          <a:custGeom>
            <a:avLst/>
            <a:gdLst>
              <a:gd name="T0" fmla="*/ 499 w 1126"/>
              <a:gd name="T1" fmla="*/ 25 h 1125"/>
              <a:gd name="T2" fmla="*/ 381 w 1126"/>
              <a:gd name="T3" fmla="*/ 52 h 1125"/>
              <a:gd name="T4" fmla="*/ 273 w 1126"/>
              <a:gd name="T5" fmla="*/ 106 h 1125"/>
              <a:gd name="T6" fmla="*/ 180 w 1126"/>
              <a:gd name="T7" fmla="*/ 180 h 1125"/>
              <a:gd name="T8" fmla="*/ 106 w 1126"/>
              <a:gd name="T9" fmla="*/ 273 h 1125"/>
              <a:gd name="T10" fmla="*/ 52 w 1126"/>
              <a:gd name="T11" fmla="*/ 381 h 1125"/>
              <a:gd name="T12" fmla="*/ 25 w 1126"/>
              <a:gd name="T13" fmla="*/ 499 h 1125"/>
              <a:gd name="T14" fmla="*/ 25 w 1126"/>
              <a:gd name="T15" fmla="*/ 625 h 1125"/>
              <a:gd name="T16" fmla="*/ 52 w 1126"/>
              <a:gd name="T17" fmla="*/ 744 h 1125"/>
              <a:gd name="T18" fmla="*/ 106 w 1126"/>
              <a:gd name="T19" fmla="*/ 852 h 1125"/>
              <a:gd name="T20" fmla="*/ 180 w 1126"/>
              <a:gd name="T21" fmla="*/ 945 h 1125"/>
              <a:gd name="T22" fmla="*/ 273 w 1126"/>
              <a:gd name="T23" fmla="*/ 1019 h 1125"/>
              <a:gd name="T24" fmla="*/ 381 w 1126"/>
              <a:gd name="T25" fmla="*/ 1071 h 1125"/>
              <a:gd name="T26" fmla="*/ 499 w 1126"/>
              <a:gd name="T27" fmla="*/ 1100 h 1125"/>
              <a:gd name="T28" fmla="*/ 625 w 1126"/>
              <a:gd name="T29" fmla="*/ 1100 h 1125"/>
              <a:gd name="T30" fmla="*/ 745 w 1126"/>
              <a:gd name="T31" fmla="*/ 1071 h 1125"/>
              <a:gd name="T32" fmla="*/ 853 w 1126"/>
              <a:gd name="T33" fmla="*/ 1019 h 1125"/>
              <a:gd name="T34" fmla="*/ 946 w 1126"/>
              <a:gd name="T35" fmla="*/ 945 h 1125"/>
              <a:gd name="T36" fmla="*/ 1020 w 1126"/>
              <a:gd name="T37" fmla="*/ 852 h 1125"/>
              <a:gd name="T38" fmla="*/ 1072 w 1126"/>
              <a:gd name="T39" fmla="*/ 744 h 1125"/>
              <a:gd name="T40" fmla="*/ 1101 w 1126"/>
              <a:gd name="T41" fmla="*/ 625 h 1125"/>
              <a:gd name="T42" fmla="*/ 1101 w 1126"/>
              <a:gd name="T43" fmla="*/ 499 h 1125"/>
              <a:gd name="T44" fmla="*/ 1072 w 1126"/>
              <a:gd name="T45" fmla="*/ 381 h 1125"/>
              <a:gd name="T46" fmla="*/ 1020 w 1126"/>
              <a:gd name="T47" fmla="*/ 273 h 1125"/>
              <a:gd name="T48" fmla="*/ 946 w 1126"/>
              <a:gd name="T49" fmla="*/ 180 h 1125"/>
              <a:gd name="T50" fmla="*/ 853 w 1126"/>
              <a:gd name="T51" fmla="*/ 106 h 1125"/>
              <a:gd name="T52" fmla="*/ 745 w 1126"/>
              <a:gd name="T53" fmla="*/ 52 h 1125"/>
              <a:gd name="T54" fmla="*/ 625 w 1126"/>
              <a:gd name="T55" fmla="*/ 25 h 1125"/>
              <a:gd name="T56" fmla="*/ 562 w 1126"/>
              <a:gd name="T57" fmla="*/ 0 h 1125"/>
              <a:gd name="T58" fmla="*/ 692 w 1126"/>
              <a:gd name="T59" fmla="*/ 14 h 1125"/>
              <a:gd name="T60" fmla="*/ 811 w 1126"/>
              <a:gd name="T61" fmla="*/ 56 h 1125"/>
              <a:gd name="T62" fmla="*/ 914 w 1126"/>
              <a:gd name="T63" fmla="*/ 123 h 1125"/>
              <a:gd name="T64" fmla="*/ 1002 w 1126"/>
              <a:gd name="T65" fmla="*/ 210 h 1125"/>
              <a:gd name="T66" fmla="*/ 1068 w 1126"/>
              <a:gd name="T67" fmla="*/ 315 h 1125"/>
              <a:gd name="T68" fmla="*/ 1112 w 1126"/>
              <a:gd name="T69" fmla="*/ 433 h 1125"/>
              <a:gd name="T70" fmla="*/ 1126 w 1126"/>
              <a:gd name="T71" fmla="*/ 562 h 1125"/>
              <a:gd name="T72" fmla="*/ 1112 w 1126"/>
              <a:gd name="T73" fmla="*/ 692 h 1125"/>
              <a:gd name="T74" fmla="*/ 1068 w 1126"/>
              <a:gd name="T75" fmla="*/ 810 h 1125"/>
              <a:gd name="T76" fmla="*/ 1002 w 1126"/>
              <a:gd name="T77" fmla="*/ 914 h 1125"/>
              <a:gd name="T78" fmla="*/ 914 w 1126"/>
              <a:gd name="T79" fmla="*/ 1002 h 1125"/>
              <a:gd name="T80" fmla="*/ 811 w 1126"/>
              <a:gd name="T81" fmla="*/ 1067 h 1125"/>
              <a:gd name="T82" fmla="*/ 692 w 1126"/>
              <a:gd name="T83" fmla="*/ 1110 h 1125"/>
              <a:gd name="T84" fmla="*/ 562 w 1126"/>
              <a:gd name="T85" fmla="*/ 1125 h 1125"/>
              <a:gd name="T86" fmla="*/ 433 w 1126"/>
              <a:gd name="T87" fmla="*/ 1110 h 1125"/>
              <a:gd name="T88" fmla="*/ 315 w 1126"/>
              <a:gd name="T89" fmla="*/ 1067 h 1125"/>
              <a:gd name="T90" fmla="*/ 211 w 1126"/>
              <a:gd name="T91" fmla="*/ 1002 h 1125"/>
              <a:gd name="T92" fmla="*/ 123 w 1126"/>
              <a:gd name="T93" fmla="*/ 914 h 1125"/>
              <a:gd name="T94" fmla="*/ 56 w 1126"/>
              <a:gd name="T95" fmla="*/ 810 h 1125"/>
              <a:gd name="T96" fmla="*/ 14 w 1126"/>
              <a:gd name="T97" fmla="*/ 692 h 1125"/>
              <a:gd name="T98" fmla="*/ 0 w 1126"/>
              <a:gd name="T99" fmla="*/ 562 h 1125"/>
              <a:gd name="T100" fmla="*/ 14 w 1126"/>
              <a:gd name="T101" fmla="*/ 433 h 1125"/>
              <a:gd name="T102" fmla="*/ 56 w 1126"/>
              <a:gd name="T103" fmla="*/ 315 h 1125"/>
              <a:gd name="T104" fmla="*/ 123 w 1126"/>
              <a:gd name="T105" fmla="*/ 210 h 1125"/>
              <a:gd name="T106" fmla="*/ 211 w 1126"/>
              <a:gd name="T107" fmla="*/ 123 h 1125"/>
              <a:gd name="T108" fmla="*/ 315 w 1126"/>
              <a:gd name="T109" fmla="*/ 56 h 1125"/>
              <a:gd name="T110" fmla="*/ 433 w 1126"/>
              <a:gd name="T111" fmla="*/ 14 h 1125"/>
              <a:gd name="T112" fmla="*/ 562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2" y="21"/>
                </a:moveTo>
                <a:lnTo>
                  <a:pt x="499" y="25"/>
                </a:lnTo>
                <a:lnTo>
                  <a:pt x="439" y="35"/>
                </a:lnTo>
                <a:lnTo>
                  <a:pt x="381" y="52"/>
                </a:lnTo>
                <a:lnTo>
                  <a:pt x="324" y="76"/>
                </a:lnTo>
                <a:lnTo>
                  <a:pt x="273" y="106"/>
                </a:lnTo>
                <a:lnTo>
                  <a:pt x="224" y="140"/>
                </a:lnTo>
                <a:lnTo>
                  <a:pt x="180" y="180"/>
                </a:lnTo>
                <a:lnTo>
                  <a:pt x="140" y="224"/>
                </a:lnTo>
                <a:lnTo>
                  <a:pt x="106" y="273"/>
                </a:lnTo>
                <a:lnTo>
                  <a:pt x="76" y="324"/>
                </a:lnTo>
                <a:lnTo>
                  <a:pt x="52" y="381"/>
                </a:lnTo>
                <a:lnTo>
                  <a:pt x="35" y="438"/>
                </a:lnTo>
                <a:lnTo>
                  <a:pt x="25" y="499"/>
                </a:lnTo>
                <a:lnTo>
                  <a:pt x="21" y="562"/>
                </a:lnTo>
                <a:lnTo>
                  <a:pt x="25" y="625"/>
                </a:lnTo>
                <a:lnTo>
                  <a:pt x="35" y="686"/>
                </a:lnTo>
                <a:lnTo>
                  <a:pt x="52" y="744"/>
                </a:lnTo>
                <a:lnTo>
                  <a:pt x="76" y="799"/>
                </a:lnTo>
                <a:lnTo>
                  <a:pt x="106" y="852"/>
                </a:lnTo>
                <a:lnTo>
                  <a:pt x="140" y="900"/>
                </a:lnTo>
                <a:lnTo>
                  <a:pt x="180" y="945"/>
                </a:lnTo>
                <a:lnTo>
                  <a:pt x="224" y="984"/>
                </a:lnTo>
                <a:lnTo>
                  <a:pt x="273" y="1019"/>
                </a:lnTo>
                <a:lnTo>
                  <a:pt x="324" y="1047"/>
                </a:lnTo>
                <a:lnTo>
                  <a:pt x="381" y="1071"/>
                </a:lnTo>
                <a:lnTo>
                  <a:pt x="439" y="1088"/>
                </a:lnTo>
                <a:lnTo>
                  <a:pt x="499" y="1100"/>
                </a:lnTo>
                <a:lnTo>
                  <a:pt x="562" y="1103"/>
                </a:lnTo>
                <a:lnTo>
                  <a:pt x="625" y="1100"/>
                </a:lnTo>
                <a:lnTo>
                  <a:pt x="687" y="1088"/>
                </a:lnTo>
                <a:lnTo>
                  <a:pt x="745" y="1071"/>
                </a:lnTo>
                <a:lnTo>
                  <a:pt x="800" y="1047"/>
                </a:lnTo>
                <a:lnTo>
                  <a:pt x="853" y="1019"/>
                </a:lnTo>
                <a:lnTo>
                  <a:pt x="901" y="984"/>
                </a:lnTo>
                <a:lnTo>
                  <a:pt x="946" y="945"/>
                </a:lnTo>
                <a:lnTo>
                  <a:pt x="985" y="900"/>
                </a:lnTo>
                <a:lnTo>
                  <a:pt x="1020" y="852"/>
                </a:lnTo>
                <a:lnTo>
                  <a:pt x="1050" y="799"/>
                </a:lnTo>
                <a:lnTo>
                  <a:pt x="1072" y="744"/>
                </a:lnTo>
                <a:lnTo>
                  <a:pt x="1091" y="686"/>
                </a:lnTo>
                <a:lnTo>
                  <a:pt x="1101" y="625"/>
                </a:lnTo>
                <a:lnTo>
                  <a:pt x="1104" y="562"/>
                </a:lnTo>
                <a:lnTo>
                  <a:pt x="1101" y="499"/>
                </a:lnTo>
                <a:lnTo>
                  <a:pt x="1091" y="438"/>
                </a:lnTo>
                <a:lnTo>
                  <a:pt x="1072" y="381"/>
                </a:lnTo>
                <a:lnTo>
                  <a:pt x="1050" y="324"/>
                </a:lnTo>
                <a:lnTo>
                  <a:pt x="1020" y="273"/>
                </a:lnTo>
                <a:lnTo>
                  <a:pt x="985" y="224"/>
                </a:lnTo>
                <a:lnTo>
                  <a:pt x="946" y="180"/>
                </a:lnTo>
                <a:lnTo>
                  <a:pt x="901" y="140"/>
                </a:lnTo>
                <a:lnTo>
                  <a:pt x="853" y="106"/>
                </a:lnTo>
                <a:lnTo>
                  <a:pt x="800" y="76"/>
                </a:lnTo>
                <a:lnTo>
                  <a:pt x="745" y="52"/>
                </a:lnTo>
                <a:lnTo>
                  <a:pt x="687" y="35"/>
                </a:lnTo>
                <a:lnTo>
                  <a:pt x="625" y="25"/>
                </a:lnTo>
                <a:lnTo>
                  <a:pt x="562" y="21"/>
                </a:lnTo>
                <a:close/>
                <a:moveTo>
                  <a:pt x="562" y="0"/>
                </a:moveTo>
                <a:lnTo>
                  <a:pt x="628" y="4"/>
                </a:lnTo>
                <a:lnTo>
                  <a:pt x="692" y="14"/>
                </a:lnTo>
                <a:lnTo>
                  <a:pt x="753" y="33"/>
                </a:lnTo>
                <a:lnTo>
                  <a:pt x="811" y="56"/>
                </a:lnTo>
                <a:lnTo>
                  <a:pt x="864" y="88"/>
                </a:lnTo>
                <a:lnTo>
                  <a:pt x="914" y="123"/>
                </a:lnTo>
                <a:lnTo>
                  <a:pt x="960" y="164"/>
                </a:lnTo>
                <a:lnTo>
                  <a:pt x="1002" y="210"/>
                </a:lnTo>
                <a:lnTo>
                  <a:pt x="1038" y="261"/>
                </a:lnTo>
                <a:lnTo>
                  <a:pt x="1068" y="315"/>
                </a:lnTo>
                <a:lnTo>
                  <a:pt x="1093" y="373"/>
                </a:lnTo>
                <a:lnTo>
                  <a:pt x="1112" y="433"/>
                </a:lnTo>
                <a:lnTo>
                  <a:pt x="1122" y="496"/>
                </a:lnTo>
                <a:lnTo>
                  <a:pt x="1126" y="562"/>
                </a:lnTo>
                <a:lnTo>
                  <a:pt x="1122" y="627"/>
                </a:lnTo>
                <a:lnTo>
                  <a:pt x="1112" y="692"/>
                </a:lnTo>
                <a:lnTo>
                  <a:pt x="1093" y="752"/>
                </a:lnTo>
                <a:lnTo>
                  <a:pt x="1068" y="810"/>
                </a:lnTo>
                <a:lnTo>
                  <a:pt x="1038" y="864"/>
                </a:lnTo>
                <a:lnTo>
                  <a:pt x="1002" y="914"/>
                </a:lnTo>
                <a:lnTo>
                  <a:pt x="960" y="960"/>
                </a:lnTo>
                <a:lnTo>
                  <a:pt x="914" y="1002"/>
                </a:lnTo>
                <a:lnTo>
                  <a:pt x="864" y="1037"/>
                </a:lnTo>
                <a:lnTo>
                  <a:pt x="811" y="1067"/>
                </a:lnTo>
                <a:lnTo>
                  <a:pt x="753" y="1092"/>
                </a:lnTo>
                <a:lnTo>
                  <a:pt x="692" y="1110"/>
                </a:lnTo>
                <a:lnTo>
                  <a:pt x="628" y="1121"/>
                </a:lnTo>
                <a:lnTo>
                  <a:pt x="562" y="1125"/>
                </a:lnTo>
                <a:lnTo>
                  <a:pt x="498" y="1121"/>
                </a:lnTo>
                <a:lnTo>
                  <a:pt x="433" y="1110"/>
                </a:lnTo>
                <a:lnTo>
                  <a:pt x="373" y="1092"/>
                </a:lnTo>
                <a:lnTo>
                  <a:pt x="315" y="1067"/>
                </a:lnTo>
                <a:lnTo>
                  <a:pt x="261" y="1037"/>
                </a:lnTo>
                <a:lnTo>
                  <a:pt x="211" y="1002"/>
                </a:lnTo>
                <a:lnTo>
                  <a:pt x="165" y="960"/>
                </a:lnTo>
                <a:lnTo>
                  <a:pt x="123" y="914"/>
                </a:lnTo>
                <a:lnTo>
                  <a:pt x="88" y="864"/>
                </a:lnTo>
                <a:lnTo>
                  <a:pt x="56" y="810"/>
                </a:lnTo>
                <a:lnTo>
                  <a:pt x="33" y="752"/>
                </a:lnTo>
                <a:lnTo>
                  <a:pt x="14" y="692"/>
                </a:lnTo>
                <a:lnTo>
                  <a:pt x="4" y="627"/>
                </a:lnTo>
                <a:lnTo>
                  <a:pt x="0" y="562"/>
                </a:lnTo>
                <a:lnTo>
                  <a:pt x="4" y="496"/>
                </a:lnTo>
                <a:lnTo>
                  <a:pt x="14" y="433"/>
                </a:lnTo>
                <a:lnTo>
                  <a:pt x="33" y="373"/>
                </a:lnTo>
                <a:lnTo>
                  <a:pt x="56" y="315"/>
                </a:lnTo>
                <a:lnTo>
                  <a:pt x="88" y="261"/>
                </a:lnTo>
                <a:lnTo>
                  <a:pt x="123" y="210"/>
                </a:lnTo>
                <a:lnTo>
                  <a:pt x="165" y="164"/>
                </a:lnTo>
                <a:lnTo>
                  <a:pt x="211" y="123"/>
                </a:lnTo>
                <a:lnTo>
                  <a:pt x="261" y="88"/>
                </a:lnTo>
                <a:lnTo>
                  <a:pt x="315" y="56"/>
                </a:lnTo>
                <a:lnTo>
                  <a:pt x="373" y="33"/>
                </a:lnTo>
                <a:lnTo>
                  <a:pt x="433" y="14"/>
                </a:lnTo>
                <a:lnTo>
                  <a:pt x="498" y="4"/>
                </a:lnTo>
                <a:lnTo>
                  <a:pt x="56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6205537" y="4917017"/>
            <a:ext cx="649288" cy="687430"/>
          </a:xfrm>
          <a:custGeom>
            <a:avLst/>
            <a:gdLst>
              <a:gd name="T0" fmla="*/ 409 w 819"/>
              <a:gd name="T1" fmla="*/ 0 h 816"/>
              <a:gd name="T2" fmla="*/ 466 w 819"/>
              <a:gd name="T3" fmla="*/ 3 h 816"/>
              <a:gd name="T4" fmla="*/ 518 w 819"/>
              <a:gd name="T5" fmla="*/ 14 h 816"/>
              <a:gd name="T6" fmla="*/ 570 w 819"/>
              <a:gd name="T7" fmla="*/ 32 h 816"/>
              <a:gd name="T8" fmla="*/ 616 w 819"/>
              <a:gd name="T9" fmla="*/ 56 h 816"/>
              <a:gd name="T10" fmla="*/ 660 w 819"/>
              <a:gd name="T11" fmla="*/ 85 h 816"/>
              <a:gd name="T12" fmla="*/ 698 w 819"/>
              <a:gd name="T13" fmla="*/ 119 h 816"/>
              <a:gd name="T14" fmla="*/ 734 w 819"/>
              <a:gd name="T15" fmla="*/ 158 h 816"/>
              <a:gd name="T16" fmla="*/ 763 w 819"/>
              <a:gd name="T17" fmla="*/ 202 h 816"/>
              <a:gd name="T18" fmla="*/ 786 w 819"/>
              <a:gd name="T19" fmla="*/ 249 h 816"/>
              <a:gd name="T20" fmla="*/ 803 w 819"/>
              <a:gd name="T21" fmla="*/ 300 h 816"/>
              <a:gd name="T22" fmla="*/ 815 w 819"/>
              <a:gd name="T23" fmla="*/ 353 h 816"/>
              <a:gd name="T24" fmla="*/ 819 w 819"/>
              <a:gd name="T25" fmla="*/ 408 h 816"/>
              <a:gd name="T26" fmla="*/ 815 w 819"/>
              <a:gd name="T27" fmla="*/ 464 h 816"/>
              <a:gd name="T28" fmla="*/ 803 w 819"/>
              <a:gd name="T29" fmla="*/ 517 h 816"/>
              <a:gd name="T30" fmla="*/ 786 w 819"/>
              <a:gd name="T31" fmla="*/ 567 h 816"/>
              <a:gd name="T32" fmla="*/ 763 w 819"/>
              <a:gd name="T33" fmla="*/ 614 h 816"/>
              <a:gd name="T34" fmla="*/ 734 w 819"/>
              <a:gd name="T35" fmla="*/ 657 h 816"/>
              <a:gd name="T36" fmla="*/ 698 w 819"/>
              <a:gd name="T37" fmla="*/ 697 h 816"/>
              <a:gd name="T38" fmla="*/ 660 w 819"/>
              <a:gd name="T39" fmla="*/ 732 h 816"/>
              <a:gd name="T40" fmla="*/ 616 w 819"/>
              <a:gd name="T41" fmla="*/ 761 h 816"/>
              <a:gd name="T42" fmla="*/ 570 w 819"/>
              <a:gd name="T43" fmla="*/ 785 h 816"/>
              <a:gd name="T44" fmla="*/ 518 w 819"/>
              <a:gd name="T45" fmla="*/ 802 h 816"/>
              <a:gd name="T46" fmla="*/ 466 w 819"/>
              <a:gd name="T47" fmla="*/ 813 h 816"/>
              <a:gd name="T48" fmla="*/ 409 w 819"/>
              <a:gd name="T49" fmla="*/ 816 h 816"/>
              <a:gd name="T50" fmla="*/ 354 w 819"/>
              <a:gd name="T51" fmla="*/ 813 h 816"/>
              <a:gd name="T52" fmla="*/ 301 w 819"/>
              <a:gd name="T53" fmla="*/ 802 h 816"/>
              <a:gd name="T54" fmla="*/ 250 w 819"/>
              <a:gd name="T55" fmla="*/ 785 h 816"/>
              <a:gd name="T56" fmla="*/ 203 w 819"/>
              <a:gd name="T57" fmla="*/ 761 h 816"/>
              <a:gd name="T58" fmla="*/ 159 w 819"/>
              <a:gd name="T59" fmla="*/ 732 h 816"/>
              <a:gd name="T60" fmla="*/ 120 w 819"/>
              <a:gd name="T61" fmla="*/ 697 h 816"/>
              <a:gd name="T62" fmla="*/ 86 w 819"/>
              <a:gd name="T63" fmla="*/ 657 h 816"/>
              <a:gd name="T64" fmla="*/ 57 w 819"/>
              <a:gd name="T65" fmla="*/ 614 h 816"/>
              <a:gd name="T66" fmla="*/ 33 w 819"/>
              <a:gd name="T67" fmla="*/ 567 h 816"/>
              <a:gd name="T68" fmla="*/ 15 w 819"/>
              <a:gd name="T69" fmla="*/ 517 h 816"/>
              <a:gd name="T70" fmla="*/ 4 w 819"/>
              <a:gd name="T71" fmla="*/ 464 h 816"/>
              <a:gd name="T72" fmla="*/ 0 w 819"/>
              <a:gd name="T73" fmla="*/ 408 h 816"/>
              <a:gd name="T74" fmla="*/ 4 w 819"/>
              <a:gd name="T75" fmla="*/ 353 h 816"/>
              <a:gd name="T76" fmla="*/ 15 w 819"/>
              <a:gd name="T77" fmla="*/ 300 h 816"/>
              <a:gd name="T78" fmla="*/ 33 w 819"/>
              <a:gd name="T79" fmla="*/ 249 h 816"/>
              <a:gd name="T80" fmla="*/ 57 w 819"/>
              <a:gd name="T81" fmla="*/ 202 h 816"/>
              <a:gd name="T82" fmla="*/ 86 w 819"/>
              <a:gd name="T83" fmla="*/ 158 h 816"/>
              <a:gd name="T84" fmla="*/ 120 w 819"/>
              <a:gd name="T85" fmla="*/ 119 h 816"/>
              <a:gd name="T86" fmla="*/ 159 w 819"/>
              <a:gd name="T87" fmla="*/ 85 h 816"/>
              <a:gd name="T88" fmla="*/ 203 w 819"/>
              <a:gd name="T89" fmla="*/ 56 h 816"/>
              <a:gd name="T90" fmla="*/ 250 w 819"/>
              <a:gd name="T91" fmla="*/ 32 h 816"/>
              <a:gd name="T92" fmla="*/ 301 w 819"/>
              <a:gd name="T93" fmla="*/ 14 h 816"/>
              <a:gd name="T94" fmla="*/ 354 w 819"/>
              <a:gd name="T95" fmla="*/ 3 h 816"/>
              <a:gd name="T96" fmla="*/ 409 w 819"/>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9" h="816">
                <a:moveTo>
                  <a:pt x="409" y="0"/>
                </a:moveTo>
                <a:lnTo>
                  <a:pt x="466" y="3"/>
                </a:lnTo>
                <a:lnTo>
                  <a:pt x="518" y="14"/>
                </a:lnTo>
                <a:lnTo>
                  <a:pt x="570" y="32"/>
                </a:lnTo>
                <a:lnTo>
                  <a:pt x="616" y="56"/>
                </a:lnTo>
                <a:lnTo>
                  <a:pt x="660" y="85"/>
                </a:lnTo>
                <a:lnTo>
                  <a:pt x="698" y="119"/>
                </a:lnTo>
                <a:lnTo>
                  <a:pt x="734" y="158"/>
                </a:lnTo>
                <a:lnTo>
                  <a:pt x="763" y="202"/>
                </a:lnTo>
                <a:lnTo>
                  <a:pt x="786" y="249"/>
                </a:lnTo>
                <a:lnTo>
                  <a:pt x="803" y="300"/>
                </a:lnTo>
                <a:lnTo>
                  <a:pt x="815" y="353"/>
                </a:lnTo>
                <a:lnTo>
                  <a:pt x="819" y="408"/>
                </a:lnTo>
                <a:lnTo>
                  <a:pt x="815" y="464"/>
                </a:lnTo>
                <a:lnTo>
                  <a:pt x="803" y="517"/>
                </a:lnTo>
                <a:lnTo>
                  <a:pt x="786" y="567"/>
                </a:lnTo>
                <a:lnTo>
                  <a:pt x="763" y="614"/>
                </a:lnTo>
                <a:lnTo>
                  <a:pt x="734" y="657"/>
                </a:lnTo>
                <a:lnTo>
                  <a:pt x="698" y="697"/>
                </a:lnTo>
                <a:lnTo>
                  <a:pt x="660" y="732"/>
                </a:lnTo>
                <a:lnTo>
                  <a:pt x="616" y="761"/>
                </a:lnTo>
                <a:lnTo>
                  <a:pt x="570" y="785"/>
                </a:lnTo>
                <a:lnTo>
                  <a:pt x="518" y="802"/>
                </a:lnTo>
                <a:lnTo>
                  <a:pt x="466" y="813"/>
                </a:lnTo>
                <a:lnTo>
                  <a:pt x="409" y="816"/>
                </a:lnTo>
                <a:lnTo>
                  <a:pt x="354" y="813"/>
                </a:lnTo>
                <a:lnTo>
                  <a:pt x="301" y="802"/>
                </a:lnTo>
                <a:lnTo>
                  <a:pt x="250" y="785"/>
                </a:lnTo>
                <a:lnTo>
                  <a:pt x="203" y="761"/>
                </a:lnTo>
                <a:lnTo>
                  <a:pt x="159" y="732"/>
                </a:lnTo>
                <a:lnTo>
                  <a:pt x="120" y="697"/>
                </a:lnTo>
                <a:lnTo>
                  <a:pt x="86" y="657"/>
                </a:lnTo>
                <a:lnTo>
                  <a:pt x="57" y="614"/>
                </a:lnTo>
                <a:lnTo>
                  <a:pt x="33" y="567"/>
                </a:lnTo>
                <a:lnTo>
                  <a:pt x="15" y="517"/>
                </a:lnTo>
                <a:lnTo>
                  <a:pt x="4" y="464"/>
                </a:lnTo>
                <a:lnTo>
                  <a:pt x="0" y="408"/>
                </a:lnTo>
                <a:lnTo>
                  <a:pt x="4" y="353"/>
                </a:lnTo>
                <a:lnTo>
                  <a:pt x="15" y="300"/>
                </a:lnTo>
                <a:lnTo>
                  <a:pt x="33" y="249"/>
                </a:lnTo>
                <a:lnTo>
                  <a:pt x="57" y="202"/>
                </a:lnTo>
                <a:lnTo>
                  <a:pt x="86" y="158"/>
                </a:lnTo>
                <a:lnTo>
                  <a:pt x="120" y="119"/>
                </a:lnTo>
                <a:lnTo>
                  <a:pt x="159" y="85"/>
                </a:lnTo>
                <a:lnTo>
                  <a:pt x="203" y="56"/>
                </a:lnTo>
                <a:lnTo>
                  <a:pt x="250" y="32"/>
                </a:lnTo>
                <a:lnTo>
                  <a:pt x="301" y="14"/>
                </a:lnTo>
                <a:lnTo>
                  <a:pt x="354" y="3"/>
                </a:lnTo>
                <a:lnTo>
                  <a:pt x="40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noEditPoints="1"/>
          </p:cNvSpPr>
          <p:nvPr/>
        </p:nvSpPr>
        <p:spPr bwMode="auto">
          <a:xfrm>
            <a:off x="6954838" y="4106893"/>
            <a:ext cx="893763" cy="946267"/>
          </a:xfrm>
          <a:custGeom>
            <a:avLst/>
            <a:gdLst>
              <a:gd name="T0" fmla="*/ 501 w 1127"/>
              <a:gd name="T1" fmla="*/ 25 h 1125"/>
              <a:gd name="T2" fmla="*/ 382 w 1127"/>
              <a:gd name="T3" fmla="*/ 52 h 1125"/>
              <a:gd name="T4" fmla="*/ 274 w 1127"/>
              <a:gd name="T5" fmla="*/ 106 h 1125"/>
              <a:gd name="T6" fmla="*/ 180 w 1127"/>
              <a:gd name="T7" fmla="*/ 180 h 1125"/>
              <a:gd name="T8" fmla="*/ 107 w 1127"/>
              <a:gd name="T9" fmla="*/ 273 h 1125"/>
              <a:gd name="T10" fmla="*/ 54 w 1127"/>
              <a:gd name="T11" fmla="*/ 381 h 1125"/>
              <a:gd name="T12" fmla="*/ 25 w 1127"/>
              <a:gd name="T13" fmla="*/ 499 h 1125"/>
              <a:gd name="T14" fmla="*/ 25 w 1127"/>
              <a:gd name="T15" fmla="*/ 625 h 1125"/>
              <a:gd name="T16" fmla="*/ 54 w 1127"/>
              <a:gd name="T17" fmla="*/ 744 h 1125"/>
              <a:gd name="T18" fmla="*/ 107 w 1127"/>
              <a:gd name="T19" fmla="*/ 852 h 1125"/>
              <a:gd name="T20" fmla="*/ 180 w 1127"/>
              <a:gd name="T21" fmla="*/ 945 h 1125"/>
              <a:gd name="T22" fmla="*/ 274 w 1127"/>
              <a:gd name="T23" fmla="*/ 1019 h 1125"/>
              <a:gd name="T24" fmla="*/ 382 w 1127"/>
              <a:gd name="T25" fmla="*/ 1071 h 1125"/>
              <a:gd name="T26" fmla="*/ 501 w 1127"/>
              <a:gd name="T27" fmla="*/ 1100 h 1125"/>
              <a:gd name="T28" fmla="*/ 627 w 1127"/>
              <a:gd name="T29" fmla="*/ 1100 h 1125"/>
              <a:gd name="T30" fmla="*/ 746 w 1127"/>
              <a:gd name="T31" fmla="*/ 1071 h 1125"/>
              <a:gd name="T32" fmla="*/ 853 w 1127"/>
              <a:gd name="T33" fmla="*/ 1019 h 1125"/>
              <a:gd name="T34" fmla="*/ 947 w 1127"/>
              <a:gd name="T35" fmla="*/ 945 h 1125"/>
              <a:gd name="T36" fmla="*/ 1020 w 1127"/>
              <a:gd name="T37" fmla="*/ 852 h 1125"/>
              <a:gd name="T38" fmla="*/ 1074 w 1127"/>
              <a:gd name="T39" fmla="*/ 744 h 1125"/>
              <a:gd name="T40" fmla="*/ 1102 w 1127"/>
              <a:gd name="T41" fmla="*/ 625 h 1125"/>
              <a:gd name="T42" fmla="*/ 1102 w 1127"/>
              <a:gd name="T43" fmla="*/ 499 h 1125"/>
              <a:gd name="T44" fmla="*/ 1074 w 1127"/>
              <a:gd name="T45" fmla="*/ 381 h 1125"/>
              <a:gd name="T46" fmla="*/ 1020 w 1127"/>
              <a:gd name="T47" fmla="*/ 273 h 1125"/>
              <a:gd name="T48" fmla="*/ 947 w 1127"/>
              <a:gd name="T49" fmla="*/ 180 h 1125"/>
              <a:gd name="T50" fmla="*/ 853 w 1127"/>
              <a:gd name="T51" fmla="*/ 106 h 1125"/>
              <a:gd name="T52" fmla="*/ 746 w 1127"/>
              <a:gd name="T53" fmla="*/ 52 h 1125"/>
              <a:gd name="T54" fmla="*/ 627 w 1127"/>
              <a:gd name="T55" fmla="*/ 25 h 1125"/>
              <a:gd name="T56" fmla="*/ 564 w 1127"/>
              <a:gd name="T57" fmla="*/ 0 h 1125"/>
              <a:gd name="T58" fmla="*/ 693 w 1127"/>
              <a:gd name="T59" fmla="*/ 14 h 1125"/>
              <a:gd name="T60" fmla="*/ 811 w 1127"/>
              <a:gd name="T61" fmla="*/ 56 h 1125"/>
              <a:gd name="T62" fmla="*/ 916 w 1127"/>
              <a:gd name="T63" fmla="*/ 123 h 1125"/>
              <a:gd name="T64" fmla="*/ 1003 w 1127"/>
              <a:gd name="T65" fmla="*/ 210 h 1125"/>
              <a:gd name="T66" fmla="*/ 1070 w 1127"/>
              <a:gd name="T67" fmla="*/ 315 h 1125"/>
              <a:gd name="T68" fmla="*/ 1112 w 1127"/>
              <a:gd name="T69" fmla="*/ 433 h 1125"/>
              <a:gd name="T70" fmla="*/ 1127 w 1127"/>
              <a:gd name="T71" fmla="*/ 562 h 1125"/>
              <a:gd name="T72" fmla="*/ 1112 w 1127"/>
              <a:gd name="T73" fmla="*/ 692 h 1125"/>
              <a:gd name="T74" fmla="*/ 1070 w 1127"/>
              <a:gd name="T75" fmla="*/ 810 h 1125"/>
              <a:gd name="T76" fmla="*/ 1003 w 1127"/>
              <a:gd name="T77" fmla="*/ 914 h 1125"/>
              <a:gd name="T78" fmla="*/ 916 w 1127"/>
              <a:gd name="T79" fmla="*/ 1002 h 1125"/>
              <a:gd name="T80" fmla="*/ 811 w 1127"/>
              <a:gd name="T81" fmla="*/ 1067 h 1125"/>
              <a:gd name="T82" fmla="*/ 693 w 1127"/>
              <a:gd name="T83" fmla="*/ 1111 h 1125"/>
              <a:gd name="T84" fmla="*/ 564 w 1127"/>
              <a:gd name="T85" fmla="*/ 1125 h 1125"/>
              <a:gd name="T86" fmla="*/ 434 w 1127"/>
              <a:gd name="T87" fmla="*/ 1111 h 1125"/>
              <a:gd name="T88" fmla="*/ 316 w 1127"/>
              <a:gd name="T89" fmla="*/ 1067 h 1125"/>
              <a:gd name="T90" fmla="*/ 212 w 1127"/>
              <a:gd name="T91" fmla="*/ 1002 h 1125"/>
              <a:gd name="T92" fmla="*/ 124 w 1127"/>
              <a:gd name="T93" fmla="*/ 914 h 1125"/>
              <a:gd name="T94" fmla="*/ 58 w 1127"/>
              <a:gd name="T95" fmla="*/ 810 h 1125"/>
              <a:gd name="T96" fmla="*/ 15 w 1127"/>
              <a:gd name="T97" fmla="*/ 692 h 1125"/>
              <a:gd name="T98" fmla="*/ 0 w 1127"/>
              <a:gd name="T99" fmla="*/ 562 h 1125"/>
              <a:gd name="T100" fmla="*/ 15 w 1127"/>
              <a:gd name="T101" fmla="*/ 433 h 1125"/>
              <a:gd name="T102" fmla="*/ 58 w 1127"/>
              <a:gd name="T103" fmla="*/ 315 h 1125"/>
              <a:gd name="T104" fmla="*/ 124 w 1127"/>
              <a:gd name="T105" fmla="*/ 210 h 1125"/>
              <a:gd name="T106" fmla="*/ 212 w 1127"/>
              <a:gd name="T107" fmla="*/ 123 h 1125"/>
              <a:gd name="T108" fmla="*/ 316 w 1127"/>
              <a:gd name="T109" fmla="*/ 56 h 1125"/>
              <a:gd name="T110" fmla="*/ 434 w 1127"/>
              <a:gd name="T111" fmla="*/ 14 h 1125"/>
              <a:gd name="T112" fmla="*/ 564 w 1127"/>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1125">
                <a:moveTo>
                  <a:pt x="564" y="21"/>
                </a:moveTo>
                <a:lnTo>
                  <a:pt x="501" y="25"/>
                </a:lnTo>
                <a:lnTo>
                  <a:pt x="439" y="35"/>
                </a:lnTo>
                <a:lnTo>
                  <a:pt x="382" y="52"/>
                </a:lnTo>
                <a:lnTo>
                  <a:pt x="326" y="76"/>
                </a:lnTo>
                <a:lnTo>
                  <a:pt x="274" y="106"/>
                </a:lnTo>
                <a:lnTo>
                  <a:pt x="225" y="140"/>
                </a:lnTo>
                <a:lnTo>
                  <a:pt x="180" y="180"/>
                </a:lnTo>
                <a:lnTo>
                  <a:pt x="141" y="224"/>
                </a:lnTo>
                <a:lnTo>
                  <a:pt x="107" y="273"/>
                </a:lnTo>
                <a:lnTo>
                  <a:pt x="78" y="324"/>
                </a:lnTo>
                <a:lnTo>
                  <a:pt x="54" y="381"/>
                </a:lnTo>
                <a:lnTo>
                  <a:pt x="36" y="438"/>
                </a:lnTo>
                <a:lnTo>
                  <a:pt x="25" y="499"/>
                </a:lnTo>
                <a:lnTo>
                  <a:pt x="23" y="562"/>
                </a:lnTo>
                <a:lnTo>
                  <a:pt x="25" y="625"/>
                </a:lnTo>
                <a:lnTo>
                  <a:pt x="36" y="687"/>
                </a:lnTo>
                <a:lnTo>
                  <a:pt x="54" y="744"/>
                </a:lnTo>
                <a:lnTo>
                  <a:pt x="78" y="799"/>
                </a:lnTo>
                <a:lnTo>
                  <a:pt x="107" y="852"/>
                </a:lnTo>
                <a:lnTo>
                  <a:pt x="141" y="901"/>
                </a:lnTo>
                <a:lnTo>
                  <a:pt x="180" y="945"/>
                </a:lnTo>
                <a:lnTo>
                  <a:pt x="225" y="985"/>
                </a:lnTo>
                <a:lnTo>
                  <a:pt x="274" y="1019"/>
                </a:lnTo>
                <a:lnTo>
                  <a:pt x="326" y="1048"/>
                </a:lnTo>
                <a:lnTo>
                  <a:pt x="382" y="1071"/>
                </a:lnTo>
                <a:lnTo>
                  <a:pt x="439" y="1088"/>
                </a:lnTo>
                <a:lnTo>
                  <a:pt x="501" y="1100"/>
                </a:lnTo>
                <a:lnTo>
                  <a:pt x="564" y="1103"/>
                </a:lnTo>
                <a:lnTo>
                  <a:pt x="627" y="1100"/>
                </a:lnTo>
                <a:lnTo>
                  <a:pt x="688" y="1088"/>
                </a:lnTo>
                <a:lnTo>
                  <a:pt x="746" y="1071"/>
                </a:lnTo>
                <a:lnTo>
                  <a:pt x="802" y="1048"/>
                </a:lnTo>
                <a:lnTo>
                  <a:pt x="853" y="1019"/>
                </a:lnTo>
                <a:lnTo>
                  <a:pt x="902" y="985"/>
                </a:lnTo>
                <a:lnTo>
                  <a:pt x="947" y="945"/>
                </a:lnTo>
                <a:lnTo>
                  <a:pt x="986" y="901"/>
                </a:lnTo>
                <a:lnTo>
                  <a:pt x="1020" y="852"/>
                </a:lnTo>
                <a:lnTo>
                  <a:pt x="1051" y="799"/>
                </a:lnTo>
                <a:lnTo>
                  <a:pt x="1074" y="744"/>
                </a:lnTo>
                <a:lnTo>
                  <a:pt x="1091" y="687"/>
                </a:lnTo>
                <a:lnTo>
                  <a:pt x="1102" y="625"/>
                </a:lnTo>
                <a:lnTo>
                  <a:pt x="1106" y="562"/>
                </a:lnTo>
                <a:lnTo>
                  <a:pt x="1102" y="499"/>
                </a:lnTo>
                <a:lnTo>
                  <a:pt x="1091" y="438"/>
                </a:lnTo>
                <a:lnTo>
                  <a:pt x="1074" y="381"/>
                </a:lnTo>
                <a:lnTo>
                  <a:pt x="1051" y="324"/>
                </a:lnTo>
                <a:lnTo>
                  <a:pt x="1020" y="273"/>
                </a:lnTo>
                <a:lnTo>
                  <a:pt x="986" y="224"/>
                </a:lnTo>
                <a:lnTo>
                  <a:pt x="947" y="180"/>
                </a:lnTo>
                <a:lnTo>
                  <a:pt x="902" y="140"/>
                </a:lnTo>
                <a:lnTo>
                  <a:pt x="853" y="106"/>
                </a:lnTo>
                <a:lnTo>
                  <a:pt x="802" y="76"/>
                </a:lnTo>
                <a:lnTo>
                  <a:pt x="746" y="52"/>
                </a:lnTo>
                <a:lnTo>
                  <a:pt x="688" y="35"/>
                </a:lnTo>
                <a:lnTo>
                  <a:pt x="627" y="25"/>
                </a:lnTo>
                <a:lnTo>
                  <a:pt x="564" y="21"/>
                </a:lnTo>
                <a:close/>
                <a:moveTo>
                  <a:pt x="564" y="0"/>
                </a:moveTo>
                <a:lnTo>
                  <a:pt x="630" y="4"/>
                </a:lnTo>
                <a:lnTo>
                  <a:pt x="693" y="14"/>
                </a:lnTo>
                <a:lnTo>
                  <a:pt x="753" y="33"/>
                </a:lnTo>
                <a:lnTo>
                  <a:pt x="811" y="56"/>
                </a:lnTo>
                <a:lnTo>
                  <a:pt x="865" y="88"/>
                </a:lnTo>
                <a:lnTo>
                  <a:pt x="916" y="123"/>
                </a:lnTo>
                <a:lnTo>
                  <a:pt x="962" y="164"/>
                </a:lnTo>
                <a:lnTo>
                  <a:pt x="1003" y="210"/>
                </a:lnTo>
                <a:lnTo>
                  <a:pt x="1039" y="261"/>
                </a:lnTo>
                <a:lnTo>
                  <a:pt x="1070" y="315"/>
                </a:lnTo>
                <a:lnTo>
                  <a:pt x="1094" y="373"/>
                </a:lnTo>
                <a:lnTo>
                  <a:pt x="1112" y="433"/>
                </a:lnTo>
                <a:lnTo>
                  <a:pt x="1123" y="496"/>
                </a:lnTo>
                <a:lnTo>
                  <a:pt x="1127" y="562"/>
                </a:lnTo>
                <a:lnTo>
                  <a:pt x="1123" y="627"/>
                </a:lnTo>
                <a:lnTo>
                  <a:pt x="1112" y="692"/>
                </a:lnTo>
                <a:lnTo>
                  <a:pt x="1094" y="752"/>
                </a:lnTo>
                <a:lnTo>
                  <a:pt x="1070" y="810"/>
                </a:lnTo>
                <a:lnTo>
                  <a:pt x="1039" y="864"/>
                </a:lnTo>
                <a:lnTo>
                  <a:pt x="1003" y="914"/>
                </a:lnTo>
                <a:lnTo>
                  <a:pt x="962" y="960"/>
                </a:lnTo>
                <a:lnTo>
                  <a:pt x="916" y="1002"/>
                </a:lnTo>
                <a:lnTo>
                  <a:pt x="865" y="1037"/>
                </a:lnTo>
                <a:lnTo>
                  <a:pt x="811" y="1067"/>
                </a:lnTo>
                <a:lnTo>
                  <a:pt x="753" y="1092"/>
                </a:lnTo>
                <a:lnTo>
                  <a:pt x="693" y="1111"/>
                </a:lnTo>
                <a:lnTo>
                  <a:pt x="630" y="1121"/>
                </a:lnTo>
                <a:lnTo>
                  <a:pt x="564" y="1125"/>
                </a:lnTo>
                <a:lnTo>
                  <a:pt x="499" y="1121"/>
                </a:lnTo>
                <a:lnTo>
                  <a:pt x="434" y="1111"/>
                </a:lnTo>
                <a:lnTo>
                  <a:pt x="374" y="1092"/>
                </a:lnTo>
                <a:lnTo>
                  <a:pt x="316" y="1067"/>
                </a:lnTo>
                <a:lnTo>
                  <a:pt x="262" y="1037"/>
                </a:lnTo>
                <a:lnTo>
                  <a:pt x="212" y="1002"/>
                </a:lnTo>
                <a:lnTo>
                  <a:pt x="166" y="960"/>
                </a:lnTo>
                <a:lnTo>
                  <a:pt x="124" y="914"/>
                </a:lnTo>
                <a:lnTo>
                  <a:pt x="88" y="864"/>
                </a:lnTo>
                <a:lnTo>
                  <a:pt x="58" y="810"/>
                </a:lnTo>
                <a:lnTo>
                  <a:pt x="33" y="752"/>
                </a:lnTo>
                <a:lnTo>
                  <a:pt x="15" y="692"/>
                </a:lnTo>
                <a:lnTo>
                  <a:pt x="4" y="627"/>
                </a:lnTo>
                <a:lnTo>
                  <a:pt x="0" y="562"/>
                </a:lnTo>
                <a:lnTo>
                  <a:pt x="4" y="496"/>
                </a:lnTo>
                <a:lnTo>
                  <a:pt x="15" y="433"/>
                </a:lnTo>
                <a:lnTo>
                  <a:pt x="33" y="373"/>
                </a:lnTo>
                <a:lnTo>
                  <a:pt x="58" y="315"/>
                </a:lnTo>
                <a:lnTo>
                  <a:pt x="88" y="261"/>
                </a:lnTo>
                <a:lnTo>
                  <a:pt x="124" y="210"/>
                </a:lnTo>
                <a:lnTo>
                  <a:pt x="166" y="164"/>
                </a:lnTo>
                <a:lnTo>
                  <a:pt x="212" y="123"/>
                </a:lnTo>
                <a:lnTo>
                  <a:pt x="262" y="88"/>
                </a:lnTo>
                <a:lnTo>
                  <a:pt x="316" y="56"/>
                </a:lnTo>
                <a:lnTo>
                  <a:pt x="374" y="33"/>
                </a:lnTo>
                <a:lnTo>
                  <a:pt x="434" y="14"/>
                </a:lnTo>
                <a:lnTo>
                  <a:pt x="499" y="4"/>
                </a:lnTo>
                <a:lnTo>
                  <a:pt x="564"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7078662" y="4236311"/>
            <a:ext cx="647700" cy="687430"/>
          </a:xfrm>
          <a:custGeom>
            <a:avLst/>
            <a:gdLst>
              <a:gd name="T0" fmla="*/ 409 w 818"/>
              <a:gd name="T1" fmla="*/ 0 h 816"/>
              <a:gd name="T2" fmla="*/ 464 w 818"/>
              <a:gd name="T3" fmla="*/ 3 h 816"/>
              <a:gd name="T4" fmla="*/ 517 w 818"/>
              <a:gd name="T5" fmla="*/ 14 h 816"/>
              <a:gd name="T6" fmla="*/ 568 w 818"/>
              <a:gd name="T7" fmla="*/ 32 h 816"/>
              <a:gd name="T8" fmla="*/ 616 w 818"/>
              <a:gd name="T9" fmla="*/ 56 h 816"/>
              <a:gd name="T10" fmla="*/ 659 w 818"/>
              <a:gd name="T11" fmla="*/ 85 h 816"/>
              <a:gd name="T12" fmla="*/ 698 w 818"/>
              <a:gd name="T13" fmla="*/ 119 h 816"/>
              <a:gd name="T14" fmla="*/ 733 w 818"/>
              <a:gd name="T15" fmla="*/ 158 h 816"/>
              <a:gd name="T16" fmla="*/ 761 w 818"/>
              <a:gd name="T17" fmla="*/ 202 h 816"/>
              <a:gd name="T18" fmla="*/ 785 w 818"/>
              <a:gd name="T19" fmla="*/ 249 h 816"/>
              <a:gd name="T20" fmla="*/ 804 w 818"/>
              <a:gd name="T21" fmla="*/ 300 h 816"/>
              <a:gd name="T22" fmla="*/ 814 w 818"/>
              <a:gd name="T23" fmla="*/ 353 h 816"/>
              <a:gd name="T24" fmla="*/ 818 w 818"/>
              <a:gd name="T25" fmla="*/ 408 h 816"/>
              <a:gd name="T26" fmla="*/ 814 w 818"/>
              <a:gd name="T27" fmla="*/ 464 h 816"/>
              <a:gd name="T28" fmla="*/ 804 w 818"/>
              <a:gd name="T29" fmla="*/ 517 h 816"/>
              <a:gd name="T30" fmla="*/ 785 w 818"/>
              <a:gd name="T31" fmla="*/ 567 h 816"/>
              <a:gd name="T32" fmla="*/ 761 w 818"/>
              <a:gd name="T33" fmla="*/ 614 h 816"/>
              <a:gd name="T34" fmla="*/ 733 w 818"/>
              <a:gd name="T35" fmla="*/ 657 h 816"/>
              <a:gd name="T36" fmla="*/ 698 w 818"/>
              <a:gd name="T37" fmla="*/ 697 h 816"/>
              <a:gd name="T38" fmla="*/ 659 w 818"/>
              <a:gd name="T39" fmla="*/ 732 h 816"/>
              <a:gd name="T40" fmla="*/ 616 w 818"/>
              <a:gd name="T41" fmla="*/ 761 h 816"/>
              <a:gd name="T42" fmla="*/ 568 w 818"/>
              <a:gd name="T43" fmla="*/ 785 h 816"/>
              <a:gd name="T44" fmla="*/ 517 w 818"/>
              <a:gd name="T45" fmla="*/ 802 h 816"/>
              <a:gd name="T46" fmla="*/ 464 w 818"/>
              <a:gd name="T47" fmla="*/ 813 h 816"/>
              <a:gd name="T48" fmla="*/ 409 w 818"/>
              <a:gd name="T49" fmla="*/ 816 h 816"/>
              <a:gd name="T50" fmla="*/ 353 w 818"/>
              <a:gd name="T51" fmla="*/ 813 h 816"/>
              <a:gd name="T52" fmla="*/ 300 w 818"/>
              <a:gd name="T53" fmla="*/ 802 h 816"/>
              <a:gd name="T54" fmla="*/ 250 w 818"/>
              <a:gd name="T55" fmla="*/ 785 h 816"/>
              <a:gd name="T56" fmla="*/ 203 w 818"/>
              <a:gd name="T57" fmla="*/ 761 h 816"/>
              <a:gd name="T58" fmla="*/ 160 w 818"/>
              <a:gd name="T59" fmla="*/ 732 h 816"/>
              <a:gd name="T60" fmla="*/ 120 w 818"/>
              <a:gd name="T61" fmla="*/ 697 h 816"/>
              <a:gd name="T62" fmla="*/ 85 w 818"/>
              <a:gd name="T63" fmla="*/ 657 h 816"/>
              <a:gd name="T64" fmla="*/ 56 w 818"/>
              <a:gd name="T65" fmla="*/ 614 h 816"/>
              <a:gd name="T66" fmla="*/ 32 w 818"/>
              <a:gd name="T67" fmla="*/ 567 h 816"/>
              <a:gd name="T68" fmla="*/ 15 w 818"/>
              <a:gd name="T69" fmla="*/ 517 h 816"/>
              <a:gd name="T70" fmla="*/ 3 w 818"/>
              <a:gd name="T71" fmla="*/ 464 h 816"/>
              <a:gd name="T72" fmla="*/ 0 w 818"/>
              <a:gd name="T73" fmla="*/ 408 h 816"/>
              <a:gd name="T74" fmla="*/ 3 w 818"/>
              <a:gd name="T75" fmla="*/ 353 h 816"/>
              <a:gd name="T76" fmla="*/ 15 w 818"/>
              <a:gd name="T77" fmla="*/ 300 h 816"/>
              <a:gd name="T78" fmla="*/ 32 w 818"/>
              <a:gd name="T79" fmla="*/ 249 h 816"/>
              <a:gd name="T80" fmla="*/ 56 w 818"/>
              <a:gd name="T81" fmla="*/ 202 h 816"/>
              <a:gd name="T82" fmla="*/ 85 w 818"/>
              <a:gd name="T83" fmla="*/ 158 h 816"/>
              <a:gd name="T84" fmla="*/ 120 w 818"/>
              <a:gd name="T85" fmla="*/ 119 h 816"/>
              <a:gd name="T86" fmla="*/ 160 w 818"/>
              <a:gd name="T87" fmla="*/ 85 h 816"/>
              <a:gd name="T88" fmla="*/ 203 w 818"/>
              <a:gd name="T89" fmla="*/ 56 h 816"/>
              <a:gd name="T90" fmla="*/ 250 w 818"/>
              <a:gd name="T91" fmla="*/ 32 h 816"/>
              <a:gd name="T92" fmla="*/ 300 w 818"/>
              <a:gd name="T93" fmla="*/ 14 h 816"/>
              <a:gd name="T94" fmla="*/ 353 w 818"/>
              <a:gd name="T95" fmla="*/ 3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4" y="3"/>
                </a:lnTo>
                <a:lnTo>
                  <a:pt x="517" y="14"/>
                </a:lnTo>
                <a:lnTo>
                  <a:pt x="568" y="32"/>
                </a:lnTo>
                <a:lnTo>
                  <a:pt x="616" y="56"/>
                </a:lnTo>
                <a:lnTo>
                  <a:pt x="659" y="85"/>
                </a:lnTo>
                <a:lnTo>
                  <a:pt x="698" y="119"/>
                </a:lnTo>
                <a:lnTo>
                  <a:pt x="733" y="158"/>
                </a:lnTo>
                <a:lnTo>
                  <a:pt x="761" y="202"/>
                </a:lnTo>
                <a:lnTo>
                  <a:pt x="785" y="249"/>
                </a:lnTo>
                <a:lnTo>
                  <a:pt x="804" y="300"/>
                </a:lnTo>
                <a:lnTo>
                  <a:pt x="814" y="353"/>
                </a:lnTo>
                <a:lnTo>
                  <a:pt x="818" y="408"/>
                </a:lnTo>
                <a:lnTo>
                  <a:pt x="814" y="464"/>
                </a:lnTo>
                <a:lnTo>
                  <a:pt x="804" y="517"/>
                </a:lnTo>
                <a:lnTo>
                  <a:pt x="785" y="567"/>
                </a:lnTo>
                <a:lnTo>
                  <a:pt x="761" y="614"/>
                </a:lnTo>
                <a:lnTo>
                  <a:pt x="733" y="657"/>
                </a:lnTo>
                <a:lnTo>
                  <a:pt x="698" y="697"/>
                </a:lnTo>
                <a:lnTo>
                  <a:pt x="659" y="732"/>
                </a:lnTo>
                <a:lnTo>
                  <a:pt x="616" y="761"/>
                </a:lnTo>
                <a:lnTo>
                  <a:pt x="568" y="785"/>
                </a:lnTo>
                <a:lnTo>
                  <a:pt x="517" y="802"/>
                </a:lnTo>
                <a:lnTo>
                  <a:pt x="464" y="813"/>
                </a:lnTo>
                <a:lnTo>
                  <a:pt x="409" y="816"/>
                </a:lnTo>
                <a:lnTo>
                  <a:pt x="353" y="813"/>
                </a:lnTo>
                <a:lnTo>
                  <a:pt x="300" y="802"/>
                </a:lnTo>
                <a:lnTo>
                  <a:pt x="250" y="785"/>
                </a:lnTo>
                <a:lnTo>
                  <a:pt x="203" y="761"/>
                </a:lnTo>
                <a:lnTo>
                  <a:pt x="160" y="732"/>
                </a:lnTo>
                <a:lnTo>
                  <a:pt x="120" y="697"/>
                </a:lnTo>
                <a:lnTo>
                  <a:pt x="85" y="657"/>
                </a:lnTo>
                <a:lnTo>
                  <a:pt x="56" y="614"/>
                </a:lnTo>
                <a:lnTo>
                  <a:pt x="32" y="567"/>
                </a:lnTo>
                <a:lnTo>
                  <a:pt x="15" y="517"/>
                </a:lnTo>
                <a:lnTo>
                  <a:pt x="3" y="464"/>
                </a:lnTo>
                <a:lnTo>
                  <a:pt x="0" y="408"/>
                </a:lnTo>
                <a:lnTo>
                  <a:pt x="3" y="353"/>
                </a:lnTo>
                <a:lnTo>
                  <a:pt x="15" y="300"/>
                </a:lnTo>
                <a:lnTo>
                  <a:pt x="32" y="249"/>
                </a:lnTo>
                <a:lnTo>
                  <a:pt x="56" y="202"/>
                </a:lnTo>
                <a:lnTo>
                  <a:pt x="85" y="158"/>
                </a:lnTo>
                <a:lnTo>
                  <a:pt x="120" y="119"/>
                </a:lnTo>
                <a:lnTo>
                  <a:pt x="160" y="85"/>
                </a:lnTo>
                <a:lnTo>
                  <a:pt x="203" y="56"/>
                </a:lnTo>
                <a:lnTo>
                  <a:pt x="250" y="32"/>
                </a:lnTo>
                <a:lnTo>
                  <a:pt x="300" y="14"/>
                </a:lnTo>
                <a:lnTo>
                  <a:pt x="353" y="3"/>
                </a:lnTo>
                <a:lnTo>
                  <a:pt x="40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noEditPoints="1"/>
          </p:cNvSpPr>
          <p:nvPr/>
        </p:nvSpPr>
        <p:spPr bwMode="auto">
          <a:xfrm>
            <a:off x="6991351" y="2940448"/>
            <a:ext cx="893763" cy="946267"/>
          </a:xfrm>
          <a:custGeom>
            <a:avLst/>
            <a:gdLst>
              <a:gd name="T0" fmla="*/ 501 w 1128"/>
              <a:gd name="T1" fmla="*/ 26 h 1126"/>
              <a:gd name="T2" fmla="*/ 381 w 1128"/>
              <a:gd name="T3" fmla="*/ 54 h 1126"/>
              <a:gd name="T4" fmla="*/ 273 w 1128"/>
              <a:gd name="T5" fmla="*/ 106 h 1126"/>
              <a:gd name="T6" fmla="*/ 181 w 1128"/>
              <a:gd name="T7" fmla="*/ 181 h 1126"/>
              <a:gd name="T8" fmla="*/ 107 w 1128"/>
              <a:gd name="T9" fmla="*/ 273 h 1126"/>
              <a:gd name="T10" fmla="*/ 54 w 1128"/>
              <a:gd name="T11" fmla="*/ 381 h 1126"/>
              <a:gd name="T12" fmla="*/ 26 w 1128"/>
              <a:gd name="T13" fmla="*/ 500 h 1126"/>
              <a:gd name="T14" fmla="*/ 26 w 1128"/>
              <a:gd name="T15" fmla="*/ 626 h 1126"/>
              <a:gd name="T16" fmla="*/ 54 w 1128"/>
              <a:gd name="T17" fmla="*/ 746 h 1126"/>
              <a:gd name="T18" fmla="*/ 107 w 1128"/>
              <a:gd name="T19" fmla="*/ 853 h 1126"/>
              <a:gd name="T20" fmla="*/ 181 w 1128"/>
              <a:gd name="T21" fmla="*/ 945 h 1126"/>
              <a:gd name="T22" fmla="*/ 273 w 1128"/>
              <a:gd name="T23" fmla="*/ 1020 h 1126"/>
              <a:gd name="T24" fmla="*/ 381 w 1128"/>
              <a:gd name="T25" fmla="*/ 1073 h 1126"/>
              <a:gd name="T26" fmla="*/ 501 w 1128"/>
              <a:gd name="T27" fmla="*/ 1100 h 1126"/>
              <a:gd name="T28" fmla="*/ 627 w 1128"/>
              <a:gd name="T29" fmla="*/ 1100 h 1126"/>
              <a:gd name="T30" fmla="*/ 747 w 1128"/>
              <a:gd name="T31" fmla="*/ 1073 h 1126"/>
              <a:gd name="T32" fmla="*/ 854 w 1128"/>
              <a:gd name="T33" fmla="*/ 1020 h 1126"/>
              <a:gd name="T34" fmla="*/ 946 w 1128"/>
              <a:gd name="T35" fmla="*/ 945 h 1126"/>
              <a:gd name="T36" fmla="*/ 1021 w 1128"/>
              <a:gd name="T37" fmla="*/ 853 h 1126"/>
              <a:gd name="T38" fmla="*/ 1074 w 1128"/>
              <a:gd name="T39" fmla="*/ 746 h 1126"/>
              <a:gd name="T40" fmla="*/ 1101 w 1128"/>
              <a:gd name="T41" fmla="*/ 626 h 1126"/>
              <a:gd name="T42" fmla="*/ 1101 w 1128"/>
              <a:gd name="T43" fmla="*/ 500 h 1126"/>
              <a:gd name="T44" fmla="*/ 1074 w 1128"/>
              <a:gd name="T45" fmla="*/ 381 h 1126"/>
              <a:gd name="T46" fmla="*/ 1021 w 1128"/>
              <a:gd name="T47" fmla="*/ 273 h 1126"/>
              <a:gd name="T48" fmla="*/ 946 w 1128"/>
              <a:gd name="T49" fmla="*/ 181 h 1126"/>
              <a:gd name="T50" fmla="*/ 854 w 1128"/>
              <a:gd name="T51" fmla="*/ 106 h 1126"/>
              <a:gd name="T52" fmla="*/ 747 w 1128"/>
              <a:gd name="T53" fmla="*/ 54 h 1126"/>
              <a:gd name="T54" fmla="*/ 627 w 1128"/>
              <a:gd name="T55" fmla="*/ 26 h 1126"/>
              <a:gd name="T56" fmla="*/ 564 w 1128"/>
              <a:gd name="T57" fmla="*/ 0 h 1126"/>
              <a:gd name="T58" fmla="*/ 693 w 1128"/>
              <a:gd name="T59" fmla="*/ 16 h 1126"/>
              <a:gd name="T60" fmla="*/ 811 w 1128"/>
              <a:gd name="T61" fmla="*/ 58 h 1126"/>
              <a:gd name="T62" fmla="*/ 916 w 1128"/>
              <a:gd name="T63" fmla="*/ 125 h 1126"/>
              <a:gd name="T64" fmla="*/ 1003 w 1128"/>
              <a:gd name="T65" fmla="*/ 211 h 1126"/>
              <a:gd name="T66" fmla="*/ 1070 w 1128"/>
              <a:gd name="T67" fmla="*/ 316 h 1126"/>
              <a:gd name="T68" fmla="*/ 1112 w 1128"/>
              <a:gd name="T69" fmla="*/ 435 h 1126"/>
              <a:gd name="T70" fmla="*/ 1128 w 1128"/>
              <a:gd name="T71" fmla="*/ 563 h 1126"/>
              <a:gd name="T72" fmla="*/ 1112 w 1128"/>
              <a:gd name="T73" fmla="*/ 692 h 1126"/>
              <a:gd name="T74" fmla="*/ 1070 w 1128"/>
              <a:gd name="T75" fmla="*/ 810 h 1126"/>
              <a:gd name="T76" fmla="*/ 1003 w 1128"/>
              <a:gd name="T77" fmla="*/ 915 h 1126"/>
              <a:gd name="T78" fmla="*/ 916 w 1128"/>
              <a:gd name="T79" fmla="*/ 1002 h 1126"/>
              <a:gd name="T80" fmla="*/ 811 w 1128"/>
              <a:gd name="T81" fmla="*/ 1069 h 1126"/>
              <a:gd name="T82" fmla="*/ 693 w 1128"/>
              <a:gd name="T83" fmla="*/ 1111 h 1126"/>
              <a:gd name="T84" fmla="*/ 564 w 1128"/>
              <a:gd name="T85" fmla="*/ 1126 h 1126"/>
              <a:gd name="T86" fmla="*/ 435 w 1128"/>
              <a:gd name="T87" fmla="*/ 1111 h 1126"/>
              <a:gd name="T88" fmla="*/ 317 w 1128"/>
              <a:gd name="T89" fmla="*/ 1069 h 1126"/>
              <a:gd name="T90" fmla="*/ 212 w 1128"/>
              <a:gd name="T91" fmla="*/ 1002 h 1126"/>
              <a:gd name="T92" fmla="*/ 125 w 1128"/>
              <a:gd name="T93" fmla="*/ 915 h 1126"/>
              <a:gd name="T94" fmla="*/ 58 w 1128"/>
              <a:gd name="T95" fmla="*/ 810 h 1126"/>
              <a:gd name="T96" fmla="*/ 16 w 1128"/>
              <a:gd name="T97" fmla="*/ 692 h 1126"/>
              <a:gd name="T98" fmla="*/ 0 w 1128"/>
              <a:gd name="T99" fmla="*/ 563 h 1126"/>
              <a:gd name="T100" fmla="*/ 16 w 1128"/>
              <a:gd name="T101" fmla="*/ 435 h 1126"/>
              <a:gd name="T102" fmla="*/ 58 w 1128"/>
              <a:gd name="T103" fmla="*/ 316 h 1126"/>
              <a:gd name="T104" fmla="*/ 125 w 1128"/>
              <a:gd name="T105" fmla="*/ 211 h 1126"/>
              <a:gd name="T106" fmla="*/ 212 w 1128"/>
              <a:gd name="T107" fmla="*/ 125 h 1126"/>
              <a:gd name="T108" fmla="*/ 317 w 1128"/>
              <a:gd name="T109" fmla="*/ 58 h 1126"/>
              <a:gd name="T110" fmla="*/ 435 w 1128"/>
              <a:gd name="T111" fmla="*/ 16 h 1126"/>
              <a:gd name="T112" fmla="*/ 564 w 1128"/>
              <a:gd name="T113" fmla="*/ 0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8" h="1126">
                <a:moveTo>
                  <a:pt x="564" y="22"/>
                </a:moveTo>
                <a:lnTo>
                  <a:pt x="501" y="26"/>
                </a:lnTo>
                <a:lnTo>
                  <a:pt x="440" y="37"/>
                </a:lnTo>
                <a:lnTo>
                  <a:pt x="381" y="54"/>
                </a:lnTo>
                <a:lnTo>
                  <a:pt x="326" y="78"/>
                </a:lnTo>
                <a:lnTo>
                  <a:pt x="273" y="106"/>
                </a:lnTo>
                <a:lnTo>
                  <a:pt x="226" y="142"/>
                </a:lnTo>
                <a:lnTo>
                  <a:pt x="181" y="181"/>
                </a:lnTo>
                <a:lnTo>
                  <a:pt x="142" y="225"/>
                </a:lnTo>
                <a:lnTo>
                  <a:pt x="107" y="273"/>
                </a:lnTo>
                <a:lnTo>
                  <a:pt x="78" y="326"/>
                </a:lnTo>
                <a:lnTo>
                  <a:pt x="54" y="381"/>
                </a:lnTo>
                <a:lnTo>
                  <a:pt x="37" y="440"/>
                </a:lnTo>
                <a:lnTo>
                  <a:pt x="26" y="500"/>
                </a:lnTo>
                <a:lnTo>
                  <a:pt x="22" y="563"/>
                </a:lnTo>
                <a:lnTo>
                  <a:pt x="26" y="626"/>
                </a:lnTo>
                <a:lnTo>
                  <a:pt x="37" y="687"/>
                </a:lnTo>
                <a:lnTo>
                  <a:pt x="54" y="746"/>
                </a:lnTo>
                <a:lnTo>
                  <a:pt x="78" y="801"/>
                </a:lnTo>
                <a:lnTo>
                  <a:pt x="107" y="853"/>
                </a:lnTo>
                <a:lnTo>
                  <a:pt x="142" y="902"/>
                </a:lnTo>
                <a:lnTo>
                  <a:pt x="181" y="945"/>
                </a:lnTo>
                <a:lnTo>
                  <a:pt x="226" y="985"/>
                </a:lnTo>
                <a:lnTo>
                  <a:pt x="273" y="1020"/>
                </a:lnTo>
                <a:lnTo>
                  <a:pt x="326" y="1049"/>
                </a:lnTo>
                <a:lnTo>
                  <a:pt x="381" y="1073"/>
                </a:lnTo>
                <a:lnTo>
                  <a:pt x="440" y="1090"/>
                </a:lnTo>
                <a:lnTo>
                  <a:pt x="501" y="1100"/>
                </a:lnTo>
                <a:lnTo>
                  <a:pt x="564" y="1104"/>
                </a:lnTo>
                <a:lnTo>
                  <a:pt x="627" y="1100"/>
                </a:lnTo>
                <a:lnTo>
                  <a:pt x="687" y="1090"/>
                </a:lnTo>
                <a:lnTo>
                  <a:pt x="747" y="1073"/>
                </a:lnTo>
                <a:lnTo>
                  <a:pt x="802" y="1049"/>
                </a:lnTo>
                <a:lnTo>
                  <a:pt x="854" y="1020"/>
                </a:lnTo>
                <a:lnTo>
                  <a:pt x="903" y="985"/>
                </a:lnTo>
                <a:lnTo>
                  <a:pt x="946" y="945"/>
                </a:lnTo>
                <a:lnTo>
                  <a:pt x="987" y="902"/>
                </a:lnTo>
                <a:lnTo>
                  <a:pt x="1021" y="853"/>
                </a:lnTo>
                <a:lnTo>
                  <a:pt x="1050" y="801"/>
                </a:lnTo>
                <a:lnTo>
                  <a:pt x="1074" y="746"/>
                </a:lnTo>
                <a:lnTo>
                  <a:pt x="1091" y="687"/>
                </a:lnTo>
                <a:lnTo>
                  <a:pt x="1101" y="626"/>
                </a:lnTo>
                <a:lnTo>
                  <a:pt x="1105" y="563"/>
                </a:lnTo>
                <a:lnTo>
                  <a:pt x="1101" y="500"/>
                </a:lnTo>
                <a:lnTo>
                  <a:pt x="1091" y="440"/>
                </a:lnTo>
                <a:lnTo>
                  <a:pt x="1074" y="381"/>
                </a:lnTo>
                <a:lnTo>
                  <a:pt x="1050" y="326"/>
                </a:lnTo>
                <a:lnTo>
                  <a:pt x="1021" y="273"/>
                </a:lnTo>
                <a:lnTo>
                  <a:pt x="987" y="225"/>
                </a:lnTo>
                <a:lnTo>
                  <a:pt x="946" y="181"/>
                </a:lnTo>
                <a:lnTo>
                  <a:pt x="903" y="142"/>
                </a:lnTo>
                <a:lnTo>
                  <a:pt x="854" y="106"/>
                </a:lnTo>
                <a:lnTo>
                  <a:pt x="802" y="78"/>
                </a:lnTo>
                <a:lnTo>
                  <a:pt x="747" y="54"/>
                </a:lnTo>
                <a:lnTo>
                  <a:pt x="687" y="37"/>
                </a:lnTo>
                <a:lnTo>
                  <a:pt x="627" y="26"/>
                </a:lnTo>
                <a:lnTo>
                  <a:pt x="564" y="22"/>
                </a:lnTo>
                <a:close/>
                <a:moveTo>
                  <a:pt x="564" y="0"/>
                </a:moveTo>
                <a:lnTo>
                  <a:pt x="630" y="4"/>
                </a:lnTo>
                <a:lnTo>
                  <a:pt x="693" y="16"/>
                </a:lnTo>
                <a:lnTo>
                  <a:pt x="754" y="33"/>
                </a:lnTo>
                <a:lnTo>
                  <a:pt x="811" y="58"/>
                </a:lnTo>
                <a:lnTo>
                  <a:pt x="866" y="88"/>
                </a:lnTo>
                <a:lnTo>
                  <a:pt x="916" y="125"/>
                </a:lnTo>
                <a:lnTo>
                  <a:pt x="962" y="166"/>
                </a:lnTo>
                <a:lnTo>
                  <a:pt x="1003" y="211"/>
                </a:lnTo>
                <a:lnTo>
                  <a:pt x="1040" y="261"/>
                </a:lnTo>
                <a:lnTo>
                  <a:pt x="1070" y="316"/>
                </a:lnTo>
                <a:lnTo>
                  <a:pt x="1095" y="374"/>
                </a:lnTo>
                <a:lnTo>
                  <a:pt x="1112" y="435"/>
                </a:lnTo>
                <a:lnTo>
                  <a:pt x="1124" y="498"/>
                </a:lnTo>
                <a:lnTo>
                  <a:pt x="1128" y="563"/>
                </a:lnTo>
                <a:lnTo>
                  <a:pt x="1124" y="629"/>
                </a:lnTo>
                <a:lnTo>
                  <a:pt x="1112" y="692"/>
                </a:lnTo>
                <a:lnTo>
                  <a:pt x="1095" y="752"/>
                </a:lnTo>
                <a:lnTo>
                  <a:pt x="1070" y="810"/>
                </a:lnTo>
                <a:lnTo>
                  <a:pt x="1040" y="865"/>
                </a:lnTo>
                <a:lnTo>
                  <a:pt x="1003" y="915"/>
                </a:lnTo>
                <a:lnTo>
                  <a:pt x="962" y="961"/>
                </a:lnTo>
                <a:lnTo>
                  <a:pt x="916" y="1002"/>
                </a:lnTo>
                <a:lnTo>
                  <a:pt x="866" y="1038"/>
                </a:lnTo>
                <a:lnTo>
                  <a:pt x="811" y="1069"/>
                </a:lnTo>
                <a:lnTo>
                  <a:pt x="754" y="1094"/>
                </a:lnTo>
                <a:lnTo>
                  <a:pt x="693" y="1111"/>
                </a:lnTo>
                <a:lnTo>
                  <a:pt x="630" y="1122"/>
                </a:lnTo>
                <a:lnTo>
                  <a:pt x="564" y="1126"/>
                </a:lnTo>
                <a:lnTo>
                  <a:pt x="498" y="1122"/>
                </a:lnTo>
                <a:lnTo>
                  <a:pt x="435" y="1111"/>
                </a:lnTo>
                <a:lnTo>
                  <a:pt x="375" y="1094"/>
                </a:lnTo>
                <a:lnTo>
                  <a:pt x="317" y="1069"/>
                </a:lnTo>
                <a:lnTo>
                  <a:pt x="263" y="1038"/>
                </a:lnTo>
                <a:lnTo>
                  <a:pt x="212" y="1002"/>
                </a:lnTo>
                <a:lnTo>
                  <a:pt x="166" y="961"/>
                </a:lnTo>
                <a:lnTo>
                  <a:pt x="125" y="915"/>
                </a:lnTo>
                <a:lnTo>
                  <a:pt x="88" y="865"/>
                </a:lnTo>
                <a:lnTo>
                  <a:pt x="58" y="810"/>
                </a:lnTo>
                <a:lnTo>
                  <a:pt x="34" y="752"/>
                </a:lnTo>
                <a:lnTo>
                  <a:pt x="16" y="692"/>
                </a:lnTo>
                <a:lnTo>
                  <a:pt x="4" y="629"/>
                </a:lnTo>
                <a:lnTo>
                  <a:pt x="0" y="563"/>
                </a:lnTo>
                <a:lnTo>
                  <a:pt x="4" y="498"/>
                </a:lnTo>
                <a:lnTo>
                  <a:pt x="16" y="435"/>
                </a:lnTo>
                <a:lnTo>
                  <a:pt x="34" y="374"/>
                </a:lnTo>
                <a:lnTo>
                  <a:pt x="58" y="316"/>
                </a:lnTo>
                <a:lnTo>
                  <a:pt x="88" y="261"/>
                </a:lnTo>
                <a:lnTo>
                  <a:pt x="125" y="211"/>
                </a:lnTo>
                <a:lnTo>
                  <a:pt x="166" y="166"/>
                </a:lnTo>
                <a:lnTo>
                  <a:pt x="212" y="125"/>
                </a:lnTo>
                <a:lnTo>
                  <a:pt x="263" y="88"/>
                </a:lnTo>
                <a:lnTo>
                  <a:pt x="317" y="58"/>
                </a:lnTo>
                <a:lnTo>
                  <a:pt x="375" y="33"/>
                </a:lnTo>
                <a:lnTo>
                  <a:pt x="435" y="16"/>
                </a:lnTo>
                <a:lnTo>
                  <a:pt x="498" y="4"/>
                </a:lnTo>
                <a:lnTo>
                  <a:pt x="56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7113587" y="3071546"/>
            <a:ext cx="649288" cy="685749"/>
          </a:xfrm>
          <a:custGeom>
            <a:avLst/>
            <a:gdLst>
              <a:gd name="T0" fmla="*/ 409 w 818"/>
              <a:gd name="T1" fmla="*/ 0 h 817"/>
              <a:gd name="T2" fmla="*/ 464 w 818"/>
              <a:gd name="T3" fmla="*/ 4 h 817"/>
              <a:gd name="T4" fmla="*/ 518 w 818"/>
              <a:gd name="T5" fmla="*/ 14 h 817"/>
              <a:gd name="T6" fmla="*/ 568 w 818"/>
              <a:gd name="T7" fmla="*/ 32 h 817"/>
              <a:gd name="T8" fmla="*/ 615 w 818"/>
              <a:gd name="T9" fmla="*/ 55 h 817"/>
              <a:gd name="T10" fmla="*/ 659 w 818"/>
              <a:gd name="T11" fmla="*/ 85 h 817"/>
              <a:gd name="T12" fmla="*/ 698 w 818"/>
              <a:gd name="T13" fmla="*/ 119 h 817"/>
              <a:gd name="T14" fmla="*/ 732 w 818"/>
              <a:gd name="T15" fmla="*/ 159 h 817"/>
              <a:gd name="T16" fmla="*/ 762 w 818"/>
              <a:gd name="T17" fmla="*/ 202 h 817"/>
              <a:gd name="T18" fmla="*/ 786 w 818"/>
              <a:gd name="T19" fmla="*/ 249 h 817"/>
              <a:gd name="T20" fmla="*/ 803 w 818"/>
              <a:gd name="T21" fmla="*/ 299 h 817"/>
              <a:gd name="T22" fmla="*/ 814 w 818"/>
              <a:gd name="T23" fmla="*/ 353 h 817"/>
              <a:gd name="T24" fmla="*/ 818 w 818"/>
              <a:gd name="T25" fmla="*/ 408 h 817"/>
              <a:gd name="T26" fmla="*/ 814 w 818"/>
              <a:gd name="T27" fmla="*/ 463 h 817"/>
              <a:gd name="T28" fmla="*/ 803 w 818"/>
              <a:gd name="T29" fmla="*/ 517 h 817"/>
              <a:gd name="T30" fmla="*/ 786 w 818"/>
              <a:gd name="T31" fmla="*/ 567 h 817"/>
              <a:gd name="T32" fmla="*/ 762 w 818"/>
              <a:gd name="T33" fmla="*/ 614 h 817"/>
              <a:gd name="T34" fmla="*/ 732 w 818"/>
              <a:gd name="T35" fmla="*/ 658 h 817"/>
              <a:gd name="T36" fmla="*/ 698 w 818"/>
              <a:gd name="T37" fmla="*/ 697 h 817"/>
              <a:gd name="T38" fmla="*/ 659 w 818"/>
              <a:gd name="T39" fmla="*/ 731 h 817"/>
              <a:gd name="T40" fmla="*/ 615 w 818"/>
              <a:gd name="T41" fmla="*/ 761 h 817"/>
              <a:gd name="T42" fmla="*/ 568 w 818"/>
              <a:gd name="T43" fmla="*/ 785 h 817"/>
              <a:gd name="T44" fmla="*/ 518 w 818"/>
              <a:gd name="T45" fmla="*/ 802 h 817"/>
              <a:gd name="T46" fmla="*/ 464 w 818"/>
              <a:gd name="T47" fmla="*/ 813 h 817"/>
              <a:gd name="T48" fmla="*/ 409 w 818"/>
              <a:gd name="T49" fmla="*/ 817 h 817"/>
              <a:gd name="T50" fmla="*/ 354 w 818"/>
              <a:gd name="T51" fmla="*/ 813 h 817"/>
              <a:gd name="T52" fmla="*/ 300 w 818"/>
              <a:gd name="T53" fmla="*/ 802 h 817"/>
              <a:gd name="T54" fmla="*/ 250 w 818"/>
              <a:gd name="T55" fmla="*/ 785 h 817"/>
              <a:gd name="T56" fmla="*/ 203 w 818"/>
              <a:gd name="T57" fmla="*/ 761 h 817"/>
              <a:gd name="T58" fmla="*/ 159 w 818"/>
              <a:gd name="T59" fmla="*/ 731 h 817"/>
              <a:gd name="T60" fmla="*/ 120 w 818"/>
              <a:gd name="T61" fmla="*/ 697 h 817"/>
              <a:gd name="T62" fmla="*/ 86 w 818"/>
              <a:gd name="T63" fmla="*/ 658 h 817"/>
              <a:gd name="T64" fmla="*/ 55 w 818"/>
              <a:gd name="T65" fmla="*/ 614 h 817"/>
              <a:gd name="T66" fmla="*/ 32 w 818"/>
              <a:gd name="T67" fmla="*/ 567 h 817"/>
              <a:gd name="T68" fmla="*/ 15 w 818"/>
              <a:gd name="T69" fmla="*/ 517 h 817"/>
              <a:gd name="T70" fmla="*/ 4 w 818"/>
              <a:gd name="T71" fmla="*/ 463 h 817"/>
              <a:gd name="T72" fmla="*/ 0 w 818"/>
              <a:gd name="T73" fmla="*/ 408 h 817"/>
              <a:gd name="T74" fmla="*/ 4 w 818"/>
              <a:gd name="T75" fmla="*/ 353 h 817"/>
              <a:gd name="T76" fmla="*/ 15 w 818"/>
              <a:gd name="T77" fmla="*/ 299 h 817"/>
              <a:gd name="T78" fmla="*/ 32 w 818"/>
              <a:gd name="T79" fmla="*/ 249 h 817"/>
              <a:gd name="T80" fmla="*/ 55 w 818"/>
              <a:gd name="T81" fmla="*/ 202 h 817"/>
              <a:gd name="T82" fmla="*/ 86 w 818"/>
              <a:gd name="T83" fmla="*/ 159 h 817"/>
              <a:gd name="T84" fmla="*/ 120 w 818"/>
              <a:gd name="T85" fmla="*/ 119 h 817"/>
              <a:gd name="T86" fmla="*/ 159 w 818"/>
              <a:gd name="T87" fmla="*/ 85 h 817"/>
              <a:gd name="T88" fmla="*/ 203 w 818"/>
              <a:gd name="T89" fmla="*/ 55 h 817"/>
              <a:gd name="T90" fmla="*/ 250 w 818"/>
              <a:gd name="T91" fmla="*/ 32 h 817"/>
              <a:gd name="T92" fmla="*/ 300 w 818"/>
              <a:gd name="T93" fmla="*/ 14 h 817"/>
              <a:gd name="T94" fmla="*/ 354 w 818"/>
              <a:gd name="T95" fmla="*/ 4 h 817"/>
              <a:gd name="T96" fmla="*/ 409 w 818"/>
              <a:gd name="T9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7">
                <a:moveTo>
                  <a:pt x="409" y="0"/>
                </a:moveTo>
                <a:lnTo>
                  <a:pt x="464" y="4"/>
                </a:lnTo>
                <a:lnTo>
                  <a:pt x="518" y="14"/>
                </a:lnTo>
                <a:lnTo>
                  <a:pt x="568" y="32"/>
                </a:lnTo>
                <a:lnTo>
                  <a:pt x="615" y="55"/>
                </a:lnTo>
                <a:lnTo>
                  <a:pt x="659" y="85"/>
                </a:lnTo>
                <a:lnTo>
                  <a:pt x="698" y="119"/>
                </a:lnTo>
                <a:lnTo>
                  <a:pt x="732" y="159"/>
                </a:lnTo>
                <a:lnTo>
                  <a:pt x="762" y="202"/>
                </a:lnTo>
                <a:lnTo>
                  <a:pt x="786" y="249"/>
                </a:lnTo>
                <a:lnTo>
                  <a:pt x="803" y="299"/>
                </a:lnTo>
                <a:lnTo>
                  <a:pt x="814" y="353"/>
                </a:lnTo>
                <a:lnTo>
                  <a:pt x="818" y="408"/>
                </a:lnTo>
                <a:lnTo>
                  <a:pt x="814" y="463"/>
                </a:lnTo>
                <a:lnTo>
                  <a:pt x="803" y="517"/>
                </a:lnTo>
                <a:lnTo>
                  <a:pt x="786" y="567"/>
                </a:lnTo>
                <a:lnTo>
                  <a:pt x="762" y="614"/>
                </a:lnTo>
                <a:lnTo>
                  <a:pt x="732" y="658"/>
                </a:lnTo>
                <a:lnTo>
                  <a:pt x="698" y="697"/>
                </a:lnTo>
                <a:lnTo>
                  <a:pt x="659" y="731"/>
                </a:lnTo>
                <a:lnTo>
                  <a:pt x="615" y="761"/>
                </a:lnTo>
                <a:lnTo>
                  <a:pt x="568" y="785"/>
                </a:lnTo>
                <a:lnTo>
                  <a:pt x="518" y="802"/>
                </a:lnTo>
                <a:lnTo>
                  <a:pt x="464" y="813"/>
                </a:lnTo>
                <a:lnTo>
                  <a:pt x="409" y="817"/>
                </a:lnTo>
                <a:lnTo>
                  <a:pt x="354" y="813"/>
                </a:lnTo>
                <a:lnTo>
                  <a:pt x="300" y="802"/>
                </a:lnTo>
                <a:lnTo>
                  <a:pt x="250" y="785"/>
                </a:lnTo>
                <a:lnTo>
                  <a:pt x="203" y="761"/>
                </a:lnTo>
                <a:lnTo>
                  <a:pt x="159" y="731"/>
                </a:lnTo>
                <a:lnTo>
                  <a:pt x="120" y="697"/>
                </a:lnTo>
                <a:lnTo>
                  <a:pt x="86" y="658"/>
                </a:lnTo>
                <a:lnTo>
                  <a:pt x="55" y="614"/>
                </a:lnTo>
                <a:lnTo>
                  <a:pt x="32" y="567"/>
                </a:lnTo>
                <a:lnTo>
                  <a:pt x="15" y="517"/>
                </a:lnTo>
                <a:lnTo>
                  <a:pt x="4" y="463"/>
                </a:lnTo>
                <a:lnTo>
                  <a:pt x="0" y="408"/>
                </a:lnTo>
                <a:lnTo>
                  <a:pt x="4" y="353"/>
                </a:lnTo>
                <a:lnTo>
                  <a:pt x="15" y="299"/>
                </a:lnTo>
                <a:lnTo>
                  <a:pt x="32" y="249"/>
                </a:lnTo>
                <a:lnTo>
                  <a:pt x="55" y="202"/>
                </a:lnTo>
                <a:lnTo>
                  <a:pt x="86" y="159"/>
                </a:lnTo>
                <a:lnTo>
                  <a:pt x="120" y="119"/>
                </a:lnTo>
                <a:lnTo>
                  <a:pt x="159" y="85"/>
                </a:lnTo>
                <a:lnTo>
                  <a:pt x="203" y="55"/>
                </a:lnTo>
                <a:lnTo>
                  <a:pt x="250" y="32"/>
                </a:lnTo>
                <a:lnTo>
                  <a:pt x="300" y="14"/>
                </a:lnTo>
                <a:lnTo>
                  <a:pt x="354" y="4"/>
                </a:lnTo>
                <a:lnTo>
                  <a:pt x="40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noEditPoints="1"/>
          </p:cNvSpPr>
          <p:nvPr/>
        </p:nvSpPr>
        <p:spPr bwMode="auto">
          <a:xfrm>
            <a:off x="6184901" y="2162256"/>
            <a:ext cx="893763" cy="944586"/>
          </a:xfrm>
          <a:custGeom>
            <a:avLst/>
            <a:gdLst>
              <a:gd name="T0" fmla="*/ 501 w 1126"/>
              <a:gd name="T1" fmla="*/ 25 h 1125"/>
              <a:gd name="T2" fmla="*/ 381 w 1126"/>
              <a:gd name="T3" fmla="*/ 54 h 1125"/>
              <a:gd name="T4" fmla="*/ 274 w 1126"/>
              <a:gd name="T5" fmla="*/ 107 h 1125"/>
              <a:gd name="T6" fmla="*/ 182 w 1126"/>
              <a:gd name="T7" fmla="*/ 180 h 1125"/>
              <a:gd name="T8" fmla="*/ 107 w 1126"/>
              <a:gd name="T9" fmla="*/ 273 h 1125"/>
              <a:gd name="T10" fmla="*/ 54 w 1126"/>
              <a:gd name="T11" fmla="*/ 381 h 1125"/>
              <a:gd name="T12" fmla="*/ 26 w 1126"/>
              <a:gd name="T13" fmla="*/ 500 h 1125"/>
              <a:gd name="T14" fmla="*/ 26 w 1126"/>
              <a:gd name="T15" fmla="*/ 626 h 1125"/>
              <a:gd name="T16" fmla="*/ 54 w 1126"/>
              <a:gd name="T17" fmla="*/ 746 h 1125"/>
              <a:gd name="T18" fmla="*/ 107 w 1126"/>
              <a:gd name="T19" fmla="*/ 852 h 1125"/>
              <a:gd name="T20" fmla="*/ 182 w 1126"/>
              <a:gd name="T21" fmla="*/ 945 h 1125"/>
              <a:gd name="T22" fmla="*/ 274 w 1126"/>
              <a:gd name="T23" fmla="*/ 1020 h 1125"/>
              <a:gd name="T24" fmla="*/ 381 w 1126"/>
              <a:gd name="T25" fmla="*/ 1073 h 1125"/>
              <a:gd name="T26" fmla="*/ 501 w 1126"/>
              <a:gd name="T27" fmla="*/ 1100 h 1125"/>
              <a:gd name="T28" fmla="*/ 627 w 1126"/>
              <a:gd name="T29" fmla="*/ 1100 h 1125"/>
              <a:gd name="T30" fmla="*/ 747 w 1126"/>
              <a:gd name="T31" fmla="*/ 1073 h 1125"/>
              <a:gd name="T32" fmla="*/ 854 w 1126"/>
              <a:gd name="T33" fmla="*/ 1020 h 1125"/>
              <a:gd name="T34" fmla="*/ 946 w 1126"/>
              <a:gd name="T35" fmla="*/ 945 h 1125"/>
              <a:gd name="T36" fmla="*/ 1021 w 1126"/>
              <a:gd name="T37" fmla="*/ 852 h 1125"/>
              <a:gd name="T38" fmla="*/ 1074 w 1126"/>
              <a:gd name="T39" fmla="*/ 746 h 1125"/>
              <a:gd name="T40" fmla="*/ 1102 w 1126"/>
              <a:gd name="T41" fmla="*/ 626 h 1125"/>
              <a:gd name="T42" fmla="*/ 1102 w 1126"/>
              <a:gd name="T43" fmla="*/ 500 h 1125"/>
              <a:gd name="T44" fmla="*/ 1074 w 1126"/>
              <a:gd name="T45" fmla="*/ 381 h 1125"/>
              <a:gd name="T46" fmla="*/ 1021 w 1126"/>
              <a:gd name="T47" fmla="*/ 273 h 1125"/>
              <a:gd name="T48" fmla="*/ 946 w 1126"/>
              <a:gd name="T49" fmla="*/ 180 h 1125"/>
              <a:gd name="T50" fmla="*/ 854 w 1126"/>
              <a:gd name="T51" fmla="*/ 107 h 1125"/>
              <a:gd name="T52" fmla="*/ 747 w 1126"/>
              <a:gd name="T53" fmla="*/ 54 h 1125"/>
              <a:gd name="T54" fmla="*/ 627 w 1126"/>
              <a:gd name="T55" fmla="*/ 25 h 1125"/>
              <a:gd name="T56" fmla="*/ 564 w 1126"/>
              <a:gd name="T57" fmla="*/ 0 h 1125"/>
              <a:gd name="T58" fmla="*/ 693 w 1126"/>
              <a:gd name="T59" fmla="*/ 15 h 1125"/>
              <a:gd name="T60" fmla="*/ 811 w 1126"/>
              <a:gd name="T61" fmla="*/ 58 h 1125"/>
              <a:gd name="T62" fmla="*/ 916 w 1126"/>
              <a:gd name="T63" fmla="*/ 124 h 1125"/>
              <a:gd name="T64" fmla="*/ 1003 w 1126"/>
              <a:gd name="T65" fmla="*/ 212 h 1125"/>
              <a:gd name="T66" fmla="*/ 1070 w 1126"/>
              <a:gd name="T67" fmla="*/ 315 h 1125"/>
              <a:gd name="T68" fmla="*/ 1112 w 1126"/>
              <a:gd name="T69" fmla="*/ 435 h 1125"/>
              <a:gd name="T70" fmla="*/ 1126 w 1126"/>
              <a:gd name="T71" fmla="*/ 563 h 1125"/>
              <a:gd name="T72" fmla="*/ 1112 w 1126"/>
              <a:gd name="T73" fmla="*/ 692 h 1125"/>
              <a:gd name="T74" fmla="*/ 1070 w 1126"/>
              <a:gd name="T75" fmla="*/ 810 h 1125"/>
              <a:gd name="T76" fmla="*/ 1003 w 1126"/>
              <a:gd name="T77" fmla="*/ 915 h 1125"/>
              <a:gd name="T78" fmla="*/ 916 w 1126"/>
              <a:gd name="T79" fmla="*/ 1002 h 1125"/>
              <a:gd name="T80" fmla="*/ 811 w 1126"/>
              <a:gd name="T81" fmla="*/ 1069 h 1125"/>
              <a:gd name="T82" fmla="*/ 693 w 1126"/>
              <a:gd name="T83" fmla="*/ 1111 h 1125"/>
              <a:gd name="T84" fmla="*/ 564 w 1126"/>
              <a:gd name="T85" fmla="*/ 1125 h 1125"/>
              <a:gd name="T86" fmla="*/ 435 w 1126"/>
              <a:gd name="T87" fmla="*/ 1111 h 1125"/>
              <a:gd name="T88" fmla="*/ 317 w 1126"/>
              <a:gd name="T89" fmla="*/ 1069 h 1125"/>
              <a:gd name="T90" fmla="*/ 212 w 1126"/>
              <a:gd name="T91" fmla="*/ 1002 h 1125"/>
              <a:gd name="T92" fmla="*/ 125 w 1126"/>
              <a:gd name="T93" fmla="*/ 915 h 1125"/>
              <a:gd name="T94" fmla="*/ 58 w 1126"/>
              <a:gd name="T95" fmla="*/ 810 h 1125"/>
              <a:gd name="T96" fmla="*/ 16 w 1126"/>
              <a:gd name="T97" fmla="*/ 692 h 1125"/>
              <a:gd name="T98" fmla="*/ 0 w 1126"/>
              <a:gd name="T99" fmla="*/ 563 h 1125"/>
              <a:gd name="T100" fmla="*/ 16 w 1126"/>
              <a:gd name="T101" fmla="*/ 435 h 1125"/>
              <a:gd name="T102" fmla="*/ 58 w 1126"/>
              <a:gd name="T103" fmla="*/ 315 h 1125"/>
              <a:gd name="T104" fmla="*/ 125 w 1126"/>
              <a:gd name="T105" fmla="*/ 212 h 1125"/>
              <a:gd name="T106" fmla="*/ 212 w 1126"/>
              <a:gd name="T107" fmla="*/ 124 h 1125"/>
              <a:gd name="T108" fmla="*/ 317 w 1126"/>
              <a:gd name="T109" fmla="*/ 58 h 1125"/>
              <a:gd name="T110" fmla="*/ 435 w 1126"/>
              <a:gd name="T111" fmla="*/ 15 h 1125"/>
              <a:gd name="T112" fmla="*/ 564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4" y="23"/>
                </a:moveTo>
                <a:lnTo>
                  <a:pt x="501" y="25"/>
                </a:lnTo>
                <a:lnTo>
                  <a:pt x="440" y="37"/>
                </a:lnTo>
                <a:lnTo>
                  <a:pt x="381" y="54"/>
                </a:lnTo>
                <a:lnTo>
                  <a:pt x="326" y="78"/>
                </a:lnTo>
                <a:lnTo>
                  <a:pt x="274" y="107"/>
                </a:lnTo>
                <a:lnTo>
                  <a:pt x="225" y="141"/>
                </a:lnTo>
                <a:lnTo>
                  <a:pt x="182" y="180"/>
                </a:lnTo>
                <a:lnTo>
                  <a:pt x="141" y="225"/>
                </a:lnTo>
                <a:lnTo>
                  <a:pt x="107" y="273"/>
                </a:lnTo>
                <a:lnTo>
                  <a:pt x="78" y="326"/>
                </a:lnTo>
                <a:lnTo>
                  <a:pt x="54" y="381"/>
                </a:lnTo>
                <a:lnTo>
                  <a:pt x="37" y="439"/>
                </a:lnTo>
                <a:lnTo>
                  <a:pt x="26" y="500"/>
                </a:lnTo>
                <a:lnTo>
                  <a:pt x="23" y="563"/>
                </a:lnTo>
                <a:lnTo>
                  <a:pt x="26" y="626"/>
                </a:lnTo>
                <a:lnTo>
                  <a:pt x="37" y="687"/>
                </a:lnTo>
                <a:lnTo>
                  <a:pt x="54" y="746"/>
                </a:lnTo>
                <a:lnTo>
                  <a:pt x="78" y="801"/>
                </a:lnTo>
                <a:lnTo>
                  <a:pt x="107" y="852"/>
                </a:lnTo>
                <a:lnTo>
                  <a:pt x="141" y="901"/>
                </a:lnTo>
                <a:lnTo>
                  <a:pt x="182" y="945"/>
                </a:lnTo>
                <a:lnTo>
                  <a:pt x="225" y="985"/>
                </a:lnTo>
                <a:lnTo>
                  <a:pt x="274" y="1020"/>
                </a:lnTo>
                <a:lnTo>
                  <a:pt x="326" y="1049"/>
                </a:lnTo>
                <a:lnTo>
                  <a:pt x="381" y="1073"/>
                </a:lnTo>
                <a:lnTo>
                  <a:pt x="440" y="1090"/>
                </a:lnTo>
                <a:lnTo>
                  <a:pt x="501" y="1100"/>
                </a:lnTo>
                <a:lnTo>
                  <a:pt x="564" y="1104"/>
                </a:lnTo>
                <a:lnTo>
                  <a:pt x="627" y="1100"/>
                </a:lnTo>
                <a:lnTo>
                  <a:pt x="688" y="1090"/>
                </a:lnTo>
                <a:lnTo>
                  <a:pt x="747" y="1073"/>
                </a:lnTo>
                <a:lnTo>
                  <a:pt x="802" y="1049"/>
                </a:lnTo>
                <a:lnTo>
                  <a:pt x="854" y="1020"/>
                </a:lnTo>
                <a:lnTo>
                  <a:pt x="902" y="985"/>
                </a:lnTo>
                <a:lnTo>
                  <a:pt x="946" y="945"/>
                </a:lnTo>
                <a:lnTo>
                  <a:pt x="986" y="901"/>
                </a:lnTo>
                <a:lnTo>
                  <a:pt x="1021" y="852"/>
                </a:lnTo>
                <a:lnTo>
                  <a:pt x="1050" y="801"/>
                </a:lnTo>
                <a:lnTo>
                  <a:pt x="1074" y="746"/>
                </a:lnTo>
                <a:lnTo>
                  <a:pt x="1091" y="687"/>
                </a:lnTo>
                <a:lnTo>
                  <a:pt x="1102" y="626"/>
                </a:lnTo>
                <a:lnTo>
                  <a:pt x="1105" y="563"/>
                </a:lnTo>
                <a:lnTo>
                  <a:pt x="1102" y="500"/>
                </a:lnTo>
                <a:lnTo>
                  <a:pt x="1091" y="439"/>
                </a:lnTo>
                <a:lnTo>
                  <a:pt x="1074" y="381"/>
                </a:lnTo>
                <a:lnTo>
                  <a:pt x="1050" y="326"/>
                </a:lnTo>
                <a:lnTo>
                  <a:pt x="1021" y="273"/>
                </a:lnTo>
                <a:lnTo>
                  <a:pt x="986" y="225"/>
                </a:lnTo>
                <a:lnTo>
                  <a:pt x="946" y="180"/>
                </a:lnTo>
                <a:lnTo>
                  <a:pt x="902" y="141"/>
                </a:lnTo>
                <a:lnTo>
                  <a:pt x="854" y="107"/>
                </a:lnTo>
                <a:lnTo>
                  <a:pt x="802" y="78"/>
                </a:lnTo>
                <a:lnTo>
                  <a:pt x="747" y="54"/>
                </a:lnTo>
                <a:lnTo>
                  <a:pt x="688" y="37"/>
                </a:lnTo>
                <a:lnTo>
                  <a:pt x="627" y="25"/>
                </a:lnTo>
                <a:lnTo>
                  <a:pt x="564" y="23"/>
                </a:lnTo>
                <a:close/>
                <a:moveTo>
                  <a:pt x="564" y="0"/>
                </a:moveTo>
                <a:lnTo>
                  <a:pt x="630" y="4"/>
                </a:lnTo>
                <a:lnTo>
                  <a:pt x="693" y="15"/>
                </a:lnTo>
                <a:lnTo>
                  <a:pt x="753" y="33"/>
                </a:lnTo>
                <a:lnTo>
                  <a:pt x="811" y="58"/>
                </a:lnTo>
                <a:lnTo>
                  <a:pt x="865" y="88"/>
                </a:lnTo>
                <a:lnTo>
                  <a:pt x="916" y="124"/>
                </a:lnTo>
                <a:lnTo>
                  <a:pt x="962" y="166"/>
                </a:lnTo>
                <a:lnTo>
                  <a:pt x="1003" y="212"/>
                </a:lnTo>
                <a:lnTo>
                  <a:pt x="1040" y="262"/>
                </a:lnTo>
                <a:lnTo>
                  <a:pt x="1070" y="315"/>
                </a:lnTo>
                <a:lnTo>
                  <a:pt x="1094" y="373"/>
                </a:lnTo>
                <a:lnTo>
                  <a:pt x="1112" y="435"/>
                </a:lnTo>
                <a:lnTo>
                  <a:pt x="1124" y="498"/>
                </a:lnTo>
                <a:lnTo>
                  <a:pt x="1126" y="563"/>
                </a:lnTo>
                <a:lnTo>
                  <a:pt x="1124" y="629"/>
                </a:lnTo>
                <a:lnTo>
                  <a:pt x="1112" y="692"/>
                </a:lnTo>
                <a:lnTo>
                  <a:pt x="1094" y="753"/>
                </a:lnTo>
                <a:lnTo>
                  <a:pt x="1070" y="810"/>
                </a:lnTo>
                <a:lnTo>
                  <a:pt x="1040" y="864"/>
                </a:lnTo>
                <a:lnTo>
                  <a:pt x="1003" y="915"/>
                </a:lnTo>
                <a:lnTo>
                  <a:pt x="962" y="961"/>
                </a:lnTo>
                <a:lnTo>
                  <a:pt x="916" y="1002"/>
                </a:lnTo>
                <a:lnTo>
                  <a:pt x="865" y="1039"/>
                </a:lnTo>
                <a:lnTo>
                  <a:pt x="811" y="1069"/>
                </a:lnTo>
                <a:lnTo>
                  <a:pt x="753" y="1093"/>
                </a:lnTo>
                <a:lnTo>
                  <a:pt x="693" y="1111"/>
                </a:lnTo>
                <a:lnTo>
                  <a:pt x="630" y="1121"/>
                </a:lnTo>
                <a:lnTo>
                  <a:pt x="564" y="1125"/>
                </a:lnTo>
                <a:lnTo>
                  <a:pt x="498" y="1121"/>
                </a:lnTo>
                <a:lnTo>
                  <a:pt x="435" y="1111"/>
                </a:lnTo>
                <a:lnTo>
                  <a:pt x="373" y="1093"/>
                </a:lnTo>
                <a:lnTo>
                  <a:pt x="317" y="1069"/>
                </a:lnTo>
                <a:lnTo>
                  <a:pt x="262" y="1039"/>
                </a:lnTo>
                <a:lnTo>
                  <a:pt x="212" y="1002"/>
                </a:lnTo>
                <a:lnTo>
                  <a:pt x="166" y="961"/>
                </a:lnTo>
                <a:lnTo>
                  <a:pt x="125" y="915"/>
                </a:lnTo>
                <a:lnTo>
                  <a:pt x="88" y="864"/>
                </a:lnTo>
                <a:lnTo>
                  <a:pt x="58" y="810"/>
                </a:lnTo>
                <a:lnTo>
                  <a:pt x="33" y="753"/>
                </a:lnTo>
                <a:lnTo>
                  <a:pt x="16" y="692"/>
                </a:lnTo>
                <a:lnTo>
                  <a:pt x="4" y="629"/>
                </a:lnTo>
                <a:lnTo>
                  <a:pt x="0" y="563"/>
                </a:lnTo>
                <a:lnTo>
                  <a:pt x="4" y="498"/>
                </a:lnTo>
                <a:lnTo>
                  <a:pt x="16" y="435"/>
                </a:lnTo>
                <a:lnTo>
                  <a:pt x="33" y="373"/>
                </a:lnTo>
                <a:lnTo>
                  <a:pt x="58" y="315"/>
                </a:lnTo>
                <a:lnTo>
                  <a:pt x="88" y="262"/>
                </a:lnTo>
                <a:lnTo>
                  <a:pt x="125" y="212"/>
                </a:lnTo>
                <a:lnTo>
                  <a:pt x="166" y="166"/>
                </a:lnTo>
                <a:lnTo>
                  <a:pt x="212" y="124"/>
                </a:lnTo>
                <a:lnTo>
                  <a:pt x="262" y="88"/>
                </a:lnTo>
                <a:lnTo>
                  <a:pt x="317" y="58"/>
                </a:lnTo>
                <a:lnTo>
                  <a:pt x="373" y="33"/>
                </a:lnTo>
                <a:lnTo>
                  <a:pt x="435" y="15"/>
                </a:lnTo>
                <a:lnTo>
                  <a:pt x="498" y="4"/>
                </a:lnTo>
                <a:lnTo>
                  <a:pt x="564"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4"/>
          <p:cNvSpPr>
            <a:spLocks/>
          </p:cNvSpPr>
          <p:nvPr/>
        </p:nvSpPr>
        <p:spPr bwMode="auto">
          <a:xfrm>
            <a:off x="6307137" y="2291675"/>
            <a:ext cx="649288" cy="685749"/>
          </a:xfrm>
          <a:custGeom>
            <a:avLst/>
            <a:gdLst>
              <a:gd name="T0" fmla="*/ 409 w 818"/>
              <a:gd name="T1" fmla="*/ 0 h 817"/>
              <a:gd name="T2" fmla="*/ 464 w 818"/>
              <a:gd name="T3" fmla="*/ 3 h 817"/>
              <a:gd name="T4" fmla="*/ 518 w 818"/>
              <a:gd name="T5" fmla="*/ 15 h 817"/>
              <a:gd name="T6" fmla="*/ 568 w 818"/>
              <a:gd name="T7" fmla="*/ 32 h 817"/>
              <a:gd name="T8" fmla="*/ 615 w 818"/>
              <a:gd name="T9" fmla="*/ 55 h 817"/>
              <a:gd name="T10" fmla="*/ 659 w 818"/>
              <a:gd name="T11" fmla="*/ 84 h 817"/>
              <a:gd name="T12" fmla="*/ 698 w 818"/>
              <a:gd name="T13" fmla="*/ 120 h 817"/>
              <a:gd name="T14" fmla="*/ 732 w 818"/>
              <a:gd name="T15" fmla="*/ 159 h 817"/>
              <a:gd name="T16" fmla="*/ 761 w 818"/>
              <a:gd name="T17" fmla="*/ 202 h 817"/>
              <a:gd name="T18" fmla="*/ 786 w 818"/>
              <a:gd name="T19" fmla="*/ 250 h 817"/>
              <a:gd name="T20" fmla="*/ 803 w 818"/>
              <a:gd name="T21" fmla="*/ 300 h 817"/>
              <a:gd name="T22" fmla="*/ 814 w 818"/>
              <a:gd name="T23" fmla="*/ 352 h 817"/>
              <a:gd name="T24" fmla="*/ 818 w 818"/>
              <a:gd name="T25" fmla="*/ 408 h 817"/>
              <a:gd name="T26" fmla="*/ 814 w 818"/>
              <a:gd name="T27" fmla="*/ 464 h 817"/>
              <a:gd name="T28" fmla="*/ 803 w 818"/>
              <a:gd name="T29" fmla="*/ 516 h 817"/>
              <a:gd name="T30" fmla="*/ 786 w 818"/>
              <a:gd name="T31" fmla="*/ 567 h 817"/>
              <a:gd name="T32" fmla="*/ 761 w 818"/>
              <a:gd name="T33" fmla="*/ 615 h 817"/>
              <a:gd name="T34" fmla="*/ 732 w 818"/>
              <a:gd name="T35" fmla="*/ 658 h 817"/>
              <a:gd name="T36" fmla="*/ 698 w 818"/>
              <a:gd name="T37" fmla="*/ 697 h 817"/>
              <a:gd name="T38" fmla="*/ 659 w 818"/>
              <a:gd name="T39" fmla="*/ 731 h 817"/>
              <a:gd name="T40" fmla="*/ 615 w 818"/>
              <a:gd name="T41" fmla="*/ 760 h 817"/>
              <a:gd name="T42" fmla="*/ 568 w 818"/>
              <a:gd name="T43" fmla="*/ 784 h 817"/>
              <a:gd name="T44" fmla="*/ 518 w 818"/>
              <a:gd name="T45" fmla="*/ 802 h 817"/>
              <a:gd name="T46" fmla="*/ 464 w 818"/>
              <a:gd name="T47" fmla="*/ 813 h 817"/>
              <a:gd name="T48" fmla="*/ 409 w 818"/>
              <a:gd name="T49" fmla="*/ 817 h 817"/>
              <a:gd name="T50" fmla="*/ 354 w 818"/>
              <a:gd name="T51" fmla="*/ 813 h 817"/>
              <a:gd name="T52" fmla="*/ 300 w 818"/>
              <a:gd name="T53" fmla="*/ 802 h 817"/>
              <a:gd name="T54" fmla="*/ 250 w 818"/>
              <a:gd name="T55" fmla="*/ 784 h 817"/>
              <a:gd name="T56" fmla="*/ 203 w 818"/>
              <a:gd name="T57" fmla="*/ 760 h 817"/>
              <a:gd name="T58" fmla="*/ 159 w 818"/>
              <a:gd name="T59" fmla="*/ 731 h 817"/>
              <a:gd name="T60" fmla="*/ 120 w 818"/>
              <a:gd name="T61" fmla="*/ 697 h 817"/>
              <a:gd name="T62" fmla="*/ 86 w 818"/>
              <a:gd name="T63" fmla="*/ 658 h 817"/>
              <a:gd name="T64" fmla="*/ 55 w 818"/>
              <a:gd name="T65" fmla="*/ 615 h 817"/>
              <a:gd name="T66" fmla="*/ 32 w 818"/>
              <a:gd name="T67" fmla="*/ 567 h 817"/>
              <a:gd name="T68" fmla="*/ 15 w 818"/>
              <a:gd name="T69" fmla="*/ 516 h 817"/>
              <a:gd name="T70" fmla="*/ 4 w 818"/>
              <a:gd name="T71" fmla="*/ 464 h 817"/>
              <a:gd name="T72" fmla="*/ 0 w 818"/>
              <a:gd name="T73" fmla="*/ 408 h 817"/>
              <a:gd name="T74" fmla="*/ 4 w 818"/>
              <a:gd name="T75" fmla="*/ 352 h 817"/>
              <a:gd name="T76" fmla="*/ 15 w 818"/>
              <a:gd name="T77" fmla="*/ 300 h 817"/>
              <a:gd name="T78" fmla="*/ 32 w 818"/>
              <a:gd name="T79" fmla="*/ 250 h 817"/>
              <a:gd name="T80" fmla="*/ 55 w 818"/>
              <a:gd name="T81" fmla="*/ 202 h 817"/>
              <a:gd name="T82" fmla="*/ 86 w 818"/>
              <a:gd name="T83" fmla="*/ 159 h 817"/>
              <a:gd name="T84" fmla="*/ 120 w 818"/>
              <a:gd name="T85" fmla="*/ 120 h 817"/>
              <a:gd name="T86" fmla="*/ 159 w 818"/>
              <a:gd name="T87" fmla="*/ 84 h 817"/>
              <a:gd name="T88" fmla="*/ 203 w 818"/>
              <a:gd name="T89" fmla="*/ 55 h 817"/>
              <a:gd name="T90" fmla="*/ 250 w 818"/>
              <a:gd name="T91" fmla="*/ 32 h 817"/>
              <a:gd name="T92" fmla="*/ 300 w 818"/>
              <a:gd name="T93" fmla="*/ 15 h 817"/>
              <a:gd name="T94" fmla="*/ 354 w 818"/>
              <a:gd name="T95" fmla="*/ 3 h 817"/>
              <a:gd name="T96" fmla="*/ 409 w 818"/>
              <a:gd name="T9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7">
                <a:moveTo>
                  <a:pt x="409" y="0"/>
                </a:moveTo>
                <a:lnTo>
                  <a:pt x="464" y="3"/>
                </a:lnTo>
                <a:lnTo>
                  <a:pt x="518" y="15"/>
                </a:lnTo>
                <a:lnTo>
                  <a:pt x="568" y="32"/>
                </a:lnTo>
                <a:lnTo>
                  <a:pt x="615" y="55"/>
                </a:lnTo>
                <a:lnTo>
                  <a:pt x="659" y="84"/>
                </a:lnTo>
                <a:lnTo>
                  <a:pt x="698" y="120"/>
                </a:lnTo>
                <a:lnTo>
                  <a:pt x="732" y="159"/>
                </a:lnTo>
                <a:lnTo>
                  <a:pt x="761" y="202"/>
                </a:lnTo>
                <a:lnTo>
                  <a:pt x="786" y="250"/>
                </a:lnTo>
                <a:lnTo>
                  <a:pt x="803" y="300"/>
                </a:lnTo>
                <a:lnTo>
                  <a:pt x="814" y="352"/>
                </a:lnTo>
                <a:lnTo>
                  <a:pt x="818" y="408"/>
                </a:lnTo>
                <a:lnTo>
                  <a:pt x="814" y="464"/>
                </a:lnTo>
                <a:lnTo>
                  <a:pt x="803" y="516"/>
                </a:lnTo>
                <a:lnTo>
                  <a:pt x="786" y="567"/>
                </a:lnTo>
                <a:lnTo>
                  <a:pt x="761" y="615"/>
                </a:lnTo>
                <a:lnTo>
                  <a:pt x="732" y="658"/>
                </a:lnTo>
                <a:lnTo>
                  <a:pt x="698" y="697"/>
                </a:lnTo>
                <a:lnTo>
                  <a:pt x="659" y="731"/>
                </a:lnTo>
                <a:lnTo>
                  <a:pt x="615" y="760"/>
                </a:lnTo>
                <a:lnTo>
                  <a:pt x="568" y="784"/>
                </a:lnTo>
                <a:lnTo>
                  <a:pt x="518" y="802"/>
                </a:lnTo>
                <a:lnTo>
                  <a:pt x="464" y="813"/>
                </a:lnTo>
                <a:lnTo>
                  <a:pt x="409" y="817"/>
                </a:lnTo>
                <a:lnTo>
                  <a:pt x="354" y="813"/>
                </a:lnTo>
                <a:lnTo>
                  <a:pt x="300" y="802"/>
                </a:lnTo>
                <a:lnTo>
                  <a:pt x="250" y="784"/>
                </a:lnTo>
                <a:lnTo>
                  <a:pt x="203" y="760"/>
                </a:lnTo>
                <a:lnTo>
                  <a:pt x="159" y="731"/>
                </a:lnTo>
                <a:lnTo>
                  <a:pt x="120" y="697"/>
                </a:lnTo>
                <a:lnTo>
                  <a:pt x="86" y="658"/>
                </a:lnTo>
                <a:lnTo>
                  <a:pt x="55" y="615"/>
                </a:lnTo>
                <a:lnTo>
                  <a:pt x="32" y="567"/>
                </a:lnTo>
                <a:lnTo>
                  <a:pt x="15" y="516"/>
                </a:lnTo>
                <a:lnTo>
                  <a:pt x="4" y="464"/>
                </a:lnTo>
                <a:lnTo>
                  <a:pt x="0" y="408"/>
                </a:lnTo>
                <a:lnTo>
                  <a:pt x="4" y="352"/>
                </a:lnTo>
                <a:lnTo>
                  <a:pt x="15" y="300"/>
                </a:lnTo>
                <a:lnTo>
                  <a:pt x="32" y="250"/>
                </a:lnTo>
                <a:lnTo>
                  <a:pt x="55" y="202"/>
                </a:lnTo>
                <a:lnTo>
                  <a:pt x="86" y="159"/>
                </a:lnTo>
                <a:lnTo>
                  <a:pt x="120" y="120"/>
                </a:lnTo>
                <a:lnTo>
                  <a:pt x="159" y="84"/>
                </a:lnTo>
                <a:lnTo>
                  <a:pt x="203" y="55"/>
                </a:lnTo>
                <a:lnTo>
                  <a:pt x="250" y="32"/>
                </a:lnTo>
                <a:lnTo>
                  <a:pt x="300" y="15"/>
                </a:lnTo>
                <a:lnTo>
                  <a:pt x="354" y="3"/>
                </a:lnTo>
                <a:lnTo>
                  <a:pt x="40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5"/>
          <p:cNvSpPr>
            <a:spLocks noEditPoints="1"/>
          </p:cNvSpPr>
          <p:nvPr/>
        </p:nvSpPr>
        <p:spPr bwMode="auto">
          <a:xfrm>
            <a:off x="5003801" y="2390839"/>
            <a:ext cx="893763" cy="944586"/>
          </a:xfrm>
          <a:custGeom>
            <a:avLst/>
            <a:gdLst>
              <a:gd name="T0" fmla="*/ 500 w 1127"/>
              <a:gd name="T1" fmla="*/ 25 h 1125"/>
              <a:gd name="T2" fmla="*/ 382 w 1127"/>
              <a:gd name="T3" fmla="*/ 54 h 1125"/>
              <a:gd name="T4" fmla="*/ 274 w 1127"/>
              <a:gd name="T5" fmla="*/ 106 h 1125"/>
              <a:gd name="T6" fmla="*/ 180 w 1127"/>
              <a:gd name="T7" fmla="*/ 181 h 1125"/>
              <a:gd name="T8" fmla="*/ 107 w 1127"/>
              <a:gd name="T9" fmla="*/ 273 h 1125"/>
              <a:gd name="T10" fmla="*/ 53 w 1127"/>
              <a:gd name="T11" fmla="*/ 381 h 1125"/>
              <a:gd name="T12" fmla="*/ 25 w 1127"/>
              <a:gd name="T13" fmla="*/ 500 h 1125"/>
              <a:gd name="T14" fmla="*/ 25 w 1127"/>
              <a:gd name="T15" fmla="*/ 626 h 1125"/>
              <a:gd name="T16" fmla="*/ 53 w 1127"/>
              <a:gd name="T17" fmla="*/ 746 h 1125"/>
              <a:gd name="T18" fmla="*/ 107 w 1127"/>
              <a:gd name="T19" fmla="*/ 852 h 1125"/>
              <a:gd name="T20" fmla="*/ 180 w 1127"/>
              <a:gd name="T21" fmla="*/ 945 h 1125"/>
              <a:gd name="T22" fmla="*/ 274 w 1127"/>
              <a:gd name="T23" fmla="*/ 1020 h 1125"/>
              <a:gd name="T24" fmla="*/ 382 w 1127"/>
              <a:gd name="T25" fmla="*/ 1073 h 1125"/>
              <a:gd name="T26" fmla="*/ 500 w 1127"/>
              <a:gd name="T27" fmla="*/ 1100 h 1125"/>
              <a:gd name="T28" fmla="*/ 626 w 1127"/>
              <a:gd name="T29" fmla="*/ 1100 h 1125"/>
              <a:gd name="T30" fmla="*/ 746 w 1127"/>
              <a:gd name="T31" fmla="*/ 1073 h 1125"/>
              <a:gd name="T32" fmla="*/ 853 w 1127"/>
              <a:gd name="T33" fmla="*/ 1020 h 1125"/>
              <a:gd name="T34" fmla="*/ 947 w 1127"/>
              <a:gd name="T35" fmla="*/ 945 h 1125"/>
              <a:gd name="T36" fmla="*/ 1020 w 1127"/>
              <a:gd name="T37" fmla="*/ 852 h 1125"/>
              <a:gd name="T38" fmla="*/ 1073 w 1127"/>
              <a:gd name="T39" fmla="*/ 746 h 1125"/>
              <a:gd name="T40" fmla="*/ 1102 w 1127"/>
              <a:gd name="T41" fmla="*/ 626 h 1125"/>
              <a:gd name="T42" fmla="*/ 1102 w 1127"/>
              <a:gd name="T43" fmla="*/ 500 h 1125"/>
              <a:gd name="T44" fmla="*/ 1073 w 1127"/>
              <a:gd name="T45" fmla="*/ 381 h 1125"/>
              <a:gd name="T46" fmla="*/ 1020 w 1127"/>
              <a:gd name="T47" fmla="*/ 273 h 1125"/>
              <a:gd name="T48" fmla="*/ 947 w 1127"/>
              <a:gd name="T49" fmla="*/ 181 h 1125"/>
              <a:gd name="T50" fmla="*/ 853 w 1127"/>
              <a:gd name="T51" fmla="*/ 106 h 1125"/>
              <a:gd name="T52" fmla="*/ 746 w 1127"/>
              <a:gd name="T53" fmla="*/ 54 h 1125"/>
              <a:gd name="T54" fmla="*/ 626 w 1127"/>
              <a:gd name="T55" fmla="*/ 25 h 1125"/>
              <a:gd name="T56" fmla="*/ 563 w 1127"/>
              <a:gd name="T57" fmla="*/ 0 h 1125"/>
              <a:gd name="T58" fmla="*/ 693 w 1127"/>
              <a:gd name="T59" fmla="*/ 14 h 1125"/>
              <a:gd name="T60" fmla="*/ 811 w 1127"/>
              <a:gd name="T61" fmla="*/ 58 h 1125"/>
              <a:gd name="T62" fmla="*/ 915 w 1127"/>
              <a:gd name="T63" fmla="*/ 123 h 1125"/>
              <a:gd name="T64" fmla="*/ 1003 w 1127"/>
              <a:gd name="T65" fmla="*/ 211 h 1125"/>
              <a:gd name="T66" fmla="*/ 1069 w 1127"/>
              <a:gd name="T67" fmla="*/ 315 h 1125"/>
              <a:gd name="T68" fmla="*/ 1112 w 1127"/>
              <a:gd name="T69" fmla="*/ 435 h 1125"/>
              <a:gd name="T70" fmla="*/ 1127 w 1127"/>
              <a:gd name="T71" fmla="*/ 563 h 1125"/>
              <a:gd name="T72" fmla="*/ 1112 w 1127"/>
              <a:gd name="T73" fmla="*/ 692 h 1125"/>
              <a:gd name="T74" fmla="*/ 1069 w 1127"/>
              <a:gd name="T75" fmla="*/ 810 h 1125"/>
              <a:gd name="T76" fmla="*/ 1003 w 1127"/>
              <a:gd name="T77" fmla="*/ 915 h 1125"/>
              <a:gd name="T78" fmla="*/ 915 w 1127"/>
              <a:gd name="T79" fmla="*/ 1002 h 1125"/>
              <a:gd name="T80" fmla="*/ 811 w 1127"/>
              <a:gd name="T81" fmla="*/ 1069 h 1125"/>
              <a:gd name="T82" fmla="*/ 693 w 1127"/>
              <a:gd name="T83" fmla="*/ 1111 h 1125"/>
              <a:gd name="T84" fmla="*/ 563 w 1127"/>
              <a:gd name="T85" fmla="*/ 1125 h 1125"/>
              <a:gd name="T86" fmla="*/ 434 w 1127"/>
              <a:gd name="T87" fmla="*/ 1111 h 1125"/>
              <a:gd name="T88" fmla="*/ 316 w 1127"/>
              <a:gd name="T89" fmla="*/ 1069 h 1125"/>
              <a:gd name="T90" fmla="*/ 211 w 1127"/>
              <a:gd name="T91" fmla="*/ 1002 h 1125"/>
              <a:gd name="T92" fmla="*/ 124 w 1127"/>
              <a:gd name="T93" fmla="*/ 915 h 1125"/>
              <a:gd name="T94" fmla="*/ 57 w 1127"/>
              <a:gd name="T95" fmla="*/ 810 h 1125"/>
              <a:gd name="T96" fmla="*/ 15 w 1127"/>
              <a:gd name="T97" fmla="*/ 692 h 1125"/>
              <a:gd name="T98" fmla="*/ 0 w 1127"/>
              <a:gd name="T99" fmla="*/ 563 h 1125"/>
              <a:gd name="T100" fmla="*/ 15 w 1127"/>
              <a:gd name="T101" fmla="*/ 435 h 1125"/>
              <a:gd name="T102" fmla="*/ 57 w 1127"/>
              <a:gd name="T103" fmla="*/ 315 h 1125"/>
              <a:gd name="T104" fmla="*/ 124 w 1127"/>
              <a:gd name="T105" fmla="*/ 211 h 1125"/>
              <a:gd name="T106" fmla="*/ 211 w 1127"/>
              <a:gd name="T107" fmla="*/ 123 h 1125"/>
              <a:gd name="T108" fmla="*/ 316 w 1127"/>
              <a:gd name="T109" fmla="*/ 58 h 1125"/>
              <a:gd name="T110" fmla="*/ 434 w 1127"/>
              <a:gd name="T111" fmla="*/ 14 h 1125"/>
              <a:gd name="T112" fmla="*/ 563 w 1127"/>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1125">
                <a:moveTo>
                  <a:pt x="563" y="22"/>
                </a:moveTo>
                <a:lnTo>
                  <a:pt x="500" y="25"/>
                </a:lnTo>
                <a:lnTo>
                  <a:pt x="439" y="37"/>
                </a:lnTo>
                <a:lnTo>
                  <a:pt x="382" y="54"/>
                </a:lnTo>
                <a:lnTo>
                  <a:pt x="325" y="78"/>
                </a:lnTo>
                <a:lnTo>
                  <a:pt x="274" y="106"/>
                </a:lnTo>
                <a:lnTo>
                  <a:pt x="225" y="141"/>
                </a:lnTo>
                <a:lnTo>
                  <a:pt x="180" y="181"/>
                </a:lnTo>
                <a:lnTo>
                  <a:pt x="141" y="225"/>
                </a:lnTo>
                <a:lnTo>
                  <a:pt x="107" y="273"/>
                </a:lnTo>
                <a:lnTo>
                  <a:pt x="77" y="326"/>
                </a:lnTo>
                <a:lnTo>
                  <a:pt x="53" y="381"/>
                </a:lnTo>
                <a:lnTo>
                  <a:pt x="36" y="439"/>
                </a:lnTo>
                <a:lnTo>
                  <a:pt x="25" y="500"/>
                </a:lnTo>
                <a:lnTo>
                  <a:pt x="21" y="563"/>
                </a:lnTo>
                <a:lnTo>
                  <a:pt x="25" y="626"/>
                </a:lnTo>
                <a:lnTo>
                  <a:pt x="36" y="687"/>
                </a:lnTo>
                <a:lnTo>
                  <a:pt x="53" y="746"/>
                </a:lnTo>
                <a:lnTo>
                  <a:pt x="77" y="801"/>
                </a:lnTo>
                <a:lnTo>
                  <a:pt x="107" y="852"/>
                </a:lnTo>
                <a:lnTo>
                  <a:pt x="141" y="901"/>
                </a:lnTo>
                <a:lnTo>
                  <a:pt x="180" y="945"/>
                </a:lnTo>
                <a:lnTo>
                  <a:pt x="225" y="985"/>
                </a:lnTo>
                <a:lnTo>
                  <a:pt x="274" y="1020"/>
                </a:lnTo>
                <a:lnTo>
                  <a:pt x="325" y="1049"/>
                </a:lnTo>
                <a:lnTo>
                  <a:pt x="382" y="1073"/>
                </a:lnTo>
                <a:lnTo>
                  <a:pt x="439" y="1090"/>
                </a:lnTo>
                <a:lnTo>
                  <a:pt x="500" y="1100"/>
                </a:lnTo>
                <a:lnTo>
                  <a:pt x="563" y="1104"/>
                </a:lnTo>
                <a:lnTo>
                  <a:pt x="626" y="1100"/>
                </a:lnTo>
                <a:lnTo>
                  <a:pt x="688" y="1090"/>
                </a:lnTo>
                <a:lnTo>
                  <a:pt x="746" y="1073"/>
                </a:lnTo>
                <a:lnTo>
                  <a:pt x="801" y="1049"/>
                </a:lnTo>
                <a:lnTo>
                  <a:pt x="853" y="1020"/>
                </a:lnTo>
                <a:lnTo>
                  <a:pt x="902" y="985"/>
                </a:lnTo>
                <a:lnTo>
                  <a:pt x="947" y="945"/>
                </a:lnTo>
                <a:lnTo>
                  <a:pt x="986" y="901"/>
                </a:lnTo>
                <a:lnTo>
                  <a:pt x="1020" y="852"/>
                </a:lnTo>
                <a:lnTo>
                  <a:pt x="1049" y="801"/>
                </a:lnTo>
                <a:lnTo>
                  <a:pt x="1073" y="746"/>
                </a:lnTo>
                <a:lnTo>
                  <a:pt x="1091" y="687"/>
                </a:lnTo>
                <a:lnTo>
                  <a:pt x="1102" y="626"/>
                </a:lnTo>
                <a:lnTo>
                  <a:pt x="1104" y="563"/>
                </a:lnTo>
                <a:lnTo>
                  <a:pt x="1102" y="500"/>
                </a:lnTo>
                <a:lnTo>
                  <a:pt x="1091" y="439"/>
                </a:lnTo>
                <a:lnTo>
                  <a:pt x="1073" y="381"/>
                </a:lnTo>
                <a:lnTo>
                  <a:pt x="1049" y="326"/>
                </a:lnTo>
                <a:lnTo>
                  <a:pt x="1020" y="273"/>
                </a:lnTo>
                <a:lnTo>
                  <a:pt x="986" y="225"/>
                </a:lnTo>
                <a:lnTo>
                  <a:pt x="947" y="181"/>
                </a:lnTo>
                <a:lnTo>
                  <a:pt x="902" y="141"/>
                </a:lnTo>
                <a:lnTo>
                  <a:pt x="853" y="106"/>
                </a:lnTo>
                <a:lnTo>
                  <a:pt x="801" y="78"/>
                </a:lnTo>
                <a:lnTo>
                  <a:pt x="746" y="54"/>
                </a:lnTo>
                <a:lnTo>
                  <a:pt x="688" y="37"/>
                </a:lnTo>
                <a:lnTo>
                  <a:pt x="626" y="25"/>
                </a:lnTo>
                <a:lnTo>
                  <a:pt x="563" y="22"/>
                </a:lnTo>
                <a:close/>
                <a:moveTo>
                  <a:pt x="563" y="0"/>
                </a:moveTo>
                <a:lnTo>
                  <a:pt x="629" y="4"/>
                </a:lnTo>
                <a:lnTo>
                  <a:pt x="693" y="14"/>
                </a:lnTo>
                <a:lnTo>
                  <a:pt x="753" y="33"/>
                </a:lnTo>
                <a:lnTo>
                  <a:pt x="811" y="58"/>
                </a:lnTo>
                <a:lnTo>
                  <a:pt x="865" y="88"/>
                </a:lnTo>
                <a:lnTo>
                  <a:pt x="915" y="123"/>
                </a:lnTo>
                <a:lnTo>
                  <a:pt x="961" y="165"/>
                </a:lnTo>
                <a:lnTo>
                  <a:pt x="1003" y="211"/>
                </a:lnTo>
                <a:lnTo>
                  <a:pt x="1039" y="261"/>
                </a:lnTo>
                <a:lnTo>
                  <a:pt x="1069" y="315"/>
                </a:lnTo>
                <a:lnTo>
                  <a:pt x="1094" y="373"/>
                </a:lnTo>
                <a:lnTo>
                  <a:pt x="1112" y="435"/>
                </a:lnTo>
                <a:lnTo>
                  <a:pt x="1123" y="498"/>
                </a:lnTo>
                <a:lnTo>
                  <a:pt x="1127" y="563"/>
                </a:lnTo>
                <a:lnTo>
                  <a:pt x="1123" y="629"/>
                </a:lnTo>
                <a:lnTo>
                  <a:pt x="1112" y="692"/>
                </a:lnTo>
                <a:lnTo>
                  <a:pt x="1094" y="752"/>
                </a:lnTo>
                <a:lnTo>
                  <a:pt x="1069" y="810"/>
                </a:lnTo>
                <a:lnTo>
                  <a:pt x="1039" y="864"/>
                </a:lnTo>
                <a:lnTo>
                  <a:pt x="1003" y="915"/>
                </a:lnTo>
                <a:lnTo>
                  <a:pt x="961" y="961"/>
                </a:lnTo>
                <a:lnTo>
                  <a:pt x="915" y="1002"/>
                </a:lnTo>
                <a:lnTo>
                  <a:pt x="865" y="1038"/>
                </a:lnTo>
                <a:lnTo>
                  <a:pt x="811" y="1069"/>
                </a:lnTo>
                <a:lnTo>
                  <a:pt x="753" y="1092"/>
                </a:lnTo>
                <a:lnTo>
                  <a:pt x="693" y="1111"/>
                </a:lnTo>
                <a:lnTo>
                  <a:pt x="629" y="1121"/>
                </a:lnTo>
                <a:lnTo>
                  <a:pt x="563" y="1125"/>
                </a:lnTo>
                <a:lnTo>
                  <a:pt x="497" y="1121"/>
                </a:lnTo>
                <a:lnTo>
                  <a:pt x="434" y="1111"/>
                </a:lnTo>
                <a:lnTo>
                  <a:pt x="374" y="1092"/>
                </a:lnTo>
                <a:lnTo>
                  <a:pt x="316" y="1069"/>
                </a:lnTo>
                <a:lnTo>
                  <a:pt x="262" y="1038"/>
                </a:lnTo>
                <a:lnTo>
                  <a:pt x="211" y="1002"/>
                </a:lnTo>
                <a:lnTo>
                  <a:pt x="165" y="961"/>
                </a:lnTo>
                <a:lnTo>
                  <a:pt x="124" y="915"/>
                </a:lnTo>
                <a:lnTo>
                  <a:pt x="88" y="864"/>
                </a:lnTo>
                <a:lnTo>
                  <a:pt x="57" y="810"/>
                </a:lnTo>
                <a:lnTo>
                  <a:pt x="33" y="752"/>
                </a:lnTo>
                <a:lnTo>
                  <a:pt x="15" y="692"/>
                </a:lnTo>
                <a:lnTo>
                  <a:pt x="4" y="629"/>
                </a:lnTo>
                <a:lnTo>
                  <a:pt x="0" y="563"/>
                </a:lnTo>
                <a:lnTo>
                  <a:pt x="4" y="498"/>
                </a:lnTo>
                <a:lnTo>
                  <a:pt x="15" y="435"/>
                </a:lnTo>
                <a:lnTo>
                  <a:pt x="33" y="373"/>
                </a:lnTo>
                <a:lnTo>
                  <a:pt x="57" y="315"/>
                </a:lnTo>
                <a:lnTo>
                  <a:pt x="88" y="261"/>
                </a:lnTo>
                <a:lnTo>
                  <a:pt x="124" y="211"/>
                </a:lnTo>
                <a:lnTo>
                  <a:pt x="165" y="165"/>
                </a:lnTo>
                <a:lnTo>
                  <a:pt x="211" y="123"/>
                </a:lnTo>
                <a:lnTo>
                  <a:pt x="262" y="88"/>
                </a:lnTo>
                <a:lnTo>
                  <a:pt x="316" y="58"/>
                </a:lnTo>
                <a:lnTo>
                  <a:pt x="374" y="33"/>
                </a:lnTo>
                <a:lnTo>
                  <a:pt x="434" y="14"/>
                </a:lnTo>
                <a:lnTo>
                  <a:pt x="497" y="4"/>
                </a:lnTo>
                <a:lnTo>
                  <a:pt x="563"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6"/>
          <p:cNvSpPr>
            <a:spLocks/>
          </p:cNvSpPr>
          <p:nvPr/>
        </p:nvSpPr>
        <p:spPr bwMode="auto">
          <a:xfrm>
            <a:off x="5126037" y="2520257"/>
            <a:ext cx="647700" cy="685749"/>
          </a:xfrm>
          <a:custGeom>
            <a:avLst/>
            <a:gdLst>
              <a:gd name="T0" fmla="*/ 409 w 818"/>
              <a:gd name="T1" fmla="*/ 0 h 816"/>
              <a:gd name="T2" fmla="*/ 465 w 818"/>
              <a:gd name="T3" fmla="*/ 3 h 816"/>
              <a:gd name="T4" fmla="*/ 518 w 818"/>
              <a:gd name="T5" fmla="*/ 14 h 816"/>
              <a:gd name="T6" fmla="*/ 568 w 818"/>
              <a:gd name="T7" fmla="*/ 31 h 816"/>
              <a:gd name="T8" fmla="*/ 615 w 818"/>
              <a:gd name="T9" fmla="*/ 55 h 816"/>
              <a:gd name="T10" fmla="*/ 660 w 818"/>
              <a:gd name="T11" fmla="*/ 84 h 816"/>
              <a:gd name="T12" fmla="*/ 698 w 818"/>
              <a:gd name="T13" fmla="*/ 119 h 816"/>
              <a:gd name="T14" fmla="*/ 734 w 818"/>
              <a:gd name="T15" fmla="*/ 159 h 816"/>
              <a:gd name="T16" fmla="*/ 762 w 818"/>
              <a:gd name="T17" fmla="*/ 202 h 816"/>
              <a:gd name="T18" fmla="*/ 786 w 818"/>
              <a:gd name="T19" fmla="*/ 249 h 816"/>
              <a:gd name="T20" fmla="*/ 803 w 818"/>
              <a:gd name="T21" fmla="*/ 299 h 816"/>
              <a:gd name="T22" fmla="*/ 815 w 818"/>
              <a:gd name="T23" fmla="*/ 353 h 816"/>
              <a:gd name="T24" fmla="*/ 818 w 818"/>
              <a:gd name="T25" fmla="*/ 408 h 816"/>
              <a:gd name="T26" fmla="*/ 815 w 818"/>
              <a:gd name="T27" fmla="*/ 463 h 816"/>
              <a:gd name="T28" fmla="*/ 803 w 818"/>
              <a:gd name="T29" fmla="*/ 516 h 816"/>
              <a:gd name="T30" fmla="*/ 786 w 818"/>
              <a:gd name="T31" fmla="*/ 567 h 816"/>
              <a:gd name="T32" fmla="*/ 762 w 818"/>
              <a:gd name="T33" fmla="*/ 614 h 816"/>
              <a:gd name="T34" fmla="*/ 734 w 818"/>
              <a:gd name="T35" fmla="*/ 658 h 816"/>
              <a:gd name="T36" fmla="*/ 698 w 818"/>
              <a:gd name="T37" fmla="*/ 697 h 816"/>
              <a:gd name="T38" fmla="*/ 660 w 818"/>
              <a:gd name="T39" fmla="*/ 731 h 816"/>
              <a:gd name="T40" fmla="*/ 615 w 818"/>
              <a:gd name="T41" fmla="*/ 760 h 816"/>
              <a:gd name="T42" fmla="*/ 568 w 818"/>
              <a:gd name="T43" fmla="*/ 784 h 816"/>
              <a:gd name="T44" fmla="*/ 518 w 818"/>
              <a:gd name="T45" fmla="*/ 802 h 816"/>
              <a:gd name="T46" fmla="*/ 465 w 818"/>
              <a:gd name="T47" fmla="*/ 813 h 816"/>
              <a:gd name="T48" fmla="*/ 409 w 818"/>
              <a:gd name="T49" fmla="*/ 816 h 816"/>
              <a:gd name="T50" fmla="*/ 354 w 818"/>
              <a:gd name="T51" fmla="*/ 813 h 816"/>
              <a:gd name="T52" fmla="*/ 301 w 818"/>
              <a:gd name="T53" fmla="*/ 802 h 816"/>
              <a:gd name="T54" fmla="*/ 250 w 818"/>
              <a:gd name="T55" fmla="*/ 784 h 816"/>
              <a:gd name="T56" fmla="*/ 203 w 818"/>
              <a:gd name="T57" fmla="*/ 760 h 816"/>
              <a:gd name="T58" fmla="*/ 159 w 818"/>
              <a:gd name="T59" fmla="*/ 731 h 816"/>
              <a:gd name="T60" fmla="*/ 120 w 818"/>
              <a:gd name="T61" fmla="*/ 697 h 816"/>
              <a:gd name="T62" fmla="*/ 86 w 818"/>
              <a:gd name="T63" fmla="*/ 658 h 816"/>
              <a:gd name="T64" fmla="*/ 57 w 818"/>
              <a:gd name="T65" fmla="*/ 614 h 816"/>
              <a:gd name="T66" fmla="*/ 33 w 818"/>
              <a:gd name="T67" fmla="*/ 567 h 816"/>
              <a:gd name="T68" fmla="*/ 15 w 818"/>
              <a:gd name="T69" fmla="*/ 516 h 816"/>
              <a:gd name="T70" fmla="*/ 4 w 818"/>
              <a:gd name="T71" fmla="*/ 463 h 816"/>
              <a:gd name="T72" fmla="*/ 0 w 818"/>
              <a:gd name="T73" fmla="*/ 408 h 816"/>
              <a:gd name="T74" fmla="*/ 4 w 818"/>
              <a:gd name="T75" fmla="*/ 353 h 816"/>
              <a:gd name="T76" fmla="*/ 15 w 818"/>
              <a:gd name="T77" fmla="*/ 299 h 816"/>
              <a:gd name="T78" fmla="*/ 33 w 818"/>
              <a:gd name="T79" fmla="*/ 249 h 816"/>
              <a:gd name="T80" fmla="*/ 57 w 818"/>
              <a:gd name="T81" fmla="*/ 202 h 816"/>
              <a:gd name="T82" fmla="*/ 86 w 818"/>
              <a:gd name="T83" fmla="*/ 159 h 816"/>
              <a:gd name="T84" fmla="*/ 120 w 818"/>
              <a:gd name="T85" fmla="*/ 119 h 816"/>
              <a:gd name="T86" fmla="*/ 159 w 818"/>
              <a:gd name="T87" fmla="*/ 84 h 816"/>
              <a:gd name="T88" fmla="*/ 203 w 818"/>
              <a:gd name="T89" fmla="*/ 55 h 816"/>
              <a:gd name="T90" fmla="*/ 250 w 818"/>
              <a:gd name="T91" fmla="*/ 31 h 816"/>
              <a:gd name="T92" fmla="*/ 301 w 818"/>
              <a:gd name="T93" fmla="*/ 14 h 816"/>
              <a:gd name="T94" fmla="*/ 354 w 818"/>
              <a:gd name="T95" fmla="*/ 3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5" y="3"/>
                </a:lnTo>
                <a:lnTo>
                  <a:pt x="518" y="14"/>
                </a:lnTo>
                <a:lnTo>
                  <a:pt x="568" y="31"/>
                </a:lnTo>
                <a:lnTo>
                  <a:pt x="615" y="55"/>
                </a:lnTo>
                <a:lnTo>
                  <a:pt x="660" y="84"/>
                </a:lnTo>
                <a:lnTo>
                  <a:pt x="698" y="119"/>
                </a:lnTo>
                <a:lnTo>
                  <a:pt x="734" y="159"/>
                </a:lnTo>
                <a:lnTo>
                  <a:pt x="762" y="202"/>
                </a:lnTo>
                <a:lnTo>
                  <a:pt x="786" y="249"/>
                </a:lnTo>
                <a:lnTo>
                  <a:pt x="803" y="299"/>
                </a:lnTo>
                <a:lnTo>
                  <a:pt x="815" y="353"/>
                </a:lnTo>
                <a:lnTo>
                  <a:pt x="818" y="408"/>
                </a:lnTo>
                <a:lnTo>
                  <a:pt x="815" y="463"/>
                </a:lnTo>
                <a:lnTo>
                  <a:pt x="803" y="516"/>
                </a:lnTo>
                <a:lnTo>
                  <a:pt x="786" y="567"/>
                </a:lnTo>
                <a:lnTo>
                  <a:pt x="762" y="614"/>
                </a:lnTo>
                <a:lnTo>
                  <a:pt x="734" y="658"/>
                </a:lnTo>
                <a:lnTo>
                  <a:pt x="698" y="697"/>
                </a:lnTo>
                <a:lnTo>
                  <a:pt x="660" y="731"/>
                </a:lnTo>
                <a:lnTo>
                  <a:pt x="615" y="760"/>
                </a:lnTo>
                <a:lnTo>
                  <a:pt x="568" y="784"/>
                </a:lnTo>
                <a:lnTo>
                  <a:pt x="518" y="802"/>
                </a:lnTo>
                <a:lnTo>
                  <a:pt x="465" y="813"/>
                </a:lnTo>
                <a:lnTo>
                  <a:pt x="409" y="816"/>
                </a:lnTo>
                <a:lnTo>
                  <a:pt x="354" y="813"/>
                </a:lnTo>
                <a:lnTo>
                  <a:pt x="301" y="802"/>
                </a:lnTo>
                <a:lnTo>
                  <a:pt x="250" y="784"/>
                </a:lnTo>
                <a:lnTo>
                  <a:pt x="203" y="760"/>
                </a:lnTo>
                <a:lnTo>
                  <a:pt x="159" y="731"/>
                </a:lnTo>
                <a:lnTo>
                  <a:pt x="120" y="697"/>
                </a:lnTo>
                <a:lnTo>
                  <a:pt x="86" y="658"/>
                </a:lnTo>
                <a:lnTo>
                  <a:pt x="57" y="614"/>
                </a:lnTo>
                <a:lnTo>
                  <a:pt x="33" y="567"/>
                </a:lnTo>
                <a:lnTo>
                  <a:pt x="15" y="516"/>
                </a:lnTo>
                <a:lnTo>
                  <a:pt x="4" y="463"/>
                </a:lnTo>
                <a:lnTo>
                  <a:pt x="0" y="408"/>
                </a:lnTo>
                <a:lnTo>
                  <a:pt x="4" y="353"/>
                </a:lnTo>
                <a:lnTo>
                  <a:pt x="15" y="299"/>
                </a:lnTo>
                <a:lnTo>
                  <a:pt x="33" y="249"/>
                </a:lnTo>
                <a:lnTo>
                  <a:pt x="57" y="202"/>
                </a:lnTo>
                <a:lnTo>
                  <a:pt x="86" y="159"/>
                </a:lnTo>
                <a:lnTo>
                  <a:pt x="120" y="119"/>
                </a:lnTo>
                <a:lnTo>
                  <a:pt x="159" y="84"/>
                </a:lnTo>
                <a:lnTo>
                  <a:pt x="203" y="55"/>
                </a:lnTo>
                <a:lnTo>
                  <a:pt x="250" y="31"/>
                </a:lnTo>
                <a:lnTo>
                  <a:pt x="301" y="14"/>
                </a:lnTo>
                <a:lnTo>
                  <a:pt x="354" y="3"/>
                </a:lnTo>
                <a:lnTo>
                  <a:pt x="40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7"/>
          <p:cNvSpPr>
            <a:spLocks noEditPoints="1"/>
          </p:cNvSpPr>
          <p:nvPr/>
        </p:nvSpPr>
        <p:spPr bwMode="auto">
          <a:xfrm>
            <a:off x="4525962" y="3451397"/>
            <a:ext cx="895350" cy="944586"/>
          </a:xfrm>
          <a:custGeom>
            <a:avLst/>
            <a:gdLst>
              <a:gd name="T0" fmla="*/ 501 w 1126"/>
              <a:gd name="T1" fmla="*/ 25 h 1125"/>
              <a:gd name="T2" fmla="*/ 381 w 1126"/>
              <a:gd name="T3" fmla="*/ 54 h 1125"/>
              <a:gd name="T4" fmla="*/ 273 w 1126"/>
              <a:gd name="T5" fmla="*/ 106 h 1125"/>
              <a:gd name="T6" fmla="*/ 181 w 1126"/>
              <a:gd name="T7" fmla="*/ 180 h 1125"/>
              <a:gd name="T8" fmla="*/ 106 w 1126"/>
              <a:gd name="T9" fmla="*/ 273 h 1125"/>
              <a:gd name="T10" fmla="*/ 54 w 1126"/>
              <a:gd name="T11" fmla="*/ 381 h 1125"/>
              <a:gd name="T12" fmla="*/ 25 w 1126"/>
              <a:gd name="T13" fmla="*/ 500 h 1125"/>
              <a:gd name="T14" fmla="*/ 25 w 1126"/>
              <a:gd name="T15" fmla="*/ 626 h 1125"/>
              <a:gd name="T16" fmla="*/ 54 w 1126"/>
              <a:gd name="T17" fmla="*/ 746 h 1125"/>
              <a:gd name="T18" fmla="*/ 106 w 1126"/>
              <a:gd name="T19" fmla="*/ 852 h 1125"/>
              <a:gd name="T20" fmla="*/ 181 w 1126"/>
              <a:gd name="T21" fmla="*/ 945 h 1125"/>
              <a:gd name="T22" fmla="*/ 273 w 1126"/>
              <a:gd name="T23" fmla="*/ 1020 h 1125"/>
              <a:gd name="T24" fmla="*/ 381 w 1126"/>
              <a:gd name="T25" fmla="*/ 1072 h 1125"/>
              <a:gd name="T26" fmla="*/ 501 w 1126"/>
              <a:gd name="T27" fmla="*/ 1100 h 1125"/>
              <a:gd name="T28" fmla="*/ 627 w 1126"/>
              <a:gd name="T29" fmla="*/ 1100 h 1125"/>
              <a:gd name="T30" fmla="*/ 746 w 1126"/>
              <a:gd name="T31" fmla="*/ 1072 h 1125"/>
              <a:gd name="T32" fmla="*/ 853 w 1126"/>
              <a:gd name="T33" fmla="*/ 1020 h 1125"/>
              <a:gd name="T34" fmla="*/ 946 w 1126"/>
              <a:gd name="T35" fmla="*/ 945 h 1125"/>
              <a:gd name="T36" fmla="*/ 1021 w 1126"/>
              <a:gd name="T37" fmla="*/ 852 h 1125"/>
              <a:gd name="T38" fmla="*/ 1074 w 1126"/>
              <a:gd name="T39" fmla="*/ 746 h 1125"/>
              <a:gd name="T40" fmla="*/ 1101 w 1126"/>
              <a:gd name="T41" fmla="*/ 626 h 1125"/>
              <a:gd name="T42" fmla="*/ 1101 w 1126"/>
              <a:gd name="T43" fmla="*/ 500 h 1125"/>
              <a:gd name="T44" fmla="*/ 1074 w 1126"/>
              <a:gd name="T45" fmla="*/ 381 h 1125"/>
              <a:gd name="T46" fmla="*/ 1021 w 1126"/>
              <a:gd name="T47" fmla="*/ 273 h 1125"/>
              <a:gd name="T48" fmla="*/ 946 w 1126"/>
              <a:gd name="T49" fmla="*/ 180 h 1125"/>
              <a:gd name="T50" fmla="*/ 853 w 1126"/>
              <a:gd name="T51" fmla="*/ 106 h 1125"/>
              <a:gd name="T52" fmla="*/ 746 w 1126"/>
              <a:gd name="T53" fmla="*/ 54 h 1125"/>
              <a:gd name="T54" fmla="*/ 627 w 1126"/>
              <a:gd name="T55" fmla="*/ 25 h 1125"/>
              <a:gd name="T56" fmla="*/ 564 w 1126"/>
              <a:gd name="T57" fmla="*/ 0 h 1125"/>
              <a:gd name="T58" fmla="*/ 692 w 1126"/>
              <a:gd name="T59" fmla="*/ 14 h 1125"/>
              <a:gd name="T60" fmla="*/ 811 w 1126"/>
              <a:gd name="T61" fmla="*/ 58 h 1125"/>
              <a:gd name="T62" fmla="*/ 916 w 1126"/>
              <a:gd name="T63" fmla="*/ 123 h 1125"/>
              <a:gd name="T64" fmla="*/ 1003 w 1126"/>
              <a:gd name="T65" fmla="*/ 211 h 1125"/>
              <a:gd name="T66" fmla="*/ 1070 w 1126"/>
              <a:gd name="T67" fmla="*/ 315 h 1125"/>
              <a:gd name="T68" fmla="*/ 1112 w 1126"/>
              <a:gd name="T69" fmla="*/ 434 h 1125"/>
              <a:gd name="T70" fmla="*/ 1126 w 1126"/>
              <a:gd name="T71" fmla="*/ 563 h 1125"/>
              <a:gd name="T72" fmla="*/ 1112 w 1126"/>
              <a:gd name="T73" fmla="*/ 692 h 1125"/>
              <a:gd name="T74" fmla="*/ 1070 w 1126"/>
              <a:gd name="T75" fmla="*/ 810 h 1125"/>
              <a:gd name="T76" fmla="*/ 1003 w 1126"/>
              <a:gd name="T77" fmla="*/ 915 h 1125"/>
              <a:gd name="T78" fmla="*/ 916 w 1126"/>
              <a:gd name="T79" fmla="*/ 1002 h 1125"/>
              <a:gd name="T80" fmla="*/ 811 w 1126"/>
              <a:gd name="T81" fmla="*/ 1068 h 1125"/>
              <a:gd name="T82" fmla="*/ 692 w 1126"/>
              <a:gd name="T83" fmla="*/ 1110 h 1125"/>
              <a:gd name="T84" fmla="*/ 564 w 1126"/>
              <a:gd name="T85" fmla="*/ 1125 h 1125"/>
              <a:gd name="T86" fmla="*/ 435 w 1126"/>
              <a:gd name="T87" fmla="*/ 1110 h 1125"/>
              <a:gd name="T88" fmla="*/ 315 w 1126"/>
              <a:gd name="T89" fmla="*/ 1068 h 1125"/>
              <a:gd name="T90" fmla="*/ 211 w 1126"/>
              <a:gd name="T91" fmla="*/ 1002 h 1125"/>
              <a:gd name="T92" fmla="*/ 123 w 1126"/>
              <a:gd name="T93" fmla="*/ 915 h 1125"/>
              <a:gd name="T94" fmla="*/ 58 w 1126"/>
              <a:gd name="T95" fmla="*/ 810 h 1125"/>
              <a:gd name="T96" fmla="*/ 14 w 1126"/>
              <a:gd name="T97" fmla="*/ 692 h 1125"/>
              <a:gd name="T98" fmla="*/ 0 w 1126"/>
              <a:gd name="T99" fmla="*/ 563 h 1125"/>
              <a:gd name="T100" fmla="*/ 14 w 1126"/>
              <a:gd name="T101" fmla="*/ 434 h 1125"/>
              <a:gd name="T102" fmla="*/ 58 w 1126"/>
              <a:gd name="T103" fmla="*/ 315 h 1125"/>
              <a:gd name="T104" fmla="*/ 123 w 1126"/>
              <a:gd name="T105" fmla="*/ 211 h 1125"/>
              <a:gd name="T106" fmla="*/ 211 w 1126"/>
              <a:gd name="T107" fmla="*/ 123 h 1125"/>
              <a:gd name="T108" fmla="*/ 315 w 1126"/>
              <a:gd name="T109" fmla="*/ 58 h 1125"/>
              <a:gd name="T110" fmla="*/ 435 w 1126"/>
              <a:gd name="T111" fmla="*/ 14 h 1125"/>
              <a:gd name="T112" fmla="*/ 564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4" y="22"/>
                </a:moveTo>
                <a:lnTo>
                  <a:pt x="501" y="25"/>
                </a:lnTo>
                <a:lnTo>
                  <a:pt x="439" y="37"/>
                </a:lnTo>
                <a:lnTo>
                  <a:pt x="381" y="54"/>
                </a:lnTo>
                <a:lnTo>
                  <a:pt x="326" y="77"/>
                </a:lnTo>
                <a:lnTo>
                  <a:pt x="273" y="106"/>
                </a:lnTo>
                <a:lnTo>
                  <a:pt x="225" y="140"/>
                </a:lnTo>
                <a:lnTo>
                  <a:pt x="181" y="180"/>
                </a:lnTo>
                <a:lnTo>
                  <a:pt x="140" y="224"/>
                </a:lnTo>
                <a:lnTo>
                  <a:pt x="106" y="273"/>
                </a:lnTo>
                <a:lnTo>
                  <a:pt x="77" y="325"/>
                </a:lnTo>
                <a:lnTo>
                  <a:pt x="54" y="381"/>
                </a:lnTo>
                <a:lnTo>
                  <a:pt x="37" y="438"/>
                </a:lnTo>
                <a:lnTo>
                  <a:pt x="25" y="500"/>
                </a:lnTo>
                <a:lnTo>
                  <a:pt x="22" y="563"/>
                </a:lnTo>
                <a:lnTo>
                  <a:pt x="25" y="626"/>
                </a:lnTo>
                <a:lnTo>
                  <a:pt x="37" y="686"/>
                </a:lnTo>
                <a:lnTo>
                  <a:pt x="54" y="746"/>
                </a:lnTo>
                <a:lnTo>
                  <a:pt x="77" y="801"/>
                </a:lnTo>
                <a:lnTo>
                  <a:pt x="106" y="852"/>
                </a:lnTo>
                <a:lnTo>
                  <a:pt x="140" y="900"/>
                </a:lnTo>
                <a:lnTo>
                  <a:pt x="181" y="945"/>
                </a:lnTo>
                <a:lnTo>
                  <a:pt x="225" y="984"/>
                </a:lnTo>
                <a:lnTo>
                  <a:pt x="273" y="1020"/>
                </a:lnTo>
                <a:lnTo>
                  <a:pt x="326" y="1049"/>
                </a:lnTo>
                <a:lnTo>
                  <a:pt x="381" y="1072"/>
                </a:lnTo>
                <a:lnTo>
                  <a:pt x="439" y="1089"/>
                </a:lnTo>
                <a:lnTo>
                  <a:pt x="501" y="1100"/>
                </a:lnTo>
                <a:lnTo>
                  <a:pt x="564" y="1104"/>
                </a:lnTo>
                <a:lnTo>
                  <a:pt x="627" y="1100"/>
                </a:lnTo>
                <a:lnTo>
                  <a:pt x="687" y="1089"/>
                </a:lnTo>
                <a:lnTo>
                  <a:pt x="746" y="1072"/>
                </a:lnTo>
                <a:lnTo>
                  <a:pt x="802" y="1049"/>
                </a:lnTo>
                <a:lnTo>
                  <a:pt x="853" y="1020"/>
                </a:lnTo>
                <a:lnTo>
                  <a:pt x="901" y="984"/>
                </a:lnTo>
                <a:lnTo>
                  <a:pt x="946" y="945"/>
                </a:lnTo>
                <a:lnTo>
                  <a:pt x="986" y="900"/>
                </a:lnTo>
                <a:lnTo>
                  <a:pt x="1021" y="852"/>
                </a:lnTo>
                <a:lnTo>
                  <a:pt x="1050" y="801"/>
                </a:lnTo>
                <a:lnTo>
                  <a:pt x="1074" y="746"/>
                </a:lnTo>
                <a:lnTo>
                  <a:pt x="1091" y="686"/>
                </a:lnTo>
                <a:lnTo>
                  <a:pt x="1101" y="626"/>
                </a:lnTo>
                <a:lnTo>
                  <a:pt x="1105" y="563"/>
                </a:lnTo>
                <a:lnTo>
                  <a:pt x="1101" y="500"/>
                </a:lnTo>
                <a:lnTo>
                  <a:pt x="1091" y="438"/>
                </a:lnTo>
                <a:lnTo>
                  <a:pt x="1074" y="381"/>
                </a:lnTo>
                <a:lnTo>
                  <a:pt x="1050" y="325"/>
                </a:lnTo>
                <a:lnTo>
                  <a:pt x="1021" y="273"/>
                </a:lnTo>
                <a:lnTo>
                  <a:pt x="986" y="224"/>
                </a:lnTo>
                <a:lnTo>
                  <a:pt x="946" y="180"/>
                </a:lnTo>
                <a:lnTo>
                  <a:pt x="901" y="140"/>
                </a:lnTo>
                <a:lnTo>
                  <a:pt x="853" y="106"/>
                </a:lnTo>
                <a:lnTo>
                  <a:pt x="802" y="77"/>
                </a:lnTo>
                <a:lnTo>
                  <a:pt x="746" y="54"/>
                </a:lnTo>
                <a:lnTo>
                  <a:pt x="687" y="37"/>
                </a:lnTo>
                <a:lnTo>
                  <a:pt x="627" y="25"/>
                </a:lnTo>
                <a:lnTo>
                  <a:pt x="564" y="22"/>
                </a:lnTo>
                <a:close/>
                <a:moveTo>
                  <a:pt x="564" y="0"/>
                </a:moveTo>
                <a:lnTo>
                  <a:pt x="629" y="4"/>
                </a:lnTo>
                <a:lnTo>
                  <a:pt x="692" y="14"/>
                </a:lnTo>
                <a:lnTo>
                  <a:pt x="753" y="33"/>
                </a:lnTo>
                <a:lnTo>
                  <a:pt x="811" y="58"/>
                </a:lnTo>
                <a:lnTo>
                  <a:pt x="865" y="88"/>
                </a:lnTo>
                <a:lnTo>
                  <a:pt x="916" y="123"/>
                </a:lnTo>
                <a:lnTo>
                  <a:pt x="962" y="165"/>
                </a:lnTo>
                <a:lnTo>
                  <a:pt x="1003" y="211"/>
                </a:lnTo>
                <a:lnTo>
                  <a:pt x="1039" y="261"/>
                </a:lnTo>
                <a:lnTo>
                  <a:pt x="1070" y="315"/>
                </a:lnTo>
                <a:lnTo>
                  <a:pt x="1093" y="373"/>
                </a:lnTo>
                <a:lnTo>
                  <a:pt x="1112" y="434"/>
                </a:lnTo>
                <a:lnTo>
                  <a:pt x="1122" y="497"/>
                </a:lnTo>
                <a:lnTo>
                  <a:pt x="1126" y="563"/>
                </a:lnTo>
                <a:lnTo>
                  <a:pt x="1122" y="629"/>
                </a:lnTo>
                <a:lnTo>
                  <a:pt x="1112" y="692"/>
                </a:lnTo>
                <a:lnTo>
                  <a:pt x="1093" y="752"/>
                </a:lnTo>
                <a:lnTo>
                  <a:pt x="1070" y="810"/>
                </a:lnTo>
                <a:lnTo>
                  <a:pt x="1039" y="864"/>
                </a:lnTo>
                <a:lnTo>
                  <a:pt x="1003" y="915"/>
                </a:lnTo>
                <a:lnTo>
                  <a:pt x="962" y="961"/>
                </a:lnTo>
                <a:lnTo>
                  <a:pt x="916" y="1002"/>
                </a:lnTo>
                <a:lnTo>
                  <a:pt x="865" y="1038"/>
                </a:lnTo>
                <a:lnTo>
                  <a:pt x="811" y="1068"/>
                </a:lnTo>
                <a:lnTo>
                  <a:pt x="753" y="1092"/>
                </a:lnTo>
                <a:lnTo>
                  <a:pt x="692" y="1110"/>
                </a:lnTo>
                <a:lnTo>
                  <a:pt x="629" y="1121"/>
                </a:lnTo>
                <a:lnTo>
                  <a:pt x="564" y="1125"/>
                </a:lnTo>
                <a:lnTo>
                  <a:pt x="498" y="1121"/>
                </a:lnTo>
                <a:lnTo>
                  <a:pt x="435" y="1110"/>
                </a:lnTo>
                <a:lnTo>
                  <a:pt x="373" y="1092"/>
                </a:lnTo>
                <a:lnTo>
                  <a:pt x="315" y="1068"/>
                </a:lnTo>
                <a:lnTo>
                  <a:pt x="261" y="1038"/>
                </a:lnTo>
                <a:lnTo>
                  <a:pt x="211" y="1002"/>
                </a:lnTo>
                <a:lnTo>
                  <a:pt x="165" y="961"/>
                </a:lnTo>
                <a:lnTo>
                  <a:pt x="123" y="915"/>
                </a:lnTo>
                <a:lnTo>
                  <a:pt x="88" y="864"/>
                </a:lnTo>
                <a:lnTo>
                  <a:pt x="58" y="810"/>
                </a:lnTo>
                <a:lnTo>
                  <a:pt x="33" y="752"/>
                </a:lnTo>
                <a:lnTo>
                  <a:pt x="14" y="692"/>
                </a:lnTo>
                <a:lnTo>
                  <a:pt x="4" y="629"/>
                </a:lnTo>
                <a:lnTo>
                  <a:pt x="0" y="563"/>
                </a:lnTo>
                <a:lnTo>
                  <a:pt x="4" y="497"/>
                </a:lnTo>
                <a:lnTo>
                  <a:pt x="14" y="434"/>
                </a:lnTo>
                <a:lnTo>
                  <a:pt x="33" y="373"/>
                </a:lnTo>
                <a:lnTo>
                  <a:pt x="58" y="315"/>
                </a:lnTo>
                <a:lnTo>
                  <a:pt x="88" y="261"/>
                </a:lnTo>
                <a:lnTo>
                  <a:pt x="123" y="211"/>
                </a:lnTo>
                <a:lnTo>
                  <a:pt x="165" y="165"/>
                </a:lnTo>
                <a:lnTo>
                  <a:pt x="211" y="123"/>
                </a:lnTo>
                <a:lnTo>
                  <a:pt x="261" y="88"/>
                </a:lnTo>
                <a:lnTo>
                  <a:pt x="315" y="58"/>
                </a:lnTo>
                <a:lnTo>
                  <a:pt x="373" y="33"/>
                </a:lnTo>
                <a:lnTo>
                  <a:pt x="435" y="14"/>
                </a:lnTo>
                <a:lnTo>
                  <a:pt x="498" y="4"/>
                </a:lnTo>
                <a:lnTo>
                  <a:pt x="564"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8"/>
          <p:cNvSpPr>
            <a:spLocks/>
          </p:cNvSpPr>
          <p:nvPr/>
        </p:nvSpPr>
        <p:spPr bwMode="auto">
          <a:xfrm>
            <a:off x="4649787" y="3580815"/>
            <a:ext cx="649288" cy="687430"/>
          </a:xfrm>
          <a:custGeom>
            <a:avLst/>
            <a:gdLst>
              <a:gd name="T0" fmla="*/ 409 w 817"/>
              <a:gd name="T1" fmla="*/ 0 h 816"/>
              <a:gd name="T2" fmla="*/ 464 w 817"/>
              <a:gd name="T3" fmla="*/ 2 h 816"/>
              <a:gd name="T4" fmla="*/ 516 w 817"/>
              <a:gd name="T5" fmla="*/ 14 h 816"/>
              <a:gd name="T6" fmla="*/ 568 w 817"/>
              <a:gd name="T7" fmla="*/ 31 h 816"/>
              <a:gd name="T8" fmla="*/ 615 w 817"/>
              <a:gd name="T9" fmla="*/ 55 h 816"/>
              <a:gd name="T10" fmla="*/ 658 w 817"/>
              <a:gd name="T11" fmla="*/ 84 h 816"/>
              <a:gd name="T12" fmla="*/ 698 w 817"/>
              <a:gd name="T13" fmla="*/ 119 h 816"/>
              <a:gd name="T14" fmla="*/ 732 w 817"/>
              <a:gd name="T15" fmla="*/ 159 h 816"/>
              <a:gd name="T16" fmla="*/ 761 w 817"/>
              <a:gd name="T17" fmla="*/ 202 h 816"/>
              <a:gd name="T18" fmla="*/ 785 w 817"/>
              <a:gd name="T19" fmla="*/ 249 h 816"/>
              <a:gd name="T20" fmla="*/ 803 w 817"/>
              <a:gd name="T21" fmla="*/ 299 h 816"/>
              <a:gd name="T22" fmla="*/ 813 w 817"/>
              <a:gd name="T23" fmla="*/ 352 h 816"/>
              <a:gd name="T24" fmla="*/ 817 w 817"/>
              <a:gd name="T25" fmla="*/ 408 h 816"/>
              <a:gd name="T26" fmla="*/ 813 w 817"/>
              <a:gd name="T27" fmla="*/ 463 h 816"/>
              <a:gd name="T28" fmla="*/ 803 w 817"/>
              <a:gd name="T29" fmla="*/ 516 h 816"/>
              <a:gd name="T30" fmla="*/ 785 w 817"/>
              <a:gd name="T31" fmla="*/ 567 h 816"/>
              <a:gd name="T32" fmla="*/ 761 w 817"/>
              <a:gd name="T33" fmla="*/ 614 h 816"/>
              <a:gd name="T34" fmla="*/ 732 w 817"/>
              <a:gd name="T35" fmla="*/ 657 h 816"/>
              <a:gd name="T36" fmla="*/ 698 w 817"/>
              <a:gd name="T37" fmla="*/ 697 h 816"/>
              <a:gd name="T38" fmla="*/ 658 w 817"/>
              <a:gd name="T39" fmla="*/ 731 h 816"/>
              <a:gd name="T40" fmla="*/ 615 w 817"/>
              <a:gd name="T41" fmla="*/ 760 h 816"/>
              <a:gd name="T42" fmla="*/ 568 w 817"/>
              <a:gd name="T43" fmla="*/ 783 h 816"/>
              <a:gd name="T44" fmla="*/ 516 w 817"/>
              <a:gd name="T45" fmla="*/ 802 h 816"/>
              <a:gd name="T46" fmla="*/ 464 w 817"/>
              <a:gd name="T47" fmla="*/ 812 h 816"/>
              <a:gd name="T48" fmla="*/ 409 w 817"/>
              <a:gd name="T49" fmla="*/ 816 h 816"/>
              <a:gd name="T50" fmla="*/ 353 w 817"/>
              <a:gd name="T51" fmla="*/ 812 h 816"/>
              <a:gd name="T52" fmla="*/ 300 w 817"/>
              <a:gd name="T53" fmla="*/ 802 h 816"/>
              <a:gd name="T54" fmla="*/ 250 w 817"/>
              <a:gd name="T55" fmla="*/ 783 h 816"/>
              <a:gd name="T56" fmla="*/ 202 w 817"/>
              <a:gd name="T57" fmla="*/ 760 h 816"/>
              <a:gd name="T58" fmla="*/ 159 w 817"/>
              <a:gd name="T59" fmla="*/ 731 h 816"/>
              <a:gd name="T60" fmla="*/ 119 w 817"/>
              <a:gd name="T61" fmla="*/ 697 h 816"/>
              <a:gd name="T62" fmla="*/ 84 w 817"/>
              <a:gd name="T63" fmla="*/ 657 h 816"/>
              <a:gd name="T64" fmla="*/ 55 w 817"/>
              <a:gd name="T65" fmla="*/ 614 h 816"/>
              <a:gd name="T66" fmla="*/ 31 w 817"/>
              <a:gd name="T67" fmla="*/ 567 h 816"/>
              <a:gd name="T68" fmla="*/ 14 w 817"/>
              <a:gd name="T69" fmla="*/ 516 h 816"/>
              <a:gd name="T70" fmla="*/ 3 w 817"/>
              <a:gd name="T71" fmla="*/ 463 h 816"/>
              <a:gd name="T72" fmla="*/ 0 w 817"/>
              <a:gd name="T73" fmla="*/ 408 h 816"/>
              <a:gd name="T74" fmla="*/ 3 w 817"/>
              <a:gd name="T75" fmla="*/ 352 h 816"/>
              <a:gd name="T76" fmla="*/ 14 w 817"/>
              <a:gd name="T77" fmla="*/ 299 h 816"/>
              <a:gd name="T78" fmla="*/ 31 w 817"/>
              <a:gd name="T79" fmla="*/ 249 h 816"/>
              <a:gd name="T80" fmla="*/ 55 w 817"/>
              <a:gd name="T81" fmla="*/ 202 h 816"/>
              <a:gd name="T82" fmla="*/ 84 w 817"/>
              <a:gd name="T83" fmla="*/ 159 h 816"/>
              <a:gd name="T84" fmla="*/ 119 w 817"/>
              <a:gd name="T85" fmla="*/ 119 h 816"/>
              <a:gd name="T86" fmla="*/ 159 w 817"/>
              <a:gd name="T87" fmla="*/ 84 h 816"/>
              <a:gd name="T88" fmla="*/ 202 w 817"/>
              <a:gd name="T89" fmla="*/ 55 h 816"/>
              <a:gd name="T90" fmla="*/ 250 w 817"/>
              <a:gd name="T91" fmla="*/ 31 h 816"/>
              <a:gd name="T92" fmla="*/ 300 w 817"/>
              <a:gd name="T93" fmla="*/ 14 h 816"/>
              <a:gd name="T94" fmla="*/ 353 w 817"/>
              <a:gd name="T95" fmla="*/ 2 h 816"/>
              <a:gd name="T96" fmla="*/ 409 w 817"/>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7" h="816">
                <a:moveTo>
                  <a:pt x="409" y="0"/>
                </a:moveTo>
                <a:lnTo>
                  <a:pt x="464" y="2"/>
                </a:lnTo>
                <a:lnTo>
                  <a:pt x="516" y="14"/>
                </a:lnTo>
                <a:lnTo>
                  <a:pt x="568" y="31"/>
                </a:lnTo>
                <a:lnTo>
                  <a:pt x="615" y="55"/>
                </a:lnTo>
                <a:lnTo>
                  <a:pt x="658" y="84"/>
                </a:lnTo>
                <a:lnTo>
                  <a:pt x="698" y="119"/>
                </a:lnTo>
                <a:lnTo>
                  <a:pt x="732" y="159"/>
                </a:lnTo>
                <a:lnTo>
                  <a:pt x="761" y="202"/>
                </a:lnTo>
                <a:lnTo>
                  <a:pt x="785" y="249"/>
                </a:lnTo>
                <a:lnTo>
                  <a:pt x="803" y="299"/>
                </a:lnTo>
                <a:lnTo>
                  <a:pt x="813" y="352"/>
                </a:lnTo>
                <a:lnTo>
                  <a:pt x="817" y="408"/>
                </a:lnTo>
                <a:lnTo>
                  <a:pt x="813" y="463"/>
                </a:lnTo>
                <a:lnTo>
                  <a:pt x="803" y="516"/>
                </a:lnTo>
                <a:lnTo>
                  <a:pt x="785" y="567"/>
                </a:lnTo>
                <a:lnTo>
                  <a:pt x="761" y="614"/>
                </a:lnTo>
                <a:lnTo>
                  <a:pt x="732" y="657"/>
                </a:lnTo>
                <a:lnTo>
                  <a:pt x="698" y="697"/>
                </a:lnTo>
                <a:lnTo>
                  <a:pt x="658" y="731"/>
                </a:lnTo>
                <a:lnTo>
                  <a:pt x="615" y="760"/>
                </a:lnTo>
                <a:lnTo>
                  <a:pt x="568" y="783"/>
                </a:lnTo>
                <a:lnTo>
                  <a:pt x="516" y="802"/>
                </a:lnTo>
                <a:lnTo>
                  <a:pt x="464" y="812"/>
                </a:lnTo>
                <a:lnTo>
                  <a:pt x="409" y="816"/>
                </a:lnTo>
                <a:lnTo>
                  <a:pt x="353" y="812"/>
                </a:lnTo>
                <a:lnTo>
                  <a:pt x="300" y="802"/>
                </a:lnTo>
                <a:lnTo>
                  <a:pt x="250" y="783"/>
                </a:lnTo>
                <a:lnTo>
                  <a:pt x="202" y="760"/>
                </a:lnTo>
                <a:lnTo>
                  <a:pt x="159" y="731"/>
                </a:lnTo>
                <a:lnTo>
                  <a:pt x="119" y="697"/>
                </a:lnTo>
                <a:lnTo>
                  <a:pt x="84" y="657"/>
                </a:lnTo>
                <a:lnTo>
                  <a:pt x="55" y="614"/>
                </a:lnTo>
                <a:lnTo>
                  <a:pt x="31" y="567"/>
                </a:lnTo>
                <a:lnTo>
                  <a:pt x="14" y="516"/>
                </a:lnTo>
                <a:lnTo>
                  <a:pt x="3" y="463"/>
                </a:lnTo>
                <a:lnTo>
                  <a:pt x="0" y="408"/>
                </a:lnTo>
                <a:lnTo>
                  <a:pt x="3" y="352"/>
                </a:lnTo>
                <a:lnTo>
                  <a:pt x="14" y="299"/>
                </a:lnTo>
                <a:lnTo>
                  <a:pt x="31" y="249"/>
                </a:lnTo>
                <a:lnTo>
                  <a:pt x="55" y="202"/>
                </a:lnTo>
                <a:lnTo>
                  <a:pt x="84" y="159"/>
                </a:lnTo>
                <a:lnTo>
                  <a:pt x="119" y="119"/>
                </a:lnTo>
                <a:lnTo>
                  <a:pt x="159" y="84"/>
                </a:lnTo>
                <a:lnTo>
                  <a:pt x="202" y="55"/>
                </a:lnTo>
                <a:lnTo>
                  <a:pt x="250" y="31"/>
                </a:lnTo>
                <a:lnTo>
                  <a:pt x="300" y="14"/>
                </a:lnTo>
                <a:lnTo>
                  <a:pt x="353" y="2"/>
                </a:lnTo>
                <a:lnTo>
                  <a:pt x="40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9"/>
          <p:cNvSpPr>
            <a:spLocks noEditPoints="1"/>
          </p:cNvSpPr>
          <p:nvPr/>
        </p:nvSpPr>
        <p:spPr bwMode="auto">
          <a:xfrm>
            <a:off x="4991101" y="4505232"/>
            <a:ext cx="893763" cy="946267"/>
          </a:xfrm>
          <a:custGeom>
            <a:avLst/>
            <a:gdLst>
              <a:gd name="T0" fmla="*/ 499 w 1126"/>
              <a:gd name="T1" fmla="*/ 25 h 1125"/>
              <a:gd name="T2" fmla="*/ 379 w 1126"/>
              <a:gd name="T3" fmla="*/ 54 h 1125"/>
              <a:gd name="T4" fmla="*/ 272 w 1126"/>
              <a:gd name="T5" fmla="*/ 106 h 1125"/>
              <a:gd name="T6" fmla="*/ 180 w 1126"/>
              <a:gd name="T7" fmla="*/ 180 h 1125"/>
              <a:gd name="T8" fmla="*/ 105 w 1126"/>
              <a:gd name="T9" fmla="*/ 273 h 1125"/>
              <a:gd name="T10" fmla="*/ 52 w 1126"/>
              <a:gd name="T11" fmla="*/ 381 h 1125"/>
              <a:gd name="T12" fmla="*/ 25 w 1126"/>
              <a:gd name="T13" fmla="*/ 500 h 1125"/>
              <a:gd name="T14" fmla="*/ 25 w 1126"/>
              <a:gd name="T15" fmla="*/ 626 h 1125"/>
              <a:gd name="T16" fmla="*/ 52 w 1126"/>
              <a:gd name="T17" fmla="*/ 744 h 1125"/>
              <a:gd name="T18" fmla="*/ 105 w 1126"/>
              <a:gd name="T19" fmla="*/ 852 h 1125"/>
              <a:gd name="T20" fmla="*/ 180 w 1126"/>
              <a:gd name="T21" fmla="*/ 945 h 1125"/>
              <a:gd name="T22" fmla="*/ 272 w 1126"/>
              <a:gd name="T23" fmla="*/ 1019 h 1125"/>
              <a:gd name="T24" fmla="*/ 379 w 1126"/>
              <a:gd name="T25" fmla="*/ 1072 h 1125"/>
              <a:gd name="T26" fmla="*/ 499 w 1126"/>
              <a:gd name="T27" fmla="*/ 1100 h 1125"/>
              <a:gd name="T28" fmla="*/ 625 w 1126"/>
              <a:gd name="T29" fmla="*/ 1100 h 1125"/>
              <a:gd name="T30" fmla="*/ 745 w 1126"/>
              <a:gd name="T31" fmla="*/ 1072 h 1125"/>
              <a:gd name="T32" fmla="*/ 853 w 1126"/>
              <a:gd name="T33" fmla="*/ 1019 h 1125"/>
              <a:gd name="T34" fmla="*/ 945 w 1126"/>
              <a:gd name="T35" fmla="*/ 945 h 1125"/>
              <a:gd name="T36" fmla="*/ 1020 w 1126"/>
              <a:gd name="T37" fmla="*/ 852 h 1125"/>
              <a:gd name="T38" fmla="*/ 1072 w 1126"/>
              <a:gd name="T39" fmla="*/ 744 h 1125"/>
              <a:gd name="T40" fmla="*/ 1100 w 1126"/>
              <a:gd name="T41" fmla="*/ 626 h 1125"/>
              <a:gd name="T42" fmla="*/ 1100 w 1126"/>
              <a:gd name="T43" fmla="*/ 500 h 1125"/>
              <a:gd name="T44" fmla="*/ 1072 w 1126"/>
              <a:gd name="T45" fmla="*/ 381 h 1125"/>
              <a:gd name="T46" fmla="*/ 1020 w 1126"/>
              <a:gd name="T47" fmla="*/ 273 h 1125"/>
              <a:gd name="T48" fmla="*/ 945 w 1126"/>
              <a:gd name="T49" fmla="*/ 180 h 1125"/>
              <a:gd name="T50" fmla="*/ 853 w 1126"/>
              <a:gd name="T51" fmla="*/ 106 h 1125"/>
              <a:gd name="T52" fmla="*/ 745 w 1126"/>
              <a:gd name="T53" fmla="*/ 54 h 1125"/>
              <a:gd name="T54" fmla="*/ 625 w 1126"/>
              <a:gd name="T55" fmla="*/ 25 h 1125"/>
              <a:gd name="T56" fmla="*/ 562 w 1126"/>
              <a:gd name="T57" fmla="*/ 0 h 1125"/>
              <a:gd name="T58" fmla="*/ 691 w 1126"/>
              <a:gd name="T59" fmla="*/ 14 h 1125"/>
              <a:gd name="T60" fmla="*/ 811 w 1126"/>
              <a:gd name="T61" fmla="*/ 58 h 1125"/>
              <a:gd name="T62" fmla="*/ 914 w 1126"/>
              <a:gd name="T63" fmla="*/ 123 h 1125"/>
              <a:gd name="T64" fmla="*/ 1002 w 1126"/>
              <a:gd name="T65" fmla="*/ 211 h 1125"/>
              <a:gd name="T66" fmla="*/ 1068 w 1126"/>
              <a:gd name="T67" fmla="*/ 315 h 1125"/>
              <a:gd name="T68" fmla="*/ 1112 w 1126"/>
              <a:gd name="T69" fmla="*/ 433 h 1125"/>
              <a:gd name="T70" fmla="*/ 1126 w 1126"/>
              <a:gd name="T71" fmla="*/ 563 h 1125"/>
              <a:gd name="T72" fmla="*/ 1112 w 1126"/>
              <a:gd name="T73" fmla="*/ 692 h 1125"/>
              <a:gd name="T74" fmla="*/ 1068 w 1126"/>
              <a:gd name="T75" fmla="*/ 810 h 1125"/>
              <a:gd name="T76" fmla="*/ 1002 w 1126"/>
              <a:gd name="T77" fmla="*/ 915 h 1125"/>
              <a:gd name="T78" fmla="*/ 914 w 1126"/>
              <a:gd name="T79" fmla="*/ 1001 h 1125"/>
              <a:gd name="T80" fmla="*/ 811 w 1126"/>
              <a:gd name="T81" fmla="*/ 1068 h 1125"/>
              <a:gd name="T82" fmla="*/ 691 w 1126"/>
              <a:gd name="T83" fmla="*/ 1110 h 1125"/>
              <a:gd name="T84" fmla="*/ 562 w 1126"/>
              <a:gd name="T85" fmla="*/ 1125 h 1125"/>
              <a:gd name="T86" fmla="*/ 433 w 1126"/>
              <a:gd name="T87" fmla="*/ 1110 h 1125"/>
              <a:gd name="T88" fmla="*/ 315 w 1126"/>
              <a:gd name="T89" fmla="*/ 1068 h 1125"/>
              <a:gd name="T90" fmla="*/ 210 w 1126"/>
              <a:gd name="T91" fmla="*/ 1001 h 1125"/>
              <a:gd name="T92" fmla="*/ 123 w 1126"/>
              <a:gd name="T93" fmla="*/ 915 h 1125"/>
              <a:gd name="T94" fmla="*/ 56 w 1126"/>
              <a:gd name="T95" fmla="*/ 810 h 1125"/>
              <a:gd name="T96" fmla="*/ 14 w 1126"/>
              <a:gd name="T97" fmla="*/ 692 h 1125"/>
              <a:gd name="T98" fmla="*/ 0 w 1126"/>
              <a:gd name="T99" fmla="*/ 563 h 1125"/>
              <a:gd name="T100" fmla="*/ 14 w 1126"/>
              <a:gd name="T101" fmla="*/ 433 h 1125"/>
              <a:gd name="T102" fmla="*/ 56 w 1126"/>
              <a:gd name="T103" fmla="*/ 315 h 1125"/>
              <a:gd name="T104" fmla="*/ 123 w 1126"/>
              <a:gd name="T105" fmla="*/ 211 h 1125"/>
              <a:gd name="T106" fmla="*/ 210 w 1126"/>
              <a:gd name="T107" fmla="*/ 123 h 1125"/>
              <a:gd name="T108" fmla="*/ 315 w 1126"/>
              <a:gd name="T109" fmla="*/ 58 h 1125"/>
              <a:gd name="T110" fmla="*/ 433 w 1126"/>
              <a:gd name="T111" fmla="*/ 14 h 1125"/>
              <a:gd name="T112" fmla="*/ 562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2" y="22"/>
                </a:moveTo>
                <a:lnTo>
                  <a:pt x="499" y="25"/>
                </a:lnTo>
                <a:lnTo>
                  <a:pt x="439" y="35"/>
                </a:lnTo>
                <a:lnTo>
                  <a:pt x="379" y="54"/>
                </a:lnTo>
                <a:lnTo>
                  <a:pt x="324" y="77"/>
                </a:lnTo>
                <a:lnTo>
                  <a:pt x="272" y="106"/>
                </a:lnTo>
                <a:lnTo>
                  <a:pt x="224" y="140"/>
                </a:lnTo>
                <a:lnTo>
                  <a:pt x="180" y="180"/>
                </a:lnTo>
                <a:lnTo>
                  <a:pt x="140" y="224"/>
                </a:lnTo>
                <a:lnTo>
                  <a:pt x="105" y="273"/>
                </a:lnTo>
                <a:lnTo>
                  <a:pt x="76" y="325"/>
                </a:lnTo>
                <a:lnTo>
                  <a:pt x="52" y="381"/>
                </a:lnTo>
                <a:lnTo>
                  <a:pt x="35" y="438"/>
                </a:lnTo>
                <a:lnTo>
                  <a:pt x="25" y="500"/>
                </a:lnTo>
                <a:lnTo>
                  <a:pt x="21" y="563"/>
                </a:lnTo>
                <a:lnTo>
                  <a:pt x="25" y="626"/>
                </a:lnTo>
                <a:lnTo>
                  <a:pt x="35" y="686"/>
                </a:lnTo>
                <a:lnTo>
                  <a:pt x="52" y="744"/>
                </a:lnTo>
                <a:lnTo>
                  <a:pt x="76" y="801"/>
                </a:lnTo>
                <a:lnTo>
                  <a:pt x="105" y="852"/>
                </a:lnTo>
                <a:lnTo>
                  <a:pt x="140" y="900"/>
                </a:lnTo>
                <a:lnTo>
                  <a:pt x="180" y="945"/>
                </a:lnTo>
                <a:lnTo>
                  <a:pt x="224" y="984"/>
                </a:lnTo>
                <a:lnTo>
                  <a:pt x="272" y="1019"/>
                </a:lnTo>
                <a:lnTo>
                  <a:pt x="324" y="1049"/>
                </a:lnTo>
                <a:lnTo>
                  <a:pt x="379" y="1072"/>
                </a:lnTo>
                <a:lnTo>
                  <a:pt x="439" y="1089"/>
                </a:lnTo>
                <a:lnTo>
                  <a:pt x="499" y="1100"/>
                </a:lnTo>
                <a:lnTo>
                  <a:pt x="562" y="1104"/>
                </a:lnTo>
                <a:lnTo>
                  <a:pt x="625" y="1100"/>
                </a:lnTo>
                <a:lnTo>
                  <a:pt x="687" y="1089"/>
                </a:lnTo>
                <a:lnTo>
                  <a:pt x="745" y="1072"/>
                </a:lnTo>
                <a:lnTo>
                  <a:pt x="800" y="1049"/>
                </a:lnTo>
                <a:lnTo>
                  <a:pt x="853" y="1019"/>
                </a:lnTo>
                <a:lnTo>
                  <a:pt x="901" y="984"/>
                </a:lnTo>
                <a:lnTo>
                  <a:pt x="945" y="945"/>
                </a:lnTo>
                <a:lnTo>
                  <a:pt x="985" y="900"/>
                </a:lnTo>
                <a:lnTo>
                  <a:pt x="1020" y="852"/>
                </a:lnTo>
                <a:lnTo>
                  <a:pt x="1048" y="801"/>
                </a:lnTo>
                <a:lnTo>
                  <a:pt x="1072" y="744"/>
                </a:lnTo>
                <a:lnTo>
                  <a:pt x="1089" y="686"/>
                </a:lnTo>
                <a:lnTo>
                  <a:pt x="1100" y="626"/>
                </a:lnTo>
                <a:lnTo>
                  <a:pt x="1104" y="563"/>
                </a:lnTo>
                <a:lnTo>
                  <a:pt x="1100" y="500"/>
                </a:lnTo>
                <a:lnTo>
                  <a:pt x="1089" y="438"/>
                </a:lnTo>
                <a:lnTo>
                  <a:pt x="1072" y="381"/>
                </a:lnTo>
                <a:lnTo>
                  <a:pt x="1048" y="325"/>
                </a:lnTo>
                <a:lnTo>
                  <a:pt x="1020" y="273"/>
                </a:lnTo>
                <a:lnTo>
                  <a:pt x="985" y="224"/>
                </a:lnTo>
                <a:lnTo>
                  <a:pt x="945" y="180"/>
                </a:lnTo>
                <a:lnTo>
                  <a:pt x="901" y="140"/>
                </a:lnTo>
                <a:lnTo>
                  <a:pt x="853" y="106"/>
                </a:lnTo>
                <a:lnTo>
                  <a:pt x="800" y="77"/>
                </a:lnTo>
                <a:lnTo>
                  <a:pt x="745" y="54"/>
                </a:lnTo>
                <a:lnTo>
                  <a:pt x="687" y="35"/>
                </a:lnTo>
                <a:lnTo>
                  <a:pt x="625" y="25"/>
                </a:lnTo>
                <a:lnTo>
                  <a:pt x="562" y="22"/>
                </a:lnTo>
                <a:close/>
                <a:moveTo>
                  <a:pt x="562" y="0"/>
                </a:moveTo>
                <a:lnTo>
                  <a:pt x="628" y="4"/>
                </a:lnTo>
                <a:lnTo>
                  <a:pt x="691" y="14"/>
                </a:lnTo>
                <a:lnTo>
                  <a:pt x="753" y="33"/>
                </a:lnTo>
                <a:lnTo>
                  <a:pt x="811" y="58"/>
                </a:lnTo>
                <a:lnTo>
                  <a:pt x="864" y="88"/>
                </a:lnTo>
                <a:lnTo>
                  <a:pt x="914" y="123"/>
                </a:lnTo>
                <a:lnTo>
                  <a:pt x="960" y="165"/>
                </a:lnTo>
                <a:lnTo>
                  <a:pt x="1002" y="211"/>
                </a:lnTo>
                <a:lnTo>
                  <a:pt x="1038" y="261"/>
                </a:lnTo>
                <a:lnTo>
                  <a:pt x="1068" y="315"/>
                </a:lnTo>
                <a:lnTo>
                  <a:pt x="1093" y="373"/>
                </a:lnTo>
                <a:lnTo>
                  <a:pt x="1112" y="433"/>
                </a:lnTo>
                <a:lnTo>
                  <a:pt x="1122" y="497"/>
                </a:lnTo>
                <a:lnTo>
                  <a:pt x="1126" y="563"/>
                </a:lnTo>
                <a:lnTo>
                  <a:pt x="1122" y="629"/>
                </a:lnTo>
                <a:lnTo>
                  <a:pt x="1112" y="692"/>
                </a:lnTo>
                <a:lnTo>
                  <a:pt x="1093" y="752"/>
                </a:lnTo>
                <a:lnTo>
                  <a:pt x="1068" y="810"/>
                </a:lnTo>
                <a:lnTo>
                  <a:pt x="1038" y="864"/>
                </a:lnTo>
                <a:lnTo>
                  <a:pt x="1002" y="915"/>
                </a:lnTo>
                <a:lnTo>
                  <a:pt x="960" y="961"/>
                </a:lnTo>
                <a:lnTo>
                  <a:pt x="914" y="1001"/>
                </a:lnTo>
                <a:lnTo>
                  <a:pt x="864" y="1037"/>
                </a:lnTo>
                <a:lnTo>
                  <a:pt x="811" y="1068"/>
                </a:lnTo>
                <a:lnTo>
                  <a:pt x="753" y="1092"/>
                </a:lnTo>
                <a:lnTo>
                  <a:pt x="691" y="1110"/>
                </a:lnTo>
                <a:lnTo>
                  <a:pt x="628" y="1121"/>
                </a:lnTo>
                <a:lnTo>
                  <a:pt x="562" y="1125"/>
                </a:lnTo>
                <a:lnTo>
                  <a:pt x="496" y="1121"/>
                </a:lnTo>
                <a:lnTo>
                  <a:pt x="433" y="1110"/>
                </a:lnTo>
                <a:lnTo>
                  <a:pt x="373" y="1092"/>
                </a:lnTo>
                <a:lnTo>
                  <a:pt x="315" y="1068"/>
                </a:lnTo>
                <a:lnTo>
                  <a:pt x="261" y="1037"/>
                </a:lnTo>
                <a:lnTo>
                  <a:pt x="210" y="1001"/>
                </a:lnTo>
                <a:lnTo>
                  <a:pt x="164" y="961"/>
                </a:lnTo>
                <a:lnTo>
                  <a:pt x="123" y="915"/>
                </a:lnTo>
                <a:lnTo>
                  <a:pt x="86" y="864"/>
                </a:lnTo>
                <a:lnTo>
                  <a:pt x="56" y="810"/>
                </a:lnTo>
                <a:lnTo>
                  <a:pt x="33" y="752"/>
                </a:lnTo>
                <a:lnTo>
                  <a:pt x="14" y="692"/>
                </a:lnTo>
                <a:lnTo>
                  <a:pt x="2" y="629"/>
                </a:lnTo>
                <a:lnTo>
                  <a:pt x="0" y="563"/>
                </a:lnTo>
                <a:lnTo>
                  <a:pt x="2" y="497"/>
                </a:lnTo>
                <a:lnTo>
                  <a:pt x="14" y="433"/>
                </a:lnTo>
                <a:lnTo>
                  <a:pt x="33" y="373"/>
                </a:lnTo>
                <a:lnTo>
                  <a:pt x="56" y="315"/>
                </a:lnTo>
                <a:lnTo>
                  <a:pt x="86" y="261"/>
                </a:lnTo>
                <a:lnTo>
                  <a:pt x="123" y="211"/>
                </a:lnTo>
                <a:lnTo>
                  <a:pt x="164" y="165"/>
                </a:lnTo>
                <a:lnTo>
                  <a:pt x="210" y="123"/>
                </a:lnTo>
                <a:lnTo>
                  <a:pt x="261" y="88"/>
                </a:lnTo>
                <a:lnTo>
                  <a:pt x="315" y="58"/>
                </a:lnTo>
                <a:lnTo>
                  <a:pt x="373" y="33"/>
                </a:lnTo>
                <a:lnTo>
                  <a:pt x="433" y="14"/>
                </a:lnTo>
                <a:lnTo>
                  <a:pt x="496" y="4"/>
                </a:lnTo>
                <a:lnTo>
                  <a:pt x="562"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0"/>
          <p:cNvSpPr>
            <a:spLocks/>
          </p:cNvSpPr>
          <p:nvPr/>
        </p:nvSpPr>
        <p:spPr bwMode="auto">
          <a:xfrm>
            <a:off x="5113337" y="4636330"/>
            <a:ext cx="647700" cy="685749"/>
          </a:xfrm>
          <a:custGeom>
            <a:avLst/>
            <a:gdLst>
              <a:gd name="T0" fmla="*/ 409 w 818"/>
              <a:gd name="T1" fmla="*/ 0 h 816"/>
              <a:gd name="T2" fmla="*/ 464 w 818"/>
              <a:gd name="T3" fmla="*/ 2 h 816"/>
              <a:gd name="T4" fmla="*/ 518 w 818"/>
              <a:gd name="T5" fmla="*/ 14 h 816"/>
              <a:gd name="T6" fmla="*/ 568 w 818"/>
              <a:gd name="T7" fmla="*/ 31 h 816"/>
              <a:gd name="T8" fmla="*/ 615 w 818"/>
              <a:gd name="T9" fmla="*/ 55 h 816"/>
              <a:gd name="T10" fmla="*/ 659 w 818"/>
              <a:gd name="T11" fmla="*/ 84 h 816"/>
              <a:gd name="T12" fmla="*/ 698 w 818"/>
              <a:gd name="T13" fmla="*/ 119 h 816"/>
              <a:gd name="T14" fmla="*/ 732 w 818"/>
              <a:gd name="T15" fmla="*/ 159 h 816"/>
              <a:gd name="T16" fmla="*/ 763 w 818"/>
              <a:gd name="T17" fmla="*/ 202 h 816"/>
              <a:gd name="T18" fmla="*/ 786 w 818"/>
              <a:gd name="T19" fmla="*/ 249 h 816"/>
              <a:gd name="T20" fmla="*/ 803 w 818"/>
              <a:gd name="T21" fmla="*/ 299 h 816"/>
              <a:gd name="T22" fmla="*/ 814 w 818"/>
              <a:gd name="T23" fmla="*/ 352 h 816"/>
              <a:gd name="T24" fmla="*/ 818 w 818"/>
              <a:gd name="T25" fmla="*/ 408 h 816"/>
              <a:gd name="T26" fmla="*/ 814 w 818"/>
              <a:gd name="T27" fmla="*/ 463 h 816"/>
              <a:gd name="T28" fmla="*/ 803 w 818"/>
              <a:gd name="T29" fmla="*/ 516 h 816"/>
              <a:gd name="T30" fmla="*/ 786 w 818"/>
              <a:gd name="T31" fmla="*/ 567 h 816"/>
              <a:gd name="T32" fmla="*/ 763 w 818"/>
              <a:gd name="T33" fmla="*/ 614 h 816"/>
              <a:gd name="T34" fmla="*/ 732 w 818"/>
              <a:gd name="T35" fmla="*/ 657 h 816"/>
              <a:gd name="T36" fmla="*/ 698 w 818"/>
              <a:gd name="T37" fmla="*/ 697 h 816"/>
              <a:gd name="T38" fmla="*/ 659 w 818"/>
              <a:gd name="T39" fmla="*/ 731 h 816"/>
              <a:gd name="T40" fmla="*/ 615 w 818"/>
              <a:gd name="T41" fmla="*/ 760 h 816"/>
              <a:gd name="T42" fmla="*/ 568 w 818"/>
              <a:gd name="T43" fmla="*/ 783 h 816"/>
              <a:gd name="T44" fmla="*/ 518 w 818"/>
              <a:gd name="T45" fmla="*/ 802 h 816"/>
              <a:gd name="T46" fmla="*/ 464 w 818"/>
              <a:gd name="T47" fmla="*/ 812 h 816"/>
              <a:gd name="T48" fmla="*/ 409 w 818"/>
              <a:gd name="T49" fmla="*/ 816 h 816"/>
              <a:gd name="T50" fmla="*/ 354 w 818"/>
              <a:gd name="T51" fmla="*/ 812 h 816"/>
              <a:gd name="T52" fmla="*/ 301 w 818"/>
              <a:gd name="T53" fmla="*/ 802 h 816"/>
              <a:gd name="T54" fmla="*/ 250 w 818"/>
              <a:gd name="T55" fmla="*/ 783 h 816"/>
              <a:gd name="T56" fmla="*/ 203 w 818"/>
              <a:gd name="T57" fmla="*/ 760 h 816"/>
              <a:gd name="T58" fmla="*/ 159 w 818"/>
              <a:gd name="T59" fmla="*/ 731 h 816"/>
              <a:gd name="T60" fmla="*/ 120 w 818"/>
              <a:gd name="T61" fmla="*/ 697 h 816"/>
              <a:gd name="T62" fmla="*/ 86 w 818"/>
              <a:gd name="T63" fmla="*/ 657 h 816"/>
              <a:gd name="T64" fmla="*/ 57 w 818"/>
              <a:gd name="T65" fmla="*/ 614 h 816"/>
              <a:gd name="T66" fmla="*/ 33 w 818"/>
              <a:gd name="T67" fmla="*/ 567 h 816"/>
              <a:gd name="T68" fmla="*/ 15 w 818"/>
              <a:gd name="T69" fmla="*/ 516 h 816"/>
              <a:gd name="T70" fmla="*/ 4 w 818"/>
              <a:gd name="T71" fmla="*/ 463 h 816"/>
              <a:gd name="T72" fmla="*/ 0 w 818"/>
              <a:gd name="T73" fmla="*/ 408 h 816"/>
              <a:gd name="T74" fmla="*/ 4 w 818"/>
              <a:gd name="T75" fmla="*/ 352 h 816"/>
              <a:gd name="T76" fmla="*/ 15 w 818"/>
              <a:gd name="T77" fmla="*/ 299 h 816"/>
              <a:gd name="T78" fmla="*/ 33 w 818"/>
              <a:gd name="T79" fmla="*/ 249 h 816"/>
              <a:gd name="T80" fmla="*/ 57 w 818"/>
              <a:gd name="T81" fmla="*/ 202 h 816"/>
              <a:gd name="T82" fmla="*/ 86 w 818"/>
              <a:gd name="T83" fmla="*/ 159 h 816"/>
              <a:gd name="T84" fmla="*/ 120 w 818"/>
              <a:gd name="T85" fmla="*/ 119 h 816"/>
              <a:gd name="T86" fmla="*/ 159 w 818"/>
              <a:gd name="T87" fmla="*/ 84 h 816"/>
              <a:gd name="T88" fmla="*/ 203 w 818"/>
              <a:gd name="T89" fmla="*/ 55 h 816"/>
              <a:gd name="T90" fmla="*/ 250 w 818"/>
              <a:gd name="T91" fmla="*/ 31 h 816"/>
              <a:gd name="T92" fmla="*/ 301 w 818"/>
              <a:gd name="T93" fmla="*/ 14 h 816"/>
              <a:gd name="T94" fmla="*/ 354 w 818"/>
              <a:gd name="T95" fmla="*/ 2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4" y="2"/>
                </a:lnTo>
                <a:lnTo>
                  <a:pt x="518" y="14"/>
                </a:lnTo>
                <a:lnTo>
                  <a:pt x="568" y="31"/>
                </a:lnTo>
                <a:lnTo>
                  <a:pt x="615" y="55"/>
                </a:lnTo>
                <a:lnTo>
                  <a:pt x="659" y="84"/>
                </a:lnTo>
                <a:lnTo>
                  <a:pt x="698" y="119"/>
                </a:lnTo>
                <a:lnTo>
                  <a:pt x="732" y="159"/>
                </a:lnTo>
                <a:lnTo>
                  <a:pt x="763" y="202"/>
                </a:lnTo>
                <a:lnTo>
                  <a:pt x="786" y="249"/>
                </a:lnTo>
                <a:lnTo>
                  <a:pt x="803" y="299"/>
                </a:lnTo>
                <a:lnTo>
                  <a:pt x="814" y="352"/>
                </a:lnTo>
                <a:lnTo>
                  <a:pt x="818" y="408"/>
                </a:lnTo>
                <a:lnTo>
                  <a:pt x="814" y="463"/>
                </a:lnTo>
                <a:lnTo>
                  <a:pt x="803" y="516"/>
                </a:lnTo>
                <a:lnTo>
                  <a:pt x="786" y="567"/>
                </a:lnTo>
                <a:lnTo>
                  <a:pt x="763" y="614"/>
                </a:lnTo>
                <a:lnTo>
                  <a:pt x="732" y="657"/>
                </a:lnTo>
                <a:lnTo>
                  <a:pt x="698" y="697"/>
                </a:lnTo>
                <a:lnTo>
                  <a:pt x="659" y="731"/>
                </a:lnTo>
                <a:lnTo>
                  <a:pt x="615" y="760"/>
                </a:lnTo>
                <a:lnTo>
                  <a:pt x="568" y="783"/>
                </a:lnTo>
                <a:lnTo>
                  <a:pt x="518" y="802"/>
                </a:lnTo>
                <a:lnTo>
                  <a:pt x="464" y="812"/>
                </a:lnTo>
                <a:lnTo>
                  <a:pt x="409" y="816"/>
                </a:lnTo>
                <a:lnTo>
                  <a:pt x="354" y="812"/>
                </a:lnTo>
                <a:lnTo>
                  <a:pt x="301" y="802"/>
                </a:lnTo>
                <a:lnTo>
                  <a:pt x="250" y="783"/>
                </a:lnTo>
                <a:lnTo>
                  <a:pt x="203" y="760"/>
                </a:lnTo>
                <a:lnTo>
                  <a:pt x="159" y="731"/>
                </a:lnTo>
                <a:lnTo>
                  <a:pt x="120" y="697"/>
                </a:lnTo>
                <a:lnTo>
                  <a:pt x="86" y="657"/>
                </a:lnTo>
                <a:lnTo>
                  <a:pt x="57" y="614"/>
                </a:lnTo>
                <a:lnTo>
                  <a:pt x="33" y="567"/>
                </a:lnTo>
                <a:lnTo>
                  <a:pt x="15" y="516"/>
                </a:lnTo>
                <a:lnTo>
                  <a:pt x="4" y="463"/>
                </a:lnTo>
                <a:lnTo>
                  <a:pt x="0" y="408"/>
                </a:lnTo>
                <a:lnTo>
                  <a:pt x="4" y="352"/>
                </a:lnTo>
                <a:lnTo>
                  <a:pt x="15" y="299"/>
                </a:lnTo>
                <a:lnTo>
                  <a:pt x="33" y="249"/>
                </a:lnTo>
                <a:lnTo>
                  <a:pt x="57" y="202"/>
                </a:lnTo>
                <a:lnTo>
                  <a:pt x="86" y="159"/>
                </a:lnTo>
                <a:lnTo>
                  <a:pt x="120" y="119"/>
                </a:lnTo>
                <a:lnTo>
                  <a:pt x="159" y="84"/>
                </a:lnTo>
                <a:lnTo>
                  <a:pt x="203" y="55"/>
                </a:lnTo>
                <a:lnTo>
                  <a:pt x="250" y="31"/>
                </a:lnTo>
                <a:lnTo>
                  <a:pt x="301" y="14"/>
                </a:lnTo>
                <a:lnTo>
                  <a:pt x="354" y="2"/>
                </a:lnTo>
                <a:lnTo>
                  <a:pt x="409"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1"/>
          <p:cNvSpPr>
            <a:spLocks/>
          </p:cNvSpPr>
          <p:nvPr/>
        </p:nvSpPr>
        <p:spPr bwMode="auto">
          <a:xfrm>
            <a:off x="6208712" y="5634701"/>
            <a:ext cx="641350" cy="131099"/>
          </a:xfrm>
          <a:custGeom>
            <a:avLst/>
            <a:gdLst>
              <a:gd name="T0" fmla="*/ 0 w 808"/>
              <a:gd name="T1" fmla="*/ 0 h 156"/>
              <a:gd name="T2" fmla="*/ 169 w 808"/>
              <a:gd name="T3" fmla="*/ 0 h 156"/>
              <a:gd name="T4" fmla="*/ 224 w 808"/>
              <a:gd name="T5" fmla="*/ 25 h 156"/>
              <a:gd name="T6" fmla="*/ 281 w 808"/>
              <a:gd name="T7" fmla="*/ 43 h 156"/>
              <a:gd name="T8" fmla="*/ 341 w 808"/>
              <a:gd name="T9" fmla="*/ 54 h 156"/>
              <a:gd name="T10" fmla="*/ 403 w 808"/>
              <a:gd name="T11" fmla="*/ 58 h 156"/>
              <a:gd name="T12" fmla="*/ 466 w 808"/>
              <a:gd name="T13" fmla="*/ 54 h 156"/>
              <a:gd name="T14" fmla="*/ 527 w 808"/>
              <a:gd name="T15" fmla="*/ 43 h 156"/>
              <a:gd name="T16" fmla="*/ 583 w 808"/>
              <a:gd name="T17" fmla="*/ 25 h 156"/>
              <a:gd name="T18" fmla="*/ 638 w 808"/>
              <a:gd name="T19" fmla="*/ 0 h 156"/>
              <a:gd name="T20" fmla="*/ 808 w 808"/>
              <a:gd name="T21" fmla="*/ 0 h 156"/>
              <a:gd name="T22" fmla="*/ 759 w 808"/>
              <a:gd name="T23" fmla="*/ 39 h 156"/>
              <a:gd name="T24" fmla="*/ 708 w 808"/>
              <a:gd name="T25" fmla="*/ 73 h 156"/>
              <a:gd name="T26" fmla="*/ 653 w 808"/>
              <a:gd name="T27" fmla="*/ 102 h 156"/>
              <a:gd name="T28" fmla="*/ 594 w 808"/>
              <a:gd name="T29" fmla="*/ 124 h 156"/>
              <a:gd name="T30" fmla="*/ 533 w 808"/>
              <a:gd name="T31" fmla="*/ 142 h 156"/>
              <a:gd name="T32" fmla="*/ 469 w 808"/>
              <a:gd name="T33" fmla="*/ 152 h 156"/>
              <a:gd name="T34" fmla="*/ 403 w 808"/>
              <a:gd name="T35" fmla="*/ 156 h 156"/>
              <a:gd name="T36" fmla="*/ 339 w 808"/>
              <a:gd name="T37" fmla="*/ 152 h 156"/>
              <a:gd name="T38" fmla="*/ 274 w 808"/>
              <a:gd name="T39" fmla="*/ 142 h 156"/>
              <a:gd name="T40" fmla="*/ 214 w 808"/>
              <a:gd name="T41" fmla="*/ 124 h 156"/>
              <a:gd name="T42" fmla="*/ 155 w 808"/>
              <a:gd name="T43" fmla="*/ 102 h 156"/>
              <a:gd name="T44" fmla="*/ 100 w 808"/>
              <a:gd name="T45" fmla="*/ 73 h 156"/>
              <a:gd name="T46" fmla="*/ 48 w 808"/>
              <a:gd name="T47" fmla="*/ 39 h 156"/>
              <a:gd name="T48" fmla="*/ 0 w 808"/>
              <a:gd name="T4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8" h="156">
                <a:moveTo>
                  <a:pt x="0" y="0"/>
                </a:moveTo>
                <a:lnTo>
                  <a:pt x="169" y="0"/>
                </a:lnTo>
                <a:lnTo>
                  <a:pt x="224" y="25"/>
                </a:lnTo>
                <a:lnTo>
                  <a:pt x="281" y="43"/>
                </a:lnTo>
                <a:lnTo>
                  <a:pt x="341" y="54"/>
                </a:lnTo>
                <a:lnTo>
                  <a:pt x="403" y="58"/>
                </a:lnTo>
                <a:lnTo>
                  <a:pt x="466" y="54"/>
                </a:lnTo>
                <a:lnTo>
                  <a:pt x="527" y="43"/>
                </a:lnTo>
                <a:lnTo>
                  <a:pt x="583" y="25"/>
                </a:lnTo>
                <a:lnTo>
                  <a:pt x="638" y="0"/>
                </a:lnTo>
                <a:lnTo>
                  <a:pt x="808" y="0"/>
                </a:lnTo>
                <a:lnTo>
                  <a:pt x="759" y="39"/>
                </a:lnTo>
                <a:lnTo>
                  <a:pt x="708" y="73"/>
                </a:lnTo>
                <a:lnTo>
                  <a:pt x="653" y="102"/>
                </a:lnTo>
                <a:lnTo>
                  <a:pt x="594" y="124"/>
                </a:lnTo>
                <a:lnTo>
                  <a:pt x="533" y="142"/>
                </a:lnTo>
                <a:lnTo>
                  <a:pt x="469" y="152"/>
                </a:lnTo>
                <a:lnTo>
                  <a:pt x="403" y="156"/>
                </a:lnTo>
                <a:lnTo>
                  <a:pt x="339" y="152"/>
                </a:lnTo>
                <a:lnTo>
                  <a:pt x="274" y="142"/>
                </a:lnTo>
                <a:lnTo>
                  <a:pt x="214" y="124"/>
                </a:lnTo>
                <a:lnTo>
                  <a:pt x="155" y="102"/>
                </a:lnTo>
                <a:lnTo>
                  <a:pt x="100" y="73"/>
                </a:lnTo>
                <a:lnTo>
                  <a:pt x="48" y="39"/>
                </a:lnTo>
                <a:lnTo>
                  <a:pt x="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
          <p:cNvSpPr>
            <a:spLocks/>
          </p:cNvSpPr>
          <p:nvPr/>
        </p:nvSpPr>
        <p:spPr bwMode="auto">
          <a:xfrm>
            <a:off x="7264401" y="4374133"/>
            <a:ext cx="614363" cy="710961"/>
          </a:xfrm>
          <a:custGeom>
            <a:avLst/>
            <a:gdLst>
              <a:gd name="T0" fmla="*/ 725 w 776"/>
              <a:gd name="T1" fmla="*/ 0 h 845"/>
              <a:gd name="T2" fmla="*/ 747 w 776"/>
              <a:gd name="T3" fmla="*/ 57 h 845"/>
              <a:gd name="T4" fmla="*/ 763 w 776"/>
              <a:gd name="T5" fmla="*/ 118 h 845"/>
              <a:gd name="T6" fmla="*/ 773 w 776"/>
              <a:gd name="T7" fmla="*/ 179 h 845"/>
              <a:gd name="T8" fmla="*/ 776 w 776"/>
              <a:gd name="T9" fmla="*/ 244 h 845"/>
              <a:gd name="T10" fmla="*/ 772 w 776"/>
              <a:gd name="T11" fmla="*/ 315 h 845"/>
              <a:gd name="T12" fmla="*/ 760 w 776"/>
              <a:gd name="T13" fmla="*/ 382 h 845"/>
              <a:gd name="T14" fmla="*/ 742 w 776"/>
              <a:gd name="T15" fmla="*/ 447 h 845"/>
              <a:gd name="T16" fmla="*/ 715 w 776"/>
              <a:gd name="T17" fmla="*/ 508 h 845"/>
              <a:gd name="T18" fmla="*/ 683 w 776"/>
              <a:gd name="T19" fmla="*/ 567 h 845"/>
              <a:gd name="T20" fmla="*/ 644 w 776"/>
              <a:gd name="T21" fmla="*/ 619 h 845"/>
              <a:gd name="T22" fmla="*/ 600 w 776"/>
              <a:gd name="T23" fmla="*/ 669 h 845"/>
              <a:gd name="T24" fmla="*/ 551 w 776"/>
              <a:gd name="T25" fmla="*/ 712 h 845"/>
              <a:gd name="T26" fmla="*/ 497 w 776"/>
              <a:gd name="T27" fmla="*/ 752 h 845"/>
              <a:gd name="T28" fmla="*/ 439 w 776"/>
              <a:gd name="T29" fmla="*/ 783 h 845"/>
              <a:gd name="T30" fmla="*/ 378 w 776"/>
              <a:gd name="T31" fmla="*/ 810 h 845"/>
              <a:gd name="T32" fmla="*/ 312 w 776"/>
              <a:gd name="T33" fmla="*/ 829 h 845"/>
              <a:gd name="T34" fmla="*/ 245 w 776"/>
              <a:gd name="T35" fmla="*/ 841 h 845"/>
              <a:gd name="T36" fmla="*/ 175 w 776"/>
              <a:gd name="T37" fmla="*/ 845 h 845"/>
              <a:gd name="T38" fmla="*/ 115 w 776"/>
              <a:gd name="T39" fmla="*/ 842 h 845"/>
              <a:gd name="T40" fmla="*/ 57 w 776"/>
              <a:gd name="T41" fmla="*/ 833 h 845"/>
              <a:gd name="T42" fmla="*/ 0 w 776"/>
              <a:gd name="T43" fmla="*/ 819 h 845"/>
              <a:gd name="T44" fmla="*/ 74 w 776"/>
              <a:gd name="T45" fmla="*/ 737 h 845"/>
              <a:gd name="T46" fmla="*/ 124 w 776"/>
              <a:gd name="T47" fmla="*/ 744 h 845"/>
              <a:gd name="T48" fmla="*/ 175 w 776"/>
              <a:gd name="T49" fmla="*/ 747 h 845"/>
              <a:gd name="T50" fmla="*/ 238 w 776"/>
              <a:gd name="T51" fmla="*/ 743 h 845"/>
              <a:gd name="T52" fmla="*/ 299 w 776"/>
              <a:gd name="T53" fmla="*/ 732 h 845"/>
              <a:gd name="T54" fmla="*/ 357 w 776"/>
              <a:gd name="T55" fmla="*/ 714 h 845"/>
              <a:gd name="T56" fmla="*/ 412 w 776"/>
              <a:gd name="T57" fmla="*/ 688 h 845"/>
              <a:gd name="T58" fmla="*/ 462 w 776"/>
              <a:gd name="T59" fmla="*/ 657 h 845"/>
              <a:gd name="T60" fmla="*/ 509 w 776"/>
              <a:gd name="T61" fmla="*/ 621 h 845"/>
              <a:gd name="T62" fmla="*/ 551 w 776"/>
              <a:gd name="T63" fmla="*/ 579 h 845"/>
              <a:gd name="T64" fmla="*/ 588 w 776"/>
              <a:gd name="T65" fmla="*/ 531 h 845"/>
              <a:gd name="T66" fmla="*/ 619 w 776"/>
              <a:gd name="T67" fmla="*/ 480 h 845"/>
              <a:gd name="T68" fmla="*/ 644 w 776"/>
              <a:gd name="T69" fmla="*/ 426 h 845"/>
              <a:gd name="T70" fmla="*/ 663 w 776"/>
              <a:gd name="T71" fmla="*/ 369 h 845"/>
              <a:gd name="T72" fmla="*/ 675 w 776"/>
              <a:gd name="T73" fmla="*/ 307 h 845"/>
              <a:gd name="T74" fmla="*/ 679 w 776"/>
              <a:gd name="T75" fmla="*/ 244 h 845"/>
              <a:gd name="T76" fmla="*/ 675 w 776"/>
              <a:gd name="T77" fmla="*/ 189 h 845"/>
              <a:gd name="T78" fmla="*/ 665 w 776"/>
              <a:gd name="T79" fmla="*/ 135 h 845"/>
              <a:gd name="T80" fmla="*/ 651 w 776"/>
              <a:gd name="T81" fmla="*/ 82 h 845"/>
              <a:gd name="T82" fmla="*/ 725 w 776"/>
              <a:gd name="T83" fmla="*/ 0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6" h="845">
                <a:moveTo>
                  <a:pt x="725" y="0"/>
                </a:moveTo>
                <a:lnTo>
                  <a:pt x="747" y="57"/>
                </a:lnTo>
                <a:lnTo>
                  <a:pt x="763" y="118"/>
                </a:lnTo>
                <a:lnTo>
                  <a:pt x="773" y="179"/>
                </a:lnTo>
                <a:lnTo>
                  <a:pt x="776" y="244"/>
                </a:lnTo>
                <a:lnTo>
                  <a:pt x="772" y="315"/>
                </a:lnTo>
                <a:lnTo>
                  <a:pt x="760" y="382"/>
                </a:lnTo>
                <a:lnTo>
                  <a:pt x="742" y="447"/>
                </a:lnTo>
                <a:lnTo>
                  <a:pt x="715" y="508"/>
                </a:lnTo>
                <a:lnTo>
                  <a:pt x="683" y="567"/>
                </a:lnTo>
                <a:lnTo>
                  <a:pt x="644" y="619"/>
                </a:lnTo>
                <a:lnTo>
                  <a:pt x="600" y="669"/>
                </a:lnTo>
                <a:lnTo>
                  <a:pt x="551" y="712"/>
                </a:lnTo>
                <a:lnTo>
                  <a:pt x="497" y="752"/>
                </a:lnTo>
                <a:lnTo>
                  <a:pt x="439" y="783"/>
                </a:lnTo>
                <a:lnTo>
                  <a:pt x="378" y="810"/>
                </a:lnTo>
                <a:lnTo>
                  <a:pt x="312" y="829"/>
                </a:lnTo>
                <a:lnTo>
                  <a:pt x="245" y="841"/>
                </a:lnTo>
                <a:lnTo>
                  <a:pt x="175" y="845"/>
                </a:lnTo>
                <a:lnTo>
                  <a:pt x="115" y="842"/>
                </a:lnTo>
                <a:lnTo>
                  <a:pt x="57" y="833"/>
                </a:lnTo>
                <a:lnTo>
                  <a:pt x="0" y="819"/>
                </a:lnTo>
                <a:lnTo>
                  <a:pt x="74" y="737"/>
                </a:lnTo>
                <a:lnTo>
                  <a:pt x="124" y="744"/>
                </a:lnTo>
                <a:lnTo>
                  <a:pt x="175" y="747"/>
                </a:lnTo>
                <a:lnTo>
                  <a:pt x="238" y="743"/>
                </a:lnTo>
                <a:lnTo>
                  <a:pt x="299" y="732"/>
                </a:lnTo>
                <a:lnTo>
                  <a:pt x="357" y="714"/>
                </a:lnTo>
                <a:lnTo>
                  <a:pt x="412" y="688"/>
                </a:lnTo>
                <a:lnTo>
                  <a:pt x="462" y="657"/>
                </a:lnTo>
                <a:lnTo>
                  <a:pt x="509" y="621"/>
                </a:lnTo>
                <a:lnTo>
                  <a:pt x="551" y="579"/>
                </a:lnTo>
                <a:lnTo>
                  <a:pt x="588" y="531"/>
                </a:lnTo>
                <a:lnTo>
                  <a:pt x="619" y="480"/>
                </a:lnTo>
                <a:lnTo>
                  <a:pt x="644" y="426"/>
                </a:lnTo>
                <a:lnTo>
                  <a:pt x="663" y="369"/>
                </a:lnTo>
                <a:lnTo>
                  <a:pt x="675" y="307"/>
                </a:lnTo>
                <a:lnTo>
                  <a:pt x="679" y="244"/>
                </a:lnTo>
                <a:lnTo>
                  <a:pt x="675" y="189"/>
                </a:lnTo>
                <a:lnTo>
                  <a:pt x="665" y="135"/>
                </a:lnTo>
                <a:lnTo>
                  <a:pt x="651" y="82"/>
                </a:lnTo>
                <a:lnTo>
                  <a:pt x="725"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3"/>
          <p:cNvSpPr>
            <a:spLocks/>
          </p:cNvSpPr>
          <p:nvPr/>
        </p:nvSpPr>
        <p:spPr bwMode="auto">
          <a:xfrm>
            <a:off x="7343775" y="2908512"/>
            <a:ext cx="571500" cy="978201"/>
          </a:xfrm>
          <a:custGeom>
            <a:avLst/>
            <a:gdLst>
              <a:gd name="T0" fmla="*/ 118 w 720"/>
              <a:gd name="T1" fmla="*/ 0 h 1164"/>
              <a:gd name="T2" fmla="*/ 188 w 720"/>
              <a:gd name="T3" fmla="*/ 4 h 1164"/>
              <a:gd name="T4" fmla="*/ 256 w 720"/>
              <a:gd name="T5" fmla="*/ 16 h 1164"/>
              <a:gd name="T6" fmla="*/ 320 w 720"/>
              <a:gd name="T7" fmla="*/ 35 h 1164"/>
              <a:gd name="T8" fmla="*/ 382 w 720"/>
              <a:gd name="T9" fmla="*/ 62 h 1164"/>
              <a:gd name="T10" fmla="*/ 440 w 720"/>
              <a:gd name="T11" fmla="*/ 95 h 1164"/>
              <a:gd name="T12" fmla="*/ 494 w 720"/>
              <a:gd name="T13" fmla="*/ 133 h 1164"/>
              <a:gd name="T14" fmla="*/ 544 w 720"/>
              <a:gd name="T15" fmla="*/ 177 h 1164"/>
              <a:gd name="T16" fmla="*/ 587 w 720"/>
              <a:gd name="T17" fmla="*/ 226 h 1164"/>
              <a:gd name="T18" fmla="*/ 625 w 720"/>
              <a:gd name="T19" fmla="*/ 280 h 1164"/>
              <a:gd name="T20" fmla="*/ 658 w 720"/>
              <a:gd name="T21" fmla="*/ 337 h 1164"/>
              <a:gd name="T22" fmla="*/ 684 w 720"/>
              <a:gd name="T23" fmla="*/ 399 h 1164"/>
              <a:gd name="T24" fmla="*/ 704 w 720"/>
              <a:gd name="T25" fmla="*/ 463 h 1164"/>
              <a:gd name="T26" fmla="*/ 716 w 720"/>
              <a:gd name="T27" fmla="*/ 532 h 1164"/>
              <a:gd name="T28" fmla="*/ 720 w 720"/>
              <a:gd name="T29" fmla="*/ 601 h 1164"/>
              <a:gd name="T30" fmla="*/ 716 w 720"/>
              <a:gd name="T31" fmla="*/ 671 h 1164"/>
              <a:gd name="T32" fmla="*/ 704 w 720"/>
              <a:gd name="T33" fmla="*/ 738 h 1164"/>
              <a:gd name="T34" fmla="*/ 686 w 720"/>
              <a:gd name="T35" fmla="*/ 802 h 1164"/>
              <a:gd name="T36" fmla="*/ 659 w 720"/>
              <a:gd name="T37" fmla="*/ 862 h 1164"/>
              <a:gd name="T38" fmla="*/ 628 w 720"/>
              <a:gd name="T39" fmla="*/ 920 h 1164"/>
              <a:gd name="T40" fmla="*/ 590 w 720"/>
              <a:gd name="T41" fmla="*/ 974 h 1164"/>
              <a:gd name="T42" fmla="*/ 546 w 720"/>
              <a:gd name="T43" fmla="*/ 1023 h 1164"/>
              <a:gd name="T44" fmla="*/ 498 w 720"/>
              <a:gd name="T45" fmla="*/ 1067 h 1164"/>
              <a:gd name="T46" fmla="*/ 445 w 720"/>
              <a:gd name="T47" fmla="*/ 1105 h 1164"/>
              <a:gd name="T48" fmla="*/ 389 w 720"/>
              <a:gd name="T49" fmla="*/ 1138 h 1164"/>
              <a:gd name="T50" fmla="*/ 327 w 720"/>
              <a:gd name="T51" fmla="*/ 1164 h 1164"/>
              <a:gd name="T52" fmla="*/ 301 w 720"/>
              <a:gd name="T53" fmla="*/ 1070 h 1164"/>
              <a:gd name="T54" fmla="*/ 354 w 720"/>
              <a:gd name="T55" fmla="*/ 1045 h 1164"/>
              <a:gd name="T56" fmla="*/ 406 w 720"/>
              <a:gd name="T57" fmla="*/ 1013 h 1164"/>
              <a:gd name="T58" fmla="*/ 453 w 720"/>
              <a:gd name="T59" fmla="*/ 977 h 1164"/>
              <a:gd name="T60" fmla="*/ 495 w 720"/>
              <a:gd name="T61" fmla="*/ 935 h 1164"/>
              <a:gd name="T62" fmla="*/ 532 w 720"/>
              <a:gd name="T63" fmla="*/ 887 h 1164"/>
              <a:gd name="T64" fmla="*/ 562 w 720"/>
              <a:gd name="T65" fmla="*/ 838 h 1164"/>
              <a:gd name="T66" fmla="*/ 587 w 720"/>
              <a:gd name="T67" fmla="*/ 782 h 1164"/>
              <a:gd name="T68" fmla="*/ 606 w 720"/>
              <a:gd name="T69" fmla="*/ 725 h 1164"/>
              <a:gd name="T70" fmla="*/ 617 w 720"/>
              <a:gd name="T71" fmla="*/ 664 h 1164"/>
              <a:gd name="T72" fmla="*/ 621 w 720"/>
              <a:gd name="T73" fmla="*/ 601 h 1164"/>
              <a:gd name="T74" fmla="*/ 617 w 720"/>
              <a:gd name="T75" fmla="*/ 538 h 1164"/>
              <a:gd name="T76" fmla="*/ 606 w 720"/>
              <a:gd name="T77" fmla="*/ 478 h 1164"/>
              <a:gd name="T78" fmla="*/ 587 w 720"/>
              <a:gd name="T79" fmla="*/ 420 h 1164"/>
              <a:gd name="T80" fmla="*/ 562 w 720"/>
              <a:gd name="T81" fmla="*/ 365 h 1164"/>
              <a:gd name="T82" fmla="*/ 531 w 720"/>
              <a:gd name="T83" fmla="*/ 314 h 1164"/>
              <a:gd name="T84" fmla="*/ 494 w 720"/>
              <a:gd name="T85" fmla="*/ 268 h 1164"/>
              <a:gd name="T86" fmla="*/ 452 w 720"/>
              <a:gd name="T87" fmla="*/ 226 h 1164"/>
              <a:gd name="T88" fmla="*/ 406 w 720"/>
              <a:gd name="T89" fmla="*/ 189 h 1164"/>
              <a:gd name="T90" fmla="*/ 354 w 720"/>
              <a:gd name="T91" fmla="*/ 158 h 1164"/>
              <a:gd name="T92" fmla="*/ 299 w 720"/>
              <a:gd name="T93" fmla="*/ 133 h 1164"/>
              <a:gd name="T94" fmla="*/ 241 w 720"/>
              <a:gd name="T95" fmla="*/ 114 h 1164"/>
              <a:gd name="T96" fmla="*/ 181 w 720"/>
              <a:gd name="T97" fmla="*/ 102 h 1164"/>
              <a:gd name="T98" fmla="*/ 118 w 720"/>
              <a:gd name="T99" fmla="*/ 98 h 1164"/>
              <a:gd name="T100" fmla="*/ 72 w 720"/>
              <a:gd name="T101" fmla="*/ 101 h 1164"/>
              <a:gd name="T102" fmla="*/ 27 w 720"/>
              <a:gd name="T103" fmla="*/ 106 h 1164"/>
              <a:gd name="T104" fmla="*/ 0 w 720"/>
              <a:gd name="T105" fmla="*/ 12 h 1164"/>
              <a:gd name="T106" fmla="*/ 57 w 720"/>
              <a:gd name="T107" fmla="*/ 4 h 1164"/>
              <a:gd name="T108" fmla="*/ 118 w 720"/>
              <a:gd name="T109" fmla="*/ 0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0" h="1164">
                <a:moveTo>
                  <a:pt x="118" y="0"/>
                </a:moveTo>
                <a:lnTo>
                  <a:pt x="188" y="4"/>
                </a:lnTo>
                <a:lnTo>
                  <a:pt x="256" y="16"/>
                </a:lnTo>
                <a:lnTo>
                  <a:pt x="320" y="35"/>
                </a:lnTo>
                <a:lnTo>
                  <a:pt x="382" y="62"/>
                </a:lnTo>
                <a:lnTo>
                  <a:pt x="440" y="95"/>
                </a:lnTo>
                <a:lnTo>
                  <a:pt x="494" y="133"/>
                </a:lnTo>
                <a:lnTo>
                  <a:pt x="544" y="177"/>
                </a:lnTo>
                <a:lnTo>
                  <a:pt x="587" y="226"/>
                </a:lnTo>
                <a:lnTo>
                  <a:pt x="625" y="280"/>
                </a:lnTo>
                <a:lnTo>
                  <a:pt x="658" y="337"/>
                </a:lnTo>
                <a:lnTo>
                  <a:pt x="684" y="399"/>
                </a:lnTo>
                <a:lnTo>
                  <a:pt x="704" y="463"/>
                </a:lnTo>
                <a:lnTo>
                  <a:pt x="716" y="532"/>
                </a:lnTo>
                <a:lnTo>
                  <a:pt x="720" y="601"/>
                </a:lnTo>
                <a:lnTo>
                  <a:pt x="716" y="671"/>
                </a:lnTo>
                <a:lnTo>
                  <a:pt x="704" y="738"/>
                </a:lnTo>
                <a:lnTo>
                  <a:pt x="686" y="802"/>
                </a:lnTo>
                <a:lnTo>
                  <a:pt x="659" y="862"/>
                </a:lnTo>
                <a:lnTo>
                  <a:pt x="628" y="920"/>
                </a:lnTo>
                <a:lnTo>
                  <a:pt x="590" y="974"/>
                </a:lnTo>
                <a:lnTo>
                  <a:pt x="546" y="1023"/>
                </a:lnTo>
                <a:lnTo>
                  <a:pt x="498" y="1067"/>
                </a:lnTo>
                <a:lnTo>
                  <a:pt x="445" y="1105"/>
                </a:lnTo>
                <a:lnTo>
                  <a:pt x="389" y="1138"/>
                </a:lnTo>
                <a:lnTo>
                  <a:pt x="327" y="1164"/>
                </a:lnTo>
                <a:lnTo>
                  <a:pt x="301" y="1070"/>
                </a:lnTo>
                <a:lnTo>
                  <a:pt x="354" y="1045"/>
                </a:lnTo>
                <a:lnTo>
                  <a:pt x="406" y="1013"/>
                </a:lnTo>
                <a:lnTo>
                  <a:pt x="453" y="977"/>
                </a:lnTo>
                <a:lnTo>
                  <a:pt x="495" y="935"/>
                </a:lnTo>
                <a:lnTo>
                  <a:pt x="532" y="887"/>
                </a:lnTo>
                <a:lnTo>
                  <a:pt x="562" y="838"/>
                </a:lnTo>
                <a:lnTo>
                  <a:pt x="587" y="782"/>
                </a:lnTo>
                <a:lnTo>
                  <a:pt x="606" y="725"/>
                </a:lnTo>
                <a:lnTo>
                  <a:pt x="617" y="664"/>
                </a:lnTo>
                <a:lnTo>
                  <a:pt x="621" y="601"/>
                </a:lnTo>
                <a:lnTo>
                  <a:pt x="617" y="538"/>
                </a:lnTo>
                <a:lnTo>
                  <a:pt x="606" y="478"/>
                </a:lnTo>
                <a:lnTo>
                  <a:pt x="587" y="420"/>
                </a:lnTo>
                <a:lnTo>
                  <a:pt x="562" y="365"/>
                </a:lnTo>
                <a:lnTo>
                  <a:pt x="531" y="314"/>
                </a:lnTo>
                <a:lnTo>
                  <a:pt x="494" y="268"/>
                </a:lnTo>
                <a:lnTo>
                  <a:pt x="452" y="226"/>
                </a:lnTo>
                <a:lnTo>
                  <a:pt x="406" y="189"/>
                </a:lnTo>
                <a:lnTo>
                  <a:pt x="354" y="158"/>
                </a:lnTo>
                <a:lnTo>
                  <a:pt x="299" y="133"/>
                </a:lnTo>
                <a:lnTo>
                  <a:pt x="241" y="114"/>
                </a:lnTo>
                <a:lnTo>
                  <a:pt x="181" y="102"/>
                </a:lnTo>
                <a:lnTo>
                  <a:pt x="118" y="98"/>
                </a:lnTo>
                <a:lnTo>
                  <a:pt x="72" y="101"/>
                </a:lnTo>
                <a:lnTo>
                  <a:pt x="27" y="106"/>
                </a:lnTo>
                <a:lnTo>
                  <a:pt x="0" y="12"/>
                </a:lnTo>
                <a:lnTo>
                  <a:pt x="57" y="4"/>
                </a:lnTo>
                <a:lnTo>
                  <a:pt x="118"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4"/>
          <p:cNvSpPr>
            <a:spLocks/>
          </p:cNvSpPr>
          <p:nvPr/>
        </p:nvSpPr>
        <p:spPr bwMode="auto">
          <a:xfrm>
            <a:off x="6692900" y="2133684"/>
            <a:ext cx="414338" cy="467250"/>
          </a:xfrm>
          <a:custGeom>
            <a:avLst/>
            <a:gdLst>
              <a:gd name="T0" fmla="*/ 0 w 523"/>
              <a:gd name="T1" fmla="*/ 0 h 555"/>
              <a:gd name="T2" fmla="*/ 65 w 523"/>
              <a:gd name="T3" fmla="*/ 11 h 555"/>
              <a:gd name="T4" fmla="*/ 125 w 523"/>
              <a:gd name="T5" fmla="*/ 30 h 555"/>
              <a:gd name="T6" fmla="*/ 184 w 523"/>
              <a:gd name="T7" fmla="*/ 53 h 555"/>
              <a:gd name="T8" fmla="*/ 239 w 523"/>
              <a:gd name="T9" fmla="*/ 84 h 555"/>
              <a:gd name="T10" fmla="*/ 291 w 523"/>
              <a:gd name="T11" fmla="*/ 120 h 555"/>
              <a:gd name="T12" fmla="*/ 338 w 523"/>
              <a:gd name="T13" fmla="*/ 161 h 555"/>
              <a:gd name="T14" fmla="*/ 381 w 523"/>
              <a:gd name="T15" fmla="*/ 206 h 555"/>
              <a:gd name="T16" fmla="*/ 419 w 523"/>
              <a:gd name="T17" fmla="*/ 255 h 555"/>
              <a:gd name="T18" fmla="*/ 452 w 523"/>
              <a:gd name="T19" fmla="*/ 309 h 555"/>
              <a:gd name="T20" fmla="*/ 480 w 523"/>
              <a:gd name="T21" fmla="*/ 366 h 555"/>
              <a:gd name="T22" fmla="*/ 501 w 523"/>
              <a:gd name="T23" fmla="*/ 426 h 555"/>
              <a:gd name="T24" fmla="*/ 515 w 523"/>
              <a:gd name="T25" fmla="*/ 489 h 555"/>
              <a:gd name="T26" fmla="*/ 523 w 523"/>
              <a:gd name="T27" fmla="*/ 555 h 555"/>
              <a:gd name="T28" fmla="*/ 395 w 523"/>
              <a:gd name="T29" fmla="*/ 417 h 555"/>
              <a:gd name="T30" fmla="*/ 371 w 523"/>
              <a:gd name="T31" fmla="*/ 366 h 555"/>
              <a:gd name="T32" fmla="*/ 342 w 523"/>
              <a:gd name="T33" fmla="*/ 316 h 555"/>
              <a:gd name="T34" fmla="*/ 309 w 523"/>
              <a:gd name="T35" fmla="*/ 271 h 555"/>
              <a:gd name="T36" fmla="*/ 270 w 523"/>
              <a:gd name="T37" fmla="*/ 231 h 555"/>
              <a:gd name="T38" fmla="*/ 226 w 523"/>
              <a:gd name="T39" fmla="*/ 194 h 555"/>
              <a:gd name="T40" fmla="*/ 180 w 523"/>
              <a:gd name="T41" fmla="*/ 162 h 555"/>
              <a:gd name="T42" fmla="*/ 129 w 523"/>
              <a:gd name="T43" fmla="*/ 136 h 555"/>
              <a:gd name="T44" fmla="*/ 0 w 523"/>
              <a:gd name="T45"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3" h="555">
                <a:moveTo>
                  <a:pt x="0" y="0"/>
                </a:moveTo>
                <a:lnTo>
                  <a:pt x="65" y="11"/>
                </a:lnTo>
                <a:lnTo>
                  <a:pt x="125" y="30"/>
                </a:lnTo>
                <a:lnTo>
                  <a:pt x="184" y="53"/>
                </a:lnTo>
                <a:lnTo>
                  <a:pt x="239" y="84"/>
                </a:lnTo>
                <a:lnTo>
                  <a:pt x="291" y="120"/>
                </a:lnTo>
                <a:lnTo>
                  <a:pt x="338" y="161"/>
                </a:lnTo>
                <a:lnTo>
                  <a:pt x="381" y="206"/>
                </a:lnTo>
                <a:lnTo>
                  <a:pt x="419" y="255"/>
                </a:lnTo>
                <a:lnTo>
                  <a:pt x="452" y="309"/>
                </a:lnTo>
                <a:lnTo>
                  <a:pt x="480" y="366"/>
                </a:lnTo>
                <a:lnTo>
                  <a:pt x="501" y="426"/>
                </a:lnTo>
                <a:lnTo>
                  <a:pt x="515" y="489"/>
                </a:lnTo>
                <a:lnTo>
                  <a:pt x="523" y="555"/>
                </a:lnTo>
                <a:lnTo>
                  <a:pt x="395" y="417"/>
                </a:lnTo>
                <a:lnTo>
                  <a:pt x="371" y="366"/>
                </a:lnTo>
                <a:lnTo>
                  <a:pt x="342" y="316"/>
                </a:lnTo>
                <a:lnTo>
                  <a:pt x="309" y="271"/>
                </a:lnTo>
                <a:lnTo>
                  <a:pt x="270" y="231"/>
                </a:lnTo>
                <a:lnTo>
                  <a:pt x="226" y="194"/>
                </a:lnTo>
                <a:lnTo>
                  <a:pt x="180" y="162"/>
                </a:lnTo>
                <a:lnTo>
                  <a:pt x="129" y="136"/>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5"/>
          <p:cNvSpPr>
            <a:spLocks/>
          </p:cNvSpPr>
          <p:nvPr/>
        </p:nvSpPr>
        <p:spPr bwMode="auto">
          <a:xfrm>
            <a:off x="4973638" y="2357224"/>
            <a:ext cx="815975" cy="870632"/>
          </a:xfrm>
          <a:custGeom>
            <a:avLst/>
            <a:gdLst>
              <a:gd name="T0" fmla="*/ 601 w 1029"/>
              <a:gd name="T1" fmla="*/ 0 h 1034"/>
              <a:gd name="T2" fmla="*/ 672 w 1029"/>
              <a:gd name="T3" fmla="*/ 4 h 1034"/>
              <a:gd name="T4" fmla="*/ 740 w 1029"/>
              <a:gd name="T5" fmla="*/ 16 h 1034"/>
              <a:gd name="T6" fmla="*/ 806 w 1029"/>
              <a:gd name="T7" fmla="*/ 35 h 1034"/>
              <a:gd name="T8" fmla="*/ 868 w 1029"/>
              <a:gd name="T9" fmla="*/ 62 h 1034"/>
              <a:gd name="T10" fmla="*/ 926 w 1029"/>
              <a:gd name="T11" fmla="*/ 96 h 1034"/>
              <a:gd name="T12" fmla="*/ 979 w 1029"/>
              <a:gd name="T13" fmla="*/ 134 h 1034"/>
              <a:gd name="T14" fmla="*/ 1029 w 1029"/>
              <a:gd name="T15" fmla="*/ 179 h 1034"/>
              <a:gd name="T16" fmla="*/ 960 w 1029"/>
              <a:gd name="T17" fmla="*/ 248 h 1034"/>
              <a:gd name="T18" fmla="*/ 919 w 1029"/>
              <a:gd name="T19" fmla="*/ 211 h 1034"/>
              <a:gd name="T20" fmla="*/ 874 w 1029"/>
              <a:gd name="T21" fmla="*/ 179 h 1034"/>
              <a:gd name="T22" fmla="*/ 824 w 1029"/>
              <a:gd name="T23" fmla="*/ 151 h 1034"/>
              <a:gd name="T24" fmla="*/ 773 w 1029"/>
              <a:gd name="T25" fmla="*/ 129 h 1034"/>
              <a:gd name="T26" fmla="*/ 718 w 1029"/>
              <a:gd name="T27" fmla="*/ 112 h 1034"/>
              <a:gd name="T28" fmla="*/ 660 w 1029"/>
              <a:gd name="T29" fmla="*/ 101 h 1034"/>
              <a:gd name="T30" fmla="*/ 601 w 1029"/>
              <a:gd name="T31" fmla="*/ 98 h 1034"/>
              <a:gd name="T32" fmla="*/ 538 w 1029"/>
              <a:gd name="T33" fmla="*/ 102 h 1034"/>
              <a:gd name="T34" fmla="*/ 477 w 1029"/>
              <a:gd name="T35" fmla="*/ 113 h 1034"/>
              <a:gd name="T36" fmla="*/ 420 w 1029"/>
              <a:gd name="T37" fmla="*/ 133 h 1034"/>
              <a:gd name="T38" fmla="*/ 364 w 1029"/>
              <a:gd name="T39" fmla="*/ 158 h 1034"/>
              <a:gd name="T40" fmla="*/ 314 w 1029"/>
              <a:gd name="T41" fmla="*/ 188 h 1034"/>
              <a:gd name="T42" fmla="*/ 267 w 1029"/>
              <a:gd name="T43" fmla="*/ 224 h 1034"/>
              <a:gd name="T44" fmla="*/ 225 w 1029"/>
              <a:gd name="T45" fmla="*/ 266 h 1034"/>
              <a:gd name="T46" fmla="*/ 188 w 1029"/>
              <a:gd name="T47" fmla="*/ 314 h 1034"/>
              <a:gd name="T48" fmla="*/ 157 w 1029"/>
              <a:gd name="T49" fmla="*/ 365 h 1034"/>
              <a:gd name="T50" fmla="*/ 132 w 1029"/>
              <a:gd name="T51" fmla="*/ 419 h 1034"/>
              <a:gd name="T52" fmla="*/ 113 w 1029"/>
              <a:gd name="T53" fmla="*/ 478 h 1034"/>
              <a:gd name="T54" fmla="*/ 102 w 1029"/>
              <a:gd name="T55" fmla="*/ 538 h 1034"/>
              <a:gd name="T56" fmla="*/ 98 w 1029"/>
              <a:gd name="T57" fmla="*/ 601 h 1034"/>
              <a:gd name="T58" fmla="*/ 102 w 1029"/>
              <a:gd name="T59" fmla="*/ 662 h 1034"/>
              <a:gd name="T60" fmla="*/ 112 w 1029"/>
              <a:gd name="T61" fmla="*/ 719 h 1034"/>
              <a:gd name="T62" fmla="*/ 129 w 1029"/>
              <a:gd name="T63" fmla="*/ 776 h 1034"/>
              <a:gd name="T64" fmla="*/ 153 w 1029"/>
              <a:gd name="T65" fmla="*/ 828 h 1034"/>
              <a:gd name="T66" fmla="*/ 182 w 1029"/>
              <a:gd name="T67" fmla="*/ 878 h 1034"/>
              <a:gd name="T68" fmla="*/ 216 w 1029"/>
              <a:gd name="T69" fmla="*/ 923 h 1034"/>
              <a:gd name="T70" fmla="*/ 255 w 1029"/>
              <a:gd name="T71" fmla="*/ 965 h 1034"/>
              <a:gd name="T72" fmla="*/ 186 w 1029"/>
              <a:gd name="T73" fmla="*/ 1034 h 1034"/>
              <a:gd name="T74" fmla="*/ 145 w 1029"/>
              <a:gd name="T75" fmla="*/ 991 h 1034"/>
              <a:gd name="T76" fmla="*/ 108 w 1029"/>
              <a:gd name="T77" fmla="*/ 945 h 1034"/>
              <a:gd name="T78" fmla="*/ 77 w 1029"/>
              <a:gd name="T79" fmla="*/ 894 h 1034"/>
              <a:gd name="T80" fmla="*/ 50 w 1029"/>
              <a:gd name="T81" fmla="*/ 840 h 1034"/>
              <a:gd name="T82" fmla="*/ 29 w 1029"/>
              <a:gd name="T83" fmla="*/ 784 h 1034"/>
              <a:gd name="T84" fmla="*/ 13 w 1029"/>
              <a:gd name="T85" fmla="*/ 725 h 1034"/>
              <a:gd name="T86" fmla="*/ 3 w 1029"/>
              <a:gd name="T87" fmla="*/ 664 h 1034"/>
              <a:gd name="T88" fmla="*/ 0 w 1029"/>
              <a:gd name="T89" fmla="*/ 601 h 1034"/>
              <a:gd name="T90" fmla="*/ 4 w 1029"/>
              <a:gd name="T91" fmla="*/ 530 h 1034"/>
              <a:gd name="T92" fmla="*/ 16 w 1029"/>
              <a:gd name="T93" fmla="*/ 463 h 1034"/>
              <a:gd name="T94" fmla="*/ 34 w 1029"/>
              <a:gd name="T95" fmla="*/ 399 h 1034"/>
              <a:gd name="T96" fmla="*/ 61 w 1029"/>
              <a:gd name="T97" fmla="*/ 337 h 1034"/>
              <a:gd name="T98" fmla="*/ 94 w 1029"/>
              <a:gd name="T99" fmla="*/ 280 h 1034"/>
              <a:gd name="T100" fmla="*/ 132 w 1029"/>
              <a:gd name="T101" fmla="*/ 226 h 1034"/>
              <a:gd name="T102" fmla="*/ 176 w 1029"/>
              <a:gd name="T103" fmla="*/ 176 h 1034"/>
              <a:gd name="T104" fmla="*/ 225 w 1029"/>
              <a:gd name="T105" fmla="*/ 133 h 1034"/>
              <a:gd name="T106" fmla="*/ 279 w 1029"/>
              <a:gd name="T107" fmla="*/ 93 h 1034"/>
              <a:gd name="T108" fmla="*/ 337 w 1029"/>
              <a:gd name="T109" fmla="*/ 62 h 1034"/>
              <a:gd name="T110" fmla="*/ 399 w 1029"/>
              <a:gd name="T111" fmla="*/ 35 h 1034"/>
              <a:gd name="T112" fmla="*/ 464 w 1029"/>
              <a:gd name="T113" fmla="*/ 16 h 1034"/>
              <a:gd name="T114" fmla="*/ 531 w 1029"/>
              <a:gd name="T115" fmla="*/ 4 h 1034"/>
              <a:gd name="T116" fmla="*/ 601 w 1029"/>
              <a:gd name="T117" fmla="*/ 0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9" h="1034">
                <a:moveTo>
                  <a:pt x="601" y="0"/>
                </a:moveTo>
                <a:lnTo>
                  <a:pt x="672" y="4"/>
                </a:lnTo>
                <a:lnTo>
                  <a:pt x="740" y="16"/>
                </a:lnTo>
                <a:lnTo>
                  <a:pt x="806" y="35"/>
                </a:lnTo>
                <a:lnTo>
                  <a:pt x="868" y="62"/>
                </a:lnTo>
                <a:lnTo>
                  <a:pt x="926" y="96"/>
                </a:lnTo>
                <a:lnTo>
                  <a:pt x="979" y="134"/>
                </a:lnTo>
                <a:lnTo>
                  <a:pt x="1029" y="179"/>
                </a:lnTo>
                <a:lnTo>
                  <a:pt x="960" y="248"/>
                </a:lnTo>
                <a:lnTo>
                  <a:pt x="919" y="211"/>
                </a:lnTo>
                <a:lnTo>
                  <a:pt x="874" y="179"/>
                </a:lnTo>
                <a:lnTo>
                  <a:pt x="824" y="151"/>
                </a:lnTo>
                <a:lnTo>
                  <a:pt x="773" y="129"/>
                </a:lnTo>
                <a:lnTo>
                  <a:pt x="718" y="112"/>
                </a:lnTo>
                <a:lnTo>
                  <a:pt x="660" y="101"/>
                </a:lnTo>
                <a:lnTo>
                  <a:pt x="601" y="98"/>
                </a:lnTo>
                <a:lnTo>
                  <a:pt x="538" y="102"/>
                </a:lnTo>
                <a:lnTo>
                  <a:pt x="477" y="113"/>
                </a:lnTo>
                <a:lnTo>
                  <a:pt x="420" y="133"/>
                </a:lnTo>
                <a:lnTo>
                  <a:pt x="364" y="158"/>
                </a:lnTo>
                <a:lnTo>
                  <a:pt x="314" y="188"/>
                </a:lnTo>
                <a:lnTo>
                  <a:pt x="267" y="224"/>
                </a:lnTo>
                <a:lnTo>
                  <a:pt x="225" y="266"/>
                </a:lnTo>
                <a:lnTo>
                  <a:pt x="188" y="314"/>
                </a:lnTo>
                <a:lnTo>
                  <a:pt x="157" y="365"/>
                </a:lnTo>
                <a:lnTo>
                  <a:pt x="132" y="419"/>
                </a:lnTo>
                <a:lnTo>
                  <a:pt x="113" y="478"/>
                </a:lnTo>
                <a:lnTo>
                  <a:pt x="102" y="538"/>
                </a:lnTo>
                <a:lnTo>
                  <a:pt x="98" y="601"/>
                </a:lnTo>
                <a:lnTo>
                  <a:pt x="102" y="662"/>
                </a:lnTo>
                <a:lnTo>
                  <a:pt x="112" y="719"/>
                </a:lnTo>
                <a:lnTo>
                  <a:pt x="129" y="776"/>
                </a:lnTo>
                <a:lnTo>
                  <a:pt x="153" y="828"/>
                </a:lnTo>
                <a:lnTo>
                  <a:pt x="182" y="878"/>
                </a:lnTo>
                <a:lnTo>
                  <a:pt x="216" y="923"/>
                </a:lnTo>
                <a:lnTo>
                  <a:pt x="255" y="965"/>
                </a:lnTo>
                <a:lnTo>
                  <a:pt x="186" y="1034"/>
                </a:lnTo>
                <a:lnTo>
                  <a:pt x="145" y="991"/>
                </a:lnTo>
                <a:lnTo>
                  <a:pt x="108" y="945"/>
                </a:lnTo>
                <a:lnTo>
                  <a:pt x="77" y="894"/>
                </a:lnTo>
                <a:lnTo>
                  <a:pt x="50" y="840"/>
                </a:lnTo>
                <a:lnTo>
                  <a:pt x="29" y="784"/>
                </a:lnTo>
                <a:lnTo>
                  <a:pt x="13" y="725"/>
                </a:lnTo>
                <a:lnTo>
                  <a:pt x="3" y="664"/>
                </a:lnTo>
                <a:lnTo>
                  <a:pt x="0" y="601"/>
                </a:lnTo>
                <a:lnTo>
                  <a:pt x="4" y="530"/>
                </a:lnTo>
                <a:lnTo>
                  <a:pt x="16" y="463"/>
                </a:lnTo>
                <a:lnTo>
                  <a:pt x="34" y="399"/>
                </a:lnTo>
                <a:lnTo>
                  <a:pt x="61" y="337"/>
                </a:lnTo>
                <a:lnTo>
                  <a:pt x="94" y="280"/>
                </a:lnTo>
                <a:lnTo>
                  <a:pt x="132" y="226"/>
                </a:lnTo>
                <a:lnTo>
                  <a:pt x="176" y="176"/>
                </a:lnTo>
                <a:lnTo>
                  <a:pt x="225" y="133"/>
                </a:lnTo>
                <a:lnTo>
                  <a:pt x="279" y="93"/>
                </a:lnTo>
                <a:lnTo>
                  <a:pt x="337" y="62"/>
                </a:lnTo>
                <a:lnTo>
                  <a:pt x="399" y="35"/>
                </a:lnTo>
                <a:lnTo>
                  <a:pt x="464" y="16"/>
                </a:lnTo>
                <a:lnTo>
                  <a:pt x="531" y="4"/>
                </a:lnTo>
                <a:lnTo>
                  <a:pt x="601"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6"/>
          <p:cNvSpPr>
            <a:spLocks/>
          </p:cNvSpPr>
          <p:nvPr/>
        </p:nvSpPr>
        <p:spPr bwMode="auto">
          <a:xfrm>
            <a:off x="4495800" y="3439632"/>
            <a:ext cx="344488" cy="966436"/>
          </a:xfrm>
          <a:custGeom>
            <a:avLst/>
            <a:gdLst>
              <a:gd name="T0" fmla="*/ 433 w 433"/>
              <a:gd name="T1" fmla="*/ 0 h 1150"/>
              <a:gd name="T2" fmla="*/ 432 w 433"/>
              <a:gd name="T3" fmla="*/ 104 h 1150"/>
              <a:gd name="T4" fmla="*/ 376 w 433"/>
              <a:gd name="T5" fmla="*/ 128 h 1150"/>
              <a:gd name="T6" fmla="*/ 323 w 433"/>
              <a:gd name="T7" fmla="*/ 159 h 1150"/>
              <a:gd name="T8" fmla="*/ 274 w 433"/>
              <a:gd name="T9" fmla="*/ 196 h 1150"/>
              <a:gd name="T10" fmla="*/ 231 w 433"/>
              <a:gd name="T11" fmla="*/ 238 h 1150"/>
              <a:gd name="T12" fmla="*/ 192 w 433"/>
              <a:gd name="T13" fmla="*/ 285 h 1150"/>
              <a:gd name="T14" fmla="*/ 160 w 433"/>
              <a:gd name="T15" fmla="*/ 337 h 1150"/>
              <a:gd name="T16" fmla="*/ 134 w 433"/>
              <a:gd name="T17" fmla="*/ 393 h 1150"/>
              <a:gd name="T18" fmla="*/ 114 w 433"/>
              <a:gd name="T19" fmla="*/ 451 h 1150"/>
              <a:gd name="T20" fmla="*/ 102 w 433"/>
              <a:gd name="T21" fmla="*/ 514 h 1150"/>
              <a:gd name="T22" fmla="*/ 98 w 433"/>
              <a:gd name="T23" fmla="*/ 578 h 1150"/>
              <a:gd name="T24" fmla="*/ 102 w 433"/>
              <a:gd name="T25" fmla="*/ 641 h 1150"/>
              <a:gd name="T26" fmla="*/ 114 w 433"/>
              <a:gd name="T27" fmla="*/ 701 h 1150"/>
              <a:gd name="T28" fmla="*/ 132 w 433"/>
              <a:gd name="T29" fmla="*/ 761 h 1150"/>
              <a:gd name="T30" fmla="*/ 157 w 433"/>
              <a:gd name="T31" fmla="*/ 814 h 1150"/>
              <a:gd name="T32" fmla="*/ 189 w 433"/>
              <a:gd name="T33" fmla="*/ 866 h 1150"/>
              <a:gd name="T34" fmla="*/ 226 w 433"/>
              <a:gd name="T35" fmla="*/ 913 h 1150"/>
              <a:gd name="T36" fmla="*/ 269 w 433"/>
              <a:gd name="T37" fmla="*/ 955 h 1150"/>
              <a:gd name="T38" fmla="*/ 315 w 433"/>
              <a:gd name="T39" fmla="*/ 992 h 1150"/>
              <a:gd name="T40" fmla="*/ 366 w 433"/>
              <a:gd name="T41" fmla="*/ 1022 h 1150"/>
              <a:gd name="T42" fmla="*/ 422 w 433"/>
              <a:gd name="T43" fmla="*/ 1047 h 1150"/>
              <a:gd name="T44" fmla="*/ 420 w 433"/>
              <a:gd name="T45" fmla="*/ 1150 h 1150"/>
              <a:gd name="T46" fmla="*/ 361 w 433"/>
              <a:gd name="T47" fmla="*/ 1128 h 1150"/>
              <a:gd name="T48" fmla="*/ 305 w 433"/>
              <a:gd name="T49" fmla="*/ 1101 h 1150"/>
              <a:gd name="T50" fmla="*/ 252 w 433"/>
              <a:gd name="T51" fmla="*/ 1066 h 1150"/>
              <a:gd name="T52" fmla="*/ 203 w 433"/>
              <a:gd name="T53" fmla="*/ 1028 h 1150"/>
              <a:gd name="T54" fmla="*/ 159 w 433"/>
              <a:gd name="T55" fmla="*/ 984 h 1150"/>
              <a:gd name="T56" fmla="*/ 119 w 433"/>
              <a:gd name="T57" fmla="*/ 936 h 1150"/>
              <a:gd name="T58" fmla="*/ 84 w 433"/>
              <a:gd name="T59" fmla="*/ 884 h 1150"/>
              <a:gd name="T60" fmla="*/ 55 w 433"/>
              <a:gd name="T61" fmla="*/ 829 h 1150"/>
              <a:gd name="T62" fmla="*/ 31 w 433"/>
              <a:gd name="T63" fmla="*/ 770 h 1150"/>
              <a:gd name="T64" fmla="*/ 14 w 433"/>
              <a:gd name="T65" fmla="*/ 708 h 1150"/>
              <a:gd name="T66" fmla="*/ 4 w 433"/>
              <a:gd name="T67" fmla="*/ 644 h 1150"/>
              <a:gd name="T68" fmla="*/ 0 w 433"/>
              <a:gd name="T69" fmla="*/ 578 h 1150"/>
              <a:gd name="T70" fmla="*/ 4 w 433"/>
              <a:gd name="T71" fmla="*/ 510 h 1150"/>
              <a:gd name="T72" fmla="*/ 14 w 433"/>
              <a:gd name="T73" fmla="*/ 445 h 1150"/>
              <a:gd name="T74" fmla="*/ 33 w 433"/>
              <a:gd name="T75" fmla="*/ 382 h 1150"/>
              <a:gd name="T76" fmla="*/ 56 w 433"/>
              <a:gd name="T77" fmla="*/ 323 h 1150"/>
              <a:gd name="T78" fmla="*/ 86 w 433"/>
              <a:gd name="T79" fmla="*/ 267 h 1150"/>
              <a:gd name="T80" fmla="*/ 123 w 433"/>
              <a:gd name="T81" fmla="*/ 214 h 1150"/>
              <a:gd name="T82" fmla="*/ 164 w 433"/>
              <a:gd name="T83" fmla="*/ 166 h 1150"/>
              <a:gd name="T84" fmla="*/ 210 w 433"/>
              <a:gd name="T85" fmla="*/ 123 h 1150"/>
              <a:gd name="T86" fmla="*/ 260 w 433"/>
              <a:gd name="T87" fmla="*/ 83 h 1150"/>
              <a:gd name="T88" fmla="*/ 315 w 433"/>
              <a:gd name="T89" fmla="*/ 50 h 1150"/>
              <a:gd name="T90" fmla="*/ 373 w 433"/>
              <a:gd name="T91" fmla="*/ 23 h 1150"/>
              <a:gd name="T92" fmla="*/ 433 w 433"/>
              <a:gd name="T9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3" h="1150">
                <a:moveTo>
                  <a:pt x="433" y="0"/>
                </a:moveTo>
                <a:lnTo>
                  <a:pt x="432" y="104"/>
                </a:lnTo>
                <a:lnTo>
                  <a:pt x="376" y="128"/>
                </a:lnTo>
                <a:lnTo>
                  <a:pt x="323" y="159"/>
                </a:lnTo>
                <a:lnTo>
                  <a:pt x="274" y="196"/>
                </a:lnTo>
                <a:lnTo>
                  <a:pt x="231" y="238"/>
                </a:lnTo>
                <a:lnTo>
                  <a:pt x="192" y="285"/>
                </a:lnTo>
                <a:lnTo>
                  <a:pt x="160" y="337"/>
                </a:lnTo>
                <a:lnTo>
                  <a:pt x="134" y="393"/>
                </a:lnTo>
                <a:lnTo>
                  <a:pt x="114" y="451"/>
                </a:lnTo>
                <a:lnTo>
                  <a:pt x="102" y="514"/>
                </a:lnTo>
                <a:lnTo>
                  <a:pt x="98" y="578"/>
                </a:lnTo>
                <a:lnTo>
                  <a:pt x="102" y="641"/>
                </a:lnTo>
                <a:lnTo>
                  <a:pt x="114" y="701"/>
                </a:lnTo>
                <a:lnTo>
                  <a:pt x="132" y="761"/>
                </a:lnTo>
                <a:lnTo>
                  <a:pt x="157" y="814"/>
                </a:lnTo>
                <a:lnTo>
                  <a:pt x="189" y="866"/>
                </a:lnTo>
                <a:lnTo>
                  <a:pt x="226" y="913"/>
                </a:lnTo>
                <a:lnTo>
                  <a:pt x="269" y="955"/>
                </a:lnTo>
                <a:lnTo>
                  <a:pt x="315" y="992"/>
                </a:lnTo>
                <a:lnTo>
                  <a:pt x="366" y="1022"/>
                </a:lnTo>
                <a:lnTo>
                  <a:pt x="422" y="1047"/>
                </a:lnTo>
                <a:lnTo>
                  <a:pt x="420" y="1150"/>
                </a:lnTo>
                <a:lnTo>
                  <a:pt x="361" y="1128"/>
                </a:lnTo>
                <a:lnTo>
                  <a:pt x="305" y="1101"/>
                </a:lnTo>
                <a:lnTo>
                  <a:pt x="252" y="1066"/>
                </a:lnTo>
                <a:lnTo>
                  <a:pt x="203" y="1028"/>
                </a:lnTo>
                <a:lnTo>
                  <a:pt x="159" y="984"/>
                </a:lnTo>
                <a:lnTo>
                  <a:pt x="119" y="936"/>
                </a:lnTo>
                <a:lnTo>
                  <a:pt x="84" y="884"/>
                </a:lnTo>
                <a:lnTo>
                  <a:pt x="55" y="829"/>
                </a:lnTo>
                <a:lnTo>
                  <a:pt x="31" y="770"/>
                </a:lnTo>
                <a:lnTo>
                  <a:pt x="14" y="708"/>
                </a:lnTo>
                <a:lnTo>
                  <a:pt x="4" y="644"/>
                </a:lnTo>
                <a:lnTo>
                  <a:pt x="0" y="578"/>
                </a:lnTo>
                <a:lnTo>
                  <a:pt x="4" y="510"/>
                </a:lnTo>
                <a:lnTo>
                  <a:pt x="14" y="445"/>
                </a:lnTo>
                <a:lnTo>
                  <a:pt x="33" y="382"/>
                </a:lnTo>
                <a:lnTo>
                  <a:pt x="56" y="323"/>
                </a:lnTo>
                <a:lnTo>
                  <a:pt x="86" y="267"/>
                </a:lnTo>
                <a:lnTo>
                  <a:pt x="123" y="214"/>
                </a:lnTo>
                <a:lnTo>
                  <a:pt x="164" y="166"/>
                </a:lnTo>
                <a:lnTo>
                  <a:pt x="210" y="123"/>
                </a:lnTo>
                <a:lnTo>
                  <a:pt x="260" y="83"/>
                </a:lnTo>
                <a:lnTo>
                  <a:pt x="315" y="50"/>
                </a:lnTo>
                <a:lnTo>
                  <a:pt x="373" y="23"/>
                </a:lnTo>
                <a:lnTo>
                  <a:pt x="433"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7"/>
          <p:cNvSpPr>
            <a:spLocks/>
          </p:cNvSpPr>
          <p:nvPr/>
        </p:nvSpPr>
        <p:spPr bwMode="auto">
          <a:xfrm>
            <a:off x="4960938" y="4989290"/>
            <a:ext cx="688975" cy="494143"/>
          </a:xfrm>
          <a:custGeom>
            <a:avLst/>
            <a:gdLst>
              <a:gd name="T0" fmla="*/ 0 w 868"/>
              <a:gd name="T1" fmla="*/ 0 h 588"/>
              <a:gd name="T2" fmla="*/ 103 w 868"/>
              <a:gd name="T3" fmla="*/ 63 h 588"/>
              <a:gd name="T4" fmla="*/ 115 w 868"/>
              <a:gd name="T5" fmla="*/ 122 h 588"/>
              <a:gd name="T6" fmla="*/ 135 w 868"/>
              <a:gd name="T7" fmla="*/ 178 h 588"/>
              <a:gd name="T8" fmla="*/ 160 w 868"/>
              <a:gd name="T9" fmla="*/ 231 h 588"/>
              <a:gd name="T10" fmla="*/ 191 w 868"/>
              <a:gd name="T11" fmla="*/ 281 h 588"/>
              <a:gd name="T12" fmla="*/ 230 w 868"/>
              <a:gd name="T13" fmla="*/ 327 h 588"/>
              <a:gd name="T14" fmla="*/ 270 w 868"/>
              <a:gd name="T15" fmla="*/ 367 h 588"/>
              <a:gd name="T16" fmla="*/ 318 w 868"/>
              <a:gd name="T17" fmla="*/ 403 h 588"/>
              <a:gd name="T18" fmla="*/ 368 w 868"/>
              <a:gd name="T19" fmla="*/ 433 h 588"/>
              <a:gd name="T20" fmla="*/ 421 w 868"/>
              <a:gd name="T21" fmla="*/ 458 h 588"/>
              <a:gd name="T22" fmla="*/ 479 w 868"/>
              <a:gd name="T23" fmla="*/ 475 h 588"/>
              <a:gd name="T24" fmla="*/ 538 w 868"/>
              <a:gd name="T25" fmla="*/ 487 h 588"/>
              <a:gd name="T26" fmla="*/ 600 w 868"/>
              <a:gd name="T27" fmla="*/ 491 h 588"/>
              <a:gd name="T28" fmla="*/ 657 w 868"/>
              <a:gd name="T29" fmla="*/ 487 h 588"/>
              <a:gd name="T30" fmla="*/ 712 w 868"/>
              <a:gd name="T31" fmla="*/ 478 h 588"/>
              <a:gd name="T32" fmla="*/ 764 w 868"/>
              <a:gd name="T33" fmla="*/ 463 h 588"/>
              <a:gd name="T34" fmla="*/ 868 w 868"/>
              <a:gd name="T35" fmla="*/ 525 h 588"/>
              <a:gd name="T36" fmla="*/ 818 w 868"/>
              <a:gd name="T37" fmla="*/ 547 h 588"/>
              <a:gd name="T38" fmla="*/ 767 w 868"/>
              <a:gd name="T39" fmla="*/ 564 h 588"/>
              <a:gd name="T40" fmla="*/ 713 w 868"/>
              <a:gd name="T41" fmla="*/ 577 h 588"/>
              <a:gd name="T42" fmla="*/ 658 w 868"/>
              <a:gd name="T43" fmla="*/ 585 h 588"/>
              <a:gd name="T44" fmla="*/ 600 w 868"/>
              <a:gd name="T45" fmla="*/ 588 h 588"/>
              <a:gd name="T46" fmla="*/ 532 w 868"/>
              <a:gd name="T47" fmla="*/ 584 h 588"/>
              <a:gd name="T48" fmla="*/ 465 w 868"/>
              <a:gd name="T49" fmla="*/ 572 h 588"/>
              <a:gd name="T50" fmla="*/ 400 w 868"/>
              <a:gd name="T51" fmla="*/ 554 h 588"/>
              <a:gd name="T52" fmla="*/ 340 w 868"/>
              <a:gd name="T53" fmla="*/ 529 h 588"/>
              <a:gd name="T54" fmla="*/ 282 w 868"/>
              <a:gd name="T55" fmla="*/ 497 h 588"/>
              <a:gd name="T56" fmla="*/ 228 w 868"/>
              <a:gd name="T57" fmla="*/ 459 h 588"/>
              <a:gd name="T58" fmla="*/ 180 w 868"/>
              <a:gd name="T59" fmla="*/ 416 h 588"/>
              <a:gd name="T60" fmla="*/ 136 w 868"/>
              <a:gd name="T61" fmla="*/ 369 h 588"/>
              <a:gd name="T62" fmla="*/ 97 w 868"/>
              <a:gd name="T63" fmla="*/ 316 h 588"/>
              <a:gd name="T64" fmla="*/ 64 w 868"/>
              <a:gd name="T65" fmla="*/ 260 h 588"/>
              <a:gd name="T66" fmla="*/ 38 w 868"/>
              <a:gd name="T67" fmla="*/ 199 h 588"/>
              <a:gd name="T68" fmla="*/ 18 w 868"/>
              <a:gd name="T69" fmla="*/ 135 h 588"/>
              <a:gd name="T70" fmla="*/ 5 w 868"/>
              <a:gd name="T71" fmla="*/ 69 h 588"/>
              <a:gd name="T72" fmla="*/ 0 w 868"/>
              <a:gd name="T73" fmla="*/ 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8" h="588">
                <a:moveTo>
                  <a:pt x="0" y="0"/>
                </a:moveTo>
                <a:lnTo>
                  <a:pt x="103" y="63"/>
                </a:lnTo>
                <a:lnTo>
                  <a:pt x="115" y="122"/>
                </a:lnTo>
                <a:lnTo>
                  <a:pt x="135" y="178"/>
                </a:lnTo>
                <a:lnTo>
                  <a:pt x="160" y="231"/>
                </a:lnTo>
                <a:lnTo>
                  <a:pt x="191" y="281"/>
                </a:lnTo>
                <a:lnTo>
                  <a:pt x="230" y="327"/>
                </a:lnTo>
                <a:lnTo>
                  <a:pt x="270" y="367"/>
                </a:lnTo>
                <a:lnTo>
                  <a:pt x="318" y="403"/>
                </a:lnTo>
                <a:lnTo>
                  <a:pt x="368" y="433"/>
                </a:lnTo>
                <a:lnTo>
                  <a:pt x="421" y="458"/>
                </a:lnTo>
                <a:lnTo>
                  <a:pt x="479" y="475"/>
                </a:lnTo>
                <a:lnTo>
                  <a:pt x="538" y="487"/>
                </a:lnTo>
                <a:lnTo>
                  <a:pt x="600" y="491"/>
                </a:lnTo>
                <a:lnTo>
                  <a:pt x="657" y="487"/>
                </a:lnTo>
                <a:lnTo>
                  <a:pt x="712" y="478"/>
                </a:lnTo>
                <a:lnTo>
                  <a:pt x="764" y="463"/>
                </a:lnTo>
                <a:lnTo>
                  <a:pt x="868" y="525"/>
                </a:lnTo>
                <a:lnTo>
                  <a:pt x="818" y="547"/>
                </a:lnTo>
                <a:lnTo>
                  <a:pt x="767" y="564"/>
                </a:lnTo>
                <a:lnTo>
                  <a:pt x="713" y="577"/>
                </a:lnTo>
                <a:lnTo>
                  <a:pt x="658" y="585"/>
                </a:lnTo>
                <a:lnTo>
                  <a:pt x="600" y="588"/>
                </a:lnTo>
                <a:lnTo>
                  <a:pt x="532" y="584"/>
                </a:lnTo>
                <a:lnTo>
                  <a:pt x="465" y="572"/>
                </a:lnTo>
                <a:lnTo>
                  <a:pt x="400" y="554"/>
                </a:lnTo>
                <a:lnTo>
                  <a:pt x="340" y="529"/>
                </a:lnTo>
                <a:lnTo>
                  <a:pt x="282" y="497"/>
                </a:lnTo>
                <a:lnTo>
                  <a:pt x="228" y="459"/>
                </a:lnTo>
                <a:lnTo>
                  <a:pt x="180" y="416"/>
                </a:lnTo>
                <a:lnTo>
                  <a:pt x="136" y="369"/>
                </a:lnTo>
                <a:lnTo>
                  <a:pt x="97" y="316"/>
                </a:lnTo>
                <a:lnTo>
                  <a:pt x="64" y="260"/>
                </a:lnTo>
                <a:lnTo>
                  <a:pt x="38" y="199"/>
                </a:lnTo>
                <a:lnTo>
                  <a:pt x="18" y="135"/>
                </a:lnTo>
                <a:lnTo>
                  <a:pt x="5" y="69"/>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5557837" y="3183872"/>
            <a:ext cx="1403350" cy="1484678"/>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5573712" y="3482490"/>
            <a:ext cx="1371600" cy="887440"/>
            <a:chOff x="1539679" y="2571750"/>
            <a:chExt cx="1371600" cy="838200"/>
          </a:xfrm>
        </p:grpSpPr>
        <p:sp>
          <p:nvSpPr>
            <p:cNvPr id="46" name="Title 1"/>
            <p:cNvSpPr txBox="1">
              <a:spLocks/>
            </p:cNvSpPr>
            <p:nvPr/>
          </p:nvSpPr>
          <p:spPr>
            <a:xfrm>
              <a:off x="1539679" y="31513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7" name="Title 1"/>
            <p:cNvSpPr txBox="1">
              <a:spLocks/>
            </p:cNvSpPr>
            <p:nvPr/>
          </p:nvSpPr>
          <p:spPr>
            <a:xfrm>
              <a:off x="1539679" y="28387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48" name="Freeform 7"/>
            <p:cNvSpPr>
              <a:spLocks/>
            </p:cNvSpPr>
            <p:nvPr/>
          </p:nvSpPr>
          <p:spPr bwMode="auto">
            <a:xfrm>
              <a:off x="1871947" y="25717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a:off x="6407051" y="5053159"/>
            <a:ext cx="246260" cy="214063"/>
            <a:chOff x="2473325" y="3506788"/>
            <a:chExt cx="558800" cy="458788"/>
          </a:xfrm>
        </p:grpSpPr>
        <p:sp>
          <p:nvSpPr>
            <p:cNvPr id="57"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5329486" y="2612913"/>
            <a:ext cx="240805" cy="268010"/>
            <a:chOff x="1474788" y="2689226"/>
            <a:chExt cx="650875" cy="684213"/>
          </a:xfrm>
        </p:grpSpPr>
        <p:sp>
          <p:nvSpPr>
            <p:cNvPr id="7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4827587" y="3694399"/>
            <a:ext cx="293688" cy="279289"/>
            <a:chOff x="1668463" y="1970088"/>
            <a:chExt cx="530225" cy="476250"/>
          </a:xfrm>
          <a:solidFill>
            <a:schemeClr val="bg1"/>
          </a:solidFill>
        </p:grpSpPr>
        <p:sp>
          <p:nvSpPr>
            <p:cNvPr id="54"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8" name="TextBox 107"/>
          <p:cNvSpPr txBox="1"/>
          <p:nvPr/>
        </p:nvSpPr>
        <p:spPr>
          <a:xfrm>
            <a:off x="4756150" y="3957740"/>
            <a:ext cx="436562" cy="219953"/>
          </a:xfrm>
          <a:prstGeom prst="rect">
            <a:avLst/>
          </a:prstGeom>
          <a:noFill/>
        </p:spPr>
        <p:txBody>
          <a:bodyPr wrap="square" rtlCol="0">
            <a:spAutoFit/>
          </a:bodyPr>
          <a:lstStyle/>
          <a:p>
            <a:pPr algn="ctr"/>
            <a:r>
              <a:rPr lang="en-US" sz="1200" dirty="0" smtClean="0">
                <a:solidFill>
                  <a:schemeClr val="bg1"/>
                </a:solidFill>
                <a:latin typeface="Bebas Neue" pitchFamily="34" charset="0"/>
              </a:rPr>
              <a:t>32%</a:t>
            </a:r>
          </a:p>
        </p:txBody>
      </p:sp>
      <p:grpSp>
        <p:nvGrpSpPr>
          <p:cNvPr id="103" name="Group 102"/>
          <p:cNvGrpSpPr/>
          <p:nvPr/>
        </p:nvGrpSpPr>
        <p:grpSpPr>
          <a:xfrm>
            <a:off x="7301952" y="3170408"/>
            <a:ext cx="272558" cy="196454"/>
            <a:chOff x="2454275" y="2222501"/>
            <a:chExt cx="561975" cy="382587"/>
          </a:xfrm>
        </p:grpSpPr>
        <p:sp>
          <p:nvSpPr>
            <p:cNvPr id="70"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9" name="TextBox 108"/>
          <p:cNvSpPr txBox="1"/>
          <p:nvPr/>
        </p:nvSpPr>
        <p:spPr>
          <a:xfrm>
            <a:off x="7219950" y="3365162"/>
            <a:ext cx="436562" cy="219953"/>
          </a:xfrm>
          <a:prstGeom prst="rect">
            <a:avLst/>
          </a:prstGeom>
          <a:noFill/>
        </p:spPr>
        <p:txBody>
          <a:bodyPr wrap="square" rtlCol="0">
            <a:spAutoFit/>
          </a:bodyPr>
          <a:lstStyle/>
          <a:p>
            <a:pPr algn="ctr"/>
            <a:r>
              <a:rPr lang="en-US" sz="1200" dirty="0" smtClean="0">
                <a:latin typeface="Bebas Neue" pitchFamily="34" charset="0"/>
              </a:rPr>
              <a:t>80%</a:t>
            </a:r>
          </a:p>
        </p:txBody>
      </p:sp>
      <p:sp>
        <p:nvSpPr>
          <p:cNvPr id="112" name="TextBox 111"/>
          <p:cNvSpPr txBox="1"/>
          <p:nvPr/>
        </p:nvSpPr>
        <p:spPr>
          <a:xfrm>
            <a:off x="5231606" y="2864813"/>
            <a:ext cx="436562" cy="219953"/>
          </a:xfrm>
          <a:prstGeom prst="rect">
            <a:avLst/>
          </a:prstGeom>
          <a:noFill/>
        </p:spPr>
        <p:txBody>
          <a:bodyPr wrap="square" rtlCol="0">
            <a:spAutoFit/>
          </a:bodyPr>
          <a:lstStyle/>
          <a:p>
            <a:pPr algn="ctr"/>
            <a:r>
              <a:rPr lang="en-US" sz="1200" dirty="0" smtClean="0">
                <a:latin typeface="Bebas Neue" pitchFamily="34" charset="0"/>
              </a:rPr>
              <a:t>60%</a:t>
            </a:r>
          </a:p>
        </p:txBody>
      </p:sp>
      <p:sp>
        <p:nvSpPr>
          <p:cNvPr id="53" name="Freeform 32"/>
          <p:cNvSpPr>
            <a:spLocks noEditPoints="1"/>
          </p:cNvSpPr>
          <p:nvPr/>
        </p:nvSpPr>
        <p:spPr bwMode="auto">
          <a:xfrm>
            <a:off x="5298281" y="4767709"/>
            <a:ext cx="260494" cy="233367"/>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TextBox 112"/>
          <p:cNvSpPr txBox="1"/>
          <p:nvPr/>
        </p:nvSpPr>
        <p:spPr>
          <a:xfrm>
            <a:off x="5218906" y="4988471"/>
            <a:ext cx="436562" cy="219953"/>
          </a:xfrm>
          <a:prstGeom prst="rect">
            <a:avLst/>
          </a:prstGeom>
          <a:noFill/>
        </p:spPr>
        <p:txBody>
          <a:bodyPr wrap="square" rtlCol="0">
            <a:spAutoFit/>
          </a:bodyPr>
          <a:lstStyle/>
          <a:p>
            <a:pPr algn="ctr"/>
            <a:r>
              <a:rPr lang="en-US" sz="1200" dirty="0">
                <a:latin typeface="Bebas Neue" pitchFamily="34" charset="0"/>
              </a:rPr>
              <a:t>3</a:t>
            </a:r>
            <a:r>
              <a:rPr lang="en-US" sz="1200" dirty="0" smtClean="0">
                <a:latin typeface="Bebas Neue" pitchFamily="34" charset="0"/>
              </a:rPr>
              <a:t>5%</a:t>
            </a:r>
          </a:p>
        </p:txBody>
      </p:sp>
      <p:grpSp>
        <p:nvGrpSpPr>
          <p:cNvPr id="106" name="Group 105"/>
          <p:cNvGrpSpPr/>
          <p:nvPr/>
        </p:nvGrpSpPr>
        <p:grpSpPr>
          <a:xfrm>
            <a:off x="6521310" y="2411616"/>
            <a:ext cx="220942" cy="237362"/>
            <a:chOff x="1711325" y="3676651"/>
            <a:chExt cx="539750" cy="547688"/>
          </a:xfrm>
          <a:solidFill>
            <a:schemeClr val="bg1"/>
          </a:solidFill>
        </p:grpSpPr>
        <p:sp>
          <p:nvSpPr>
            <p:cNvPr id="59"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16" name="TextBox 115"/>
          <p:cNvSpPr txBox="1"/>
          <p:nvPr/>
        </p:nvSpPr>
        <p:spPr>
          <a:xfrm>
            <a:off x="6413500" y="2630939"/>
            <a:ext cx="436562" cy="219953"/>
          </a:xfrm>
          <a:prstGeom prst="rect">
            <a:avLst/>
          </a:prstGeom>
          <a:noFill/>
        </p:spPr>
        <p:txBody>
          <a:bodyPr wrap="square" rtlCol="0">
            <a:spAutoFit/>
          </a:bodyPr>
          <a:lstStyle/>
          <a:p>
            <a:pPr algn="ctr"/>
            <a:r>
              <a:rPr lang="en-US" sz="1200" dirty="0" smtClean="0">
                <a:solidFill>
                  <a:schemeClr val="bg1"/>
                </a:solidFill>
                <a:latin typeface="Bebas Neue" pitchFamily="34" charset="0"/>
              </a:rPr>
              <a:t>25%</a:t>
            </a:r>
          </a:p>
        </p:txBody>
      </p:sp>
      <p:grpSp>
        <p:nvGrpSpPr>
          <p:cNvPr id="107" name="Group 106"/>
          <p:cNvGrpSpPr/>
          <p:nvPr/>
        </p:nvGrpSpPr>
        <p:grpSpPr>
          <a:xfrm>
            <a:off x="7275695" y="4339736"/>
            <a:ext cx="253637" cy="275326"/>
            <a:chOff x="2628900" y="4264026"/>
            <a:chExt cx="565150" cy="579438"/>
          </a:xfrm>
          <a:solidFill>
            <a:schemeClr val="bg1"/>
          </a:solidFill>
        </p:grpSpPr>
        <p:sp>
          <p:nvSpPr>
            <p:cNvPr id="64"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8" name="TextBox 117"/>
          <p:cNvSpPr txBox="1"/>
          <p:nvPr/>
        </p:nvSpPr>
        <p:spPr>
          <a:xfrm>
            <a:off x="7184231" y="4599805"/>
            <a:ext cx="436562" cy="219953"/>
          </a:xfrm>
          <a:prstGeom prst="rect">
            <a:avLst/>
          </a:prstGeom>
          <a:noFill/>
        </p:spPr>
        <p:txBody>
          <a:bodyPr wrap="square" rtlCol="0">
            <a:spAutoFit/>
          </a:bodyPr>
          <a:lstStyle/>
          <a:p>
            <a:pPr algn="ctr"/>
            <a:r>
              <a:rPr lang="en-US" sz="1200" dirty="0" smtClean="0">
                <a:solidFill>
                  <a:schemeClr val="bg1"/>
                </a:solidFill>
                <a:latin typeface="Bebas Neue" pitchFamily="34" charset="0"/>
              </a:rPr>
              <a:t>43%</a:t>
            </a:r>
          </a:p>
        </p:txBody>
      </p:sp>
      <p:sp>
        <p:nvSpPr>
          <p:cNvPr id="120" name="TextBox 119"/>
          <p:cNvSpPr txBox="1"/>
          <p:nvPr/>
        </p:nvSpPr>
        <p:spPr>
          <a:xfrm>
            <a:off x="6311900" y="5281742"/>
            <a:ext cx="436562" cy="219953"/>
          </a:xfrm>
          <a:prstGeom prst="rect">
            <a:avLst/>
          </a:prstGeom>
          <a:noFill/>
        </p:spPr>
        <p:txBody>
          <a:bodyPr wrap="square" rtlCol="0">
            <a:spAutoFit/>
          </a:bodyPr>
          <a:lstStyle/>
          <a:p>
            <a:pPr algn="ctr"/>
            <a:r>
              <a:rPr lang="en-US" sz="1200" dirty="0" smtClean="0">
                <a:latin typeface="Bebas Neue" pitchFamily="34" charset="0"/>
              </a:rPr>
              <a:t>20%</a:t>
            </a:r>
          </a:p>
        </p:txBody>
      </p:sp>
      <p:grpSp>
        <p:nvGrpSpPr>
          <p:cNvPr id="151" name="Group 150"/>
          <p:cNvGrpSpPr/>
          <p:nvPr/>
        </p:nvGrpSpPr>
        <p:grpSpPr>
          <a:xfrm>
            <a:off x="1174778" y="2724429"/>
            <a:ext cx="269737" cy="261504"/>
            <a:chOff x="1668463" y="1970088"/>
            <a:chExt cx="530225" cy="476250"/>
          </a:xfrm>
          <a:solidFill>
            <a:schemeClr val="tx1"/>
          </a:solidFill>
        </p:grpSpPr>
        <p:sp>
          <p:nvSpPr>
            <p:cNvPr id="152"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1174781" y="3176832"/>
            <a:ext cx="269736" cy="306053"/>
            <a:chOff x="1474788" y="2689226"/>
            <a:chExt cx="650875" cy="684213"/>
          </a:xfrm>
          <a:solidFill>
            <a:srgbClr val="FF33CC"/>
          </a:solidFill>
        </p:grpSpPr>
        <p:sp>
          <p:nvSpPr>
            <p:cNvPr id="12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3" name="TextBox 192"/>
          <p:cNvSpPr txBox="1"/>
          <p:nvPr/>
        </p:nvSpPr>
        <p:spPr>
          <a:xfrm>
            <a:off x="1676400" y="2743200"/>
            <a:ext cx="1828800" cy="261610"/>
          </a:xfrm>
          <a:prstGeom prst="rect">
            <a:avLst/>
          </a:prstGeom>
          <a:noFill/>
        </p:spPr>
        <p:txBody>
          <a:bodyPr wrap="square" rtlCol="0">
            <a:spAutoFit/>
          </a:bodyPr>
          <a:lstStyle/>
          <a:p>
            <a:r>
              <a:rPr lang="en-US" sz="1100" dirty="0" smtClean="0">
                <a:solidFill>
                  <a:schemeClr val="tx1">
                    <a:lumMod val="75000"/>
                    <a:lumOff val="25000"/>
                  </a:schemeClr>
                </a:solidFill>
                <a:latin typeface="Bebas Neue" pitchFamily="34" charset="0"/>
              </a:rPr>
              <a:t>01. Main heading text</a:t>
            </a:r>
          </a:p>
        </p:txBody>
      </p:sp>
      <p:sp>
        <p:nvSpPr>
          <p:cNvPr id="196" name="TextBox 195"/>
          <p:cNvSpPr txBox="1"/>
          <p:nvPr/>
        </p:nvSpPr>
        <p:spPr>
          <a:xfrm>
            <a:off x="1676400" y="3217878"/>
            <a:ext cx="1828800" cy="261610"/>
          </a:xfrm>
          <a:prstGeom prst="rect">
            <a:avLst/>
          </a:prstGeom>
          <a:noFill/>
        </p:spPr>
        <p:txBody>
          <a:bodyPr wrap="square" rtlCol="0">
            <a:spAutoFit/>
          </a:bodyPr>
          <a:lstStyle/>
          <a:p>
            <a:r>
              <a:rPr lang="en-US" sz="1100" dirty="0" smtClean="0">
                <a:solidFill>
                  <a:srgbClr val="FF33CC"/>
                </a:solidFill>
                <a:latin typeface="Bebas Neue" pitchFamily="34" charset="0"/>
              </a:rPr>
              <a:t>02. Main heading text</a:t>
            </a:r>
          </a:p>
        </p:txBody>
      </p:sp>
      <p:grpSp>
        <p:nvGrpSpPr>
          <p:cNvPr id="155" name="Group 154"/>
          <p:cNvGrpSpPr/>
          <p:nvPr/>
        </p:nvGrpSpPr>
        <p:grpSpPr>
          <a:xfrm>
            <a:off x="1205371" y="3698216"/>
            <a:ext cx="194153" cy="212643"/>
            <a:chOff x="1711325" y="3676651"/>
            <a:chExt cx="539750" cy="547688"/>
          </a:xfrm>
          <a:solidFill>
            <a:schemeClr val="tx1"/>
          </a:solidFill>
        </p:grpSpPr>
        <p:sp>
          <p:nvSpPr>
            <p:cNvPr id="156"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97" name="TextBox 196"/>
          <p:cNvSpPr txBox="1"/>
          <p:nvPr/>
        </p:nvSpPr>
        <p:spPr>
          <a:xfrm>
            <a:off x="1676400" y="3692557"/>
            <a:ext cx="1828800" cy="261610"/>
          </a:xfrm>
          <a:prstGeom prst="rect">
            <a:avLst/>
          </a:prstGeom>
          <a:noFill/>
        </p:spPr>
        <p:txBody>
          <a:bodyPr wrap="square" rtlCol="0">
            <a:spAutoFit/>
          </a:bodyPr>
          <a:lstStyle/>
          <a:p>
            <a:r>
              <a:rPr lang="en-US" sz="1100" dirty="0" smtClean="0">
                <a:solidFill>
                  <a:schemeClr val="tx1">
                    <a:lumMod val="75000"/>
                    <a:lumOff val="25000"/>
                  </a:schemeClr>
                </a:solidFill>
                <a:latin typeface="Bebas Neue" pitchFamily="34" charset="0"/>
              </a:rPr>
              <a:t>03. Main heading text</a:t>
            </a:r>
          </a:p>
        </p:txBody>
      </p:sp>
      <p:grpSp>
        <p:nvGrpSpPr>
          <p:cNvPr id="198" name="Group 197"/>
          <p:cNvGrpSpPr/>
          <p:nvPr/>
        </p:nvGrpSpPr>
        <p:grpSpPr>
          <a:xfrm>
            <a:off x="1199022" y="4202120"/>
            <a:ext cx="209839" cy="154192"/>
            <a:chOff x="2454275" y="2222501"/>
            <a:chExt cx="561975" cy="382587"/>
          </a:xfrm>
          <a:solidFill>
            <a:srgbClr val="FF33CC"/>
          </a:solidFill>
        </p:grpSpPr>
        <p:sp>
          <p:nvSpPr>
            <p:cNvPr id="199"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1" name="TextBox 200"/>
          <p:cNvSpPr txBox="1"/>
          <p:nvPr/>
        </p:nvSpPr>
        <p:spPr>
          <a:xfrm>
            <a:off x="1676400" y="4167236"/>
            <a:ext cx="1828800" cy="261610"/>
          </a:xfrm>
          <a:prstGeom prst="rect">
            <a:avLst/>
          </a:prstGeom>
          <a:noFill/>
        </p:spPr>
        <p:txBody>
          <a:bodyPr wrap="square" rtlCol="0">
            <a:spAutoFit/>
          </a:bodyPr>
          <a:lstStyle/>
          <a:p>
            <a:r>
              <a:rPr lang="en-US" sz="1100" dirty="0" smtClean="0">
                <a:solidFill>
                  <a:srgbClr val="FF33CC"/>
                </a:solidFill>
                <a:latin typeface="Bebas Neue" pitchFamily="34" charset="0"/>
              </a:rPr>
              <a:t>04. Main heading text</a:t>
            </a:r>
          </a:p>
        </p:txBody>
      </p:sp>
      <p:grpSp>
        <p:nvGrpSpPr>
          <p:cNvPr id="178" name="Group 177"/>
          <p:cNvGrpSpPr/>
          <p:nvPr/>
        </p:nvGrpSpPr>
        <p:grpSpPr>
          <a:xfrm>
            <a:off x="1193929" y="4630822"/>
            <a:ext cx="222428" cy="246148"/>
            <a:chOff x="2628900" y="4264026"/>
            <a:chExt cx="565150" cy="579438"/>
          </a:xfrm>
          <a:solidFill>
            <a:schemeClr val="tx1"/>
          </a:solidFill>
        </p:grpSpPr>
        <p:sp>
          <p:nvSpPr>
            <p:cNvPr id="179"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2" name="TextBox 201"/>
          <p:cNvSpPr txBox="1"/>
          <p:nvPr/>
        </p:nvSpPr>
        <p:spPr>
          <a:xfrm>
            <a:off x="1676400" y="4641914"/>
            <a:ext cx="1828800" cy="261610"/>
          </a:xfrm>
          <a:prstGeom prst="rect">
            <a:avLst/>
          </a:prstGeom>
          <a:noFill/>
        </p:spPr>
        <p:txBody>
          <a:bodyPr wrap="square" rtlCol="0">
            <a:spAutoFit/>
          </a:bodyPr>
          <a:lstStyle/>
          <a:p>
            <a:r>
              <a:rPr lang="en-US" sz="1100" dirty="0" smtClean="0">
                <a:solidFill>
                  <a:schemeClr val="tx1">
                    <a:lumMod val="75000"/>
                    <a:lumOff val="25000"/>
                  </a:schemeClr>
                </a:solidFill>
                <a:latin typeface="Bebas Neue" pitchFamily="34" charset="0"/>
              </a:rPr>
              <a:t>05. Main heading text</a:t>
            </a:r>
          </a:p>
        </p:txBody>
      </p:sp>
      <p:grpSp>
        <p:nvGrpSpPr>
          <p:cNvPr id="165" name="Group 164"/>
          <p:cNvGrpSpPr/>
          <p:nvPr/>
        </p:nvGrpSpPr>
        <p:grpSpPr>
          <a:xfrm>
            <a:off x="1193674" y="5129743"/>
            <a:ext cx="223054" cy="197664"/>
            <a:chOff x="2473325" y="3506788"/>
            <a:chExt cx="558800" cy="458788"/>
          </a:xfrm>
          <a:solidFill>
            <a:srgbClr val="FF33CC"/>
          </a:solidFill>
        </p:grpSpPr>
        <p:sp>
          <p:nvSpPr>
            <p:cNvPr id="166"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4" name="Freeform 32"/>
          <p:cNvSpPr>
            <a:spLocks noEditPoints="1"/>
          </p:cNvSpPr>
          <p:nvPr/>
        </p:nvSpPr>
        <p:spPr bwMode="auto">
          <a:xfrm>
            <a:off x="1195900" y="5603906"/>
            <a:ext cx="217554" cy="198693"/>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TextBox 202"/>
          <p:cNvSpPr txBox="1"/>
          <p:nvPr/>
        </p:nvSpPr>
        <p:spPr>
          <a:xfrm>
            <a:off x="1676400" y="5116593"/>
            <a:ext cx="1828800" cy="261610"/>
          </a:xfrm>
          <a:prstGeom prst="rect">
            <a:avLst/>
          </a:prstGeom>
          <a:noFill/>
        </p:spPr>
        <p:txBody>
          <a:bodyPr wrap="square" rtlCol="0">
            <a:spAutoFit/>
          </a:bodyPr>
          <a:lstStyle/>
          <a:p>
            <a:r>
              <a:rPr lang="en-US" sz="1100" dirty="0" smtClean="0">
                <a:solidFill>
                  <a:srgbClr val="FF33CC"/>
                </a:solidFill>
                <a:latin typeface="Bebas Neue" pitchFamily="34" charset="0"/>
              </a:rPr>
              <a:t>06. Main heading text</a:t>
            </a:r>
          </a:p>
        </p:txBody>
      </p:sp>
      <p:sp>
        <p:nvSpPr>
          <p:cNvPr id="204" name="TextBox 203"/>
          <p:cNvSpPr txBox="1"/>
          <p:nvPr/>
        </p:nvSpPr>
        <p:spPr>
          <a:xfrm>
            <a:off x="1676400" y="5591272"/>
            <a:ext cx="1828800" cy="261610"/>
          </a:xfrm>
          <a:prstGeom prst="rect">
            <a:avLst/>
          </a:prstGeom>
          <a:noFill/>
        </p:spPr>
        <p:txBody>
          <a:bodyPr wrap="square" rtlCol="0">
            <a:spAutoFit/>
          </a:bodyPr>
          <a:lstStyle/>
          <a:p>
            <a:r>
              <a:rPr lang="en-US" sz="1100" dirty="0" smtClean="0">
                <a:solidFill>
                  <a:schemeClr val="tx1">
                    <a:lumMod val="75000"/>
                    <a:lumOff val="25000"/>
                  </a:schemeClr>
                </a:solidFill>
                <a:latin typeface="Bebas Neue" pitchFamily="34" charset="0"/>
              </a:rPr>
              <a:t>07. Main heading text</a:t>
            </a:r>
          </a:p>
        </p:txBody>
      </p:sp>
      <p:cxnSp>
        <p:nvCxnSpPr>
          <p:cNvPr id="213" name="Straight Connector 212"/>
          <p:cNvCxnSpPr/>
          <p:nvPr/>
        </p:nvCxnSpPr>
        <p:spPr>
          <a:xfrm flipH="1">
            <a:off x="926508" y="3092520"/>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H="1">
            <a:off x="926508" y="3567199"/>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flipH="1">
            <a:off x="926508" y="4041877"/>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flipH="1">
            <a:off x="926508" y="4516556"/>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flipH="1">
            <a:off x="926508" y="4991235"/>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flipH="1">
            <a:off x="926508" y="5465913"/>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grpSp>
        <p:nvGrpSpPr>
          <p:cNvPr id="168" name="Group 167"/>
          <p:cNvGrpSpPr/>
          <p:nvPr/>
        </p:nvGrpSpPr>
        <p:grpSpPr>
          <a:xfrm>
            <a:off x="8382000" y="6476999"/>
            <a:ext cx="591235" cy="223601"/>
            <a:chOff x="8190130" y="4757381"/>
            <a:chExt cx="725270" cy="268070"/>
          </a:xfrm>
          <a:solidFill>
            <a:schemeClr val="bg1">
              <a:lumMod val="85000"/>
            </a:schemeClr>
          </a:solidFill>
        </p:grpSpPr>
        <p:sp>
          <p:nvSpPr>
            <p:cNvPr id="16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55135799"/>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par>
                                <p:cTn id="20" presetID="53" presetClass="entr" presetSubtype="16" fill="hold" nodeType="withEffect">
                                  <p:stCondLst>
                                    <p:cond delay="0"/>
                                  </p:stCondLst>
                                  <p:childTnLst>
                                    <p:set>
                                      <p:cBhvr>
                                        <p:cTn id="21" dur="1" fill="hold">
                                          <p:stCondLst>
                                            <p:cond delay="0"/>
                                          </p:stCondLst>
                                        </p:cTn>
                                        <p:tgtEl>
                                          <p:spTgt spid="102"/>
                                        </p:tgtEl>
                                        <p:attrNameLst>
                                          <p:attrName>style.visibility</p:attrName>
                                        </p:attrNameLst>
                                      </p:cBhvr>
                                      <p:to>
                                        <p:strVal val="visible"/>
                                      </p:to>
                                    </p:set>
                                    <p:anim calcmode="lin" valueType="num">
                                      <p:cBhvr>
                                        <p:cTn id="22" dur="500" fill="hold"/>
                                        <p:tgtEl>
                                          <p:spTgt spid="102"/>
                                        </p:tgtEl>
                                        <p:attrNameLst>
                                          <p:attrName>ppt_w</p:attrName>
                                        </p:attrNameLst>
                                      </p:cBhvr>
                                      <p:tavLst>
                                        <p:tav tm="0">
                                          <p:val>
                                            <p:fltVal val="0"/>
                                          </p:val>
                                        </p:tav>
                                        <p:tav tm="100000">
                                          <p:val>
                                            <p:strVal val="#ppt_w"/>
                                          </p:val>
                                        </p:tav>
                                      </p:tavLst>
                                    </p:anim>
                                    <p:anim calcmode="lin" valueType="num">
                                      <p:cBhvr>
                                        <p:cTn id="23" dur="500" fill="hold"/>
                                        <p:tgtEl>
                                          <p:spTgt spid="102"/>
                                        </p:tgtEl>
                                        <p:attrNameLst>
                                          <p:attrName>ppt_h</p:attrName>
                                        </p:attrNameLst>
                                      </p:cBhvr>
                                      <p:tavLst>
                                        <p:tav tm="0">
                                          <p:val>
                                            <p:fltVal val="0"/>
                                          </p:val>
                                        </p:tav>
                                        <p:tav tm="100000">
                                          <p:val>
                                            <p:strVal val="#ppt_h"/>
                                          </p:val>
                                        </p:tav>
                                      </p:tavLst>
                                    </p:anim>
                                    <p:animEffect transition="in" filter="fade">
                                      <p:cBhvr>
                                        <p:cTn id="24" dur="500"/>
                                        <p:tgtEl>
                                          <p:spTgt spid="10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anim calcmode="lin" valueType="num">
                                      <p:cBhvr>
                                        <p:cTn id="27" dur="500" fill="hold"/>
                                        <p:tgtEl>
                                          <p:spTgt spid="108"/>
                                        </p:tgtEl>
                                        <p:attrNameLst>
                                          <p:attrName>ppt_w</p:attrName>
                                        </p:attrNameLst>
                                      </p:cBhvr>
                                      <p:tavLst>
                                        <p:tav tm="0">
                                          <p:val>
                                            <p:fltVal val="0"/>
                                          </p:val>
                                        </p:tav>
                                        <p:tav tm="100000">
                                          <p:val>
                                            <p:strVal val="#ppt_w"/>
                                          </p:val>
                                        </p:tav>
                                      </p:tavLst>
                                    </p:anim>
                                    <p:anim calcmode="lin" valueType="num">
                                      <p:cBhvr>
                                        <p:cTn id="28" dur="500" fill="hold"/>
                                        <p:tgtEl>
                                          <p:spTgt spid="108"/>
                                        </p:tgtEl>
                                        <p:attrNameLst>
                                          <p:attrName>ppt_h</p:attrName>
                                        </p:attrNameLst>
                                      </p:cBhvr>
                                      <p:tavLst>
                                        <p:tav tm="0">
                                          <p:val>
                                            <p:fltVal val="0"/>
                                          </p:val>
                                        </p:tav>
                                        <p:tav tm="100000">
                                          <p:val>
                                            <p:strVal val="#ppt_h"/>
                                          </p:val>
                                        </p:tav>
                                      </p:tavLst>
                                    </p:anim>
                                    <p:animEffect transition="in" filter="fade">
                                      <p:cBhvr>
                                        <p:cTn id="29" dur="500"/>
                                        <p:tgtEl>
                                          <p:spTgt spid="10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93"/>
                                        </p:tgtEl>
                                        <p:attrNameLst>
                                          <p:attrName>style.visibility</p:attrName>
                                        </p:attrNameLst>
                                      </p:cBhvr>
                                      <p:to>
                                        <p:strVal val="visible"/>
                                      </p:to>
                                    </p:set>
                                    <p:animEffect transition="in" filter="wipe(left)">
                                      <p:cBhvr>
                                        <p:cTn id="34" dur="500"/>
                                        <p:tgtEl>
                                          <p:spTgt spid="193"/>
                                        </p:tgtEl>
                                      </p:cBhvr>
                                    </p:animEffect>
                                  </p:childTnLst>
                                </p:cTn>
                              </p:par>
                              <p:par>
                                <p:cTn id="35" presetID="22" presetClass="entr" presetSubtype="8" fill="hold" nodeType="withEffect">
                                  <p:stCondLst>
                                    <p:cond delay="0"/>
                                  </p:stCondLst>
                                  <p:childTnLst>
                                    <p:set>
                                      <p:cBhvr>
                                        <p:cTn id="36" dur="1" fill="hold">
                                          <p:stCondLst>
                                            <p:cond delay="0"/>
                                          </p:stCondLst>
                                        </p:cTn>
                                        <p:tgtEl>
                                          <p:spTgt spid="151"/>
                                        </p:tgtEl>
                                        <p:attrNameLst>
                                          <p:attrName>style.visibility</p:attrName>
                                        </p:attrNameLst>
                                      </p:cBhvr>
                                      <p:to>
                                        <p:strVal val="visible"/>
                                      </p:to>
                                    </p:set>
                                    <p:animEffect transition="in" filter="wipe(left)">
                                      <p:cBhvr>
                                        <p:cTn id="37" dur="500"/>
                                        <p:tgtEl>
                                          <p:spTgt spid="151"/>
                                        </p:tgtEl>
                                      </p:cBhvr>
                                    </p:animEffect>
                                  </p:childTnLst>
                                </p:cTn>
                              </p:par>
                              <p:par>
                                <p:cTn id="38" presetID="22" presetClass="entr" presetSubtype="8" fill="hold" nodeType="withEffect">
                                  <p:stCondLst>
                                    <p:cond delay="0"/>
                                  </p:stCondLst>
                                  <p:childTnLst>
                                    <p:set>
                                      <p:cBhvr>
                                        <p:cTn id="39" dur="1" fill="hold">
                                          <p:stCondLst>
                                            <p:cond delay="0"/>
                                          </p:stCondLst>
                                        </p:cTn>
                                        <p:tgtEl>
                                          <p:spTgt spid="213"/>
                                        </p:tgtEl>
                                        <p:attrNameLst>
                                          <p:attrName>style.visibility</p:attrName>
                                        </p:attrNameLst>
                                      </p:cBhvr>
                                      <p:to>
                                        <p:strVal val="visible"/>
                                      </p:to>
                                    </p:set>
                                    <p:animEffect transition="in" filter="wipe(left)">
                                      <p:cBhvr>
                                        <p:cTn id="40" dur="500"/>
                                        <p:tgtEl>
                                          <p:spTgt spid="213"/>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24"/>
                                        </p:tgtEl>
                                        <p:attrNameLst>
                                          <p:attrName>style.visibility</p:attrName>
                                        </p:attrNameLst>
                                      </p:cBhvr>
                                      <p:to>
                                        <p:strVal val="visible"/>
                                      </p:to>
                                    </p:set>
                                    <p:anim calcmode="lin" valueType="num">
                                      <p:cBhvr>
                                        <p:cTn id="45" dur="500" fill="hold"/>
                                        <p:tgtEl>
                                          <p:spTgt spid="24"/>
                                        </p:tgtEl>
                                        <p:attrNameLst>
                                          <p:attrName>ppt_w</p:attrName>
                                        </p:attrNameLst>
                                      </p:cBhvr>
                                      <p:tavLst>
                                        <p:tav tm="0">
                                          <p:val>
                                            <p:fltVal val="0"/>
                                          </p:val>
                                        </p:tav>
                                        <p:tav tm="100000">
                                          <p:val>
                                            <p:strVal val="#ppt_w"/>
                                          </p:val>
                                        </p:tav>
                                      </p:tavLst>
                                    </p:anim>
                                    <p:anim calcmode="lin" valueType="num">
                                      <p:cBhvr>
                                        <p:cTn id="46" dur="500" fill="hold"/>
                                        <p:tgtEl>
                                          <p:spTgt spid="24"/>
                                        </p:tgtEl>
                                        <p:attrNameLst>
                                          <p:attrName>ppt_h</p:attrName>
                                        </p:attrNameLst>
                                      </p:cBhvr>
                                      <p:tavLst>
                                        <p:tav tm="0">
                                          <p:val>
                                            <p:fltVal val="0"/>
                                          </p:val>
                                        </p:tav>
                                        <p:tav tm="100000">
                                          <p:val>
                                            <p:strVal val="#ppt_h"/>
                                          </p:val>
                                        </p:tav>
                                      </p:tavLst>
                                    </p:anim>
                                    <p:animEffect transition="in" filter="fade">
                                      <p:cBhvr>
                                        <p:cTn id="47" dur="500"/>
                                        <p:tgtEl>
                                          <p:spTgt spid="24"/>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 calcmode="lin" valueType="num">
                                      <p:cBhvr>
                                        <p:cTn id="50" dur="500" fill="hold"/>
                                        <p:tgtEl>
                                          <p:spTgt spid="25"/>
                                        </p:tgtEl>
                                        <p:attrNameLst>
                                          <p:attrName>ppt_w</p:attrName>
                                        </p:attrNameLst>
                                      </p:cBhvr>
                                      <p:tavLst>
                                        <p:tav tm="0">
                                          <p:val>
                                            <p:fltVal val="0"/>
                                          </p:val>
                                        </p:tav>
                                        <p:tav tm="100000">
                                          <p:val>
                                            <p:strVal val="#ppt_w"/>
                                          </p:val>
                                        </p:tav>
                                      </p:tavLst>
                                    </p:anim>
                                    <p:anim calcmode="lin" valueType="num">
                                      <p:cBhvr>
                                        <p:cTn id="51" dur="500" fill="hold"/>
                                        <p:tgtEl>
                                          <p:spTgt spid="25"/>
                                        </p:tgtEl>
                                        <p:attrNameLst>
                                          <p:attrName>ppt_h</p:attrName>
                                        </p:attrNameLst>
                                      </p:cBhvr>
                                      <p:tavLst>
                                        <p:tav tm="0">
                                          <p:val>
                                            <p:fltVal val="0"/>
                                          </p:val>
                                        </p:tav>
                                        <p:tav tm="100000">
                                          <p:val>
                                            <p:strVal val="#ppt_h"/>
                                          </p:val>
                                        </p:tav>
                                      </p:tavLst>
                                    </p:anim>
                                    <p:animEffect transition="in" filter="fade">
                                      <p:cBhvr>
                                        <p:cTn id="52" dur="500"/>
                                        <p:tgtEl>
                                          <p:spTgt spid="25"/>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34"/>
                                        </p:tgtEl>
                                        <p:attrNameLst>
                                          <p:attrName>style.visibility</p:attrName>
                                        </p:attrNameLst>
                                      </p:cBhvr>
                                      <p:to>
                                        <p:strVal val="visible"/>
                                      </p:to>
                                    </p:set>
                                    <p:anim calcmode="lin" valueType="num">
                                      <p:cBhvr>
                                        <p:cTn id="55" dur="500" fill="hold"/>
                                        <p:tgtEl>
                                          <p:spTgt spid="34"/>
                                        </p:tgtEl>
                                        <p:attrNameLst>
                                          <p:attrName>ppt_w</p:attrName>
                                        </p:attrNameLst>
                                      </p:cBhvr>
                                      <p:tavLst>
                                        <p:tav tm="0">
                                          <p:val>
                                            <p:fltVal val="0"/>
                                          </p:val>
                                        </p:tav>
                                        <p:tav tm="100000">
                                          <p:val>
                                            <p:strVal val="#ppt_w"/>
                                          </p:val>
                                        </p:tav>
                                      </p:tavLst>
                                    </p:anim>
                                    <p:anim calcmode="lin" valueType="num">
                                      <p:cBhvr>
                                        <p:cTn id="56" dur="500" fill="hold"/>
                                        <p:tgtEl>
                                          <p:spTgt spid="34"/>
                                        </p:tgtEl>
                                        <p:attrNameLst>
                                          <p:attrName>ppt_h</p:attrName>
                                        </p:attrNameLst>
                                      </p:cBhvr>
                                      <p:tavLst>
                                        <p:tav tm="0">
                                          <p:val>
                                            <p:fltVal val="0"/>
                                          </p:val>
                                        </p:tav>
                                        <p:tav tm="100000">
                                          <p:val>
                                            <p:strVal val="#ppt_h"/>
                                          </p:val>
                                        </p:tav>
                                      </p:tavLst>
                                    </p:anim>
                                    <p:animEffect transition="in" filter="fade">
                                      <p:cBhvr>
                                        <p:cTn id="57" dur="500"/>
                                        <p:tgtEl>
                                          <p:spTgt spid="34"/>
                                        </p:tgtEl>
                                      </p:cBhvr>
                                    </p:animEffect>
                                  </p:childTnLst>
                                </p:cTn>
                              </p:par>
                              <p:par>
                                <p:cTn id="58" presetID="53" presetClass="entr" presetSubtype="16" fill="hold" nodeType="withEffect">
                                  <p:stCondLst>
                                    <p:cond delay="0"/>
                                  </p:stCondLst>
                                  <p:childTnLst>
                                    <p:set>
                                      <p:cBhvr>
                                        <p:cTn id="59" dur="1" fill="hold">
                                          <p:stCondLst>
                                            <p:cond delay="0"/>
                                          </p:stCondLst>
                                        </p:cTn>
                                        <p:tgtEl>
                                          <p:spTgt spid="104"/>
                                        </p:tgtEl>
                                        <p:attrNameLst>
                                          <p:attrName>style.visibility</p:attrName>
                                        </p:attrNameLst>
                                      </p:cBhvr>
                                      <p:to>
                                        <p:strVal val="visible"/>
                                      </p:to>
                                    </p:set>
                                    <p:anim calcmode="lin" valueType="num">
                                      <p:cBhvr>
                                        <p:cTn id="60" dur="500" fill="hold"/>
                                        <p:tgtEl>
                                          <p:spTgt spid="104"/>
                                        </p:tgtEl>
                                        <p:attrNameLst>
                                          <p:attrName>ppt_w</p:attrName>
                                        </p:attrNameLst>
                                      </p:cBhvr>
                                      <p:tavLst>
                                        <p:tav tm="0">
                                          <p:val>
                                            <p:fltVal val="0"/>
                                          </p:val>
                                        </p:tav>
                                        <p:tav tm="100000">
                                          <p:val>
                                            <p:strVal val="#ppt_w"/>
                                          </p:val>
                                        </p:tav>
                                      </p:tavLst>
                                    </p:anim>
                                    <p:anim calcmode="lin" valueType="num">
                                      <p:cBhvr>
                                        <p:cTn id="61" dur="500" fill="hold"/>
                                        <p:tgtEl>
                                          <p:spTgt spid="104"/>
                                        </p:tgtEl>
                                        <p:attrNameLst>
                                          <p:attrName>ppt_h</p:attrName>
                                        </p:attrNameLst>
                                      </p:cBhvr>
                                      <p:tavLst>
                                        <p:tav tm="0">
                                          <p:val>
                                            <p:fltVal val="0"/>
                                          </p:val>
                                        </p:tav>
                                        <p:tav tm="100000">
                                          <p:val>
                                            <p:strVal val="#ppt_h"/>
                                          </p:val>
                                        </p:tav>
                                      </p:tavLst>
                                    </p:anim>
                                    <p:animEffect transition="in" filter="fade">
                                      <p:cBhvr>
                                        <p:cTn id="62" dur="500"/>
                                        <p:tgtEl>
                                          <p:spTgt spid="104"/>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112"/>
                                        </p:tgtEl>
                                        <p:attrNameLst>
                                          <p:attrName>style.visibility</p:attrName>
                                        </p:attrNameLst>
                                      </p:cBhvr>
                                      <p:to>
                                        <p:strVal val="visible"/>
                                      </p:to>
                                    </p:set>
                                    <p:anim calcmode="lin" valueType="num">
                                      <p:cBhvr>
                                        <p:cTn id="65" dur="500" fill="hold"/>
                                        <p:tgtEl>
                                          <p:spTgt spid="112"/>
                                        </p:tgtEl>
                                        <p:attrNameLst>
                                          <p:attrName>ppt_w</p:attrName>
                                        </p:attrNameLst>
                                      </p:cBhvr>
                                      <p:tavLst>
                                        <p:tav tm="0">
                                          <p:val>
                                            <p:fltVal val="0"/>
                                          </p:val>
                                        </p:tav>
                                        <p:tav tm="100000">
                                          <p:val>
                                            <p:strVal val="#ppt_w"/>
                                          </p:val>
                                        </p:tav>
                                      </p:tavLst>
                                    </p:anim>
                                    <p:anim calcmode="lin" valueType="num">
                                      <p:cBhvr>
                                        <p:cTn id="66" dur="500" fill="hold"/>
                                        <p:tgtEl>
                                          <p:spTgt spid="112"/>
                                        </p:tgtEl>
                                        <p:attrNameLst>
                                          <p:attrName>ppt_h</p:attrName>
                                        </p:attrNameLst>
                                      </p:cBhvr>
                                      <p:tavLst>
                                        <p:tav tm="0">
                                          <p:val>
                                            <p:fltVal val="0"/>
                                          </p:val>
                                        </p:tav>
                                        <p:tav tm="100000">
                                          <p:val>
                                            <p:strVal val="#ppt_h"/>
                                          </p:val>
                                        </p:tav>
                                      </p:tavLst>
                                    </p:anim>
                                    <p:animEffect transition="in" filter="fade">
                                      <p:cBhvr>
                                        <p:cTn id="67" dur="500"/>
                                        <p:tgtEl>
                                          <p:spTgt spid="11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121"/>
                                        </p:tgtEl>
                                        <p:attrNameLst>
                                          <p:attrName>style.visibility</p:attrName>
                                        </p:attrNameLst>
                                      </p:cBhvr>
                                      <p:to>
                                        <p:strVal val="visible"/>
                                      </p:to>
                                    </p:set>
                                    <p:animEffect transition="in" filter="wipe(left)">
                                      <p:cBhvr>
                                        <p:cTn id="72" dur="500"/>
                                        <p:tgtEl>
                                          <p:spTgt spid="121"/>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96"/>
                                        </p:tgtEl>
                                        <p:attrNameLst>
                                          <p:attrName>style.visibility</p:attrName>
                                        </p:attrNameLst>
                                      </p:cBhvr>
                                      <p:to>
                                        <p:strVal val="visible"/>
                                      </p:to>
                                    </p:set>
                                    <p:animEffect transition="in" filter="wipe(left)">
                                      <p:cBhvr>
                                        <p:cTn id="75" dur="500"/>
                                        <p:tgtEl>
                                          <p:spTgt spid="196"/>
                                        </p:tgtEl>
                                      </p:cBhvr>
                                    </p:animEffect>
                                  </p:childTnLst>
                                </p:cTn>
                              </p:par>
                              <p:par>
                                <p:cTn id="76" presetID="22" presetClass="entr" presetSubtype="8" fill="hold" nodeType="withEffect">
                                  <p:stCondLst>
                                    <p:cond delay="0"/>
                                  </p:stCondLst>
                                  <p:childTnLst>
                                    <p:set>
                                      <p:cBhvr>
                                        <p:cTn id="77" dur="1" fill="hold">
                                          <p:stCondLst>
                                            <p:cond delay="0"/>
                                          </p:stCondLst>
                                        </p:cTn>
                                        <p:tgtEl>
                                          <p:spTgt spid="215"/>
                                        </p:tgtEl>
                                        <p:attrNameLst>
                                          <p:attrName>style.visibility</p:attrName>
                                        </p:attrNameLst>
                                      </p:cBhvr>
                                      <p:to>
                                        <p:strVal val="visible"/>
                                      </p:to>
                                    </p:set>
                                    <p:animEffect transition="in" filter="wipe(left)">
                                      <p:cBhvr>
                                        <p:cTn id="78" dur="500"/>
                                        <p:tgtEl>
                                          <p:spTgt spid="215"/>
                                        </p:tgtEl>
                                      </p:cBhvr>
                                    </p:animEffect>
                                  </p:childTnLst>
                                </p:cTn>
                              </p:par>
                            </p:childTnLst>
                          </p:cTn>
                        </p:par>
                      </p:childTnLst>
                    </p:cTn>
                  </p:par>
                  <p:par>
                    <p:cTn id="79" fill="hold">
                      <p:stCondLst>
                        <p:cond delay="indefinite"/>
                      </p:stCondLst>
                      <p:childTnLst>
                        <p:par>
                          <p:cTn id="80" fill="hold">
                            <p:stCondLst>
                              <p:cond delay="0"/>
                            </p:stCondLst>
                            <p:childTnLst>
                              <p:par>
                                <p:cTn id="81" presetID="53" presetClass="entr" presetSubtype="16" fill="hold" grpId="0" nodeType="clickEffect">
                                  <p:stCondLst>
                                    <p:cond delay="0"/>
                                  </p:stCondLst>
                                  <p:childTnLst>
                                    <p:set>
                                      <p:cBhvr>
                                        <p:cTn id="82" dur="1" fill="hold">
                                          <p:stCondLst>
                                            <p:cond delay="0"/>
                                          </p:stCondLst>
                                        </p:cTn>
                                        <p:tgtEl>
                                          <p:spTgt spid="22"/>
                                        </p:tgtEl>
                                        <p:attrNameLst>
                                          <p:attrName>style.visibility</p:attrName>
                                        </p:attrNameLst>
                                      </p:cBhvr>
                                      <p:to>
                                        <p:strVal val="visible"/>
                                      </p:to>
                                    </p:set>
                                    <p:anim calcmode="lin" valueType="num">
                                      <p:cBhvr>
                                        <p:cTn id="83" dur="500" fill="hold"/>
                                        <p:tgtEl>
                                          <p:spTgt spid="22"/>
                                        </p:tgtEl>
                                        <p:attrNameLst>
                                          <p:attrName>ppt_w</p:attrName>
                                        </p:attrNameLst>
                                      </p:cBhvr>
                                      <p:tavLst>
                                        <p:tav tm="0">
                                          <p:val>
                                            <p:fltVal val="0"/>
                                          </p:val>
                                        </p:tav>
                                        <p:tav tm="100000">
                                          <p:val>
                                            <p:strVal val="#ppt_w"/>
                                          </p:val>
                                        </p:tav>
                                      </p:tavLst>
                                    </p:anim>
                                    <p:anim calcmode="lin" valueType="num">
                                      <p:cBhvr>
                                        <p:cTn id="84" dur="500" fill="hold"/>
                                        <p:tgtEl>
                                          <p:spTgt spid="22"/>
                                        </p:tgtEl>
                                        <p:attrNameLst>
                                          <p:attrName>ppt_h</p:attrName>
                                        </p:attrNameLst>
                                      </p:cBhvr>
                                      <p:tavLst>
                                        <p:tav tm="0">
                                          <p:val>
                                            <p:fltVal val="0"/>
                                          </p:val>
                                        </p:tav>
                                        <p:tav tm="100000">
                                          <p:val>
                                            <p:strVal val="#ppt_h"/>
                                          </p:val>
                                        </p:tav>
                                      </p:tavLst>
                                    </p:anim>
                                    <p:animEffect transition="in" filter="fade">
                                      <p:cBhvr>
                                        <p:cTn id="85" dur="500"/>
                                        <p:tgtEl>
                                          <p:spTgt spid="22"/>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 calcmode="lin" valueType="num">
                                      <p:cBhvr>
                                        <p:cTn id="88" dur="500" fill="hold"/>
                                        <p:tgtEl>
                                          <p:spTgt spid="23"/>
                                        </p:tgtEl>
                                        <p:attrNameLst>
                                          <p:attrName>ppt_w</p:attrName>
                                        </p:attrNameLst>
                                      </p:cBhvr>
                                      <p:tavLst>
                                        <p:tav tm="0">
                                          <p:val>
                                            <p:fltVal val="0"/>
                                          </p:val>
                                        </p:tav>
                                        <p:tav tm="100000">
                                          <p:val>
                                            <p:strVal val="#ppt_w"/>
                                          </p:val>
                                        </p:tav>
                                      </p:tavLst>
                                    </p:anim>
                                    <p:anim calcmode="lin" valueType="num">
                                      <p:cBhvr>
                                        <p:cTn id="89" dur="500" fill="hold"/>
                                        <p:tgtEl>
                                          <p:spTgt spid="23"/>
                                        </p:tgtEl>
                                        <p:attrNameLst>
                                          <p:attrName>ppt_h</p:attrName>
                                        </p:attrNameLst>
                                      </p:cBhvr>
                                      <p:tavLst>
                                        <p:tav tm="0">
                                          <p:val>
                                            <p:fltVal val="0"/>
                                          </p:val>
                                        </p:tav>
                                        <p:tav tm="100000">
                                          <p:val>
                                            <p:strVal val="#ppt_h"/>
                                          </p:val>
                                        </p:tav>
                                      </p:tavLst>
                                    </p:anim>
                                    <p:animEffect transition="in" filter="fade">
                                      <p:cBhvr>
                                        <p:cTn id="90" dur="500"/>
                                        <p:tgtEl>
                                          <p:spTgt spid="23"/>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33"/>
                                        </p:tgtEl>
                                        <p:attrNameLst>
                                          <p:attrName>style.visibility</p:attrName>
                                        </p:attrNameLst>
                                      </p:cBhvr>
                                      <p:to>
                                        <p:strVal val="visible"/>
                                      </p:to>
                                    </p:set>
                                    <p:anim calcmode="lin" valueType="num">
                                      <p:cBhvr>
                                        <p:cTn id="93" dur="500" fill="hold"/>
                                        <p:tgtEl>
                                          <p:spTgt spid="33"/>
                                        </p:tgtEl>
                                        <p:attrNameLst>
                                          <p:attrName>ppt_w</p:attrName>
                                        </p:attrNameLst>
                                      </p:cBhvr>
                                      <p:tavLst>
                                        <p:tav tm="0">
                                          <p:val>
                                            <p:fltVal val="0"/>
                                          </p:val>
                                        </p:tav>
                                        <p:tav tm="100000">
                                          <p:val>
                                            <p:strVal val="#ppt_w"/>
                                          </p:val>
                                        </p:tav>
                                      </p:tavLst>
                                    </p:anim>
                                    <p:anim calcmode="lin" valueType="num">
                                      <p:cBhvr>
                                        <p:cTn id="94" dur="500" fill="hold"/>
                                        <p:tgtEl>
                                          <p:spTgt spid="33"/>
                                        </p:tgtEl>
                                        <p:attrNameLst>
                                          <p:attrName>ppt_h</p:attrName>
                                        </p:attrNameLst>
                                      </p:cBhvr>
                                      <p:tavLst>
                                        <p:tav tm="0">
                                          <p:val>
                                            <p:fltVal val="0"/>
                                          </p:val>
                                        </p:tav>
                                        <p:tav tm="100000">
                                          <p:val>
                                            <p:strVal val="#ppt_h"/>
                                          </p:val>
                                        </p:tav>
                                      </p:tavLst>
                                    </p:anim>
                                    <p:animEffect transition="in" filter="fade">
                                      <p:cBhvr>
                                        <p:cTn id="95" dur="500"/>
                                        <p:tgtEl>
                                          <p:spTgt spid="33"/>
                                        </p:tgtEl>
                                      </p:cBhvr>
                                    </p:animEffect>
                                  </p:childTnLst>
                                </p:cTn>
                              </p:par>
                              <p:par>
                                <p:cTn id="96" presetID="53" presetClass="entr" presetSubtype="16" fill="hold" nodeType="withEffect">
                                  <p:stCondLst>
                                    <p:cond delay="0"/>
                                  </p:stCondLst>
                                  <p:childTnLst>
                                    <p:set>
                                      <p:cBhvr>
                                        <p:cTn id="97" dur="1" fill="hold">
                                          <p:stCondLst>
                                            <p:cond delay="0"/>
                                          </p:stCondLst>
                                        </p:cTn>
                                        <p:tgtEl>
                                          <p:spTgt spid="106"/>
                                        </p:tgtEl>
                                        <p:attrNameLst>
                                          <p:attrName>style.visibility</p:attrName>
                                        </p:attrNameLst>
                                      </p:cBhvr>
                                      <p:to>
                                        <p:strVal val="visible"/>
                                      </p:to>
                                    </p:set>
                                    <p:anim calcmode="lin" valueType="num">
                                      <p:cBhvr>
                                        <p:cTn id="98" dur="500" fill="hold"/>
                                        <p:tgtEl>
                                          <p:spTgt spid="106"/>
                                        </p:tgtEl>
                                        <p:attrNameLst>
                                          <p:attrName>ppt_w</p:attrName>
                                        </p:attrNameLst>
                                      </p:cBhvr>
                                      <p:tavLst>
                                        <p:tav tm="0">
                                          <p:val>
                                            <p:fltVal val="0"/>
                                          </p:val>
                                        </p:tav>
                                        <p:tav tm="100000">
                                          <p:val>
                                            <p:strVal val="#ppt_w"/>
                                          </p:val>
                                        </p:tav>
                                      </p:tavLst>
                                    </p:anim>
                                    <p:anim calcmode="lin" valueType="num">
                                      <p:cBhvr>
                                        <p:cTn id="99" dur="500" fill="hold"/>
                                        <p:tgtEl>
                                          <p:spTgt spid="106"/>
                                        </p:tgtEl>
                                        <p:attrNameLst>
                                          <p:attrName>ppt_h</p:attrName>
                                        </p:attrNameLst>
                                      </p:cBhvr>
                                      <p:tavLst>
                                        <p:tav tm="0">
                                          <p:val>
                                            <p:fltVal val="0"/>
                                          </p:val>
                                        </p:tav>
                                        <p:tav tm="100000">
                                          <p:val>
                                            <p:strVal val="#ppt_h"/>
                                          </p:val>
                                        </p:tav>
                                      </p:tavLst>
                                    </p:anim>
                                    <p:animEffect transition="in" filter="fade">
                                      <p:cBhvr>
                                        <p:cTn id="100" dur="500"/>
                                        <p:tgtEl>
                                          <p:spTgt spid="106"/>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116"/>
                                        </p:tgtEl>
                                        <p:attrNameLst>
                                          <p:attrName>style.visibility</p:attrName>
                                        </p:attrNameLst>
                                      </p:cBhvr>
                                      <p:to>
                                        <p:strVal val="visible"/>
                                      </p:to>
                                    </p:set>
                                    <p:anim calcmode="lin" valueType="num">
                                      <p:cBhvr>
                                        <p:cTn id="103" dur="500" fill="hold"/>
                                        <p:tgtEl>
                                          <p:spTgt spid="116"/>
                                        </p:tgtEl>
                                        <p:attrNameLst>
                                          <p:attrName>ppt_w</p:attrName>
                                        </p:attrNameLst>
                                      </p:cBhvr>
                                      <p:tavLst>
                                        <p:tav tm="0">
                                          <p:val>
                                            <p:fltVal val="0"/>
                                          </p:val>
                                        </p:tav>
                                        <p:tav tm="100000">
                                          <p:val>
                                            <p:strVal val="#ppt_w"/>
                                          </p:val>
                                        </p:tav>
                                      </p:tavLst>
                                    </p:anim>
                                    <p:anim calcmode="lin" valueType="num">
                                      <p:cBhvr>
                                        <p:cTn id="104" dur="500" fill="hold"/>
                                        <p:tgtEl>
                                          <p:spTgt spid="116"/>
                                        </p:tgtEl>
                                        <p:attrNameLst>
                                          <p:attrName>ppt_h</p:attrName>
                                        </p:attrNameLst>
                                      </p:cBhvr>
                                      <p:tavLst>
                                        <p:tav tm="0">
                                          <p:val>
                                            <p:fltVal val="0"/>
                                          </p:val>
                                        </p:tav>
                                        <p:tav tm="100000">
                                          <p:val>
                                            <p:strVal val="#ppt_h"/>
                                          </p:val>
                                        </p:tav>
                                      </p:tavLst>
                                    </p:anim>
                                    <p:animEffect transition="in" filter="fade">
                                      <p:cBhvr>
                                        <p:cTn id="105" dur="500"/>
                                        <p:tgtEl>
                                          <p:spTgt spid="116"/>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nodeType="clickEffect">
                                  <p:stCondLst>
                                    <p:cond delay="0"/>
                                  </p:stCondLst>
                                  <p:childTnLst>
                                    <p:set>
                                      <p:cBhvr>
                                        <p:cTn id="109" dur="1" fill="hold">
                                          <p:stCondLst>
                                            <p:cond delay="0"/>
                                          </p:stCondLst>
                                        </p:cTn>
                                        <p:tgtEl>
                                          <p:spTgt spid="155"/>
                                        </p:tgtEl>
                                        <p:attrNameLst>
                                          <p:attrName>style.visibility</p:attrName>
                                        </p:attrNameLst>
                                      </p:cBhvr>
                                      <p:to>
                                        <p:strVal val="visible"/>
                                      </p:to>
                                    </p:set>
                                    <p:animEffect transition="in" filter="wipe(left)">
                                      <p:cBhvr>
                                        <p:cTn id="110" dur="500"/>
                                        <p:tgtEl>
                                          <p:spTgt spid="155"/>
                                        </p:tgtEl>
                                      </p:cBhvr>
                                    </p:animEffect>
                                  </p:childTnLst>
                                </p:cTn>
                              </p:par>
                              <p:par>
                                <p:cTn id="111" presetID="22" presetClass="entr" presetSubtype="8" fill="hold" grpId="0" nodeType="withEffect">
                                  <p:stCondLst>
                                    <p:cond delay="0"/>
                                  </p:stCondLst>
                                  <p:childTnLst>
                                    <p:set>
                                      <p:cBhvr>
                                        <p:cTn id="112" dur="1" fill="hold">
                                          <p:stCondLst>
                                            <p:cond delay="0"/>
                                          </p:stCondLst>
                                        </p:cTn>
                                        <p:tgtEl>
                                          <p:spTgt spid="197"/>
                                        </p:tgtEl>
                                        <p:attrNameLst>
                                          <p:attrName>style.visibility</p:attrName>
                                        </p:attrNameLst>
                                      </p:cBhvr>
                                      <p:to>
                                        <p:strVal val="visible"/>
                                      </p:to>
                                    </p:set>
                                    <p:animEffect transition="in" filter="wipe(left)">
                                      <p:cBhvr>
                                        <p:cTn id="113" dur="500"/>
                                        <p:tgtEl>
                                          <p:spTgt spid="197"/>
                                        </p:tgtEl>
                                      </p:cBhvr>
                                    </p:animEffect>
                                  </p:childTnLst>
                                </p:cTn>
                              </p:par>
                              <p:par>
                                <p:cTn id="114" presetID="22" presetClass="entr" presetSubtype="8" fill="hold" nodeType="withEffect">
                                  <p:stCondLst>
                                    <p:cond delay="0"/>
                                  </p:stCondLst>
                                  <p:childTnLst>
                                    <p:set>
                                      <p:cBhvr>
                                        <p:cTn id="115" dur="1" fill="hold">
                                          <p:stCondLst>
                                            <p:cond delay="0"/>
                                          </p:stCondLst>
                                        </p:cTn>
                                        <p:tgtEl>
                                          <p:spTgt spid="216"/>
                                        </p:tgtEl>
                                        <p:attrNameLst>
                                          <p:attrName>style.visibility</p:attrName>
                                        </p:attrNameLst>
                                      </p:cBhvr>
                                      <p:to>
                                        <p:strVal val="visible"/>
                                      </p:to>
                                    </p:set>
                                    <p:animEffect transition="in" filter="wipe(left)">
                                      <p:cBhvr>
                                        <p:cTn id="116" dur="500"/>
                                        <p:tgtEl>
                                          <p:spTgt spid="216"/>
                                        </p:tgtEl>
                                      </p:cBhvr>
                                    </p:animEffect>
                                  </p:childTnLst>
                                </p:cTn>
                              </p:par>
                            </p:childTnLst>
                          </p:cTn>
                        </p:par>
                      </p:childTnLst>
                    </p:cTn>
                  </p:par>
                  <p:par>
                    <p:cTn id="117" fill="hold">
                      <p:stCondLst>
                        <p:cond delay="indefinite"/>
                      </p:stCondLst>
                      <p:childTnLst>
                        <p:par>
                          <p:cTn id="118" fill="hold">
                            <p:stCondLst>
                              <p:cond delay="0"/>
                            </p:stCondLst>
                            <p:childTnLst>
                              <p:par>
                                <p:cTn id="119" presetID="53" presetClass="entr" presetSubtype="16" fill="hold" grpId="0" nodeType="clickEffect">
                                  <p:stCondLst>
                                    <p:cond delay="0"/>
                                  </p:stCondLst>
                                  <p:childTnLst>
                                    <p:set>
                                      <p:cBhvr>
                                        <p:cTn id="120" dur="1" fill="hold">
                                          <p:stCondLst>
                                            <p:cond delay="0"/>
                                          </p:stCondLst>
                                        </p:cTn>
                                        <p:tgtEl>
                                          <p:spTgt spid="20"/>
                                        </p:tgtEl>
                                        <p:attrNameLst>
                                          <p:attrName>style.visibility</p:attrName>
                                        </p:attrNameLst>
                                      </p:cBhvr>
                                      <p:to>
                                        <p:strVal val="visible"/>
                                      </p:to>
                                    </p:set>
                                    <p:anim calcmode="lin" valueType="num">
                                      <p:cBhvr>
                                        <p:cTn id="121" dur="500" fill="hold"/>
                                        <p:tgtEl>
                                          <p:spTgt spid="20"/>
                                        </p:tgtEl>
                                        <p:attrNameLst>
                                          <p:attrName>ppt_w</p:attrName>
                                        </p:attrNameLst>
                                      </p:cBhvr>
                                      <p:tavLst>
                                        <p:tav tm="0">
                                          <p:val>
                                            <p:fltVal val="0"/>
                                          </p:val>
                                        </p:tav>
                                        <p:tav tm="100000">
                                          <p:val>
                                            <p:strVal val="#ppt_w"/>
                                          </p:val>
                                        </p:tav>
                                      </p:tavLst>
                                    </p:anim>
                                    <p:anim calcmode="lin" valueType="num">
                                      <p:cBhvr>
                                        <p:cTn id="122" dur="500" fill="hold"/>
                                        <p:tgtEl>
                                          <p:spTgt spid="20"/>
                                        </p:tgtEl>
                                        <p:attrNameLst>
                                          <p:attrName>ppt_h</p:attrName>
                                        </p:attrNameLst>
                                      </p:cBhvr>
                                      <p:tavLst>
                                        <p:tav tm="0">
                                          <p:val>
                                            <p:fltVal val="0"/>
                                          </p:val>
                                        </p:tav>
                                        <p:tav tm="100000">
                                          <p:val>
                                            <p:strVal val="#ppt_h"/>
                                          </p:val>
                                        </p:tav>
                                      </p:tavLst>
                                    </p:anim>
                                    <p:animEffect transition="in" filter="fade">
                                      <p:cBhvr>
                                        <p:cTn id="123" dur="500"/>
                                        <p:tgtEl>
                                          <p:spTgt spid="20"/>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1"/>
                                        </p:tgtEl>
                                        <p:attrNameLst>
                                          <p:attrName>style.visibility</p:attrName>
                                        </p:attrNameLst>
                                      </p:cBhvr>
                                      <p:to>
                                        <p:strVal val="visible"/>
                                      </p:to>
                                    </p:set>
                                    <p:anim calcmode="lin" valueType="num">
                                      <p:cBhvr>
                                        <p:cTn id="126" dur="500" fill="hold"/>
                                        <p:tgtEl>
                                          <p:spTgt spid="21"/>
                                        </p:tgtEl>
                                        <p:attrNameLst>
                                          <p:attrName>ppt_w</p:attrName>
                                        </p:attrNameLst>
                                      </p:cBhvr>
                                      <p:tavLst>
                                        <p:tav tm="0">
                                          <p:val>
                                            <p:fltVal val="0"/>
                                          </p:val>
                                        </p:tav>
                                        <p:tav tm="100000">
                                          <p:val>
                                            <p:strVal val="#ppt_w"/>
                                          </p:val>
                                        </p:tav>
                                      </p:tavLst>
                                    </p:anim>
                                    <p:anim calcmode="lin" valueType="num">
                                      <p:cBhvr>
                                        <p:cTn id="127" dur="500" fill="hold"/>
                                        <p:tgtEl>
                                          <p:spTgt spid="21"/>
                                        </p:tgtEl>
                                        <p:attrNameLst>
                                          <p:attrName>ppt_h</p:attrName>
                                        </p:attrNameLst>
                                      </p:cBhvr>
                                      <p:tavLst>
                                        <p:tav tm="0">
                                          <p:val>
                                            <p:fltVal val="0"/>
                                          </p:val>
                                        </p:tav>
                                        <p:tav tm="100000">
                                          <p:val>
                                            <p:strVal val="#ppt_h"/>
                                          </p:val>
                                        </p:tav>
                                      </p:tavLst>
                                    </p:anim>
                                    <p:animEffect transition="in" filter="fade">
                                      <p:cBhvr>
                                        <p:cTn id="128" dur="500"/>
                                        <p:tgtEl>
                                          <p:spTgt spid="21"/>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 calcmode="lin" valueType="num">
                                      <p:cBhvr>
                                        <p:cTn id="131" dur="500" fill="hold"/>
                                        <p:tgtEl>
                                          <p:spTgt spid="32"/>
                                        </p:tgtEl>
                                        <p:attrNameLst>
                                          <p:attrName>ppt_w</p:attrName>
                                        </p:attrNameLst>
                                      </p:cBhvr>
                                      <p:tavLst>
                                        <p:tav tm="0">
                                          <p:val>
                                            <p:fltVal val="0"/>
                                          </p:val>
                                        </p:tav>
                                        <p:tav tm="100000">
                                          <p:val>
                                            <p:strVal val="#ppt_w"/>
                                          </p:val>
                                        </p:tav>
                                      </p:tavLst>
                                    </p:anim>
                                    <p:anim calcmode="lin" valueType="num">
                                      <p:cBhvr>
                                        <p:cTn id="132" dur="500" fill="hold"/>
                                        <p:tgtEl>
                                          <p:spTgt spid="32"/>
                                        </p:tgtEl>
                                        <p:attrNameLst>
                                          <p:attrName>ppt_h</p:attrName>
                                        </p:attrNameLst>
                                      </p:cBhvr>
                                      <p:tavLst>
                                        <p:tav tm="0">
                                          <p:val>
                                            <p:fltVal val="0"/>
                                          </p:val>
                                        </p:tav>
                                        <p:tav tm="100000">
                                          <p:val>
                                            <p:strVal val="#ppt_h"/>
                                          </p:val>
                                        </p:tav>
                                      </p:tavLst>
                                    </p:anim>
                                    <p:animEffect transition="in" filter="fade">
                                      <p:cBhvr>
                                        <p:cTn id="133" dur="500"/>
                                        <p:tgtEl>
                                          <p:spTgt spid="32"/>
                                        </p:tgtEl>
                                      </p:cBhvr>
                                    </p:animEffect>
                                  </p:childTnLst>
                                </p:cTn>
                              </p:par>
                              <p:par>
                                <p:cTn id="134" presetID="53" presetClass="entr" presetSubtype="16" fill="hold" nodeType="withEffect">
                                  <p:stCondLst>
                                    <p:cond delay="0"/>
                                  </p:stCondLst>
                                  <p:childTnLst>
                                    <p:set>
                                      <p:cBhvr>
                                        <p:cTn id="135" dur="1" fill="hold">
                                          <p:stCondLst>
                                            <p:cond delay="0"/>
                                          </p:stCondLst>
                                        </p:cTn>
                                        <p:tgtEl>
                                          <p:spTgt spid="103"/>
                                        </p:tgtEl>
                                        <p:attrNameLst>
                                          <p:attrName>style.visibility</p:attrName>
                                        </p:attrNameLst>
                                      </p:cBhvr>
                                      <p:to>
                                        <p:strVal val="visible"/>
                                      </p:to>
                                    </p:set>
                                    <p:anim calcmode="lin" valueType="num">
                                      <p:cBhvr>
                                        <p:cTn id="136" dur="500" fill="hold"/>
                                        <p:tgtEl>
                                          <p:spTgt spid="103"/>
                                        </p:tgtEl>
                                        <p:attrNameLst>
                                          <p:attrName>ppt_w</p:attrName>
                                        </p:attrNameLst>
                                      </p:cBhvr>
                                      <p:tavLst>
                                        <p:tav tm="0">
                                          <p:val>
                                            <p:fltVal val="0"/>
                                          </p:val>
                                        </p:tav>
                                        <p:tav tm="100000">
                                          <p:val>
                                            <p:strVal val="#ppt_w"/>
                                          </p:val>
                                        </p:tav>
                                      </p:tavLst>
                                    </p:anim>
                                    <p:anim calcmode="lin" valueType="num">
                                      <p:cBhvr>
                                        <p:cTn id="137" dur="500" fill="hold"/>
                                        <p:tgtEl>
                                          <p:spTgt spid="103"/>
                                        </p:tgtEl>
                                        <p:attrNameLst>
                                          <p:attrName>ppt_h</p:attrName>
                                        </p:attrNameLst>
                                      </p:cBhvr>
                                      <p:tavLst>
                                        <p:tav tm="0">
                                          <p:val>
                                            <p:fltVal val="0"/>
                                          </p:val>
                                        </p:tav>
                                        <p:tav tm="100000">
                                          <p:val>
                                            <p:strVal val="#ppt_h"/>
                                          </p:val>
                                        </p:tav>
                                      </p:tavLst>
                                    </p:anim>
                                    <p:animEffect transition="in" filter="fade">
                                      <p:cBhvr>
                                        <p:cTn id="138" dur="500"/>
                                        <p:tgtEl>
                                          <p:spTgt spid="103"/>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109"/>
                                        </p:tgtEl>
                                        <p:attrNameLst>
                                          <p:attrName>style.visibility</p:attrName>
                                        </p:attrNameLst>
                                      </p:cBhvr>
                                      <p:to>
                                        <p:strVal val="visible"/>
                                      </p:to>
                                    </p:set>
                                    <p:anim calcmode="lin" valueType="num">
                                      <p:cBhvr>
                                        <p:cTn id="141" dur="500" fill="hold"/>
                                        <p:tgtEl>
                                          <p:spTgt spid="109"/>
                                        </p:tgtEl>
                                        <p:attrNameLst>
                                          <p:attrName>ppt_w</p:attrName>
                                        </p:attrNameLst>
                                      </p:cBhvr>
                                      <p:tavLst>
                                        <p:tav tm="0">
                                          <p:val>
                                            <p:fltVal val="0"/>
                                          </p:val>
                                        </p:tav>
                                        <p:tav tm="100000">
                                          <p:val>
                                            <p:strVal val="#ppt_w"/>
                                          </p:val>
                                        </p:tav>
                                      </p:tavLst>
                                    </p:anim>
                                    <p:anim calcmode="lin" valueType="num">
                                      <p:cBhvr>
                                        <p:cTn id="142" dur="500" fill="hold"/>
                                        <p:tgtEl>
                                          <p:spTgt spid="109"/>
                                        </p:tgtEl>
                                        <p:attrNameLst>
                                          <p:attrName>ppt_h</p:attrName>
                                        </p:attrNameLst>
                                      </p:cBhvr>
                                      <p:tavLst>
                                        <p:tav tm="0">
                                          <p:val>
                                            <p:fltVal val="0"/>
                                          </p:val>
                                        </p:tav>
                                        <p:tav tm="100000">
                                          <p:val>
                                            <p:strVal val="#ppt_h"/>
                                          </p:val>
                                        </p:tav>
                                      </p:tavLst>
                                    </p:anim>
                                    <p:animEffect transition="in" filter="fade">
                                      <p:cBhvr>
                                        <p:cTn id="143" dur="500"/>
                                        <p:tgtEl>
                                          <p:spTgt spid="109"/>
                                        </p:tgtEl>
                                      </p:cBhvr>
                                    </p:animEffect>
                                  </p:childTnLst>
                                </p:cTn>
                              </p:par>
                            </p:childTnLst>
                          </p:cTn>
                        </p:par>
                      </p:childTnLst>
                    </p:cTn>
                  </p:par>
                  <p:par>
                    <p:cTn id="144" fill="hold">
                      <p:stCondLst>
                        <p:cond delay="indefinite"/>
                      </p:stCondLst>
                      <p:childTnLst>
                        <p:par>
                          <p:cTn id="145" fill="hold">
                            <p:stCondLst>
                              <p:cond delay="0"/>
                            </p:stCondLst>
                            <p:childTnLst>
                              <p:par>
                                <p:cTn id="146" presetID="22" presetClass="entr" presetSubtype="8" fill="hold" nodeType="clickEffect">
                                  <p:stCondLst>
                                    <p:cond delay="0"/>
                                  </p:stCondLst>
                                  <p:childTnLst>
                                    <p:set>
                                      <p:cBhvr>
                                        <p:cTn id="147" dur="1" fill="hold">
                                          <p:stCondLst>
                                            <p:cond delay="0"/>
                                          </p:stCondLst>
                                        </p:cTn>
                                        <p:tgtEl>
                                          <p:spTgt spid="198"/>
                                        </p:tgtEl>
                                        <p:attrNameLst>
                                          <p:attrName>style.visibility</p:attrName>
                                        </p:attrNameLst>
                                      </p:cBhvr>
                                      <p:to>
                                        <p:strVal val="visible"/>
                                      </p:to>
                                    </p:set>
                                    <p:animEffect transition="in" filter="wipe(left)">
                                      <p:cBhvr>
                                        <p:cTn id="148" dur="500"/>
                                        <p:tgtEl>
                                          <p:spTgt spid="198"/>
                                        </p:tgtEl>
                                      </p:cBhvr>
                                    </p:animEffect>
                                  </p:childTnLst>
                                </p:cTn>
                              </p:par>
                              <p:par>
                                <p:cTn id="149" presetID="22" presetClass="entr" presetSubtype="8" fill="hold" grpId="0" nodeType="withEffect">
                                  <p:stCondLst>
                                    <p:cond delay="0"/>
                                  </p:stCondLst>
                                  <p:childTnLst>
                                    <p:set>
                                      <p:cBhvr>
                                        <p:cTn id="150" dur="1" fill="hold">
                                          <p:stCondLst>
                                            <p:cond delay="0"/>
                                          </p:stCondLst>
                                        </p:cTn>
                                        <p:tgtEl>
                                          <p:spTgt spid="201"/>
                                        </p:tgtEl>
                                        <p:attrNameLst>
                                          <p:attrName>style.visibility</p:attrName>
                                        </p:attrNameLst>
                                      </p:cBhvr>
                                      <p:to>
                                        <p:strVal val="visible"/>
                                      </p:to>
                                    </p:set>
                                    <p:animEffect transition="in" filter="wipe(left)">
                                      <p:cBhvr>
                                        <p:cTn id="151" dur="500"/>
                                        <p:tgtEl>
                                          <p:spTgt spid="201"/>
                                        </p:tgtEl>
                                      </p:cBhvr>
                                    </p:animEffect>
                                  </p:childTnLst>
                                </p:cTn>
                              </p:par>
                              <p:par>
                                <p:cTn id="152" presetID="22" presetClass="entr" presetSubtype="8" fill="hold" nodeType="withEffect">
                                  <p:stCondLst>
                                    <p:cond delay="0"/>
                                  </p:stCondLst>
                                  <p:childTnLst>
                                    <p:set>
                                      <p:cBhvr>
                                        <p:cTn id="153" dur="1" fill="hold">
                                          <p:stCondLst>
                                            <p:cond delay="0"/>
                                          </p:stCondLst>
                                        </p:cTn>
                                        <p:tgtEl>
                                          <p:spTgt spid="217"/>
                                        </p:tgtEl>
                                        <p:attrNameLst>
                                          <p:attrName>style.visibility</p:attrName>
                                        </p:attrNameLst>
                                      </p:cBhvr>
                                      <p:to>
                                        <p:strVal val="visible"/>
                                      </p:to>
                                    </p:set>
                                    <p:animEffect transition="in" filter="wipe(left)">
                                      <p:cBhvr>
                                        <p:cTn id="154" dur="500"/>
                                        <p:tgtEl>
                                          <p:spTgt spid="217"/>
                                        </p:tgtEl>
                                      </p:cBhvr>
                                    </p:animEffect>
                                  </p:childTnLst>
                                </p:cTn>
                              </p:par>
                            </p:childTnLst>
                          </p:cTn>
                        </p:par>
                      </p:childTnLst>
                    </p:cTn>
                  </p:par>
                  <p:par>
                    <p:cTn id="155" fill="hold">
                      <p:stCondLst>
                        <p:cond delay="indefinite"/>
                      </p:stCondLst>
                      <p:childTnLst>
                        <p:par>
                          <p:cTn id="156" fill="hold">
                            <p:stCondLst>
                              <p:cond delay="0"/>
                            </p:stCondLst>
                            <p:childTnLst>
                              <p:par>
                                <p:cTn id="157" presetID="53" presetClass="entr" presetSubtype="16" fill="hold" grpId="0" nodeType="clickEffect">
                                  <p:stCondLst>
                                    <p:cond delay="0"/>
                                  </p:stCondLst>
                                  <p:childTnLst>
                                    <p:set>
                                      <p:cBhvr>
                                        <p:cTn id="158" dur="1" fill="hold">
                                          <p:stCondLst>
                                            <p:cond delay="0"/>
                                          </p:stCondLst>
                                        </p:cTn>
                                        <p:tgtEl>
                                          <p:spTgt spid="18"/>
                                        </p:tgtEl>
                                        <p:attrNameLst>
                                          <p:attrName>style.visibility</p:attrName>
                                        </p:attrNameLst>
                                      </p:cBhvr>
                                      <p:to>
                                        <p:strVal val="visible"/>
                                      </p:to>
                                    </p:set>
                                    <p:anim calcmode="lin" valueType="num">
                                      <p:cBhvr>
                                        <p:cTn id="159" dur="500" fill="hold"/>
                                        <p:tgtEl>
                                          <p:spTgt spid="18"/>
                                        </p:tgtEl>
                                        <p:attrNameLst>
                                          <p:attrName>ppt_w</p:attrName>
                                        </p:attrNameLst>
                                      </p:cBhvr>
                                      <p:tavLst>
                                        <p:tav tm="0">
                                          <p:val>
                                            <p:fltVal val="0"/>
                                          </p:val>
                                        </p:tav>
                                        <p:tav tm="100000">
                                          <p:val>
                                            <p:strVal val="#ppt_w"/>
                                          </p:val>
                                        </p:tav>
                                      </p:tavLst>
                                    </p:anim>
                                    <p:anim calcmode="lin" valueType="num">
                                      <p:cBhvr>
                                        <p:cTn id="160" dur="500" fill="hold"/>
                                        <p:tgtEl>
                                          <p:spTgt spid="18"/>
                                        </p:tgtEl>
                                        <p:attrNameLst>
                                          <p:attrName>ppt_h</p:attrName>
                                        </p:attrNameLst>
                                      </p:cBhvr>
                                      <p:tavLst>
                                        <p:tav tm="0">
                                          <p:val>
                                            <p:fltVal val="0"/>
                                          </p:val>
                                        </p:tav>
                                        <p:tav tm="100000">
                                          <p:val>
                                            <p:strVal val="#ppt_h"/>
                                          </p:val>
                                        </p:tav>
                                      </p:tavLst>
                                    </p:anim>
                                    <p:animEffect transition="in" filter="fade">
                                      <p:cBhvr>
                                        <p:cTn id="161" dur="500"/>
                                        <p:tgtEl>
                                          <p:spTgt spid="18"/>
                                        </p:tgtEl>
                                      </p:cBhvr>
                                    </p:animEffect>
                                  </p:childTnLst>
                                </p:cTn>
                              </p:par>
                              <p:par>
                                <p:cTn id="162" presetID="53" presetClass="entr" presetSubtype="16" fill="hold" grpId="0" nodeType="withEffect">
                                  <p:stCondLst>
                                    <p:cond delay="0"/>
                                  </p:stCondLst>
                                  <p:childTnLst>
                                    <p:set>
                                      <p:cBhvr>
                                        <p:cTn id="163" dur="1" fill="hold">
                                          <p:stCondLst>
                                            <p:cond delay="0"/>
                                          </p:stCondLst>
                                        </p:cTn>
                                        <p:tgtEl>
                                          <p:spTgt spid="19"/>
                                        </p:tgtEl>
                                        <p:attrNameLst>
                                          <p:attrName>style.visibility</p:attrName>
                                        </p:attrNameLst>
                                      </p:cBhvr>
                                      <p:to>
                                        <p:strVal val="visible"/>
                                      </p:to>
                                    </p:set>
                                    <p:anim calcmode="lin" valueType="num">
                                      <p:cBhvr>
                                        <p:cTn id="164" dur="500" fill="hold"/>
                                        <p:tgtEl>
                                          <p:spTgt spid="19"/>
                                        </p:tgtEl>
                                        <p:attrNameLst>
                                          <p:attrName>ppt_w</p:attrName>
                                        </p:attrNameLst>
                                      </p:cBhvr>
                                      <p:tavLst>
                                        <p:tav tm="0">
                                          <p:val>
                                            <p:fltVal val="0"/>
                                          </p:val>
                                        </p:tav>
                                        <p:tav tm="100000">
                                          <p:val>
                                            <p:strVal val="#ppt_w"/>
                                          </p:val>
                                        </p:tav>
                                      </p:tavLst>
                                    </p:anim>
                                    <p:anim calcmode="lin" valueType="num">
                                      <p:cBhvr>
                                        <p:cTn id="165" dur="500" fill="hold"/>
                                        <p:tgtEl>
                                          <p:spTgt spid="19"/>
                                        </p:tgtEl>
                                        <p:attrNameLst>
                                          <p:attrName>ppt_h</p:attrName>
                                        </p:attrNameLst>
                                      </p:cBhvr>
                                      <p:tavLst>
                                        <p:tav tm="0">
                                          <p:val>
                                            <p:fltVal val="0"/>
                                          </p:val>
                                        </p:tav>
                                        <p:tav tm="100000">
                                          <p:val>
                                            <p:strVal val="#ppt_h"/>
                                          </p:val>
                                        </p:tav>
                                      </p:tavLst>
                                    </p:anim>
                                    <p:animEffect transition="in" filter="fade">
                                      <p:cBhvr>
                                        <p:cTn id="166" dur="500"/>
                                        <p:tgtEl>
                                          <p:spTgt spid="19"/>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31"/>
                                        </p:tgtEl>
                                        <p:attrNameLst>
                                          <p:attrName>style.visibility</p:attrName>
                                        </p:attrNameLst>
                                      </p:cBhvr>
                                      <p:to>
                                        <p:strVal val="visible"/>
                                      </p:to>
                                    </p:set>
                                    <p:anim calcmode="lin" valueType="num">
                                      <p:cBhvr>
                                        <p:cTn id="169" dur="500" fill="hold"/>
                                        <p:tgtEl>
                                          <p:spTgt spid="31"/>
                                        </p:tgtEl>
                                        <p:attrNameLst>
                                          <p:attrName>ppt_w</p:attrName>
                                        </p:attrNameLst>
                                      </p:cBhvr>
                                      <p:tavLst>
                                        <p:tav tm="0">
                                          <p:val>
                                            <p:fltVal val="0"/>
                                          </p:val>
                                        </p:tav>
                                        <p:tav tm="100000">
                                          <p:val>
                                            <p:strVal val="#ppt_w"/>
                                          </p:val>
                                        </p:tav>
                                      </p:tavLst>
                                    </p:anim>
                                    <p:anim calcmode="lin" valueType="num">
                                      <p:cBhvr>
                                        <p:cTn id="170" dur="500" fill="hold"/>
                                        <p:tgtEl>
                                          <p:spTgt spid="31"/>
                                        </p:tgtEl>
                                        <p:attrNameLst>
                                          <p:attrName>ppt_h</p:attrName>
                                        </p:attrNameLst>
                                      </p:cBhvr>
                                      <p:tavLst>
                                        <p:tav tm="0">
                                          <p:val>
                                            <p:fltVal val="0"/>
                                          </p:val>
                                        </p:tav>
                                        <p:tav tm="100000">
                                          <p:val>
                                            <p:strVal val="#ppt_h"/>
                                          </p:val>
                                        </p:tav>
                                      </p:tavLst>
                                    </p:anim>
                                    <p:animEffect transition="in" filter="fade">
                                      <p:cBhvr>
                                        <p:cTn id="171" dur="500"/>
                                        <p:tgtEl>
                                          <p:spTgt spid="31"/>
                                        </p:tgtEl>
                                      </p:cBhvr>
                                    </p:animEffect>
                                  </p:childTnLst>
                                </p:cTn>
                              </p:par>
                              <p:par>
                                <p:cTn id="172" presetID="53" presetClass="entr" presetSubtype="16" fill="hold" nodeType="withEffect">
                                  <p:stCondLst>
                                    <p:cond delay="0"/>
                                  </p:stCondLst>
                                  <p:childTnLst>
                                    <p:set>
                                      <p:cBhvr>
                                        <p:cTn id="173" dur="1" fill="hold">
                                          <p:stCondLst>
                                            <p:cond delay="0"/>
                                          </p:stCondLst>
                                        </p:cTn>
                                        <p:tgtEl>
                                          <p:spTgt spid="107"/>
                                        </p:tgtEl>
                                        <p:attrNameLst>
                                          <p:attrName>style.visibility</p:attrName>
                                        </p:attrNameLst>
                                      </p:cBhvr>
                                      <p:to>
                                        <p:strVal val="visible"/>
                                      </p:to>
                                    </p:set>
                                    <p:anim calcmode="lin" valueType="num">
                                      <p:cBhvr>
                                        <p:cTn id="174" dur="500" fill="hold"/>
                                        <p:tgtEl>
                                          <p:spTgt spid="107"/>
                                        </p:tgtEl>
                                        <p:attrNameLst>
                                          <p:attrName>ppt_w</p:attrName>
                                        </p:attrNameLst>
                                      </p:cBhvr>
                                      <p:tavLst>
                                        <p:tav tm="0">
                                          <p:val>
                                            <p:fltVal val="0"/>
                                          </p:val>
                                        </p:tav>
                                        <p:tav tm="100000">
                                          <p:val>
                                            <p:strVal val="#ppt_w"/>
                                          </p:val>
                                        </p:tav>
                                      </p:tavLst>
                                    </p:anim>
                                    <p:anim calcmode="lin" valueType="num">
                                      <p:cBhvr>
                                        <p:cTn id="175" dur="500" fill="hold"/>
                                        <p:tgtEl>
                                          <p:spTgt spid="107"/>
                                        </p:tgtEl>
                                        <p:attrNameLst>
                                          <p:attrName>ppt_h</p:attrName>
                                        </p:attrNameLst>
                                      </p:cBhvr>
                                      <p:tavLst>
                                        <p:tav tm="0">
                                          <p:val>
                                            <p:fltVal val="0"/>
                                          </p:val>
                                        </p:tav>
                                        <p:tav tm="100000">
                                          <p:val>
                                            <p:strVal val="#ppt_h"/>
                                          </p:val>
                                        </p:tav>
                                      </p:tavLst>
                                    </p:anim>
                                    <p:animEffect transition="in" filter="fade">
                                      <p:cBhvr>
                                        <p:cTn id="176" dur="500"/>
                                        <p:tgtEl>
                                          <p:spTgt spid="107"/>
                                        </p:tgtEl>
                                      </p:cBhvr>
                                    </p:animEffect>
                                  </p:childTnLst>
                                </p:cTn>
                              </p:par>
                              <p:par>
                                <p:cTn id="177" presetID="53" presetClass="entr" presetSubtype="16" fill="hold" grpId="0" nodeType="withEffect">
                                  <p:stCondLst>
                                    <p:cond delay="0"/>
                                  </p:stCondLst>
                                  <p:childTnLst>
                                    <p:set>
                                      <p:cBhvr>
                                        <p:cTn id="178" dur="1" fill="hold">
                                          <p:stCondLst>
                                            <p:cond delay="0"/>
                                          </p:stCondLst>
                                        </p:cTn>
                                        <p:tgtEl>
                                          <p:spTgt spid="118"/>
                                        </p:tgtEl>
                                        <p:attrNameLst>
                                          <p:attrName>style.visibility</p:attrName>
                                        </p:attrNameLst>
                                      </p:cBhvr>
                                      <p:to>
                                        <p:strVal val="visible"/>
                                      </p:to>
                                    </p:set>
                                    <p:anim calcmode="lin" valueType="num">
                                      <p:cBhvr>
                                        <p:cTn id="179" dur="500" fill="hold"/>
                                        <p:tgtEl>
                                          <p:spTgt spid="118"/>
                                        </p:tgtEl>
                                        <p:attrNameLst>
                                          <p:attrName>ppt_w</p:attrName>
                                        </p:attrNameLst>
                                      </p:cBhvr>
                                      <p:tavLst>
                                        <p:tav tm="0">
                                          <p:val>
                                            <p:fltVal val="0"/>
                                          </p:val>
                                        </p:tav>
                                        <p:tav tm="100000">
                                          <p:val>
                                            <p:strVal val="#ppt_w"/>
                                          </p:val>
                                        </p:tav>
                                      </p:tavLst>
                                    </p:anim>
                                    <p:anim calcmode="lin" valueType="num">
                                      <p:cBhvr>
                                        <p:cTn id="180" dur="500" fill="hold"/>
                                        <p:tgtEl>
                                          <p:spTgt spid="118"/>
                                        </p:tgtEl>
                                        <p:attrNameLst>
                                          <p:attrName>ppt_h</p:attrName>
                                        </p:attrNameLst>
                                      </p:cBhvr>
                                      <p:tavLst>
                                        <p:tav tm="0">
                                          <p:val>
                                            <p:fltVal val="0"/>
                                          </p:val>
                                        </p:tav>
                                        <p:tav tm="100000">
                                          <p:val>
                                            <p:strVal val="#ppt_h"/>
                                          </p:val>
                                        </p:tav>
                                      </p:tavLst>
                                    </p:anim>
                                    <p:animEffect transition="in" filter="fade">
                                      <p:cBhvr>
                                        <p:cTn id="181" dur="500"/>
                                        <p:tgtEl>
                                          <p:spTgt spid="118"/>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202"/>
                                        </p:tgtEl>
                                        <p:attrNameLst>
                                          <p:attrName>style.visibility</p:attrName>
                                        </p:attrNameLst>
                                      </p:cBhvr>
                                      <p:to>
                                        <p:strVal val="visible"/>
                                      </p:to>
                                    </p:set>
                                    <p:animEffect transition="in" filter="wipe(left)">
                                      <p:cBhvr>
                                        <p:cTn id="186" dur="500"/>
                                        <p:tgtEl>
                                          <p:spTgt spid="202"/>
                                        </p:tgtEl>
                                      </p:cBhvr>
                                    </p:animEffect>
                                  </p:childTnLst>
                                </p:cTn>
                              </p:par>
                              <p:par>
                                <p:cTn id="187" presetID="22" presetClass="entr" presetSubtype="8" fill="hold" nodeType="withEffect">
                                  <p:stCondLst>
                                    <p:cond delay="0"/>
                                  </p:stCondLst>
                                  <p:childTnLst>
                                    <p:set>
                                      <p:cBhvr>
                                        <p:cTn id="188" dur="1" fill="hold">
                                          <p:stCondLst>
                                            <p:cond delay="0"/>
                                          </p:stCondLst>
                                        </p:cTn>
                                        <p:tgtEl>
                                          <p:spTgt spid="178"/>
                                        </p:tgtEl>
                                        <p:attrNameLst>
                                          <p:attrName>style.visibility</p:attrName>
                                        </p:attrNameLst>
                                      </p:cBhvr>
                                      <p:to>
                                        <p:strVal val="visible"/>
                                      </p:to>
                                    </p:set>
                                    <p:animEffect transition="in" filter="wipe(left)">
                                      <p:cBhvr>
                                        <p:cTn id="189" dur="500"/>
                                        <p:tgtEl>
                                          <p:spTgt spid="178"/>
                                        </p:tgtEl>
                                      </p:cBhvr>
                                    </p:animEffect>
                                  </p:childTnLst>
                                </p:cTn>
                              </p:par>
                              <p:par>
                                <p:cTn id="190" presetID="22" presetClass="entr" presetSubtype="8" fill="hold" nodeType="withEffect">
                                  <p:stCondLst>
                                    <p:cond delay="0"/>
                                  </p:stCondLst>
                                  <p:childTnLst>
                                    <p:set>
                                      <p:cBhvr>
                                        <p:cTn id="191" dur="1" fill="hold">
                                          <p:stCondLst>
                                            <p:cond delay="0"/>
                                          </p:stCondLst>
                                        </p:cTn>
                                        <p:tgtEl>
                                          <p:spTgt spid="218"/>
                                        </p:tgtEl>
                                        <p:attrNameLst>
                                          <p:attrName>style.visibility</p:attrName>
                                        </p:attrNameLst>
                                      </p:cBhvr>
                                      <p:to>
                                        <p:strVal val="visible"/>
                                      </p:to>
                                    </p:set>
                                    <p:animEffect transition="in" filter="wipe(left)">
                                      <p:cBhvr>
                                        <p:cTn id="192" dur="500"/>
                                        <p:tgtEl>
                                          <p:spTgt spid="218"/>
                                        </p:tgtEl>
                                      </p:cBhvr>
                                    </p:animEffect>
                                  </p:childTnLst>
                                </p:cTn>
                              </p:par>
                            </p:childTnLst>
                          </p:cTn>
                        </p:par>
                      </p:childTnLst>
                    </p:cTn>
                  </p:par>
                  <p:par>
                    <p:cTn id="193" fill="hold">
                      <p:stCondLst>
                        <p:cond delay="indefinite"/>
                      </p:stCondLst>
                      <p:childTnLst>
                        <p:par>
                          <p:cTn id="194" fill="hold">
                            <p:stCondLst>
                              <p:cond delay="0"/>
                            </p:stCondLst>
                            <p:childTnLst>
                              <p:par>
                                <p:cTn id="195" presetID="53" presetClass="entr" presetSubtype="16" fill="hold" grpId="0" nodeType="clickEffect">
                                  <p:stCondLst>
                                    <p:cond delay="0"/>
                                  </p:stCondLst>
                                  <p:childTnLst>
                                    <p:set>
                                      <p:cBhvr>
                                        <p:cTn id="196" dur="1" fill="hold">
                                          <p:stCondLst>
                                            <p:cond delay="0"/>
                                          </p:stCondLst>
                                        </p:cTn>
                                        <p:tgtEl>
                                          <p:spTgt spid="16"/>
                                        </p:tgtEl>
                                        <p:attrNameLst>
                                          <p:attrName>style.visibility</p:attrName>
                                        </p:attrNameLst>
                                      </p:cBhvr>
                                      <p:to>
                                        <p:strVal val="visible"/>
                                      </p:to>
                                    </p:set>
                                    <p:anim calcmode="lin" valueType="num">
                                      <p:cBhvr>
                                        <p:cTn id="197" dur="500" fill="hold"/>
                                        <p:tgtEl>
                                          <p:spTgt spid="16"/>
                                        </p:tgtEl>
                                        <p:attrNameLst>
                                          <p:attrName>ppt_w</p:attrName>
                                        </p:attrNameLst>
                                      </p:cBhvr>
                                      <p:tavLst>
                                        <p:tav tm="0">
                                          <p:val>
                                            <p:fltVal val="0"/>
                                          </p:val>
                                        </p:tav>
                                        <p:tav tm="100000">
                                          <p:val>
                                            <p:strVal val="#ppt_w"/>
                                          </p:val>
                                        </p:tav>
                                      </p:tavLst>
                                    </p:anim>
                                    <p:anim calcmode="lin" valueType="num">
                                      <p:cBhvr>
                                        <p:cTn id="198" dur="500" fill="hold"/>
                                        <p:tgtEl>
                                          <p:spTgt spid="16"/>
                                        </p:tgtEl>
                                        <p:attrNameLst>
                                          <p:attrName>ppt_h</p:attrName>
                                        </p:attrNameLst>
                                      </p:cBhvr>
                                      <p:tavLst>
                                        <p:tav tm="0">
                                          <p:val>
                                            <p:fltVal val="0"/>
                                          </p:val>
                                        </p:tav>
                                        <p:tav tm="100000">
                                          <p:val>
                                            <p:strVal val="#ppt_h"/>
                                          </p:val>
                                        </p:tav>
                                      </p:tavLst>
                                    </p:anim>
                                    <p:animEffect transition="in" filter="fade">
                                      <p:cBhvr>
                                        <p:cTn id="199" dur="500"/>
                                        <p:tgtEl>
                                          <p:spTgt spid="16"/>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17"/>
                                        </p:tgtEl>
                                        <p:attrNameLst>
                                          <p:attrName>style.visibility</p:attrName>
                                        </p:attrNameLst>
                                      </p:cBhvr>
                                      <p:to>
                                        <p:strVal val="visible"/>
                                      </p:to>
                                    </p:set>
                                    <p:anim calcmode="lin" valueType="num">
                                      <p:cBhvr>
                                        <p:cTn id="202" dur="500" fill="hold"/>
                                        <p:tgtEl>
                                          <p:spTgt spid="17"/>
                                        </p:tgtEl>
                                        <p:attrNameLst>
                                          <p:attrName>ppt_w</p:attrName>
                                        </p:attrNameLst>
                                      </p:cBhvr>
                                      <p:tavLst>
                                        <p:tav tm="0">
                                          <p:val>
                                            <p:fltVal val="0"/>
                                          </p:val>
                                        </p:tav>
                                        <p:tav tm="100000">
                                          <p:val>
                                            <p:strVal val="#ppt_w"/>
                                          </p:val>
                                        </p:tav>
                                      </p:tavLst>
                                    </p:anim>
                                    <p:anim calcmode="lin" valueType="num">
                                      <p:cBhvr>
                                        <p:cTn id="203" dur="500" fill="hold"/>
                                        <p:tgtEl>
                                          <p:spTgt spid="17"/>
                                        </p:tgtEl>
                                        <p:attrNameLst>
                                          <p:attrName>ppt_h</p:attrName>
                                        </p:attrNameLst>
                                      </p:cBhvr>
                                      <p:tavLst>
                                        <p:tav tm="0">
                                          <p:val>
                                            <p:fltVal val="0"/>
                                          </p:val>
                                        </p:tav>
                                        <p:tav tm="100000">
                                          <p:val>
                                            <p:strVal val="#ppt_h"/>
                                          </p:val>
                                        </p:tav>
                                      </p:tavLst>
                                    </p:anim>
                                    <p:animEffect transition="in" filter="fade">
                                      <p:cBhvr>
                                        <p:cTn id="204" dur="500"/>
                                        <p:tgtEl>
                                          <p:spTgt spid="17"/>
                                        </p:tgtEl>
                                      </p:cBhvr>
                                    </p:animEffect>
                                  </p:childTnLst>
                                </p:cTn>
                              </p:par>
                              <p:par>
                                <p:cTn id="205" presetID="53" presetClass="entr" presetSubtype="16" fill="hold" grpId="0" nodeType="withEffect">
                                  <p:stCondLst>
                                    <p:cond delay="0"/>
                                  </p:stCondLst>
                                  <p:childTnLst>
                                    <p:set>
                                      <p:cBhvr>
                                        <p:cTn id="206" dur="1" fill="hold">
                                          <p:stCondLst>
                                            <p:cond delay="0"/>
                                          </p:stCondLst>
                                        </p:cTn>
                                        <p:tgtEl>
                                          <p:spTgt spid="30"/>
                                        </p:tgtEl>
                                        <p:attrNameLst>
                                          <p:attrName>style.visibility</p:attrName>
                                        </p:attrNameLst>
                                      </p:cBhvr>
                                      <p:to>
                                        <p:strVal val="visible"/>
                                      </p:to>
                                    </p:set>
                                    <p:anim calcmode="lin" valueType="num">
                                      <p:cBhvr>
                                        <p:cTn id="207" dur="500" fill="hold"/>
                                        <p:tgtEl>
                                          <p:spTgt spid="30"/>
                                        </p:tgtEl>
                                        <p:attrNameLst>
                                          <p:attrName>ppt_w</p:attrName>
                                        </p:attrNameLst>
                                      </p:cBhvr>
                                      <p:tavLst>
                                        <p:tav tm="0">
                                          <p:val>
                                            <p:fltVal val="0"/>
                                          </p:val>
                                        </p:tav>
                                        <p:tav tm="100000">
                                          <p:val>
                                            <p:strVal val="#ppt_w"/>
                                          </p:val>
                                        </p:tav>
                                      </p:tavLst>
                                    </p:anim>
                                    <p:anim calcmode="lin" valueType="num">
                                      <p:cBhvr>
                                        <p:cTn id="208" dur="500" fill="hold"/>
                                        <p:tgtEl>
                                          <p:spTgt spid="30"/>
                                        </p:tgtEl>
                                        <p:attrNameLst>
                                          <p:attrName>ppt_h</p:attrName>
                                        </p:attrNameLst>
                                      </p:cBhvr>
                                      <p:tavLst>
                                        <p:tav tm="0">
                                          <p:val>
                                            <p:fltVal val="0"/>
                                          </p:val>
                                        </p:tav>
                                        <p:tav tm="100000">
                                          <p:val>
                                            <p:strVal val="#ppt_h"/>
                                          </p:val>
                                        </p:tav>
                                      </p:tavLst>
                                    </p:anim>
                                    <p:animEffect transition="in" filter="fade">
                                      <p:cBhvr>
                                        <p:cTn id="209" dur="500"/>
                                        <p:tgtEl>
                                          <p:spTgt spid="30"/>
                                        </p:tgtEl>
                                      </p:cBhvr>
                                    </p:animEffect>
                                  </p:childTnLst>
                                </p:cTn>
                              </p:par>
                              <p:par>
                                <p:cTn id="210" presetID="53" presetClass="entr" presetSubtype="16" fill="hold" nodeType="withEffect">
                                  <p:stCondLst>
                                    <p:cond delay="0"/>
                                  </p:stCondLst>
                                  <p:childTnLst>
                                    <p:set>
                                      <p:cBhvr>
                                        <p:cTn id="211" dur="1" fill="hold">
                                          <p:stCondLst>
                                            <p:cond delay="0"/>
                                          </p:stCondLst>
                                        </p:cTn>
                                        <p:tgtEl>
                                          <p:spTgt spid="105"/>
                                        </p:tgtEl>
                                        <p:attrNameLst>
                                          <p:attrName>style.visibility</p:attrName>
                                        </p:attrNameLst>
                                      </p:cBhvr>
                                      <p:to>
                                        <p:strVal val="visible"/>
                                      </p:to>
                                    </p:set>
                                    <p:anim calcmode="lin" valueType="num">
                                      <p:cBhvr>
                                        <p:cTn id="212" dur="500" fill="hold"/>
                                        <p:tgtEl>
                                          <p:spTgt spid="105"/>
                                        </p:tgtEl>
                                        <p:attrNameLst>
                                          <p:attrName>ppt_w</p:attrName>
                                        </p:attrNameLst>
                                      </p:cBhvr>
                                      <p:tavLst>
                                        <p:tav tm="0">
                                          <p:val>
                                            <p:fltVal val="0"/>
                                          </p:val>
                                        </p:tav>
                                        <p:tav tm="100000">
                                          <p:val>
                                            <p:strVal val="#ppt_w"/>
                                          </p:val>
                                        </p:tav>
                                      </p:tavLst>
                                    </p:anim>
                                    <p:anim calcmode="lin" valueType="num">
                                      <p:cBhvr>
                                        <p:cTn id="213" dur="500" fill="hold"/>
                                        <p:tgtEl>
                                          <p:spTgt spid="105"/>
                                        </p:tgtEl>
                                        <p:attrNameLst>
                                          <p:attrName>ppt_h</p:attrName>
                                        </p:attrNameLst>
                                      </p:cBhvr>
                                      <p:tavLst>
                                        <p:tav tm="0">
                                          <p:val>
                                            <p:fltVal val="0"/>
                                          </p:val>
                                        </p:tav>
                                        <p:tav tm="100000">
                                          <p:val>
                                            <p:strVal val="#ppt_h"/>
                                          </p:val>
                                        </p:tav>
                                      </p:tavLst>
                                    </p:anim>
                                    <p:animEffect transition="in" filter="fade">
                                      <p:cBhvr>
                                        <p:cTn id="214" dur="500"/>
                                        <p:tgtEl>
                                          <p:spTgt spid="105"/>
                                        </p:tgtEl>
                                      </p:cBhvr>
                                    </p:animEffect>
                                  </p:childTnLst>
                                </p:cTn>
                              </p:par>
                              <p:par>
                                <p:cTn id="215" presetID="53" presetClass="entr" presetSubtype="16" fill="hold" grpId="0" nodeType="withEffect">
                                  <p:stCondLst>
                                    <p:cond delay="0"/>
                                  </p:stCondLst>
                                  <p:childTnLst>
                                    <p:set>
                                      <p:cBhvr>
                                        <p:cTn id="216" dur="1" fill="hold">
                                          <p:stCondLst>
                                            <p:cond delay="0"/>
                                          </p:stCondLst>
                                        </p:cTn>
                                        <p:tgtEl>
                                          <p:spTgt spid="120"/>
                                        </p:tgtEl>
                                        <p:attrNameLst>
                                          <p:attrName>style.visibility</p:attrName>
                                        </p:attrNameLst>
                                      </p:cBhvr>
                                      <p:to>
                                        <p:strVal val="visible"/>
                                      </p:to>
                                    </p:set>
                                    <p:anim calcmode="lin" valueType="num">
                                      <p:cBhvr>
                                        <p:cTn id="217" dur="500" fill="hold"/>
                                        <p:tgtEl>
                                          <p:spTgt spid="120"/>
                                        </p:tgtEl>
                                        <p:attrNameLst>
                                          <p:attrName>ppt_w</p:attrName>
                                        </p:attrNameLst>
                                      </p:cBhvr>
                                      <p:tavLst>
                                        <p:tav tm="0">
                                          <p:val>
                                            <p:fltVal val="0"/>
                                          </p:val>
                                        </p:tav>
                                        <p:tav tm="100000">
                                          <p:val>
                                            <p:strVal val="#ppt_w"/>
                                          </p:val>
                                        </p:tav>
                                      </p:tavLst>
                                    </p:anim>
                                    <p:anim calcmode="lin" valueType="num">
                                      <p:cBhvr>
                                        <p:cTn id="218" dur="500" fill="hold"/>
                                        <p:tgtEl>
                                          <p:spTgt spid="120"/>
                                        </p:tgtEl>
                                        <p:attrNameLst>
                                          <p:attrName>ppt_h</p:attrName>
                                        </p:attrNameLst>
                                      </p:cBhvr>
                                      <p:tavLst>
                                        <p:tav tm="0">
                                          <p:val>
                                            <p:fltVal val="0"/>
                                          </p:val>
                                        </p:tav>
                                        <p:tav tm="100000">
                                          <p:val>
                                            <p:strVal val="#ppt_h"/>
                                          </p:val>
                                        </p:tav>
                                      </p:tavLst>
                                    </p:anim>
                                    <p:animEffect transition="in" filter="fade">
                                      <p:cBhvr>
                                        <p:cTn id="219" dur="500"/>
                                        <p:tgtEl>
                                          <p:spTgt spid="120"/>
                                        </p:tgtEl>
                                      </p:cBhvr>
                                    </p:animEffect>
                                  </p:childTnLst>
                                </p:cTn>
                              </p:par>
                            </p:childTnLst>
                          </p:cTn>
                        </p:par>
                      </p:childTnLst>
                    </p:cTn>
                  </p:par>
                  <p:par>
                    <p:cTn id="220" fill="hold">
                      <p:stCondLst>
                        <p:cond delay="indefinite"/>
                      </p:stCondLst>
                      <p:childTnLst>
                        <p:par>
                          <p:cTn id="221" fill="hold">
                            <p:stCondLst>
                              <p:cond delay="0"/>
                            </p:stCondLst>
                            <p:childTnLst>
                              <p:par>
                                <p:cTn id="222" presetID="22" presetClass="entr" presetSubtype="8" fill="hold" nodeType="clickEffect">
                                  <p:stCondLst>
                                    <p:cond delay="0"/>
                                  </p:stCondLst>
                                  <p:childTnLst>
                                    <p:set>
                                      <p:cBhvr>
                                        <p:cTn id="223" dur="1" fill="hold">
                                          <p:stCondLst>
                                            <p:cond delay="0"/>
                                          </p:stCondLst>
                                        </p:cTn>
                                        <p:tgtEl>
                                          <p:spTgt spid="165"/>
                                        </p:tgtEl>
                                        <p:attrNameLst>
                                          <p:attrName>style.visibility</p:attrName>
                                        </p:attrNameLst>
                                      </p:cBhvr>
                                      <p:to>
                                        <p:strVal val="visible"/>
                                      </p:to>
                                    </p:set>
                                    <p:animEffect transition="in" filter="wipe(left)">
                                      <p:cBhvr>
                                        <p:cTn id="224" dur="500"/>
                                        <p:tgtEl>
                                          <p:spTgt spid="165"/>
                                        </p:tgtEl>
                                      </p:cBhvr>
                                    </p:animEffect>
                                  </p:childTnLst>
                                </p:cTn>
                              </p:par>
                              <p:par>
                                <p:cTn id="225" presetID="22" presetClass="entr" presetSubtype="8" fill="hold" grpId="0" nodeType="withEffect">
                                  <p:stCondLst>
                                    <p:cond delay="0"/>
                                  </p:stCondLst>
                                  <p:childTnLst>
                                    <p:set>
                                      <p:cBhvr>
                                        <p:cTn id="226" dur="1" fill="hold">
                                          <p:stCondLst>
                                            <p:cond delay="0"/>
                                          </p:stCondLst>
                                        </p:cTn>
                                        <p:tgtEl>
                                          <p:spTgt spid="203"/>
                                        </p:tgtEl>
                                        <p:attrNameLst>
                                          <p:attrName>style.visibility</p:attrName>
                                        </p:attrNameLst>
                                      </p:cBhvr>
                                      <p:to>
                                        <p:strVal val="visible"/>
                                      </p:to>
                                    </p:set>
                                    <p:animEffect transition="in" filter="wipe(left)">
                                      <p:cBhvr>
                                        <p:cTn id="227" dur="500"/>
                                        <p:tgtEl>
                                          <p:spTgt spid="203"/>
                                        </p:tgtEl>
                                      </p:cBhvr>
                                    </p:animEffect>
                                  </p:childTnLst>
                                </p:cTn>
                              </p:par>
                              <p:par>
                                <p:cTn id="228" presetID="22" presetClass="entr" presetSubtype="8" fill="hold" nodeType="withEffect">
                                  <p:stCondLst>
                                    <p:cond delay="0"/>
                                  </p:stCondLst>
                                  <p:childTnLst>
                                    <p:set>
                                      <p:cBhvr>
                                        <p:cTn id="229" dur="1" fill="hold">
                                          <p:stCondLst>
                                            <p:cond delay="0"/>
                                          </p:stCondLst>
                                        </p:cTn>
                                        <p:tgtEl>
                                          <p:spTgt spid="219"/>
                                        </p:tgtEl>
                                        <p:attrNameLst>
                                          <p:attrName>style.visibility</p:attrName>
                                        </p:attrNameLst>
                                      </p:cBhvr>
                                      <p:to>
                                        <p:strVal val="visible"/>
                                      </p:to>
                                    </p:set>
                                    <p:animEffect transition="in" filter="wipe(left)">
                                      <p:cBhvr>
                                        <p:cTn id="230" dur="500"/>
                                        <p:tgtEl>
                                          <p:spTgt spid="219"/>
                                        </p:tgtEl>
                                      </p:cBhvr>
                                    </p:animEffect>
                                  </p:childTnLst>
                                </p:cTn>
                              </p:par>
                            </p:childTnLst>
                          </p:cTn>
                        </p:par>
                      </p:childTnLst>
                    </p:cTn>
                  </p:par>
                  <p:par>
                    <p:cTn id="231" fill="hold">
                      <p:stCondLst>
                        <p:cond delay="indefinite"/>
                      </p:stCondLst>
                      <p:childTnLst>
                        <p:par>
                          <p:cTn id="232" fill="hold">
                            <p:stCondLst>
                              <p:cond delay="0"/>
                            </p:stCondLst>
                            <p:childTnLst>
                              <p:par>
                                <p:cTn id="233" presetID="53" presetClass="entr" presetSubtype="16" fill="hold" grpId="0" nodeType="clickEffect">
                                  <p:stCondLst>
                                    <p:cond delay="0"/>
                                  </p:stCondLst>
                                  <p:childTnLst>
                                    <p:set>
                                      <p:cBhvr>
                                        <p:cTn id="234" dur="1" fill="hold">
                                          <p:stCondLst>
                                            <p:cond delay="0"/>
                                          </p:stCondLst>
                                        </p:cTn>
                                        <p:tgtEl>
                                          <p:spTgt spid="28"/>
                                        </p:tgtEl>
                                        <p:attrNameLst>
                                          <p:attrName>style.visibility</p:attrName>
                                        </p:attrNameLst>
                                      </p:cBhvr>
                                      <p:to>
                                        <p:strVal val="visible"/>
                                      </p:to>
                                    </p:set>
                                    <p:anim calcmode="lin" valueType="num">
                                      <p:cBhvr>
                                        <p:cTn id="235" dur="500" fill="hold"/>
                                        <p:tgtEl>
                                          <p:spTgt spid="28"/>
                                        </p:tgtEl>
                                        <p:attrNameLst>
                                          <p:attrName>ppt_w</p:attrName>
                                        </p:attrNameLst>
                                      </p:cBhvr>
                                      <p:tavLst>
                                        <p:tav tm="0">
                                          <p:val>
                                            <p:fltVal val="0"/>
                                          </p:val>
                                        </p:tav>
                                        <p:tav tm="100000">
                                          <p:val>
                                            <p:strVal val="#ppt_w"/>
                                          </p:val>
                                        </p:tav>
                                      </p:tavLst>
                                    </p:anim>
                                    <p:anim calcmode="lin" valueType="num">
                                      <p:cBhvr>
                                        <p:cTn id="236" dur="500" fill="hold"/>
                                        <p:tgtEl>
                                          <p:spTgt spid="28"/>
                                        </p:tgtEl>
                                        <p:attrNameLst>
                                          <p:attrName>ppt_h</p:attrName>
                                        </p:attrNameLst>
                                      </p:cBhvr>
                                      <p:tavLst>
                                        <p:tav tm="0">
                                          <p:val>
                                            <p:fltVal val="0"/>
                                          </p:val>
                                        </p:tav>
                                        <p:tav tm="100000">
                                          <p:val>
                                            <p:strVal val="#ppt_h"/>
                                          </p:val>
                                        </p:tav>
                                      </p:tavLst>
                                    </p:anim>
                                    <p:animEffect transition="in" filter="fade">
                                      <p:cBhvr>
                                        <p:cTn id="237" dur="500"/>
                                        <p:tgtEl>
                                          <p:spTgt spid="28"/>
                                        </p:tgtEl>
                                      </p:cBhvr>
                                    </p:animEffect>
                                  </p:childTnLst>
                                </p:cTn>
                              </p:par>
                              <p:par>
                                <p:cTn id="238" presetID="53" presetClass="entr" presetSubtype="16" fill="hold" grpId="0" nodeType="withEffect">
                                  <p:stCondLst>
                                    <p:cond delay="0"/>
                                  </p:stCondLst>
                                  <p:childTnLst>
                                    <p:set>
                                      <p:cBhvr>
                                        <p:cTn id="239" dur="1" fill="hold">
                                          <p:stCondLst>
                                            <p:cond delay="0"/>
                                          </p:stCondLst>
                                        </p:cTn>
                                        <p:tgtEl>
                                          <p:spTgt spid="29"/>
                                        </p:tgtEl>
                                        <p:attrNameLst>
                                          <p:attrName>style.visibility</p:attrName>
                                        </p:attrNameLst>
                                      </p:cBhvr>
                                      <p:to>
                                        <p:strVal val="visible"/>
                                      </p:to>
                                    </p:set>
                                    <p:anim calcmode="lin" valueType="num">
                                      <p:cBhvr>
                                        <p:cTn id="240" dur="500" fill="hold"/>
                                        <p:tgtEl>
                                          <p:spTgt spid="29"/>
                                        </p:tgtEl>
                                        <p:attrNameLst>
                                          <p:attrName>ppt_w</p:attrName>
                                        </p:attrNameLst>
                                      </p:cBhvr>
                                      <p:tavLst>
                                        <p:tav tm="0">
                                          <p:val>
                                            <p:fltVal val="0"/>
                                          </p:val>
                                        </p:tav>
                                        <p:tav tm="100000">
                                          <p:val>
                                            <p:strVal val="#ppt_w"/>
                                          </p:val>
                                        </p:tav>
                                      </p:tavLst>
                                    </p:anim>
                                    <p:anim calcmode="lin" valueType="num">
                                      <p:cBhvr>
                                        <p:cTn id="241" dur="500" fill="hold"/>
                                        <p:tgtEl>
                                          <p:spTgt spid="29"/>
                                        </p:tgtEl>
                                        <p:attrNameLst>
                                          <p:attrName>ppt_h</p:attrName>
                                        </p:attrNameLst>
                                      </p:cBhvr>
                                      <p:tavLst>
                                        <p:tav tm="0">
                                          <p:val>
                                            <p:fltVal val="0"/>
                                          </p:val>
                                        </p:tav>
                                        <p:tav tm="100000">
                                          <p:val>
                                            <p:strVal val="#ppt_h"/>
                                          </p:val>
                                        </p:tav>
                                      </p:tavLst>
                                    </p:anim>
                                    <p:animEffect transition="in" filter="fade">
                                      <p:cBhvr>
                                        <p:cTn id="242" dur="500"/>
                                        <p:tgtEl>
                                          <p:spTgt spid="29"/>
                                        </p:tgtEl>
                                      </p:cBhvr>
                                    </p:animEffect>
                                  </p:childTnLst>
                                </p:cTn>
                              </p:par>
                              <p:par>
                                <p:cTn id="243" presetID="53" presetClass="entr" presetSubtype="16" fill="hold" grpId="0" nodeType="withEffect">
                                  <p:stCondLst>
                                    <p:cond delay="0"/>
                                  </p:stCondLst>
                                  <p:childTnLst>
                                    <p:set>
                                      <p:cBhvr>
                                        <p:cTn id="244" dur="1" fill="hold">
                                          <p:stCondLst>
                                            <p:cond delay="0"/>
                                          </p:stCondLst>
                                        </p:cTn>
                                        <p:tgtEl>
                                          <p:spTgt spid="36"/>
                                        </p:tgtEl>
                                        <p:attrNameLst>
                                          <p:attrName>style.visibility</p:attrName>
                                        </p:attrNameLst>
                                      </p:cBhvr>
                                      <p:to>
                                        <p:strVal val="visible"/>
                                      </p:to>
                                    </p:set>
                                    <p:anim calcmode="lin" valueType="num">
                                      <p:cBhvr>
                                        <p:cTn id="245" dur="500" fill="hold"/>
                                        <p:tgtEl>
                                          <p:spTgt spid="36"/>
                                        </p:tgtEl>
                                        <p:attrNameLst>
                                          <p:attrName>ppt_w</p:attrName>
                                        </p:attrNameLst>
                                      </p:cBhvr>
                                      <p:tavLst>
                                        <p:tav tm="0">
                                          <p:val>
                                            <p:fltVal val="0"/>
                                          </p:val>
                                        </p:tav>
                                        <p:tav tm="100000">
                                          <p:val>
                                            <p:strVal val="#ppt_w"/>
                                          </p:val>
                                        </p:tav>
                                      </p:tavLst>
                                    </p:anim>
                                    <p:anim calcmode="lin" valueType="num">
                                      <p:cBhvr>
                                        <p:cTn id="246" dur="500" fill="hold"/>
                                        <p:tgtEl>
                                          <p:spTgt spid="36"/>
                                        </p:tgtEl>
                                        <p:attrNameLst>
                                          <p:attrName>ppt_h</p:attrName>
                                        </p:attrNameLst>
                                      </p:cBhvr>
                                      <p:tavLst>
                                        <p:tav tm="0">
                                          <p:val>
                                            <p:fltVal val="0"/>
                                          </p:val>
                                        </p:tav>
                                        <p:tav tm="100000">
                                          <p:val>
                                            <p:strVal val="#ppt_h"/>
                                          </p:val>
                                        </p:tav>
                                      </p:tavLst>
                                    </p:anim>
                                    <p:animEffect transition="in" filter="fade">
                                      <p:cBhvr>
                                        <p:cTn id="247" dur="500"/>
                                        <p:tgtEl>
                                          <p:spTgt spid="36"/>
                                        </p:tgtEl>
                                      </p:cBhvr>
                                    </p:animEffect>
                                  </p:childTnLst>
                                </p:cTn>
                              </p:par>
                              <p:par>
                                <p:cTn id="248" presetID="53" presetClass="entr" presetSubtype="16" fill="hold" grpId="0" nodeType="withEffect">
                                  <p:stCondLst>
                                    <p:cond delay="0"/>
                                  </p:stCondLst>
                                  <p:childTnLst>
                                    <p:set>
                                      <p:cBhvr>
                                        <p:cTn id="249" dur="1" fill="hold">
                                          <p:stCondLst>
                                            <p:cond delay="0"/>
                                          </p:stCondLst>
                                        </p:cTn>
                                        <p:tgtEl>
                                          <p:spTgt spid="53"/>
                                        </p:tgtEl>
                                        <p:attrNameLst>
                                          <p:attrName>style.visibility</p:attrName>
                                        </p:attrNameLst>
                                      </p:cBhvr>
                                      <p:to>
                                        <p:strVal val="visible"/>
                                      </p:to>
                                    </p:set>
                                    <p:anim calcmode="lin" valueType="num">
                                      <p:cBhvr>
                                        <p:cTn id="250" dur="500" fill="hold"/>
                                        <p:tgtEl>
                                          <p:spTgt spid="53"/>
                                        </p:tgtEl>
                                        <p:attrNameLst>
                                          <p:attrName>ppt_w</p:attrName>
                                        </p:attrNameLst>
                                      </p:cBhvr>
                                      <p:tavLst>
                                        <p:tav tm="0">
                                          <p:val>
                                            <p:fltVal val="0"/>
                                          </p:val>
                                        </p:tav>
                                        <p:tav tm="100000">
                                          <p:val>
                                            <p:strVal val="#ppt_w"/>
                                          </p:val>
                                        </p:tav>
                                      </p:tavLst>
                                    </p:anim>
                                    <p:anim calcmode="lin" valueType="num">
                                      <p:cBhvr>
                                        <p:cTn id="251" dur="500" fill="hold"/>
                                        <p:tgtEl>
                                          <p:spTgt spid="53"/>
                                        </p:tgtEl>
                                        <p:attrNameLst>
                                          <p:attrName>ppt_h</p:attrName>
                                        </p:attrNameLst>
                                      </p:cBhvr>
                                      <p:tavLst>
                                        <p:tav tm="0">
                                          <p:val>
                                            <p:fltVal val="0"/>
                                          </p:val>
                                        </p:tav>
                                        <p:tav tm="100000">
                                          <p:val>
                                            <p:strVal val="#ppt_h"/>
                                          </p:val>
                                        </p:tav>
                                      </p:tavLst>
                                    </p:anim>
                                    <p:animEffect transition="in" filter="fade">
                                      <p:cBhvr>
                                        <p:cTn id="252" dur="500"/>
                                        <p:tgtEl>
                                          <p:spTgt spid="53"/>
                                        </p:tgtEl>
                                      </p:cBhvr>
                                    </p:animEffect>
                                  </p:childTnLst>
                                </p:cTn>
                              </p:par>
                              <p:par>
                                <p:cTn id="253" presetID="53" presetClass="entr" presetSubtype="16" fill="hold" grpId="0" nodeType="withEffect">
                                  <p:stCondLst>
                                    <p:cond delay="0"/>
                                  </p:stCondLst>
                                  <p:childTnLst>
                                    <p:set>
                                      <p:cBhvr>
                                        <p:cTn id="254" dur="1" fill="hold">
                                          <p:stCondLst>
                                            <p:cond delay="0"/>
                                          </p:stCondLst>
                                        </p:cTn>
                                        <p:tgtEl>
                                          <p:spTgt spid="113"/>
                                        </p:tgtEl>
                                        <p:attrNameLst>
                                          <p:attrName>style.visibility</p:attrName>
                                        </p:attrNameLst>
                                      </p:cBhvr>
                                      <p:to>
                                        <p:strVal val="visible"/>
                                      </p:to>
                                    </p:set>
                                    <p:anim calcmode="lin" valueType="num">
                                      <p:cBhvr>
                                        <p:cTn id="255" dur="500" fill="hold"/>
                                        <p:tgtEl>
                                          <p:spTgt spid="113"/>
                                        </p:tgtEl>
                                        <p:attrNameLst>
                                          <p:attrName>ppt_w</p:attrName>
                                        </p:attrNameLst>
                                      </p:cBhvr>
                                      <p:tavLst>
                                        <p:tav tm="0">
                                          <p:val>
                                            <p:fltVal val="0"/>
                                          </p:val>
                                        </p:tav>
                                        <p:tav tm="100000">
                                          <p:val>
                                            <p:strVal val="#ppt_w"/>
                                          </p:val>
                                        </p:tav>
                                      </p:tavLst>
                                    </p:anim>
                                    <p:anim calcmode="lin" valueType="num">
                                      <p:cBhvr>
                                        <p:cTn id="256" dur="500" fill="hold"/>
                                        <p:tgtEl>
                                          <p:spTgt spid="113"/>
                                        </p:tgtEl>
                                        <p:attrNameLst>
                                          <p:attrName>ppt_h</p:attrName>
                                        </p:attrNameLst>
                                      </p:cBhvr>
                                      <p:tavLst>
                                        <p:tav tm="0">
                                          <p:val>
                                            <p:fltVal val="0"/>
                                          </p:val>
                                        </p:tav>
                                        <p:tav tm="100000">
                                          <p:val>
                                            <p:strVal val="#ppt_h"/>
                                          </p:val>
                                        </p:tav>
                                      </p:tavLst>
                                    </p:anim>
                                    <p:animEffect transition="in" filter="fade">
                                      <p:cBhvr>
                                        <p:cTn id="257" dur="500"/>
                                        <p:tgtEl>
                                          <p:spTgt spid="113"/>
                                        </p:tgtEl>
                                      </p:cBhvr>
                                    </p:animEffect>
                                  </p:childTnLst>
                                </p:cTn>
                              </p:par>
                            </p:childTnLst>
                          </p:cTn>
                        </p:par>
                      </p:childTnLst>
                    </p:cTn>
                  </p:par>
                  <p:par>
                    <p:cTn id="258" fill="hold">
                      <p:stCondLst>
                        <p:cond delay="indefinite"/>
                      </p:stCondLst>
                      <p:childTnLst>
                        <p:par>
                          <p:cTn id="259" fill="hold">
                            <p:stCondLst>
                              <p:cond delay="0"/>
                            </p:stCondLst>
                            <p:childTnLst>
                              <p:par>
                                <p:cTn id="260" presetID="22" presetClass="entr" presetSubtype="8" fill="hold" grpId="0" nodeType="clickEffect">
                                  <p:stCondLst>
                                    <p:cond delay="0"/>
                                  </p:stCondLst>
                                  <p:childTnLst>
                                    <p:set>
                                      <p:cBhvr>
                                        <p:cTn id="261" dur="1" fill="hold">
                                          <p:stCondLst>
                                            <p:cond delay="0"/>
                                          </p:stCondLst>
                                        </p:cTn>
                                        <p:tgtEl>
                                          <p:spTgt spid="204"/>
                                        </p:tgtEl>
                                        <p:attrNameLst>
                                          <p:attrName>style.visibility</p:attrName>
                                        </p:attrNameLst>
                                      </p:cBhvr>
                                      <p:to>
                                        <p:strVal val="visible"/>
                                      </p:to>
                                    </p:set>
                                    <p:animEffect transition="in" filter="wipe(left)">
                                      <p:cBhvr>
                                        <p:cTn id="262" dur="500"/>
                                        <p:tgtEl>
                                          <p:spTgt spid="204"/>
                                        </p:tgtEl>
                                      </p:cBhvr>
                                    </p:animEffect>
                                  </p:childTnLst>
                                </p:cTn>
                              </p:par>
                              <p:par>
                                <p:cTn id="263" presetID="22" presetClass="entr" presetSubtype="8" fill="hold" grpId="0" nodeType="withEffect">
                                  <p:stCondLst>
                                    <p:cond delay="0"/>
                                  </p:stCondLst>
                                  <p:childTnLst>
                                    <p:set>
                                      <p:cBhvr>
                                        <p:cTn id="264" dur="1" fill="hold">
                                          <p:stCondLst>
                                            <p:cond delay="0"/>
                                          </p:stCondLst>
                                        </p:cTn>
                                        <p:tgtEl>
                                          <p:spTgt spid="164"/>
                                        </p:tgtEl>
                                        <p:attrNameLst>
                                          <p:attrName>style.visibility</p:attrName>
                                        </p:attrNameLst>
                                      </p:cBhvr>
                                      <p:to>
                                        <p:strVal val="visible"/>
                                      </p:to>
                                    </p:set>
                                    <p:animEffect transition="in" filter="wipe(left)">
                                      <p:cBhvr>
                                        <p:cTn id="265"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108" grpId="0"/>
      <p:bldP spid="109" grpId="0"/>
      <p:bldP spid="112" grpId="0"/>
      <p:bldP spid="53" grpId="0" animBg="1"/>
      <p:bldP spid="113" grpId="0"/>
      <p:bldP spid="116" grpId="0"/>
      <p:bldP spid="118" grpId="0"/>
      <p:bldP spid="120" grpId="0"/>
      <p:bldP spid="193" grpId="0"/>
      <p:bldP spid="196" grpId="0"/>
      <p:bldP spid="197" grpId="0"/>
      <p:bldP spid="201" grpId="0"/>
      <p:bldP spid="202" grpId="0"/>
      <p:bldP spid="164" grpId="0" animBg="1"/>
      <p:bldP spid="203" grpId="0"/>
      <p:bldP spid="20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819403" y="0"/>
            <a:ext cx="3505198" cy="685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502813" y="4043600"/>
            <a:ext cx="1676400" cy="1747600"/>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438764" y="3677543"/>
            <a:ext cx="609600" cy="635491"/>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2683788" y="4381501"/>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8" name="Oval 7"/>
          <p:cNvSpPr/>
          <p:nvPr/>
        </p:nvSpPr>
        <p:spPr>
          <a:xfrm>
            <a:off x="2399896" y="5429067"/>
            <a:ext cx="609600" cy="635491"/>
          </a:xfrm>
          <a:prstGeom prst="ellipse">
            <a:avLst/>
          </a:prstGeom>
          <a:solidFill>
            <a:srgbClr val="FF33CC">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4908849" y="2704282"/>
            <a:ext cx="1676400" cy="1747600"/>
          </a:xfrm>
          <a:prstGeom prst="ellipse">
            <a:avLst/>
          </a:prstGeom>
          <a:solidFill>
            <a:srgbClr val="A2007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5872463" y="2366318"/>
            <a:ext cx="609600" cy="635491"/>
          </a:xfrm>
          <a:prstGeom prst="ellipse">
            <a:avLst/>
          </a:prstGeom>
          <a:solidFill>
            <a:srgbClr val="FF33CC">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5089824" y="3042183"/>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2" name="Oval 11"/>
          <p:cNvSpPr/>
          <p:nvPr/>
        </p:nvSpPr>
        <p:spPr>
          <a:xfrm>
            <a:off x="4853284" y="4061220"/>
            <a:ext cx="609600" cy="635491"/>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p:cNvGrpSpPr/>
          <p:nvPr/>
        </p:nvGrpSpPr>
        <p:grpSpPr>
          <a:xfrm>
            <a:off x="280961" y="1410484"/>
            <a:ext cx="2079922" cy="3268270"/>
            <a:chOff x="803340" y="1776422"/>
            <a:chExt cx="1594579" cy="2493655"/>
          </a:xfrm>
        </p:grpSpPr>
        <p:sp>
          <p:nvSpPr>
            <p:cNvPr id="17" name="Oval 16"/>
            <p:cNvSpPr/>
            <p:nvPr/>
          </p:nvSpPr>
          <p:spPr>
            <a:xfrm>
              <a:off x="1858033" y="2786879"/>
              <a:ext cx="539886" cy="539886"/>
            </a:xfrm>
            <a:prstGeom prst="ellipse">
              <a:avLst/>
            </a:prstGeom>
            <a:solidFill>
              <a:srgbClr val="FF93E3">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803340" y="3326765"/>
              <a:ext cx="943310" cy="943312"/>
            </a:xfrm>
            <a:prstGeom prst="ellipse">
              <a:avLst/>
            </a:prstGeom>
            <a:solidFill>
              <a:srgbClr val="A20078">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1003187" y="2822277"/>
              <a:ext cx="271808" cy="271808"/>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2010433" y="3782580"/>
              <a:ext cx="267108" cy="267108"/>
            </a:xfrm>
            <a:prstGeom prst="ellipse">
              <a:avLst/>
            </a:prstGeom>
            <a:noFill/>
            <a:ln>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324633" y="1776422"/>
              <a:ext cx="695342" cy="695344"/>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p:cNvGrpSpPr/>
          <p:nvPr/>
        </p:nvGrpSpPr>
        <p:grpSpPr>
          <a:xfrm flipH="1">
            <a:off x="6781800" y="2160797"/>
            <a:ext cx="2079922" cy="3268270"/>
            <a:chOff x="803340" y="1776422"/>
            <a:chExt cx="1594579" cy="2493655"/>
          </a:xfrm>
        </p:grpSpPr>
        <p:sp>
          <p:nvSpPr>
            <p:cNvPr id="23" name="Oval 22"/>
            <p:cNvSpPr/>
            <p:nvPr/>
          </p:nvSpPr>
          <p:spPr>
            <a:xfrm>
              <a:off x="1858033" y="2786879"/>
              <a:ext cx="539886" cy="539886"/>
            </a:xfrm>
            <a:prstGeom prst="ellipse">
              <a:avLst/>
            </a:prstGeom>
            <a:solidFill>
              <a:srgbClr val="FF93E3">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803340" y="3326765"/>
              <a:ext cx="943310" cy="943312"/>
            </a:xfrm>
            <a:prstGeom prst="ellipse">
              <a:avLst/>
            </a:prstGeom>
            <a:solidFill>
              <a:srgbClr val="A20078">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1003187" y="2822277"/>
              <a:ext cx="271808" cy="271808"/>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010433" y="3782580"/>
              <a:ext cx="267108" cy="267108"/>
            </a:xfrm>
            <a:prstGeom prst="ellipse">
              <a:avLst/>
            </a:prstGeom>
            <a:noFill/>
            <a:ln>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324633" y="1776422"/>
              <a:ext cx="695342" cy="695344"/>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p:cNvGrpSpPr/>
          <p:nvPr/>
        </p:nvGrpSpPr>
        <p:grpSpPr>
          <a:xfrm>
            <a:off x="8382000" y="6476999"/>
            <a:ext cx="591235" cy="223601"/>
            <a:chOff x="8190130" y="4757381"/>
            <a:chExt cx="725270" cy="268070"/>
          </a:xfrm>
          <a:solidFill>
            <a:schemeClr val="bg1">
              <a:lumMod val="85000"/>
            </a:schemeClr>
          </a:solidFill>
        </p:grpSpPr>
        <p:sp>
          <p:nvSpPr>
            <p:cNvPr id="3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16854158"/>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animEffect transition="in" filter="fade">
                                      <p:cBhvr>
                                        <p:cTn id="31" dur="500"/>
                                        <p:tgtEl>
                                          <p:spTgt spid="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animBg="1"/>
      <p:bldP spid="9" grpId="0" animBg="1"/>
      <p:bldP spid="10" grpId="0" animBg="1"/>
      <p:bldP spid="11" grpId="0"/>
      <p:bldP spid="1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09919" y="6652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8" name="Straight Connector 7"/>
          <p:cNvCxnSpPr/>
          <p:nvPr/>
        </p:nvCxnSpPr>
        <p:spPr>
          <a:xfrm>
            <a:off x="409918"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409919"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grpSp>
        <p:nvGrpSpPr>
          <p:cNvPr id="2" name="Group 1"/>
          <p:cNvGrpSpPr/>
          <p:nvPr/>
        </p:nvGrpSpPr>
        <p:grpSpPr>
          <a:xfrm>
            <a:off x="3318600" y="2438400"/>
            <a:ext cx="2506802" cy="2520839"/>
            <a:chOff x="3318600" y="1855286"/>
            <a:chExt cx="2506802" cy="2469064"/>
          </a:xfrm>
          <a:solidFill>
            <a:srgbClr val="FF33CC"/>
          </a:solidFill>
        </p:grpSpPr>
        <p:sp>
          <p:nvSpPr>
            <p:cNvPr id="13" name="Freeform 6"/>
            <p:cNvSpPr>
              <a:spLocks noEditPoints="1"/>
            </p:cNvSpPr>
            <p:nvPr/>
          </p:nvSpPr>
          <p:spPr bwMode="auto">
            <a:xfrm>
              <a:off x="3358493" y="1855286"/>
              <a:ext cx="2425937" cy="2428093"/>
            </a:xfrm>
            <a:custGeom>
              <a:avLst/>
              <a:gdLst>
                <a:gd name="T0" fmla="*/ 1838 w 4500"/>
                <a:gd name="T1" fmla="*/ 79 h 4504"/>
                <a:gd name="T2" fmla="*/ 1331 w 4500"/>
                <a:gd name="T3" fmla="*/ 242 h 4504"/>
                <a:gd name="T4" fmla="*/ 884 w 4500"/>
                <a:gd name="T5" fmla="*/ 516 h 4504"/>
                <a:gd name="T6" fmla="*/ 515 w 4500"/>
                <a:gd name="T7" fmla="*/ 884 h 4504"/>
                <a:gd name="T8" fmla="*/ 242 w 4500"/>
                <a:gd name="T9" fmla="*/ 1331 h 4504"/>
                <a:gd name="T10" fmla="*/ 80 w 4500"/>
                <a:gd name="T11" fmla="*/ 1841 h 4504"/>
                <a:gd name="T12" fmla="*/ 46 w 4500"/>
                <a:gd name="T13" fmla="*/ 2392 h 4504"/>
                <a:gd name="T14" fmla="*/ 146 w 4500"/>
                <a:gd name="T15" fmla="*/ 2925 h 4504"/>
                <a:gd name="T16" fmla="*/ 366 w 4500"/>
                <a:gd name="T17" fmla="*/ 3405 h 4504"/>
                <a:gd name="T18" fmla="*/ 689 w 4500"/>
                <a:gd name="T19" fmla="*/ 3815 h 4504"/>
                <a:gd name="T20" fmla="*/ 1099 w 4500"/>
                <a:gd name="T21" fmla="*/ 4138 h 4504"/>
                <a:gd name="T22" fmla="*/ 1578 w 4500"/>
                <a:gd name="T23" fmla="*/ 4359 h 4504"/>
                <a:gd name="T24" fmla="*/ 2110 w 4500"/>
                <a:gd name="T25" fmla="*/ 4459 h 4504"/>
                <a:gd name="T26" fmla="*/ 2661 w 4500"/>
                <a:gd name="T27" fmla="*/ 4425 h 4504"/>
                <a:gd name="T28" fmla="*/ 3168 w 4500"/>
                <a:gd name="T29" fmla="*/ 4263 h 4504"/>
                <a:gd name="T30" fmla="*/ 3615 w 4500"/>
                <a:gd name="T31" fmla="*/ 3989 h 4504"/>
                <a:gd name="T32" fmla="*/ 3984 w 4500"/>
                <a:gd name="T33" fmla="*/ 3619 h 4504"/>
                <a:gd name="T34" fmla="*/ 4257 w 4500"/>
                <a:gd name="T35" fmla="*/ 3172 h 4504"/>
                <a:gd name="T36" fmla="*/ 4419 w 4500"/>
                <a:gd name="T37" fmla="*/ 2664 h 4504"/>
                <a:gd name="T38" fmla="*/ 4453 w 4500"/>
                <a:gd name="T39" fmla="*/ 2113 h 4504"/>
                <a:gd name="T40" fmla="*/ 4353 w 4500"/>
                <a:gd name="T41" fmla="*/ 1580 h 4504"/>
                <a:gd name="T42" fmla="*/ 4133 w 4500"/>
                <a:gd name="T43" fmla="*/ 1100 h 4504"/>
                <a:gd name="T44" fmla="*/ 3811 w 4500"/>
                <a:gd name="T45" fmla="*/ 689 h 4504"/>
                <a:gd name="T46" fmla="*/ 3401 w 4500"/>
                <a:gd name="T47" fmla="*/ 366 h 4504"/>
                <a:gd name="T48" fmla="*/ 2922 w 4500"/>
                <a:gd name="T49" fmla="*/ 145 h 4504"/>
                <a:gd name="T50" fmla="*/ 2389 w 4500"/>
                <a:gd name="T51" fmla="*/ 45 h 4504"/>
                <a:gd name="T52" fmla="*/ 2531 w 4500"/>
                <a:gd name="T53" fmla="*/ 18 h 4504"/>
                <a:gd name="T54" fmla="*/ 3061 w 4500"/>
                <a:gd name="T55" fmla="*/ 152 h 4504"/>
                <a:gd name="T56" fmla="*/ 3535 w 4500"/>
                <a:gd name="T57" fmla="*/ 404 h 4504"/>
                <a:gd name="T58" fmla="*/ 3931 w 4500"/>
                <a:gd name="T59" fmla="*/ 757 h 4504"/>
                <a:gd name="T60" fmla="*/ 4235 w 4500"/>
                <a:gd name="T61" fmla="*/ 1194 h 4504"/>
                <a:gd name="T62" fmla="*/ 4431 w 4500"/>
                <a:gd name="T63" fmla="*/ 1698 h 4504"/>
                <a:gd name="T64" fmla="*/ 4500 w 4500"/>
                <a:gd name="T65" fmla="*/ 2252 h 4504"/>
                <a:gd name="T66" fmla="*/ 4431 w 4500"/>
                <a:gd name="T67" fmla="*/ 2805 h 4504"/>
                <a:gd name="T68" fmla="*/ 4235 w 4500"/>
                <a:gd name="T69" fmla="*/ 3310 h 4504"/>
                <a:gd name="T70" fmla="*/ 3931 w 4500"/>
                <a:gd name="T71" fmla="*/ 3748 h 4504"/>
                <a:gd name="T72" fmla="*/ 3535 w 4500"/>
                <a:gd name="T73" fmla="*/ 4100 h 4504"/>
                <a:gd name="T74" fmla="*/ 3061 w 4500"/>
                <a:gd name="T75" fmla="*/ 4353 h 4504"/>
                <a:gd name="T76" fmla="*/ 2531 w 4500"/>
                <a:gd name="T77" fmla="*/ 4487 h 4504"/>
                <a:gd name="T78" fmla="*/ 1968 w 4500"/>
                <a:gd name="T79" fmla="*/ 4487 h 4504"/>
                <a:gd name="T80" fmla="*/ 1438 w 4500"/>
                <a:gd name="T81" fmla="*/ 4353 h 4504"/>
                <a:gd name="T82" fmla="*/ 965 w 4500"/>
                <a:gd name="T83" fmla="*/ 4100 h 4504"/>
                <a:gd name="T84" fmla="*/ 569 w 4500"/>
                <a:gd name="T85" fmla="*/ 3748 h 4504"/>
                <a:gd name="T86" fmla="*/ 265 w 4500"/>
                <a:gd name="T87" fmla="*/ 3310 h 4504"/>
                <a:gd name="T88" fmla="*/ 69 w 4500"/>
                <a:gd name="T89" fmla="*/ 2805 h 4504"/>
                <a:gd name="T90" fmla="*/ 0 w 4500"/>
                <a:gd name="T91" fmla="*/ 2252 h 4504"/>
                <a:gd name="T92" fmla="*/ 69 w 4500"/>
                <a:gd name="T93" fmla="*/ 1698 h 4504"/>
                <a:gd name="T94" fmla="*/ 265 w 4500"/>
                <a:gd name="T95" fmla="*/ 1194 h 4504"/>
                <a:gd name="T96" fmla="*/ 569 w 4500"/>
                <a:gd name="T97" fmla="*/ 757 h 4504"/>
                <a:gd name="T98" fmla="*/ 965 w 4500"/>
                <a:gd name="T99" fmla="*/ 404 h 4504"/>
                <a:gd name="T100" fmla="*/ 1438 w 4500"/>
                <a:gd name="T101" fmla="*/ 152 h 4504"/>
                <a:gd name="T102" fmla="*/ 1968 w 4500"/>
                <a:gd name="T103" fmla="*/ 18 h 4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00" h="4504">
                  <a:moveTo>
                    <a:pt x="2248" y="41"/>
                  </a:moveTo>
                  <a:lnTo>
                    <a:pt x="2110" y="45"/>
                  </a:lnTo>
                  <a:lnTo>
                    <a:pt x="1974" y="57"/>
                  </a:lnTo>
                  <a:lnTo>
                    <a:pt x="1838" y="79"/>
                  </a:lnTo>
                  <a:lnTo>
                    <a:pt x="1706" y="108"/>
                  </a:lnTo>
                  <a:lnTo>
                    <a:pt x="1578" y="145"/>
                  </a:lnTo>
                  <a:lnTo>
                    <a:pt x="1452" y="190"/>
                  </a:lnTo>
                  <a:lnTo>
                    <a:pt x="1331" y="242"/>
                  </a:lnTo>
                  <a:lnTo>
                    <a:pt x="1213" y="300"/>
                  </a:lnTo>
                  <a:lnTo>
                    <a:pt x="1099" y="366"/>
                  </a:lnTo>
                  <a:lnTo>
                    <a:pt x="989" y="437"/>
                  </a:lnTo>
                  <a:lnTo>
                    <a:pt x="884" y="516"/>
                  </a:lnTo>
                  <a:lnTo>
                    <a:pt x="784" y="599"/>
                  </a:lnTo>
                  <a:lnTo>
                    <a:pt x="689" y="689"/>
                  </a:lnTo>
                  <a:lnTo>
                    <a:pt x="600" y="784"/>
                  </a:lnTo>
                  <a:lnTo>
                    <a:pt x="515" y="884"/>
                  </a:lnTo>
                  <a:lnTo>
                    <a:pt x="438" y="990"/>
                  </a:lnTo>
                  <a:lnTo>
                    <a:pt x="366" y="1100"/>
                  </a:lnTo>
                  <a:lnTo>
                    <a:pt x="300" y="1213"/>
                  </a:lnTo>
                  <a:lnTo>
                    <a:pt x="242" y="1331"/>
                  </a:lnTo>
                  <a:lnTo>
                    <a:pt x="190" y="1454"/>
                  </a:lnTo>
                  <a:lnTo>
                    <a:pt x="146" y="1580"/>
                  </a:lnTo>
                  <a:lnTo>
                    <a:pt x="108" y="1708"/>
                  </a:lnTo>
                  <a:lnTo>
                    <a:pt x="80" y="1841"/>
                  </a:lnTo>
                  <a:lnTo>
                    <a:pt x="59" y="1975"/>
                  </a:lnTo>
                  <a:lnTo>
                    <a:pt x="46" y="2113"/>
                  </a:lnTo>
                  <a:lnTo>
                    <a:pt x="41" y="2252"/>
                  </a:lnTo>
                  <a:lnTo>
                    <a:pt x="46" y="2392"/>
                  </a:lnTo>
                  <a:lnTo>
                    <a:pt x="59" y="2529"/>
                  </a:lnTo>
                  <a:lnTo>
                    <a:pt x="80" y="2664"/>
                  </a:lnTo>
                  <a:lnTo>
                    <a:pt x="108" y="2796"/>
                  </a:lnTo>
                  <a:lnTo>
                    <a:pt x="146" y="2925"/>
                  </a:lnTo>
                  <a:lnTo>
                    <a:pt x="190" y="3051"/>
                  </a:lnTo>
                  <a:lnTo>
                    <a:pt x="242" y="3172"/>
                  </a:lnTo>
                  <a:lnTo>
                    <a:pt x="300" y="3291"/>
                  </a:lnTo>
                  <a:lnTo>
                    <a:pt x="366" y="3405"/>
                  </a:lnTo>
                  <a:lnTo>
                    <a:pt x="438" y="3515"/>
                  </a:lnTo>
                  <a:lnTo>
                    <a:pt x="515" y="3619"/>
                  </a:lnTo>
                  <a:lnTo>
                    <a:pt x="600" y="3720"/>
                  </a:lnTo>
                  <a:lnTo>
                    <a:pt x="689" y="3815"/>
                  </a:lnTo>
                  <a:lnTo>
                    <a:pt x="784" y="3904"/>
                  </a:lnTo>
                  <a:lnTo>
                    <a:pt x="884" y="3989"/>
                  </a:lnTo>
                  <a:lnTo>
                    <a:pt x="989" y="4067"/>
                  </a:lnTo>
                  <a:lnTo>
                    <a:pt x="1099" y="4138"/>
                  </a:lnTo>
                  <a:lnTo>
                    <a:pt x="1213" y="4203"/>
                  </a:lnTo>
                  <a:lnTo>
                    <a:pt x="1331" y="4263"/>
                  </a:lnTo>
                  <a:lnTo>
                    <a:pt x="1452" y="4315"/>
                  </a:lnTo>
                  <a:lnTo>
                    <a:pt x="1578" y="4359"/>
                  </a:lnTo>
                  <a:lnTo>
                    <a:pt x="1706" y="4395"/>
                  </a:lnTo>
                  <a:lnTo>
                    <a:pt x="1838" y="4425"/>
                  </a:lnTo>
                  <a:lnTo>
                    <a:pt x="1974" y="4446"/>
                  </a:lnTo>
                  <a:lnTo>
                    <a:pt x="2110" y="4459"/>
                  </a:lnTo>
                  <a:lnTo>
                    <a:pt x="2248" y="4463"/>
                  </a:lnTo>
                  <a:lnTo>
                    <a:pt x="2389" y="4459"/>
                  </a:lnTo>
                  <a:lnTo>
                    <a:pt x="2526" y="4446"/>
                  </a:lnTo>
                  <a:lnTo>
                    <a:pt x="2661" y="4425"/>
                  </a:lnTo>
                  <a:lnTo>
                    <a:pt x="2794" y="4395"/>
                  </a:lnTo>
                  <a:lnTo>
                    <a:pt x="2922" y="4359"/>
                  </a:lnTo>
                  <a:lnTo>
                    <a:pt x="3047" y="4315"/>
                  </a:lnTo>
                  <a:lnTo>
                    <a:pt x="3168" y="4263"/>
                  </a:lnTo>
                  <a:lnTo>
                    <a:pt x="3287" y="4203"/>
                  </a:lnTo>
                  <a:lnTo>
                    <a:pt x="3401" y="4138"/>
                  </a:lnTo>
                  <a:lnTo>
                    <a:pt x="3511" y="4067"/>
                  </a:lnTo>
                  <a:lnTo>
                    <a:pt x="3615" y="3989"/>
                  </a:lnTo>
                  <a:lnTo>
                    <a:pt x="3715" y="3904"/>
                  </a:lnTo>
                  <a:lnTo>
                    <a:pt x="3811" y="3815"/>
                  </a:lnTo>
                  <a:lnTo>
                    <a:pt x="3900" y="3720"/>
                  </a:lnTo>
                  <a:lnTo>
                    <a:pt x="3984" y="3619"/>
                  </a:lnTo>
                  <a:lnTo>
                    <a:pt x="4062" y="3515"/>
                  </a:lnTo>
                  <a:lnTo>
                    <a:pt x="4133" y="3405"/>
                  </a:lnTo>
                  <a:lnTo>
                    <a:pt x="4200" y="3291"/>
                  </a:lnTo>
                  <a:lnTo>
                    <a:pt x="4257" y="3172"/>
                  </a:lnTo>
                  <a:lnTo>
                    <a:pt x="4310" y="3051"/>
                  </a:lnTo>
                  <a:lnTo>
                    <a:pt x="4353" y="2925"/>
                  </a:lnTo>
                  <a:lnTo>
                    <a:pt x="4391" y="2796"/>
                  </a:lnTo>
                  <a:lnTo>
                    <a:pt x="4419" y="2664"/>
                  </a:lnTo>
                  <a:lnTo>
                    <a:pt x="4441" y="2529"/>
                  </a:lnTo>
                  <a:lnTo>
                    <a:pt x="4453" y="2392"/>
                  </a:lnTo>
                  <a:lnTo>
                    <a:pt x="4457" y="2252"/>
                  </a:lnTo>
                  <a:lnTo>
                    <a:pt x="4453" y="2113"/>
                  </a:lnTo>
                  <a:lnTo>
                    <a:pt x="4441" y="1975"/>
                  </a:lnTo>
                  <a:lnTo>
                    <a:pt x="4419" y="1841"/>
                  </a:lnTo>
                  <a:lnTo>
                    <a:pt x="4391" y="1708"/>
                  </a:lnTo>
                  <a:lnTo>
                    <a:pt x="4353" y="1580"/>
                  </a:lnTo>
                  <a:lnTo>
                    <a:pt x="4310" y="1454"/>
                  </a:lnTo>
                  <a:lnTo>
                    <a:pt x="4257" y="1331"/>
                  </a:lnTo>
                  <a:lnTo>
                    <a:pt x="4200" y="1213"/>
                  </a:lnTo>
                  <a:lnTo>
                    <a:pt x="4133" y="1100"/>
                  </a:lnTo>
                  <a:lnTo>
                    <a:pt x="4062" y="990"/>
                  </a:lnTo>
                  <a:lnTo>
                    <a:pt x="3984" y="884"/>
                  </a:lnTo>
                  <a:lnTo>
                    <a:pt x="3900" y="784"/>
                  </a:lnTo>
                  <a:lnTo>
                    <a:pt x="3811" y="689"/>
                  </a:lnTo>
                  <a:lnTo>
                    <a:pt x="3715" y="599"/>
                  </a:lnTo>
                  <a:lnTo>
                    <a:pt x="3615" y="516"/>
                  </a:lnTo>
                  <a:lnTo>
                    <a:pt x="3511" y="437"/>
                  </a:lnTo>
                  <a:lnTo>
                    <a:pt x="3401" y="366"/>
                  </a:lnTo>
                  <a:lnTo>
                    <a:pt x="3287" y="300"/>
                  </a:lnTo>
                  <a:lnTo>
                    <a:pt x="3168" y="242"/>
                  </a:lnTo>
                  <a:lnTo>
                    <a:pt x="3047" y="190"/>
                  </a:lnTo>
                  <a:lnTo>
                    <a:pt x="2922" y="145"/>
                  </a:lnTo>
                  <a:lnTo>
                    <a:pt x="2794" y="108"/>
                  </a:lnTo>
                  <a:lnTo>
                    <a:pt x="2661" y="79"/>
                  </a:lnTo>
                  <a:lnTo>
                    <a:pt x="2526" y="57"/>
                  </a:lnTo>
                  <a:lnTo>
                    <a:pt x="2389" y="45"/>
                  </a:lnTo>
                  <a:lnTo>
                    <a:pt x="2248" y="41"/>
                  </a:lnTo>
                  <a:close/>
                  <a:moveTo>
                    <a:pt x="2248" y="0"/>
                  </a:moveTo>
                  <a:lnTo>
                    <a:pt x="2392" y="4"/>
                  </a:lnTo>
                  <a:lnTo>
                    <a:pt x="2531" y="18"/>
                  </a:lnTo>
                  <a:lnTo>
                    <a:pt x="2668" y="39"/>
                  </a:lnTo>
                  <a:lnTo>
                    <a:pt x="2803" y="69"/>
                  </a:lnTo>
                  <a:lnTo>
                    <a:pt x="2934" y="107"/>
                  </a:lnTo>
                  <a:lnTo>
                    <a:pt x="3061" y="152"/>
                  </a:lnTo>
                  <a:lnTo>
                    <a:pt x="3187" y="204"/>
                  </a:lnTo>
                  <a:lnTo>
                    <a:pt x="3306" y="263"/>
                  </a:lnTo>
                  <a:lnTo>
                    <a:pt x="3422" y="331"/>
                  </a:lnTo>
                  <a:lnTo>
                    <a:pt x="3535" y="404"/>
                  </a:lnTo>
                  <a:lnTo>
                    <a:pt x="3640" y="483"/>
                  </a:lnTo>
                  <a:lnTo>
                    <a:pt x="3743" y="570"/>
                  </a:lnTo>
                  <a:lnTo>
                    <a:pt x="3839" y="660"/>
                  </a:lnTo>
                  <a:lnTo>
                    <a:pt x="3931" y="757"/>
                  </a:lnTo>
                  <a:lnTo>
                    <a:pt x="4016" y="859"/>
                  </a:lnTo>
                  <a:lnTo>
                    <a:pt x="4095" y="966"/>
                  </a:lnTo>
                  <a:lnTo>
                    <a:pt x="4169" y="1077"/>
                  </a:lnTo>
                  <a:lnTo>
                    <a:pt x="4235" y="1194"/>
                  </a:lnTo>
                  <a:lnTo>
                    <a:pt x="4295" y="1314"/>
                  </a:lnTo>
                  <a:lnTo>
                    <a:pt x="4348" y="1438"/>
                  </a:lnTo>
                  <a:lnTo>
                    <a:pt x="4393" y="1567"/>
                  </a:lnTo>
                  <a:lnTo>
                    <a:pt x="4431" y="1698"/>
                  </a:lnTo>
                  <a:lnTo>
                    <a:pt x="4460" y="1832"/>
                  </a:lnTo>
                  <a:lnTo>
                    <a:pt x="4481" y="1970"/>
                  </a:lnTo>
                  <a:lnTo>
                    <a:pt x="4494" y="2110"/>
                  </a:lnTo>
                  <a:lnTo>
                    <a:pt x="4500" y="2252"/>
                  </a:lnTo>
                  <a:lnTo>
                    <a:pt x="4494" y="2395"/>
                  </a:lnTo>
                  <a:lnTo>
                    <a:pt x="4481" y="2535"/>
                  </a:lnTo>
                  <a:lnTo>
                    <a:pt x="4460" y="2671"/>
                  </a:lnTo>
                  <a:lnTo>
                    <a:pt x="4431" y="2805"/>
                  </a:lnTo>
                  <a:lnTo>
                    <a:pt x="4393" y="2938"/>
                  </a:lnTo>
                  <a:lnTo>
                    <a:pt x="4348" y="3065"/>
                  </a:lnTo>
                  <a:lnTo>
                    <a:pt x="4295" y="3189"/>
                  </a:lnTo>
                  <a:lnTo>
                    <a:pt x="4235" y="3310"/>
                  </a:lnTo>
                  <a:lnTo>
                    <a:pt x="4169" y="3426"/>
                  </a:lnTo>
                  <a:lnTo>
                    <a:pt x="4095" y="3538"/>
                  </a:lnTo>
                  <a:lnTo>
                    <a:pt x="4016" y="3645"/>
                  </a:lnTo>
                  <a:lnTo>
                    <a:pt x="3931" y="3748"/>
                  </a:lnTo>
                  <a:lnTo>
                    <a:pt x="3839" y="3844"/>
                  </a:lnTo>
                  <a:lnTo>
                    <a:pt x="3743" y="3935"/>
                  </a:lnTo>
                  <a:lnTo>
                    <a:pt x="3640" y="4021"/>
                  </a:lnTo>
                  <a:lnTo>
                    <a:pt x="3535" y="4100"/>
                  </a:lnTo>
                  <a:lnTo>
                    <a:pt x="3422" y="4174"/>
                  </a:lnTo>
                  <a:lnTo>
                    <a:pt x="3306" y="4240"/>
                  </a:lnTo>
                  <a:lnTo>
                    <a:pt x="3187" y="4299"/>
                  </a:lnTo>
                  <a:lnTo>
                    <a:pt x="3061" y="4353"/>
                  </a:lnTo>
                  <a:lnTo>
                    <a:pt x="2934" y="4398"/>
                  </a:lnTo>
                  <a:lnTo>
                    <a:pt x="2803" y="4436"/>
                  </a:lnTo>
                  <a:lnTo>
                    <a:pt x="2668" y="4466"/>
                  </a:lnTo>
                  <a:lnTo>
                    <a:pt x="2531" y="4487"/>
                  </a:lnTo>
                  <a:lnTo>
                    <a:pt x="2392" y="4500"/>
                  </a:lnTo>
                  <a:lnTo>
                    <a:pt x="2248" y="4504"/>
                  </a:lnTo>
                  <a:lnTo>
                    <a:pt x="2107" y="4500"/>
                  </a:lnTo>
                  <a:lnTo>
                    <a:pt x="1968" y="4487"/>
                  </a:lnTo>
                  <a:lnTo>
                    <a:pt x="1831" y="4466"/>
                  </a:lnTo>
                  <a:lnTo>
                    <a:pt x="1696" y="4436"/>
                  </a:lnTo>
                  <a:lnTo>
                    <a:pt x="1565" y="4398"/>
                  </a:lnTo>
                  <a:lnTo>
                    <a:pt x="1438" y="4353"/>
                  </a:lnTo>
                  <a:lnTo>
                    <a:pt x="1313" y="4299"/>
                  </a:lnTo>
                  <a:lnTo>
                    <a:pt x="1193" y="4240"/>
                  </a:lnTo>
                  <a:lnTo>
                    <a:pt x="1077" y="4174"/>
                  </a:lnTo>
                  <a:lnTo>
                    <a:pt x="965" y="4100"/>
                  </a:lnTo>
                  <a:lnTo>
                    <a:pt x="859" y="4021"/>
                  </a:lnTo>
                  <a:lnTo>
                    <a:pt x="756" y="3935"/>
                  </a:lnTo>
                  <a:lnTo>
                    <a:pt x="660" y="3844"/>
                  </a:lnTo>
                  <a:lnTo>
                    <a:pt x="569" y="3748"/>
                  </a:lnTo>
                  <a:lnTo>
                    <a:pt x="483" y="3645"/>
                  </a:lnTo>
                  <a:lnTo>
                    <a:pt x="404" y="3538"/>
                  </a:lnTo>
                  <a:lnTo>
                    <a:pt x="331" y="3426"/>
                  </a:lnTo>
                  <a:lnTo>
                    <a:pt x="265" y="3310"/>
                  </a:lnTo>
                  <a:lnTo>
                    <a:pt x="204" y="3189"/>
                  </a:lnTo>
                  <a:lnTo>
                    <a:pt x="152" y="3065"/>
                  </a:lnTo>
                  <a:lnTo>
                    <a:pt x="107" y="2938"/>
                  </a:lnTo>
                  <a:lnTo>
                    <a:pt x="69" y="2805"/>
                  </a:lnTo>
                  <a:lnTo>
                    <a:pt x="39" y="2671"/>
                  </a:lnTo>
                  <a:lnTo>
                    <a:pt x="18" y="2535"/>
                  </a:lnTo>
                  <a:lnTo>
                    <a:pt x="5" y="2395"/>
                  </a:lnTo>
                  <a:lnTo>
                    <a:pt x="0" y="2252"/>
                  </a:lnTo>
                  <a:lnTo>
                    <a:pt x="5" y="2110"/>
                  </a:lnTo>
                  <a:lnTo>
                    <a:pt x="18" y="1970"/>
                  </a:lnTo>
                  <a:lnTo>
                    <a:pt x="39" y="1832"/>
                  </a:lnTo>
                  <a:lnTo>
                    <a:pt x="69" y="1698"/>
                  </a:lnTo>
                  <a:lnTo>
                    <a:pt x="107" y="1567"/>
                  </a:lnTo>
                  <a:lnTo>
                    <a:pt x="152" y="1438"/>
                  </a:lnTo>
                  <a:lnTo>
                    <a:pt x="204" y="1314"/>
                  </a:lnTo>
                  <a:lnTo>
                    <a:pt x="265" y="1194"/>
                  </a:lnTo>
                  <a:lnTo>
                    <a:pt x="331" y="1077"/>
                  </a:lnTo>
                  <a:lnTo>
                    <a:pt x="404" y="966"/>
                  </a:lnTo>
                  <a:lnTo>
                    <a:pt x="483" y="859"/>
                  </a:lnTo>
                  <a:lnTo>
                    <a:pt x="569" y="757"/>
                  </a:lnTo>
                  <a:lnTo>
                    <a:pt x="660" y="660"/>
                  </a:lnTo>
                  <a:lnTo>
                    <a:pt x="756" y="570"/>
                  </a:lnTo>
                  <a:lnTo>
                    <a:pt x="859" y="483"/>
                  </a:lnTo>
                  <a:lnTo>
                    <a:pt x="965" y="404"/>
                  </a:lnTo>
                  <a:lnTo>
                    <a:pt x="1077" y="331"/>
                  </a:lnTo>
                  <a:lnTo>
                    <a:pt x="1193" y="263"/>
                  </a:lnTo>
                  <a:lnTo>
                    <a:pt x="1313" y="204"/>
                  </a:lnTo>
                  <a:lnTo>
                    <a:pt x="1438" y="152"/>
                  </a:lnTo>
                  <a:lnTo>
                    <a:pt x="1565" y="107"/>
                  </a:lnTo>
                  <a:lnTo>
                    <a:pt x="1696" y="69"/>
                  </a:lnTo>
                  <a:lnTo>
                    <a:pt x="1831" y="39"/>
                  </a:lnTo>
                  <a:lnTo>
                    <a:pt x="1968" y="18"/>
                  </a:lnTo>
                  <a:lnTo>
                    <a:pt x="2107" y="4"/>
                  </a:lnTo>
                  <a:lnTo>
                    <a:pt x="2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3318600" y="2028875"/>
              <a:ext cx="2506802" cy="2295475"/>
            </a:xfrm>
            <a:custGeom>
              <a:avLst/>
              <a:gdLst>
                <a:gd name="T0" fmla="*/ 1027 w 4649"/>
                <a:gd name="T1" fmla="*/ 236 h 4259"/>
                <a:gd name="T2" fmla="*/ 745 w 4649"/>
                <a:gd name="T3" fmla="*/ 497 h 4259"/>
                <a:gd name="T4" fmla="*/ 514 w 4649"/>
                <a:gd name="T5" fmla="*/ 803 h 4259"/>
                <a:gd name="T6" fmla="*/ 340 w 4649"/>
                <a:gd name="T7" fmla="*/ 1150 h 4259"/>
                <a:gd name="T8" fmla="*/ 230 w 4649"/>
                <a:gd name="T9" fmla="*/ 1528 h 4259"/>
                <a:gd name="T10" fmla="*/ 192 w 4649"/>
                <a:gd name="T11" fmla="*/ 1931 h 4259"/>
                <a:gd name="T12" fmla="*/ 228 w 4649"/>
                <a:gd name="T13" fmla="*/ 2329 h 4259"/>
                <a:gd name="T14" fmla="*/ 335 w 4649"/>
                <a:gd name="T15" fmla="*/ 2702 h 4259"/>
                <a:gd name="T16" fmla="*/ 504 w 4649"/>
                <a:gd name="T17" fmla="*/ 3044 h 4259"/>
                <a:gd name="T18" fmla="*/ 730 w 4649"/>
                <a:gd name="T19" fmla="*/ 3349 h 4259"/>
                <a:gd name="T20" fmla="*/ 1006 w 4649"/>
                <a:gd name="T21" fmla="*/ 3609 h 4259"/>
                <a:gd name="T22" fmla="*/ 1323 w 4649"/>
                <a:gd name="T23" fmla="*/ 3816 h 4259"/>
                <a:gd name="T24" fmla="*/ 1675 w 4649"/>
                <a:gd name="T25" fmla="*/ 3966 h 4259"/>
                <a:gd name="T26" fmla="*/ 2057 w 4649"/>
                <a:gd name="T27" fmla="*/ 4050 h 4259"/>
                <a:gd name="T28" fmla="*/ 2460 w 4649"/>
                <a:gd name="T29" fmla="*/ 4063 h 4259"/>
                <a:gd name="T30" fmla="*/ 2849 w 4649"/>
                <a:gd name="T31" fmla="*/ 4002 h 4259"/>
                <a:gd name="T32" fmla="*/ 3212 w 4649"/>
                <a:gd name="T33" fmla="*/ 3872 h 4259"/>
                <a:gd name="T34" fmla="*/ 3542 w 4649"/>
                <a:gd name="T35" fmla="*/ 3683 h 4259"/>
                <a:gd name="T36" fmla="*/ 3832 w 4649"/>
                <a:gd name="T37" fmla="*/ 3441 h 4259"/>
                <a:gd name="T38" fmla="*/ 4075 w 4649"/>
                <a:gd name="T39" fmla="*/ 3150 h 4259"/>
                <a:gd name="T40" fmla="*/ 4265 w 4649"/>
                <a:gd name="T41" fmla="*/ 2820 h 4259"/>
                <a:gd name="T42" fmla="*/ 4393 w 4649"/>
                <a:gd name="T43" fmla="*/ 2456 h 4259"/>
                <a:gd name="T44" fmla="*/ 4454 w 4649"/>
                <a:gd name="T45" fmla="*/ 2065 h 4259"/>
                <a:gd name="T46" fmla="*/ 4439 w 4649"/>
                <a:gd name="T47" fmla="*/ 1655 h 4259"/>
                <a:gd name="T48" fmla="*/ 4351 w 4649"/>
                <a:gd name="T49" fmla="*/ 1260 h 4259"/>
                <a:gd name="T50" fmla="*/ 4190 w 4649"/>
                <a:gd name="T51" fmla="*/ 896 h 4259"/>
                <a:gd name="T52" fmla="*/ 4362 w 4649"/>
                <a:gd name="T53" fmla="*/ 813 h 4259"/>
                <a:gd name="T54" fmla="*/ 4518 w 4649"/>
                <a:gd name="T55" fmla="*/ 1160 h 4259"/>
                <a:gd name="T56" fmla="*/ 4616 w 4649"/>
                <a:gd name="T57" fmla="*/ 1535 h 4259"/>
                <a:gd name="T58" fmla="*/ 4649 w 4649"/>
                <a:gd name="T59" fmla="*/ 1931 h 4259"/>
                <a:gd name="T60" fmla="*/ 4611 w 4649"/>
                <a:gd name="T61" fmla="*/ 2349 h 4259"/>
                <a:gd name="T62" fmla="*/ 4504 w 4649"/>
                <a:gd name="T63" fmla="*/ 2743 h 4259"/>
                <a:gd name="T64" fmla="*/ 4331 w 4649"/>
                <a:gd name="T65" fmla="*/ 3105 h 4259"/>
                <a:gd name="T66" fmla="*/ 4101 w 4649"/>
                <a:gd name="T67" fmla="*/ 3430 h 4259"/>
                <a:gd name="T68" fmla="*/ 3821 w 4649"/>
                <a:gd name="T69" fmla="*/ 3710 h 4259"/>
                <a:gd name="T70" fmla="*/ 3497 w 4649"/>
                <a:gd name="T71" fmla="*/ 3940 h 4259"/>
                <a:gd name="T72" fmla="*/ 3135 w 4649"/>
                <a:gd name="T73" fmla="*/ 4112 h 4259"/>
                <a:gd name="T74" fmla="*/ 2742 w 4649"/>
                <a:gd name="T75" fmla="*/ 4221 h 4259"/>
                <a:gd name="T76" fmla="*/ 2323 w 4649"/>
                <a:gd name="T77" fmla="*/ 4259 h 4259"/>
                <a:gd name="T78" fmla="*/ 1908 w 4649"/>
                <a:gd name="T79" fmla="*/ 4221 h 4259"/>
                <a:gd name="T80" fmla="*/ 1515 w 4649"/>
                <a:gd name="T81" fmla="*/ 4112 h 4259"/>
                <a:gd name="T82" fmla="*/ 1152 w 4649"/>
                <a:gd name="T83" fmla="*/ 3940 h 4259"/>
                <a:gd name="T84" fmla="*/ 828 w 4649"/>
                <a:gd name="T85" fmla="*/ 3710 h 4259"/>
                <a:gd name="T86" fmla="*/ 548 w 4649"/>
                <a:gd name="T87" fmla="*/ 3430 h 4259"/>
                <a:gd name="T88" fmla="*/ 318 w 4649"/>
                <a:gd name="T89" fmla="*/ 3105 h 4259"/>
                <a:gd name="T90" fmla="*/ 145 w 4649"/>
                <a:gd name="T91" fmla="*/ 2743 h 4259"/>
                <a:gd name="T92" fmla="*/ 38 w 4649"/>
                <a:gd name="T93" fmla="*/ 2349 h 4259"/>
                <a:gd name="T94" fmla="*/ 0 w 4649"/>
                <a:gd name="T95" fmla="*/ 1931 h 4259"/>
                <a:gd name="T96" fmla="*/ 37 w 4649"/>
                <a:gd name="T97" fmla="*/ 1517 h 4259"/>
                <a:gd name="T98" fmla="*/ 144 w 4649"/>
                <a:gd name="T99" fmla="*/ 1125 h 4259"/>
                <a:gd name="T100" fmla="*/ 314 w 4649"/>
                <a:gd name="T101" fmla="*/ 765 h 4259"/>
                <a:gd name="T102" fmla="*/ 541 w 4649"/>
                <a:gd name="T103" fmla="*/ 440 h 4259"/>
                <a:gd name="T104" fmla="*/ 817 w 4649"/>
                <a:gd name="T105" fmla="*/ 161 h 4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9" h="4259">
                  <a:moveTo>
                    <a:pt x="1027" y="0"/>
                  </a:moveTo>
                  <a:lnTo>
                    <a:pt x="1131" y="161"/>
                  </a:lnTo>
                  <a:lnTo>
                    <a:pt x="1027" y="236"/>
                  </a:lnTo>
                  <a:lnTo>
                    <a:pt x="928" y="318"/>
                  </a:lnTo>
                  <a:lnTo>
                    <a:pt x="834" y="404"/>
                  </a:lnTo>
                  <a:lnTo>
                    <a:pt x="745" y="497"/>
                  </a:lnTo>
                  <a:lnTo>
                    <a:pt x="662" y="594"/>
                  </a:lnTo>
                  <a:lnTo>
                    <a:pt x="585" y="696"/>
                  </a:lnTo>
                  <a:lnTo>
                    <a:pt x="514" y="803"/>
                  </a:lnTo>
                  <a:lnTo>
                    <a:pt x="449" y="914"/>
                  </a:lnTo>
                  <a:lnTo>
                    <a:pt x="390" y="1030"/>
                  </a:lnTo>
                  <a:lnTo>
                    <a:pt x="340" y="1150"/>
                  </a:lnTo>
                  <a:lnTo>
                    <a:pt x="296" y="1273"/>
                  </a:lnTo>
                  <a:lnTo>
                    <a:pt x="259" y="1398"/>
                  </a:lnTo>
                  <a:lnTo>
                    <a:pt x="230" y="1528"/>
                  </a:lnTo>
                  <a:lnTo>
                    <a:pt x="209" y="1659"/>
                  </a:lnTo>
                  <a:lnTo>
                    <a:pt x="196" y="1795"/>
                  </a:lnTo>
                  <a:lnTo>
                    <a:pt x="192" y="1931"/>
                  </a:lnTo>
                  <a:lnTo>
                    <a:pt x="196" y="2065"/>
                  </a:lnTo>
                  <a:lnTo>
                    <a:pt x="209" y="2198"/>
                  </a:lnTo>
                  <a:lnTo>
                    <a:pt x="228" y="2329"/>
                  </a:lnTo>
                  <a:lnTo>
                    <a:pt x="256" y="2456"/>
                  </a:lnTo>
                  <a:lnTo>
                    <a:pt x="293" y="2580"/>
                  </a:lnTo>
                  <a:lnTo>
                    <a:pt x="335" y="2702"/>
                  </a:lnTo>
                  <a:lnTo>
                    <a:pt x="385" y="2820"/>
                  </a:lnTo>
                  <a:lnTo>
                    <a:pt x="442" y="2934"/>
                  </a:lnTo>
                  <a:lnTo>
                    <a:pt x="504" y="3044"/>
                  </a:lnTo>
                  <a:lnTo>
                    <a:pt x="575" y="3150"/>
                  </a:lnTo>
                  <a:lnTo>
                    <a:pt x="650" y="3252"/>
                  </a:lnTo>
                  <a:lnTo>
                    <a:pt x="730" y="3349"/>
                  </a:lnTo>
                  <a:lnTo>
                    <a:pt x="817" y="3441"/>
                  </a:lnTo>
                  <a:lnTo>
                    <a:pt x="909" y="3527"/>
                  </a:lnTo>
                  <a:lnTo>
                    <a:pt x="1006" y="3609"/>
                  </a:lnTo>
                  <a:lnTo>
                    <a:pt x="1107" y="3683"/>
                  </a:lnTo>
                  <a:lnTo>
                    <a:pt x="1213" y="3753"/>
                  </a:lnTo>
                  <a:lnTo>
                    <a:pt x="1323" y="3816"/>
                  </a:lnTo>
                  <a:lnTo>
                    <a:pt x="1437" y="3872"/>
                  </a:lnTo>
                  <a:lnTo>
                    <a:pt x="1554" y="3923"/>
                  </a:lnTo>
                  <a:lnTo>
                    <a:pt x="1675" y="3966"/>
                  </a:lnTo>
                  <a:lnTo>
                    <a:pt x="1801" y="4002"/>
                  </a:lnTo>
                  <a:lnTo>
                    <a:pt x="1927" y="4030"/>
                  </a:lnTo>
                  <a:lnTo>
                    <a:pt x="2057" y="4050"/>
                  </a:lnTo>
                  <a:lnTo>
                    <a:pt x="2189" y="4063"/>
                  </a:lnTo>
                  <a:lnTo>
                    <a:pt x="2323" y="4067"/>
                  </a:lnTo>
                  <a:lnTo>
                    <a:pt x="2460" y="4063"/>
                  </a:lnTo>
                  <a:lnTo>
                    <a:pt x="2592" y="4050"/>
                  </a:lnTo>
                  <a:lnTo>
                    <a:pt x="2722" y="4030"/>
                  </a:lnTo>
                  <a:lnTo>
                    <a:pt x="2849" y="4002"/>
                  </a:lnTo>
                  <a:lnTo>
                    <a:pt x="2974" y="3966"/>
                  </a:lnTo>
                  <a:lnTo>
                    <a:pt x="3095" y="3923"/>
                  </a:lnTo>
                  <a:lnTo>
                    <a:pt x="3212" y="3872"/>
                  </a:lnTo>
                  <a:lnTo>
                    <a:pt x="3326" y="3816"/>
                  </a:lnTo>
                  <a:lnTo>
                    <a:pt x="3436" y="3753"/>
                  </a:lnTo>
                  <a:lnTo>
                    <a:pt x="3542" y="3683"/>
                  </a:lnTo>
                  <a:lnTo>
                    <a:pt x="3643" y="3609"/>
                  </a:lnTo>
                  <a:lnTo>
                    <a:pt x="3741" y="3527"/>
                  </a:lnTo>
                  <a:lnTo>
                    <a:pt x="3832" y="3441"/>
                  </a:lnTo>
                  <a:lnTo>
                    <a:pt x="3920" y="3349"/>
                  </a:lnTo>
                  <a:lnTo>
                    <a:pt x="4000" y="3252"/>
                  </a:lnTo>
                  <a:lnTo>
                    <a:pt x="4075" y="3150"/>
                  </a:lnTo>
                  <a:lnTo>
                    <a:pt x="4145" y="3044"/>
                  </a:lnTo>
                  <a:lnTo>
                    <a:pt x="4207" y="2934"/>
                  </a:lnTo>
                  <a:lnTo>
                    <a:pt x="4265" y="2820"/>
                  </a:lnTo>
                  <a:lnTo>
                    <a:pt x="4314" y="2702"/>
                  </a:lnTo>
                  <a:lnTo>
                    <a:pt x="4356" y="2580"/>
                  </a:lnTo>
                  <a:lnTo>
                    <a:pt x="4393" y="2456"/>
                  </a:lnTo>
                  <a:lnTo>
                    <a:pt x="4421" y="2329"/>
                  </a:lnTo>
                  <a:lnTo>
                    <a:pt x="4441" y="2198"/>
                  </a:lnTo>
                  <a:lnTo>
                    <a:pt x="4454" y="2065"/>
                  </a:lnTo>
                  <a:lnTo>
                    <a:pt x="4458" y="1931"/>
                  </a:lnTo>
                  <a:lnTo>
                    <a:pt x="4454" y="1792"/>
                  </a:lnTo>
                  <a:lnTo>
                    <a:pt x="4439" y="1655"/>
                  </a:lnTo>
                  <a:lnTo>
                    <a:pt x="4418" y="1520"/>
                  </a:lnTo>
                  <a:lnTo>
                    <a:pt x="4389" y="1388"/>
                  </a:lnTo>
                  <a:lnTo>
                    <a:pt x="4351" y="1260"/>
                  </a:lnTo>
                  <a:lnTo>
                    <a:pt x="4304" y="1134"/>
                  </a:lnTo>
                  <a:lnTo>
                    <a:pt x="4251" y="1013"/>
                  </a:lnTo>
                  <a:lnTo>
                    <a:pt x="4190" y="896"/>
                  </a:lnTo>
                  <a:lnTo>
                    <a:pt x="4124" y="783"/>
                  </a:lnTo>
                  <a:lnTo>
                    <a:pt x="4299" y="703"/>
                  </a:lnTo>
                  <a:lnTo>
                    <a:pt x="4362" y="813"/>
                  </a:lnTo>
                  <a:lnTo>
                    <a:pt x="4421" y="924"/>
                  </a:lnTo>
                  <a:lnTo>
                    <a:pt x="4472" y="1041"/>
                  </a:lnTo>
                  <a:lnTo>
                    <a:pt x="4518" y="1160"/>
                  </a:lnTo>
                  <a:lnTo>
                    <a:pt x="4558" y="1283"/>
                  </a:lnTo>
                  <a:lnTo>
                    <a:pt x="4590" y="1407"/>
                  </a:lnTo>
                  <a:lnTo>
                    <a:pt x="4616" y="1535"/>
                  </a:lnTo>
                  <a:lnTo>
                    <a:pt x="4634" y="1665"/>
                  </a:lnTo>
                  <a:lnTo>
                    <a:pt x="4645" y="1797"/>
                  </a:lnTo>
                  <a:lnTo>
                    <a:pt x="4649" y="1931"/>
                  </a:lnTo>
                  <a:lnTo>
                    <a:pt x="4645" y="2073"/>
                  </a:lnTo>
                  <a:lnTo>
                    <a:pt x="4633" y="2212"/>
                  </a:lnTo>
                  <a:lnTo>
                    <a:pt x="4611" y="2349"/>
                  </a:lnTo>
                  <a:lnTo>
                    <a:pt x="4583" y="2483"/>
                  </a:lnTo>
                  <a:lnTo>
                    <a:pt x="4547" y="2614"/>
                  </a:lnTo>
                  <a:lnTo>
                    <a:pt x="4504" y="2743"/>
                  </a:lnTo>
                  <a:lnTo>
                    <a:pt x="4454" y="2867"/>
                  </a:lnTo>
                  <a:lnTo>
                    <a:pt x="4396" y="2988"/>
                  </a:lnTo>
                  <a:lnTo>
                    <a:pt x="4331" y="3105"/>
                  </a:lnTo>
                  <a:lnTo>
                    <a:pt x="4261" y="3218"/>
                  </a:lnTo>
                  <a:lnTo>
                    <a:pt x="4184" y="3327"/>
                  </a:lnTo>
                  <a:lnTo>
                    <a:pt x="4101" y="3430"/>
                  </a:lnTo>
                  <a:lnTo>
                    <a:pt x="4014" y="3528"/>
                  </a:lnTo>
                  <a:lnTo>
                    <a:pt x="3921" y="3623"/>
                  </a:lnTo>
                  <a:lnTo>
                    <a:pt x="3821" y="3710"/>
                  </a:lnTo>
                  <a:lnTo>
                    <a:pt x="3718" y="3793"/>
                  </a:lnTo>
                  <a:lnTo>
                    <a:pt x="3610" y="3870"/>
                  </a:lnTo>
                  <a:lnTo>
                    <a:pt x="3497" y="3940"/>
                  </a:lnTo>
                  <a:lnTo>
                    <a:pt x="3380" y="4005"/>
                  </a:lnTo>
                  <a:lnTo>
                    <a:pt x="3259" y="4062"/>
                  </a:lnTo>
                  <a:lnTo>
                    <a:pt x="3135" y="4112"/>
                  </a:lnTo>
                  <a:lnTo>
                    <a:pt x="3007" y="4156"/>
                  </a:lnTo>
                  <a:lnTo>
                    <a:pt x="2876" y="4193"/>
                  </a:lnTo>
                  <a:lnTo>
                    <a:pt x="2742" y="4221"/>
                  </a:lnTo>
                  <a:lnTo>
                    <a:pt x="2605" y="4242"/>
                  </a:lnTo>
                  <a:lnTo>
                    <a:pt x="2466" y="4255"/>
                  </a:lnTo>
                  <a:lnTo>
                    <a:pt x="2323" y="4259"/>
                  </a:lnTo>
                  <a:lnTo>
                    <a:pt x="2184" y="4255"/>
                  </a:lnTo>
                  <a:lnTo>
                    <a:pt x="2044" y="4242"/>
                  </a:lnTo>
                  <a:lnTo>
                    <a:pt x="1908" y="4221"/>
                  </a:lnTo>
                  <a:lnTo>
                    <a:pt x="1774" y="4193"/>
                  </a:lnTo>
                  <a:lnTo>
                    <a:pt x="1643" y="4156"/>
                  </a:lnTo>
                  <a:lnTo>
                    <a:pt x="1515" y="4112"/>
                  </a:lnTo>
                  <a:lnTo>
                    <a:pt x="1391" y="4062"/>
                  </a:lnTo>
                  <a:lnTo>
                    <a:pt x="1269" y="4005"/>
                  </a:lnTo>
                  <a:lnTo>
                    <a:pt x="1152" y="3940"/>
                  </a:lnTo>
                  <a:lnTo>
                    <a:pt x="1040" y="3870"/>
                  </a:lnTo>
                  <a:lnTo>
                    <a:pt x="931" y="3793"/>
                  </a:lnTo>
                  <a:lnTo>
                    <a:pt x="828" y="3710"/>
                  </a:lnTo>
                  <a:lnTo>
                    <a:pt x="728" y="3623"/>
                  </a:lnTo>
                  <a:lnTo>
                    <a:pt x="635" y="3528"/>
                  </a:lnTo>
                  <a:lnTo>
                    <a:pt x="548" y="3430"/>
                  </a:lnTo>
                  <a:lnTo>
                    <a:pt x="465" y="3327"/>
                  </a:lnTo>
                  <a:lnTo>
                    <a:pt x="389" y="3218"/>
                  </a:lnTo>
                  <a:lnTo>
                    <a:pt x="318" y="3105"/>
                  </a:lnTo>
                  <a:lnTo>
                    <a:pt x="254" y="2988"/>
                  </a:lnTo>
                  <a:lnTo>
                    <a:pt x="196" y="2867"/>
                  </a:lnTo>
                  <a:lnTo>
                    <a:pt x="145" y="2743"/>
                  </a:lnTo>
                  <a:lnTo>
                    <a:pt x="103" y="2614"/>
                  </a:lnTo>
                  <a:lnTo>
                    <a:pt x="66" y="2483"/>
                  </a:lnTo>
                  <a:lnTo>
                    <a:pt x="38" y="2349"/>
                  </a:lnTo>
                  <a:lnTo>
                    <a:pt x="17" y="2212"/>
                  </a:lnTo>
                  <a:lnTo>
                    <a:pt x="4" y="2073"/>
                  </a:lnTo>
                  <a:lnTo>
                    <a:pt x="0" y="1931"/>
                  </a:lnTo>
                  <a:lnTo>
                    <a:pt x="4" y="1790"/>
                  </a:lnTo>
                  <a:lnTo>
                    <a:pt x="17" y="1652"/>
                  </a:lnTo>
                  <a:lnTo>
                    <a:pt x="37" y="1517"/>
                  </a:lnTo>
                  <a:lnTo>
                    <a:pt x="65" y="1383"/>
                  </a:lnTo>
                  <a:lnTo>
                    <a:pt x="101" y="1253"/>
                  </a:lnTo>
                  <a:lnTo>
                    <a:pt x="144" y="1125"/>
                  </a:lnTo>
                  <a:lnTo>
                    <a:pt x="193" y="1000"/>
                  </a:lnTo>
                  <a:lnTo>
                    <a:pt x="251" y="881"/>
                  </a:lnTo>
                  <a:lnTo>
                    <a:pt x="314" y="765"/>
                  </a:lnTo>
                  <a:lnTo>
                    <a:pt x="383" y="652"/>
                  </a:lnTo>
                  <a:lnTo>
                    <a:pt x="459" y="543"/>
                  </a:lnTo>
                  <a:lnTo>
                    <a:pt x="541" y="440"/>
                  </a:lnTo>
                  <a:lnTo>
                    <a:pt x="627" y="342"/>
                  </a:lnTo>
                  <a:lnTo>
                    <a:pt x="720" y="249"/>
                  </a:lnTo>
                  <a:lnTo>
                    <a:pt x="817" y="161"/>
                  </a:lnTo>
                  <a:lnTo>
                    <a:pt x="920" y="78"/>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 name="Freeform 8"/>
          <p:cNvSpPr>
            <a:spLocks/>
          </p:cNvSpPr>
          <p:nvPr/>
        </p:nvSpPr>
        <p:spPr bwMode="auto">
          <a:xfrm>
            <a:off x="4438844" y="3542505"/>
            <a:ext cx="266314" cy="270798"/>
          </a:xfrm>
          <a:custGeom>
            <a:avLst/>
            <a:gdLst>
              <a:gd name="T0" fmla="*/ 245 w 493"/>
              <a:gd name="T1" fmla="*/ 0 h 492"/>
              <a:gd name="T2" fmla="*/ 290 w 493"/>
              <a:gd name="T3" fmla="*/ 4 h 492"/>
              <a:gd name="T4" fmla="*/ 333 w 493"/>
              <a:gd name="T5" fmla="*/ 15 h 492"/>
              <a:gd name="T6" fmla="*/ 371 w 493"/>
              <a:gd name="T7" fmla="*/ 33 h 492"/>
              <a:gd name="T8" fmla="*/ 406 w 493"/>
              <a:gd name="T9" fmla="*/ 57 h 492"/>
              <a:gd name="T10" fmla="*/ 435 w 493"/>
              <a:gd name="T11" fmla="*/ 87 h 492"/>
              <a:gd name="T12" fmla="*/ 459 w 493"/>
              <a:gd name="T13" fmla="*/ 122 h 492"/>
              <a:gd name="T14" fmla="*/ 478 w 493"/>
              <a:gd name="T15" fmla="*/ 160 h 492"/>
              <a:gd name="T16" fmla="*/ 489 w 493"/>
              <a:gd name="T17" fmla="*/ 201 h 492"/>
              <a:gd name="T18" fmla="*/ 493 w 493"/>
              <a:gd name="T19" fmla="*/ 246 h 492"/>
              <a:gd name="T20" fmla="*/ 489 w 493"/>
              <a:gd name="T21" fmla="*/ 290 h 492"/>
              <a:gd name="T22" fmla="*/ 478 w 493"/>
              <a:gd name="T23" fmla="*/ 332 h 492"/>
              <a:gd name="T24" fmla="*/ 459 w 493"/>
              <a:gd name="T25" fmla="*/ 371 h 492"/>
              <a:gd name="T26" fmla="*/ 435 w 493"/>
              <a:gd name="T27" fmla="*/ 404 h 492"/>
              <a:gd name="T28" fmla="*/ 406 w 493"/>
              <a:gd name="T29" fmla="*/ 434 h 492"/>
              <a:gd name="T30" fmla="*/ 371 w 493"/>
              <a:gd name="T31" fmla="*/ 459 h 492"/>
              <a:gd name="T32" fmla="*/ 333 w 493"/>
              <a:gd name="T33" fmla="*/ 478 h 492"/>
              <a:gd name="T34" fmla="*/ 290 w 493"/>
              <a:gd name="T35" fmla="*/ 489 h 492"/>
              <a:gd name="T36" fmla="*/ 245 w 493"/>
              <a:gd name="T37" fmla="*/ 492 h 492"/>
              <a:gd name="T38" fmla="*/ 203 w 493"/>
              <a:gd name="T39" fmla="*/ 489 h 492"/>
              <a:gd name="T40" fmla="*/ 161 w 493"/>
              <a:gd name="T41" fmla="*/ 478 h 492"/>
              <a:gd name="T42" fmla="*/ 123 w 493"/>
              <a:gd name="T43" fmla="*/ 459 h 492"/>
              <a:gd name="T44" fmla="*/ 87 w 493"/>
              <a:gd name="T45" fmla="*/ 434 h 492"/>
              <a:gd name="T46" fmla="*/ 58 w 493"/>
              <a:gd name="T47" fmla="*/ 404 h 492"/>
              <a:gd name="T48" fmla="*/ 34 w 493"/>
              <a:gd name="T49" fmla="*/ 371 h 492"/>
              <a:gd name="T50" fmla="*/ 16 w 493"/>
              <a:gd name="T51" fmla="*/ 332 h 492"/>
              <a:gd name="T52" fmla="*/ 4 w 493"/>
              <a:gd name="T53" fmla="*/ 290 h 492"/>
              <a:gd name="T54" fmla="*/ 0 w 493"/>
              <a:gd name="T55" fmla="*/ 246 h 492"/>
              <a:gd name="T56" fmla="*/ 4 w 493"/>
              <a:gd name="T57" fmla="*/ 201 h 492"/>
              <a:gd name="T58" fmla="*/ 16 w 493"/>
              <a:gd name="T59" fmla="*/ 160 h 492"/>
              <a:gd name="T60" fmla="*/ 34 w 493"/>
              <a:gd name="T61" fmla="*/ 122 h 492"/>
              <a:gd name="T62" fmla="*/ 58 w 493"/>
              <a:gd name="T63" fmla="*/ 87 h 492"/>
              <a:gd name="T64" fmla="*/ 87 w 493"/>
              <a:gd name="T65" fmla="*/ 57 h 492"/>
              <a:gd name="T66" fmla="*/ 123 w 493"/>
              <a:gd name="T67" fmla="*/ 33 h 492"/>
              <a:gd name="T68" fmla="*/ 161 w 493"/>
              <a:gd name="T69" fmla="*/ 15 h 492"/>
              <a:gd name="T70" fmla="*/ 203 w 493"/>
              <a:gd name="T71" fmla="*/ 4 h 492"/>
              <a:gd name="T72" fmla="*/ 245 w 493"/>
              <a:gd name="T73"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3" h="492">
                <a:moveTo>
                  <a:pt x="245" y="0"/>
                </a:moveTo>
                <a:lnTo>
                  <a:pt x="290" y="4"/>
                </a:lnTo>
                <a:lnTo>
                  <a:pt x="333" y="15"/>
                </a:lnTo>
                <a:lnTo>
                  <a:pt x="371" y="33"/>
                </a:lnTo>
                <a:lnTo>
                  <a:pt x="406" y="57"/>
                </a:lnTo>
                <a:lnTo>
                  <a:pt x="435" y="87"/>
                </a:lnTo>
                <a:lnTo>
                  <a:pt x="459" y="122"/>
                </a:lnTo>
                <a:lnTo>
                  <a:pt x="478" y="160"/>
                </a:lnTo>
                <a:lnTo>
                  <a:pt x="489" y="201"/>
                </a:lnTo>
                <a:lnTo>
                  <a:pt x="493" y="246"/>
                </a:lnTo>
                <a:lnTo>
                  <a:pt x="489" y="290"/>
                </a:lnTo>
                <a:lnTo>
                  <a:pt x="478" y="332"/>
                </a:lnTo>
                <a:lnTo>
                  <a:pt x="459" y="371"/>
                </a:lnTo>
                <a:lnTo>
                  <a:pt x="435" y="404"/>
                </a:lnTo>
                <a:lnTo>
                  <a:pt x="406" y="434"/>
                </a:lnTo>
                <a:lnTo>
                  <a:pt x="371" y="459"/>
                </a:lnTo>
                <a:lnTo>
                  <a:pt x="333" y="478"/>
                </a:lnTo>
                <a:lnTo>
                  <a:pt x="290" y="489"/>
                </a:lnTo>
                <a:lnTo>
                  <a:pt x="245" y="492"/>
                </a:lnTo>
                <a:lnTo>
                  <a:pt x="203" y="489"/>
                </a:lnTo>
                <a:lnTo>
                  <a:pt x="161" y="478"/>
                </a:lnTo>
                <a:lnTo>
                  <a:pt x="123" y="459"/>
                </a:lnTo>
                <a:lnTo>
                  <a:pt x="87" y="434"/>
                </a:lnTo>
                <a:lnTo>
                  <a:pt x="58" y="404"/>
                </a:lnTo>
                <a:lnTo>
                  <a:pt x="34" y="371"/>
                </a:lnTo>
                <a:lnTo>
                  <a:pt x="16" y="332"/>
                </a:lnTo>
                <a:lnTo>
                  <a:pt x="4" y="290"/>
                </a:lnTo>
                <a:lnTo>
                  <a:pt x="0" y="246"/>
                </a:lnTo>
                <a:lnTo>
                  <a:pt x="4" y="201"/>
                </a:lnTo>
                <a:lnTo>
                  <a:pt x="16" y="160"/>
                </a:lnTo>
                <a:lnTo>
                  <a:pt x="34" y="122"/>
                </a:lnTo>
                <a:lnTo>
                  <a:pt x="58" y="87"/>
                </a:lnTo>
                <a:lnTo>
                  <a:pt x="87" y="57"/>
                </a:lnTo>
                <a:lnTo>
                  <a:pt x="123" y="33"/>
                </a:lnTo>
                <a:lnTo>
                  <a:pt x="161" y="15"/>
                </a:lnTo>
                <a:lnTo>
                  <a:pt x="203" y="4"/>
                </a:lnTo>
                <a:lnTo>
                  <a:pt x="245"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3527771" y="2651956"/>
            <a:ext cx="2088463" cy="2093727"/>
            <a:chOff x="3527770" y="2064456"/>
            <a:chExt cx="2088463" cy="2050724"/>
          </a:xfrm>
        </p:grpSpPr>
        <p:sp>
          <p:nvSpPr>
            <p:cNvPr id="19" name="Freeform 12"/>
            <p:cNvSpPr>
              <a:spLocks noEditPoints="1"/>
            </p:cNvSpPr>
            <p:nvPr/>
          </p:nvSpPr>
          <p:spPr bwMode="auto">
            <a:xfrm>
              <a:off x="3567663" y="2064456"/>
              <a:ext cx="2008676" cy="2009752"/>
            </a:xfrm>
            <a:custGeom>
              <a:avLst/>
              <a:gdLst>
                <a:gd name="T0" fmla="*/ 1496 w 3725"/>
                <a:gd name="T1" fmla="*/ 79 h 3728"/>
                <a:gd name="T2" fmla="*/ 1047 w 3725"/>
                <a:gd name="T3" fmla="*/ 234 h 3728"/>
                <a:gd name="T4" fmla="*/ 661 w 3725"/>
                <a:gd name="T5" fmla="*/ 496 h 3728"/>
                <a:gd name="T6" fmla="*/ 354 w 3725"/>
                <a:gd name="T7" fmla="*/ 846 h 3728"/>
                <a:gd name="T8" fmla="*/ 142 w 3725"/>
                <a:gd name="T9" fmla="*/ 1266 h 3728"/>
                <a:gd name="T10" fmla="*/ 45 w 3725"/>
                <a:gd name="T11" fmla="*/ 1739 h 3728"/>
                <a:gd name="T12" fmla="*/ 79 w 3725"/>
                <a:gd name="T13" fmla="*/ 2231 h 3728"/>
                <a:gd name="T14" fmla="*/ 234 w 3725"/>
                <a:gd name="T15" fmla="*/ 2680 h 3728"/>
                <a:gd name="T16" fmla="*/ 496 w 3725"/>
                <a:gd name="T17" fmla="*/ 3068 h 3728"/>
                <a:gd name="T18" fmla="*/ 845 w 3725"/>
                <a:gd name="T19" fmla="*/ 3375 h 3728"/>
                <a:gd name="T20" fmla="*/ 1265 w 3725"/>
                <a:gd name="T21" fmla="*/ 3587 h 3728"/>
                <a:gd name="T22" fmla="*/ 1739 w 3725"/>
                <a:gd name="T23" fmla="*/ 3683 h 3728"/>
                <a:gd name="T24" fmla="*/ 2229 w 3725"/>
                <a:gd name="T25" fmla="*/ 3650 h 3728"/>
                <a:gd name="T26" fmla="*/ 2678 w 3725"/>
                <a:gd name="T27" fmla="*/ 3494 h 3728"/>
                <a:gd name="T28" fmla="*/ 3065 w 3725"/>
                <a:gd name="T29" fmla="*/ 3233 h 3728"/>
                <a:gd name="T30" fmla="*/ 3372 w 3725"/>
                <a:gd name="T31" fmla="*/ 2883 h 3728"/>
                <a:gd name="T32" fmla="*/ 3583 w 3725"/>
                <a:gd name="T33" fmla="*/ 2463 h 3728"/>
                <a:gd name="T34" fmla="*/ 3680 w 3725"/>
                <a:gd name="T35" fmla="*/ 1989 h 3728"/>
                <a:gd name="T36" fmla="*/ 3646 w 3725"/>
                <a:gd name="T37" fmla="*/ 1498 h 3728"/>
                <a:gd name="T38" fmla="*/ 3491 w 3725"/>
                <a:gd name="T39" fmla="*/ 1048 h 3728"/>
                <a:gd name="T40" fmla="*/ 3229 w 3725"/>
                <a:gd name="T41" fmla="*/ 661 h 3728"/>
                <a:gd name="T42" fmla="*/ 2880 w 3725"/>
                <a:gd name="T43" fmla="*/ 352 h 3728"/>
                <a:gd name="T44" fmla="*/ 2460 w 3725"/>
                <a:gd name="T45" fmla="*/ 142 h 3728"/>
                <a:gd name="T46" fmla="*/ 1987 w 3725"/>
                <a:gd name="T47" fmla="*/ 45 h 3728"/>
                <a:gd name="T48" fmla="*/ 2115 w 3725"/>
                <a:gd name="T49" fmla="*/ 16 h 3728"/>
                <a:gd name="T50" fmla="*/ 2587 w 3725"/>
                <a:gd name="T51" fmla="*/ 146 h 3728"/>
                <a:gd name="T52" fmla="*/ 3000 w 3725"/>
                <a:gd name="T53" fmla="*/ 389 h 3728"/>
                <a:gd name="T54" fmla="*/ 3336 w 3725"/>
                <a:gd name="T55" fmla="*/ 726 h 3728"/>
                <a:gd name="T56" fmla="*/ 3579 w 3725"/>
                <a:gd name="T57" fmla="*/ 1139 h 3728"/>
                <a:gd name="T58" fmla="*/ 3708 w 3725"/>
                <a:gd name="T59" fmla="*/ 1612 h 3728"/>
                <a:gd name="T60" fmla="*/ 3708 w 3725"/>
                <a:gd name="T61" fmla="*/ 2117 h 3728"/>
                <a:gd name="T62" fmla="*/ 3579 w 3725"/>
                <a:gd name="T63" fmla="*/ 2590 h 3728"/>
                <a:gd name="T64" fmla="*/ 3336 w 3725"/>
                <a:gd name="T65" fmla="*/ 3003 h 3728"/>
                <a:gd name="T66" fmla="*/ 3000 w 3725"/>
                <a:gd name="T67" fmla="*/ 3340 h 3728"/>
                <a:gd name="T68" fmla="*/ 2587 w 3725"/>
                <a:gd name="T69" fmla="*/ 3581 h 3728"/>
                <a:gd name="T70" fmla="*/ 2115 w 3725"/>
                <a:gd name="T71" fmla="*/ 3711 h 3728"/>
                <a:gd name="T72" fmla="*/ 1611 w 3725"/>
                <a:gd name="T73" fmla="*/ 3711 h 3728"/>
                <a:gd name="T74" fmla="*/ 1139 w 3725"/>
                <a:gd name="T75" fmla="*/ 3581 h 3728"/>
                <a:gd name="T76" fmla="*/ 726 w 3725"/>
                <a:gd name="T77" fmla="*/ 3340 h 3728"/>
                <a:gd name="T78" fmla="*/ 389 w 3725"/>
                <a:gd name="T79" fmla="*/ 3003 h 3728"/>
                <a:gd name="T80" fmla="*/ 147 w 3725"/>
                <a:gd name="T81" fmla="*/ 2590 h 3728"/>
                <a:gd name="T82" fmla="*/ 17 w 3725"/>
                <a:gd name="T83" fmla="*/ 2117 h 3728"/>
                <a:gd name="T84" fmla="*/ 17 w 3725"/>
                <a:gd name="T85" fmla="*/ 1612 h 3728"/>
                <a:gd name="T86" fmla="*/ 147 w 3725"/>
                <a:gd name="T87" fmla="*/ 1139 h 3728"/>
                <a:gd name="T88" fmla="*/ 389 w 3725"/>
                <a:gd name="T89" fmla="*/ 726 h 3728"/>
                <a:gd name="T90" fmla="*/ 726 w 3725"/>
                <a:gd name="T91" fmla="*/ 389 h 3728"/>
                <a:gd name="T92" fmla="*/ 1139 w 3725"/>
                <a:gd name="T93" fmla="*/ 146 h 3728"/>
                <a:gd name="T94" fmla="*/ 1611 w 3725"/>
                <a:gd name="T95" fmla="*/ 16 h 3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25" h="3728">
                  <a:moveTo>
                    <a:pt x="1861" y="40"/>
                  </a:moveTo>
                  <a:lnTo>
                    <a:pt x="1739" y="45"/>
                  </a:lnTo>
                  <a:lnTo>
                    <a:pt x="1616" y="57"/>
                  </a:lnTo>
                  <a:lnTo>
                    <a:pt x="1496" y="79"/>
                  </a:lnTo>
                  <a:lnTo>
                    <a:pt x="1379" y="105"/>
                  </a:lnTo>
                  <a:lnTo>
                    <a:pt x="1265" y="142"/>
                  </a:lnTo>
                  <a:lnTo>
                    <a:pt x="1154" y="184"/>
                  </a:lnTo>
                  <a:lnTo>
                    <a:pt x="1047" y="234"/>
                  </a:lnTo>
                  <a:lnTo>
                    <a:pt x="944" y="290"/>
                  </a:lnTo>
                  <a:lnTo>
                    <a:pt x="845" y="352"/>
                  </a:lnTo>
                  <a:lnTo>
                    <a:pt x="751" y="421"/>
                  </a:lnTo>
                  <a:lnTo>
                    <a:pt x="661" y="496"/>
                  </a:lnTo>
                  <a:lnTo>
                    <a:pt x="575" y="575"/>
                  </a:lnTo>
                  <a:lnTo>
                    <a:pt x="496" y="661"/>
                  </a:lnTo>
                  <a:lnTo>
                    <a:pt x="421" y="750"/>
                  </a:lnTo>
                  <a:lnTo>
                    <a:pt x="354" y="846"/>
                  </a:lnTo>
                  <a:lnTo>
                    <a:pt x="290" y="945"/>
                  </a:lnTo>
                  <a:lnTo>
                    <a:pt x="234" y="1048"/>
                  </a:lnTo>
                  <a:lnTo>
                    <a:pt x="185" y="1155"/>
                  </a:lnTo>
                  <a:lnTo>
                    <a:pt x="142" y="1266"/>
                  </a:lnTo>
                  <a:lnTo>
                    <a:pt x="107" y="1381"/>
                  </a:lnTo>
                  <a:lnTo>
                    <a:pt x="79" y="1498"/>
                  </a:lnTo>
                  <a:lnTo>
                    <a:pt x="58" y="1618"/>
                  </a:lnTo>
                  <a:lnTo>
                    <a:pt x="45" y="1739"/>
                  </a:lnTo>
                  <a:lnTo>
                    <a:pt x="41" y="1864"/>
                  </a:lnTo>
                  <a:lnTo>
                    <a:pt x="45" y="1989"/>
                  </a:lnTo>
                  <a:lnTo>
                    <a:pt x="58" y="2111"/>
                  </a:lnTo>
                  <a:lnTo>
                    <a:pt x="79" y="2231"/>
                  </a:lnTo>
                  <a:lnTo>
                    <a:pt x="107" y="2348"/>
                  </a:lnTo>
                  <a:lnTo>
                    <a:pt x="142" y="2463"/>
                  </a:lnTo>
                  <a:lnTo>
                    <a:pt x="185" y="2573"/>
                  </a:lnTo>
                  <a:lnTo>
                    <a:pt x="234" y="2680"/>
                  </a:lnTo>
                  <a:lnTo>
                    <a:pt x="290" y="2784"/>
                  </a:lnTo>
                  <a:lnTo>
                    <a:pt x="354" y="2883"/>
                  </a:lnTo>
                  <a:lnTo>
                    <a:pt x="421" y="2977"/>
                  </a:lnTo>
                  <a:lnTo>
                    <a:pt x="496" y="3068"/>
                  </a:lnTo>
                  <a:lnTo>
                    <a:pt x="575" y="3152"/>
                  </a:lnTo>
                  <a:lnTo>
                    <a:pt x="661" y="3233"/>
                  </a:lnTo>
                  <a:lnTo>
                    <a:pt x="751" y="3308"/>
                  </a:lnTo>
                  <a:lnTo>
                    <a:pt x="845" y="3375"/>
                  </a:lnTo>
                  <a:lnTo>
                    <a:pt x="944" y="3439"/>
                  </a:lnTo>
                  <a:lnTo>
                    <a:pt x="1047" y="3494"/>
                  </a:lnTo>
                  <a:lnTo>
                    <a:pt x="1154" y="3545"/>
                  </a:lnTo>
                  <a:lnTo>
                    <a:pt x="1265" y="3587"/>
                  </a:lnTo>
                  <a:lnTo>
                    <a:pt x="1379" y="3622"/>
                  </a:lnTo>
                  <a:lnTo>
                    <a:pt x="1496" y="3650"/>
                  </a:lnTo>
                  <a:lnTo>
                    <a:pt x="1616" y="3670"/>
                  </a:lnTo>
                  <a:lnTo>
                    <a:pt x="1739" y="3683"/>
                  </a:lnTo>
                  <a:lnTo>
                    <a:pt x="1861" y="3687"/>
                  </a:lnTo>
                  <a:lnTo>
                    <a:pt x="1987" y="3683"/>
                  </a:lnTo>
                  <a:lnTo>
                    <a:pt x="2109" y="3670"/>
                  </a:lnTo>
                  <a:lnTo>
                    <a:pt x="2229" y="3650"/>
                  </a:lnTo>
                  <a:lnTo>
                    <a:pt x="2346" y="3622"/>
                  </a:lnTo>
                  <a:lnTo>
                    <a:pt x="2460" y="3587"/>
                  </a:lnTo>
                  <a:lnTo>
                    <a:pt x="2571" y="3545"/>
                  </a:lnTo>
                  <a:lnTo>
                    <a:pt x="2678" y="3494"/>
                  </a:lnTo>
                  <a:lnTo>
                    <a:pt x="2781" y="3439"/>
                  </a:lnTo>
                  <a:lnTo>
                    <a:pt x="2880" y="3375"/>
                  </a:lnTo>
                  <a:lnTo>
                    <a:pt x="2974" y="3308"/>
                  </a:lnTo>
                  <a:lnTo>
                    <a:pt x="3065" y="3233"/>
                  </a:lnTo>
                  <a:lnTo>
                    <a:pt x="3150" y="3152"/>
                  </a:lnTo>
                  <a:lnTo>
                    <a:pt x="3229" y="3068"/>
                  </a:lnTo>
                  <a:lnTo>
                    <a:pt x="3304" y="2977"/>
                  </a:lnTo>
                  <a:lnTo>
                    <a:pt x="3372" y="2883"/>
                  </a:lnTo>
                  <a:lnTo>
                    <a:pt x="3435" y="2784"/>
                  </a:lnTo>
                  <a:lnTo>
                    <a:pt x="3491" y="2680"/>
                  </a:lnTo>
                  <a:lnTo>
                    <a:pt x="3541" y="2573"/>
                  </a:lnTo>
                  <a:lnTo>
                    <a:pt x="3583" y="2463"/>
                  </a:lnTo>
                  <a:lnTo>
                    <a:pt x="3618" y="2348"/>
                  </a:lnTo>
                  <a:lnTo>
                    <a:pt x="3646" y="2231"/>
                  </a:lnTo>
                  <a:lnTo>
                    <a:pt x="3668" y="2111"/>
                  </a:lnTo>
                  <a:lnTo>
                    <a:pt x="3680" y="1989"/>
                  </a:lnTo>
                  <a:lnTo>
                    <a:pt x="3684" y="1864"/>
                  </a:lnTo>
                  <a:lnTo>
                    <a:pt x="3680" y="1739"/>
                  </a:lnTo>
                  <a:lnTo>
                    <a:pt x="3668" y="1618"/>
                  </a:lnTo>
                  <a:lnTo>
                    <a:pt x="3646" y="1498"/>
                  </a:lnTo>
                  <a:lnTo>
                    <a:pt x="3618" y="1381"/>
                  </a:lnTo>
                  <a:lnTo>
                    <a:pt x="3583" y="1266"/>
                  </a:lnTo>
                  <a:lnTo>
                    <a:pt x="3541" y="1155"/>
                  </a:lnTo>
                  <a:lnTo>
                    <a:pt x="3491" y="1048"/>
                  </a:lnTo>
                  <a:lnTo>
                    <a:pt x="3435" y="945"/>
                  </a:lnTo>
                  <a:lnTo>
                    <a:pt x="3372" y="846"/>
                  </a:lnTo>
                  <a:lnTo>
                    <a:pt x="3304" y="750"/>
                  </a:lnTo>
                  <a:lnTo>
                    <a:pt x="3229" y="661"/>
                  </a:lnTo>
                  <a:lnTo>
                    <a:pt x="3150" y="575"/>
                  </a:lnTo>
                  <a:lnTo>
                    <a:pt x="3065" y="496"/>
                  </a:lnTo>
                  <a:lnTo>
                    <a:pt x="2974" y="421"/>
                  </a:lnTo>
                  <a:lnTo>
                    <a:pt x="2880" y="352"/>
                  </a:lnTo>
                  <a:lnTo>
                    <a:pt x="2781" y="290"/>
                  </a:lnTo>
                  <a:lnTo>
                    <a:pt x="2678" y="234"/>
                  </a:lnTo>
                  <a:lnTo>
                    <a:pt x="2571" y="184"/>
                  </a:lnTo>
                  <a:lnTo>
                    <a:pt x="2460" y="142"/>
                  </a:lnTo>
                  <a:lnTo>
                    <a:pt x="2346" y="105"/>
                  </a:lnTo>
                  <a:lnTo>
                    <a:pt x="2229" y="79"/>
                  </a:lnTo>
                  <a:lnTo>
                    <a:pt x="2109" y="57"/>
                  </a:lnTo>
                  <a:lnTo>
                    <a:pt x="1987" y="45"/>
                  </a:lnTo>
                  <a:lnTo>
                    <a:pt x="1861" y="40"/>
                  </a:lnTo>
                  <a:close/>
                  <a:moveTo>
                    <a:pt x="1861" y="0"/>
                  </a:moveTo>
                  <a:lnTo>
                    <a:pt x="1990" y="4"/>
                  </a:lnTo>
                  <a:lnTo>
                    <a:pt x="2115" y="16"/>
                  </a:lnTo>
                  <a:lnTo>
                    <a:pt x="2237" y="38"/>
                  </a:lnTo>
                  <a:lnTo>
                    <a:pt x="2357" y="66"/>
                  </a:lnTo>
                  <a:lnTo>
                    <a:pt x="2474" y="103"/>
                  </a:lnTo>
                  <a:lnTo>
                    <a:pt x="2587" y="146"/>
                  </a:lnTo>
                  <a:lnTo>
                    <a:pt x="2697" y="197"/>
                  </a:lnTo>
                  <a:lnTo>
                    <a:pt x="2802" y="255"/>
                  </a:lnTo>
                  <a:lnTo>
                    <a:pt x="2902" y="318"/>
                  </a:lnTo>
                  <a:lnTo>
                    <a:pt x="3000" y="389"/>
                  </a:lnTo>
                  <a:lnTo>
                    <a:pt x="3091" y="465"/>
                  </a:lnTo>
                  <a:lnTo>
                    <a:pt x="3179" y="547"/>
                  </a:lnTo>
                  <a:lnTo>
                    <a:pt x="3260" y="633"/>
                  </a:lnTo>
                  <a:lnTo>
                    <a:pt x="3336" y="726"/>
                  </a:lnTo>
                  <a:lnTo>
                    <a:pt x="3407" y="822"/>
                  </a:lnTo>
                  <a:lnTo>
                    <a:pt x="3470" y="924"/>
                  </a:lnTo>
                  <a:lnTo>
                    <a:pt x="3528" y="1029"/>
                  </a:lnTo>
                  <a:lnTo>
                    <a:pt x="3579" y="1139"/>
                  </a:lnTo>
                  <a:lnTo>
                    <a:pt x="3622" y="1252"/>
                  </a:lnTo>
                  <a:lnTo>
                    <a:pt x="3658" y="1369"/>
                  </a:lnTo>
                  <a:lnTo>
                    <a:pt x="3687" y="1489"/>
                  </a:lnTo>
                  <a:lnTo>
                    <a:pt x="3708" y="1612"/>
                  </a:lnTo>
                  <a:lnTo>
                    <a:pt x="3721" y="1736"/>
                  </a:lnTo>
                  <a:lnTo>
                    <a:pt x="3725" y="1864"/>
                  </a:lnTo>
                  <a:lnTo>
                    <a:pt x="3721" y="1991"/>
                  </a:lnTo>
                  <a:lnTo>
                    <a:pt x="3708" y="2117"/>
                  </a:lnTo>
                  <a:lnTo>
                    <a:pt x="3687" y="2240"/>
                  </a:lnTo>
                  <a:lnTo>
                    <a:pt x="3658" y="2360"/>
                  </a:lnTo>
                  <a:lnTo>
                    <a:pt x="3622" y="2475"/>
                  </a:lnTo>
                  <a:lnTo>
                    <a:pt x="3579" y="2590"/>
                  </a:lnTo>
                  <a:lnTo>
                    <a:pt x="3528" y="2698"/>
                  </a:lnTo>
                  <a:lnTo>
                    <a:pt x="3470" y="2804"/>
                  </a:lnTo>
                  <a:lnTo>
                    <a:pt x="3407" y="2905"/>
                  </a:lnTo>
                  <a:lnTo>
                    <a:pt x="3336" y="3003"/>
                  </a:lnTo>
                  <a:lnTo>
                    <a:pt x="3260" y="3095"/>
                  </a:lnTo>
                  <a:lnTo>
                    <a:pt x="3179" y="3182"/>
                  </a:lnTo>
                  <a:lnTo>
                    <a:pt x="3091" y="3264"/>
                  </a:lnTo>
                  <a:lnTo>
                    <a:pt x="3000" y="3340"/>
                  </a:lnTo>
                  <a:lnTo>
                    <a:pt x="2902" y="3409"/>
                  </a:lnTo>
                  <a:lnTo>
                    <a:pt x="2802" y="3474"/>
                  </a:lnTo>
                  <a:lnTo>
                    <a:pt x="2697" y="3530"/>
                  </a:lnTo>
                  <a:lnTo>
                    <a:pt x="2587" y="3581"/>
                  </a:lnTo>
                  <a:lnTo>
                    <a:pt x="2474" y="3625"/>
                  </a:lnTo>
                  <a:lnTo>
                    <a:pt x="2357" y="3662"/>
                  </a:lnTo>
                  <a:lnTo>
                    <a:pt x="2237" y="3690"/>
                  </a:lnTo>
                  <a:lnTo>
                    <a:pt x="2115" y="3711"/>
                  </a:lnTo>
                  <a:lnTo>
                    <a:pt x="1990" y="3724"/>
                  </a:lnTo>
                  <a:lnTo>
                    <a:pt x="1861" y="3728"/>
                  </a:lnTo>
                  <a:lnTo>
                    <a:pt x="1736" y="3724"/>
                  </a:lnTo>
                  <a:lnTo>
                    <a:pt x="1611" y="3711"/>
                  </a:lnTo>
                  <a:lnTo>
                    <a:pt x="1488" y="3690"/>
                  </a:lnTo>
                  <a:lnTo>
                    <a:pt x="1368" y="3662"/>
                  </a:lnTo>
                  <a:lnTo>
                    <a:pt x="1251" y="3625"/>
                  </a:lnTo>
                  <a:lnTo>
                    <a:pt x="1139" y="3581"/>
                  </a:lnTo>
                  <a:lnTo>
                    <a:pt x="1029" y="3530"/>
                  </a:lnTo>
                  <a:lnTo>
                    <a:pt x="923" y="3474"/>
                  </a:lnTo>
                  <a:lnTo>
                    <a:pt x="823" y="3409"/>
                  </a:lnTo>
                  <a:lnTo>
                    <a:pt x="726" y="3340"/>
                  </a:lnTo>
                  <a:lnTo>
                    <a:pt x="634" y="3264"/>
                  </a:lnTo>
                  <a:lnTo>
                    <a:pt x="547" y="3182"/>
                  </a:lnTo>
                  <a:lnTo>
                    <a:pt x="465" y="3095"/>
                  </a:lnTo>
                  <a:lnTo>
                    <a:pt x="389" y="3003"/>
                  </a:lnTo>
                  <a:lnTo>
                    <a:pt x="319" y="2905"/>
                  </a:lnTo>
                  <a:lnTo>
                    <a:pt x="255" y="2804"/>
                  </a:lnTo>
                  <a:lnTo>
                    <a:pt x="197" y="2698"/>
                  </a:lnTo>
                  <a:lnTo>
                    <a:pt x="147" y="2590"/>
                  </a:lnTo>
                  <a:lnTo>
                    <a:pt x="103" y="2475"/>
                  </a:lnTo>
                  <a:lnTo>
                    <a:pt x="68" y="2360"/>
                  </a:lnTo>
                  <a:lnTo>
                    <a:pt x="38" y="2240"/>
                  </a:lnTo>
                  <a:lnTo>
                    <a:pt x="17" y="2117"/>
                  </a:lnTo>
                  <a:lnTo>
                    <a:pt x="4" y="1991"/>
                  </a:lnTo>
                  <a:lnTo>
                    <a:pt x="0" y="1864"/>
                  </a:lnTo>
                  <a:lnTo>
                    <a:pt x="4" y="1736"/>
                  </a:lnTo>
                  <a:lnTo>
                    <a:pt x="17" y="1612"/>
                  </a:lnTo>
                  <a:lnTo>
                    <a:pt x="38" y="1489"/>
                  </a:lnTo>
                  <a:lnTo>
                    <a:pt x="68" y="1369"/>
                  </a:lnTo>
                  <a:lnTo>
                    <a:pt x="103" y="1252"/>
                  </a:lnTo>
                  <a:lnTo>
                    <a:pt x="147" y="1139"/>
                  </a:lnTo>
                  <a:lnTo>
                    <a:pt x="197" y="1029"/>
                  </a:lnTo>
                  <a:lnTo>
                    <a:pt x="255" y="924"/>
                  </a:lnTo>
                  <a:lnTo>
                    <a:pt x="319" y="822"/>
                  </a:lnTo>
                  <a:lnTo>
                    <a:pt x="389" y="726"/>
                  </a:lnTo>
                  <a:lnTo>
                    <a:pt x="465" y="633"/>
                  </a:lnTo>
                  <a:lnTo>
                    <a:pt x="547" y="547"/>
                  </a:lnTo>
                  <a:lnTo>
                    <a:pt x="634" y="465"/>
                  </a:lnTo>
                  <a:lnTo>
                    <a:pt x="726" y="389"/>
                  </a:lnTo>
                  <a:lnTo>
                    <a:pt x="823" y="318"/>
                  </a:lnTo>
                  <a:lnTo>
                    <a:pt x="923" y="255"/>
                  </a:lnTo>
                  <a:lnTo>
                    <a:pt x="1029" y="197"/>
                  </a:lnTo>
                  <a:lnTo>
                    <a:pt x="1139" y="146"/>
                  </a:lnTo>
                  <a:lnTo>
                    <a:pt x="1251" y="103"/>
                  </a:lnTo>
                  <a:lnTo>
                    <a:pt x="1368" y="66"/>
                  </a:lnTo>
                  <a:lnTo>
                    <a:pt x="1488" y="38"/>
                  </a:lnTo>
                  <a:lnTo>
                    <a:pt x="1611" y="16"/>
                  </a:lnTo>
                  <a:lnTo>
                    <a:pt x="1736" y="4"/>
                  </a:lnTo>
                  <a:lnTo>
                    <a:pt x="1861"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3527770" y="2658541"/>
              <a:ext cx="2088463" cy="1456639"/>
            </a:xfrm>
            <a:custGeom>
              <a:avLst/>
              <a:gdLst>
                <a:gd name="T0" fmla="*/ 325 w 3875"/>
                <a:gd name="T1" fmla="*/ 95 h 2703"/>
                <a:gd name="T2" fmla="*/ 253 w 3875"/>
                <a:gd name="T3" fmla="*/ 306 h 2703"/>
                <a:gd name="T4" fmla="*/ 208 w 3875"/>
                <a:gd name="T5" fmla="*/ 531 h 2703"/>
                <a:gd name="T6" fmla="*/ 192 w 3875"/>
                <a:gd name="T7" fmla="*/ 763 h 2703"/>
                <a:gd name="T8" fmla="*/ 209 w 3875"/>
                <a:gd name="T9" fmla="*/ 1010 h 2703"/>
                <a:gd name="T10" fmla="*/ 260 w 3875"/>
                <a:gd name="T11" fmla="*/ 1246 h 2703"/>
                <a:gd name="T12" fmla="*/ 341 w 3875"/>
                <a:gd name="T13" fmla="*/ 1470 h 2703"/>
                <a:gd name="T14" fmla="*/ 451 w 3875"/>
                <a:gd name="T15" fmla="*/ 1678 h 2703"/>
                <a:gd name="T16" fmla="*/ 587 w 3875"/>
                <a:gd name="T17" fmla="*/ 1868 h 2703"/>
                <a:gd name="T18" fmla="*/ 746 w 3875"/>
                <a:gd name="T19" fmla="*/ 2039 h 2703"/>
                <a:gd name="T20" fmla="*/ 926 w 3875"/>
                <a:gd name="T21" fmla="*/ 2187 h 2703"/>
                <a:gd name="T22" fmla="*/ 1126 w 3875"/>
                <a:gd name="T23" fmla="*/ 2310 h 2703"/>
                <a:gd name="T24" fmla="*/ 1342 w 3875"/>
                <a:gd name="T25" fmla="*/ 2405 h 2703"/>
                <a:gd name="T26" fmla="*/ 1571 w 3875"/>
                <a:gd name="T27" fmla="*/ 2472 h 2703"/>
                <a:gd name="T28" fmla="*/ 1814 w 3875"/>
                <a:gd name="T29" fmla="*/ 2507 h 2703"/>
                <a:gd name="T30" fmla="*/ 2062 w 3875"/>
                <a:gd name="T31" fmla="*/ 2507 h 2703"/>
                <a:gd name="T32" fmla="*/ 2304 w 3875"/>
                <a:gd name="T33" fmla="*/ 2472 h 2703"/>
                <a:gd name="T34" fmla="*/ 2534 w 3875"/>
                <a:gd name="T35" fmla="*/ 2405 h 2703"/>
                <a:gd name="T36" fmla="*/ 2749 w 3875"/>
                <a:gd name="T37" fmla="*/ 2310 h 2703"/>
                <a:gd name="T38" fmla="*/ 2949 w 3875"/>
                <a:gd name="T39" fmla="*/ 2187 h 2703"/>
                <a:gd name="T40" fmla="*/ 3130 w 3875"/>
                <a:gd name="T41" fmla="*/ 2039 h 2703"/>
                <a:gd name="T42" fmla="*/ 3289 w 3875"/>
                <a:gd name="T43" fmla="*/ 1868 h 2703"/>
                <a:gd name="T44" fmla="*/ 3424 w 3875"/>
                <a:gd name="T45" fmla="*/ 1678 h 2703"/>
                <a:gd name="T46" fmla="*/ 3534 w 3875"/>
                <a:gd name="T47" fmla="*/ 1470 h 2703"/>
                <a:gd name="T48" fmla="*/ 3616 w 3875"/>
                <a:gd name="T49" fmla="*/ 1246 h 2703"/>
                <a:gd name="T50" fmla="*/ 3666 w 3875"/>
                <a:gd name="T51" fmla="*/ 1010 h 2703"/>
                <a:gd name="T52" fmla="*/ 3683 w 3875"/>
                <a:gd name="T53" fmla="*/ 763 h 2703"/>
                <a:gd name="T54" fmla="*/ 3671 w 3875"/>
                <a:gd name="T55" fmla="*/ 550 h 2703"/>
                <a:gd name="T56" fmla="*/ 3633 w 3875"/>
                <a:gd name="T57" fmla="*/ 346 h 2703"/>
                <a:gd name="T58" fmla="*/ 3844 w 3875"/>
                <a:gd name="T59" fmla="*/ 414 h 2703"/>
                <a:gd name="T60" fmla="*/ 3871 w 3875"/>
                <a:gd name="T61" fmla="*/ 645 h 2703"/>
                <a:gd name="T62" fmla="*/ 3871 w 3875"/>
                <a:gd name="T63" fmla="*/ 896 h 2703"/>
                <a:gd name="T64" fmla="*/ 3836 w 3875"/>
                <a:gd name="T65" fmla="*/ 1153 h 2703"/>
                <a:gd name="T66" fmla="*/ 3768 w 3875"/>
                <a:gd name="T67" fmla="*/ 1400 h 2703"/>
                <a:gd name="T68" fmla="*/ 3669 w 3875"/>
                <a:gd name="T69" fmla="*/ 1631 h 2703"/>
                <a:gd name="T70" fmla="*/ 3544 w 3875"/>
                <a:gd name="T71" fmla="*/ 1847 h 2703"/>
                <a:gd name="T72" fmla="*/ 3392 w 3875"/>
                <a:gd name="T73" fmla="*/ 2043 h 2703"/>
                <a:gd name="T74" fmla="*/ 3217 w 3875"/>
                <a:gd name="T75" fmla="*/ 2219 h 2703"/>
                <a:gd name="T76" fmla="*/ 3020 w 3875"/>
                <a:gd name="T77" fmla="*/ 2372 h 2703"/>
                <a:gd name="T78" fmla="*/ 2806 w 3875"/>
                <a:gd name="T79" fmla="*/ 2497 h 2703"/>
                <a:gd name="T80" fmla="*/ 2573 w 3875"/>
                <a:gd name="T81" fmla="*/ 2596 h 2703"/>
                <a:gd name="T82" fmla="*/ 2328 w 3875"/>
                <a:gd name="T83" fmla="*/ 2664 h 2703"/>
                <a:gd name="T84" fmla="*/ 2070 w 3875"/>
                <a:gd name="T85" fmla="*/ 2699 h 2703"/>
                <a:gd name="T86" fmla="*/ 1805 w 3875"/>
                <a:gd name="T87" fmla="*/ 2699 h 2703"/>
                <a:gd name="T88" fmla="*/ 1547 w 3875"/>
                <a:gd name="T89" fmla="*/ 2664 h 2703"/>
                <a:gd name="T90" fmla="*/ 1302 w 3875"/>
                <a:gd name="T91" fmla="*/ 2596 h 2703"/>
                <a:gd name="T92" fmla="*/ 1070 w 3875"/>
                <a:gd name="T93" fmla="*/ 2497 h 2703"/>
                <a:gd name="T94" fmla="*/ 856 w 3875"/>
                <a:gd name="T95" fmla="*/ 2372 h 2703"/>
                <a:gd name="T96" fmla="*/ 658 w 3875"/>
                <a:gd name="T97" fmla="*/ 2219 h 2703"/>
                <a:gd name="T98" fmla="*/ 484 w 3875"/>
                <a:gd name="T99" fmla="*/ 2043 h 2703"/>
                <a:gd name="T100" fmla="*/ 332 w 3875"/>
                <a:gd name="T101" fmla="*/ 1847 h 2703"/>
                <a:gd name="T102" fmla="*/ 206 w 3875"/>
                <a:gd name="T103" fmla="*/ 1631 h 2703"/>
                <a:gd name="T104" fmla="*/ 108 w 3875"/>
                <a:gd name="T105" fmla="*/ 1400 h 2703"/>
                <a:gd name="T106" fmla="*/ 40 w 3875"/>
                <a:gd name="T107" fmla="*/ 1153 h 2703"/>
                <a:gd name="T108" fmla="*/ 5 w 3875"/>
                <a:gd name="T109" fmla="*/ 896 h 2703"/>
                <a:gd name="T110" fmla="*/ 3 w 3875"/>
                <a:gd name="T111" fmla="*/ 648 h 2703"/>
                <a:gd name="T112" fmla="*/ 30 w 3875"/>
                <a:gd name="T113" fmla="*/ 423 h 2703"/>
                <a:gd name="T114" fmla="*/ 82 w 3875"/>
                <a:gd name="T115" fmla="*/ 206 h 2703"/>
                <a:gd name="T116" fmla="*/ 157 w 3875"/>
                <a:gd name="T117" fmla="*/ 0 h 2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5" h="2703">
                  <a:moveTo>
                    <a:pt x="157" y="0"/>
                  </a:moveTo>
                  <a:lnTo>
                    <a:pt x="325" y="95"/>
                  </a:lnTo>
                  <a:lnTo>
                    <a:pt x="285" y="199"/>
                  </a:lnTo>
                  <a:lnTo>
                    <a:pt x="253" y="306"/>
                  </a:lnTo>
                  <a:lnTo>
                    <a:pt x="226" y="418"/>
                  </a:lnTo>
                  <a:lnTo>
                    <a:pt x="208" y="531"/>
                  </a:lnTo>
                  <a:lnTo>
                    <a:pt x="196" y="646"/>
                  </a:lnTo>
                  <a:lnTo>
                    <a:pt x="192" y="763"/>
                  </a:lnTo>
                  <a:lnTo>
                    <a:pt x="196" y="888"/>
                  </a:lnTo>
                  <a:lnTo>
                    <a:pt x="209" y="1010"/>
                  </a:lnTo>
                  <a:lnTo>
                    <a:pt x="230" y="1130"/>
                  </a:lnTo>
                  <a:lnTo>
                    <a:pt x="260" y="1246"/>
                  </a:lnTo>
                  <a:lnTo>
                    <a:pt x="296" y="1360"/>
                  </a:lnTo>
                  <a:lnTo>
                    <a:pt x="341" y="1470"/>
                  </a:lnTo>
                  <a:lnTo>
                    <a:pt x="392" y="1576"/>
                  </a:lnTo>
                  <a:lnTo>
                    <a:pt x="451" y="1678"/>
                  </a:lnTo>
                  <a:lnTo>
                    <a:pt x="516" y="1776"/>
                  </a:lnTo>
                  <a:lnTo>
                    <a:pt x="587" y="1868"/>
                  </a:lnTo>
                  <a:lnTo>
                    <a:pt x="663" y="1957"/>
                  </a:lnTo>
                  <a:lnTo>
                    <a:pt x="746" y="2039"/>
                  </a:lnTo>
                  <a:lnTo>
                    <a:pt x="833" y="2116"/>
                  </a:lnTo>
                  <a:lnTo>
                    <a:pt x="926" y="2187"/>
                  </a:lnTo>
                  <a:lnTo>
                    <a:pt x="1023" y="2252"/>
                  </a:lnTo>
                  <a:lnTo>
                    <a:pt x="1126" y="2310"/>
                  </a:lnTo>
                  <a:lnTo>
                    <a:pt x="1232" y="2362"/>
                  </a:lnTo>
                  <a:lnTo>
                    <a:pt x="1342" y="2405"/>
                  </a:lnTo>
                  <a:lnTo>
                    <a:pt x="1454" y="2444"/>
                  </a:lnTo>
                  <a:lnTo>
                    <a:pt x="1571" y="2472"/>
                  </a:lnTo>
                  <a:lnTo>
                    <a:pt x="1691" y="2494"/>
                  </a:lnTo>
                  <a:lnTo>
                    <a:pt x="1814" y="2507"/>
                  </a:lnTo>
                  <a:lnTo>
                    <a:pt x="1936" y="2511"/>
                  </a:lnTo>
                  <a:lnTo>
                    <a:pt x="2062" y="2507"/>
                  </a:lnTo>
                  <a:lnTo>
                    <a:pt x="2184" y="2494"/>
                  </a:lnTo>
                  <a:lnTo>
                    <a:pt x="2304" y="2472"/>
                  </a:lnTo>
                  <a:lnTo>
                    <a:pt x="2421" y="2444"/>
                  </a:lnTo>
                  <a:lnTo>
                    <a:pt x="2534" y="2405"/>
                  </a:lnTo>
                  <a:lnTo>
                    <a:pt x="2644" y="2362"/>
                  </a:lnTo>
                  <a:lnTo>
                    <a:pt x="2749" y="2310"/>
                  </a:lnTo>
                  <a:lnTo>
                    <a:pt x="2852" y="2252"/>
                  </a:lnTo>
                  <a:lnTo>
                    <a:pt x="2949" y="2187"/>
                  </a:lnTo>
                  <a:lnTo>
                    <a:pt x="3042" y="2116"/>
                  </a:lnTo>
                  <a:lnTo>
                    <a:pt x="3130" y="2039"/>
                  </a:lnTo>
                  <a:lnTo>
                    <a:pt x="3213" y="1957"/>
                  </a:lnTo>
                  <a:lnTo>
                    <a:pt x="3289" y="1868"/>
                  </a:lnTo>
                  <a:lnTo>
                    <a:pt x="3359" y="1776"/>
                  </a:lnTo>
                  <a:lnTo>
                    <a:pt x="3424" y="1678"/>
                  </a:lnTo>
                  <a:lnTo>
                    <a:pt x="3483" y="1576"/>
                  </a:lnTo>
                  <a:lnTo>
                    <a:pt x="3534" y="1470"/>
                  </a:lnTo>
                  <a:lnTo>
                    <a:pt x="3579" y="1360"/>
                  </a:lnTo>
                  <a:lnTo>
                    <a:pt x="3616" y="1246"/>
                  </a:lnTo>
                  <a:lnTo>
                    <a:pt x="3645" y="1130"/>
                  </a:lnTo>
                  <a:lnTo>
                    <a:pt x="3666" y="1010"/>
                  </a:lnTo>
                  <a:lnTo>
                    <a:pt x="3679" y="888"/>
                  </a:lnTo>
                  <a:lnTo>
                    <a:pt x="3683" y="763"/>
                  </a:lnTo>
                  <a:lnTo>
                    <a:pt x="3681" y="656"/>
                  </a:lnTo>
                  <a:lnTo>
                    <a:pt x="3671" y="550"/>
                  </a:lnTo>
                  <a:lnTo>
                    <a:pt x="3655" y="447"/>
                  </a:lnTo>
                  <a:lnTo>
                    <a:pt x="3633" y="346"/>
                  </a:lnTo>
                  <a:lnTo>
                    <a:pt x="3820" y="302"/>
                  </a:lnTo>
                  <a:lnTo>
                    <a:pt x="3844" y="414"/>
                  </a:lnTo>
                  <a:lnTo>
                    <a:pt x="3861" y="528"/>
                  </a:lnTo>
                  <a:lnTo>
                    <a:pt x="3871" y="645"/>
                  </a:lnTo>
                  <a:lnTo>
                    <a:pt x="3875" y="763"/>
                  </a:lnTo>
                  <a:lnTo>
                    <a:pt x="3871" y="896"/>
                  </a:lnTo>
                  <a:lnTo>
                    <a:pt x="3857" y="1026"/>
                  </a:lnTo>
                  <a:lnTo>
                    <a:pt x="3836" y="1153"/>
                  </a:lnTo>
                  <a:lnTo>
                    <a:pt x="3806" y="1278"/>
                  </a:lnTo>
                  <a:lnTo>
                    <a:pt x="3768" y="1400"/>
                  </a:lnTo>
                  <a:lnTo>
                    <a:pt x="3723" y="1517"/>
                  </a:lnTo>
                  <a:lnTo>
                    <a:pt x="3669" y="1631"/>
                  </a:lnTo>
                  <a:lnTo>
                    <a:pt x="3610" y="1741"/>
                  </a:lnTo>
                  <a:lnTo>
                    <a:pt x="3544" y="1847"/>
                  </a:lnTo>
                  <a:lnTo>
                    <a:pt x="3471" y="1947"/>
                  </a:lnTo>
                  <a:lnTo>
                    <a:pt x="3392" y="2043"/>
                  </a:lnTo>
                  <a:lnTo>
                    <a:pt x="3307" y="2135"/>
                  </a:lnTo>
                  <a:lnTo>
                    <a:pt x="3217" y="2219"/>
                  </a:lnTo>
                  <a:lnTo>
                    <a:pt x="3121" y="2298"/>
                  </a:lnTo>
                  <a:lnTo>
                    <a:pt x="3020" y="2372"/>
                  </a:lnTo>
                  <a:lnTo>
                    <a:pt x="2914" y="2438"/>
                  </a:lnTo>
                  <a:lnTo>
                    <a:pt x="2806" y="2497"/>
                  </a:lnTo>
                  <a:lnTo>
                    <a:pt x="2691" y="2551"/>
                  </a:lnTo>
                  <a:lnTo>
                    <a:pt x="2573" y="2596"/>
                  </a:lnTo>
                  <a:lnTo>
                    <a:pt x="2452" y="2634"/>
                  </a:lnTo>
                  <a:lnTo>
                    <a:pt x="2328" y="2664"/>
                  </a:lnTo>
                  <a:lnTo>
                    <a:pt x="2200" y="2685"/>
                  </a:lnTo>
                  <a:lnTo>
                    <a:pt x="2070" y="2699"/>
                  </a:lnTo>
                  <a:lnTo>
                    <a:pt x="1936" y="2703"/>
                  </a:lnTo>
                  <a:lnTo>
                    <a:pt x="1805" y="2699"/>
                  </a:lnTo>
                  <a:lnTo>
                    <a:pt x="1676" y="2685"/>
                  </a:lnTo>
                  <a:lnTo>
                    <a:pt x="1547" y="2664"/>
                  </a:lnTo>
                  <a:lnTo>
                    <a:pt x="1423" y="2634"/>
                  </a:lnTo>
                  <a:lnTo>
                    <a:pt x="1302" y="2596"/>
                  </a:lnTo>
                  <a:lnTo>
                    <a:pt x="1184" y="2551"/>
                  </a:lnTo>
                  <a:lnTo>
                    <a:pt x="1070" y="2497"/>
                  </a:lnTo>
                  <a:lnTo>
                    <a:pt x="961" y="2438"/>
                  </a:lnTo>
                  <a:lnTo>
                    <a:pt x="856" y="2372"/>
                  </a:lnTo>
                  <a:lnTo>
                    <a:pt x="754" y="2298"/>
                  </a:lnTo>
                  <a:lnTo>
                    <a:pt x="658" y="2219"/>
                  </a:lnTo>
                  <a:lnTo>
                    <a:pt x="568" y="2135"/>
                  </a:lnTo>
                  <a:lnTo>
                    <a:pt x="484" y="2043"/>
                  </a:lnTo>
                  <a:lnTo>
                    <a:pt x="405" y="1947"/>
                  </a:lnTo>
                  <a:lnTo>
                    <a:pt x="332" y="1847"/>
                  </a:lnTo>
                  <a:lnTo>
                    <a:pt x="265" y="1741"/>
                  </a:lnTo>
                  <a:lnTo>
                    <a:pt x="206" y="1631"/>
                  </a:lnTo>
                  <a:lnTo>
                    <a:pt x="153" y="1517"/>
                  </a:lnTo>
                  <a:lnTo>
                    <a:pt x="108" y="1400"/>
                  </a:lnTo>
                  <a:lnTo>
                    <a:pt x="69" y="1278"/>
                  </a:lnTo>
                  <a:lnTo>
                    <a:pt x="40" y="1153"/>
                  </a:lnTo>
                  <a:lnTo>
                    <a:pt x="19" y="1026"/>
                  </a:lnTo>
                  <a:lnTo>
                    <a:pt x="5" y="896"/>
                  </a:lnTo>
                  <a:lnTo>
                    <a:pt x="0" y="763"/>
                  </a:lnTo>
                  <a:lnTo>
                    <a:pt x="3" y="648"/>
                  </a:lnTo>
                  <a:lnTo>
                    <a:pt x="13" y="535"/>
                  </a:lnTo>
                  <a:lnTo>
                    <a:pt x="30" y="423"/>
                  </a:lnTo>
                  <a:lnTo>
                    <a:pt x="53" y="313"/>
                  </a:lnTo>
                  <a:lnTo>
                    <a:pt x="82" y="206"/>
                  </a:lnTo>
                  <a:lnTo>
                    <a:pt x="116" y="102"/>
                  </a:lnTo>
                  <a:lnTo>
                    <a:pt x="157"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3744488" y="2873217"/>
            <a:ext cx="1655029" cy="1651205"/>
            <a:chOff x="3744487" y="2281172"/>
            <a:chExt cx="1655029" cy="1617291"/>
          </a:xfrm>
          <a:solidFill>
            <a:srgbClr val="FF71DA"/>
          </a:solidFill>
        </p:grpSpPr>
        <p:sp>
          <p:nvSpPr>
            <p:cNvPr id="18" name="Freeform 11"/>
            <p:cNvSpPr>
              <a:spLocks noEditPoints="1"/>
            </p:cNvSpPr>
            <p:nvPr/>
          </p:nvSpPr>
          <p:spPr bwMode="auto">
            <a:xfrm>
              <a:off x="3784380" y="2281172"/>
              <a:ext cx="1575242" cy="1577398"/>
            </a:xfrm>
            <a:custGeom>
              <a:avLst/>
              <a:gdLst>
                <a:gd name="T0" fmla="*/ 1241 w 2922"/>
                <a:gd name="T1" fmla="*/ 57 h 2925"/>
                <a:gd name="T2" fmla="*/ 932 w 2922"/>
                <a:gd name="T3" fmla="*/ 142 h 2925"/>
                <a:gd name="T4" fmla="*/ 656 w 2922"/>
                <a:gd name="T5" fmla="*/ 292 h 2925"/>
                <a:gd name="T6" fmla="*/ 421 w 2922"/>
                <a:gd name="T7" fmla="*/ 495 h 2925"/>
                <a:gd name="T8" fmla="*/ 235 w 2922"/>
                <a:gd name="T9" fmla="*/ 744 h 2925"/>
                <a:gd name="T10" fmla="*/ 107 w 2922"/>
                <a:gd name="T11" fmla="*/ 1034 h 2925"/>
                <a:gd name="T12" fmla="*/ 45 w 2922"/>
                <a:gd name="T13" fmla="*/ 1351 h 2925"/>
                <a:gd name="T14" fmla="*/ 57 w 2922"/>
                <a:gd name="T15" fmla="*/ 1681 h 2925"/>
                <a:gd name="T16" fmla="*/ 142 w 2922"/>
                <a:gd name="T17" fmla="*/ 1990 h 2925"/>
                <a:gd name="T18" fmla="*/ 291 w 2922"/>
                <a:gd name="T19" fmla="*/ 2267 h 2925"/>
                <a:gd name="T20" fmla="*/ 494 w 2922"/>
                <a:gd name="T21" fmla="*/ 2503 h 2925"/>
                <a:gd name="T22" fmla="*/ 745 w 2922"/>
                <a:gd name="T23" fmla="*/ 2690 h 2925"/>
                <a:gd name="T24" fmla="*/ 1032 w 2922"/>
                <a:gd name="T25" fmla="*/ 2818 h 2925"/>
                <a:gd name="T26" fmla="*/ 1349 w 2922"/>
                <a:gd name="T27" fmla="*/ 2879 h 2925"/>
                <a:gd name="T28" fmla="*/ 1680 w 2922"/>
                <a:gd name="T29" fmla="*/ 2867 h 2925"/>
                <a:gd name="T30" fmla="*/ 1989 w 2922"/>
                <a:gd name="T31" fmla="*/ 2781 h 2925"/>
                <a:gd name="T32" fmla="*/ 2265 w 2922"/>
                <a:gd name="T33" fmla="*/ 2633 h 2925"/>
                <a:gd name="T34" fmla="*/ 2500 w 2922"/>
                <a:gd name="T35" fmla="*/ 2429 h 2925"/>
                <a:gd name="T36" fmla="*/ 2686 w 2922"/>
                <a:gd name="T37" fmla="*/ 2179 h 2925"/>
                <a:gd name="T38" fmla="*/ 2815 w 2922"/>
                <a:gd name="T39" fmla="*/ 1891 h 2925"/>
                <a:gd name="T40" fmla="*/ 2877 w 2922"/>
                <a:gd name="T41" fmla="*/ 1572 h 2925"/>
                <a:gd name="T42" fmla="*/ 2864 w 2922"/>
                <a:gd name="T43" fmla="*/ 1242 h 2925"/>
                <a:gd name="T44" fmla="*/ 2779 w 2922"/>
                <a:gd name="T45" fmla="*/ 933 h 2925"/>
                <a:gd name="T46" fmla="*/ 2630 w 2922"/>
                <a:gd name="T47" fmla="*/ 657 h 2925"/>
                <a:gd name="T48" fmla="*/ 2427 w 2922"/>
                <a:gd name="T49" fmla="*/ 421 h 2925"/>
                <a:gd name="T50" fmla="*/ 2176 w 2922"/>
                <a:gd name="T51" fmla="*/ 235 h 2925"/>
                <a:gd name="T52" fmla="*/ 1889 w 2922"/>
                <a:gd name="T53" fmla="*/ 107 h 2925"/>
                <a:gd name="T54" fmla="*/ 1572 w 2922"/>
                <a:gd name="T55" fmla="*/ 45 h 2925"/>
                <a:gd name="T56" fmla="*/ 1575 w 2922"/>
                <a:gd name="T57" fmla="*/ 4 h 2925"/>
                <a:gd name="T58" fmla="*/ 1902 w 2922"/>
                <a:gd name="T59" fmla="*/ 67 h 2925"/>
                <a:gd name="T60" fmla="*/ 2198 w 2922"/>
                <a:gd name="T61" fmla="*/ 200 h 2925"/>
                <a:gd name="T62" fmla="*/ 2455 w 2922"/>
                <a:gd name="T63" fmla="*/ 392 h 2925"/>
                <a:gd name="T64" fmla="*/ 2664 w 2922"/>
                <a:gd name="T65" fmla="*/ 634 h 2925"/>
                <a:gd name="T66" fmla="*/ 2817 w 2922"/>
                <a:gd name="T67" fmla="*/ 918 h 2925"/>
                <a:gd name="T68" fmla="*/ 2905 w 2922"/>
                <a:gd name="T69" fmla="*/ 1237 h 2925"/>
                <a:gd name="T70" fmla="*/ 2918 w 2922"/>
                <a:gd name="T71" fmla="*/ 1577 h 2925"/>
                <a:gd name="T72" fmla="*/ 2854 w 2922"/>
                <a:gd name="T73" fmla="*/ 1903 h 2925"/>
                <a:gd name="T74" fmla="*/ 2722 w 2922"/>
                <a:gd name="T75" fmla="*/ 2200 h 2925"/>
                <a:gd name="T76" fmla="*/ 2530 w 2922"/>
                <a:gd name="T77" fmla="*/ 2457 h 2925"/>
                <a:gd name="T78" fmla="*/ 2288 w 2922"/>
                <a:gd name="T79" fmla="*/ 2667 h 2925"/>
                <a:gd name="T80" fmla="*/ 2003 w 2922"/>
                <a:gd name="T81" fmla="*/ 2819 h 2925"/>
                <a:gd name="T82" fmla="*/ 1686 w 2922"/>
                <a:gd name="T83" fmla="*/ 2907 h 2925"/>
                <a:gd name="T84" fmla="*/ 1347 w 2922"/>
                <a:gd name="T85" fmla="*/ 2921 h 2925"/>
                <a:gd name="T86" fmla="*/ 1020 w 2922"/>
                <a:gd name="T87" fmla="*/ 2856 h 2925"/>
                <a:gd name="T88" fmla="*/ 724 w 2922"/>
                <a:gd name="T89" fmla="*/ 2725 h 2925"/>
                <a:gd name="T90" fmla="*/ 466 w 2922"/>
                <a:gd name="T91" fmla="*/ 2533 h 2925"/>
                <a:gd name="T92" fmla="*/ 257 w 2922"/>
                <a:gd name="T93" fmla="*/ 2290 h 2925"/>
                <a:gd name="T94" fmla="*/ 104 w 2922"/>
                <a:gd name="T95" fmla="*/ 2006 h 2925"/>
                <a:gd name="T96" fmla="*/ 17 w 2922"/>
                <a:gd name="T97" fmla="*/ 1688 h 2925"/>
                <a:gd name="T98" fmla="*/ 4 w 2922"/>
                <a:gd name="T99" fmla="*/ 1348 h 2925"/>
                <a:gd name="T100" fmla="*/ 67 w 2922"/>
                <a:gd name="T101" fmla="*/ 1021 h 2925"/>
                <a:gd name="T102" fmla="*/ 200 w 2922"/>
                <a:gd name="T103" fmla="*/ 725 h 2925"/>
                <a:gd name="T104" fmla="*/ 391 w 2922"/>
                <a:gd name="T105" fmla="*/ 467 h 2925"/>
                <a:gd name="T106" fmla="*/ 634 w 2922"/>
                <a:gd name="T107" fmla="*/ 258 h 2925"/>
                <a:gd name="T108" fmla="*/ 918 w 2922"/>
                <a:gd name="T109" fmla="*/ 104 h 2925"/>
                <a:gd name="T110" fmla="*/ 1235 w 2922"/>
                <a:gd name="T111" fmla="*/ 17 h 2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22" h="2925">
                  <a:moveTo>
                    <a:pt x="1459" y="41"/>
                  </a:moveTo>
                  <a:lnTo>
                    <a:pt x="1349" y="45"/>
                  </a:lnTo>
                  <a:lnTo>
                    <a:pt x="1241" y="57"/>
                  </a:lnTo>
                  <a:lnTo>
                    <a:pt x="1135" y="79"/>
                  </a:lnTo>
                  <a:lnTo>
                    <a:pt x="1032" y="107"/>
                  </a:lnTo>
                  <a:lnTo>
                    <a:pt x="932" y="142"/>
                  </a:lnTo>
                  <a:lnTo>
                    <a:pt x="837" y="186"/>
                  </a:lnTo>
                  <a:lnTo>
                    <a:pt x="745" y="235"/>
                  </a:lnTo>
                  <a:lnTo>
                    <a:pt x="656" y="292"/>
                  </a:lnTo>
                  <a:lnTo>
                    <a:pt x="573" y="354"/>
                  </a:lnTo>
                  <a:lnTo>
                    <a:pt x="494" y="421"/>
                  </a:lnTo>
                  <a:lnTo>
                    <a:pt x="421" y="495"/>
                  </a:lnTo>
                  <a:lnTo>
                    <a:pt x="353" y="574"/>
                  </a:lnTo>
                  <a:lnTo>
                    <a:pt x="291" y="657"/>
                  </a:lnTo>
                  <a:lnTo>
                    <a:pt x="235" y="744"/>
                  </a:lnTo>
                  <a:lnTo>
                    <a:pt x="186" y="838"/>
                  </a:lnTo>
                  <a:lnTo>
                    <a:pt x="142" y="933"/>
                  </a:lnTo>
                  <a:lnTo>
                    <a:pt x="107" y="1034"/>
                  </a:lnTo>
                  <a:lnTo>
                    <a:pt x="79" y="1137"/>
                  </a:lnTo>
                  <a:lnTo>
                    <a:pt x="57" y="1242"/>
                  </a:lnTo>
                  <a:lnTo>
                    <a:pt x="45" y="1351"/>
                  </a:lnTo>
                  <a:lnTo>
                    <a:pt x="41" y="1462"/>
                  </a:lnTo>
                  <a:lnTo>
                    <a:pt x="45" y="1572"/>
                  </a:lnTo>
                  <a:lnTo>
                    <a:pt x="57" y="1681"/>
                  </a:lnTo>
                  <a:lnTo>
                    <a:pt x="79" y="1788"/>
                  </a:lnTo>
                  <a:lnTo>
                    <a:pt x="107" y="1891"/>
                  </a:lnTo>
                  <a:lnTo>
                    <a:pt x="142" y="1990"/>
                  </a:lnTo>
                  <a:lnTo>
                    <a:pt x="186" y="2087"/>
                  </a:lnTo>
                  <a:lnTo>
                    <a:pt x="235" y="2179"/>
                  </a:lnTo>
                  <a:lnTo>
                    <a:pt x="291" y="2267"/>
                  </a:lnTo>
                  <a:lnTo>
                    <a:pt x="353" y="2351"/>
                  </a:lnTo>
                  <a:lnTo>
                    <a:pt x="421" y="2429"/>
                  </a:lnTo>
                  <a:lnTo>
                    <a:pt x="494" y="2503"/>
                  </a:lnTo>
                  <a:lnTo>
                    <a:pt x="573" y="2571"/>
                  </a:lnTo>
                  <a:lnTo>
                    <a:pt x="656" y="2633"/>
                  </a:lnTo>
                  <a:lnTo>
                    <a:pt x="745" y="2690"/>
                  </a:lnTo>
                  <a:lnTo>
                    <a:pt x="837" y="2739"/>
                  </a:lnTo>
                  <a:lnTo>
                    <a:pt x="932" y="2781"/>
                  </a:lnTo>
                  <a:lnTo>
                    <a:pt x="1032" y="2818"/>
                  </a:lnTo>
                  <a:lnTo>
                    <a:pt x="1135" y="2846"/>
                  </a:lnTo>
                  <a:lnTo>
                    <a:pt x="1241" y="2867"/>
                  </a:lnTo>
                  <a:lnTo>
                    <a:pt x="1349" y="2879"/>
                  </a:lnTo>
                  <a:lnTo>
                    <a:pt x="1459" y="2884"/>
                  </a:lnTo>
                  <a:lnTo>
                    <a:pt x="1572" y="2879"/>
                  </a:lnTo>
                  <a:lnTo>
                    <a:pt x="1680" y="2867"/>
                  </a:lnTo>
                  <a:lnTo>
                    <a:pt x="1786" y="2846"/>
                  </a:lnTo>
                  <a:lnTo>
                    <a:pt x="1889" y="2818"/>
                  </a:lnTo>
                  <a:lnTo>
                    <a:pt x="1989" y="2781"/>
                  </a:lnTo>
                  <a:lnTo>
                    <a:pt x="2085" y="2739"/>
                  </a:lnTo>
                  <a:lnTo>
                    <a:pt x="2176" y="2690"/>
                  </a:lnTo>
                  <a:lnTo>
                    <a:pt x="2265" y="2633"/>
                  </a:lnTo>
                  <a:lnTo>
                    <a:pt x="2348" y="2571"/>
                  </a:lnTo>
                  <a:lnTo>
                    <a:pt x="2427" y="2503"/>
                  </a:lnTo>
                  <a:lnTo>
                    <a:pt x="2500" y="2429"/>
                  </a:lnTo>
                  <a:lnTo>
                    <a:pt x="2568" y="2351"/>
                  </a:lnTo>
                  <a:lnTo>
                    <a:pt x="2630" y="2267"/>
                  </a:lnTo>
                  <a:lnTo>
                    <a:pt x="2686" y="2179"/>
                  </a:lnTo>
                  <a:lnTo>
                    <a:pt x="2736" y="2087"/>
                  </a:lnTo>
                  <a:lnTo>
                    <a:pt x="2779" y="1990"/>
                  </a:lnTo>
                  <a:lnTo>
                    <a:pt x="2815" y="1891"/>
                  </a:lnTo>
                  <a:lnTo>
                    <a:pt x="2843" y="1788"/>
                  </a:lnTo>
                  <a:lnTo>
                    <a:pt x="2864" y="1681"/>
                  </a:lnTo>
                  <a:lnTo>
                    <a:pt x="2877" y="1572"/>
                  </a:lnTo>
                  <a:lnTo>
                    <a:pt x="2881" y="1462"/>
                  </a:lnTo>
                  <a:lnTo>
                    <a:pt x="2877" y="1351"/>
                  </a:lnTo>
                  <a:lnTo>
                    <a:pt x="2864" y="1242"/>
                  </a:lnTo>
                  <a:lnTo>
                    <a:pt x="2843" y="1137"/>
                  </a:lnTo>
                  <a:lnTo>
                    <a:pt x="2815" y="1034"/>
                  </a:lnTo>
                  <a:lnTo>
                    <a:pt x="2779" y="933"/>
                  </a:lnTo>
                  <a:lnTo>
                    <a:pt x="2736" y="838"/>
                  </a:lnTo>
                  <a:lnTo>
                    <a:pt x="2686" y="744"/>
                  </a:lnTo>
                  <a:lnTo>
                    <a:pt x="2630" y="657"/>
                  </a:lnTo>
                  <a:lnTo>
                    <a:pt x="2568" y="574"/>
                  </a:lnTo>
                  <a:lnTo>
                    <a:pt x="2500" y="495"/>
                  </a:lnTo>
                  <a:lnTo>
                    <a:pt x="2427" y="421"/>
                  </a:lnTo>
                  <a:lnTo>
                    <a:pt x="2348" y="354"/>
                  </a:lnTo>
                  <a:lnTo>
                    <a:pt x="2265" y="292"/>
                  </a:lnTo>
                  <a:lnTo>
                    <a:pt x="2176" y="235"/>
                  </a:lnTo>
                  <a:lnTo>
                    <a:pt x="2085" y="186"/>
                  </a:lnTo>
                  <a:lnTo>
                    <a:pt x="1989" y="142"/>
                  </a:lnTo>
                  <a:lnTo>
                    <a:pt x="1889" y="107"/>
                  </a:lnTo>
                  <a:lnTo>
                    <a:pt x="1786" y="79"/>
                  </a:lnTo>
                  <a:lnTo>
                    <a:pt x="1680" y="57"/>
                  </a:lnTo>
                  <a:lnTo>
                    <a:pt x="1572" y="45"/>
                  </a:lnTo>
                  <a:lnTo>
                    <a:pt x="1459" y="41"/>
                  </a:lnTo>
                  <a:close/>
                  <a:moveTo>
                    <a:pt x="1459" y="0"/>
                  </a:moveTo>
                  <a:lnTo>
                    <a:pt x="1575" y="4"/>
                  </a:lnTo>
                  <a:lnTo>
                    <a:pt x="1686" y="17"/>
                  </a:lnTo>
                  <a:lnTo>
                    <a:pt x="1795" y="38"/>
                  </a:lnTo>
                  <a:lnTo>
                    <a:pt x="1902" y="67"/>
                  </a:lnTo>
                  <a:lnTo>
                    <a:pt x="2003" y="104"/>
                  </a:lnTo>
                  <a:lnTo>
                    <a:pt x="2103" y="148"/>
                  </a:lnTo>
                  <a:lnTo>
                    <a:pt x="2198" y="200"/>
                  </a:lnTo>
                  <a:lnTo>
                    <a:pt x="2288" y="258"/>
                  </a:lnTo>
                  <a:lnTo>
                    <a:pt x="2374" y="321"/>
                  </a:lnTo>
                  <a:lnTo>
                    <a:pt x="2455" y="392"/>
                  </a:lnTo>
                  <a:lnTo>
                    <a:pt x="2530" y="467"/>
                  </a:lnTo>
                  <a:lnTo>
                    <a:pt x="2601" y="548"/>
                  </a:lnTo>
                  <a:lnTo>
                    <a:pt x="2664" y="634"/>
                  </a:lnTo>
                  <a:lnTo>
                    <a:pt x="2722" y="725"/>
                  </a:lnTo>
                  <a:lnTo>
                    <a:pt x="2772" y="819"/>
                  </a:lnTo>
                  <a:lnTo>
                    <a:pt x="2817" y="918"/>
                  </a:lnTo>
                  <a:lnTo>
                    <a:pt x="2854" y="1021"/>
                  </a:lnTo>
                  <a:lnTo>
                    <a:pt x="2882" y="1127"/>
                  </a:lnTo>
                  <a:lnTo>
                    <a:pt x="2905" y="1237"/>
                  </a:lnTo>
                  <a:lnTo>
                    <a:pt x="2918" y="1348"/>
                  </a:lnTo>
                  <a:lnTo>
                    <a:pt x="2922" y="1462"/>
                  </a:lnTo>
                  <a:lnTo>
                    <a:pt x="2918" y="1577"/>
                  </a:lnTo>
                  <a:lnTo>
                    <a:pt x="2905" y="1688"/>
                  </a:lnTo>
                  <a:lnTo>
                    <a:pt x="2882" y="1797"/>
                  </a:lnTo>
                  <a:lnTo>
                    <a:pt x="2854" y="1903"/>
                  </a:lnTo>
                  <a:lnTo>
                    <a:pt x="2817" y="2006"/>
                  </a:lnTo>
                  <a:lnTo>
                    <a:pt x="2772" y="2104"/>
                  </a:lnTo>
                  <a:lnTo>
                    <a:pt x="2722" y="2200"/>
                  </a:lnTo>
                  <a:lnTo>
                    <a:pt x="2664" y="2290"/>
                  </a:lnTo>
                  <a:lnTo>
                    <a:pt x="2601" y="2377"/>
                  </a:lnTo>
                  <a:lnTo>
                    <a:pt x="2530" y="2457"/>
                  </a:lnTo>
                  <a:lnTo>
                    <a:pt x="2455" y="2533"/>
                  </a:lnTo>
                  <a:lnTo>
                    <a:pt x="2374" y="2604"/>
                  </a:lnTo>
                  <a:lnTo>
                    <a:pt x="2288" y="2667"/>
                  </a:lnTo>
                  <a:lnTo>
                    <a:pt x="2198" y="2725"/>
                  </a:lnTo>
                  <a:lnTo>
                    <a:pt x="2103" y="2776"/>
                  </a:lnTo>
                  <a:lnTo>
                    <a:pt x="2003" y="2819"/>
                  </a:lnTo>
                  <a:lnTo>
                    <a:pt x="1902" y="2856"/>
                  </a:lnTo>
                  <a:lnTo>
                    <a:pt x="1795" y="2886"/>
                  </a:lnTo>
                  <a:lnTo>
                    <a:pt x="1686" y="2907"/>
                  </a:lnTo>
                  <a:lnTo>
                    <a:pt x="1575" y="2921"/>
                  </a:lnTo>
                  <a:lnTo>
                    <a:pt x="1459" y="2925"/>
                  </a:lnTo>
                  <a:lnTo>
                    <a:pt x="1347" y="2921"/>
                  </a:lnTo>
                  <a:lnTo>
                    <a:pt x="1235" y="2907"/>
                  </a:lnTo>
                  <a:lnTo>
                    <a:pt x="1127" y="2886"/>
                  </a:lnTo>
                  <a:lnTo>
                    <a:pt x="1020" y="2856"/>
                  </a:lnTo>
                  <a:lnTo>
                    <a:pt x="918" y="2819"/>
                  </a:lnTo>
                  <a:lnTo>
                    <a:pt x="818" y="2776"/>
                  </a:lnTo>
                  <a:lnTo>
                    <a:pt x="724" y="2725"/>
                  </a:lnTo>
                  <a:lnTo>
                    <a:pt x="634" y="2667"/>
                  </a:lnTo>
                  <a:lnTo>
                    <a:pt x="548" y="2604"/>
                  </a:lnTo>
                  <a:lnTo>
                    <a:pt x="466" y="2533"/>
                  </a:lnTo>
                  <a:lnTo>
                    <a:pt x="391" y="2457"/>
                  </a:lnTo>
                  <a:lnTo>
                    <a:pt x="321" y="2377"/>
                  </a:lnTo>
                  <a:lnTo>
                    <a:pt x="257" y="2290"/>
                  </a:lnTo>
                  <a:lnTo>
                    <a:pt x="200" y="2200"/>
                  </a:lnTo>
                  <a:lnTo>
                    <a:pt x="149" y="2104"/>
                  </a:lnTo>
                  <a:lnTo>
                    <a:pt x="104" y="2006"/>
                  </a:lnTo>
                  <a:lnTo>
                    <a:pt x="67" y="1903"/>
                  </a:lnTo>
                  <a:lnTo>
                    <a:pt x="39" y="1797"/>
                  </a:lnTo>
                  <a:lnTo>
                    <a:pt x="17" y="1688"/>
                  </a:lnTo>
                  <a:lnTo>
                    <a:pt x="4" y="1577"/>
                  </a:lnTo>
                  <a:lnTo>
                    <a:pt x="0" y="1462"/>
                  </a:lnTo>
                  <a:lnTo>
                    <a:pt x="4" y="1348"/>
                  </a:lnTo>
                  <a:lnTo>
                    <a:pt x="17" y="1237"/>
                  </a:lnTo>
                  <a:lnTo>
                    <a:pt x="39" y="1127"/>
                  </a:lnTo>
                  <a:lnTo>
                    <a:pt x="67" y="1021"/>
                  </a:lnTo>
                  <a:lnTo>
                    <a:pt x="104" y="918"/>
                  </a:lnTo>
                  <a:lnTo>
                    <a:pt x="149" y="819"/>
                  </a:lnTo>
                  <a:lnTo>
                    <a:pt x="200" y="725"/>
                  </a:lnTo>
                  <a:lnTo>
                    <a:pt x="257" y="634"/>
                  </a:lnTo>
                  <a:lnTo>
                    <a:pt x="321" y="548"/>
                  </a:lnTo>
                  <a:lnTo>
                    <a:pt x="391" y="467"/>
                  </a:lnTo>
                  <a:lnTo>
                    <a:pt x="466" y="392"/>
                  </a:lnTo>
                  <a:lnTo>
                    <a:pt x="548" y="321"/>
                  </a:lnTo>
                  <a:lnTo>
                    <a:pt x="634" y="258"/>
                  </a:lnTo>
                  <a:lnTo>
                    <a:pt x="724" y="200"/>
                  </a:lnTo>
                  <a:lnTo>
                    <a:pt x="818" y="148"/>
                  </a:lnTo>
                  <a:lnTo>
                    <a:pt x="918" y="104"/>
                  </a:lnTo>
                  <a:lnTo>
                    <a:pt x="1020" y="67"/>
                  </a:lnTo>
                  <a:lnTo>
                    <a:pt x="1127" y="38"/>
                  </a:lnTo>
                  <a:lnTo>
                    <a:pt x="1235" y="17"/>
                  </a:lnTo>
                  <a:lnTo>
                    <a:pt x="1347" y="4"/>
                  </a:lnTo>
                  <a:lnTo>
                    <a:pt x="14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3744487" y="3102756"/>
              <a:ext cx="1655029" cy="795707"/>
            </a:xfrm>
            <a:custGeom>
              <a:avLst/>
              <a:gdLst>
                <a:gd name="T0" fmla="*/ 192 w 3069"/>
                <a:gd name="T1" fmla="*/ 0 h 1477"/>
                <a:gd name="T2" fmla="*/ 217 w 3069"/>
                <a:gd name="T3" fmla="*/ 210 h 1477"/>
                <a:gd name="T4" fmla="*/ 274 w 3069"/>
                <a:gd name="T5" fmla="*/ 408 h 1477"/>
                <a:gd name="T6" fmla="*/ 360 w 3069"/>
                <a:gd name="T7" fmla="*/ 593 h 1477"/>
                <a:gd name="T8" fmla="*/ 471 w 3069"/>
                <a:gd name="T9" fmla="*/ 762 h 1477"/>
                <a:gd name="T10" fmla="*/ 605 w 3069"/>
                <a:gd name="T11" fmla="*/ 911 h 1477"/>
                <a:gd name="T12" fmla="*/ 760 w 3069"/>
                <a:gd name="T13" fmla="*/ 1038 h 1477"/>
                <a:gd name="T14" fmla="*/ 933 w 3069"/>
                <a:gd name="T15" fmla="*/ 1143 h 1477"/>
                <a:gd name="T16" fmla="*/ 1122 w 3069"/>
                <a:gd name="T17" fmla="*/ 1220 h 1477"/>
                <a:gd name="T18" fmla="*/ 1323 w 3069"/>
                <a:gd name="T19" fmla="*/ 1268 h 1477"/>
                <a:gd name="T20" fmla="*/ 1533 w 3069"/>
                <a:gd name="T21" fmla="*/ 1285 h 1477"/>
                <a:gd name="T22" fmla="*/ 1746 w 3069"/>
                <a:gd name="T23" fmla="*/ 1268 h 1477"/>
                <a:gd name="T24" fmla="*/ 1948 w 3069"/>
                <a:gd name="T25" fmla="*/ 1220 h 1477"/>
                <a:gd name="T26" fmla="*/ 2136 w 3069"/>
                <a:gd name="T27" fmla="*/ 1143 h 1477"/>
                <a:gd name="T28" fmla="*/ 2310 w 3069"/>
                <a:gd name="T29" fmla="*/ 1038 h 1477"/>
                <a:gd name="T30" fmla="*/ 2465 w 3069"/>
                <a:gd name="T31" fmla="*/ 911 h 1477"/>
                <a:gd name="T32" fmla="*/ 2598 w 3069"/>
                <a:gd name="T33" fmla="*/ 762 h 1477"/>
                <a:gd name="T34" fmla="*/ 2710 w 3069"/>
                <a:gd name="T35" fmla="*/ 593 h 1477"/>
                <a:gd name="T36" fmla="*/ 2796 w 3069"/>
                <a:gd name="T37" fmla="*/ 408 h 1477"/>
                <a:gd name="T38" fmla="*/ 2852 w 3069"/>
                <a:gd name="T39" fmla="*/ 210 h 1477"/>
                <a:gd name="T40" fmla="*/ 2877 w 3069"/>
                <a:gd name="T41" fmla="*/ 0 h 1477"/>
                <a:gd name="T42" fmla="*/ 3061 w 3069"/>
                <a:gd name="T43" fmla="*/ 117 h 1477"/>
                <a:gd name="T44" fmla="*/ 3018 w 3069"/>
                <a:gd name="T45" fmla="*/ 340 h 1477"/>
                <a:gd name="T46" fmla="*/ 2944 w 3069"/>
                <a:gd name="T47" fmla="*/ 552 h 1477"/>
                <a:gd name="T48" fmla="*/ 2841 w 3069"/>
                <a:gd name="T49" fmla="*/ 748 h 1477"/>
                <a:gd name="T50" fmla="*/ 2713 w 3069"/>
                <a:gd name="T51" fmla="*/ 925 h 1477"/>
                <a:gd name="T52" fmla="*/ 2560 w 3069"/>
                <a:gd name="T53" fmla="*/ 1083 h 1477"/>
                <a:gd name="T54" fmla="*/ 2387 w 3069"/>
                <a:gd name="T55" fmla="*/ 1219 h 1477"/>
                <a:gd name="T56" fmla="*/ 2194 w 3069"/>
                <a:gd name="T57" fmla="*/ 1328 h 1477"/>
                <a:gd name="T58" fmla="*/ 1987 w 3069"/>
                <a:gd name="T59" fmla="*/ 1409 h 1477"/>
                <a:gd name="T60" fmla="*/ 1766 w 3069"/>
                <a:gd name="T61" fmla="*/ 1460 h 1477"/>
                <a:gd name="T62" fmla="*/ 1533 w 3069"/>
                <a:gd name="T63" fmla="*/ 1477 h 1477"/>
                <a:gd name="T64" fmla="*/ 1304 w 3069"/>
                <a:gd name="T65" fmla="*/ 1460 h 1477"/>
                <a:gd name="T66" fmla="*/ 1082 w 3069"/>
                <a:gd name="T67" fmla="*/ 1409 h 1477"/>
                <a:gd name="T68" fmla="*/ 875 w 3069"/>
                <a:gd name="T69" fmla="*/ 1328 h 1477"/>
                <a:gd name="T70" fmla="*/ 682 w 3069"/>
                <a:gd name="T71" fmla="*/ 1219 h 1477"/>
                <a:gd name="T72" fmla="*/ 509 w 3069"/>
                <a:gd name="T73" fmla="*/ 1083 h 1477"/>
                <a:gd name="T74" fmla="*/ 357 w 3069"/>
                <a:gd name="T75" fmla="*/ 925 h 1477"/>
                <a:gd name="T76" fmla="*/ 229 w 3069"/>
                <a:gd name="T77" fmla="*/ 748 h 1477"/>
                <a:gd name="T78" fmla="*/ 126 w 3069"/>
                <a:gd name="T79" fmla="*/ 552 h 1477"/>
                <a:gd name="T80" fmla="*/ 51 w 3069"/>
                <a:gd name="T81" fmla="*/ 340 h 1477"/>
                <a:gd name="T82" fmla="*/ 9 w 3069"/>
                <a:gd name="T83" fmla="*/ 117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69" h="1477">
                  <a:moveTo>
                    <a:pt x="0" y="0"/>
                  </a:moveTo>
                  <a:lnTo>
                    <a:pt x="192" y="0"/>
                  </a:lnTo>
                  <a:lnTo>
                    <a:pt x="200" y="107"/>
                  </a:lnTo>
                  <a:lnTo>
                    <a:pt x="217" y="210"/>
                  </a:lnTo>
                  <a:lnTo>
                    <a:pt x="243" y="310"/>
                  </a:lnTo>
                  <a:lnTo>
                    <a:pt x="274" y="408"/>
                  </a:lnTo>
                  <a:lnTo>
                    <a:pt x="313" y="502"/>
                  </a:lnTo>
                  <a:lnTo>
                    <a:pt x="360" y="593"/>
                  </a:lnTo>
                  <a:lnTo>
                    <a:pt x="412" y="680"/>
                  </a:lnTo>
                  <a:lnTo>
                    <a:pt x="471" y="762"/>
                  </a:lnTo>
                  <a:lnTo>
                    <a:pt x="534" y="838"/>
                  </a:lnTo>
                  <a:lnTo>
                    <a:pt x="605" y="911"/>
                  </a:lnTo>
                  <a:lnTo>
                    <a:pt x="679" y="978"/>
                  </a:lnTo>
                  <a:lnTo>
                    <a:pt x="760" y="1038"/>
                  </a:lnTo>
                  <a:lnTo>
                    <a:pt x="844" y="1093"/>
                  </a:lnTo>
                  <a:lnTo>
                    <a:pt x="933" y="1143"/>
                  </a:lnTo>
                  <a:lnTo>
                    <a:pt x="1025" y="1185"/>
                  </a:lnTo>
                  <a:lnTo>
                    <a:pt x="1122" y="1220"/>
                  </a:lnTo>
                  <a:lnTo>
                    <a:pt x="1221" y="1249"/>
                  </a:lnTo>
                  <a:lnTo>
                    <a:pt x="1323" y="1268"/>
                  </a:lnTo>
                  <a:lnTo>
                    <a:pt x="1428" y="1281"/>
                  </a:lnTo>
                  <a:lnTo>
                    <a:pt x="1533" y="1285"/>
                  </a:lnTo>
                  <a:lnTo>
                    <a:pt x="1642" y="1281"/>
                  </a:lnTo>
                  <a:lnTo>
                    <a:pt x="1746" y="1268"/>
                  </a:lnTo>
                  <a:lnTo>
                    <a:pt x="1849" y="1249"/>
                  </a:lnTo>
                  <a:lnTo>
                    <a:pt x="1948" y="1220"/>
                  </a:lnTo>
                  <a:lnTo>
                    <a:pt x="2045" y="1185"/>
                  </a:lnTo>
                  <a:lnTo>
                    <a:pt x="2136" y="1143"/>
                  </a:lnTo>
                  <a:lnTo>
                    <a:pt x="2225" y="1093"/>
                  </a:lnTo>
                  <a:lnTo>
                    <a:pt x="2310" y="1038"/>
                  </a:lnTo>
                  <a:lnTo>
                    <a:pt x="2390" y="978"/>
                  </a:lnTo>
                  <a:lnTo>
                    <a:pt x="2465" y="911"/>
                  </a:lnTo>
                  <a:lnTo>
                    <a:pt x="2535" y="838"/>
                  </a:lnTo>
                  <a:lnTo>
                    <a:pt x="2598" y="762"/>
                  </a:lnTo>
                  <a:lnTo>
                    <a:pt x="2658" y="680"/>
                  </a:lnTo>
                  <a:lnTo>
                    <a:pt x="2710" y="593"/>
                  </a:lnTo>
                  <a:lnTo>
                    <a:pt x="2756" y="502"/>
                  </a:lnTo>
                  <a:lnTo>
                    <a:pt x="2796" y="408"/>
                  </a:lnTo>
                  <a:lnTo>
                    <a:pt x="2827" y="310"/>
                  </a:lnTo>
                  <a:lnTo>
                    <a:pt x="2852" y="210"/>
                  </a:lnTo>
                  <a:lnTo>
                    <a:pt x="2869" y="107"/>
                  </a:lnTo>
                  <a:lnTo>
                    <a:pt x="2877" y="0"/>
                  </a:lnTo>
                  <a:lnTo>
                    <a:pt x="3069" y="0"/>
                  </a:lnTo>
                  <a:lnTo>
                    <a:pt x="3061" y="117"/>
                  </a:lnTo>
                  <a:lnTo>
                    <a:pt x="3044" y="230"/>
                  </a:lnTo>
                  <a:lnTo>
                    <a:pt x="3018" y="340"/>
                  </a:lnTo>
                  <a:lnTo>
                    <a:pt x="2984" y="447"/>
                  </a:lnTo>
                  <a:lnTo>
                    <a:pt x="2944" y="552"/>
                  </a:lnTo>
                  <a:lnTo>
                    <a:pt x="2896" y="652"/>
                  </a:lnTo>
                  <a:lnTo>
                    <a:pt x="2841" y="748"/>
                  </a:lnTo>
                  <a:lnTo>
                    <a:pt x="2780" y="839"/>
                  </a:lnTo>
                  <a:lnTo>
                    <a:pt x="2713" y="925"/>
                  </a:lnTo>
                  <a:lnTo>
                    <a:pt x="2639" y="1007"/>
                  </a:lnTo>
                  <a:lnTo>
                    <a:pt x="2560" y="1083"/>
                  </a:lnTo>
                  <a:lnTo>
                    <a:pt x="2476" y="1154"/>
                  </a:lnTo>
                  <a:lnTo>
                    <a:pt x="2387" y="1219"/>
                  </a:lnTo>
                  <a:lnTo>
                    <a:pt x="2293" y="1277"/>
                  </a:lnTo>
                  <a:lnTo>
                    <a:pt x="2194" y="1328"/>
                  </a:lnTo>
                  <a:lnTo>
                    <a:pt x="2093" y="1373"/>
                  </a:lnTo>
                  <a:lnTo>
                    <a:pt x="1987" y="1409"/>
                  </a:lnTo>
                  <a:lnTo>
                    <a:pt x="1878" y="1439"/>
                  </a:lnTo>
                  <a:lnTo>
                    <a:pt x="1766" y="1460"/>
                  </a:lnTo>
                  <a:lnTo>
                    <a:pt x="1652" y="1473"/>
                  </a:lnTo>
                  <a:lnTo>
                    <a:pt x="1533" y="1477"/>
                  </a:lnTo>
                  <a:lnTo>
                    <a:pt x="1418" y="1473"/>
                  </a:lnTo>
                  <a:lnTo>
                    <a:pt x="1304" y="1460"/>
                  </a:lnTo>
                  <a:lnTo>
                    <a:pt x="1191" y="1439"/>
                  </a:lnTo>
                  <a:lnTo>
                    <a:pt x="1082" y="1409"/>
                  </a:lnTo>
                  <a:lnTo>
                    <a:pt x="977" y="1373"/>
                  </a:lnTo>
                  <a:lnTo>
                    <a:pt x="875" y="1328"/>
                  </a:lnTo>
                  <a:lnTo>
                    <a:pt x="777" y="1277"/>
                  </a:lnTo>
                  <a:lnTo>
                    <a:pt x="682" y="1219"/>
                  </a:lnTo>
                  <a:lnTo>
                    <a:pt x="594" y="1154"/>
                  </a:lnTo>
                  <a:lnTo>
                    <a:pt x="509" y="1083"/>
                  </a:lnTo>
                  <a:lnTo>
                    <a:pt x="430" y="1007"/>
                  </a:lnTo>
                  <a:lnTo>
                    <a:pt x="357" y="925"/>
                  </a:lnTo>
                  <a:lnTo>
                    <a:pt x="289" y="839"/>
                  </a:lnTo>
                  <a:lnTo>
                    <a:pt x="229" y="748"/>
                  </a:lnTo>
                  <a:lnTo>
                    <a:pt x="174" y="652"/>
                  </a:lnTo>
                  <a:lnTo>
                    <a:pt x="126" y="552"/>
                  </a:lnTo>
                  <a:lnTo>
                    <a:pt x="85" y="447"/>
                  </a:lnTo>
                  <a:lnTo>
                    <a:pt x="51" y="340"/>
                  </a:lnTo>
                  <a:lnTo>
                    <a:pt x="26" y="230"/>
                  </a:lnTo>
                  <a:lnTo>
                    <a:pt x="9" y="11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3995706" y="3068061"/>
            <a:ext cx="1151511" cy="1178959"/>
            <a:chOff x="3995705" y="2472014"/>
            <a:chExt cx="1151511" cy="1154744"/>
          </a:xfrm>
        </p:grpSpPr>
        <p:sp>
          <p:nvSpPr>
            <p:cNvPr id="17" name="Freeform 10"/>
            <p:cNvSpPr>
              <a:spLocks noEditPoints="1"/>
            </p:cNvSpPr>
            <p:nvPr/>
          </p:nvSpPr>
          <p:spPr bwMode="auto">
            <a:xfrm>
              <a:off x="4015113" y="2511906"/>
              <a:ext cx="1113775" cy="1114852"/>
            </a:xfrm>
            <a:custGeom>
              <a:avLst/>
              <a:gdLst>
                <a:gd name="T0" fmla="*/ 855 w 2065"/>
                <a:gd name="T1" fmla="*/ 57 h 2068"/>
                <a:gd name="T2" fmla="*/ 609 w 2065"/>
                <a:gd name="T3" fmla="*/ 137 h 2068"/>
                <a:gd name="T4" fmla="*/ 394 w 2065"/>
                <a:gd name="T5" fmla="*/ 276 h 2068"/>
                <a:gd name="T6" fmla="*/ 223 w 2065"/>
                <a:gd name="T7" fmla="*/ 462 h 2068"/>
                <a:gd name="T8" fmla="*/ 103 w 2065"/>
                <a:gd name="T9" fmla="*/ 687 h 2068"/>
                <a:gd name="T10" fmla="*/ 45 w 2065"/>
                <a:gd name="T11" fmla="*/ 944 h 2068"/>
                <a:gd name="T12" fmla="*/ 58 w 2065"/>
                <a:gd name="T13" fmla="*/ 1212 h 2068"/>
                <a:gd name="T14" fmla="*/ 137 w 2065"/>
                <a:gd name="T15" fmla="*/ 1459 h 2068"/>
                <a:gd name="T16" fmla="*/ 275 w 2065"/>
                <a:gd name="T17" fmla="*/ 1673 h 2068"/>
                <a:gd name="T18" fmla="*/ 461 w 2065"/>
                <a:gd name="T19" fmla="*/ 1846 h 2068"/>
                <a:gd name="T20" fmla="*/ 688 w 2065"/>
                <a:gd name="T21" fmla="*/ 1964 h 2068"/>
                <a:gd name="T22" fmla="*/ 943 w 2065"/>
                <a:gd name="T23" fmla="*/ 2023 h 2068"/>
                <a:gd name="T24" fmla="*/ 1210 w 2065"/>
                <a:gd name="T25" fmla="*/ 2011 h 2068"/>
                <a:gd name="T26" fmla="*/ 1457 w 2065"/>
                <a:gd name="T27" fmla="*/ 1932 h 2068"/>
                <a:gd name="T28" fmla="*/ 1671 w 2065"/>
                <a:gd name="T29" fmla="*/ 1793 h 2068"/>
                <a:gd name="T30" fmla="*/ 1843 w 2065"/>
                <a:gd name="T31" fmla="*/ 1606 h 2068"/>
                <a:gd name="T32" fmla="*/ 1963 w 2065"/>
                <a:gd name="T33" fmla="*/ 1380 h 2068"/>
                <a:gd name="T34" fmla="*/ 2020 w 2065"/>
                <a:gd name="T35" fmla="*/ 1125 h 2068"/>
                <a:gd name="T36" fmla="*/ 2008 w 2065"/>
                <a:gd name="T37" fmla="*/ 855 h 2068"/>
                <a:gd name="T38" fmla="*/ 1929 w 2065"/>
                <a:gd name="T39" fmla="*/ 608 h 2068"/>
                <a:gd name="T40" fmla="*/ 1791 w 2065"/>
                <a:gd name="T41" fmla="*/ 395 h 2068"/>
                <a:gd name="T42" fmla="*/ 1605 w 2065"/>
                <a:gd name="T43" fmla="*/ 223 h 2068"/>
                <a:gd name="T44" fmla="*/ 1378 w 2065"/>
                <a:gd name="T45" fmla="*/ 103 h 2068"/>
                <a:gd name="T46" fmla="*/ 1123 w 2065"/>
                <a:gd name="T47" fmla="*/ 46 h 2068"/>
                <a:gd name="T48" fmla="*/ 1127 w 2065"/>
                <a:gd name="T49" fmla="*/ 5 h 2068"/>
                <a:gd name="T50" fmla="*/ 1392 w 2065"/>
                <a:gd name="T51" fmla="*/ 65 h 2068"/>
                <a:gd name="T52" fmla="*/ 1627 w 2065"/>
                <a:gd name="T53" fmla="*/ 189 h 2068"/>
                <a:gd name="T54" fmla="*/ 1822 w 2065"/>
                <a:gd name="T55" fmla="*/ 369 h 2068"/>
                <a:gd name="T56" fmla="*/ 1965 w 2065"/>
                <a:gd name="T57" fmla="*/ 591 h 2068"/>
                <a:gd name="T58" fmla="*/ 2049 w 2065"/>
                <a:gd name="T59" fmla="*/ 848 h 2068"/>
                <a:gd name="T60" fmla="*/ 2061 w 2065"/>
                <a:gd name="T61" fmla="*/ 1128 h 2068"/>
                <a:gd name="T62" fmla="*/ 2001 w 2065"/>
                <a:gd name="T63" fmla="*/ 1394 h 2068"/>
                <a:gd name="T64" fmla="*/ 1877 w 2065"/>
                <a:gd name="T65" fmla="*/ 1630 h 2068"/>
                <a:gd name="T66" fmla="*/ 1698 w 2065"/>
                <a:gd name="T67" fmla="*/ 1824 h 2068"/>
                <a:gd name="T68" fmla="*/ 1475 w 2065"/>
                <a:gd name="T69" fmla="*/ 1968 h 2068"/>
                <a:gd name="T70" fmla="*/ 1219 w 2065"/>
                <a:gd name="T71" fmla="*/ 2052 h 2068"/>
                <a:gd name="T72" fmla="*/ 938 w 2065"/>
                <a:gd name="T73" fmla="*/ 2064 h 2068"/>
                <a:gd name="T74" fmla="*/ 673 w 2065"/>
                <a:gd name="T75" fmla="*/ 2004 h 2068"/>
                <a:gd name="T76" fmla="*/ 438 w 2065"/>
                <a:gd name="T77" fmla="*/ 1878 h 2068"/>
                <a:gd name="T78" fmla="*/ 244 w 2065"/>
                <a:gd name="T79" fmla="*/ 1700 h 2068"/>
                <a:gd name="T80" fmla="*/ 100 w 2065"/>
                <a:gd name="T81" fmla="*/ 1477 h 2068"/>
                <a:gd name="T82" fmla="*/ 17 w 2065"/>
                <a:gd name="T83" fmla="*/ 1219 h 2068"/>
                <a:gd name="T84" fmla="*/ 4 w 2065"/>
                <a:gd name="T85" fmla="*/ 940 h 2068"/>
                <a:gd name="T86" fmla="*/ 65 w 2065"/>
                <a:gd name="T87" fmla="*/ 673 h 2068"/>
                <a:gd name="T88" fmla="*/ 189 w 2065"/>
                <a:gd name="T89" fmla="*/ 438 h 2068"/>
                <a:gd name="T90" fmla="*/ 368 w 2065"/>
                <a:gd name="T91" fmla="*/ 243 h 2068"/>
                <a:gd name="T92" fmla="*/ 590 w 2065"/>
                <a:gd name="T93" fmla="*/ 101 h 2068"/>
                <a:gd name="T94" fmla="*/ 847 w 2065"/>
                <a:gd name="T95" fmla="*/ 17 h 2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65" h="2068">
                  <a:moveTo>
                    <a:pt x="1031" y="41"/>
                  </a:moveTo>
                  <a:lnTo>
                    <a:pt x="943" y="46"/>
                  </a:lnTo>
                  <a:lnTo>
                    <a:pt x="855" y="57"/>
                  </a:lnTo>
                  <a:lnTo>
                    <a:pt x="769" y="77"/>
                  </a:lnTo>
                  <a:lnTo>
                    <a:pt x="688" y="103"/>
                  </a:lnTo>
                  <a:lnTo>
                    <a:pt x="609" y="137"/>
                  </a:lnTo>
                  <a:lnTo>
                    <a:pt x="533" y="177"/>
                  </a:lnTo>
                  <a:lnTo>
                    <a:pt x="461" y="223"/>
                  </a:lnTo>
                  <a:lnTo>
                    <a:pt x="394" y="276"/>
                  </a:lnTo>
                  <a:lnTo>
                    <a:pt x="332" y="332"/>
                  </a:lnTo>
                  <a:lnTo>
                    <a:pt x="275" y="395"/>
                  </a:lnTo>
                  <a:lnTo>
                    <a:pt x="223" y="462"/>
                  </a:lnTo>
                  <a:lnTo>
                    <a:pt x="177" y="534"/>
                  </a:lnTo>
                  <a:lnTo>
                    <a:pt x="137" y="608"/>
                  </a:lnTo>
                  <a:lnTo>
                    <a:pt x="103" y="687"/>
                  </a:lnTo>
                  <a:lnTo>
                    <a:pt x="77" y="771"/>
                  </a:lnTo>
                  <a:lnTo>
                    <a:pt x="58" y="855"/>
                  </a:lnTo>
                  <a:lnTo>
                    <a:pt x="45" y="944"/>
                  </a:lnTo>
                  <a:lnTo>
                    <a:pt x="41" y="1034"/>
                  </a:lnTo>
                  <a:lnTo>
                    <a:pt x="45" y="1125"/>
                  </a:lnTo>
                  <a:lnTo>
                    <a:pt x="58" y="1212"/>
                  </a:lnTo>
                  <a:lnTo>
                    <a:pt x="77" y="1298"/>
                  </a:lnTo>
                  <a:lnTo>
                    <a:pt x="103" y="1380"/>
                  </a:lnTo>
                  <a:lnTo>
                    <a:pt x="137" y="1459"/>
                  </a:lnTo>
                  <a:lnTo>
                    <a:pt x="177" y="1535"/>
                  </a:lnTo>
                  <a:lnTo>
                    <a:pt x="223" y="1606"/>
                  </a:lnTo>
                  <a:lnTo>
                    <a:pt x="275" y="1673"/>
                  </a:lnTo>
                  <a:lnTo>
                    <a:pt x="332" y="1736"/>
                  </a:lnTo>
                  <a:lnTo>
                    <a:pt x="394" y="1793"/>
                  </a:lnTo>
                  <a:lnTo>
                    <a:pt x="461" y="1846"/>
                  </a:lnTo>
                  <a:lnTo>
                    <a:pt x="533" y="1891"/>
                  </a:lnTo>
                  <a:lnTo>
                    <a:pt x="609" y="1932"/>
                  </a:lnTo>
                  <a:lnTo>
                    <a:pt x="688" y="1964"/>
                  </a:lnTo>
                  <a:lnTo>
                    <a:pt x="769" y="1991"/>
                  </a:lnTo>
                  <a:lnTo>
                    <a:pt x="855" y="2011"/>
                  </a:lnTo>
                  <a:lnTo>
                    <a:pt x="943" y="2023"/>
                  </a:lnTo>
                  <a:lnTo>
                    <a:pt x="1031" y="2026"/>
                  </a:lnTo>
                  <a:lnTo>
                    <a:pt x="1123" y="2023"/>
                  </a:lnTo>
                  <a:lnTo>
                    <a:pt x="1210" y="2011"/>
                  </a:lnTo>
                  <a:lnTo>
                    <a:pt x="1296" y="1991"/>
                  </a:lnTo>
                  <a:lnTo>
                    <a:pt x="1378" y="1964"/>
                  </a:lnTo>
                  <a:lnTo>
                    <a:pt x="1457" y="1932"/>
                  </a:lnTo>
                  <a:lnTo>
                    <a:pt x="1533" y="1891"/>
                  </a:lnTo>
                  <a:lnTo>
                    <a:pt x="1605" y="1846"/>
                  </a:lnTo>
                  <a:lnTo>
                    <a:pt x="1671" y="1793"/>
                  </a:lnTo>
                  <a:lnTo>
                    <a:pt x="1733" y="1736"/>
                  </a:lnTo>
                  <a:lnTo>
                    <a:pt x="1791" y="1673"/>
                  </a:lnTo>
                  <a:lnTo>
                    <a:pt x="1843" y="1606"/>
                  </a:lnTo>
                  <a:lnTo>
                    <a:pt x="1888" y="1535"/>
                  </a:lnTo>
                  <a:lnTo>
                    <a:pt x="1929" y="1459"/>
                  </a:lnTo>
                  <a:lnTo>
                    <a:pt x="1963" y="1380"/>
                  </a:lnTo>
                  <a:lnTo>
                    <a:pt x="1988" y="1298"/>
                  </a:lnTo>
                  <a:lnTo>
                    <a:pt x="2008" y="1212"/>
                  </a:lnTo>
                  <a:lnTo>
                    <a:pt x="2020" y="1125"/>
                  </a:lnTo>
                  <a:lnTo>
                    <a:pt x="2025" y="1034"/>
                  </a:lnTo>
                  <a:lnTo>
                    <a:pt x="2020" y="944"/>
                  </a:lnTo>
                  <a:lnTo>
                    <a:pt x="2008" y="855"/>
                  </a:lnTo>
                  <a:lnTo>
                    <a:pt x="1988" y="771"/>
                  </a:lnTo>
                  <a:lnTo>
                    <a:pt x="1963" y="687"/>
                  </a:lnTo>
                  <a:lnTo>
                    <a:pt x="1929" y="608"/>
                  </a:lnTo>
                  <a:lnTo>
                    <a:pt x="1888" y="534"/>
                  </a:lnTo>
                  <a:lnTo>
                    <a:pt x="1843" y="462"/>
                  </a:lnTo>
                  <a:lnTo>
                    <a:pt x="1791" y="395"/>
                  </a:lnTo>
                  <a:lnTo>
                    <a:pt x="1733" y="332"/>
                  </a:lnTo>
                  <a:lnTo>
                    <a:pt x="1671" y="276"/>
                  </a:lnTo>
                  <a:lnTo>
                    <a:pt x="1605" y="223"/>
                  </a:lnTo>
                  <a:lnTo>
                    <a:pt x="1533" y="177"/>
                  </a:lnTo>
                  <a:lnTo>
                    <a:pt x="1457" y="137"/>
                  </a:lnTo>
                  <a:lnTo>
                    <a:pt x="1378" y="103"/>
                  </a:lnTo>
                  <a:lnTo>
                    <a:pt x="1296" y="77"/>
                  </a:lnTo>
                  <a:lnTo>
                    <a:pt x="1210" y="57"/>
                  </a:lnTo>
                  <a:lnTo>
                    <a:pt x="1123" y="46"/>
                  </a:lnTo>
                  <a:lnTo>
                    <a:pt x="1031" y="41"/>
                  </a:lnTo>
                  <a:close/>
                  <a:moveTo>
                    <a:pt x="1031" y="0"/>
                  </a:moveTo>
                  <a:lnTo>
                    <a:pt x="1127" y="5"/>
                  </a:lnTo>
                  <a:lnTo>
                    <a:pt x="1219" y="17"/>
                  </a:lnTo>
                  <a:lnTo>
                    <a:pt x="1307" y="37"/>
                  </a:lnTo>
                  <a:lnTo>
                    <a:pt x="1392" y="65"/>
                  </a:lnTo>
                  <a:lnTo>
                    <a:pt x="1475" y="101"/>
                  </a:lnTo>
                  <a:lnTo>
                    <a:pt x="1554" y="142"/>
                  </a:lnTo>
                  <a:lnTo>
                    <a:pt x="1627" y="189"/>
                  </a:lnTo>
                  <a:lnTo>
                    <a:pt x="1698" y="243"/>
                  </a:lnTo>
                  <a:lnTo>
                    <a:pt x="1763" y="304"/>
                  </a:lnTo>
                  <a:lnTo>
                    <a:pt x="1822" y="369"/>
                  </a:lnTo>
                  <a:lnTo>
                    <a:pt x="1877" y="438"/>
                  </a:lnTo>
                  <a:lnTo>
                    <a:pt x="1925" y="513"/>
                  </a:lnTo>
                  <a:lnTo>
                    <a:pt x="1965" y="591"/>
                  </a:lnTo>
                  <a:lnTo>
                    <a:pt x="2001" y="673"/>
                  </a:lnTo>
                  <a:lnTo>
                    <a:pt x="2029" y="759"/>
                  </a:lnTo>
                  <a:lnTo>
                    <a:pt x="2049" y="848"/>
                  </a:lnTo>
                  <a:lnTo>
                    <a:pt x="2061" y="940"/>
                  </a:lnTo>
                  <a:lnTo>
                    <a:pt x="2065" y="1034"/>
                  </a:lnTo>
                  <a:lnTo>
                    <a:pt x="2061" y="1128"/>
                  </a:lnTo>
                  <a:lnTo>
                    <a:pt x="2049" y="1219"/>
                  </a:lnTo>
                  <a:lnTo>
                    <a:pt x="2029" y="1308"/>
                  </a:lnTo>
                  <a:lnTo>
                    <a:pt x="2001" y="1394"/>
                  </a:lnTo>
                  <a:lnTo>
                    <a:pt x="1965" y="1477"/>
                  </a:lnTo>
                  <a:lnTo>
                    <a:pt x="1925" y="1555"/>
                  </a:lnTo>
                  <a:lnTo>
                    <a:pt x="1877" y="1630"/>
                  </a:lnTo>
                  <a:lnTo>
                    <a:pt x="1822" y="1700"/>
                  </a:lnTo>
                  <a:lnTo>
                    <a:pt x="1763" y="1765"/>
                  </a:lnTo>
                  <a:lnTo>
                    <a:pt x="1698" y="1824"/>
                  </a:lnTo>
                  <a:lnTo>
                    <a:pt x="1627" y="1878"/>
                  </a:lnTo>
                  <a:lnTo>
                    <a:pt x="1554" y="1926"/>
                  </a:lnTo>
                  <a:lnTo>
                    <a:pt x="1475" y="1968"/>
                  </a:lnTo>
                  <a:lnTo>
                    <a:pt x="1392" y="2004"/>
                  </a:lnTo>
                  <a:lnTo>
                    <a:pt x="1307" y="2030"/>
                  </a:lnTo>
                  <a:lnTo>
                    <a:pt x="1219" y="2052"/>
                  </a:lnTo>
                  <a:lnTo>
                    <a:pt x="1127" y="2064"/>
                  </a:lnTo>
                  <a:lnTo>
                    <a:pt x="1031" y="2068"/>
                  </a:lnTo>
                  <a:lnTo>
                    <a:pt x="938" y="2064"/>
                  </a:lnTo>
                  <a:lnTo>
                    <a:pt x="847" y="2052"/>
                  </a:lnTo>
                  <a:lnTo>
                    <a:pt x="758" y="2030"/>
                  </a:lnTo>
                  <a:lnTo>
                    <a:pt x="673" y="2004"/>
                  </a:lnTo>
                  <a:lnTo>
                    <a:pt x="590" y="1968"/>
                  </a:lnTo>
                  <a:lnTo>
                    <a:pt x="511" y="1926"/>
                  </a:lnTo>
                  <a:lnTo>
                    <a:pt x="438" y="1878"/>
                  </a:lnTo>
                  <a:lnTo>
                    <a:pt x="368" y="1824"/>
                  </a:lnTo>
                  <a:lnTo>
                    <a:pt x="303" y="1765"/>
                  </a:lnTo>
                  <a:lnTo>
                    <a:pt x="244" y="1700"/>
                  </a:lnTo>
                  <a:lnTo>
                    <a:pt x="189" y="1630"/>
                  </a:lnTo>
                  <a:lnTo>
                    <a:pt x="141" y="1555"/>
                  </a:lnTo>
                  <a:lnTo>
                    <a:pt x="100" y="1477"/>
                  </a:lnTo>
                  <a:lnTo>
                    <a:pt x="65" y="1394"/>
                  </a:lnTo>
                  <a:lnTo>
                    <a:pt x="37" y="1308"/>
                  </a:lnTo>
                  <a:lnTo>
                    <a:pt x="17" y="1219"/>
                  </a:lnTo>
                  <a:lnTo>
                    <a:pt x="4" y="1128"/>
                  </a:lnTo>
                  <a:lnTo>
                    <a:pt x="0" y="1034"/>
                  </a:lnTo>
                  <a:lnTo>
                    <a:pt x="4" y="940"/>
                  </a:lnTo>
                  <a:lnTo>
                    <a:pt x="17" y="848"/>
                  </a:lnTo>
                  <a:lnTo>
                    <a:pt x="37" y="759"/>
                  </a:lnTo>
                  <a:lnTo>
                    <a:pt x="65" y="673"/>
                  </a:lnTo>
                  <a:lnTo>
                    <a:pt x="100" y="591"/>
                  </a:lnTo>
                  <a:lnTo>
                    <a:pt x="141" y="513"/>
                  </a:lnTo>
                  <a:lnTo>
                    <a:pt x="189" y="438"/>
                  </a:lnTo>
                  <a:lnTo>
                    <a:pt x="244" y="369"/>
                  </a:lnTo>
                  <a:lnTo>
                    <a:pt x="303" y="304"/>
                  </a:lnTo>
                  <a:lnTo>
                    <a:pt x="368" y="243"/>
                  </a:lnTo>
                  <a:lnTo>
                    <a:pt x="438" y="189"/>
                  </a:lnTo>
                  <a:lnTo>
                    <a:pt x="511" y="142"/>
                  </a:lnTo>
                  <a:lnTo>
                    <a:pt x="590" y="101"/>
                  </a:lnTo>
                  <a:lnTo>
                    <a:pt x="673" y="65"/>
                  </a:lnTo>
                  <a:lnTo>
                    <a:pt x="758" y="37"/>
                  </a:lnTo>
                  <a:lnTo>
                    <a:pt x="847" y="17"/>
                  </a:lnTo>
                  <a:lnTo>
                    <a:pt x="938" y="5"/>
                  </a:lnTo>
                  <a:lnTo>
                    <a:pt x="1031"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3995705" y="2472014"/>
              <a:ext cx="1151511" cy="438825"/>
            </a:xfrm>
            <a:custGeom>
              <a:avLst/>
              <a:gdLst>
                <a:gd name="T0" fmla="*/ 1066 w 2136"/>
                <a:gd name="T1" fmla="*/ 0 h 814"/>
                <a:gd name="T2" fmla="*/ 1162 w 2136"/>
                <a:gd name="T3" fmla="*/ 2 h 814"/>
                <a:gd name="T4" fmla="*/ 1255 w 2136"/>
                <a:gd name="T5" fmla="*/ 15 h 814"/>
                <a:gd name="T6" fmla="*/ 1344 w 2136"/>
                <a:gd name="T7" fmla="*/ 34 h 814"/>
                <a:gd name="T8" fmla="*/ 1431 w 2136"/>
                <a:gd name="T9" fmla="*/ 60 h 814"/>
                <a:gd name="T10" fmla="*/ 1514 w 2136"/>
                <a:gd name="T11" fmla="*/ 94 h 814"/>
                <a:gd name="T12" fmla="*/ 1595 w 2136"/>
                <a:gd name="T13" fmla="*/ 134 h 814"/>
                <a:gd name="T14" fmla="*/ 1672 w 2136"/>
                <a:gd name="T15" fmla="*/ 179 h 814"/>
                <a:gd name="T16" fmla="*/ 1744 w 2136"/>
                <a:gd name="T17" fmla="*/ 231 h 814"/>
                <a:gd name="T18" fmla="*/ 1812 w 2136"/>
                <a:gd name="T19" fmla="*/ 287 h 814"/>
                <a:gd name="T20" fmla="*/ 1875 w 2136"/>
                <a:gd name="T21" fmla="*/ 350 h 814"/>
                <a:gd name="T22" fmla="*/ 1933 w 2136"/>
                <a:gd name="T23" fmla="*/ 417 h 814"/>
                <a:gd name="T24" fmla="*/ 1986 w 2136"/>
                <a:gd name="T25" fmla="*/ 489 h 814"/>
                <a:gd name="T26" fmla="*/ 2033 w 2136"/>
                <a:gd name="T27" fmla="*/ 564 h 814"/>
                <a:gd name="T28" fmla="*/ 2074 w 2136"/>
                <a:gd name="T29" fmla="*/ 644 h 814"/>
                <a:gd name="T30" fmla="*/ 2107 w 2136"/>
                <a:gd name="T31" fmla="*/ 728 h 814"/>
                <a:gd name="T32" fmla="*/ 2136 w 2136"/>
                <a:gd name="T33" fmla="*/ 814 h 814"/>
                <a:gd name="T34" fmla="*/ 1936 w 2136"/>
                <a:gd name="T35" fmla="*/ 814 h 814"/>
                <a:gd name="T36" fmla="*/ 1906 w 2136"/>
                <a:gd name="T37" fmla="*/ 737 h 814"/>
                <a:gd name="T38" fmla="*/ 1869 w 2136"/>
                <a:gd name="T39" fmla="*/ 665 h 814"/>
                <a:gd name="T40" fmla="*/ 1827 w 2136"/>
                <a:gd name="T41" fmla="*/ 596 h 814"/>
                <a:gd name="T42" fmla="*/ 1781 w 2136"/>
                <a:gd name="T43" fmla="*/ 531 h 814"/>
                <a:gd name="T44" fmla="*/ 1727 w 2136"/>
                <a:gd name="T45" fmla="*/ 472 h 814"/>
                <a:gd name="T46" fmla="*/ 1669 w 2136"/>
                <a:gd name="T47" fmla="*/ 417 h 814"/>
                <a:gd name="T48" fmla="*/ 1606 w 2136"/>
                <a:gd name="T49" fmla="*/ 366 h 814"/>
                <a:gd name="T50" fmla="*/ 1540 w 2136"/>
                <a:gd name="T51" fmla="*/ 321 h 814"/>
                <a:gd name="T52" fmla="*/ 1469 w 2136"/>
                <a:gd name="T53" fmla="*/ 283 h 814"/>
                <a:gd name="T54" fmla="*/ 1395 w 2136"/>
                <a:gd name="T55" fmla="*/ 251 h 814"/>
                <a:gd name="T56" fmla="*/ 1317 w 2136"/>
                <a:gd name="T57" fmla="*/ 225 h 814"/>
                <a:gd name="T58" fmla="*/ 1235 w 2136"/>
                <a:gd name="T59" fmla="*/ 206 h 814"/>
                <a:gd name="T60" fmla="*/ 1154 w 2136"/>
                <a:gd name="T61" fmla="*/ 194 h 814"/>
                <a:gd name="T62" fmla="*/ 1066 w 2136"/>
                <a:gd name="T63" fmla="*/ 190 h 814"/>
                <a:gd name="T64" fmla="*/ 982 w 2136"/>
                <a:gd name="T65" fmla="*/ 194 h 814"/>
                <a:gd name="T66" fmla="*/ 900 w 2136"/>
                <a:gd name="T67" fmla="*/ 206 h 814"/>
                <a:gd name="T68" fmla="*/ 818 w 2136"/>
                <a:gd name="T69" fmla="*/ 225 h 814"/>
                <a:gd name="T70" fmla="*/ 741 w 2136"/>
                <a:gd name="T71" fmla="*/ 251 h 814"/>
                <a:gd name="T72" fmla="*/ 666 w 2136"/>
                <a:gd name="T73" fmla="*/ 283 h 814"/>
                <a:gd name="T74" fmla="*/ 596 w 2136"/>
                <a:gd name="T75" fmla="*/ 321 h 814"/>
                <a:gd name="T76" fmla="*/ 530 w 2136"/>
                <a:gd name="T77" fmla="*/ 366 h 814"/>
                <a:gd name="T78" fmla="*/ 466 w 2136"/>
                <a:gd name="T79" fmla="*/ 417 h 814"/>
                <a:gd name="T80" fmla="*/ 408 w 2136"/>
                <a:gd name="T81" fmla="*/ 472 h 814"/>
                <a:gd name="T82" fmla="*/ 355 w 2136"/>
                <a:gd name="T83" fmla="*/ 531 h 814"/>
                <a:gd name="T84" fmla="*/ 308 w 2136"/>
                <a:gd name="T85" fmla="*/ 596 h 814"/>
                <a:gd name="T86" fmla="*/ 266 w 2136"/>
                <a:gd name="T87" fmla="*/ 665 h 814"/>
                <a:gd name="T88" fmla="*/ 229 w 2136"/>
                <a:gd name="T89" fmla="*/ 737 h 814"/>
                <a:gd name="T90" fmla="*/ 200 w 2136"/>
                <a:gd name="T91" fmla="*/ 814 h 814"/>
                <a:gd name="T92" fmla="*/ 0 w 2136"/>
                <a:gd name="T93" fmla="*/ 814 h 814"/>
                <a:gd name="T94" fmla="*/ 28 w 2136"/>
                <a:gd name="T95" fmla="*/ 728 h 814"/>
                <a:gd name="T96" fmla="*/ 62 w 2136"/>
                <a:gd name="T97" fmla="*/ 644 h 814"/>
                <a:gd name="T98" fmla="*/ 103 w 2136"/>
                <a:gd name="T99" fmla="*/ 564 h 814"/>
                <a:gd name="T100" fmla="*/ 149 w 2136"/>
                <a:gd name="T101" fmla="*/ 489 h 814"/>
                <a:gd name="T102" fmla="*/ 203 w 2136"/>
                <a:gd name="T103" fmla="*/ 417 h 814"/>
                <a:gd name="T104" fmla="*/ 260 w 2136"/>
                <a:gd name="T105" fmla="*/ 350 h 814"/>
                <a:gd name="T106" fmla="*/ 324 w 2136"/>
                <a:gd name="T107" fmla="*/ 287 h 814"/>
                <a:gd name="T108" fmla="*/ 391 w 2136"/>
                <a:gd name="T109" fmla="*/ 231 h 814"/>
                <a:gd name="T110" fmla="*/ 463 w 2136"/>
                <a:gd name="T111" fmla="*/ 179 h 814"/>
                <a:gd name="T112" fmla="*/ 541 w 2136"/>
                <a:gd name="T113" fmla="*/ 134 h 814"/>
                <a:gd name="T114" fmla="*/ 621 w 2136"/>
                <a:gd name="T115" fmla="*/ 94 h 814"/>
                <a:gd name="T116" fmla="*/ 704 w 2136"/>
                <a:gd name="T117" fmla="*/ 60 h 814"/>
                <a:gd name="T118" fmla="*/ 792 w 2136"/>
                <a:gd name="T119" fmla="*/ 34 h 814"/>
                <a:gd name="T120" fmla="*/ 880 w 2136"/>
                <a:gd name="T121" fmla="*/ 15 h 814"/>
                <a:gd name="T122" fmla="*/ 973 w 2136"/>
                <a:gd name="T123" fmla="*/ 2 h 814"/>
                <a:gd name="T124" fmla="*/ 1066 w 2136"/>
                <a:gd name="T125"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6" h="814">
                  <a:moveTo>
                    <a:pt x="1066" y="0"/>
                  </a:moveTo>
                  <a:lnTo>
                    <a:pt x="1162" y="2"/>
                  </a:lnTo>
                  <a:lnTo>
                    <a:pt x="1255" y="15"/>
                  </a:lnTo>
                  <a:lnTo>
                    <a:pt x="1344" y="34"/>
                  </a:lnTo>
                  <a:lnTo>
                    <a:pt x="1431" y="60"/>
                  </a:lnTo>
                  <a:lnTo>
                    <a:pt x="1514" y="94"/>
                  </a:lnTo>
                  <a:lnTo>
                    <a:pt x="1595" y="134"/>
                  </a:lnTo>
                  <a:lnTo>
                    <a:pt x="1672" y="179"/>
                  </a:lnTo>
                  <a:lnTo>
                    <a:pt x="1744" y="231"/>
                  </a:lnTo>
                  <a:lnTo>
                    <a:pt x="1812" y="287"/>
                  </a:lnTo>
                  <a:lnTo>
                    <a:pt x="1875" y="350"/>
                  </a:lnTo>
                  <a:lnTo>
                    <a:pt x="1933" y="417"/>
                  </a:lnTo>
                  <a:lnTo>
                    <a:pt x="1986" y="489"/>
                  </a:lnTo>
                  <a:lnTo>
                    <a:pt x="2033" y="564"/>
                  </a:lnTo>
                  <a:lnTo>
                    <a:pt x="2074" y="644"/>
                  </a:lnTo>
                  <a:lnTo>
                    <a:pt x="2107" y="728"/>
                  </a:lnTo>
                  <a:lnTo>
                    <a:pt x="2136" y="814"/>
                  </a:lnTo>
                  <a:lnTo>
                    <a:pt x="1936" y="814"/>
                  </a:lnTo>
                  <a:lnTo>
                    <a:pt x="1906" y="737"/>
                  </a:lnTo>
                  <a:lnTo>
                    <a:pt x="1869" y="665"/>
                  </a:lnTo>
                  <a:lnTo>
                    <a:pt x="1827" y="596"/>
                  </a:lnTo>
                  <a:lnTo>
                    <a:pt x="1781" y="531"/>
                  </a:lnTo>
                  <a:lnTo>
                    <a:pt x="1727" y="472"/>
                  </a:lnTo>
                  <a:lnTo>
                    <a:pt x="1669" y="417"/>
                  </a:lnTo>
                  <a:lnTo>
                    <a:pt x="1606" y="366"/>
                  </a:lnTo>
                  <a:lnTo>
                    <a:pt x="1540" y="321"/>
                  </a:lnTo>
                  <a:lnTo>
                    <a:pt x="1469" y="283"/>
                  </a:lnTo>
                  <a:lnTo>
                    <a:pt x="1395" y="251"/>
                  </a:lnTo>
                  <a:lnTo>
                    <a:pt x="1317" y="225"/>
                  </a:lnTo>
                  <a:lnTo>
                    <a:pt x="1235" y="206"/>
                  </a:lnTo>
                  <a:lnTo>
                    <a:pt x="1154" y="194"/>
                  </a:lnTo>
                  <a:lnTo>
                    <a:pt x="1066" y="190"/>
                  </a:lnTo>
                  <a:lnTo>
                    <a:pt x="982" y="194"/>
                  </a:lnTo>
                  <a:lnTo>
                    <a:pt x="900" y="206"/>
                  </a:lnTo>
                  <a:lnTo>
                    <a:pt x="818" y="225"/>
                  </a:lnTo>
                  <a:lnTo>
                    <a:pt x="741" y="251"/>
                  </a:lnTo>
                  <a:lnTo>
                    <a:pt x="666" y="283"/>
                  </a:lnTo>
                  <a:lnTo>
                    <a:pt x="596" y="321"/>
                  </a:lnTo>
                  <a:lnTo>
                    <a:pt x="530" y="366"/>
                  </a:lnTo>
                  <a:lnTo>
                    <a:pt x="466" y="417"/>
                  </a:lnTo>
                  <a:lnTo>
                    <a:pt x="408" y="472"/>
                  </a:lnTo>
                  <a:lnTo>
                    <a:pt x="355" y="531"/>
                  </a:lnTo>
                  <a:lnTo>
                    <a:pt x="308" y="596"/>
                  </a:lnTo>
                  <a:lnTo>
                    <a:pt x="266" y="665"/>
                  </a:lnTo>
                  <a:lnTo>
                    <a:pt x="229" y="737"/>
                  </a:lnTo>
                  <a:lnTo>
                    <a:pt x="200" y="814"/>
                  </a:lnTo>
                  <a:lnTo>
                    <a:pt x="0" y="814"/>
                  </a:lnTo>
                  <a:lnTo>
                    <a:pt x="28" y="728"/>
                  </a:lnTo>
                  <a:lnTo>
                    <a:pt x="62" y="644"/>
                  </a:lnTo>
                  <a:lnTo>
                    <a:pt x="103" y="564"/>
                  </a:lnTo>
                  <a:lnTo>
                    <a:pt x="149" y="489"/>
                  </a:lnTo>
                  <a:lnTo>
                    <a:pt x="203" y="417"/>
                  </a:lnTo>
                  <a:lnTo>
                    <a:pt x="260" y="350"/>
                  </a:lnTo>
                  <a:lnTo>
                    <a:pt x="324" y="287"/>
                  </a:lnTo>
                  <a:lnTo>
                    <a:pt x="391" y="231"/>
                  </a:lnTo>
                  <a:lnTo>
                    <a:pt x="463" y="179"/>
                  </a:lnTo>
                  <a:lnTo>
                    <a:pt x="541" y="134"/>
                  </a:lnTo>
                  <a:lnTo>
                    <a:pt x="621" y="94"/>
                  </a:lnTo>
                  <a:lnTo>
                    <a:pt x="704" y="60"/>
                  </a:lnTo>
                  <a:lnTo>
                    <a:pt x="792" y="34"/>
                  </a:lnTo>
                  <a:lnTo>
                    <a:pt x="880" y="15"/>
                  </a:lnTo>
                  <a:lnTo>
                    <a:pt x="973" y="2"/>
                  </a:lnTo>
                  <a:lnTo>
                    <a:pt x="1066"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4251238" y="3308039"/>
            <a:ext cx="641526" cy="697905"/>
            <a:chOff x="4251238" y="2707063"/>
            <a:chExt cx="641526" cy="683571"/>
          </a:xfrm>
          <a:solidFill>
            <a:srgbClr val="FF93E3"/>
          </a:solidFill>
        </p:grpSpPr>
        <p:sp>
          <p:nvSpPr>
            <p:cNvPr id="16" name="Freeform 9"/>
            <p:cNvSpPr>
              <a:spLocks noEditPoints="1"/>
            </p:cNvSpPr>
            <p:nvPr/>
          </p:nvSpPr>
          <p:spPr bwMode="auto">
            <a:xfrm>
              <a:off x="4251238" y="2749108"/>
              <a:ext cx="641526" cy="641526"/>
            </a:xfrm>
            <a:custGeom>
              <a:avLst/>
              <a:gdLst>
                <a:gd name="T0" fmla="*/ 526 w 1189"/>
                <a:gd name="T1" fmla="*/ 45 h 1191"/>
                <a:gd name="T2" fmla="*/ 395 w 1189"/>
                <a:gd name="T3" fmla="*/ 78 h 1191"/>
                <a:gd name="T4" fmla="*/ 279 w 1189"/>
                <a:gd name="T5" fmla="*/ 140 h 1191"/>
                <a:gd name="T6" fmla="*/ 180 w 1189"/>
                <a:gd name="T7" fmla="*/ 227 h 1191"/>
                <a:gd name="T8" fmla="*/ 106 w 1189"/>
                <a:gd name="T9" fmla="*/ 334 h 1191"/>
                <a:gd name="T10" fmla="*/ 58 w 1189"/>
                <a:gd name="T11" fmla="*/ 459 h 1191"/>
                <a:gd name="T12" fmla="*/ 41 w 1189"/>
                <a:gd name="T13" fmla="*/ 595 h 1191"/>
                <a:gd name="T14" fmla="*/ 58 w 1189"/>
                <a:gd name="T15" fmla="*/ 731 h 1191"/>
                <a:gd name="T16" fmla="*/ 106 w 1189"/>
                <a:gd name="T17" fmla="*/ 855 h 1191"/>
                <a:gd name="T18" fmla="*/ 180 w 1189"/>
                <a:gd name="T19" fmla="*/ 964 h 1191"/>
                <a:gd name="T20" fmla="*/ 279 w 1189"/>
                <a:gd name="T21" fmla="*/ 1050 h 1191"/>
                <a:gd name="T22" fmla="*/ 395 w 1189"/>
                <a:gd name="T23" fmla="*/ 1112 h 1191"/>
                <a:gd name="T24" fmla="*/ 526 w 1189"/>
                <a:gd name="T25" fmla="*/ 1146 h 1191"/>
                <a:gd name="T26" fmla="*/ 664 w 1189"/>
                <a:gd name="T27" fmla="*/ 1146 h 1191"/>
                <a:gd name="T28" fmla="*/ 795 w 1189"/>
                <a:gd name="T29" fmla="*/ 1112 h 1191"/>
                <a:gd name="T30" fmla="*/ 910 w 1189"/>
                <a:gd name="T31" fmla="*/ 1050 h 1191"/>
                <a:gd name="T32" fmla="*/ 1009 w 1189"/>
                <a:gd name="T33" fmla="*/ 964 h 1191"/>
                <a:gd name="T34" fmla="*/ 1084 w 1189"/>
                <a:gd name="T35" fmla="*/ 855 h 1191"/>
                <a:gd name="T36" fmla="*/ 1131 w 1189"/>
                <a:gd name="T37" fmla="*/ 731 h 1191"/>
                <a:gd name="T38" fmla="*/ 1148 w 1189"/>
                <a:gd name="T39" fmla="*/ 595 h 1191"/>
                <a:gd name="T40" fmla="*/ 1131 w 1189"/>
                <a:gd name="T41" fmla="*/ 459 h 1191"/>
                <a:gd name="T42" fmla="*/ 1084 w 1189"/>
                <a:gd name="T43" fmla="*/ 334 h 1191"/>
                <a:gd name="T44" fmla="*/ 1009 w 1189"/>
                <a:gd name="T45" fmla="*/ 227 h 1191"/>
                <a:gd name="T46" fmla="*/ 910 w 1189"/>
                <a:gd name="T47" fmla="*/ 140 h 1191"/>
                <a:gd name="T48" fmla="*/ 795 w 1189"/>
                <a:gd name="T49" fmla="*/ 78 h 1191"/>
                <a:gd name="T50" fmla="*/ 664 w 1189"/>
                <a:gd name="T51" fmla="*/ 45 h 1191"/>
                <a:gd name="T52" fmla="*/ 593 w 1189"/>
                <a:gd name="T53" fmla="*/ 0 h 1191"/>
                <a:gd name="T54" fmla="*/ 731 w 1189"/>
                <a:gd name="T55" fmla="*/ 16 h 1191"/>
                <a:gd name="T56" fmla="*/ 857 w 1189"/>
                <a:gd name="T57" fmla="*/ 61 h 1191"/>
                <a:gd name="T58" fmla="*/ 967 w 1189"/>
                <a:gd name="T59" fmla="*/ 130 h 1191"/>
                <a:gd name="T60" fmla="*/ 1058 w 1189"/>
                <a:gd name="T61" fmla="*/ 223 h 1191"/>
                <a:gd name="T62" fmla="*/ 1129 w 1189"/>
                <a:gd name="T63" fmla="*/ 333 h 1191"/>
                <a:gd name="T64" fmla="*/ 1174 w 1189"/>
                <a:gd name="T65" fmla="*/ 459 h 1191"/>
                <a:gd name="T66" fmla="*/ 1189 w 1189"/>
                <a:gd name="T67" fmla="*/ 595 h 1191"/>
                <a:gd name="T68" fmla="*/ 1174 w 1189"/>
                <a:gd name="T69" fmla="*/ 731 h 1191"/>
                <a:gd name="T70" fmla="*/ 1129 w 1189"/>
                <a:gd name="T71" fmla="*/ 856 h 1191"/>
                <a:gd name="T72" fmla="*/ 1058 w 1189"/>
                <a:gd name="T73" fmla="*/ 968 h 1191"/>
                <a:gd name="T74" fmla="*/ 967 w 1189"/>
                <a:gd name="T75" fmla="*/ 1060 h 1191"/>
                <a:gd name="T76" fmla="*/ 857 w 1189"/>
                <a:gd name="T77" fmla="*/ 1130 h 1191"/>
                <a:gd name="T78" fmla="*/ 731 w 1189"/>
                <a:gd name="T79" fmla="*/ 1175 h 1191"/>
                <a:gd name="T80" fmla="*/ 593 w 1189"/>
                <a:gd name="T81" fmla="*/ 1191 h 1191"/>
                <a:gd name="T82" fmla="*/ 458 w 1189"/>
                <a:gd name="T83" fmla="*/ 1175 h 1191"/>
                <a:gd name="T84" fmla="*/ 333 w 1189"/>
                <a:gd name="T85" fmla="*/ 1130 h 1191"/>
                <a:gd name="T86" fmla="*/ 223 w 1189"/>
                <a:gd name="T87" fmla="*/ 1060 h 1191"/>
                <a:gd name="T88" fmla="*/ 131 w 1189"/>
                <a:gd name="T89" fmla="*/ 968 h 1191"/>
                <a:gd name="T90" fmla="*/ 61 w 1189"/>
                <a:gd name="T91" fmla="*/ 856 h 1191"/>
                <a:gd name="T92" fmla="*/ 16 w 1189"/>
                <a:gd name="T93" fmla="*/ 731 h 1191"/>
                <a:gd name="T94" fmla="*/ 0 w 1189"/>
                <a:gd name="T95" fmla="*/ 595 h 1191"/>
                <a:gd name="T96" fmla="*/ 16 w 1189"/>
                <a:gd name="T97" fmla="*/ 459 h 1191"/>
                <a:gd name="T98" fmla="*/ 61 w 1189"/>
                <a:gd name="T99" fmla="*/ 333 h 1191"/>
                <a:gd name="T100" fmla="*/ 131 w 1189"/>
                <a:gd name="T101" fmla="*/ 223 h 1191"/>
                <a:gd name="T102" fmla="*/ 223 w 1189"/>
                <a:gd name="T103" fmla="*/ 130 h 1191"/>
                <a:gd name="T104" fmla="*/ 333 w 1189"/>
                <a:gd name="T105" fmla="*/ 61 h 1191"/>
                <a:gd name="T106" fmla="*/ 458 w 1189"/>
                <a:gd name="T107" fmla="*/ 16 h 1191"/>
                <a:gd name="T108" fmla="*/ 593 w 1189"/>
                <a:gd name="T109"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9" h="1191">
                  <a:moveTo>
                    <a:pt x="593" y="41"/>
                  </a:moveTo>
                  <a:lnTo>
                    <a:pt x="526" y="45"/>
                  </a:lnTo>
                  <a:lnTo>
                    <a:pt x="458" y="58"/>
                  </a:lnTo>
                  <a:lnTo>
                    <a:pt x="395" y="78"/>
                  </a:lnTo>
                  <a:lnTo>
                    <a:pt x="334" y="106"/>
                  </a:lnTo>
                  <a:lnTo>
                    <a:pt x="279" y="140"/>
                  </a:lnTo>
                  <a:lnTo>
                    <a:pt x="227" y="181"/>
                  </a:lnTo>
                  <a:lnTo>
                    <a:pt x="180" y="227"/>
                  </a:lnTo>
                  <a:lnTo>
                    <a:pt x="140" y="278"/>
                  </a:lnTo>
                  <a:lnTo>
                    <a:pt x="106" y="334"/>
                  </a:lnTo>
                  <a:lnTo>
                    <a:pt x="78" y="395"/>
                  </a:lnTo>
                  <a:lnTo>
                    <a:pt x="58" y="459"/>
                  </a:lnTo>
                  <a:lnTo>
                    <a:pt x="45" y="525"/>
                  </a:lnTo>
                  <a:lnTo>
                    <a:pt x="41" y="595"/>
                  </a:lnTo>
                  <a:lnTo>
                    <a:pt x="45" y="665"/>
                  </a:lnTo>
                  <a:lnTo>
                    <a:pt x="58" y="731"/>
                  </a:lnTo>
                  <a:lnTo>
                    <a:pt x="78" y="796"/>
                  </a:lnTo>
                  <a:lnTo>
                    <a:pt x="106" y="855"/>
                  </a:lnTo>
                  <a:lnTo>
                    <a:pt x="140" y="911"/>
                  </a:lnTo>
                  <a:lnTo>
                    <a:pt x="180" y="964"/>
                  </a:lnTo>
                  <a:lnTo>
                    <a:pt x="227" y="1009"/>
                  </a:lnTo>
                  <a:lnTo>
                    <a:pt x="279" y="1050"/>
                  </a:lnTo>
                  <a:lnTo>
                    <a:pt x="334" y="1085"/>
                  </a:lnTo>
                  <a:lnTo>
                    <a:pt x="395" y="1112"/>
                  </a:lnTo>
                  <a:lnTo>
                    <a:pt x="458" y="1133"/>
                  </a:lnTo>
                  <a:lnTo>
                    <a:pt x="526" y="1146"/>
                  </a:lnTo>
                  <a:lnTo>
                    <a:pt x="593" y="1150"/>
                  </a:lnTo>
                  <a:lnTo>
                    <a:pt x="664" y="1146"/>
                  </a:lnTo>
                  <a:lnTo>
                    <a:pt x="731" y="1133"/>
                  </a:lnTo>
                  <a:lnTo>
                    <a:pt x="795" y="1112"/>
                  </a:lnTo>
                  <a:lnTo>
                    <a:pt x="855" y="1085"/>
                  </a:lnTo>
                  <a:lnTo>
                    <a:pt x="910" y="1050"/>
                  </a:lnTo>
                  <a:lnTo>
                    <a:pt x="962" y="1009"/>
                  </a:lnTo>
                  <a:lnTo>
                    <a:pt x="1009" y="964"/>
                  </a:lnTo>
                  <a:lnTo>
                    <a:pt x="1050" y="911"/>
                  </a:lnTo>
                  <a:lnTo>
                    <a:pt x="1084" y="855"/>
                  </a:lnTo>
                  <a:lnTo>
                    <a:pt x="1112" y="796"/>
                  </a:lnTo>
                  <a:lnTo>
                    <a:pt x="1131" y="731"/>
                  </a:lnTo>
                  <a:lnTo>
                    <a:pt x="1144" y="665"/>
                  </a:lnTo>
                  <a:lnTo>
                    <a:pt x="1148" y="595"/>
                  </a:lnTo>
                  <a:lnTo>
                    <a:pt x="1144" y="525"/>
                  </a:lnTo>
                  <a:lnTo>
                    <a:pt x="1131" y="459"/>
                  </a:lnTo>
                  <a:lnTo>
                    <a:pt x="1112" y="395"/>
                  </a:lnTo>
                  <a:lnTo>
                    <a:pt x="1084" y="334"/>
                  </a:lnTo>
                  <a:lnTo>
                    <a:pt x="1050" y="278"/>
                  </a:lnTo>
                  <a:lnTo>
                    <a:pt x="1009" y="227"/>
                  </a:lnTo>
                  <a:lnTo>
                    <a:pt x="962" y="181"/>
                  </a:lnTo>
                  <a:lnTo>
                    <a:pt x="910" y="140"/>
                  </a:lnTo>
                  <a:lnTo>
                    <a:pt x="855" y="106"/>
                  </a:lnTo>
                  <a:lnTo>
                    <a:pt x="795" y="78"/>
                  </a:lnTo>
                  <a:lnTo>
                    <a:pt x="731" y="58"/>
                  </a:lnTo>
                  <a:lnTo>
                    <a:pt x="664" y="45"/>
                  </a:lnTo>
                  <a:lnTo>
                    <a:pt x="593" y="41"/>
                  </a:lnTo>
                  <a:close/>
                  <a:moveTo>
                    <a:pt x="593" y="0"/>
                  </a:moveTo>
                  <a:lnTo>
                    <a:pt x="664" y="3"/>
                  </a:lnTo>
                  <a:lnTo>
                    <a:pt x="731" y="16"/>
                  </a:lnTo>
                  <a:lnTo>
                    <a:pt x="795" y="34"/>
                  </a:lnTo>
                  <a:lnTo>
                    <a:pt x="857" y="61"/>
                  </a:lnTo>
                  <a:lnTo>
                    <a:pt x="913" y="92"/>
                  </a:lnTo>
                  <a:lnTo>
                    <a:pt x="967" y="130"/>
                  </a:lnTo>
                  <a:lnTo>
                    <a:pt x="1015" y="174"/>
                  </a:lnTo>
                  <a:lnTo>
                    <a:pt x="1058" y="223"/>
                  </a:lnTo>
                  <a:lnTo>
                    <a:pt x="1096" y="277"/>
                  </a:lnTo>
                  <a:lnTo>
                    <a:pt x="1129" y="333"/>
                  </a:lnTo>
                  <a:lnTo>
                    <a:pt x="1155" y="394"/>
                  </a:lnTo>
                  <a:lnTo>
                    <a:pt x="1174" y="459"/>
                  </a:lnTo>
                  <a:lnTo>
                    <a:pt x="1185" y="526"/>
                  </a:lnTo>
                  <a:lnTo>
                    <a:pt x="1189" y="595"/>
                  </a:lnTo>
                  <a:lnTo>
                    <a:pt x="1185" y="665"/>
                  </a:lnTo>
                  <a:lnTo>
                    <a:pt x="1174" y="731"/>
                  </a:lnTo>
                  <a:lnTo>
                    <a:pt x="1155" y="796"/>
                  </a:lnTo>
                  <a:lnTo>
                    <a:pt x="1129" y="856"/>
                  </a:lnTo>
                  <a:lnTo>
                    <a:pt x="1096" y="914"/>
                  </a:lnTo>
                  <a:lnTo>
                    <a:pt x="1058" y="968"/>
                  </a:lnTo>
                  <a:lnTo>
                    <a:pt x="1015" y="1016"/>
                  </a:lnTo>
                  <a:lnTo>
                    <a:pt x="967" y="1060"/>
                  </a:lnTo>
                  <a:lnTo>
                    <a:pt x="913" y="1098"/>
                  </a:lnTo>
                  <a:lnTo>
                    <a:pt x="857" y="1130"/>
                  </a:lnTo>
                  <a:lnTo>
                    <a:pt x="795" y="1155"/>
                  </a:lnTo>
                  <a:lnTo>
                    <a:pt x="731" y="1175"/>
                  </a:lnTo>
                  <a:lnTo>
                    <a:pt x="664" y="1186"/>
                  </a:lnTo>
                  <a:lnTo>
                    <a:pt x="593" y="1191"/>
                  </a:lnTo>
                  <a:lnTo>
                    <a:pt x="526" y="1186"/>
                  </a:lnTo>
                  <a:lnTo>
                    <a:pt x="458" y="1175"/>
                  </a:lnTo>
                  <a:lnTo>
                    <a:pt x="395" y="1155"/>
                  </a:lnTo>
                  <a:lnTo>
                    <a:pt x="333" y="1130"/>
                  </a:lnTo>
                  <a:lnTo>
                    <a:pt x="276" y="1098"/>
                  </a:lnTo>
                  <a:lnTo>
                    <a:pt x="223" y="1060"/>
                  </a:lnTo>
                  <a:lnTo>
                    <a:pt x="175" y="1016"/>
                  </a:lnTo>
                  <a:lnTo>
                    <a:pt x="131" y="968"/>
                  </a:lnTo>
                  <a:lnTo>
                    <a:pt x="93" y="914"/>
                  </a:lnTo>
                  <a:lnTo>
                    <a:pt x="61" y="856"/>
                  </a:lnTo>
                  <a:lnTo>
                    <a:pt x="34" y="796"/>
                  </a:lnTo>
                  <a:lnTo>
                    <a:pt x="16" y="731"/>
                  </a:lnTo>
                  <a:lnTo>
                    <a:pt x="4" y="665"/>
                  </a:lnTo>
                  <a:lnTo>
                    <a:pt x="0" y="595"/>
                  </a:lnTo>
                  <a:lnTo>
                    <a:pt x="4" y="526"/>
                  </a:lnTo>
                  <a:lnTo>
                    <a:pt x="16" y="459"/>
                  </a:lnTo>
                  <a:lnTo>
                    <a:pt x="34" y="394"/>
                  </a:lnTo>
                  <a:lnTo>
                    <a:pt x="61" y="333"/>
                  </a:lnTo>
                  <a:lnTo>
                    <a:pt x="93" y="277"/>
                  </a:lnTo>
                  <a:lnTo>
                    <a:pt x="131" y="223"/>
                  </a:lnTo>
                  <a:lnTo>
                    <a:pt x="175" y="174"/>
                  </a:lnTo>
                  <a:lnTo>
                    <a:pt x="223" y="130"/>
                  </a:lnTo>
                  <a:lnTo>
                    <a:pt x="276" y="92"/>
                  </a:lnTo>
                  <a:lnTo>
                    <a:pt x="333" y="61"/>
                  </a:lnTo>
                  <a:lnTo>
                    <a:pt x="395" y="34"/>
                  </a:lnTo>
                  <a:lnTo>
                    <a:pt x="458" y="16"/>
                  </a:lnTo>
                  <a:lnTo>
                    <a:pt x="526" y="3"/>
                  </a:lnTo>
                  <a:lnTo>
                    <a:pt x="5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
            <p:cNvSpPr>
              <a:spLocks/>
            </p:cNvSpPr>
            <p:nvPr/>
          </p:nvSpPr>
          <p:spPr bwMode="auto">
            <a:xfrm>
              <a:off x="4273881" y="2707063"/>
              <a:ext cx="596242" cy="159573"/>
            </a:xfrm>
            <a:custGeom>
              <a:avLst/>
              <a:gdLst>
                <a:gd name="T0" fmla="*/ 552 w 1107"/>
                <a:gd name="T1" fmla="*/ 0 h 295"/>
                <a:gd name="T2" fmla="*/ 630 w 1107"/>
                <a:gd name="T3" fmla="*/ 4 h 295"/>
                <a:gd name="T4" fmla="*/ 703 w 1107"/>
                <a:gd name="T5" fmla="*/ 17 h 295"/>
                <a:gd name="T6" fmla="*/ 773 w 1107"/>
                <a:gd name="T7" fmla="*/ 37 h 295"/>
                <a:gd name="T8" fmla="*/ 840 w 1107"/>
                <a:gd name="T9" fmla="*/ 65 h 295"/>
                <a:gd name="T10" fmla="*/ 903 w 1107"/>
                <a:gd name="T11" fmla="*/ 99 h 295"/>
                <a:gd name="T12" fmla="*/ 962 w 1107"/>
                <a:gd name="T13" fmla="*/ 140 h 295"/>
                <a:gd name="T14" fmla="*/ 1016 w 1107"/>
                <a:gd name="T15" fmla="*/ 186 h 295"/>
                <a:gd name="T16" fmla="*/ 1065 w 1107"/>
                <a:gd name="T17" fmla="*/ 238 h 295"/>
                <a:gd name="T18" fmla="*/ 1107 w 1107"/>
                <a:gd name="T19" fmla="*/ 295 h 295"/>
                <a:gd name="T20" fmla="*/ 850 w 1107"/>
                <a:gd name="T21" fmla="*/ 295 h 295"/>
                <a:gd name="T22" fmla="*/ 807 w 1107"/>
                <a:gd name="T23" fmla="*/ 265 h 295"/>
                <a:gd name="T24" fmla="*/ 761 w 1107"/>
                <a:gd name="T25" fmla="*/ 240 h 295"/>
                <a:gd name="T26" fmla="*/ 713 w 1107"/>
                <a:gd name="T27" fmla="*/ 219 h 295"/>
                <a:gd name="T28" fmla="*/ 662 w 1107"/>
                <a:gd name="T29" fmla="*/ 205 h 295"/>
                <a:gd name="T30" fmla="*/ 609 w 1107"/>
                <a:gd name="T31" fmla="*/ 195 h 295"/>
                <a:gd name="T32" fmla="*/ 552 w 1107"/>
                <a:gd name="T33" fmla="*/ 192 h 295"/>
                <a:gd name="T34" fmla="*/ 499 w 1107"/>
                <a:gd name="T35" fmla="*/ 195 h 295"/>
                <a:gd name="T36" fmla="*/ 445 w 1107"/>
                <a:gd name="T37" fmla="*/ 205 h 295"/>
                <a:gd name="T38" fmla="*/ 394 w 1107"/>
                <a:gd name="T39" fmla="*/ 219 h 295"/>
                <a:gd name="T40" fmla="*/ 347 w 1107"/>
                <a:gd name="T41" fmla="*/ 240 h 295"/>
                <a:gd name="T42" fmla="*/ 300 w 1107"/>
                <a:gd name="T43" fmla="*/ 265 h 295"/>
                <a:gd name="T44" fmla="*/ 258 w 1107"/>
                <a:gd name="T45" fmla="*/ 295 h 295"/>
                <a:gd name="T46" fmla="*/ 0 w 1107"/>
                <a:gd name="T47" fmla="*/ 295 h 295"/>
                <a:gd name="T48" fmla="*/ 42 w 1107"/>
                <a:gd name="T49" fmla="*/ 238 h 295"/>
                <a:gd name="T50" fmla="*/ 92 w 1107"/>
                <a:gd name="T51" fmla="*/ 186 h 295"/>
                <a:gd name="T52" fmla="*/ 145 w 1107"/>
                <a:gd name="T53" fmla="*/ 140 h 295"/>
                <a:gd name="T54" fmla="*/ 204 w 1107"/>
                <a:gd name="T55" fmla="*/ 99 h 295"/>
                <a:gd name="T56" fmla="*/ 268 w 1107"/>
                <a:gd name="T57" fmla="*/ 65 h 295"/>
                <a:gd name="T58" fmla="*/ 334 w 1107"/>
                <a:gd name="T59" fmla="*/ 37 h 295"/>
                <a:gd name="T60" fmla="*/ 404 w 1107"/>
                <a:gd name="T61" fmla="*/ 17 h 295"/>
                <a:gd name="T62" fmla="*/ 478 w 1107"/>
                <a:gd name="T63" fmla="*/ 4 h 295"/>
                <a:gd name="T64" fmla="*/ 552 w 1107"/>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7" h="295">
                  <a:moveTo>
                    <a:pt x="552" y="0"/>
                  </a:moveTo>
                  <a:lnTo>
                    <a:pt x="630" y="4"/>
                  </a:lnTo>
                  <a:lnTo>
                    <a:pt x="703" y="17"/>
                  </a:lnTo>
                  <a:lnTo>
                    <a:pt x="773" y="37"/>
                  </a:lnTo>
                  <a:lnTo>
                    <a:pt x="840" y="65"/>
                  </a:lnTo>
                  <a:lnTo>
                    <a:pt x="903" y="99"/>
                  </a:lnTo>
                  <a:lnTo>
                    <a:pt x="962" y="140"/>
                  </a:lnTo>
                  <a:lnTo>
                    <a:pt x="1016" y="186"/>
                  </a:lnTo>
                  <a:lnTo>
                    <a:pt x="1065" y="238"/>
                  </a:lnTo>
                  <a:lnTo>
                    <a:pt x="1107" y="295"/>
                  </a:lnTo>
                  <a:lnTo>
                    <a:pt x="850" y="295"/>
                  </a:lnTo>
                  <a:lnTo>
                    <a:pt x="807" y="265"/>
                  </a:lnTo>
                  <a:lnTo>
                    <a:pt x="761" y="240"/>
                  </a:lnTo>
                  <a:lnTo>
                    <a:pt x="713" y="219"/>
                  </a:lnTo>
                  <a:lnTo>
                    <a:pt x="662" y="205"/>
                  </a:lnTo>
                  <a:lnTo>
                    <a:pt x="609" y="195"/>
                  </a:lnTo>
                  <a:lnTo>
                    <a:pt x="552" y="192"/>
                  </a:lnTo>
                  <a:lnTo>
                    <a:pt x="499" y="195"/>
                  </a:lnTo>
                  <a:lnTo>
                    <a:pt x="445" y="205"/>
                  </a:lnTo>
                  <a:lnTo>
                    <a:pt x="394" y="219"/>
                  </a:lnTo>
                  <a:lnTo>
                    <a:pt x="347" y="240"/>
                  </a:lnTo>
                  <a:lnTo>
                    <a:pt x="300" y="265"/>
                  </a:lnTo>
                  <a:lnTo>
                    <a:pt x="258" y="295"/>
                  </a:lnTo>
                  <a:lnTo>
                    <a:pt x="0" y="295"/>
                  </a:lnTo>
                  <a:lnTo>
                    <a:pt x="42" y="238"/>
                  </a:lnTo>
                  <a:lnTo>
                    <a:pt x="92" y="186"/>
                  </a:lnTo>
                  <a:lnTo>
                    <a:pt x="145" y="140"/>
                  </a:lnTo>
                  <a:lnTo>
                    <a:pt x="204" y="99"/>
                  </a:lnTo>
                  <a:lnTo>
                    <a:pt x="268" y="65"/>
                  </a:lnTo>
                  <a:lnTo>
                    <a:pt x="334" y="37"/>
                  </a:lnTo>
                  <a:lnTo>
                    <a:pt x="404" y="17"/>
                  </a:lnTo>
                  <a:lnTo>
                    <a:pt x="478" y="4"/>
                  </a:ln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 name="TextBox 26"/>
          <p:cNvSpPr txBox="1"/>
          <p:nvPr/>
        </p:nvSpPr>
        <p:spPr>
          <a:xfrm>
            <a:off x="533400" y="2496694"/>
            <a:ext cx="1981200" cy="400110"/>
          </a:xfrm>
          <a:prstGeom prst="rect">
            <a:avLst/>
          </a:prstGeom>
          <a:noFill/>
        </p:spPr>
        <p:txBody>
          <a:bodyPr wrap="square" rtlCol="0">
            <a:spAutoFit/>
          </a:bodyPr>
          <a:lstStyle/>
          <a:p>
            <a:pPr algn="r"/>
            <a:r>
              <a:rPr lang="en-US" sz="2000" dirty="0" smtClean="0">
                <a:solidFill>
                  <a:srgbClr val="FF33CC"/>
                </a:solidFill>
                <a:latin typeface="Bebas Neue" pitchFamily="34" charset="0"/>
              </a:rPr>
              <a:t>Info 80%</a:t>
            </a:r>
          </a:p>
        </p:txBody>
      </p:sp>
      <p:sp>
        <p:nvSpPr>
          <p:cNvPr id="28" name="Rectangle 27"/>
          <p:cNvSpPr/>
          <p:nvPr/>
        </p:nvSpPr>
        <p:spPr>
          <a:xfrm>
            <a:off x="533400" y="2838780"/>
            <a:ext cx="1981200" cy="306375"/>
          </a:xfrm>
          <a:prstGeom prst="rect">
            <a:avLst/>
          </a:prstGeom>
        </p:spPr>
        <p:txBody>
          <a:bodyPr wrap="square">
            <a:spAutoFit/>
          </a:bodyPr>
          <a:lstStyle/>
          <a:p>
            <a:pPr algn="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29" name="TextBox 28"/>
          <p:cNvSpPr txBox="1"/>
          <p:nvPr/>
        </p:nvSpPr>
        <p:spPr>
          <a:xfrm>
            <a:off x="533400" y="3354951"/>
            <a:ext cx="1981200" cy="400110"/>
          </a:xfrm>
          <a:prstGeom prst="rect">
            <a:avLst/>
          </a:prstGeom>
          <a:noFill/>
        </p:spPr>
        <p:txBody>
          <a:bodyPr wrap="square" rtlCol="0">
            <a:spAutoFit/>
          </a:bodyPr>
          <a:lstStyle/>
          <a:p>
            <a:pPr algn="r"/>
            <a:r>
              <a:rPr lang="en-US" sz="2000" dirty="0" smtClean="0">
                <a:solidFill>
                  <a:srgbClr val="FF33CC"/>
                </a:solidFill>
                <a:latin typeface="Bebas Neue" pitchFamily="34" charset="0"/>
              </a:rPr>
              <a:t>Info 55%</a:t>
            </a:r>
          </a:p>
        </p:txBody>
      </p:sp>
      <p:sp>
        <p:nvSpPr>
          <p:cNvPr id="30" name="Rectangle 29"/>
          <p:cNvSpPr/>
          <p:nvPr/>
        </p:nvSpPr>
        <p:spPr>
          <a:xfrm>
            <a:off x="533400" y="3697037"/>
            <a:ext cx="1981200" cy="306375"/>
          </a:xfrm>
          <a:prstGeom prst="rect">
            <a:avLst/>
          </a:prstGeom>
        </p:spPr>
        <p:txBody>
          <a:bodyPr wrap="square">
            <a:spAutoFit/>
          </a:bodyPr>
          <a:lstStyle/>
          <a:p>
            <a:pPr algn="r"/>
            <a:r>
              <a:rPr lang="en-US" sz="1000" dirty="0">
                <a:latin typeface="Play" pitchFamily="34" charset="0"/>
              </a:rPr>
              <a:t>This is a sample letter that has been placed to demonstrate.</a:t>
            </a:r>
          </a:p>
        </p:txBody>
      </p:sp>
      <p:sp>
        <p:nvSpPr>
          <p:cNvPr id="34" name="TextBox 33"/>
          <p:cNvSpPr txBox="1"/>
          <p:nvPr/>
        </p:nvSpPr>
        <p:spPr>
          <a:xfrm>
            <a:off x="533400" y="4213206"/>
            <a:ext cx="1981200" cy="400110"/>
          </a:xfrm>
          <a:prstGeom prst="rect">
            <a:avLst/>
          </a:prstGeom>
          <a:noFill/>
        </p:spPr>
        <p:txBody>
          <a:bodyPr wrap="square" rtlCol="0">
            <a:spAutoFit/>
          </a:bodyPr>
          <a:lstStyle/>
          <a:p>
            <a:pPr algn="r"/>
            <a:r>
              <a:rPr lang="en-US" sz="2000" dirty="0" smtClean="0">
                <a:solidFill>
                  <a:srgbClr val="FF33CC"/>
                </a:solidFill>
                <a:latin typeface="Bebas Neue" pitchFamily="34" charset="0"/>
              </a:rPr>
              <a:t>Info 25%</a:t>
            </a:r>
          </a:p>
        </p:txBody>
      </p:sp>
      <p:sp>
        <p:nvSpPr>
          <p:cNvPr id="35" name="Rectangle 34"/>
          <p:cNvSpPr/>
          <p:nvPr/>
        </p:nvSpPr>
        <p:spPr>
          <a:xfrm>
            <a:off x="533400" y="4555293"/>
            <a:ext cx="1981200" cy="306375"/>
          </a:xfrm>
          <a:prstGeom prst="rect">
            <a:avLst/>
          </a:prstGeom>
        </p:spPr>
        <p:txBody>
          <a:bodyPr wrap="square">
            <a:spAutoFit/>
          </a:bodyPr>
          <a:lstStyle/>
          <a:p>
            <a:pPr algn="r"/>
            <a:r>
              <a:rPr lang="en-US" sz="1000" dirty="0">
                <a:latin typeface="Play" pitchFamily="34" charset="0"/>
              </a:rPr>
              <a:t>This is a sample letter that has been placed to demonstrate.</a:t>
            </a:r>
          </a:p>
        </p:txBody>
      </p:sp>
      <p:sp>
        <p:nvSpPr>
          <p:cNvPr id="37" name="TextBox 36"/>
          <p:cNvSpPr txBox="1"/>
          <p:nvPr/>
        </p:nvSpPr>
        <p:spPr>
          <a:xfrm>
            <a:off x="6629400" y="2496694"/>
            <a:ext cx="1981200" cy="306375"/>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Info 70%</a:t>
            </a:r>
          </a:p>
        </p:txBody>
      </p:sp>
      <p:sp>
        <p:nvSpPr>
          <p:cNvPr id="38" name="Rectangle 37"/>
          <p:cNvSpPr/>
          <p:nvPr/>
        </p:nvSpPr>
        <p:spPr>
          <a:xfrm>
            <a:off x="6629400" y="2838780"/>
            <a:ext cx="1981200" cy="306375"/>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40" name="TextBox 39"/>
          <p:cNvSpPr txBox="1"/>
          <p:nvPr/>
        </p:nvSpPr>
        <p:spPr>
          <a:xfrm>
            <a:off x="6629400" y="3354951"/>
            <a:ext cx="1981200" cy="306375"/>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Info 40%</a:t>
            </a:r>
          </a:p>
        </p:txBody>
      </p:sp>
      <p:sp>
        <p:nvSpPr>
          <p:cNvPr id="41" name="Rectangle 40"/>
          <p:cNvSpPr/>
          <p:nvPr/>
        </p:nvSpPr>
        <p:spPr>
          <a:xfrm>
            <a:off x="6629400" y="3697037"/>
            <a:ext cx="1981200" cy="306375"/>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43" name="TextBox 42"/>
          <p:cNvSpPr txBox="1"/>
          <p:nvPr/>
        </p:nvSpPr>
        <p:spPr>
          <a:xfrm>
            <a:off x="6629400" y="4213206"/>
            <a:ext cx="1981200" cy="306375"/>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Info 15%</a:t>
            </a:r>
          </a:p>
        </p:txBody>
      </p:sp>
      <p:sp>
        <p:nvSpPr>
          <p:cNvPr id="44" name="Rectangle 43"/>
          <p:cNvSpPr/>
          <p:nvPr/>
        </p:nvSpPr>
        <p:spPr>
          <a:xfrm>
            <a:off x="6629400" y="4555293"/>
            <a:ext cx="1981200" cy="306375"/>
          </a:xfrm>
          <a:prstGeom prst="rect">
            <a:avLst/>
          </a:prstGeom>
        </p:spPr>
        <p:txBody>
          <a:bodyPr wrap="square">
            <a:spAutoFit/>
          </a:bodyPr>
          <a:lstStyle/>
          <a:p>
            <a:r>
              <a:rPr lang="en-US" sz="1000" dirty="0">
                <a:latin typeface="Play" pitchFamily="34" charset="0"/>
              </a:rPr>
              <a:t>This is a sample letter that has been placed to demonstrate.</a:t>
            </a:r>
          </a:p>
        </p:txBody>
      </p:sp>
      <p:cxnSp>
        <p:nvCxnSpPr>
          <p:cNvPr id="47" name="Elbow Connector 46"/>
          <p:cNvCxnSpPr>
            <a:stCxn id="27" idx="3"/>
          </p:cNvCxnSpPr>
          <p:nvPr/>
        </p:nvCxnSpPr>
        <p:spPr>
          <a:xfrm>
            <a:off x="2514600" y="2696749"/>
            <a:ext cx="990600" cy="314858"/>
          </a:xfrm>
          <a:prstGeom prst="bentConnector3">
            <a:avLst>
              <a:gd name="adj1" fmla="val 50000"/>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7" name="Elbow Connector 66"/>
          <p:cNvCxnSpPr>
            <a:stCxn id="37" idx="1"/>
          </p:cNvCxnSpPr>
          <p:nvPr/>
        </p:nvCxnSpPr>
        <p:spPr>
          <a:xfrm rot="10800000" flipV="1">
            <a:off x="5575430" y="2649882"/>
            <a:ext cx="1053970" cy="884055"/>
          </a:xfrm>
          <a:prstGeom prst="bentConnector2">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9" name="Elbow Connector 68"/>
          <p:cNvCxnSpPr>
            <a:stCxn id="29" idx="3"/>
          </p:cNvCxnSpPr>
          <p:nvPr/>
        </p:nvCxnSpPr>
        <p:spPr>
          <a:xfrm>
            <a:off x="2514600" y="3555006"/>
            <a:ext cx="1306088" cy="450937"/>
          </a:xfrm>
          <a:prstGeom prst="bentConnector3">
            <a:avLst>
              <a:gd name="adj1" fmla="val 50000"/>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2" name="Elbow Connector 71"/>
          <p:cNvCxnSpPr>
            <a:stCxn id="40" idx="1"/>
          </p:cNvCxnSpPr>
          <p:nvPr/>
        </p:nvCxnSpPr>
        <p:spPr>
          <a:xfrm rot="10800000">
            <a:off x="5006514" y="3260701"/>
            <a:ext cx="1622887" cy="247437"/>
          </a:xfrm>
          <a:prstGeom prst="bentConnector3">
            <a:avLst>
              <a:gd name="adj1" fmla="val 19637"/>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8" name="Elbow Connector 77"/>
          <p:cNvCxnSpPr>
            <a:stCxn id="34" idx="3"/>
          </p:cNvCxnSpPr>
          <p:nvPr/>
        </p:nvCxnSpPr>
        <p:spPr>
          <a:xfrm flipV="1">
            <a:off x="2514600" y="3389498"/>
            <a:ext cx="1905000" cy="1023763"/>
          </a:xfrm>
          <a:prstGeom prst="bentConnector3">
            <a:avLst>
              <a:gd name="adj1" fmla="val 18000"/>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2" name="Elbow Connector 81"/>
          <p:cNvCxnSpPr>
            <a:stCxn id="43" idx="1"/>
          </p:cNvCxnSpPr>
          <p:nvPr/>
        </p:nvCxnSpPr>
        <p:spPr>
          <a:xfrm rot="10800000">
            <a:off x="4572006" y="3703043"/>
            <a:ext cx="2057394" cy="663352"/>
          </a:xfrm>
          <a:prstGeom prst="bentConnector3">
            <a:avLst>
              <a:gd name="adj1" fmla="val 22963"/>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5486400" y="358789"/>
            <a:ext cx="3366454" cy="1038211"/>
            <a:chOff x="6096000" y="358789"/>
            <a:chExt cx="2886688" cy="1241412"/>
          </a:xfrm>
        </p:grpSpPr>
        <p:sp>
          <p:nvSpPr>
            <p:cNvPr id="39" name="Freeform 6"/>
            <p:cNvSpPr>
              <a:spLocks/>
            </p:cNvSpPr>
            <p:nvPr/>
          </p:nvSpPr>
          <p:spPr bwMode="auto">
            <a:xfrm>
              <a:off x="6551493" y="535572"/>
              <a:ext cx="1423946" cy="8816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975125" y="976381"/>
              <a:ext cx="1007563" cy="62382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7907710" y="432304"/>
              <a:ext cx="711975" cy="44080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
            <p:cNvSpPr>
              <a:spLocks/>
            </p:cNvSpPr>
            <p:nvPr/>
          </p:nvSpPr>
          <p:spPr bwMode="auto">
            <a:xfrm>
              <a:off x="6096000" y="358789"/>
              <a:ext cx="728146" cy="45082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1" name="Straight Connector 50"/>
          <p:cNvCxnSpPr/>
          <p:nvPr/>
        </p:nvCxnSpPr>
        <p:spPr>
          <a:xfrm>
            <a:off x="926507" y="60960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53" name="Group 52"/>
          <p:cNvGrpSpPr/>
          <p:nvPr/>
        </p:nvGrpSpPr>
        <p:grpSpPr>
          <a:xfrm>
            <a:off x="8382000" y="6476999"/>
            <a:ext cx="591235" cy="223601"/>
            <a:chOff x="8190130" y="4757381"/>
            <a:chExt cx="725270" cy="268070"/>
          </a:xfrm>
          <a:solidFill>
            <a:schemeClr val="bg1">
              <a:lumMod val="85000"/>
            </a:schemeClr>
          </a:solidFill>
        </p:grpSpPr>
        <p:sp>
          <p:nvSpPr>
            <p:cNvPr id="5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1" name="Rectangle 60"/>
          <p:cNvSpPr/>
          <p:nvPr/>
        </p:nvSpPr>
        <p:spPr>
          <a:xfrm>
            <a:off x="1119883" y="541020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Tree>
    <p:extLst>
      <p:ext uri="{BB962C8B-B14F-4D97-AF65-F5344CB8AC3E}">
        <p14:creationId xmlns:p14="http://schemas.microsoft.com/office/powerpoint/2010/main" val="2868196214"/>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47"/>
                                        </p:tgtEl>
                                        <p:attrNameLst>
                                          <p:attrName>style.visibility</p:attrName>
                                        </p:attrNameLst>
                                      </p:cBhvr>
                                      <p:to>
                                        <p:strVal val="visible"/>
                                      </p:to>
                                    </p:set>
                                    <p:animEffect transition="in" filter="wipe(right)">
                                      <p:cBhvr>
                                        <p:cTn id="14" dur="500"/>
                                        <p:tgtEl>
                                          <p:spTgt spid="47"/>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right)">
                                      <p:cBhvr>
                                        <p:cTn id="17" dur="500"/>
                                        <p:tgtEl>
                                          <p:spTgt spid="27"/>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wipe(right)">
                                      <p:cBhvr>
                                        <p:cTn id="20" dur="500"/>
                                        <p:tgtEl>
                                          <p:spTgt spid="28"/>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67"/>
                                        </p:tgtEl>
                                        <p:attrNameLst>
                                          <p:attrName>style.visibility</p:attrName>
                                        </p:attrNameLst>
                                      </p:cBhvr>
                                      <p:to>
                                        <p:strVal val="visible"/>
                                      </p:to>
                                    </p:set>
                                    <p:animEffect transition="in" filter="wipe(left)">
                                      <p:cBhvr>
                                        <p:cTn id="32" dur="500"/>
                                        <p:tgtEl>
                                          <p:spTgt spid="67"/>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wipe(left)">
                                      <p:cBhvr>
                                        <p:cTn id="35" dur="500"/>
                                        <p:tgtEl>
                                          <p:spTgt spid="37"/>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wipe(left)">
                                      <p:cBhvr>
                                        <p:cTn id="38" dur="500"/>
                                        <p:tgtEl>
                                          <p:spTgt spid="38"/>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2"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wipe(right)">
                                      <p:cBhvr>
                                        <p:cTn id="50" dur="500"/>
                                        <p:tgtEl>
                                          <p:spTgt spid="29"/>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right)">
                                      <p:cBhvr>
                                        <p:cTn id="53" dur="500"/>
                                        <p:tgtEl>
                                          <p:spTgt spid="30"/>
                                        </p:tgtEl>
                                      </p:cBhvr>
                                    </p:animEffect>
                                  </p:childTnLst>
                                </p:cTn>
                              </p:par>
                              <p:par>
                                <p:cTn id="54" presetID="22" presetClass="entr" presetSubtype="2" fill="hold" nodeType="withEffect">
                                  <p:stCondLst>
                                    <p:cond delay="0"/>
                                  </p:stCondLst>
                                  <p:childTnLst>
                                    <p:set>
                                      <p:cBhvr>
                                        <p:cTn id="55" dur="1" fill="hold">
                                          <p:stCondLst>
                                            <p:cond delay="0"/>
                                          </p:stCondLst>
                                        </p:cTn>
                                        <p:tgtEl>
                                          <p:spTgt spid="69"/>
                                        </p:tgtEl>
                                        <p:attrNameLst>
                                          <p:attrName>style.visibility</p:attrName>
                                        </p:attrNameLst>
                                      </p:cBhvr>
                                      <p:to>
                                        <p:strVal val="visible"/>
                                      </p:to>
                                    </p:set>
                                    <p:animEffect transition="in" filter="wipe(right)">
                                      <p:cBhvr>
                                        <p:cTn id="56" dur="500"/>
                                        <p:tgtEl>
                                          <p:spTgt spid="69"/>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p:cTn id="61" dur="500" fill="hold"/>
                                        <p:tgtEl>
                                          <p:spTgt spid="12"/>
                                        </p:tgtEl>
                                        <p:attrNameLst>
                                          <p:attrName>ppt_w</p:attrName>
                                        </p:attrNameLst>
                                      </p:cBhvr>
                                      <p:tavLst>
                                        <p:tav tm="0">
                                          <p:val>
                                            <p:fltVal val="0"/>
                                          </p:val>
                                        </p:tav>
                                        <p:tav tm="100000">
                                          <p:val>
                                            <p:strVal val="#ppt_w"/>
                                          </p:val>
                                        </p:tav>
                                      </p:tavLst>
                                    </p:anim>
                                    <p:anim calcmode="lin" valueType="num">
                                      <p:cBhvr>
                                        <p:cTn id="62" dur="500" fill="hold"/>
                                        <p:tgtEl>
                                          <p:spTgt spid="12"/>
                                        </p:tgtEl>
                                        <p:attrNameLst>
                                          <p:attrName>ppt_h</p:attrName>
                                        </p:attrNameLst>
                                      </p:cBhvr>
                                      <p:tavLst>
                                        <p:tav tm="0">
                                          <p:val>
                                            <p:fltVal val="0"/>
                                          </p:val>
                                        </p:tav>
                                        <p:tav tm="100000">
                                          <p:val>
                                            <p:strVal val="#ppt_h"/>
                                          </p:val>
                                        </p:tav>
                                      </p:tavLst>
                                    </p:anim>
                                    <p:animEffect transition="in" filter="fade">
                                      <p:cBhvr>
                                        <p:cTn id="63" dur="500"/>
                                        <p:tgtEl>
                                          <p:spTgt spid="12"/>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72"/>
                                        </p:tgtEl>
                                        <p:attrNameLst>
                                          <p:attrName>style.visibility</p:attrName>
                                        </p:attrNameLst>
                                      </p:cBhvr>
                                      <p:to>
                                        <p:strVal val="visible"/>
                                      </p:to>
                                    </p:set>
                                    <p:animEffect transition="in" filter="wipe(left)">
                                      <p:cBhvr>
                                        <p:cTn id="68" dur="500"/>
                                        <p:tgtEl>
                                          <p:spTgt spid="72"/>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40"/>
                                        </p:tgtEl>
                                        <p:attrNameLst>
                                          <p:attrName>style.visibility</p:attrName>
                                        </p:attrNameLst>
                                      </p:cBhvr>
                                      <p:to>
                                        <p:strVal val="visible"/>
                                      </p:to>
                                    </p:set>
                                    <p:animEffect transition="in" filter="wipe(left)">
                                      <p:cBhvr>
                                        <p:cTn id="71" dur="500"/>
                                        <p:tgtEl>
                                          <p:spTgt spid="40"/>
                                        </p:tgtEl>
                                      </p:cBhvr>
                                    </p:animEffect>
                                  </p:childTnLst>
                                </p:cTn>
                              </p:par>
                              <p:par>
                                <p:cTn id="72" presetID="22" presetClass="entr" presetSubtype="8" fill="hold" grpId="0" nodeType="withEffect">
                                  <p:stCondLst>
                                    <p:cond delay="0"/>
                                  </p:stCondLst>
                                  <p:childTnLst>
                                    <p:set>
                                      <p:cBhvr>
                                        <p:cTn id="73" dur="1" fill="hold">
                                          <p:stCondLst>
                                            <p:cond delay="0"/>
                                          </p:stCondLst>
                                        </p:cTn>
                                        <p:tgtEl>
                                          <p:spTgt spid="41"/>
                                        </p:tgtEl>
                                        <p:attrNameLst>
                                          <p:attrName>style.visibility</p:attrName>
                                        </p:attrNameLst>
                                      </p:cBhvr>
                                      <p:to>
                                        <p:strVal val="visible"/>
                                      </p:to>
                                    </p:set>
                                    <p:animEffect transition="in" filter="wipe(left)">
                                      <p:cBhvr>
                                        <p:cTn id="74" dur="500"/>
                                        <p:tgtEl>
                                          <p:spTgt spid="41"/>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p:cTn id="79" dur="500" fill="hold"/>
                                        <p:tgtEl>
                                          <p:spTgt spid="24"/>
                                        </p:tgtEl>
                                        <p:attrNameLst>
                                          <p:attrName>ppt_w</p:attrName>
                                        </p:attrNameLst>
                                      </p:cBhvr>
                                      <p:tavLst>
                                        <p:tav tm="0">
                                          <p:val>
                                            <p:fltVal val="0"/>
                                          </p:val>
                                        </p:tav>
                                        <p:tav tm="100000">
                                          <p:val>
                                            <p:strVal val="#ppt_w"/>
                                          </p:val>
                                        </p:tav>
                                      </p:tavLst>
                                    </p:anim>
                                    <p:anim calcmode="lin" valueType="num">
                                      <p:cBhvr>
                                        <p:cTn id="80" dur="500" fill="hold"/>
                                        <p:tgtEl>
                                          <p:spTgt spid="24"/>
                                        </p:tgtEl>
                                        <p:attrNameLst>
                                          <p:attrName>ppt_h</p:attrName>
                                        </p:attrNameLst>
                                      </p:cBhvr>
                                      <p:tavLst>
                                        <p:tav tm="0">
                                          <p:val>
                                            <p:fltVal val="0"/>
                                          </p:val>
                                        </p:tav>
                                        <p:tav tm="100000">
                                          <p:val>
                                            <p:strVal val="#ppt_h"/>
                                          </p:val>
                                        </p:tav>
                                      </p:tavLst>
                                    </p:anim>
                                    <p:animEffect transition="in" filter="fade">
                                      <p:cBhvr>
                                        <p:cTn id="81" dur="500"/>
                                        <p:tgtEl>
                                          <p:spTgt spid="24"/>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2" fill="hold" nodeType="clickEffect">
                                  <p:stCondLst>
                                    <p:cond delay="0"/>
                                  </p:stCondLst>
                                  <p:childTnLst>
                                    <p:set>
                                      <p:cBhvr>
                                        <p:cTn id="85" dur="1" fill="hold">
                                          <p:stCondLst>
                                            <p:cond delay="0"/>
                                          </p:stCondLst>
                                        </p:cTn>
                                        <p:tgtEl>
                                          <p:spTgt spid="78"/>
                                        </p:tgtEl>
                                        <p:attrNameLst>
                                          <p:attrName>style.visibility</p:attrName>
                                        </p:attrNameLst>
                                      </p:cBhvr>
                                      <p:to>
                                        <p:strVal val="visible"/>
                                      </p:to>
                                    </p:set>
                                    <p:animEffect transition="in" filter="wipe(right)">
                                      <p:cBhvr>
                                        <p:cTn id="86" dur="500"/>
                                        <p:tgtEl>
                                          <p:spTgt spid="78"/>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wipe(right)">
                                      <p:cBhvr>
                                        <p:cTn id="89" dur="500"/>
                                        <p:tgtEl>
                                          <p:spTgt spid="34"/>
                                        </p:tgtEl>
                                      </p:cBhvr>
                                    </p:animEffect>
                                  </p:childTnLst>
                                </p:cTn>
                              </p:par>
                              <p:par>
                                <p:cTn id="90" presetID="22" presetClass="entr" presetSubtype="2" fill="hold" grpId="0"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53" presetClass="entr" presetSubtype="16" fill="hold" grpId="0" nodeType="click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nodeType="clickEffect">
                                  <p:stCondLst>
                                    <p:cond delay="0"/>
                                  </p:stCondLst>
                                  <p:childTnLst>
                                    <p:set>
                                      <p:cBhvr>
                                        <p:cTn id="103" dur="1" fill="hold">
                                          <p:stCondLst>
                                            <p:cond delay="0"/>
                                          </p:stCondLst>
                                        </p:cTn>
                                        <p:tgtEl>
                                          <p:spTgt spid="82"/>
                                        </p:tgtEl>
                                        <p:attrNameLst>
                                          <p:attrName>style.visibility</p:attrName>
                                        </p:attrNameLst>
                                      </p:cBhvr>
                                      <p:to>
                                        <p:strVal val="visible"/>
                                      </p:to>
                                    </p:set>
                                    <p:animEffect transition="in" filter="wipe(left)">
                                      <p:cBhvr>
                                        <p:cTn id="104" dur="500"/>
                                        <p:tgtEl>
                                          <p:spTgt spid="82"/>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Effect transition="in" filter="wipe(left)">
                                      <p:cBhvr>
                                        <p:cTn id="107" dur="500"/>
                                        <p:tgtEl>
                                          <p:spTgt spid="43"/>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44"/>
                                        </p:tgtEl>
                                        <p:attrNameLst>
                                          <p:attrName>style.visibility</p:attrName>
                                        </p:attrNameLst>
                                      </p:cBhvr>
                                      <p:to>
                                        <p:strVal val="visible"/>
                                      </p:to>
                                    </p:set>
                                    <p:animEffect transition="in" filter="wipe(left)">
                                      <p:cBhvr>
                                        <p:cTn id="11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7" grpId="0"/>
      <p:bldP spid="28" grpId="0"/>
      <p:bldP spid="29" grpId="0"/>
      <p:bldP spid="30" grpId="0"/>
      <p:bldP spid="34" grpId="0"/>
      <p:bldP spid="35" grpId="0"/>
      <p:bldP spid="37" grpId="0"/>
      <p:bldP spid="38" grpId="0"/>
      <p:bldP spid="40" grpId="0"/>
      <p:bldP spid="41" grpId="0"/>
      <p:bldP spid="43" grpId="0"/>
      <p:bldP spid="4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352802" y="4671531"/>
            <a:ext cx="4571999" cy="707886"/>
          </a:xfrm>
          <a:prstGeom prst="rect">
            <a:avLst/>
          </a:prstGeom>
          <a:noFill/>
        </p:spPr>
        <p:txBody>
          <a:bodyPr wrap="square" rtlCol="0">
            <a:spAutoFit/>
          </a:bodyPr>
          <a:lstStyle/>
          <a:p>
            <a:r>
              <a:rPr lang="en-US" sz="1000" dirty="0">
                <a:latin typeface="Play" pitchFamily="34" charset="0"/>
              </a:rPr>
              <a:t>This is a sample letter that has been placed to demonstrate the typing text format on the (Your Company). letterhead design. When positioned other  will serve to work in harmony. This is a sample letter that has</a:t>
            </a:r>
            <a:r>
              <a:rPr lang="en-US" sz="1000" dirty="0" smtClean="0">
                <a:latin typeface="Play" pitchFamily="34" charset="0"/>
              </a:rPr>
              <a:t>. </a:t>
            </a: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5" name="Oval 4"/>
          <p:cNvSpPr/>
          <p:nvPr/>
        </p:nvSpPr>
        <p:spPr>
          <a:xfrm>
            <a:off x="1295400" y="4419600"/>
            <a:ext cx="1299874" cy="1295400"/>
          </a:xfrm>
          <a:prstGeom prst="ellipse">
            <a:avLst/>
          </a:prstGeom>
          <a:solidFill>
            <a:schemeClr val="bg1">
              <a:lumMod val="8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362200" y="4739598"/>
            <a:ext cx="614172" cy="612058"/>
          </a:xfrm>
          <a:prstGeom prst="ellipse">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flipH="1">
            <a:off x="1295400" y="3733800"/>
            <a:ext cx="6629400"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524000" y="2650292"/>
            <a:ext cx="6096000" cy="553998"/>
          </a:xfrm>
          <a:prstGeom prst="rect">
            <a:avLst/>
          </a:prstGeom>
          <a:noFill/>
        </p:spPr>
        <p:txBody>
          <a:bodyPr wrap="square" rtlCol="0">
            <a:spAutoFit/>
          </a:bodyPr>
          <a:lstStyle/>
          <a:p>
            <a:pPr algn="ctr"/>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a:t>
            </a:r>
            <a:r>
              <a:rPr lang="en-US" sz="1000" dirty="0" smtClean="0">
                <a:latin typeface="Play" pitchFamily="34" charset="0"/>
              </a:rPr>
              <a:t>placed. This </a:t>
            </a:r>
            <a:r>
              <a:rPr lang="en-US" sz="1000" dirty="0">
                <a:latin typeface="Play" pitchFamily="34" charset="0"/>
              </a:rPr>
              <a:t>is a sample letter that has been </a:t>
            </a:r>
            <a:r>
              <a:rPr lang="en-US" sz="1000" dirty="0" smtClean="0">
                <a:latin typeface="Play" pitchFamily="34" charset="0"/>
              </a:rPr>
              <a:t>placed.</a:t>
            </a:r>
            <a:endParaRPr lang="en-US" sz="1000" dirty="0">
              <a:latin typeface="Play" pitchFamily="34" charset="0"/>
            </a:endParaRPr>
          </a:p>
        </p:txBody>
      </p:sp>
      <p:sp>
        <p:nvSpPr>
          <p:cNvPr id="9" name="Rectangle 8"/>
          <p:cNvSpPr/>
          <p:nvPr/>
        </p:nvSpPr>
        <p:spPr>
          <a:xfrm>
            <a:off x="1295400" y="1295400"/>
            <a:ext cx="6629400" cy="9144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3848100" y="1521768"/>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grpSp>
        <p:nvGrpSpPr>
          <p:cNvPr id="14" name="Group 13"/>
          <p:cNvGrpSpPr/>
          <p:nvPr/>
        </p:nvGrpSpPr>
        <p:grpSpPr>
          <a:xfrm>
            <a:off x="8382000" y="6476999"/>
            <a:ext cx="591235" cy="223601"/>
            <a:chOff x="8190130" y="4757381"/>
            <a:chExt cx="725270" cy="268070"/>
          </a:xfrm>
          <a:solidFill>
            <a:schemeClr val="bg1">
              <a:lumMod val="85000"/>
            </a:schemeClr>
          </a:solidFill>
        </p:grpSpPr>
        <p:sp>
          <p:nvSpPr>
            <p:cNvPr id="1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7010489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1397000"/>
            <a:ext cx="9144000" cy="254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1397000"/>
            <a:ext cx="4572000" cy="2540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4572000" y="4627602"/>
            <a:ext cx="3048000" cy="553998"/>
          </a:xfrm>
          <a:prstGeom prst="rect">
            <a:avLst/>
          </a:prstGeom>
          <a:noFill/>
        </p:spPr>
        <p:txBody>
          <a:bodyPr wrap="square" rtlCol="0">
            <a:spAutoFit/>
          </a:bodyPr>
          <a:lstStyle/>
          <a:p>
            <a:r>
              <a:rPr lang="en-US" sz="1000" dirty="0">
                <a:latin typeface="Play" pitchFamily="34" charset="0"/>
              </a:rPr>
              <a:t>This is a sample letter that has been placed to demonstrate the typing text format on the </a:t>
            </a:r>
            <a:r>
              <a:rPr lang="en-US" sz="1000" dirty="0" smtClean="0">
                <a:latin typeface="Play" pitchFamily="34" charset="0"/>
              </a:rPr>
              <a:t>your company. </a:t>
            </a:r>
            <a:r>
              <a:rPr lang="en-US" sz="1000" dirty="0">
                <a:latin typeface="Play" pitchFamily="34" charset="0"/>
              </a:rPr>
              <a:t>letterhead design</a:t>
            </a:r>
            <a:r>
              <a:rPr lang="en-US" sz="1000" dirty="0" smtClean="0">
                <a:latin typeface="Play" pitchFamily="34" charset="0"/>
              </a:rPr>
              <a:t>.</a:t>
            </a:r>
            <a:endParaRPr lang="en-US" sz="1000" dirty="0">
              <a:latin typeface="Play" pitchFamily="34" charset="0"/>
            </a:endParaRPr>
          </a:p>
        </p:txBody>
      </p:sp>
      <p:sp>
        <p:nvSpPr>
          <p:cNvPr id="10" name="TextBox 9"/>
          <p:cNvSpPr txBox="1"/>
          <p:nvPr/>
        </p:nvSpPr>
        <p:spPr>
          <a:xfrm>
            <a:off x="4572000" y="4145002"/>
            <a:ext cx="3048000" cy="523220"/>
          </a:xfrm>
          <a:prstGeom prst="rect">
            <a:avLst/>
          </a:prstGeom>
          <a:noFill/>
        </p:spPr>
        <p:txBody>
          <a:bodyPr wrap="square" rtlCol="0">
            <a:spAutoFit/>
          </a:bodyPr>
          <a:lstStyle/>
          <a:p>
            <a:r>
              <a:rPr lang="en-US" sz="2800" dirty="0" smtClean="0">
                <a:solidFill>
                  <a:schemeClr val="bg1">
                    <a:lumMod val="50000"/>
                  </a:schemeClr>
                </a:solidFill>
                <a:latin typeface="Bebas Neue" pitchFamily="34" charset="0"/>
              </a:rPr>
              <a:t>WE BACK IN 10 MUNITES</a:t>
            </a:r>
            <a:endParaRPr lang="en-US" sz="2800" dirty="0">
              <a:solidFill>
                <a:schemeClr val="bg1">
                  <a:lumMod val="50000"/>
                </a:schemeClr>
              </a:solidFill>
              <a:latin typeface="Bebas Neue" pitchFamily="34" charset="0"/>
            </a:endParaRPr>
          </a:p>
        </p:txBody>
      </p:sp>
      <p:sp>
        <p:nvSpPr>
          <p:cNvPr id="11" name="TextBox 10"/>
          <p:cNvSpPr txBox="1"/>
          <p:nvPr/>
        </p:nvSpPr>
        <p:spPr>
          <a:xfrm>
            <a:off x="761999" y="2549604"/>
            <a:ext cx="3048001" cy="1107996"/>
          </a:xfrm>
          <a:prstGeom prst="rect">
            <a:avLst/>
          </a:prstGeom>
          <a:noFill/>
        </p:spPr>
        <p:txBody>
          <a:bodyPr wrap="square" rtlCol="0">
            <a:spAutoFit/>
          </a:bodyPr>
          <a:lstStyle/>
          <a:p>
            <a:r>
              <a:rPr lang="en-US" sz="6600" dirty="0" smtClean="0">
                <a:solidFill>
                  <a:schemeClr val="bg1"/>
                </a:solidFill>
                <a:latin typeface="Bebas Neue" pitchFamily="34" charset="0"/>
              </a:rPr>
              <a:t>BREAK</a:t>
            </a:r>
            <a:endParaRPr lang="en-US" sz="6600" dirty="0">
              <a:solidFill>
                <a:schemeClr val="bg1"/>
              </a:solidFill>
              <a:latin typeface="Bebas Neue" pitchFamily="34" charset="0"/>
            </a:endParaRPr>
          </a:p>
        </p:txBody>
      </p:sp>
      <p:sp>
        <p:nvSpPr>
          <p:cNvPr id="12" name="TextBox 11"/>
          <p:cNvSpPr txBox="1"/>
          <p:nvPr/>
        </p:nvSpPr>
        <p:spPr>
          <a:xfrm>
            <a:off x="761999" y="1863804"/>
            <a:ext cx="3048001" cy="1107996"/>
          </a:xfrm>
          <a:prstGeom prst="rect">
            <a:avLst/>
          </a:prstGeom>
          <a:noFill/>
        </p:spPr>
        <p:txBody>
          <a:bodyPr wrap="square" rtlCol="0">
            <a:spAutoFit/>
          </a:bodyPr>
          <a:lstStyle/>
          <a:p>
            <a:r>
              <a:rPr lang="en-US" sz="6600" dirty="0" smtClean="0">
                <a:solidFill>
                  <a:srgbClr val="FF33CC"/>
                </a:solidFill>
                <a:latin typeface="Bebas Neue" pitchFamily="34" charset="0"/>
              </a:rPr>
              <a:t>COFFEE</a:t>
            </a:r>
            <a:endParaRPr lang="en-US" sz="6600" dirty="0">
              <a:solidFill>
                <a:srgbClr val="FF33CC"/>
              </a:solidFill>
              <a:latin typeface="Bebas Neue" pitchFamily="34" charset="0"/>
            </a:endParaRPr>
          </a:p>
        </p:txBody>
      </p:sp>
      <p:grpSp>
        <p:nvGrpSpPr>
          <p:cNvPr id="14" name="Group 13"/>
          <p:cNvGrpSpPr/>
          <p:nvPr/>
        </p:nvGrpSpPr>
        <p:grpSpPr>
          <a:xfrm>
            <a:off x="8382000" y="6476999"/>
            <a:ext cx="591235" cy="223601"/>
            <a:chOff x="8190130" y="4757381"/>
            <a:chExt cx="725270" cy="268070"/>
          </a:xfrm>
          <a:solidFill>
            <a:schemeClr val="bg1">
              <a:lumMod val="85000"/>
            </a:schemeClr>
          </a:solidFill>
        </p:grpSpPr>
        <p:sp>
          <p:nvSpPr>
            <p:cNvPr id="1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96903631"/>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80">
                                          <p:stCondLst>
                                            <p:cond delay="0"/>
                                          </p:stCondLst>
                                        </p:cTn>
                                        <p:tgtEl>
                                          <p:spTgt spid="12"/>
                                        </p:tgtEl>
                                      </p:cBhvr>
                                    </p:animEffect>
                                    <p:anim calcmode="lin" valueType="num">
                                      <p:cBhvr>
                                        <p:cTn id="8"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13" dur="26">
                                          <p:stCondLst>
                                            <p:cond delay="650"/>
                                          </p:stCondLst>
                                        </p:cTn>
                                        <p:tgtEl>
                                          <p:spTgt spid="12"/>
                                        </p:tgtEl>
                                      </p:cBhvr>
                                      <p:to x="100000" y="60000"/>
                                    </p:animScale>
                                    <p:animScale>
                                      <p:cBhvr>
                                        <p:cTn id="14" dur="166" decel="50000">
                                          <p:stCondLst>
                                            <p:cond delay="676"/>
                                          </p:stCondLst>
                                        </p:cTn>
                                        <p:tgtEl>
                                          <p:spTgt spid="12"/>
                                        </p:tgtEl>
                                      </p:cBhvr>
                                      <p:to x="100000" y="100000"/>
                                    </p:animScale>
                                    <p:animScale>
                                      <p:cBhvr>
                                        <p:cTn id="15" dur="26">
                                          <p:stCondLst>
                                            <p:cond delay="1312"/>
                                          </p:stCondLst>
                                        </p:cTn>
                                        <p:tgtEl>
                                          <p:spTgt spid="12"/>
                                        </p:tgtEl>
                                      </p:cBhvr>
                                      <p:to x="100000" y="80000"/>
                                    </p:animScale>
                                    <p:animScale>
                                      <p:cBhvr>
                                        <p:cTn id="16" dur="166" decel="50000">
                                          <p:stCondLst>
                                            <p:cond delay="1338"/>
                                          </p:stCondLst>
                                        </p:cTn>
                                        <p:tgtEl>
                                          <p:spTgt spid="12"/>
                                        </p:tgtEl>
                                      </p:cBhvr>
                                      <p:to x="100000" y="100000"/>
                                    </p:animScale>
                                    <p:animScale>
                                      <p:cBhvr>
                                        <p:cTn id="17" dur="26">
                                          <p:stCondLst>
                                            <p:cond delay="1642"/>
                                          </p:stCondLst>
                                        </p:cTn>
                                        <p:tgtEl>
                                          <p:spTgt spid="12"/>
                                        </p:tgtEl>
                                      </p:cBhvr>
                                      <p:to x="100000" y="90000"/>
                                    </p:animScale>
                                    <p:animScale>
                                      <p:cBhvr>
                                        <p:cTn id="18" dur="166" decel="50000">
                                          <p:stCondLst>
                                            <p:cond delay="1668"/>
                                          </p:stCondLst>
                                        </p:cTn>
                                        <p:tgtEl>
                                          <p:spTgt spid="12"/>
                                        </p:tgtEl>
                                      </p:cBhvr>
                                      <p:to x="100000" y="100000"/>
                                    </p:animScale>
                                    <p:animScale>
                                      <p:cBhvr>
                                        <p:cTn id="19" dur="26">
                                          <p:stCondLst>
                                            <p:cond delay="1808"/>
                                          </p:stCondLst>
                                        </p:cTn>
                                        <p:tgtEl>
                                          <p:spTgt spid="12"/>
                                        </p:tgtEl>
                                      </p:cBhvr>
                                      <p:to x="100000" y="95000"/>
                                    </p:animScale>
                                    <p:animScale>
                                      <p:cBhvr>
                                        <p:cTn id="20" dur="166" decel="50000">
                                          <p:stCondLst>
                                            <p:cond delay="1834"/>
                                          </p:stCondLst>
                                        </p:cTn>
                                        <p:tgtEl>
                                          <p:spTgt spid="12"/>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80">
                                          <p:stCondLst>
                                            <p:cond delay="0"/>
                                          </p:stCondLst>
                                        </p:cTn>
                                        <p:tgtEl>
                                          <p:spTgt spid="11"/>
                                        </p:tgtEl>
                                      </p:cBhvr>
                                    </p:animEffect>
                                    <p:anim calcmode="lin" valueType="num">
                                      <p:cBhvr>
                                        <p:cTn id="24"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9" dur="26">
                                          <p:stCondLst>
                                            <p:cond delay="650"/>
                                          </p:stCondLst>
                                        </p:cTn>
                                        <p:tgtEl>
                                          <p:spTgt spid="11"/>
                                        </p:tgtEl>
                                      </p:cBhvr>
                                      <p:to x="100000" y="60000"/>
                                    </p:animScale>
                                    <p:animScale>
                                      <p:cBhvr>
                                        <p:cTn id="30" dur="166" decel="50000">
                                          <p:stCondLst>
                                            <p:cond delay="676"/>
                                          </p:stCondLst>
                                        </p:cTn>
                                        <p:tgtEl>
                                          <p:spTgt spid="11"/>
                                        </p:tgtEl>
                                      </p:cBhvr>
                                      <p:to x="100000" y="100000"/>
                                    </p:animScale>
                                    <p:animScale>
                                      <p:cBhvr>
                                        <p:cTn id="31" dur="26">
                                          <p:stCondLst>
                                            <p:cond delay="1312"/>
                                          </p:stCondLst>
                                        </p:cTn>
                                        <p:tgtEl>
                                          <p:spTgt spid="11"/>
                                        </p:tgtEl>
                                      </p:cBhvr>
                                      <p:to x="100000" y="80000"/>
                                    </p:animScale>
                                    <p:animScale>
                                      <p:cBhvr>
                                        <p:cTn id="32" dur="166" decel="50000">
                                          <p:stCondLst>
                                            <p:cond delay="1338"/>
                                          </p:stCondLst>
                                        </p:cTn>
                                        <p:tgtEl>
                                          <p:spTgt spid="11"/>
                                        </p:tgtEl>
                                      </p:cBhvr>
                                      <p:to x="100000" y="100000"/>
                                    </p:animScale>
                                    <p:animScale>
                                      <p:cBhvr>
                                        <p:cTn id="33" dur="26">
                                          <p:stCondLst>
                                            <p:cond delay="1642"/>
                                          </p:stCondLst>
                                        </p:cTn>
                                        <p:tgtEl>
                                          <p:spTgt spid="11"/>
                                        </p:tgtEl>
                                      </p:cBhvr>
                                      <p:to x="100000" y="90000"/>
                                    </p:animScale>
                                    <p:animScale>
                                      <p:cBhvr>
                                        <p:cTn id="34" dur="166" decel="50000">
                                          <p:stCondLst>
                                            <p:cond delay="1668"/>
                                          </p:stCondLst>
                                        </p:cTn>
                                        <p:tgtEl>
                                          <p:spTgt spid="11"/>
                                        </p:tgtEl>
                                      </p:cBhvr>
                                      <p:to x="100000" y="100000"/>
                                    </p:animScale>
                                    <p:animScale>
                                      <p:cBhvr>
                                        <p:cTn id="35" dur="26">
                                          <p:stCondLst>
                                            <p:cond delay="1808"/>
                                          </p:stCondLst>
                                        </p:cTn>
                                        <p:tgtEl>
                                          <p:spTgt spid="11"/>
                                        </p:tgtEl>
                                      </p:cBhvr>
                                      <p:to x="100000" y="95000"/>
                                    </p:animScale>
                                    <p:animScale>
                                      <p:cBhvr>
                                        <p:cTn id="36" dur="166" decel="50000">
                                          <p:stCondLst>
                                            <p:cond delay="1834"/>
                                          </p:stCondLst>
                                        </p:cTn>
                                        <p:tgtEl>
                                          <p:spTgt spid="11"/>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1000"/>
                                        <p:tgtEl>
                                          <p:spTgt spid="9"/>
                                        </p:tgtEl>
                                      </p:cBhvr>
                                    </p:animEffect>
                                    <p:anim calcmode="lin" valueType="num">
                                      <p:cBhvr>
                                        <p:cTn id="47" dur="1000" fill="hold"/>
                                        <p:tgtEl>
                                          <p:spTgt spid="9"/>
                                        </p:tgtEl>
                                        <p:attrNameLst>
                                          <p:attrName>ppt_x</p:attrName>
                                        </p:attrNameLst>
                                      </p:cBhvr>
                                      <p:tavLst>
                                        <p:tav tm="0">
                                          <p:val>
                                            <p:strVal val="#ppt_x"/>
                                          </p:val>
                                        </p:tav>
                                        <p:tav tm="100000">
                                          <p:val>
                                            <p:strVal val="#ppt_x"/>
                                          </p:val>
                                        </p:tav>
                                      </p:tavLst>
                                    </p:anim>
                                    <p:anim calcmode="lin" valueType="num">
                                      <p:cBhvr>
                                        <p:cTn id="4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cxnSp>
        <p:nvCxnSpPr>
          <p:cNvPr id="10" name="Straight Connector 9"/>
          <p:cNvCxnSpPr/>
          <p:nvPr/>
        </p:nvCxnSpPr>
        <p:spPr>
          <a:xfrm>
            <a:off x="926507" y="6172200"/>
            <a:ext cx="731956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Freeform 6"/>
          <p:cNvSpPr>
            <a:spLocks/>
          </p:cNvSpPr>
          <p:nvPr/>
        </p:nvSpPr>
        <p:spPr bwMode="auto">
          <a:xfrm>
            <a:off x="1409700" y="2918884"/>
            <a:ext cx="1176338" cy="1678517"/>
          </a:xfrm>
          <a:custGeom>
            <a:avLst/>
            <a:gdLst>
              <a:gd name="T0" fmla="*/ 371 w 741"/>
              <a:gd name="T1" fmla="*/ 0 h 793"/>
              <a:gd name="T2" fmla="*/ 373 w 741"/>
              <a:gd name="T3" fmla="*/ 45 h 793"/>
              <a:gd name="T4" fmla="*/ 380 w 741"/>
              <a:gd name="T5" fmla="*/ 93 h 793"/>
              <a:gd name="T6" fmla="*/ 392 w 741"/>
              <a:gd name="T7" fmla="*/ 145 h 793"/>
              <a:gd name="T8" fmla="*/ 407 w 741"/>
              <a:gd name="T9" fmla="*/ 198 h 793"/>
              <a:gd name="T10" fmla="*/ 427 w 741"/>
              <a:gd name="T11" fmla="*/ 255 h 793"/>
              <a:gd name="T12" fmla="*/ 451 w 741"/>
              <a:gd name="T13" fmla="*/ 313 h 793"/>
              <a:gd name="T14" fmla="*/ 478 w 741"/>
              <a:gd name="T15" fmla="*/ 373 h 793"/>
              <a:gd name="T16" fmla="*/ 507 w 741"/>
              <a:gd name="T17" fmla="*/ 433 h 793"/>
              <a:gd name="T18" fmla="*/ 540 w 741"/>
              <a:gd name="T19" fmla="*/ 494 h 793"/>
              <a:gd name="T20" fmla="*/ 577 w 741"/>
              <a:gd name="T21" fmla="*/ 555 h 793"/>
              <a:gd name="T22" fmla="*/ 614 w 741"/>
              <a:gd name="T23" fmla="*/ 616 h 793"/>
              <a:gd name="T24" fmla="*/ 655 w 741"/>
              <a:gd name="T25" fmla="*/ 676 h 793"/>
              <a:gd name="T26" fmla="*/ 697 w 741"/>
              <a:gd name="T27" fmla="*/ 735 h 793"/>
              <a:gd name="T28" fmla="*/ 741 w 741"/>
              <a:gd name="T29" fmla="*/ 793 h 793"/>
              <a:gd name="T30" fmla="*/ 0 w 741"/>
              <a:gd name="T31" fmla="*/ 793 h 793"/>
              <a:gd name="T32" fmla="*/ 44 w 741"/>
              <a:gd name="T33" fmla="*/ 735 h 793"/>
              <a:gd name="T34" fmla="*/ 86 w 741"/>
              <a:gd name="T35" fmla="*/ 676 h 793"/>
              <a:gd name="T36" fmla="*/ 127 w 741"/>
              <a:gd name="T37" fmla="*/ 616 h 793"/>
              <a:gd name="T38" fmla="*/ 166 w 741"/>
              <a:gd name="T39" fmla="*/ 555 h 793"/>
              <a:gd name="T40" fmla="*/ 201 w 741"/>
              <a:gd name="T41" fmla="*/ 494 h 793"/>
              <a:gd name="T42" fmla="*/ 234 w 741"/>
              <a:gd name="T43" fmla="*/ 433 h 793"/>
              <a:gd name="T44" fmla="*/ 264 w 741"/>
              <a:gd name="T45" fmla="*/ 373 h 793"/>
              <a:gd name="T46" fmla="*/ 291 w 741"/>
              <a:gd name="T47" fmla="*/ 313 h 793"/>
              <a:gd name="T48" fmla="*/ 314 w 741"/>
              <a:gd name="T49" fmla="*/ 255 h 793"/>
              <a:gd name="T50" fmla="*/ 334 w 741"/>
              <a:gd name="T51" fmla="*/ 198 h 793"/>
              <a:gd name="T52" fmla="*/ 350 w 741"/>
              <a:gd name="T53" fmla="*/ 145 h 793"/>
              <a:gd name="T54" fmla="*/ 361 w 741"/>
              <a:gd name="T55" fmla="*/ 93 h 793"/>
              <a:gd name="T56" fmla="*/ 369 w 741"/>
              <a:gd name="T57" fmla="*/ 45 h 793"/>
              <a:gd name="T58" fmla="*/ 371 w 741"/>
              <a:gd name="T59"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1" h="793">
                <a:moveTo>
                  <a:pt x="371" y="0"/>
                </a:moveTo>
                <a:lnTo>
                  <a:pt x="373" y="45"/>
                </a:lnTo>
                <a:lnTo>
                  <a:pt x="380" y="93"/>
                </a:lnTo>
                <a:lnTo>
                  <a:pt x="392" y="145"/>
                </a:lnTo>
                <a:lnTo>
                  <a:pt x="407" y="198"/>
                </a:lnTo>
                <a:lnTo>
                  <a:pt x="427" y="255"/>
                </a:lnTo>
                <a:lnTo>
                  <a:pt x="451" y="313"/>
                </a:lnTo>
                <a:lnTo>
                  <a:pt x="478" y="373"/>
                </a:lnTo>
                <a:lnTo>
                  <a:pt x="507" y="433"/>
                </a:lnTo>
                <a:lnTo>
                  <a:pt x="540" y="494"/>
                </a:lnTo>
                <a:lnTo>
                  <a:pt x="577" y="555"/>
                </a:lnTo>
                <a:lnTo>
                  <a:pt x="614" y="616"/>
                </a:lnTo>
                <a:lnTo>
                  <a:pt x="655" y="676"/>
                </a:lnTo>
                <a:lnTo>
                  <a:pt x="697" y="735"/>
                </a:lnTo>
                <a:lnTo>
                  <a:pt x="741" y="793"/>
                </a:lnTo>
                <a:lnTo>
                  <a:pt x="0" y="793"/>
                </a:lnTo>
                <a:lnTo>
                  <a:pt x="44" y="735"/>
                </a:lnTo>
                <a:lnTo>
                  <a:pt x="86" y="676"/>
                </a:lnTo>
                <a:lnTo>
                  <a:pt x="127" y="616"/>
                </a:lnTo>
                <a:lnTo>
                  <a:pt x="166" y="555"/>
                </a:lnTo>
                <a:lnTo>
                  <a:pt x="201" y="494"/>
                </a:lnTo>
                <a:lnTo>
                  <a:pt x="234" y="433"/>
                </a:lnTo>
                <a:lnTo>
                  <a:pt x="264" y="373"/>
                </a:lnTo>
                <a:lnTo>
                  <a:pt x="291" y="313"/>
                </a:lnTo>
                <a:lnTo>
                  <a:pt x="314" y="255"/>
                </a:lnTo>
                <a:lnTo>
                  <a:pt x="334" y="198"/>
                </a:lnTo>
                <a:lnTo>
                  <a:pt x="350" y="145"/>
                </a:lnTo>
                <a:lnTo>
                  <a:pt x="361" y="93"/>
                </a:lnTo>
                <a:lnTo>
                  <a:pt x="369" y="45"/>
                </a:lnTo>
                <a:lnTo>
                  <a:pt x="371" y="0"/>
                </a:lnTo>
                <a:close/>
              </a:path>
            </a:pathLst>
          </a:custGeom>
          <a:solidFill>
            <a:srgbClr val="FF93E3">
              <a:alpha val="7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2045494" y="2319867"/>
            <a:ext cx="1600200" cy="2277533"/>
          </a:xfrm>
          <a:custGeom>
            <a:avLst/>
            <a:gdLst>
              <a:gd name="T0" fmla="*/ 504 w 1008"/>
              <a:gd name="T1" fmla="*/ 0 h 1076"/>
              <a:gd name="T2" fmla="*/ 506 w 1008"/>
              <a:gd name="T3" fmla="*/ 49 h 1076"/>
              <a:gd name="T4" fmla="*/ 513 w 1008"/>
              <a:gd name="T5" fmla="*/ 101 h 1076"/>
              <a:gd name="T6" fmla="*/ 524 w 1008"/>
              <a:gd name="T7" fmla="*/ 158 h 1076"/>
              <a:gd name="T8" fmla="*/ 538 w 1008"/>
              <a:gd name="T9" fmla="*/ 216 h 1076"/>
              <a:gd name="T10" fmla="*/ 558 w 1008"/>
              <a:gd name="T11" fmla="*/ 277 h 1076"/>
              <a:gd name="T12" fmla="*/ 579 w 1008"/>
              <a:gd name="T13" fmla="*/ 341 h 1076"/>
              <a:gd name="T14" fmla="*/ 605 w 1008"/>
              <a:gd name="T15" fmla="*/ 405 h 1076"/>
              <a:gd name="T16" fmla="*/ 634 w 1008"/>
              <a:gd name="T17" fmla="*/ 471 h 1076"/>
              <a:gd name="T18" fmla="*/ 665 w 1008"/>
              <a:gd name="T19" fmla="*/ 538 h 1076"/>
              <a:gd name="T20" fmla="*/ 701 w 1008"/>
              <a:gd name="T21" fmla="*/ 606 h 1076"/>
              <a:gd name="T22" fmla="*/ 737 w 1008"/>
              <a:gd name="T23" fmla="*/ 675 h 1076"/>
              <a:gd name="T24" fmla="*/ 778 w 1008"/>
              <a:gd name="T25" fmla="*/ 743 h 1076"/>
              <a:gd name="T26" fmla="*/ 820 w 1008"/>
              <a:gd name="T27" fmla="*/ 811 h 1076"/>
              <a:gd name="T28" fmla="*/ 864 w 1008"/>
              <a:gd name="T29" fmla="*/ 879 h 1076"/>
              <a:gd name="T30" fmla="*/ 911 w 1008"/>
              <a:gd name="T31" fmla="*/ 946 h 1076"/>
              <a:gd name="T32" fmla="*/ 958 w 1008"/>
              <a:gd name="T33" fmla="*/ 1011 h 1076"/>
              <a:gd name="T34" fmla="*/ 1008 w 1008"/>
              <a:gd name="T35" fmla="*/ 1076 h 1076"/>
              <a:gd name="T36" fmla="*/ 0 w 1008"/>
              <a:gd name="T37" fmla="*/ 1076 h 1076"/>
              <a:gd name="T38" fmla="*/ 50 w 1008"/>
              <a:gd name="T39" fmla="*/ 1011 h 1076"/>
              <a:gd name="T40" fmla="*/ 98 w 1008"/>
              <a:gd name="T41" fmla="*/ 946 h 1076"/>
              <a:gd name="T42" fmla="*/ 144 w 1008"/>
              <a:gd name="T43" fmla="*/ 879 h 1076"/>
              <a:gd name="T44" fmla="*/ 189 w 1008"/>
              <a:gd name="T45" fmla="*/ 811 h 1076"/>
              <a:gd name="T46" fmla="*/ 232 w 1008"/>
              <a:gd name="T47" fmla="*/ 743 h 1076"/>
              <a:gd name="T48" fmla="*/ 272 w 1008"/>
              <a:gd name="T49" fmla="*/ 675 h 1076"/>
              <a:gd name="T50" fmla="*/ 309 w 1008"/>
              <a:gd name="T51" fmla="*/ 606 h 1076"/>
              <a:gd name="T52" fmla="*/ 343 w 1008"/>
              <a:gd name="T53" fmla="*/ 538 h 1076"/>
              <a:gd name="T54" fmla="*/ 375 w 1008"/>
              <a:gd name="T55" fmla="*/ 471 h 1076"/>
              <a:gd name="T56" fmla="*/ 404 w 1008"/>
              <a:gd name="T57" fmla="*/ 405 h 1076"/>
              <a:gd name="T58" fmla="*/ 429 w 1008"/>
              <a:gd name="T59" fmla="*/ 341 h 1076"/>
              <a:gd name="T60" fmla="*/ 452 w 1008"/>
              <a:gd name="T61" fmla="*/ 277 h 1076"/>
              <a:gd name="T62" fmla="*/ 470 w 1008"/>
              <a:gd name="T63" fmla="*/ 216 h 1076"/>
              <a:gd name="T64" fmla="*/ 485 w 1008"/>
              <a:gd name="T65" fmla="*/ 158 h 1076"/>
              <a:gd name="T66" fmla="*/ 495 w 1008"/>
              <a:gd name="T67" fmla="*/ 101 h 1076"/>
              <a:gd name="T68" fmla="*/ 502 w 1008"/>
              <a:gd name="T69" fmla="*/ 49 h 1076"/>
              <a:gd name="T70" fmla="*/ 504 w 1008"/>
              <a:gd name="T7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8" h="1076">
                <a:moveTo>
                  <a:pt x="504" y="0"/>
                </a:moveTo>
                <a:lnTo>
                  <a:pt x="506" y="49"/>
                </a:lnTo>
                <a:lnTo>
                  <a:pt x="513" y="101"/>
                </a:lnTo>
                <a:lnTo>
                  <a:pt x="524" y="158"/>
                </a:lnTo>
                <a:lnTo>
                  <a:pt x="538" y="216"/>
                </a:lnTo>
                <a:lnTo>
                  <a:pt x="558" y="277"/>
                </a:lnTo>
                <a:lnTo>
                  <a:pt x="579" y="341"/>
                </a:lnTo>
                <a:lnTo>
                  <a:pt x="605" y="405"/>
                </a:lnTo>
                <a:lnTo>
                  <a:pt x="634" y="471"/>
                </a:lnTo>
                <a:lnTo>
                  <a:pt x="665" y="538"/>
                </a:lnTo>
                <a:lnTo>
                  <a:pt x="701" y="606"/>
                </a:lnTo>
                <a:lnTo>
                  <a:pt x="737" y="675"/>
                </a:lnTo>
                <a:lnTo>
                  <a:pt x="778" y="743"/>
                </a:lnTo>
                <a:lnTo>
                  <a:pt x="820" y="811"/>
                </a:lnTo>
                <a:lnTo>
                  <a:pt x="864" y="879"/>
                </a:lnTo>
                <a:lnTo>
                  <a:pt x="911" y="946"/>
                </a:lnTo>
                <a:lnTo>
                  <a:pt x="958" y="1011"/>
                </a:lnTo>
                <a:lnTo>
                  <a:pt x="1008" y="1076"/>
                </a:lnTo>
                <a:lnTo>
                  <a:pt x="0" y="1076"/>
                </a:lnTo>
                <a:lnTo>
                  <a:pt x="50" y="1011"/>
                </a:lnTo>
                <a:lnTo>
                  <a:pt x="98" y="946"/>
                </a:lnTo>
                <a:lnTo>
                  <a:pt x="144" y="879"/>
                </a:lnTo>
                <a:lnTo>
                  <a:pt x="189" y="811"/>
                </a:lnTo>
                <a:lnTo>
                  <a:pt x="232" y="743"/>
                </a:lnTo>
                <a:lnTo>
                  <a:pt x="272" y="675"/>
                </a:lnTo>
                <a:lnTo>
                  <a:pt x="309" y="606"/>
                </a:lnTo>
                <a:lnTo>
                  <a:pt x="343" y="538"/>
                </a:lnTo>
                <a:lnTo>
                  <a:pt x="375" y="471"/>
                </a:lnTo>
                <a:lnTo>
                  <a:pt x="404" y="405"/>
                </a:lnTo>
                <a:lnTo>
                  <a:pt x="429" y="341"/>
                </a:lnTo>
                <a:lnTo>
                  <a:pt x="452" y="277"/>
                </a:lnTo>
                <a:lnTo>
                  <a:pt x="470" y="216"/>
                </a:lnTo>
                <a:lnTo>
                  <a:pt x="485" y="158"/>
                </a:lnTo>
                <a:lnTo>
                  <a:pt x="495" y="101"/>
                </a:lnTo>
                <a:lnTo>
                  <a:pt x="502" y="49"/>
                </a:lnTo>
                <a:lnTo>
                  <a:pt x="504" y="0"/>
                </a:lnTo>
                <a:close/>
              </a:path>
            </a:pathLst>
          </a:custGeom>
          <a:solidFill>
            <a:schemeClr val="tx1">
              <a:lumMod val="50000"/>
              <a:lumOff val="50000"/>
              <a:alpha val="70000"/>
            </a:scheme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3105150" y="1875368"/>
            <a:ext cx="1908175" cy="2722033"/>
          </a:xfrm>
          <a:custGeom>
            <a:avLst/>
            <a:gdLst>
              <a:gd name="T0" fmla="*/ 602 w 1202"/>
              <a:gd name="T1" fmla="*/ 0 h 1286"/>
              <a:gd name="T2" fmla="*/ 604 w 1202"/>
              <a:gd name="T3" fmla="*/ 57 h 1286"/>
              <a:gd name="T4" fmla="*/ 611 w 1202"/>
              <a:gd name="T5" fmla="*/ 115 h 1286"/>
              <a:gd name="T6" fmla="*/ 622 w 1202"/>
              <a:gd name="T7" fmla="*/ 179 h 1286"/>
              <a:gd name="T8" fmla="*/ 638 w 1202"/>
              <a:gd name="T9" fmla="*/ 244 h 1286"/>
              <a:gd name="T10" fmla="*/ 657 w 1202"/>
              <a:gd name="T11" fmla="*/ 311 h 1286"/>
              <a:gd name="T12" fmla="*/ 681 w 1202"/>
              <a:gd name="T13" fmla="*/ 383 h 1286"/>
              <a:gd name="T14" fmla="*/ 709 w 1202"/>
              <a:gd name="T15" fmla="*/ 454 h 1286"/>
              <a:gd name="T16" fmla="*/ 740 w 1202"/>
              <a:gd name="T17" fmla="*/ 529 h 1286"/>
              <a:gd name="T18" fmla="*/ 774 w 1202"/>
              <a:gd name="T19" fmla="*/ 604 h 1286"/>
              <a:gd name="T20" fmla="*/ 812 w 1202"/>
              <a:gd name="T21" fmla="*/ 680 h 1286"/>
              <a:gd name="T22" fmla="*/ 852 w 1202"/>
              <a:gd name="T23" fmla="*/ 757 h 1286"/>
              <a:gd name="T24" fmla="*/ 896 w 1202"/>
              <a:gd name="T25" fmla="*/ 834 h 1286"/>
              <a:gd name="T26" fmla="*/ 941 w 1202"/>
              <a:gd name="T27" fmla="*/ 911 h 1286"/>
              <a:gd name="T28" fmla="*/ 989 w 1202"/>
              <a:gd name="T29" fmla="*/ 988 h 1286"/>
              <a:gd name="T30" fmla="*/ 1040 w 1202"/>
              <a:gd name="T31" fmla="*/ 1064 h 1286"/>
              <a:gd name="T32" fmla="*/ 1092 w 1202"/>
              <a:gd name="T33" fmla="*/ 1140 h 1286"/>
              <a:gd name="T34" fmla="*/ 1147 w 1202"/>
              <a:gd name="T35" fmla="*/ 1213 h 1286"/>
              <a:gd name="T36" fmla="*/ 1202 w 1202"/>
              <a:gd name="T37" fmla="*/ 1286 h 1286"/>
              <a:gd name="T38" fmla="*/ 0 w 1202"/>
              <a:gd name="T39" fmla="*/ 1286 h 1286"/>
              <a:gd name="T40" fmla="*/ 56 w 1202"/>
              <a:gd name="T41" fmla="*/ 1213 h 1286"/>
              <a:gd name="T42" fmla="*/ 110 w 1202"/>
              <a:gd name="T43" fmla="*/ 1140 h 1286"/>
              <a:gd name="T44" fmla="*/ 163 w 1202"/>
              <a:gd name="T45" fmla="*/ 1064 h 1286"/>
              <a:gd name="T46" fmla="*/ 214 w 1202"/>
              <a:gd name="T47" fmla="*/ 988 h 1286"/>
              <a:gd name="T48" fmla="*/ 261 w 1202"/>
              <a:gd name="T49" fmla="*/ 911 h 1286"/>
              <a:gd name="T50" fmla="*/ 308 w 1202"/>
              <a:gd name="T51" fmla="*/ 834 h 1286"/>
              <a:gd name="T52" fmla="*/ 351 w 1202"/>
              <a:gd name="T53" fmla="*/ 757 h 1286"/>
              <a:gd name="T54" fmla="*/ 391 w 1202"/>
              <a:gd name="T55" fmla="*/ 680 h 1286"/>
              <a:gd name="T56" fmla="*/ 428 w 1202"/>
              <a:gd name="T57" fmla="*/ 604 h 1286"/>
              <a:gd name="T58" fmla="*/ 463 w 1202"/>
              <a:gd name="T59" fmla="*/ 529 h 1286"/>
              <a:gd name="T60" fmla="*/ 494 w 1202"/>
              <a:gd name="T61" fmla="*/ 454 h 1286"/>
              <a:gd name="T62" fmla="*/ 521 w 1202"/>
              <a:gd name="T63" fmla="*/ 383 h 1286"/>
              <a:gd name="T64" fmla="*/ 545 w 1202"/>
              <a:gd name="T65" fmla="*/ 311 h 1286"/>
              <a:gd name="T66" fmla="*/ 564 w 1202"/>
              <a:gd name="T67" fmla="*/ 244 h 1286"/>
              <a:gd name="T68" fmla="*/ 580 w 1202"/>
              <a:gd name="T69" fmla="*/ 179 h 1286"/>
              <a:gd name="T70" fmla="*/ 592 w 1202"/>
              <a:gd name="T71" fmla="*/ 115 h 1286"/>
              <a:gd name="T72" fmla="*/ 598 w 1202"/>
              <a:gd name="T73" fmla="*/ 57 h 1286"/>
              <a:gd name="T74" fmla="*/ 602 w 1202"/>
              <a:gd name="T75" fmla="*/ 0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286">
                <a:moveTo>
                  <a:pt x="602" y="0"/>
                </a:moveTo>
                <a:lnTo>
                  <a:pt x="604" y="57"/>
                </a:lnTo>
                <a:lnTo>
                  <a:pt x="611" y="115"/>
                </a:lnTo>
                <a:lnTo>
                  <a:pt x="622" y="179"/>
                </a:lnTo>
                <a:lnTo>
                  <a:pt x="638" y="244"/>
                </a:lnTo>
                <a:lnTo>
                  <a:pt x="657" y="311"/>
                </a:lnTo>
                <a:lnTo>
                  <a:pt x="681" y="383"/>
                </a:lnTo>
                <a:lnTo>
                  <a:pt x="709" y="454"/>
                </a:lnTo>
                <a:lnTo>
                  <a:pt x="740" y="529"/>
                </a:lnTo>
                <a:lnTo>
                  <a:pt x="774" y="604"/>
                </a:lnTo>
                <a:lnTo>
                  <a:pt x="812" y="680"/>
                </a:lnTo>
                <a:lnTo>
                  <a:pt x="852" y="757"/>
                </a:lnTo>
                <a:lnTo>
                  <a:pt x="896" y="834"/>
                </a:lnTo>
                <a:lnTo>
                  <a:pt x="941" y="911"/>
                </a:lnTo>
                <a:lnTo>
                  <a:pt x="989" y="988"/>
                </a:lnTo>
                <a:lnTo>
                  <a:pt x="1040" y="1064"/>
                </a:lnTo>
                <a:lnTo>
                  <a:pt x="1092" y="1140"/>
                </a:lnTo>
                <a:lnTo>
                  <a:pt x="1147" y="1213"/>
                </a:lnTo>
                <a:lnTo>
                  <a:pt x="1202" y="1286"/>
                </a:lnTo>
                <a:lnTo>
                  <a:pt x="0" y="1286"/>
                </a:lnTo>
                <a:lnTo>
                  <a:pt x="56" y="1213"/>
                </a:lnTo>
                <a:lnTo>
                  <a:pt x="110" y="1140"/>
                </a:lnTo>
                <a:lnTo>
                  <a:pt x="163" y="1064"/>
                </a:lnTo>
                <a:lnTo>
                  <a:pt x="214" y="988"/>
                </a:lnTo>
                <a:lnTo>
                  <a:pt x="261" y="911"/>
                </a:lnTo>
                <a:lnTo>
                  <a:pt x="308" y="834"/>
                </a:lnTo>
                <a:lnTo>
                  <a:pt x="351" y="757"/>
                </a:lnTo>
                <a:lnTo>
                  <a:pt x="391" y="680"/>
                </a:lnTo>
                <a:lnTo>
                  <a:pt x="428" y="604"/>
                </a:lnTo>
                <a:lnTo>
                  <a:pt x="463" y="529"/>
                </a:lnTo>
                <a:lnTo>
                  <a:pt x="494" y="454"/>
                </a:lnTo>
                <a:lnTo>
                  <a:pt x="521" y="383"/>
                </a:lnTo>
                <a:lnTo>
                  <a:pt x="545" y="311"/>
                </a:lnTo>
                <a:lnTo>
                  <a:pt x="564" y="244"/>
                </a:lnTo>
                <a:lnTo>
                  <a:pt x="580" y="179"/>
                </a:lnTo>
                <a:lnTo>
                  <a:pt x="592" y="115"/>
                </a:lnTo>
                <a:lnTo>
                  <a:pt x="598" y="57"/>
                </a:lnTo>
                <a:lnTo>
                  <a:pt x="602" y="0"/>
                </a:lnTo>
                <a:close/>
              </a:path>
            </a:pathLst>
          </a:custGeom>
          <a:solidFill>
            <a:srgbClr val="FF33CC">
              <a:alpha val="7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4472781" y="2478617"/>
            <a:ext cx="1487488" cy="2118784"/>
          </a:xfrm>
          <a:custGeom>
            <a:avLst/>
            <a:gdLst>
              <a:gd name="T0" fmla="*/ 469 w 937"/>
              <a:gd name="T1" fmla="*/ 0 h 1001"/>
              <a:gd name="T2" fmla="*/ 471 w 937"/>
              <a:gd name="T3" fmla="*/ 49 h 1001"/>
              <a:gd name="T4" fmla="*/ 478 w 937"/>
              <a:gd name="T5" fmla="*/ 102 h 1001"/>
              <a:gd name="T6" fmla="*/ 490 w 937"/>
              <a:gd name="T7" fmla="*/ 158 h 1001"/>
              <a:gd name="T8" fmla="*/ 504 w 937"/>
              <a:gd name="T9" fmla="*/ 217 h 1001"/>
              <a:gd name="T10" fmla="*/ 524 w 937"/>
              <a:gd name="T11" fmla="*/ 277 h 1001"/>
              <a:gd name="T12" fmla="*/ 546 w 937"/>
              <a:gd name="T13" fmla="*/ 340 h 1001"/>
              <a:gd name="T14" fmla="*/ 574 w 937"/>
              <a:gd name="T15" fmla="*/ 404 h 1001"/>
              <a:gd name="T16" fmla="*/ 603 w 937"/>
              <a:gd name="T17" fmla="*/ 471 h 1001"/>
              <a:gd name="T18" fmla="*/ 636 w 937"/>
              <a:gd name="T19" fmla="*/ 536 h 1001"/>
              <a:gd name="T20" fmla="*/ 672 w 937"/>
              <a:gd name="T21" fmla="*/ 604 h 1001"/>
              <a:gd name="T22" fmla="*/ 711 w 937"/>
              <a:gd name="T23" fmla="*/ 671 h 1001"/>
              <a:gd name="T24" fmla="*/ 752 w 937"/>
              <a:gd name="T25" fmla="*/ 739 h 1001"/>
              <a:gd name="T26" fmla="*/ 795 w 937"/>
              <a:gd name="T27" fmla="*/ 806 h 1001"/>
              <a:gd name="T28" fmla="*/ 840 w 937"/>
              <a:gd name="T29" fmla="*/ 873 h 1001"/>
              <a:gd name="T30" fmla="*/ 888 w 937"/>
              <a:gd name="T31" fmla="*/ 938 h 1001"/>
              <a:gd name="T32" fmla="*/ 937 w 937"/>
              <a:gd name="T33" fmla="*/ 1001 h 1001"/>
              <a:gd name="T34" fmla="*/ 0 w 937"/>
              <a:gd name="T35" fmla="*/ 1001 h 1001"/>
              <a:gd name="T36" fmla="*/ 49 w 937"/>
              <a:gd name="T37" fmla="*/ 938 h 1001"/>
              <a:gd name="T38" fmla="*/ 97 w 937"/>
              <a:gd name="T39" fmla="*/ 873 h 1001"/>
              <a:gd name="T40" fmla="*/ 142 w 937"/>
              <a:gd name="T41" fmla="*/ 806 h 1001"/>
              <a:gd name="T42" fmla="*/ 185 w 937"/>
              <a:gd name="T43" fmla="*/ 739 h 1001"/>
              <a:gd name="T44" fmla="*/ 227 w 937"/>
              <a:gd name="T45" fmla="*/ 671 h 1001"/>
              <a:gd name="T46" fmla="*/ 265 w 937"/>
              <a:gd name="T47" fmla="*/ 604 h 1001"/>
              <a:gd name="T48" fmla="*/ 301 w 937"/>
              <a:gd name="T49" fmla="*/ 536 h 1001"/>
              <a:gd name="T50" fmla="*/ 334 w 937"/>
              <a:gd name="T51" fmla="*/ 471 h 1001"/>
              <a:gd name="T52" fmla="*/ 364 w 937"/>
              <a:gd name="T53" fmla="*/ 404 h 1001"/>
              <a:gd name="T54" fmla="*/ 391 w 937"/>
              <a:gd name="T55" fmla="*/ 340 h 1001"/>
              <a:gd name="T56" fmla="*/ 414 w 937"/>
              <a:gd name="T57" fmla="*/ 277 h 1001"/>
              <a:gd name="T58" fmla="*/ 433 w 937"/>
              <a:gd name="T59" fmla="*/ 217 h 1001"/>
              <a:gd name="T60" fmla="*/ 449 w 937"/>
              <a:gd name="T61" fmla="*/ 158 h 1001"/>
              <a:gd name="T62" fmla="*/ 459 w 937"/>
              <a:gd name="T63" fmla="*/ 102 h 1001"/>
              <a:gd name="T64" fmla="*/ 467 w 937"/>
              <a:gd name="T65" fmla="*/ 49 h 1001"/>
              <a:gd name="T66" fmla="*/ 469 w 937"/>
              <a:gd name="T67" fmla="*/ 0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7" h="1001">
                <a:moveTo>
                  <a:pt x="469" y="0"/>
                </a:moveTo>
                <a:lnTo>
                  <a:pt x="471" y="49"/>
                </a:lnTo>
                <a:lnTo>
                  <a:pt x="478" y="102"/>
                </a:lnTo>
                <a:lnTo>
                  <a:pt x="490" y="158"/>
                </a:lnTo>
                <a:lnTo>
                  <a:pt x="504" y="217"/>
                </a:lnTo>
                <a:lnTo>
                  <a:pt x="524" y="277"/>
                </a:lnTo>
                <a:lnTo>
                  <a:pt x="546" y="340"/>
                </a:lnTo>
                <a:lnTo>
                  <a:pt x="574" y="404"/>
                </a:lnTo>
                <a:lnTo>
                  <a:pt x="603" y="471"/>
                </a:lnTo>
                <a:lnTo>
                  <a:pt x="636" y="536"/>
                </a:lnTo>
                <a:lnTo>
                  <a:pt x="672" y="604"/>
                </a:lnTo>
                <a:lnTo>
                  <a:pt x="711" y="671"/>
                </a:lnTo>
                <a:lnTo>
                  <a:pt x="752" y="739"/>
                </a:lnTo>
                <a:lnTo>
                  <a:pt x="795" y="806"/>
                </a:lnTo>
                <a:lnTo>
                  <a:pt x="840" y="873"/>
                </a:lnTo>
                <a:lnTo>
                  <a:pt x="888" y="938"/>
                </a:lnTo>
                <a:lnTo>
                  <a:pt x="937" y="1001"/>
                </a:lnTo>
                <a:lnTo>
                  <a:pt x="0" y="1001"/>
                </a:lnTo>
                <a:lnTo>
                  <a:pt x="49" y="938"/>
                </a:lnTo>
                <a:lnTo>
                  <a:pt x="97" y="873"/>
                </a:lnTo>
                <a:lnTo>
                  <a:pt x="142" y="806"/>
                </a:lnTo>
                <a:lnTo>
                  <a:pt x="185" y="739"/>
                </a:lnTo>
                <a:lnTo>
                  <a:pt x="227" y="671"/>
                </a:lnTo>
                <a:lnTo>
                  <a:pt x="265" y="604"/>
                </a:lnTo>
                <a:lnTo>
                  <a:pt x="301" y="536"/>
                </a:lnTo>
                <a:lnTo>
                  <a:pt x="334" y="471"/>
                </a:lnTo>
                <a:lnTo>
                  <a:pt x="364" y="404"/>
                </a:lnTo>
                <a:lnTo>
                  <a:pt x="391" y="340"/>
                </a:lnTo>
                <a:lnTo>
                  <a:pt x="414" y="277"/>
                </a:lnTo>
                <a:lnTo>
                  <a:pt x="433" y="217"/>
                </a:lnTo>
                <a:lnTo>
                  <a:pt x="449" y="158"/>
                </a:lnTo>
                <a:lnTo>
                  <a:pt x="459" y="102"/>
                </a:lnTo>
                <a:lnTo>
                  <a:pt x="467" y="49"/>
                </a:lnTo>
                <a:lnTo>
                  <a:pt x="469" y="0"/>
                </a:lnTo>
                <a:close/>
              </a:path>
            </a:pathLst>
          </a:custGeom>
          <a:solidFill>
            <a:schemeClr val="bg1">
              <a:lumMod val="75000"/>
              <a:alpha val="70000"/>
            </a:scheme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5419726" y="1295400"/>
            <a:ext cx="2314575" cy="3302000"/>
          </a:xfrm>
          <a:custGeom>
            <a:avLst/>
            <a:gdLst>
              <a:gd name="T0" fmla="*/ 730 w 1458"/>
              <a:gd name="T1" fmla="*/ 0 h 1560"/>
              <a:gd name="T2" fmla="*/ 732 w 1458"/>
              <a:gd name="T3" fmla="*/ 61 h 1560"/>
              <a:gd name="T4" fmla="*/ 739 w 1458"/>
              <a:gd name="T5" fmla="*/ 125 h 1560"/>
              <a:gd name="T6" fmla="*/ 750 w 1458"/>
              <a:gd name="T7" fmla="*/ 193 h 1560"/>
              <a:gd name="T8" fmla="*/ 765 w 1458"/>
              <a:gd name="T9" fmla="*/ 264 h 1560"/>
              <a:gd name="T10" fmla="*/ 785 w 1458"/>
              <a:gd name="T11" fmla="*/ 336 h 1560"/>
              <a:gd name="T12" fmla="*/ 809 w 1458"/>
              <a:gd name="T13" fmla="*/ 412 h 1560"/>
              <a:gd name="T14" fmla="*/ 836 w 1458"/>
              <a:gd name="T15" fmla="*/ 490 h 1560"/>
              <a:gd name="T16" fmla="*/ 867 w 1458"/>
              <a:gd name="T17" fmla="*/ 570 h 1560"/>
              <a:gd name="T18" fmla="*/ 901 w 1458"/>
              <a:gd name="T19" fmla="*/ 650 h 1560"/>
              <a:gd name="T20" fmla="*/ 939 w 1458"/>
              <a:gd name="T21" fmla="*/ 733 h 1560"/>
              <a:gd name="T22" fmla="*/ 979 w 1458"/>
              <a:gd name="T23" fmla="*/ 816 h 1560"/>
              <a:gd name="T24" fmla="*/ 1024 w 1458"/>
              <a:gd name="T25" fmla="*/ 899 h 1560"/>
              <a:gd name="T26" fmla="*/ 1070 w 1458"/>
              <a:gd name="T27" fmla="*/ 983 h 1560"/>
              <a:gd name="T28" fmla="*/ 1119 w 1458"/>
              <a:gd name="T29" fmla="*/ 1068 h 1560"/>
              <a:gd name="T30" fmla="*/ 1170 w 1458"/>
              <a:gd name="T31" fmla="*/ 1152 h 1560"/>
              <a:gd name="T32" fmla="*/ 1225 w 1458"/>
              <a:gd name="T33" fmla="*/ 1236 h 1560"/>
              <a:gd name="T34" fmla="*/ 1280 w 1458"/>
              <a:gd name="T35" fmla="*/ 1319 h 1560"/>
              <a:gd name="T36" fmla="*/ 1338 w 1458"/>
              <a:gd name="T37" fmla="*/ 1400 h 1560"/>
              <a:gd name="T38" fmla="*/ 1397 w 1458"/>
              <a:gd name="T39" fmla="*/ 1481 h 1560"/>
              <a:gd name="T40" fmla="*/ 1458 w 1458"/>
              <a:gd name="T41" fmla="*/ 1560 h 1560"/>
              <a:gd name="T42" fmla="*/ 0 w 1458"/>
              <a:gd name="T43" fmla="*/ 1560 h 1560"/>
              <a:gd name="T44" fmla="*/ 61 w 1458"/>
              <a:gd name="T45" fmla="*/ 1481 h 1560"/>
              <a:gd name="T46" fmla="*/ 120 w 1458"/>
              <a:gd name="T47" fmla="*/ 1400 h 1560"/>
              <a:gd name="T48" fmla="*/ 178 w 1458"/>
              <a:gd name="T49" fmla="*/ 1319 h 1560"/>
              <a:gd name="T50" fmla="*/ 235 w 1458"/>
              <a:gd name="T51" fmla="*/ 1236 h 1560"/>
              <a:gd name="T52" fmla="*/ 288 w 1458"/>
              <a:gd name="T53" fmla="*/ 1152 h 1560"/>
              <a:gd name="T54" fmla="*/ 339 w 1458"/>
              <a:gd name="T55" fmla="*/ 1068 h 1560"/>
              <a:gd name="T56" fmla="*/ 389 w 1458"/>
              <a:gd name="T57" fmla="*/ 983 h 1560"/>
              <a:gd name="T58" fmla="*/ 436 w 1458"/>
              <a:gd name="T59" fmla="*/ 899 h 1560"/>
              <a:gd name="T60" fmla="*/ 479 w 1458"/>
              <a:gd name="T61" fmla="*/ 816 h 1560"/>
              <a:gd name="T62" fmla="*/ 520 w 1458"/>
              <a:gd name="T63" fmla="*/ 733 h 1560"/>
              <a:gd name="T64" fmla="*/ 557 w 1458"/>
              <a:gd name="T65" fmla="*/ 650 h 1560"/>
              <a:gd name="T66" fmla="*/ 591 w 1458"/>
              <a:gd name="T67" fmla="*/ 570 h 1560"/>
              <a:gd name="T68" fmla="*/ 623 w 1458"/>
              <a:gd name="T69" fmla="*/ 490 h 1560"/>
              <a:gd name="T70" fmla="*/ 650 w 1458"/>
              <a:gd name="T71" fmla="*/ 412 h 1560"/>
              <a:gd name="T72" fmla="*/ 673 w 1458"/>
              <a:gd name="T73" fmla="*/ 336 h 1560"/>
              <a:gd name="T74" fmla="*/ 693 w 1458"/>
              <a:gd name="T75" fmla="*/ 264 h 1560"/>
              <a:gd name="T76" fmla="*/ 708 w 1458"/>
              <a:gd name="T77" fmla="*/ 193 h 1560"/>
              <a:gd name="T78" fmla="*/ 720 w 1458"/>
              <a:gd name="T79" fmla="*/ 125 h 1560"/>
              <a:gd name="T80" fmla="*/ 727 w 1458"/>
              <a:gd name="T81" fmla="*/ 61 h 1560"/>
              <a:gd name="T82" fmla="*/ 730 w 1458"/>
              <a:gd name="T83" fmla="*/ 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8" h="1560">
                <a:moveTo>
                  <a:pt x="730" y="0"/>
                </a:moveTo>
                <a:lnTo>
                  <a:pt x="732" y="61"/>
                </a:lnTo>
                <a:lnTo>
                  <a:pt x="739" y="125"/>
                </a:lnTo>
                <a:lnTo>
                  <a:pt x="750" y="193"/>
                </a:lnTo>
                <a:lnTo>
                  <a:pt x="765" y="264"/>
                </a:lnTo>
                <a:lnTo>
                  <a:pt x="785" y="336"/>
                </a:lnTo>
                <a:lnTo>
                  <a:pt x="809" y="412"/>
                </a:lnTo>
                <a:lnTo>
                  <a:pt x="836" y="490"/>
                </a:lnTo>
                <a:lnTo>
                  <a:pt x="867" y="570"/>
                </a:lnTo>
                <a:lnTo>
                  <a:pt x="901" y="650"/>
                </a:lnTo>
                <a:lnTo>
                  <a:pt x="939" y="733"/>
                </a:lnTo>
                <a:lnTo>
                  <a:pt x="979" y="816"/>
                </a:lnTo>
                <a:lnTo>
                  <a:pt x="1024" y="899"/>
                </a:lnTo>
                <a:lnTo>
                  <a:pt x="1070" y="983"/>
                </a:lnTo>
                <a:lnTo>
                  <a:pt x="1119" y="1068"/>
                </a:lnTo>
                <a:lnTo>
                  <a:pt x="1170" y="1152"/>
                </a:lnTo>
                <a:lnTo>
                  <a:pt x="1225" y="1236"/>
                </a:lnTo>
                <a:lnTo>
                  <a:pt x="1280" y="1319"/>
                </a:lnTo>
                <a:lnTo>
                  <a:pt x="1338" y="1400"/>
                </a:lnTo>
                <a:lnTo>
                  <a:pt x="1397" y="1481"/>
                </a:lnTo>
                <a:lnTo>
                  <a:pt x="1458" y="1560"/>
                </a:lnTo>
                <a:lnTo>
                  <a:pt x="0" y="1560"/>
                </a:lnTo>
                <a:lnTo>
                  <a:pt x="61" y="1481"/>
                </a:lnTo>
                <a:lnTo>
                  <a:pt x="120" y="1400"/>
                </a:lnTo>
                <a:lnTo>
                  <a:pt x="178" y="1319"/>
                </a:lnTo>
                <a:lnTo>
                  <a:pt x="235" y="1236"/>
                </a:lnTo>
                <a:lnTo>
                  <a:pt x="288" y="1152"/>
                </a:lnTo>
                <a:lnTo>
                  <a:pt x="339" y="1068"/>
                </a:lnTo>
                <a:lnTo>
                  <a:pt x="389" y="983"/>
                </a:lnTo>
                <a:lnTo>
                  <a:pt x="436" y="899"/>
                </a:lnTo>
                <a:lnTo>
                  <a:pt x="479" y="816"/>
                </a:lnTo>
                <a:lnTo>
                  <a:pt x="520" y="733"/>
                </a:lnTo>
                <a:lnTo>
                  <a:pt x="557" y="650"/>
                </a:lnTo>
                <a:lnTo>
                  <a:pt x="591" y="570"/>
                </a:lnTo>
                <a:lnTo>
                  <a:pt x="623" y="490"/>
                </a:lnTo>
                <a:lnTo>
                  <a:pt x="650" y="412"/>
                </a:lnTo>
                <a:lnTo>
                  <a:pt x="673" y="336"/>
                </a:lnTo>
                <a:lnTo>
                  <a:pt x="693" y="264"/>
                </a:lnTo>
                <a:lnTo>
                  <a:pt x="708" y="193"/>
                </a:lnTo>
                <a:lnTo>
                  <a:pt x="720" y="125"/>
                </a:lnTo>
                <a:lnTo>
                  <a:pt x="727" y="61"/>
                </a:lnTo>
                <a:lnTo>
                  <a:pt x="730" y="0"/>
                </a:lnTo>
                <a:close/>
              </a:path>
            </a:pathLst>
          </a:custGeom>
          <a:solidFill>
            <a:srgbClr val="A20078">
              <a:alpha val="7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6304359" y="4851400"/>
            <a:ext cx="545307" cy="338554"/>
          </a:xfrm>
          <a:prstGeom prst="rect">
            <a:avLst/>
          </a:prstGeom>
          <a:noFill/>
        </p:spPr>
        <p:txBody>
          <a:bodyPr wrap="square" rtlCol="0">
            <a:spAutoFit/>
          </a:bodyPr>
          <a:lstStyle/>
          <a:p>
            <a:pPr algn="ctr"/>
            <a:r>
              <a:rPr lang="en-US" sz="1600" dirty="0" smtClean="0">
                <a:solidFill>
                  <a:srgbClr val="FF33CC"/>
                </a:solidFill>
                <a:latin typeface="Bebas Neue" pitchFamily="34" charset="0"/>
              </a:rPr>
              <a:t>2014</a:t>
            </a:r>
          </a:p>
        </p:txBody>
      </p:sp>
      <p:sp>
        <p:nvSpPr>
          <p:cNvPr id="24" name="TextBox 23"/>
          <p:cNvSpPr txBox="1"/>
          <p:nvPr/>
        </p:nvSpPr>
        <p:spPr>
          <a:xfrm>
            <a:off x="1725212" y="3957519"/>
            <a:ext cx="545310" cy="338554"/>
          </a:xfrm>
          <a:prstGeom prst="rect">
            <a:avLst/>
          </a:prstGeom>
          <a:noFill/>
        </p:spPr>
        <p:txBody>
          <a:bodyPr wrap="square" rtlCol="0">
            <a:spAutoFit/>
          </a:bodyPr>
          <a:lstStyle/>
          <a:p>
            <a:pPr algn="ctr"/>
            <a:r>
              <a:rPr lang="en-US" sz="1600" dirty="0" smtClean="0">
                <a:latin typeface="Bebas Neue" pitchFamily="34" charset="0"/>
              </a:rPr>
              <a:t>40%</a:t>
            </a:r>
          </a:p>
        </p:txBody>
      </p:sp>
      <p:cxnSp>
        <p:nvCxnSpPr>
          <p:cNvPr id="21" name="Straight Connector 20"/>
          <p:cNvCxnSpPr/>
          <p:nvPr/>
        </p:nvCxnSpPr>
        <p:spPr>
          <a:xfrm>
            <a:off x="926507" y="4597400"/>
            <a:ext cx="7319562" cy="0"/>
          </a:xfrm>
          <a:prstGeom prst="line">
            <a:avLst/>
          </a:prstGeom>
          <a:ln>
            <a:solidFill>
              <a:schemeClr val="bg1">
                <a:lumMod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1997869" y="4597401"/>
            <a:ext cx="0" cy="230663"/>
          </a:xfrm>
          <a:prstGeom prst="line">
            <a:avLst/>
          </a:prstGeom>
          <a:ln>
            <a:solidFill>
              <a:schemeClr val="bg1">
                <a:lumMod val="50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2845594" y="4597401"/>
            <a:ext cx="0" cy="230663"/>
          </a:xfrm>
          <a:prstGeom prst="line">
            <a:avLst/>
          </a:prstGeom>
          <a:ln>
            <a:solidFill>
              <a:schemeClr val="bg1">
                <a:lumMod val="50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59237" y="4597401"/>
            <a:ext cx="0" cy="230663"/>
          </a:xfrm>
          <a:prstGeom prst="line">
            <a:avLst/>
          </a:prstGeom>
          <a:ln>
            <a:solidFill>
              <a:schemeClr val="bg1">
                <a:lumMod val="50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V="1">
            <a:off x="5216525" y="4597401"/>
            <a:ext cx="0" cy="230663"/>
          </a:xfrm>
          <a:prstGeom prst="line">
            <a:avLst/>
          </a:prstGeom>
          <a:ln>
            <a:solidFill>
              <a:schemeClr val="bg1">
                <a:lumMod val="50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6577012" y="4597401"/>
            <a:ext cx="0" cy="230663"/>
          </a:xfrm>
          <a:prstGeom prst="line">
            <a:avLst/>
          </a:prstGeom>
          <a:ln>
            <a:solidFill>
              <a:schemeClr val="bg1">
                <a:lumMod val="50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4943872" y="4851400"/>
            <a:ext cx="545307" cy="338554"/>
          </a:xfrm>
          <a:prstGeom prst="rect">
            <a:avLst/>
          </a:prstGeom>
          <a:noFill/>
        </p:spPr>
        <p:txBody>
          <a:bodyPr wrap="square" rtlCol="0">
            <a:spAutoFit/>
          </a:bodyPr>
          <a:lstStyle/>
          <a:p>
            <a:pPr algn="ctr"/>
            <a:r>
              <a:rPr lang="en-US" sz="1600" dirty="0" smtClean="0">
                <a:solidFill>
                  <a:schemeClr val="tx1">
                    <a:lumMod val="75000"/>
                    <a:lumOff val="25000"/>
                  </a:schemeClr>
                </a:solidFill>
                <a:latin typeface="Bebas Neue" pitchFamily="34" charset="0"/>
              </a:rPr>
              <a:t>2013</a:t>
            </a:r>
          </a:p>
        </p:txBody>
      </p:sp>
      <p:sp>
        <p:nvSpPr>
          <p:cNvPr id="31" name="TextBox 30"/>
          <p:cNvSpPr txBox="1"/>
          <p:nvPr/>
        </p:nvSpPr>
        <p:spPr>
          <a:xfrm>
            <a:off x="3786584" y="4851400"/>
            <a:ext cx="545307" cy="338554"/>
          </a:xfrm>
          <a:prstGeom prst="rect">
            <a:avLst/>
          </a:prstGeom>
          <a:noFill/>
        </p:spPr>
        <p:txBody>
          <a:bodyPr wrap="square" rtlCol="0">
            <a:spAutoFit/>
          </a:bodyPr>
          <a:lstStyle/>
          <a:p>
            <a:pPr algn="ctr"/>
            <a:r>
              <a:rPr lang="en-US" sz="1600" dirty="0" smtClean="0">
                <a:solidFill>
                  <a:srgbClr val="FF33CC"/>
                </a:solidFill>
                <a:latin typeface="Bebas Neue" pitchFamily="34" charset="0"/>
              </a:rPr>
              <a:t>2012</a:t>
            </a:r>
          </a:p>
        </p:txBody>
      </p:sp>
      <p:sp>
        <p:nvSpPr>
          <p:cNvPr id="32" name="TextBox 31"/>
          <p:cNvSpPr txBox="1"/>
          <p:nvPr/>
        </p:nvSpPr>
        <p:spPr>
          <a:xfrm>
            <a:off x="2572941" y="4851400"/>
            <a:ext cx="545307" cy="338554"/>
          </a:xfrm>
          <a:prstGeom prst="rect">
            <a:avLst/>
          </a:prstGeom>
          <a:noFill/>
        </p:spPr>
        <p:txBody>
          <a:bodyPr wrap="square" rtlCol="0">
            <a:spAutoFit/>
          </a:bodyPr>
          <a:lstStyle/>
          <a:p>
            <a:pPr algn="ctr"/>
            <a:r>
              <a:rPr lang="en-US" sz="1600" dirty="0" smtClean="0">
                <a:solidFill>
                  <a:schemeClr val="tx1">
                    <a:lumMod val="75000"/>
                    <a:lumOff val="25000"/>
                  </a:schemeClr>
                </a:solidFill>
                <a:latin typeface="Bebas Neue" pitchFamily="34" charset="0"/>
              </a:rPr>
              <a:t>2011</a:t>
            </a:r>
          </a:p>
        </p:txBody>
      </p:sp>
      <p:sp>
        <p:nvSpPr>
          <p:cNvPr id="33" name="TextBox 32"/>
          <p:cNvSpPr txBox="1"/>
          <p:nvPr/>
        </p:nvSpPr>
        <p:spPr>
          <a:xfrm>
            <a:off x="1725216" y="4851400"/>
            <a:ext cx="545307" cy="338554"/>
          </a:xfrm>
          <a:prstGeom prst="rect">
            <a:avLst/>
          </a:prstGeom>
          <a:noFill/>
        </p:spPr>
        <p:txBody>
          <a:bodyPr wrap="square" rtlCol="0">
            <a:spAutoFit/>
          </a:bodyPr>
          <a:lstStyle/>
          <a:p>
            <a:pPr algn="ctr"/>
            <a:r>
              <a:rPr lang="en-US" sz="1600" dirty="0" smtClean="0">
                <a:solidFill>
                  <a:srgbClr val="FF33CC"/>
                </a:solidFill>
                <a:latin typeface="Bebas Neue" pitchFamily="34" charset="0"/>
              </a:rPr>
              <a:t>2010</a:t>
            </a:r>
          </a:p>
        </p:txBody>
      </p:sp>
      <p:sp>
        <p:nvSpPr>
          <p:cNvPr id="34" name="TextBox 33"/>
          <p:cNvSpPr txBox="1"/>
          <p:nvPr/>
        </p:nvSpPr>
        <p:spPr>
          <a:xfrm>
            <a:off x="2572941" y="3957519"/>
            <a:ext cx="545306" cy="338554"/>
          </a:xfrm>
          <a:prstGeom prst="rect">
            <a:avLst/>
          </a:prstGeom>
          <a:noFill/>
        </p:spPr>
        <p:txBody>
          <a:bodyPr wrap="square" rtlCol="0">
            <a:spAutoFit/>
          </a:bodyPr>
          <a:lstStyle/>
          <a:p>
            <a:pPr algn="ctr"/>
            <a:r>
              <a:rPr lang="en-US" sz="1600" dirty="0" smtClean="0">
                <a:latin typeface="Bebas Neue" pitchFamily="34" charset="0"/>
              </a:rPr>
              <a:t>60%</a:t>
            </a:r>
          </a:p>
        </p:txBody>
      </p:sp>
      <p:sp>
        <p:nvSpPr>
          <p:cNvPr id="35" name="TextBox 34"/>
          <p:cNvSpPr txBox="1"/>
          <p:nvPr/>
        </p:nvSpPr>
        <p:spPr>
          <a:xfrm>
            <a:off x="3786583" y="3957519"/>
            <a:ext cx="545308"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75%</a:t>
            </a:r>
          </a:p>
        </p:txBody>
      </p:sp>
      <p:sp>
        <p:nvSpPr>
          <p:cNvPr id="36" name="TextBox 35"/>
          <p:cNvSpPr txBox="1"/>
          <p:nvPr/>
        </p:nvSpPr>
        <p:spPr>
          <a:xfrm>
            <a:off x="4943870" y="3957519"/>
            <a:ext cx="545308" cy="338554"/>
          </a:xfrm>
          <a:prstGeom prst="rect">
            <a:avLst/>
          </a:prstGeom>
          <a:noFill/>
        </p:spPr>
        <p:txBody>
          <a:bodyPr wrap="square" rtlCol="0">
            <a:spAutoFit/>
          </a:bodyPr>
          <a:lstStyle/>
          <a:p>
            <a:pPr algn="ctr"/>
            <a:r>
              <a:rPr lang="en-US" sz="1600" dirty="0" smtClean="0">
                <a:latin typeface="Bebas Neue" pitchFamily="34" charset="0"/>
              </a:rPr>
              <a:t>55%</a:t>
            </a:r>
          </a:p>
        </p:txBody>
      </p:sp>
      <p:sp>
        <p:nvSpPr>
          <p:cNvPr id="37" name="TextBox 36"/>
          <p:cNvSpPr txBox="1"/>
          <p:nvPr/>
        </p:nvSpPr>
        <p:spPr>
          <a:xfrm>
            <a:off x="6219824" y="3937000"/>
            <a:ext cx="714376" cy="369332"/>
          </a:xfrm>
          <a:prstGeom prst="rect">
            <a:avLst/>
          </a:prstGeom>
          <a:noFill/>
        </p:spPr>
        <p:txBody>
          <a:bodyPr wrap="square" rtlCol="0">
            <a:spAutoFit/>
          </a:bodyPr>
          <a:lstStyle/>
          <a:p>
            <a:pPr algn="ctr"/>
            <a:r>
              <a:rPr lang="en-US" dirty="0" smtClean="0">
                <a:solidFill>
                  <a:schemeClr val="bg1"/>
                </a:solidFill>
                <a:latin typeface="Bebas Neue" pitchFamily="34" charset="0"/>
              </a:rPr>
              <a:t>100%</a:t>
            </a:r>
          </a:p>
        </p:txBody>
      </p:sp>
      <p:sp>
        <p:nvSpPr>
          <p:cNvPr id="39" name="Rectangle 38"/>
          <p:cNvSpPr/>
          <p:nvPr/>
        </p:nvSpPr>
        <p:spPr>
          <a:xfrm>
            <a:off x="1600200" y="5461000"/>
            <a:ext cx="5943600"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65000"/>
                  </a:schemeClr>
                </a:solidFill>
                <a:latin typeface="Play" pitchFamily="34" charset="0"/>
              </a:rPr>
              <a:t>.</a:t>
            </a:r>
            <a:endParaRPr lang="en-US" sz="1000" i="1" dirty="0">
              <a:solidFill>
                <a:schemeClr val="bg1">
                  <a:lumMod val="65000"/>
                </a:schemeClr>
              </a:solidFill>
              <a:latin typeface="Play" pitchFamily="34" charset="0"/>
            </a:endParaRPr>
          </a:p>
        </p:txBody>
      </p:sp>
      <p:sp>
        <p:nvSpPr>
          <p:cNvPr id="41" name="Freeform 6"/>
          <p:cNvSpPr>
            <a:spLocks/>
          </p:cNvSpPr>
          <p:nvPr/>
        </p:nvSpPr>
        <p:spPr bwMode="auto">
          <a:xfrm>
            <a:off x="5985956" y="450194"/>
            <a:ext cx="1770127" cy="65793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7755692" y="931457"/>
            <a:ext cx="1252515" cy="46554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671887" y="337452"/>
            <a:ext cx="885066" cy="32896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5419726" y="257189"/>
            <a:ext cx="905168" cy="33643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8" name="Group 37"/>
          <p:cNvGrpSpPr/>
          <p:nvPr/>
        </p:nvGrpSpPr>
        <p:grpSpPr>
          <a:xfrm>
            <a:off x="8382000" y="6476999"/>
            <a:ext cx="591235" cy="223601"/>
            <a:chOff x="8190130" y="4757381"/>
            <a:chExt cx="725270" cy="268070"/>
          </a:xfrm>
          <a:solidFill>
            <a:schemeClr val="bg1">
              <a:lumMod val="85000"/>
            </a:schemeClr>
          </a:solidFill>
        </p:grpSpPr>
        <p:sp>
          <p:nvSpPr>
            <p:cNvPr id="4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9693451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wipe(down)">
                                      <p:cBhvr>
                                        <p:cTn id="10" dur="500"/>
                                        <p:tgtEl>
                                          <p:spTgt spid="2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wipe(down)">
                                      <p:cBhvr>
                                        <p:cTn id="13" dur="500"/>
                                        <p:tgtEl>
                                          <p:spTgt spid="15"/>
                                        </p:tgtEl>
                                      </p:cBhvr>
                                    </p:animEffect>
                                  </p:childTnLst>
                                </p:cTn>
                              </p:par>
                              <p:par>
                                <p:cTn id="14" presetID="22" presetClass="entr" presetSubtype="4" fill="hold"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down)">
                                      <p:cBhvr>
                                        <p:cTn id="16" dur="5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down)">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wipe(down)">
                                      <p:cBhvr>
                                        <p:cTn id="24" dur="500"/>
                                        <p:tgtEl>
                                          <p:spTgt spid="34"/>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down)">
                                      <p:cBhvr>
                                        <p:cTn id="27" dur="500"/>
                                        <p:tgtEl>
                                          <p:spTgt spid="32"/>
                                        </p:tgtEl>
                                      </p:cBhvr>
                                    </p:animEffect>
                                  </p:childTnLst>
                                </p:cTn>
                              </p:par>
                              <p:par>
                                <p:cTn id="28" presetID="22" presetClass="entr" presetSubtype="4" fill="hold"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down)">
                                      <p:cBhvr>
                                        <p:cTn id="30" dur="500"/>
                                        <p:tgtEl>
                                          <p:spTgt spid="2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00"/>
                                        <p:tgtEl>
                                          <p:spTgt spid="3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00"/>
                                        <p:tgtEl>
                                          <p:spTgt spid="1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wipe(down)">
                                      <p:cBhvr>
                                        <p:cTn id="41" dur="500"/>
                                        <p:tgtEl>
                                          <p:spTgt spid="31"/>
                                        </p:tgtEl>
                                      </p:cBhvr>
                                    </p:animEffect>
                                  </p:childTnLst>
                                </p:cTn>
                              </p:par>
                              <p:par>
                                <p:cTn id="42" presetID="22" presetClass="entr" presetSubtype="4" fill="hold" nodeType="with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wipe(down)">
                                      <p:cBhvr>
                                        <p:cTn id="44" dur="500"/>
                                        <p:tgtEl>
                                          <p:spTgt spid="26"/>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down)">
                                      <p:cBhvr>
                                        <p:cTn id="49" dur="500"/>
                                        <p:tgtEl>
                                          <p:spTgt spid="30"/>
                                        </p:tgtEl>
                                      </p:cBhvr>
                                    </p:animEffect>
                                  </p:childTnLst>
                                </p:cTn>
                              </p:par>
                              <p:par>
                                <p:cTn id="50" presetID="22" presetClass="entr" presetSubtype="4"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down)">
                                      <p:cBhvr>
                                        <p:cTn id="52" dur="500"/>
                                        <p:tgtEl>
                                          <p:spTgt spid="27"/>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wipe(down)">
                                      <p:cBhvr>
                                        <p:cTn id="55" dur="500"/>
                                        <p:tgtEl>
                                          <p:spTgt spid="3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down)">
                                      <p:cBhvr>
                                        <p:cTn id="63" dur="500"/>
                                        <p:tgtEl>
                                          <p:spTgt spid="28"/>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37"/>
                                        </p:tgtEl>
                                        <p:attrNameLst>
                                          <p:attrName>style.visibility</p:attrName>
                                        </p:attrNameLst>
                                      </p:cBhvr>
                                      <p:to>
                                        <p:strVal val="visible"/>
                                      </p:to>
                                    </p:set>
                                    <p:animEffect transition="in" filter="wipe(down)">
                                      <p:cBhvr>
                                        <p:cTn id="66" dur="500"/>
                                        <p:tgtEl>
                                          <p:spTgt spid="3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wipe(down)">
                                      <p:cBhvr>
                                        <p:cTn id="69" dur="500"/>
                                        <p:tgtEl>
                                          <p:spTgt spid="19"/>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down)">
                                      <p:cBhvr>
                                        <p:cTn id="72" dur="500"/>
                                        <p:tgtEl>
                                          <p:spTgt spid="22"/>
                                        </p:tgtEl>
                                      </p:cBhvr>
                                    </p:animEffect>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2" grpId="0"/>
      <p:bldP spid="24" grpId="0"/>
      <p:bldP spid="30" grpId="0"/>
      <p:bldP spid="31" grpId="0"/>
      <p:bldP spid="32" grpId="0"/>
      <p:bldP spid="33" grpId="0"/>
      <p:bldP spid="34" grpId="0"/>
      <p:bldP spid="35" grpId="0"/>
      <p:bldP spid="36" grpId="0"/>
      <p:bldP spid="37" grpId="0"/>
      <p:bldP spid="3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Box 34"/>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36" name="Straight Connector 35"/>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926508" y="1397000"/>
            <a:ext cx="2578693" cy="400110"/>
          </a:xfrm>
          <a:prstGeom prst="rect">
            <a:avLst/>
          </a:prstGeom>
        </p:spPr>
        <p:txBody>
          <a:bodyPr wrap="square">
            <a:spAutoFit/>
          </a:bodyPr>
          <a:lstStyle/>
          <a:p>
            <a:r>
              <a:rPr lang="en-US" sz="1000" dirty="0">
                <a:latin typeface="Play" pitchFamily="34" charset="0"/>
              </a:rPr>
              <a:t>This is a sample letter that has been placed to demonstrate the </a:t>
            </a:r>
            <a:r>
              <a:rPr lang="en-US" sz="1000" dirty="0" smtClean="0">
                <a:latin typeface="Play" pitchFamily="34" charset="0"/>
              </a:rPr>
              <a:t>typing.</a:t>
            </a:r>
            <a:endParaRPr lang="en-US" sz="1000" dirty="0">
              <a:latin typeface="Play" pitchFamily="34" charset="0"/>
            </a:endParaRPr>
          </a:p>
        </p:txBody>
      </p:sp>
      <p:grpSp>
        <p:nvGrpSpPr>
          <p:cNvPr id="3" name="Group 2"/>
          <p:cNvGrpSpPr/>
          <p:nvPr/>
        </p:nvGrpSpPr>
        <p:grpSpPr>
          <a:xfrm>
            <a:off x="3163124" y="3031668"/>
            <a:ext cx="1332677" cy="1451196"/>
            <a:chOff x="3163123" y="2052934"/>
            <a:chExt cx="1332677" cy="1332674"/>
          </a:xfrm>
        </p:grpSpPr>
        <p:sp>
          <p:nvSpPr>
            <p:cNvPr id="43" name="Freeform 6"/>
            <p:cNvSpPr>
              <a:spLocks/>
            </p:cNvSpPr>
            <p:nvPr/>
          </p:nvSpPr>
          <p:spPr bwMode="auto">
            <a:xfrm rot="16200000">
              <a:off x="3437866" y="2474621"/>
              <a:ext cx="637026" cy="1184948"/>
            </a:xfrm>
            <a:custGeom>
              <a:avLst/>
              <a:gdLst>
                <a:gd name="T0" fmla="*/ 1630 w 1630"/>
                <a:gd name="T1" fmla="*/ 470 h 3032"/>
                <a:gd name="T2" fmla="*/ 1457 w 1630"/>
                <a:gd name="T3" fmla="*/ 493 h 3032"/>
                <a:gd name="T4" fmla="*/ 1292 w 1630"/>
                <a:gd name="T5" fmla="*/ 538 h 3032"/>
                <a:gd name="T6" fmla="*/ 1138 w 1630"/>
                <a:gd name="T7" fmla="*/ 605 h 3032"/>
                <a:gd name="T8" fmla="*/ 995 w 1630"/>
                <a:gd name="T9" fmla="*/ 692 h 3032"/>
                <a:gd name="T10" fmla="*/ 865 w 1630"/>
                <a:gd name="T11" fmla="*/ 796 h 3032"/>
                <a:gd name="T12" fmla="*/ 751 w 1630"/>
                <a:gd name="T13" fmla="*/ 917 h 3032"/>
                <a:gd name="T14" fmla="*/ 654 w 1630"/>
                <a:gd name="T15" fmla="*/ 1052 h 3032"/>
                <a:gd name="T16" fmla="*/ 575 w 1630"/>
                <a:gd name="T17" fmla="*/ 1200 h 3032"/>
                <a:gd name="T18" fmla="*/ 517 w 1630"/>
                <a:gd name="T19" fmla="*/ 1359 h 3032"/>
                <a:gd name="T20" fmla="*/ 481 w 1630"/>
                <a:gd name="T21" fmla="*/ 1527 h 3032"/>
                <a:gd name="T22" fmla="*/ 468 w 1630"/>
                <a:gd name="T23" fmla="*/ 1703 h 3032"/>
                <a:gd name="T24" fmla="*/ 481 w 1630"/>
                <a:gd name="T25" fmla="*/ 1875 h 3032"/>
                <a:gd name="T26" fmla="*/ 515 w 1630"/>
                <a:gd name="T27" fmla="*/ 2040 h 3032"/>
                <a:gd name="T28" fmla="*/ 571 w 1630"/>
                <a:gd name="T29" fmla="*/ 2196 h 3032"/>
                <a:gd name="T30" fmla="*/ 647 w 1630"/>
                <a:gd name="T31" fmla="*/ 2342 h 3032"/>
                <a:gd name="T32" fmla="*/ 740 w 1630"/>
                <a:gd name="T33" fmla="*/ 2475 h 3032"/>
                <a:gd name="T34" fmla="*/ 849 w 1630"/>
                <a:gd name="T35" fmla="*/ 2594 h 3032"/>
                <a:gd name="T36" fmla="*/ 636 w 1630"/>
                <a:gd name="T37" fmla="*/ 3032 h 3032"/>
                <a:gd name="T38" fmla="*/ 489 w 1630"/>
                <a:gd name="T39" fmla="*/ 2898 h 3032"/>
                <a:gd name="T40" fmla="*/ 358 w 1630"/>
                <a:gd name="T41" fmla="*/ 2749 h 3032"/>
                <a:gd name="T42" fmla="*/ 245 w 1630"/>
                <a:gd name="T43" fmla="*/ 2584 h 3032"/>
                <a:gd name="T44" fmla="*/ 151 w 1630"/>
                <a:gd name="T45" fmla="*/ 2406 h 3032"/>
                <a:gd name="T46" fmla="*/ 79 w 1630"/>
                <a:gd name="T47" fmla="*/ 2217 h 3032"/>
                <a:gd name="T48" fmla="*/ 29 w 1630"/>
                <a:gd name="T49" fmla="*/ 2018 h 3032"/>
                <a:gd name="T50" fmla="*/ 3 w 1630"/>
                <a:gd name="T51" fmla="*/ 1810 h 3032"/>
                <a:gd name="T52" fmla="*/ 3 w 1630"/>
                <a:gd name="T53" fmla="*/ 1599 h 3032"/>
                <a:gd name="T54" fmla="*/ 28 w 1630"/>
                <a:gd name="T55" fmla="*/ 1393 h 3032"/>
                <a:gd name="T56" fmla="*/ 77 w 1630"/>
                <a:gd name="T57" fmla="*/ 1197 h 3032"/>
                <a:gd name="T58" fmla="*/ 147 w 1630"/>
                <a:gd name="T59" fmla="*/ 1011 h 3032"/>
                <a:gd name="T60" fmla="*/ 237 w 1630"/>
                <a:gd name="T61" fmla="*/ 835 h 3032"/>
                <a:gd name="T62" fmla="*/ 347 w 1630"/>
                <a:gd name="T63" fmla="*/ 672 h 3032"/>
                <a:gd name="T64" fmla="*/ 475 w 1630"/>
                <a:gd name="T65" fmla="*/ 523 h 3032"/>
                <a:gd name="T66" fmla="*/ 619 w 1630"/>
                <a:gd name="T67" fmla="*/ 389 h 3032"/>
                <a:gd name="T68" fmla="*/ 776 w 1630"/>
                <a:gd name="T69" fmla="*/ 273 h 3032"/>
                <a:gd name="T70" fmla="*/ 948 w 1630"/>
                <a:gd name="T71" fmla="*/ 176 h 3032"/>
                <a:gd name="T72" fmla="*/ 1131 w 1630"/>
                <a:gd name="T73" fmla="*/ 98 h 3032"/>
                <a:gd name="T74" fmla="*/ 1324 w 1630"/>
                <a:gd name="T75" fmla="*/ 41 h 3032"/>
                <a:gd name="T76" fmla="*/ 1527 w 1630"/>
                <a:gd name="T77" fmla="*/ 8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0" h="3032">
                  <a:moveTo>
                    <a:pt x="1630" y="0"/>
                  </a:moveTo>
                  <a:lnTo>
                    <a:pt x="1630" y="470"/>
                  </a:lnTo>
                  <a:lnTo>
                    <a:pt x="1542" y="478"/>
                  </a:lnTo>
                  <a:lnTo>
                    <a:pt x="1457" y="493"/>
                  </a:lnTo>
                  <a:lnTo>
                    <a:pt x="1373" y="512"/>
                  </a:lnTo>
                  <a:lnTo>
                    <a:pt x="1292" y="538"/>
                  </a:lnTo>
                  <a:lnTo>
                    <a:pt x="1214" y="569"/>
                  </a:lnTo>
                  <a:lnTo>
                    <a:pt x="1138" y="605"/>
                  </a:lnTo>
                  <a:lnTo>
                    <a:pt x="1064" y="646"/>
                  </a:lnTo>
                  <a:lnTo>
                    <a:pt x="995" y="692"/>
                  </a:lnTo>
                  <a:lnTo>
                    <a:pt x="929" y="741"/>
                  </a:lnTo>
                  <a:lnTo>
                    <a:pt x="865" y="796"/>
                  </a:lnTo>
                  <a:lnTo>
                    <a:pt x="806" y="854"/>
                  </a:lnTo>
                  <a:lnTo>
                    <a:pt x="751" y="917"/>
                  </a:lnTo>
                  <a:lnTo>
                    <a:pt x="701" y="983"/>
                  </a:lnTo>
                  <a:lnTo>
                    <a:pt x="654" y="1052"/>
                  </a:lnTo>
                  <a:lnTo>
                    <a:pt x="612" y="1125"/>
                  </a:lnTo>
                  <a:lnTo>
                    <a:pt x="575" y="1200"/>
                  </a:lnTo>
                  <a:lnTo>
                    <a:pt x="544" y="1278"/>
                  </a:lnTo>
                  <a:lnTo>
                    <a:pt x="517" y="1359"/>
                  </a:lnTo>
                  <a:lnTo>
                    <a:pt x="496" y="1442"/>
                  </a:lnTo>
                  <a:lnTo>
                    <a:pt x="481" y="1527"/>
                  </a:lnTo>
                  <a:lnTo>
                    <a:pt x="472" y="1614"/>
                  </a:lnTo>
                  <a:lnTo>
                    <a:pt x="468" y="1703"/>
                  </a:lnTo>
                  <a:lnTo>
                    <a:pt x="472" y="1790"/>
                  </a:lnTo>
                  <a:lnTo>
                    <a:pt x="481" y="1875"/>
                  </a:lnTo>
                  <a:lnTo>
                    <a:pt x="495" y="1959"/>
                  </a:lnTo>
                  <a:lnTo>
                    <a:pt x="515" y="2040"/>
                  </a:lnTo>
                  <a:lnTo>
                    <a:pt x="541" y="2120"/>
                  </a:lnTo>
                  <a:lnTo>
                    <a:pt x="571" y="2196"/>
                  </a:lnTo>
                  <a:lnTo>
                    <a:pt x="606" y="2270"/>
                  </a:lnTo>
                  <a:lnTo>
                    <a:pt x="647" y="2342"/>
                  </a:lnTo>
                  <a:lnTo>
                    <a:pt x="691" y="2410"/>
                  </a:lnTo>
                  <a:lnTo>
                    <a:pt x="740" y="2475"/>
                  </a:lnTo>
                  <a:lnTo>
                    <a:pt x="792" y="2536"/>
                  </a:lnTo>
                  <a:lnTo>
                    <a:pt x="849" y="2594"/>
                  </a:lnTo>
                  <a:lnTo>
                    <a:pt x="909" y="2649"/>
                  </a:lnTo>
                  <a:lnTo>
                    <a:pt x="636" y="3032"/>
                  </a:lnTo>
                  <a:lnTo>
                    <a:pt x="561" y="2968"/>
                  </a:lnTo>
                  <a:lnTo>
                    <a:pt x="489" y="2898"/>
                  </a:lnTo>
                  <a:lnTo>
                    <a:pt x="422" y="2826"/>
                  </a:lnTo>
                  <a:lnTo>
                    <a:pt x="358" y="2749"/>
                  </a:lnTo>
                  <a:lnTo>
                    <a:pt x="300" y="2668"/>
                  </a:lnTo>
                  <a:lnTo>
                    <a:pt x="245" y="2584"/>
                  </a:lnTo>
                  <a:lnTo>
                    <a:pt x="196" y="2497"/>
                  </a:lnTo>
                  <a:lnTo>
                    <a:pt x="151" y="2406"/>
                  </a:lnTo>
                  <a:lnTo>
                    <a:pt x="112" y="2313"/>
                  </a:lnTo>
                  <a:lnTo>
                    <a:pt x="79" y="2217"/>
                  </a:lnTo>
                  <a:lnTo>
                    <a:pt x="51" y="2119"/>
                  </a:lnTo>
                  <a:lnTo>
                    <a:pt x="29" y="2018"/>
                  </a:lnTo>
                  <a:lnTo>
                    <a:pt x="13" y="1915"/>
                  </a:lnTo>
                  <a:lnTo>
                    <a:pt x="3" y="1810"/>
                  </a:lnTo>
                  <a:lnTo>
                    <a:pt x="0" y="1703"/>
                  </a:lnTo>
                  <a:lnTo>
                    <a:pt x="3" y="1599"/>
                  </a:lnTo>
                  <a:lnTo>
                    <a:pt x="12" y="1495"/>
                  </a:lnTo>
                  <a:lnTo>
                    <a:pt x="28" y="1393"/>
                  </a:lnTo>
                  <a:lnTo>
                    <a:pt x="50" y="1294"/>
                  </a:lnTo>
                  <a:lnTo>
                    <a:pt x="77" y="1197"/>
                  </a:lnTo>
                  <a:lnTo>
                    <a:pt x="109" y="1102"/>
                  </a:lnTo>
                  <a:lnTo>
                    <a:pt x="147" y="1011"/>
                  </a:lnTo>
                  <a:lnTo>
                    <a:pt x="190" y="921"/>
                  </a:lnTo>
                  <a:lnTo>
                    <a:pt x="237" y="835"/>
                  </a:lnTo>
                  <a:lnTo>
                    <a:pt x="290" y="752"/>
                  </a:lnTo>
                  <a:lnTo>
                    <a:pt x="347" y="672"/>
                  </a:lnTo>
                  <a:lnTo>
                    <a:pt x="409" y="595"/>
                  </a:lnTo>
                  <a:lnTo>
                    <a:pt x="475" y="523"/>
                  </a:lnTo>
                  <a:lnTo>
                    <a:pt x="545" y="454"/>
                  </a:lnTo>
                  <a:lnTo>
                    <a:pt x="619" y="389"/>
                  </a:lnTo>
                  <a:lnTo>
                    <a:pt x="695" y="329"/>
                  </a:lnTo>
                  <a:lnTo>
                    <a:pt x="776" y="273"/>
                  </a:lnTo>
                  <a:lnTo>
                    <a:pt x="861" y="222"/>
                  </a:lnTo>
                  <a:lnTo>
                    <a:pt x="948" y="176"/>
                  </a:lnTo>
                  <a:lnTo>
                    <a:pt x="1038" y="134"/>
                  </a:lnTo>
                  <a:lnTo>
                    <a:pt x="1131" y="98"/>
                  </a:lnTo>
                  <a:lnTo>
                    <a:pt x="1227" y="67"/>
                  </a:lnTo>
                  <a:lnTo>
                    <a:pt x="1324" y="41"/>
                  </a:lnTo>
                  <a:lnTo>
                    <a:pt x="1424" y="22"/>
                  </a:lnTo>
                  <a:lnTo>
                    <a:pt x="1527" y="8"/>
                  </a:lnTo>
                  <a:lnTo>
                    <a:pt x="163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
            <p:cNvSpPr>
              <a:spLocks/>
            </p:cNvSpPr>
            <p:nvPr/>
          </p:nvSpPr>
          <p:spPr bwMode="auto">
            <a:xfrm rot="16200000">
              <a:off x="3287403" y="1928654"/>
              <a:ext cx="1084118" cy="1332677"/>
            </a:xfrm>
            <a:custGeom>
              <a:avLst/>
              <a:gdLst>
                <a:gd name="T0" fmla="*/ 1172 w 2774"/>
                <a:gd name="T1" fmla="*/ 3 h 3410"/>
                <a:gd name="T2" fmla="*/ 1376 w 2774"/>
                <a:gd name="T3" fmla="*/ 28 h 3410"/>
                <a:gd name="T4" fmla="*/ 1569 w 2774"/>
                <a:gd name="T5" fmla="*/ 75 h 3410"/>
                <a:gd name="T6" fmla="*/ 1755 w 2774"/>
                <a:gd name="T7" fmla="*/ 144 h 3410"/>
                <a:gd name="T8" fmla="*/ 1929 w 2774"/>
                <a:gd name="T9" fmla="*/ 234 h 3410"/>
                <a:gd name="T10" fmla="*/ 2091 w 2774"/>
                <a:gd name="T11" fmla="*/ 341 h 3410"/>
                <a:gd name="T12" fmla="*/ 2239 w 2774"/>
                <a:gd name="T13" fmla="*/ 466 h 3410"/>
                <a:gd name="T14" fmla="*/ 2373 w 2774"/>
                <a:gd name="T15" fmla="*/ 607 h 3410"/>
                <a:gd name="T16" fmla="*/ 2489 w 2774"/>
                <a:gd name="T17" fmla="*/ 762 h 3410"/>
                <a:gd name="T18" fmla="*/ 2587 w 2774"/>
                <a:gd name="T19" fmla="*/ 931 h 3410"/>
                <a:gd name="T20" fmla="*/ 2667 w 2774"/>
                <a:gd name="T21" fmla="*/ 1110 h 3410"/>
                <a:gd name="T22" fmla="*/ 2725 w 2774"/>
                <a:gd name="T23" fmla="*/ 1301 h 3410"/>
                <a:gd name="T24" fmla="*/ 2761 w 2774"/>
                <a:gd name="T25" fmla="*/ 1499 h 3410"/>
                <a:gd name="T26" fmla="*/ 2774 w 2774"/>
                <a:gd name="T27" fmla="*/ 1705 h 3410"/>
                <a:gd name="T28" fmla="*/ 2761 w 2774"/>
                <a:gd name="T29" fmla="*/ 1911 h 3410"/>
                <a:gd name="T30" fmla="*/ 2725 w 2774"/>
                <a:gd name="T31" fmla="*/ 2110 h 3410"/>
                <a:gd name="T32" fmla="*/ 2667 w 2774"/>
                <a:gd name="T33" fmla="*/ 2300 h 3410"/>
                <a:gd name="T34" fmla="*/ 2587 w 2774"/>
                <a:gd name="T35" fmla="*/ 2480 h 3410"/>
                <a:gd name="T36" fmla="*/ 2489 w 2774"/>
                <a:gd name="T37" fmla="*/ 2648 h 3410"/>
                <a:gd name="T38" fmla="*/ 2373 w 2774"/>
                <a:gd name="T39" fmla="*/ 2804 h 3410"/>
                <a:gd name="T40" fmla="*/ 2239 w 2774"/>
                <a:gd name="T41" fmla="*/ 2945 h 3410"/>
                <a:gd name="T42" fmla="*/ 2091 w 2774"/>
                <a:gd name="T43" fmla="*/ 3069 h 3410"/>
                <a:gd name="T44" fmla="*/ 1929 w 2774"/>
                <a:gd name="T45" fmla="*/ 3177 h 3410"/>
                <a:gd name="T46" fmla="*/ 1755 w 2774"/>
                <a:gd name="T47" fmla="*/ 3266 h 3410"/>
                <a:gd name="T48" fmla="*/ 1569 w 2774"/>
                <a:gd name="T49" fmla="*/ 3335 h 3410"/>
                <a:gd name="T50" fmla="*/ 1376 w 2774"/>
                <a:gd name="T51" fmla="*/ 3382 h 3410"/>
                <a:gd name="T52" fmla="*/ 1172 w 2774"/>
                <a:gd name="T53" fmla="*/ 3407 h 3410"/>
                <a:gd name="T54" fmla="*/ 968 w 2774"/>
                <a:gd name="T55" fmla="*/ 3407 h 3410"/>
                <a:gd name="T56" fmla="*/ 772 w 2774"/>
                <a:gd name="T57" fmla="*/ 3384 h 3410"/>
                <a:gd name="T58" fmla="*/ 584 w 2774"/>
                <a:gd name="T59" fmla="*/ 3340 h 3410"/>
                <a:gd name="T60" fmla="*/ 403 w 2774"/>
                <a:gd name="T61" fmla="*/ 3275 h 3410"/>
                <a:gd name="T62" fmla="*/ 234 w 2774"/>
                <a:gd name="T63" fmla="*/ 3192 h 3410"/>
                <a:gd name="T64" fmla="*/ 75 w 2774"/>
                <a:gd name="T65" fmla="*/ 3091 h 3410"/>
                <a:gd name="T66" fmla="*/ 273 w 2774"/>
                <a:gd name="T67" fmla="*/ 2651 h 3410"/>
                <a:gd name="T68" fmla="*/ 410 w 2774"/>
                <a:gd name="T69" fmla="*/ 2751 h 3410"/>
                <a:gd name="T70" fmla="*/ 559 w 2774"/>
                <a:gd name="T71" fmla="*/ 2832 h 3410"/>
                <a:gd name="T72" fmla="*/ 720 w 2774"/>
                <a:gd name="T73" fmla="*/ 2891 h 3410"/>
                <a:gd name="T74" fmla="*/ 891 w 2774"/>
                <a:gd name="T75" fmla="*/ 2928 h 3410"/>
                <a:gd name="T76" fmla="*/ 1069 w 2774"/>
                <a:gd name="T77" fmla="*/ 2942 h 3410"/>
                <a:gd name="T78" fmla="*/ 1244 w 2774"/>
                <a:gd name="T79" fmla="*/ 2929 h 3410"/>
                <a:gd name="T80" fmla="*/ 1411 w 2774"/>
                <a:gd name="T81" fmla="*/ 2893 h 3410"/>
                <a:gd name="T82" fmla="*/ 1569 w 2774"/>
                <a:gd name="T83" fmla="*/ 2836 h 3410"/>
                <a:gd name="T84" fmla="*/ 1717 w 2774"/>
                <a:gd name="T85" fmla="*/ 2758 h 3410"/>
                <a:gd name="T86" fmla="*/ 1851 w 2774"/>
                <a:gd name="T87" fmla="*/ 2663 h 3410"/>
                <a:gd name="T88" fmla="*/ 1971 w 2774"/>
                <a:gd name="T89" fmla="*/ 2550 h 3410"/>
                <a:gd name="T90" fmla="*/ 2076 w 2774"/>
                <a:gd name="T91" fmla="*/ 2421 h 3410"/>
                <a:gd name="T92" fmla="*/ 2163 w 2774"/>
                <a:gd name="T93" fmla="*/ 2280 h 3410"/>
                <a:gd name="T94" fmla="*/ 2231 w 2774"/>
                <a:gd name="T95" fmla="*/ 2128 h 3410"/>
                <a:gd name="T96" fmla="*/ 2277 w 2774"/>
                <a:gd name="T97" fmla="*/ 1965 h 3410"/>
                <a:gd name="T98" fmla="*/ 2301 w 2774"/>
                <a:gd name="T99" fmla="*/ 1793 h 3410"/>
                <a:gd name="T100" fmla="*/ 2301 w 2774"/>
                <a:gd name="T101" fmla="*/ 1617 h 3410"/>
                <a:gd name="T102" fmla="*/ 2277 w 2774"/>
                <a:gd name="T103" fmla="*/ 1446 h 3410"/>
                <a:gd name="T104" fmla="*/ 2231 w 2774"/>
                <a:gd name="T105" fmla="*/ 1282 h 3410"/>
                <a:gd name="T106" fmla="*/ 2163 w 2774"/>
                <a:gd name="T107" fmla="*/ 1130 h 3410"/>
                <a:gd name="T108" fmla="*/ 2076 w 2774"/>
                <a:gd name="T109" fmla="*/ 989 h 3410"/>
                <a:gd name="T110" fmla="*/ 1971 w 2774"/>
                <a:gd name="T111" fmla="*/ 862 h 3410"/>
                <a:gd name="T112" fmla="*/ 1851 w 2774"/>
                <a:gd name="T113" fmla="*/ 749 h 3410"/>
                <a:gd name="T114" fmla="*/ 1717 w 2774"/>
                <a:gd name="T115" fmla="*/ 652 h 3410"/>
                <a:gd name="T116" fmla="*/ 1569 w 2774"/>
                <a:gd name="T117" fmla="*/ 575 h 3410"/>
                <a:gd name="T118" fmla="*/ 1411 w 2774"/>
                <a:gd name="T119" fmla="*/ 518 h 3410"/>
                <a:gd name="T120" fmla="*/ 1244 w 2774"/>
                <a:gd name="T121" fmla="*/ 481 h 3410"/>
                <a:gd name="T122" fmla="*/ 1069 w 2774"/>
                <a:gd name="T123" fmla="*/ 470 h 3410"/>
                <a:gd name="T124" fmla="*/ 994 w 2774"/>
                <a:gd name="T125" fmla="*/ 2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4" h="3410">
                  <a:moveTo>
                    <a:pt x="1069" y="0"/>
                  </a:moveTo>
                  <a:lnTo>
                    <a:pt x="1172" y="3"/>
                  </a:lnTo>
                  <a:lnTo>
                    <a:pt x="1275" y="13"/>
                  </a:lnTo>
                  <a:lnTo>
                    <a:pt x="1376" y="28"/>
                  </a:lnTo>
                  <a:lnTo>
                    <a:pt x="1473" y="49"/>
                  </a:lnTo>
                  <a:lnTo>
                    <a:pt x="1569" y="75"/>
                  </a:lnTo>
                  <a:lnTo>
                    <a:pt x="1664" y="107"/>
                  </a:lnTo>
                  <a:lnTo>
                    <a:pt x="1755" y="144"/>
                  </a:lnTo>
                  <a:lnTo>
                    <a:pt x="1843" y="187"/>
                  </a:lnTo>
                  <a:lnTo>
                    <a:pt x="1929" y="234"/>
                  </a:lnTo>
                  <a:lnTo>
                    <a:pt x="2012" y="285"/>
                  </a:lnTo>
                  <a:lnTo>
                    <a:pt x="2091" y="341"/>
                  </a:lnTo>
                  <a:lnTo>
                    <a:pt x="2167" y="401"/>
                  </a:lnTo>
                  <a:lnTo>
                    <a:pt x="2239" y="466"/>
                  </a:lnTo>
                  <a:lnTo>
                    <a:pt x="2308" y="535"/>
                  </a:lnTo>
                  <a:lnTo>
                    <a:pt x="2373" y="607"/>
                  </a:lnTo>
                  <a:lnTo>
                    <a:pt x="2433" y="683"/>
                  </a:lnTo>
                  <a:lnTo>
                    <a:pt x="2489" y="762"/>
                  </a:lnTo>
                  <a:lnTo>
                    <a:pt x="2540" y="845"/>
                  </a:lnTo>
                  <a:lnTo>
                    <a:pt x="2587" y="931"/>
                  </a:lnTo>
                  <a:lnTo>
                    <a:pt x="2630" y="1019"/>
                  </a:lnTo>
                  <a:lnTo>
                    <a:pt x="2667" y="1110"/>
                  </a:lnTo>
                  <a:lnTo>
                    <a:pt x="2699" y="1205"/>
                  </a:lnTo>
                  <a:lnTo>
                    <a:pt x="2725" y="1301"/>
                  </a:lnTo>
                  <a:lnTo>
                    <a:pt x="2746" y="1398"/>
                  </a:lnTo>
                  <a:lnTo>
                    <a:pt x="2761" y="1499"/>
                  </a:lnTo>
                  <a:lnTo>
                    <a:pt x="2771" y="1602"/>
                  </a:lnTo>
                  <a:lnTo>
                    <a:pt x="2774" y="1705"/>
                  </a:lnTo>
                  <a:lnTo>
                    <a:pt x="2771" y="1809"/>
                  </a:lnTo>
                  <a:lnTo>
                    <a:pt x="2761" y="1911"/>
                  </a:lnTo>
                  <a:lnTo>
                    <a:pt x="2746" y="2012"/>
                  </a:lnTo>
                  <a:lnTo>
                    <a:pt x="2725" y="2110"/>
                  </a:lnTo>
                  <a:lnTo>
                    <a:pt x="2699" y="2207"/>
                  </a:lnTo>
                  <a:lnTo>
                    <a:pt x="2667" y="2300"/>
                  </a:lnTo>
                  <a:lnTo>
                    <a:pt x="2630" y="2391"/>
                  </a:lnTo>
                  <a:lnTo>
                    <a:pt x="2587" y="2480"/>
                  </a:lnTo>
                  <a:lnTo>
                    <a:pt x="2540" y="2565"/>
                  </a:lnTo>
                  <a:lnTo>
                    <a:pt x="2489" y="2648"/>
                  </a:lnTo>
                  <a:lnTo>
                    <a:pt x="2433" y="2728"/>
                  </a:lnTo>
                  <a:lnTo>
                    <a:pt x="2373" y="2804"/>
                  </a:lnTo>
                  <a:lnTo>
                    <a:pt x="2308" y="2876"/>
                  </a:lnTo>
                  <a:lnTo>
                    <a:pt x="2239" y="2945"/>
                  </a:lnTo>
                  <a:lnTo>
                    <a:pt x="2167" y="3009"/>
                  </a:lnTo>
                  <a:lnTo>
                    <a:pt x="2091" y="3069"/>
                  </a:lnTo>
                  <a:lnTo>
                    <a:pt x="2012" y="3126"/>
                  </a:lnTo>
                  <a:lnTo>
                    <a:pt x="1929" y="3177"/>
                  </a:lnTo>
                  <a:lnTo>
                    <a:pt x="1843" y="3224"/>
                  </a:lnTo>
                  <a:lnTo>
                    <a:pt x="1755" y="3266"/>
                  </a:lnTo>
                  <a:lnTo>
                    <a:pt x="1664" y="3303"/>
                  </a:lnTo>
                  <a:lnTo>
                    <a:pt x="1569" y="3335"/>
                  </a:lnTo>
                  <a:lnTo>
                    <a:pt x="1473" y="3361"/>
                  </a:lnTo>
                  <a:lnTo>
                    <a:pt x="1376" y="3382"/>
                  </a:lnTo>
                  <a:lnTo>
                    <a:pt x="1275" y="3398"/>
                  </a:lnTo>
                  <a:lnTo>
                    <a:pt x="1172" y="3407"/>
                  </a:lnTo>
                  <a:lnTo>
                    <a:pt x="1069" y="3410"/>
                  </a:lnTo>
                  <a:lnTo>
                    <a:pt x="968" y="3407"/>
                  </a:lnTo>
                  <a:lnTo>
                    <a:pt x="870" y="3399"/>
                  </a:lnTo>
                  <a:lnTo>
                    <a:pt x="772" y="3384"/>
                  </a:lnTo>
                  <a:lnTo>
                    <a:pt x="677" y="3364"/>
                  </a:lnTo>
                  <a:lnTo>
                    <a:pt x="584" y="3340"/>
                  </a:lnTo>
                  <a:lnTo>
                    <a:pt x="493" y="3311"/>
                  </a:lnTo>
                  <a:lnTo>
                    <a:pt x="403" y="3275"/>
                  </a:lnTo>
                  <a:lnTo>
                    <a:pt x="317" y="3236"/>
                  </a:lnTo>
                  <a:lnTo>
                    <a:pt x="234" y="3192"/>
                  </a:lnTo>
                  <a:lnTo>
                    <a:pt x="154" y="3144"/>
                  </a:lnTo>
                  <a:lnTo>
                    <a:pt x="75" y="3091"/>
                  </a:lnTo>
                  <a:lnTo>
                    <a:pt x="0" y="3034"/>
                  </a:lnTo>
                  <a:lnTo>
                    <a:pt x="273" y="2651"/>
                  </a:lnTo>
                  <a:lnTo>
                    <a:pt x="339" y="2703"/>
                  </a:lnTo>
                  <a:lnTo>
                    <a:pt x="410" y="2751"/>
                  </a:lnTo>
                  <a:lnTo>
                    <a:pt x="482" y="2793"/>
                  </a:lnTo>
                  <a:lnTo>
                    <a:pt x="559" y="2832"/>
                  </a:lnTo>
                  <a:lnTo>
                    <a:pt x="638" y="2864"/>
                  </a:lnTo>
                  <a:lnTo>
                    <a:pt x="720" y="2891"/>
                  </a:lnTo>
                  <a:lnTo>
                    <a:pt x="804" y="2913"/>
                  </a:lnTo>
                  <a:lnTo>
                    <a:pt x="891" y="2928"/>
                  </a:lnTo>
                  <a:lnTo>
                    <a:pt x="979" y="2938"/>
                  </a:lnTo>
                  <a:lnTo>
                    <a:pt x="1069" y="2942"/>
                  </a:lnTo>
                  <a:lnTo>
                    <a:pt x="1157" y="2938"/>
                  </a:lnTo>
                  <a:lnTo>
                    <a:pt x="1244" y="2929"/>
                  </a:lnTo>
                  <a:lnTo>
                    <a:pt x="1328" y="2914"/>
                  </a:lnTo>
                  <a:lnTo>
                    <a:pt x="1411" y="2893"/>
                  </a:lnTo>
                  <a:lnTo>
                    <a:pt x="1492" y="2867"/>
                  </a:lnTo>
                  <a:lnTo>
                    <a:pt x="1569" y="2836"/>
                  </a:lnTo>
                  <a:lnTo>
                    <a:pt x="1644" y="2800"/>
                  </a:lnTo>
                  <a:lnTo>
                    <a:pt x="1717" y="2758"/>
                  </a:lnTo>
                  <a:lnTo>
                    <a:pt x="1785" y="2713"/>
                  </a:lnTo>
                  <a:lnTo>
                    <a:pt x="1851" y="2663"/>
                  </a:lnTo>
                  <a:lnTo>
                    <a:pt x="1912" y="2608"/>
                  </a:lnTo>
                  <a:lnTo>
                    <a:pt x="1971" y="2550"/>
                  </a:lnTo>
                  <a:lnTo>
                    <a:pt x="2025" y="2488"/>
                  </a:lnTo>
                  <a:lnTo>
                    <a:pt x="2076" y="2421"/>
                  </a:lnTo>
                  <a:lnTo>
                    <a:pt x="2122" y="2353"/>
                  </a:lnTo>
                  <a:lnTo>
                    <a:pt x="2163" y="2280"/>
                  </a:lnTo>
                  <a:lnTo>
                    <a:pt x="2199" y="2206"/>
                  </a:lnTo>
                  <a:lnTo>
                    <a:pt x="2231" y="2128"/>
                  </a:lnTo>
                  <a:lnTo>
                    <a:pt x="2256" y="2047"/>
                  </a:lnTo>
                  <a:lnTo>
                    <a:pt x="2277" y="1965"/>
                  </a:lnTo>
                  <a:lnTo>
                    <a:pt x="2293" y="1880"/>
                  </a:lnTo>
                  <a:lnTo>
                    <a:pt x="2301" y="1793"/>
                  </a:lnTo>
                  <a:lnTo>
                    <a:pt x="2304" y="1705"/>
                  </a:lnTo>
                  <a:lnTo>
                    <a:pt x="2301" y="1617"/>
                  </a:lnTo>
                  <a:lnTo>
                    <a:pt x="2293" y="1530"/>
                  </a:lnTo>
                  <a:lnTo>
                    <a:pt x="2277" y="1446"/>
                  </a:lnTo>
                  <a:lnTo>
                    <a:pt x="2256" y="1363"/>
                  </a:lnTo>
                  <a:lnTo>
                    <a:pt x="2231" y="1282"/>
                  </a:lnTo>
                  <a:lnTo>
                    <a:pt x="2199" y="1205"/>
                  </a:lnTo>
                  <a:lnTo>
                    <a:pt x="2163" y="1130"/>
                  </a:lnTo>
                  <a:lnTo>
                    <a:pt x="2122" y="1057"/>
                  </a:lnTo>
                  <a:lnTo>
                    <a:pt x="2076" y="989"/>
                  </a:lnTo>
                  <a:lnTo>
                    <a:pt x="2025" y="923"/>
                  </a:lnTo>
                  <a:lnTo>
                    <a:pt x="1971" y="862"/>
                  </a:lnTo>
                  <a:lnTo>
                    <a:pt x="1912" y="803"/>
                  </a:lnTo>
                  <a:lnTo>
                    <a:pt x="1851" y="749"/>
                  </a:lnTo>
                  <a:lnTo>
                    <a:pt x="1785" y="698"/>
                  </a:lnTo>
                  <a:lnTo>
                    <a:pt x="1717" y="652"/>
                  </a:lnTo>
                  <a:lnTo>
                    <a:pt x="1644" y="611"/>
                  </a:lnTo>
                  <a:lnTo>
                    <a:pt x="1569" y="575"/>
                  </a:lnTo>
                  <a:lnTo>
                    <a:pt x="1492" y="543"/>
                  </a:lnTo>
                  <a:lnTo>
                    <a:pt x="1411" y="518"/>
                  </a:lnTo>
                  <a:lnTo>
                    <a:pt x="1328" y="497"/>
                  </a:lnTo>
                  <a:lnTo>
                    <a:pt x="1244" y="481"/>
                  </a:lnTo>
                  <a:lnTo>
                    <a:pt x="1157" y="473"/>
                  </a:lnTo>
                  <a:lnTo>
                    <a:pt x="1069" y="470"/>
                  </a:lnTo>
                  <a:lnTo>
                    <a:pt x="994" y="472"/>
                  </a:lnTo>
                  <a:lnTo>
                    <a:pt x="994" y="2"/>
                  </a:lnTo>
                  <a:lnTo>
                    <a:pt x="106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3649785" y="2340187"/>
              <a:ext cx="359352" cy="758168"/>
              <a:chOff x="4862513" y="3435351"/>
              <a:chExt cx="274638" cy="579438"/>
            </a:xfrm>
            <a:solidFill>
              <a:schemeClr val="bg1">
                <a:lumMod val="50000"/>
              </a:schemeClr>
            </a:solidFill>
          </p:grpSpPr>
          <p:sp>
            <p:nvSpPr>
              <p:cNvPr id="65" name="Freeform 23"/>
              <p:cNvSpPr>
                <a:spLocks/>
              </p:cNvSpPr>
              <p:nvPr/>
            </p:nvSpPr>
            <p:spPr bwMode="auto">
              <a:xfrm>
                <a:off x="4862513" y="3552826"/>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4"/>
              <p:cNvSpPr>
                <a:spLocks/>
              </p:cNvSpPr>
              <p:nvPr/>
            </p:nvSpPr>
            <p:spPr bwMode="auto">
              <a:xfrm>
                <a:off x="4946651" y="3435351"/>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4" name="Group 3"/>
          <p:cNvGrpSpPr/>
          <p:nvPr/>
        </p:nvGrpSpPr>
        <p:grpSpPr>
          <a:xfrm>
            <a:off x="4648201" y="3031668"/>
            <a:ext cx="1332677" cy="1451197"/>
            <a:chOff x="4648200" y="2052934"/>
            <a:chExt cx="1332677" cy="1332675"/>
          </a:xfrm>
        </p:grpSpPr>
        <p:sp>
          <p:nvSpPr>
            <p:cNvPr id="47" name="Freeform 6"/>
            <p:cNvSpPr>
              <a:spLocks/>
            </p:cNvSpPr>
            <p:nvPr/>
          </p:nvSpPr>
          <p:spPr bwMode="auto">
            <a:xfrm rot="10800000">
              <a:off x="5343850" y="2199880"/>
              <a:ext cx="637027" cy="1184947"/>
            </a:xfrm>
            <a:custGeom>
              <a:avLst/>
              <a:gdLst>
                <a:gd name="T0" fmla="*/ 1630 w 1630"/>
                <a:gd name="T1" fmla="*/ 470 h 3032"/>
                <a:gd name="T2" fmla="*/ 1457 w 1630"/>
                <a:gd name="T3" fmla="*/ 493 h 3032"/>
                <a:gd name="T4" fmla="*/ 1292 w 1630"/>
                <a:gd name="T5" fmla="*/ 538 h 3032"/>
                <a:gd name="T6" fmla="*/ 1138 w 1630"/>
                <a:gd name="T7" fmla="*/ 605 h 3032"/>
                <a:gd name="T8" fmla="*/ 995 w 1630"/>
                <a:gd name="T9" fmla="*/ 692 h 3032"/>
                <a:gd name="T10" fmla="*/ 865 w 1630"/>
                <a:gd name="T11" fmla="*/ 796 h 3032"/>
                <a:gd name="T12" fmla="*/ 751 w 1630"/>
                <a:gd name="T13" fmla="*/ 917 h 3032"/>
                <a:gd name="T14" fmla="*/ 654 w 1630"/>
                <a:gd name="T15" fmla="*/ 1052 h 3032"/>
                <a:gd name="T16" fmla="*/ 575 w 1630"/>
                <a:gd name="T17" fmla="*/ 1200 h 3032"/>
                <a:gd name="T18" fmla="*/ 517 w 1630"/>
                <a:gd name="T19" fmla="*/ 1359 h 3032"/>
                <a:gd name="T20" fmla="*/ 481 w 1630"/>
                <a:gd name="T21" fmla="*/ 1527 h 3032"/>
                <a:gd name="T22" fmla="*/ 468 w 1630"/>
                <a:gd name="T23" fmla="*/ 1703 h 3032"/>
                <a:gd name="T24" fmla="*/ 481 w 1630"/>
                <a:gd name="T25" fmla="*/ 1875 h 3032"/>
                <a:gd name="T26" fmla="*/ 515 w 1630"/>
                <a:gd name="T27" fmla="*/ 2040 h 3032"/>
                <a:gd name="T28" fmla="*/ 571 w 1630"/>
                <a:gd name="T29" fmla="*/ 2196 h 3032"/>
                <a:gd name="T30" fmla="*/ 647 w 1630"/>
                <a:gd name="T31" fmla="*/ 2342 h 3032"/>
                <a:gd name="T32" fmla="*/ 740 w 1630"/>
                <a:gd name="T33" fmla="*/ 2475 h 3032"/>
                <a:gd name="T34" fmla="*/ 849 w 1630"/>
                <a:gd name="T35" fmla="*/ 2594 h 3032"/>
                <a:gd name="T36" fmla="*/ 636 w 1630"/>
                <a:gd name="T37" fmla="*/ 3032 h 3032"/>
                <a:gd name="T38" fmla="*/ 489 w 1630"/>
                <a:gd name="T39" fmla="*/ 2898 h 3032"/>
                <a:gd name="T40" fmla="*/ 358 w 1630"/>
                <a:gd name="T41" fmla="*/ 2749 h 3032"/>
                <a:gd name="T42" fmla="*/ 245 w 1630"/>
                <a:gd name="T43" fmla="*/ 2584 h 3032"/>
                <a:gd name="T44" fmla="*/ 151 w 1630"/>
                <a:gd name="T45" fmla="*/ 2406 h 3032"/>
                <a:gd name="T46" fmla="*/ 79 w 1630"/>
                <a:gd name="T47" fmla="*/ 2217 h 3032"/>
                <a:gd name="T48" fmla="*/ 29 w 1630"/>
                <a:gd name="T49" fmla="*/ 2018 h 3032"/>
                <a:gd name="T50" fmla="*/ 3 w 1630"/>
                <a:gd name="T51" fmla="*/ 1810 h 3032"/>
                <a:gd name="T52" fmla="*/ 3 w 1630"/>
                <a:gd name="T53" fmla="*/ 1599 h 3032"/>
                <a:gd name="T54" fmla="*/ 28 w 1630"/>
                <a:gd name="T55" fmla="*/ 1393 h 3032"/>
                <a:gd name="T56" fmla="*/ 77 w 1630"/>
                <a:gd name="T57" fmla="*/ 1197 h 3032"/>
                <a:gd name="T58" fmla="*/ 147 w 1630"/>
                <a:gd name="T59" fmla="*/ 1011 h 3032"/>
                <a:gd name="T60" fmla="*/ 237 w 1630"/>
                <a:gd name="T61" fmla="*/ 835 h 3032"/>
                <a:gd name="T62" fmla="*/ 347 w 1630"/>
                <a:gd name="T63" fmla="*/ 672 h 3032"/>
                <a:gd name="T64" fmla="*/ 475 w 1630"/>
                <a:gd name="T65" fmla="*/ 523 h 3032"/>
                <a:gd name="T66" fmla="*/ 619 w 1630"/>
                <a:gd name="T67" fmla="*/ 389 h 3032"/>
                <a:gd name="T68" fmla="*/ 776 w 1630"/>
                <a:gd name="T69" fmla="*/ 273 h 3032"/>
                <a:gd name="T70" fmla="*/ 948 w 1630"/>
                <a:gd name="T71" fmla="*/ 176 h 3032"/>
                <a:gd name="T72" fmla="*/ 1131 w 1630"/>
                <a:gd name="T73" fmla="*/ 98 h 3032"/>
                <a:gd name="T74" fmla="*/ 1324 w 1630"/>
                <a:gd name="T75" fmla="*/ 41 h 3032"/>
                <a:gd name="T76" fmla="*/ 1527 w 1630"/>
                <a:gd name="T77" fmla="*/ 8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0" h="3032">
                  <a:moveTo>
                    <a:pt x="1630" y="0"/>
                  </a:moveTo>
                  <a:lnTo>
                    <a:pt x="1630" y="470"/>
                  </a:lnTo>
                  <a:lnTo>
                    <a:pt x="1542" y="478"/>
                  </a:lnTo>
                  <a:lnTo>
                    <a:pt x="1457" y="493"/>
                  </a:lnTo>
                  <a:lnTo>
                    <a:pt x="1373" y="512"/>
                  </a:lnTo>
                  <a:lnTo>
                    <a:pt x="1292" y="538"/>
                  </a:lnTo>
                  <a:lnTo>
                    <a:pt x="1214" y="569"/>
                  </a:lnTo>
                  <a:lnTo>
                    <a:pt x="1138" y="605"/>
                  </a:lnTo>
                  <a:lnTo>
                    <a:pt x="1064" y="646"/>
                  </a:lnTo>
                  <a:lnTo>
                    <a:pt x="995" y="692"/>
                  </a:lnTo>
                  <a:lnTo>
                    <a:pt x="929" y="741"/>
                  </a:lnTo>
                  <a:lnTo>
                    <a:pt x="865" y="796"/>
                  </a:lnTo>
                  <a:lnTo>
                    <a:pt x="806" y="854"/>
                  </a:lnTo>
                  <a:lnTo>
                    <a:pt x="751" y="917"/>
                  </a:lnTo>
                  <a:lnTo>
                    <a:pt x="701" y="983"/>
                  </a:lnTo>
                  <a:lnTo>
                    <a:pt x="654" y="1052"/>
                  </a:lnTo>
                  <a:lnTo>
                    <a:pt x="612" y="1125"/>
                  </a:lnTo>
                  <a:lnTo>
                    <a:pt x="575" y="1200"/>
                  </a:lnTo>
                  <a:lnTo>
                    <a:pt x="544" y="1278"/>
                  </a:lnTo>
                  <a:lnTo>
                    <a:pt x="517" y="1359"/>
                  </a:lnTo>
                  <a:lnTo>
                    <a:pt x="496" y="1442"/>
                  </a:lnTo>
                  <a:lnTo>
                    <a:pt x="481" y="1527"/>
                  </a:lnTo>
                  <a:lnTo>
                    <a:pt x="472" y="1614"/>
                  </a:lnTo>
                  <a:lnTo>
                    <a:pt x="468" y="1703"/>
                  </a:lnTo>
                  <a:lnTo>
                    <a:pt x="472" y="1790"/>
                  </a:lnTo>
                  <a:lnTo>
                    <a:pt x="481" y="1875"/>
                  </a:lnTo>
                  <a:lnTo>
                    <a:pt x="495" y="1959"/>
                  </a:lnTo>
                  <a:lnTo>
                    <a:pt x="515" y="2040"/>
                  </a:lnTo>
                  <a:lnTo>
                    <a:pt x="541" y="2120"/>
                  </a:lnTo>
                  <a:lnTo>
                    <a:pt x="571" y="2196"/>
                  </a:lnTo>
                  <a:lnTo>
                    <a:pt x="606" y="2270"/>
                  </a:lnTo>
                  <a:lnTo>
                    <a:pt x="647" y="2342"/>
                  </a:lnTo>
                  <a:lnTo>
                    <a:pt x="691" y="2410"/>
                  </a:lnTo>
                  <a:lnTo>
                    <a:pt x="740" y="2475"/>
                  </a:lnTo>
                  <a:lnTo>
                    <a:pt x="792" y="2536"/>
                  </a:lnTo>
                  <a:lnTo>
                    <a:pt x="849" y="2594"/>
                  </a:lnTo>
                  <a:lnTo>
                    <a:pt x="909" y="2649"/>
                  </a:lnTo>
                  <a:lnTo>
                    <a:pt x="636" y="3032"/>
                  </a:lnTo>
                  <a:lnTo>
                    <a:pt x="561" y="2968"/>
                  </a:lnTo>
                  <a:lnTo>
                    <a:pt x="489" y="2898"/>
                  </a:lnTo>
                  <a:lnTo>
                    <a:pt x="422" y="2826"/>
                  </a:lnTo>
                  <a:lnTo>
                    <a:pt x="358" y="2749"/>
                  </a:lnTo>
                  <a:lnTo>
                    <a:pt x="300" y="2668"/>
                  </a:lnTo>
                  <a:lnTo>
                    <a:pt x="245" y="2584"/>
                  </a:lnTo>
                  <a:lnTo>
                    <a:pt x="196" y="2497"/>
                  </a:lnTo>
                  <a:lnTo>
                    <a:pt x="151" y="2406"/>
                  </a:lnTo>
                  <a:lnTo>
                    <a:pt x="112" y="2313"/>
                  </a:lnTo>
                  <a:lnTo>
                    <a:pt x="79" y="2217"/>
                  </a:lnTo>
                  <a:lnTo>
                    <a:pt x="51" y="2119"/>
                  </a:lnTo>
                  <a:lnTo>
                    <a:pt x="29" y="2018"/>
                  </a:lnTo>
                  <a:lnTo>
                    <a:pt x="13" y="1915"/>
                  </a:lnTo>
                  <a:lnTo>
                    <a:pt x="3" y="1810"/>
                  </a:lnTo>
                  <a:lnTo>
                    <a:pt x="0" y="1703"/>
                  </a:lnTo>
                  <a:lnTo>
                    <a:pt x="3" y="1599"/>
                  </a:lnTo>
                  <a:lnTo>
                    <a:pt x="12" y="1495"/>
                  </a:lnTo>
                  <a:lnTo>
                    <a:pt x="28" y="1393"/>
                  </a:lnTo>
                  <a:lnTo>
                    <a:pt x="50" y="1294"/>
                  </a:lnTo>
                  <a:lnTo>
                    <a:pt x="77" y="1197"/>
                  </a:lnTo>
                  <a:lnTo>
                    <a:pt x="109" y="1102"/>
                  </a:lnTo>
                  <a:lnTo>
                    <a:pt x="147" y="1011"/>
                  </a:lnTo>
                  <a:lnTo>
                    <a:pt x="190" y="921"/>
                  </a:lnTo>
                  <a:lnTo>
                    <a:pt x="237" y="835"/>
                  </a:lnTo>
                  <a:lnTo>
                    <a:pt x="290" y="752"/>
                  </a:lnTo>
                  <a:lnTo>
                    <a:pt x="347" y="672"/>
                  </a:lnTo>
                  <a:lnTo>
                    <a:pt x="409" y="595"/>
                  </a:lnTo>
                  <a:lnTo>
                    <a:pt x="475" y="523"/>
                  </a:lnTo>
                  <a:lnTo>
                    <a:pt x="545" y="454"/>
                  </a:lnTo>
                  <a:lnTo>
                    <a:pt x="619" y="389"/>
                  </a:lnTo>
                  <a:lnTo>
                    <a:pt x="695" y="329"/>
                  </a:lnTo>
                  <a:lnTo>
                    <a:pt x="776" y="273"/>
                  </a:lnTo>
                  <a:lnTo>
                    <a:pt x="861" y="222"/>
                  </a:lnTo>
                  <a:lnTo>
                    <a:pt x="948" y="176"/>
                  </a:lnTo>
                  <a:lnTo>
                    <a:pt x="1038" y="134"/>
                  </a:lnTo>
                  <a:lnTo>
                    <a:pt x="1131" y="98"/>
                  </a:lnTo>
                  <a:lnTo>
                    <a:pt x="1227" y="67"/>
                  </a:lnTo>
                  <a:lnTo>
                    <a:pt x="1324" y="41"/>
                  </a:lnTo>
                  <a:lnTo>
                    <a:pt x="1424" y="22"/>
                  </a:lnTo>
                  <a:lnTo>
                    <a:pt x="1527" y="8"/>
                  </a:lnTo>
                  <a:lnTo>
                    <a:pt x="163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
            <p:cNvSpPr>
              <a:spLocks/>
            </p:cNvSpPr>
            <p:nvPr/>
          </p:nvSpPr>
          <p:spPr bwMode="auto">
            <a:xfrm rot="10800000">
              <a:off x="4648200" y="2052934"/>
              <a:ext cx="1084119" cy="1332675"/>
            </a:xfrm>
            <a:custGeom>
              <a:avLst/>
              <a:gdLst>
                <a:gd name="T0" fmla="*/ 1172 w 2774"/>
                <a:gd name="T1" fmla="*/ 3 h 3410"/>
                <a:gd name="T2" fmla="*/ 1376 w 2774"/>
                <a:gd name="T3" fmla="*/ 28 h 3410"/>
                <a:gd name="T4" fmla="*/ 1569 w 2774"/>
                <a:gd name="T5" fmla="*/ 75 h 3410"/>
                <a:gd name="T6" fmla="*/ 1755 w 2774"/>
                <a:gd name="T7" fmla="*/ 144 h 3410"/>
                <a:gd name="T8" fmla="*/ 1929 w 2774"/>
                <a:gd name="T9" fmla="*/ 234 h 3410"/>
                <a:gd name="T10" fmla="*/ 2091 w 2774"/>
                <a:gd name="T11" fmla="*/ 341 h 3410"/>
                <a:gd name="T12" fmla="*/ 2239 w 2774"/>
                <a:gd name="T13" fmla="*/ 466 h 3410"/>
                <a:gd name="T14" fmla="*/ 2373 w 2774"/>
                <a:gd name="T15" fmla="*/ 607 h 3410"/>
                <a:gd name="T16" fmla="*/ 2489 w 2774"/>
                <a:gd name="T17" fmla="*/ 762 h 3410"/>
                <a:gd name="T18" fmla="*/ 2587 w 2774"/>
                <a:gd name="T19" fmla="*/ 931 h 3410"/>
                <a:gd name="T20" fmla="*/ 2667 w 2774"/>
                <a:gd name="T21" fmla="*/ 1110 h 3410"/>
                <a:gd name="T22" fmla="*/ 2725 w 2774"/>
                <a:gd name="T23" fmla="*/ 1301 h 3410"/>
                <a:gd name="T24" fmla="*/ 2761 w 2774"/>
                <a:gd name="T25" fmla="*/ 1499 h 3410"/>
                <a:gd name="T26" fmla="*/ 2774 w 2774"/>
                <a:gd name="T27" fmla="*/ 1705 h 3410"/>
                <a:gd name="T28" fmla="*/ 2761 w 2774"/>
                <a:gd name="T29" fmla="*/ 1911 h 3410"/>
                <a:gd name="T30" fmla="*/ 2725 w 2774"/>
                <a:gd name="T31" fmla="*/ 2110 h 3410"/>
                <a:gd name="T32" fmla="*/ 2667 w 2774"/>
                <a:gd name="T33" fmla="*/ 2300 h 3410"/>
                <a:gd name="T34" fmla="*/ 2587 w 2774"/>
                <a:gd name="T35" fmla="*/ 2480 h 3410"/>
                <a:gd name="T36" fmla="*/ 2489 w 2774"/>
                <a:gd name="T37" fmla="*/ 2648 h 3410"/>
                <a:gd name="T38" fmla="*/ 2373 w 2774"/>
                <a:gd name="T39" fmla="*/ 2804 h 3410"/>
                <a:gd name="T40" fmla="*/ 2239 w 2774"/>
                <a:gd name="T41" fmla="*/ 2945 h 3410"/>
                <a:gd name="T42" fmla="*/ 2091 w 2774"/>
                <a:gd name="T43" fmla="*/ 3069 h 3410"/>
                <a:gd name="T44" fmla="*/ 1929 w 2774"/>
                <a:gd name="T45" fmla="*/ 3177 h 3410"/>
                <a:gd name="T46" fmla="*/ 1755 w 2774"/>
                <a:gd name="T47" fmla="*/ 3266 h 3410"/>
                <a:gd name="T48" fmla="*/ 1569 w 2774"/>
                <a:gd name="T49" fmla="*/ 3335 h 3410"/>
                <a:gd name="T50" fmla="*/ 1376 w 2774"/>
                <a:gd name="T51" fmla="*/ 3382 h 3410"/>
                <a:gd name="T52" fmla="*/ 1172 w 2774"/>
                <a:gd name="T53" fmla="*/ 3407 h 3410"/>
                <a:gd name="T54" fmla="*/ 968 w 2774"/>
                <a:gd name="T55" fmla="*/ 3407 h 3410"/>
                <a:gd name="T56" fmla="*/ 772 w 2774"/>
                <a:gd name="T57" fmla="*/ 3384 h 3410"/>
                <a:gd name="T58" fmla="*/ 584 w 2774"/>
                <a:gd name="T59" fmla="*/ 3340 h 3410"/>
                <a:gd name="T60" fmla="*/ 403 w 2774"/>
                <a:gd name="T61" fmla="*/ 3275 h 3410"/>
                <a:gd name="T62" fmla="*/ 234 w 2774"/>
                <a:gd name="T63" fmla="*/ 3192 h 3410"/>
                <a:gd name="T64" fmla="*/ 75 w 2774"/>
                <a:gd name="T65" fmla="*/ 3091 h 3410"/>
                <a:gd name="T66" fmla="*/ 273 w 2774"/>
                <a:gd name="T67" fmla="*/ 2651 h 3410"/>
                <a:gd name="T68" fmla="*/ 410 w 2774"/>
                <a:gd name="T69" fmla="*/ 2751 h 3410"/>
                <a:gd name="T70" fmla="*/ 559 w 2774"/>
                <a:gd name="T71" fmla="*/ 2832 h 3410"/>
                <a:gd name="T72" fmla="*/ 720 w 2774"/>
                <a:gd name="T73" fmla="*/ 2891 h 3410"/>
                <a:gd name="T74" fmla="*/ 891 w 2774"/>
                <a:gd name="T75" fmla="*/ 2928 h 3410"/>
                <a:gd name="T76" fmla="*/ 1069 w 2774"/>
                <a:gd name="T77" fmla="*/ 2942 h 3410"/>
                <a:gd name="T78" fmla="*/ 1244 w 2774"/>
                <a:gd name="T79" fmla="*/ 2929 h 3410"/>
                <a:gd name="T80" fmla="*/ 1411 w 2774"/>
                <a:gd name="T81" fmla="*/ 2893 h 3410"/>
                <a:gd name="T82" fmla="*/ 1569 w 2774"/>
                <a:gd name="T83" fmla="*/ 2836 h 3410"/>
                <a:gd name="T84" fmla="*/ 1717 w 2774"/>
                <a:gd name="T85" fmla="*/ 2758 h 3410"/>
                <a:gd name="T86" fmla="*/ 1851 w 2774"/>
                <a:gd name="T87" fmla="*/ 2663 h 3410"/>
                <a:gd name="T88" fmla="*/ 1971 w 2774"/>
                <a:gd name="T89" fmla="*/ 2550 h 3410"/>
                <a:gd name="T90" fmla="*/ 2076 w 2774"/>
                <a:gd name="T91" fmla="*/ 2421 h 3410"/>
                <a:gd name="T92" fmla="*/ 2163 w 2774"/>
                <a:gd name="T93" fmla="*/ 2280 h 3410"/>
                <a:gd name="T94" fmla="*/ 2231 w 2774"/>
                <a:gd name="T95" fmla="*/ 2128 h 3410"/>
                <a:gd name="T96" fmla="*/ 2277 w 2774"/>
                <a:gd name="T97" fmla="*/ 1965 h 3410"/>
                <a:gd name="T98" fmla="*/ 2301 w 2774"/>
                <a:gd name="T99" fmla="*/ 1793 h 3410"/>
                <a:gd name="T100" fmla="*/ 2301 w 2774"/>
                <a:gd name="T101" fmla="*/ 1617 h 3410"/>
                <a:gd name="T102" fmla="*/ 2277 w 2774"/>
                <a:gd name="T103" fmla="*/ 1446 h 3410"/>
                <a:gd name="T104" fmla="*/ 2231 w 2774"/>
                <a:gd name="T105" fmla="*/ 1282 h 3410"/>
                <a:gd name="T106" fmla="*/ 2163 w 2774"/>
                <a:gd name="T107" fmla="*/ 1130 h 3410"/>
                <a:gd name="T108" fmla="*/ 2076 w 2774"/>
                <a:gd name="T109" fmla="*/ 989 h 3410"/>
                <a:gd name="T110" fmla="*/ 1971 w 2774"/>
                <a:gd name="T111" fmla="*/ 862 h 3410"/>
                <a:gd name="T112" fmla="*/ 1851 w 2774"/>
                <a:gd name="T113" fmla="*/ 749 h 3410"/>
                <a:gd name="T114" fmla="*/ 1717 w 2774"/>
                <a:gd name="T115" fmla="*/ 652 h 3410"/>
                <a:gd name="T116" fmla="*/ 1569 w 2774"/>
                <a:gd name="T117" fmla="*/ 575 h 3410"/>
                <a:gd name="T118" fmla="*/ 1411 w 2774"/>
                <a:gd name="T119" fmla="*/ 518 h 3410"/>
                <a:gd name="T120" fmla="*/ 1244 w 2774"/>
                <a:gd name="T121" fmla="*/ 481 h 3410"/>
                <a:gd name="T122" fmla="*/ 1069 w 2774"/>
                <a:gd name="T123" fmla="*/ 470 h 3410"/>
                <a:gd name="T124" fmla="*/ 994 w 2774"/>
                <a:gd name="T125" fmla="*/ 2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4" h="3410">
                  <a:moveTo>
                    <a:pt x="1069" y="0"/>
                  </a:moveTo>
                  <a:lnTo>
                    <a:pt x="1172" y="3"/>
                  </a:lnTo>
                  <a:lnTo>
                    <a:pt x="1275" y="13"/>
                  </a:lnTo>
                  <a:lnTo>
                    <a:pt x="1376" y="28"/>
                  </a:lnTo>
                  <a:lnTo>
                    <a:pt x="1473" y="49"/>
                  </a:lnTo>
                  <a:lnTo>
                    <a:pt x="1569" y="75"/>
                  </a:lnTo>
                  <a:lnTo>
                    <a:pt x="1664" y="107"/>
                  </a:lnTo>
                  <a:lnTo>
                    <a:pt x="1755" y="144"/>
                  </a:lnTo>
                  <a:lnTo>
                    <a:pt x="1843" y="187"/>
                  </a:lnTo>
                  <a:lnTo>
                    <a:pt x="1929" y="234"/>
                  </a:lnTo>
                  <a:lnTo>
                    <a:pt x="2012" y="285"/>
                  </a:lnTo>
                  <a:lnTo>
                    <a:pt x="2091" y="341"/>
                  </a:lnTo>
                  <a:lnTo>
                    <a:pt x="2167" y="401"/>
                  </a:lnTo>
                  <a:lnTo>
                    <a:pt x="2239" y="466"/>
                  </a:lnTo>
                  <a:lnTo>
                    <a:pt x="2308" y="535"/>
                  </a:lnTo>
                  <a:lnTo>
                    <a:pt x="2373" y="607"/>
                  </a:lnTo>
                  <a:lnTo>
                    <a:pt x="2433" y="683"/>
                  </a:lnTo>
                  <a:lnTo>
                    <a:pt x="2489" y="762"/>
                  </a:lnTo>
                  <a:lnTo>
                    <a:pt x="2540" y="845"/>
                  </a:lnTo>
                  <a:lnTo>
                    <a:pt x="2587" y="931"/>
                  </a:lnTo>
                  <a:lnTo>
                    <a:pt x="2630" y="1019"/>
                  </a:lnTo>
                  <a:lnTo>
                    <a:pt x="2667" y="1110"/>
                  </a:lnTo>
                  <a:lnTo>
                    <a:pt x="2699" y="1205"/>
                  </a:lnTo>
                  <a:lnTo>
                    <a:pt x="2725" y="1301"/>
                  </a:lnTo>
                  <a:lnTo>
                    <a:pt x="2746" y="1398"/>
                  </a:lnTo>
                  <a:lnTo>
                    <a:pt x="2761" y="1499"/>
                  </a:lnTo>
                  <a:lnTo>
                    <a:pt x="2771" y="1602"/>
                  </a:lnTo>
                  <a:lnTo>
                    <a:pt x="2774" y="1705"/>
                  </a:lnTo>
                  <a:lnTo>
                    <a:pt x="2771" y="1809"/>
                  </a:lnTo>
                  <a:lnTo>
                    <a:pt x="2761" y="1911"/>
                  </a:lnTo>
                  <a:lnTo>
                    <a:pt x="2746" y="2012"/>
                  </a:lnTo>
                  <a:lnTo>
                    <a:pt x="2725" y="2110"/>
                  </a:lnTo>
                  <a:lnTo>
                    <a:pt x="2699" y="2207"/>
                  </a:lnTo>
                  <a:lnTo>
                    <a:pt x="2667" y="2300"/>
                  </a:lnTo>
                  <a:lnTo>
                    <a:pt x="2630" y="2391"/>
                  </a:lnTo>
                  <a:lnTo>
                    <a:pt x="2587" y="2480"/>
                  </a:lnTo>
                  <a:lnTo>
                    <a:pt x="2540" y="2565"/>
                  </a:lnTo>
                  <a:lnTo>
                    <a:pt x="2489" y="2648"/>
                  </a:lnTo>
                  <a:lnTo>
                    <a:pt x="2433" y="2728"/>
                  </a:lnTo>
                  <a:lnTo>
                    <a:pt x="2373" y="2804"/>
                  </a:lnTo>
                  <a:lnTo>
                    <a:pt x="2308" y="2876"/>
                  </a:lnTo>
                  <a:lnTo>
                    <a:pt x="2239" y="2945"/>
                  </a:lnTo>
                  <a:lnTo>
                    <a:pt x="2167" y="3009"/>
                  </a:lnTo>
                  <a:lnTo>
                    <a:pt x="2091" y="3069"/>
                  </a:lnTo>
                  <a:lnTo>
                    <a:pt x="2012" y="3126"/>
                  </a:lnTo>
                  <a:lnTo>
                    <a:pt x="1929" y="3177"/>
                  </a:lnTo>
                  <a:lnTo>
                    <a:pt x="1843" y="3224"/>
                  </a:lnTo>
                  <a:lnTo>
                    <a:pt x="1755" y="3266"/>
                  </a:lnTo>
                  <a:lnTo>
                    <a:pt x="1664" y="3303"/>
                  </a:lnTo>
                  <a:lnTo>
                    <a:pt x="1569" y="3335"/>
                  </a:lnTo>
                  <a:lnTo>
                    <a:pt x="1473" y="3361"/>
                  </a:lnTo>
                  <a:lnTo>
                    <a:pt x="1376" y="3382"/>
                  </a:lnTo>
                  <a:lnTo>
                    <a:pt x="1275" y="3398"/>
                  </a:lnTo>
                  <a:lnTo>
                    <a:pt x="1172" y="3407"/>
                  </a:lnTo>
                  <a:lnTo>
                    <a:pt x="1069" y="3410"/>
                  </a:lnTo>
                  <a:lnTo>
                    <a:pt x="968" y="3407"/>
                  </a:lnTo>
                  <a:lnTo>
                    <a:pt x="870" y="3399"/>
                  </a:lnTo>
                  <a:lnTo>
                    <a:pt x="772" y="3384"/>
                  </a:lnTo>
                  <a:lnTo>
                    <a:pt x="677" y="3364"/>
                  </a:lnTo>
                  <a:lnTo>
                    <a:pt x="584" y="3340"/>
                  </a:lnTo>
                  <a:lnTo>
                    <a:pt x="493" y="3311"/>
                  </a:lnTo>
                  <a:lnTo>
                    <a:pt x="403" y="3275"/>
                  </a:lnTo>
                  <a:lnTo>
                    <a:pt x="317" y="3236"/>
                  </a:lnTo>
                  <a:lnTo>
                    <a:pt x="234" y="3192"/>
                  </a:lnTo>
                  <a:lnTo>
                    <a:pt x="154" y="3144"/>
                  </a:lnTo>
                  <a:lnTo>
                    <a:pt x="75" y="3091"/>
                  </a:lnTo>
                  <a:lnTo>
                    <a:pt x="0" y="3034"/>
                  </a:lnTo>
                  <a:lnTo>
                    <a:pt x="273" y="2651"/>
                  </a:lnTo>
                  <a:lnTo>
                    <a:pt x="339" y="2703"/>
                  </a:lnTo>
                  <a:lnTo>
                    <a:pt x="410" y="2751"/>
                  </a:lnTo>
                  <a:lnTo>
                    <a:pt x="482" y="2793"/>
                  </a:lnTo>
                  <a:lnTo>
                    <a:pt x="559" y="2832"/>
                  </a:lnTo>
                  <a:lnTo>
                    <a:pt x="638" y="2864"/>
                  </a:lnTo>
                  <a:lnTo>
                    <a:pt x="720" y="2891"/>
                  </a:lnTo>
                  <a:lnTo>
                    <a:pt x="804" y="2913"/>
                  </a:lnTo>
                  <a:lnTo>
                    <a:pt x="891" y="2928"/>
                  </a:lnTo>
                  <a:lnTo>
                    <a:pt x="979" y="2938"/>
                  </a:lnTo>
                  <a:lnTo>
                    <a:pt x="1069" y="2942"/>
                  </a:lnTo>
                  <a:lnTo>
                    <a:pt x="1157" y="2938"/>
                  </a:lnTo>
                  <a:lnTo>
                    <a:pt x="1244" y="2929"/>
                  </a:lnTo>
                  <a:lnTo>
                    <a:pt x="1328" y="2914"/>
                  </a:lnTo>
                  <a:lnTo>
                    <a:pt x="1411" y="2893"/>
                  </a:lnTo>
                  <a:lnTo>
                    <a:pt x="1492" y="2867"/>
                  </a:lnTo>
                  <a:lnTo>
                    <a:pt x="1569" y="2836"/>
                  </a:lnTo>
                  <a:lnTo>
                    <a:pt x="1644" y="2800"/>
                  </a:lnTo>
                  <a:lnTo>
                    <a:pt x="1717" y="2758"/>
                  </a:lnTo>
                  <a:lnTo>
                    <a:pt x="1785" y="2713"/>
                  </a:lnTo>
                  <a:lnTo>
                    <a:pt x="1851" y="2663"/>
                  </a:lnTo>
                  <a:lnTo>
                    <a:pt x="1912" y="2608"/>
                  </a:lnTo>
                  <a:lnTo>
                    <a:pt x="1971" y="2550"/>
                  </a:lnTo>
                  <a:lnTo>
                    <a:pt x="2025" y="2488"/>
                  </a:lnTo>
                  <a:lnTo>
                    <a:pt x="2076" y="2421"/>
                  </a:lnTo>
                  <a:lnTo>
                    <a:pt x="2122" y="2353"/>
                  </a:lnTo>
                  <a:lnTo>
                    <a:pt x="2163" y="2280"/>
                  </a:lnTo>
                  <a:lnTo>
                    <a:pt x="2199" y="2206"/>
                  </a:lnTo>
                  <a:lnTo>
                    <a:pt x="2231" y="2128"/>
                  </a:lnTo>
                  <a:lnTo>
                    <a:pt x="2256" y="2047"/>
                  </a:lnTo>
                  <a:lnTo>
                    <a:pt x="2277" y="1965"/>
                  </a:lnTo>
                  <a:lnTo>
                    <a:pt x="2293" y="1880"/>
                  </a:lnTo>
                  <a:lnTo>
                    <a:pt x="2301" y="1793"/>
                  </a:lnTo>
                  <a:lnTo>
                    <a:pt x="2304" y="1705"/>
                  </a:lnTo>
                  <a:lnTo>
                    <a:pt x="2301" y="1617"/>
                  </a:lnTo>
                  <a:lnTo>
                    <a:pt x="2293" y="1530"/>
                  </a:lnTo>
                  <a:lnTo>
                    <a:pt x="2277" y="1446"/>
                  </a:lnTo>
                  <a:lnTo>
                    <a:pt x="2256" y="1363"/>
                  </a:lnTo>
                  <a:lnTo>
                    <a:pt x="2231" y="1282"/>
                  </a:lnTo>
                  <a:lnTo>
                    <a:pt x="2199" y="1205"/>
                  </a:lnTo>
                  <a:lnTo>
                    <a:pt x="2163" y="1130"/>
                  </a:lnTo>
                  <a:lnTo>
                    <a:pt x="2122" y="1057"/>
                  </a:lnTo>
                  <a:lnTo>
                    <a:pt x="2076" y="989"/>
                  </a:lnTo>
                  <a:lnTo>
                    <a:pt x="2025" y="923"/>
                  </a:lnTo>
                  <a:lnTo>
                    <a:pt x="1971" y="862"/>
                  </a:lnTo>
                  <a:lnTo>
                    <a:pt x="1912" y="803"/>
                  </a:lnTo>
                  <a:lnTo>
                    <a:pt x="1851" y="749"/>
                  </a:lnTo>
                  <a:lnTo>
                    <a:pt x="1785" y="698"/>
                  </a:lnTo>
                  <a:lnTo>
                    <a:pt x="1717" y="652"/>
                  </a:lnTo>
                  <a:lnTo>
                    <a:pt x="1644" y="611"/>
                  </a:lnTo>
                  <a:lnTo>
                    <a:pt x="1569" y="575"/>
                  </a:lnTo>
                  <a:lnTo>
                    <a:pt x="1492" y="543"/>
                  </a:lnTo>
                  <a:lnTo>
                    <a:pt x="1411" y="518"/>
                  </a:lnTo>
                  <a:lnTo>
                    <a:pt x="1328" y="497"/>
                  </a:lnTo>
                  <a:lnTo>
                    <a:pt x="1244" y="481"/>
                  </a:lnTo>
                  <a:lnTo>
                    <a:pt x="1157" y="473"/>
                  </a:lnTo>
                  <a:lnTo>
                    <a:pt x="1069" y="470"/>
                  </a:lnTo>
                  <a:lnTo>
                    <a:pt x="994" y="472"/>
                  </a:lnTo>
                  <a:lnTo>
                    <a:pt x="994" y="2"/>
                  </a:lnTo>
                  <a:lnTo>
                    <a:pt x="106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5158103" y="2427735"/>
              <a:ext cx="312869" cy="583075"/>
              <a:chOff x="5148263" y="3494088"/>
              <a:chExt cx="279400" cy="520701"/>
            </a:xfrm>
            <a:solidFill>
              <a:schemeClr val="bg1">
                <a:lumMod val="50000"/>
              </a:schemeClr>
            </a:solidFill>
          </p:grpSpPr>
          <p:sp>
            <p:nvSpPr>
              <p:cNvPr id="67" name="Freeform 25"/>
              <p:cNvSpPr>
                <a:spLocks/>
              </p:cNvSpPr>
              <p:nvPr/>
            </p:nvSpPr>
            <p:spPr bwMode="auto">
              <a:xfrm>
                <a:off x="5148263" y="3578226"/>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
              <p:cNvSpPr>
                <a:spLocks/>
              </p:cNvSpPr>
              <p:nvPr/>
            </p:nvSpPr>
            <p:spPr bwMode="auto">
              <a:xfrm>
                <a:off x="5295901" y="3857626"/>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7"/>
              <p:cNvSpPr>
                <a:spLocks/>
              </p:cNvSpPr>
              <p:nvPr/>
            </p:nvSpPr>
            <p:spPr bwMode="auto">
              <a:xfrm>
                <a:off x="5238751" y="3857626"/>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p:cNvSpPr>
              <p:nvPr/>
            </p:nvSpPr>
            <p:spPr bwMode="auto">
              <a:xfrm>
                <a:off x="5248276" y="3494088"/>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04" name="TextBox 103"/>
          <p:cNvSpPr txBox="1"/>
          <p:nvPr/>
        </p:nvSpPr>
        <p:spPr>
          <a:xfrm>
            <a:off x="926507" y="2747771"/>
            <a:ext cx="1981200" cy="400110"/>
          </a:xfrm>
          <a:prstGeom prst="rect">
            <a:avLst/>
          </a:prstGeom>
          <a:noFill/>
        </p:spPr>
        <p:txBody>
          <a:bodyPr wrap="square" rtlCol="0">
            <a:spAutoFit/>
          </a:bodyPr>
          <a:lstStyle/>
          <a:p>
            <a:pPr algn="r"/>
            <a:r>
              <a:rPr lang="en-US" sz="2000" dirty="0" smtClean="0">
                <a:solidFill>
                  <a:srgbClr val="FF33CC"/>
                </a:solidFill>
                <a:latin typeface="Bebas Neue" pitchFamily="34" charset="0"/>
              </a:rPr>
              <a:t>Info 70%</a:t>
            </a:r>
          </a:p>
        </p:txBody>
      </p:sp>
      <p:sp>
        <p:nvSpPr>
          <p:cNvPr id="105" name="Rectangle 104"/>
          <p:cNvSpPr/>
          <p:nvPr/>
        </p:nvSpPr>
        <p:spPr>
          <a:xfrm>
            <a:off x="926507" y="3031666"/>
            <a:ext cx="1981200" cy="400110"/>
          </a:xfrm>
          <a:prstGeom prst="rect">
            <a:avLst/>
          </a:prstGeom>
        </p:spPr>
        <p:txBody>
          <a:bodyPr wrap="square">
            <a:spAutoFit/>
          </a:bodyPr>
          <a:lstStyle/>
          <a:p>
            <a:pPr algn="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06" name="TextBox 105"/>
          <p:cNvSpPr txBox="1"/>
          <p:nvPr/>
        </p:nvSpPr>
        <p:spPr>
          <a:xfrm>
            <a:off x="926507" y="3785009"/>
            <a:ext cx="1981200" cy="400110"/>
          </a:xfrm>
          <a:prstGeom prst="rect">
            <a:avLst/>
          </a:prstGeom>
          <a:noFill/>
        </p:spPr>
        <p:txBody>
          <a:bodyPr wrap="square" rtlCol="0">
            <a:spAutoFit/>
          </a:bodyPr>
          <a:lstStyle/>
          <a:p>
            <a:pPr algn="r"/>
            <a:r>
              <a:rPr lang="en-US" sz="2000" dirty="0" smtClean="0">
                <a:solidFill>
                  <a:schemeClr val="tx1">
                    <a:lumMod val="65000"/>
                    <a:lumOff val="35000"/>
                  </a:schemeClr>
                </a:solidFill>
                <a:latin typeface="Bebas Neue" pitchFamily="34" charset="0"/>
              </a:rPr>
              <a:t>Info 30%</a:t>
            </a:r>
          </a:p>
        </p:txBody>
      </p:sp>
      <p:sp>
        <p:nvSpPr>
          <p:cNvPr id="107" name="Rectangle 106"/>
          <p:cNvSpPr/>
          <p:nvPr/>
        </p:nvSpPr>
        <p:spPr>
          <a:xfrm>
            <a:off x="926507" y="4152504"/>
            <a:ext cx="1981200" cy="400110"/>
          </a:xfrm>
          <a:prstGeom prst="rect">
            <a:avLst/>
          </a:prstGeom>
        </p:spPr>
        <p:txBody>
          <a:bodyPr wrap="square">
            <a:spAutoFit/>
          </a:bodyPr>
          <a:lstStyle/>
          <a:p>
            <a:pPr algn="r"/>
            <a:r>
              <a:rPr lang="en-US" sz="1000" dirty="0">
                <a:latin typeface="Play" pitchFamily="34" charset="0"/>
              </a:rPr>
              <a:t>This is a sample letter that has been placed to demonstrate.</a:t>
            </a:r>
          </a:p>
        </p:txBody>
      </p:sp>
      <p:sp>
        <p:nvSpPr>
          <p:cNvPr id="114" name="TextBox 113"/>
          <p:cNvSpPr txBox="1"/>
          <p:nvPr/>
        </p:nvSpPr>
        <p:spPr>
          <a:xfrm>
            <a:off x="6172200" y="2747771"/>
            <a:ext cx="1981200" cy="400110"/>
          </a:xfrm>
          <a:prstGeom prst="rect">
            <a:avLst/>
          </a:prstGeom>
          <a:noFill/>
        </p:spPr>
        <p:txBody>
          <a:bodyPr wrap="square" rtlCol="0">
            <a:spAutoFit/>
          </a:bodyPr>
          <a:lstStyle/>
          <a:p>
            <a:r>
              <a:rPr lang="en-US" sz="2000" dirty="0" smtClean="0">
                <a:solidFill>
                  <a:srgbClr val="FF33CC"/>
                </a:solidFill>
                <a:latin typeface="Bebas Neue" pitchFamily="34" charset="0"/>
              </a:rPr>
              <a:t>Info 70%</a:t>
            </a:r>
          </a:p>
        </p:txBody>
      </p:sp>
      <p:sp>
        <p:nvSpPr>
          <p:cNvPr id="115" name="Rectangle 114"/>
          <p:cNvSpPr/>
          <p:nvPr/>
        </p:nvSpPr>
        <p:spPr>
          <a:xfrm>
            <a:off x="6172200" y="3031666"/>
            <a:ext cx="1981200"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16" name="TextBox 115"/>
          <p:cNvSpPr txBox="1"/>
          <p:nvPr/>
        </p:nvSpPr>
        <p:spPr>
          <a:xfrm>
            <a:off x="6172200" y="3785009"/>
            <a:ext cx="1981200" cy="400110"/>
          </a:xfrm>
          <a:prstGeom prst="rect">
            <a:avLst/>
          </a:prstGeom>
          <a:noFill/>
        </p:spPr>
        <p:txBody>
          <a:bodyPr wrap="square" rtlCol="0">
            <a:spAutoFit/>
          </a:bodyPr>
          <a:lstStyle/>
          <a:p>
            <a:r>
              <a:rPr lang="en-US" sz="2000" dirty="0" smtClean="0">
                <a:solidFill>
                  <a:schemeClr val="tx1">
                    <a:lumMod val="65000"/>
                    <a:lumOff val="35000"/>
                  </a:schemeClr>
                </a:solidFill>
                <a:latin typeface="Bebas Neue" pitchFamily="34" charset="0"/>
              </a:rPr>
              <a:t>Info 30%</a:t>
            </a:r>
          </a:p>
        </p:txBody>
      </p:sp>
      <p:sp>
        <p:nvSpPr>
          <p:cNvPr id="117" name="Rectangle 116"/>
          <p:cNvSpPr/>
          <p:nvPr/>
        </p:nvSpPr>
        <p:spPr>
          <a:xfrm>
            <a:off x="6172200" y="4152504"/>
            <a:ext cx="1981200" cy="400110"/>
          </a:xfrm>
          <a:prstGeom prst="rect">
            <a:avLst/>
          </a:prstGeom>
        </p:spPr>
        <p:txBody>
          <a:bodyPr wrap="square">
            <a:spAutoFit/>
          </a:bodyPr>
          <a:lstStyle/>
          <a:p>
            <a:r>
              <a:rPr lang="en-US" sz="1000" dirty="0">
                <a:latin typeface="Play" pitchFamily="34" charset="0"/>
              </a:rPr>
              <a:t>This is a sample letter that has been placed to demonstrate.</a:t>
            </a:r>
          </a:p>
        </p:txBody>
      </p:sp>
      <p:cxnSp>
        <p:nvCxnSpPr>
          <p:cNvPr id="121" name="Straight Connector 120"/>
          <p:cNvCxnSpPr>
            <a:stCxn id="104" idx="3"/>
          </p:cNvCxnSpPr>
          <p:nvPr/>
        </p:nvCxnSpPr>
        <p:spPr>
          <a:xfrm>
            <a:off x="2907707" y="2947826"/>
            <a:ext cx="582774" cy="246693"/>
          </a:xfrm>
          <a:prstGeom prst="line">
            <a:avLst/>
          </a:prstGeom>
          <a:ln w="9525">
            <a:solidFill>
              <a:schemeClr val="bg1">
                <a:lumMod val="75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a:stCxn id="106" idx="3"/>
          </p:cNvCxnSpPr>
          <p:nvPr/>
        </p:nvCxnSpPr>
        <p:spPr>
          <a:xfrm>
            <a:off x="2907707" y="3985064"/>
            <a:ext cx="438334" cy="69208"/>
          </a:xfrm>
          <a:prstGeom prst="line">
            <a:avLst/>
          </a:prstGeom>
          <a:ln>
            <a:solidFill>
              <a:schemeClr val="bg1">
                <a:lumMod val="75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a:stCxn id="114" idx="1"/>
          </p:cNvCxnSpPr>
          <p:nvPr/>
        </p:nvCxnSpPr>
        <p:spPr>
          <a:xfrm flipH="1">
            <a:off x="5513854" y="2947826"/>
            <a:ext cx="658346" cy="144431"/>
          </a:xfrm>
          <a:prstGeom prst="line">
            <a:avLst/>
          </a:prstGeom>
          <a:ln>
            <a:solidFill>
              <a:schemeClr val="bg1">
                <a:lumMod val="75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a:stCxn id="116" idx="1"/>
          </p:cNvCxnSpPr>
          <p:nvPr/>
        </p:nvCxnSpPr>
        <p:spPr>
          <a:xfrm flipH="1">
            <a:off x="5791200" y="3985064"/>
            <a:ext cx="381000" cy="152365"/>
          </a:xfrm>
          <a:prstGeom prst="line">
            <a:avLst/>
          </a:prstGeom>
          <a:ln>
            <a:solidFill>
              <a:schemeClr val="bg1">
                <a:lumMod val="75000"/>
              </a:schemeClr>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48" name="Rectangle 147"/>
          <p:cNvSpPr/>
          <p:nvPr/>
        </p:nvSpPr>
        <p:spPr>
          <a:xfrm>
            <a:off x="926507" y="5156200"/>
            <a:ext cx="3420600" cy="812800"/>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p:cNvSpPr/>
          <p:nvPr/>
        </p:nvSpPr>
        <p:spPr>
          <a:xfrm>
            <a:off x="4825469" y="5156200"/>
            <a:ext cx="3420600" cy="812800"/>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p:cNvSpPr txBox="1"/>
          <p:nvPr/>
        </p:nvSpPr>
        <p:spPr>
          <a:xfrm>
            <a:off x="1175609" y="5344180"/>
            <a:ext cx="923925" cy="523220"/>
          </a:xfrm>
          <a:prstGeom prst="rect">
            <a:avLst/>
          </a:prstGeom>
          <a:noFill/>
        </p:spPr>
        <p:txBody>
          <a:bodyPr wrap="square" rtlCol="0">
            <a:spAutoFit/>
          </a:bodyPr>
          <a:lstStyle/>
          <a:p>
            <a:r>
              <a:rPr lang="en-US" sz="2800" dirty="0" smtClean="0">
                <a:solidFill>
                  <a:schemeClr val="bg1"/>
                </a:solidFill>
                <a:latin typeface="Bebas Neue" pitchFamily="34" charset="0"/>
              </a:rPr>
              <a:t>70/30</a:t>
            </a:r>
          </a:p>
        </p:txBody>
      </p:sp>
      <p:sp>
        <p:nvSpPr>
          <p:cNvPr id="180" name="Rectangle 179"/>
          <p:cNvSpPr/>
          <p:nvPr/>
        </p:nvSpPr>
        <p:spPr>
          <a:xfrm>
            <a:off x="2127220" y="5405735"/>
            <a:ext cx="1987581"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81" name="TextBox 180"/>
          <p:cNvSpPr txBox="1"/>
          <p:nvPr/>
        </p:nvSpPr>
        <p:spPr>
          <a:xfrm>
            <a:off x="5121307" y="5344180"/>
            <a:ext cx="923925" cy="523220"/>
          </a:xfrm>
          <a:prstGeom prst="rect">
            <a:avLst/>
          </a:prstGeom>
          <a:noFill/>
        </p:spPr>
        <p:txBody>
          <a:bodyPr wrap="square" rtlCol="0">
            <a:spAutoFit/>
          </a:bodyPr>
          <a:lstStyle/>
          <a:p>
            <a:r>
              <a:rPr lang="en-US" sz="2800" dirty="0" smtClean="0">
                <a:solidFill>
                  <a:schemeClr val="bg1"/>
                </a:solidFill>
                <a:latin typeface="Bebas Neue" pitchFamily="34" charset="0"/>
              </a:rPr>
              <a:t>70/30</a:t>
            </a:r>
          </a:p>
        </p:txBody>
      </p:sp>
      <p:sp>
        <p:nvSpPr>
          <p:cNvPr id="182" name="Rectangle 181"/>
          <p:cNvSpPr/>
          <p:nvPr/>
        </p:nvSpPr>
        <p:spPr>
          <a:xfrm>
            <a:off x="6072918" y="5405735"/>
            <a:ext cx="2004282"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grpSp>
        <p:nvGrpSpPr>
          <p:cNvPr id="2" name="Group 1"/>
          <p:cNvGrpSpPr/>
          <p:nvPr/>
        </p:nvGrpSpPr>
        <p:grpSpPr>
          <a:xfrm>
            <a:off x="3962401" y="1828800"/>
            <a:ext cx="1219198" cy="1278403"/>
            <a:chOff x="3962401" y="971550"/>
            <a:chExt cx="1219198" cy="1219198"/>
          </a:xfrm>
        </p:grpSpPr>
        <p:sp>
          <p:nvSpPr>
            <p:cNvPr id="185" name="Oval 184"/>
            <p:cNvSpPr/>
            <p:nvPr/>
          </p:nvSpPr>
          <p:spPr>
            <a:xfrm>
              <a:off x="4038601" y="1047750"/>
              <a:ext cx="1066798" cy="1066798"/>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Title 1"/>
            <p:cNvSpPr txBox="1">
              <a:spLocks/>
            </p:cNvSpPr>
            <p:nvPr/>
          </p:nvSpPr>
          <p:spPr>
            <a:xfrm>
              <a:off x="4227474" y="1629202"/>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189" name="Title 1"/>
            <p:cNvSpPr txBox="1">
              <a:spLocks/>
            </p:cNvSpPr>
            <p:nvPr/>
          </p:nvSpPr>
          <p:spPr>
            <a:xfrm>
              <a:off x="4153549" y="1419348"/>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rgbClr val="FF33CC"/>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190" name="Freeform 7"/>
            <p:cNvSpPr>
              <a:spLocks/>
            </p:cNvSpPr>
            <p:nvPr/>
          </p:nvSpPr>
          <p:spPr bwMode="auto">
            <a:xfrm>
              <a:off x="4341880" y="1274502"/>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91" name="Oval 190"/>
            <p:cNvSpPr/>
            <p:nvPr/>
          </p:nvSpPr>
          <p:spPr>
            <a:xfrm>
              <a:off x="3962401" y="971550"/>
              <a:ext cx="1219198" cy="1219198"/>
            </a:xfrm>
            <a:prstGeom prst="ellipse">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8382000" y="6476999"/>
            <a:ext cx="591235" cy="223601"/>
            <a:chOff x="8190130" y="4757381"/>
            <a:chExt cx="725270" cy="268070"/>
          </a:xfrm>
          <a:solidFill>
            <a:schemeClr val="bg1">
              <a:lumMod val="85000"/>
            </a:schemeClr>
          </a:solidFill>
        </p:grpSpPr>
        <p:sp>
          <p:nvSpPr>
            <p:cNvPr id="4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19303719"/>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04"/>
                                        </p:tgtEl>
                                        <p:attrNameLst>
                                          <p:attrName>style.visibility</p:attrName>
                                        </p:attrNameLst>
                                      </p:cBhvr>
                                      <p:to>
                                        <p:strVal val="visible"/>
                                      </p:to>
                                    </p:set>
                                    <p:animEffect transition="in" filter="wipe(left)">
                                      <p:cBhvr>
                                        <p:cTn id="14" dur="500"/>
                                        <p:tgtEl>
                                          <p:spTgt spid="10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wipe(left)">
                                      <p:cBhvr>
                                        <p:cTn id="17" dur="500"/>
                                        <p:tgtEl>
                                          <p:spTgt spid="105"/>
                                        </p:tgtEl>
                                      </p:cBhvr>
                                    </p:animEffect>
                                  </p:childTnLst>
                                </p:cTn>
                              </p:par>
                              <p:par>
                                <p:cTn id="18" presetID="22" presetClass="entr" presetSubtype="8" fill="hold" nodeType="withEffect">
                                  <p:stCondLst>
                                    <p:cond delay="0"/>
                                  </p:stCondLst>
                                  <p:childTnLst>
                                    <p:set>
                                      <p:cBhvr>
                                        <p:cTn id="19" dur="1" fill="hold">
                                          <p:stCondLst>
                                            <p:cond delay="0"/>
                                          </p:stCondLst>
                                        </p:cTn>
                                        <p:tgtEl>
                                          <p:spTgt spid="121"/>
                                        </p:tgtEl>
                                        <p:attrNameLst>
                                          <p:attrName>style.visibility</p:attrName>
                                        </p:attrNameLst>
                                      </p:cBhvr>
                                      <p:to>
                                        <p:strVal val="visible"/>
                                      </p:to>
                                    </p:set>
                                    <p:animEffect transition="in" filter="wipe(left)">
                                      <p:cBhvr>
                                        <p:cTn id="20" dur="500"/>
                                        <p:tgtEl>
                                          <p:spTgt spid="12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06"/>
                                        </p:tgtEl>
                                        <p:attrNameLst>
                                          <p:attrName>style.visibility</p:attrName>
                                        </p:attrNameLst>
                                      </p:cBhvr>
                                      <p:to>
                                        <p:strVal val="visible"/>
                                      </p:to>
                                    </p:set>
                                    <p:animEffect transition="in" filter="wipe(left)">
                                      <p:cBhvr>
                                        <p:cTn id="25" dur="500"/>
                                        <p:tgtEl>
                                          <p:spTgt spid="10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07"/>
                                        </p:tgtEl>
                                        <p:attrNameLst>
                                          <p:attrName>style.visibility</p:attrName>
                                        </p:attrNameLst>
                                      </p:cBhvr>
                                      <p:to>
                                        <p:strVal val="visible"/>
                                      </p:to>
                                    </p:set>
                                    <p:animEffect transition="in" filter="wipe(left)">
                                      <p:cBhvr>
                                        <p:cTn id="28" dur="500"/>
                                        <p:tgtEl>
                                          <p:spTgt spid="107"/>
                                        </p:tgtEl>
                                      </p:cBhvr>
                                    </p:animEffect>
                                  </p:childTnLst>
                                </p:cTn>
                              </p:par>
                              <p:par>
                                <p:cTn id="29" presetID="22" presetClass="entr" presetSubtype="8" fill="hold" nodeType="with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wipe(left)">
                                      <p:cBhvr>
                                        <p:cTn id="31" dur="500"/>
                                        <p:tgtEl>
                                          <p:spTgt spid="124"/>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nodeType="click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ipe(right)">
                                      <p:cBhvr>
                                        <p:cTn id="43" dur="500"/>
                                        <p:tgtEl>
                                          <p:spTgt spid="140"/>
                                        </p:tgtEl>
                                      </p:cBhvr>
                                    </p:animEffect>
                                  </p:childTnLst>
                                </p:cTn>
                              </p:par>
                              <p:par>
                                <p:cTn id="44" presetID="22" presetClass="entr" presetSubtype="2" fill="hold" grpId="0"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right)">
                                      <p:cBhvr>
                                        <p:cTn id="46" dur="500"/>
                                        <p:tgtEl>
                                          <p:spTgt spid="114"/>
                                        </p:tgtEl>
                                      </p:cBhvr>
                                    </p:animEffect>
                                  </p:childTnLst>
                                </p:cTn>
                              </p:par>
                              <p:par>
                                <p:cTn id="47" presetID="22" presetClass="entr" presetSubtype="2" fill="hold" grpId="0" nodeType="withEffect">
                                  <p:stCondLst>
                                    <p:cond delay="0"/>
                                  </p:stCondLst>
                                  <p:childTnLst>
                                    <p:set>
                                      <p:cBhvr>
                                        <p:cTn id="48" dur="1" fill="hold">
                                          <p:stCondLst>
                                            <p:cond delay="0"/>
                                          </p:stCondLst>
                                        </p:cTn>
                                        <p:tgtEl>
                                          <p:spTgt spid="115"/>
                                        </p:tgtEl>
                                        <p:attrNameLst>
                                          <p:attrName>style.visibility</p:attrName>
                                        </p:attrNameLst>
                                      </p:cBhvr>
                                      <p:to>
                                        <p:strVal val="visible"/>
                                      </p:to>
                                    </p:set>
                                    <p:animEffect transition="in" filter="wipe(right)">
                                      <p:cBhvr>
                                        <p:cTn id="49" dur="500"/>
                                        <p:tgtEl>
                                          <p:spTgt spid="11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2" fill="hold" grpId="0" nodeType="clickEffect">
                                  <p:stCondLst>
                                    <p:cond delay="0"/>
                                  </p:stCondLst>
                                  <p:childTnLst>
                                    <p:set>
                                      <p:cBhvr>
                                        <p:cTn id="53" dur="1" fill="hold">
                                          <p:stCondLst>
                                            <p:cond delay="0"/>
                                          </p:stCondLst>
                                        </p:cTn>
                                        <p:tgtEl>
                                          <p:spTgt spid="116"/>
                                        </p:tgtEl>
                                        <p:attrNameLst>
                                          <p:attrName>style.visibility</p:attrName>
                                        </p:attrNameLst>
                                      </p:cBhvr>
                                      <p:to>
                                        <p:strVal val="visible"/>
                                      </p:to>
                                    </p:set>
                                    <p:animEffect transition="in" filter="wipe(right)">
                                      <p:cBhvr>
                                        <p:cTn id="54" dur="500"/>
                                        <p:tgtEl>
                                          <p:spTgt spid="116"/>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wipe(right)">
                                      <p:cBhvr>
                                        <p:cTn id="57" dur="500"/>
                                        <p:tgtEl>
                                          <p:spTgt spid="117"/>
                                        </p:tgtEl>
                                      </p:cBhvr>
                                    </p:animEffect>
                                  </p:childTnLst>
                                </p:cTn>
                              </p:par>
                              <p:par>
                                <p:cTn id="58" presetID="22" presetClass="entr" presetSubtype="2" fill="hold" nodeType="withEffect">
                                  <p:stCondLst>
                                    <p:cond delay="0"/>
                                  </p:stCondLst>
                                  <p:childTnLst>
                                    <p:set>
                                      <p:cBhvr>
                                        <p:cTn id="59" dur="1" fill="hold">
                                          <p:stCondLst>
                                            <p:cond delay="0"/>
                                          </p:stCondLst>
                                        </p:cTn>
                                        <p:tgtEl>
                                          <p:spTgt spid="144"/>
                                        </p:tgtEl>
                                        <p:attrNameLst>
                                          <p:attrName>style.visibility</p:attrName>
                                        </p:attrNameLst>
                                      </p:cBhvr>
                                      <p:to>
                                        <p:strVal val="visible"/>
                                      </p:to>
                                    </p:set>
                                    <p:animEffect transition="in" filter="wipe(right)">
                                      <p:cBhvr>
                                        <p:cTn id="60" dur="500"/>
                                        <p:tgtEl>
                                          <p:spTgt spid="144"/>
                                        </p:tgtEl>
                                      </p:cBhvr>
                                    </p:animEffect>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179"/>
                                        </p:tgtEl>
                                        <p:attrNameLst>
                                          <p:attrName>style.visibility</p:attrName>
                                        </p:attrNameLst>
                                      </p:cBhvr>
                                      <p:to>
                                        <p:strVal val="visible"/>
                                      </p:to>
                                    </p:set>
                                    <p:animEffect transition="in" filter="fade">
                                      <p:cBhvr>
                                        <p:cTn id="65" dur="1000"/>
                                        <p:tgtEl>
                                          <p:spTgt spid="179"/>
                                        </p:tgtEl>
                                      </p:cBhvr>
                                    </p:animEffect>
                                    <p:anim calcmode="lin" valueType="num">
                                      <p:cBhvr>
                                        <p:cTn id="66" dur="1000" fill="hold"/>
                                        <p:tgtEl>
                                          <p:spTgt spid="179"/>
                                        </p:tgtEl>
                                        <p:attrNameLst>
                                          <p:attrName>ppt_x</p:attrName>
                                        </p:attrNameLst>
                                      </p:cBhvr>
                                      <p:tavLst>
                                        <p:tav tm="0">
                                          <p:val>
                                            <p:strVal val="#ppt_x"/>
                                          </p:val>
                                        </p:tav>
                                        <p:tav tm="100000">
                                          <p:val>
                                            <p:strVal val="#ppt_x"/>
                                          </p:val>
                                        </p:tav>
                                      </p:tavLst>
                                    </p:anim>
                                    <p:anim calcmode="lin" valueType="num">
                                      <p:cBhvr>
                                        <p:cTn id="67" dur="1000" fill="hold"/>
                                        <p:tgtEl>
                                          <p:spTgt spid="179"/>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80"/>
                                        </p:tgtEl>
                                        <p:attrNameLst>
                                          <p:attrName>style.visibility</p:attrName>
                                        </p:attrNameLst>
                                      </p:cBhvr>
                                      <p:to>
                                        <p:strVal val="visible"/>
                                      </p:to>
                                    </p:set>
                                    <p:animEffect transition="in" filter="fade">
                                      <p:cBhvr>
                                        <p:cTn id="70" dur="1000"/>
                                        <p:tgtEl>
                                          <p:spTgt spid="180"/>
                                        </p:tgtEl>
                                      </p:cBhvr>
                                    </p:animEffect>
                                    <p:anim calcmode="lin" valueType="num">
                                      <p:cBhvr>
                                        <p:cTn id="71" dur="1000" fill="hold"/>
                                        <p:tgtEl>
                                          <p:spTgt spid="180"/>
                                        </p:tgtEl>
                                        <p:attrNameLst>
                                          <p:attrName>ppt_x</p:attrName>
                                        </p:attrNameLst>
                                      </p:cBhvr>
                                      <p:tavLst>
                                        <p:tav tm="0">
                                          <p:val>
                                            <p:strVal val="#ppt_x"/>
                                          </p:val>
                                        </p:tav>
                                        <p:tav tm="100000">
                                          <p:val>
                                            <p:strVal val="#ppt_x"/>
                                          </p:val>
                                        </p:tav>
                                      </p:tavLst>
                                    </p:anim>
                                    <p:anim calcmode="lin" valueType="num">
                                      <p:cBhvr>
                                        <p:cTn id="72" dur="1000" fill="hold"/>
                                        <p:tgtEl>
                                          <p:spTgt spid="180"/>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0"/>
                                  </p:stCondLst>
                                  <p:childTnLst>
                                    <p:set>
                                      <p:cBhvr>
                                        <p:cTn id="74" dur="1" fill="hold">
                                          <p:stCondLst>
                                            <p:cond delay="0"/>
                                          </p:stCondLst>
                                        </p:cTn>
                                        <p:tgtEl>
                                          <p:spTgt spid="181"/>
                                        </p:tgtEl>
                                        <p:attrNameLst>
                                          <p:attrName>style.visibility</p:attrName>
                                        </p:attrNameLst>
                                      </p:cBhvr>
                                      <p:to>
                                        <p:strVal val="visible"/>
                                      </p:to>
                                    </p:set>
                                    <p:animEffect transition="in" filter="fade">
                                      <p:cBhvr>
                                        <p:cTn id="75" dur="1000"/>
                                        <p:tgtEl>
                                          <p:spTgt spid="181"/>
                                        </p:tgtEl>
                                      </p:cBhvr>
                                    </p:animEffect>
                                    <p:anim calcmode="lin" valueType="num">
                                      <p:cBhvr>
                                        <p:cTn id="76" dur="1000" fill="hold"/>
                                        <p:tgtEl>
                                          <p:spTgt spid="181"/>
                                        </p:tgtEl>
                                        <p:attrNameLst>
                                          <p:attrName>ppt_x</p:attrName>
                                        </p:attrNameLst>
                                      </p:cBhvr>
                                      <p:tavLst>
                                        <p:tav tm="0">
                                          <p:val>
                                            <p:strVal val="#ppt_x"/>
                                          </p:val>
                                        </p:tav>
                                        <p:tav tm="100000">
                                          <p:val>
                                            <p:strVal val="#ppt_x"/>
                                          </p:val>
                                        </p:tav>
                                      </p:tavLst>
                                    </p:anim>
                                    <p:anim calcmode="lin" valueType="num">
                                      <p:cBhvr>
                                        <p:cTn id="77" dur="1000" fill="hold"/>
                                        <p:tgtEl>
                                          <p:spTgt spid="181"/>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0"/>
                                  </p:stCondLst>
                                  <p:childTnLst>
                                    <p:set>
                                      <p:cBhvr>
                                        <p:cTn id="79" dur="1" fill="hold">
                                          <p:stCondLst>
                                            <p:cond delay="0"/>
                                          </p:stCondLst>
                                        </p:cTn>
                                        <p:tgtEl>
                                          <p:spTgt spid="182"/>
                                        </p:tgtEl>
                                        <p:attrNameLst>
                                          <p:attrName>style.visibility</p:attrName>
                                        </p:attrNameLst>
                                      </p:cBhvr>
                                      <p:to>
                                        <p:strVal val="visible"/>
                                      </p:to>
                                    </p:set>
                                    <p:animEffect transition="in" filter="fade">
                                      <p:cBhvr>
                                        <p:cTn id="80" dur="1000"/>
                                        <p:tgtEl>
                                          <p:spTgt spid="182"/>
                                        </p:tgtEl>
                                      </p:cBhvr>
                                    </p:animEffect>
                                    <p:anim calcmode="lin" valueType="num">
                                      <p:cBhvr>
                                        <p:cTn id="81" dur="1000" fill="hold"/>
                                        <p:tgtEl>
                                          <p:spTgt spid="182"/>
                                        </p:tgtEl>
                                        <p:attrNameLst>
                                          <p:attrName>ppt_x</p:attrName>
                                        </p:attrNameLst>
                                      </p:cBhvr>
                                      <p:tavLst>
                                        <p:tav tm="0">
                                          <p:val>
                                            <p:strVal val="#ppt_x"/>
                                          </p:val>
                                        </p:tav>
                                        <p:tav tm="100000">
                                          <p:val>
                                            <p:strVal val="#ppt_x"/>
                                          </p:val>
                                        </p:tav>
                                      </p:tavLst>
                                    </p:anim>
                                    <p:anim calcmode="lin" valueType="num">
                                      <p:cBhvr>
                                        <p:cTn id="82" dur="1000" fill="hold"/>
                                        <p:tgtEl>
                                          <p:spTgt spid="182"/>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49"/>
                                        </p:tgtEl>
                                        <p:attrNameLst>
                                          <p:attrName>style.visibility</p:attrName>
                                        </p:attrNameLst>
                                      </p:cBhvr>
                                      <p:to>
                                        <p:strVal val="visible"/>
                                      </p:to>
                                    </p:set>
                                    <p:animEffect transition="in" filter="fade">
                                      <p:cBhvr>
                                        <p:cTn id="85" dur="1000"/>
                                        <p:tgtEl>
                                          <p:spTgt spid="149"/>
                                        </p:tgtEl>
                                      </p:cBhvr>
                                    </p:animEffect>
                                    <p:anim calcmode="lin" valueType="num">
                                      <p:cBhvr>
                                        <p:cTn id="86" dur="1000" fill="hold"/>
                                        <p:tgtEl>
                                          <p:spTgt spid="149"/>
                                        </p:tgtEl>
                                        <p:attrNameLst>
                                          <p:attrName>ppt_x</p:attrName>
                                        </p:attrNameLst>
                                      </p:cBhvr>
                                      <p:tavLst>
                                        <p:tav tm="0">
                                          <p:val>
                                            <p:strVal val="#ppt_x"/>
                                          </p:val>
                                        </p:tav>
                                        <p:tav tm="100000">
                                          <p:val>
                                            <p:strVal val="#ppt_x"/>
                                          </p:val>
                                        </p:tav>
                                      </p:tavLst>
                                    </p:anim>
                                    <p:anim calcmode="lin" valueType="num">
                                      <p:cBhvr>
                                        <p:cTn id="87" dur="1000" fill="hold"/>
                                        <p:tgtEl>
                                          <p:spTgt spid="149"/>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148"/>
                                        </p:tgtEl>
                                        <p:attrNameLst>
                                          <p:attrName>style.visibility</p:attrName>
                                        </p:attrNameLst>
                                      </p:cBhvr>
                                      <p:to>
                                        <p:strVal val="visible"/>
                                      </p:to>
                                    </p:set>
                                    <p:animEffect transition="in" filter="fade">
                                      <p:cBhvr>
                                        <p:cTn id="90" dur="1000"/>
                                        <p:tgtEl>
                                          <p:spTgt spid="148"/>
                                        </p:tgtEl>
                                      </p:cBhvr>
                                    </p:animEffect>
                                    <p:anim calcmode="lin" valueType="num">
                                      <p:cBhvr>
                                        <p:cTn id="91" dur="1000" fill="hold"/>
                                        <p:tgtEl>
                                          <p:spTgt spid="148"/>
                                        </p:tgtEl>
                                        <p:attrNameLst>
                                          <p:attrName>ppt_x</p:attrName>
                                        </p:attrNameLst>
                                      </p:cBhvr>
                                      <p:tavLst>
                                        <p:tav tm="0">
                                          <p:val>
                                            <p:strVal val="#ppt_x"/>
                                          </p:val>
                                        </p:tav>
                                        <p:tav tm="100000">
                                          <p:val>
                                            <p:strVal val="#ppt_x"/>
                                          </p:val>
                                        </p:tav>
                                      </p:tavLst>
                                    </p:anim>
                                    <p:anim calcmode="lin" valueType="num">
                                      <p:cBhvr>
                                        <p:cTn id="92" dur="1000" fill="hold"/>
                                        <p:tgtEl>
                                          <p:spTgt spid="1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p:bldP spid="106" grpId="0"/>
      <p:bldP spid="107" grpId="0"/>
      <p:bldP spid="114" grpId="0"/>
      <p:bldP spid="115" grpId="0"/>
      <p:bldP spid="116" grpId="0"/>
      <p:bldP spid="117" grpId="0"/>
      <p:bldP spid="148" grpId="0" animBg="1"/>
      <p:bldP spid="149" grpId="0" animBg="1"/>
      <p:bldP spid="179" grpId="0"/>
      <p:bldP spid="180" grpId="0"/>
      <p:bldP spid="181" grpId="0"/>
      <p:bldP spid="18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5" y="48260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9" name="Rectangle 8"/>
          <p:cNvSpPr/>
          <p:nvPr/>
        </p:nvSpPr>
        <p:spPr>
          <a:xfrm>
            <a:off x="1119883" y="1471136"/>
            <a:ext cx="6904234" cy="553998"/>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text format on the your company letterhead design heading text here</a:t>
            </a:r>
            <a:r>
              <a:rPr lang="en-US" sz="1000" dirty="0" smtClean="0">
                <a:latin typeface="Play" pitchFamily="34" charset="0"/>
              </a:rPr>
              <a:t>. </a:t>
            </a: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cxnSp>
        <p:nvCxnSpPr>
          <p:cNvPr id="10" name="Straight Connector 9"/>
          <p:cNvCxnSpPr/>
          <p:nvPr/>
        </p:nvCxnSpPr>
        <p:spPr>
          <a:xfrm>
            <a:off x="912219" y="6172200"/>
            <a:ext cx="7319562"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2181202" y="2590800"/>
            <a:ext cx="4524398" cy="2395840"/>
            <a:chOff x="2166938" y="2114550"/>
            <a:chExt cx="4800601" cy="2286001"/>
          </a:xfrm>
          <a:solidFill>
            <a:schemeClr val="bg1">
              <a:lumMod val="75000"/>
            </a:schemeClr>
          </a:solidFill>
        </p:grpSpPr>
        <p:sp>
          <p:nvSpPr>
            <p:cNvPr id="12" name="Freeform 3113"/>
            <p:cNvSpPr>
              <a:spLocks noEditPoints="1"/>
            </p:cNvSpPr>
            <p:nvPr/>
          </p:nvSpPr>
          <p:spPr bwMode="auto">
            <a:xfrm>
              <a:off x="3119438" y="4021138"/>
              <a:ext cx="3681413" cy="379413"/>
            </a:xfrm>
            <a:custGeom>
              <a:avLst/>
              <a:gdLst>
                <a:gd name="T0" fmla="*/ 240 w 4638"/>
                <a:gd name="T1" fmla="*/ 474 h 478"/>
                <a:gd name="T2" fmla="*/ 347 w 4638"/>
                <a:gd name="T3" fmla="*/ 406 h 478"/>
                <a:gd name="T4" fmla="*/ 157 w 4638"/>
                <a:gd name="T5" fmla="*/ 336 h 478"/>
                <a:gd name="T6" fmla="*/ 132 w 4638"/>
                <a:gd name="T7" fmla="*/ 314 h 478"/>
                <a:gd name="T8" fmla="*/ 157 w 4638"/>
                <a:gd name="T9" fmla="*/ 298 h 478"/>
                <a:gd name="T10" fmla="*/ 4377 w 4638"/>
                <a:gd name="T11" fmla="*/ 287 h 478"/>
                <a:gd name="T12" fmla="*/ 69 w 4638"/>
                <a:gd name="T13" fmla="*/ 256 h 478"/>
                <a:gd name="T14" fmla="*/ 172 w 4638"/>
                <a:gd name="T15" fmla="*/ 274 h 478"/>
                <a:gd name="T16" fmla="*/ 218 w 4638"/>
                <a:gd name="T17" fmla="*/ 346 h 478"/>
                <a:gd name="T18" fmla="*/ 185 w 4638"/>
                <a:gd name="T19" fmla="*/ 412 h 478"/>
                <a:gd name="T20" fmla="*/ 101 w 4638"/>
                <a:gd name="T21" fmla="*/ 384 h 478"/>
                <a:gd name="T22" fmla="*/ 42 w 4638"/>
                <a:gd name="T23" fmla="*/ 327 h 478"/>
                <a:gd name="T24" fmla="*/ 4421 w 4638"/>
                <a:gd name="T25" fmla="*/ 228 h 478"/>
                <a:gd name="T26" fmla="*/ 4390 w 4638"/>
                <a:gd name="T27" fmla="*/ 254 h 478"/>
                <a:gd name="T28" fmla="*/ 4498 w 4638"/>
                <a:gd name="T29" fmla="*/ 213 h 478"/>
                <a:gd name="T30" fmla="*/ 4035 w 4638"/>
                <a:gd name="T31" fmla="*/ 210 h 478"/>
                <a:gd name="T32" fmla="*/ 86 w 4638"/>
                <a:gd name="T33" fmla="*/ 184 h 478"/>
                <a:gd name="T34" fmla="*/ 187 w 4638"/>
                <a:gd name="T35" fmla="*/ 140 h 478"/>
                <a:gd name="T36" fmla="*/ 132 w 4638"/>
                <a:gd name="T37" fmla="*/ 145 h 478"/>
                <a:gd name="T38" fmla="*/ 4577 w 4638"/>
                <a:gd name="T39" fmla="*/ 132 h 478"/>
                <a:gd name="T40" fmla="*/ 196 w 4638"/>
                <a:gd name="T41" fmla="*/ 131 h 478"/>
                <a:gd name="T42" fmla="*/ 4006 w 4638"/>
                <a:gd name="T43" fmla="*/ 88 h 478"/>
                <a:gd name="T44" fmla="*/ 4112 w 4638"/>
                <a:gd name="T45" fmla="*/ 96 h 478"/>
                <a:gd name="T46" fmla="*/ 4015 w 4638"/>
                <a:gd name="T47" fmla="*/ 129 h 478"/>
                <a:gd name="T48" fmla="*/ 27 w 4638"/>
                <a:gd name="T49" fmla="*/ 83 h 478"/>
                <a:gd name="T50" fmla="*/ 4605 w 4638"/>
                <a:gd name="T51" fmla="*/ 83 h 478"/>
                <a:gd name="T52" fmla="*/ 124 w 4638"/>
                <a:gd name="T53" fmla="*/ 50 h 478"/>
                <a:gd name="T54" fmla="*/ 218 w 4638"/>
                <a:gd name="T55" fmla="*/ 61 h 478"/>
                <a:gd name="T56" fmla="*/ 312 w 4638"/>
                <a:gd name="T57" fmla="*/ 81 h 478"/>
                <a:gd name="T58" fmla="*/ 174 w 4638"/>
                <a:gd name="T59" fmla="*/ 88 h 478"/>
                <a:gd name="T60" fmla="*/ 36 w 4638"/>
                <a:gd name="T61" fmla="*/ 88 h 478"/>
                <a:gd name="T62" fmla="*/ 132 w 4638"/>
                <a:gd name="T63" fmla="*/ 105 h 478"/>
                <a:gd name="T64" fmla="*/ 227 w 4638"/>
                <a:gd name="T65" fmla="*/ 103 h 478"/>
                <a:gd name="T66" fmla="*/ 292 w 4638"/>
                <a:gd name="T67" fmla="*/ 132 h 478"/>
                <a:gd name="T68" fmla="*/ 209 w 4638"/>
                <a:gd name="T69" fmla="*/ 173 h 478"/>
                <a:gd name="T70" fmla="*/ 163 w 4638"/>
                <a:gd name="T71" fmla="*/ 173 h 478"/>
                <a:gd name="T72" fmla="*/ 143 w 4638"/>
                <a:gd name="T73" fmla="*/ 224 h 478"/>
                <a:gd name="T74" fmla="*/ 101 w 4638"/>
                <a:gd name="T75" fmla="*/ 257 h 478"/>
                <a:gd name="T76" fmla="*/ 99 w 4638"/>
                <a:gd name="T77" fmla="*/ 228 h 478"/>
                <a:gd name="T78" fmla="*/ 31 w 4638"/>
                <a:gd name="T79" fmla="*/ 171 h 478"/>
                <a:gd name="T80" fmla="*/ 12 w 4638"/>
                <a:gd name="T81" fmla="*/ 101 h 478"/>
                <a:gd name="T82" fmla="*/ 4013 w 4638"/>
                <a:gd name="T83" fmla="*/ 44 h 478"/>
                <a:gd name="T84" fmla="*/ 4114 w 4638"/>
                <a:gd name="T85" fmla="*/ 59 h 478"/>
                <a:gd name="T86" fmla="*/ 4116 w 4638"/>
                <a:gd name="T87" fmla="*/ 88 h 478"/>
                <a:gd name="T88" fmla="*/ 3976 w 4638"/>
                <a:gd name="T89" fmla="*/ 88 h 478"/>
                <a:gd name="T90" fmla="*/ 1735 w 4638"/>
                <a:gd name="T91" fmla="*/ 4 h 478"/>
                <a:gd name="T92" fmla="*/ 1840 w 4638"/>
                <a:gd name="T93" fmla="*/ 11 h 478"/>
                <a:gd name="T94" fmla="*/ 1743 w 4638"/>
                <a:gd name="T95" fmla="*/ 44 h 478"/>
                <a:gd name="T96" fmla="*/ 42 w 4638"/>
                <a:gd name="T97" fmla="*/ 17 h 478"/>
                <a:gd name="T98" fmla="*/ 139 w 4638"/>
                <a:gd name="T99" fmla="*/ 19 h 478"/>
                <a:gd name="T100" fmla="*/ 233 w 4638"/>
                <a:gd name="T101" fmla="*/ 6 h 478"/>
                <a:gd name="T102" fmla="*/ 338 w 4638"/>
                <a:gd name="T103" fmla="*/ 6 h 478"/>
                <a:gd name="T104" fmla="*/ 249 w 4638"/>
                <a:gd name="T105" fmla="*/ 46 h 478"/>
                <a:gd name="T106" fmla="*/ 113 w 4638"/>
                <a:gd name="T107" fmla="*/ 39 h 478"/>
                <a:gd name="T108" fmla="*/ 12 w 4638"/>
                <a:gd name="T109" fmla="*/ 17 h 478"/>
                <a:gd name="T110" fmla="*/ 4050 w 4638"/>
                <a:gd name="T111" fmla="*/ 2 h 478"/>
                <a:gd name="T112" fmla="*/ 4158 w 4638"/>
                <a:gd name="T113" fmla="*/ 9 h 478"/>
                <a:gd name="T114" fmla="*/ 4166 w 4638"/>
                <a:gd name="T115" fmla="*/ 42 h 478"/>
                <a:gd name="T116" fmla="*/ 4024 w 4638"/>
                <a:gd name="T117" fmla="*/ 46 h 478"/>
                <a:gd name="T118" fmla="*/ 3894 w 4638"/>
                <a:gd name="T119" fmla="*/ 6 h 478"/>
                <a:gd name="T120" fmla="*/ 3545 w 4638"/>
                <a:gd name="T121" fmla="*/ 2 h 478"/>
                <a:gd name="T122" fmla="*/ 3640 w 4638"/>
                <a:gd name="T123" fmla="*/ 17 h 478"/>
                <a:gd name="T124" fmla="*/ 3536 w 4638"/>
                <a:gd name="T125" fmla="*/ 4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38" h="478">
                  <a:moveTo>
                    <a:pt x="200" y="432"/>
                  </a:moveTo>
                  <a:lnTo>
                    <a:pt x="205" y="434"/>
                  </a:lnTo>
                  <a:lnTo>
                    <a:pt x="211" y="436"/>
                  </a:lnTo>
                  <a:lnTo>
                    <a:pt x="214" y="441"/>
                  </a:lnTo>
                  <a:lnTo>
                    <a:pt x="214" y="447"/>
                  </a:lnTo>
                  <a:lnTo>
                    <a:pt x="214" y="449"/>
                  </a:lnTo>
                  <a:lnTo>
                    <a:pt x="218" y="449"/>
                  </a:lnTo>
                  <a:lnTo>
                    <a:pt x="222" y="450"/>
                  </a:lnTo>
                  <a:lnTo>
                    <a:pt x="224" y="449"/>
                  </a:lnTo>
                  <a:lnTo>
                    <a:pt x="227" y="449"/>
                  </a:lnTo>
                  <a:lnTo>
                    <a:pt x="227" y="447"/>
                  </a:lnTo>
                  <a:lnTo>
                    <a:pt x="229" y="441"/>
                  </a:lnTo>
                  <a:lnTo>
                    <a:pt x="233" y="436"/>
                  </a:lnTo>
                  <a:lnTo>
                    <a:pt x="236" y="434"/>
                  </a:lnTo>
                  <a:lnTo>
                    <a:pt x="242" y="432"/>
                  </a:lnTo>
                  <a:lnTo>
                    <a:pt x="249" y="434"/>
                  </a:lnTo>
                  <a:lnTo>
                    <a:pt x="253" y="436"/>
                  </a:lnTo>
                  <a:lnTo>
                    <a:pt x="257" y="441"/>
                  </a:lnTo>
                  <a:lnTo>
                    <a:pt x="259" y="447"/>
                  </a:lnTo>
                  <a:lnTo>
                    <a:pt x="257" y="449"/>
                  </a:lnTo>
                  <a:lnTo>
                    <a:pt x="262" y="450"/>
                  </a:lnTo>
                  <a:lnTo>
                    <a:pt x="266" y="452"/>
                  </a:lnTo>
                  <a:lnTo>
                    <a:pt x="270" y="458"/>
                  </a:lnTo>
                  <a:lnTo>
                    <a:pt x="270" y="461"/>
                  </a:lnTo>
                  <a:lnTo>
                    <a:pt x="270" y="469"/>
                  </a:lnTo>
                  <a:lnTo>
                    <a:pt x="266" y="472"/>
                  </a:lnTo>
                  <a:lnTo>
                    <a:pt x="260" y="476"/>
                  </a:lnTo>
                  <a:lnTo>
                    <a:pt x="255" y="478"/>
                  </a:lnTo>
                  <a:lnTo>
                    <a:pt x="249" y="476"/>
                  </a:lnTo>
                  <a:lnTo>
                    <a:pt x="246" y="474"/>
                  </a:lnTo>
                  <a:lnTo>
                    <a:pt x="242" y="471"/>
                  </a:lnTo>
                  <a:lnTo>
                    <a:pt x="240" y="474"/>
                  </a:lnTo>
                  <a:lnTo>
                    <a:pt x="235" y="476"/>
                  </a:lnTo>
                  <a:lnTo>
                    <a:pt x="231" y="478"/>
                  </a:lnTo>
                  <a:lnTo>
                    <a:pt x="225" y="476"/>
                  </a:lnTo>
                  <a:lnTo>
                    <a:pt x="222" y="474"/>
                  </a:lnTo>
                  <a:lnTo>
                    <a:pt x="216" y="476"/>
                  </a:lnTo>
                  <a:lnTo>
                    <a:pt x="213" y="478"/>
                  </a:lnTo>
                  <a:lnTo>
                    <a:pt x="207" y="476"/>
                  </a:lnTo>
                  <a:lnTo>
                    <a:pt x="203" y="474"/>
                  </a:lnTo>
                  <a:lnTo>
                    <a:pt x="200" y="471"/>
                  </a:lnTo>
                  <a:lnTo>
                    <a:pt x="196" y="474"/>
                  </a:lnTo>
                  <a:lnTo>
                    <a:pt x="192" y="476"/>
                  </a:lnTo>
                  <a:lnTo>
                    <a:pt x="187" y="478"/>
                  </a:lnTo>
                  <a:lnTo>
                    <a:pt x="181" y="476"/>
                  </a:lnTo>
                  <a:lnTo>
                    <a:pt x="176" y="472"/>
                  </a:lnTo>
                  <a:lnTo>
                    <a:pt x="174" y="469"/>
                  </a:lnTo>
                  <a:lnTo>
                    <a:pt x="172" y="461"/>
                  </a:lnTo>
                  <a:lnTo>
                    <a:pt x="174" y="458"/>
                  </a:lnTo>
                  <a:lnTo>
                    <a:pt x="176" y="452"/>
                  </a:lnTo>
                  <a:lnTo>
                    <a:pt x="180" y="449"/>
                  </a:lnTo>
                  <a:lnTo>
                    <a:pt x="185" y="449"/>
                  </a:lnTo>
                  <a:lnTo>
                    <a:pt x="185" y="447"/>
                  </a:lnTo>
                  <a:lnTo>
                    <a:pt x="187" y="441"/>
                  </a:lnTo>
                  <a:lnTo>
                    <a:pt x="189" y="436"/>
                  </a:lnTo>
                  <a:lnTo>
                    <a:pt x="194" y="434"/>
                  </a:lnTo>
                  <a:lnTo>
                    <a:pt x="200" y="432"/>
                  </a:lnTo>
                  <a:close/>
                  <a:moveTo>
                    <a:pt x="328" y="388"/>
                  </a:moveTo>
                  <a:lnTo>
                    <a:pt x="334" y="390"/>
                  </a:lnTo>
                  <a:lnTo>
                    <a:pt x="338" y="393"/>
                  </a:lnTo>
                  <a:lnTo>
                    <a:pt x="341" y="397"/>
                  </a:lnTo>
                  <a:lnTo>
                    <a:pt x="343" y="403"/>
                  </a:lnTo>
                  <a:lnTo>
                    <a:pt x="343" y="404"/>
                  </a:lnTo>
                  <a:lnTo>
                    <a:pt x="347" y="406"/>
                  </a:lnTo>
                  <a:lnTo>
                    <a:pt x="352" y="410"/>
                  </a:lnTo>
                  <a:lnTo>
                    <a:pt x="354" y="414"/>
                  </a:lnTo>
                  <a:lnTo>
                    <a:pt x="356" y="419"/>
                  </a:lnTo>
                  <a:lnTo>
                    <a:pt x="354" y="425"/>
                  </a:lnTo>
                  <a:lnTo>
                    <a:pt x="350" y="430"/>
                  </a:lnTo>
                  <a:lnTo>
                    <a:pt x="347" y="432"/>
                  </a:lnTo>
                  <a:lnTo>
                    <a:pt x="339" y="434"/>
                  </a:lnTo>
                  <a:lnTo>
                    <a:pt x="336" y="434"/>
                  </a:lnTo>
                  <a:lnTo>
                    <a:pt x="330" y="430"/>
                  </a:lnTo>
                  <a:lnTo>
                    <a:pt x="328" y="427"/>
                  </a:lnTo>
                  <a:lnTo>
                    <a:pt x="325" y="430"/>
                  </a:lnTo>
                  <a:lnTo>
                    <a:pt x="319" y="434"/>
                  </a:lnTo>
                  <a:lnTo>
                    <a:pt x="315" y="434"/>
                  </a:lnTo>
                  <a:lnTo>
                    <a:pt x="308" y="432"/>
                  </a:lnTo>
                  <a:lnTo>
                    <a:pt x="304" y="430"/>
                  </a:lnTo>
                  <a:lnTo>
                    <a:pt x="301" y="425"/>
                  </a:lnTo>
                  <a:lnTo>
                    <a:pt x="301" y="419"/>
                  </a:lnTo>
                  <a:lnTo>
                    <a:pt x="301" y="414"/>
                  </a:lnTo>
                  <a:lnTo>
                    <a:pt x="304" y="410"/>
                  </a:lnTo>
                  <a:lnTo>
                    <a:pt x="308" y="406"/>
                  </a:lnTo>
                  <a:lnTo>
                    <a:pt x="314" y="404"/>
                  </a:lnTo>
                  <a:lnTo>
                    <a:pt x="312" y="403"/>
                  </a:lnTo>
                  <a:lnTo>
                    <a:pt x="314" y="397"/>
                  </a:lnTo>
                  <a:lnTo>
                    <a:pt x="317" y="393"/>
                  </a:lnTo>
                  <a:lnTo>
                    <a:pt x="321" y="390"/>
                  </a:lnTo>
                  <a:lnTo>
                    <a:pt x="328" y="388"/>
                  </a:lnTo>
                  <a:close/>
                  <a:moveTo>
                    <a:pt x="157" y="381"/>
                  </a:moveTo>
                  <a:lnTo>
                    <a:pt x="156" y="382"/>
                  </a:lnTo>
                  <a:lnTo>
                    <a:pt x="157" y="382"/>
                  </a:lnTo>
                  <a:lnTo>
                    <a:pt x="159" y="382"/>
                  </a:lnTo>
                  <a:lnTo>
                    <a:pt x="157" y="381"/>
                  </a:lnTo>
                  <a:close/>
                  <a:moveTo>
                    <a:pt x="157" y="336"/>
                  </a:moveTo>
                  <a:lnTo>
                    <a:pt x="154" y="342"/>
                  </a:lnTo>
                  <a:lnTo>
                    <a:pt x="150" y="344"/>
                  </a:lnTo>
                  <a:lnTo>
                    <a:pt x="145" y="344"/>
                  </a:lnTo>
                  <a:lnTo>
                    <a:pt x="139" y="344"/>
                  </a:lnTo>
                  <a:lnTo>
                    <a:pt x="134" y="340"/>
                  </a:lnTo>
                  <a:lnTo>
                    <a:pt x="130" y="342"/>
                  </a:lnTo>
                  <a:lnTo>
                    <a:pt x="124" y="342"/>
                  </a:lnTo>
                  <a:lnTo>
                    <a:pt x="123" y="342"/>
                  </a:lnTo>
                  <a:lnTo>
                    <a:pt x="126" y="346"/>
                  </a:lnTo>
                  <a:lnTo>
                    <a:pt x="128" y="349"/>
                  </a:lnTo>
                  <a:lnTo>
                    <a:pt x="130" y="355"/>
                  </a:lnTo>
                  <a:lnTo>
                    <a:pt x="128" y="355"/>
                  </a:lnTo>
                  <a:lnTo>
                    <a:pt x="134" y="357"/>
                  </a:lnTo>
                  <a:lnTo>
                    <a:pt x="137" y="359"/>
                  </a:lnTo>
                  <a:lnTo>
                    <a:pt x="143" y="359"/>
                  </a:lnTo>
                  <a:lnTo>
                    <a:pt x="143" y="357"/>
                  </a:lnTo>
                  <a:lnTo>
                    <a:pt x="143" y="351"/>
                  </a:lnTo>
                  <a:lnTo>
                    <a:pt x="146" y="346"/>
                  </a:lnTo>
                  <a:lnTo>
                    <a:pt x="152" y="342"/>
                  </a:lnTo>
                  <a:lnTo>
                    <a:pt x="157" y="342"/>
                  </a:lnTo>
                  <a:lnTo>
                    <a:pt x="163" y="342"/>
                  </a:lnTo>
                  <a:lnTo>
                    <a:pt x="159" y="340"/>
                  </a:lnTo>
                  <a:lnTo>
                    <a:pt x="157" y="336"/>
                  </a:lnTo>
                  <a:close/>
                  <a:moveTo>
                    <a:pt x="134" y="300"/>
                  </a:moveTo>
                  <a:lnTo>
                    <a:pt x="130" y="302"/>
                  </a:lnTo>
                  <a:lnTo>
                    <a:pt x="126" y="302"/>
                  </a:lnTo>
                  <a:lnTo>
                    <a:pt x="123" y="302"/>
                  </a:lnTo>
                  <a:lnTo>
                    <a:pt x="124" y="303"/>
                  </a:lnTo>
                  <a:lnTo>
                    <a:pt x="126" y="307"/>
                  </a:lnTo>
                  <a:lnTo>
                    <a:pt x="128" y="313"/>
                  </a:lnTo>
                  <a:lnTo>
                    <a:pt x="128" y="313"/>
                  </a:lnTo>
                  <a:lnTo>
                    <a:pt x="132" y="314"/>
                  </a:lnTo>
                  <a:lnTo>
                    <a:pt x="135" y="318"/>
                  </a:lnTo>
                  <a:lnTo>
                    <a:pt x="139" y="316"/>
                  </a:lnTo>
                  <a:lnTo>
                    <a:pt x="143" y="314"/>
                  </a:lnTo>
                  <a:lnTo>
                    <a:pt x="143" y="314"/>
                  </a:lnTo>
                  <a:lnTo>
                    <a:pt x="143" y="309"/>
                  </a:lnTo>
                  <a:lnTo>
                    <a:pt x="146" y="303"/>
                  </a:lnTo>
                  <a:lnTo>
                    <a:pt x="145" y="305"/>
                  </a:lnTo>
                  <a:lnTo>
                    <a:pt x="139" y="303"/>
                  </a:lnTo>
                  <a:lnTo>
                    <a:pt x="134" y="300"/>
                  </a:lnTo>
                  <a:close/>
                  <a:moveTo>
                    <a:pt x="91" y="298"/>
                  </a:moveTo>
                  <a:lnTo>
                    <a:pt x="88" y="300"/>
                  </a:lnTo>
                  <a:lnTo>
                    <a:pt x="82" y="302"/>
                  </a:lnTo>
                  <a:lnTo>
                    <a:pt x="80" y="302"/>
                  </a:lnTo>
                  <a:lnTo>
                    <a:pt x="82" y="303"/>
                  </a:lnTo>
                  <a:lnTo>
                    <a:pt x="84" y="307"/>
                  </a:lnTo>
                  <a:lnTo>
                    <a:pt x="86" y="313"/>
                  </a:lnTo>
                  <a:lnTo>
                    <a:pt x="84" y="313"/>
                  </a:lnTo>
                  <a:lnTo>
                    <a:pt x="88" y="314"/>
                  </a:lnTo>
                  <a:lnTo>
                    <a:pt x="91" y="316"/>
                  </a:lnTo>
                  <a:lnTo>
                    <a:pt x="95" y="314"/>
                  </a:lnTo>
                  <a:lnTo>
                    <a:pt x="99" y="313"/>
                  </a:lnTo>
                  <a:lnTo>
                    <a:pt x="97" y="313"/>
                  </a:lnTo>
                  <a:lnTo>
                    <a:pt x="99" y="307"/>
                  </a:lnTo>
                  <a:lnTo>
                    <a:pt x="102" y="302"/>
                  </a:lnTo>
                  <a:lnTo>
                    <a:pt x="101" y="302"/>
                  </a:lnTo>
                  <a:lnTo>
                    <a:pt x="97" y="300"/>
                  </a:lnTo>
                  <a:lnTo>
                    <a:pt x="91" y="298"/>
                  </a:lnTo>
                  <a:close/>
                  <a:moveTo>
                    <a:pt x="157" y="298"/>
                  </a:moveTo>
                  <a:lnTo>
                    <a:pt x="156" y="300"/>
                  </a:lnTo>
                  <a:lnTo>
                    <a:pt x="157" y="300"/>
                  </a:lnTo>
                  <a:lnTo>
                    <a:pt x="159" y="300"/>
                  </a:lnTo>
                  <a:lnTo>
                    <a:pt x="157" y="298"/>
                  </a:lnTo>
                  <a:close/>
                  <a:moveTo>
                    <a:pt x="113" y="294"/>
                  </a:moveTo>
                  <a:lnTo>
                    <a:pt x="112" y="298"/>
                  </a:lnTo>
                  <a:lnTo>
                    <a:pt x="113" y="298"/>
                  </a:lnTo>
                  <a:lnTo>
                    <a:pt x="117" y="298"/>
                  </a:lnTo>
                  <a:lnTo>
                    <a:pt x="113" y="294"/>
                  </a:lnTo>
                  <a:close/>
                  <a:moveTo>
                    <a:pt x="69" y="294"/>
                  </a:moveTo>
                  <a:lnTo>
                    <a:pt x="67" y="298"/>
                  </a:lnTo>
                  <a:lnTo>
                    <a:pt x="69" y="298"/>
                  </a:lnTo>
                  <a:lnTo>
                    <a:pt x="73" y="298"/>
                  </a:lnTo>
                  <a:lnTo>
                    <a:pt x="69" y="294"/>
                  </a:lnTo>
                  <a:close/>
                  <a:moveTo>
                    <a:pt x="4313" y="257"/>
                  </a:moveTo>
                  <a:lnTo>
                    <a:pt x="4320" y="257"/>
                  </a:lnTo>
                  <a:lnTo>
                    <a:pt x="4324" y="261"/>
                  </a:lnTo>
                  <a:lnTo>
                    <a:pt x="4327" y="267"/>
                  </a:lnTo>
                  <a:lnTo>
                    <a:pt x="4329" y="272"/>
                  </a:lnTo>
                  <a:lnTo>
                    <a:pt x="4327" y="272"/>
                  </a:lnTo>
                  <a:lnTo>
                    <a:pt x="4331" y="274"/>
                  </a:lnTo>
                  <a:lnTo>
                    <a:pt x="4335" y="272"/>
                  </a:lnTo>
                  <a:lnTo>
                    <a:pt x="4335" y="272"/>
                  </a:lnTo>
                  <a:lnTo>
                    <a:pt x="4336" y="267"/>
                  </a:lnTo>
                  <a:lnTo>
                    <a:pt x="4340" y="261"/>
                  </a:lnTo>
                  <a:lnTo>
                    <a:pt x="4344" y="257"/>
                  </a:lnTo>
                  <a:lnTo>
                    <a:pt x="4349" y="257"/>
                  </a:lnTo>
                  <a:lnTo>
                    <a:pt x="4357" y="257"/>
                  </a:lnTo>
                  <a:lnTo>
                    <a:pt x="4360" y="261"/>
                  </a:lnTo>
                  <a:lnTo>
                    <a:pt x="4364" y="267"/>
                  </a:lnTo>
                  <a:lnTo>
                    <a:pt x="4366" y="272"/>
                  </a:lnTo>
                  <a:lnTo>
                    <a:pt x="4364" y="272"/>
                  </a:lnTo>
                  <a:lnTo>
                    <a:pt x="4370" y="274"/>
                  </a:lnTo>
                  <a:lnTo>
                    <a:pt x="4373" y="278"/>
                  </a:lnTo>
                  <a:lnTo>
                    <a:pt x="4377" y="283"/>
                  </a:lnTo>
                  <a:lnTo>
                    <a:pt x="4377" y="287"/>
                  </a:lnTo>
                  <a:lnTo>
                    <a:pt x="4377" y="294"/>
                  </a:lnTo>
                  <a:lnTo>
                    <a:pt x="4373" y="298"/>
                  </a:lnTo>
                  <a:lnTo>
                    <a:pt x="4368" y="302"/>
                  </a:lnTo>
                  <a:lnTo>
                    <a:pt x="4362" y="303"/>
                  </a:lnTo>
                  <a:lnTo>
                    <a:pt x="4357" y="302"/>
                  </a:lnTo>
                  <a:lnTo>
                    <a:pt x="4353" y="300"/>
                  </a:lnTo>
                  <a:lnTo>
                    <a:pt x="4349" y="296"/>
                  </a:lnTo>
                  <a:lnTo>
                    <a:pt x="4347" y="300"/>
                  </a:lnTo>
                  <a:lnTo>
                    <a:pt x="4342" y="302"/>
                  </a:lnTo>
                  <a:lnTo>
                    <a:pt x="4336" y="303"/>
                  </a:lnTo>
                  <a:lnTo>
                    <a:pt x="4331" y="302"/>
                  </a:lnTo>
                  <a:lnTo>
                    <a:pt x="4325" y="303"/>
                  </a:lnTo>
                  <a:lnTo>
                    <a:pt x="4320" y="302"/>
                  </a:lnTo>
                  <a:lnTo>
                    <a:pt x="4316" y="300"/>
                  </a:lnTo>
                  <a:lnTo>
                    <a:pt x="4313" y="296"/>
                  </a:lnTo>
                  <a:lnTo>
                    <a:pt x="4311" y="300"/>
                  </a:lnTo>
                  <a:lnTo>
                    <a:pt x="4305" y="302"/>
                  </a:lnTo>
                  <a:lnTo>
                    <a:pt x="4300" y="303"/>
                  </a:lnTo>
                  <a:lnTo>
                    <a:pt x="4294" y="302"/>
                  </a:lnTo>
                  <a:lnTo>
                    <a:pt x="4291" y="298"/>
                  </a:lnTo>
                  <a:lnTo>
                    <a:pt x="4287" y="294"/>
                  </a:lnTo>
                  <a:lnTo>
                    <a:pt x="4285" y="287"/>
                  </a:lnTo>
                  <a:lnTo>
                    <a:pt x="4287" y="283"/>
                  </a:lnTo>
                  <a:lnTo>
                    <a:pt x="4289" y="278"/>
                  </a:lnTo>
                  <a:lnTo>
                    <a:pt x="4294" y="274"/>
                  </a:lnTo>
                  <a:lnTo>
                    <a:pt x="4298" y="272"/>
                  </a:lnTo>
                  <a:lnTo>
                    <a:pt x="4298" y="272"/>
                  </a:lnTo>
                  <a:lnTo>
                    <a:pt x="4300" y="267"/>
                  </a:lnTo>
                  <a:lnTo>
                    <a:pt x="4303" y="261"/>
                  </a:lnTo>
                  <a:lnTo>
                    <a:pt x="4307" y="257"/>
                  </a:lnTo>
                  <a:lnTo>
                    <a:pt x="4313" y="257"/>
                  </a:lnTo>
                  <a:close/>
                  <a:moveTo>
                    <a:pt x="69" y="256"/>
                  </a:moveTo>
                  <a:lnTo>
                    <a:pt x="77" y="257"/>
                  </a:lnTo>
                  <a:lnTo>
                    <a:pt x="80" y="261"/>
                  </a:lnTo>
                  <a:lnTo>
                    <a:pt x="84" y="265"/>
                  </a:lnTo>
                  <a:lnTo>
                    <a:pt x="86" y="270"/>
                  </a:lnTo>
                  <a:lnTo>
                    <a:pt x="84" y="272"/>
                  </a:lnTo>
                  <a:lnTo>
                    <a:pt x="90" y="274"/>
                  </a:lnTo>
                  <a:lnTo>
                    <a:pt x="91" y="276"/>
                  </a:lnTo>
                  <a:lnTo>
                    <a:pt x="95" y="274"/>
                  </a:lnTo>
                  <a:lnTo>
                    <a:pt x="99" y="272"/>
                  </a:lnTo>
                  <a:lnTo>
                    <a:pt x="99" y="270"/>
                  </a:lnTo>
                  <a:lnTo>
                    <a:pt x="101" y="265"/>
                  </a:lnTo>
                  <a:lnTo>
                    <a:pt x="104" y="261"/>
                  </a:lnTo>
                  <a:lnTo>
                    <a:pt x="108" y="257"/>
                  </a:lnTo>
                  <a:lnTo>
                    <a:pt x="113" y="256"/>
                  </a:lnTo>
                  <a:lnTo>
                    <a:pt x="121" y="257"/>
                  </a:lnTo>
                  <a:lnTo>
                    <a:pt x="124" y="261"/>
                  </a:lnTo>
                  <a:lnTo>
                    <a:pt x="128" y="265"/>
                  </a:lnTo>
                  <a:lnTo>
                    <a:pt x="130" y="270"/>
                  </a:lnTo>
                  <a:lnTo>
                    <a:pt x="128" y="272"/>
                  </a:lnTo>
                  <a:lnTo>
                    <a:pt x="134" y="274"/>
                  </a:lnTo>
                  <a:lnTo>
                    <a:pt x="137" y="276"/>
                  </a:lnTo>
                  <a:lnTo>
                    <a:pt x="143" y="274"/>
                  </a:lnTo>
                  <a:lnTo>
                    <a:pt x="143" y="274"/>
                  </a:lnTo>
                  <a:lnTo>
                    <a:pt x="143" y="268"/>
                  </a:lnTo>
                  <a:lnTo>
                    <a:pt x="146" y="263"/>
                  </a:lnTo>
                  <a:lnTo>
                    <a:pt x="152" y="259"/>
                  </a:lnTo>
                  <a:lnTo>
                    <a:pt x="157" y="259"/>
                  </a:lnTo>
                  <a:lnTo>
                    <a:pt x="163" y="259"/>
                  </a:lnTo>
                  <a:lnTo>
                    <a:pt x="169" y="263"/>
                  </a:lnTo>
                  <a:lnTo>
                    <a:pt x="170" y="268"/>
                  </a:lnTo>
                  <a:lnTo>
                    <a:pt x="172" y="274"/>
                  </a:lnTo>
                  <a:lnTo>
                    <a:pt x="172" y="274"/>
                  </a:lnTo>
                  <a:lnTo>
                    <a:pt x="178" y="276"/>
                  </a:lnTo>
                  <a:lnTo>
                    <a:pt x="181" y="280"/>
                  </a:lnTo>
                  <a:lnTo>
                    <a:pt x="183" y="283"/>
                  </a:lnTo>
                  <a:lnTo>
                    <a:pt x="185" y="289"/>
                  </a:lnTo>
                  <a:lnTo>
                    <a:pt x="183" y="296"/>
                  </a:lnTo>
                  <a:lnTo>
                    <a:pt x="180" y="300"/>
                  </a:lnTo>
                  <a:lnTo>
                    <a:pt x="176" y="303"/>
                  </a:lnTo>
                  <a:lnTo>
                    <a:pt x="170" y="305"/>
                  </a:lnTo>
                  <a:lnTo>
                    <a:pt x="169" y="303"/>
                  </a:lnTo>
                  <a:lnTo>
                    <a:pt x="170" y="309"/>
                  </a:lnTo>
                  <a:lnTo>
                    <a:pt x="172" y="314"/>
                  </a:lnTo>
                  <a:lnTo>
                    <a:pt x="172" y="314"/>
                  </a:lnTo>
                  <a:lnTo>
                    <a:pt x="176" y="316"/>
                  </a:lnTo>
                  <a:lnTo>
                    <a:pt x="180" y="320"/>
                  </a:lnTo>
                  <a:lnTo>
                    <a:pt x="185" y="318"/>
                  </a:lnTo>
                  <a:lnTo>
                    <a:pt x="185" y="316"/>
                  </a:lnTo>
                  <a:lnTo>
                    <a:pt x="187" y="311"/>
                  </a:lnTo>
                  <a:lnTo>
                    <a:pt x="189" y="307"/>
                  </a:lnTo>
                  <a:lnTo>
                    <a:pt x="194" y="303"/>
                  </a:lnTo>
                  <a:lnTo>
                    <a:pt x="200" y="302"/>
                  </a:lnTo>
                  <a:lnTo>
                    <a:pt x="205" y="303"/>
                  </a:lnTo>
                  <a:lnTo>
                    <a:pt x="211" y="307"/>
                  </a:lnTo>
                  <a:lnTo>
                    <a:pt x="214" y="311"/>
                  </a:lnTo>
                  <a:lnTo>
                    <a:pt x="214" y="316"/>
                  </a:lnTo>
                  <a:lnTo>
                    <a:pt x="214" y="318"/>
                  </a:lnTo>
                  <a:lnTo>
                    <a:pt x="220" y="320"/>
                  </a:lnTo>
                  <a:lnTo>
                    <a:pt x="224" y="324"/>
                  </a:lnTo>
                  <a:lnTo>
                    <a:pt x="225" y="327"/>
                  </a:lnTo>
                  <a:lnTo>
                    <a:pt x="227" y="333"/>
                  </a:lnTo>
                  <a:lnTo>
                    <a:pt x="225" y="338"/>
                  </a:lnTo>
                  <a:lnTo>
                    <a:pt x="224" y="344"/>
                  </a:lnTo>
                  <a:lnTo>
                    <a:pt x="218" y="346"/>
                  </a:lnTo>
                  <a:lnTo>
                    <a:pt x="213" y="348"/>
                  </a:lnTo>
                  <a:lnTo>
                    <a:pt x="207" y="346"/>
                  </a:lnTo>
                  <a:lnTo>
                    <a:pt x="203" y="344"/>
                  </a:lnTo>
                  <a:lnTo>
                    <a:pt x="200" y="340"/>
                  </a:lnTo>
                  <a:lnTo>
                    <a:pt x="196" y="344"/>
                  </a:lnTo>
                  <a:lnTo>
                    <a:pt x="192" y="346"/>
                  </a:lnTo>
                  <a:lnTo>
                    <a:pt x="187" y="348"/>
                  </a:lnTo>
                  <a:lnTo>
                    <a:pt x="181" y="346"/>
                  </a:lnTo>
                  <a:lnTo>
                    <a:pt x="176" y="342"/>
                  </a:lnTo>
                  <a:lnTo>
                    <a:pt x="174" y="344"/>
                  </a:lnTo>
                  <a:lnTo>
                    <a:pt x="170" y="344"/>
                  </a:lnTo>
                  <a:lnTo>
                    <a:pt x="165" y="344"/>
                  </a:lnTo>
                  <a:lnTo>
                    <a:pt x="169" y="348"/>
                  </a:lnTo>
                  <a:lnTo>
                    <a:pt x="170" y="351"/>
                  </a:lnTo>
                  <a:lnTo>
                    <a:pt x="172" y="357"/>
                  </a:lnTo>
                  <a:lnTo>
                    <a:pt x="172" y="359"/>
                  </a:lnTo>
                  <a:lnTo>
                    <a:pt x="178" y="359"/>
                  </a:lnTo>
                  <a:lnTo>
                    <a:pt x="181" y="362"/>
                  </a:lnTo>
                  <a:lnTo>
                    <a:pt x="183" y="368"/>
                  </a:lnTo>
                  <a:lnTo>
                    <a:pt x="185" y="371"/>
                  </a:lnTo>
                  <a:lnTo>
                    <a:pt x="183" y="379"/>
                  </a:lnTo>
                  <a:lnTo>
                    <a:pt x="180" y="382"/>
                  </a:lnTo>
                  <a:lnTo>
                    <a:pt x="176" y="386"/>
                  </a:lnTo>
                  <a:lnTo>
                    <a:pt x="170" y="388"/>
                  </a:lnTo>
                  <a:lnTo>
                    <a:pt x="169" y="386"/>
                  </a:lnTo>
                  <a:lnTo>
                    <a:pt x="170" y="392"/>
                  </a:lnTo>
                  <a:lnTo>
                    <a:pt x="172" y="397"/>
                  </a:lnTo>
                  <a:lnTo>
                    <a:pt x="172" y="397"/>
                  </a:lnTo>
                  <a:lnTo>
                    <a:pt x="178" y="399"/>
                  </a:lnTo>
                  <a:lnTo>
                    <a:pt x="181" y="403"/>
                  </a:lnTo>
                  <a:lnTo>
                    <a:pt x="183" y="408"/>
                  </a:lnTo>
                  <a:lnTo>
                    <a:pt x="185" y="412"/>
                  </a:lnTo>
                  <a:lnTo>
                    <a:pt x="183" y="419"/>
                  </a:lnTo>
                  <a:lnTo>
                    <a:pt x="180" y="423"/>
                  </a:lnTo>
                  <a:lnTo>
                    <a:pt x="176" y="427"/>
                  </a:lnTo>
                  <a:lnTo>
                    <a:pt x="170" y="428"/>
                  </a:lnTo>
                  <a:lnTo>
                    <a:pt x="165" y="427"/>
                  </a:lnTo>
                  <a:lnTo>
                    <a:pt x="161" y="425"/>
                  </a:lnTo>
                  <a:lnTo>
                    <a:pt x="157" y="421"/>
                  </a:lnTo>
                  <a:lnTo>
                    <a:pt x="154" y="425"/>
                  </a:lnTo>
                  <a:lnTo>
                    <a:pt x="150" y="427"/>
                  </a:lnTo>
                  <a:lnTo>
                    <a:pt x="145" y="428"/>
                  </a:lnTo>
                  <a:lnTo>
                    <a:pt x="139" y="427"/>
                  </a:lnTo>
                  <a:lnTo>
                    <a:pt x="134" y="423"/>
                  </a:lnTo>
                  <a:lnTo>
                    <a:pt x="130" y="419"/>
                  </a:lnTo>
                  <a:lnTo>
                    <a:pt x="130" y="412"/>
                  </a:lnTo>
                  <a:lnTo>
                    <a:pt x="130" y="406"/>
                  </a:lnTo>
                  <a:lnTo>
                    <a:pt x="134" y="403"/>
                  </a:lnTo>
                  <a:lnTo>
                    <a:pt x="137" y="399"/>
                  </a:lnTo>
                  <a:lnTo>
                    <a:pt x="143" y="397"/>
                  </a:lnTo>
                  <a:lnTo>
                    <a:pt x="143" y="397"/>
                  </a:lnTo>
                  <a:lnTo>
                    <a:pt x="143" y="392"/>
                  </a:lnTo>
                  <a:lnTo>
                    <a:pt x="146" y="386"/>
                  </a:lnTo>
                  <a:lnTo>
                    <a:pt x="145" y="388"/>
                  </a:lnTo>
                  <a:lnTo>
                    <a:pt x="139" y="386"/>
                  </a:lnTo>
                  <a:lnTo>
                    <a:pt x="134" y="382"/>
                  </a:lnTo>
                  <a:lnTo>
                    <a:pt x="130" y="384"/>
                  </a:lnTo>
                  <a:lnTo>
                    <a:pt x="126" y="384"/>
                  </a:lnTo>
                  <a:lnTo>
                    <a:pt x="121" y="384"/>
                  </a:lnTo>
                  <a:lnTo>
                    <a:pt x="117" y="381"/>
                  </a:lnTo>
                  <a:lnTo>
                    <a:pt x="113" y="377"/>
                  </a:lnTo>
                  <a:lnTo>
                    <a:pt x="112" y="381"/>
                  </a:lnTo>
                  <a:lnTo>
                    <a:pt x="106" y="384"/>
                  </a:lnTo>
                  <a:lnTo>
                    <a:pt x="101" y="384"/>
                  </a:lnTo>
                  <a:lnTo>
                    <a:pt x="95" y="384"/>
                  </a:lnTo>
                  <a:lnTo>
                    <a:pt x="91" y="381"/>
                  </a:lnTo>
                  <a:lnTo>
                    <a:pt x="88" y="375"/>
                  </a:lnTo>
                  <a:lnTo>
                    <a:pt x="86" y="370"/>
                  </a:lnTo>
                  <a:lnTo>
                    <a:pt x="88" y="364"/>
                  </a:lnTo>
                  <a:lnTo>
                    <a:pt x="90" y="360"/>
                  </a:lnTo>
                  <a:lnTo>
                    <a:pt x="95" y="357"/>
                  </a:lnTo>
                  <a:lnTo>
                    <a:pt x="99" y="355"/>
                  </a:lnTo>
                  <a:lnTo>
                    <a:pt x="99" y="355"/>
                  </a:lnTo>
                  <a:lnTo>
                    <a:pt x="101" y="348"/>
                  </a:lnTo>
                  <a:lnTo>
                    <a:pt x="104" y="344"/>
                  </a:lnTo>
                  <a:lnTo>
                    <a:pt x="108" y="340"/>
                  </a:lnTo>
                  <a:lnTo>
                    <a:pt x="113" y="338"/>
                  </a:lnTo>
                  <a:lnTo>
                    <a:pt x="117" y="340"/>
                  </a:lnTo>
                  <a:lnTo>
                    <a:pt x="113" y="335"/>
                  </a:lnTo>
                  <a:lnTo>
                    <a:pt x="110" y="338"/>
                  </a:lnTo>
                  <a:lnTo>
                    <a:pt x="104" y="342"/>
                  </a:lnTo>
                  <a:lnTo>
                    <a:pt x="101" y="342"/>
                  </a:lnTo>
                  <a:lnTo>
                    <a:pt x="95" y="342"/>
                  </a:lnTo>
                  <a:lnTo>
                    <a:pt x="91" y="340"/>
                  </a:lnTo>
                  <a:lnTo>
                    <a:pt x="88" y="342"/>
                  </a:lnTo>
                  <a:lnTo>
                    <a:pt x="82" y="342"/>
                  </a:lnTo>
                  <a:lnTo>
                    <a:pt x="77" y="342"/>
                  </a:lnTo>
                  <a:lnTo>
                    <a:pt x="73" y="338"/>
                  </a:lnTo>
                  <a:lnTo>
                    <a:pt x="69" y="335"/>
                  </a:lnTo>
                  <a:lnTo>
                    <a:pt x="67" y="338"/>
                  </a:lnTo>
                  <a:lnTo>
                    <a:pt x="62" y="342"/>
                  </a:lnTo>
                  <a:lnTo>
                    <a:pt x="58" y="342"/>
                  </a:lnTo>
                  <a:lnTo>
                    <a:pt x="51" y="342"/>
                  </a:lnTo>
                  <a:lnTo>
                    <a:pt x="47" y="338"/>
                  </a:lnTo>
                  <a:lnTo>
                    <a:pt x="44" y="333"/>
                  </a:lnTo>
                  <a:lnTo>
                    <a:pt x="42" y="327"/>
                  </a:lnTo>
                  <a:lnTo>
                    <a:pt x="44" y="322"/>
                  </a:lnTo>
                  <a:lnTo>
                    <a:pt x="45" y="318"/>
                  </a:lnTo>
                  <a:lnTo>
                    <a:pt x="51" y="314"/>
                  </a:lnTo>
                  <a:lnTo>
                    <a:pt x="55" y="313"/>
                  </a:lnTo>
                  <a:lnTo>
                    <a:pt x="55" y="313"/>
                  </a:lnTo>
                  <a:lnTo>
                    <a:pt x="56" y="307"/>
                  </a:lnTo>
                  <a:lnTo>
                    <a:pt x="58" y="303"/>
                  </a:lnTo>
                  <a:lnTo>
                    <a:pt x="60" y="302"/>
                  </a:lnTo>
                  <a:lnTo>
                    <a:pt x="58" y="302"/>
                  </a:lnTo>
                  <a:lnTo>
                    <a:pt x="51" y="300"/>
                  </a:lnTo>
                  <a:lnTo>
                    <a:pt x="47" y="298"/>
                  </a:lnTo>
                  <a:lnTo>
                    <a:pt x="44" y="292"/>
                  </a:lnTo>
                  <a:lnTo>
                    <a:pt x="42" y="287"/>
                  </a:lnTo>
                  <a:lnTo>
                    <a:pt x="44" y="281"/>
                  </a:lnTo>
                  <a:lnTo>
                    <a:pt x="45" y="278"/>
                  </a:lnTo>
                  <a:lnTo>
                    <a:pt x="51" y="274"/>
                  </a:lnTo>
                  <a:lnTo>
                    <a:pt x="55" y="272"/>
                  </a:lnTo>
                  <a:lnTo>
                    <a:pt x="55" y="270"/>
                  </a:lnTo>
                  <a:lnTo>
                    <a:pt x="56" y="265"/>
                  </a:lnTo>
                  <a:lnTo>
                    <a:pt x="60" y="261"/>
                  </a:lnTo>
                  <a:lnTo>
                    <a:pt x="64" y="257"/>
                  </a:lnTo>
                  <a:lnTo>
                    <a:pt x="69" y="256"/>
                  </a:lnTo>
                  <a:close/>
                  <a:moveTo>
                    <a:pt x="4393" y="212"/>
                  </a:moveTo>
                  <a:lnTo>
                    <a:pt x="4399" y="213"/>
                  </a:lnTo>
                  <a:lnTo>
                    <a:pt x="4404" y="217"/>
                  </a:lnTo>
                  <a:lnTo>
                    <a:pt x="4406" y="221"/>
                  </a:lnTo>
                  <a:lnTo>
                    <a:pt x="4408" y="226"/>
                  </a:lnTo>
                  <a:lnTo>
                    <a:pt x="4408" y="228"/>
                  </a:lnTo>
                  <a:lnTo>
                    <a:pt x="4412" y="228"/>
                  </a:lnTo>
                  <a:lnTo>
                    <a:pt x="4414" y="230"/>
                  </a:lnTo>
                  <a:lnTo>
                    <a:pt x="4417" y="228"/>
                  </a:lnTo>
                  <a:lnTo>
                    <a:pt x="4421" y="228"/>
                  </a:lnTo>
                  <a:lnTo>
                    <a:pt x="4421" y="226"/>
                  </a:lnTo>
                  <a:lnTo>
                    <a:pt x="4423" y="221"/>
                  </a:lnTo>
                  <a:lnTo>
                    <a:pt x="4425" y="217"/>
                  </a:lnTo>
                  <a:lnTo>
                    <a:pt x="4430" y="213"/>
                  </a:lnTo>
                  <a:lnTo>
                    <a:pt x="4436" y="212"/>
                  </a:lnTo>
                  <a:lnTo>
                    <a:pt x="4441" y="213"/>
                  </a:lnTo>
                  <a:lnTo>
                    <a:pt x="4447" y="217"/>
                  </a:lnTo>
                  <a:lnTo>
                    <a:pt x="4450" y="221"/>
                  </a:lnTo>
                  <a:lnTo>
                    <a:pt x="4450" y="226"/>
                  </a:lnTo>
                  <a:lnTo>
                    <a:pt x="4450" y="228"/>
                  </a:lnTo>
                  <a:lnTo>
                    <a:pt x="4456" y="230"/>
                  </a:lnTo>
                  <a:lnTo>
                    <a:pt x="4460" y="234"/>
                  </a:lnTo>
                  <a:lnTo>
                    <a:pt x="4463" y="237"/>
                  </a:lnTo>
                  <a:lnTo>
                    <a:pt x="4463" y="243"/>
                  </a:lnTo>
                  <a:lnTo>
                    <a:pt x="4461" y="248"/>
                  </a:lnTo>
                  <a:lnTo>
                    <a:pt x="4460" y="254"/>
                  </a:lnTo>
                  <a:lnTo>
                    <a:pt x="4454" y="256"/>
                  </a:lnTo>
                  <a:lnTo>
                    <a:pt x="4449" y="257"/>
                  </a:lnTo>
                  <a:lnTo>
                    <a:pt x="4443" y="256"/>
                  </a:lnTo>
                  <a:lnTo>
                    <a:pt x="4439" y="254"/>
                  </a:lnTo>
                  <a:lnTo>
                    <a:pt x="4436" y="250"/>
                  </a:lnTo>
                  <a:lnTo>
                    <a:pt x="4432" y="254"/>
                  </a:lnTo>
                  <a:lnTo>
                    <a:pt x="4428" y="256"/>
                  </a:lnTo>
                  <a:lnTo>
                    <a:pt x="4423" y="257"/>
                  </a:lnTo>
                  <a:lnTo>
                    <a:pt x="4419" y="256"/>
                  </a:lnTo>
                  <a:lnTo>
                    <a:pt x="4414" y="254"/>
                  </a:lnTo>
                  <a:lnTo>
                    <a:pt x="4410" y="256"/>
                  </a:lnTo>
                  <a:lnTo>
                    <a:pt x="4406" y="257"/>
                  </a:lnTo>
                  <a:lnTo>
                    <a:pt x="4401" y="256"/>
                  </a:lnTo>
                  <a:lnTo>
                    <a:pt x="4397" y="254"/>
                  </a:lnTo>
                  <a:lnTo>
                    <a:pt x="4393" y="250"/>
                  </a:lnTo>
                  <a:lnTo>
                    <a:pt x="4390" y="254"/>
                  </a:lnTo>
                  <a:lnTo>
                    <a:pt x="4386" y="256"/>
                  </a:lnTo>
                  <a:lnTo>
                    <a:pt x="4381" y="257"/>
                  </a:lnTo>
                  <a:lnTo>
                    <a:pt x="4375" y="256"/>
                  </a:lnTo>
                  <a:lnTo>
                    <a:pt x="4370" y="254"/>
                  </a:lnTo>
                  <a:lnTo>
                    <a:pt x="4368" y="248"/>
                  </a:lnTo>
                  <a:lnTo>
                    <a:pt x="4366" y="243"/>
                  </a:lnTo>
                  <a:lnTo>
                    <a:pt x="4366" y="237"/>
                  </a:lnTo>
                  <a:lnTo>
                    <a:pt x="4370" y="232"/>
                  </a:lnTo>
                  <a:lnTo>
                    <a:pt x="4373" y="230"/>
                  </a:lnTo>
                  <a:lnTo>
                    <a:pt x="4379" y="228"/>
                  </a:lnTo>
                  <a:lnTo>
                    <a:pt x="4379" y="226"/>
                  </a:lnTo>
                  <a:lnTo>
                    <a:pt x="4379" y="221"/>
                  </a:lnTo>
                  <a:lnTo>
                    <a:pt x="4382" y="217"/>
                  </a:lnTo>
                  <a:lnTo>
                    <a:pt x="4388" y="213"/>
                  </a:lnTo>
                  <a:lnTo>
                    <a:pt x="4393" y="212"/>
                  </a:lnTo>
                  <a:close/>
                  <a:moveTo>
                    <a:pt x="117" y="210"/>
                  </a:moveTo>
                  <a:lnTo>
                    <a:pt x="115" y="213"/>
                  </a:lnTo>
                  <a:lnTo>
                    <a:pt x="119" y="213"/>
                  </a:lnTo>
                  <a:lnTo>
                    <a:pt x="117" y="210"/>
                  </a:lnTo>
                  <a:close/>
                  <a:moveTo>
                    <a:pt x="4480" y="169"/>
                  </a:moveTo>
                  <a:lnTo>
                    <a:pt x="4485" y="169"/>
                  </a:lnTo>
                  <a:lnTo>
                    <a:pt x="4491" y="173"/>
                  </a:lnTo>
                  <a:lnTo>
                    <a:pt x="4493" y="178"/>
                  </a:lnTo>
                  <a:lnTo>
                    <a:pt x="4494" y="184"/>
                  </a:lnTo>
                  <a:lnTo>
                    <a:pt x="4494" y="184"/>
                  </a:lnTo>
                  <a:lnTo>
                    <a:pt x="4500" y="186"/>
                  </a:lnTo>
                  <a:lnTo>
                    <a:pt x="4504" y="189"/>
                  </a:lnTo>
                  <a:lnTo>
                    <a:pt x="4505" y="193"/>
                  </a:lnTo>
                  <a:lnTo>
                    <a:pt x="4507" y="199"/>
                  </a:lnTo>
                  <a:lnTo>
                    <a:pt x="4505" y="204"/>
                  </a:lnTo>
                  <a:lnTo>
                    <a:pt x="4502" y="210"/>
                  </a:lnTo>
                  <a:lnTo>
                    <a:pt x="4498" y="213"/>
                  </a:lnTo>
                  <a:lnTo>
                    <a:pt x="4493" y="213"/>
                  </a:lnTo>
                  <a:lnTo>
                    <a:pt x="4487" y="213"/>
                  </a:lnTo>
                  <a:lnTo>
                    <a:pt x="4483" y="210"/>
                  </a:lnTo>
                  <a:lnTo>
                    <a:pt x="4480" y="206"/>
                  </a:lnTo>
                  <a:lnTo>
                    <a:pt x="4476" y="210"/>
                  </a:lnTo>
                  <a:lnTo>
                    <a:pt x="4472" y="213"/>
                  </a:lnTo>
                  <a:lnTo>
                    <a:pt x="4467" y="213"/>
                  </a:lnTo>
                  <a:lnTo>
                    <a:pt x="4461" y="213"/>
                  </a:lnTo>
                  <a:lnTo>
                    <a:pt x="4456" y="210"/>
                  </a:lnTo>
                  <a:lnTo>
                    <a:pt x="4452" y="204"/>
                  </a:lnTo>
                  <a:lnTo>
                    <a:pt x="4452" y="199"/>
                  </a:lnTo>
                  <a:lnTo>
                    <a:pt x="4452" y="193"/>
                  </a:lnTo>
                  <a:lnTo>
                    <a:pt x="4456" y="189"/>
                  </a:lnTo>
                  <a:lnTo>
                    <a:pt x="4460" y="186"/>
                  </a:lnTo>
                  <a:lnTo>
                    <a:pt x="4465" y="184"/>
                  </a:lnTo>
                  <a:lnTo>
                    <a:pt x="4465" y="184"/>
                  </a:lnTo>
                  <a:lnTo>
                    <a:pt x="4465" y="178"/>
                  </a:lnTo>
                  <a:lnTo>
                    <a:pt x="4469" y="173"/>
                  </a:lnTo>
                  <a:lnTo>
                    <a:pt x="4474" y="169"/>
                  </a:lnTo>
                  <a:lnTo>
                    <a:pt x="4480" y="169"/>
                  </a:lnTo>
                  <a:close/>
                  <a:moveTo>
                    <a:pt x="4013" y="169"/>
                  </a:moveTo>
                  <a:lnTo>
                    <a:pt x="4019" y="169"/>
                  </a:lnTo>
                  <a:lnTo>
                    <a:pt x="4022" y="173"/>
                  </a:lnTo>
                  <a:lnTo>
                    <a:pt x="4026" y="178"/>
                  </a:lnTo>
                  <a:lnTo>
                    <a:pt x="4028" y="184"/>
                  </a:lnTo>
                  <a:lnTo>
                    <a:pt x="4028" y="184"/>
                  </a:lnTo>
                  <a:lnTo>
                    <a:pt x="4032" y="186"/>
                  </a:lnTo>
                  <a:lnTo>
                    <a:pt x="4037" y="189"/>
                  </a:lnTo>
                  <a:lnTo>
                    <a:pt x="4039" y="193"/>
                  </a:lnTo>
                  <a:lnTo>
                    <a:pt x="4041" y="199"/>
                  </a:lnTo>
                  <a:lnTo>
                    <a:pt x="4039" y="204"/>
                  </a:lnTo>
                  <a:lnTo>
                    <a:pt x="4035" y="210"/>
                  </a:lnTo>
                  <a:lnTo>
                    <a:pt x="4032" y="213"/>
                  </a:lnTo>
                  <a:lnTo>
                    <a:pt x="4024" y="213"/>
                  </a:lnTo>
                  <a:lnTo>
                    <a:pt x="4021" y="213"/>
                  </a:lnTo>
                  <a:lnTo>
                    <a:pt x="4015" y="210"/>
                  </a:lnTo>
                  <a:lnTo>
                    <a:pt x="4013" y="206"/>
                  </a:lnTo>
                  <a:lnTo>
                    <a:pt x="4010" y="210"/>
                  </a:lnTo>
                  <a:lnTo>
                    <a:pt x="4004" y="213"/>
                  </a:lnTo>
                  <a:lnTo>
                    <a:pt x="4000" y="213"/>
                  </a:lnTo>
                  <a:lnTo>
                    <a:pt x="3993" y="213"/>
                  </a:lnTo>
                  <a:lnTo>
                    <a:pt x="3989" y="210"/>
                  </a:lnTo>
                  <a:lnTo>
                    <a:pt x="3986" y="204"/>
                  </a:lnTo>
                  <a:lnTo>
                    <a:pt x="3984" y="199"/>
                  </a:lnTo>
                  <a:lnTo>
                    <a:pt x="3986" y="193"/>
                  </a:lnTo>
                  <a:lnTo>
                    <a:pt x="3989" y="189"/>
                  </a:lnTo>
                  <a:lnTo>
                    <a:pt x="3993" y="186"/>
                  </a:lnTo>
                  <a:lnTo>
                    <a:pt x="3998" y="184"/>
                  </a:lnTo>
                  <a:lnTo>
                    <a:pt x="3997" y="184"/>
                  </a:lnTo>
                  <a:lnTo>
                    <a:pt x="3998" y="178"/>
                  </a:lnTo>
                  <a:lnTo>
                    <a:pt x="4002" y="173"/>
                  </a:lnTo>
                  <a:lnTo>
                    <a:pt x="4006" y="169"/>
                  </a:lnTo>
                  <a:lnTo>
                    <a:pt x="4013" y="169"/>
                  </a:lnTo>
                  <a:close/>
                  <a:moveTo>
                    <a:pt x="113" y="167"/>
                  </a:moveTo>
                  <a:lnTo>
                    <a:pt x="112" y="171"/>
                  </a:lnTo>
                  <a:lnTo>
                    <a:pt x="106" y="173"/>
                  </a:lnTo>
                  <a:lnTo>
                    <a:pt x="101" y="175"/>
                  </a:lnTo>
                  <a:lnTo>
                    <a:pt x="97" y="173"/>
                  </a:lnTo>
                  <a:lnTo>
                    <a:pt x="91" y="171"/>
                  </a:lnTo>
                  <a:lnTo>
                    <a:pt x="88" y="173"/>
                  </a:lnTo>
                  <a:lnTo>
                    <a:pt x="82" y="175"/>
                  </a:lnTo>
                  <a:lnTo>
                    <a:pt x="80" y="175"/>
                  </a:lnTo>
                  <a:lnTo>
                    <a:pt x="84" y="178"/>
                  </a:lnTo>
                  <a:lnTo>
                    <a:pt x="86" y="184"/>
                  </a:lnTo>
                  <a:lnTo>
                    <a:pt x="84" y="186"/>
                  </a:lnTo>
                  <a:lnTo>
                    <a:pt x="90" y="188"/>
                  </a:lnTo>
                  <a:lnTo>
                    <a:pt x="95" y="191"/>
                  </a:lnTo>
                  <a:lnTo>
                    <a:pt x="99" y="189"/>
                  </a:lnTo>
                  <a:lnTo>
                    <a:pt x="102" y="188"/>
                  </a:lnTo>
                  <a:lnTo>
                    <a:pt x="102" y="188"/>
                  </a:lnTo>
                  <a:lnTo>
                    <a:pt x="102" y="182"/>
                  </a:lnTo>
                  <a:lnTo>
                    <a:pt x="106" y="177"/>
                  </a:lnTo>
                  <a:lnTo>
                    <a:pt x="112" y="173"/>
                  </a:lnTo>
                  <a:lnTo>
                    <a:pt x="117" y="173"/>
                  </a:lnTo>
                  <a:lnTo>
                    <a:pt x="121" y="173"/>
                  </a:lnTo>
                  <a:lnTo>
                    <a:pt x="117" y="171"/>
                  </a:lnTo>
                  <a:lnTo>
                    <a:pt x="113" y="167"/>
                  </a:lnTo>
                  <a:close/>
                  <a:moveTo>
                    <a:pt x="69" y="167"/>
                  </a:moveTo>
                  <a:lnTo>
                    <a:pt x="67" y="169"/>
                  </a:lnTo>
                  <a:lnTo>
                    <a:pt x="69" y="169"/>
                  </a:lnTo>
                  <a:lnTo>
                    <a:pt x="71" y="169"/>
                  </a:lnTo>
                  <a:lnTo>
                    <a:pt x="69" y="167"/>
                  </a:lnTo>
                  <a:close/>
                  <a:moveTo>
                    <a:pt x="178" y="131"/>
                  </a:moveTo>
                  <a:lnTo>
                    <a:pt x="174" y="132"/>
                  </a:lnTo>
                  <a:lnTo>
                    <a:pt x="170" y="132"/>
                  </a:lnTo>
                  <a:lnTo>
                    <a:pt x="167" y="132"/>
                  </a:lnTo>
                  <a:lnTo>
                    <a:pt x="170" y="136"/>
                  </a:lnTo>
                  <a:lnTo>
                    <a:pt x="172" y="140"/>
                  </a:lnTo>
                  <a:lnTo>
                    <a:pt x="172" y="144"/>
                  </a:lnTo>
                  <a:lnTo>
                    <a:pt x="172" y="145"/>
                  </a:lnTo>
                  <a:lnTo>
                    <a:pt x="176" y="145"/>
                  </a:lnTo>
                  <a:lnTo>
                    <a:pt x="180" y="147"/>
                  </a:lnTo>
                  <a:lnTo>
                    <a:pt x="183" y="145"/>
                  </a:lnTo>
                  <a:lnTo>
                    <a:pt x="187" y="145"/>
                  </a:lnTo>
                  <a:lnTo>
                    <a:pt x="187" y="144"/>
                  </a:lnTo>
                  <a:lnTo>
                    <a:pt x="187" y="140"/>
                  </a:lnTo>
                  <a:lnTo>
                    <a:pt x="189" y="136"/>
                  </a:lnTo>
                  <a:lnTo>
                    <a:pt x="192" y="132"/>
                  </a:lnTo>
                  <a:lnTo>
                    <a:pt x="187" y="132"/>
                  </a:lnTo>
                  <a:lnTo>
                    <a:pt x="183" y="132"/>
                  </a:lnTo>
                  <a:lnTo>
                    <a:pt x="178" y="131"/>
                  </a:lnTo>
                  <a:close/>
                  <a:moveTo>
                    <a:pt x="91" y="131"/>
                  </a:moveTo>
                  <a:lnTo>
                    <a:pt x="88" y="132"/>
                  </a:lnTo>
                  <a:lnTo>
                    <a:pt x="82" y="132"/>
                  </a:lnTo>
                  <a:lnTo>
                    <a:pt x="80" y="132"/>
                  </a:lnTo>
                  <a:lnTo>
                    <a:pt x="82" y="136"/>
                  </a:lnTo>
                  <a:lnTo>
                    <a:pt x="84" y="140"/>
                  </a:lnTo>
                  <a:lnTo>
                    <a:pt x="86" y="144"/>
                  </a:lnTo>
                  <a:lnTo>
                    <a:pt x="84" y="145"/>
                  </a:lnTo>
                  <a:lnTo>
                    <a:pt x="90" y="145"/>
                  </a:lnTo>
                  <a:lnTo>
                    <a:pt x="91" y="147"/>
                  </a:lnTo>
                  <a:lnTo>
                    <a:pt x="95" y="145"/>
                  </a:lnTo>
                  <a:lnTo>
                    <a:pt x="99" y="145"/>
                  </a:lnTo>
                  <a:lnTo>
                    <a:pt x="99" y="144"/>
                  </a:lnTo>
                  <a:lnTo>
                    <a:pt x="101" y="140"/>
                  </a:lnTo>
                  <a:lnTo>
                    <a:pt x="102" y="136"/>
                  </a:lnTo>
                  <a:lnTo>
                    <a:pt x="104" y="132"/>
                  </a:lnTo>
                  <a:lnTo>
                    <a:pt x="101" y="132"/>
                  </a:lnTo>
                  <a:lnTo>
                    <a:pt x="95" y="132"/>
                  </a:lnTo>
                  <a:lnTo>
                    <a:pt x="91" y="131"/>
                  </a:lnTo>
                  <a:close/>
                  <a:moveTo>
                    <a:pt x="135" y="129"/>
                  </a:moveTo>
                  <a:lnTo>
                    <a:pt x="130" y="132"/>
                  </a:lnTo>
                  <a:lnTo>
                    <a:pt x="124" y="132"/>
                  </a:lnTo>
                  <a:lnTo>
                    <a:pt x="124" y="132"/>
                  </a:lnTo>
                  <a:lnTo>
                    <a:pt x="128" y="138"/>
                  </a:lnTo>
                  <a:lnTo>
                    <a:pt x="130" y="144"/>
                  </a:lnTo>
                  <a:lnTo>
                    <a:pt x="128" y="145"/>
                  </a:lnTo>
                  <a:lnTo>
                    <a:pt x="132" y="145"/>
                  </a:lnTo>
                  <a:lnTo>
                    <a:pt x="135" y="147"/>
                  </a:lnTo>
                  <a:lnTo>
                    <a:pt x="139" y="145"/>
                  </a:lnTo>
                  <a:lnTo>
                    <a:pt x="143" y="145"/>
                  </a:lnTo>
                  <a:lnTo>
                    <a:pt x="143" y="144"/>
                  </a:lnTo>
                  <a:lnTo>
                    <a:pt x="143" y="140"/>
                  </a:lnTo>
                  <a:lnTo>
                    <a:pt x="145" y="136"/>
                  </a:lnTo>
                  <a:lnTo>
                    <a:pt x="148" y="132"/>
                  </a:lnTo>
                  <a:lnTo>
                    <a:pt x="145" y="132"/>
                  </a:lnTo>
                  <a:lnTo>
                    <a:pt x="139" y="132"/>
                  </a:lnTo>
                  <a:lnTo>
                    <a:pt x="135" y="129"/>
                  </a:lnTo>
                  <a:close/>
                  <a:moveTo>
                    <a:pt x="47" y="129"/>
                  </a:moveTo>
                  <a:lnTo>
                    <a:pt x="44" y="131"/>
                  </a:lnTo>
                  <a:lnTo>
                    <a:pt x="40" y="131"/>
                  </a:lnTo>
                  <a:lnTo>
                    <a:pt x="34" y="131"/>
                  </a:lnTo>
                  <a:lnTo>
                    <a:pt x="38" y="134"/>
                  </a:lnTo>
                  <a:lnTo>
                    <a:pt x="42" y="138"/>
                  </a:lnTo>
                  <a:lnTo>
                    <a:pt x="42" y="144"/>
                  </a:lnTo>
                  <a:lnTo>
                    <a:pt x="42" y="145"/>
                  </a:lnTo>
                  <a:lnTo>
                    <a:pt x="45" y="145"/>
                  </a:lnTo>
                  <a:lnTo>
                    <a:pt x="49" y="147"/>
                  </a:lnTo>
                  <a:lnTo>
                    <a:pt x="51" y="145"/>
                  </a:lnTo>
                  <a:lnTo>
                    <a:pt x="55" y="145"/>
                  </a:lnTo>
                  <a:lnTo>
                    <a:pt x="55" y="144"/>
                  </a:lnTo>
                  <a:lnTo>
                    <a:pt x="56" y="140"/>
                  </a:lnTo>
                  <a:lnTo>
                    <a:pt x="58" y="136"/>
                  </a:lnTo>
                  <a:lnTo>
                    <a:pt x="60" y="132"/>
                  </a:lnTo>
                  <a:lnTo>
                    <a:pt x="58" y="132"/>
                  </a:lnTo>
                  <a:lnTo>
                    <a:pt x="51" y="132"/>
                  </a:lnTo>
                  <a:lnTo>
                    <a:pt x="47" y="129"/>
                  </a:lnTo>
                  <a:close/>
                  <a:moveTo>
                    <a:pt x="4568" y="127"/>
                  </a:moveTo>
                  <a:lnTo>
                    <a:pt x="4573" y="129"/>
                  </a:lnTo>
                  <a:lnTo>
                    <a:pt x="4577" y="132"/>
                  </a:lnTo>
                  <a:lnTo>
                    <a:pt x="4581" y="136"/>
                  </a:lnTo>
                  <a:lnTo>
                    <a:pt x="4583" y="142"/>
                  </a:lnTo>
                  <a:lnTo>
                    <a:pt x="4583" y="144"/>
                  </a:lnTo>
                  <a:lnTo>
                    <a:pt x="4586" y="145"/>
                  </a:lnTo>
                  <a:lnTo>
                    <a:pt x="4592" y="149"/>
                  </a:lnTo>
                  <a:lnTo>
                    <a:pt x="4594" y="153"/>
                  </a:lnTo>
                  <a:lnTo>
                    <a:pt x="4595" y="158"/>
                  </a:lnTo>
                  <a:lnTo>
                    <a:pt x="4594" y="164"/>
                  </a:lnTo>
                  <a:lnTo>
                    <a:pt x="4590" y="169"/>
                  </a:lnTo>
                  <a:lnTo>
                    <a:pt x="4586" y="171"/>
                  </a:lnTo>
                  <a:lnTo>
                    <a:pt x="4579" y="173"/>
                  </a:lnTo>
                  <a:lnTo>
                    <a:pt x="4575" y="171"/>
                  </a:lnTo>
                  <a:lnTo>
                    <a:pt x="4570" y="169"/>
                  </a:lnTo>
                  <a:lnTo>
                    <a:pt x="4568" y="166"/>
                  </a:lnTo>
                  <a:lnTo>
                    <a:pt x="4564" y="169"/>
                  </a:lnTo>
                  <a:lnTo>
                    <a:pt x="4559" y="171"/>
                  </a:lnTo>
                  <a:lnTo>
                    <a:pt x="4555" y="173"/>
                  </a:lnTo>
                  <a:lnTo>
                    <a:pt x="4548" y="171"/>
                  </a:lnTo>
                  <a:lnTo>
                    <a:pt x="4544" y="169"/>
                  </a:lnTo>
                  <a:lnTo>
                    <a:pt x="4540" y="164"/>
                  </a:lnTo>
                  <a:lnTo>
                    <a:pt x="4539" y="158"/>
                  </a:lnTo>
                  <a:lnTo>
                    <a:pt x="4540" y="153"/>
                  </a:lnTo>
                  <a:lnTo>
                    <a:pt x="4544" y="149"/>
                  </a:lnTo>
                  <a:lnTo>
                    <a:pt x="4548" y="145"/>
                  </a:lnTo>
                  <a:lnTo>
                    <a:pt x="4553" y="144"/>
                  </a:lnTo>
                  <a:lnTo>
                    <a:pt x="4551" y="142"/>
                  </a:lnTo>
                  <a:lnTo>
                    <a:pt x="4553" y="136"/>
                  </a:lnTo>
                  <a:lnTo>
                    <a:pt x="4557" y="132"/>
                  </a:lnTo>
                  <a:lnTo>
                    <a:pt x="4561" y="129"/>
                  </a:lnTo>
                  <a:lnTo>
                    <a:pt x="4568" y="127"/>
                  </a:lnTo>
                  <a:close/>
                  <a:moveTo>
                    <a:pt x="200" y="125"/>
                  </a:moveTo>
                  <a:lnTo>
                    <a:pt x="196" y="131"/>
                  </a:lnTo>
                  <a:lnTo>
                    <a:pt x="202" y="129"/>
                  </a:lnTo>
                  <a:lnTo>
                    <a:pt x="202" y="129"/>
                  </a:lnTo>
                  <a:lnTo>
                    <a:pt x="200" y="125"/>
                  </a:lnTo>
                  <a:close/>
                  <a:moveTo>
                    <a:pt x="157" y="125"/>
                  </a:moveTo>
                  <a:lnTo>
                    <a:pt x="154" y="129"/>
                  </a:lnTo>
                  <a:lnTo>
                    <a:pt x="157" y="129"/>
                  </a:lnTo>
                  <a:lnTo>
                    <a:pt x="159" y="129"/>
                  </a:lnTo>
                  <a:lnTo>
                    <a:pt x="157" y="125"/>
                  </a:lnTo>
                  <a:close/>
                  <a:moveTo>
                    <a:pt x="113" y="125"/>
                  </a:moveTo>
                  <a:lnTo>
                    <a:pt x="110" y="131"/>
                  </a:lnTo>
                  <a:lnTo>
                    <a:pt x="113" y="129"/>
                  </a:lnTo>
                  <a:lnTo>
                    <a:pt x="115" y="129"/>
                  </a:lnTo>
                  <a:lnTo>
                    <a:pt x="113" y="125"/>
                  </a:lnTo>
                  <a:close/>
                  <a:moveTo>
                    <a:pt x="69" y="125"/>
                  </a:moveTo>
                  <a:lnTo>
                    <a:pt x="67" y="129"/>
                  </a:lnTo>
                  <a:lnTo>
                    <a:pt x="69" y="129"/>
                  </a:lnTo>
                  <a:lnTo>
                    <a:pt x="73" y="129"/>
                  </a:lnTo>
                  <a:lnTo>
                    <a:pt x="69" y="125"/>
                  </a:lnTo>
                  <a:close/>
                  <a:moveTo>
                    <a:pt x="3969" y="87"/>
                  </a:moveTo>
                  <a:lnTo>
                    <a:pt x="3975" y="88"/>
                  </a:lnTo>
                  <a:lnTo>
                    <a:pt x="3980" y="92"/>
                  </a:lnTo>
                  <a:lnTo>
                    <a:pt x="3984" y="96"/>
                  </a:lnTo>
                  <a:lnTo>
                    <a:pt x="3984" y="103"/>
                  </a:lnTo>
                  <a:lnTo>
                    <a:pt x="3984" y="103"/>
                  </a:lnTo>
                  <a:lnTo>
                    <a:pt x="3987" y="105"/>
                  </a:lnTo>
                  <a:lnTo>
                    <a:pt x="3991" y="107"/>
                  </a:lnTo>
                  <a:lnTo>
                    <a:pt x="3993" y="105"/>
                  </a:lnTo>
                  <a:lnTo>
                    <a:pt x="3998" y="103"/>
                  </a:lnTo>
                  <a:lnTo>
                    <a:pt x="3997" y="103"/>
                  </a:lnTo>
                  <a:lnTo>
                    <a:pt x="3998" y="96"/>
                  </a:lnTo>
                  <a:lnTo>
                    <a:pt x="4002" y="92"/>
                  </a:lnTo>
                  <a:lnTo>
                    <a:pt x="4006" y="88"/>
                  </a:lnTo>
                  <a:lnTo>
                    <a:pt x="4013" y="87"/>
                  </a:lnTo>
                  <a:lnTo>
                    <a:pt x="4019" y="88"/>
                  </a:lnTo>
                  <a:lnTo>
                    <a:pt x="4022" y="92"/>
                  </a:lnTo>
                  <a:lnTo>
                    <a:pt x="4026" y="96"/>
                  </a:lnTo>
                  <a:lnTo>
                    <a:pt x="4028" y="103"/>
                  </a:lnTo>
                  <a:lnTo>
                    <a:pt x="4028" y="103"/>
                  </a:lnTo>
                  <a:lnTo>
                    <a:pt x="4030" y="105"/>
                  </a:lnTo>
                  <a:lnTo>
                    <a:pt x="4033" y="107"/>
                  </a:lnTo>
                  <a:lnTo>
                    <a:pt x="4037" y="105"/>
                  </a:lnTo>
                  <a:lnTo>
                    <a:pt x="4041" y="103"/>
                  </a:lnTo>
                  <a:lnTo>
                    <a:pt x="4041" y="103"/>
                  </a:lnTo>
                  <a:lnTo>
                    <a:pt x="4041" y="96"/>
                  </a:lnTo>
                  <a:lnTo>
                    <a:pt x="4044" y="92"/>
                  </a:lnTo>
                  <a:lnTo>
                    <a:pt x="4050" y="88"/>
                  </a:lnTo>
                  <a:lnTo>
                    <a:pt x="4055" y="87"/>
                  </a:lnTo>
                  <a:lnTo>
                    <a:pt x="4061" y="88"/>
                  </a:lnTo>
                  <a:lnTo>
                    <a:pt x="4066" y="92"/>
                  </a:lnTo>
                  <a:lnTo>
                    <a:pt x="4068" y="96"/>
                  </a:lnTo>
                  <a:lnTo>
                    <a:pt x="4070" y="103"/>
                  </a:lnTo>
                  <a:lnTo>
                    <a:pt x="4070" y="103"/>
                  </a:lnTo>
                  <a:lnTo>
                    <a:pt x="4074" y="105"/>
                  </a:lnTo>
                  <a:lnTo>
                    <a:pt x="4077" y="107"/>
                  </a:lnTo>
                  <a:lnTo>
                    <a:pt x="4079" y="105"/>
                  </a:lnTo>
                  <a:lnTo>
                    <a:pt x="4083" y="103"/>
                  </a:lnTo>
                  <a:lnTo>
                    <a:pt x="4083" y="103"/>
                  </a:lnTo>
                  <a:lnTo>
                    <a:pt x="4085" y="96"/>
                  </a:lnTo>
                  <a:lnTo>
                    <a:pt x="4088" y="92"/>
                  </a:lnTo>
                  <a:lnTo>
                    <a:pt x="4092" y="88"/>
                  </a:lnTo>
                  <a:lnTo>
                    <a:pt x="4098" y="87"/>
                  </a:lnTo>
                  <a:lnTo>
                    <a:pt x="4105" y="88"/>
                  </a:lnTo>
                  <a:lnTo>
                    <a:pt x="4109" y="92"/>
                  </a:lnTo>
                  <a:lnTo>
                    <a:pt x="4112" y="96"/>
                  </a:lnTo>
                  <a:lnTo>
                    <a:pt x="4114" y="103"/>
                  </a:lnTo>
                  <a:lnTo>
                    <a:pt x="4112" y="103"/>
                  </a:lnTo>
                  <a:lnTo>
                    <a:pt x="4118" y="105"/>
                  </a:lnTo>
                  <a:lnTo>
                    <a:pt x="4122" y="109"/>
                  </a:lnTo>
                  <a:lnTo>
                    <a:pt x="4125" y="112"/>
                  </a:lnTo>
                  <a:lnTo>
                    <a:pt x="4125" y="118"/>
                  </a:lnTo>
                  <a:lnTo>
                    <a:pt x="4125" y="123"/>
                  </a:lnTo>
                  <a:lnTo>
                    <a:pt x="4122" y="129"/>
                  </a:lnTo>
                  <a:lnTo>
                    <a:pt x="4116" y="132"/>
                  </a:lnTo>
                  <a:lnTo>
                    <a:pt x="4111" y="132"/>
                  </a:lnTo>
                  <a:lnTo>
                    <a:pt x="4105" y="132"/>
                  </a:lnTo>
                  <a:lnTo>
                    <a:pt x="4101" y="129"/>
                  </a:lnTo>
                  <a:lnTo>
                    <a:pt x="4098" y="125"/>
                  </a:lnTo>
                  <a:lnTo>
                    <a:pt x="4096" y="129"/>
                  </a:lnTo>
                  <a:lnTo>
                    <a:pt x="4090" y="132"/>
                  </a:lnTo>
                  <a:lnTo>
                    <a:pt x="4085" y="132"/>
                  </a:lnTo>
                  <a:lnTo>
                    <a:pt x="4081" y="132"/>
                  </a:lnTo>
                  <a:lnTo>
                    <a:pt x="4077" y="129"/>
                  </a:lnTo>
                  <a:lnTo>
                    <a:pt x="4072" y="132"/>
                  </a:lnTo>
                  <a:lnTo>
                    <a:pt x="4068" y="132"/>
                  </a:lnTo>
                  <a:lnTo>
                    <a:pt x="4063" y="132"/>
                  </a:lnTo>
                  <a:lnTo>
                    <a:pt x="4057" y="129"/>
                  </a:lnTo>
                  <a:lnTo>
                    <a:pt x="4055" y="125"/>
                  </a:lnTo>
                  <a:lnTo>
                    <a:pt x="4052" y="129"/>
                  </a:lnTo>
                  <a:lnTo>
                    <a:pt x="4048" y="132"/>
                  </a:lnTo>
                  <a:lnTo>
                    <a:pt x="4043" y="132"/>
                  </a:lnTo>
                  <a:lnTo>
                    <a:pt x="4037" y="132"/>
                  </a:lnTo>
                  <a:lnTo>
                    <a:pt x="4033" y="129"/>
                  </a:lnTo>
                  <a:lnTo>
                    <a:pt x="4030" y="132"/>
                  </a:lnTo>
                  <a:lnTo>
                    <a:pt x="4024" y="132"/>
                  </a:lnTo>
                  <a:lnTo>
                    <a:pt x="4021" y="132"/>
                  </a:lnTo>
                  <a:lnTo>
                    <a:pt x="4015" y="129"/>
                  </a:lnTo>
                  <a:lnTo>
                    <a:pt x="4013" y="125"/>
                  </a:lnTo>
                  <a:lnTo>
                    <a:pt x="4010" y="129"/>
                  </a:lnTo>
                  <a:lnTo>
                    <a:pt x="4004" y="132"/>
                  </a:lnTo>
                  <a:lnTo>
                    <a:pt x="4000" y="132"/>
                  </a:lnTo>
                  <a:lnTo>
                    <a:pt x="3995" y="132"/>
                  </a:lnTo>
                  <a:lnTo>
                    <a:pt x="3991" y="129"/>
                  </a:lnTo>
                  <a:lnTo>
                    <a:pt x="3986" y="132"/>
                  </a:lnTo>
                  <a:lnTo>
                    <a:pt x="3982" y="132"/>
                  </a:lnTo>
                  <a:lnTo>
                    <a:pt x="3976" y="132"/>
                  </a:lnTo>
                  <a:lnTo>
                    <a:pt x="3973" y="129"/>
                  </a:lnTo>
                  <a:lnTo>
                    <a:pt x="3969" y="125"/>
                  </a:lnTo>
                  <a:lnTo>
                    <a:pt x="3965" y="129"/>
                  </a:lnTo>
                  <a:lnTo>
                    <a:pt x="3962" y="132"/>
                  </a:lnTo>
                  <a:lnTo>
                    <a:pt x="3956" y="132"/>
                  </a:lnTo>
                  <a:lnTo>
                    <a:pt x="3951" y="132"/>
                  </a:lnTo>
                  <a:lnTo>
                    <a:pt x="3945" y="129"/>
                  </a:lnTo>
                  <a:lnTo>
                    <a:pt x="3943" y="123"/>
                  </a:lnTo>
                  <a:lnTo>
                    <a:pt x="3942" y="118"/>
                  </a:lnTo>
                  <a:lnTo>
                    <a:pt x="3942" y="112"/>
                  </a:lnTo>
                  <a:lnTo>
                    <a:pt x="3945" y="109"/>
                  </a:lnTo>
                  <a:lnTo>
                    <a:pt x="3949" y="105"/>
                  </a:lnTo>
                  <a:lnTo>
                    <a:pt x="3954" y="103"/>
                  </a:lnTo>
                  <a:lnTo>
                    <a:pt x="3954" y="103"/>
                  </a:lnTo>
                  <a:lnTo>
                    <a:pt x="3954" y="96"/>
                  </a:lnTo>
                  <a:lnTo>
                    <a:pt x="3958" y="92"/>
                  </a:lnTo>
                  <a:lnTo>
                    <a:pt x="3964" y="88"/>
                  </a:lnTo>
                  <a:lnTo>
                    <a:pt x="3969" y="87"/>
                  </a:lnTo>
                  <a:close/>
                  <a:moveTo>
                    <a:pt x="27" y="83"/>
                  </a:moveTo>
                  <a:lnTo>
                    <a:pt x="23" y="87"/>
                  </a:lnTo>
                  <a:lnTo>
                    <a:pt x="27" y="87"/>
                  </a:lnTo>
                  <a:lnTo>
                    <a:pt x="31" y="87"/>
                  </a:lnTo>
                  <a:lnTo>
                    <a:pt x="27" y="83"/>
                  </a:lnTo>
                  <a:close/>
                  <a:moveTo>
                    <a:pt x="4610" y="83"/>
                  </a:moveTo>
                  <a:lnTo>
                    <a:pt x="4616" y="83"/>
                  </a:lnTo>
                  <a:lnTo>
                    <a:pt x="4621" y="87"/>
                  </a:lnTo>
                  <a:lnTo>
                    <a:pt x="4623" y="92"/>
                  </a:lnTo>
                  <a:lnTo>
                    <a:pt x="4625" y="98"/>
                  </a:lnTo>
                  <a:lnTo>
                    <a:pt x="4625" y="98"/>
                  </a:lnTo>
                  <a:lnTo>
                    <a:pt x="4630" y="99"/>
                  </a:lnTo>
                  <a:lnTo>
                    <a:pt x="4634" y="103"/>
                  </a:lnTo>
                  <a:lnTo>
                    <a:pt x="4636" y="107"/>
                  </a:lnTo>
                  <a:lnTo>
                    <a:pt x="4638" y="112"/>
                  </a:lnTo>
                  <a:lnTo>
                    <a:pt x="4636" y="118"/>
                  </a:lnTo>
                  <a:lnTo>
                    <a:pt x="4632" y="123"/>
                  </a:lnTo>
                  <a:lnTo>
                    <a:pt x="4629" y="127"/>
                  </a:lnTo>
                  <a:lnTo>
                    <a:pt x="4623" y="127"/>
                  </a:lnTo>
                  <a:lnTo>
                    <a:pt x="4618" y="127"/>
                  </a:lnTo>
                  <a:lnTo>
                    <a:pt x="4612" y="123"/>
                  </a:lnTo>
                  <a:lnTo>
                    <a:pt x="4610" y="120"/>
                  </a:lnTo>
                  <a:lnTo>
                    <a:pt x="4607" y="123"/>
                  </a:lnTo>
                  <a:lnTo>
                    <a:pt x="4603" y="127"/>
                  </a:lnTo>
                  <a:lnTo>
                    <a:pt x="4597" y="127"/>
                  </a:lnTo>
                  <a:lnTo>
                    <a:pt x="4592" y="127"/>
                  </a:lnTo>
                  <a:lnTo>
                    <a:pt x="4586" y="123"/>
                  </a:lnTo>
                  <a:lnTo>
                    <a:pt x="4583" y="118"/>
                  </a:lnTo>
                  <a:lnTo>
                    <a:pt x="4583" y="112"/>
                  </a:lnTo>
                  <a:lnTo>
                    <a:pt x="4583" y="107"/>
                  </a:lnTo>
                  <a:lnTo>
                    <a:pt x="4586" y="103"/>
                  </a:lnTo>
                  <a:lnTo>
                    <a:pt x="4590" y="99"/>
                  </a:lnTo>
                  <a:lnTo>
                    <a:pt x="4595" y="98"/>
                  </a:lnTo>
                  <a:lnTo>
                    <a:pt x="4595" y="98"/>
                  </a:lnTo>
                  <a:lnTo>
                    <a:pt x="4595" y="92"/>
                  </a:lnTo>
                  <a:lnTo>
                    <a:pt x="4599" y="87"/>
                  </a:lnTo>
                  <a:lnTo>
                    <a:pt x="4605" y="83"/>
                  </a:lnTo>
                  <a:lnTo>
                    <a:pt x="4610" y="83"/>
                  </a:lnTo>
                  <a:close/>
                  <a:moveTo>
                    <a:pt x="27" y="44"/>
                  </a:moveTo>
                  <a:lnTo>
                    <a:pt x="33" y="46"/>
                  </a:lnTo>
                  <a:lnTo>
                    <a:pt x="38" y="50"/>
                  </a:lnTo>
                  <a:lnTo>
                    <a:pt x="42" y="53"/>
                  </a:lnTo>
                  <a:lnTo>
                    <a:pt x="42" y="59"/>
                  </a:lnTo>
                  <a:lnTo>
                    <a:pt x="42" y="61"/>
                  </a:lnTo>
                  <a:lnTo>
                    <a:pt x="45" y="61"/>
                  </a:lnTo>
                  <a:lnTo>
                    <a:pt x="49" y="63"/>
                  </a:lnTo>
                  <a:lnTo>
                    <a:pt x="51" y="61"/>
                  </a:lnTo>
                  <a:lnTo>
                    <a:pt x="55" y="61"/>
                  </a:lnTo>
                  <a:lnTo>
                    <a:pt x="55" y="59"/>
                  </a:lnTo>
                  <a:lnTo>
                    <a:pt x="56" y="53"/>
                  </a:lnTo>
                  <a:lnTo>
                    <a:pt x="60" y="50"/>
                  </a:lnTo>
                  <a:lnTo>
                    <a:pt x="64" y="46"/>
                  </a:lnTo>
                  <a:lnTo>
                    <a:pt x="69" y="44"/>
                  </a:lnTo>
                  <a:lnTo>
                    <a:pt x="77" y="46"/>
                  </a:lnTo>
                  <a:lnTo>
                    <a:pt x="80" y="50"/>
                  </a:lnTo>
                  <a:lnTo>
                    <a:pt x="84" y="53"/>
                  </a:lnTo>
                  <a:lnTo>
                    <a:pt x="86" y="59"/>
                  </a:lnTo>
                  <a:lnTo>
                    <a:pt x="84" y="61"/>
                  </a:lnTo>
                  <a:lnTo>
                    <a:pt x="88" y="61"/>
                  </a:lnTo>
                  <a:lnTo>
                    <a:pt x="91" y="63"/>
                  </a:lnTo>
                  <a:lnTo>
                    <a:pt x="95" y="61"/>
                  </a:lnTo>
                  <a:lnTo>
                    <a:pt x="99" y="61"/>
                  </a:lnTo>
                  <a:lnTo>
                    <a:pt x="99" y="59"/>
                  </a:lnTo>
                  <a:lnTo>
                    <a:pt x="99" y="53"/>
                  </a:lnTo>
                  <a:lnTo>
                    <a:pt x="102" y="50"/>
                  </a:lnTo>
                  <a:lnTo>
                    <a:pt x="108" y="46"/>
                  </a:lnTo>
                  <a:lnTo>
                    <a:pt x="113" y="44"/>
                  </a:lnTo>
                  <a:lnTo>
                    <a:pt x="119" y="46"/>
                  </a:lnTo>
                  <a:lnTo>
                    <a:pt x="124" y="50"/>
                  </a:lnTo>
                  <a:lnTo>
                    <a:pt x="126" y="53"/>
                  </a:lnTo>
                  <a:lnTo>
                    <a:pt x="128" y="59"/>
                  </a:lnTo>
                  <a:lnTo>
                    <a:pt x="128" y="61"/>
                  </a:lnTo>
                  <a:lnTo>
                    <a:pt x="132" y="61"/>
                  </a:lnTo>
                  <a:lnTo>
                    <a:pt x="135" y="64"/>
                  </a:lnTo>
                  <a:lnTo>
                    <a:pt x="139" y="61"/>
                  </a:lnTo>
                  <a:lnTo>
                    <a:pt x="143" y="61"/>
                  </a:lnTo>
                  <a:lnTo>
                    <a:pt x="143" y="59"/>
                  </a:lnTo>
                  <a:lnTo>
                    <a:pt x="143" y="53"/>
                  </a:lnTo>
                  <a:lnTo>
                    <a:pt x="146" y="50"/>
                  </a:lnTo>
                  <a:lnTo>
                    <a:pt x="152" y="46"/>
                  </a:lnTo>
                  <a:lnTo>
                    <a:pt x="157" y="44"/>
                  </a:lnTo>
                  <a:lnTo>
                    <a:pt x="163" y="46"/>
                  </a:lnTo>
                  <a:lnTo>
                    <a:pt x="169" y="50"/>
                  </a:lnTo>
                  <a:lnTo>
                    <a:pt x="170" y="53"/>
                  </a:lnTo>
                  <a:lnTo>
                    <a:pt x="172" y="59"/>
                  </a:lnTo>
                  <a:lnTo>
                    <a:pt x="172" y="61"/>
                  </a:lnTo>
                  <a:lnTo>
                    <a:pt x="176" y="61"/>
                  </a:lnTo>
                  <a:lnTo>
                    <a:pt x="178" y="63"/>
                  </a:lnTo>
                  <a:lnTo>
                    <a:pt x="181" y="61"/>
                  </a:lnTo>
                  <a:lnTo>
                    <a:pt x="185" y="61"/>
                  </a:lnTo>
                  <a:lnTo>
                    <a:pt x="185" y="59"/>
                  </a:lnTo>
                  <a:lnTo>
                    <a:pt x="187" y="53"/>
                  </a:lnTo>
                  <a:lnTo>
                    <a:pt x="189" y="50"/>
                  </a:lnTo>
                  <a:lnTo>
                    <a:pt x="194" y="46"/>
                  </a:lnTo>
                  <a:lnTo>
                    <a:pt x="200" y="44"/>
                  </a:lnTo>
                  <a:lnTo>
                    <a:pt x="205" y="46"/>
                  </a:lnTo>
                  <a:lnTo>
                    <a:pt x="211" y="50"/>
                  </a:lnTo>
                  <a:lnTo>
                    <a:pt x="214" y="53"/>
                  </a:lnTo>
                  <a:lnTo>
                    <a:pt x="214" y="59"/>
                  </a:lnTo>
                  <a:lnTo>
                    <a:pt x="214" y="61"/>
                  </a:lnTo>
                  <a:lnTo>
                    <a:pt x="218" y="61"/>
                  </a:lnTo>
                  <a:lnTo>
                    <a:pt x="222" y="63"/>
                  </a:lnTo>
                  <a:lnTo>
                    <a:pt x="224" y="61"/>
                  </a:lnTo>
                  <a:lnTo>
                    <a:pt x="227" y="61"/>
                  </a:lnTo>
                  <a:lnTo>
                    <a:pt x="227" y="59"/>
                  </a:lnTo>
                  <a:lnTo>
                    <a:pt x="229" y="53"/>
                  </a:lnTo>
                  <a:lnTo>
                    <a:pt x="233" y="50"/>
                  </a:lnTo>
                  <a:lnTo>
                    <a:pt x="236" y="46"/>
                  </a:lnTo>
                  <a:lnTo>
                    <a:pt x="242" y="44"/>
                  </a:lnTo>
                  <a:lnTo>
                    <a:pt x="249" y="46"/>
                  </a:lnTo>
                  <a:lnTo>
                    <a:pt x="253" y="50"/>
                  </a:lnTo>
                  <a:lnTo>
                    <a:pt x="257" y="53"/>
                  </a:lnTo>
                  <a:lnTo>
                    <a:pt x="259" y="59"/>
                  </a:lnTo>
                  <a:lnTo>
                    <a:pt x="257" y="61"/>
                  </a:lnTo>
                  <a:lnTo>
                    <a:pt x="260" y="61"/>
                  </a:lnTo>
                  <a:lnTo>
                    <a:pt x="264" y="63"/>
                  </a:lnTo>
                  <a:lnTo>
                    <a:pt x="268" y="61"/>
                  </a:lnTo>
                  <a:lnTo>
                    <a:pt x="270" y="61"/>
                  </a:lnTo>
                  <a:lnTo>
                    <a:pt x="270" y="59"/>
                  </a:lnTo>
                  <a:lnTo>
                    <a:pt x="271" y="53"/>
                  </a:lnTo>
                  <a:lnTo>
                    <a:pt x="275" y="50"/>
                  </a:lnTo>
                  <a:lnTo>
                    <a:pt x="279" y="46"/>
                  </a:lnTo>
                  <a:lnTo>
                    <a:pt x="284" y="44"/>
                  </a:lnTo>
                  <a:lnTo>
                    <a:pt x="292" y="46"/>
                  </a:lnTo>
                  <a:lnTo>
                    <a:pt x="295" y="50"/>
                  </a:lnTo>
                  <a:lnTo>
                    <a:pt x="299" y="53"/>
                  </a:lnTo>
                  <a:lnTo>
                    <a:pt x="301" y="59"/>
                  </a:lnTo>
                  <a:lnTo>
                    <a:pt x="299" y="61"/>
                  </a:lnTo>
                  <a:lnTo>
                    <a:pt x="304" y="63"/>
                  </a:lnTo>
                  <a:lnTo>
                    <a:pt x="308" y="64"/>
                  </a:lnTo>
                  <a:lnTo>
                    <a:pt x="312" y="70"/>
                  </a:lnTo>
                  <a:lnTo>
                    <a:pt x="312" y="75"/>
                  </a:lnTo>
                  <a:lnTo>
                    <a:pt x="312" y="81"/>
                  </a:lnTo>
                  <a:lnTo>
                    <a:pt x="308" y="85"/>
                  </a:lnTo>
                  <a:lnTo>
                    <a:pt x="303" y="88"/>
                  </a:lnTo>
                  <a:lnTo>
                    <a:pt x="297" y="90"/>
                  </a:lnTo>
                  <a:lnTo>
                    <a:pt x="292" y="88"/>
                  </a:lnTo>
                  <a:lnTo>
                    <a:pt x="288" y="87"/>
                  </a:lnTo>
                  <a:lnTo>
                    <a:pt x="284" y="83"/>
                  </a:lnTo>
                  <a:lnTo>
                    <a:pt x="282" y="87"/>
                  </a:lnTo>
                  <a:lnTo>
                    <a:pt x="277" y="88"/>
                  </a:lnTo>
                  <a:lnTo>
                    <a:pt x="271" y="90"/>
                  </a:lnTo>
                  <a:lnTo>
                    <a:pt x="268" y="88"/>
                  </a:lnTo>
                  <a:lnTo>
                    <a:pt x="264" y="87"/>
                  </a:lnTo>
                  <a:lnTo>
                    <a:pt x="260" y="88"/>
                  </a:lnTo>
                  <a:lnTo>
                    <a:pt x="255" y="90"/>
                  </a:lnTo>
                  <a:lnTo>
                    <a:pt x="249" y="88"/>
                  </a:lnTo>
                  <a:lnTo>
                    <a:pt x="246" y="87"/>
                  </a:lnTo>
                  <a:lnTo>
                    <a:pt x="242" y="83"/>
                  </a:lnTo>
                  <a:lnTo>
                    <a:pt x="240" y="87"/>
                  </a:lnTo>
                  <a:lnTo>
                    <a:pt x="235" y="88"/>
                  </a:lnTo>
                  <a:lnTo>
                    <a:pt x="231" y="90"/>
                  </a:lnTo>
                  <a:lnTo>
                    <a:pt x="225" y="88"/>
                  </a:lnTo>
                  <a:lnTo>
                    <a:pt x="222" y="87"/>
                  </a:lnTo>
                  <a:lnTo>
                    <a:pt x="216" y="88"/>
                  </a:lnTo>
                  <a:lnTo>
                    <a:pt x="213" y="90"/>
                  </a:lnTo>
                  <a:lnTo>
                    <a:pt x="207" y="88"/>
                  </a:lnTo>
                  <a:lnTo>
                    <a:pt x="203" y="87"/>
                  </a:lnTo>
                  <a:lnTo>
                    <a:pt x="200" y="83"/>
                  </a:lnTo>
                  <a:lnTo>
                    <a:pt x="196" y="87"/>
                  </a:lnTo>
                  <a:lnTo>
                    <a:pt x="192" y="88"/>
                  </a:lnTo>
                  <a:lnTo>
                    <a:pt x="187" y="90"/>
                  </a:lnTo>
                  <a:lnTo>
                    <a:pt x="183" y="88"/>
                  </a:lnTo>
                  <a:lnTo>
                    <a:pt x="178" y="87"/>
                  </a:lnTo>
                  <a:lnTo>
                    <a:pt x="174" y="88"/>
                  </a:lnTo>
                  <a:lnTo>
                    <a:pt x="170" y="90"/>
                  </a:lnTo>
                  <a:lnTo>
                    <a:pt x="165" y="88"/>
                  </a:lnTo>
                  <a:lnTo>
                    <a:pt x="161" y="87"/>
                  </a:lnTo>
                  <a:lnTo>
                    <a:pt x="157" y="83"/>
                  </a:lnTo>
                  <a:lnTo>
                    <a:pt x="154" y="87"/>
                  </a:lnTo>
                  <a:lnTo>
                    <a:pt x="150" y="88"/>
                  </a:lnTo>
                  <a:lnTo>
                    <a:pt x="145" y="90"/>
                  </a:lnTo>
                  <a:lnTo>
                    <a:pt x="139" y="88"/>
                  </a:lnTo>
                  <a:lnTo>
                    <a:pt x="135" y="87"/>
                  </a:lnTo>
                  <a:lnTo>
                    <a:pt x="130" y="88"/>
                  </a:lnTo>
                  <a:lnTo>
                    <a:pt x="126" y="90"/>
                  </a:lnTo>
                  <a:lnTo>
                    <a:pt x="121" y="88"/>
                  </a:lnTo>
                  <a:lnTo>
                    <a:pt x="115" y="87"/>
                  </a:lnTo>
                  <a:lnTo>
                    <a:pt x="113" y="83"/>
                  </a:lnTo>
                  <a:lnTo>
                    <a:pt x="110" y="87"/>
                  </a:lnTo>
                  <a:lnTo>
                    <a:pt x="106" y="88"/>
                  </a:lnTo>
                  <a:lnTo>
                    <a:pt x="101" y="90"/>
                  </a:lnTo>
                  <a:lnTo>
                    <a:pt x="95" y="88"/>
                  </a:lnTo>
                  <a:lnTo>
                    <a:pt x="91" y="87"/>
                  </a:lnTo>
                  <a:lnTo>
                    <a:pt x="88" y="88"/>
                  </a:lnTo>
                  <a:lnTo>
                    <a:pt x="82" y="90"/>
                  </a:lnTo>
                  <a:lnTo>
                    <a:pt x="77" y="88"/>
                  </a:lnTo>
                  <a:lnTo>
                    <a:pt x="73" y="87"/>
                  </a:lnTo>
                  <a:lnTo>
                    <a:pt x="69" y="83"/>
                  </a:lnTo>
                  <a:lnTo>
                    <a:pt x="67" y="87"/>
                  </a:lnTo>
                  <a:lnTo>
                    <a:pt x="62" y="88"/>
                  </a:lnTo>
                  <a:lnTo>
                    <a:pt x="56" y="90"/>
                  </a:lnTo>
                  <a:lnTo>
                    <a:pt x="53" y="88"/>
                  </a:lnTo>
                  <a:lnTo>
                    <a:pt x="49" y="87"/>
                  </a:lnTo>
                  <a:lnTo>
                    <a:pt x="45" y="88"/>
                  </a:lnTo>
                  <a:lnTo>
                    <a:pt x="40" y="90"/>
                  </a:lnTo>
                  <a:lnTo>
                    <a:pt x="36" y="88"/>
                  </a:lnTo>
                  <a:lnTo>
                    <a:pt x="40" y="92"/>
                  </a:lnTo>
                  <a:lnTo>
                    <a:pt x="42" y="96"/>
                  </a:lnTo>
                  <a:lnTo>
                    <a:pt x="42" y="101"/>
                  </a:lnTo>
                  <a:lnTo>
                    <a:pt x="42" y="101"/>
                  </a:lnTo>
                  <a:lnTo>
                    <a:pt x="45" y="103"/>
                  </a:lnTo>
                  <a:lnTo>
                    <a:pt x="49" y="105"/>
                  </a:lnTo>
                  <a:lnTo>
                    <a:pt x="55" y="103"/>
                  </a:lnTo>
                  <a:lnTo>
                    <a:pt x="55" y="103"/>
                  </a:lnTo>
                  <a:lnTo>
                    <a:pt x="56" y="98"/>
                  </a:lnTo>
                  <a:lnTo>
                    <a:pt x="60" y="92"/>
                  </a:lnTo>
                  <a:lnTo>
                    <a:pt x="64" y="88"/>
                  </a:lnTo>
                  <a:lnTo>
                    <a:pt x="69" y="88"/>
                  </a:lnTo>
                  <a:lnTo>
                    <a:pt x="77" y="88"/>
                  </a:lnTo>
                  <a:lnTo>
                    <a:pt x="80" y="92"/>
                  </a:lnTo>
                  <a:lnTo>
                    <a:pt x="84" y="98"/>
                  </a:lnTo>
                  <a:lnTo>
                    <a:pt x="86" y="103"/>
                  </a:lnTo>
                  <a:lnTo>
                    <a:pt x="84" y="103"/>
                  </a:lnTo>
                  <a:lnTo>
                    <a:pt x="88" y="105"/>
                  </a:lnTo>
                  <a:lnTo>
                    <a:pt x="91" y="107"/>
                  </a:lnTo>
                  <a:lnTo>
                    <a:pt x="95" y="105"/>
                  </a:lnTo>
                  <a:lnTo>
                    <a:pt x="99" y="103"/>
                  </a:lnTo>
                  <a:lnTo>
                    <a:pt x="97" y="103"/>
                  </a:lnTo>
                  <a:lnTo>
                    <a:pt x="99" y="98"/>
                  </a:lnTo>
                  <a:lnTo>
                    <a:pt x="102" y="92"/>
                  </a:lnTo>
                  <a:lnTo>
                    <a:pt x="106" y="88"/>
                  </a:lnTo>
                  <a:lnTo>
                    <a:pt x="113" y="88"/>
                  </a:lnTo>
                  <a:lnTo>
                    <a:pt x="119" y="88"/>
                  </a:lnTo>
                  <a:lnTo>
                    <a:pt x="123" y="92"/>
                  </a:lnTo>
                  <a:lnTo>
                    <a:pt x="126" y="98"/>
                  </a:lnTo>
                  <a:lnTo>
                    <a:pt x="128" y="103"/>
                  </a:lnTo>
                  <a:lnTo>
                    <a:pt x="128" y="103"/>
                  </a:lnTo>
                  <a:lnTo>
                    <a:pt x="132" y="105"/>
                  </a:lnTo>
                  <a:lnTo>
                    <a:pt x="135" y="107"/>
                  </a:lnTo>
                  <a:lnTo>
                    <a:pt x="139" y="105"/>
                  </a:lnTo>
                  <a:lnTo>
                    <a:pt x="143" y="103"/>
                  </a:lnTo>
                  <a:lnTo>
                    <a:pt x="143" y="103"/>
                  </a:lnTo>
                  <a:lnTo>
                    <a:pt x="143" y="98"/>
                  </a:lnTo>
                  <a:lnTo>
                    <a:pt x="146" y="92"/>
                  </a:lnTo>
                  <a:lnTo>
                    <a:pt x="152" y="88"/>
                  </a:lnTo>
                  <a:lnTo>
                    <a:pt x="157" y="88"/>
                  </a:lnTo>
                  <a:lnTo>
                    <a:pt x="163" y="88"/>
                  </a:lnTo>
                  <a:lnTo>
                    <a:pt x="169" y="92"/>
                  </a:lnTo>
                  <a:lnTo>
                    <a:pt x="170" y="98"/>
                  </a:lnTo>
                  <a:lnTo>
                    <a:pt x="172" y="103"/>
                  </a:lnTo>
                  <a:lnTo>
                    <a:pt x="172" y="103"/>
                  </a:lnTo>
                  <a:lnTo>
                    <a:pt x="176" y="105"/>
                  </a:lnTo>
                  <a:lnTo>
                    <a:pt x="178" y="107"/>
                  </a:lnTo>
                  <a:lnTo>
                    <a:pt x="181" y="105"/>
                  </a:lnTo>
                  <a:lnTo>
                    <a:pt x="185" y="103"/>
                  </a:lnTo>
                  <a:lnTo>
                    <a:pt x="185" y="103"/>
                  </a:lnTo>
                  <a:lnTo>
                    <a:pt x="187" y="98"/>
                  </a:lnTo>
                  <a:lnTo>
                    <a:pt x="189" y="92"/>
                  </a:lnTo>
                  <a:lnTo>
                    <a:pt x="194" y="88"/>
                  </a:lnTo>
                  <a:lnTo>
                    <a:pt x="200" y="88"/>
                  </a:lnTo>
                  <a:lnTo>
                    <a:pt x="205" y="88"/>
                  </a:lnTo>
                  <a:lnTo>
                    <a:pt x="211" y="92"/>
                  </a:lnTo>
                  <a:lnTo>
                    <a:pt x="214" y="98"/>
                  </a:lnTo>
                  <a:lnTo>
                    <a:pt x="214" y="103"/>
                  </a:lnTo>
                  <a:lnTo>
                    <a:pt x="214" y="103"/>
                  </a:lnTo>
                  <a:lnTo>
                    <a:pt x="218" y="105"/>
                  </a:lnTo>
                  <a:lnTo>
                    <a:pt x="222" y="107"/>
                  </a:lnTo>
                  <a:lnTo>
                    <a:pt x="224" y="105"/>
                  </a:lnTo>
                  <a:lnTo>
                    <a:pt x="227" y="103"/>
                  </a:lnTo>
                  <a:lnTo>
                    <a:pt x="227" y="103"/>
                  </a:lnTo>
                  <a:lnTo>
                    <a:pt x="229" y="98"/>
                  </a:lnTo>
                  <a:lnTo>
                    <a:pt x="233" y="92"/>
                  </a:lnTo>
                  <a:lnTo>
                    <a:pt x="236" y="88"/>
                  </a:lnTo>
                  <a:lnTo>
                    <a:pt x="242" y="88"/>
                  </a:lnTo>
                  <a:lnTo>
                    <a:pt x="249" y="88"/>
                  </a:lnTo>
                  <a:lnTo>
                    <a:pt x="253" y="92"/>
                  </a:lnTo>
                  <a:lnTo>
                    <a:pt x="257" y="98"/>
                  </a:lnTo>
                  <a:lnTo>
                    <a:pt x="259" y="103"/>
                  </a:lnTo>
                  <a:lnTo>
                    <a:pt x="257" y="103"/>
                  </a:lnTo>
                  <a:lnTo>
                    <a:pt x="260" y="105"/>
                  </a:lnTo>
                  <a:lnTo>
                    <a:pt x="264" y="107"/>
                  </a:lnTo>
                  <a:lnTo>
                    <a:pt x="268" y="105"/>
                  </a:lnTo>
                  <a:lnTo>
                    <a:pt x="270" y="103"/>
                  </a:lnTo>
                  <a:lnTo>
                    <a:pt x="270" y="103"/>
                  </a:lnTo>
                  <a:lnTo>
                    <a:pt x="271" y="98"/>
                  </a:lnTo>
                  <a:lnTo>
                    <a:pt x="275" y="92"/>
                  </a:lnTo>
                  <a:lnTo>
                    <a:pt x="279" y="88"/>
                  </a:lnTo>
                  <a:lnTo>
                    <a:pt x="284" y="88"/>
                  </a:lnTo>
                  <a:lnTo>
                    <a:pt x="292" y="88"/>
                  </a:lnTo>
                  <a:lnTo>
                    <a:pt x="295" y="92"/>
                  </a:lnTo>
                  <a:lnTo>
                    <a:pt x="299" y="98"/>
                  </a:lnTo>
                  <a:lnTo>
                    <a:pt x="301" y="103"/>
                  </a:lnTo>
                  <a:lnTo>
                    <a:pt x="299" y="103"/>
                  </a:lnTo>
                  <a:lnTo>
                    <a:pt x="304" y="105"/>
                  </a:lnTo>
                  <a:lnTo>
                    <a:pt x="308" y="109"/>
                  </a:lnTo>
                  <a:lnTo>
                    <a:pt x="312" y="112"/>
                  </a:lnTo>
                  <a:lnTo>
                    <a:pt x="312" y="118"/>
                  </a:lnTo>
                  <a:lnTo>
                    <a:pt x="312" y="123"/>
                  </a:lnTo>
                  <a:lnTo>
                    <a:pt x="308" y="129"/>
                  </a:lnTo>
                  <a:lnTo>
                    <a:pt x="303" y="132"/>
                  </a:lnTo>
                  <a:lnTo>
                    <a:pt x="297" y="132"/>
                  </a:lnTo>
                  <a:lnTo>
                    <a:pt x="292" y="132"/>
                  </a:lnTo>
                  <a:lnTo>
                    <a:pt x="288" y="131"/>
                  </a:lnTo>
                  <a:lnTo>
                    <a:pt x="284" y="125"/>
                  </a:lnTo>
                  <a:lnTo>
                    <a:pt x="282" y="131"/>
                  </a:lnTo>
                  <a:lnTo>
                    <a:pt x="277" y="132"/>
                  </a:lnTo>
                  <a:lnTo>
                    <a:pt x="271" y="132"/>
                  </a:lnTo>
                  <a:lnTo>
                    <a:pt x="268" y="132"/>
                  </a:lnTo>
                  <a:lnTo>
                    <a:pt x="264" y="131"/>
                  </a:lnTo>
                  <a:lnTo>
                    <a:pt x="260" y="132"/>
                  </a:lnTo>
                  <a:lnTo>
                    <a:pt x="255" y="132"/>
                  </a:lnTo>
                  <a:lnTo>
                    <a:pt x="249" y="132"/>
                  </a:lnTo>
                  <a:lnTo>
                    <a:pt x="246" y="131"/>
                  </a:lnTo>
                  <a:lnTo>
                    <a:pt x="242" y="125"/>
                  </a:lnTo>
                  <a:lnTo>
                    <a:pt x="240" y="131"/>
                  </a:lnTo>
                  <a:lnTo>
                    <a:pt x="235" y="132"/>
                  </a:lnTo>
                  <a:lnTo>
                    <a:pt x="231" y="132"/>
                  </a:lnTo>
                  <a:lnTo>
                    <a:pt x="225" y="132"/>
                  </a:lnTo>
                  <a:lnTo>
                    <a:pt x="222" y="131"/>
                  </a:lnTo>
                  <a:lnTo>
                    <a:pt x="216" y="132"/>
                  </a:lnTo>
                  <a:lnTo>
                    <a:pt x="213" y="132"/>
                  </a:lnTo>
                  <a:lnTo>
                    <a:pt x="213" y="132"/>
                  </a:lnTo>
                  <a:lnTo>
                    <a:pt x="214" y="138"/>
                  </a:lnTo>
                  <a:lnTo>
                    <a:pt x="216" y="144"/>
                  </a:lnTo>
                  <a:lnTo>
                    <a:pt x="216" y="145"/>
                  </a:lnTo>
                  <a:lnTo>
                    <a:pt x="222" y="147"/>
                  </a:lnTo>
                  <a:lnTo>
                    <a:pt x="225" y="149"/>
                  </a:lnTo>
                  <a:lnTo>
                    <a:pt x="227" y="155"/>
                  </a:lnTo>
                  <a:lnTo>
                    <a:pt x="229" y="160"/>
                  </a:lnTo>
                  <a:lnTo>
                    <a:pt x="227" y="166"/>
                  </a:lnTo>
                  <a:lnTo>
                    <a:pt x="224" y="169"/>
                  </a:lnTo>
                  <a:lnTo>
                    <a:pt x="220" y="173"/>
                  </a:lnTo>
                  <a:lnTo>
                    <a:pt x="214" y="175"/>
                  </a:lnTo>
                  <a:lnTo>
                    <a:pt x="209" y="173"/>
                  </a:lnTo>
                  <a:lnTo>
                    <a:pt x="205" y="171"/>
                  </a:lnTo>
                  <a:lnTo>
                    <a:pt x="202" y="167"/>
                  </a:lnTo>
                  <a:lnTo>
                    <a:pt x="198" y="171"/>
                  </a:lnTo>
                  <a:lnTo>
                    <a:pt x="194" y="173"/>
                  </a:lnTo>
                  <a:lnTo>
                    <a:pt x="189" y="175"/>
                  </a:lnTo>
                  <a:lnTo>
                    <a:pt x="183" y="173"/>
                  </a:lnTo>
                  <a:lnTo>
                    <a:pt x="180" y="171"/>
                  </a:lnTo>
                  <a:lnTo>
                    <a:pt x="174" y="173"/>
                  </a:lnTo>
                  <a:lnTo>
                    <a:pt x="170" y="175"/>
                  </a:lnTo>
                  <a:lnTo>
                    <a:pt x="165" y="173"/>
                  </a:lnTo>
                  <a:lnTo>
                    <a:pt x="161" y="171"/>
                  </a:lnTo>
                  <a:lnTo>
                    <a:pt x="157" y="167"/>
                  </a:lnTo>
                  <a:lnTo>
                    <a:pt x="154" y="171"/>
                  </a:lnTo>
                  <a:lnTo>
                    <a:pt x="150" y="173"/>
                  </a:lnTo>
                  <a:lnTo>
                    <a:pt x="145" y="175"/>
                  </a:lnTo>
                  <a:lnTo>
                    <a:pt x="139" y="173"/>
                  </a:lnTo>
                  <a:lnTo>
                    <a:pt x="135" y="171"/>
                  </a:lnTo>
                  <a:lnTo>
                    <a:pt x="132" y="173"/>
                  </a:lnTo>
                  <a:lnTo>
                    <a:pt x="126" y="175"/>
                  </a:lnTo>
                  <a:lnTo>
                    <a:pt x="123" y="173"/>
                  </a:lnTo>
                  <a:lnTo>
                    <a:pt x="128" y="177"/>
                  </a:lnTo>
                  <a:lnTo>
                    <a:pt x="132" y="182"/>
                  </a:lnTo>
                  <a:lnTo>
                    <a:pt x="132" y="188"/>
                  </a:lnTo>
                  <a:lnTo>
                    <a:pt x="132" y="188"/>
                  </a:lnTo>
                  <a:lnTo>
                    <a:pt x="137" y="189"/>
                  </a:lnTo>
                  <a:lnTo>
                    <a:pt x="143" y="188"/>
                  </a:lnTo>
                  <a:lnTo>
                    <a:pt x="143" y="188"/>
                  </a:lnTo>
                  <a:lnTo>
                    <a:pt x="143" y="182"/>
                  </a:lnTo>
                  <a:lnTo>
                    <a:pt x="146" y="177"/>
                  </a:lnTo>
                  <a:lnTo>
                    <a:pt x="152" y="173"/>
                  </a:lnTo>
                  <a:lnTo>
                    <a:pt x="157" y="173"/>
                  </a:lnTo>
                  <a:lnTo>
                    <a:pt x="163" y="173"/>
                  </a:lnTo>
                  <a:lnTo>
                    <a:pt x="169" y="177"/>
                  </a:lnTo>
                  <a:lnTo>
                    <a:pt x="170" y="182"/>
                  </a:lnTo>
                  <a:lnTo>
                    <a:pt x="172" y="188"/>
                  </a:lnTo>
                  <a:lnTo>
                    <a:pt x="172" y="188"/>
                  </a:lnTo>
                  <a:lnTo>
                    <a:pt x="178" y="189"/>
                  </a:lnTo>
                  <a:lnTo>
                    <a:pt x="181" y="193"/>
                  </a:lnTo>
                  <a:lnTo>
                    <a:pt x="183" y="197"/>
                  </a:lnTo>
                  <a:lnTo>
                    <a:pt x="185" y="202"/>
                  </a:lnTo>
                  <a:lnTo>
                    <a:pt x="183" y="208"/>
                  </a:lnTo>
                  <a:lnTo>
                    <a:pt x="180" y="213"/>
                  </a:lnTo>
                  <a:lnTo>
                    <a:pt x="176" y="217"/>
                  </a:lnTo>
                  <a:lnTo>
                    <a:pt x="170" y="217"/>
                  </a:lnTo>
                  <a:lnTo>
                    <a:pt x="165" y="217"/>
                  </a:lnTo>
                  <a:lnTo>
                    <a:pt x="161" y="213"/>
                  </a:lnTo>
                  <a:lnTo>
                    <a:pt x="157" y="210"/>
                  </a:lnTo>
                  <a:lnTo>
                    <a:pt x="154" y="213"/>
                  </a:lnTo>
                  <a:lnTo>
                    <a:pt x="150" y="217"/>
                  </a:lnTo>
                  <a:lnTo>
                    <a:pt x="145" y="217"/>
                  </a:lnTo>
                  <a:lnTo>
                    <a:pt x="141" y="217"/>
                  </a:lnTo>
                  <a:lnTo>
                    <a:pt x="137" y="215"/>
                  </a:lnTo>
                  <a:lnTo>
                    <a:pt x="134" y="217"/>
                  </a:lnTo>
                  <a:lnTo>
                    <a:pt x="130" y="217"/>
                  </a:lnTo>
                  <a:lnTo>
                    <a:pt x="124" y="217"/>
                  </a:lnTo>
                  <a:lnTo>
                    <a:pt x="126" y="219"/>
                  </a:lnTo>
                  <a:lnTo>
                    <a:pt x="128" y="224"/>
                  </a:lnTo>
                  <a:lnTo>
                    <a:pt x="130" y="228"/>
                  </a:lnTo>
                  <a:lnTo>
                    <a:pt x="128" y="228"/>
                  </a:lnTo>
                  <a:lnTo>
                    <a:pt x="134" y="230"/>
                  </a:lnTo>
                  <a:lnTo>
                    <a:pt x="137" y="234"/>
                  </a:lnTo>
                  <a:lnTo>
                    <a:pt x="143" y="232"/>
                  </a:lnTo>
                  <a:lnTo>
                    <a:pt x="143" y="230"/>
                  </a:lnTo>
                  <a:lnTo>
                    <a:pt x="143" y="224"/>
                  </a:lnTo>
                  <a:lnTo>
                    <a:pt x="146" y="221"/>
                  </a:lnTo>
                  <a:lnTo>
                    <a:pt x="152" y="217"/>
                  </a:lnTo>
                  <a:lnTo>
                    <a:pt x="157" y="215"/>
                  </a:lnTo>
                  <a:lnTo>
                    <a:pt x="163" y="217"/>
                  </a:lnTo>
                  <a:lnTo>
                    <a:pt x="169" y="221"/>
                  </a:lnTo>
                  <a:lnTo>
                    <a:pt x="170" y="224"/>
                  </a:lnTo>
                  <a:lnTo>
                    <a:pt x="172" y="230"/>
                  </a:lnTo>
                  <a:lnTo>
                    <a:pt x="172" y="232"/>
                  </a:lnTo>
                  <a:lnTo>
                    <a:pt x="178" y="234"/>
                  </a:lnTo>
                  <a:lnTo>
                    <a:pt x="181" y="237"/>
                  </a:lnTo>
                  <a:lnTo>
                    <a:pt x="183" y="241"/>
                  </a:lnTo>
                  <a:lnTo>
                    <a:pt x="185" y="246"/>
                  </a:lnTo>
                  <a:lnTo>
                    <a:pt x="183" y="252"/>
                  </a:lnTo>
                  <a:lnTo>
                    <a:pt x="180" y="257"/>
                  </a:lnTo>
                  <a:lnTo>
                    <a:pt x="176" y="259"/>
                  </a:lnTo>
                  <a:lnTo>
                    <a:pt x="170" y="261"/>
                  </a:lnTo>
                  <a:lnTo>
                    <a:pt x="165" y="259"/>
                  </a:lnTo>
                  <a:lnTo>
                    <a:pt x="161" y="257"/>
                  </a:lnTo>
                  <a:lnTo>
                    <a:pt x="157" y="254"/>
                  </a:lnTo>
                  <a:lnTo>
                    <a:pt x="154" y="257"/>
                  </a:lnTo>
                  <a:lnTo>
                    <a:pt x="150" y="259"/>
                  </a:lnTo>
                  <a:lnTo>
                    <a:pt x="145" y="261"/>
                  </a:lnTo>
                  <a:lnTo>
                    <a:pt x="139" y="259"/>
                  </a:lnTo>
                  <a:lnTo>
                    <a:pt x="134" y="256"/>
                  </a:lnTo>
                  <a:lnTo>
                    <a:pt x="130" y="257"/>
                  </a:lnTo>
                  <a:lnTo>
                    <a:pt x="126" y="257"/>
                  </a:lnTo>
                  <a:lnTo>
                    <a:pt x="121" y="257"/>
                  </a:lnTo>
                  <a:lnTo>
                    <a:pt x="117" y="256"/>
                  </a:lnTo>
                  <a:lnTo>
                    <a:pt x="113" y="250"/>
                  </a:lnTo>
                  <a:lnTo>
                    <a:pt x="112" y="256"/>
                  </a:lnTo>
                  <a:lnTo>
                    <a:pt x="106" y="257"/>
                  </a:lnTo>
                  <a:lnTo>
                    <a:pt x="101" y="257"/>
                  </a:lnTo>
                  <a:lnTo>
                    <a:pt x="97" y="257"/>
                  </a:lnTo>
                  <a:lnTo>
                    <a:pt x="91" y="256"/>
                  </a:lnTo>
                  <a:lnTo>
                    <a:pt x="88" y="257"/>
                  </a:lnTo>
                  <a:lnTo>
                    <a:pt x="82" y="257"/>
                  </a:lnTo>
                  <a:lnTo>
                    <a:pt x="77" y="257"/>
                  </a:lnTo>
                  <a:lnTo>
                    <a:pt x="73" y="256"/>
                  </a:lnTo>
                  <a:lnTo>
                    <a:pt x="69" y="250"/>
                  </a:lnTo>
                  <a:lnTo>
                    <a:pt x="67" y="256"/>
                  </a:lnTo>
                  <a:lnTo>
                    <a:pt x="62" y="257"/>
                  </a:lnTo>
                  <a:lnTo>
                    <a:pt x="56" y="257"/>
                  </a:lnTo>
                  <a:lnTo>
                    <a:pt x="51" y="257"/>
                  </a:lnTo>
                  <a:lnTo>
                    <a:pt x="47" y="254"/>
                  </a:lnTo>
                  <a:lnTo>
                    <a:pt x="44" y="248"/>
                  </a:lnTo>
                  <a:lnTo>
                    <a:pt x="42" y="243"/>
                  </a:lnTo>
                  <a:lnTo>
                    <a:pt x="44" y="237"/>
                  </a:lnTo>
                  <a:lnTo>
                    <a:pt x="45" y="234"/>
                  </a:lnTo>
                  <a:lnTo>
                    <a:pt x="51" y="230"/>
                  </a:lnTo>
                  <a:lnTo>
                    <a:pt x="55" y="228"/>
                  </a:lnTo>
                  <a:lnTo>
                    <a:pt x="55" y="228"/>
                  </a:lnTo>
                  <a:lnTo>
                    <a:pt x="56" y="223"/>
                  </a:lnTo>
                  <a:lnTo>
                    <a:pt x="60" y="217"/>
                  </a:lnTo>
                  <a:lnTo>
                    <a:pt x="64" y="213"/>
                  </a:lnTo>
                  <a:lnTo>
                    <a:pt x="69" y="213"/>
                  </a:lnTo>
                  <a:lnTo>
                    <a:pt x="77" y="213"/>
                  </a:lnTo>
                  <a:lnTo>
                    <a:pt x="80" y="217"/>
                  </a:lnTo>
                  <a:lnTo>
                    <a:pt x="84" y="223"/>
                  </a:lnTo>
                  <a:lnTo>
                    <a:pt x="86" y="228"/>
                  </a:lnTo>
                  <a:lnTo>
                    <a:pt x="84" y="228"/>
                  </a:lnTo>
                  <a:lnTo>
                    <a:pt x="90" y="230"/>
                  </a:lnTo>
                  <a:lnTo>
                    <a:pt x="91" y="232"/>
                  </a:lnTo>
                  <a:lnTo>
                    <a:pt x="95" y="230"/>
                  </a:lnTo>
                  <a:lnTo>
                    <a:pt x="99" y="228"/>
                  </a:lnTo>
                  <a:lnTo>
                    <a:pt x="99" y="228"/>
                  </a:lnTo>
                  <a:lnTo>
                    <a:pt x="101" y="223"/>
                  </a:lnTo>
                  <a:lnTo>
                    <a:pt x="102" y="217"/>
                  </a:lnTo>
                  <a:lnTo>
                    <a:pt x="99" y="217"/>
                  </a:lnTo>
                  <a:lnTo>
                    <a:pt x="95" y="215"/>
                  </a:lnTo>
                  <a:lnTo>
                    <a:pt x="91" y="212"/>
                  </a:lnTo>
                  <a:lnTo>
                    <a:pt x="88" y="213"/>
                  </a:lnTo>
                  <a:lnTo>
                    <a:pt x="82" y="215"/>
                  </a:lnTo>
                  <a:lnTo>
                    <a:pt x="77" y="213"/>
                  </a:lnTo>
                  <a:lnTo>
                    <a:pt x="73" y="212"/>
                  </a:lnTo>
                  <a:lnTo>
                    <a:pt x="69" y="208"/>
                  </a:lnTo>
                  <a:lnTo>
                    <a:pt x="67" y="212"/>
                  </a:lnTo>
                  <a:lnTo>
                    <a:pt x="62" y="213"/>
                  </a:lnTo>
                  <a:lnTo>
                    <a:pt x="56" y="215"/>
                  </a:lnTo>
                  <a:lnTo>
                    <a:pt x="51" y="213"/>
                  </a:lnTo>
                  <a:lnTo>
                    <a:pt x="47" y="212"/>
                  </a:lnTo>
                  <a:lnTo>
                    <a:pt x="44" y="206"/>
                  </a:lnTo>
                  <a:lnTo>
                    <a:pt x="42" y="200"/>
                  </a:lnTo>
                  <a:lnTo>
                    <a:pt x="44" y="195"/>
                  </a:lnTo>
                  <a:lnTo>
                    <a:pt x="45" y="189"/>
                  </a:lnTo>
                  <a:lnTo>
                    <a:pt x="51" y="188"/>
                  </a:lnTo>
                  <a:lnTo>
                    <a:pt x="55" y="186"/>
                  </a:lnTo>
                  <a:lnTo>
                    <a:pt x="55" y="184"/>
                  </a:lnTo>
                  <a:lnTo>
                    <a:pt x="56" y="178"/>
                  </a:lnTo>
                  <a:lnTo>
                    <a:pt x="60" y="175"/>
                  </a:lnTo>
                  <a:lnTo>
                    <a:pt x="58" y="175"/>
                  </a:lnTo>
                  <a:lnTo>
                    <a:pt x="53" y="173"/>
                  </a:lnTo>
                  <a:lnTo>
                    <a:pt x="49" y="171"/>
                  </a:lnTo>
                  <a:lnTo>
                    <a:pt x="45" y="173"/>
                  </a:lnTo>
                  <a:lnTo>
                    <a:pt x="40" y="175"/>
                  </a:lnTo>
                  <a:lnTo>
                    <a:pt x="34" y="173"/>
                  </a:lnTo>
                  <a:lnTo>
                    <a:pt x="31" y="171"/>
                  </a:lnTo>
                  <a:lnTo>
                    <a:pt x="27" y="167"/>
                  </a:lnTo>
                  <a:lnTo>
                    <a:pt x="23" y="171"/>
                  </a:lnTo>
                  <a:lnTo>
                    <a:pt x="20" y="173"/>
                  </a:lnTo>
                  <a:lnTo>
                    <a:pt x="14" y="175"/>
                  </a:lnTo>
                  <a:lnTo>
                    <a:pt x="9" y="173"/>
                  </a:lnTo>
                  <a:lnTo>
                    <a:pt x="5" y="169"/>
                  </a:lnTo>
                  <a:lnTo>
                    <a:pt x="1" y="166"/>
                  </a:lnTo>
                  <a:lnTo>
                    <a:pt x="0" y="160"/>
                  </a:lnTo>
                  <a:lnTo>
                    <a:pt x="1" y="155"/>
                  </a:lnTo>
                  <a:lnTo>
                    <a:pt x="3" y="149"/>
                  </a:lnTo>
                  <a:lnTo>
                    <a:pt x="7" y="147"/>
                  </a:lnTo>
                  <a:lnTo>
                    <a:pt x="12" y="145"/>
                  </a:lnTo>
                  <a:lnTo>
                    <a:pt x="12" y="144"/>
                  </a:lnTo>
                  <a:lnTo>
                    <a:pt x="14" y="138"/>
                  </a:lnTo>
                  <a:lnTo>
                    <a:pt x="16" y="132"/>
                  </a:lnTo>
                  <a:lnTo>
                    <a:pt x="22" y="131"/>
                  </a:lnTo>
                  <a:lnTo>
                    <a:pt x="27" y="129"/>
                  </a:lnTo>
                  <a:lnTo>
                    <a:pt x="33" y="131"/>
                  </a:lnTo>
                  <a:lnTo>
                    <a:pt x="29" y="127"/>
                  </a:lnTo>
                  <a:lnTo>
                    <a:pt x="27" y="123"/>
                  </a:lnTo>
                  <a:lnTo>
                    <a:pt x="23" y="129"/>
                  </a:lnTo>
                  <a:lnTo>
                    <a:pt x="20" y="131"/>
                  </a:lnTo>
                  <a:lnTo>
                    <a:pt x="14" y="131"/>
                  </a:lnTo>
                  <a:lnTo>
                    <a:pt x="9" y="131"/>
                  </a:lnTo>
                  <a:lnTo>
                    <a:pt x="3" y="127"/>
                  </a:lnTo>
                  <a:lnTo>
                    <a:pt x="0" y="121"/>
                  </a:lnTo>
                  <a:lnTo>
                    <a:pt x="0" y="116"/>
                  </a:lnTo>
                  <a:lnTo>
                    <a:pt x="0" y="110"/>
                  </a:lnTo>
                  <a:lnTo>
                    <a:pt x="3" y="107"/>
                  </a:lnTo>
                  <a:lnTo>
                    <a:pt x="7" y="103"/>
                  </a:lnTo>
                  <a:lnTo>
                    <a:pt x="12" y="101"/>
                  </a:lnTo>
                  <a:lnTo>
                    <a:pt x="12" y="101"/>
                  </a:lnTo>
                  <a:lnTo>
                    <a:pt x="12" y="96"/>
                  </a:lnTo>
                  <a:lnTo>
                    <a:pt x="14" y="92"/>
                  </a:lnTo>
                  <a:lnTo>
                    <a:pt x="18" y="90"/>
                  </a:lnTo>
                  <a:lnTo>
                    <a:pt x="14" y="90"/>
                  </a:lnTo>
                  <a:lnTo>
                    <a:pt x="9" y="88"/>
                  </a:lnTo>
                  <a:lnTo>
                    <a:pt x="5" y="85"/>
                  </a:lnTo>
                  <a:lnTo>
                    <a:pt x="1" y="81"/>
                  </a:lnTo>
                  <a:lnTo>
                    <a:pt x="0" y="75"/>
                  </a:lnTo>
                  <a:lnTo>
                    <a:pt x="1" y="70"/>
                  </a:lnTo>
                  <a:lnTo>
                    <a:pt x="3" y="64"/>
                  </a:lnTo>
                  <a:lnTo>
                    <a:pt x="7" y="63"/>
                  </a:lnTo>
                  <a:lnTo>
                    <a:pt x="12" y="61"/>
                  </a:lnTo>
                  <a:lnTo>
                    <a:pt x="12" y="59"/>
                  </a:lnTo>
                  <a:lnTo>
                    <a:pt x="14" y="53"/>
                  </a:lnTo>
                  <a:lnTo>
                    <a:pt x="16" y="50"/>
                  </a:lnTo>
                  <a:lnTo>
                    <a:pt x="22" y="46"/>
                  </a:lnTo>
                  <a:lnTo>
                    <a:pt x="27" y="44"/>
                  </a:lnTo>
                  <a:close/>
                  <a:moveTo>
                    <a:pt x="3969" y="44"/>
                  </a:moveTo>
                  <a:lnTo>
                    <a:pt x="3975" y="46"/>
                  </a:lnTo>
                  <a:lnTo>
                    <a:pt x="3980" y="48"/>
                  </a:lnTo>
                  <a:lnTo>
                    <a:pt x="3984" y="53"/>
                  </a:lnTo>
                  <a:lnTo>
                    <a:pt x="3984" y="59"/>
                  </a:lnTo>
                  <a:lnTo>
                    <a:pt x="3984" y="61"/>
                  </a:lnTo>
                  <a:lnTo>
                    <a:pt x="3987" y="61"/>
                  </a:lnTo>
                  <a:lnTo>
                    <a:pt x="3991" y="63"/>
                  </a:lnTo>
                  <a:lnTo>
                    <a:pt x="3993" y="61"/>
                  </a:lnTo>
                  <a:lnTo>
                    <a:pt x="3998" y="61"/>
                  </a:lnTo>
                  <a:lnTo>
                    <a:pt x="3997" y="59"/>
                  </a:lnTo>
                  <a:lnTo>
                    <a:pt x="3998" y="53"/>
                  </a:lnTo>
                  <a:lnTo>
                    <a:pt x="4002" y="48"/>
                  </a:lnTo>
                  <a:lnTo>
                    <a:pt x="4006" y="46"/>
                  </a:lnTo>
                  <a:lnTo>
                    <a:pt x="4013" y="44"/>
                  </a:lnTo>
                  <a:lnTo>
                    <a:pt x="4019" y="46"/>
                  </a:lnTo>
                  <a:lnTo>
                    <a:pt x="4022" y="48"/>
                  </a:lnTo>
                  <a:lnTo>
                    <a:pt x="4026" y="53"/>
                  </a:lnTo>
                  <a:lnTo>
                    <a:pt x="4028" y="59"/>
                  </a:lnTo>
                  <a:lnTo>
                    <a:pt x="4028" y="61"/>
                  </a:lnTo>
                  <a:lnTo>
                    <a:pt x="4030" y="61"/>
                  </a:lnTo>
                  <a:lnTo>
                    <a:pt x="4033" y="63"/>
                  </a:lnTo>
                  <a:lnTo>
                    <a:pt x="4037" y="61"/>
                  </a:lnTo>
                  <a:lnTo>
                    <a:pt x="4041" y="61"/>
                  </a:lnTo>
                  <a:lnTo>
                    <a:pt x="4041" y="59"/>
                  </a:lnTo>
                  <a:lnTo>
                    <a:pt x="4041" y="53"/>
                  </a:lnTo>
                  <a:lnTo>
                    <a:pt x="4044" y="48"/>
                  </a:lnTo>
                  <a:lnTo>
                    <a:pt x="4050" y="46"/>
                  </a:lnTo>
                  <a:lnTo>
                    <a:pt x="4055" y="44"/>
                  </a:lnTo>
                  <a:lnTo>
                    <a:pt x="4061" y="46"/>
                  </a:lnTo>
                  <a:lnTo>
                    <a:pt x="4066" y="48"/>
                  </a:lnTo>
                  <a:lnTo>
                    <a:pt x="4068" y="53"/>
                  </a:lnTo>
                  <a:lnTo>
                    <a:pt x="4070" y="59"/>
                  </a:lnTo>
                  <a:lnTo>
                    <a:pt x="4070" y="61"/>
                  </a:lnTo>
                  <a:lnTo>
                    <a:pt x="4074" y="61"/>
                  </a:lnTo>
                  <a:lnTo>
                    <a:pt x="4077" y="63"/>
                  </a:lnTo>
                  <a:lnTo>
                    <a:pt x="4079" y="61"/>
                  </a:lnTo>
                  <a:lnTo>
                    <a:pt x="4083" y="61"/>
                  </a:lnTo>
                  <a:lnTo>
                    <a:pt x="4083" y="59"/>
                  </a:lnTo>
                  <a:lnTo>
                    <a:pt x="4085" y="53"/>
                  </a:lnTo>
                  <a:lnTo>
                    <a:pt x="4088" y="48"/>
                  </a:lnTo>
                  <a:lnTo>
                    <a:pt x="4092" y="46"/>
                  </a:lnTo>
                  <a:lnTo>
                    <a:pt x="4098" y="44"/>
                  </a:lnTo>
                  <a:lnTo>
                    <a:pt x="4105" y="46"/>
                  </a:lnTo>
                  <a:lnTo>
                    <a:pt x="4109" y="48"/>
                  </a:lnTo>
                  <a:lnTo>
                    <a:pt x="4112" y="53"/>
                  </a:lnTo>
                  <a:lnTo>
                    <a:pt x="4114" y="59"/>
                  </a:lnTo>
                  <a:lnTo>
                    <a:pt x="4112" y="61"/>
                  </a:lnTo>
                  <a:lnTo>
                    <a:pt x="4118" y="61"/>
                  </a:lnTo>
                  <a:lnTo>
                    <a:pt x="4122" y="64"/>
                  </a:lnTo>
                  <a:lnTo>
                    <a:pt x="4125" y="61"/>
                  </a:lnTo>
                  <a:lnTo>
                    <a:pt x="4129" y="61"/>
                  </a:lnTo>
                  <a:lnTo>
                    <a:pt x="4129" y="59"/>
                  </a:lnTo>
                  <a:lnTo>
                    <a:pt x="4131" y="53"/>
                  </a:lnTo>
                  <a:lnTo>
                    <a:pt x="4133" y="48"/>
                  </a:lnTo>
                  <a:lnTo>
                    <a:pt x="4138" y="46"/>
                  </a:lnTo>
                  <a:lnTo>
                    <a:pt x="4144" y="44"/>
                  </a:lnTo>
                  <a:lnTo>
                    <a:pt x="4149" y="46"/>
                  </a:lnTo>
                  <a:lnTo>
                    <a:pt x="4155" y="48"/>
                  </a:lnTo>
                  <a:lnTo>
                    <a:pt x="4158" y="53"/>
                  </a:lnTo>
                  <a:lnTo>
                    <a:pt x="4158" y="59"/>
                  </a:lnTo>
                  <a:lnTo>
                    <a:pt x="4158" y="61"/>
                  </a:lnTo>
                  <a:lnTo>
                    <a:pt x="4164" y="63"/>
                  </a:lnTo>
                  <a:lnTo>
                    <a:pt x="4167" y="64"/>
                  </a:lnTo>
                  <a:lnTo>
                    <a:pt x="4171" y="70"/>
                  </a:lnTo>
                  <a:lnTo>
                    <a:pt x="4171" y="74"/>
                  </a:lnTo>
                  <a:lnTo>
                    <a:pt x="4169" y="81"/>
                  </a:lnTo>
                  <a:lnTo>
                    <a:pt x="4167" y="85"/>
                  </a:lnTo>
                  <a:lnTo>
                    <a:pt x="4162" y="88"/>
                  </a:lnTo>
                  <a:lnTo>
                    <a:pt x="4156" y="90"/>
                  </a:lnTo>
                  <a:lnTo>
                    <a:pt x="4151" y="88"/>
                  </a:lnTo>
                  <a:lnTo>
                    <a:pt x="4147" y="87"/>
                  </a:lnTo>
                  <a:lnTo>
                    <a:pt x="4144" y="83"/>
                  </a:lnTo>
                  <a:lnTo>
                    <a:pt x="4140" y="87"/>
                  </a:lnTo>
                  <a:lnTo>
                    <a:pt x="4136" y="88"/>
                  </a:lnTo>
                  <a:lnTo>
                    <a:pt x="4131" y="90"/>
                  </a:lnTo>
                  <a:lnTo>
                    <a:pt x="4125" y="88"/>
                  </a:lnTo>
                  <a:lnTo>
                    <a:pt x="4122" y="85"/>
                  </a:lnTo>
                  <a:lnTo>
                    <a:pt x="4116" y="88"/>
                  </a:lnTo>
                  <a:lnTo>
                    <a:pt x="4111" y="90"/>
                  </a:lnTo>
                  <a:lnTo>
                    <a:pt x="4105" y="88"/>
                  </a:lnTo>
                  <a:lnTo>
                    <a:pt x="4101" y="87"/>
                  </a:lnTo>
                  <a:lnTo>
                    <a:pt x="4098" y="83"/>
                  </a:lnTo>
                  <a:lnTo>
                    <a:pt x="4096" y="87"/>
                  </a:lnTo>
                  <a:lnTo>
                    <a:pt x="4090" y="88"/>
                  </a:lnTo>
                  <a:lnTo>
                    <a:pt x="4085" y="90"/>
                  </a:lnTo>
                  <a:lnTo>
                    <a:pt x="4081" y="88"/>
                  </a:lnTo>
                  <a:lnTo>
                    <a:pt x="4077" y="87"/>
                  </a:lnTo>
                  <a:lnTo>
                    <a:pt x="4072" y="88"/>
                  </a:lnTo>
                  <a:lnTo>
                    <a:pt x="4068" y="90"/>
                  </a:lnTo>
                  <a:lnTo>
                    <a:pt x="4063" y="88"/>
                  </a:lnTo>
                  <a:lnTo>
                    <a:pt x="4057" y="87"/>
                  </a:lnTo>
                  <a:lnTo>
                    <a:pt x="4055" y="83"/>
                  </a:lnTo>
                  <a:lnTo>
                    <a:pt x="4052" y="87"/>
                  </a:lnTo>
                  <a:lnTo>
                    <a:pt x="4048" y="88"/>
                  </a:lnTo>
                  <a:lnTo>
                    <a:pt x="4043" y="90"/>
                  </a:lnTo>
                  <a:lnTo>
                    <a:pt x="4037" y="88"/>
                  </a:lnTo>
                  <a:lnTo>
                    <a:pt x="4033" y="87"/>
                  </a:lnTo>
                  <a:lnTo>
                    <a:pt x="4030" y="88"/>
                  </a:lnTo>
                  <a:lnTo>
                    <a:pt x="4024" y="90"/>
                  </a:lnTo>
                  <a:lnTo>
                    <a:pt x="4021" y="88"/>
                  </a:lnTo>
                  <a:lnTo>
                    <a:pt x="4015" y="87"/>
                  </a:lnTo>
                  <a:lnTo>
                    <a:pt x="4013" y="83"/>
                  </a:lnTo>
                  <a:lnTo>
                    <a:pt x="4010" y="87"/>
                  </a:lnTo>
                  <a:lnTo>
                    <a:pt x="4004" y="88"/>
                  </a:lnTo>
                  <a:lnTo>
                    <a:pt x="4000" y="90"/>
                  </a:lnTo>
                  <a:lnTo>
                    <a:pt x="3995" y="88"/>
                  </a:lnTo>
                  <a:lnTo>
                    <a:pt x="3991" y="87"/>
                  </a:lnTo>
                  <a:lnTo>
                    <a:pt x="3986" y="88"/>
                  </a:lnTo>
                  <a:lnTo>
                    <a:pt x="3982" y="90"/>
                  </a:lnTo>
                  <a:lnTo>
                    <a:pt x="3976" y="88"/>
                  </a:lnTo>
                  <a:lnTo>
                    <a:pt x="3973" y="87"/>
                  </a:lnTo>
                  <a:lnTo>
                    <a:pt x="3969" y="83"/>
                  </a:lnTo>
                  <a:lnTo>
                    <a:pt x="3965" y="87"/>
                  </a:lnTo>
                  <a:lnTo>
                    <a:pt x="3962" y="88"/>
                  </a:lnTo>
                  <a:lnTo>
                    <a:pt x="3956" y="90"/>
                  </a:lnTo>
                  <a:lnTo>
                    <a:pt x="3951" y="88"/>
                  </a:lnTo>
                  <a:lnTo>
                    <a:pt x="3945" y="85"/>
                  </a:lnTo>
                  <a:lnTo>
                    <a:pt x="3943" y="81"/>
                  </a:lnTo>
                  <a:lnTo>
                    <a:pt x="3942" y="74"/>
                  </a:lnTo>
                  <a:lnTo>
                    <a:pt x="3942" y="70"/>
                  </a:lnTo>
                  <a:lnTo>
                    <a:pt x="3945" y="64"/>
                  </a:lnTo>
                  <a:lnTo>
                    <a:pt x="3949" y="61"/>
                  </a:lnTo>
                  <a:lnTo>
                    <a:pt x="3954" y="61"/>
                  </a:lnTo>
                  <a:lnTo>
                    <a:pt x="3954" y="59"/>
                  </a:lnTo>
                  <a:lnTo>
                    <a:pt x="3954" y="53"/>
                  </a:lnTo>
                  <a:lnTo>
                    <a:pt x="3958" y="48"/>
                  </a:lnTo>
                  <a:lnTo>
                    <a:pt x="3964" y="46"/>
                  </a:lnTo>
                  <a:lnTo>
                    <a:pt x="3969" y="44"/>
                  </a:lnTo>
                  <a:close/>
                  <a:moveTo>
                    <a:pt x="1699" y="2"/>
                  </a:moveTo>
                  <a:lnTo>
                    <a:pt x="1704" y="4"/>
                  </a:lnTo>
                  <a:lnTo>
                    <a:pt x="1708" y="7"/>
                  </a:lnTo>
                  <a:lnTo>
                    <a:pt x="1712" y="11"/>
                  </a:lnTo>
                  <a:lnTo>
                    <a:pt x="1713" y="17"/>
                  </a:lnTo>
                  <a:lnTo>
                    <a:pt x="1713" y="19"/>
                  </a:lnTo>
                  <a:lnTo>
                    <a:pt x="1717" y="19"/>
                  </a:lnTo>
                  <a:lnTo>
                    <a:pt x="1719" y="20"/>
                  </a:lnTo>
                  <a:lnTo>
                    <a:pt x="1723" y="19"/>
                  </a:lnTo>
                  <a:lnTo>
                    <a:pt x="1726" y="19"/>
                  </a:lnTo>
                  <a:lnTo>
                    <a:pt x="1726" y="17"/>
                  </a:lnTo>
                  <a:lnTo>
                    <a:pt x="1726" y="11"/>
                  </a:lnTo>
                  <a:lnTo>
                    <a:pt x="1730" y="7"/>
                  </a:lnTo>
                  <a:lnTo>
                    <a:pt x="1735" y="4"/>
                  </a:lnTo>
                  <a:lnTo>
                    <a:pt x="1741" y="2"/>
                  </a:lnTo>
                  <a:lnTo>
                    <a:pt x="1746" y="4"/>
                  </a:lnTo>
                  <a:lnTo>
                    <a:pt x="1750" y="7"/>
                  </a:lnTo>
                  <a:lnTo>
                    <a:pt x="1754" y="11"/>
                  </a:lnTo>
                  <a:lnTo>
                    <a:pt x="1756" y="17"/>
                  </a:lnTo>
                  <a:lnTo>
                    <a:pt x="1756" y="19"/>
                  </a:lnTo>
                  <a:lnTo>
                    <a:pt x="1759" y="19"/>
                  </a:lnTo>
                  <a:lnTo>
                    <a:pt x="1761" y="20"/>
                  </a:lnTo>
                  <a:lnTo>
                    <a:pt x="1765" y="19"/>
                  </a:lnTo>
                  <a:lnTo>
                    <a:pt x="1768" y="19"/>
                  </a:lnTo>
                  <a:lnTo>
                    <a:pt x="1768" y="17"/>
                  </a:lnTo>
                  <a:lnTo>
                    <a:pt x="1768" y="11"/>
                  </a:lnTo>
                  <a:lnTo>
                    <a:pt x="1772" y="7"/>
                  </a:lnTo>
                  <a:lnTo>
                    <a:pt x="1778" y="4"/>
                  </a:lnTo>
                  <a:lnTo>
                    <a:pt x="1783" y="2"/>
                  </a:lnTo>
                  <a:lnTo>
                    <a:pt x="1789" y="4"/>
                  </a:lnTo>
                  <a:lnTo>
                    <a:pt x="1794" y="7"/>
                  </a:lnTo>
                  <a:lnTo>
                    <a:pt x="1796" y="11"/>
                  </a:lnTo>
                  <a:lnTo>
                    <a:pt x="1798" y="17"/>
                  </a:lnTo>
                  <a:lnTo>
                    <a:pt x="1798" y="19"/>
                  </a:lnTo>
                  <a:lnTo>
                    <a:pt x="1802" y="20"/>
                  </a:lnTo>
                  <a:lnTo>
                    <a:pt x="1803" y="20"/>
                  </a:lnTo>
                  <a:lnTo>
                    <a:pt x="1807" y="19"/>
                  </a:lnTo>
                  <a:lnTo>
                    <a:pt x="1811" y="19"/>
                  </a:lnTo>
                  <a:lnTo>
                    <a:pt x="1811" y="17"/>
                  </a:lnTo>
                  <a:lnTo>
                    <a:pt x="1813" y="11"/>
                  </a:lnTo>
                  <a:lnTo>
                    <a:pt x="1814" y="7"/>
                  </a:lnTo>
                  <a:lnTo>
                    <a:pt x="1820" y="4"/>
                  </a:lnTo>
                  <a:lnTo>
                    <a:pt x="1825" y="2"/>
                  </a:lnTo>
                  <a:lnTo>
                    <a:pt x="1831" y="4"/>
                  </a:lnTo>
                  <a:lnTo>
                    <a:pt x="1836" y="7"/>
                  </a:lnTo>
                  <a:lnTo>
                    <a:pt x="1840" y="11"/>
                  </a:lnTo>
                  <a:lnTo>
                    <a:pt x="1840" y="17"/>
                  </a:lnTo>
                  <a:lnTo>
                    <a:pt x="1840" y="19"/>
                  </a:lnTo>
                  <a:lnTo>
                    <a:pt x="1846" y="20"/>
                  </a:lnTo>
                  <a:lnTo>
                    <a:pt x="1849" y="24"/>
                  </a:lnTo>
                  <a:lnTo>
                    <a:pt x="1853" y="28"/>
                  </a:lnTo>
                  <a:lnTo>
                    <a:pt x="1853" y="33"/>
                  </a:lnTo>
                  <a:lnTo>
                    <a:pt x="1853" y="39"/>
                  </a:lnTo>
                  <a:lnTo>
                    <a:pt x="1849" y="44"/>
                  </a:lnTo>
                  <a:lnTo>
                    <a:pt x="1844" y="46"/>
                  </a:lnTo>
                  <a:lnTo>
                    <a:pt x="1838" y="48"/>
                  </a:lnTo>
                  <a:lnTo>
                    <a:pt x="1833" y="48"/>
                  </a:lnTo>
                  <a:lnTo>
                    <a:pt x="1829" y="44"/>
                  </a:lnTo>
                  <a:lnTo>
                    <a:pt x="1825" y="41"/>
                  </a:lnTo>
                  <a:lnTo>
                    <a:pt x="1822" y="44"/>
                  </a:lnTo>
                  <a:lnTo>
                    <a:pt x="1818" y="48"/>
                  </a:lnTo>
                  <a:lnTo>
                    <a:pt x="1813" y="48"/>
                  </a:lnTo>
                  <a:lnTo>
                    <a:pt x="1809" y="48"/>
                  </a:lnTo>
                  <a:lnTo>
                    <a:pt x="1803" y="44"/>
                  </a:lnTo>
                  <a:lnTo>
                    <a:pt x="1800" y="48"/>
                  </a:lnTo>
                  <a:lnTo>
                    <a:pt x="1796" y="48"/>
                  </a:lnTo>
                  <a:lnTo>
                    <a:pt x="1791" y="48"/>
                  </a:lnTo>
                  <a:lnTo>
                    <a:pt x="1787" y="44"/>
                  </a:lnTo>
                  <a:lnTo>
                    <a:pt x="1783" y="41"/>
                  </a:lnTo>
                  <a:lnTo>
                    <a:pt x="1779" y="44"/>
                  </a:lnTo>
                  <a:lnTo>
                    <a:pt x="1776" y="48"/>
                  </a:lnTo>
                  <a:lnTo>
                    <a:pt x="1770" y="48"/>
                  </a:lnTo>
                  <a:lnTo>
                    <a:pt x="1765" y="48"/>
                  </a:lnTo>
                  <a:lnTo>
                    <a:pt x="1761" y="44"/>
                  </a:lnTo>
                  <a:lnTo>
                    <a:pt x="1757" y="48"/>
                  </a:lnTo>
                  <a:lnTo>
                    <a:pt x="1752" y="48"/>
                  </a:lnTo>
                  <a:lnTo>
                    <a:pt x="1748" y="48"/>
                  </a:lnTo>
                  <a:lnTo>
                    <a:pt x="1743" y="44"/>
                  </a:lnTo>
                  <a:lnTo>
                    <a:pt x="1741" y="41"/>
                  </a:lnTo>
                  <a:lnTo>
                    <a:pt x="1737" y="44"/>
                  </a:lnTo>
                  <a:lnTo>
                    <a:pt x="1734" y="48"/>
                  </a:lnTo>
                  <a:lnTo>
                    <a:pt x="1728" y="48"/>
                  </a:lnTo>
                  <a:lnTo>
                    <a:pt x="1723" y="48"/>
                  </a:lnTo>
                  <a:lnTo>
                    <a:pt x="1719" y="44"/>
                  </a:lnTo>
                  <a:lnTo>
                    <a:pt x="1715" y="48"/>
                  </a:lnTo>
                  <a:lnTo>
                    <a:pt x="1710" y="48"/>
                  </a:lnTo>
                  <a:lnTo>
                    <a:pt x="1706" y="48"/>
                  </a:lnTo>
                  <a:lnTo>
                    <a:pt x="1700" y="44"/>
                  </a:lnTo>
                  <a:lnTo>
                    <a:pt x="1699" y="41"/>
                  </a:lnTo>
                  <a:lnTo>
                    <a:pt x="1695" y="44"/>
                  </a:lnTo>
                  <a:lnTo>
                    <a:pt x="1691" y="48"/>
                  </a:lnTo>
                  <a:lnTo>
                    <a:pt x="1686" y="48"/>
                  </a:lnTo>
                  <a:lnTo>
                    <a:pt x="1680" y="46"/>
                  </a:lnTo>
                  <a:lnTo>
                    <a:pt x="1675" y="44"/>
                  </a:lnTo>
                  <a:lnTo>
                    <a:pt x="1671" y="39"/>
                  </a:lnTo>
                  <a:lnTo>
                    <a:pt x="1671" y="33"/>
                  </a:lnTo>
                  <a:lnTo>
                    <a:pt x="1671" y="28"/>
                  </a:lnTo>
                  <a:lnTo>
                    <a:pt x="1675" y="24"/>
                  </a:lnTo>
                  <a:lnTo>
                    <a:pt x="1678" y="20"/>
                  </a:lnTo>
                  <a:lnTo>
                    <a:pt x="1684" y="19"/>
                  </a:lnTo>
                  <a:lnTo>
                    <a:pt x="1684" y="17"/>
                  </a:lnTo>
                  <a:lnTo>
                    <a:pt x="1684" y="11"/>
                  </a:lnTo>
                  <a:lnTo>
                    <a:pt x="1688" y="7"/>
                  </a:lnTo>
                  <a:lnTo>
                    <a:pt x="1693" y="4"/>
                  </a:lnTo>
                  <a:lnTo>
                    <a:pt x="1699" y="2"/>
                  </a:lnTo>
                  <a:close/>
                  <a:moveTo>
                    <a:pt x="27" y="2"/>
                  </a:moveTo>
                  <a:lnTo>
                    <a:pt x="33" y="2"/>
                  </a:lnTo>
                  <a:lnTo>
                    <a:pt x="38" y="6"/>
                  </a:lnTo>
                  <a:lnTo>
                    <a:pt x="42" y="11"/>
                  </a:lnTo>
                  <a:lnTo>
                    <a:pt x="42" y="17"/>
                  </a:lnTo>
                  <a:lnTo>
                    <a:pt x="42" y="17"/>
                  </a:lnTo>
                  <a:lnTo>
                    <a:pt x="45" y="19"/>
                  </a:lnTo>
                  <a:lnTo>
                    <a:pt x="49" y="20"/>
                  </a:lnTo>
                  <a:lnTo>
                    <a:pt x="51" y="19"/>
                  </a:lnTo>
                  <a:lnTo>
                    <a:pt x="55" y="17"/>
                  </a:lnTo>
                  <a:lnTo>
                    <a:pt x="55" y="17"/>
                  </a:lnTo>
                  <a:lnTo>
                    <a:pt x="56" y="11"/>
                  </a:lnTo>
                  <a:lnTo>
                    <a:pt x="60" y="6"/>
                  </a:lnTo>
                  <a:lnTo>
                    <a:pt x="64" y="2"/>
                  </a:lnTo>
                  <a:lnTo>
                    <a:pt x="69" y="2"/>
                  </a:lnTo>
                  <a:lnTo>
                    <a:pt x="77" y="2"/>
                  </a:lnTo>
                  <a:lnTo>
                    <a:pt x="80" y="6"/>
                  </a:lnTo>
                  <a:lnTo>
                    <a:pt x="84" y="11"/>
                  </a:lnTo>
                  <a:lnTo>
                    <a:pt x="86" y="17"/>
                  </a:lnTo>
                  <a:lnTo>
                    <a:pt x="84" y="17"/>
                  </a:lnTo>
                  <a:lnTo>
                    <a:pt x="88" y="19"/>
                  </a:lnTo>
                  <a:lnTo>
                    <a:pt x="91" y="20"/>
                  </a:lnTo>
                  <a:lnTo>
                    <a:pt x="95" y="19"/>
                  </a:lnTo>
                  <a:lnTo>
                    <a:pt x="99" y="17"/>
                  </a:lnTo>
                  <a:lnTo>
                    <a:pt x="99" y="17"/>
                  </a:lnTo>
                  <a:lnTo>
                    <a:pt x="99" y="11"/>
                  </a:lnTo>
                  <a:lnTo>
                    <a:pt x="102" y="6"/>
                  </a:lnTo>
                  <a:lnTo>
                    <a:pt x="108" y="2"/>
                  </a:lnTo>
                  <a:lnTo>
                    <a:pt x="113" y="2"/>
                  </a:lnTo>
                  <a:lnTo>
                    <a:pt x="119" y="2"/>
                  </a:lnTo>
                  <a:lnTo>
                    <a:pt x="124" y="6"/>
                  </a:lnTo>
                  <a:lnTo>
                    <a:pt x="126" y="11"/>
                  </a:lnTo>
                  <a:lnTo>
                    <a:pt x="128" y="17"/>
                  </a:lnTo>
                  <a:lnTo>
                    <a:pt x="128" y="17"/>
                  </a:lnTo>
                  <a:lnTo>
                    <a:pt x="132" y="19"/>
                  </a:lnTo>
                  <a:lnTo>
                    <a:pt x="135" y="20"/>
                  </a:lnTo>
                  <a:lnTo>
                    <a:pt x="139" y="19"/>
                  </a:lnTo>
                  <a:lnTo>
                    <a:pt x="143" y="17"/>
                  </a:lnTo>
                  <a:lnTo>
                    <a:pt x="143" y="17"/>
                  </a:lnTo>
                  <a:lnTo>
                    <a:pt x="143" y="11"/>
                  </a:lnTo>
                  <a:lnTo>
                    <a:pt x="146" y="6"/>
                  </a:lnTo>
                  <a:lnTo>
                    <a:pt x="152" y="2"/>
                  </a:lnTo>
                  <a:lnTo>
                    <a:pt x="157" y="2"/>
                  </a:lnTo>
                  <a:lnTo>
                    <a:pt x="163" y="2"/>
                  </a:lnTo>
                  <a:lnTo>
                    <a:pt x="169" y="6"/>
                  </a:lnTo>
                  <a:lnTo>
                    <a:pt x="170" y="11"/>
                  </a:lnTo>
                  <a:lnTo>
                    <a:pt x="172" y="17"/>
                  </a:lnTo>
                  <a:lnTo>
                    <a:pt x="172" y="17"/>
                  </a:lnTo>
                  <a:lnTo>
                    <a:pt x="176" y="19"/>
                  </a:lnTo>
                  <a:lnTo>
                    <a:pt x="178" y="20"/>
                  </a:lnTo>
                  <a:lnTo>
                    <a:pt x="181" y="19"/>
                  </a:lnTo>
                  <a:lnTo>
                    <a:pt x="185" y="17"/>
                  </a:lnTo>
                  <a:lnTo>
                    <a:pt x="185" y="17"/>
                  </a:lnTo>
                  <a:lnTo>
                    <a:pt x="187" y="11"/>
                  </a:lnTo>
                  <a:lnTo>
                    <a:pt x="189" y="6"/>
                  </a:lnTo>
                  <a:lnTo>
                    <a:pt x="194" y="2"/>
                  </a:lnTo>
                  <a:lnTo>
                    <a:pt x="200" y="2"/>
                  </a:lnTo>
                  <a:lnTo>
                    <a:pt x="205" y="2"/>
                  </a:lnTo>
                  <a:lnTo>
                    <a:pt x="211" y="6"/>
                  </a:lnTo>
                  <a:lnTo>
                    <a:pt x="214" y="11"/>
                  </a:lnTo>
                  <a:lnTo>
                    <a:pt x="214" y="17"/>
                  </a:lnTo>
                  <a:lnTo>
                    <a:pt x="214" y="17"/>
                  </a:lnTo>
                  <a:lnTo>
                    <a:pt x="218" y="19"/>
                  </a:lnTo>
                  <a:lnTo>
                    <a:pt x="222" y="20"/>
                  </a:lnTo>
                  <a:lnTo>
                    <a:pt x="224" y="19"/>
                  </a:lnTo>
                  <a:lnTo>
                    <a:pt x="227" y="17"/>
                  </a:lnTo>
                  <a:lnTo>
                    <a:pt x="227" y="17"/>
                  </a:lnTo>
                  <a:lnTo>
                    <a:pt x="229" y="11"/>
                  </a:lnTo>
                  <a:lnTo>
                    <a:pt x="233" y="6"/>
                  </a:lnTo>
                  <a:lnTo>
                    <a:pt x="236" y="2"/>
                  </a:lnTo>
                  <a:lnTo>
                    <a:pt x="242" y="2"/>
                  </a:lnTo>
                  <a:lnTo>
                    <a:pt x="249" y="2"/>
                  </a:lnTo>
                  <a:lnTo>
                    <a:pt x="253" y="6"/>
                  </a:lnTo>
                  <a:lnTo>
                    <a:pt x="257" y="11"/>
                  </a:lnTo>
                  <a:lnTo>
                    <a:pt x="259" y="17"/>
                  </a:lnTo>
                  <a:lnTo>
                    <a:pt x="257" y="17"/>
                  </a:lnTo>
                  <a:lnTo>
                    <a:pt x="260" y="19"/>
                  </a:lnTo>
                  <a:lnTo>
                    <a:pt x="264" y="20"/>
                  </a:lnTo>
                  <a:lnTo>
                    <a:pt x="268" y="19"/>
                  </a:lnTo>
                  <a:lnTo>
                    <a:pt x="270" y="17"/>
                  </a:lnTo>
                  <a:lnTo>
                    <a:pt x="270" y="17"/>
                  </a:lnTo>
                  <a:lnTo>
                    <a:pt x="271" y="11"/>
                  </a:lnTo>
                  <a:lnTo>
                    <a:pt x="275" y="6"/>
                  </a:lnTo>
                  <a:lnTo>
                    <a:pt x="279" y="2"/>
                  </a:lnTo>
                  <a:lnTo>
                    <a:pt x="284" y="2"/>
                  </a:lnTo>
                  <a:lnTo>
                    <a:pt x="292" y="2"/>
                  </a:lnTo>
                  <a:lnTo>
                    <a:pt x="295" y="6"/>
                  </a:lnTo>
                  <a:lnTo>
                    <a:pt x="299" y="11"/>
                  </a:lnTo>
                  <a:lnTo>
                    <a:pt x="301" y="17"/>
                  </a:lnTo>
                  <a:lnTo>
                    <a:pt x="299" y="17"/>
                  </a:lnTo>
                  <a:lnTo>
                    <a:pt x="303" y="19"/>
                  </a:lnTo>
                  <a:lnTo>
                    <a:pt x="306" y="20"/>
                  </a:lnTo>
                  <a:lnTo>
                    <a:pt x="310" y="19"/>
                  </a:lnTo>
                  <a:lnTo>
                    <a:pt x="314" y="17"/>
                  </a:lnTo>
                  <a:lnTo>
                    <a:pt x="312" y="17"/>
                  </a:lnTo>
                  <a:lnTo>
                    <a:pt x="314" y="11"/>
                  </a:lnTo>
                  <a:lnTo>
                    <a:pt x="317" y="6"/>
                  </a:lnTo>
                  <a:lnTo>
                    <a:pt x="321" y="2"/>
                  </a:lnTo>
                  <a:lnTo>
                    <a:pt x="328" y="2"/>
                  </a:lnTo>
                  <a:lnTo>
                    <a:pt x="334" y="2"/>
                  </a:lnTo>
                  <a:lnTo>
                    <a:pt x="338" y="6"/>
                  </a:lnTo>
                  <a:lnTo>
                    <a:pt x="341" y="11"/>
                  </a:lnTo>
                  <a:lnTo>
                    <a:pt x="343" y="17"/>
                  </a:lnTo>
                  <a:lnTo>
                    <a:pt x="343" y="17"/>
                  </a:lnTo>
                  <a:lnTo>
                    <a:pt x="347" y="19"/>
                  </a:lnTo>
                  <a:lnTo>
                    <a:pt x="352" y="22"/>
                  </a:lnTo>
                  <a:lnTo>
                    <a:pt x="354" y="26"/>
                  </a:lnTo>
                  <a:lnTo>
                    <a:pt x="356" y="31"/>
                  </a:lnTo>
                  <a:lnTo>
                    <a:pt x="354" y="37"/>
                  </a:lnTo>
                  <a:lnTo>
                    <a:pt x="350" y="42"/>
                  </a:lnTo>
                  <a:lnTo>
                    <a:pt x="347" y="46"/>
                  </a:lnTo>
                  <a:lnTo>
                    <a:pt x="339" y="46"/>
                  </a:lnTo>
                  <a:lnTo>
                    <a:pt x="336" y="46"/>
                  </a:lnTo>
                  <a:lnTo>
                    <a:pt x="330" y="42"/>
                  </a:lnTo>
                  <a:lnTo>
                    <a:pt x="328" y="39"/>
                  </a:lnTo>
                  <a:lnTo>
                    <a:pt x="325" y="42"/>
                  </a:lnTo>
                  <a:lnTo>
                    <a:pt x="319" y="46"/>
                  </a:lnTo>
                  <a:lnTo>
                    <a:pt x="315" y="46"/>
                  </a:lnTo>
                  <a:lnTo>
                    <a:pt x="310" y="46"/>
                  </a:lnTo>
                  <a:lnTo>
                    <a:pt x="306" y="44"/>
                  </a:lnTo>
                  <a:lnTo>
                    <a:pt x="303" y="46"/>
                  </a:lnTo>
                  <a:lnTo>
                    <a:pt x="297" y="46"/>
                  </a:lnTo>
                  <a:lnTo>
                    <a:pt x="292" y="46"/>
                  </a:lnTo>
                  <a:lnTo>
                    <a:pt x="288" y="42"/>
                  </a:lnTo>
                  <a:lnTo>
                    <a:pt x="284" y="39"/>
                  </a:lnTo>
                  <a:lnTo>
                    <a:pt x="282" y="42"/>
                  </a:lnTo>
                  <a:lnTo>
                    <a:pt x="277" y="46"/>
                  </a:lnTo>
                  <a:lnTo>
                    <a:pt x="271" y="46"/>
                  </a:lnTo>
                  <a:lnTo>
                    <a:pt x="268" y="46"/>
                  </a:lnTo>
                  <a:lnTo>
                    <a:pt x="264" y="44"/>
                  </a:lnTo>
                  <a:lnTo>
                    <a:pt x="260" y="46"/>
                  </a:lnTo>
                  <a:lnTo>
                    <a:pt x="255" y="46"/>
                  </a:lnTo>
                  <a:lnTo>
                    <a:pt x="249" y="46"/>
                  </a:lnTo>
                  <a:lnTo>
                    <a:pt x="246" y="42"/>
                  </a:lnTo>
                  <a:lnTo>
                    <a:pt x="242" y="39"/>
                  </a:lnTo>
                  <a:lnTo>
                    <a:pt x="240" y="42"/>
                  </a:lnTo>
                  <a:lnTo>
                    <a:pt x="235" y="46"/>
                  </a:lnTo>
                  <a:lnTo>
                    <a:pt x="231" y="46"/>
                  </a:lnTo>
                  <a:lnTo>
                    <a:pt x="225" y="46"/>
                  </a:lnTo>
                  <a:lnTo>
                    <a:pt x="222" y="44"/>
                  </a:lnTo>
                  <a:lnTo>
                    <a:pt x="216" y="46"/>
                  </a:lnTo>
                  <a:lnTo>
                    <a:pt x="213" y="46"/>
                  </a:lnTo>
                  <a:lnTo>
                    <a:pt x="207" y="46"/>
                  </a:lnTo>
                  <a:lnTo>
                    <a:pt x="203" y="42"/>
                  </a:lnTo>
                  <a:lnTo>
                    <a:pt x="200" y="39"/>
                  </a:lnTo>
                  <a:lnTo>
                    <a:pt x="196" y="42"/>
                  </a:lnTo>
                  <a:lnTo>
                    <a:pt x="192" y="46"/>
                  </a:lnTo>
                  <a:lnTo>
                    <a:pt x="187" y="46"/>
                  </a:lnTo>
                  <a:lnTo>
                    <a:pt x="183" y="46"/>
                  </a:lnTo>
                  <a:lnTo>
                    <a:pt x="178" y="44"/>
                  </a:lnTo>
                  <a:lnTo>
                    <a:pt x="174" y="46"/>
                  </a:lnTo>
                  <a:lnTo>
                    <a:pt x="170" y="46"/>
                  </a:lnTo>
                  <a:lnTo>
                    <a:pt x="165" y="46"/>
                  </a:lnTo>
                  <a:lnTo>
                    <a:pt x="161" y="42"/>
                  </a:lnTo>
                  <a:lnTo>
                    <a:pt x="157" y="39"/>
                  </a:lnTo>
                  <a:lnTo>
                    <a:pt x="154" y="42"/>
                  </a:lnTo>
                  <a:lnTo>
                    <a:pt x="150" y="46"/>
                  </a:lnTo>
                  <a:lnTo>
                    <a:pt x="145" y="46"/>
                  </a:lnTo>
                  <a:lnTo>
                    <a:pt x="139" y="46"/>
                  </a:lnTo>
                  <a:lnTo>
                    <a:pt x="135" y="42"/>
                  </a:lnTo>
                  <a:lnTo>
                    <a:pt x="130" y="46"/>
                  </a:lnTo>
                  <a:lnTo>
                    <a:pt x="126" y="46"/>
                  </a:lnTo>
                  <a:lnTo>
                    <a:pt x="121" y="46"/>
                  </a:lnTo>
                  <a:lnTo>
                    <a:pt x="115" y="42"/>
                  </a:lnTo>
                  <a:lnTo>
                    <a:pt x="113" y="39"/>
                  </a:lnTo>
                  <a:lnTo>
                    <a:pt x="110" y="42"/>
                  </a:lnTo>
                  <a:lnTo>
                    <a:pt x="106" y="46"/>
                  </a:lnTo>
                  <a:lnTo>
                    <a:pt x="101" y="46"/>
                  </a:lnTo>
                  <a:lnTo>
                    <a:pt x="95" y="46"/>
                  </a:lnTo>
                  <a:lnTo>
                    <a:pt x="91" y="44"/>
                  </a:lnTo>
                  <a:lnTo>
                    <a:pt x="88" y="46"/>
                  </a:lnTo>
                  <a:lnTo>
                    <a:pt x="82" y="46"/>
                  </a:lnTo>
                  <a:lnTo>
                    <a:pt x="77" y="46"/>
                  </a:lnTo>
                  <a:lnTo>
                    <a:pt x="73" y="42"/>
                  </a:lnTo>
                  <a:lnTo>
                    <a:pt x="69" y="39"/>
                  </a:lnTo>
                  <a:lnTo>
                    <a:pt x="67" y="42"/>
                  </a:lnTo>
                  <a:lnTo>
                    <a:pt x="62" y="46"/>
                  </a:lnTo>
                  <a:lnTo>
                    <a:pt x="56" y="46"/>
                  </a:lnTo>
                  <a:lnTo>
                    <a:pt x="53" y="46"/>
                  </a:lnTo>
                  <a:lnTo>
                    <a:pt x="49" y="44"/>
                  </a:lnTo>
                  <a:lnTo>
                    <a:pt x="45" y="46"/>
                  </a:lnTo>
                  <a:lnTo>
                    <a:pt x="40" y="46"/>
                  </a:lnTo>
                  <a:lnTo>
                    <a:pt x="34" y="46"/>
                  </a:lnTo>
                  <a:lnTo>
                    <a:pt x="31" y="42"/>
                  </a:lnTo>
                  <a:lnTo>
                    <a:pt x="27" y="39"/>
                  </a:lnTo>
                  <a:lnTo>
                    <a:pt x="23" y="42"/>
                  </a:lnTo>
                  <a:lnTo>
                    <a:pt x="20" y="46"/>
                  </a:lnTo>
                  <a:lnTo>
                    <a:pt x="14" y="46"/>
                  </a:lnTo>
                  <a:lnTo>
                    <a:pt x="9" y="46"/>
                  </a:lnTo>
                  <a:lnTo>
                    <a:pt x="5" y="42"/>
                  </a:lnTo>
                  <a:lnTo>
                    <a:pt x="1" y="37"/>
                  </a:lnTo>
                  <a:lnTo>
                    <a:pt x="0" y="31"/>
                  </a:lnTo>
                  <a:lnTo>
                    <a:pt x="1" y="26"/>
                  </a:lnTo>
                  <a:lnTo>
                    <a:pt x="3" y="22"/>
                  </a:lnTo>
                  <a:lnTo>
                    <a:pt x="7" y="19"/>
                  </a:lnTo>
                  <a:lnTo>
                    <a:pt x="12" y="17"/>
                  </a:lnTo>
                  <a:lnTo>
                    <a:pt x="12" y="17"/>
                  </a:lnTo>
                  <a:lnTo>
                    <a:pt x="14" y="11"/>
                  </a:lnTo>
                  <a:lnTo>
                    <a:pt x="16" y="6"/>
                  </a:lnTo>
                  <a:lnTo>
                    <a:pt x="22" y="2"/>
                  </a:lnTo>
                  <a:lnTo>
                    <a:pt x="27" y="2"/>
                  </a:lnTo>
                  <a:close/>
                  <a:moveTo>
                    <a:pt x="3969" y="0"/>
                  </a:moveTo>
                  <a:lnTo>
                    <a:pt x="3975" y="2"/>
                  </a:lnTo>
                  <a:lnTo>
                    <a:pt x="3980" y="6"/>
                  </a:lnTo>
                  <a:lnTo>
                    <a:pt x="3984" y="9"/>
                  </a:lnTo>
                  <a:lnTo>
                    <a:pt x="3984" y="17"/>
                  </a:lnTo>
                  <a:lnTo>
                    <a:pt x="3984" y="17"/>
                  </a:lnTo>
                  <a:lnTo>
                    <a:pt x="3987" y="19"/>
                  </a:lnTo>
                  <a:lnTo>
                    <a:pt x="3991" y="20"/>
                  </a:lnTo>
                  <a:lnTo>
                    <a:pt x="3993" y="19"/>
                  </a:lnTo>
                  <a:lnTo>
                    <a:pt x="3998" y="17"/>
                  </a:lnTo>
                  <a:lnTo>
                    <a:pt x="3997" y="17"/>
                  </a:lnTo>
                  <a:lnTo>
                    <a:pt x="3998" y="9"/>
                  </a:lnTo>
                  <a:lnTo>
                    <a:pt x="4002" y="6"/>
                  </a:lnTo>
                  <a:lnTo>
                    <a:pt x="4006" y="2"/>
                  </a:lnTo>
                  <a:lnTo>
                    <a:pt x="4013" y="0"/>
                  </a:lnTo>
                  <a:lnTo>
                    <a:pt x="4019" y="2"/>
                  </a:lnTo>
                  <a:lnTo>
                    <a:pt x="4022" y="6"/>
                  </a:lnTo>
                  <a:lnTo>
                    <a:pt x="4026" y="9"/>
                  </a:lnTo>
                  <a:lnTo>
                    <a:pt x="4028" y="17"/>
                  </a:lnTo>
                  <a:lnTo>
                    <a:pt x="4028" y="17"/>
                  </a:lnTo>
                  <a:lnTo>
                    <a:pt x="4030" y="19"/>
                  </a:lnTo>
                  <a:lnTo>
                    <a:pt x="4033" y="19"/>
                  </a:lnTo>
                  <a:lnTo>
                    <a:pt x="4037" y="19"/>
                  </a:lnTo>
                  <a:lnTo>
                    <a:pt x="4041" y="17"/>
                  </a:lnTo>
                  <a:lnTo>
                    <a:pt x="4041" y="17"/>
                  </a:lnTo>
                  <a:lnTo>
                    <a:pt x="4041" y="9"/>
                  </a:lnTo>
                  <a:lnTo>
                    <a:pt x="4044" y="6"/>
                  </a:lnTo>
                  <a:lnTo>
                    <a:pt x="4050" y="2"/>
                  </a:lnTo>
                  <a:lnTo>
                    <a:pt x="4055" y="0"/>
                  </a:lnTo>
                  <a:lnTo>
                    <a:pt x="4061" y="2"/>
                  </a:lnTo>
                  <a:lnTo>
                    <a:pt x="4066" y="6"/>
                  </a:lnTo>
                  <a:lnTo>
                    <a:pt x="4068" y="9"/>
                  </a:lnTo>
                  <a:lnTo>
                    <a:pt x="4070" y="17"/>
                  </a:lnTo>
                  <a:lnTo>
                    <a:pt x="4070" y="17"/>
                  </a:lnTo>
                  <a:lnTo>
                    <a:pt x="4074" y="19"/>
                  </a:lnTo>
                  <a:lnTo>
                    <a:pt x="4077" y="20"/>
                  </a:lnTo>
                  <a:lnTo>
                    <a:pt x="4079" y="19"/>
                  </a:lnTo>
                  <a:lnTo>
                    <a:pt x="4083" y="17"/>
                  </a:lnTo>
                  <a:lnTo>
                    <a:pt x="4083" y="17"/>
                  </a:lnTo>
                  <a:lnTo>
                    <a:pt x="4085" y="9"/>
                  </a:lnTo>
                  <a:lnTo>
                    <a:pt x="4088" y="6"/>
                  </a:lnTo>
                  <a:lnTo>
                    <a:pt x="4092" y="2"/>
                  </a:lnTo>
                  <a:lnTo>
                    <a:pt x="4098" y="0"/>
                  </a:lnTo>
                  <a:lnTo>
                    <a:pt x="4105" y="2"/>
                  </a:lnTo>
                  <a:lnTo>
                    <a:pt x="4109" y="6"/>
                  </a:lnTo>
                  <a:lnTo>
                    <a:pt x="4112" y="9"/>
                  </a:lnTo>
                  <a:lnTo>
                    <a:pt x="4114" y="17"/>
                  </a:lnTo>
                  <a:lnTo>
                    <a:pt x="4112" y="17"/>
                  </a:lnTo>
                  <a:lnTo>
                    <a:pt x="4118" y="19"/>
                  </a:lnTo>
                  <a:lnTo>
                    <a:pt x="4122" y="20"/>
                  </a:lnTo>
                  <a:lnTo>
                    <a:pt x="4125" y="19"/>
                  </a:lnTo>
                  <a:lnTo>
                    <a:pt x="4129" y="17"/>
                  </a:lnTo>
                  <a:lnTo>
                    <a:pt x="4129" y="17"/>
                  </a:lnTo>
                  <a:lnTo>
                    <a:pt x="4131" y="9"/>
                  </a:lnTo>
                  <a:lnTo>
                    <a:pt x="4133" y="6"/>
                  </a:lnTo>
                  <a:lnTo>
                    <a:pt x="4138" y="2"/>
                  </a:lnTo>
                  <a:lnTo>
                    <a:pt x="4144" y="0"/>
                  </a:lnTo>
                  <a:lnTo>
                    <a:pt x="4149" y="2"/>
                  </a:lnTo>
                  <a:lnTo>
                    <a:pt x="4155" y="6"/>
                  </a:lnTo>
                  <a:lnTo>
                    <a:pt x="4158" y="9"/>
                  </a:lnTo>
                  <a:lnTo>
                    <a:pt x="4158" y="17"/>
                  </a:lnTo>
                  <a:lnTo>
                    <a:pt x="4158" y="17"/>
                  </a:lnTo>
                  <a:lnTo>
                    <a:pt x="4162" y="19"/>
                  </a:lnTo>
                  <a:lnTo>
                    <a:pt x="4166" y="19"/>
                  </a:lnTo>
                  <a:lnTo>
                    <a:pt x="4167" y="19"/>
                  </a:lnTo>
                  <a:lnTo>
                    <a:pt x="4171" y="17"/>
                  </a:lnTo>
                  <a:lnTo>
                    <a:pt x="4171" y="17"/>
                  </a:lnTo>
                  <a:lnTo>
                    <a:pt x="4173" y="9"/>
                  </a:lnTo>
                  <a:lnTo>
                    <a:pt x="4175" y="6"/>
                  </a:lnTo>
                  <a:lnTo>
                    <a:pt x="4180" y="2"/>
                  </a:lnTo>
                  <a:lnTo>
                    <a:pt x="4186" y="0"/>
                  </a:lnTo>
                  <a:lnTo>
                    <a:pt x="4191" y="2"/>
                  </a:lnTo>
                  <a:lnTo>
                    <a:pt x="4197" y="6"/>
                  </a:lnTo>
                  <a:lnTo>
                    <a:pt x="4201" y="9"/>
                  </a:lnTo>
                  <a:lnTo>
                    <a:pt x="4201" y="17"/>
                  </a:lnTo>
                  <a:lnTo>
                    <a:pt x="4201" y="17"/>
                  </a:lnTo>
                  <a:lnTo>
                    <a:pt x="4206" y="19"/>
                  </a:lnTo>
                  <a:lnTo>
                    <a:pt x="4210" y="22"/>
                  </a:lnTo>
                  <a:lnTo>
                    <a:pt x="4213" y="26"/>
                  </a:lnTo>
                  <a:lnTo>
                    <a:pt x="4213" y="31"/>
                  </a:lnTo>
                  <a:lnTo>
                    <a:pt x="4212" y="37"/>
                  </a:lnTo>
                  <a:lnTo>
                    <a:pt x="4210" y="42"/>
                  </a:lnTo>
                  <a:lnTo>
                    <a:pt x="4204" y="44"/>
                  </a:lnTo>
                  <a:lnTo>
                    <a:pt x="4199" y="46"/>
                  </a:lnTo>
                  <a:lnTo>
                    <a:pt x="4193" y="46"/>
                  </a:lnTo>
                  <a:lnTo>
                    <a:pt x="4190" y="42"/>
                  </a:lnTo>
                  <a:lnTo>
                    <a:pt x="4186" y="39"/>
                  </a:lnTo>
                  <a:lnTo>
                    <a:pt x="4182" y="42"/>
                  </a:lnTo>
                  <a:lnTo>
                    <a:pt x="4179" y="46"/>
                  </a:lnTo>
                  <a:lnTo>
                    <a:pt x="4173" y="46"/>
                  </a:lnTo>
                  <a:lnTo>
                    <a:pt x="4169" y="46"/>
                  </a:lnTo>
                  <a:lnTo>
                    <a:pt x="4166" y="42"/>
                  </a:lnTo>
                  <a:lnTo>
                    <a:pt x="4160" y="46"/>
                  </a:lnTo>
                  <a:lnTo>
                    <a:pt x="4156" y="46"/>
                  </a:lnTo>
                  <a:lnTo>
                    <a:pt x="4151" y="46"/>
                  </a:lnTo>
                  <a:lnTo>
                    <a:pt x="4147" y="42"/>
                  </a:lnTo>
                  <a:lnTo>
                    <a:pt x="4144" y="39"/>
                  </a:lnTo>
                  <a:lnTo>
                    <a:pt x="4140" y="42"/>
                  </a:lnTo>
                  <a:lnTo>
                    <a:pt x="4136" y="46"/>
                  </a:lnTo>
                  <a:lnTo>
                    <a:pt x="4131" y="46"/>
                  </a:lnTo>
                  <a:lnTo>
                    <a:pt x="4125" y="46"/>
                  </a:lnTo>
                  <a:lnTo>
                    <a:pt x="4122" y="42"/>
                  </a:lnTo>
                  <a:lnTo>
                    <a:pt x="4116" y="46"/>
                  </a:lnTo>
                  <a:lnTo>
                    <a:pt x="4111" y="46"/>
                  </a:lnTo>
                  <a:lnTo>
                    <a:pt x="4105" y="46"/>
                  </a:lnTo>
                  <a:lnTo>
                    <a:pt x="4101" y="42"/>
                  </a:lnTo>
                  <a:lnTo>
                    <a:pt x="4098" y="39"/>
                  </a:lnTo>
                  <a:lnTo>
                    <a:pt x="4096" y="42"/>
                  </a:lnTo>
                  <a:lnTo>
                    <a:pt x="4090" y="46"/>
                  </a:lnTo>
                  <a:lnTo>
                    <a:pt x="4085" y="46"/>
                  </a:lnTo>
                  <a:lnTo>
                    <a:pt x="4081" y="46"/>
                  </a:lnTo>
                  <a:lnTo>
                    <a:pt x="4077" y="42"/>
                  </a:lnTo>
                  <a:lnTo>
                    <a:pt x="4072" y="46"/>
                  </a:lnTo>
                  <a:lnTo>
                    <a:pt x="4068" y="46"/>
                  </a:lnTo>
                  <a:lnTo>
                    <a:pt x="4063" y="46"/>
                  </a:lnTo>
                  <a:lnTo>
                    <a:pt x="4057" y="42"/>
                  </a:lnTo>
                  <a:lnTo>
                    <a:pt x="4055" y="39"/>
                  </a:lnTo>
                  <a:lnTo>
                    <a:pt x="4052" y="42"/>
                  </a:lnTo>
                  <a:lnTo>
                    <a:pt x="4048" y="46"/>
                  </a:lnTo>
                  <a:lnTo>
                    <a:pt x="4043" y="46"/>
                  </a:lnTo>
                  <a:lnTo>
                    <a:pt x="4037" y="46"/>
                  </a:lnTo>
                  <a:lnTo>
                    <a:pt x="4033" y="42"/>
                  </a:lnTo>
                  <a:lnTo>
                    <a:pt x="4030" y="46"/>
                  </a:lnTo>
                  <a:lnTo>
                    <a:pt x="4024" y="46"/>
                  </a:lnTo>
                  <a:lnTo>
                    <a:pt x="4021" y="46"/>
                  </a:lnTo>
                  <a:lnTo>
                    <a:pt x="4015" y="42"/>
                  </a:lnTo>
                  <a:lnTo>
                    <a:pt x="4013" y="39"/>
                  </a:lnTo>
                  <a:lnTo>
                    <a:pt x="4010" y="42"/>
                  </a:lnTo>
                  <a:lnTo>
                    <a:pt x="4004" y="46"/>
                  </a:lnTo>
                  <a:lnTo>
                    <a:pt x="4000" y="46"/>
                  </a:lnTo>
                  <a:lnTo>
                    <a:pt x="3995" y="46"/>
                  </a:lnTo>
                  <a:lnTo>
                    <a:pt x="3991" y="42"/>
                  </a:lnTo>
                  <a:lnTo>
                    <a:pt x="3986" y="46"/>
                  </a:lnTo>
                  <a:lnTo>
                    <a:pt x="3982" y="46"/>
                  </a:lnTo>
                  <a:lnTo>
                    <a:pt x="3976" y="46"/>
                  </a:lnTo>
                  <a:lnTo>
                    <a:pt x="3973" y="42"/>
                  </a:lnTo>
                  <a:lnTo>
                    <a:pt x="3969" y="39"/>
                  </a:lnTo>
                  <a:lnTo>
                    <a:pt x="3965" y="42"/>
                  </a:lnTo>
                  <a:lnTo>
                    <a:pt x="3962" y="46"/>
                  </a:lnTo>
                  <a:lnTo>
                    <a:pt x="3956" y="46"/>
                  </a:lnTo>
                  <a:lnTo>
                    <a:pt x="3951" y="44"/>
                  </a:lnTo>
                  <a:lnTo>
                    <a:pt x="3945" y="42"/>
                  </a:lnTo>
                  <a:lnTo>
                    <a:pt x="3943" y="37"/>
                  </a:lnTo>
                  <a:lnTo>
                    <a:pt x="3942" y="31"/>
                  </a:lnTo>
                  <a:lnTo>
                    <a:pt x="3942" y="26"/>
                  </a:lnTo>
                  <a:lnTo>
                    <a:pt x="3945" y="22"/>
                  </a:lnTo>
                  <a:lnTo>
                    <a:pt x="3949" y="19"/>
                  </a:lnTo>
                  <a:lnTo>
                    <a:pt x="3954" y="17"/>
                  </a:lnTo>
                  <a:lnTo>
                    <a:pt x="3954" y="17"/>
                  </a:lnTo>
                  <a:lnTo>
                    <a:pt x="3954" y="9"/>
                  </a:lnTo>
                  <a:lnTo>
                    <a:pt x="3958" y="6"/>
                  </a:lnTo>
                  <a:lnTo>
                    <a:pt x="3964" y="2"/>
                  </a:lnTo>
                  <a:lnTo>
                    <a:pt x="3969" y="0"/>
                  </a:lnTo>
                  <a:close/>
                  <a:moveTo>
                    <a:pt x="3883" y="0"/>
                  </a:moveTo>
                  <a:lnTo>
                    <a:pt x="3890" y="2"/>
                  </a:lnTo>
                  <a:lnTo>
                    <a:pt x="3894" y="6"/>
                  </a:lnTo>
                  <a:lnTo>
                    <a:pt x="3897" y="9"/>
                  </a:lnTo>
                  <a:lnTo>
                    <a:pt x="3899" y="17"/>
                  </a:lnTo>
                  <a:lnTo>
                    <a:pt x="3899" y="17"/>
                  </a:lnTo>
                  <a:lnTo>
                    <a:pt x="3903" y="19"/>
                  </a:lnTo>
                  <a:lnTo>
                    <a:pt x="3907" y="22"/>
                  </a:lnTo>
                  <a:lnTo>
                    <a:pt x="3910" y="26"/>
                  </a:lnTo>
                  <a:lnTo>
                    <a:pt x="3910" y="31"/>
                  </a:lnTo>
                  <a:lnTo>
                    <a:pt x="3910" y="37"/>
                  </a:lnTo>
                  <a:lnTo>
                    <a:pt x="3907" y="42"/>
                  </a:lnTo>
                  <a:lnTo>
                    <a:pt x="3901" y="44"/>
                  </a:lnTo>
                  <a:lnTo>
                    <a:pt x="3896" y="46"/>
                  </a:lnTo>
                  <a:lnTo>
                    <a:pt x="3890" y="46"/>
                  </a:lnTo>
                  <a:lnTo>
                    <a:pt x="3886" y="42"/>
                  </a:lnTo>
                  <a:lnTo>
                    <a:pt x="3883" y="39"/>
                  </a:lnTo>
                  <a:lnTo>
                    <a:pt x="3881" y="42"/>
                  </a:lnTo>
                  <a:lnTo>
                    <a:pt x="3875" y="46"/>
                  </a:lnTo>
                  <a:lnTo>
                    <a:pt x="3872" y="46"/>
                  </a:lnTo>
                  <a:lnTo>
                    <a:pt x="3864" y="44"/>
                  </a:lnTo>
                  <a:lnTo>
                    <a:pt x="3861" y="42"/>
                  </a:lnTo>
                  <a:lnTo>
                    <a:pt x="3857" y="37"/>
                  </a:lnTo>
                  <a:lnTo>
                    <a:pt x="3855" y="31"/>
                  </a:lnTo>
                  <a:lnTo>
                    <a:pt x="3857" y="26"/>
                  </a:lnTo>
                  <a:lnTo>
                    <a:pt x="3859" y="22"/>
                  </a:lnTo>
                  <a:lnTo>
                    <a:pt x="3864" y="19"/>
                  </a:lnTo>
                  <a:lnTo>
                    <a:pt x="3868" y="17"/>
                  </a:lnTo>
                  <a:lnTo>
                    <a:pt x="3868" y="17"/>
                  </a:lnTo>
                  <a:lnTo>
                    <a:pt x="3870" y="9"/>
                  </a:lnTo>
                  <a:lnTo>
                    <a:pt x="3874" y="6"/>
                  </a:lnTo>
                  <a:lnTo>
                    <a:pt x="3877" y="2"/>
                  </a:lnTo>
                  <a:lnTo>
                    <a:pt x="3883" y="0"/>
                  </a:lnTo>
                  <a:close/>
                  <a:moveTo>
                    <a:pt x="3539" y="0"/>
                  </a:moveTo>
                  <a:lnTo>
                    <a:pt x="3545" y="2"/>
                  </a:lnTo>
                  <a:lnTo>
                    <a:pt x="3550" y="4"/>
                  </a:lnTo>
                  <a:lnTo>
                    <a:pt x="3554" y="9"/>
                  </a:lnTo>
                  <a:lnTo>
                    <a:pt x="3554" y="15"/>
                  </a:lnTo>
                  <a:lnTo>
                    <a:pt x="3554" y="17"/>
                  </a:lnTo>
                  <a:lnTo>
                    <a:pt x="3558" y="17"/>
                  </a:lnTo>
                  <a:lnTo>
                    <a:pt x="3561" y="19"/>
                  </a:lnTo>
                  <a:lnTo>
                    <a:pt x="3565" y="17"/>
                  </a:lnTo>
                  <a:lnTo>
                    <a:pt x="3569" y="17"/>
                  </a:lnTo>
                  <a:lnTo>
                    <a:pt x="3569" y="15"/>
                  </a:lnTo>
                  <a:lnTo>
                    <a:pt x="3569" y="9"/>
                  </a:lnTo>
                  <a:lnTo>
                    <a:pt x="3572" y="4"/>
                  </a:lnTo>
                  <a:lnTo>
                    <a:pt x="3578" y="2"/>
                  </a:lnTo>
                  <a:lnTo>
                    <a:pt x="3583" y="0"/>
                  </a:lnTo>
                  <a:lnTo>
                    <a:pt x="3589" y="2"/>
                  </a:lnTo>
                  <a:lnTo>
                    <a:pt x="3594" y="4"/>
                  </a:lnTo>
                  <a:lnTo>
                    <a:pt x="3596" y="9"/>
                  </a:lnTo>
                  <a:lnTo>
                    <a:pt x="3598" y="15"/>
                  </a:lnTo>
                  <a:lnTo>
                    <a:pt x="3598" y="17"/>
                  </a:lnTo>
                  <a:lnTo>
                    <a:pt x="3602" y="17"/>
                  </a:lnTo>
                  <a:lnTo>
                    <a:pt x="3604" y="19"/>
                  </a:lnTo>
                  <a:lnTo>
                    <a:pt x="3607" y="17"/>
                  </a:lnTo>
                  <a:lnTo>
                    <a:pt x="3611" y="17"/>
                  </a:lnTo>
                  <a:lnTo>
                    <a:pt x="3611" y="15"/>
                  </a:lnTo>
                  <a:lnTo>
                    <a:pt x="3613" y="9"/>
                  </a:lnTo>
                  <a:lnTo>
                    <a:pt x="3616" y="4"/>
                  </a:lnTo>
                  <a:lnTo>
                    <a:pt x="3620" y="2"/>
                  </a:lnTo>
                  <a:lnTo>
                    <a:pt x="3626" y="0"/>
                  </a:lnTo>
                  <a:lnTo>
                    <a:pt x="3633" y="2"/>
                  </a:lnTo>
                  <a:lnTo>
                    <a:pt x="3637" y="4"/>
                  </a:lnTo>
                  <a:lnTo>
                    <a:pt x="3640" y="9"/>
                  </a:lnTo>
                  <a:lnTo>
                    <a:pt x="3640" y="15"/>
                  </a:lnTo>
                  <a:lnTo>
                    <a:pt x="3640" y="17"/>
                  </a:lnTo>
                  <a:lnTo>
                    <a:pt x="3646" y="19"/>
                  </a:lnTo>
                  <a:lnTo>
                    <a:pt x="3649" y="20"/>
                  </a:lnTo>
                  <a:lnTo>
                    <a:pt x="3653" y="26"/>
                  </a:lnTo>
                  <a:lnTo>
                    <a:pt x="3653" y="31"/>
                  </a:lnTo>
                  <a:lnTo>
                    <a:pt x="3653" y="37"/>
                  </a:lnTo>
                  <a:lnTo>
                    <a:pt x="3649" y="41"/>
                  </a:lnTo>
                  <a:lnTo>
                    <a:pt x="3644" y="44"/>
                  </a:lnTo>
                  <a:lnTo>
                    <a:pt x="3638" y="46"/>
                  </a:lnTo>
                  <a:lnTo>
                    <a:pt x="3633" y="44"/>
                  </a:lnTo>
                  <a:lnTo>
                    <a:pt x="3629" y="42"/>
                  </a:lnTo>
                  <a:lnTo>
                    <a:pt x="3626" y="39"/>
                  </a:lnTo>
                  <a:lnTo>
                    <a:pt x="3622" y="42"/>
                  </a:lnTo>
                  <a:lnTo>
                    <a:pt x="3618" y="44"/>
                  </a:lnTo>
                  <a:lnTo>
                    <a:pt x="3613" y="46"/>
                  </a:lnTo>
                  <a:lnTo>
                    <a:pt x="3609" y="44"/>
                  </a:lnTo>
                  <a:lnTo>
                    <a:pt x="3604" y="42"/>
                  </a:lnTo>
                  <a:lnTo>
                    <a:pt x="3600" y="44"/>
                  </a:lnTo>
                  <a:lnTo>
                    <a:pt x="3596" y="46"/>
                  </a:lnTo>
                  <a:lnTo>
                    <a:pt x="3591" y="44"/>
                  </a:lnTo>
                  <a:lnTo>
                    <a:pt x="3585" y="42"/>
                  </a:lnTo>
                  <a:lnTo>
                    <a:pt x="3583" y="39"/>
                  </a:lnTo>
                  <a:lnTo>
                    <a:pt x="3580" y="42"/>
                  </a:lnTo>
                  <a:lnTo>
                    <a:pt x="3576" y="44"/>
                  </a:lnTo>
                  <a:lnTo>
                    <a:pt x="3570" y="46"/>
                  </a:lnTo>
                  <a:lnTo>
                    <a:pt x="3565" y="44"/>
                  </a:lnTo>
                  <a:lnTo>
                    <a:pt x="3561" y="42"/>
                  </a:lnTo>
                  <a:lnTo>
                    <a:pt x="3558" y="44"/>
                  </a:lnTo>
                  <a:lnTo>
                    <a:pt x="3552" y="46"/>
                  </a:lnTo>
                  <a:lnTo>
                    <a:pt x="3547" y="44"/>
                  </a:lnTo>
                  <a:lnTo>
                    <a:pt x="3543" y="42"/>
                  </a:lnTo>
                  <a:lnTo>
                    <a:pt x="3539" y="39"/>
                  </a:lnTo>
                  <a:lnTo>
                    <a:pt x="3536" y="42"/>
                  </a:lnTo>
                  <a:lnTo>
                    <a:pt x="3532" y="44"/>
                  </a:lnTo>
                  <a:lnTo>
                    <a:pt x="3526" y="46"/>
                  </a:lnTo>
                  <a:lnTo>
                    <a:pt x="3521" y="44"/>
                  </a:lnTo>
                  <a:lnTo>
                    <a:pt x="3517" y="41"/>
                  </a:lnTo>
                  <a:lnTo>
                    <a:pt x="3514" y="37"/>
                  </a:lnTo>
                  <a:lnTo>
                    <a:pt x="3512" y="31"/>
                  </a:lnTo>
                  <a:lnTo>
                    <a:pt x="3514" y="26"/>
                  </a:lnTo>
                  <a:lnTo>
                    <a:pt x="3515" y="20"/>
                  </a:lnTo>
                  <a:lnTo>
                    <a:pt x="3519" y="19"/>
                  </a:lnTo>
                  <a:lnTo>
                    <a:pt x="3525" y="17"/>
                  </a:lnTo>
                  <a:lnTo>
                    <a:pt x="3525" y="15"/>
                  </a:lnTo>
                  <a:lnTo>
                    <a:pt x="3526" y="9"/>
                  </a:lnTo>
                  <a:lnTo>
                    <a:pt x="3528" y="4"/>
                  </a:lnTo>
                  <a:lnTo>
                    <a:pt x="3534" y="2"/>
                  </a:lnTo>
                  <a:lnTo>
                    <a:pt x="35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114"/>
            <p:cNvSpPr>
              <a:spLocks noEditPoints="1"/>
            </p:cNvSpPr>
            <p:nvPr/>
          </p:nvSpPr>
          <p:spPr bwMode="auto">
            <a:xfrm>
              <a:off x="3084513" y="3919538"/>
              <a:ext cx="3427413" cy="104775"/>
            </a:xfrm>
            <a:custGeom>
              <a:avLst/>
              <a:gdLst>
                <a:gd name="T0" fmla="*/ 1841 w 4319"/>
                <a:gd name="T1" fmla="*/ 98 h 133"/>
                <a:gd name="T2" fmla="*/ 1938 w 4319"/>
                <a:gd name="T3" fmla="*/ 109 h 133"/>
                <a:gd name="T4" fmla="*/ 1815 w 4319"/>
                <a:gd name="T5" fmla="*/ 133 h 133"/>
                <a:gd name="T6" fmla="*/ 1738 w 4319"/>
                <a:gd name="T7" fmla="*/ 89 h 133"/>
                <a:gd name="T8" fmla="*/ 3682 w 4319"/>
                <a:gd name="T9" fmla="*/ 89 h 133"/>
                <a:gd name="T10" fmla="*/ 3775 w 4319"/>
                <a:gd name="T11" fmla="*/ 102 h 133"/>
                <a:gd name="T12" fmla="*/ 3876 w 4319"/>
                <a:gd name="T13" fmla="*/ 89 h 133"/>
                <a:gd name="T14" fmla="*/ 3981 w 4319"/>
                <a:gd name="T15" fmla="*/ 89 h 133"/>
                <a:gd name="T16" fmla="*/ 4075 w 4319"/>
                <a:gd name="T17" fmla="*/ 102 h 133"/>
                <a:gd name="T18" fmla="*/ 4174 w 4319"/>
                <a:gd name="T19" fmla="*/ 100 h 133"/>
                <a:gd name="T20" fmla="*/ 4273 w 4319"/>
                <a:gd name="T21" fmla="*/ 85 h 133"/>
                <a:gd name="T22" fmla="*/ 4205 w 4319"/>
                <a:gd name="T23" fmla="*/ 129 h 133"/>
                <a:gd name="T24" fmla="*/ 4066 w 4319"/>
                <a:gd name="T25" fmla="*/ 129 h 133"/>
                <a:gd name="T26" fmla="*/ 3928 w 4319"/>
                <a:gd name="T27" fmla="*/ 122 h 133"/>
                <a:gd name="T28" fmla="*/ 3794 w 4319"/>
                <a:gd name="T29" fmla="*/ 129 h 133"/>
                <a:gd name="T30" fmla="*/ 3654 w 4319"/>
                <a:gd name="T31" fmla="*/ 129 h 133"/>
                <a:gd name="T32" fmla="*/ 3584 w 4319"/>
                <a:gd name="T33" fmla="*/ 85 h 133"/>
                <a:gd name="T34" fmla="*/ 344 w 4319"/>
                <a:gd name="T35" fmla="*/ 96 h 133"/>
                <a:gd name="T36" fmla="*/ 230 w 4319"/>
                <a:gd name="T37" fmla="*/ 102 h 133"/>
                <a:gd name="T38" fmla="*/ 318 w 4319"/>
                <a:gd name="T39" fmla="*/ 89 h 133"/>
                <a:gd name="T40" fmla="*/ 164 w 4319"/>
                <a:gd name="T41" fmla="*/ 89 h 133"/>
                <a:gd name="T42" fmla="*/ 96 w 4319"/>
                <a:gd name="T43" fmla="*/ 103 h 133"/>
                <a:gd name="T44" fmla="*/ 94 w 4319"/>
                <a:gd name="T45" fmla="*/ 87 h 133"/>
                <a:gd name="T46" fmla="*/ 1938 w 4319"/>
                <a:gd name="T47" fmla="*/ 61 h 133"/>
                <a:gd name="T48" fmla="*/ 1847 w 4319"/>
                <a:gd name="T49" fmla="*/ 61 h 133"/>
                <a:gd name="T50" fmla="*/ 3816 w 4319"/>
                <a:gd name="T51" fmla="*/ 52 h 133"/>
                <a:gd name="T52" fmla="*/ 1913 w 4319"/>
                <a:gd name="T53" fmla="*/ 45 h 133"/>
                <a:gd name="T54" fmla="*/ 3897 w 4319"/>
                <a:gd name="T55" fmla="*/ 45 h 133"/>
                <a:gd name="T56" fmla="*/ 4218 w 4319"/>
                <a:gd name="T57" fmla="*/ 46 h 133"/>
                <a:gd name="T58" fmla="*/ 4082 w 4319"/>
                <a:gd name="T59" fmla="*/ 57 h 133"/>
                <a:gd name="T60" fmla="*/ 4286 w 4319"/>
                <a:gd name="T61" fmla="*/ 48 h 133"/>
                <a:gd name="T62" fmla="*/ 3996 w 4319"/>
                <a:gd name="T63" fmla="*/ 45 h 133"/>
                <a:gd name="T64" fmla="*/ 3656 w 4319"/>
                <a:gd name="T65" fmla="*/ 57 h 133"/>
                <a:gd name="T66" fmla="*/ 4029 w 4319"/>
                <a:gd name="T67" fmla="*/ 52 h 133"/>
                <a:gd name="T68" fmla="*/ 4122 w 4319"/>
                <a:gd name="T69" fmla="*/ 43 h 133"/>
                <a:gd name="T70" fmla="*/ 4174 w 4319"/>
                <a:gd name="T71" fmla="*/ 56 h 133"/>
                <a:gd name="T72" fmla="*/ 3968 w 4319"/>
                <a:gd name="T73" fmla="*/ 43 h 133"/>
                <a:gd name="T74" fmla="*/ 3630 w 4319"/>
                <a:gd name="T75" fmla="*/ 41 h 133"/>
                <a:gd name="T76" fmla="*/ 4058 w 4319"/>
                <a:gd name="T77" fmla="*/ 39 h 133"/>
                <a:gd name="T78" fmla="*/ 1733 w 4319"/>
                <a:gd name="T79" fmla="*/ 10 h 133"/>
                <a:gd name="T80" fmla="*/ 1839 w 4319"/>
                <a:gd name="T81" fmla="*/ 10 h 133"/>
                <a:gd name="T82" fmla="*/ 1933 w 4319"/>
                <a:gd name="T83" fmla="*/ 21 h 133"/>
                <a:gd name="T84" fmla="*/ 2027 w 4319"/>
                <a:gd name="T85" fmla="*/ 41 h 133"/>
                <a:gd name="T86" fmla="*/ 1940 w 4319"/>
                <a:gd name="T87" fmla="*/ 89 h 133"/>
                <a:gd name="T88" fmla="*/ 1802 w 4319"/>
                <a:gd name="T89" fmla="*/ 89 h 133"/>
                <a:gd name="T90" fmla="*/ 1718 w 4319"/>
                <a:gd name="T91" fmla="*/ 48 h 133"/>
                <a:gd name="T92" fmla="*/ 61 w 4319"/>
                <a:gd name="T93" fmla="*/ 10 h 133"/>
                <a:gd name="T94" fmla="*/ 166 w 4319"/>
                <a:gd name="T95" fmla="*/ 2 h 133"/>
                <a:gd name="T96" fmla="*/ 259 w 4319"/>
                <a:gd name="T97" fmla="*/ 17 h 133"/>
                <a:gd name="T98" fmla="*/ 359 w 4319"/>
                <a:gd name="T99" fmla="*/ 17 h 133"/>
                <a:gd name="T100" fmla="*/ 454 w 4319"/>
                <a:gd name="T101" fmla="*/ 2 h 133"/>
                <a:gd name="T102" fmla="*/ 395 w 4319"/>
                <a:gd name="T103" fmla="*/ 43 h 133"/>
                <a:gd name="T104" fmla="*/ 258 w 4319"/>
                <a:gd name="T105" fmla="*/ 46 h 133"/>
                <a:gd name="T106" fmla="*/ 120 w 4319"/>
                <a:gd name="T107" fmla="*/ 43 h 133"/>
                <a:gd name="T108" fmla="*/ 63 w 4319"/>
                <a:gd name="T109" fmla="*/ 48 h 133"/>
                <a:gd name="T110" fmla="*/ 171 w 4319"/>
                <a:gd name="T111" fmla="*/ 48 h 133"/>
                <a:gd name="T112" fmla="*/ 263 w 4319"/>
                <a:gd name="T113" fmla="*/ 61 h 133"/>
                <a:gd name="T114" fmla="*/ 359 w 4319"/>
                <a:gd name="T115" fmla="*/ 59 h 133"/>
                <a:gd name="T116" fmla="*/ 425 w 4319"/>
                <a:gd name="T117" fmla="*/ 89 h 133"/>
                <a:gd name="T118" fmla="*/ 370 w 4319"/>
                <a:gd name="T119" fmla="*/ 129 h 133"/>
                <a:gd name="T120" fmla="*/ 232 w 4319"/>
                <a:gd name="T121" fmla="*/ 133 h 133"/>
                <a:gd name="T122" fmla="*/ 94 w 4319"/>
                <a:gd name="T123" fmla="*/ 129 h 133"/>
                <a:gd name="T124" fmla="*/ 11 w 4319"/>
                <a:gd name="T125" fmla="*/ 8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19" h="133">
                  <a:moveTo>
                    <a:pt x="1744" y="89"/>
                  </a:moveTo>
                  <a:lnTo>
                    <a:pt x="1749" y="89"/>
                  </a:lnTo>
                  <a:lnTo>
                    <a:pt x="1753" y="92"/>
                  </a:lnTo>
                  <a:lnTo>
                    <a:pt x="1757" y="98"/>
                  </a:lnTo>
                  <a:lnTo>
                    <a:pt x="1758" y="103"/>
                  </a:lnTo>
                  <a:lnTo>
                    <a:pt x="1758" y="103"/>
                  </a:lnTo>
                  <a:lnTo>
                    <a:pt x="1762" y="105"/>
                  </a:lnTo>
                  <a:lnTo>
                    <a:pt x="1764" y="107"/>
                  </a:lnTo>
                  <a:lnTo>
                    <a:pt x="1768" y="105"/>
                  </a:lnTo>
                  <a:lnTo>
                    <a:pt x="1771" y="103"/>
                  </a:lnTo>
                  <a:lnTo>
                    <a:pt x="1771" y="103"/>
                  </a:lnTo>
                  <a:lnTo>
                    <a:pt x="1771" y="98"/>
                  </a:lnTo>
                  <a:lnTo>
                    <a:pt x="1775" y="92"/>
                  </a:lnTo>
                  <a:lnTo>
                    <a:pt x="1780" y="89"/>
                  </a:lnTo>
                  <a:lnTo>
                    <a:pt x="1786" y="89"/>
                  </a:lnTo>
                  <a:lnTo>
                    <a:pt x="1791" y="89"/>
                  </a:lnTo>
                  <a:lnTo>
                    <a:pt x="1795" y="92"/>
                  </a:lnTo>
                  <a:lnTo>
                    <a:pt x="1799" y="98"/>
                  </a:lnTo>
                  <a:lnTo>
                    <a:pt x="1801" y="103"/>
                  </a:lnTo>
                  <a:lnTo>
                    <a:pt x="1801" y="103"/>
                  </a:lnTo>
                  <a:lnTo>
                    <a:pt x="1804" y="105"/>
                  </a:lnTo>
                  <a:lnTo>
                    <a:pt x="1806" y="107"/>
                  </a:lnTo>
                  <a:lnTo>
                    <a:pt x="1810" y="105"/>
                  </a:lnTo>
                  <a:lnTo>
                    <a:pt x="1813" y="103"/>
                  </a:lnTo>
                  <a:lnTo>
                    <a:pt x="1813" y="103"/>
                  </a:lnTo>
                  <a:lnTo>
                    <a:pt x="1813" y="98"/>
                  </a:lnTo>
                  <a:lnTo>
                    <a:pt x="1817" y="92"/>
                  </a:lnTo>
                  <a:lnTo>
                    <a:pt x="1823" y="89"/>
                  </a:lnTo>
                  <a:lnTo>
                    <a:pt x="1828" y="89"/>
                  </a:lnTo>
                  <a:lnTo>
                    <a:pt x="1834" y="89"/>
                  </a:lnTo>
                  <a:lnTo>
                    <a:pt x="1839" y="92"/>
                  </a:lnTo>
                  <a:lnTo>
                    <a:pt x="1841" y="98"/>
                  </a:lnTo>
                  <a:lnTo>
                    <a:pt x="1843" y="103"/>
                  </a:lnTo>
                  <a:lnTo>
                    <a:pt x="1843" y="103"/>
                  </a:lnTo>
                  <a:lnTo>
                    <a:pt x="1847" y="105"/>
                  </a:lnTo>
                  <a:lnTo>
                    <a:pt x="1848" y="107"/>
                  </a:lnTo>
                  <a:lnTo>
                    <a:pt x="1852" y="105"/>
                  </a:lnTo>
                  <a:lnTo>
                    <a:pt x="1856" y="103"/>
                  </a:lnTo>
                  <a:lnTo>
                    <a:pt x="1856" y="103"/>
                  </a:lnTo>
                  <a:lnTo>
                    <a:pt x="1858" y="98"/>
                  </a:lnTo>
                  <a:lnTo>
                    <a:pt x="1859" y="92"/>
                  </a:lnTo>
                  <a:lnTo>
                    <a:pt x="1865" y="89"/>
                  </a:lnTo>
                  <a:lnTo>
                    <a:pt x="1870" y="89"/>
                  </a:lnTo>
                  <a:lnTo>
                    <a:pt x="1876" y="89"/>
                  </a:lnTo>
                  <a:lnTo>
                    <a:pt x="1881" y="92"/>
                  </a:lnTo>
                  <a:lnTo>
                    <a:pt x="1885" y="98"/>
                  </a:lnTo>
                  <a:lnTo>
                    <a:pt x="1885" y="103"/>
                  </a:lnTo>
                  <a:lnTo>
                    <a:pt x="1885" y="103"/>
                  </a:lnTo>
                  <a:lnTo>
                    <a:pt x="1889" y="105"/>
                  </a:lnTo>
                  <a:lnTo>
                    <a:pt x="1892" y="107"/>
                  </a:lnTo>
                  <a:lnTo>
                    <a:pt x="1896" y="105"/>
                  </a:lnTo>
                  <a:lnTo>
                    <a:pt x="1900" y="103"/>
                  </a:lnTo>
                  <a:lnTo>
                    <a:pt x="1900" y="103"/>
                  </a:lnTo>
                  <a:lnTo>
                    <a:pt x="1902" y="98"/>
                  </a:lnTo>
                  <a:lnTo>
                    <a:pt x="1905" y="92"/>
                  </a:lnTo>
                  <a:lnTo>
                    <a:pt x="1909" y="89"/>
                  </a:lnTo>
                  <a:lnTo>
                    <a:pt x="1914" y="89"/>
                  </a:lnTo>
                  <a:lnTo>
                    <a:pt x="1920" y="89"/>
                  </a:lnTo>
                  <a:lnTo>
                    <a:pt x="1926" y="92"/>
                  </a:lnTo>
                  <a:lnTo>
                    <a:pt x="1929" y="98"/>
                  </a:lnTo>
                  <a:lnTo>
                    <a:pt x="1929" y="103"/>
                  </a:lnTo>
                  <a:lnTo>
                    <a:pt x="1929" y="103"/>
                  </a:lnTo>
                  <a:lnTo>
                    <a:pt x="1935" y="105"/>
                  </a:lnTo>
                  <a:lnTo>
                    <a:pt x="1938" y="109"/>
                  </a:lnTo>
                  <a:lnTo>
                    <a:pt x="1942" y="113"/>
                  </a:lnTo>
                  <a:lnTo>
                    <a:pt x="1942" y="118"/>
                  </a:lnTo>
                  <a:lnTo>
                    <a:pt x="1942" y="124"/>
                  </a:lnTo>
                  <a:lnTo>
                    <a:pt x="1938" y="129"/>
                  </a:lnTo>
                  <a:lnTo>
                    <a:pt x="1933" y="133"/>
                  </a:lnTo>
                  <a:lnTo>
                    <a:pt x="1927" y="133"/>
                  </a:lnTo>
                  <a:lnTo>
                    <a:pt x="1922" y="133"/>
                  </a:lnTo>
                  <a:lnTo>
                    <a:pt x="1918" y="131"/>
                  </a:lnTo>
                  <a:lnTo>
                    <a:pt x="1914" y="125"/>
                  </a:lnTo>
                  <a:lnTo>
                    <a:pt x="1911" y="131"/>
                  </a:lnTo>
                  <a:lnTo>
                    <a:pt x="1907" y="133"/>
                  </a:lnTo>
                  <a:lnTo>
                    <a:pt x="1902" y="133"/>
                  </a:lnTo>
                  <a:lnTo>
                    <a:pt x="1898" y="133"/>
                  </a:lnTo>
                  <a:lnTo>
                    <a:pt x="1892" y="129"/>
                  </a:lnTo>
                  <a:lnTo>
                    <a:pt x="1889" y="133"/>
                  </a:lnTo>
                  <a:lnTo>
                    <a:pt x="1883" y="133"/>
                  </a:lnTo>
                  <a:lnTo>
                    <a:pt x="1878" y="133"/>
                  </a:lnTo>
                  <a:lnTo>
                    <a:pt x="1874" y="131"/>
                  </a:lnTo>
                  <a:lnTo>
                    <a:pt x="1870" y="125"/>
                  </a:lnTo>
                  <a:lnTo>
                    <a:pt x="1867" y="131"/>
                  </a:lnTo>
                  <a:lnTo>
                    <a:pt x="1863" y="133"/>
                  </a:lnTo>
                  <a:lnTo>
                    <a:pt x="1858" y="133"/>
                  </a:lnTo>
                  <a:lnTo>
                    <a:pt x="1854" y="133"/>
                  </a:lnTo>
                  <a:lnTo>
                    <a:pt x="1848" y="131"/>
                  </a:lnTo>
                  <a:lnTo>
                    <a:pt x="1845" y="133"/>
                  </a:lnTo>
                  <a:lnTo>
                    <a:pt x="1841" y="133"/>
                  </a:lnTo>
                  <a:lnTo>
                    <a:pt x="1836" y="133"/>
                  </a:lnTo>
                  <a:lnTo>
                    <a:pt x="1832" y="131"/>
                  </a:lnTo>
                  <a:lnTo>
                    <a:pt x="1828" y="125"/>
                  </a:lnTo>
                  <a:lnTo>
                    <a:pt x="1824" y="131"/>
                  </a:lnTo>
                  <a:lnTo>
                    <a:pt x="1821" y="133"/>
                  </a:lnTo>
                  <a:lnTo>
                    <a:pt x="1815" y="133"/>
                  </a:lnTo>
                  <a:lnTo>
                    <a:pt x="1810" y="133"/>
                  </a:lnTo>
                  <a:lnTo>
                    <a:pt x="1806" y="131"/>
                  </a:lnTo>
                  <a:lnTo>
                    <a:pt x="1802" y="133"/>
                  </a:lnTo>
                  <a:lnTo>
                    <a:pt x="1797" y="133"/>
                  </a:lnTo>
                  <a:lnTo>
                    <a:pt x="1793" y="133"/>
                  </a:lnTo>
                  <a:lnTo>
                    <a:pt x="1788" y="131"/>
                  </a:lnTo>
                  <a:lnTo>
                    <a:pt x="1786" y="125"/>
                  </a:lnTo>
                  <a:lnTo>
                    <a:pt x="1782" y="131"/>
                  </a:lnTo>
                  <a:lnTo>
                    <a:pt x="1779" y="133"/>
                  </a:lnTo>
                  <a:lnTo>
                    <a:pt x="1773" y="133"/>
                  </a:lnTo>
                  <a:lnTo>
                    <a:pt x="1768" y="133"/>
                  </a:lnTo>
                  <a:lnTo>
                    <a:pt x="1764" y="131"/>
                  </a:lnTo>
                  <a:lnTo>
                    <a:pt x="1760" y="133"/>
                  </a:lnTo>
                  <a:lnTo>
                    <a:pt x="1755" y="133"/>
                  </a:lnTo>
                  <a:lnTo>
                    <a:pt x="1751" y="133"/>
                  </a:lnTo>
                  <a:lnTo>
                    <a:pt x="1745" y="131"/>
                  </a:lnTo>
                  <a:lnTo>
                    <a:pt x="1744" y="125"/>
                  </a:lnTo>
                  <a:lnTo>
                    <a:pt x="1740" y="131"/>
                  </a:lnTo>
                  <a:lnTo>
                    <a:pt x="1736" y="133"/>
                  </a:lnTo>
                  <a:lnTo>
                    <a:pt x="1731" y="133"/>
                  </a:lnTo>
                  <a:lnTo>
                    <a:pt x="1725" y="133"/>
                  </a:lnTo>
                  <a:lnTo>
                    <a:pt x="1720" y="129"/>
                  </a:lnTo>
                  <a:lnTo>
                    <a:pt x="1716" y="124"/>
                  </a:lnTo>
                  <a:lnTo>
                    <a:pt x="1716" y="118"/>
                  </a:lnTo>
                  <a:lnTo>
                    <a:pt x="1716" y="113"/>
                  </a:lnTo>
                  <a:lnTo>
                    <a:pt x="1720" y="109"/>
                  </a:lnTo>
                  <a:lnTo>
                    <a:pt x="1723" y="105"/>
                  </a:lnTo>
                  <a:lnTo>
                    <a:pt x="1729" y="103"/>
                  </a:lnTo>
                  <a:lnTo>
                    <a:pt x="1729" y="103"/>
                  </a:lnTo>
                  <a:lnTo>
                    <a:pt x="1729" y="98"/>
                  </a:lnTo>
                  <a:lnTo>
                    <a:pt x="1733" y="92"/>
                  </a:lnTo>
                  <a:lnTo>
                    <a:pt x="1738" y="89"/>
                  </a:lnTo>
                  <a:lnTo>
                    <a:pt x="1744" y="89"/>
                  </a:lnTo>
                  <a:close/>
                  <a:moveTo>
                    <a:pt x="3584" y="85"/>
                  </a:moveTo>
                  <a:lnTo>
                    <a:pt x="3590" y="85"/>
                  </a:lnTo>
                  <a:lnTo>
                    <a:pt x="3595" y="89"/>
                  </a:lnTo>
                  <a:lnTo>
                    <a:pt x="3599" y="94"/>
                  </a:lnTo>
                  <a:lnTo>
                    <a:pt x="3599" y="100"/>
                  </a:lnTo>
                  <a:lnTo>
                    <a:pt x="3599" y="100"/>
                  </a:lnTo>
                  <a:lnTo>
                    <a:pt x="3603" y="102"/>
                  </a:lnTo>
                  <a:lnTo>
                    <a:pt x="3606" y="103"/>
                  </a:lnTo>
                  <a:lnTo>
                    <a:pt x="3610" y="102"/>
                  </a:lnTo>
                  <a:lnTo>
                    <a:pt x="3614" y="100"/>
                  </a:lnTo>
                  <a:lnTo>
                    <a:pt x="3614" y="100"/>
                  </a:lnTo>
                  <a:lnTo>
                    <a:pt x="3614" y="94"/>
                  </a:lnTo>
                  <a:lnTo>
                    <a:pt x="3617" y="89"/>
                  </a:lnTo>
                  <a:lnTo>
                    <a:pt x="3623" y="85"/>
                  </a:lnTo>
                  <a:lnTo>
                    <a:pt x="3628" y="85"/>
                  </a:lnTo>
                  <a:lnTo>
                    <a:pt x="3634" y="85"/>
                  </a:lnTo>
                  <a:lnTo>
                    <a:pt x="3639" y="89"/>
                  </a:lnTo>
                  <a:lnTo>
                    <a:pt x="3641" y="94"/>
                  </a:lnTo>
                  <a:lnTo>
                    <a:pt x="3643" y="100"/>
                  </a:lnTo>
                  <a:lnTo>
                    <a:pt x="3643" y="100"/>
                  </a:lnTo>
                  <a:lnTo>
                    <a:pt x="3647" y="102"/>
                  </a:lnTo>
                  <a:lnTo>
                    <a:pt x="3649" y="103"/>
                  </a:lnTo>
                  <a:lnTo>
                    <a:pt x="3652" y="102"/>
                  </a:lnTo>
                  <a:lnTo>
                    <a:pt x="3656" y="100"/>
                  </a:lnTo>
                  <a:lnTo>
                    <a:pt x="3656" y="100"/>
                  </a:lnTo>
                  <a:lnTo>
                    <a:pt x="3658" y="94"/>
                  </a:lnTo>
                  <a:lnTo>
                    <a:pt x="3661" y="89"/>
                  </a:lnTo>
                  <a:lnTo>
                    <a:pt x="3665" y="85"/>
                  </a:lnTo>
                  <a:lnTo>
                    <a:pt x="3671" y="85"/>
                  </a:lnTo>
                  <a:lnTo>
                    <a:pt x="3678" y="85"/>
                  </a:lnTo>
                  <a:lnTo>
                    <a:pt x="3682" y="89"/>
                  </a:lnTo>
                  <a:lnTo>
                    <a:pt x="3685" y="94"/>
                  </a:lnTo>
                  <a:lnTo>
                    <a:pt x="3685" y="100"/>
                  </a:lnTo>
                  <a:lnTo>
                    <a:pt x="3685" y="100"/>
                  </a:lnTo>
                  <a:lnTo>
                    <a:pt x="3689" y="102"/>
                  </a:lnTo>
                  <a:lnTo>
                    <a:pt x="3693" y="103"/>
                  </a:lnTo>
                  <a:lnTo>
                    <a:pt x="3694" y="102"/>
                  </a:lnTo>
                  <a:lnTo>
                    <a:pt x="3698" y="100"/>
                  </a:lnTo>
                  <a:lnTo>
                    <a:pt x="3698" y="100"/>
                  </a:lnTo>
                  <a:lnTo>
                    <a:pt x="3698" y="94"/>
                  </a:lnTo>
                  <a:lnTo>
                    <a:pt x="3702" y="89"/>
                  </a:lnTo>
                  <a:lnTo>
                    <a:pt x="3707" y="85"/>
                  </a:lnTo>
                  <a:lnTo>
                    <a:pt x="3713" y="85"/>
                  </a:lnTo>
                  <a:lnTo>
                    <a:pt x="3718" y="85"/>
                  </a:lnTo>
                  <a:lnTo>
                    <a:pt x="3724" y="89"/>
                  </a:lnTo>
                  <a:lnTo>
                    <a:pt x="3726" y="94"/>
                  </a:lnTo>
                  <a:lnTo>
                    <a:pt x="3728" y="100"/>
                  </a:lnTo>
                  <a:lnTo>
                    <a:pt x="3728" y="100"/>
                  </a:lnTo>
                  <a:lnTo>
                    <a:pt x="3731" y="102"/>
                  </a:lnTo>
                  <a:lnTo>
                    <a:pt x="3735" y="103"/>
                  </a:lnTo>
                  <a:lnTo>
                    <a:pt x="3737" y="102"/>
                  </a:lnTo>
                  <a:lnTo>
                    <a:pt x="3740" y="100"/>
                  </a:lnTo>
                  <a:lnTo>
                    <a:pt x="3740" y="100"/>
                  </a:lnTo>
                  <a:lnTo>
                    <a:pt x="3742" y="94"/>
                  </a:lnTo>
                  <a:lnTo>
                    <a:pt x="3746" y="89"/>
                  </a:lnTo>
                  <a:lnTo>
                    <a:pt x="3750" y="85"/>
                  </a:lnTo>
                  <a:lnTo>
                    <a:pt x="3757" y="85"/>
                  </a:lnTo>
                  <a:lnTo>
                    <a:pt x="3762" y="85"/>
                  </a:lnTo>
                  <a:lnTo>
                    <a:pt x="3766" y="89"/>
                  </a:lnTo>
                  <a:lnTo>
                    <a:pt x="3770" y="94"/>
                  </a:lnTo>
                  <a:lnTo>
                    <a:pt x="3772" y="100"/>
                  </a:lnTo>
                  <a:lnTo>
                    <a:pt x="3772" y="100"/>
                  </a:lnTo>
                  <a:lnTo>
                    <a:pt x="3775" y="102"/>
                  </a:lnTo>
                  <a:lnTo>
                    <a:pt x="3779" y="103"/>
                  </a:lnTo>
                  <a:lnTo>
                    <a:pt x="3783" y="102"/>
                  </a:lnTo>
                  <a:lnTo>
                    <a:pt x="3786" y="100"/>
                  </a:lnTo>
                  <a:lnTo>
                    <a:pt x="3786" y="100"/>
                  </a:lnTo>
                  <a:lnTo>
                    <a:pt x="3786" y="94"/>
                  </a:lnTo>
                  <a:lnTo>
                    <a:pt x="3790" y="89"/>
                  </a:lnTo>
                  <a:lnTo>
                    <a:pt x="3796" y="85"/>
                  </a:lnTo>
                  <a:lnTo>
                    <a:pt x="3801" y="85"/>
                  </a:lnTo>
                  <a:lnTo>
                    <a:pt x="3807" y="85"/>
                  </a:lnTo>
                  <a:lnTo>
                    <a:pt x="3812" y="89"/>
                  </a:lnTo>
                  <a:lnTo>
                    <a:pt x="3814" y="94"/>
                  </a:lnTo>
                  <a:lnTo>
                    <a:pt x="3816" y="100"/>
                  </a:lnTo>
                  <a:lnTo>
                    <a:pt x="3816" y="100"/>
                  </a:lnTo>
                  <a:lnTo>
                    <a:pt x="3821" y="102"/>
                  </a:lnTo>
                  <a:lnTo>
                    <a:pt x="3827" y="100"/>
                  </a:lnTo>
                  <a:lnTo>
                    <a:pt x="3827" y="100"/>
                  </a:lnTo>
                  <a:lnTo>
                    <a:pt x="3827" y="94"/>
                  </a:lnTo>
                  <a:lnTo>
                    <a:pt x="3830" y="89"/>
                  </a:lnTo>
                  <a:lnTo>
                    <a:pt x="3836" y="85"/>
                  </a:lnTo>
                  <a:lnTo>
                    <a:pt x="3841" y="85"/>
                  </a:lnTo>
                  <a:lnTo>
                    <a:pt x="3847" y="85"/>
                  </a:lnTo>
                  <a:lnTo>
                    <a:pt x="3851" y="89"/>
                  </a:lnTo>
                  <a:lnTo>
                    <a:pt x="3854" y="94"/>
                  </a:lnTo>
                  <a:lnTo>
                    <a:pt x="3856" y="100"/>
                  </a:lnTo>
                  <a:lnTo>
                    <a:pt x="3856" y="100"/>
                  </a:lnTo>
                  <a:lnTo>
                    <a:pt x="3860" y="102"/>
                  </a:lnTo>
                  <a:lnTo>
                    <a:pt x="3863" y="103"/>
                  </a:lnTo>
                  <a:lnTo>
                    <a:pt x="3867" y="102"/>
                  </a:lnTo>
                  <a:lnTo>
                    <a:pt x="3871" y="100"/>
                  </a:lnTo>
                  <a:lnTo>
                    <a:pt x="3871" y="100"/>
                  </a:lnTo>
                  <a:lnTo>
                    <a:pt x="3873" y="94"/>
                  </a:lnTo>
                  <a:lnTo>
                    <a:pt x="3876" y="89"/>
                  </a:lnTo>
                  <a:lnTo>
                    <a:pt x="3880" y="85"/>
                  </a:lnTo>
                  <a:lnTo>
                    <a:pt x="3886" y="85"/>
                  </a:lnTo>
                  <a:lnTo>
                    <a:pt x="3893" y="85"/>
                  </a:lnTo>
                  <a:lnTo>
                    <a:pt x="3897" y="89"/>
                  </a:lnTo>
                  <a:lnTo>
                    <a:pt x="3900" y="94"/>
                  </a:lnTo>
                  <a:lnTo>
                    <a:pt x="3902" y="100"/>
                  </a:lnTo>
                  <a:lnTo>
                    <a:pt x="3902" y="100"/>
                  </a:lnTo>
                  <a:lnTo>
                    <a:pt x="3904" y="102"/>
                  </a:lnTo>
                  <a:lnTo>
                    <a:pt x="3908" y="103"/>
                  </a:lnTo>
                  <a:lnTo>
                    <a:pt x="3911" y="102"/>
                  </a:lnTo>
                  <a:lnTo>
                    <a:pt x="3913" y="100"/>
                  </a:lnTo>
                  <a:lnTo>
                    <a:pt x="3913" y="100"/>
                  </a:lnTo>
                  <a:lnTo>
                    <a:pt x="3915" y="94"/>
                  </a:lnTo>
                  <a:lnTo>
                    <a:pt x="3919" y="89"/>
                  </a:lnTo>
                  <a:lnTo>
                    <a:pt x="3922" y="85"/>
                  </a:lnTo>
                  <a:lnTo>
                    <a:pt x="3928" y="85"/>
                  </a:lnTo>
                  <a:lnTo>
                    <a:pt x="3935" y="85"/>
                  </a:lnTo>
                  <a:lnTo>
                    <a:pt x="3939" y="89"/>
                  </a:lnTo>
                  <a:lnTo>
                    <a:pt x="3942" y="94"/>
                  </a:lnTo>
                  <a:lnTo>
                    <a:pt x="3944" y="100"/>
                  </a:lnTo>
                  <a:lnTo>
                    <a:pt x="3944" y="100"/>
                  </a:lnTo>
                  <a:lnTo>
                    <a:pt x="3946" y="102"/>
                  </a:lnTo>
                  <a:lnTo>
                    <a:pt x="3950" y="103"/>
                  </a:lnTo>
                  <a:lnTo>
                    <a:pt x="3953" y="102"/>
                  </a:lnTo>
                  <a:lnTo>
                    <a:pt x="3957" y="100"/>
                  </a:lnTo>
                  <a:lnTo>
                    <a:pt x="3955" y="100"/>
                  </a:lnTo>
                  <a:lnTo>
                    <a:pt x="3957" y="94"/>
                  </a:lnTo>
                  <a:lnTo>
                    <a:pt x="3961" y="89"/>
                  </a:lnTo>
                  <a:lnTo>
                    <a:pt x="3964" y="85"/>
                  </a:lnTo>
                  <a:lnTo>
                    <a:pt x="3972" y="85"/>
                  </a:lnTo>
                  <a:lnTo>
                    <a:pt x="3977" y="85"/>
                  </a:lnTo>
                  <a:lnTo>
                    <a:pt x="3981" y="89"/>
                  </a:lnTo>
                  <a:lnTo>
                    <a:pt x="3985" y="94"/>
                  </a:lnTo>
                  <a:lnTo>
                    <a:pt x="3987" y="100"/>
                  </a:lnTo>
                  <a:lnTo>
                    <a:pt x="3987" y="100"/>
                  </a:lnTo>
                  <a:lnTo>
                    <a:pt x="3990" y="102"/>
                  </a:lnTo>
                  <a:lnTo>
                    <a:pt x="3992" y="103"/>
                  </a:lnTo>
                  <a:lnTo>
                    <a:pt x="3996" y="102"/>
                  </a:lnTo>
                  <a:lnTo>
                    <a:pt x="3999" y="100"/>
                  </a:lnTo>
                  <a:lnTo>
                    <a:pt x="3999" y="100"/>
                  </a:lnTo>
                  <a:lnTo>
                    <a:pt x="3999" y="94"/>
                  </a:lnTo>
                  <a:lnTo>
                    <a:pt x="4003" y="89"/>
                  </a:lnTo>
                  <a:lnTo>
                    <a:pt x="4009" y="85"/>
                  </a:lnTo>
                  <a:lnTo>
                    <a:pt x="4014" y="85"/>
                  </a:lnTo>
                  <a:lnTo>
                    <a:pt x="4020" y="85"/>
                  </a:lnTo>
                  <a:lnTo>
                    <a:pt x="4025" y="89"/>
                  </a:lnTo>
                  <a:lnTo>
                    <a:pt x="4029" y="94"/>
                  </a:lnTo>
                  <a:lnTo>
                    <a:pt x="4029" y="100"/>
                  </a:lnTo>
                  <a:lnTo>
                    <a:pt x="4029" y="100"/>
                  </a:lnTo>
                  <a:lnTo>
                    <a:pt x="4032" y="102"/>
                  </a:lnTo>
                  <a:lnTo>
                    <a:pt x="4036" y="103"/>
                  </a:lnTo>
                  <a:lnTo>
                    <a:pt x="4038" y="102"/>
                  </a:lnTo>
                  <a:lnTo>
                    <a:pt x="4043" y="100"/>
                  </a:lnTo>
                  <a:lnTo>
                    <a:pt x="4042" y="100"/>
                  </a:lnTo>
                  <a:lnTo>
                    <a:pt x="4043" y="94"/>
                  </a:lnTo>
                  <a:lnTo>
                    <a:pt x="4047" y="89"/>
                  </a:lnTo>
                  <a:lnTo>
                    <a:pt x="4051" y="85"/>
                  </a:lnTo>
                  <a:lnTo>
                    <a:pt x="4058" y="85"/>
                  </a:lnTo>
                  <a:lnTo>
                    <a:pt x="4064" y="85"/>
                  </a:lnTo>
                  <a:lnTo>
                    <a:pt x="4067" y="89"/>
                  </a:lnTo>
                  <a:lnTo>
                    <a:pt x="4071" y="94"/>
                  </a:lnTo>
                  <a:lnTo>
                    <a:pt x="4073" y="100"/>
                  </a:lnTo>
                  <a:lnTo>
                    <a:pt x="4073" y="100"/>
                  </a:lnTo>
                  <a:lnTo>
                    <a:pt x="4075" y="102"/>
                  </a:lnTo>
                  <a:lnTo>
                    <a:pt x="4078" y="103"/>
                  </a:lnTo>
                  <a:lnTo>
                    <a:pt x="4082" y="102"/>
                  </a:lnTo>
                  <a:lnTo>
                    <a:pt x="4086" y="100"/>
                  </a:lnTo>
                  <a:lnTo>
                    <a:pt x="4086" y="100"/>
                  </a:lnTo>
                  <a:lnTo>
                    <a:pt x="4086" y="94"/>
                  </a:lnTo>
                  <a:lnTo>
                    <a:pt x="4089" y="89"/>
                  </a:lnTo>
                  <a:lnTo>
                    <a:pt x="4095" y="85"/>
                  </a:lnTo>
                  <a:lnTo>
                    <a:pt x="4100" y="85"/>
                  </a:lnTo>
                  <a:lnTo>
                    <a:pt x="4106" y="85"/>
                  </a:lnTo>
                  <a:lnTo>
                    <a:pt x="4111" y="89"/>
                  </a:lnTo>
                  <a:lnTo>
                    <a:pt x="4113" y="94"/>
                  </a:lnTo>
                  <a:lnTo>
                    <a:pt x="4115" y="100"/>
                  </a:lnTo>
                  <a:lnTo>
                    <a:pt x="4115" y="100"/>
                  </a:lnTo>
                  <a:lnTo>
                    <a:pt x="4119" y="102"/>
                  </a:lnTo>
                  <a:lnTo>
                    <a:pt x="4122" y="103"/>
                  </a:lnTo>
                  <a:lnTo>
                    <a:pt x="4124" y="102"/>
                  </a:lnTo>
                  <a:lnTo>
                    <a:pt x="4128" y="100"/>
                  </a:lnTo>
                  <a:lnTo>
                    <a:pt x="4128" y="100"/>
                  </a:lnTo>
                  <a:lnTo>
                    <a:pt x="4130" y="94"/>
                  </a:lnTo>
                  <a:lnTo>
                    <a:pt x="4133" y="89"/>
                  </a:lnTo>
                  <a:lnTo>
                    <a:pt x="4137" y="85"/>
                  </a:lnTo>
                  <a:lnTo>
                    <a:pt x="4143" y="85"/>
                  </a:lnTo>
                  <a:lnTo>
                    <a:pt x="4150" y="85"/>
                  </a:lnTo>
                  <a:lnTo>
                    <a:pt x="4154" y="89"/>
                  </a:lnTo>
                  <a:lnTo>
                    <a:pt x="4157" y="94"/>
                  </a:lnTo>
                  <a:lnTo>
                    <a:pt x="4159" y="100"/>
                  </a:lnTo>
                  <a:lnTo>
                    <a:pt x="4157" y="100"/>
                  </a:lnTo>
                  <a:lnTo>
                    <a:pt x="4163" y="102"/>
                  </a:lnTo>
                  <a:lnTo>
                    <a:pt x="4167" y="103"/>
                  </a:lnTo>
                  <a:lnTo>
                    <a:pt x="4170" y="102"/>
                  </a:lnTo>
                  <a:lnTo>
                    <a:pt x="4174" y="100"/>
                  </a:lnTo>
                  <a:lnTo>
                    <a:pt x="4174" y="100"/>
                  </a:lnTo>
                  <a:lnTo>
                    <a:pt x="4176" y="94"/>
                  </a:lnTo>
                  <a:lnTo>
                    <a:pt x="4178" y="89"/>
                  </a:lnTo>
                  <a:lnTo>
                    <a:pt x="4183" y="85"/>
                  </a:lnTo>
                  <a:lnTo>
                    <a:pt x="4189" y="85"/>
                  </a:lnTo>
                  <a:lnTo>
                    <a:pt x="4194" y="85"/>
                  </a:lnTo>
                  <a:lnTo>
                    <a:pt x="4200" y="89"/>
                  </a:lnTo>
                  <a:lnTo>
                    <a:pt x="4203" y="94"/>
                  </a:lnTo>
                  <a:lnTo>
                    <a:pt x="4203" y="100"/>
                  </a:lnTo>
                  <a:lnTo>
                    <a:pt x="4203" y="100"/>
                  </a:lnTo>
                  <a:lnTo>
                    <a:pt x="4207" y="102"/>
                  </a:lnTo>
                  <a:lnTo>
                    <a:pt x="4211" y="103"/>
                  </a:lnTo>
                  <a:lnTo>
                    <a:pt x="4212" y="102"/>
                  </a:lnTo>
                  <a:lnTo>
                    <a:pt x="4216" y="100"/>
                  </a:lnTo>
                  <a:lnTo>
                    <a:pt x="4216" y="100"/>
                  </a:lnTo>
                  <a:lnTo>
                    <a:pt x="4218" y="94"/>
                  </a:lnTo>
                  <a:lnTo>
                    <a:pt x="4220" y="89"/>
                  </a:lnTo>
                  <a:lnTo>
                    <a:pt x="4225" y="85"/>
                  </a:lnTo>
                  <a:lnTo>
                    <a:pt x="4231" y="85"/>
                  </a:lnTo>
                  <a:lnTo>
                    <a:pt x="4236" y="85"/>
                  </a:lnTo>
                  <a:lnTo>
                    <a:pt x="4242" y="89"/>
                  </a:lnTo>
                  <a:lnTo>
                    <a:pt x="4246" y="94"/>
                  </a:lnTo>
                  <a:lnTo>
                    <a:pt x="4246" y="100"/>
                  </a:lnTo>
                  <a:lnTo>
                    <a:pt x="4246" y="100"/>
                  </a:lnTo>
                  <a:lnTo>
                    <a:pt x="4249" y="102"/>
                  </a:lnTo>
                  <a:lnTo>
                    <a:pt x="4253" y="103"/>
                  </a:lnTo>
                  <a:lnTo>
                    <a:pt x="4255" y="102"/>
                  </a:lnTo>
                  <a:lnTo>
                    <a:pt x="4258" y="100"/>
                  </a:lnTo>
                  <a:lnTo>
                    <a:pt x="4258" y="100"/>
                  </a:lnTo>
                  <a:lnTo>
                    <a:pt x="4260" y="94"/>
                  </a:lnTo>
                  <a:lnTo>
                    <a:pt x="4264" y="89"/>
                  </a:lnTo>
                  <a:lnTo>
                    <a:pt x="4268" y="85"/>
                  </a:lnTo>
                  <a:lnTo>
                    <a:pt x="4273" y="85"/>
                  </a:lnTo>
                  <a:lnTo>
                    <a:pt x="4280" y="85"/>
                  </a:lnTo>
                  <a:lnTo>
                    <a:pt x="4284" y="89"/>
                  </a:lnTo>
                  <a:lnTo>
                    <a:pt x="4288" y="94"/>
                  </a:lnTo>
                  <a:lnTo>
                    <a:pt x="4290" y="100"/>
                  </a:lnTo>
                  <a:lnTo>
                    <a:pt x="4288" y="100"/>
                  </a:lnTo>
                  <a:lnTo>
                    <a:pt x="4293" y="102"/>
                  </a:lnTo>
                  <a:lnTo>
                    <a:pt x="4297" y="105"/>
                  </a:lnTo>
                  <a:lnTo>
                    <a:pt x="4301" y="109"/>
                  </a:lnTo>
                  <a:lnTo>
                    <a:pt x="4301" y="114"/>
                  </a:lnTo>
                  <a:lnTo>
                    <a:pt x="4301" y="120"/>
                  </a:lnTo>
                  <a:lnTo>
                    <a:pt x="4297" y="125"/>
                  </a:lnTo>
                  <a:lnTo>
                    <a:pt x="4291" y="129"/>
                  </a:lnTo>
                  <a:lnTo>
                    <a:pt x="4286" y="129"/>
                  </a:lnTo>
                  <a:lnTo>
                    <a:pt x="4280" y="129"/>
                  </a:lnTo>
                  <a:lnTo>
                    <a:pt x="4277" y="127"/>
                  </a:lnTo>
                  <a:lnTo>
                    <a:pt x="4273" y="122"/>
                  </a:lnTo>
                  <a:lnTo>
                    <a:pt x="4271" y="127"/>
                  </a:lnTo>
                  <a:lnTo>
                    <a:pt x="4266" y="129"/>
                  </a:lnTo>
                  <a:lnTo>
                    <a:pt x="4260" y="129"/>
                  </a:lnTo>
                  <a:lnTo>
                    <a:pt x="4257" y="129"/>
                  </a:lnTo>
                  <a:lnTo>
                    <a:pt x="4253" y="127"/>
                  </a:lnTo>
                  <a:lnTo>
                    <a:pt x="4249" y="129"/>
                  </a:lnTo>
                  <a:lnTo>
                    <a:pt x="4244" y="129"/>
                  </a:lnTo>
                  <a:lnTo>
                    <a:pt x="4238" y="129"/>
                  </a:lnTo>
                  <a:lnTo>
                    <a:pt x="4235" y="127"/>
                  </a:lnTo>
                  <a:lnTo>
                    <a:pt x="4231" y="122"/>
                  </a:lnTo>
                  <a:lnTo>
                    <a:pt x="4227" y="127"/>
                  </a:lnTo>
                  <a:lnTo>
                    <a:pt x="4224" y="129"/>
                  </a:lnTo>
                  <a:lnTo>
                    <a:pt x="4218" y="129"/>
                  </a:lnTo>
                  <a:lnTo>
                    <a:pt x="4214" y="129"/>
                  </a:lnTo>
                  <a:lnTo>
                    <a:pt x="4211" y="127"/>
                  </a:lnTo>
                  <a:lnTo>
                    <a:pt x="4205" y="129"/>
                  </a:lnTo>
                  <a:lnTo>
                    <a:pt x="4201" y="129"/>
                  </a:lnTo>
                  <a:lnTo>
                    <a:pt x="4196" y="129"/>
                  </a:lnTo>
                  <a:lnTo>
                    <a:pt x="4192" y="127"/>
                  </a:lnTo>
                  <a:lnTo>
                    <a:pt x="4189" y="122"/>
                  </a:lnTo>
                  <a:lnTo>
                    <a:pt x="4185" y="127"/>
                  </a:lnTo>
                  <a:lnTo>
                    <a:pt x="4181" y="129"/>
                  </a:lnTo>
                  <a:lnTo>
                    <a:pt x="4176" y="129"/>
                  </a:lnTo>
                  <a:lnTo>
                    <a:pt x="4170" y="129"/>
                  </a:lnTo>
                  <a:lnTo>
                    <a:pt x="4167" y="125"/>
                  </a:lnTo>
                  <a:lnTo>
                    <a:pt x="4161" y="129"/>
                  </a:lnTo>
                  <a:lnTo>
                    <a:pt x="4156" y="129"/>
                  </a:lnTo>
                  <a:lnTo>
                    <a:pt x="4150" y="129"/>
                  </a:lnTo>
                  <a:lnTo>
                    <a:pt x="4146" y="127"/>
                  </a:lnTo>
                  <a:lnTo>
                    <a:pt x="4143" y="122"/>
                  </a:lnTo>
                  <a:lnTo>
                    <a:pt x="4141" y="127"/>
                  </a:lnTo>
                  <a:lnTo>
                    <a:pt x="4135" y="129"/>
                  </a:lnTo>
                  <a:lnTo>
                    <a:pt x="4130" y="129"/>
                  </a:lnTo>
                  <a:lnTo>
                    <a:pt x="4126" y="129"/>
                  </a:lnTo>
                  <a:lnTo>
                    <a:pt x="4122" y="127"/>
                  </a:lnTo>
                  <a:lnTo>
                    <a:pt x="4117" y="129"/>
                  </a:lnTo>
                  <a:lnTo>
                    <a:pt x="4113" y="129"/>
                  </a:lnTo>
                  <a:lnTo>
                    <a:pt x="4108" y="129"/>
                  </a:lnTo>
                  <a:lnTo>
                    <a:pt x="4102" y="127"/>
                  </a:lnTo>
                  <a:lnTo>
                    <a:pt x="4100" y="122"/>
                  </a:lnTo>
                  <a:lnTo>
                    <a:pt x="4097" y="127"/>
                  </a:lnTo>
                  <a:lnTo>
                    <a:pt x="4093" y="129"/>
                  </a:lnTo>
                  <a:lnTo>
                    <a:pt x="4088" y="129"/>
                  </a:lnTo>
                  <a:lnTo>
                    <a:pt x="4082" y="129"/>
                  </a:lnTo>
                  <a:lnTo>
                    <a:pt x="4078" y="127"/>
                  </a:lnTo>
                  <a:lnTo>
                    <a:pt x="4075" y="129"/>
                  </a:lnTo>
                  <a:lnTo>
                    <a:pt x="4069" y="129"/>
                  </a:lnTo>
                  <a:lnTo>
                    <a:pt x="4066" y="129"/>
                  </a:lnTo>
                  <a:lnTo>
                    <a:pt x="4060" y="127"/>
                  </a:lnTo>
                  <a:lnTo>
                    <a:pt x="4058" y="122"/>
                  </a:lnTo>
                  <a:lnTo>
                    <a:pt x="4055" y="127"/>
                  </a:lnTo>
                  <a:lnTo>
                    <a:pt x="4049" y="129"/>
                  </a:lnTo>
                  <a:lnTo>
                    <a:pt x="4045" y="129"/>
                  </a:lnTo>
                  <a:lnTo>
                    <a:pt x="4040" y="129"/>
                  </a:lnTo>
                  <a:lnTo>
                    <a:pt x="4036" y="127"/>
                  </a:lnTo>
                  <a:lnTo>
                    <a:pt x="4031" y="129"/>
                  </a:lnTo>
                  <a:lnTo>
                    <a:pt x="4027" y="129"/>
                  </a:lnTo>
                  <a:lnTo>
                    <a:pt x="4021" y="129"/>
                  </a:lnTo>
                  <a:lnTo>
                    <a:pt x="4018" y="127"/>
                  </a:lnTo>
                  <a:lnTo>
                    <a:pt x="4014" y="122"/>
                  </a:lnTo>
                  <a:lnTo>
                    <a:pt x="4010" y="127"/>
                  </a:lnTo>
                  <a:lnTo>
                    <a:pt x="4007" y="129"/>
                  </a:lnTo>
                  <a:lnTo>
                    <a:pt x="4001" y="129"/>
                  </a:lnTo>
                  <a:lnTo>
                    <a:pt x="3996" y="129"/>
                  </a:lnTo>
                  <a:lnTo>
                    <a:pt x="3992" y="127"/>
                  </a:lnTo>
                  <a:lnTo>
                    <a:pt x="3988" y="129"/>
                  </a:lnTo>
                  <a:lnTo>
                    <a:pt x="3983" y="129"/>
                  </a:lnTo>
                  <a:lnTo>
                    <a:pt x="3979" y="129"/>
                  </a:lnTo>
                  <a:lnTo>
                    <a:pt x="3974" y="127"/>
                  </a:lnTo>
                  <a:lnTo>
                    <a:pt x="3972" y="122"/>
                  </a:lnTo>
                  <a:lnTo>
                    <a:pt x="3968" y="127"/>
                  </a:lnTo>
                  <a:lnTo>
                    <a:pt x="3963" y="129"/>
                  </a:lnTo>
                  <a:lnTo>
                    <a:pt x="3959" y="129"/>
                  </a:lnTo>
                  <a:lnTo>
                    <a:pt x="3953" y="129"/>
                  </a:lnTo>
                  <a:lnTo>
                    <a:pt x="3950" y="127"/>
                  </a:lnTo>
                  <a:lnTo>
                    <a:pt x="3946" y="129"/>
                  </a:lnTo>
                  <a:lnTo>
                    <a:pt x="3941" y="129"/>
                  </a:lnTo>
                  <a:lnTo>
                    <a:pt x="3935" y="129"/>
                  </a:lnTo>
                  <a:lnTo>
                    <a:pt x="3931" y="127"/>
                  </a:lnTo>
                  <a:lnTo>
                    <a:pt x="3928" y="122"/>
                  </a:lnTo>
                  <a:lnTo>
                    <a:pt x="3926" y="127"/>
                  </a:lnTo>
                  <a:lnTo>
                    <a:pt x="3920" y="129"/>
                  </a:lnTo>
                  <a:lnTo>
                    <a:pt x="3917" y="129"/>
                  </a:lnTo>
                  <a:lnTo>
                    <a:pt x="3911" y="129"/>
                  </a:lnTo>
                  <a:lnTo>
                    <a:pt x="3908" y="127"/>
                  </a:lnTo>
                  <a:lnTo>
                    <a:pt x="3904" y="129"/>
                  </a:lnTo>
                  <a:lnTo>
                    <a:pt x="3898" y="129"/>
                  </a:lnTo>
                  <a:lnTo>
                    <a:pt x="3893" y="129"/>
                  </a:lnTo>
                  <a:lnTo>
                    <a:pt x="3889" y="127"/>
                  </a:lnTo>
                  <a:lnTo>
                    <a:pt x="3886" y="122"/>
                  </a:lnTo>
                  <a:lnTo>
                    <a:pt x="3884" y="127"/>
                  </a:lnTo>
                  <a:lnTo>
                    <a:pt x="3878" y="129"/>
                  </a:lnTo>
                  <a:lnTo>
                    <a:pt x="3874" y="129"/>
                  </a:lnTo>
                  <a:lnTo>
                    <a:pt x="3869" y="129"/>
                  </a:lnTo>
                  <a:lnTo>
                    <a:pt x="3863" y="125"/>
                  </a:lnTo>
                  <a:lnTo>
                    <a:pt x="3860" y="129"/>
                  </a:lnTo>
                  <a:lnTo>
                    <a:pt x="3852" y="129"/>
                  </a:lnTo>
                  <a:lnTo>
                    <a:pt x="3849" y="129"/>
                  </a:lnTo>
                  <a:lnTo>
                    <a:pt x="3843" y="127"/>
                  </a:lnTo>
                  <a:lnTo>
                    <a:pt x="3841" y="122"/>
                  </a:lnTo>
                  <a:lnTo>
                    <a:pt x="3838" y="127"/>
                  </a:lnTo>
                  <a:lnTo>
                    <a:pt x="3834" y="129"/>
                  </a:lnTo>
                  <a:lnTo>
                    <a:pt x="3829" y="129"/>
                  </a:lnTo>
                  <a:lnTo>
                    <a:pt x="3825" y="129"/>
                  </a:lnTo>
                  <a:lnTo>
                    <a:pt x="3821" y="127"/>
                  </a:lnTo>
                  <a:lnTo>
                    <a:pt x="3818" y="129"/>
                  </a:lnTo>
                  <a:lnTo>
                    <a:pt x="3814" y="129"/>
                  </a:lnTo>
                  <a:lnTo>
                    <a:pt x="3808" y="129"/>
                  </a:lnTo>
                  <a:lnTo>
                    <a:pt x="3805" y="127"/>
                  </a:lnTo>
                  <a:lnTo>
                    <a:pt x="3801" y="122"/>
                  </a:lnTo>
                  <a:lnTo>
                    <a:pt x="3797" y="127"/>
                  </a:lnTo>
                  <a:lnTo>
                    <a:pt x="3794" y="129"/>
                  </a:lnTo>
                  <a:lnTo>
                    <a:pt x="3788" y="129"/>
                  </a:lnTo>
                  <a:lnTo>
                    <a:pt x="3783" y="129"/>
                  </a:lnTo>
                  <a:lnTo>
                    <a:pt x="3779" y="125"/>
                  </a:lnTo>
                  <a:lnTo>
                    <a:pt x="3773" y="129"/>
                  </a:lnTo>
                  <a:lnTo>
                    <a:pt x="3768" y="129"/>
                  </a:lnTo>
                  <a:lnTo>
                    <a:pt x="3764" y="129"/>
                  </a:lnTo>
                  <a:lnTo>
                    <a:pt x="3759" y="127"/>
                  </a:lnTo>
                  <a:lnTo>
                    <a:pt x="3755" y="122"/>
                  </a:lnTo>
                  <a:lnTo>
                    <a:pt x="3753" y="127"/>
                  </a:lnTo>
                  <a:lnTo>
                    <a:pt x="3748" y="129"/>
                  </a:lnTo>
                  <a:lnTo>
                    <a:pt x="3744" y="129"/>
                  </a:lnTo>
                  <a:lnTo>
                    <a:pt x="3739" y="129"/>
                  </a:lnTo>
                  <a:lnTo>
                    <a:pt x="3735" y="127"/>
                  </a:lnTo>
                  <a:lnTo>
                    <a:pt x="3729" y="129"/>
                  </a:lnTo>
                  <a:lnTo>
                    <a:pt x="3726" y="129"/>
                  </a:lnTo>
                  <a:lnTo>
                    <a:pt x="3720" y="129"/>
                  </a:lnTo>
                  <a:lnTo>
                    <a:pt x="3717" y="127"/>
                  </a:lnTo>
                  <a:lnTo>
                    <a:pt x="3713" y="122"/>
                  </a:lnTo>
                  <a:lnTo>
                    <a:pt x="3709" y="127"/>
                  </a:lnTo>
                  <a:lnTo>
                    <a:pt x="3705" y="129"/>
                  </a:lnTo>
                  <a:lnTo>
                    <a:pt x="3700" y="129"/>
                  </a:lnTo>
                  <a:lnTo>
                    <a:pt x="3696" y="129"/>
                  </a:lnTo>
                  <a:lnTo>
                    <a:pt x="3693" y="127"/>
                  </a:lnTo>
                  <a:lnTo>
                    <a:pt x="3687" y="129"/>
                  </a:lnTo>
                  <a:lnTo>
                    <a:pt x="3683" y="129"/>
                  </a:lnTo>
                  <a:lnTo>
                    <a:pt x="3678" y="129"/>
                  </a:lnTo>
                  <a:lnTo>
                    <a:pt x="3674" y="127"/>
                  </a:lnTo>
                  <a:lnTo>
                    <a:pt x="3671" y="122"/>
                  </a:lnTo>
                  <a:lnTo>
                    <a:pt x="3667" y="127"/>
                  </a:lnTo>
                  <a:lnTo>
                    <a:pt x="3663" y="129"/>
                  </a:lnTo>
                  <a:lnTo>
                    <a:pt x="3658" y="129"/>
                  </a:lnTo>
                  <a:lnTo>
                    <a:pt x="3654" y="129"/>
                  </a:lnTo>
                  <a:lnTo>
                    <a:pt x="3649" y="127"/>
                  </a:lnTo>
                  <a:lnTo>
                    <a:pt x="3645" y="129"/>
                  </a:lnTo>
                  <a:lnTo>
                    <a:pt x="3641" y="129"/>
                  </a:lnTo>
                  <a:lnTo>
                    <a:pt x="3636" y="129"/>
                  </a:lnTo>
                  <a:lnTo>
                    <a:pt x="3630" y="127"/>
                  </a:lnTo>
                  <a:lnTo>
                    <a:pt x="3628" y="122"/>
                  </a:lnTo>
                  <a:lnTo>
                    <a:pt x="3625" y="127"/>
                  </a:lnTo>
                  <a:lnTo>
                    <a:pt x="3621" y="129"/>
                  </a:lnTo>
                  <a:lnTo>
                    <a:pt x="3615" y="129"/>
                  </a:lnTo>
                  <a:lnTo>
                    <a:pt x="3610" y="129"/>
                  </a:lnTo>
                  <a:lnTo>
                    <a:pt x="3606" y="127"/>
                  </a:lnTo>
                  <a:lnTo>
                    <a:pt x="3603" y="129"/>
                  </a:lnTo>
                  <a:lnTo>
                    <a:pt x="3597" y="129"/>
                  </a:lnTo>
                  <a:lnTo>
                    <a:pt x="3592" y="129"/>
                  </a:lnTo>
                  <a:lnTo>
                    <a:pt x="3588" y="127"/>
                  </a:lnTo>
                  <a:lnTo>
                    <a:pt x="3584" y="122"/>
                  </a:lnTo>
                  <a:lnTo>
                    <a:pt x="3581" y="127"/>
                  </a:lnTo>
                  <a:lnTo>
                    <a:pt x="3577" y="129"/>
                  </a:lnTo>
                  <a:lnTo>
                    <a:pt x="3571" y="129"/>
                  </a:lnTo>
                  <a:lnTo>
                    <a:pt x="3566" y="129"/>
                  </a:lnTo>
                  <a:lnTo>
                    <a:pt x="3562" y="125"/>
                  </a:lnTo>
                  <a:lnTo>
                    <a:pt x="3559" y="120"/>
                  </a:lnTo>
                  <a:lnTo>
                    <a:pt x="3557" y="114"/>
                  </a:lnTo>
                  <a:lnTo>
                    <a:pt x="3559" y="109"/>
                  </a:lnTo>
                  <a:lnTo>
                    <a:pt x="3560" y="105"/>
                  </a:lnTo>
                  <a:lnTo>
                    <a:pt x="3564" y="102"/>
                  </a:lnTo>
                  <a:lnTo>
                    <a:pt x="3570" y="100"/>
                  </a:lnTo>
                  <a:lnTo>
                    <a:pt x="3570" y="100"/>
                  </a:lnTo>
                  <a:lnTo>
                    <a:pt x="3571" y="94"/>
                  </a:lnTo>
                  <a:lnTo>
                    <a:pt x="3573" y="89"/>
                  </a:lnTo>
                  <a:lnTo>
                    <a:pt x="3579" y="85"/>
                  </a:lnTo>
                  <a:lnTo>
                    <a:pt x="3584" y="85"/>
                  </a:lnTo>
                  <a:close/>
                  <a:moveTo>
                    <a:pt x="373" y="81"/>
                  </a:moveTo>
                  <a:lnTo>
                    <a:pt x="371" y="85"/>
                  </a:lnTo>
                  <a:lnTo>
                    <a:pt x="368" y="87"/>
                  </a:lnTo>
                  <a:lnTo>
                    <a:pt x="373" y="87"/>
                  </a:lnTo>
                  <a:lnTo>
                    <a:pt x="379" y="89"/>
                  </a:lnTo>
                  <a:lnTo>
                    <a:pt x="383" y="91"/>
                  </a:lnTo>
                  <a:lnTo>
                    <a:pt x="386" y="96"/>
                  </a:lnTo>
                  <a:lnTo>
                    <a:pt x="388" y="102"/>
                  </a:lnTo>
                  <a:lnTo>
                    <a:pt x="388" y="103"/>
                  </a:lnTo>
                  <a:lnTo>
                    <a:pt x="392" y="103"/>
                  </a:lnTo>
                  <a:lnTo>
                    <a:pt x="394" y="105"/>
                  </a:lnTo>
                  <a:lnTo>
                    <a:pt x="397" y="103"/>
                  </a:lnTo>
                  <a:lnTo>
                    <a:pt x="401" y="103"/>
                  </a:lnTo>
                  <a:lnTo>
                    <a:pt x="401" y="102"/>
                  </a:lnTo>
                  <a:lnTo>
                    <a:pt x="401" y="96"/>
                  </a:lnTo>
                  <a:lnTo>
                    <a:pt x="405" y="92"/>
                  </a:lnTo>
                  <a:lnTo>
                    <a:pt x="410" y="89"/>
                  </a:lnTo>
                  <a:lnTo>
                    <a:pt x="405" y="89"/>
                  </a:lnTo>
                  <a:lnTo>
                    <a:pt x="399" y="89"/>
                  </a:lnTo>
                  <a:lnTo>
                    <a:pt x="395" y="87"/>
                  </a:lnTo>
                  <a:lnTo>
                    <a:pt x="392" y="89"/>
                  </a:lnTo>
                  <a:lnTo>
                    <a:pt x="386" y="89"/>
                  </a:lnTo>
                  <a:lnTo>
                    <a:pt x="383" y="89"/>
                  </a:lnTo>
                  <a:lnTo>
                    <a:pt x="377" y="85"/>
                  </a:lnTo>
                  <a:lnTo>
                    <a:pt x="373" y="81"/>
                  </a:lnTo>
                  <a:close/>
                  <a:moveTo>
                    <a:pt x="331" y="81"/>
                  </a:moveTo>
                  <a:lnTo>
                    <a:pt x="327" y="85"/>
                  </a:lnTo>
                  <a:lnTo>
                    <a:pt x="324" y="89"/>
                  </a:lnTo>
                  <a:lnTo>
                    <a:pt x="329" y="87"/>
                  </a:lnTo>
                  <a:lnTo>
                    <a:pt x="337" y="89"/>
                  </a:lnTo>
                  <a:lnTo>
                    <a:pt x="340" y="91"/>
                  </a:lnTo>
                  <a:lnTo>
                    <a:pt x="344" y="96"/>
                  </a:lnTo>
                  <a:lnTo>
                    <a:pt x="346" y="102"/>
                  </a:lnTo>
                  <a:lnTo>
                    <a:pt x="344" y="103"/>
                  </a:lnTo>
                  <a:lnTo>
                    <a:pt x="348" y="103"/>
                  </a:lnTo>
                  <a:lnTo>
                    <a:pt x="351" y="105"/>
                  </a:lnTo>
                  <a:lnTo>
                    <a:pt x="355" y="103"/>
                  </a:lnTo>
                  <a:lnTo>
                    <a:pt x="359" y="103"/>
                  </a:lnTo>
                  <a:lnTo>
                    <a:pt x="357" y="102"/>
                  </a:lnTo>
                  <a:lnTo>
                    <a:pt x="359" y="96"/>
                  </a:lnTo>
                  <a:lnTo>
                    <a:pt x="362" y="92"/>
                  </a:lnTo>
                  <a:lnTo>
                    <a:pt x="366" y="89"/>
                  </a:lnTo>
                  <a:lnTo>
                    <a:pt x="362" y="89"/>
                  </a:lnTo>
                  <a:lnTo>
                    <a:pt x="357" y="89"/>
                  </a:lnTo>
                  <a:lnTo>
                    <a:pt x="353" y="87"/>
                  </a:lnTo>
                  <a:lnTo>
                    <a:pt x="348" y="89"/>
                  </a:lnTo>
                  <a:lnTo>
                    <a:pt x="344" y="89"/>
                  </a:lnTo>
                  <a:lnTo>
                    <a:pt x="338" y="89"/>
                  </a:lnTo>
                  <a:lnTo>
                    <a:pt x="335" y="85"/>
                  </a:lnTo>
                  <a:lnTo>
                    <a:pt x="331" y="81"/>
                  </a:lnTo>
                  <a:close/>
                  <a:moveTo>
                    <a:pt x="202" y="81"/>
                  </a:moveTo>
                  <a:lnTo>
                    <a:pt x="201" y="85"/>
                  </a:lnTo>
                  <a:lnTo>
                    <a:pt x="197" y="89"/>
                  </a:lnTo>
                  <a:lnTo>
                    <a:pt x="202" y="87"/>
                  </a:lnTo>
                  <a:lnTo>
                    <a:pt x="208" y="89"/>
                  </a:lnTo>
                  <a:lnTo>
                    <a:pt x="214" y="91"/>
                  </a:lnTo>
                  <a:lnTo>
                    <a:pt x="215" y="96"/>
                  </a:lnTo>
                  <a:lnTo>
                    <a:pt x="217" y="102"/>
                  </a:lnTo>
                  <a:lnTo>
                    <a:pt x="217" y="103"/>
                  </a:lnTo>
                  <a:lnTo>
                    <a:pt x="221" y="103"/>
                  </a:lnTo>
                  <a:lnTo>
                    <a:pt x="223" y="105"/>
                  </a:lnTo>
                  <a:lnTo>
                    <a:pt x="226" y="103"/>
                  </a:lnTo>
                  <a:lnTo>
                    <a:pt x="230" y="103"/>
                  </a:lnTo>
                  <a:lnTo>
                    <a:pt x="230" y="102"/>
                  </a:lnTo>
                  <a:lnTo>
                    <a:pt x="232" y="96"/>
                  </a:lnTo>
                  <a:lnTo>
                    <a:pt x="234" y="91"/>
                  </a:lnTo>
                  <a:lnTo>
                    <a:pt x="239" y="89"/>
                  </a:lnTo>
                  <a:lnTo>
                    <a:pt x="245" y="87"/>
                  </a:lnTo>
                  <a:lnTo>
                    <a:pt x="250" y="89"/>
                  </a:lnTo>
                  <a:lnTo>
                    <a:pt x="256" y="91"/>
                  </a:lnTo>
                  <a:lnTo>
                    <a:pt x="259" y="96"/>
                  </a:lnTo>
                  <a:lnTo>
                    <a:pt x="259" y="102"/>
                  </a:lnTo>
                  <a:lnTo>
                    <a:pt x="259" y="103"/>
                  </a:lnTo>
                  <a:lnTo>
                    <a:pt x="263" y="103"/>
                  </a:lnTo>
                  <a:lnTo>
                    <a:pt x="267" y="105"/>
                  </a:lnTo>
                  <a:lnTo>
                    <a:pt x="269" y="103"/>
                  </a:lnTo>
                  <a:lnTo>
                    <a:pt x="272" y="103"/>
                  </a:lnTo>
                  <a:lnTo>
                    <a:pt x="272" y="102"/>
                  </a:lnTo>
                  <a:lnTo>
                    <a:pt x="274" y="96"/>
                  </a:lnTo>
                  <a:lnTo>
                    <a:pt x="278" y="91"/>
                  </a:lnTo>
                  <a:lnTo>
                    <a:pt x="281" y="89"/>
                  </a:lnTo>
                  <a:lnTo>
                    <a:pt x="287" y="87"/>
                  </a:lnTo>
                  <a:lnTo>
                    <a:pt x="294" y="89"/>
                  </a:lnTo>
                  <a:lnTo>
                    <a:pt x="298" y="91"/>
                  </a:lnTo>
                  <a:lnTo>
                    <a:pt x="302" y="96"/>
                  </a:lnTo>
                  <a:lnTo>
                    <a:pt x="304" y="102"/>
                  </a:lnTo>
                  <a:lnTo>
                    <a:pt x="302" y="103"/>
                  </a:lnTo>
                  <a:lnTo>
                    <a:pt x="305" y="103"/>
                  </a:lnTo>
                  <a:lnTo>
                    <a:pt x="309" y="105"/>
                  </a:lnTo>
                  <a:lnTo>
                    <a:pt x="313" y="103"/>
                  </a:lnTo>
                  <a:lnTo>
                    <a:pt x="315" y="103"/>
                  </a:lnTo>
                  <a:lnTo>
                    <a:pt x="315" y="102"/>
                  </a:lnTo>
                  <a:lnTo>
                    <a:pt x="316" y="96"/>
                  </a:lnTo>
                  <a:lnTo>
                    <a:pt x="320" y="91"/>
                  </a:lnTo>
                  <a:lnTo>
                    <a:pt x="324" y="89"/>
                  </a:lnTo>
                  <a:lnTo>
                    <a:pt x="318" y="89"/>
                  </a:lnTo>
                  <a:lnTo>
                    <a:pt x="313" y="89"/>
                  </a:lnTo>
                  <a:lnTo>
                    <a:pt x="309" y="87"/>
                  </a:lnTo>
                  <a:lnTo>
                    <a:pt x="305" y="89"/>
                  </a:lnTo>
                  <a:lnTo>
                    <a:pt x="300" y="89"/>
                  </a:lnTo>
                  <a:lnTo>
                    <a:pt x="296" y="89"/>
                  </a:lnTo>
                  <a:lnTo>
                    <a:pt x="291" y="85"/>
                  </a:lnTo>
                  <a:lnTo>
                    <a:pt x="289" y="81"/>
                  </a:lnTo>
                  <a:lnTo>
                    <a:pt x="285" y="85"/>
                  </a:lnTo>
                  <a:lnTo>
                    <a:pt x="280" y="89"/>
                  </a:lnTo>
                  <a:lnTo>
                    <a:pt x="276" y="89"/>
                  </a:lnTo>
                  <a:lnTo>
                    <a:pt x="270" y="89"/>
                  </a:lnTo>
                  <a:lnTo>
                    <a:pt x="267" y="87"/>
                  </a:lnTo>
                  <a:lnTo>
                    <a:pt x="263" y="89"/>
                  </a:lnTo>
                  <a:lnTo>
                    <a:pt x="258" y="89"/>
                  </a:lnTo>
                  <a:lnTo>
                    <a:pt x="252" y="89"/>
                  </a:lnTo>
                  <a:lnTo>
                    <a:pt x="248" y="85"/>
                  </a:lnTo>
                  <a:lnTo>
                    <a:pt x="245" y="81"/>
                  </a:lnTo>
                  <a:lnTo>
                    <a:pt x="243" y="85"/>
                  </a:lnTo>
                  <a:lnTo>
                    <a:pt x="237" y="89"/>
                  </a:lnTo>
                  <a:lnTo>
                    <a:pt x="232" y="89"/>
                  </a:lnTo>
                  <a:lnTo>
                    <a:pt x="228" y="89"/>
                  </a:lnTo>
                  <a:lnTo>
                    <a:pt x="225" y="87"/>
                  </a:lnTo>
                  <a:lnTo>
                    <a:pt x="221" y="89"/>
                  </a:lnTo>
                  <a:lnTo>
                    <a:pt x="215" y="89"/>
                  </a:lnTo>
                  <a:lnTo>
                    <a:pt x="210" y="89"/>
                  </a:lnTo>
                  <a:lnTo>
                    <a:pt x="206" y="85"/>
                  </a:lnTo>
                  <a:lnTo>
                    <a:pt x="202" y="81"/>
                  </a:lnTo>
                  <a:close/>
                  <a:moveTo>
                    <a:pt x="160" y="81"/>
                  </a:moveTo>
                  <a:lnTo>
                    <a:pt x="157" y="85"/>
                  </a:lnTo>
                  <a:lnTo>
                    <a:pt x="153" y="87"/>
                  </a:lnTo>
                  <a:lnTo>
                    <a:pt x="158" y="87"/>
                  </a:lnTo>
                  <a:lnTo>
                    <a:pt x="164" y="89"/>
                  </a:lnTo>
                  <a:lnTo>
                    <a:pt x="169" y="91"/>
                  </a:lnTo>
                  <a:lnTo>
                    <a:pt x="171" y="96"/>
                  </a:lnTo>
                  <a:lnTo>
                    <a:pt x="173" y="102"/>
                  </a:lnTo>
                  <a:lnTo>
                    <a:pt x="173" y="103"/>
                  </a:lnTo>
                  <a:lnTo>
                    <a:pt x="177" y="103"/>
                  </a:lnTo>
                  <a:lnTo>
                    <a:pt x="180" y="105"/>
                  </a:lnTo>
                  <a:lnTo>
                    <a:pt x="184" y="103"/>
                  </a:lnTo>
                  <a:lnTo>
                    <a:pt x="188" y="103"/>
                  </a:lnTo>
                  <a:lnTo>
                    <a:pt x="188" y="102"/>
                  </a:lnTo>
                  <a:lnTo>
                    <a:pt x="188" y="96"/>
                  </a:lnTo>
                  <a:lnTo>
                    <a:pt x="191" y="91"/>
                  </a:lnTo>
                  <a:lnTo>
                    <a:pt x="197" y="89"/>
                  </a:lnTo>
                  <a:lnTo>
                    <a:pt x="190" y="89"/>
                  </a:lnTo>
                  <a:lnTo>
                    <a:pt x="186" y="89"/>
                  </a:lnTo>
                  <a:lnTo>
                    <a:pt x="182" y="87"/>
                  </a:lnTo>
                  <a:lnTo>
                    <a:pt x="177" y="89"/>
                  </a:lnTo>
                  <a:lnTo>
                    <a:pt x="173" y="89"/>
                  </a:lnTo>
                  <a:lnTo>
                    <a:pt x="168" y="89"/>
                  </a:lnTo>
                  <a:lnTo>
                    <a:pt x="164" y="85"/>
                  </a:lnTo>
                  <a:lnTo>
                    <a:pt x="160" y="81"/>
                  </a:lnTo>
                  <a:close/>
                  <a:moveTo>
                    <a:pt x="74" y="81"/>
                  </a:moveTo>
                  <a:lnTo>
                    <a:pt x="70" y="85"/>
                  </a:lnTo>
                  <a:lnTo>
                    <a:pt x="67" y="89"/>
                  </a:lnTo>
                  <a:lnTo>
                    <a:pt x="72" y="87"/>
                  </a:lnTo>
                  <a:lnTo>
                    <a:pt x="78" y="89"/>
                  </a:lnTo>
                  <a:lnTo>
                    <a:pt x="83" y="91"/>
                  </a:lnTo>
                  <a:lnTo>
                    <a:pt x="87" y="96"/>
                  </a:lnTo>
                  <a:lnTo>
                    <a:pt x="87" y="102"/>
                  </a:lnTo>
                  <a:lnTo>
                    <a:pt x="87" y="103"/>
                  </a:lnTo>
                  <a:lnTo>
                    <a:pt x="90" y="103"/>
                  </a:lnTo>
                  <a:lnTo>
                    <a:pt x="94" y="105"/>
                  </a:lnTo>
                  <a:lnTo>
                    <a:pt x="96" y="103"/>
                  </a:lnTo>
                  <a:lnTo>
                    <a:pt x="100" y="103"/>
                  </a:lnTo>
                  <a:lnTo>
                    <a:pt x="100" y="102"/>
                  </a:lnTo>
                  <a:lnTo>
                    <a:pt x="101" y="96"/>
                  </a:lnTo>
                  <a:lnTo>
                    <a:pt x="105" y="91"/>
                  </a:lnTo>
                  <a:lnTo>
                    <a:pt x="109" y="89"/>
                  </a:lnTo>
                  <a:lnTo>
                    <a:pt x="114" y="87"/>
                  </a:lnTo>
                  <a:lnTo>
                    <a:pt x="122" y="89"/>
                  </a:lnTo>
                  <a:lnTo>
                    <a:pt x="125" y="91"/>
                  </a:lnTo>
                  <a:lnTo>
                    <a:pt x="129" y="96"/>
                  </a:lnTo>
                  <a:lnTo>
                    <a:pt x="131" y="102"/>
                  </a:lnTo>
                  <a:lnTo>
                    <a:pt x="129" y="103"/>
                  </a:lnTo>
                  <a:lnTo>
                    <a:pt x="133" y="103"/>
                  </a:lnTo>
                  <a:lnTo>
                    <a:pt x="136" y="105"/>
                  </a:lnTo>
                  <a:lnTo>
                    <a:pt x="140" y="103"/>
                  </a:lnTo>
                  <a:lnTo>
                    <a:pt x="144" y="103"/>
                  </a:lnTo>
                  <a:lnTo>
                    <a:pt x="144" y="102"/>
                  </a:lnTo>
                  <a:lnTo>
                    <a:pt x="144" y="96"/>
                  </a:lnTo>
                  <a:lnTo>
                    <a:pt x="147" y="92"/>
                  </a:lnTo>
                  <a:lnTo>
                    <a:pt x="151" y="89"/>
                  </a:lnTo>
                  <a:lnTo>
                    <a:pt x="147" y="89"/>
                  </a:lnTo>
                  <a:lnTo>
                    <a:pt x="142" y="89"/>
                  </a:lnTo>
                  <a:lnTo>
                    <a:pt x="138" y="85"/>
                  </a:lnTo>
                  <a:lnTo>
                    <a:pt x="133" y="89"/>
                  </a:lnTo>
                  <a:lnTo>
                    <a:pt x="129" y="89"/>
                  </a:lnTo>
                  <a:lnTo>
                    <a:pt x="123" y="89"/>
                  </a:lnTo>
                  <a:lnTo>
                    <a:pt x="118" y="85"/>
                  </a:lnTo>
                  <a:lnTo>
                    <a:pt x="116" y="81"/>
                  </a:lnTo>
                  <a:lnTo>
                    <a:pt x="112" y="85"/>
                  </a:lnTo>
                  <a:lnTo>
                    <a:pt x="109" y="89"/>
                  </a:lnTo>
                  <a:lnTo>
                    <a:pt x="103" y="89"/>
                  </a:lnTo>
                  <a:lnTo>
                    <a:pt x="98" y="89"/>
                  </a:lnTo>
                  <a:lnTo>
                    <a:pt x="94" y="87"/>
                  </a:lnTo>
                  <a:lnTo>
                    <a:pt x="90" y="89"/>
                  </a:lnTo>
                  <a:lnTo>
                    <a:pt x="87" y="89"/>
                  </a:lnTo>
                  <a:lnTo>
                    <a:pt x="81" y="89"/>
                  </a:lnTo>
                  <a:lnTo>
                    <a:pt x="76" y="85"/>
                  </a:lnTo>
                  <a:lnTo>
                    <a:pt x="74" y="81"/>
                  </a:lnTo>
                  <a:close/>
                  <a:moveTo>
                    <a:pt x="1764" y="46"/>
                  </a:moveTo>
                  <a:lnTo>
                    <a:pt x="1760" y="50"/>
                  </a:lnTo>
                  <a:lnTo>
                    <a:pt x="1755" y="50"/>
                  </a:lnTo>
                  <a:lnTo>
                    <a:pt x="1755" y="50"/>
                  </a:lnTo>
                  <a:lnTo>
                    <a:pt x="1757" y="54"/>
                  </a:lnTo>
                  <a:lnTo>
                    <a:pt x="1758" y="59"/>
                  </a:lnTo>
                  <a:lnTo>
                    <a:pt x="1758" y="61"/>
                  </a:lnTo>
                  <a:lnTo>
                    <a:pt x="1762" y="61"/>
                  </a:lnTo>
                  <a:lnTo>
                    <a:pt x="1764" y="63"/>
                  </a:lnTo>
                  <a:lnTo>
                    <a:pt x="1768" y="61"/>
                  </a:lnTo>
                  <a:lnTo>
                    <a:pt x="1771" y="61"/>
                  </a:lnTo>
                  <a:lnTo>
                    <a:pt x="1771" y="59"/>
                  </a:lnTo>
                  <a:lnTo>
                    <a:pt x="1771" y="54"/>
                  </a:lnTo>
                  <a:lnTo>
                    <a:pt x="1775" y="50"/>
                  </a:lnTo>
                  <a:lnTo>
                    <a:pt x="1773" y="50"/>
                  </a:lnTo>
                  <a:lnTo>
                    <a:pt x="1768" y="50"/>
                  </a:lnTo>
                  <a:lnTo>
                    <a:pt x="1764" y="46"/>
                  </a:lnTo>
                  <a:close/>
                  <a:moveTo>
                    <a:pt x="1937" y="46"/>
                  </a:moveTo>
                  <a:lnTo>
                    <a:pt x="1933" y="48"/>
                  </a:lnTo>
                  <a:lnTo>
                    <a:pt x="1927" y="50"/>
                  </a:lnTo>
                  <a:lnTo>
                    <a:pt x="1926" y="50"/>
                  </a:lnTo>
                  <a:lnTo>
                    <a:pt x="1929" y="54"/>
                  </a:lnTo>
                  <a:lnTo>
                    <a:pt x="1929" y="59"/>
                  </a:lnTo>
                  <a:lnTo>
                    <a:pt x="1929" y="61"/>
                  </a:lnTo>
                  <a:lnTo>
                    <a:pt x="1933" y="61"/>
                  </a:lnTo>
                  <a:lnTo>
                    <a:pt x="1937" y="63"/>
                  </a:lnTo>
                  <a:lnTo>
                    <a:pt x="1938" y="61"/>
                  </a:lnTo>
                  <a:lnTo>
                    <a:pt x="1942" y="61"/>
                  </a:lnTo>
                  <a:lnTo>
                    <a:pt x="1942" y="59"/>
                  </a:lnTo>
                  <a:lnTo>
                    <a:pt x="1944" y="54"/>
                  </a:lnTo>
                  <a:lnTo>
                    <a:pt x="1948" y="50"/>
                  </a:lnTo>
                  <a:lnTo>
                    <a:pt x="1946" y="50"/>
                  </a:lnTo>
                  <a:lnTo>
                    <a:pt x="1940" y="48"/>
                  </a:lnTo>
                  <a:lnTo>
                    <a:pt x="1937" y="46"/>
                  </a:lnTo>
                  <a:close/>
                  <a:moveTo>
                    <a:pt x="1806" y="46"/>
                  </a:moveTo>
                  <a:lnTo>
                    <a:pt x="1802" y="48"/>
                  </a:lnTo>
                  <a:lnTo>
                    <a:pt x="1797" y="50"/>
                  </a:lnTo>
                  <a:lnTo>
                    <a:pt x="1797" y="50"/>
                  </a:lnTo>
                  <a:lnTo>
                    <a:pt x="1799" y="54"/>
                  </a:lnTo>
                  <a:lnTo>
                    <a:pt x="1801" y="59"/>
                  </a:lnTo>
                  <a:lnTo>
                    <a:pt x="1801" y="61"/>
                  </a:lnTo>
                  <a:lnTo>
                    <a:pt x="1804" y="61"/>
                  </a:lnTo>
                  <a:lnTo>
                    <a:pt x="1806" y="63"/>
                  </a:lnTo>
                  <a:lnTo>
                    <a:pt x="1810" y="61"/>
                  </a:lnTo>
                  <a:lnTo>
                    <a:pt x="1813" y="61"/>
                  </a:lnTo>
                  <a:lnTo>
                    <a:pt x="1813" y="59"/>
                  </a:lnTo>
                  <a:lnTo>
                    <a:pt x="1813" y="54"/>
                  </a:lnTo>
                  <a:lnTo>
                    <a:pt x="1817" y="50"/>
                  </a:lnTo>
                  <a:lnTo>
                    <a:pt x="1815" y="50"/>
                  </a:lnTo>
                  <a:lnTo>
                    <a:pt x="1810" y="48"/>
                  </a:lnTo>
                  <a:lnTo>
                    <a:pt x="1806" y="46"/>
                  </a:lnTo>
                  <a:close/>
                  <a:moveTo>
                    <a:pt x="1848" y="46"/>
                  </a:moveTo>
                  <a:lnTo>
                    <a:pt x="1845" y="48"/>
                  </a:lnTo>
                  <a:lnTo>
                    <a:pt x="1841" y="50"/>
                  </a:lnTo>
                  <a:lnTo>
                    <a:pt x="1839" y="50"/>
                  </a:lnTo>
                  <a:lnTo>
                    <a:pt x="1841" y="54"/>
                  </a:lnTo>
                  <a:lnTo>
                    <a:pt x="1843" y="59"/>
                  </a:lnTo>
                  <a:lnTo>
                    <a:pt x="1843" y="61"/>
                  </a:lnTo>
                  <a:lnTo>
                    <a:pt x="1847" y="61"/>
                  </a:lnTo>
                  <a:lnTo>
                    <a:pt x="1848" y="63"/>
                  </a:lnTo>
                  <a:lnTo>
                    <a:pt x="1852" y="61"/>
                  </a:lnTo>
                  <a:lnTo>
                    <a:pt x="1856" y="61"/>
                  </a:lnTo>
                  <a:lnTo>
                    <a:pt x="1856" y="59"/>
                  </a:lnTo>
                  <a:lnTo>
                    <a:pt x="1858" y="54"/>
                  </a:lnTo>
                  <a:lnTo>
                    <a:pt x="1859" y="50"/>
                  </a:lnTo>
                  <a:lnTo>
                    <a:pt x="1858" y="50"/>
                  </a:lnTo>
                  <a:lnTo>
                    <a:pt x="1854" y="48"/>
                  </a:lnTo>
                  <a:lnTo>
                    <a:pt x="1848" y="46"/>
                  </a:lnTo>
                  <a:close/>
                  <a:moveTo>
                    <a:pt x="1892" y="46"/>
                  </a:moveTo>
                  <a:lnTo>
                    <a:pt x="1889" y="48"/>
                  </a:lnTo>
                  <a:lnTo>
                    <a:pt x="1883" y="50"/>
                  </a:lnTo>
                  <a:lnTo>
                    <a:pt x="1881" y="50"/>
                  </a:lnTo>
                  <a:lnTo>
                    <a:pt x="1885" y="54"/>
                  </a:lnTo>
                  <a:lnTo>
                    <a:pt x="1885" y="59"/>
                  </a:lnTo>
                  <a:lnTo>
                    <a:pt x="1885" y="61"/>
                  </a:lnTo>
                  <a:lnTo>
                    <a:pt x="1889" y="61"/>
                  </a:lnTo>
                  <a:lnTo>
                    <a:pt x="1892" y="65"/>
                  </a:lnTo>
                  <a:lnTo>
                    <a:pt x="1896" y="61"/>
                  </a:lnTo>
                  <a:lnTo>
                    <a:pt x="1900" y="61"/>
                  </a:lnTo>
                  <a:lnTo>
                    <a:pt x="1900" y="59"/>
                  </a:lnTo>
                  <a:lnTo>
                    <a:pt x="1902" y="54"/>
                  </a:lnTo>
                  <a:lnTo>
                    <a:pt x="1903" y="50"/>
                  </a:lnTo>
                  <a:lnTo>
                    <a:pt x="1902" y="50"/>
                  </a:lnTo>
                  <a:lnTo>
                    <a:pt x="1898" y="48"/>
                  </a:lnTo>
                  <a:lnTo>
                    <a:pt x="1892" y="46"/>
                  </a:lnTo>
                  <a:close/>
                  <a:moveTo>
                    <a:pt x="3821" y="43"/>
                  </a:moveTo>
                  <a:lnTo>
                    <a:pt x="3818" y="45"/>
                  </a:lnTo>
                  <a:lnTo>
                    <a:pt x="3814" y="46"/>
                  </a:lnTo>
                  <a:lnTo>
                    <a:pt x="3810" y="45"/>
                  </a:lnTo>
                  <a:lnTo>
                    <a:pt x="3814" y="48"/>
                  </a:lnTo>
                  <a:lnTo>
                    <a:pt x="3816" y="52"/>
                  </a:lnTo>
                  <a:lnTo>
                    <a:pt x="3816" y="56"/>
                  </a:lnTo>
                  <a:lnTo>
                    <a:pt x="3816" y="57"/>
                  </a:lnTo>
                  <a:lnTo>
                    <a:pt x="3821" y="59"/>
                  </a:lnTo>
                  <a:lnTo>
                    <a:pt x="3827" y="57"/>
                  </a:lnTo>
                  <a:lnTo>
                    <a:pt x="3827" y="56"/>
                  </a:lnTo>
                  <a:lnTo>
                    <a:pt x="3827" y="52"/>
                  </a:lnTo>
                  <a:lnTo>
                    <a:pt x="3829" y="48"/>
                  </a:lnTo>
                  <a:lnTo>
                    <a:pt x="3830" y="45"/>
                  </a:lnTo>
                  <a:lnTo>
                    <a:pt x="3829" y="46"/>
                  </a:lnTo>
                  <a:lnTo>
                    <a:pt x="3825" y="45"/>
                  </a:lnTo>
                  <a:lnTo>
                    <a:pt x="3821" y="43"/>
                  </a:lnTo>
                  <a:close/>
                  <a:moveTo>
                    <a:pt x="3693" y="43"/>
                  </a:moveTo>
                  <a:lnTo>
                    <a:pt x="3687" y="45"/>
                  </a:lnTo>
                  <a:lnTo>
                    <a:pt x="3683" y="46"/>
                  </a:lnTo>
                  <a:lnTo>
                    <a:pt x="3682" y="45"/>
                  </a:lnTo>
                  <a:lnTo>
                    <a:pt x="3683" y="48"/>
                  </a:lnTo>
                  <a:lnTo>
                    <a:pt x="3685" y="52"/>
                  </a:lnTo>
                  <a:lnTo>
                    <a:pt x="3685" y="56"/>
                  </a:lnTo>
                  <a:lnTo>
                    <a:pt x="3685" y="57"/>
                  </a:lnTo>
                  <a:lnTo>
                    <a:pt x="3689" y="57"/>
                  </a:lnTo>
                  <a:lnTo>
                    <a:pt x="3693" y="59"/>
                  </a:lnTo>
                  <a:lnTo>
                    <a:pt x="3694" y="57"/>
                  </a:lnTo>
                  <a:lnTo>
                    <a:pt x="3698" y="57"/>
                  </a:lnTo>
                  <a:lnTo>
                    <a:pt x="3698" y="56"/>
                  </a:lnTo>
                  <a:lnTo>
                    <a:pt x="3698" y="52"/>
                  </a:lnTo>
                  <a:lnTo>
                    <a:pt x="3700" y="48"/>
                  </a:lnTo>
                  <a:lnTo>
                    <a:pt x="3704" y="45"/>
                  </a:lnTo>
                  <a:lnTo>
                    <a:pt x="3700" y="46"/>
                  </a:lnTo>
                  <a:lnTo>
                    <a:pt x="3696" y="45"/>
                  </a:lnTo>
                  <a:lnTo>
                    <a:pt x="3693" y="43"/>
                  </a:lnTo>
                  <a:close/>
                  <a:moveTo>
                    <a:pt x="1914" y="43"/>
                  </a:moveTo>
                  <a:lnTo>
                    <a:pt x="1913" y="45"/>
                  </a:lnTo>
                  <a:lnTo>
                    <a:pt x="1914" y="45"/>
                  </a:lnTo>
                  <a:lnTo>
                    <a:pt x="1916" y="45"/>
                  </a:lnTo>
                  <a:lnTo>
                    <a:pt x="1914" y="43"/>
                  </a:lnTo>
                  <a:close/>
                  <a:moveTo>
                    <a:pt x="1870" y="43"/>
                  </a:moveTo>
                  <a:lnTo>
                    <a:pt x="1869" y="45"/>
                  </a:lnTo>
                  <a:lnTo>
                    <a:pt x="1870" y="45"/>
                  </a:lnTo>
                  <a:lnTo>
                    <a:pt x="1872" y="45"/>
                  </a:lnTo>
                  <a:lnTo>
                    <a:pt x="1870" y="43"/>
                  </a:lnTo>
                  <a:close/>
                  <a:moveTo>
                    <a:pt x="1786" y="43"/>
                  </a:moveTo>
                  <a:lnTo>
                    <a:pt x="1784" y="45"/>
                  </a:lnTo>
                  <a:lnTo>
                    <a:pt x="1786" y="45"/>
                  </a:lnTo>
                  <a:lnTo>
                    <a:pt x="1788" y="45"/>
                  </a:lnTo>
                  <a:lnTo>
                    <a:pt x="1786" y="43"/>
                  </a:lnTo>
                  <a:close/>
                  <a:moveTo>
                    <a:pt x="1957" y="43"/>
                  </a:moveTo>
                  <a:lnTo>
                    <a:pt x="1955" y="45"/>
                  </a:lnTo>
                  <a:lnTo>
                    <a:pt x="1957" y="45"/>
                  </a:lnTo>
                  <a:lnTo>
                    <a:pt x="1959" y="45"/>
                  </a:lnTo>
                  <a:lnTo>
                    <a:pt x="1957" y="43"/>
                  </a:lnTo>
                  <a:close/>
                  <a:moveTo>
                    <a:pt x="1828" y="43"/>
                  </a:moveTo>
                  <a:lnTo>
                    <a:pt x="1826" y="45"/>
                  </a:lnTo>
                  <a:lnTo>
                    <a:pt x="1828" y="45"/>
                  </a:lnTo>
                  <a:lnTo>
                    <a:pt x="1830" y="45"/>
                  </a:lnTo>
                  <a:lnTo>
                    <a:pt x="1828" y="43"/>
                  </a:lnTo>
                  <a:close/>
                  <a:moveTo>
                    <a:pt x="1744" y="43"/>
                  </a:moveTo>
                  <a:lnTo>
                    <a:pt x="1742" y="45"/>
                  </a:lnTo>
                  <a:lnTo>
                    <a:pt x="1744" y="45"/>
                  </a:lnTo>
                  <a:lnTo>
                    <a:pt x="1745" y="45"/>
                  </a:lnTo>
                  <a:lnTo>
                    <a:pt x="1744" y="43"/>
                  </a:lnTo>
                  <a:close/>
                  <a:moveTo>
                    <a:pt x="3908" y="43"/>
                  </a:moveTo>
                  <a:lnTo>
                    <a:pt x="3904" y="45"/>
                  </a:lnTo>
                  <a:lnTo>
                    <a:pt x="3898" y="46"/>
                  </a:lnTo>
                  <a:lnTo>
                    <a:pt x="3897" y="45"/>
                  </a:lnTo>
                  <a:lnTo>
                    <a:pt x="3898" y="48"/>
                  </a:lnTo>
                  <a:lnTo>
                    <a:pt x="3900" y="52"/>
                  </a:lnTo>
                  <a:lnTo>
                    <a:pt x="3902" y="56"/>
                  </a:lnTo>
                  <a:lnTo>
                    <a:pt x="3902" y="57"/>
                  </a:lnTo>
                  <a:lnTo>
                    <a:pt x="3904" y="57"/>
                  </a:lnTo>
                  <a:lnTo>
                    <a:pt x="3908" y="59"/>
                  </a:lnTo>
                  <a:lnTo>
                    <a:pt x="3911" y="57"/>
                  </a:lnTo>
                  <a:lnTo>
                    <a:pt x="3913" y="57"/>
                  </a:lnTo>
                  <a:lnTo>
                    <a:pt x="3913" y="56"/>
                  </a:lnTo>
                  <a:lnTo>
                    <a:pt x="3915" y="52"/>
                  </a:lnTo>
                  <a:lnTo>
                    <a:pt x="3917" y="48"/>
                  </a:lnTo>
                  <a:lnTo>
                    <a:pt x="3919" y="45"/>
                  </a:lnTo>
                  <a:lnTo>
                    <a:pt x="3917" y="46"/>
                  </a:lnTo>
                  <a:lnTo>
                    <a:pt x="3911" y="45"/>
                  </a:lnTo>
                  <a:lnTo>
                    <a:pt x="3908" y="43"/>
                  </a:lnTo>
                  <a:close/>
                  <a:moveTo>
                    <a:pt x="4211" y="43"/>
                  </a:moveTo>
                  <a:lnTo>
                    <a:pt x="4205" y="45"/>
                  </a:lnTo>
                  <a:lnTo>
                    <a:pt x="4201" y="46"/>
                  </a:lnTo>
                  <a:lnTo>
                    <a:pt x="4198" y="45"/>
                  </a:lnTo>
                  <a:lnTo>
                    <a:pt x="4201" y="48"/>
                  </a:lnTo>
                  <a:lnTo>
                    <a:pt x="4203" y="52"/>
                  </a:lnTo>
                  <a:lnTo>
                    <a:pt x="4203" y="56"/>
                  </a:lnTo>
                  <a:lnTo>
                    <a:pt x="4203" y="57"/>
                  </a:lnTo>
                  <a:lnTo>
                    <a:pt x="4207" y="57"/>
                  </a:lnTo>
                  <a:lnTo>
                    <a:pt x="4211" y="59"/>
                  </a:lnTo>
                  <a:lnTo>
                    <a:pt x="4212" y="57"/>
                  </a:lnTo>
                  <a:lnTo>
                    <a:pt x="4216" y="57"/>
                  </a:lnTo>
                  <a:lnTo>
                    <a:pt x="4216" y="56"/>
                  </a:lnTo>
                  <a:lnTo>
                    <a:pt x="4216" y="52"/>
                  </a:lnTo>
                  <a:lnTo>
                    <a:pt x="4218" y="48"/>
                  </a:lnTo>
                  <a:lnTo>
                    <a:pt x="4222" y="45"/>
                  </a:lnTo>
                  <a:lnTo>
                    <a:pt x="4218" y="46"/>
                  </a:lnTo>
                  <a:lnTo>
                    <a:pt x="4214" y="45"/>
                  </a:lnTo>
                  <a:lnTo>
                    <a:pt x="4211" y="43"/>
                  </a:lnTo>
                  <a:close/>
                  <a:moveTo>
                    <a:pt x="4253" y="43"/>
                  </a:moveTo>
                  <a:lnTo>
                    <a:pt x="4249" y="45"/>
                  </a:lnTo>
                  <a:lnTo>
                    <a:pt x="4244" y="46"/>
                  </a:lnTo>
                  <a:lnTo>
                    <a:pt x="4240" y="45"/>
                  </a:lnTo>
                  <a:lnTo>
                    <a:pt x="4244" y="48"/>
                  </a:lnTo>
                  <a:lnTo>
                    <a:pt x="4246" y="52"/>
                  </a:lnTo>
                  <a:lnTo>
                    <a:pt x="4246" y="56"/>
                  </a:lnTo>
                  <a:lnTo>
                    <a:pt x="4246" y="57"/>
                  </a:lnTo>
                  <a:lnTo>
                    <a:pt x="4249" y="57"/>
                  </a:lnTo>
                  <a:lnTo>
                    <a:pt x="4253" y="59"/>
                  </a:lnTo>
                  <a:lnTo>
                    <a:pt x="4255" y="57"/>
                  </a:lnTo>
                  <a:lnTo>
                    <a:pt x="4258" y="57"/>
                  </a:lnTo>
                  <a:lnTo>
                    <a:pt x="4258" y="56"/>
                  </a:lnTo>
                  <a:lnTo>
                    <a:pt x="4260" y="52"/>
                  </a:lnTo>
                  <a:lnTo>
                    <a:pt x="4262" y="48"/>
                  </a:lnTo>
                  <a:lnTo>
                    <a:pt x="4264" y="45"/>
                  </a:lnTo>
                  <a:lnTo>
                    <a:pt x="4260" y="46"/>
                  </a:lnTo>
                  <a:lnTo>
                    <a:pt x="4257" y="45"/>
                  </a:lnTo>
                  <a:lnTo>
                    <a:pt x="4253" y="43"/>
                  </a:lnTo>
                  <a:close/>
                  <a:moveTo>
                    <a:pt x="4078" y="43"/>
                  </a:moveTo>
                  <a:lnTo>
                    <a:pt x="4075" y="45"/>
                  </a:lnTo>
                  <a:lnTo>
                    <a:pt x="4069" y="46"/>
                  </a:lnTo>
                  <a:lnTo>
                    <a:pt x="4067" y="45"/>
                  </a:lnTo>
                  <a:lnTo>
                    <a:pt x="4069" y="48"/>
                  </a:lnTo>
                  <a:lnTo>
                    <a:pt x="4071" y="52"/>
                  </a:lnTo>
                  <a:lnTo>
                    <a:pt x="4073" y="56"/>
                  </a:lnTo>
                  <a:lnTo>
                    <a:pt x="4073" y="57"/>
                  </a:lnTo>
                  <a:lnTo>
                    <a:pt x="4075" y="57"/>
                  </a:lnTo>
                  <a:lnTo>
                    <a:pt x="4078" y="59"/>
                  </a:lnTo>
                  <a:lnTo>
                    <a:pt x="4082" y="57"/>
                  </a:lnTo>
                  <a:lnTo>
                    <a:pt x="4086" y="57"/>
                  </a:lnTo>
                  <a:lnTo>
                    <a:pt x="4086" y="56"/>
                  </a:lnTo>
                  <a:lnTo>
                    <a:pt x="4086" y="52"/>
                  </a:lnTo>
                  <a:lnTo>
                    <a:pt x="4088" y="48"/>
                  </a:lnTo>
                  <a:lnTo>
                    <a:pt x="4091" y="45"/>
                  </a:lnTo>
                  <a:lnTo>
                    <a:pt x="4088" y="46"/>
                  </a:lnTo>
                  <a:lnTo>
                    <a:pt x="4082" y="45"/>
                  </a:lnTo>
                  <a:lnTo>
                    <a:pt x="4078" y="43"/>
                  </a:lnTo>
                  <a:close/>
                  <a:moveTo>
                    <a:pt x="3950" y="43"/>
                  </a:moveTo>
                  <a:lnTo>
                    <a:pt x="3946" y="45"/>
                  </a:lnTo>
                  <a:lnTo>
                    <a:pt x="3941" y="46"/>
                  </a:lnTo>
                  <a:lnTo>
                    <a:pt x="3939" y="45"/>
                  </a:lnTo>
                  <a:lnTo>
                    <a:pt x="3941" y="48"/>
                  </a:lnTo>
                  <a:lnTo>
                    <a:pt x="3942" y="52"/>
                  </a:lnTo>
                  <a:lnTo>
                    <a:pt x="3944" y="56"/>
                  </a:lnTo>
                  <a:lnTo>
                    <a:pt x="3944" y="57"/>
                  </a:lnTo>
                  <a:lnTo>
                    <a:pt x="3946" y="57"/>
                  </a:lnTo>
                  <a:lnTo>
                    <a:pt x="3950" y="59"/>
                  </a:lnTo>
                  <a:lnTo>
                    <a:pt x="3953" y="57"/>
                  </a:lnTo>
                  <a:lnTo>
                    <a:pt x="3957" y="57"/>
                  </a:lnTo>
                  <a:lnTo>
                    <a:pt x="3955" y="56"/>
                  </a:lnTo>
                  <a:lnTo>
                    <a:pt x="3957" y="52"/>
                  </a:lnTo>
                  <a:lnTo>
                    <a:pt x="3959" y="48"/>
                  </a:lnTo>
                  <a:lnTo>
                    <a:pt x="3961" y="45"/>
                  </a:lnTo>
                  <a:lnTo>
                    <a:pt x="3959" y="46"/>
                  </a:lnTo>
                  <a:lnTo>
                    <a:pt x="3953" y="45"/>
                  </a:lnTo>
                  <a:lnTo>
                    <a:pt x="3950" y="43"/>
                  </a:lnTo>
                  <a:close/>
                  <a:moveTo>
                    <a:pt x="4295" y="43"/>
                  </a:moveTo>
                  <a:lnTo>
                    <a:pt x="4291" y="45"/>
                  </a:lnTo>
                  <a:lnTo>
                    <a:pt x="4286" y="46"/>
                  </a:lnTo>
                  <a:lnTo>
                    <a:pt x="4284" y="45"/>
                  </a:lnTo>
                  <a:lnTo>
                    <a:pt x="4286" y="48"/>
                  </a:lnTo>
                  <a:lnTo>
                    <a:pt x="4288" y="52"/>
                  </a:lnTo>
                  <a:lnTo>
                    <a:pt x="4290" y="56"/>
                  </a:lnTo>
                  <a:lnTo>
                    <a:pt x="4288" y="57"/>
                  </a:lnTo>
                  <a:lnTo>
                    <a:pt x="4291" y="57"/>
                  </a:lnTo>
                  <a:lnTo>
                    <a:pt x="4295" y="59"/>
                  </a:lnTo>
                  <a:lnTo>
                    <a:pt x="4299" y="57"/>
                  </a:lnTo>
                  <a:lnTo>
                    <a:pt x="4302" y="57"/>
                  </a:lnTo>
                  <a:lnTo>
                    <a:pt x="4302" y="56"/>
                  </a:lnTo>
                  <a:lnTo>
                    <a:pt x="4302" y="52"/>
                  </a:lnTo>
                  <a:lnTo>
                    <a:pt x="4304" y="48"/>
                  </a:lnTo>
                  <a:lnTo>
                    <a:pt x="4308" y="45"/>
                  </a:lnTo>
                  <a:lnTo>
                    <a:pt x="4304" y="46"/>
                  </a:lnTo>
                  <a:lnTo>
                    <a:pt x="4299" y="45"/>
                  </a:lnTo>
                  <a:lnTo>
                    <a:pt x="4295" y="43"/>
                  </a:lnTo>
                  <a:close/>
                  <a:moveTo>
                    <a:pt x="3992" y="43"/>
                  </a:moveTo>
                  <a:lnTo>
                    <a:pt x="3988" y="45"/>
                  </a:lnTo>
                  <a:lnTo>
                    <a:pt x="3983" y="46"/>
                  </a:lnTo>
                  <a:lnTo>
                    <a:pt x="3981" y="45"/>
                  </a:lnTo>
                  <a:lnTo>
                    <a:pt x="3983" y="48"/>
                  </a:lnTo>
                  <a:lnTo>
                    <a:pt x="3985" y="52"/>
                  </a:lnTo>
                  <a:lnTo>
                    <a:pt x="3987" y="56"/>
                  </a:lnTo>
                  <a:lnTo>
                    <a:pt x="3987" y="57"/>
                  </a:lnTo>
                  <a:lnTo>
                    <a:pt x="3990" y="57"/>
                  </a:lnTo>
                  <a:lnTo>
                    <a:pt x="3992" y="59"/>
                  </a:lnTo>
                  <a:lnTo>
                    <a:pt x="3996" y="57"/>
                  </a:lnTo>
                  <a:lnTo>
                    <a:pt x="3999" y="57"/>
                  </a:lnTo>
                  <a:lnTo>
                    <a:pt x="3999" y="56"/>
                  </a:lnTo>
                  <a:lnTo>
                    <a:pt x="3999" y="52"/>
                  </a:lnTo>
                  <a:lnTo>
                    <a:pt x="4001" y="48"/>
                  </a:lnTo>
                  <a:lnTo>
                    <a:pt x="4005" y="45"/>
                  </a:lnTo>
                  <a:lnTo>
                    <a:pt x="4001" y="46"/>
                  </a:lnTo>
                  <a:lnTo>
                    <a:pt x="3996" y="45"/>
                  </a:lnTo>
                  <a:lnTo>
                    <a:pt x="3992" y="43"/>
                  </a:lnTo>
                  <a:close/>
                  <a:moveTo>
                    <a:pt x="3735" y="43"/>
                  </a:moveTo>
                  <a:lnTo>
                    <a:pt x="3729" y="45"/>
                  </a:lnTo>
                  <a:lnTo>
                    <a:pt x="3726" y="46"/>
                  </a:lnTo>
                  <a:lnTo>
                    <a:pt x="3722" y="45"/>
                  </a:lnTo>
                  <a:lnTo>
                    <a:pt x="3726" y="48"/>
                  </a:lnTo>
                  <a:lnTo>
                    <a:pt x="3728" y="52"/>
                  </a:lnTo>
                  <a:lnTo>
                    <a:pt x="3728" y="56"/>
                  </a:lnTo>
                  <a:lnTo>
                    <a:pt x="3728" y="57"/>
                  </a:lnTo>
                  <a:lnTo>
                    <a:pt x="3731" y="57"/>
                  </a:lnTo>
                  <a:lnTo>
                    <a:pt x="3735" y="59"/>
                  </a:lnTo>
                  <a:lnTo>
                    <a:pt x="3737" y="57"/>
                  </a:lnTo>
                  <a:lnTo>
                    <a:pt x="3740" y="57"/>
                  </a:lnTo>
                  <a:lnTo>
                    <a:pt x="3740" y="56"/>
                  </a:lnTo>
                  <a:lnTo>
                    <a:pt x="3742" y="52"/>
                  </a:lnTo>
                  <a:lnTo>
                    <a:pt x="3744" y="48"/>
                  </a:lnTo>
                  <a:lnTo>
                    <a:pt x="3746" y="45"/>
                  </a:lnTo>
                  <a:lnTo>
                    <a:pt x="3744" y="46"/>
                  </a:lnTo>
                  <a:lnTo>
                    <a:pt x="3739" y="45"/>
                  </a:lnTo>
                  <a:lnTo>
                    <a:pt x="3735" y="43"/>
                  </a:lnTo>
                  <a:close/>
                  <a:moveTo>
                    <a:pt x="3649" y="43"/>
                  </a:moveTo>
                  <a:lnTo>
                    <a:pt x="3645" y="45"/>
                  </a:lnTo>
                  <a:lnTo>
                    <a:pt x="3641" y="46"/>
                  </a:lnTo>
                  <a:lnTo>
                    <a:pt x="3638" y="45"/>
                  </a:lnTo>
                  <a:lnTo>
                    <a:pt x="3641" y="48"/>
                  </a:lnTo>
                  <a:lnTo>
                    <a:pt x="3643" y="52"/>
                  </a:lnTo>
                  <a:lnTo>
                    <a:pt x="3643" y="56"/>
                  </a:lnTo>
                  <a:lnTo>
                    <a:pt x="3643" y="57"/>
                  </a:lnTo>
                  <a:lnTo>
                    <a:pt x="3647" y="57"/>
                  </a:lnTo>
                  <a:lnTo>
                    <a:pt x="3649" y="59"/>
                  </a:lnTo>
                  <a:lnTo>
                    <a:pt x="3652" y="57"/>
                  </a:lnTo>
                  <a:lnTo>
                    <a:pt x="3656" y="57"/>
                  </a:lnTo>
                  <a:lnTo>
                    <a:pt x="3656" y="56"/>
                  </a:lnTo>
                  <a:lnTo>
                    <a:pt x="3658" y="52"/>
                  </a:lnTo>
                  <a:lnTo>
                    <a:pt x="3660" y="48"/>
                  </a:lnTo>
                  <a:lnTo>
                    <a:pt x="3661" y="45"/>
                  </a:lnTo>
                  <a:lnTo>
                    <a:pt x="3658" y="46"/>
                  </a:lnTo>
                  <a:lnTo>
                    <a:pt x="3654" y="45"/>
                  </a:lnTo>
                  <a:lnTo>
                    <a:pt x="3649" y="43"/>
                  </a:lnTo>
                  <a:close/>
                  <a:moveTo>
                    <a:pt x="3606" y="43"/>
                  </a:moveTo>
                  <a:lnTo>
                    <a:pt x="3603" y="45"/>
                  </a:lnTo>
                  <a:lnTo>
                    <a:pt x="3597" y="46"/>
                  </a:lnTo>
                  <a:lnTo>
                    <a:pt x="3595" y="45"/>
                  </a:lnTo>
                  <a:lnTo>
                    <a:pt x="3597" y="48"/>
                  </a:lnTo>
                  <a:lnTo>
                    <a:pt x="3599" y="52"/>
                  </a:lnTo>
                  <a:lnTo>
                    <a:pt x="3599" y="56"/>
                  </a:lnTo>
                  <a:lnTo>
                    <a:pt x="3599" y="57"/>
                  </a:lnTo>
                  <a:lnTo>
                    <a:pt x="3603" y="57"/>
                  </a:lnTo>
                  <a:lnTo>
                    <a:pt x="3606" y="59"/>
                  </a:lnTo>
                  <a:lnTo>
                    <a:pt x="3610" y="57"/>
                  </a:lnTo>
                  <a:lnTo>
                    <a:pt x="3614" y="57"/>
                  </a:lnTo>
                  <a:lnTo>
                    <a:pt x="3614" y="56"/>
                  </a:lnTo>
                  <a:lnTo>
                    <a:pt x="3614" y="52"/>
                  </a:lnTo>
                  <a:lnTo>
                    <a:pt x="3615" y="48"/>
                  </a:lnTo>
                  <a:lnTo>
                    <a:pt x="3619" y="45"/>
                  </a:lnTo>
                  <a:lnTo>
                    <a:pt x="3615" y="46"/>
                  </a:lnTo>
                  <a:lnTo>
                    <a:pt x="3610" y="45"/>
                  </a:lnTo>
                  <a:lnTo>
                    <a:pt x="3606" y="43"/>
                  </a:lnTo>
                  <a:close/>
                  <a:moveTo>
                    <a:pt x="4036" y="43"/>
                  </a:moveTo>
                  <a:lnTo>
                    <a:pt x="4031" y="45"/>
                  </a:lnTo>
                  <a:lnTo>
                    <a:pt x="4027" y="46"/>
                  </a:lnTo>
                  <a:lnTo>
                    <a:pt x="4023" y="45"/>
                  </a:lnTo>
                  <a:lnTo>
                    <a:pt x="4027" y="48"/>
                  </a:lnTo>
                  <a:lnTo>
                    <a:pt x="4029" y="52"/>
                  </a:lnTo>
                  <a:lnTo>
                    <a:pt x="4029" y="56"/>
                  </a:lnTo>
                  <a:lnTo>
                    <a:pt x="4029" y="57"/>
                  </a:lnTo>
                  <a:lnTo>
                    <a:pt x="4032" y="57"/>
                  </a:lnTo>
                  <a:lnTo>
                    <a:pt x="4036" y="59"/>
                  </a:lnTo>
                  <a:lnTo>
                    <a:pt x="4038" y="57"/>
                  </a:lnTo>
                  <a:lnTo>
                    <a:pt x="4043" y="57"/>
                  </a:lnTo>
                  <a:lnTo>
                    <a:pt x="4042" y="56"/>
                  </a:lnTo>
                  <a:lnTo>
                    <a:pt x="4043" y="52"/>
                  </a:lnTo>
                  <a:lnTo>
                    <a:pt x="4045" y="48"/>
                  </a:lnTo>
                  <a:lnTo>
                    <a:pt x="4047" y="45"/>
                  </a:lnTo>
                  <a:lnTo>
                    <a:pt x="4045" y="46"/>
                  </a:lnTo>
                  <a:lnTo>
                    <a:pt x="4040" y="45"/>
                  </a:lnTo>
                  <a:lnTo>
                    <a:pt x="4036" y="43"/>
                  </a:lnTo>
                  <a:close/>
                  <a:moveTo>
                    <a:pt x="4122" y="43"/>
                  </a:moveTo>
                  <a:lnTo>
                    <a:pt x="4117" y="45"/>
                  </a:lnTo>
                  <a:lnTo>
                    <a:pt x="4113" y="46"/>
                  </a:lnTo>
                  <a:lnTo>
                    <a:pt x="4110" y="45"/>
                  </a:lnTo>
                  <a:lnTo>
                    <a:pt x="4113" y="48"/>
                  </a:lnTo>
                  <a:lnTo>
                    <a:pt x="4115" y="52"/>
                  </a:lnTo>
                  <a:lnTo>
                    <a:pt x="4115" y="56"/>
                  </a:lnTo>
                  <a:lnTo>
                    <a:pt x="4115" y="57"/>
                  </a:lnTo>
                  <a:lnTo>
                    <a:pt x="4119" y="57"/>
                  </a:lnTo>
                  <a:lnTo>
                    <a:pt x="4122" y="59"/>
                  </a:lnTo>
                  <a:lnTo>
                    <a:pt x="4124" y="57"/>
                  </a:lnTo>
                  <a:lnTo>
                    <a:pt x="4128" y="57"/>
                  </a:lnTo>
                  <a:lnTo>
                    <a:pt x="4128" y="56"/>
                  </a:lnTo>
                  <a:lnTo>
                    <a:pt x="4130" y="52"/>
                  </a:lnTo>
                  <a:lnTo>
                    <a:pt x="4132" y="48"/>
                  </a:lnTo>
                  <a:lnTo>
                    <a:pt x="4133" y="45"/>
                  </a:lnTo>
                  <a:lnTo>
                    <a:pt x="4130" y="46"/>
                  </a:lnTo>
                  <a:lnTo>
                    <a:pt x="4126" y="45"/>
                  </a:lnTo>
                  <a:lnTo>
                    <a:pt x="4122" y="43"/>
                  </a:lnTo>
                  <a:close/>
                  <a:moveTo>
                    <a:pt x="3779" y="41"/>
                  </a:moveTo>
                  <a:lnTo>
                    <a:pt x="3773" y="45"/>
                  </a:lnTo>
                  <a:lnTo>
                    <a:pt x="3768" y="46"/>
                  </a:lnTo>
                  <a:lnTo>
                    <a:pt x="3766" y="45"/>
                  </a:lnTo>
                  <a:lnTo>
                    <a:pt x="3768" y="48"/>
                  </a:lnTo>
                  <a:lnTo>
                    <a:pt x="3770" y="52"/>
                  </a:lnTo>
                  <a:lnTo>
                    <a:pt x="3772" y="56"/>
                  </a:lnTo>
                  <a:lnTo>
                    <a:pt x="3772" y="57"/>
                  </a:lnTo>
                  <a:lnTo>
                    <a:pt x="3775" y="59"/>
                  </a:lnTo>
                  <a:lnTo>
                    <a:pt x="3779" y="61"/>
                  </a:lnTo>
                  <a:lnTo>
                    <a:pt x="3783" y="57"/>
                  </a:lnTo>
                  <a:lnTo>
                    <a:pt x="3786" y="57"/>
                  </a:lnTo>
                  <a:lnTo>
                    <a:pt x="3786" y="56"/>
                  </a:lnTo>
                  <a:lnTo>
                    <a:pt x="3786" y="52"/>
                  </a:lnTo>
                  <a:lnTo>
                    <a:pt x="3788" y="48"/>
                  </a:lnTo>
                  <a:lnTo>
                    <a:pt x="3792" y="45"/>
                  </a:lnTo>
                  <a:lnTo>
                    <a:pt x="3788" y="46"/>
                  </a:lnTo>
                  <a:lnTo>
                    <a:pt x="3783" y="45"/>
                  </a:lnTo>
                  <a:lnTo>
                    <a:pt x="3779" y="41"/>
                  </a:lnTo>
                  <a:close/>
                  <a:moveTo>
                    <a:pt x="4167" y="41"/>
                  </a:moveTo>
                  <a:lnTo>
                    <a:pt x="4161" y="45"/>
                  </a:lnTo>
                  <a:lnTo>
                    <a:pt x="4156" y="46"/>
                  </a:lnTo>
                  <a:lnTo>
                    <a:pt x="4154" y="45"/>
                  </a:lnTo>
                  <a:lnTo>
                    <a:pt x="4156" y="48"/>
                  </a:lnTo>
                  <a:lnTo>
                    <a:pt x="4157" y="52"/>
                  </a:lnTo>
                  <a:lnTo>
                    <a:pt x="4159" y="56"/>
                  </a:lnTo>
                  <a:lnTo>
                    <a:pt x="4157" y="57"/>
                  </a:lnTo>
                  <a:lnTo>
                    <a:pt x="4163" y="59"/>
                  </a:lnTo>
                  <a:lnTo>
                    <a:pt x="4167" y="61"/>
                  </a:lnTo>
                  <a:lnTo>
                    <a:pt x="4170" y="59"/>
                  </a:lnTo>
                  <a:lnTo>
                    <a:pt x="4174" y="57"/>
                  </a:lnTo>
                  <a:lnTo>
                    <a:pt x="4174" y="56"/>
                  </a:lnTo>
                  <a:lnTo>
                    <a:pt x="4174" y="52"/>
                  </a:lnTo>
                  <a:lnTo>
                    <a:pt x="4176" y="48"/>
                  </a:lnTo>
                  <a:lnTo>
                    <a:pt x="4179" y="45"/>
                  </a:lnTo>
                  <a:lnTo>
                    <a:pt x="4176" y="46"/>
                  </a:lnTo>
                  <a:lnTo>
                    <a:pt x="4170" y="45"/>
                  </a:lnTo>
                  <a:lnTo>
                    <a:pt x="4167" y="41"/>
                  </a:lnTo>
                  <a:close/>
                  <a:moveTo>
                    <a:pt x="3863" y="41"/>
                  </a:moveTo>
                  <a:lnTo>
                    <a:pt x="3860" y="45"/>
                  </a:lnTo>
                  <a:lnTo>
                    <a:pt x="3852" y="46"/>
                  </a:lnTo>
                  <a:lnTo>
                    <a:pt x="3851" y="45"/>
                  </a:lnTo>
                  <a:lnTo>
                    <a:pt x="3852" y="48"/>
                  </a:lnTo>
                  <a:lnTo>
                    <a:pt x="3854" y="52"/>
                  </a:lnTo>
                  <a:lnTo>
                    <a:pt x="3856" y="56"/>
                  </a:lnTo>
                  <a:lnTo>
                    <a:pt x="3856" y="57"/>
                  </a:lnTo>
                  <a:lnTo>
                    <a:pt x="3860" y="59"/>
                  </a:lnTo>
                  <a:lnTo>
                    <a:pt x="3863" y="61"/>
                  </a:lnTo>
                  <a:lnTo>
                    <a:pt x="3867" y="59"/>
                  </a:lnTo>
                  <a:lnTo>
                    <a:pt x="3871" y="57"/>
                  </a:lnTo>
                  <a:lnTo>
                    <a:pt x="3871" y="56"/>
                  </a:lnTo>
                  <a:lnTo>
                    <a:pt x="3873" y="52"/>
                  </a:lnTo>
                  <a:lnTo>
                    <a:pt x="3874" y="48"/>
                  </a:lnTo>
                  <a:lnTo>
                    <a:pt x="3876" y="45"/>
                  </a:lnTo>
                  <a:lnTo>
                    <a:pt x="3874" y="46"/>
                  </a:lnTo>
                  <a:lnTo>
                    <a:pt x="3869" y="45"/>
                  </a:lnTo>
                  <a:lnTo>
                    <a:pt x="3863" y="41"/>
                  </a:lnTo>
                  <a:close/>
                  <a:moveTo>
                    <a:pt x="4317" y="39"/>
                  </a:moveTo>
                  <a:lnTo>
                    <a:pt x="4314" y="43"/>
                  </a:lnTo>
                  <a:lnTo>
                    <a:pt x="4317" y="41"/>
                  </a:lnTo>
                  <a:lnTo>
                    <a:pt x="4319" y="41"/>
                  </a:lnTo>
                  <a:lnTo>
                    <a:pt x="4317" y="39"/>
                  </a:lnTo>
                  <a:close/>
                  <a:moveTo>
                    <a:pt x="3972" y="39"/>
                  </a:moveTo>
                  <a:lnTo>
                    <a:pt x="3968" y="43"/>
                  </a:lnTo>
                  <a:lnTo>
                    <a:pt x="3972" y="41"/>
                  </a:lnTo>
                  <a:lnTo>
                    <a:pt x="3974" y="41"/>
                  </a:lnTo>
                  <a:lnTo>
                    <a:pt x="3972" y="39"/>
                  </a:lnTo>
                  <a:close/>
                  <a:moveTo>
                    <a:pt x="3928" y="39"/>
                  </a:moveTo>
                  <a:lnTo>
                    <a:pt x="3926" y="43"/>
                  </a:lnTo>
                  <a:lnTo>
                    <a:pt x="3928" y="41"/>
                  </a:lnTo>
                  <a:lnTo>
                    <a:pt x="3931" y="41"/>
                  </a:lnTo>
                  <a:lnTo>
                    <a:pt x="3928" y="39"/>
                  </a:lnTo>
                  <a:close/>
                  <a:moveTo>
                    <a:pt x="3886" y="39"/>
                  </a:moveTo>
                  <a:lnTo>
                    <a:pt x="3884" y="43"/>
                  </a:lnTo>
                  <a:lnTo>
                    <a:pt x="3886" y="41"/>
                  </a:lnTo>
                  <a:lnTo>
                    <a:pt x="3889" y="41"/>
                  </a:lnTo>
                  <a:lnTo>
                    <a:pt x="3886" y="39"/>
                  </a:lnTo>
                  <a:close/>
                  <a:moveTo>
                    <a:pt x="3841" y="39"/>
                  </a:moveTo>
                  <a:lnTo>
                    <a:pt x="3838" y="43"/>
                  </a:lnTo>
                  <a:lnTo>
                    <a:pt x="3841" y="41"/>
                  </a:lnTo>
                  <a:lnTo>
                    <a:pt x="3843" y="41"/>
                  </a:lnTo>
                  <a:lnTo>
                    <a:pt x="3841" y="39"/>
                  </a:lnTo>
                  <a:close/>
                  <a:moveTo>
                    <a:pt x="3755" y="39"/>
                  </a:moveTo>
                  <a:lnTo>
                    <a:pt x="3753" y="43"/>
                  </a:lnTo>
                  <a:lnTo>
                    <a:pt x="3757" y="41"/>
                  </a:lnTo>
                  <a:lnTo>
                    <a:pt x="3759" y="41"/>
                  </a:lnTo>
                  <a:lnTo>
                    <a:pt x="3755" y="39"/>
                  </a:lnTo>
                  <a:close/>
                  <a:moveTo>
                    <a:pt x="3713" y="39"/>
                  </a:moveTo>
                  <a:lnTo>
                    <a:pt x="3709" y="43"/>
                  </a:lnTo>
                  <a:lnTo>
                    <a:pt x="3713" y="41"/>
                  </a:lnTo>
                  <a:lnTo>
                    <a:pt x="3717" y="41"/>
                  </a:lnTo>
                  <a:lnTo>
                    <a:pt x="3713" y="39"/>
                  </a:lnTo>
                  <a:close/>
                  <a:moveTo>
                    <a:pt x="3628" y="39"/>
                  </a:moveTo>
                  <a:lnTo>
                    <a:pt x="3625" y="43"/>
                  </a:lnTo>
                  <a:lnTo>
                    <a:pt x="3628" y="41"/>
                  </a:lnTo>
                  <a:lnTo>
                    <a:pt x="3630" y="41"/>
                  </a:lnTo>
                  <a:lnTo>
                    <a:pt x="3628" y="39"/>
                  </a:lnTo>
                  <a:close/>
                  <a:moveTo>
                    <a:pt x="3584" y="39"/>
                  </a:moveTo>
                  <a:lnTo>
                    <a:pt x="3582" y="43"/>
                  </a:lnTo>
                  <a:lnTo>
                    <a:pt x="3584" y="41"/>
                  </a:lnTo>
                  <a:lnTo>
                    <a:pt x="3588" y="41"/>
                  </a:lnTo>
                  <a:lnTo>
                    <a:pt x="3584" y="39"/>
                  </a:lnTo>
                  <a:close/>
                  <a:moveTo>
                    <a:pt x="4273" y="39"/>
                  </a:moveTo>
                  <a:lnTo>
                    <a:pt x="4271" y="43"/>
                  </a:lnTo>
                  <a:lnTo>
                    <a:pt x="4273" y="41"/>
                  </a:lnTo>
                  <a:lnTo>
                    <a:pt x="4277" y="41"/>
                  </a:lnTo>
                  <a:lnTo>
                    <a:pt x="4273" y="39"/>
                  </a:lnTo>
                  <a:close/>
                  <a:moveTo>
                    <a:pt x="4231" y="39"/>
                  </a:moveTo>
                  <a:lnTo>
                    <a:pt x="4227" y="43"/>
                  </a:lnTo>
                  <a:lnTo>
                    <a:pt x="4231" y="41"/>
                  </a:lnTo>
                  <a:lnTo>
                    <a:pt x="4235" y="41"/>
                  </a:lnTo>
                  <a:lnTo>
                    <a:pt x="4231" y="39"/>
                  </a:lnTo>
                  <a:close/>
                  <a:moveTo>
                    <a:pt x="4189" y="39"/>
                  </a:moveTo>
                  <a:lnTo>
                    <a:pt x="4185" y="43"/>
                  </a:lnTo>
                  <a:lnTo>
                    <a:pt x="4189" y="41"/>
                  </a:lnTo>
                  <a:lnTo>
                    <a:pt x="4192" y="41"/>
                  </a:lnTo>
                  <a:lnTo>
                    <a:pt x="4189" y="39"/>
                  </a:lnTo>
                  <a:close/>
                  <a:moveTo>
                    <a:pt x="4143" y="39"/>
                  </a:moveTo>
                  <a:lnTo>
                    <a:pt x="4141" y="43"/>
                  </a:lnTo>
                  <a:lnTo>
                    <a:pt x="4143" y="41"/>
                  </a:lnTo>
                  <a:lnTo>
                    <a:pt x="4146" y="41"/>
                  </a:lnTo>
                  <a:lnTo>
                    <a:pt x="4143" y="39"/>
                  </a:lnTo>
                  <a:close/>
                  <a:moveTo>
                    <a:pt x="4100" y="39"/>
                  </a:moveTo>
                  <a:lnTo>
                    <a:pt x="4097" y="43"/>
                  </a:lnTo>
                  <a:lnTo>
                    <a:pt x="4100" y="41"/>
                  </a:lnTo>
                  <a:lnTo>
                    <a:pt x="4102" y="41"/>
                  </a:lnTo>
                  <a:lnTo>
                    <a:pt x="4100" y="39"/>
                  </a:lnTo>
                  <a:close/>
                  <a:moveTo>
                    <a:pt x="4058" y="39"/>
                  </a:moveTo>
                  <a:lnTo>
                    <a:pt x="4055" y="43"/>
                  </a:lnTo>
                  <a:lnTo>
                    <a:pt x="4058" y="41"/>
                  </a:lnTo>
                  <a:lnTo>
                    <a:pt x="4060" y="41"/>
                  </a:lnTo>
                  <a:lnTo>
                    <a:pt x="4058" y="39"/>
                  </a:lnTo>
                  <a:close/>
                  <a:moveTo>
                    <a:pt x="4014" y="39"/>
                  </a:moveTo>
                  <a:lnTo>
                    <a:pt x="4010" y="43"/>
                  </a:lnTo>
                  <a:lnTo>
                    <a:pt x="4014" y="41"/>
                  </a:lnTo>
                  <a:lnTo>
                    <a:pt x="4018" y="41"/>
                  </a:lnTo>
                  <a:lnTo>
                    <a:pt x="4014" y="39"/>
                  </a:lnTo>
                  <a:close/>
                  <a:moveTo>
                    <a:pt x="3801" y="39"/>
                  </a:moveTo>
                  <a:lnTo>
                    <a:pt x="3797" y="43"/>
                  </a:lnTo>
                  <a:lnTo>
                    <a:pt x="3801" y="41"/>
                  </a:lnTo>
                  <a:lnTo>
                    <a:pt x="3803" y="41"/>
                  </a:lnTo>
                  <a:lnTo>
                    <a:pt x="3801" y="39"/>
                  </a:lnTo>
                  <a:close/>
                  <a:moveTo>
                    <a:pt x="3671" y="39"/>
                  </a:moveTo>
                  <a:lnTo>
                    <a:pt x="3669" y="43"/>
                  </a:lnTo>
                  <a:lnTo>
                    <a:pt x="3671" y="41"/>
                  </a:lnTo>
                  <a:lnTo>
                    <a:pt x="3674" y="41"/>
                  </a:lnTo>
                  <a:lnTo>
                    <a:pt x="3671" y="39"/>
                  </a:lnTo>
                  <a:close/>
                  <a:moveTo>
                    <a:pt x="1700" y="4"/>
                  </a:moveTo>
                  <a:lnTo>
                    <a:pt x="1707" y="6"/>
                  </a:lnTo>
                  <a:lnTo>
                    <a:pt x="1711" y="10"/>
                  </a:lnTo>
                  <a:lnTo>
                    <a:pt x="1714" y="13"/>
                  </a:lnTo>
                  <a:lnTo>
                    <a:pt x="1714" y="19"/>
                  </a:lnTo>
                  <a:lnTo>
                    <a:pt x="1714" y="21"/>
                  </a:lnTo>
                  <a:lnTo>
                    <a:pt x="1718" y="21"/>
                  </a:lnTo>
                  <a:lnTo>
                    <a:pt x="1722" y="23"/>
                  </a:lnTo>
                  <a:lnTo>
                    <a:pt x="1725" y="21"/>
                  </a:lnTo>
                  <a:lnTo>
                    <a:pt x="1729" y="21"/>
                  </a:lnTo>
                  <a:lnTo>
                    <a:pt x="1729" y="19"/>
                  </a:lnTo>
                  <a:lnTo>
                    <a:pt x="1729" y="13"/>
                  </a:lnTo>
                  <a:lnTo>
                    <a:pt x="1733" y="10"/>
                  </a:lnTo>
                  <a:lnTo>
                    <a:pt x="1738" y="6"/>
                  </a:lnTo>
                  <a:lnTo>
                    <a:pt x="1744" y="4"/>
                  </a:lnTo>
                  <a:lnTo>
                    <a:pt x="1749" y="6"/>
                  </a:lnTo>
                  <a:lnTo>
                    <a:pt x="1753" y="10"/>
                  </a:lnTo>
                  <a:lnTo>
                    <a:pt x="1757" y="13"/>
                  </a:lnTo>
                  <a:lnTo>
                    <a:pt x="1758" y="19"/>
                  </a:lnTo>
                  <a:lnTo>
                    <a:pt x="1758" y="21"/>
                  </a:lnTo>
                  <a:lnTo>
                    <a:pt x="1762" y="21"/>
                  </a:lnTo>
                  <a:lnTo>
                    <a:pt x="1764" y="23"/>
                  </a:lnTo>
                  <a:lnTo>
                    <a:pt x="1768" y="21"/>
                  </a:lnTo>
                  <a:lnTo>
                    <a:pt x="1771" y="21"/>
                  </a:lnTo>
                  <a:lnTo>
                    <a:pt x="1771" y="19"/>
                  </a:lnTo>
                  <a:lnTo>
                    <a:pt x="1771" y="13"/>
                  </a:lnTo>
                  <a:lnTo>
                    <a:pt x="1775" y="10"/>
                  </a:lnTo>
                  <a:lnTo>
                    <a:pt x="1780" y="6"/>
                  </a:lnTo>
                  <a:lnTo>
                    <a:pt x="1786" y="4"/>
                  </a:lnTo>
                  <a:lnTo>
                    <a:pt x="1791" y="6"/>
                  </a:lnTo>
                  <a:lnTo>
                    <a:pt x="1795" y="10"/>
                  </a:lnTo>
                  <a:lnTo>
                    <a:pt x="1799" y="13"/>
                  </a:lnTo>
                  <a:lnTo>
                    <a:pt x="1801" y="19"/>
                  </a:lnTo>
                  <a:lnTo>
                    <a:pt x="1801" y="21"/>
                  </a:lnTo>
                  <a:lnTo>
                    <a:pt x="1804" y="21"/>
                  </a:lnTo>
                  <a:lnTo>
                    <a:pt x="1806" y="23"/>
                  </a:lnTo>
                  <a:lnTo>
                    <a:pt x="1810" y="21"/>
                  </a:lnTo>
                  <a:lnTo>
                    <a:pt x="1813" y="21"/>
                  </a:lnTo>
                  <a:lnTo>
                    <a:pt x="1813" y="19"/>
                  </a:lnTo>
                  <a:lnTo>
                    <a:pt x="1813" y="13"/>
                  </a:lnTo>
                  <a:lnTo>
                    <a:pt x="1817" y="10"/>
                  </a:lnTo>
                  <a:lnTo>
                    <a:pt x="1823" y="6"/>
                  </a:lnTo>
                  <a:lnTo>
                    <a:pt x="1828" y="4"/>
                  </a:lnTo>
                  <a:lnTo>
                    <a:pt x="1834" y="6"/>
                  </a:lnTo>
                  <a:lnTo>
                    <a:pt x="1839" y="10"/>
                  </a:lnTo>
                  <a:lnTo>
                    <a:pt x="1841" y="13"/>
                  </a:lnTo>
                  <a:lnTo>
                    <a:pt x="1843" y="19"/>
                  </a:lnTo>
                  <a:lnTo>
                    <a:pt x="1843" y="21"/>
                  </a:lnTo>
                  <a:lnTo>
                    <a:pt x="1847" y="21"/>
                  </a:lnTo>
                  <a:lnTo>
                    <a:pt x="1848" y="23"/>
                  </a:lnTo>
                  <a:lnTo>
                    <a:pt x="1852" y="21"/>
                  </a:lnTo>
                  <a:lnTo>
                    <a:pt x="1856" y="21"/>
                  </a:lnTo>
                  <a:lnTo>
                    <a:pt x="1856" y="19"/>
                  </a:lnTo>
                  <a:lnTo>
                    <a:pt x="1858" y="13"/>
                  </a:lnTo>
                  <a:lnTo>
                    <a:pt x="1859" y="10"/>
                  </a:lnTo>
                  <a:lnTo>
                    <a:pt x="1865" y="6"/>
                  </a:lnTo>
                  <a:lnTo>
                    <a:pt x="1870" y="4"/>
                  </a:lnTo>
                  <a:lnTo>
                    <a:pt x="1876" y="6"/>
                  </a:lnTo>
                  <a:lnTo>
                    <a:pt x="1881" y="10"/>
                  </a:lnTo>
                  <a:lnTo>
                    <a:pt x="1885" y="13"/>
                  </a:lnTo>
                  <a:lnTo>
                    <a:pt x="1885" y="19"/>
                  </a:lnTo>
                  <a:lnTo>
                    <a:pt x="1885" y="21"/>
                  </a:lnTo>
                  <a:lnTo>
                    <a:pt x="1889" y="23"/>
                  </a:lnTo>
                  <a:lnTo>
                    <a:pt x="1892" y="24"/>
                  </a:lnTo>
                  <a:lnTo>
                    <a:pt x="1896" y="21"/>
                  </a:lnTo>
                  <a:lnTo>
                    <a:pt x="1900" y="21"/>
                  </a:lnTo>
                  <a:lnTo>
                    <a:pt x="1900" y="19"/>
                  </a:lnTo>
                  <a:lnTo>
                    <a:pt x="1902" y="13"/>
                  </a:lnTo>
                  <a:lnTo>
                    <a:pt x="1905" y="10"/>
                  </a:lnTo>
                  <a:lnTo>
                    <a:pt x="1909" y="6"/>
                  </a:lnTo>
                  <a:lnTo>
                    <a:pt x="1914" y="4"/>
                  </a:lnTo>
                  <a:lnTo>
                    <a:pt x="1920" y="6"/>
                  </a:lnTo>
                  <a:lnTo>
                    <a:pt x="1926" y="10"/>
                  </a:lnTo>
                  <a:lnTo>
                    <a:pt x="1929" y="13"/>
                  </a:lnTo>
                  <a:lnTo>
                    <a:pt x="1929" y="19"/>
                  </a:lnTo>
                  <a:lnTo>
                    <a:pt x="1929" y="21"/>
                  </a:lnTo>
                  <a:lnTo>
                    <a:pt x="1933" y="21"/>
                  </a:lnTo>
                  <a:lnTo>
                    <a:pt x="1937" y="23"/>
                  </a:lnTo>
                  <a:lnTo>
                    <a:pt x="1938" y="21"/>
                  </a:lnTo>
                  <a:lnTo>
                    <a:pt x="1942" y="21"/>
                  </a:lnTo>
                  <a:lnTo>
                    <a:pt x="1942" y="19"/>
                  </a:lnTo>
                  <a:lnTo>
                    <a:pt x="1944" y="13"/>
                  </a:lnTo>
                  <a:lnTo>
                    <a:pt x="1948" y="10"/>
                  </a:lnTo>
                  <a:lnTo>
                    <a:pt x="1951" y="6"/>
                  </a:lnTo>
                  <a:lnTo>
                    <a:pt x="1957" y="4"/>
                  </a:lnTo>
                  <a:lnTo>
                    <a:pt x="1964" y="6"/>
                  </a:lnTo>
                  <a:lnTo>
                    <a:pt x="1968" y="10"/>
                  </a:lnTo>
                  <a:lnTo>
                    <a:pt x="1971" y="13"/>
                  </a:lnTo>
                  <a:lnTo>
                    <a:pt x="1973" y="19"/>
                  </a:lnTo>
                  <a:lnTo>
                    <a:pt x="1971" y="21"/>
                  </a:lnTo>
                  <a:lnTo>
                    <a:pt x="1975" y="21"/>
                  </a:lnTo>
                  <a:lnTo>
                    <a:pt x="1979" y="23"/>
                  </a:lnTo>
                  <a:lnTo>
                    <a:pt x="1982" y="21"/>
                  </a:lnTo>
                  <a:lnTo>
                    <a:pt x="1986" y="21"/>
                  </a:lnTo>
                  <a:lnTo>
                    <a:pt x="1986" y="19"/>
                  </a:lnTo>
                  <a:lnTo>
                    <a:pt x="1986" y="13"/>
                  </a:lnTo>
                  <a:lnTo>
                    <a:pt x="1990" y="10"/>
                  </a:lnTo>
                  <a:lnTo>
                    <a:pt x="1995" y="6"/>
                  </a:lnTo>
                  <a:lnTo>
                    <a:pt x="2001" y="4"/>
                  </a:lnTo>
                  <a:lnTo>
                    <a:pt x="2006" y="6"/>
                  </a:lnTo>
                  <a:lnTo>
                    <a:pt x="2012" y="10"/>
                  </a:lnTo>
                  <a:lnTo>
                    <a:pt x="2014" y="13"/>
                  </a:lnTo>
                  <a:lnTo>
                    <a:pt x="2016" y="19"/>
                  </a:lnTo>
                  <a:lnTo>
                    <a:pt x="2016" y="21"/>
                  </a:lnTo>
                  <a:lnTo>
                    <a:pt x="2021" y="23"/>
                  </a:lnTo>
                  <a:lnTo>
                    <a:pt x="2025" y="26"/>
                  </a:lnTo>
                  <a:lnTo>
                    <a:pt x="2027" y="30"/>
                  </a:lnTo>
                  <a:lnTo>
                    <a:pt x="2028" y="35"/>
                  </a:lnTo>
                  <a:lnTo>
                    <a:pt x="2027" y="41"/>
                  </a:lnTo>
                  <a:lnTo>
                    <a:pt x="2023" y="46"/>
                  </a:lnTo>
                  <a:lnTo>
                    <a:pt x="2019" y="48"/>
                  </a:lnTo>
                  <a:lnTo>
                    <a:pt x="2014" y="50"/>
                  </a:lnTo>
                  <a:lnTo>
                    <a:pt x="2008" y="48"/>
                  </a:lnTo>
                  <a:lnTo>
                    <a:pt x="2005" y="46"/>
                  </a:lnTo>
                  <a:lnTo>
                    <a:pt x="2001" y="43"/>
                  </a:lnTo>
                  <a:lnTo>
                    <a:pt x="1997" y="46"/>
                  </a:lnTo>
                  <a:lnTo>
                    <a:pt x="1993" y="48"/>
                  </a:lnTo>
                  <a:lnTo>
                    <a:pt x="1988" y="50"/>
                  </a:lnTo>
                  <a:lnTo>
                    <a:pt x="1982" y="48"/>
                  </a:lnTo>
                  <a:lnTo>
                    <a:pt x="1979" y="46"/>
                  </a:lnTo>
                  <a:lnTo>
                    <a:pt x="1975" y="48"/>
                  </a:lnTo>
                  <a:lnTo>
                    <a:pt x="1970" y="50"/>
                  </a:lnTo>
                  <a:lnTo>
                    <a:pt x="1968" y="50"/>
                  </a:lnTo>
                  <a:lnTo>
                    <a:pt x="1971" y="54"/>
                  </a:lnTo>
                  <a:lnTo>
                    <a:pt x="1973" y="59"/>
                  </a:lnTo>
                  <a:lnTo>
                    <a:pt x="1971" y="61"/>
                  </a:lnTo>
                  <a:lnTo>
                    <a:pt x="1977" y="63"/>
                  </a:lnTo>
                  <a:lnTo>
                    <a:pt x="1981" y="65"/>
                  </a:lnTo>
                  <a:lnTo>
                    <a:pt x="1984" y="70"/>
                  </a:lnTo>
                  <a:lnTo>
                    <a:pt x="1984" y="76"/>
                  </a:lnTo>
                  <a:lnTo>
                    <a:pt x="1984" y="81"/>
                  </a:lnTo>
                  <a:lnTo>
                    <a:pt x="1981" y="87"/>
                  </a:lnTo>
                  <a:lnTo>
                    <a:pt x="1975" y="89"/>
                  </a:lnTo>
                  <a:lnTo>
                    <a:pt x="1970" y="91"/>
                  </a:lnTo>
                  <a:lnTo>
                    <a:pt x="1964" y="89"/>
                  </a:lnTo>
                  <a:lnTo>
                    <a:pt x="1960" y="87"/>
                  </a:lnTo>
                  <a:lnTo>
                    <a:pt x="1957" y="83"/>
                  </a:lnTo>
                  <a:lnTo>
                    <a:pt x="1955" y="87"/>
                  </a:lnTo>
                  <a:lnTo>
                    <a:pt x="1949" y="89"/>
                  </a:lnTo>
                  <a:lnTo>
                    <a:pt x="1946" y="91"/>
                  </a:lnTo>
                  <a:lnTo>
                    <a:pt x="1940" y="89"/>
                  </a:lnTo>
                  <a:lnTo>
                    <a:pt x="1937" y="87"/>
                  </a:lnTo>
                  <a:lnTo>
                    <a:pt x="1933" y="89"/>
                  </a:lnTo>
                  <a:lnTo>
                    <a:pt x="1927" y="91"/>
                  </a:lnTo>
                  <a:lnTo>
                    <a:pt x="1922" y="89"/>
                  </a:lnTo>
                  <a:lnTo>
                    <a:pt x="1918" y="87"/>
                  </a:lnTo>
                  <a:lnTo>
                    <a:pt x="1914" y="83"/>
                  </a:lnTo>
                  <a:lnTo>
                    <a:pt x="1911" y="87"/>
                  </a:lnTo>
                  <a:lnTo>
                    <a:pt x="1907" y="89"/>
                  </a:lnTo>
                  <a:lnTo>
                    <a:pt x="1902" y="91"/>
                  </a:lnTo>
                  <a:lnTo>
                    <a:pt x="1898" y="89"/>
                  </a:lnTo>
                  <a:lnTo>
                    <a:pt x="1892" y="87"/>
                  </a:lnTo>
                  <a:lnTo>
                    <a:pt x="1889" y="89"/>
                  </a:lnTo>
                  <a:lnTo>
                    <a:pt x="1883" y="91"/>
                  </a:lnTo>
                  <a:lnTo>
                    <a:pt x="1878" y="89"/>
                  </a:lnTo>
                  <a:lnTo>
                    <a:pt x="1874" y="87"/>
                  </a:lnTo>
                  <a:lnTo>
                    <a:pt x="1870" y="83"/>
                  </a:lnTo>
                  <a:lnTo>
                    <a:pt x="1867" y="87"/>
                  </a:lnTo>
                  <a:lnTo>
                    <a:pt x="1863" y="89"/>
                  </a:lnTo>
                  <a:lnTo>
                    <a:pt x="1858" y="91"/>
                  </a:lnTo>
                  <a:lnTo>
                    <a:pt x="1854" y="89"/>
                  </a:lnTo>
                  <a:lnTo>
                    <a:pt x="1848" y="87"/>
                  </a:lnTo>
                  <a:lnTo>
                    <a:pt x="1845" y="89"/>
                  </a:lnTo>
                  <a:lnTo>
                    <a:pt x="1841" y="91"/>
                  </a:lnTo>
                  <a:lnTo>
                    <a:pt x="1836" y="89"/>
                  </a:lnTo>
                  <a:lnTo>
                    <a:pt x="1832" y="87"/>
                  </a:lnTo>
                  <a:lnTo>
                    <a:pt x="1828" y="83"/>
                  </a:lnTo>
                  <a:lnTo>
                    <a:pt x="1824" y="87"/>
                  </a:lnTo>
                  <a:lnTo>
                    <a:pt x="1821" y="89"/>
                  </a:lnTo>
                  <a:lnTo>
                    <a:pt x="1815" y="91"/>
                  </a:lnTo>
                  <a:lnTo>
                    <a:pt x="1810" y="89"/>
                  </a:lnTo>
                  <a:lnTo>
                    <a:pt x="1806" y="87"/>
                  </a:lnTo>
                  <a:lnTo>
                    <a:pt x="1802" y="89"/>
                  </a:lnTo>
                  <a:lnTo>
                    <a:pt x="1797" y="91"/>
                  </a:lnTo>
                  <a:lnTo>
                    <a:pt x="1793" y="89"/>
                  </a:lnTo>
                  <a:lnTo>
                    <a:pt x="1788" y="87"/>
                  </a:lnTo>
                  <a:lnTo>
                    <a:pt x="1786" y="83"/>
                  </a:lnTo>
                  <a:lnTo>
                    <a:pt x="1782" y="87"/>
                  </a:lnTo>
                  <a:lnTo>
                    <a:pt x="1779" y="89"/>
                  </a:lnTo>
                  <a:lnTo>
                    <a:pt x="1773" y="91"/>
                  </a:lnTo>
                  <a:lnTo>
                    <a:pt x="1768" y="89"/>
                  </a:lnTo>
                  <a:lnTo>
                    <a:pt x="1764" y="87"/>
                  </a:lnTo>
                  <a:lnTo>
                    <a:pt x="1760" y="89"/>
                  </a:lnTo>
                  <a:lnTo>
                    <a:pt x="1755" y="91"/>
                  </a:lnTo>
                  <a:lnTo>
                    <a:pt x="1751" y="89"/>
                  </a:lnTo>
                  <a:lnTo>
                    <a:pt x="1745" y="87"/>
                  </a:lnTo>
                  <a:lnTo>
                    <a:pt x="1744" y="83"/>
                  </a:lnTo>
                  <a:lnTo>
                    <a:pt x="1740" y="87"/>
                  </a:lnTo>
                  <a:lnTo>
                    <a:pt x="1736" y="89"/>
                  </a:lnTo>
                  <a:lnTo>
                    <a:pt x="1731" y="91"/>
                  </a:lnTo>
                  <a:lnTo>
                    <a:pt x="1725" y="89"/>
                  </a:lnTo>
                  <a:lnTo>
                    <a:pt x="1720" y="87"/>
                  </a:lnTo>
                  <a:lnTo>
                    <a:pt x="1716" y="81"/>
                  </a:lnTo>
                  <a:lnTo>
                    <a:pt x="1716" y="76"/>
                  </a:lnTo>
                  <a:lnTo>
                    <a:pt x="1716" y="70"/>
                  </a:lnTo>
                  <a:lnTo>
                    <a:pt x="1720" y="65"/>
                  </a:lnTo>
                  <a:lnTo>
                    <a:pt x="1723" y="63"/>
                  </a:lnTo>
                  <a:lnTo>
                    <a:pt x="1729" y="61"/>
                  </a:lnTo>
                  <a:lnTo>
                    <a:pt x="1729" y="59"/>
                  </a:lnTo>
                  <a:lnTo>
                    <a:pt x="1729" y="54"/>
                  </a:lnTo>
                  <a:lnTo>
                    <a:pt x="1733" y="50"/>
                  </a:lnTo>
                  <a:lnTo>
                    <a:pt x="1731" y="50"/>
                  </a:lnTo>
                  <a:lnTo>
                    <a:pt x="1725" y="48"/>
                  </a:lnTo>
                  <a:lnTo>
                    <a:pt x="1722" y="46"/>
                  </a:lnTo>
                  <a:lnTo>
                    <a:pt x="1718" y="48"/>
                  </a:lnTo>
                  <a:lnTo>
                    <a:pt x="1712" y="50"/>
                  </a:lnTo>
                  <a:lnTo>
                    <a:pt x="1707" y="48"/>
                  </a:lnTo>
                  <a:lnTo>
                    <a:pt x="1703" y="46"/>
                  </a:lnTo>
                  <a:lnTo>
                    <a:pt x="1700" y="43"/>
                  </a:lnTo>
                  <a:lnTo>
                    <a:pt x="1698" y="46"/>
                  </a:lnTo>
                  <a:lnTo>
                    <a:pt x="1692" y="48"/>
                  </a:lnTo>
                  <a:lnTo>
                    <a:pt x="1687" y="50"/>
                  </a:lnTo>
                  <a:lnTo>
                    <a:pt x="1681" y="48"/>
                  </a:lnTo>
                  <a:lnTo>
                    <a:pt x="1678" y="46"/>
                  </a:lnTo>
                  <a:lnTo>
                    <a:pt x="1674" y="41"/>
                  </a:lnTo>
                  <a:lnTo>
                    <a:pt x="1672" y="35"/>
                  </a:lnTo>
                  <a:lnTo>
                    <a:pt x="1674" y="30"/>
                  </a:lnTo>
                  <a:lnTo>
                    <a:pt x="1676" y="26"/>
                  </a:lnTo>
                  <a:lnTo>
                    <a:pt x="1681" y="23"/>
                  </a:lnTo>
                  <a:lnTo>
                    <a:pt x="1685" y="21"/>
                  </a:lnTo>
                  <a:lnTo>
                    <a:pt x="1685" y="19"/>
                  </a:lnTo>
                  <a:lnTo>
                    <a:pt x="1687" y="13"/>
                  </a:lnTo>
                  <a:lnTo>
                    <a:pt x="1690" y="10"/>
                  </a:lnTo>
                  <a:lnTo>
                    <a:pt x="1694" y="6"/>
                  </a:lnTo>
                  <a:lnTo>
                    <a:pt x="1700" y="4"/>
                  </a:lnTo>
                  <a:close/>
                  <a:moveTo>
                    <a:pt x="28" y="0"/>
                  </a:moveTo>
                  <a:lnTo>
                    <a:pt x="33" y="2"/>
                  </a:lnTo>
                  <a:lnTo>
                    <a:pt x="37" y="4"/>
                  </a:lnTo>
                  <a:lnTo>
                    <a:pt x="41" y="10"/>
                  </a:lnTo>
                  <a:lnTo>
                    <a:pt x="43" y="15"/>
                  </a:lnTo>
                  <a:lnTo>
                    <a:pt x="43" y="17"/>
                  </a:lnTo>
                  <a:lnTo>
                    <a:pt x="46" y="19"/>
                  </a:lnTo>
                  <a:lnTo>
                    <a:pt x="50" y="21"/>
                  </a:lnTo>
                  <a:lnTo>
                    <a:pt x="56" y="19"/>
                  </a:lnTo>
                  <a:lnTo>
                    <a:pt x="59" y="17"/>
                  </a:lnTo>
                  <a:lnTo>
                    <a:pt x="59" y="15"/>
                  </a:lnTo>
                  <a:lnTo>
                    <a:pt x="61" y="10"/>
                  </a:lnTo>
                  <a:lnTo>
                    <a:pt x="65" y="4"/>
                  </a:lnTo>
                  <a:lnTo>
                    <a:pt x="68" y="2"/>
                  </a:lnTo>
                  <a:lnTo>
                    <a:pt x="74" y="0"/>
                  </a:lnTo>
                  <a:lnTo>
                    <a:pt x="81" y="2"/>
                  </a:lnTo>
                  <a:lnTo>
                    <a:pt x="85" y="4"/>
                  </a:lnTo>
                  <a:lnTo>
                    <a:pt x="89" y="10"/>
                  </a:lnTo>
                  <a:lnTo>
                    <a:pt x="90" y="15"/>
                  </a:lnTo>
                  <a:lnTo>
                    <a:pt x="90" y="17"/>
                  </a:lnTo>
                  <a:lnTo>
                    <a:pt x="92" y="17"/>
                  </a:lnTo>
                  <a:lnTo>
                    <a:pt x="96" y="19"/>
                  </a:lnTo>
                  <a:lnTo>
                    <a:pt x="100" y="17"/>
                  </a:lnTo>
                  <a:lnTo>
                    <a:pt x="101" y="17"/>
                  </a:lnTo>
                  <a:lnTo>
                    <a:pt x="101" y="15"/>
                  </a:lnTo>
                  <a:lnTo>
                    <a:pt x="103" y="10"/>
                  </a:lnTo>
                  <a:lnTo>
                    <a:pt x="107" y="4"/>
                  </a:lnTo>
                  <a:lnTo>
                    <a:pt x="111" y="2"/>
                  </a:lnTo>
                  <a:lnTo>
                    <a:pt x="116" y="0"/>
                  </a:lnTo>
                  <a:lnTo>
                    <a:pt x="123" y="2"/>
                  </a:lnTo>
                  <a:lnTo>
                    <a:pt x="127" y="4"/>
                  </a:lnTo>
                  <a:lnTo>
                    <a:pt x="131" y="10"/>
                  </a:lnTo>
                  <a:lnTo>
                    <a:pt x="133" y="15"/>
                  </a:lnTo>
                  <a:lnTo>
                    <a:pt x="133" y="17"/>
                  </a:lnTo>
                  <a:lnTo>
                    <a:pt x="135" y="17"/>
                  </a:lnTo>
                  <a:lnTo>
                    <a:pt x="138" y="19"/>
                  </a:lnTo>
                  <a:lnTo>
                    <a:pt x="142" y="17"/>
                  </a:lnTo>
                  <a:lnTo>
                    <a:pt x="146" y="17"/>
                  </a:lnTo>
                  <a:lnTo>
                    <a:pt x="146" y="15"/>
                  </a:lnTo>
                  <a:lnTo>
                    <a:pt x="146" y="10"/>
                  </a:lnTo>
                  <a:lnTo>
                    <a:pt x="149" y="4"/>
                  </a:lnTo>
                  <a:lnTo>
                    <a:pt x="155" y="2"/>
                  </a:lnTo>
                  <a:lnTo>
                    <a:pt x="160" y="0"/>
                  </a:lnTo>
                  <a:lnTo>
                    <a:pt x="166" y="2"/>
                  </a:lnTo>
                  <a:lnTo>
                    <a:pt x="171" y="4"/>
                  </a:lnTo>
                  <a:lnTo>
                    <a:pt x="173" y="10"/>
                  </a:lnTo>
                  <a:lnTo>
                    <a:pt x="175" y="15"/>
                  </a:lnTo>
                  <a:lnTo>
                    <a:pt x="175" y="17"/>
                  </a:lnTo>
                  <a:lnTo>
                    <a:pt x="179" y="17"/>
                  </a:lnTo>
                  <a:lnTo>
                    <a:pt x="182" y="19"/>
                  </a:lnTo>
                  <a:lnTo>
                    <a:pt x="184" y="17"/>
                  </a:lnTo>
                  <a:lnTo>
                    <a:pt x="188" y="17"/>
                  </a:lnTo>
                  <a:lnTo>
                    <a:pt x="188" y="15"/>
                  </a:lnTo>
                  <a:lnTo>
                    <a:pt x="190" y="10"/>
                  </a:lnTo>
                  <a:lnTo>
                    <a:pt x="193" y="4"/>
                  </a:lnTo>
                  <a:lnTo>
                    <a:pt x="197" y="2"/>
                  </a:lnTo>
                  <a:lnTo>
                    <a:pt x="202" y="0"/>
                  </a:lnTo>
                  <a:lnTo>
                    <a:pt x="210" y="2"/>
                  </a:lnTo>
                  <a:lnTo>
                    <a:pt x="214" y="4"/>
                  </a:lnTo>
                  <a:lnTo>
                    <a:pt x="217" y="10"/>
                  </a:lnTo>
                  <a:lnTo>
                    <a:pt x="219" y="15"/>
                  </a:lnTo>
                  <a:lnTo>
                    <a:pt x="217" y="17"/>
                  </a:lnTo>
                  <a:lnTo>
                    <a:pt x="221" y="17"/>
                  </a:lnTo>
                  <a:lnTo>
                    <a:pt x="225" y="19"/>
                  </a:lnTo>
                  <a:lnTo>
                    <a:pt x="228" y="17"/>
                  </a:lnTo>
                  <a:lnTo>
                    <a:pt x="230" y="17"/>
                  </a:lnTo>
                  <a:lnTo>
                    <a:pt x="230" y="15"/>
                  </a:lnTo>
                  <a:lnTo>
                    <a:pt x="232" y="10"/>
                  </a:lnTo>
                  <a:lnTo>
                    <a:pt x="236" y="4"/>
                  </a:lnTo>
                  <a:lnTo>
                    <a:pt x="239" y="2"/>
                  </a:lnTo>
                  <a:lnTo>
                    <a:pt x="245" y="0"/>
                  </a:lnTo>
                  <a:lnTo>
                    <a:pt x="252" y="2"/>
                  </a:lnTo>
                  <a:lnTo>
                    <a:pt x="256" y="4"/>
                  </a:lnTo>
                  <a:lnTo>
                    <a:pt x="259" y="10"/>
                  </a:lnTo>
                  <a:lnTo>
                    <a:pt x="261" y="15"/>
                  </a:lnTo>
                  <a:lnTo>
                    <a:pt x="259" y="17"/>
                  </a:lnTo>
                  <a:lnTo>
                    <a:pt x="263" y="17"/>
                  </a:lnTo>
                  <a:lnTo>
                    <a:pt x="267" y="19"/>
                  </a:lnTo>
                  <a:lnTo>
                    <a:pt x="270" y="17"/>
                  </a:lnTo>
                  <a:lnTo>
                    <a:pt x="274" y="17"/>
                  </a:lnTo>
                  <a:lnTo>
                    <a:pt x="272" y="15"/>
                  </a:lnTo>
                  <a:lnTo>
                    <a:pt x="274" y="10"/>
                  </a:lnTo>
                  <a:lnTo>
                    <a:pt x="278" y="4"/>
                  </a:lnTo>
                  <a:lnTo>
                    <a:pt x="281" y="2"/>
                  </a:lnTo>
                  <a:lnTo>
                    <a:pt x="289" y="0"/>
                  </a:lnTo>
                  <a:lnTo>
                    <a:pt x="294" y="2"/>
                  </a:lnTo>
                  <a:lnTo>
                    <a:pt x="298" y="4"/>
                  </a:lnTo>
                  <a:lnTo>
                    <a:pt x="302" y="10"/>
                  </a:lnTo>
                  <a:lnTo>
                    <a:pt x="304" y="15"/>
                  </a:lnTo>
                  <a:lnTo>
                    <a:pt x="304" y="17"/>
                  </a:lnTo>
                  <a:lnTo>
                    <a:pt x="307" y="17"/>
                  </a:lnTo>
                  <a:lnTo>
                    <a:pt x="309" y="19"/>
                  </a:lnTo>
                  <a:lnTo>
                    <a:pt x="313" y="17"/>
                  </a:lnTo>
                  <a:lnTo>
                    <a:pt x="316" y="17"/>
                  </a:lnTo>
                  <a:lnTo>
                    <a:pt x="316" y="15"/>
                  </a:lnTo>
                  <a:lnTo>
                    <a:pt x="316" y="10"/>
                  </a:lnTo>
                  <a:lnTo>
                    <a:pt x="320" y="4"/>
                  </a:lnTo>
                  <a:lnTo>
                    <a:pt x="326" y="2"/>
                  </a:lnTo>
                  <a:lnTo>
                    <a:pt x="331" y="0"/>
                  </a:lnTo>
                  <a:lnTo>
                    <a:pt x="337" y="2"/>
                  </a:lnTo>
                  <a:lnTo>
                    <a:pt x="342" y="4"/>
                  </a:lnTo>
                  <a:lnTo>
                    <a:pt x="344" y="10"/>
                  </a:lnTo>
                  <a:lnTo>
                    <a:pt x="346" y="15"/>
                  </a:lnTo>
                  <a:lnTo>
                    <a:pt x="346" y="17"/>
                  </a:lnTo>
                  <a:lnTo>
                    <a:pt x="349" y="17"/>
                  </a:lnTo>
                  <a:lnTo>
                    <a:pt x="353" y="19"/>
                  </a:lnTo>
                  <a:lnTo>
                    <a:pt x="355" y="17"/>
                  </a:lnTo>
                  <a:lnTo>
                    <a:pt x="359" y="17"/>
                  </a:lnTo>
                  <a:lnTo>
                    <a:pt x="359" y="15"/>
                  </a:lnTo>
                  <a:lnTo>
                    <a:pt x="360" y="10"/>
                  </a:lnTo>
                  <a:lnTo>
                    <a:pt x="364" y="4"/>
                  </a:lnTo>
                  <a:lnTo>
                    <a:pt x="368" y="2"/>
                  </a:lnTo>
                  <a:lnTo>
                    <a:pt x="375" y="0"/>
                  </a:lnTo>
                  <a:lnTo>
                    <a:pt x="381" y="2"/>
                  </a:lnTo>
                  <a:lnTo>
                    <a:pt x="384" y="4"/>
                  </a:lnTo>
                  <a:lnTo>
                    <a:pt x="388" y="10"/>
                  </a:lnTo>
                  <a:lnTo>
                    <a:pt x="390" y="15"/>
                  </a:lnTo>
                  <a:lnTo>
                    <a:pt x="390" y="17"/>
                  </a:lnTo>
                  <a:lnTo>
                    <a:pt x="392" y="17"/>
                  </a:lnTo>
                  <a:lnTo>
                    <a:pt x="395" y="19"/>
                  </a:lnTo>
                  <a:lnTo>
                    <a:pt x="399" y="17"/>
                  </a:lnTo>
                  <a:lnTo>
                    <a:pt x="403" y="17"/>
                  </a:lnTo>
                  <a:lnTo>
                    <a:pt x="403" y="15"/>
                  </a:lnTo>
                  <a:lnTo>
                    <a:pt x="403" y="10"/>
                  </a:lnTo>
                  <a:lnTo>
                    <a:pt x="406" y="4"/>
                  </a:lnTo>
                  <a:lnTo>
                    <a:pt x="412" y="2"/>
                  </a:lnTo>
                  <a:lnTo>
                    <a:pt x="417" y="0"/>
                  </a:lnTo>
                  <a:lnTo>
                    <a:pt x="423" y="2"/>
                  </a:lnTo>
                  <a:lnTo>
                    <a:pt x="427" y="4"/>
                  </a:lnTo>
                  <a:lnTo>
                    <a:pt x="430" y="10"/>
                  </a:lnTo>
                  <a:lnTo>
                    <a:pt x="432" y="15"/>
                  </a:lnTo>
                  <a:lnTo>
                    <a:pt x="432" y="17"/>
                  </a:lnTo>
                  <a:lnTo>
                    <a:pt x="436" y="17"/>
                  </a:lnTo>
                  <a:lnTo>
                    <a:pt x="438" y="19"/>
                  </a:lnTo>
                  <a:lnTo>
                    <a:pt x="441" y="17"/>
                  </a:lnTo>
                  <a:lnTo>
                    <a:pt x="445" y="17"/>
                  </a:lnTo>
                  <a:lnTo>
                    <a:pt x="445" y="15"/>
                  </a:lnTo>
                  <a:lnTo>
                    <a:pt x="447" y="10"/>
                  </a:lnTo>
                  <a:lnTo>
                    <a:pt x="449" y="4"/>
                  </a:lnTo>
                  <a:lnTo>
                    <a:pt x="454" y="2"/>
                  </a:lnTo>
                  <a:lnTo>
                    <a:pt x="460" y="0"/>
                  </a:lnTo>
                  <a:lnTo>
                    <a:pt x="465" y="2"/>
                  </a:lnTo>
                  <a:lnTo>
                    <a:pt x="471" y="4"/>
                  </a:lnTo>
                  <a:lnTo>
                    <a:pt x="474" y="10"/>
                  </a:lnTo>
                  <a:lnTo>
                    <a:pt x="474" y="15"/>
                  </a:lnTo>
                  <a:lnTo>
                    <a:pt x="474" y="17"/>
                  </a:lnTo>
                  <a:lnTo>
                    <a:pt x="480" y="19"/>
                  </a:lnTo>
                  <a:lnTo>
                    <a:pt x="484" y="21"/>
                  </a:lnTo>
                  <a:lnTo>
                    <a:pt x="485" y="26"/>
                  </a:lnTo>
                  <a:lnTo>
                    <a:pt x="487" y="32"/>
                  </a:lnTo>
                  <a:lnTo>
                    <a:pt x="485" y="37"/>
                  </a:lnTo>
                  <a:lnTo>
                    <a:pt x="484" y="41"/>
                  </a:lnTo>
                  <a:lnTo>
                    <a:pt x="478" y="45"/>
                  </a:lnTo>
                  <a:lnTo>
                    <a:pt x="473" y="46"/>
                  </a:lnTo>
                  <a:lnTo>
                    <a:pt x="467" y="45"/>
                  </a:lnTo>
                  <a:lnTo>
                    <a:pt x="463" y="43"/>
                  </a:lnTo>
                  <a:lnTo>
                    <a:pt x="460" y="39"/>
                  </a:lnTo>
                  <a:lnTo>
                    <a:pt x="456" y="43"/>
                  </a:lnTo>
                  <a:lnTo>
                    <a:pt x="452" y="45"/>
                  </a:lnTo>
                  <a:lnTo>
                    <a:pt x="447" y="46"/>
                  </a:lnTo>
                  <a:lnTo>
                    <a:pt x="443" y="45"/>
                  </a:lnTo>
                  <a:lnTo>
                    <a:pt x="438" y="43"/>
                  </a:lnTo>
                  <a:lnTo>
                    <a:pt x="434" y="45"/>
                  </a:lnTo>
                  <a:lnTo>
                    <a:pt x="430" y="46"/>
                  </a:lnTo>
                  <a:lnTo>
                    <a:pt x="425" y="45"/>
                  </a:lnTo>
                  <a:lnTo>
                    <a:pt x="419" y="43"/>
                  </a:lnTo>
                  <a:lnTo>
                    <a:pt x="417" y="39"/>
                  </a:lnTo>
                  <a:lnTo>
                    <a:pt x="414" y="43"/>
                  </a:lnTo>
                  <a:lnTo>
                    <a:pt x="410" y="45"/>
                  </a:lnTo>
                  <a:lnTo>
                    <a:pt x="405" y="46"/>
                  </a:lnTo>
                  <a:lnTo>
                    <a:pt x="399" y="45"/>
                  </a:lnTo>
                  <a:lnTo>
                    <a:pt x="395" y="43"/>
                  </a:lnTo>
                  <a:lnTo>
                    <a:pt x="392" y="45"/>
                  </a:lnTo>
                  <a:lnTo>
                    <a:pt x="386" y="46"/>
                  </a:lnTo>
                  <a:lnTo>
                    <a:pt x="383" y="45"/>
                  </a:lnTo>
                  <a:lnTo>
                    <a:pt x="377" y="43"/>
                  </a:lnTo>
                  <a:lnTo>
                    <a:pt x="373" y="39"/>
                  </a:lnTo>
                  <a:lnTo>
                    <a:pt x="371" y="43"/>
                  </a:lnTo>
                  <a:lnTo>
                    <a:pt x="366" y="45"/>
                  </a:lnTo>
                  <a:lnTo>
                    <a:pt x="362" y="46"/>
                  </a:lnTo>
                  <a:lnTo>
                    <a:pt x="357" y="45"/>
                  </a:lnTo>
                  <a:lnTo>
                    <a:pt x="353" y="43"/>
                  </a:lnTo>
                  <a:lnTo>
                    <a:pt x="348" y="45"/>
                  </a:lnTo>
                  <a:lnTo>
                    <a:pt x="344" y="46"/>
                  </a:lnTo>
                  <a:lnTo>
                    <a:pt x="338" y="45"/>
                  </a:lnTo>
                  <a:lnTo>
                    <a:pt x="335" y="43"/>
                  </a:lnTo>
                  <a:lnTo>
                    <a:pt x="331" y="39"/>
                  </a:lnTo>
                  <a:lnTo>
                    <a:pt x="327" y="43"/>
                  </a:lnTo>
                  <a:lnTo>
                    <a:pt x="324" y="45"/>
                  </a:lnTo>
                  <a:lnTo>
                    <a:pt x="318" y="46"/>
                  </a:lnTo>
                  <a:lnTo>
                    <a:pt x="313" y="45"/>
                  </a:lnTo>
                  <a:lnTo>
                    <a:pt x="309" y="43"/>
                  </a:lnTo>
                  <a:lnTo>
                    <a:pt x="305" y="45"/>
                  </a:lnTo>
                  <a:lnTo>
                    <a:pt x="300" y="46"/>
                  </a:lnTo>
                  <a:lnTo>
                    <a:pt x="296" y="45"/>
                  </a:lnTo>
                  <a:lnTo>
                    <a:pt x="291" y="43"/>
                  </a:lnTo>
                  <a:lnTo>
                    <a:pt x="289" y="39"/>
                  </a:lnTo>
                  <a:lnTo>
                    <a:pt x="285" y="43"/>
                  </a:lnTo>
                  <a:lnTo>
                    <a:pt x="280" y="45"/>
                  </a:lnTo>
                  <a:lnTo>
                    <a:pt x="276" y="46"/>
                  </a:lnTo>
                  <a:lnTo>
                    <a:pt x="270" y="45"/>
                  </a:lnTo>
                  <a:lnTo>
                    <a:pt x="267" y="43"/>
                  </a:lnTo>
                  <a:lnTo>
                    <a:pt x="263" y="45"/>
                  </a:lnTo>
                  <a:lnTo>
                    <a:pt x="258" y="46"/>
                  </a:lnTo>
                  <a:lnTo>
                    <a:pt x="252" y="45"/>
                  </a:lnTo>
                  <a:lnTo>
                    <a:pt x="248" y="43"/>
                  </a:lnTo>
                  <a:lnTo>
                    <a:pt x="245" y="39"/>
                  </a:lnTo>
                  <a:lnTo>
                    <a:pt x="243" y="43"/>
                  </a:lnTo>
                  <a:lnTo>
                    <a:pt x="237" y="45"/>
                  </a:lnTo>
                  <a:lnTo>
                    <a:pt x="232" y="46"/>
                  </a:lnTo>
                  <a:lnTo>
                    <a:pt x="228" y="45"/>
                  </a:lnTo>
                  <a:lnTo>
                    <a:pt x="225" y="43"/>
                  </a:lnTo>
                  <a:lnTo>
                    <a:pt x="221" y="45"/>
                  </a:lnTo>
                  <a:lnTo>
                    <a:pt x="215" y="46"/>
                  </a:lnTo>
                  <a:lnTo>
                    <a:pt x="210" y="45"/>
                  </a:lnTo>
                  <a:lnTo>
                    <a:pt x="206" y="43"/>
                  </a:lnTo>
                  <a:lnTo>
                    <a:pt x="202" y="39"/>
                  </a:lnTo>
                  <a:lnTo>
                    <a:pt x="201" y="43"/>
                  </a:lnTo>
                  <a:lnTo>
                    <a:pt x="195" y="45"/>
                  </a:lnTo>
                  <a:lnTo>
                    <a:pt x="190" y="46"/>
                  </a:lnTo>
                  <a:lnTo>
                    <a:pt x="186" y="45"/>
                  </a:lnTo>
                  <a:lnTo>
                    <a:pt x="182" y="43"/>
                  </a:lnTo>
                  <a:lnTo>
                    <a:pt x="177" y="45"/>
                  </a:lnTo>
                  <a:lnTo>
                    <a:pt x="173" y="46"/>
                  </a:lnTo>
                  <a:lnTo>
                    <a:pt x="168" y="45"/>
                  </a:lnTo>
                  <a:lnTo>
                    <a:pt x="164" y="43"/>
                  </a:lnTo>
                  <a:lnTo>
                    <a:pt x="160" y="39"/>
                  </a:lnTo>
                  <a:lnTo>
                    <a:pt x="157" y="43"/>
                  </a:lnTo>
                  <a:lnTo>
                    <a:pt x="153" y="45"/>
                  </a:lnTo>
                  <a:lnTo>
                    <a:pt x="147" y="46"/>
                  </a:lnTo>
                  <a:lnTo>
                    <a:pt x="142" y="45"/>
                  </a:lnTo>
                  <a:lnTo>
                    <a:pt x="138" y="43"/>
                  </a:lnTo>
                  <a:lnTo>
                    <a:pt x="135" y="45"/>
                  </a:lnTo>
                  <a:lnTo>
                    <a:pt x="129" y="46"/>
                  </a:lnTo>
                  <a:lnTo>
                    <a:pt x="125" y="45"/>
                  </a:lnTo>
                  <a:lnTo>
                    <a:pt x="120" y="43"/>
                  </a:lnTo>
                  <a:lnTo>
                    <a:pt x="116" y="39"/>
                  </a:lnTo>
                  <a:lnTo>
                    <a:pt x="114" y="43"/>
                  </a:lnTo>
                  <a:lnTo>
                    <a:pt x="109" y="45"/>
                  </a:lnTo>
                  <a:lnTo>
                    <a:pt x="105" y="46"/>
                  </a:lnTo>
                  <a:lnTo>
                    <a:pt x="100" y="45"/>
                  </a:lnTo>
                  <a:lnTo>
                    <a:pt x="96" y="43"/>
                  </a:lnTo>
                  <a:lnTo>
                    <a:pt x="92" y="45"/>
                  </a:lnTo>
                  <a:lnTo>
                    <a:pt x="87" y="46"/>
                  </a:lnTo>
                  <a:lnTo>
                    <a:pt x="81" y="45"/>
                  </a:lnTo>
                  <a:lnTo>
                    <a:pt x="78" y="43"/>
                  </a:lnTo>
                  <a:lnTo>
                    <a:pt x="74" y="39"/>
                  </a:lnTo>
                  <a:lnTo>
                    <a:pt x="72" y="43"/>
                  </a:lnTo>
                  <a:lnTo>
                    <a:pt x="67" y="45"/>
                  </a:lnTo>
                  <a:lnTo>
                    <a:pt x="63" y="46"/>
                  </a:lnTo>
                  <a:lnTo>
                    <a:pt x="57" y="45"/>
                  </a:lnTo>
                  <a:lnTo>
                    <a:pt x="54" y="43"/>
                  </a:lnTo>
                  <a:lnTo>
                    <a:pt x="50" y="41"/>
                  </a:lnTo>
                  <a:lnTo>
                    <a:pt x="48" y="43"/>
                  </a:lnTo>
                  <a:lnTo>
                    <a:pt x="45" y="45"/>
                  </a:lnTo>
                  <a:lnTo>
                    <a:pt x="39" y="46"/>
                  </a:lnTo>
                  <a:lnTo>
                    <a:pt x="37" y="45"/>
                  </a:lnTo>
                  <a:lnTo>
                    <a:pt x="41" y="48"/>
                  </a:lnTo>
                  <a:lnTo>
                    <a:pt x="45" y="54"/>
                  </a:lnTo>
                  <a:lnTo>
                    <a:pt x="45" y="59"/>
                  </a:lnTo>
                  <a:lnTo>
                    <a:pt x="45" y="59"/>
                  </a:lnTo>
                  <a:lnTo>
                    <a:pt x="48" y="61"/>
                  </a:lnTo>
                  <a:lnTo>
                    <a:pt x="52" y="63"/>
                  </a:lnTo>
                  <a:lnTo>
                    <a:pt x="56" y="61"/>
                  </a:lnTo>
                  <a:lnTo>
                    <a:pt x="59" y="59"/>
                  </a:lnTo>
                  <a:lnTo>
                    <a:pt x="59" y="59"/>
                  </a:lnTo>
                  <a:lnTo>
                    <a:pt x="59" y="54"/>
                  </a:lnTo>
                  <a:lnTo>
                    <a:pt x="63" y="48"/>
                  </a:lnTo>
                  <a:lnTo>
                    <a:pt x="68" y="45"/>
                  </a:lnTo>
                  <a:lnTo>
                    <a:pt x="74" y="45"/>
                  </a:lnTo>
                  <a:lnTo>
                    <a:pt x="79" y="45"/>
                  </a:lnTo>
                  <a:lnTo>
                    <a:pt x="85" y="48"/>
                  </a:lnTo>
                  <a:lnTo>
                    <a:pt x="87" y="54"/>
                  </a:lnTo>
                  <a:lnTo>
                    <a:pt x="89" y="59"/>
                  </a:lnTo>
                  <a:lnTo>
                    <a:pt x="89" y="59"/>
                  </a:lnTo>
                  <a:lnTo>
                    <a:pt x="92" y="61"/>
                  </a:lnTo>
                  <a:lnTo>
                    <a:pt x="94" y="63"/>
                  </a:lnTo>
                  <a:lnTo>
                    <a:pt x="98" y="61"/>
                  </a:lnTo>
                  <a:lnTo>
                    <a:pt x="101" y="59"/>
                  </a:lnTo>
                  <a:lnTo>
                    <a:pt x="101" y="59"/>
                  </a:lnTo>
                  <a:lnTo>
                    <a:pt x="101" y="54"/>
                  </a:lnTo>
                  <a:lnTo>
                    <a:pt x="105" y="48"/>
                  </a:lnTo>
                  <a:lnTo>
                    <a:pt x="111" y="45"/>
                  </a:lnTo>
                  <a:lnTo>
                    <a:pt x="116" y="45"/>
                  </a:lnTo>
                  <a:lnTo>
                    <a:pt x="122" y="45"/>
                  </a:lnTo>
                  <a:lnTo>
                    <a:pt x="127" y="48"/>
                  </a:lnTo>
                  <a:lnTo>
                    <a:pt x="129" y="54"/>
                  </a:lnTo>
                  <a:lnTo>
                    <a:pt x="131" y="59"/>
                  </a:lnTo>
                  <a:lnTo>
                    <a:pt x="131" y="59"/>
                  </a:lnTo>
                  <a:lnTo>
                    <a:pt x="135" y="61"/>
                  </a:lnTo>
                  <a:lnTo>
                    <a:pt x="138" y="63"/>
                  </a:lnTo>
                  <a:lnTo>
                    <a:pt x="142" y="61"/>
                  </a:lnTo>
                  <a:lnTo>
                    <a:pt x="146" y="59"/>
                  </a:lnTo>
                  <a:lnTo>
                    <a:pt x="146" y="59"/>
                  </a:lnTo>
                  <a:lnTo>
                    <a:pt x="146" y="54"/>
                  </a:lnTo>
                  <a:lnTo>
                    <a:pt x="149" y="48"/>
                  </a:lnTo>
                  <a:lnTo>
                    <a:pt x="155" y="45"/>
                  </a:lnTo>
                  <a:lnTo>
                    <a:pt x="160" y="45"/>
                  </a:lnTo>
                  <a:lnTo>
                    <a:pt x="166" y="45"/>
                  </a:lnTo>
                  <a:lnTo>
                    <a:pt x="171" y="48"/>
                  </a:lnTo>
                  <a:lnTo>
                    <a:pt x="173" y="54"/>
                  </a:lnTo>
                  <a:lnTo>
                    <a:pt x="175" y="59"/>
                  </a:lnTo>
                  <a:lnTo>
                    <a:pt x="175" y="59"/>
                  </a:lnTo>
                  <a:lnTo>
                    <a:pt x="179" y="61"/>
                  </a:lnTo>
                  <a:lnTo>
                    <a:pt x="182" y="63"/>
                  </a:lnTo>
                  <a:lnTo>
                    <a:pt x="184" y="61"/>
                  </a:lnTo>
                  <a:lnTo>
                    <a:pt x="188" y="59"/>
                  </a:lnTo>
                  <a:lnTo>
                    <a:pt x="188" y="59"/>
                  </a:lnTo>
                  <a:lnTo>
                    <a:pt x="190" y="54"/>
                  </a:lnTo>
                  <a:lnTo>
                    <a:pt x="193" y="48"/>
                  </a:lnTo>
                  <a:lnTo>
                    <a:pt x="197" y="45"/>
                  </a:lnTo>
                  <a:lnTo>
                    <a:pt x="202" y="45"/>
                  </a:lnTo>
                  <a:lnTo>
                    <a:pt x="210" y="45"/>
                  </a:lnTo>
                  <a:lnTo>
                    <a:pt x="214" y="48"/>
                  </a:lnTo>
                  <a:lnTo>
                    <a:pt x="217" y="54"/>
                  </a:lnTo>
                  <a:lnTo>
                    <a:pt x="219" y="59"/>
                  </a:lnTo>
                  <a:lnTo>
                    <a:pt x="217" y="59"/>
                  </a:lnTo>
                  <a:lnTo>
                    <a:pt x="221" y="61"/>
                  </a:lnTo>
                  <a:lnTo>
                    <a:pt x="225" y="63"/>
                  </a:lnTo>
                  <a:lnTo>
                    <a:pt x="228" y="61"/>
                  </a:lnTo>
                  <a:lnTo>
                    <a:pt x="230" y="59"/>
                  </a:lnTo>
                  <a:lnTo>
                    <a:pt x="230" y="59"/>
                  </a:lnTo>
                  <a:lnTo>
                    <a:pt x="232" y="54"/>
                  </a:lnTo>
                  <a:lnTo>
                    <a:pt x="236" y="48"/>
                  </a:lnTo>
                  <a:lnTo>
                    <a:pt x="239" y="45"/>
                  </a:lnTo>
                  <a:lnTo>
                    <a:pt x="245" y="45"/>
                  </a:lnTo>
                  <a:lnTo>
                    <a:pt x="252" y="45"/>
                  </a:lnTo>
                  <a:lnTo>
                    <a:pt x="256" y="48"/>
                  </a:lnTo>
                  <a:lnTo>
                    <a:pt x="259" y="54"/>
                  </a:lnTo>
                  <a:lnTo>
                    <a:pt x="261" y="59"/>
                  </a:lnTo>
                  <a:lnTo>
                    <a:pt x="259" y="59"/>
                  </a:lnTo>
                  <a:lnTo>
                    <a:pt x="263" y="61"/>
                  </a:lnTo>
                  <a:lnTo>
                    <a:pt x="267" y="63"/>
                  </a:lnTo>
                  <a:lnTo>
                    <a:pt x="270" y="61"/>
                  </a:lnTo>
                  <a:lnTo>
                    <a:pt x="274" y="59"/>
                  </a:lnTo>
                  <a:lnTo>
                    <a:pt x="272" y="59"/>
                  </a:lnTo>
                  <a:lnTo>
                    <a:pt x="274" y="54"/>
                  </a:lnTo>
                  <a:lnTo>
                    <a:pt x="278" y="48"/>
                  </a:lnTo>
                  <a:lnTo>
                    <a:pt x="281" y="45"/>
                  </a:lnTo>
                  <a:lnTo>
                    <a:pt x="289" y="45"/>
                  </a:lnTo>
                  <a:lnTo>
                    <a:pt x="294" y="45"/>
                  </a:lnTo>
                  <a:lnTo>
                    <a:pt x="298" y="48"/>
                  </a:lnTo>
                  <a:lnTo>
                    <a:pt x="302" y="54"/>
                  </a:lnTo>
                  <a:lnTo>
                    <a:pt x="304" y="59"/>
                  </a:lnTo>
                  <a:lnTo>
                    <a:pt x="304" y="59"/>
                  </a:lnTo>
                  <a:lnTo>
                    <a:pt x="307" y="61"/>
                  </a:lnTo>
                  <a:lnTo>
                    <a:pt x="309" y="63"/>
                  </a:lnTo>
                  <a:lnTo>
                    <a:pt x="313" y="61"/>
                  </a:lnTo>
                  <a:lnTo>
                    <a:pt x="316" y="59"/>
                  </a:lnTo>
                  <a:lnTo>
                    <a:pt x="316" y="59"/>
                  </a:lnTo>
                  <a:lnTo>
                    <a:pt x="316" y="54"/>
                  </a:lnTo>
                  <a:lnTo>
                    <a:pt x="320" y="48"/>
                  </a:lnTo>
                  <a:lnTo>
                    <a:pt x="326" y="45"/>
                  </a:lnTo>
                  <a:lnTo>
                    <a:pt x="331" y="45"/>
                  </a:lnTo>
                  <a:lnTo>
                    <a:pt x="337" y="45"/>
                  </a:lnTo>
                  <a:lnTo>
                    <a:pt x="342" y="48"/>
                  </a:lnTo>
                  <a:lnTo>
                    <a:pt x="344" y="54"/>
                  </a:lnTo>
                  <a:lnTo>
                    <a:pt x="346" y="59"/>
                  </a:lnTo>
                  <a:lnTo>
                    <a:pt x="346" y="59"/>
                  </a:lnTo>
                  <a:lnTo>
                    <a:pt x="349" y="61"/>
                  </a:lnTo>
                  <a:lnTo>
                    <a:pt x="353" y="63"/>
                  </a:lnTo>
                  <a:lnTo>
                    <a:pt x="355" y="61"/>
                  </a:lnTo>
                  <a:lnTo>
                    <a:pt x="359" y="59"/>
                  </a:lnTo>
                  <a:lnTo>
                    <a:pt x="359" y="59"/>
                  </a:lnTo>
                  <a:lnTo>
                    <a:pt x="360" y="54"/>
                  </a:lnTo>
                  <a:lnTo>
                    <a:pt x="364" y="48"/>
                  </a:lnTo>
                  <a:lnTo>
                    <a:pt x="368" y="45"/>
                  </a:lnTo>
                  <a:lnTo>
                    <a:pt x="375" y="45"/>
                  </a:lnTo>
                  <a:lnTo>
                    <a:pt x="381" y="45"/>
                  </a:lnTo>
                  <a:lnTo>
                    <a:pt x="384" y="48"/>
                  </a:lnTo>
                  <a:lnTo>
                    <a:pt x="388" y="54"/>
                  </a:lnTo>
                  <a:lnTo>
                    <a:pt x="390" y="59"/>
                  </a:lnTo>
                  <a:lnTo>
                    <a:pt x="390" y="59"/>
                  </a:lnTo>
                  <a:lnTo>
                    <a:pt x="392" y="61"/>
                  </a:lnTo>
                  <a:lnTo>
                    <a:pt x="395" y="63"/>
                  </a:lnTo>
                  <a:lnTo>
                    <a:pt x="399" y="61"/>
                  </a:lnTo>
                  <a:lnTo>
                    <a:pt x="403" y="59"/>
                  </a:lnTo>
                  <a:lnTo>
                    <a:pt x="403" y="59"/>
                  </a:lnTo>
                  <a:lnTo>
                    <a:pt x="403" y="54"/>
                  </a:lnTo>
                  <a:lnTo>
                    <a:pt x="406" y="48"/>
                  </a:lnTo>
                  <a:lnTo>
                    <a:pt x="412" y="45"/>
                  </a:lnTo>
                  <a:lnTo>
                    <a:pt x="417" y="45"/>
                  </a:lnTo>
                  <a:lnTo>
                    <a:pt x="423" y="45"/>
                  </a:lnTo>
                  <a:lnTo>
                    <a:pt x="427" y="48"/>
                  </a:lnTo>
                  <a:lnTo>
                    <a:pt x="430" y="54"/>
                  </a:lnTo>
                  <a:lnTo>
                    <a:pt x="432" y="59"/>
                  </a:lnTo>
                  <a:lnTo>
                    <a:pt x="432" y="59"/>
                  </a:lnTo>
                  <a:lnTo>
                    <a:pt x="436" y="61"/>
                  </a:lnTo>
                  <a:lnTo>
                    <a:pt x="441" y="65"/>
                  </a:lnTo>
                  <a:lnTo>
                    <a:pt x="443" y="68"/>
                  </a:lnTo>
                  <a:lnTo>
                    <a:pt x="445" y="74"/>
                  </a:lnTo>
                  <a:lnTo>
                    <a:pt x="443" y="80"/>
                  </a:lnTo>
                  <a:lnTo>
                    <a:pt x="439" y="85"/>
                  </a:lnTo>
                  <a:lnTo>
                    <a:pt x="436" y="89"/>
                  </a:lnTo>
                  <a:lnTo>
                    <a:pt x="430" y="89"/>
                  </a:lnTo>
                  <a:lnTo>
                    <a:pt x="425" y="89"/>
                  </a:lnTo>
                  <a:lnTo>
                    <a:pt x="419" y="85"/>
                  </a:lnTo>
                  <a:lnTo>
                    <a:pt x="417" y="81"/>
                  </a:lnTo>
                  <a:lnTo>
                    <a:pt x="414" y="85"/>
                  </a:lnTo>
                  <a:lnTo>
                    <a:pt x="410" y="89"/>
                  </a:lnTo>
                  <a:lnTo>
                    <a:pt x="416" y="87"/>
                  </a:lnTo>
                  <a:lnTo>
                    <a:pt x="421" y="89"/>
                  </a:lnTo>
                  <a:lnTo>
                    <a:pt x="427" y="91"/>
                  </a:lnTo>
                  <a:lnTo>
                    <a:pt x="428" y="96"/>
                  </a:lnTo>
                  <a:lnTo>
                    <a:pt x="430" y="102"/>
                  </a:lnTo>
                  <a:lnTo>
                    <a:pt x="430" y="103"/>
                  </a:lnTo>
                  <a:lnTo>
                    <a:pt x="436" y="105"/>
                  </a:lnTo>
                  <a:lnTo>
                    <a:pt x="439" y="107"/>
                  </a:lnTo>
                  <a:lnTo>
                    <a:pt x="441" y="113"/>
                  </a:lnTo>
                  <a:lnTo>
                    <a:pt x="443" y="118"/>
                  </a:lnTo>
                  <a:lnTo>
                    <a:pt x="441" y="124"/>
                  </a:lnTo>
                  <a:lnTo>
                    <a:pt x="439" y="127"/>
                  </a:lnTo>
                  <a:lnTo>
                    <a:pt x="434" y="131"/>
                  </a:lnTo>
                  <a:lnTo>
                    <a:pt x="428" y="133"/>
                  </a:lnTo>
                  <a:lnTo>
                    <a:pt x="423" y="131"/>
                  </a:lnTo>
                  <a:lnTo>
                    <a:pt x="419" y="129"/>
                  </a:lnTo>
                  <a:lnTo>
                    <a:pt x="416" y="125"/>
                  </a:lnTo>
                  <a:lnTo>
                    <a:pt x="412" y="129"/>
                  </a:lnTo>
                  <a:lnTo>
                    <a:pt x="408" y="131"/>
                  </a:lnTo>
                  <a:lnTo>
                    <a:pt x="403" y="133"/>
                  </a:lnTo>
                  <a:lnTo>
                    <a:pt x="397" y="131"/>
                  </a:lnTo>
                  <a:lnTo>
                    <a:pt x="394" y="129"/>
                  </a:lnTo>
                  <a:lnTo>
                    <a:pt x="390" y="131"/>
                  </a:lnTo>
                  <a:lnTo>
                    <a:pt x="384" y="133"/>
                  </a:lnTo>
                  <a:lnTo>
                    <a:pt x="381" y="131"/>
                  </a:lnTo>
                  <a:lnTo>
                    <a:pt x="375" y="129"/>
                  </a:lnTo>
                  <a:lnTo>
                    <a:pt x="373" y="125"/>
                  </a:lnTo>
                  <a:lnTo>
                    <a:pt x="370" y="129"/>
                  </a:lnTo>
                  <a:lnTo>
                    <a:pt x="364" y="131"/>
                  </a:lnTo>
                  <a:lnTo>
                    <a:pt x="360" y="133"/>
                  </a:lnTo>
                  <a:lnTo>
                    <a:pt x="355" y="131"/>
                  </a:lnTo>
                  <a:lnTo>
                    <a:pt x="351" y="129"/>
                  </a:lnTo>
                  <a:lnTo>
                    <a:pt x="348" y="131"/>
                  </a:lnTo>
                  <a:lnTo>
                    <a:pt x="342" y="133"/>
                  </a:lnTo>
                  <a:lnTo>
                    <a:pt x="337" y="131"/>
                  </a:lnTo>
                  <a:lnTo>
                    <a:pt x="333" y="129"/>
                  </a:lnTo>
                  <a:lnTo>
                    <a:pt x="329" y="125"/>
                  </a:lnTo>
                  <a:lnTo>
                    <a:pt x="327" y="129"/>
                  </a:lnTo>
                  <a:lnTo>
                    <a:pt x="322" y="131"/>
                  </a:lnTo>
                  <a:lnTo>
                    <a:pt x="316" y="133"/>
                  </a:lnTo>
                  <a:lnTo>
                    <a:pt x="313" y="131"/>
                  </a:lnTo>
                  <a:lnTo>
                    <a:pt x="309" y="129"/>
                  </a:lnTo>
                  <a:lnTo>
                    <a:pt x="305" y="131"/>
                  </a:lnTo>
                  <a:lnTo>
                    <a:pt x="300" y="133"/>
                  </a:lnTo>
                  <a:lnTo>
                    <a:pt x="294" y="131"/>
                  </a:lnTo>
                  <a:lnTo>
                    <a:pt x="291" y="129"/>
                  </a:lnTo>
                  <a:lnTo>
                    <a:pt x="287" y="125"/>
                  </a:lnTo>
                  <a:lnTo>
                    <a:pt x="285" y="129"/>
                  </a:lnTo>
                  <a:lnTo>
                    <a:pt x="280" y="131"/>
                  </a:lnTo>
                  <a:lnTo>
                    <a:pt x="274" y="133"/>
                  </a:lnTo>
                  <a:lnTo>
                    <a:pt x="270" y="131"/>
                  </a:lnTo>
                  <a:lnTo>
                    <a:pt x="267" y="129"/>
                  </a:lnTo>
                  <a:lnTo>
                    <a:pt x="261" y="131"/>
                  </a:lnTo>
                  <a:lnTo>
                    <a:pt x="258" y="133"/>
                  </a:lnTo>
                  <a:lnTo>
                    <a:pt x="252" y="131"/>
                  </a:lnTo>
                  <a:lnTo>
                    <a:pt x="248" y="129"/>
                  </a:lnTo>
                  <a:lnTo>
                    <a:pt x="245" y="125"/>
                  </a:lnTo>
                  <a:lnTo>
                    <a:pt x="241" y="129"/>
                  </a:lnTo>
                  <a:lnTo>
                    <a:pt x="237" y="131"/>
                  </a:lnTo>
                  <a:lnTo>
                    <a:pt x="232" y="133"/>
                  </a:lnTo>
                  <a:lnTo>
                    <a:pt x="228" y="131"/>
                  </a:lnTo>
                  <a:lnTo>
                    <a:pt x="223" y="129"/>
                  </a:lnTo>
                  <a:lnTo>
                    <a:pt x="219" y="131"/>
                  </a:lnTo>
                  <a:lnTo>
                    <a:pt x="215" y="133"/>
                  </a:lnTo>
                  <a:lnTo>
                    <a:pt x="210" y="131"/>
                  </a:lnTo>
                  <a:lnTo>
                    <a:pt x="206" y="129"/>
                  </a:lnTo>
                  <a:lnTo>
                    <a:pt x="202" y="125"/>
                  </a:lnTo>
                  <a:lnTo>
                    <a:pt x="199" y="129"/>
                  </a:lnTo>
                  <a:lnTo>
                    <a:pt x="195" y="131"/>
                  </a:lnTo>
                  <a:lnTo>
                    <a:pt x="190" y="133"/>
                  </a:lnTo>
                  <a:lnTo>
                    <a:pt x="184" y="131"/>
                  </a:lnTo>
                  <a:lnTo>
                    <a:pt x="180" y="129"/>
                  </a:lnTo>
                  <a:lnTo>
                    <a:pt x="175" y="131"/>
                  </a:lnTo>
                  <a:lnTo>
                    <a:pt x="171" y="133"/>
                  </a:lnTo>
                  <a:lnTo>
                    <a:pt x="166" y="131"/>
                  </a:lnTo>
                  <a:lnTo>
                    <a:pt x="160" y="129"/>
                  </a:lnTo>
                  <a:lnTo>
                    <a:pt x="158" y="125"/>
                  </a:lnTo>
                  <a:lnTo>
                    <a:pt x="155" y="129"/>
                  </a:lnTo>
                  <a:lnTo>
                    <a:pt x="151" y="131"/>
                  </a:lnTo>
                  <a:lnTo>
                    <a:pt x="146" y="133"/>
                  </a:lnTo>
                  <a:lnTo>
                    <a:pt x="140" y="131"/>
                  </a:lnTo>
                  <a:lnTo>
                    <a:pt x="136" y="129"/>
                  </a:lnTo>
                  <a:lnTo>
                    <a:pt x="133" y="131"/>
                  </a:lnTo>
                  <a:lnTo>
                    <a:pt x="127" y="133"/>
                  </a:lnTo>
                  <a:lnTo>
                    <a:pt x="122" y="131"/>
                  </a:lnTo>
                  <a:lnTo>
                    <a:pt x="118" y="129"/>
                  </a:lnTo>
                  <a:lnTo>
                    <a:pt x="114" y="125"/>
                  </a:lnTo>
                  <a:lnTo>
                    <a:pt x="112" y="129"/>
                  </a:lnTo>
                  <a:lnTo>
                    <a:pt x="107" y="131"/>
                  </a:lnTo>
                  <a:lnTo>
                    <a:pt x="101" y="133"/>
                  </a:lnTo>
                  <a:lnTo>
                    <a:pt x="98" y="131"/>
                  </a:lnTo>
                  <a:lnTo>
                    <a:pt x="94" y="129"/>
                  </a:lnTo>
                  <a:lnTo>
                    <a:pt x="90" y="131"/>
                  </a:lnTo>
                  <a:lnTo>
                    <a:pt x="85" y="133"/>
                  </a:lnTo>
                  <a:lnTo>
                    <a:pt x="79" y="131"/>
                  </a:lnTo>
                  <a:lnTo>
                    <a:pt x="76" y="129"/>
                  </a:lnTo>
                  <a:lnTo>
                    <a:pt x="72" y="125"/>
                  </a:lnTo>
                  <a:lnTo>
                    <a:pt x="68" y="129"/>
                  </a:lnTo>
                  <a:lnTo>
                    <a:pt x="65" y="131"/>
                  </a:lnTo>
                  <a:lnTo>
                    <a:pt x="59" y="133"/>
                  </a:lnTo>
                  <a:lnTo>
                    <a:pt x="54" y="131"/>
                  </a:lnTo>
                  <a:lnTo>
                    <a:pt x="50" y="127"/>
                  </a:lnTo>
                  <a:lnTo>
                    <a:pt x="46" y="124"/>
                  </a:lnTo>
                  <a:lnTo>
                    <a:pt x="45" y="118"/>
                  </a:lnTo>
                  <a:lnTo>
                    <a:pt x="46" y="113"/>
                  </a:lnTo>
                  <a:lnTo>
                    <a:pt x="48" y="107"/>
                  </a:lnTo>
                  <a:lnTo>
                    <a:pt x="52" y="105"/>
                  </a:lnTo>
                  <a:lnTo>
                    <a:pt x="57" y="103"/>
                  </a:lnTo>
                  <a:lnTo>
                    <a:pt x="57" y="102"/>
                  </a:lnTo>
                  <a:lnTo>
                    <a:pt x="59" y="96"/>
                  </a:lnTo>
                  <a:lnTo>
                    <a:pt x="61" y="91"/>
                  </a:lnTo>
                  <a:lnTo>
                    <a:pt x="67" y="89"/>
                  </a:lnTo>
                  <a:lnTo>
                    <a:pt x="61" y="89"/>
                  </a:lnTo>
                  <a:lnTo>
                    <a:pt x="56" y="89"/>
                  </a:lnTo>
                  <a:lnTo>
                    <a:pt x="52" y="87"/>
                  </a:lnTo>
                  <a:lnTo>
                    <a:pt x="48" y="89"/>
                  </a:lnTo>
                  <a:lnTo>
                    <a:pt x="43" y="89"/>
                  </a:lnTo>
                  <a:lnTo>
                    <a:pt x="37" y="89"/>
                  </a:lnTo>
                  <a:lnTo>
                    <a:pt x="33" y="85"/>
                  </a:lnTo>
                  <a:lnTo>
                    <a:pt x="30" y="81"/>
                  </a:lnTo>
                  <a:lnTo>
                    <a:pt x="26" y="85"/>
                  </a:lnTo>
                  <a:lnTo>
                    <a:pt x="22" y="89"/>
                  </a:lnTo>
                  <a:lnTo>
                    <a:pt x="17" y="89"/>
                  </a:lnTo>
                  <a:lnTo>
                    <a:pt x="11" y="89"/>
                  </a:lnTo>
                  <a:lnTo>
                    <a:pt x="6" y="85"/>
                  </a:lnTo>
                  <a:lnTo>
                    <a:pt x="4" y="80"/>
                  </a:lnTo>
                  <a:lnTo>
                    <a:pt x="2" y="74"/>
                  </a:lnTo>
                  <a:lnTo>
                    <a:pt x="4" y="68"/>
                  </a:lnTo>
                  <a:lnTo>
                    <a:pt x="6" y="65"/>
                  </a:lnTo>
                  <a:lnTo>
                    <a:pt x="10" y="61"/>
                  </a:lnTo>
                  <a:lnTo>
                    <a:pt x="15" y="59"/>
                  </a:lnTo>
                  <a:lnTo>
                    <a:pt x="15" y="59"/>
                  </a:lnTo>
                  <a:lnTo>
                    <a:pt x="17" y="54"/>
                  </a:lnTo>
                  <a:lnTo>
                    <a:pt x="19" y="48"/>
                  </a:lnTo>
                  <a:lnTo>
                    <a:pt x="24" y="45"/>
                  </a:lnTo>
                  <a:lnTo>
                    <a:pt x="30" y="45"/>
                  </a:lnTo>
                  <a:lnTo>
                    <a:pt x="33" y="45"/>
                  </a:lnTo>
                  <a:lnTo>
                    <a:pt x="30" y="43"/>
                  </a:lnTo>
                  <a:lnTo>
                    <a:pt x="28" y="39"/>
                  </a:lnTo>
                  <a:lnTo>
                    <a:pt x="24" y="43"/>
                  </a:lnTo>
                  <a:lnTo>
                    <a:pt x="21" y="45"/>
                  </a:lnTo>
                  <a:lnTo>
                    <a:pt x="15" y="46"/>
                  </a:lnTo>
                  <a:lnTo>
                    <a:pt x="10" y="45"/>
                  </a:lnTo>
                  <a:lnTo>
                    <a:pt x="4" y="41"/>
                  </a:lnTo>
                  <a:lnTo>
                    <a:pt x="0" y="37"/>
                  </a:lnTo>
                  <a:lnTo>
                    <a:pt x="0" y="32"/>
                  </a:lnTo>
                  <a:lnTo>
                    <a:pt x="0" y="26"/>
                  </a:lnTo>
                  <a:lnTo>
                    <a:pt x="4" y="21"/>
                  </a:lnTo>
                  <a:lnTo>
                    <a:pt x="8" y="19"/>
                  </a:lnTo>
                  <a:lnTo>
                    <a:pt x="13" y="17"/>
                  </a:lnTo>
                  <a:lnTo>
                    <a:pt x="13" y="15"/>
                  </a:lnTo>
                  <a:lnTo>
                    <a:pt x="13" y="10"/>
                  </a:lnTo>
                  <a:lnTo>
                    <a:pt x="17" y="4"/>
                  </a:lnTo>
                  <a:lnTo>
                    <a:pt x="22"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115"/>
            <p:cNvSpPr>
              <a:spLocks noEditPoints="1"/>
            </p:cNvSpPr>
            <p:nvPr/>
          </p:nvSpPr>
          <p:spPr bwMode="auto">
            <a:xfrm>
              <a:off x="3084513" y="3817938"/>
              <a:ext cx="3678238" cy="169863"/>
            </a:xfrm>
            <a:custGeom>
              <a:avLst/>
              <a:gdLst>
                <a:gd name="T0" fmla="*/ 3724 w 4635"/>
                <a:gd name="T1" fmla="*/ 130 h 213"/>
                <a:gd name="T2" fmla="*/ 3863 w 4635"/>
                <a:gd name="T3" fmla="*/ 145 h 213"/>
                <a:gd name="T4" fmla="*/ 3999 w 4635"/>
                <a:gd name="T5" fmla="*/ 141 h 213"/>
                <a:gd name="T6" fmla="*/ 4137 w 4635"/>
                <a:gd name="T7" fmla="*/ 126 h 213"/>
                <a:gd name="T8" fmla="*/ 4284 w 4635"/>
                <a:gd name="T9" fmla="*/ 130 h 213"/>
                <a:gd name="T10" fmla="*/ 4299 w 4635"/>
                <a:gd name="T11" fmla="*/ 211 h 213"/>
                <a:gd name="T12" fmla="*/ 4102 w 4635"/>
                <a:gd name="T13" fmla="*/ 209 h 213"/>
                <a:gd name="T14" fmla="*/ 3911 w 4635"/>
                <a:gd name="T15" fmla="*/ 211 h 213"/>
                <a:gd name="T16" fmla="*/ 3717 w 4635"/>
                <a:gd name="T17" fmla="*/ 209 h 213"/>
                <a:gd name="T18" fmla="*/ 3573 w 4635"/>
                <a:gd name="T19" fmla="*/ 174 h 213"/>
                <a:gd name="T20" fmla="*/ 1791 w 4635"/>
                <a:gd name="T21" fmla="*/ 88 h 213"/>
                <a:gd name="T22" fmla="*/ 1929 w 4635"/>
                <a:gd name="T23" fmla="*/ 103 h 213"/>
                <a:gd name="T24" fmla="*/ 1979 w 4635"/>
                <a:gd name="T25" fmla="*/ 130 h 213"/>
                <a:gd name="T26" fmla="*/ 1786 w 4635"/>
                <a:gd name="T27" fmla="*/ 125 h 213"/>
                <a:gd name="T28" fmla="*/ 43 w 4635"/>
                <a:gd name="T29" fmla="*/ 99 h 213"/>
                <a:gd name="T30" fmla="*/ 4113 w 4635"/>
                <a:gd name="T31" fmla="*/ 97 h 213"/>
                <a:gd name="T32" fmla="*/ 1758 w 4635"/>
                <a:gd name="T33" fmla="*/ 60 h 213"/>
                <a:gd name="T34" fmla="*/ 1896 w 4635"/>
                <a:gd name="T35" fmla="*/ 60 h 213"/>
                <a:gd name="T36" fmla="*/ 2030 w 4635"/>
                <a:gd name="T37" fmla="*/ 53 h 213"/>
                <a:gd name="T38" fmla="*/ 1933 w 4635"/>
                <a:gd name="T39" fmla="*/ 88 h 213"/>
                <a:gd name="T40" fmla="*/ 1740 w 4635"/>
                <a:gd name="T41" fmla="*/ 86 h 213"/>
                <a:gd name="T42" fmla="*/ 4073 w 4635"/>
                <a:gd name="T43" fmla="*/ 53 h 213"/>
                <a:gd name="T44" fmla="*/ 3900 w 4635"/>
                <a:gd name="T45" fmla="*/ 49 h 213"/>
                <a:gd name="T46" fmla="*/ 3992 w 4635"/>
                <a:gd name="T47" fmla="*/ 42 h 213"/>
                <a:gd name="T48" fmla="*/ 3658 w 4635"/>
                <a:gd name="T49" fmla="*/ 46 h 213"/>
                <a:gd name="T50" fmla="*/ 3786 w 4635"/>
                <a:gd name="T51" fmla="*/ 53 h 213"/>
                <a:gd name="T52" fmla="*/ 52 w 4635"/>
                <a:gd name="T53" fmla="*/ 58 h 213"/>
                <a:gd name="T54" fmla="*/ 188 w 4635"/>
                <a:gd name="T55" fmla="*/ 55 h 213"/>
                <a:gd name="T56" fmla="*/ 326 w 4635"/>
                <a:gd name="T57" fmla="*/ 40 h 213"/>
                <a:gd name="T58" fmla="*/ 471 w 4635"/>
                <a:gd name="T59" fmla="*/ 44 h 213"/>
                <a:gd name="T60" fmla="*/ 327 w 4635"/>
                <a:gd name="T61" fmla="*/ 82 h 213"/>
                <a:gd name="T62" fmla="*/ 135 w 4635"/>
                <a:gd name="T63" fmla="*/ 84 h 213"/>
                <a:gd name="T64" fmla="*/ 184 w 4635"/>
                <a:gd name="T65" fmla="*/ 101 h 213"/>
                <a:gd name="T66" fmla="*/ 316 w 4635"/>
                <a:gd name="T67" fmla="*/ 92 h 213"/>
                <a:gd name="T68" fmla="*/ 460 w 4635"/>
                <a:gd name="T69" fmla="*/ 82 h 213"/>
                <a:gd name="T70" fmla="*/ 335 w 4635"/>
                <a:gd name="T71" fmla="*/ 125 h 213"/>
                <a:gd name="T72" fmla="*/ 142 w 4635"/>
                <a:gd name="T73" fmla="*/ 128 h 213"/>
                <a:gd name="T74" fmla="*/ 13 w 4635"/>
                <a:gd name="T75" fmla="*/ 84 h 213"/>
                <a:gd name="T76" fmla="*/ 4584 w 4635"/>
                <a:gd name="T77" fmla="*/ 22 h 213"/>
                <a:gd name="T78" fmla="*/ 1813 w 4635"/>
                <a:gd name="T79" fmla="*/ 16 h 213"/>
                <a:gd name="T80" fmla="*/ 1948 w 4635"/>
                <a:gd name="T81" fmla="*/ 5 h 213"/>
                <a:gd name="T82" fmla="*/ 2047 w 4635"/>
                <a:gd name="T83" fmla="*/ 42 h 213"/>
                <a:gd name="T84" fmla="*/ 1854 w 4635"/>
                <a:gd name="T85" fmla="*/ 46 h 213"/>
                <a:gd name="T86" fmla="*/ 1676 w 4635"/>
                <a:gd name="T87" fmla="*/ 22 h 213"/>
                <a:gd name="T88" fmla="*/ 3740 w 4635"/>
                <a:gd name="T89" fmla="*/ 16 h 213"/>
                <a:gd name="T90" fmla="*/ 3886 w 4635"/>
                <a:gd name="T91" fmla="*/ 0 h 213"/>
                <a:gd name="T92" fmla="*/ 4029 w 4635"/>
                <a:gd name="T93" fmla="*/ 9 h 213"/>
                <a:gd name="T94" fmla="*/ 4165 w 4635"/>
                <a:gd name="T95" fmla="*/ 20 h 213"/>
                <a:gd name="T96" fmla="*/ 4301 w 4635"/>
                <a:gd name="T97" fmla="*/ 36 h 213"/>
                <a:gd name="T98" fmla="*/ 4257 w 4635"/>
                <a:gd name="T99" fmla="*/ 82 h 213"/>
                <a:gd name="T100" fmla="*/ 4200 w 4635"/>
                <a:gd name="T101" fmla="*/ 86 h 213"/>
                <a:gd name="T102" fmla="*/ 4332 w 4635"/>
                <a:gd name="T103" fmla="*/ 97 h 213"/>
                <a:gd name="T104" fmla="*/ 4172 w 4635"/>
                <a:gd name="T105" fmla="*/ 125 h 213"/>
                <a:gd name="T106" fmla="*/ 3983 w 4635"/>
                <a:gd name="T107" fmla="*/ 126 h 213"/>
                <a:gd name="T108" fmla="*/ 3794 w 4635"/>
                <a:gd name="T109" fmla="*/ 125 h 213"/>
                <a:gd name="T110" fmla="*/ 3597 w 4635"/>
                <a:gd name="T111" fmla="*/ 126 h 213"/>
                <a:gd name="T112" fmla="*/ 3661 w 4635"/>
                <a:gd name="T113" fmla="*/ 86 h 213"/>
                <a:gd name="T114" fmla="*/ 3807 w 4635"/>
                <a:gd name="T115" fmla="*/ 82 h 213"/>
                <a:gd name="T116" fmla="*/ 3946 w 4635"/>
                <a:gd name="T117" fmla="*/ 97 h 213"/>
                <a:gd name="T118" fmla="*/ 4001 w 4635"/>
                <a:gd name="T119" fmla="*/ 82 h 213"/>
                <a:gd name="T120" fmla="*/ 3808 w 4635"/>
                <a:gd name="T121" fmla="*/ 82 h 213"/>
                <a:gd name="T122" fmla="*/ 3615 w 4635"/>
                <a:gd name="T123" fmla="*/ 82 h 213"/>
                <a:gd name="T124" fmla="*/ 3614 w 4635"/>
                <a:gd name="T125"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35" h="213">
                  <a:moveTo>
                    <a:pt x="3584" y="126"/>
                  </a:moveTo>
                  <a:lnTo>
                    <a:pt x="3590" y="126"/>
                  </a:lnTo>
                  <a:lnTo>
                    <a:pt x="3595" y="130"/>
                  </a:lnTo>
                  <a:lnTo>
                    <a:pt x="3599" y="136"/>
                  </a:lnTo>
                  <a:lnTo>
                    <a:pt x="3599" y="141"/>
                  </a:lnTo>
                  <a:lnTo>
                    <a:pt x="3599" y="141"/>
                  </a:lnTo>
                  <a:lnTo>
                    <a:pt x="3603" y="143"/>
                  </a:lnTo>
                  <a:lnTo>
                    <a:pt x="3606" y="145"/>
                  </a:lnTo>
                  <a:lnTo>
                    <a:pt x="3610" y="143"/>
                  </a:lnTo>
                  <a:lnTo>
                    <a:pt x="3614" y="141"/>
                  </a:lnTo>
                  <a:lnTo>
                    <a:pt x="3614" y="141"/>
                  </a:lnTo>
                  <a:lnTo>
                    <a:pt x="3614" y="136"/>
                  </a:lnTo>
                  <a:lnTo>
                    <a:pt x="3617" y="130"/>
                  </a:lnTo>
                  <a:lnTo>
                    <a:pt x="3623" y="126"/>
                  </a:lnTo>
                  <a:lnTo>
                    <a:pt x="3628" y="126"/>
                  </a:lnTo>
                  <a:lnTo>
                    <a:pt x="3634" y="126"/>
                  </a:lnTo>
                  <a:lnTo>
                    <a:pt x="3639" y="130"/>
                  </a:lnTo>
                  <a:lnTo>
                    <a:pt x="3641" y="136"/>
                  </a:lnTo>
                  <a:lnTo>
                    <a:pt x="3643" y="141"/>
                  </a:lnTo>
                  <a:lnTo>
                    <a:pt x="3643" y="141"/>
                  </a:lnTo>
                  <a:lnTo>
                    <a:pt x="3647" y="143"/>
                  </a:lnTo>
                  <a:lnTo>
                    <a:pt x="3649" y="145"/>
                  </a:lnTo>
                  <a:lnTo>
                    <a:pt x="3652" y="143"/>
                  </a:lnTo>
                  <a:lnTo>
                    <a:pt x="3656" y="141"/>
                  </a:lnTo>
                  <a:lnTo>
                    <a:pt x="3656" y="141"/>
                  </a:lnTo>
                  <a:lnTo>
                    <a:pt x="3658" y="136"/>
                  </a:lnTo>
                  <a:lnTo>
                    <a:pt x="3661" y="130"/>
                  </a:lnTo>
                  <a:lnTo>
                    <a:pt x="3665" y="126"/>
                  </a:lnTo>
                  <a:lnTo>
                    <a:pt x="3671" y="126"/>
                  </a:lnTo>
                  <a:lnTo>
                    <a:pt x="3678" y="126"/>
                  </a:lnTo>
                  <a:lnTo>
                    <a:pt x="3682" y="130"/>
                  </a:lnTo>
                  <a:lnTo>
                    <a:pt x="3685" y="136"/>
                  </a:lnTo>
                  <a:lnTo>
                    <a:pt x="3685" y="141"/>
                  </a:lnTo>
                  <a:lnTo>
                    <a:pt x="3685" y="141"/>
                  </a:lnTo>
                  <a:lnTo>
                    <a:pt x="3689" y="143"/>
                  </a:lnTo>
                  <a:lnTo>
                    <a:pt x="3693" y="145"/>
                  </a:lnTo>
                  <a:lnTo>
                    <a:pt x="3694" y="143"/>
                  </a:lnTo>
                  <a:lnTo>
                    <a:pt x="3698" y="141"/>
                  </a:lnTo>
                  <a:lnTo>
                    <a:pt x="3698" y="141"/>
                  </a:lnTo>
                  <a:lnTo>
                    <a:pt x="3698" y="136"/>
                  </a:lnTo>
                  <a:lnTo>
                    <a:pt x="3702" y="130"/>
                  </a:lnTo>
                  <a:lnTo>
                    <a:pt x="3707" y="126"/>
                  </a:lnTo>
                  <a:lnTo>
                    <a:pt x="3713" y="126"/>
                  </a:lnTo>
                  <a:lnTo>
                    <a:pt x="3718" y="126"/>
                  </a:lnTo>
                  <a:lnTo>
                    <a:pt x="3724" y="130"/>
                  </a:lnTo>
                  <a:lnTo>
                    <a:pt x="3726" y="136"/>
                  </a:lnTo>
                  <a:lnTo>
                    <a:pt x="3728" y="141"/>
                  </a:lnTo>
                  <a:lnTo>
                    <a:pt x="3728" y="141"/>
                  </a:lnTo>
                  <a:lnTo>
                    <a:pt x="3731" y="143"/>
                  </a:lnTo>
                  <a:lnTo>
                    <a:pt x="3735" y="145"/>
                  </a:lnTo>
                  <a:lnTo>
                    <a:pt x="3737" y="143"/>
                  </a:lnTo>
                  <a:lnTo>
                    <a:pt x="3740" y="141"/>
                  </a:lnTo>
                  <a:lnTo>
                    <a:pt x="3740" y="141"/>
                  </a:lnTo>
                  <a:lnTo>
                    <a:pt x="3742" y="136"/>
                  </a:lnTo>
                  <a:lnTo>
                    <a:pt x="3746" y="130"/>
                  </a:lnTo>
                  <a:lnTo>
                    <a:pt x="3750" y="126"/>
                  </a:lnTo>
                  <a:lnTo>
                    <a:pt x="3757" y="126"/>
                  </a:lnTo>
                  <a:lnTo>
                    <a:pt x="3762" y="126"/>
                  </a:lnTo>
                  <a:lnTo>
                    <a:pt x="3766" y="130"/>
                  </a:lnTo>
                  <a:lnTo>
                    <a:pt x="3770" y="136"/>
                  </a:lnTo>
                  <a:lnTo>
                    <a:pt x="3772" y="141"/>
                  </a:lnTo>
                  <a:lnTo>
                    <a:pt x="3772" y="141"/>
                  </a:lnTo>
                  <a:lnTo>
                    <a:pt x="3775" y="143"/>
                  </a:lnTo>
                  <a:lnTo>
                    <a:pt x="3779" y="145"/>
                  </a:lnTo>
                  <a:lnTo>
                    <a:pt x="3783" y="143"/>
                  </a:lnTo>
                  <a:lnTo>
                    <a:pt x="3786" y="141"/>
                  </a:lnTo>
                  <a:lnTo>
                    <a:pt x="3786" y="141"/>
                  </a:lnTo>
                  <a:lnTo>
                    <a:pt x="3786" y="136"/>
                  </a:lnTo>
                  <a:lnTo>
                    <a:pt x="3790" y="130"/>
                  </a:lnTo>
                  <a:lnTo>
                    <a:pt x="3796" y="126"/>
                  </a:lnTo>
                  <a:lnTo>
                    <a:pt x="3801" y="126"/>
                  </a:lnTo>
                  <a:lnTo>
                    <a:pt x="3807" y="126"/>
                  </a:lnTo>
                  <a:lnTo>
                    <a:pt x="3812" y="130"/>
                  </a:lnTo>
                  <a:lnTo>
                    <a:pt x="3814" y="136"/>
                  </a:lnTo>
                  <a:lnTo>
                    <a:pt x="3816" y="141"/>
                  </a:lnTo>
                  <a:lnTo>
                    <a:pt x="3816" y="141"/>
                  </a:lnTo>
                  <a:lnTo>
                    <a:pt x="3821" y="143"/>
                  </a:lnTo>
                  <a:lnTo>
                    <a:pt x="3827" y="141"/>
                  </a:lnTo>
                  <a:lnTo>
                    <a:pt x="3827" y="141"/>
                  </a:lnTo>
                  <a:lnTo>
                    <a:pt x="3827" y="136"/>
                  </a:lnTo>
                  <a:lnTo>
                    <a:pt x="3830" y="130"/>
                  </a:lnTo>
                  <a:lnTo>
                    <a:pt x="3836" y="126"/>
                  </a:lnTo>
                  <a:lnTo>
                    <a:pt x="3841" y="126"/>
                  </a:lnTo>
                  <a:lnTo>
                    <a:pt x="3847" y="126"/>
                  </a:lnTo>
                  <a:lnTo>
                    <a:pt x="3851" y="130"/>
                  </a:lnTo>
                  <a:lnTo>
                    <a:pt x="3854" y="136"/>
                  </a:lnTo>
                  <a:lnTo>
                    <a:pt x="3856" y="141"/>
                  </a:lnTo>
                  <a:lnTo>
                    <a:pt x="3856" y="141"/>
                  </a:lnTo>
                  <a:lnTo>
                    <a:pt x="3860" y="143"/>
                  </a:lnTo>
                  <a:lnTo>
                    <a:pt x="3863" y="145"/>
                  </a:lnTo>
                  <a:lnTo>
                    <a:pt x="3867" y="143"/>
                  </a:lnTo>
                  <a:lnTo>
                    <a:pt x="3871" y="141"/>
                  </a:lnTo>
                  <a:lnTo>
                    <a:pt x="3871" y="141"/>
                  </a:lnTo>
                  <a:lnTo>
                    <a:pt x="3873" y="136"/>
                  </a:lnTo>
                  <a:lnTo>
                    <a:pt x="3876" y="130"/>
                  </a:lnTo>
                  <a:lnTo>
                    <a:pt x="3880" y="126"/>
                  </a:lnTo>
                  <a:lnTo>
                    <a:pt x="3886" y="126"/>
                  </a:lnTo>
                  <a:lnTo>
                    <a:pt x="3893" y="126"/>
                  </a:lnTo>
                  <a:lnTo>
                    <a:pt x="3897" y="130"/>
                  </a:lnTo>
                  <a:lnTo>
                    <a:pt x="3900" y="136"/>
                  </a:lnTo>
                  <a:lnTo>
                    <a:pt x="3902" y="141"/>
                  </a:lnTo>
                  <a:lnTo>
                    <a:pt x="3902" y="141"/>
                  </a:lnTo>
                  <a:lnTo>
                    <a:pt x="3904" y="143"/>
                  </a:lnTo>
                  <a:lnTo>
                    <a:pt x="3908" y="145"/>
                  </a:lnTo>
                  <a:lnTo>
                    <a:pt x="3911" y="143"/>
                  </a:lnTo>
                  <a:lnTo>
                    <a:pt x="3913" y="141"/>
                  </a:lnTo>
                  <a:lnTo>
                    <a:pt x="3913" y="141"/>
                  </a:lnTo>
                  <a:lnTo>
                    <a:pt x="3915" y="136"/>
                  </a:lnTo>
                  <a:lnTo>
                    <a:pt x="3919" y="130"/>
                  </a:lnTo>
                  <a:lnTo>
                    <a:pt x="3922" y="126"/>
                  </a:lnTo>
                  <a:lnTo>
                    <a:pt x="3928" y="126"/>
                  </a:lnTo>
                  <a:lnTo>
                    <a:pt x="3935" y="126"/>
                  </a:lnTo>
                  <a:lnTo>
                    <a:pt x="3939" y="130"/>
                  </a:lnTo>
                  <a:lnTo>
                    <a:pt x="3942" y="136"/>
                  </a:lnTo>
                  <a:lnTo>
                    <a:pt x="3944" y="141"/>
                  </a:lnTo>
                  <a:lnTo>
                    <a:pt x="3944" y="141"/>
                  </a:lnTo>
                  <a:lnTo>
                    <a:pt x="3946" y="143"/>
                  </a:lnTo>
                  <a:lnTo>
                    <a:pt x="3950" y="145"/>
                  </a:lnTo>
                  <a:lnTo>
                    <a:pt x="3953" y="143"/>
                  </a:lnTo>
                  <a:lnTo>
                    <a:pt x="3957" y="141"/>
                  </a:lnTo>
                  <a:lnTo>
                    <a:pt x="3955" y="141"/>
                  </a:lnTo>
                  <a:lnTo>
                    <a:pt x="3957" y="136"/>
                  </a:lnTo>
                  <a:lnTo>
                    <a:pt x="3961" y="130"/>
                  </a:lnTo>
                  <a:lnTo>
                    <a:pt x="3964" y="126"/>
                  </a:lnTo>
                  <a:lnTo>
                    <a:pt x="3972" y="126"/>
                  </a:lnTo>
                  <a:lnTo>
                    <a:pt x="3977" y="126"/>
                  </a:lnTo>
                  <a:lnTo>
                    <a:pt x="3981" y="130"/>
                  </a:lnTo>
                  <a:lnTo>
                    <a:pt x="3985" y="136"/>
                  </a:lnTo>
                  <a:lnTo>
                    <a:pt x="3987" y="141"/>
                  </a:lnTo>
                  <a:lnTo>
                    <a:pt x="3987" y="141"/>
                  </a:lnTo>
                  <a:lnTo>
                    <a:pt x="3990" y="143"/>
                  </a:lnTo>
                  <a:lnTo>
                    <a:pt x="3992" y="145"/>
                  </a:lnTo>
                  <a:lnTo>
                    <a:pt x="3996" y="143"/>
                  </a:lnTo>
                  <a:lnTo>
                    <a:pt x="3999" y="141"/>
                  </a:lnTo>
                  <a:lnTo>
                    <a:pt x="3999" y="141"/>
                  </a:lnTo>
                  <a:lnTo>
                    <a:pt x="3999" y="136"/>
                  </a:lnTo>
                  <a:lnTo>
                    <a:pt x="4003" y="130"/>
                  </a:lnTo>
                  <a:lnTo>
                    <a:pt x="4009" y="126"/>
                  </a:lnTo>
                  <a:lnTo>
                    <a:pt x="4014" y="126"/>
                  </a:lnTo>
                  <a:lnTo>
                    <a:pt x="4020" y="126"/>
                  </a:lnTo>
                  <a:lnTo>
                    <a:pt x="4025" y="130"/>
                  </a:lnTo>
                  <a:lnTo>
                    <a:pt x="4029" y="136"/>
                  </a:lnTo>
                  <a:lnTo>
                    <a:pt x="4029" y="141"/>
                  </a:lnTo>
                  <a:lnTo>
                    <a:pt x="4029" y="141"/>
                  </a:lnTo>
                  <a:lnTo>
                    <a:pt x="4032" y="143"/>
                  </a:lnTo>
                  <a:lnTo>
                    <a:pt x="4036" y="145"/>
                  </a:lnTo>
                  <a:lnTo>
                    <a:pt x="4038" y="143"/>
                  </a:lnTo>
                  <a:lnTo>
                    <a:pt x="4043" y="141"/>
                  </a:lnTo>
                  <a:lnTo>
                    <a:pt x="4042" y="141"/>
                  </a:lnTo>
                  <a:lnTo>
                    <a:pt x="4043" y="136"/>
                  </a:lnTo>
                  <a:lnTo>
                    <a:pt x="4047" y="130"/>
                  </a:lnTo>
                  <a:lnTo>
                    <a:pt x="4051" y="126"/>
                  </a:lnTo>
                  <a:lnTo>
                    <a:pt x="4058" y="126"/>
                  </a:lnTo>
                  <a:lnTo>
                    <a:pt x="4064" y="126"/>
                  </a:lnTo>
                  <a:lnTo>
                    <a:pt x="4067" y="130"/>
                  </a:lnTo>
                  <a:lnTo>
                    <a:pt x="4071" y="136"/>
                  </a:lnTo>
                  <a:lnTo>
                    <a:pt x="4073" y="141"/>
                  </a:lnTo>
                  <a:lnTo>
                    <a:pt x="4073" y="141"/>
                  </a:lnTo>
                  <a:lnTo>
                    <a:pt x="4075" y="143"/>
                  </a:lnTo>
                  <a:lnTo>
                    <a:pt x="4078" y="145"/>
                  </a:lnTo>
                  <a:lnTo>
                    <a:pt x="4082" y="143"/>
                  </a:lnTo>
                  <a:lnTo>
                    <a:pt x="4086" y="141"/>
                  </a:lnTo>
                  <a:lnTo>
                    <a:pt x="4086" y="141"/>
                  </a:lnTo>
                  <a:lnTo>
                    <a:pt x="4086" y="136"/>
                  </a:lnTo>
                  <a:lnTo>
                    <a:pt x="4089" y="130"/>
                  </a:lnTo>
                  <a:lnTo>
                    <a:pt x="4095" y="126"/>
                  </a:lnTo>
                  <a:lnTo>
                    <a:pt x="4100" y="126"/>
                  </a:lnTo>
                  <a:lnTo>
                    <a:pt x="4106" y="126"/>
                  </a:lnTo>
                  <a:lnTo>
                    <a:pt x="4111" y="130"/>
                  </a:lnTo>
                  <a:lnTo>
                    <a:pt x="4113" y="136"/>
                  </a:lnTo>
                  <a:lnTo>
                    <a:pt x="4115" y="141"/>
                  </a:lnTo>
                  <a:lnTo>
                    <a:pt x="4115" y="141"/>
                  </a:lnTo>
                  <a:lnTo>
                    <a:pt x="4119" y="143"/>
                  </a:lnTo>
                  <a:lnTo>
                    <a:pt x="4122" y="145"/>
                  </a:lnTo>
                  <a:lnTo>
                    <a:pt x="4124" y="143"/>
                  </a:lnTo>
                  <a:lnTo>
                    <a:pt x="4128" y="141"/>
                  </a:lnTo>
                  <a:lnTo>
                    <a:pt x="4128" y="141"/>
                  </a:lnTo>
                  <a:lnTo>
                    <a:pt x="4130" y="136"/>
                  </a:lnTo>
                  <a:lnTo>
                    <a:pt x="4133" y="130"/>
                  </a:lnTo>
                  <a:lnTo>
                    <a:pt x="4137" y="126"/>
                  </a:lnTo>
                  <a:lnTo>
                    <a:pt x="4143" y="126"/>
                  </a:lnTo>
                  <a:lnTo>
                    <a:pt x="4150" y="126"/>
                  </a:lnTo>
                  <a:lnTo>
                    <a:pt x="4154" y="130"/>
                  </a:lnTo>
                  <a:lnTo>
                    <a:pt x="4157" y="136"/>
                  </a:lnTo>
                  <a:lnTo>
                    <a:pt x="4159" y="141"/>
                  </a:lnTo>
                  <a:lnTo>
                    <a:pt x="4157" y="141"/>
                  </a:lnTo>
                  <a:lnTo>
                    <a:pt x="4163" y="143"/>
                  </a:lnTo>
                  <a:lnTo>
                    <a:pt x="4167" y="145"/>
                  </a:lnTo>
                  <a:lnTo>
                    <a:pt x="4170" y="143"/>
                  </a:lnTo>
                  <a:lnTo>
                    <a:pt x="4174" y="141"/>
                  </a:lnTo>
                  <a:lnTo>
                    <a:pt x="4174" y="141"/>
                  </a:lnTo>
                  <a:lnTo>
                    <a:pt x="4176" y="136"/>
                  </a:lnTo>
                  <a:lnTo>
                    <a:pt x="4178" y="130"/>
                  </a:lnTo>
                  <a:lnTo>
                    <a:pt x="4183" y="126"/>
                  </a:lnTo>
                  <a:lnTo>
                    <a:pt x="4189" y="126"/>
                  </a:lnTo>
                  <a:lnTo>
                    <a:pt x="4194" y="126"/>
                  </a:lnTo>
                  <a:lnTo>
                    <a:pt x="4200" y="130"/>
                  </a:lnTo>
                  <a:lnTo>
                    <a:pt x="4203" y="136"/>
                  </a:lnTo>
                  <a:lnTo>
                    <a:pt x="4203" y="141"/>
                  </a:lnTo>
                  <a:lnTo>
                    <a:pt x="4203" y="141"/>
                  </a:lnTo>
                  <a:lnTo>
                    <a:pt x="4207" y="143"/>
                  </a:lnTo>
                  <a:lnTo>
                    <a:pt x="4211" y="145"/>
                  </a:lnTo>
                  <a:lnTo>
                    <a:pt x="4212" y="143"/>
                  </a:lnTo>
                  <a:lnTo>
                    <a:pt x="4216" y="141"/>
                  </a:lnTo>
                  <a:lnTo>
                    <a:pt x="4216" y="141"/>
                  </a:lnTo>
                  <a:lnTo>
                    <a:pt x="4218" y="136"/>
                  </a:lnTo>
                  <a:lnTo>
                    <a:pt x="4220" y="130"/>
                  </a:lnTo>
                  <a:lnTo>
                    <a:pt x="4225" y="126"/>
                  </a:lnTo>
                  <a:lnTo>
                    <a:pt x="4231" y="126"/>
                  </a:lnTo>
                  <a:lnTo>
                    <a:pt x="4236" y="126"/>
                  </a:lnTo>
                  <a:lnTo>
                    <a:pt x="4242" y="130"/>
                  </a:lnTo>
                  <a:lnTo>
                    <a:pt x="4246" y="136"/>
                  </a:lnTo>
                  <a:lnTo>
                    <a:pt x="4246" y="141"/>
                  </a:lnTo>
                  <a:lnTo>
                    <a:pt x="4246" y="141"/>
                  </a:lnTo>
                  <a:lnTo>
                    <a:pt x="4249" y="143"/>
                  </a:lnTo>
                  <a:lnTo>
                    <a:pt x="4253" y="145"/>
                  </a:lnTo>
                  <a:lnTo>
                    <a:pt x="4255" y="143"/>
                  </a:lnTo>
                  <a:lnTo>
                    <a:pt x="4258" y="141"/>
                  </a:lnTo>
                  <a:lnTo>
                    <a:pt x="4258" y="141"/>
                  </a:lnTo>
                  <a:lnTo>
                    <a:pt x="4260" y="136"/>
                  </a:lnTo>
                  <a:lnTo>
                    <a:pt x="4264" y="130"/>
                  </a:lnTo>
                  <a:lnTo>
                    <a:pt x="4268" y="126"/>
                  </a:lnTo>
                  <a:lnTo>
                    <a:pt x="4273" y="126"/>
                  </a:lnTo>
                  <a:lnTo>
                    <a:pt x="4280" y="126"/>
                  </a:lnTo>
                  <a:lnTo>
                    <a:pt x="4284" y="130"/>
                  </a:lnTo>
                  <a:lnTo>
                    <a:pt x="4288" y="136"/>
                  </a:lnTo>
                  <a:lnTo>
                    <a:pt x="4290" y="141"/>
                  </a:lnTo>
                  <a:lnTo>
                    <a:pt x="4288" y="141"/>
                  </a:lnTo>
                  <a:lnTo>
                    <a:pt x="4291" y="143"/>
                  </a:lnTo>
                  <a:lnTo>
                    <a:pt x="4295" y="145"/>
                  </a:lnTo>
                  <a:lnTo>
                    <a:pt x="4299" y="143"/>
                  </a:lnTo>
                  <a:lnTo>
                    <a:pt x="4302" y="141"/>
                  </a:lnTo>
                  <a:lnTo>
                    <a:pt x="4302" y="141"/>
                  </a:lnTo>
                  <a:lnTo>
                    <a:pt x="4302" y="136"/>
                  </a:lnTo>
                  <a:lnTo>
                    <a:pt x="4306" y="130"/>
                  </a:lnTo>
                  <a:lnTo>
                    <a:pt x="4312" y="126"/>
                  </a:lnTo>
                  <a:lnTo>
                    <a:pt x="4317" y="126"/>
                  </a:lnTo>
                  <a:lnTo>
                    <a:pt x="4323" y="126"/>
                  </a:lnTo>
                  <a:lnTo>
                    <a:pt x="4326" y="130"/>
                  </a:lnTo>
                  <a:lnTo>
                    <a:pt x="4330" y="136"/>
                  </a:lnTo>
                  <a:lnTo>
                    <a:pt x="4332" y="141"/>
                  </a:lnTo>
                  <a:lnTo>
                    <a:pt x="4332" y="141"/>
                  </a:lnTo>
                  <a:lnTo>
                    <a:pt x="4336" y="143"/>
                  </a:lnTo>
                  <a:lnTo>
                    <a:pt x="4341" y="147"/>
                  </a:lnTo>
                  <a:lnTo>
                    <a:pt x="4343" y="152"/>
                  </a:lnTo>
                  <a:lnTo>
                    <a:pt x="4345" y="156"/>
                  </a:lnTo>
                  <a:lnTo>
                    <a:pt x="4343" y="163"/>
                  </a:lnTo>
                  <a:lnTo>
                    <a:pt x="4339" y="167"/>
                  </a:lnTo>
                  <a:lnTo>
                    <a:pt x="4336" y="171"/>
                  </a:lnTo>
                  <a:lnTo>
                    <a:pt x="4330" y="172"/>
                  </a:lnTo>
                  <a:lnTo>
                    <a:pt x="4326" y="171"/>
                  </a:lnTo>
                  <a:lnTo>
                    <a:pt x="4330" y="174"/>
                  </a:lnTo>
                  <a:lnTo>
                    <a:pt x="4332" y="178"/>
                  </a:lnTo>
                  <a:lnTo>
                    <a:pt x="4332" y="182"/>
                  </a:lnTo>
                  <a:lnTo>
                    <a:pt x="4332" y="183"/>
                  </a:lnTo>
                  <a:lnTo>
                    <a:pt x="4336" y="185"/>
                  </a:lnTo>
                  <a:lnTo>
                    <a:pt x="4341" y="189"/>
                  </a:lnTo>
                  <a:lnTo>
                    <a:pt x="4343" y="193"/>
                  </a:lnTo>
                  <a:lnTo>
                    <a:pt x="4345" y="198"/>
                  </a:lnTo>
                  <a:lnTo>
                    <a:pt x="4343" y="204"/>
                  </a:lnTo>
                  <a:lnTo>
                    <a:pt x="4339" y="209"/>
                  </a:lnTo>
                  <a:lnTo>
                    <a:pt x="4336" y="211"/>
                  </a:lnTo>
                  <a:lnTo>
                    <a:pt x="4330" y="213"/>
                  </a:lnTo>
                  <a:lnTo>
                    <a:pt x="4325" y="211"/>
                  </a:lnTo>
                  <a:lnTo>
                    <a:pt x="4319" y="209"/>
                  </a:lnTo>
                  <a:lnTo>
                    <a:pt x="4317" y="206"/>
                  </a:lnTo>
                  <a:lnTo>
                    <a:pt x="4314" y="209"/>
                  </a:lnTo>
                  <a:lnTo>
                    <a:pt x="4310" y="211"/>
                  </a:lnTo>
                  <a:lnTo>
                    <a:pt x="4304" y="213"/>
                  </a:lnTo>
                  <a:lnTo>
                    <a:pt x="4299" y="211"/>
                  </a:lnTo>
                  <a:lnTo>
                    <a:pt x="4295" y="209"/>
                  </a:lnTo>
                  <a:lnTo>
                    <a:pt x="4291" y="211"/>
                  </a:lnTo>
                  <a:lnTo>
                    <a:pt x="4286" y="213"/>
                  </a:lnTo>
                  <a:lnTo>
                    <a:pt x="4280" y="211"/>
                  </a:lnTo>
                  <a:lnTo>
                    <a:pt x="4277" y="209"/>
                  </a:lnTo>
                  <a:lnTo>
                    <a:pt x="4273" y="206"/>
                  </a:lnTo>
                  <a:lnTo>
                    <a:pt x="4271" y="209"/>
                  </a:lnTo>
                  <a:lnTo>
                    <a:pt x="4266" y="211"/>
                  </a:lnTo>
                  <a:lnTo>
                    <a:pt x="4260" y="213"/>
                  </a:lnTo>
                  <a:lnTo>
                    <a:pt x="4257" y="211"/>
                  </a:lnTo>
                  <a:lnTo>
                    <a:pt x="4253" y="209"/>
                  </a:lnTo>
                  <a:lnTo>
                    <a:pt x="4249" y="211"/>
                  </a:lnTo>
                  <a:lnTo>
                    <a:pt x="4244" y="213"/>
                  </a:lnTo>
                  <a:lnTo>
                    <a:pt x="4238" y="211"/>
                  </a:lnTo>
                  <a:lnTo>
                    <a:pt x="4235" y="209"/>
                  </a:lnTo>
                  <a:lnTo>
                    <a:pt x="4231" y="206"/>
                  </a:lnTo>
                  <a:lnTo>
                    <a:pt x="4227" y="209"/>
                  </a:lnTo>
                  <a:lnTo>
                    <a:pt x="4224" y="211"/>
                  </a:lnTo>
                  <a:lnTo>
                    <a:pt x="4218" y="213"/>
                  </a:lnTo>
                  <a:lnTo>
                    <a:pt x="4214" y="211"/>
                  </a:lnTo>
                  <a:lnTo>
                    <a:pt x="4211" y="209"/>
                  </a:lnTo>
                  <a:lnTo>
                    <a:pt x="4205" y="211"/>
                  </a:lnTo>
                  <a:lnTo>
                    <a:pt x="4201" y="213"/>
                  </a:lnTo>
                  <a:lnTo>
                    <a:pt x="4196" y="211"/>
                  </a:lnTo>
                  <a:lnTo>
                    <a:pt x="4192" y="209"/>
                  </a:lnTo>
                  <a:lnTo>
                    <a:pt x="4189" y="206"/>
                  </a:lnTo>
                  <a:lnTo>
                    <a:pt x="4185" y="209"/>
                  </a:lnTo>
                  <a:lnTo>
                    <a:pt x="4181" y="211"/>
                  </a:lnTo>
                  <a:lnTo>
                    <a:pt x="4176" y="213"/>
                  </a:lnTo>
                  <a:lnTo>
                    <a:pt x="4170" y="211"/>
                  </a:lnTo>
                  <a:lnTo>
                    <a:pt x="4167" y="209"/>
                  </a:lnTo>
                  <a:lnTo>
                    <a:pt x="4161" y="211"/>
                  </a:lnTo>
                  <a:lnTo>
                    <a:pt x="4156" y="213"/>
                  </a:lnTo>
                  <a:lnTo>
                    <a:pt x="4150" y="211"/>
                  </a:lnTo>
                  <a:lnTo>
                    <a:pt x="4146" y="209"/>
                  </a:lnTo>
                  <a:lnTo>
                    <a:pt x="4143" y="206"/>
                  </a:lnTo>
                  <a:lnTo>
                    <a:pt x="4141" y="209"/>
                  </a:lnTo>
                  <a:lnTo>
                    <a:pt x="4135" y="211"/>
                  </a:lnTo>
                  <a:lnTo>
                    <a:pt x="4130" y="213"/>
                  </a:lnTo>
                  <a:lnTo>
                    <a:pt x="4126" y="211"/>
                  </a:lnTo>
                  <a:lnTo>
                    <a:pt x="4122" y="209"/>
                  </a:lnTo>
                  <a:lnTo>
                    <a:pt x="4117" y="211"/>
                  </a:lnTo>
                  <a:lnTo>
                    <a:pt x="4113" y="213"/>
                  </a:lnTo>
                  <a:lnTo>
                    <a:pt x="4108" y="211"/>
                  </a:lnTo>
                  <a:lnTo>
                    <a:pt x="4102" y="209"/>
                  </a:lnTo>
                  <a:lnTo>
                    <a:pt x="4100" y="206"/>
                  </a:lnTo>
                  <a:lnTo>
                    <a:pt x="4097" y="209"/>
                  </a:lnTo>
                  <a:lnTo>
                    <a:pt x="4093" y="211"/>
                  </a:lnTo>
                  <a:lnTo>
                    <a:pt x="4088" y="213"/>
                  </a:lnTo>
                  <a:lnTo>
                    <a:pt x="4082" y="211"/>
                  </a:lnTo>
                  <a:lnTo>
                    <a:pt x="4078" y="209"/>
                  </a:lnTo>
                  <a:lnTo>
                    <a:pt x="4075" y="211"/>
                  </a:lnTo>
                  <a:lnTo>
                    <a:pt x="4069" y="213"/>
                  </a:lnTo>
                  <a:lnTo>
                    <a:pt x="4066" y="211"/>
                  </a:lnTo>
                  <a:lnTo>
                    <a:pt x="4060" y="209"/>
                  </a:lnTo>
                  <a:lnTo>
                    <a:pt x="4058" y="206"/>
                  </a:lnTo>
                  <a:lnTo>
                    <a:pt x="4055" y="209"/>
                  </a:lnTo>
                  <a:lnTo>
                    <a:pt x="4049" y="211"/>
                  </a:lnTo>
                  <a:lnTo>
                    <a:pt x="4045" y="213"/>
                  </a:lnTo>
                  <a:lnTo>
                    <a:pt x="4040" y="211"/>
                  </a:lnTo>
                  <a:lnTo>
                    <a:pt x="4036" y="209"/>
                  </a:lnTo>
                  <a:lnTo>
                    <a:pt x="4031" y="211"/>
                  </a:lnTo>
                  <a:lnTo>
                    <a:pt x="4027" y="213"/>
                  </a:lnTo>
                  <a:lnTo>
                    <a:pt x="4021" y="211"/>
                  </a:lnTo>
                  <a:lnTo>
                    <a:pt x="4018" y="209"/>
                  </a:lnTo>
                  <a:lnTo>
                    <a:pt x="4014" y="206"/>
                  </a:lnTo>
                  <a:lnTo>
                    <a:pt x="4010" y="209"/>
                  </a:lnTo>
                  <a:lnTo>
                    <a:pt x="4007" y="211"/>
                  </a:lnTo>
                  <a:lnTo>
                    <a:pt x="4001" y="213"/>
                  </a:lnTo>
                  <a:lnTo>
                    <a:pt x="3996" y="211"/>
                  </a:lnTo>
                  <a:lnTo>
                    <a:pt x="3992" y="209"/>
                  </a:lnTo>
                  <a:lnTo>
                    <a:pt x="3988" y="211"/>
                  </a:lnTo>
                  <a:lnTo>
                    <a:pt x="3983" y="213"/>
                  </a:lnTo>
                  <a:lnTo>
                    <a:pt x="3979" y="211"/>
                  </a:lnTo>
                  <a:lnTo>
                    <a:pt x="3974" y="209"/>
                  </a:lnTo>
                  <a:lnTo>
                    <a:pt x="3972" y="206"/>
                  </a:lnTo>
                  <a:lnTo>
                    <a:pt x="3968" y="209"/>
                  </a:lnTo>
                  <a:lnTo>
                    <a:pt x="3963" y="211"/>
                  </a:lnTo>
                  <a:lnTo>
                    <a:pt x="3959" y="213"/>
                  </a:lnTo>
                  <a:lnTo>
                    <a:pt x="3953" y="211"/>
                  </a:lnTo>
                  <a:lnTo>
                    <a:pt x="3950" y="209"/>
                  </a:lnTo>
                  <a:lnTo>
                    <a:pt x="3946" y="211"/>
                  </a:lnTo>
                  <a:lnTo>
                    <a:pt x="3941" y="213"/>
                  </a:lnTo>
                  <a:lnTo>
                    <a:pt x="3935" y="211"/>
                  </a:lnTo>
                  <a:lnTo>
                    <a:pt x="3931" y="209"/>
                  </a:lnTo>
                  <a:lnTo>
                    <a:pt x="3928" y="206"/>
                  </a:lnTo>
                  <a:lnTo>
                    <a:pt x="3926" y="209"/>
                  </a:lnTo>
                  <a:lnTo>
                    <a:pt x="3920" y="211"/>
                  </a:lnTo>
                  <a:lnTo>
                    <a:pt x="3917" y="213"/>
                  </a:lnTo>
                  <a:lnTo>
                    <a:pt x="3911" y="211"/>
                  </a:lnTo>
                  <a:lnTo>
                    <a:pt x="3908" y="209"/>
                  </a:lnTo>
                  <a:lnTo>
                    <a:pt x="3904" y="211"/>
                  </a:lnTo>
                  <a:lnTo>
                    <a:pt x="3898" y="213"/>
                  </a:lnTo>
                  <a:lnTo>
                    <a:pt x="3893" y="211"/>
                  </a:lnTo>
                  <a:lnTo>
                    <a:pt x="3889" y="209"/>
                  </a:lnTo>
                  <a:lnTo>
                    <a:pt x="3886" y="206"/>
                  </a:lnTo>
                  <a:lnTo>
                    <a:pt x="3884" y="209"/>
                  </a:lnTo>
                  <a:lnTo>
                    <a:pt x="3878" y="211"/>
                  </a:lnTo>
                  <a:lnTo>
                    <a:pt x="3874" y="213"/>
                  </a:lnTo>
                  <a:lnTo>
                    <a:pt x="3869" y="211"/>
                  </a:lnTo>
                  <a:lnTo>
                    <a:pt x="3863" y="209"/>
                  </a:lnTo>
                  <a:lnTo>
                    <a:pt x="3860" y="211"/>
                  </a:lnTo>
                  <a:lnTo>
                    <a:pt x="3852" y="213"/>
                  </a:lnTo>
                  <a:lnTo>
                    <a:pt x="3849" y="211"/>
                  </a:lnTo>
                  <a:lnTo>
                    <a:pt x="3843" y="209"/>
                  </a:lnTo>
                  <a:lnTo>
                    <a:pt x="3841" y="206"/>
                  </a:lnTo>
                  <a:lnTo>
                    <a:pt x="3838" y="209"/>
                  </a:lnTo>
                  <a:lnTo>
                    <a:pt x="3834" y="211"/>
                  </a:lnTo>
                  <a:lnTo>
                    <a:pt x="3829" y="213"/>
                  </a:lnTo>
                  <a:lnTo>
                    <a:pt x="3825" y="213"/>
                  </a:lnTo>
                  <a:lnTo>
                    <a:pt x="3821" y="211"/>
                  </a:lnTo>
                  <a:lnTo>
                    <a:pt x="3818" y="213"/>
                  </a:lnTo>
                  <a:lnTo>
                    <a:pt x="3814" y="213"/>
                  </a:lnTo>
                  <a:lnTo>
                    <a:pt x="3808" y="211"/>
                  </a:lnTo>
                  <a:lnTo>
                    <a:pt x="3805" y="209"/>
                  </a:lnTo>
                  <a:lnTo>
                    <a:pt x="3801" y="206"/>
                  </a:lnTo>
                  <a:lnTo>
                    <a:pt x="3797" y="209"/>
                  </a:lnTo>
                  <a:lnTo>
                    <a:pt x="3794" y="211"/>
                  </a:lnTo>
                  <a:lnTo>
                    <a:pt x="3788" y="213"/>
                  </a:lnTo>
                  <a:lnTo>
                    <a:pt x="3783" y="211"/>
                  </a:lnTo>
                  <a:lnTo>
                    <a:pt x="3779" y="209"/>
                  </a:lnTo>
                  <a:lnTo>
                    <a:pt x="3773" y="211"/>
                  </a:lnTo>
                  <a:lnTo>
                    <a:pt x="3768" y="213"/>
                  </a:lnTo>
                  <a:lnTo>
                    <a:pt x="3764" y="211"/>
                  </a:lnTo>
                  <a:lnTo>
                    <a:pt x="3759" y="209"/>
                  </a:lnTo>
                  <a:lnTo>
                    <a:pt x="3755" y="206"/>
                  </a:lnTo>
                  <a:lnTo>
                    <a:pt x="3753" y="209"/>
                  </a:lnTo>
                  <a:lnTo>
                    <a:pt x="3748" y="211"/>
                  </a:lnTo>
                  <a:lnTo>
                    <a:pt x="3744" y="213"/>
                  </a:lnTo>
                  <a:lnTo>
                    <a:pt x="3739" y="211"/>
                  </a:lnTo>
                  <a:lnTo>
                    <a:pt x="3735" y="209"/>
                  </a:lnTo>
                  <a:lnTo>
                    <a:pt x="3729" y="211"/>
                  </a:lnTo>
                  <a:lnTo>
                    <a:pt x="3726" y="213"/>
                  </a:lnTo>
                  <a:lnTo>
                    <a:pt x="3720" y="211"/>
                  </a:lnTo>
                  <a:lnTo>
                    <a:pt x="3717" y="209"/>
                  </a:lnTo>
                  <a:lnTo>
                    <a:pt x="3713" y="206"/>
                  </a:lnTo>
                  <a:lnTo>
                    <a:pt x="3709" y="209"/>
                  </a:lnTo>
                  <a:lnTo>
                    <a:pt x="3705" y="211"/>
                  </a:lnTo>
                  <a:lnTo>
                    <a:pt x="3700" y="213"/>
                  </a:lnTo>
                  <a:lnTo>
                    <a:pt x="3696" y="213"/>
                  </a:lnTo>
                  <a:lnTo>
                    <a:pt x="3693" y="209"/>
                  </a:lnTo>
                  <a:lnTo>
                    <a:pt x="3687" y="213"/>
                  </a:lnTo>
                  <a:lnTo>
                    <a:pt x="3683" y="213"/>
                  </a:lnTo>
                  <a:lnTo>
                    <a:pt x="3678" y="211"/>
                  </a:lnTo>
                  <a:lnTo>
                    <a:pt x="3674" y="209"/>
                  </a:lnTo>
                  <a:lnTo>
                    <a:pt x="3671" y="206"/>
                  </a:lnTo>
                  <a:lnTo>
                    <a:pt x="3667" y="209"/>
                  </a:lnTo>
                  <a:lnTo>
                    <a:pt x="3663" y="211"/>
                  </a:lnTo>
                  <a:lnTo>
                    <a:pt x="3658" y="213"/>
                  </a:lnTo>
                  <a:lnTo>
                    <a:pt x="3654" y="211"/>
                  </a:lnTo>
                  <a:lnTo>
                    <a:pt x="3649" y="209"/>
                  </a:lnTo>
                  <a:lnTo>
                    <a:pt x="3645" y="211"/>
                  </a:lnTo>
                  <a:lnTo>
                    <a:pt x="3641" y="213"/>
                  </a:lnTo>
                  <a:lnTo>
                    <a:pt x="3636" y="211"/>
                  </a:lnTo>
                  <a:lnTo>
                    <a:pt x="3630" y="209"/>
                  </a:lnTo>
                  <a:lnTo>
                    <a:pt x="3628" y="206"/>
                  </a:lnTo>
                  <a:lnTo>
                    <a:pt x="3625" y="209"/>
                  </a:lnTo>
                  <a:lnTo>
                    <a:pt x="3621" y="211"/>
                  </a:lnTo>
                  <a:lnTo>
                    <a:pt x="3615" y="213"/>
                  </a:lnTo>
                  <a:lnTo>
                    <a:pt x="3610" y="211"/>
                  </a:lnTo>
                  <a:lnTo>
                    <a:pt x="3606" y="209"/>
                  </a:lnTo>
                  <a:lnTo>
                    <a:pt x="3603" y="211"/>
                  </a:lnTo>
                  <a:lnTo>
                    <a:pt x="3597" y="213"/>
                  </a:lnTo>
                  <a:lnTo>
                    <a:pt x="3592" y="211"/>
                  </a:lnTo>
                  <a:lnTo>
                    <a:pt x="3588" y="209"/>
                  </a:lnTo>
                  <a:lnTo>
                    <a:pt x="3584" y="206"/>
                  </a:lnTo>
                  <a:lnTo>
                    <a:pt x="3581" y="209"/>
                  </a:lnTo>
                  <a:lnTo>
                    <a:pt x="3577" y="211"/>
                  </a:lnTo>
                  <a:lnTo>
                    <a:pt x="3571" y="213"/>
                  </a:lnTo>
                  <a:lnTo>
                    <a:pt x="3566" y="211"/>
                  </a:lnTo>
                  <a:lnTo>
                    <a:pt x="3562" y="209"/>
                  </a:lnTo>
                  <a:lnTo>
                    <a:pt x="3559" y="204"/>
                  </a:lnTo>
                  <a:lnTo>
                    <a:pt x="3557" y="198"/>
                  </a:lnTo>
                  <a:lnTo>
                    <a:pt x="3559" y="193"/>
                  </a:lnTo>
                  <a:lnTo>
                    <a:pt x="3560" y="187"/>
                  </a:lnTo>
                  <a:lnTo>
                    <a:pt x="3564" y="185"/>
                  </a:lnTo>
                  <a:lnTo>
                    <a:pt x="3570" y="183"/>
                  </a:lnTo>
                  <a:lnTo>
                    <a:pt x="3570" y="182"/>
                  </a:lnTo>
                  <a:lnTo>
                    <a:pt x="3570" y="178"/>
                  </a:lnTo>
                  <a:lnTo>
                    <a:pt x="3573" y="174"/>
                  </a:lnTo>
                  <a:lnTo>
                    <a:pt x="3575" y="171"/>
                  </a:lnTo>
                  <a:lnTo>
                    <a:pt x="3571" y="172"/>
                  </a:lnTo>
                  <a:lnTo>
                    <a:pt x="3566" y="171"/>
                  </a:lnTo>
                  <a:lnTo>
                    <a:pt x="3562" y="167"/>
                  </a:lnTo>
                  <a:lnTo>
                    <a:pt x="3559" y="163"/>
                  </a:lnTo>
                  <a:lnTo>
                    <a:pt x="3557" y="156"/>
                  </a:lnTo>
                  <a:lnTo>
                    <a:pt x="3559" y="150"/>
                  </a:lnTo>
                  <a:lnTo>
                    <a:pt x="3560" y="147"/>
                  </a:lnTo>
                  <a:lnTo>
                    <a:pt x="3564" y="143"/>
                  </a:lnTo>
                  <a:lnTo>
                    <a:pt x="3570" y="141"/>
                  </a:lnTo>
                  <a:lnTo>
                    <a:pt x="3570" y="141"/>
                  </a:lnTo>
                  <a:lnTo>
                    <a:pt x="3571" y="136"/>
                  </a:lnTo>
                  <a:lnTo>
                    <a:pt x="3573" y="130"/>
                  </a:lnTo>
                  <a:lnTo>
                    <a:pt x="3579" y="126"/>
                  </a:lnTo>
                  <a:lnTo>
                    <a:pt x="3584" y="126"/>
                  </a:lnTo>
                  <a:close/>
                  <a:moveTo>
                    <a:pt x="1700" y="88"/>
                  </a:moveTo>
                  <a:lnTo>
                    <a:pt x="1707" y="88"/>
                  </a:lnTo>
                  <a:lnTo>
                    <a:pt x="1711" y="92"/>
                  </a:lnTo>
                  <a:lnTo>
                    <a:pt x="1714" y="97"/>
                  </a:lnTo>
                  <a:lnTo>
                    <a:pt x="1714" y="103"/>
                  </a:lnTo>
                  <a:lnTo>
                    <a:pt x="1714" y="103"/>
                  </a:lnTo>
                  <a:lnTo>
                    <a:pt x="1718" y="104"/>
                  </a:lnTo>
                  <a:lnTo>
                    <a:pt x="1722" y="106"/>
                  </a:lnTo>
                  <a:lnTo>
                    <a:pt x="1725" y="104"/>
                  </a:lnTo>
                  <a:lnTo>
                    <a:pt x="1729" y="103"/>
                  </a:lnTo>
                  <a:lnTo>
                    <a:pt x="1729" y="103"/>
                  </a:lnTo>
                  <a:lnTo>
                    <a:pt x="1729" y="97"/>
                  </a:lnTo>
                  <a:lnTo>
                    <a:pt x="1733" y="92"/>
                  </a:lnTo>
                  <a:lnTo>
                    <a:pt x="1738" y="88"/>
                  </a:lnTo>
                  <a:lnTo>
                    <a:pt x="1744" y="88"/>
                  </a:lnTo>
                  <a:lnTo>
                    <a:pt x="1749" y="88"/>
                  </a:lnTo>
                  <a:lnTo>
                    <a:pt x="1753" y="92"/>
                  </a:lnTo>
                  <a:lnTo>
                    <a:pt x="1757" y="97"/>
                  </a:lnTo>
                  <a:lnTo>
                    <a:pt x="1758" y="103"/>
                  </a:lnTo>
                  <a:lnTo>
                    <a:pt x="1758" y="103"/>
                  </a:lnTo>
                  <a:lnTo>
                    <a:pt x="1762" y="104"/>
                  </a:lnTo>
                  <a:lnTo>
                    <a:pt x="1764" y="106"/>
                  </a:lnTo>
                  <a:lnTo>
                    <a:pt x="1768" y="104"/>
                  </a:lnTo>
                  <a:lnTo>
                    <a:pt x="1771" y="103"/>
                  </a:lnTo>
                  <a:lnTo>
                    <a:pt x="1771" y="103"/>
                  </a:lnTo>
                  <a:lnTo>
                    <a:pt x="1771" y="97"/>
                  </a:lnTo>
                  <a:lnTo>
                    <a:pt x="1775" y="92"/>
                  </a:lnTo>
                  <a:lnTo>
                    <a:pt x="1780" y="88"/>
                  </a:lnTo>
                  <a:lnTo>
                    <a:pt x="1786" y="88"/>
                  </a:lnTo>
                  <a:lnTo>
                    <a:pt x="1791" y="88"/>
                  </a:lnTo>
                  <a:lnTo>
                    <a:pt x="1795" y="92"/>
                  </a:lnTo>
                  <a:lnTo>
                    <a:pt x="1799" y="97"/>
                  </a:lnTo>
                  <a:lnTo>
                    <a:pt x="1801" y="103"/>
                  </a:lnTo>
                  <a:lnTo>
                    <a:pt x="1801" y="103"/>
                  </a:lnTo>
                  <a:lnTo>
                    <a:pt x="1804" y="104"/>
                  </a:lnTo>
                  <a:lnTo>
                    <a:pt x="1806" y="106"/>
                  </a:lnTo>
                  <a:lnTo>
                    <a:pt x="1810" y="104"/>
                  </a:lnTo>
                  <a:lnTo>
                    <a:pt x="1813" y="103"/>
                  </a:lnTo>
                  <a:lnTo>
                    <a:pt x="1813" y="103"/>
                  </a:lnTo>
                  <a:lnTo>
                    <a:pt x="1813" y="97"/>
                  </a:lnTo>
                  <a:lnTo>
                    <a:pt x="1817" y="92"/>
                  </a:lnTo>
                  <a:lnTo>
                    <a:pt x="1823" y="88"/>
                  </a:lnTo>
                  <a:lnTo>
                    <a:pt x="1828" y="88"/>
                  </a:lnTo>
                  <a:lnTo>
                    <a:pt x="1834" y="88"/>
                  </a:lnTo>
                  <a:lnTo>
                    <a:pt x="1839" y="92"/>
                  </a:lnTo>
                  <a:lnTo>
                    <a:pt x="1841" y="97"/>
                  </a:lnTo>
                  <a:lnTo>
                    <a:pt x="1843" y="103"/>
                  </a:lnTo>
                  <a:lnTo>
                    <a:pt x="1843" y="103"/>
                  </a:lnTo>
                  <a:lnTo>
                    <a:pt x="1847" y="104"/>
                  </a:lnTo>
                  <a:lnTo>
                    <a:pt x="1848" y="106"/>
                  </a:lnTo>
                  <a:lnTo>
                    <a:pt x="1852" y="104"/>
                  </a:lnTo>
                  <a:lnTo>
                    <a:pt x="1856" y="103"/>
                  </a:lnTo>
                  <a:lnTo>
                    <a:pt x="1856" y="103"/>
                  </a:lnTo>
                  <a:lnTo>
                    <a:pt x="1858" y="97"/>
                  </a:lnTo>
                  <a:lnTo>
                    <a:pt x="1859" y="92"/>
                  </a:lnTo>
                  <a:lnTo>
                    <a:pt x="1865" y="88"/>
                  </a:lnTo>
                  <a:lnTo>
                    <a:pt x="1870" y="88"/>
                  </a:lnTo>
                  <a:lnTo>
                    <a:pt x="1876" y="88"/>
                  </a:lnTo>
                  <a:lnTo>
                    <a:pt x="1881" y="92"/>
                  </a:lnTo>
                  <a:lnTo>
                    <a:pt x="1885" y="97"/>
                  </a:lnTo>
                  <a:lnTo>
                    <a:pt x="1885" y="103"/>
                  </a:lnTo>
                  <a:lnTo>
                    <a:pt x="1885" y="103"/>
                  </a:lnTo>
                  <a:lnTo>
                    <a:pt x="1889" y="104"/>
                  </a:lnTo>
                  <a:lnTo>
                    <a:pt x="1892" y="106"/>
                  </a:lnTo>
                  <a:lnTo>
                    <a:pt x="1896" y="104"/>
                  </a:lnTo>
                  <a:lnTo>
                    <a:pt x="1900" y="103"/>
                  </a:lnTo>
                  <a:lnTo>
                    <a:pt x="1900" y="103"/>
                  </a:lnTo>
                  <a:lnTo>
                    <a:pt x="1902" y="97"/>
                  </a:lnTo>
                  <a:lnTo>
                    <a:pt x="1905" y="92"/>
                  </a:lnTo>
                  <a:lnTo>
                    <a:pt x="1909" y="88"/>
                  </a:lnTo>
                  <a:lnTo>
                    <a:pt x="1914" y="88"/>
                  </a:lnTo>
                  <a:lnTo>
                    <a:pt x="1920" y="88"/>
                  </a:lnTo>
                  <a:lnTo>
                    <a:pt x="1926" y="92"/>
                  </a:lnTo>
                  <a:lnTo>
                    <a:pt x="1929" y="97"/>
                  </a:lnTo>
                  <a:lnTo>
                    <a:pt x="1929" y="103"/>
                  </a:lnTo>
                  <a:lnTo>
                    <a:pt x="1929" y="103"/>
                  </a:lnTo>
                  <a:lnTo>
                    <a:pt x="1933" y="104"/>
                  </a:lnTo>
                  <a:lnTo>
                    <a:pt x="1937" y="106"/>
                  </a:lnTo>
                  <a:lnTo>
                    <a:pt x="1938" y="104"/>
                  </a:lnTo>
                  <a:lnTo>
                    <a:pt x="1942" y="103"/>
                  </a:lnTo>
                  <a:lnTo>
                    <a:pt x="1942" y="103"/>
                  </a:lnTo>
                  <a:lnTo>
                    <a:pt x="1944" y="97"/>
                  </a:lnTo>
                  <a:lnTo>
                    <a:pt x="1948" y="92"/>
                  </a:lnTo>
                  <a:lnTo>
                    <a:pt x="1951" y="88"/>
                  </a:lnTo>
                  <a:lnTo>
                    <a:pt x="1957" y="88"/>
                  </a:lnTo>
                  <a:lnTo>
                    <a:pt x="1964" y="88"/>
                  </a:lnTo>
                  <a:lnTo>
                    <a:pt x="1968" y="92"/>
                  </a:lnTo>
                  <a:lnTo>
                    <a:pt x="1971" y="97"/>
                  </a:lnTo>
                  <a:lnTo>
                    <a:pt x="1973" y="103"/>
                  </a:lnTo>
                  <a:lnTo>
                    <a:pt x="1971" y="103"/>
                  </a:lnTo>
                  <a:lnTo>
                    <a:pt x="1975" y="104"/>
                  </a:lnTo>
                  <a:lnTo>
                    <a:pt x="1979" y="106"/>
                  </a:lnTo>
                  <a:lnTo>
                    <a:pt x="1982" y="104"/>
                  </a:lnTo>
                  <a:lnTo>
                    <a:pt x="1986" y="103"/>
                  </a:lnTo>
                  <a:lnTo>
                    <a:pt x="1986" y="103"/>
                  </a:lnTo>
                  <a:lnTo>
                    <a:pt x="1986" y="97"/>
                  </a:lnTo>
                  <a:lnTo>
                    <a:pt x="1990" y="92"/>
                  </a:lnTo>
                  <a:lnTo>
                    <a:pt x="1995" y="88"/>
                  </a:lnTo>
                  <a:lnTo>
                    <a:pt x="2001" y="88"/>
                  </a:lnTo>
                  <a:lnTo>
                    <a:pt x="2006" y="88"/>
                  </a:lnTo>
                  <a:lnTo>
                    <a:pt x="2012" y="92"/>
                  </a:lnTo>
                  <a:lnTo>
                    <a:pt x="2014" y="97"/>
                  </a:lnTo>
                  <a:lnTo>
                    <a:pt x="2016" y="103"/>
                  </a:lnTo>
                  <a:lnTo>
                    <a:pt x="2016" y="103"/>
                  </a:lnTo>
                  <a:lnTo>
                    <a:pt x="2021" y="104"/>
                  </a:lnTo>
                  <a:lnTo>
                    <a:pt x="2025" y="108"/>
                  </a:lnTo>
                  <a:lnTo>
                    <a:pt x="2027" y="112"/>
                  </a:lnTo>
                  <a:lnTo>
                    <a:pt x="2028" y="117"/>
                  </a:lnTo>
                  <a:lnTo>
                    <a:pt x="2027" y="123"/>
                  </a:lnTo>
                  <a:lnTo>
                    <a:pt x="2023" y="128"/>
                  </a:lnTo>
                  <a:lnTo>
                    <a:pt x="2019" y="132"/>
                  </a:lnTo>
                  <a:lnTo>
                    <a:pt x="2014" y="132"/>
                  </a:lnTo>
                  <a:lnTo>
                    <a:pt x="2008" y="132"/>
                  </a:lnTo>
                  <a:lnTo>
                    <a:pt x="2005" y="128"/>
                  </a:lnTo>
                  <a:lnTo>
                    <a:pt x="2001" y="125"/>
                  </a:lnTo>
                  <a:lnTo>
                    <a:pt x="1997" y="128"/>
                  </a:lnTo>
                  <a:lnTo>
                    <a:pt x="1993" y="132"/>
                  </a:lnTo>
                  <a:lnTo>
                    <a:pt x="1988" y="132"/>
                  </a:lnTo>
                  <a:lnTo>
                    <a:pt x="1982" y="132"/>
                  </a:lnTo>
                  <a:lnTo>
                    <a:pt x="1979" y="130"/>
                  </a:lnTo>
                  <a:lnTo>
                    <a:pt x="1975" y="132"/>
                  </a:lnTo>
                  <a:lnTo>
                    <a:pt x="1970" y="132"/>
                  </a:lnTo>
                  <a:lnTo>
                    <a:pt x="1964" y="132"/>
                  </a:lnTo>
                  <a:lnTo>
                    <a:pt x="1960" y="128"/>
                  </a:lnTo>
                  <a:lnTo>
                    <a:pt x="1957" y="125"/>
                  </a:lnTo>
                  <a:lnTo>
                    <a:pt x="1955" y="128"/>
                  </a:lnTo>
                  <a:lnTo>
                    <a:pt x="1949" y="132"/>
                  </a:lnTo>
                  <a:lnTo>
                    <a:pt x="1946" y="132"/>
                  </a:lnTo>
                  <a:lnTo>
                    <a:pt x="1940" y="132"/>
                  </a:lnTo>
                  <a:lnTo>
                    <a:pt x="1937" y="130"/>
                  </a:lnTo>
                  <a:lnTo>
                    <a:pt x="1933" y="132"/>
                  </a:lnTo>
                  <a:lnTo>
                    <a:pt x="1927" y="132"/>
                  </a:lnTo>
                  <a:lnTo>
                    <a:pt x="1922" y="132"/>
                  </a:lnTo>
                  <a:lnTo>
                    <a:pt x="1918" y="128"/>
                  </a:lnTo>
                  <a:lnTo>
                    <a:pt x="1914" y="125"/>
                  </a:lnTo>
                  <a:lnTo>
                    <a:pt x="1911" y="128"/>
                  </a:lnTo>
                  <a:lnTo>
                    <a:pt x="1907" y="132"/>
                  </a:lnTo>
                  <a:lnTo>
                    <a:pt x="1902" y="132"/>
                  </a:lnTo>
                  <a:lnTo>
                    <a:pt x="1898" y="132"/>
                  </a:lnTo>
                  <a:lnTo>
                    <a:pt x="1892" y="128"/>
                  </a:lnTo>
                  <a:lnTo>
                    <a:pt x="1889" y="132"/>
                  </a:lnTo>
                  <a:lnTo>
                    <a:pt x="1883" y="132"/>
                  </a:lnTo>
                  <a:lnTo>
                    <a:pt x="1878" y="132"/>
                  </a:lnTo>
                  <a:lnTo>
                    <a:pt x="1874" y="128"/>
                  </a:lnTo>
                  <a:lnTo>
                    <a:pt x="1870" y="125"/>
                  </a:lnTo>
                  <a:lnTo>
                    <a:pt x="1867" y="128"/>
                  </a:lnTo>
                  <a:lnTo>
                    <a:pt x="1863" y="132"/>
                  </a:lnTo>
                  <a:lnTo>
                    <a:pt x="1858" y="132"/>
                  </a:lnTo>
                  <a:lnTo>
                    <a:pt x="1854" y="132"/>
                  </a:lnTo>
                  <a:lnTo>
                    <a:pt x="1848" y="130"/>
                  </a:lnTo>
                  <a:lnTo>
                    <a:pt x="1845" y="132"/>
                  </a:lnTo>
                  <a:lnTo>
                    <a:pt x="1841" y="132"/>
                  </a:lnTo>
                  <a:lnTo>
                    <a:pt x="1836" y="132"/>
                  </a:lnTo>
                  <a:lnTo>
                    <a:pt x="1832" y="128"/>
                  </a:lnTo>
                  <a:lnTo>
                    <a:pt x="1828" y="125"/>
                  </a:lnTo>
                  <a:lnTo>
                    <a:pt x="1824" y="128"/>
                  </a:lnTo>
                  <a:lnTo>
                    <a:pt x="1821" y="132"/>
                  </a:lnTo>
                  <a:lnTo>
                    <a:pt x="1815" y="132"/>
                  </a:lnTo>
                  <a:lnTo>
                    <a:pt x="1810" y="132"/>
                  </a:lnTo>
                  <a:lnTo>
                    <a:pt x="1806" y="130"/>
                  </a:lnTo>
                  <a:lnTo>
                    <a:pt x="1802" y="132"/>
                  </a:lnTo>
                  <a:lnTo>
                    <a:pt x="1797" y="132"/>
                  </a:lnTo>
                  <a:lnTo>
                    <a:pt x="1793" y="132"/>
                  </a:lnTo>
                  <a:lnTo>
                    <a:pt x="1788" y="128"/>
                  </a:lnTo>
                  <a:lnTo>
                    <a:pt x="1786" y="125"/>
                  </a:lnTo>
                  <a:lnTo>
                    <a:pt x="1782" y="128"/>
                  </a:lnTo>
                  <a:lnTo>
                    <a:pt x="1779" y="132"/>
                  </a:lnTo>
                  <a:lnTo>
                    <a:pt x="1773" y="132"/>
                  </a:lnTo>
                  <a:lnTo>
                    <a:pt x="1768" y="132"/>
                  </a:lnTo>
                  <a:lnTo>
                    <a:pt x="1764" y="130"/>
                  </a:lnTo>
                  <a:lnTo>
                    <a:pt x="1760" y="132"/>
                  </a:lnTo>
                  <a:lnTo>
                    <a:pt x="1755" y="132"/>
                  </a:lnTo>
                  <a:lnTo>
                    <a:pt x="1751" y="132"/>
                  </a:lnTo>
                  <a:lnTo>
                    <a:pt x="1745" y="128"/>
                  </a:lnTo>
                  <a:lnTo>
                    <a:pt x="1744" y="125"/>
                  </a:lnTo>
                  <a:lnTo>
                    <a:pt x="1740" y="128"/>
                  </a:lnTo>
                  <a:lnTo>
                    <a:pt x="1736" y="132"/>
                  </a:lnTo>
                  <a:lnTo>
                    <a:pt x="1731" y="132"/>
                  </a:lnTo>
                  <a:lnTo>
                    <a:pt x="1725" y="132"/>
                  </a:lnTo>
                  <a:lnTo>
                    <a:pt x="1722" y="130"/>
                  </a:lnTo>
                  <a:lnTo>
                    <a:pt x="1718" y="132"/>
                  </a:lnTo>
                  <a:lnTo>
                    <a:pt x="1712" y="132"/>
                  </a:lnTo>
                  <a:lnTo>
                    <a:pt x="1707" y="132"/>
                  </a:lnTo>
                  <a:lnTo>
                    <a:pt x="1703" y="128"/>
                  </a:lnTo>
                  <a:lnTo>
                    <a:pt x="1700" y="125"/>
                  </a:lnTo>
                  <a:lnTo>
                    <a:pt x="1698" y="128"/>
                  </a:lnTo>
                  <a:lnTo>
                    <a:pt x="1692" y="132"/>
                  </a:lnTo>
                  <a:lnTo>
                    <a:pt x="1687" y="132"/>
                  </a:lnTo>
                  <a:lnTo>
                    <a:pt x="1681" y="132"/>
                  </a:lnTo>
                  <a:lnTo>
                    <a:pt x="1678" y="128"/>
                  </a:lnTo>
                  <a:lnTo>
                    <a:pt x="1674" y="123"/>
                  </a:lnTo>
                  <a:lnTo>
                    <a:pt x="1672" y="117"/>
                  </a:lnTo>
                  <a:lnTo>
                    <a:pt x="1674" y="112"/>
                  </a:lnTo>
                  <a:lnTo>
                    <a:pt x="1676" y="108"/>
                  </a:lnTo>
                  <a:lnTo>
                    <a:pt x="1681" y="104"/>
                  </a:lnTo>
                  <a:lnTo>
                    <a:pt x="1685" y="103"/>
                  </a:lnTo>
                  <a:lnTo>
                    <a:pt x="1685" y="103"/>
                  </a:lnTo>
                  <a:lnTo>
                    <a:pt x="1687" y="97"/>
                  </a:lnTo>
                  <a:lnTo>
                    <a:pt x="1690" y="92"/>
                  </a:lnTo>
                  <a:lnTo>
                    <a:pt x="1694" y="88"/>
                  </a:lnTo>
                  <a:lnTo>
                    <a:pt x="1700" y="88"/>
                  </a:lnTo>
                  <a:close/>
                  <a:moveTo>
                    <a:pt x="32" y="79"/>
                  </a:moveTo>
                  <a:lnTo>
                    <a:pt x="28" y="81"/>
                  </a:lnTo>
                  <a:lnTo>
                    <a:pt x="24" y="84"/>
                  </a:lnTo>
                  <a:lnTo>
                    <a:pt x="28" y="82"/>
                  </a:lnTo>
                  <a:lnTo>
                    <a:pt x="33" y="84"/>
                  </a:lnTo>
                  <a:lnTo>
                    <a:pt x="37" y="88"/>
                  </a:lnTo>
                  <a:lnTo>
                    <a:pt x="41" y="92"/>
                  </a:lnTo>
                  <a:lnTo>
                    <a:pt x="43" y="99"/>
                  </a:lnTo>
                  <a:lnTo>
                    <a:pt x="43" y="99"/>
                  </a:lnTo>
                  <a:lnTo>
                    <a:pt x="48" y="101"/>
                  </a:lnTo>
                  <a:lnTo>
                    <a:pt x="52" y="104"/>
                  </a:lnTo>
                  <a:lnTo>
                    <a:pt x="56" y="101"/>
                  </a:lnTo>
                  <a:lnTo>
                    <a:pt x="61" y="99"/>
                  </a:lnTo>
                  <a:lnTo>
                    <a:pt x="61" y="99"/>
                  </a:lnTo>
                  <a:lnTo>
                    <a:pt x="63" y="92"/>
                  </a:lnTo>
                  <a:lnTo>
                    <a:pt x="67" y="88"/>
                  </a:lnTo>
                  <a:lnTo>
                    <a:pt x="70" y="84"/>
                  </a:lnTo>
                  <a:lnTo>
                    <a:pt x="76" y="82"/>
                  </a:lnTo>
                  <a:lnTo>
                    <a:pt x="81" y="84"/>
                  </a:lnTo>
                  <a:lnTo>
                    <a:pt x="78" y="82"/>
                  </a:lnTo>
                  <a:lnTo>
                    <a:pt x="74" y="79"/>
                  </a:lnTo>
                  <a:lnTo>
                    <a:pt x="70" y="82"/>
                  </a:lnTo>
                  <a:lnTo>
                    <a:pt x="67" y="84"/>
                  </a:lnTo>
                  <a:lnTo>
                    <a:pt x="61" y="86"/>
                  </a:lnTo>
                  <a:lnTo>
                    <a:pt x="57" y="84"/>
                  </a:lnTo>
                  <a:lnTo>
                    <a:pt x="52" y="82"/>
                  </a:lnTo>
                  <a:lnTo>
                    <a:pt x="48" y="84"/>
                  </a:lnTo>
                  <a:lnTo>
                    <a:pt x="43" y="86"/>
                  </a:lnTo>
                  <a:lnTo>
                    <a:pt x="39" y="84"/>
                  </a:lnTo>
                  <a:lnTo>
                    <a:pt x="33" y="82"/>
                  </a:lnTo>
                  <a:lnTo>
                    <a:pt x="32" y="79"/>
                  </a:lnTo>
                  <a:close/>
                  <a:moveTo>
                    <a:pt x="4058" y="75"/>
                  </a:moveTo>
                  <a:lnTo>
                    <a:pt x="4055" y="79"/>
                  </a:lnTo>
                  <a:lnTo>
                    <a:pt x="4051" y="82"/>
                  </a:lnTo>
                  <a:lnTo>
                    <a:pt x="4056" y="81"/>
                  </a:lnTo>
                  <a:lnTo>
                    <a:pt x="4062" y="82"/>
                  </a:lnTo>
                  <a:lnTo>
                    <a:pt x="4066" y="86"/>
                  </a:lnTo>
                  <a:lnTo>
                    <a:pt x="4069" y="90"/>
                  </a:lnTo>
                  <a:lnTo>
                    <a:pt x="4071" y="95"/>
                  </a:lnTo>
                  <a:lnTo>
                    <a:pt x="4071" y="97"/>
                  </a:lnTo>
                  <a:lnTo>
                    <a:pt x="4075" y="97"/>
                  </a:lnTo>
                  <a:lnTo>
                    <a:pt x="4077" y="99"/>
                  </a:lnTo>
                  <a:lnTo>
                    <a:pt x="4080" y="97"/>
                  </a:lnTo>
                  <a:lnTo>
                    <a:pt x="4084" y="97"/>
                  </a:lnTo>
                  <a:lnTo>
                    <a:pt x="4084" y="95"/>
                  </a:lnTo>
                  <a:lnTo>
                    <a:pt x="4086" y="90"/>
                  </a:lnTo>
                  <a:lnTo>
                    <a:pt x="4088" y="86"/>
                  </a:lnTo>
                  <a:lnTo>
                    <a:pt x="4093" y="82"/>
                  </a:lnTo>
                  <a:lnTo>
                    <a:pt x="4099" y="81"/>
                  </a:lnTo>
                  <a:lnTo>
                    <a:pt x="4104" y="82"/>
                  </a:lnTo>
                  <a:lnTo>
                    <a:pt x="4110" y="86"/>
                  </a:lnTo>
                  <a:lnTo>
                    <a:pt x="4113" y="90"/>
                  </a:lnTo>
                  <a:lnTo>
                    <a:pt x="4113" y="95"/>
                  </a:lnTo>
                  <a:lnTo>
                    <a:pt x="4113" y="97"/>
                  </a:lnTo>
                  <a:lnTo>
                    <a:pt x="4119" y="99"/>
                  </a:lnTo>
                  <a:lnTo>
                    <a:pt x="4122" y="97"/>
                  </a:lnTo>
                  <a:lnTo>
                    <a:pt x="4126" y="97"/>
                  </a:lnTo>
                  <a:lnTo>
                    <a:pt x="4126" y="95"/>
                  </a:lnTo>
                  <a:lnTo>
                    <a:pt x="4126" y="90"/>
                  </a:lnTo>
                  <a:lnTo>
                    <a:pt x="4130" y="86"/>
                  </a:lnTo>
                  <a:lnTo>
                    <a:pt x="4133" y="82"/>
                  </a:lnTo>
                  <a:lnTo>
                    <a:pt x="4130" y="82"/>
                  </a:lnTo>
                  <a:lnTo>
                    <a:pt x="4124" y="82"/>
                  </a:lnTo>
                  <a:lnTo>
                    <a:pt x="4121" y="81"/>
                  </a:lnTo>
                  <a:lnTo>
                    <a:pt x="4117" y="82"/>
                  </a:lnTo>
                  <a:lnTo>
                    <a:pt x="4111" y="82"/>
                  </a:lnTo>
                  <a:lnTo>
                    <a:pt x="4106" y="82"/>
                  </a:lnTo>
                  <a:lnTo>
                    <a:pt x="4102" y="79"/>
                  </a:lnTo>
                  <a:lnTo>
                    <a:pt x="4099" y="75"/>
                  </a:lnTo>
                  <a:lnTo>
                    <a:pt x="4095" y="79"/>
                  </a:lnTo>
                  <a:lnTo>
                    <a:pt x="4091" y="82"/>
                  </a:lnTo>
                  <a:lnTo>
                    <a:pt x="4086" y="82"/>
                  </a:lnTo>
                  <a:lnTo>
                    <a:pt x="4082" y="82"/>
                  </a:lnTo>
                  <a:lnTo>
                    <a:pt x="4078" y="81"/>
                  </a:lnTo>
                  <a:lnTo>
                    <a:pt x="4075" y="82"/>
                  </a:lnTo>
                  <a:lnTo>
                    <a:pt x="4069" y="82"/>
                  </a:lnTo>
                  <a:lnTo>
                    <a:pt x="4066" y="82"/>
                  </a:lnTo>
                  <a:lnTo>
                    <a:pt x="4060" y="79"/>
                  </a:lnTo>
                  <a:lnTo>
                    <a:pt x="4058" y="75"/>
                  </a:lnTo>
                  <a:close/>
                  <a:moveTo>
                    <a:pt x="1700" y="44"/>
                  </a:moveTo>
                  <a:lnTo>
                    <a:pt x="1707" y="46"/>
                  </a:lnTo>
                  <a:lnTo>
                    <a:pt x="1711" y="47"/>
                  </a:lnTo>
                  <a:lnTo>
                    <a:pt x="1714" y="53"/>
                  </a:lnTo>
                  <a:lnTo>
                    <a:pt x="1714" y="58"/>
                  </a:lnTo>
                  <a:lnTo>
                    <a:pt x="1714" y="60"/>
                  </a:lnTo>
                  <a:lnTo>
                    <a:pt x="1718" y="60"/>
                  </a:lnTo>
                  <a:lnTo>
                    <a:pt x="1722" y="62"/>
                  </a:lnTo>
                  <a:lnTo>
                    <a:pt x="1725" y="60"/>
                  </a:lnTo>
                  <a:lnTo>
                    <a:pt x="1729" y="60"/>
                  </a:lnTo>
                  <a:lnTo>
                    <a:pt x="1729" y="58"/>
                  </a:lnTo>
                  <a:lnTo>
                    <a:pt x="1729" y="53"/>
                  </a:lnTo>
                  <a:lnTo>
                    <a:pt x="1733" y="47"/>
                  </a:lnTo>
                  <a:lnTo>
                    <a:pt x="1738" y="46"/>
                  </a:lnTo>
                  <a:lnTo>
                    <a:pt x="1744" y="44"/>
                  </a:lnTo>
                  <a:lnTo>
                    <a:pt x="1749" y="46"/>
                  </a:lnTo>
                  <a:lnTo>
                    <a:pt x="1753" y="47"/>
                  </a:lnTo>
                  <a:lnTo>
                    <a:pt x="1757" y="53"/>
                  </a:lnTo>
                  <a:lnTo>
                    <a:pt x="1758" y="58"/>
                  </a:lnTo>
                  <a:lnTo>
                    <a:pt x="1758" y="60"/>
                  </a:lnTo>
                  <a:lnTo>
                    <a:pt x="1762" y="60"/>
                  </a:lnTo>
                  <a:lnTo>
                    <a:pt x="1764" y="62"/>
                  </a:lnTo>
                  <a:lnTo>
                    <a:pt x="1768" y="60"/>
                  </a:lnTo>
                  <a:lnTo>
                    <a:pt x="1771" y="60"/>
                  </a:lnTo>
                  <a:lnTo>
                    <a:pt x="1771" y="58"/>
                  </a:lnTo>
                  <a:lnTo>
                    <a:pt x="1771" y="53"/>
                  </a:lnTo>
                  <a:lnTo>
                    <a:pt x="1775" y="47"/>
                  </a:lnTo>
                  <a:lnTo>
                    <a:pt x="1780" y="46"/>
                  </a:lnTo>
                  <a:lnTo>
                    <a:pt x="1786" y="44"/>
                  </a:lnTo>
                  <a:lnTo>
                    <a:pt x="1791" y="46"/>
                  </a:lnTo>
                  <a:lnTo>
                    <a:pt x="1795" y="47"/>
                  </a:lnTo>
                  <a:lnTo>
                    <a:pt x="1799" y="53"/>
                  </a:lnTo>
                  <a:lnTo>
                    <a:pt x="1801" y="58"/>
                  </a:lnTo>
                  <a:lnTo>
                    <a:pt x="1801" y="60"/>
                  </a:lnTo>
                  <a:lnTo>
                    <a:pt x="1804" y="60"/>
                  </a:lnTo>
                  <a:lnTo>
                    <a:pt x="1806" y="62"/>
                  </a:lnTo>
                  <a:lnTo>
                    <a:pt x="1810" y="60"/>
                  </a:lnTo>
                  <a:lnTo>
                    <a:pt x="1813" y="60"/>
                  </a:lnTo>
                  <a:lnTo>
                    <a:pt x="1813" y="58"/>
                  </a:lnTo>
                  <a:lnTo>
                    <a:pt x="1813" y="53"/>
                  </a:lnTo>
                  <a:lnTo>
                    <a:pt x="1817" y="47"/>
                  </a:lnTo>
                  <a:lnTo>
                    <a:pt x="1823" y="46"/>
                  </a:lnTo>
                  <a:lnTo>
                    <a:pt x="1828" y="44"/>
                  </a:lnTo>
                  <a:lnTo>
                    <a:pt x="1834" y="46"/>
                  </a:lnTo>
                  <a:lnTo>
                    <a:pt x="1839" y="47"/>
                  </a:lnTo>
                  <a:lnTo>
                    <a:pt x="1841" y="53"/>
                  </a:lnTo>
                  <a:lnTo>
                    <a:pt x="1843" y="58"/>
                  </a:lnTo>
                  <a:lnTo>
                    <a:pt x="1843" y="60"/>
                  </a:lnTo>
                  <a:lnTo>
                    <a:pt x="1847" y="60"/>
                  </a:lnTo>
                  <a:lnTo>
                    <a:pt x="1848" y="62"/>
                  </a:lnTo>
                  <a:lnTo>
                    <a:pt x="1852" y="60"/>
                  </a:lnTo>
                  <a:lnTo>
                    <a:pt x="1856" y="60"/>
                  </a:lnTo>
                  <a:lnTo>
                    <a:pt x="1856" y="58"/>
                  </a:lnTo>
                  <a:lnTo>
                    <a:pt x="1858" y="53"/>
                  </a:lnTo>
                  <a:lnTo>
                    <a:pt x="1859" y="47"/>
                  </a:lnTo>
                  <a:lnTo>
                    <a:pt x="1865" y="46"/>
                  </a:lnTo>
                  <a:lnTo>
                    <a:pt x="1870" y="44"/>
                  </a:lnTo>
                  <a:lnTo>
                    <a:pt x="1876" y="46"/>
                  </a:lnTo>
                  <a:lnTo>
                    <a:pt x="1881" y="47"/>
                  </a:lnTo>
                  <a:lnTo>
                    <a:pt x="1885" y="53"/>
                  </a:lnTo>
                  <a:lnTo>
                    <a:pt x="1885" y="58"/>
                  </a:lnTo>
                  <a:lnTo>
                    <a:pt x="1885" y="60"/>
                  </a:lnTo>
                  <a:lnTo>
                    <a:pt x="1889" y="60"/>
                  </a:lnTo>
                  <a:lnTo>
                    <a:pt x="1892" y="62"/>
                  </a:lnTo>
                  <a:lnTo>
                    <a:pt x="1896" y="60"/>
                  </a:lnTo>
                  <a:lnTo>
                    <a:pt x="1900" y="60"/>
                  </a:lnTo>
                  <a:lnTo>
                    <a:pt x="1900" y="58"/>
                  </a:lnTo>
                  <a:lnTo>
                    <a:pt x="1902" y="53"/>
                  </a:lnTo>
                  <a:lnTo>
                    <a:pt x="1905" y="47"/>
                  </a:lnTo>
                  <a:lnTo>
                    <a:pt x="1909" y="46"/>
                  </a:lnTo>
                  <a:lnTo>
                    <a:pt x="1914" y="44"/>
                  </a:lnTo>
                  <a:lnTo>
                    <a:pt x="1920" y="46"/>
                  </a:lnTo>
                  <a:lnTo>
                    <a:pt x="1926" y="47"/>
                  </a:lnTo>
                  <a:lnTo>
                    <a:pt x="1929" y="53"/>
                  </a:lnTo>
                  <a:lnTo>
                    <a:pt x="1929" y="58"/>
                  </a:lnTo>
                  <a:lnTo>
                    <a:pt x="1929" y="60"/>
                  </a:lnTo>
                  <a:lnTo>
                    <a:pt x="1933" y="60"/>
                  </a:lnTo>
                  <a:lnTo>
                    <a:pt x="1937" y="62"/>
                  </a:lnTo>
                  <a:lnTo>
                    <a:pt x="1938" y="60"/>
                  </a:lnTo>
                  <a:lnTo>
                    <a:pt x="1942" y="60"/>
                  </a:lnTo>
                  <a:lnTo>
                    <a:pt x="1942" y="58"/>
                  </a:lnTo>
                  <a:lnTo>
                    <a:pt x="1944" y="53"/>
                  </a:lnTo>
                  <a:lnTo>
                    <a:pt x="1948" y="47"/>
                  </a:lnTo>
                  <a:lnTo>
                    <a:pt x="1951" y="46"/>
                  </a:lnTo>
                  <a:lnTo>
                    <a:pt x="1957" y="44"/>
                  </a:lnTo>
                  <a:lnTo>
                    <a:pt x="1964" y="46"/>
                  </a:lnTo>
                  <a:lnTo>
                    <a:pt x="1968" y="47"/>
                  </a:lnTo>
                  <a:lnTo>
                    <a:pt x="1971" y="53"/>
                  </a:lnTo>
                  <a:lnTo>
                    <a:pt x="1973" y="58"/>
                  </a:lnTo>
                  <a:lnTo>
                    <a:pt x="1971" y="60"/>
                  </a:lnTo>
                  <a:lnTo>
                    <a:pt x="1975" y="60"/>
                  </a:lnTo>
                  <a:lnTo>
                    <a:pt x="1979" y="62"/>
                  </a:lnTo>
                  <a:lnTo>
                    <a:pt x="1982" y="60"/>
                  </a:lnTo>
                  <a:lnTo>
                    <a:pt x="1986" y="60"/>
                  </a:lnTo>
                  <a:lnTo>
                    <a:pt x="1986" y="58"/>
                  </a:lnTo>
                  <a:lnTo>
                    <a:pt x="1986" y="53"/>
                  </a:lnTo>
                  <a:lnTo>
                    <a:pt x="1990" y="47"/>
                  </a:lnTo>
                  <a:lnTo>
                    <a:pt x="1995" y="46"/>
                  </a:lnTo>
                  <a:lnTo>
                    <a:pt x="2001" y="44"/>
                  </a:lnTo>
                  <a:lnTo>
                    <a:pt x="2006" y="46"/>
                  </a:lnTo>
                  <a:lnTo>
                    <a:pt x="2012" y="47"/>
                  </a:lnTo>
                  <a:lnTo>
                    <a:pt x="2014" y="53"/>
                  </a:lnTo>
                  <a:lnTo>
                    <a:pt x="2016" y="58"/>
                  </a:lnTo>
                  <a:lnTo>
                    <a:pt x="2016" y="60"/>
                  </a:lnTo>
                  <a:lnTo>
                    <a:pt x="2019" y="60"/>
                  </a:lnTo>
                  <a:lnTo>
                    <a:pt x="2023" y="62"/>
                  </a:lnTo>
                  <a:lnTo>
                    <a:pt x="2025" y="60"/>
                  </a:lnTo>
                  <a:lnTo>
                    <a:pt x="2028" y="60"/>
                  </a:lnTo>
                  <a:lnTo>
                    <a:pt x="2028" y="58"/>
                  </a:lnTo>
                  <a:lnTo>
                    <a:pt x="2030" y="53"/>
                  </a:lnTo>
                  <a:lnTo>
                    <a:pt x="2034" y="47"/>
                  </a:lnTo>
                  <a:lnTo>
                    <a:pt x="2038" y="46"/>
                  </a:lnTo>
                  <a:lnTo>
                    <a:pt x="2043" y="44"/>
                  </a:lnTo>
                  <a:lnTo>
                    <a:pt x="2050" y="46"/>
                  </a:lnTo>
                  <a:lnTo>
                    <a:pt x="2054" y="47"/>
                  </a:lnTo>
                  <a:lnTo>
                    <a:pt x="2058" y="53"/>
                  </a:lnTo>
                  <a:lnTo>
                    <a:pt x="2060" y="58"/>
                  </a:lnTo>
                  <a:lnTo>
                    <a:pt x="2058" y="60"/>
                  </a:lnTo>
                  <a:lnTo>
                    <a:pt x="2063" y="62"/>
                  </a:lnTo>
                  <a:lnTo>
                    <a:pt x="2067" y="64"/>
                  </a:lnTo>
                  <a:lnTo>
                    <a:pt x="2071" y="70"/>
                  </a:lnTo>
                  <a:lnTo>
                    <a:pt x="2071" y="75"/>
                  </a:lnTo>
                  <a:lnTo>
                    <a:pt x="2071" y="81"/>
                  </a:lnTo>
                  <a:lnTo>
                    <a:pt x="2067" y="84"/>
                  </a:lnTo>
                  <a:lnTo>
                    <a:pt x="2061" y="88"/>
                  </a:lnTo>
                  <a:lnTo>
                    <a:pt x="2056" y="90"/>
                  </a:lnTo>
                  <a:lnTo>
                    <a:pt x="2050" y="88"/>
                  </a:lnTo>
                  <a:lnTo>
                    <a:pt x="2047" y="86"/>
                  </a:lnTo>
                  <a:lnTo>
                    <a:pt x="2043" y="82"/>
                  </a:lnTo>
                  <a:lnTo>
                    <a:pt x="2041" y="86"/>
                  </a:lnTo>
                  <a:lnTo>
                    <a:pt x="2036" y="88"/>
                  </a:lnTo>
                  <a:lnTo>
                    <a:pt x="2030" y="90"/>
                  </a:lnTo>
                  <a:lnTo>
                    <a:pt x="2027" y="88"/>
                  </a:lnTo>
                  <a:lnTo>
                    <a:pt x="2023" y="86"/>
                  </a:lnTo>
                  <a:lnTo>
                    <a:pt x="2017" y="88"/>
                  </a:lnTo>
                  <a:lnTo>
                    <a:pt x="2014" y="90"/>
                  </a:lnTo>
                  <a:lnTo>
                    <a:pt x="2008" y="88"/>
                  </a:lnTo>
                  <a:lnTo>
                    <a:pt x="2005" y="86"/>
                  </a:lnTo>
                  <a:lnTo>
                    <a:pt x="2001" y="82"/>
                  </a:lnTo>
                  <a:lnTo>
                    <a:pt x="1997" y="86"/>
                  </a:lnTo>
                  <a:lnTo>
                    <a:pt x="1993" y="88"/>
                  </a:lnTo>
                  <a:lnTo>
                    <a:pt x="1988" y="90"/>
                  </a:lnTo>
                  <a:lnTo>
                    <a:pt x="1982" y="88"/>
                  </a:lnTo>
                  <a:lnTo>
                    <a:pt x="1979" y="86"/>
                  </a:lnTo>
                  <a:lnTo>
                    <a:pt x="1975" y="88"/>
                  </a:lnTo>
                  <a:lnTo>
                    <a:pt x="1970" y="90"/>
                  </a:lnTo>
                  <a:lnTo>
                    <a:pt x="1964" y="88"/>
                  </a:lnTo>
                  <a:lnTo>
                    <a:pt x="1960" y="86"/>
                  </a:lnTo>
                  <a:lnTo>
                    <a:pt x="1957" y="82"/>
                  </a:lnTo>
                  <a:lnTo>
                    <a:pt x="1955" y="86"/>
                  </a:lnTo>
                  <a:lnTo>
                    <a:pt x="1949" y="88"/>
                  </a:lnTo>
                  <a:lnTo>
                    <a:pt x="1946" y="90"/>
                  </a:lnTo>
                  <a:lnTo>
                    <a:pt x="1940" y="88"/>
                  </a:lnTo>
                  <a:lnTo>
                    <a:pt x="1937" y="86"/>
                  </a:lnTo>
                  <a:lnTo>
                    <a:pt x="1933" y="88"/>
                  </a:lnTo>
                  <a:lnTo>
                    <a:pt x="1927" y="90"/>
                  </a:lnTo>
                  <a:lnTo>
                    <a:pt x="1922" y="88"/>
                  </a:lnTo>
                  <a:lnTo>
                    <a:pt x="1918" y="86"/>
                  </a:lnTo>
                  <a:lnTo>
                    <a:pt x="1914" y="82"/>
                  </a:lnTo>
                  <a:lnTo>
                    <a:pt x="1911" y="86"/>
                  </a:lnTo>
                  <a:lnTo>
                    <a:pt x="1907" y="88"/>
                  </a:lnTo>
                  <a:lnTo>
                    <a:pt x="1902" y="90"/>
                  </a:lnTo>
                  <a:lnTo>
                    <a:pt x="1898" y="88"/>
                  </a:lnTo>
                  <a:lnTo>
                    <a:pt x="1892" y="86"/>
                  </a:lnTo>
                  <a:lnTo>
                    <a:pt x="1889" y="88"/>
                  </a:lnTo>
                  <a:lnTo>
                    <a:pt x="1883" y="90"/>
                  </a:lnTo>
                  <a:lnTo>
                    <a:pt x="1878" y="88"/>
                  </a:lnTo>
                  <a:lnTo>
                    <a:pt x="1874" y="86"/>
                  </a:lnTo>
                  <a:lnTo>
                    <a:pt x="1870" y="82"/>
                  </a:lnTo>
                  <a:lnTo>
                    <a:pt x="1867" y="86"/>
                  </a:lnTo>
                  <a:lnTo>
                    <a:pt x="1863" y="88"/>
                  </a:lnTo>
                  <a:lnTo>
                    <a:pt x="1858" y="90"/>
                  </a:lnTo>
                  <a:lnTo>
                    <a:pt x="1854" y="88"/>
                  </a:lnTo>
                  <a:lnTo>
                    <a:pt x="1848" y="86"/>
                  </a:lnTo>
                  <a:lnTo>
                    <a:pt x="1845" y="88"/>
                  </a:lnTo>
                  <a:lnTo>
                    <a:pt x="1841" y="90"/>
                  </a:lnTo>
                  <a:lnTo>
                    <a:pt x="1836" y="88"/>
                  </a:lnTo>
                  <a:lnTo>
                    <a:pt x="1832" y="86"/>
                  </a:lnTo>
                  <a:lnTo>
                    <a:pt x="1828" y="82"/>
                  </a:lnTo>
                  <a:lnTo>
                    <a:pt x="1824" y="86"/>
                  </a:lnTo>
                  <a:lnTo>
                    <a:pt x="1821" y="88"/>
                  </a:lnTo>
                  <a:lnTo>
                    <a:pt x="1815" y="90"/>
                  </a:lnTo>
                  <a:lnTo>
                    <a:pt x="1810" y="88"/>
                  </a:lnTo>
                  <a:lnTo>
                    <a:pt x="1806" y="86"/>
                  </a:lnTo>
                  <a:lnTo>
                    <a:pt x="1802" y="88"/>
                  </a:lnTo>
                  <a:lnTo>
                    <a:pt x="1797" y="90"/>
                  </a:lnTo>
                  <a:lnTo>
                    <a:pt x="1793" y="88"/>
                  </a:lnTo>
                  <a:lnTo>
                    <a:pt x="1788" y="86"/>
                  </a:lnTo>
                  <a:lnTo>
                    <a:pt x="1786" y="82"/>
                  </a:lnTo>
                  <a:lnTo>
                    <a:pt x="1782" y="86"/>
                  </a:lnTo>
                  <a:lnTo>
                    <a:pt x="1779" y="88"/>
                  </a:lnTo>
                  <a:lnTo>
                    <a:pt x="1773" y="90"/>
                  </a:lnTo>
                  <a:lnTo>
                    <a:pt x="1768" y="88"/>
                  </a:lnTo>
                  <a:lnTo>
                    <a:pt x="1764" y="86"/>
                  </a:lnTo>
                  <a:lnTo>
                    <a:pt x="1760" y="88"/>
                  </a:lnTo>
                  <a:lnTo>
                    <a:pt x="1755" y="90"/>
                  </a:lnTo>
                  <a:lnTo>
                    <a:pt x="1751" y="88"/>
                  </a:lnTo>
                  <a:lnTo>
                    <a:pt x="1745" y="86"/>
                  </a:lnTo>
                  <a:lnTo>
                    <a:pt x="1744" y="82"/>
                  </a:lnTo>
                  <a:lnTo>
                    <a:pt x="1740" y="86"/>
                  </a:lnTo>
                  <a:lnTo>
                    <a:pt x="1736" y="88"/>
                  </a:lnTo>
                  <a:lnTo>
                    <a:pt x="1731" y="90"/>
                  </a:lnTo>
                  <a:lnTo>
                    <a:pt x="1725" y="88"/>
                  </a:lnTo>
                  <a:lnTo>
                    <a:pt x="1722" y="86"/>
                  </a:lnTo>
                  <a:lnTo>
                    <a:pt x="1718" y="88"/>
                  </a:lnTo>
                  <a:lnTo>
                    <a:pt x="1712" y="90"/>
                  </a:lnTo>
                  <a:lnTo>
                    <a:pt x="1707" y="88"/>
                  </a:lnTo>
                  <a:lnTo>
                    <a:pt x="1703" y="86"/>
                  </a:lnTo>
                  <a:lnTo>
                    <a:pt x="1700" y="82"/>
                  </a:lnTo>
                  <a:lnTo>
                    <a:pt x="1698" y="86"/>
                  </a:lnTo>
                  <a:lnTo>
                    <a:pt x="1692" y="88"/>
                  </a:lnTo>
                  <a:lnTo>
                    <a:pt x="1687" y="90"/>
                  </a:lnTo>
                  <a:lnTo>
                    <a:pt x="1681" y="88"/>
                  </a:lnTo>
                  <a:lnTo>
                    <a:pt x="1678" y="84"/>
                  </a:lnTo>
                  <a:lnTo>
                    <a:pt x="1674" y="81"/>
                  </a:lnTo>
                  <a:lnTo>
                    <a:pt x="1672" y="75"/>
                  </a:lnTo>
                  <a:lnTo>
                    <a:pt x="1674" y="70"/>
                  </a:lnTo>
                  <a:lnTo>
                    <a:pt x="1676" y="64"/>
                  </a:lnTo>
                  <a:lnTo>
                    <a:pt x="1681" y="62"/>
                  </a:lnTo>
                  <a:lnTo>
                    <a:pt x="1685" y="60"/>
                  </a:lnTo>
                  <a:lnTo>
                    <a:pt x="1685" y="58"/>
                  </a:lnTo>
                  <a:lnTo>
                    <a:pt x="1687" y="53"/>
                  </a:lnTo>
                  <a:lnTo>
                    <a:pt x="1690" y="47"/>
                  </a:lnTo>
                  <a:lnTo>
                    <a:pt x="1694" y="46"/>
                  </a:lnTo>
                  <a:lnTo>
                    <a:pt x="1700" y="44"/>
                  </a:lnTo>
                  <a:close/>
                  <a:moveTo>
                    <a:pt x="3821" y="42"/>
                  </a:moveTo>
                  <a:lnTo>
                    <a:pt x="3818" y="44"/>
                  </a:lnTo>
                  <a:lnTo>
                    <a:pt x="3814" y="46"/>
                  </a:lnTo>
                  <a:lnTo>
                    <a:pt x="3816" y="49"/>
                  </a:lnTo>
                  <a:lnTo>
                    <a:pt x="3816" y="53"/>
                  </a:lnTo>
                  <a:lnTo>
                    <a:pt x="3816" y="53"/>
                  </a:lnTo>
                  <a:lnTo>
                    <a:pt x="3821" y="55"/>
                  </a:lnTo>
                  <a:lnTo>
                    <a:pt x="3827" y="53"/>
                  </a:lnTo>
                  <a:lnTo>
                    <a:pt x="3827" y="53"/>
                  </a:lnTo>
                  <a:lnTo>
                    <a:pt x="3827" y="49"/>
                  </a:lnTo>
                  <a:lnTo>
                    <a:pt x="3829" y="46"/>
                  </a:lnTo>
                  <a:lnTo>
                    <a:pt x="3829" y="46"/>
                  </a:lnTo>
                  <a:lnTo>
                    <a:pt x="3825" y="44"/>
                  </a:lnTo>
                  <a:lnTo>
                    <a:pt x="3821" y="42"/>
                  </a:lnTo>
                  <a:close/>
                  <a:moveTo>
                    <a:pt x="4078" y="42"/>
                  </a:moveTo>
                  <a:lnTo>
                    <a:pt x="4075" y="44"/>
                  </a:lnTo>
                  <a:lnTo>
                    <a:pt x="4069" y="46"/>
                  </a:lnTo>
                  <a:lnTo>
                    <a:pt x="4071" y="49"/>
                  </a:lnTo>
                  <a:lnTo>
                    <a:pt x="4073" y="53"/>
                  </a:lnTo>
                  <a:lnTo>
                    <a:pt x="4073" y="53"/>
                  </a:lnTo>
                  <a:lnTo>
                    <a:pt x="4078" y="57"/>
                  </a:lnTo>
                  <a:lnTo>
                    <a:pt x="4080" y="55"/>
                  </a:lnTo>
                  <a:lnTo>
                    <a:pt x="4084" y="53"/>
                  </a:lnTo>
                  <a:lnTo>
                    <a:pt x="4084" y="53"/>
                  </a:lnTo>
                  <a:lnTo>
                    <a:pt x="4084" y="49"/>
                  </a:lnTo>
                  <a:lnTo>
                    <a:pt x="4086" y="46"/>
                  </a:lnTo>
                  <a:lnTo>
                    <a:pt x="4086" y="46"/>
                  </a:lnTo>
                  <a:lnTo>
                    <a:pt x="4082" y="44"/>
                  </a:lnTo>
                  <a:lnTo>
                    <a:pt x="4078" y="42"/>
                  </a:lnTo>
                  <a:close/>
                  <a:moveTo>
                    <a:pt x="3693" y="42"/>
                  </a:moveTo>
                  <a:lnTo>
                    <a:pt x="3689" y="44"/>
                  </a:lnTo>
                  <a:lnTo>
                    <a:pt x="3683" y="46"/>
                  </a:lnTo>
                  <a:lnTo>
                    <a:pt x="3685" y="49"/>
                  </a:lnTo>
                  <a:lnTo>
                    <a:pt x="3685" y="53"/>
                  </a:lnTo>
                  <a:lnTo>
                    <a:pt x="3685" y="53"/>
                  </a:lnTo>
                  <a:lnTo>
                    <a:pt x="3689" y="55"/>
                  </a:lnTo>
                  <a:lnTo>
                    <a:pt x="3693" y="57"/>
                  </a:lnTo>
                  <a:lnTo>
                    <a:pt x="3694" y="55"/>
                  </a:lnTo>
                  <a:lnTo>
                    <a:pt x="3698" y="53"/>
                  </a:lnTo>
                  <a:lnTo>
                    <a:pt x="3698" y="53"/>
                  </a:lnTo>
                  <a:lnTo>
                    <a:pt x="3698" y="49"/>
                  </a:lnTo>
                  <a:lnTo>
                    <a:pt x="3700" y="46"/>
                  </a:lnTo>
                  <a:lnTo>
                    <a:pt x="3700" y="46"/>
                  </a:lnTo>
                  <a:lnTo>
                    <a:pt x="3696" y="44"/>
                  </a:lnTo>
                  <a:lnTo>
                    <a:pt x="3693" y="42"/>
                  </a:lnTo>
                  <a:close/>
                  <a:moveTo>
                    <a:pt x="4211" y="42"/>
                  </a:moveTo>
                  <a:lnTo>
                    <a:pt x="4207" y="44"/>
                  </a:lnTo>
                  <a:lnTo>
                    <a:pt x="4201" y="46"/>
                  </a:lnTo>
                  <a:lnTo>
                    <a:pt x="4203" y="49"/>
                  </a:lnTo>
                  <a:lnTo>
                    <a:pt x="4203" y="53"/>
                  </a:lnTo>
                  <a:lnTo>
                    <a:pt x="4203" y="53"/>
                  </a:lnTo>
                  <a:lnTo>
                    <a:pt x="4207" y="55"/>
                  </a:lnTo>
                  <a:lnTo>
                    <a:pt x="4211" y="57"/>
                  </a:lnTo>
                  <a:lnTo>
                    <a:pt x="4212" y="55"/>
                  </a:lnTo>
                  <a:lnTo>
                    <a:pt x="4216" y="53"/>
                  </a:lnTo>
                  <a:lnTo>
                    <a:pt x="4216" y="53"/>
                  </a:lnTo>
                  <a:lnTo>
                    <a:pt x="4216" y="49"/>
                  </a:lnTo>
                  <a:lnTo>
                    <a:pt x="4218" y="46"/>
                  </a:lnTo>
                  <a:lnTo>
                    <a:pt x="4218" y="46"/>
                  </a:lnTo>
                  <a:lnTo>
                    <a:pt x="4214" y="44"/>
                  </a:lnTo>
                  <a:lnTo>
                    <a:pt x="4211" y="42"/>
                  </a:lnTo>
                  <a:close/>
                  <a:moveTo>
                    <a:pt x="3908" y="42"/>
                  </a:moveTo>
                  <a:lnTo>
                    <a:pt x="3904" y="44"/>
                  </a:lnTo>
                  <a:lnTo>
                    <a:pt x="3898" y="46"/>
                  </a:lnTo>
                  <a:lnTo>
                    <a:pt x="3900" y="49"/>
                  </a:lnTo>
                  <a:lnTo>
                    <a:pt x="3902" y="53"/>
                  </a:lnTo>
                  <a:lnTo>
                    <a:pt x="3902" y="53"/>
                  </a:lnTo>
                  <a:lnTo>
                    <a:pt x="3904" y="55"/>
                  </a:lnTo>
                  <a:lnTo>
                    <a:pt x="3908" y="57"/>
                  </a:lnTo>
                  <a:lnTo>
                    <a:pt x="3911" y="55"/>
                  </a:lnTo>
                  <a:lnTo>
                    <a:pt x="3913" y="53"/>
                  </a:lnTo>
                  <a:lnTo>
                    <a:pt x="3913" y="53"/>
                  </a:lnTo>
                  <a:lnTo>
                    <a:pt x="3915" y="49"/>
                  </a:lnTo>
                  <a:lnTo>
                    <a:pt x="3917" y="46"/>
                  </a:lnTo>
                  <a:lnTo>
                    <a:pt x="3917" y="46"/>
                  </a:lnTo>
                  <a:lnTo>
                    <a:pt x="3911" y="44"/>
                  </a:lnTo>
                  <a:lnTo>
                    <a:pt x="3908" y="42"/>
                  </a:lnTo>
                  <a:close/>
                  <a:moveTo>
                    <a:pt x="4253" y="42"/>
                  </a:moveTo>
                  <a:lnTo>
                    <a:pt x="4249" y="44"/>
                  </a:lnTo>
                  <a:lnTo>
                    <a:pt x="4244" y="46"/>
                  </a:lnTo>
                  <a:lnTo>
                    <a:pt x="4246" y="49"/>
                  </a:lnTo>
                  <a:lnTo>
                    <a:pt x="4246" y="53"/>
                  </a:lnTo>
                  <a:lnTo>
                    <a:pt x="4246" y="53"/>
                  </a:lnTo>
                  <a:lnTo>
                    <a:pt x="4249" y="55"/>
                  </a:lnTo>
                  <a:lnTo>
                    <a:pt x="4253" y="57"/>
                  </a:lnTo>
                  <a:lnTo>
                    <a:pt x="4255" y="55"/>
                  </a:lnTo>
                  <a:lnTo>
                    <a:pt x="4258" y="53"/>
                  </a:lnTo>
                  <a:lnTo>
                    <a:pt x="4258" y="53"/>
                  </a:lnTo>
                  <a:lnTo>
                    <a:pt x="4260" y="49"/>
                  </a:lnTo>
                  <a:lnTo>
                    <a:pt x="4260" y="46"/>
                  </a:lnTo>
                  <a:lnTo>
                    <a:pt x="4260" y="46"/>
                  </a:lnTo>
                  <a:lnTo>
                    <a:pt x="4257" y="44"/>
                  </a:lnTo>
                  <a:lnTo>
                    <a:pt x="4253" y="42"/>
                  </a:lnTo>
                  <a:close/>
                  <a:moveTo>
                    <a:pt x="3950" y="42"/>
                  </a:moveTo>
                  <a:lnTo>
                    <a:pt x="3946" y="44"/>
                  </a:lnTo>
                  <a:lnTo>
                    <a:pt x="3941" y="46"/>
                  </a:lnTo>
                  <a:lnTo>
                    <a:pt x="3942" y="49"/>
                  </a:lnTo>
                  <a:lnTo>
                    <a:pt x="3944" y="53"/>
                  </a:lnTo>
                  <a:lnTo>
                    <a:pt x="3944" y="53"/>
                  </a:lnTo>
                  <a:lnTo>
                    <a:pt x="3946" y="55"/>
                  </a:lnTo>
                  <a:lnTo>
                    <a:pt x="3950" y="57"/>
                  </a:lnTo>
                  <a:lnTo>
                    <a:pt x="3953" y="55"/>
                  </a:lnTo>
                  <a:lnTo>
                    <a:pt x="3957" y="53"/>
                  </a:lnTo>
                  <a:lnTo>
                    <a:pt x="3955" y="53"/>
                  </a:lnTo>
                  <a:lnTo>
                    <a:pt x="3957" y="49"/>
                  </a:lnTo>
                  <a:lnTo>
                    <a:pt x="3959" y="46"/>
                  </a:lnTo>
                  <a:lnTo>
                    <a:pt x="3959" y="46"/>
                  </a:lnTo>
                  <a:lnTo>
                    <a:pt x="3953" y="44"/>
                  </a:lnTo>
                  <a:lnTo>
                    <a:pt x="3950" y="42"/>
                  </a:lnTo>
                  <a:close/>
                  <a:moveTo>
                    <a:pt x="3992" y="42"/>
                  </a:moveTo>
                  <a:lnTo>
                    <a:pt x="3988" y="44"/>
                  </a:lnTo>
                  <a:lnTo>
                    <a:pt x="3985" y="46"/>
                  </a:lnTo>
                  <a:lnTo>
                    <a:pt x="3985" y="49"/>
                  </a:lnTo>
                  <a:lnTo>
                    <a:pt x="3987" y="53"/>
                  </a:lnTo>
                  <a:lnTo>
                    <a:pt x="3987" y="53"/>
                  </a:lnTo>
                  <a:lnTo>
                    <a:pt x="3990" y="55"/>
                  </a:lnTo>
                  <a:lnTo>
                    <a:pt x="3992" y="57"/>
                  </a:lnTo>
                  <a:lnTo>
                    <a:pt x="3996" y="55"/>
                  </a:lnTo>
                  <a:lnTo>
                    <a:pt x="3999" y="53"/>
                  </a:lnTo>
                  <a:lnTo>
                    <a:pt x="3999" y="53"/>
                  </a:lnTo>
                  <a:lnTo>
                    <a:pt x="3999" y="49"/>
                  </a:lnTo>
                  <a:lnTo>
                    <a:pt x="4001" y="46"/>
                  </a:lnTo>
                  <a:lnTo>
                    <a:pt x="4001" y="46"/>
                  </a:lnTo>
                  <a:lnTo>
                    <a:pt x="3996" y="44"/>
                  </a:lnTo>
                  <a:lnTo>
                    <a:pt x="3992" y="42"/>
                  </a:lnTo>
                  <a:close/>
                  <a:moveTo>
                    <a:pt x="3735" y="42"/>
                  </a:moveTo>
                  <a:lnTo>
                    <a:pt x="3729" y="44"/>
                  </a:lnTo>
                  <a:lnTo>
                    <a:pt x="3726" y="46"/>
                  </a:lnTo>
                  <a:lnTo>
                    <a:pt x="3728" y="49"/>
                  </a:lnTo>
                  <a:lnTo>
                    <a:pt x="3728" y="53"/>
                  </a:lnTo>
                  <a:lnTo>
                    <a:pt x="3728" y="53"/>
                  </a:lnTo>
                  <a:lnTo>
                    <a:pt x="3731" y="55"/>
                  </a:lnTo>
                  <a:lnTo>
                    <a:pt x="3735" y="57"/>
                  </a:lnTo>
                  <a:lnTo>
                    <a:pt x="3737" y="55"/>
                  </a:lnTo>
                  <a:lnTo>
                    <a:pt x="3740" y="53"/>
                  </a:lnTo>
                  <a:lnTo>
                    <a:pt x="3740" y="53"/>
                  </a:lnTo>
                  <a:lnTo>
                    <a:pt x="3742" y="49"/>
                  </a:lnTo>
                  <a:lnTo>
                    <a:pt x="3744" y="46"/>
                  </a:lnTo>
                  <a:lnTo>
                    <a:pt x="3744" y="46"/>
                  </a:lnTo>
                  <a:lnTo>
                    <a:pt x="3739" y="44"/>
                  </a:lnTo>
                  <a:lnTo>
                    <a:pt x="3735" y="42"/>
                  </a:lnTo>
                  <a:close/>
                  <a:moveTo>
                    <a:pt x="3649" y="42"/>
                  </a:moveTo>
                  <a:lnTo>
                    <a:pt x="3645" y="44"/>
                  </a:lnTo>
                  <a:lnTo>
                    <a:pt x="3641" y="46"/>
                  </a:lnTo>
                  <a:lnTo>
                    <a:pt x="3643" y="49"/>
                  </a:lnTo>
                  <a:lnTo>
                    <a:pt x="3643" y="53"/>
                  </a:lnTo>
                  <a:lnTo>
                    <a:pt x="3643" y="53"/>
                  </a:lnTo>
                  <a:lnTo>
                    <a:pt x="3647" y="55"/>
                  </a:lnTo>
                  <a:lnTo>
                    <a:pt x="3649" y="57"/>
                  </a:lnTo>
                  <a:lnTo>
                    <a:pt x="3652" y="55"/>
                  </a:lnTo>
                  <a:lnTo>
                    <a:pt x="3656" y="53"/>
                  </a:lnTo>
                  <a:lnTo>
                    <a:pt x="3656" y="53"/>
                  </a:lnTo>
                  <a:lnTo>
                    <a:pt x="3658" y="49"/>
                  </a:lnTo>
                  <a:lnTo>
                    <a:pt x="3658" y="46"/>
                  </a:lnTo>
                  <a:lnTo>
                    <a:pt x="3658" y="46"/>
                  </a:lnTo>
                  <a:lnTo>
                    <a:pt x="3654" y="44"/>
                  </a:lnTo>
                  <a:lnTo>
                    <a:pt x="3649" y="42"/>
                  </a:lnTo>
                  <a:close/>
                  <a:moveTo>
                    <a:pt x="4121" y="42"/>
                  </a:moveTo>
                  <a:lnTo>
                    <a:pt x="4117" y="44"/>
                  </a:lnTo>
                  <a:lnTo>
                    <a:pt x="4111" y="46"/>
                  </a:lnTo>
                  <a:lnTo>
                    <a:pt x="4113" y="49"/>
                  </a:lnTo>
                  <a:lnTo>
                    <a:pt x="4113" y="53"/>
                  </a:lnTo>
                  <a:lnTo>
                    <a:pt x="4113" y="53"/>
                  </a:lnTo>
                  <a:lnTo>
                    <a:pt x="4117" y="55"/>
                  </a:lnTo>
                  <a:lnTo>
                    <a:pt x="4121" y="57"/>
                  </a:lnTo>
                  <a:lnTo>
                    <a:pt x="4124" y="55"/>
                  </a:lnTo>
                  <a:lnTo>
                    <a:pt x="4128" y="53"/>
                  </a:lnTo>
                  <a:lnTo>
                    <a:pt x="4128" y="53"/>
                  </a:lnTo>
                  <a:lnTo>
                    <a:pt x="4128" y="49"/>
                  </a:lnTo>
                  <a:lnTo>
                    <a:pt x="4130" y="46"/>
                  </a:lnTo>
                  <a:lnTo>
                    <a:pt x="4130" y="46"/>
                  </a:lnTo>
                  <a:lnTo>
                    <a:pt x="4124" y="44"/>
                  </a:lnTo>
                  <a:lnTo>
                    <a:pt x="4121" y="42"/>
                  </a:lnTo>
                  <a:close/>
                  <a:moveTo>
                    <a:pt x="4036" y="42"/>
                  </a:moveTo>
                  <a:lnTo>
                    <a:pt x="4031" y="44"/>
                  </a:lnTo>
                  <a:lnTo>
                    <a:pt x="4027" y="46"/>
                  </a:lnTo>
                  <a:lnTo>
                    <a:pt x="4029" y="49"/>
                  </a:lnTo>
                  <a:lnTo>
                    <a:pt x="4029" y="53"/>
                  </a:lnTo>
                  <a:lnTo>
                    <a:pt x="4029" y="53"/>
                  </a:lnTo>
                  <a:lnTo>
                    <a:pt x="4032" y="55"/>
                  </a:lnTo>
                  <a:lnTo>
                    <a:pt x="4036" y="57"/>
                  </a:lnTo>
                  <a:lnTo>
                    <a:pt x="4038" y="55"/>
                  </a:lnTo>
                  <a:lnTo>
                    <a:pt x="4043" y="53"/>
                  </a:lnTo>
                  <a:lnTo>
                    <a:pt x="4042" y="53"/>
                  </a:lnTo>
                  <a:lnTo>
                    <a:pt x="4043" y="49"/>
                  </a:lnTo>
                  <a:lnTo>
                    <a:pt x="4045" y="46"/>
                  </a:lnTo>
                  <a:lnTo>
                    <a:pt x="4045" y="46"/>
                  </a:lnTo>
                  <a:lnTo>
                    <a:pt x="4040" y="44"/>
                  </a:lnTo>
                  <a:lnTo>
                    <a:pt x="4036" y="42"/>
                  </a:lnTo>
                  <a:close/>
                  <a:moveTo>
                    <a:pt x="3779" y="42"/>
                  </a:moveTo>
                  <a:lnTo>
                    <a:pt x="3773" y="44"/>
                  </a:lnTo>
                  <a:lnTo>
                    <a:pt x="3768" y="46"/>
                  </a:lnTo>
                  <a:lnTo>
                    <a:pt x="3770" y="49"/>
                  </a:lnTo>
                  <a:lnTo>
                    <a:pt x="3772" y="53"/>
                  </a:lnTo>
                  <a:lnTo>
                    <a:pt x="3772" y="53"/>
                  </a:lnTo>
                  <a:lnTo>
                    <a:pt x="3775" y="55"/>
                  </a:lnTo>
                  <a:lnTo>
                    <a:pt x="3779" y="57"/>
                  </a:lnTo>
                  <a:lnTo>
                    <a:pt x="3783" y="55"/>
                  </a:lnTo>
                  <a:lnTo>
                    <a:pt x="3786" y="53"/>
                  </a:lnTo>
                  <a:lnTo>
                    <a:pt x="3786" y="53"/>
                  </a:lnTo>
                  <a:lnTo>
                    <a:pt x="3786" y="49"/>
                  </a:lnTo>
                  <a:lnTo>
                    <a:pt x="3788" y="46"/>
                  </a:lnTo>
                  <a:lnTo>
                    <a:pt x="3788" y="46"/>
                  </a:lnTo>
                  <a:lnTo>
                    <a:pt x="3783" y="44"/>
                  </a:lnTo>
                  <a:lnTo>
                    <a:pt x="3779" y="42"/>
                  </a:lnTo>
                  <a:close/>
                  <a:moveTo>
                    <a:pt x="3863" y="40"/>
                  </a:moveTo>
                  <a:lnTo>
                    <a:pt x="3860" y="44"/>
                  </a:lnTo>
                  <a:lnTo>
                    <a:pt x="3854" y="46"/>
                  </a:lnTo>
                  <a:lnTo>
                    <a:pt x="3856" y="49"/>
                  </a:lnTo>
                  <a:lnTo>
                    <a:pt x="3856" y="53"/>
                  </a:lnTo>
                  <a:lnTo>
                    <a:pt x="3856" y="53"/>
                  </a:lnTo>
                  <a:lnTo>
                    <a:pt x="3860" y="55"/>
                  </a:lnTo>
                  <a:lnTo>
                    <a:pt x="3863" y="57"/>
                  </a:lnTo>
                  <a:lnTo>
                    <a:pt x="3867" y="55"/>
                  </a:lnTo>
                  <a:lnTo>
                    <a:pt x="3871" y="53"/>
                  </a:lnTo>
                  <a:lnTo>
                    <a:pt x="3871" y="53"/>
                  </a:lnTo>
                  <a:lnTo>
                    <a:pt x="3873" y="49"/>
                  </a:lnTo>
                  <a:lnTo>
                    <a:pt x="3874" y="46"/>
                  </a:lnTo>
                  <a:lnTo>
                    <a:pt x="3874" y="46"/>
                  </a:lnTo>
                  <a:lnTo>
                    <a:pt x="3869" y="44"/>
                  </a:lnTo>
                  <a:lnTo>
                    <a:pt x="3863" y="40"/>
                  </a:lnTo>
                  <a:close/>
                  <a:moveTo>
                    <a:pt x="4165" y="40"/>
                  </a:moveTo>
                  <a:lnTo>
                    <a:pt x="4161" y="44"/>
                  </a:lnTo>
                  <a:lnTo>
                    <a:pt x="4156" y="46"/>
                  </a:lnTo>
                  <a:lnTo>
                    <a:pt x="4157" y="49"/>
                  </a:lnTo>
                  <a:lnTo>
                    <a:pt x="4157" y="53"/>
                  </a:lnTo>
                  <a:lnTo>
                    <a:pt x="4157" y="53"/>
                  </a:lnTo>
                  <a:lnTo>
                    <a:pt x="4161" y="55"/>
                  </a:lnTo>
                  <a:lnTo>
                    <a:pt x="4165" y="58"/>
                  </a:lnTo>
                  <a:lnTo>
                    <a:pt x="4170" y="55"/>
                  </a:lnTo>
                  <a:lnTo>
                    <a:pt x="4174" y="53"/>
                  </a:lnTo>
                  <a:lnTo>
                    <a:pt x="4174" y="53"/>
                  </a:lnTo>
                  <a:lnTo>
                    <a:pt x="4174" y="49"/>
                  </a:lnTo>
                  <a:lnTo>
                    <a:pt x="4176" y="46"/>
                  </a:lnTo>
                  <a:lnTo>
                    <a:pt x="4176" y="46"/>
                  </a:lnTo>
                  <a:lnTo>
                    <a:pt x="4170" y="44"/>
                  </a:lnTo>
                  <a:lnTo>
                    <a:pt x="4165" y="40"/>
                  </a:lnTo>
                  <a:close/>
                  <a:moveTo>
                    <a:pt x="32" y="40"/>
                  </a:moveTo>
                  <a:lnTo>
                    <a:pt x="37" y="40"/>
                  </a:lnTo>
                  <a:lnTo>
                    <a:pt x="41" y="44"/>
                  </a:lnTo>
                  <a:lnTo>
                    <a:pt x="45" y="49"/>
                  </a:lnTo>
                  <a:lnTo>
                    <a:pt x="46" y="55"/>
                  </a:lnTo>
                  <a:lnTo>
                    <a:pt x="46" y="57"/>
                  </a:lnTo>
                  <a:lnTo>
                    <a:pt x="50" y="57"/>
                  </a:lnTo>
                  <a:lnTo>
                    <a:pt x="52" y="58"/>
                  </a:lnTo>
                  <a:lnTo>
                    <a:pt x="56" y="57"/>
                  </a:lnTo>
                  <a:lnTo>
                    <a:pt x="59" y="57"/>
                  </a:lnTo>
                  <a:lnTo>
                    <a:pt x="59" y="55"/>
                  </a:lnTo>
                  <a:lnTo>
                    <a:pt x="61" y="49"/>
                  </a:lnTo>
                  <a:lnTo>
                    <a:pt x="63" y="44"/>
                  </a:lnTo>
                  <a:lnTo>
                    <a:pt x="68" y="40"/>
                  </a:lnTo>
                  <a:lnTo>
                    <a:pt x="74" y="40"/>
                  </a:lnTo>
                  <a:lnTo>
                    <a:pt x="79" y="40"/>
                  </a:lnTo>
                  <a:lnTo>
                    <a:pt x="85" y="44"/>
                  </a:lnTo>
                  <a:lnTo>
                    <a:pt x="89" y="49"/>
                  </a:lnTo>
                  <a:lnTo>
                    <a:pt x="89" y="55"/>
                  </a:lnTo>
                  <a:lnTo>
                    <a:pt x="89" y="57"/>
                  </a:lnTo>
                  <a:lnTo>
                    <a:pt x="92" y="57"/>
                  </a:lnTo>
                  <a:lnTo>
                    <a:pt x="96" y="58"/>
                  </a:lnTo>
                  <a:lnTo>
                    <a:pt x="98" y="57"/>
                  </a:lnTo>
                  <a:lnTo>
                    <a:pt x="101" y="57"/>
                  </a:lnTo>
                  <a:lnTo>
                    <a:pt x="101" y="55"/>
                  </a:lnTo>
                  <a:lnTo>
                    <a:pt x="103" y="49"/>
                  </a:lnTo>
                  <a:lnTo>
                    <a:pt x="105" y="44"/>
                  </a:lnTo>
                  <a:lnTo>
                    <a:pt x="111" y="40"/>
                  </a:lnTo>
                  <a:lnTo>
                    <a:pt x="116" y="40"/>
                  </a:lnTo>
                  <a:lnTo>
                    <a:pt x="122" y="40"/>
                  </a:lnTo>
                  <a:lnTo>
                    <a:pt x="127" y="44"/>
                  </a:lnTo>
                  <a:lnTo>
                    <a:pt x="131" y="49"/>
                  </a:lnTo>
                  <a:lnTo>
                    <a:pt x="131" y="55"/>
                  </a:lnTo>
                  <a:lnTo>
                    <a:pt x="131" y="57"/>
                  </a:lnTo>
                  <a:lnTo>
                    <a:pt x="135" y="57"/>
                  </a:lnTo>
                  <a:lnTo>
                    <a:pt x="138" y="58"/>
                  </a:lnTo>
                  <a:lnTo>
                    <a:pt x="142" y="57"/>
                  </a:lnTo>
                  <a:lnTo>
                    <a:pt x="146" y="57"/>
                  </a:lnTo>
                  <a:lnTo>
                    <a:pt x="146" y="55"/>
                  </a:lnTo>
                  <a:lnTo>
                    <a:pt x="146" y="49"/>
                  </a:lnTo>
                  <a:lnTo>
                    <a:pt x="149" y="44"/>
                  </a:lnTo>
                  <a:lnTo>
                    <a:pt x="155" y="40"/>
                  </a:lnTo>
                  <a:lnTo>
                    <a:pt x="160" y="40"/>
                  </a:lnTo>
                  <a:lnTo>
                    <a:pt x="166" y="40"/>
                  </a:lnTo>
                  <a:lnTo>
                    <a:pt x="171" y="44"/>
                  </a:lnTo>
                  <a:lnTo>
                    <a:pt x="173" y="49"/>
                  </a:lnTo>
                  <a:lnTo>
                    <a:pt x="175" y="55"/>
                  </a:lnTo>
                  <a:lnTo>
                    <a:pt x="175" y="57"/>
                  </a:lnTo>
                  <a:lnTo>
                    <a:pt x="179" y="57"/>
                  </a:lnTo>
                  <a:lnTo>
                    <a:pt x="182" y="58"/>
                  </a:lnTo>
                  <a:lnTo>
                    <a:pt x="184" y="57"/>
                  </a:lnTo>
                  <a:lnTo>
                    <a:pt x="188" y="57"/>
                  </a:lnTo>
                  <a:lnTo>
                    <a:pt x="188" y="55"/>
                  </a:lnTo>
                  <a:lnTo>
                    <a:pt x="190" y="49"/>
                  </a:lnTo>
                  <a:lnTo>
                    <a:pt x="193" y="44"/>
                  </a:lnTo>
                  <a:lnTo>
                    <a:pt x="197" y="40"/>
                  </a:lnTo>
                  <a:lnTo>
                    <a:pt x="202" y="40"/>
                  </a:lnTo>
                  <a:lnTo>
                    <a:pt x="210" y="40"/>
                  </a:lnTo>
                  <a:lnTo>
                    <a:pt x="214" y="44"/>
                  </a:lnTo>
                  <a:lnTo>
                    <a:pt x="217" y="49"/>
                  </a:lnTo>
                  <a:lnTo>
                    <a:pt x="219" y="55"/>
                  </a:lnTo>
                  <a:lnTo>
                    <a:pt x="217" y="57"/>
                  </a:lnTo>
                  <a:lnTo>
                    <a:pt x="221" y="57"/>
                  </a:lnTo>
                  <a:lnTo>
                    <a:pt x="225" y="58"/>
                  </a:lnTo>
                  <a:lnTo>
                    <a:pt x="228" y="57"/>
                  </a:lnTo>
                  <a:lnTo>
                    <a:pt x="230" y="57"/>
                  </a:lnTo>
                  <a:lnTo>
                    <a:pt x="230" y="55"/>
                  </a:lnTo>
                  <a:lnTo>
                    <a:pt x="232" y="49"/>
                  </a:lnTo>
                  <a:lnTo>
                    <a:pt x="236" y="44"/>
                  </a:lnTo>
                  <a:lnTo>
                    <a:pt x="239" y="40"/>
                  </a:lnTo>
                  <a:lnTo>
                    <a:pt x="245" y="40"/>
                  </a:lnTo>
                  <a:lnTo>
                    <a:pt x="252" y="40"/>
                  </a:lnTo>
                  <a:lnTo>
                    <a:pt x="256" y="44"/>
                  </a:lnTo>
                  <a:lnTo>
                    <a:pt x="259" y="49"/>
                  </a:lnTo>
                  <a:lnTo>
                    <a:pt x="261" y="55"/>
                  </a:lnTo>
                  <a:lnTo>
                    <a:pt x="259" y="57"/>
                  </a:lnTo>
                  <a:lnTo>
                    <a:pt x="263" y="57"/>
                  </a:lnTo>
                  <a:lnTo>
                    <a:pt x="267" y="58"/>
                  </a:lnTo>
                  <a:lnTo>
                    <a:pt x="270" y="57"/>
                  </a:lnTo>
                  <a:lnTo>
                    <a:pt x="274" y="57"/>
                  </a:lnTo>
                  <a:lnTo>
                    <a:pt x="272" y="55"/>
                  </a:lnTo>
                  <a:lnTo>
                    <a:pt x="274" y="49"/>
                  </a:lnTo>
                  <a:lnTo>
                    <a:pt x="278" y="44"/>
                  </a:lnTo>
                  <a:lnTo>
                    <a:pt x="281" y="40"/>
                  </a:lnTo>
                  <a:lnTo>
                    <a:pt x="289" y="40"/>
                  </a:lnTo>
                  <a:lnTo>
                    <a:pt x="294" y="40"/>
                  </a:lnTo>
                  <a:lnTo>
                    <a:pt x="298" y="44"/>
                  </a:lnTo>
                  <a:lnTo>
                    <a:pt x="302" y="49"/>
                  </a:lnTo>
                  <a:lnTo>
                    <a:pt x="304" y="55"/>
                  </a:lnTo>
                  <a:lnTo>
                    <a:pt x="304" y="57"/>
                  </a:lnTo>
                  <a:lnTo>
                    <a:pt x="307" y="57"/>
                  </a:lnTo>
                  <a:lnTo>
                    <a:pt x="309" y="58"/>
                  </a:lnTo>
                  <a:lnTo>
                    <a:pt x="313" y="57"/>
                  </a:lnTo>
                  <a:lnTo>
                    <a:pt x="316" y="57"/>
                  </a:lnTo>
                  <a:lnTo>
                    <a:pt x="316" y="55"/>
                  </a:lnTo>
                  <a:lnTo>
                    <a:pt x="316" y="49"/>
                  </a:lnTo>
                  <a:lnTo>
                    <a:pt x="320" y="44"/>
                  </a:lnTo>
                  <a:lnTo>
                    <a:pt x="326" y="40"/>
                  </a:lnTo>
                  <a:lnTo>
                    <a:pt x="331" y="40"/>
                  </a:lnTo>
                  <a:lnTo>
                    <a:pt x="337" y="40"/>
                  </a:lnTo>
                  <a:lnTo>
                    <a:pt x="342" y="44"/>
                  </a:lnTo>
                  <a:lnTo>
                    <a:pt x="344" y="49"/>
                  </a:lnTo>
                  <a:lnTo>
                    <a:pt x="346" y="55"/>
                  </a:lnTo>
                  <a:lnTo>
                    <a:pt x="346" y="57"/>
                  </a:lnTo>
                  <a:lnTo>
                    <a:pt x="349" y="57"/>
                  </a:lnTo>
                  <a:lnTo>
                    <a:pt x="353" y="58"/>
                  </a:lnTo>
                  <a:lnTo>
                    <a:pt x="355" y="57"/>
                  </a:lnTo>
                  <a:lnTo>
                    <a:pt x="359" y="57"/>
                  </a:lnTo>
                  <a:lnTo>
                    <a:pt x="359" y="55"/>
                  </a:lnTo>
                  <a:lnTo>
                    <a:pt x="360" y="49"/>
                  </a:lnTo>
                  <a:lnTo>
                    <a:pt x="364" y="44"/>
                  </a:lnTo>
                  <a:lnTo>
                    <a:pt x="368" y="40"/>
                  </a:lnTo>
                  <a:lnTo>
                    <a:pt x="375" y="40"/>
                  </a:lnTo>
                  <a:lnTo>
                    <a:pt x="381" y="40"/>
                  </a:lnTo>
                  <a:lnTo>
                    <a:pt x="384" y="44"/>
                  </a:lnTo>
                  <a:lnTo>
                    <a:pt x="388" y="49"/>
                  </a:lnTo>
                  <a:lnTo>
                    <a:pt x="390" y="55"/>
                  </a:lnTo>
                  <a:lnTo>
                    <a:pt x="390" y="57"/>
                  </a:lnTo>
                  <a:lnTo>
                    <a:pt x="392" y="57"/>
                  </a:lnTo>
                  <a:lnTo>
                    <a:pt x="395" y="58"/>
                  </a:lnTo>
                  <a:lnTo>
                    <a:pt x="399" y="57"/>
                  </a:lnTo>
                  <a:lnTo>
                    <a:pt x="403" y="57"/>
                  </a:lnTo>
                  <a:lnTo>
                    <a:pt x="403" y="55"/>
                  </a:lnTo>
                  <a:lnTo>
                    <a:pt x="403" y="49"/>
                  </a:lnTo>
                  <a:lnTo>
                    <a:pt x="406" y="44"/>
                  </a:lnTo>
                  <a:lnTo>
                    <a:pt x="412" y="40"/>
                  </a:lnTo>
                  <a:lnTo>
                    <a:pt x="417" y="40"/>
                  </a:lnTo>
                  <a:lnTo>
                    <a:pt x="423" y="40"/>
                  </a:lnTo>
                  <a:lnTo>
                    <a:pt x="427" y="44"/>
                  </a:lnTo>
                  <a:lnTo>
                    <a:pt x="430" y="49"/>
                  </a:lnTo>
                  <a:lnTo>
                    <a:pt x="432" y="55"/>
                  </a:lnTo>
                  <a:lnTo>
                    <a:pt x="432" y="57"/>
                  </a:lnTo>
                  <a:lnTo>
                    <a:pt x="436" y="57"/>
                  </a:lnTo>
                  <a:lnTo>
                    <a:pt x="438" y="58"/>
                  </a:lnTo>
                  <a:lnTo>
                    <a:pt x="441" y="57"/>
                  </a:lnTo>
                  <a:lnTo>
                    <a:pt x="445" y="57"/>
                  </a:lnTo>
                  <a:lnTo>
                    <a:pt x="445" y="55"/>
                  </a:lnTo>
                  <a:lnTo>
                    <a:pt x="447" y="49"/>
                  </a:lnTo>
                  <a:lnTo>
                    <a:pt x="449" y="44"/>
                  </a:lnTo>
                  <a:lnTo>
                    <a:pt x="454" y="40"/>
                  </a:lnTo>
                  <a:lnTo>
                    <a:pt x="460" y="40"/>
                  </a:lnTo>
                  <a:lnTo>
                    <a:pt x="465" y="40"/>
                  </a:lnTo>
                  <a:lnTo>
                    <a:pt x="471" y="44"/>
                  </a:lnTo>
                  <a:lnTo>
                    <a:pt x="474" y="49"/>
                  </a:lnTo>
                  <a:lnTo>
                    <a:pt x="474" y="55"/>
                  </a:lnTo>
                  <a:lnTo>
                    <a:pt x="474" y="57"/>
                  </a:lnTo>
                  <a:lnTo>
                    <a:pt x="480" y="57"/>
                  </a:lnTo>
                  <a:lnTo>
                    <a:pt x="484" y="60"/>
                  </a:lnTo>
                  <a:lnTo>
                    <a:pt x="485" y="66"/>
                  </a:lnTo>
                  <a:lnTo>
                    <a:pt x="487" y="70"/>
                  </a:lnTo>
                  <a:lnTo>
                    <a:pt x="485" y="77"/>
                  </a:lnTo>
                  <a:lnTo>
                    <a:pt x="484" y="81"/>
                  </a:lnTo>
                  <a:lnTo>
                    <a:pt x="478" y="84"/>
                  </a:lnTo>
                  <a:lnTo>
                    <a:pt x="473" y="86"/>
                  </a:lnTo>
                  <a:lnTo>
                    <a:pt x="467" y="84"/>
                  </a:lnTo>
                  <a:lnTo>
                    <a:pt x="463" y="82"/>
                  </a:lnTo>
                  <a:lnTo>
                    <a:pt x="460" y="79"/>
                  </a:lnTo>
                  <a:lnTo>
                    <a:pt x="456" y="82"/>
                  </a:lnTo>
                  <a:lnTo>
                    <a:pt x="452" y="84"/>
                  </a:lnTo>
                  <a:lnTo>
                    <a:pt x="447" y="86"/>
                  </a:lnTo>
                  <a:lnTo>
                    <a:pt x="443" y="84"/>
                  </a:lnTo>
                  <a:lnTo>
                    <a:pt x="438" y="82"/>
                  </a:lnTo>
                  <a:lnTo>
                    <a:pt x="434" y="84"/>
                  </a:lnTo>
                  <a:lnTo>
                    <a:pt x="430" y="86"/>
                  </a:lnTo>
                  <a:lnTo>
                    <a:pt x="425" y="84"/>
                  </a:lnTo>
                  <a:lnTo>
                    <a:pt x="419" y="82"/>
                  </a:lnTo>
                  <a:lnTo>
                    <a:pt x="417" y="79"/>
                  </a:lnTo>
                  <a:lnTo>
                    <a:pt x="414" y="82"/>
                  </a:lnTo>
                  <a:lnTo>
                    <a:pt x="410" y="84"/>
                  </a:lnTo>
                  <a:lnTo>
                    <a:pt x="405" y="86"/>
                  </a:lnTo>
                  <a:lnTo>
                    <a:pt x="399" y="84"/>
                  </a:lnTo>
                  <a:lnTo>
                    <a:pt x="395" y="82"/>
                  </a:lnTo>
                  <a:lnTo>
                    <a:pt x="392" y="84"/>
                  </a:lnTo>
                  <a:lnTo>
                    <a:pt x="386" y="86"/>
                  </a:lnTo>
                  <a:lnTo>
                    <a:pt x="383" y="84"/>
                  </a:lnTo>
                  <a:lnTo>
                    <a:pt x="377" y="82"/>
                  </a:lnTo>
                  <a:lnTo>
                    <a:pt x="373" y="79"/>
                  </a:lnTo>
                  <a:lnTo>
                    <a:pt x="371" y="82"/>
                  </a:lnTo>
                  <a:lnTo>
                    <a:pt x="366" y="84"/>
                  </a:lnTo>
                  <a:lnTo>
                    <a:pt x="362" y="86"/>
                  </a:lnTo>
                  <a:lnTo>
                    <a:pt x="357" y="84"/>
                  </a:lnTo>
                  <a:lnTo>
                    <a:pt x="353" y="82"/>
                  </a:lnTo>
                  <a:lnTo>
                    <a:pt x="348" y="84"/>
                  </a:lnTo>
                  <a:lnTo>
                    <a:pt x="344" y="86"/>
                  </a:lnTo>
                  <a:lnTo>
                    <a:pt x="338" y="84"/>
                  </a:lnTo>
                  <a:lnTo>
                    <a:pt x="335" y="82"/>
                  </a:lnTo>
                  <a:lnTo>
                    <a:pt x="331" y="79"/>
                  </a:lnTo>
                  <a:lnTo>
                    <a:pt x="327" y="82"/>
                  </a:lnTo>
                  <a:lnTo>
                    <a:pt x="324" y="84"/>
                  </a:lnTo>
                  <a:lnTo>
                    <a:pt x="318" y="86"/>
                  </a:lnTo>
                  <a:lnTo>
                    <a:pt x="313" y="84"/>
                  </a:lnTo>
                  <a:lnTo>
                    <a:pt x="309" y="82"/>
                  </a:lnTo>
                  <a:lnTo>
                    <a:pt x="305" y="84"/>
                  </a:lnTo>
                  <a:lnTo>
                    <a:pt x="300" y="86"/>
                  </a:lnTo>
                  <a:lnTo>
                    <a:pt x="296" y="84"/>
                  </a:lnTo>
                  <a:lnTo>
                    <a:pt x="291" y="82"/>
                  </a:lnTo>
                  <a:lnTo>
                    <a:pt x="289" y="79"/>
                  </a:lnTo>
                  <a:lnTo>
                    <a:pt x="285" y="82"/>
                  </a:lnTo>
                  <a:lnTo>
                    <a:pt x="280" y="84"/>
                  </a:lnTo>
                  <a:lnTo>
                    <a:pt x="276" y="86"/>
                  </a:lnTo>
                  <a:lnTo>
                    <a:pt x="270" y="84"/>
                  </a:lnTo>
                  <a:lnTo>
                    <a:pt x="267" y="82"/>
                  </a:lnTo>
                  <a:lnTo>
                    <a:pt x="263" y="84"/>
                  </a:lnTo>
                  <a:lnTo>
                    <a:pt x="258" y="86"/>
                  </a:lnTo>
                  <a:lnTo>
                    <a:pt x="252" y="84"/>
                  </a:lnTo>
                  <a:lnTo>
                    <a:pt x="248" y="82"/>
                  </a:lnTo>
                  <a:lnTo>
                    <a:pt x="245" y="79"/>
                  </a:lnTo>
                  <a:lnTo>
                    <a:pt x="243" y="82"/>
                  </a:lnTo>
                  <a:lnTo>
                    <a:pt x="237" y="84"/>
                  </a:lnTo>
                  <a:lnTo>
                    <a:pt x="232" y="86"/>
                  </a:lnTo>
                  <a:lnTo>
                    <a:pt x="228" y="84"/>
                  </a:lnTo>
                  <a:lnTo>
                    <a:pt x="225" y="82"/>
                  </a:lnTo>
                  <a:lnTo>
                    <a:pt x="221" y="84"/>
                  </a:lnTo>
                  <a:lnTo>
                    <a:pt x="215" y="86"/>
                  </a:lnTo>
                  <a:lnTo>
                    <a:pt x="210" y="84"/>
                  </a:lnTo>
                  <a:lnTo>
                    <a:pt x="206" y="82"/>
                  </a:lnTo>
                  <a:lnTo>
                    <a:pt x="202" y="79"/>
                  </a:lnTo>
                  <a:lnTo>
                    <a:pt x="201" y="82"/>
                  </a:lnTo>
                  <a:lnTo>
                    <a:pt x="195" y="84"/>
                  </a:lnTo>
                  <a:lnTo>
                    <a:pt x="190" y="86"/>
                  </a:lnTo>
                  <a:lnTo>
                    <a:pt x="186" y="84"/>
                  </a:lnTo>
                  <a:lnTo>
                    <a:pt x="182" y="82"/>
                  </a:lnTo>
                  <a:lnTo>
                    <a:pt x="177" y="84"/>
                  </a:lnTo>
                  <a:lnTo>
                    <a:pt x="173" y="86"/>
                  </a:lnTo>
                  <a:lnTo>
                    <a:pt x="168" y="84"/>
                  </a:lnTo>
                  <a:lnTo>
                    <a:pt x="164" y="82"/>
                  </a:lnTo>
                  <a:lnTo>
                    <a:pt x="160" y="79"/>
                  </a:lnTo>
                  <a:lnTo>
                    <a:pt x="157" y="82"/>
                  </a:lnTo>
                  <a:lnTo>
                    <a:pt x="153" y="84"/>
                  </a:lnTo>
                  <a:lnTo>
                    <a:pt x="147" y="86"/>
                  </a:lnTo>
                  <a:lnTo>
                    <a:pt x="142" y="84"/>
                  </a:lnTo>
                  <a:lnTo>
                    <a:pt x="138" y="82"/>
                  </a:lnTo>
                  <a:lnTo>
                    <a:pt x="135" y="84"/>
                  </a:lnTo>
                  <a:lnTo>
                    <a:pt x="129" y="86"/>
                  </a:lnTo>
                  <a:lnTo>
                    <a:pt x="123" y="84"/>
                  </a:lnTo>
                  <a:lnTo>
                    <a:pt x="120" y="82"/>
                  </a:lnTo>
                  <a:lnTo>
                    <a:pt x="116" y="79"/>
                  </a:lnTo>
                  <a:lnTo>
                    <a:pt x="112" y="82"/>
                  </a:lnTo>
                  <a:lnTo>
                    <a:pt x="109" y="84"/>
                  </a:lnTo>
                  <a:lnTo>
                    <a:pt x="103" y="86"/>
                  </a:lnTo>
                  <a:lnTo>
                    <a:pt x="100" y="84"/>
                  </a:lnTo>
                  <a:lnTo>
                    <a:pt x="96" y="82"/>
                  </a:lnTo>
                  <a:lnTo>
                    <a:pt x="90" y="84"/>
                  </a:lnTo>
                  <a:lnTo>
                    <a:pt x="87" y="86"/>
                  </a:lnTo>
                  <a:lnTo>
                    <a:pt x="83" y="84"/>
                  </a:lnTo>
                  <a:lnTo>
                    <a:pt x="87" y="88"/>
                  </a:lnTo>
                  <a:lnTo>
                    <a:pt x="90" y="92"/>
                  </a:lnTo>
                  <a:lnTo>
                    <a:pt x="92" y="99"/>
                  </a:lnTo>
                  <a:lnTo>
                    <a:pt x="90" y="99"/>
                  </a:lnTo>
                  <a:lnTo>
                    <a:pt x="96" y="101"/>
                  </a:lnTo>
                  <a:lnTo>
                    <a:pt x="101" y="99"/>
                  </a:lnTo>
                  <a:lnTo>
                    <a:pt x="101" y="99"/>
                  </a:lnTo>
                  <a:lnTo>
                    <a:pt x="103" y="92"/>
                  </a:lnTo>
                  <a:lnTo>
                    <a:pt x="107" y="88"/>
                  </a:lnTo>
                  <a:lnTo>
                    <a:pt x="111" y="84"/>
                  </a:lnTo>
                  <a:lnTo>
                    <a:pt x="116" y="82"/>
                  </a:lnTo>
                  <a:lnTo>
                    <a:pt x="123" y="84"/>
                  </a:lnTo>
                  <a:lnTo>
                    <a:pt x="127" y="88"/>
                  </a:lnTo>
                  <a:lnTo>
                    <a:pt x="131" y="92"/>
                  </a:lnTo>
                  <a:lnTo>
                    <a:pt x="133" y="99"/>
                  </a:lnTo>
                  <a:lnTo>
                    <a:pt x="133" y="99"/>
                  </a:lnTo>
                  <a:lnTo>
                    <a:pt x="135" y="101"/>
                  </a:lnTo>
                  <a:lnTo>
                    <a:pt x="138" y="103"/>
                  </a:lnTo>
                  <a:lnTo>
                    <a:pt x="142" y="101"/>
                  </a:lnTo>
                  <a:lnTo>
                    <a:pt x="146" y="99"/>
                  </a:lnTo>
                  <a:lnTo>
                    <a:pt x="146" y="99"/>
                  </a:lnTo>
                  <a:lnTo>
                    <a:pt x="146" y="92"/>
                  </a:lnTo>
                  <a:lnTo>
                    <a:pt x="149" y="88"/>
                  </a:lnTo>
                  <a:lnTo>
                    <a:pt x="155" y="84"/>
                  </a:lnTo>
                  <a:lnTo>
                    <a:pt x="160" y="82"/>
                  </a:lnTo>
                  <a:lnTo>
                    <a:pt x="166" y="84"/>
                  </a:lnTo>
                  <a:lnTo>
                    <a:pt x="171" y="88"/>
                  </a:lnTo>
                  <a:lnTo>
                    <a:pt x="173" y="92"/>
                  </a:lnTo>
                  <a:lnTo>
                    <a:pt x="175" y="99"/>
                  </a:lnTo>
                  <a:lnTo>
                    <a:pt x="175" y="99"/>
                  </a:lnTo>
                  <a:lnTo>
                    <a:pt x="179" y="101"/>
                  </a:lnTo>
                  <a:lnTo>
                    <a:pt x="182" y="103"/>
                  </a:lnTo>
                  <a:lnTo>
                    <a:pt x="184" y="101"/>
                  </a:lnTo>
                  <a:lnTo>
                    <a:pt x="188" y="99"/>
                  </a:lnTo>
                  <a:lnTo>
                    <a:pt x="188" y="99"/>
                  </a:lnTo>
                  <a:lnTo>
                    <a:pt x="190" y="92"/>
                  </a:lnTo>
                  <a:lnTo>
                    <a:pt x="193" y="88"/>
                  </a:lnTo>
                  <a:lnTo>
                    <a:pt x="197" y="84"/>
                  </a:lnTo>
                  <a:lnTo>
                    <a:pt x="202" y="82"/>
                  </a:lnTo>
                  <a:lnTo>
                    <a:pt x="210" y="84"/>
                  </a:lnTo>
                  <a:lnTo>
                    <a:pt x="214" y="88"/>
                  </a:lnTo>
                  <a:lnTo>
                    <a:pt x="217" y="92"/>
                  </a:lnTo>
                  <a:lnTo>
                    <a:pt x="219" y="99"/>
                  </a:lnTo>
                  <a:lnTo>
                    <a:pt x="217" y="99"/>
                  </a:lnTo>
                  <a:lnTo>
                    <a:pt x="221" y="101"/>
                  </a:lnTo>
                  <a:lnTo>
                    <a:pt x="225" y="103"/>
                  </a:lnTo>
                  <a:lnTo>
                    <a:pt x="228" y="101"/>
                  </a:lnTo>
                  <a:lnTo>
                    <a:pt x="230" y="99"/>
                  </a:lnTo>
                  <a:lnTo>
                    <a:pt x="230" y="99"/>
                  </a:lnTo>
                  <a:lnTo>
                    <a:pt x="232" y="92"/>
                  </a:lnTo>
                  <a:lnTo>
                    <a:pt x="236" y="88"/>
                  </a:lnTo>
                  <a:lnTo>
                    <a:pt x="239" y="84"/>
                  </a:lnTo>
                  <a:lnTo>
                    <a:pt x="245" y="82"/>
                  </a:lnTo>
                  <a:lnTo>
                    <a:pt x="252" y="84"/>
                  </a:lnTo>
                  <a:lnTo>
                    <a:pt x="256" y="88"/>
                  </a:lnTo>
                  <a:lnTo>
                    <a:pt x="259" y="92"/>
                  </a:lnTo>
                  <a:lnTo>
                    <a:pt x="261" y="99"/>
                  </a:lnTo>
                  <a:lnTo>
                    <a:pt x="259" y="99"/>
                  </a:lnTo>
                  <a:lnTo>
                    <a:pt x="263" y="101"/>
                  </a:lnTo>
                  <a:lnTo>
                    <a:pt x="267" y="103"/>
                  </a:lnTo>
                  <a:lnTo>
                    <a:pt x="270" y="101"/>
                  </a:lnTo>
                  <a:lnTo>
                    <a:pt x="274" y="99"/>
                  </a:lnTo>
                  <a:lnTo>
                    <a:pt x="272" y="99"/>
                  </a:lnTo>
                  <a:lnTo>
                    <a:pt x="274" y="92"/>
                  </a:lnTo>
                  <a:lnTo>
                    <a:pt x="278" y="88"/>
                  </a:lnTo>
                  <a:lnTo>
                    <a:pt x="281" y="84"/>
                  </a:lnTo>
                  <a:lnTo>
                    <a:pt x="289" y="82"/>
                  </a:lnTo>
                  <a:lnTo>
                    <a:pt x="294" y="84"/>
                  </a:lnTo>
                  <a:lnTo>
                    <a:pt x="298" y="88"/>
                  </a:lnTo>
                  <a:lnTo>
                    <a:pt x="302" y="92"/>
                  </a:lnTo>
                  <a:lnTo>
                    <a:pt x="304" y="99"/>
                  </a:lnTo>
                  <a:lnTo>
                    <a:pt x="304" y="99"/>
                  </a:lnTo>
                  <a:lnTo>
                    <a:pt x="307" y="101"/>
                  </a:lnTo>
                  <a:lnTo>
                    <a:pt x="309" y="103"/>
                  </a:lnTo>
                  <a:lnTo>
                    <a:pt x="313" y="101"/>
                  </a:lnTo>
                  <a:lnTo>
                    <a:pt x="316" y="99"/>
                  </a:lnTo>
                  <a:lnTo>
                    <a:pt x="316" y="99"/>
                  </a:lnTo>
                  <a:lnTo>
                    <a:pt x="316" y="92"/>
                  </a:lnTo>
                  <a:lnTo>
                    <a:pt x="320" y="88"/>
                  </a:lnTo>
                  <a:lnTo>
                    <a:pt x="326" y="84"/>
                  </a:lnTo>
                  <a:lnTo>
                    <a:pt x="331" y="82"/>
                  </a:lnTo>
                  <a:lnTo>
                    <a:pt x="337" y="84"/>
                  </a:lnTo>
                  <a:lnTo>
                    <a:pt x="342" y="88"/>
                  </a:lnTo>
                  <a:lnTo>
                    <a:pt x="344" y="92"/>
                  </a:lnTo>
                  <a:lnTo>
                    <a:pt x="346" y="99"/>
                  </a:lnTo>
                  <a:lnTo>
                    <a:pt x="346" y="99"/>
                  </a:lnTo>
                  <a:lnTo>
                    <a:pt x="349" y="101"/>
                  </a:lnTo>
                  <a:lnTo>
                    <a:pt x="353" y="103"/>
                  </a:lnTo>
                  <a:lnTo>
                    <a:pt x="355" y="101"/>
                  </a:lnTo>
                  <a:lnTo>
                    <a:pt x="359" y="99"/>
                  </a:lnTo>
                  <a:lnTo>
                    <a:pt x="359" y="99"/>
                  </a:lnTo>
                  <a:lnTo>
                    <a:pt x="360" y="92"/>
                  </a:lnTo>
                  <a:lnTo>
                    <a:pt x="364" y="88"/>
                  </a:lnTo>
                  <a:lnTo>
                    <a:pt x="368" y="84"/>
                  </a:lnTo>
                  <a:lnTo>
                    <a:pt x="375" y="82"/>
                  </a:lnTo>
                  <a:lnTo>
                    <a:pt x="381" y="84"/>
                  </a:lnTo>
                  <a:lnTo>
                    <a:pt x="384" y="88"/>
                  </a:lnTo>
                  <a:lnTo>
                    <a:pt x="388" y="92"/>
                  </a:lnTo>
                  <a:lnTo>
                    <a:pt x="390" y="99"/>
                  </a:lnTo>
                  <a:lnTo>
                    <a:pt x="390" y="99"/>
                  </a:lnTo>
                  <a:lnTo>
                    <a:pt x="392" y="101"/>
                  </a:lnTo>
                  <a:lnTo>
                    <a:pt x="395" y="103"/>
                  </a:lnTo>
                  <a:lnTo>
                    <a:pt x="399" y="101"/>
                  </a:lnTo>
                  <a:lnTo>
                    <a:pt x="403" y="99"/>
                  </a:lnTo>
                  <a:lnTo>
                    <a:pt x="403" y="99"/>
                  </a:lnTo>
                  <a:lnTo>
                    <a:pt x="403" y="92"/>
                  </a:lnTo>
                  <a:lnTo>
                    <a:pt x="406" y="88"/>
                  </a:lnTo>
                  <a:lnTo>
                    <a:pt x="412" y="84"/>
                  </a:lnTo>
                  <a:lnTo>
                    <a:pt x="417" y="82"/>
                  </a:lnTo>
                  <a:lnTo>
                    <a:pt x="423" y="84"/>
                  </a:lnTo>
                  <a:lnTo>
                    <a:pt x="427" y="88"/>
                  </a:lnTo>
                  <a:lnTo>
                    <a:pt x="430" y="92"/>
                  </a:lnTo>
                  <a:lnTo>
                    <a:pt x="432" y="99"/>
                  </a:lnTo>
                  <a:lnTo>
                    <a:pt x="432" y="99"/>
                  </a:lnTo>
                  <a:lnTo>
                    <a:pt x="436" y="101"/>
                  </a:lnTo>
                  <a:lnTo>
                    <a:pt x="438" y="103"/>
                  </a:lnTo>
                  <a:lnTo>
                    <a:pt x="441" y="101"/>
                  </a:lnTo>
                  <a:lnTo>
                    <a:pt x="445" y="99"/>
                  </a:lnTo>
                  <a:lnTo>
                    <a:pt x="445" y="99"/>
                  </a:lnTo>
                  <a:lnTo>
                    <a:pt x="447" y="92"/>
                  </a:lnTo>
                  <a:lnTo>
                    <a:pt x="449" y="88"/>
                  </a:lnTo>
                  <a:lnTo>
                    <a:pt x="454" y="84"/>
                  </a:lnTo>
                  <a:lnTo>
                    <a:pt x="460" y="82"/>
                  </a:lnTo>
                  <a:lnTo>
                    <a:pt x="465" y="84"/>
                  </a:lnTo>
                  <a:lnTo>
                    <a:pt x="471" y="88"/>
                  </a:lnTo>
                  <a:lnTo>
                    <a:pt x="474" y="92"/>
                  </a:lnTo>
                  <a:lnTo>
                    <a:pt x="474" y="99"/>
                  </a:lnTo>
                  <a:lnTo>
                    <a:pt x="474" y="99"/>
                  </a:lnTo>
                  <a:lnTo>
                    <a:pt x="480" y="101"/>
                  </a:lnTo>
                  <a:lnTo>
                    <a:pt x="484" y="104"/>
                  </a:lnTo>
                  <a:lnTo>
                    <a:pt x="485" y="108"/>
                  </a:lnTo>
                  <a:lnTo>
                    <a:pt x="487" y="114"/>
                  </a:lnTo>
                  <a:lnTo>
                    <a:pt x="485" y="119"/>
                  </a:lnTo>
                  <a:lnTo>
                    <a:pt x="484" y="125"/>
                  </a:lnTo>
                  <a:lnTo>
                    <a:pt x="478" y="128"/>
                  </a:lnTo>
                  <a:lnTo>
                    <a:pt x="473" y="128"/>
                  </a:lnTo>
                  <a:lnTo>
                    <a:pt x="467" y="128"/>
                  </a:lnTo>
                  <a:lnTo>
                    <a:pt x="463" y="125"/>
                  </a:lnTo>
                  <a:lnTo>
                    <a:pt x="460" y="121"/>
                  </a:lnTo>
                  <a:lnTo>
                    <a:pt x="456" y="125"/>
                  </a:lnTo>
                  <a:lnTo>
                    <a:pt x="452" y="128"/>
                  </a:lnTo>
                  <a:lnTo>
                    <a:pt x="447" y="128"/>
                  </a:lnTo>
                  <a:lnTo>
                    <a:pt x="443" y="128"/>
                  </a:lnTo>
                  <a:lnTo>
                    <a:pt x="438" y="125"/>
                  </a:lnTo>
                  <a:lnTo>
                    <a:pt x="434" y="128"/>
                  </a:lnTo>
                  <a:lnTo>
                    <a:pt x="430" y="128"/>
                  </a:lnTo>
                  <a:lnTo>
                    <a:pt x="425" y="128"/>
                  </a:lnTo>
                  <a:lnTo>
                    <a:pt x="419" y="125"/>
                  </a:lnTo>
                  <a:lnTo>
                    <a:pt x="417" y="121"/>
                  </a:lnTo>
                  <a:lnTo>
                    <a:pt x="414" y="125"/>
                  </a:lnTo>
                  <a:lnTo>
                    <a:pt x="410" y="128"/>
                  </a:lnTo>
                  <a:lnTo>
                    <a:pt x="405" y="128"/>
                  </a:lnTo>
                  <a:lnTo>
                    <a:pt x="399" y="128"/>
                  </a:lnTo>
                  <a:lnTo>
                    <a:pt x="395" y="126"/>
                  </a:lnTo>
                  <a:lnTo>
                    <a:pt x="392" y="128"/>
                  </a:lnTo>
                  <a:lnTo>
                    <a:pt x="386" y="128"/>
                  </a:lnTo>
                  <a:lnTo>
                    <a:pt x="383" y="128"/>
                  </a:lnTo>
                  <a:lnTo>
                    <a:pt x="377" y="125"/>
                  </a:lnTo>
                  <a:lnTo>
                    <a:pt x="373" y="121"/>
                  </a:lnTo>
                  <a:lnTo>
                    <a:pt x="371" y="125"/>
                  </a:lnTo>
                  <a:lnTo>
                    <a:pt x="366" y="128"/>
                  </a:lnTo>
                  <a:lnTo>
                    <a:pt x="362" y="128"/>
                  </a:lnTo>
                  <a:lnTo>
                    <a:pt x="357" y="128"/>
                  </a:lnTo>
                  <a:lnTo>
                    <a:pt x="353" y="125"/>
                  </a:lnTo>
                  <a:lnTo>
                    <a:pt x="348" y="128"/>
                  </a:lnTo>
                  <a:lnTo>
                    <a:pt x="344" y="128"/>
                  </a:lnTo>
                  <a:lnTo>
                    <a:pt x="338" y="128"/>
                  </a:lnTo>
                  <a:lnTo>
                    <a:pt x="335" y="125"/>
                  </a:lnTo>
                  <a:lnTo>
                    <a:pt x="331" y="121"/>
                  </a:lnTo>
                  <a:lnTo>
                    <a:pt x="327" y="125"/>
                  </a:lnTo>
                  <a:lnTo>
                    <a:pt x="324" y="128"/>
                  </a:lnTo>
                  <a:lnTo>
                    <a:pt x="318" y="128"/>
                  </a:lnTo>
                  <a:lnTo>
                    <a:pt x="313" y="128"/>
                  </a:lnTo>
                  <a:lnTo>
                    <a:pt x="309" y="125"/>
                  </a:lnTo>
                  <a:lnTo>
                    <a:pt x="305" y="128"/>
                  </a:lnTo>
                  <a:lnTo>
                    <a:pt x="300" y="128"/>
                  </a:lnTo>
                  <a:lnTo>
                    <a:pt x="296" y="128"/>
                  </a:lnTo>
                  <a:lnTo>
                    <a:pt x="291" y="125"/>
                  </a:lnTo>
                  <a:lnTo>
                    <a:pt x="289" y="121"/>
                  </a:lnTo>
                  <a:lnTo>
                    <a:pt x="285" y="125"/>
                  </a:lnTo>
                  <a:lnTo>
                    <a:pt x="280" y="128"/>
                  </a:lnTo>
                  <a:lnTo>
                    <a:pt x="276" y="128"/>
                  </a:lnTo>
                  <a:lnTo>
                    <a:pt x="270" y="128"/>
                  </a:lnTo>
                  <a:lnTo>
                    <a:pt x="267" y="126"/>
                  </a:lnTo>
                  <a:lnTo>
                    <a:pt x="263" y="128"/>
                  </a:lnTo>
                  <a:lnTo>
                    <a:pt x="258" y="128"/>
                  </a:lnTo>
                  <a:lnTo>
                    <a:pt x="252" y="128"/>
                  </a:lnTo>
                  <a:lnTo>
                    <a:pt x="248" y="125"/>
                  </a:lnTo>
                  <a:lnTo>
                    <a:pt x="245" y="121"/>
                  </a:lnTo>
                  <a:lnTo>
                    <a:pt x="243" y="125"/>
                  </a:lnTo>
                  <a:lnTo>
                    <a:pt x="237" y="128"/>
                  </a:lnTo>
                  <a:lnTo>
                    <a:pt x="232" y="128"/>
                  </a:lnTo>
                  <a:lnTo>
                    <a:pt x="228" y="128"/>
                  </a:lnTo>
                  <a:lnTo>
                    <a:pt x="225" y="126"/>
                  </a:lnTo>
                  <a:lnTo>
                    <a:pt x="221" y="128"/>
                  </a:lnTo>
                  <a:lnTo>
                    <a:pt x="215" y="128"/>
                  </a:lnTo>
                  <a:lnTo>
                    <a:pt x="210" y="128"/>
                  </a:lnTo>
                  <a:lnTo>
                    <a:pt x="206" y="125"/>
                  </a:lnTo>
                  <a:lnTo>
                    <a:pt x="202" y="121"/>
                  </a:lnTo>
                  <a:lnTo>
                    <a:pt x="201" y="125"/>
                  </a:lnTo>
                  <a:lnTo>
                    <a:pt x="195" y="128"/>
                  </a:lnTo>
                  <a:lnTo>
                    <a:pt x="190" y="128"/>
                  </a:lnTo>
                  <a:lnTo>
                    <a:pt x="186" y="128"/>
                  </a:lnTo>
                  <a:lnTo>
                    <a:pt x="182" y="125"/>
                  </a:lnTo>
                  <a:lnTo>
                    <a:pt x="177" y="128"/>
                  </a:lnTo>
                  <a:lnTo>
                    <a:pt x="173" y="128"/>
                  </a:lnTo>
                  <a:lnTo>
                    <a:pt x="168" y="128"/>
                  </a:lnTo>
                  <a:lnTo>
                    <a:pt x="164" y="125"/>
                  </a:lnTo>
                  <a:lnTo>
                    <a:pt x="160" y="121"/>
                  </a:lnTo>
                  <a:lnTo>
                    <a:pt x="157" y="125"/>
                  </a:lnTo>
                  <a:lnTo>
                    <a:pt x="153" y="128"/>
                  </a:lnTo>
                  <a:lnTo>
                    <a:pt x="147" y="128"/>
                  </a:lnTo>
                  <a:lnTo>
                    <a:pt x="142" y="128"/>
                  </a:lnTo>
                  <a:lnTo>
                    <a:pt x="138" y="125"/>
                  </a:lnTo>
                  <a:lnTo>
                    <a:pt x="135" y="128"/>
                  </a:lnTo>
                  <a:lnTo>
                    <a:pt x="129" y="128"/>
                  </a:lnTo>
                  <a:lnTo>
                    <a:pt x="125" y="128"/>
                  </a:lnTo>
                  <a:lnTo>
                    <a:pt x="120" y="125"/>
                  </a:lnTo>
                  <a:lnTo>
                    <a:pt x="116" y="121"/>
                  </a:lnTo>
                  <a:lnTo>
                    <a:pt x="114" y="125"/>
                  </a:lnTo>
                  <a:lnTo>
                    <a:pt x="109" y="128"/>
                  </a:lnTo>
                  <a:lnTo>
                    <a:pt x="105" y="128"/>
                  </a:lnTo>
                  <a:lnTo>
                    <a:pt x="100" y="128"/>
                  </a:lnTo>
                  <a:lnTo>
                    <a:pt x="96" y="126"/>
                  </a:lnTo>
                  <a:lnTo>
                    <a:pt x="92" y="128"/>
                  </a:lnTo>
                  <a:lnTo>
                    <a:pt x="89" y="128"/>
                  </a:lnTo>
                  <a:lnTo>
                    <a:pt x="83" y="128"/>
                  </a:lnTo>
                  <a:lnTo>
                    <a:pt x="79" y="125"/>
                  </a:lnTo>
                  <a:lnTo>
                    <a:pt x="76" y="121"/>
                  </a:lnTo>
                  <a:lnTo>
                    <a:pt x="74" y="125"/>
                  </a:lnTo>
                  <a:lnTo>
                    <a:pt x="68" y="128"/>
                  </a:lnTo>
                  <a:lnTo>
                    <a:pt x="63" y="128"/>
                  </a:lnTo>
                  <a:lnTo>
                    <a:pt x="59" y="128"/>
                  </a:lnTo>
                  <a:lnTo>
                    <a:pt x="56" y="126"/>
                  </a:lnTo>
                  <a:lnTo>
                    <a:pt x="52" y="123"/>
                  </a:lnTo>
                  <a:lnTo>
                    <a:pt x="48" y="126"/>
                  </a:lnTo>
                  <a:lnTo>
                    <a:pt x="45" y="128"/>
                  </a:lnTo>
                  <a:lnTo>
                    <a:pt x="39" y="128"/>
                  </a:lnTo>
                  <a:lnTo>
                    <a:pt x="35" y="128"/>
                  </a:lnTo>
                  <a:lnTo>
                    <a:pt x="30" y="125"/>
                  </a:lnTo>
                  <a:lnTo>
                    <a:pt x="28" y="121"/>
                  </a:lnTo>
                  <a:lnTo>
                    <a:pt x="24" y="125"/>
                  </a:lnTo>
                  <a:lnTo>
                    <a:pt x="21" y="128"/>
                  </a:lnTo>
                  <a:lnTo>
                    <a:pt x="15" y="128"/>
                  </a:lnTo>
                  <a:lnTo>
                    <a:pt x="10" y="128"/>
                  </a:lnTo>
                  <a:lnTo>
                    <a:pt x="4" y="125"/>
                  </a:lnTo>
                  <a:lnTo>
                    <a:pt x="0" y="119"/>
                  </a:lnTo>
                  <a:lnTo>
                    <a:pt x="0" y="114"/>
                  </a:lnTo>
                  <a:lnTo>
                    <a:pt x="0" y="108"/>
                  </a:lnTo>
                  <a:lnTo>
                    <a:pt x="4" y="104"/>
                  </a:lnTo>
                  <a:lnTo>
                    <a:pt x="8" y="101"/>
                  </a:lnTo>
                  <a:lnTo>
                    <a:pt x="13" y="99"/>
                  </a:lnTo>
                  <a:lnTo>
                    <a:pt x="13" y="99"/>
                  </a:lnTo>
                  <a:lnTo>
                    <a:pt x="13" y="93"/>
                  </a:lnTo>
                  <a:lnTo>
                    <a:pt x="17" y="88"/>
                  </a:lnTo>
                  <a:lnTo>
                    <a:pt x="21" y="84"/>
                  </a:lnTo>
                  <a:lnTo>
                    <a:pt x="19" y="86"/>
                  </a:lnTo>
                  <a:lnTo>
                    <a:pt x="13" y="84"/>
                  </a:lnTo>
                  <a:lnTo>
                    <a:pt x="8" y="81"/>
                  </a:lnTo>
                  <a:lnTo>
                    <a:pt x="4" y="77"/>
                  </a:lnTo>
                  <a:lnTo>
                    <a:pt x="4" y="70"/>
                  </a:lnTo>
                  <a:lnTo>
                    <a:pt x="4" y="66"/>
                  </a:lnTo>
                  <a:lnTo>
                    <a:pt x="8" y="60"/>
                  </a:lnTo>
                  <a:lnTo>
                    <a:pt x="11" y="57"/>
                  </a:lnTo>
                  <a:lnTo>
                    <a:pt x="17" y="57"/>
                  </a:lnTo>
                  <a:lnTo>
                    <a:pt x="15" y="55"/>
                  </a:lnTo>
                  <a:lnTo>
                    <a:pt x="17" y="49"/>
                  </a:lnTo>
                  <a:lnTo>
                    <a:pt x="21" y="44"/>
                  </a:lnTo>
                  <a:lnTo>
                    <a:pt x="24" y="40"/>
                  </a:lnTo>
                  <a:lnTo>
                    <a:pt x="32" y="40"/>
                  </a:lnTo>
                  <a:close/>
                  <a:moveTo>
                    <a:pt x="2300" y="38"/>
                  </a:moveTo>
                  <a:lnTo>
                    <a:pt x="2298" y="40"/>
                  </a:lnTo>
                  <a:lnTo>
                    <a:pt x="2295" y="42"/>
                  </a:lnTo>
                  <a:lnTo>
                    <a:pt x="2300" y="42"/>
                  </a:lnTo>
                  <a:lnTo>
                    <a:pt x="2306" y="42"/>
                  </a:lnTo>
                  <a:lnTo>
                    <a:pt x="2302" y="40"/>
                  </a:lnTo>
                  <a:lnTo>
                    <a:pt x="2300" y="38"/>
                  </a:lnTo>
                  <a:close/>
                  <a:moveTo>
                    <a:pt x="4607" y="2"/>
                  </a:moveTo>
                  <a:lnTo>
                    <a:pt x="4613" y="2"/>
                  </a:lnTo>
                  <a:lnTo>
                    <a:pt x="4617" y="5"/>
                  </a:lnTo>
                  <a:lnTo>
                    <a:pt x="4620" y="11"/>
                  </a:lnTo>
                  <a:lnTo>
                    <a:pt x="4622" y="16"/>
                  </a:lnTo>
                  <a:lnTo>
                    <a:pt x="4622" y="16"/>
                  </a:lnTo>
                  <a:lnTo>
                    <a:pt x="4626" y="18"/>
                  </a:lnTo>
                  <a:lnTo>
                    <a:pt x="4631" y="22"/>
                  </a:lnTo>
                  <a:lnTo>
                    <a:pt x="4633" y="25"/>
                  </a:lnTo>
                  <a:lnTo>
                    <a:pt x="4635" y="31"/>
                  </a:lnTo>
                  <a:lnTo>
                    <a:pt x="4633" y="36"/>
                  </a:lnTo>
                  <a:lnTo>
                    <a:pt x="4629" y="42"/>
                  </a:lnTo>
                  <a:lnTo>
                    <a:pt x="4626" y="46"/>
                  </a:lnTo>
                  <a:lnTo>
                    <a:pt x="4618" y="46"/>
                  </a:lnTo>
                  <a:lnTo>
                    <a:pt x="4615" y="46"/>
                  </a:lnTo>
                  <a:lnTo>
                    <a:pt x="4609" y="42"/>
                  </a:lnTo>
                  <a:lnTo>
                    <a:pt x="4607" y="38"/>
                  </a:lnTo>
                  <a:lnTo>
                    <a:pt x="4604" y="42"/>
                  </a:lnTo>
                  <a:lnTo>
                    <a:pt x="4598" y="46"/>
                  </a:lnTo>
                  <a:lnTo>
                    <a:pt x="4595" y="46"/>
                  </a:lnTo>
                  <a:lnTo>
                    <a:pt x="4589" y="46"/>
                  </a:lnTo>
                  <a:lnTo>
                    <a:pt x="4584" y="42"/>
                  </a:lnTo>
                  <a:lnTo>
                    <a:pt x="4580" y="36"/>
                  </a:lnTo>
                  <a:lnTo>
                    <a:pt x="4580" y="31"/>
                  </a:lnTo>
                  <a:lnTo>
                    <a:pt x="4580" y="25"/>
                  </a:lnTo>
                  <a:lnTo>
                    <a:pt x="4584" y="22"/>
                  </a:lnTo>
                  <a:lnTo>
                    <a:pt x="4587" y="18"/>
                  </a:lnTo>
                  <a:lnTo>
                    <a:pt x="4593" y="16"/>
                  </a:lnTo>
                  <a:lnTo>
                    <a:pt x="4591" y="16"/>
                  </a:lnTo>
                  <a:lnTo>
                    <a:pt x="4593" y="11"/>
                  </a:lnTo>
                  <a:lnTo>
                    <a:pt x="4596" y="5"/>
                  </a:lnTo>
                  <a:lnTo>
                    <a:pt x="4600" y="2"/>
                  </a:lnTo>
                  <a:lnTo>
                    <a:pt x="4607" y="2"/>
                  </a:lnTo>
                  <a:close/>
                  <a:moveTo>
                    <a:pt x="1700" y="0"/>
                  </a:moveTo>
                  <a:lnTo>
                    <a:pt x="1707" y="2"/>
                  </a:lnTo>
                  <a:lnTo>
                    <a:pt x="1711" y="5"/>
                  </a:lnTo>
                  <a:lnTo>
                    <a:pt x="1714" y="9"/>
                  </a:lnTo>
                  <a:lnTo>
                    <a:pt x="1714" y="16"/>
                  </a:lnTo>
                  <a:lnTo>
                    <a:pt x="1714" y="16"/>
                  </a:lnTo>
                  <a:lnTo>
                    <a:pt x="1718" y="18"/>
                  </a:lnTo>
                  <a:lnTo>
                    <a:pt x="1722" y="20"/>
                  </a:lnTo>
                  <a:lnTo>
                    <a:pt x="1725" y="18"/>
                  </a:lnTo>
                  <a:lnTo>
                    <a:pt x="1729" y="16"/>
                  </a:lnTo>
                  <a:lnTo>
                    <a:pt x="1729" y="16"/>
                  </a:lnTo>
                  <a:lnTo>
                    <a:pt x="1729" y="9"/>
                  </a:lnTo>
                  <a:lnTo>
                    <a:pt x="1733" y="5"/>
                  </a:lnTo>
                  <a:lnTo>
                    <a:pt x="1738" y="2"/>
                  </a:lnTo>
                  <a:lnTo>
                    <a:pt x="1744" y="0"/>
                  </a:lnTo>
                  <a:lnTo>
                    <a:pt x="1749" y="2"/>
                  </a:lnTo>
                  <a:lnTo>
                    <a:pt x="1753" y="5"/>
                  </a:lnTo>
                  <a:lnTo>
                    <a:pt x="1757" y="9"/>
                  </a:lnTo>
                  <a:lnTo>
                    <a:pt x="1758" y="16"/>
                  </a:lnTo>
                  <a:lnTo>
                    <a:pt x="1758" y="16"/>
                  </a:lnTo>
                  <a:lnTo>
                    <a:pt x="1762" y="18"/>
                  </a:lnTo>
                  <a:lnTo>
                    <a:pt x="1764" y="20"/>
                  </a:lnTo>
                  <a:lnTo>
                    <a:pt x="1768" y="18"/>
                  </a:lnTo>
                  <a:lnTo>
                    <a:pt x="1771" y="16"/>
                  </a:lnTo>
                  <a:lnTo>
                    <a:pt x="1771" y="16"/>
                  </a:lnTo>
                  <a:lnTo>
                    <a:pt x="1771" y="9"/>
                  </a:lnTo>
                  <a:lnTo>
                    <a:pt x="1775" y="5"/>
                  </a:lnTo>
                  <a:lnTo>
                    <a:pt x="1780" y="2"/>
                  </a:lnTo>
                  <a:lnTo>
                    <a:pt x="1786" y="0"/>
                  </a:lnTo>
                  <a:lnTo>
                    <a:pt x="1791" y="2"/>
                  </a:lnTo>
                  <a:lnTo>
                    <a:pt x="1795" y="5"/>
                  </a:lnTo>
                  <a:lnTo>
                    <a:pt x="1799" y="9"/>
                  </a:lnTo>
                  <a:lnTo>
                    <a:pt x="1801" y="16"/>
                  </a:lnTo>
                  <a:lnTo>
                    <a:pt x="1801" y="16"/>
                  </a:lnTo>
                  <a:lnTo>
                    <a:pt x="1804" y="18"/>
                  </a:lnTo>
                  <a:lnTo>
                    <a:pt x="1806" y="20"/>
                  </a:lnTo>
                  <a:lnTo>
                    <a:pt x="1810" y="18"/>
                  </a:lnTo>
                  <a:lnTo>
                    <a:pt x="1813" y="16"/>
                  </a:lnTo>
                  <a:lnTo>
                    <a:pt x="1813" y="16"/>
                  </a:lnTo>
                  <a:lnTo>
                    <a:pt x="1813" y="9"/>
                  </a:lnTo>
                  <a:lnTo>
                    <a:pt x="1817" y="5"/>
                  </a:lnTo>
                  <a:lnTo>
                    <a:pt x="1823" y="2"/>
                  </a:lnTo>
                  <a:lnTo>
                    <a:pt x="1828" y="0"/>
                  </a:lnTo>
                  <a:lnTo>
                    <a:pt x="1834" y="2"/>
                  </a:lnTo>
                  <a:lnTo>
                    <a:pt x="1839" y="5"/>
                  </a:lnTo>
                  <a:lnTo>
                    <a:pt x="1841" y="9"/>
                  </a:lnTo>
                  <a:lnTo>
                    <a:pt x="1843" y="16"/>
                  </a:lnTo>
                  <a:lnTo>
                    <a:pt x="1843" y="16"/>
                  </a:lnTo>
                  <a:lnTo>
                    <a:pt x="1847" y="18"/>
                  </a:lnTo>
                  <a:lnTo>
                    <a:pt x="1848" y="20"/>
                  </a:lnTo>
                  <a:lnTo>
                    <a:pt x="1852" y="18"/>
                  </a:lnTo>
                  <a:lnTo>
                    <a:pt x="1856" y="16"/>
                  </a:lnTo>
                  <a:lnTo>
                    <a:pt x="1856" y="16"/>
                  </a:lnTo>
                  <a:lnTo>
                    <a:pt x="1858" y="9"/>
                  </a:lnTo>
                  <a:lnTo>
                    <a:pt x="1859" y="5"/>
                  </a:lnTo>
                  <a:lnTo>
                    <a:pt x="1865" y="2"/>
                  </a:lnTo>
                  <a:lnTo>
                    <a:pt x="1870" y="0"/>
                  </a:lnTo>
                  <a:lnTo>
                    <a:pt x="1876" y="2"/>
                  </a:lnTo>
                  <a:lnTo>
                    <a:pt x="1881" y="5"/>
                  </a:lnTo>
                  <a:lnTo>
                    <a:pt x="1885" y="9"/>
                  </a:lnTo>
                  <a:lnTo>
                    <a:pt x="1885" y="16"/>
                  </a:lnTo>
                  <a:lnTo>
                    <a:pt x="1885" y="16"/>
                  </a:lnTo>
                  <a:lnTo>
                    <a:pt x="1889" y="18"/>
                  </a:lnTo>
                  <a:lnTo>
                    <a:pt x="1892" y="20"/>
                  </a:lnTo>
                  <a:lnTo>
                    <a:pt x="1896" y="18"/>
                  </a:lnTo>
                  <a:lnTo>
                    <a:pt x="1900" y="16"/>
                  </a:lnTo>
                  <a:lnTo>
                    <a:pt x="1900" y="16"/>
                  </a:lnTo>
                  <a:lnTo>
                    <a:pt x="1902" y="9"/>
                  </a:lnTo>
                  <a:lnTo>
                    <a:pt x="1905" y="5"/>
                  </a:lnTo>
                  <a:lnTo>
                    <a:pt x="1909" y="2"/>
                  </a:lnTo>
                  <a:lnTo>
                    <a:pt x="1914" y="0"/>
                  </a:lnTo>
                  <a:lnTo>
                    <a:pt x="1920" y="2"/>
                  </a:lnTo>
                  <a:lnTo>
                    <a:pt x="1926" y="5"/>
                  </a:lnTo>
                  <a:lnTo>
                    <a:pt x="1929" y="9"/>
                  </a:lnTo>
                  <a:lnTo>
                    <a:pt x="1929" y="16"/>
                  </a:lnTo>
                  <a:lnTo>
                    <a:pt x="1929" y="16"/>
                  </a:lnTo>
                  <a:lnTo>
                    <a:pt x="1933" y="18"/>
                  </a:lnTo>
                  <a:lnTo>
                    <a:pt x="1937" y="20"/>
                  </a:lnTo>
                  <a:lnTo>
                    <a:pt x="1938" y="18"/>
                  </a:lnTo>
                  <a:lnTo>
                    <a:pt x="1942" y="16"/>
                  </a:lnTo>
                  <a:lnTo>
                    <a:pt x="1942" y="16"/>
                  </a:lnTo>
                  <a:lnTo>
                    <a:pt x="1944" y="9"/>
                  </a:lnTo>
                  <a:lnTo>
                    <a:pt x="1948" y="5"/>
                  </a:lnTo>
                  <a:lnTo>
                    <a:pt x="1951" y="2"/>
                  </a:lnTo>
                  <a:lnTo>
                    <a:pt x="1957" y="0"/>
                  </a:lnTo>
                  <a:lnTo>
                    <a:pt x="1964" y="2"/>
                  </a:lnTo>
                  <a:lnTo>
                    <a:pt x="1968" y="5"/>
                  </a:lnTo>
                  <a:lnTo>
                    <a:pt x="1971" y="9"/>
                  </a:lnTo>
                  <a:lnTo>
                    <a:pt x="1973" y="16"/>
                  </a:lnTo>
                  <a:lnTo>
                    <a:pt x="1971" y="16"/>
                  </a:lnTo>
                  <a:lnTo>
                    <a:pt x="1975" y="18"/>
                  </a:lnTo>
                  <a:lnTo>
                    <a:pt x="1979" y="20"/>
                  </a:lnTo>
                  <a:lnTo>
                    <a:pt x="1982" y="18"/>
                  </a:lnTo>
                  <a:lnTo>
                    <a:pt x="1986" y="16"/>
                  </a:lnTo>
                  <a:lnTo>
                    <a:pt x="1986" y="16"/>
                  </a:lnTo>
                  <a:lnTo>
                    <a:pt x="1986" y="9"/>
                  </a:lnTo>
                  <a:lnTo>
                    <a:pt x="1990" y="5"/>
                  </a:lnTo>
                  <a:lnTo>
                    <a:pt x="1995" y="2"/>
                  </a:lnTo>
                  <a:lnTo>
                    <a:pt x="2001" y="0"/>
                  </a:lnTo>
                  <a:lnTo>
                    <a:pt x="2006" y="2"/>
                  </a:lnTo>
                  <a:lnTo>
                    <a:pt x="2012" y="5"/>
                  </a:lnTo>
                  <a:lnTo>
                    <a:pt x="2014" y="9"/>
                  </a:lnTo>
                  <a:lnTo>
                    <a:pt x="2016" y="16"/>
                  </a:lnTo>
                  <a:lnTo>
                    <a:pt x="2016" y="16"/>
                  </a:lnTo>
                  <a:lnTo>
                    <a:pt x="2019" y="18"/>
                  </a:lnTo>
                  <a:lnTo>
                    <a:pt x="2023" y="20"/>
                  </a:lnTo>
                  <a:lnTo>
                    <a:pt x="2025" y="18"/>
                  </a:lnTo>
                  <a:lnTo>
                    <a:pt x="2028" y="16"/>
                  </a:lnTo>
                  <a:lnTo>
                    <a:pt x="2028" y="16"/>
                  </a:lnTo>
                  <a:lnTo>
                    <a:pt x="2030" y="9"/>
                  </a:lnTo>
                  <a:lnTo>
                    <a:pt x="2034" y="5"/>
                  </a:lnTo>
                  <a:lnTo>
                    <a:pt x="2038" y="2"/>
                  </a:lnTo>
                  <a:lnTo>
                    <a:pt x="2043" y="0"/>
                  </a:lnTo>
                  <a:lnTo>
                    <a:pt x="2050" y="2"/>
                  </a:lnTo>
                  <a:lnTo>
                    <a:pt x="2054" y="5"/>
                  </a:lnTo>
                  <a:lnTo>
                    <a:pt x="2058" y="9"/>
                  </a:lnTo>
                  <a:lnTo>
                    <a:pt x="2060" y="16"/>
                  </a:lnTo>
                  <a:lnTo>
                    <a:pt x="2058" y="16"/>
                  </a:lnTo>
                  <a:lnTo>
                    <a:pt x="2063" y="18"/>
                  </a:lnTo>
                  <a:lnTo>
                    <a:pt x="2067" y="22"/>
                  </a:lnTo>
                  <a:lnTo>
                    <a:pt x="2071" y="25"/>
                  </a:lnTo>
                  <a:lnTo>
                    <a:pt x="2071" y="31"/>
                  </a:lnTo>
                  <a:lnTo>
                    <a:pt x="2071" y="36"/>
                  </a:lnTo>
                  <a:lnTo>
                    <a:pt x="2067" y="42"/>
                  </a:lnTo>
                  <a:lnTo>
                    <a:pt x="2061" y="46"/>
                  </a:lnTo>
                  <a:lnTo>
                    <a:pt x="2056" y="46"/>
                  </a:lnTo>
                  <a:lnTo>
                    <a:pt x="2050" y="46"/>
                  </a:lnTo>
                  <a:lnTo>
                    <a:pt x="2047" y="42"/>
                  </a:lnTo>
                  <a:lnTo>
                    <a:pt x="2043" y="38"/>
                  </a:lnTo>
                  <a:lnTo>
                    <a:pt x="2041" y="42"/>
                  </a:lnTo>
                  <a:lnTo>
                    <a:pt x="2036" y="46"/>
                  </a:lnTo>
                  <a:lnTo>
                    <a:pt x="2030" y="46"/>
                  </a:lnTo>
                  <a:lnTo>
                    <a:pt x="2027" y="46"/>
                  </a:lnTo>
                  <a:lnTo>
                    <a:pt x="2023" y="42"/>
                  </a:lnTo>
                  <a:lnTo>
                    <a:pt x="2017" y="46"/>
                  </a:lnTo>
                  <a:lnTo>
                    <a:pt x="2014" y="46"/>
                  </a:lnTo>
                  <a:lnTo>
                    <a:pt x="2008" y="46"/>
                  </a:lnTo>
                  <a:lnTo>
                    <a:pt x="2005" y="42"/>
                  </a:lnTo>
                  <a:lnTo>
                    <a:pt x="2001" y="38"/>
                  </a:lnTo>
                  <a:lnTo>
                    <a:pt x="1997" y="42"/>
                  </a:lnTo>
                  <a:lnTo>
                    <a:pt x="1993" y="46"/>
                  </a:lnTo>
                  <a:lnTo>
                    <a:pt x="1988" y="46"/>
                  </a:lnTo>
                  <a:lnTo>
                    <a:pt x="1982" y="46"/>
                  </a:lnTo>
                  <a:lnTo>
                    <a:pt x="1979" y="44"/>
                  </a:lnTo>
                  <a:lnTo>
                    <a:pt x="1975" y="46"/>
                  </a:lnTo>
                  <a:lnTo>
                    <a:pt x="1970" y="46"/>
                  </a:lnTo>
                  <a:lnTo>
                    <a:pt x="1964" y="46"/>
                  </a:lnTo>
                  <a:lnTo>
                    <a:pt x="1960" y="42"/>
                  </a:lnTo>
                  <a:lnTo>
                    <a:pt x="1957" y="38"/>
                  </a:lnTo>
                  <a:lnTo>
                    <a:pt x="1955" y="42"/>
                  </a:lnTo>
                  <a:lnTo>
                    <a:pt x="1949" y="46"/>
                  </a:lnTo>
                  <a:lnTo>
                    <a:pt x="1946" y="46"/>
                  </a:lnTo>
                  <a:lnTo>
                    <a:pt x="1940" y="46"/>
                  </a:lnTo>
                  <a:lnTo>
                    <a:pt x="1937" y="44"/>
                  </a:lnTo>
                  <a:lnTo>
                    <a:pt x="1933" y="46"/>
                  </a:lnTo>
                  <a:lnTo>
                    <a:pt x="1927" y="46"/>
                  </a:lnTo>
                  <a:lnTo>
                    <a:pt x="1922" y="46"/>
                  </a:lnTo>
                  <a:lnTo>
                    <a:pt x="1918" y="42"/>
                  </a:lnTo>
                  <a:lnTo>
                    <a:pt x="1914" y="38"/>
                  </a:lnTo>
                  <a:lnTo>
                    <a:pt x="1911" y="42"/>
                  </a:lnTo>
                  <a:lnTo>
                    <a:pt x="1907" y="46"/>
                  </a:lnTo>
                  <a:lnTo>
                    <a:pt x="1902" y="46"/>
                  </a:lnTo>
                  <a:lnTo>
                    <a:pt x="1898" y="46"/>
                  </a:lnTo>
                  <a:lnTo>
                    <a:pt x="1892" y="42"/>
                  </a:lnTo>
                  <a:lnTo>
                    <a:pt x="1889" y="46"/>
                  </a:lnTo>
                  <a:lnTo>
                    <a:pt x="1883" y="46"/>
                  </a:lnTo>
                  <a:lnTo>
                    <a:pt x="1878" y="46"/>
                  </a:lnTo>
                  <a:lnTo>
                    <a:pt x="1874" y="42"/>
                  </a:lnTo>
                  <a:lnTo>
                    <a:pt x="1870" y="38"/>
                  </a:lnTo>
                  <a:lnTo>
                    <a:pt x="1867" y="42"/>
                  </a:lnTo>
                  <a:lnTo>
                    <a:pt x="1863" y="46"/>
                  </a:lnTo>
                  <a:lnTo>
                    <a:pt x="1858" y="46"/>
                  </a:lnTo>
                  <a:lnTo>
                    <a:pt x="1854" y="46"/>
                  </a:lnTo>
                  <a:lnTo>
                    <a:pt x="1848" y="44"/>
                  </a:lnTo>
                  <a:lnTo>
                    <a:pt x="1845" y="46"/>
                  </a:lnTo>
                  <a:lnTo>
                    <a:pt x="1841" y="46"/>
                  </a:lnTo>
                  <a:lnTo>
                    <a:pt x="1836" y="46"/>
                  </a:lnTo>
                  <a:lnTo>
                    <a:pt x="1832" y="42"/>
                  </a:lnTo>
                  <a:lnTo>
                    <a:pt x="1828" y="38"/>
                  </a:lnTo>
                  <a:lnTo>
                    <a:pt x="1824" y="42"/>
                  </a:lnTo>
                  <a:lnTo>
                    <a:pt x="1821" y="46"/>
                  </a:lnTo>
                  <a:lnTo>
                    <a:pt x="1815" y="46"/>
                  </a:lnTo>
                  <a:lnTo>
                    <a:pt x="1810" y="46"/>
                  </a:lnTo>
                  <a:lnTo>
                    <a:pt x="1806" y="44"/>
                  </a:lnTo>
                  <a:lnTo>
                    <a:pt x="1802" y="46"/>
                  </a:lnTo>
                  <a:lnTo>
                    <a:pt x="1797" y="46"/>
                  </a:lnTo>
                  <a:lnTo>
                    <a:pt x="1793" y="46"/>
                  </a:lnTo>
                  <a:lnTo>
                    <a:pt x="1788" y="42"/>
                  </a:lnTo>
                  <a:lnTo>
                    <a:pt x="1786" y="38"/>
                  </a:lnTo>
                  <a:lnTo>
                    <a:pt x="1782" y="42"/>
                  </a:lnTo>
                  <a:lnTo>
                    <a:pt x="1779" y="46"/>
                  </a:lnTo>
                  <a:lnTo>
                    <a:pt x="1773" y="46"/>
                  </a:lnTo>
                  <a:lnTo>
                    <a:pt x="1768" y="46"/>
                  </a:lnTo>
                  <a:lnTo>
                    <a:pt x="1764" y="44"/>
                  </a:lnTo>
                  <a:lnTo>
                    <a:pt x="1760" y="46"/>
                  </a:lnTo>
                  <a:lnTo>
                    <a:pt x="1755" y="46"/>
                  </a:lnTo>
                  <a:lnTo>
                    <a:pt x="1751" y="46"/>
                  </a:lnTo>
                  <a:lnTo>
                    <a:pt x="1745" y="42"/>
                  </a:lnTo>
                  <a:lnTo>
                    <a:pt x="1744" y="38"/>
                  </a:lnTo>
                  <a:lnTo>
                    <a:pt x="1740" y="42"/>
                  </a:lnTo>
                  <a:lnTo>
                    <a:pt x="1736" y="46"/>
                  </a:lnTo>
                  <a:lnTo>
                    <a:pt x="1731" y="46"/>
                  </a:lnTo>
                  <a:lnTo>
                    <a:pt x="1725" y="46"/>
                  </a:lnTo>
                  <a:lnTo>
                    <a:pt x="1722" y="44"/>
                  </a:lnTo>
                  <a:lnTo>
                    <a:pt x="1718" y="46"/>
                  </a:lnTo>
                  <a:lnTo>
                    <a:pt x="1712" y="46"/>
                  </a:lnTo>
                  <a:lnTo>
                    <a:pt x="1707" y="46"/>
                  </a:lnTo>
                  <a:lnTo>
                    <a:pt x="1703" y="42"/>
                  </a:lnTo>
                  <a:lnTo>
                    <a:pt x="1700" y="38"/>
                  </a:lnTo>
                  <a:lnTo>
                    <a:pt x="1698" y="42"/>
                  </a:lnTo>
                  <a:lnTo>
                    <a:pt x="1692" y="46"/>
                  </a:lnTo>
                  <a:lnTo>
                    <a:pt x="1687" y="46"/>
                  </a:lnTo>
                  <a:lnTo>
                    <a:pt x="1681" y="46"/>
                  </a:lnTo>
                  <a:lnTo>
                    <a:pt x="1678" y="42"/>
                  </a:lnTo>
                  <a:lnTo>
                    <a:pt x="1674" y="36"/>
                  </a:lnTo>
                  <a:lnTo>
                    <a:pt x="1672" y="31"/>
                  </a:lnTo>
                  <a:lnTo>
                    <a:pt x="1674" y="25"/>
                  </a:lnTo>
                  <a:lnTo>
                    <a:pt x="1676" y="22"/>
                  </a:lnTo>
                  <a:lnTo>
                    <a:pt x="1681" y="18"/>
                  </a:lnTo>
                  <a:lnTo>
                    <a:pt x="1685" y="16"/>
                  </a:lnTo>
                  <a:lnTo>
                    <a:pt x="1685" y="16"/>
                  </a:lnTo>
                  <a:lnTo>
                    <a:pt x="1687" y="9"/>
                  </a:lnTo>
                  <a:lnTo>
                    <a:pt x="1690" y="5"/>
                  </a:lnTo>
                  <a:lnTo>
                    <a:pt x="1694" y="2"/>
                  </a:lnTo>
                  <a:lnTo>
                    <a:pt x="1700" y="0"/>
                  </a:lnTo>
                  <a:close/>
                  <a:moveTo>
                    <a:pt x="3628" y="0"/>
                  </a:moveTo>
                  <a:lnTo>
                    <a:pt x="3634" y="2"/>
                  </a:lnTo>
                  <a:lnTo>
                    <a:pt x="3639" y="3"/>
                  </a:lnTo>
                  <a:lnTo>
                    <a:pt x="3641" y="9"/>
                  </a:lnTo>
                  <a:lnTo>
                    <a:pt x="3643" y="14"/>
                  </a:lnTo>
                  <a:lnTo>
                    <a:pt x="3643" y="16"/>
                  </a:lnTo>
                  <a:lnTo>
                    <a:pt x="3647" y="16"/>
                  </a:lnTo>
                  <a:lnTo>
                    <a:pt x="3649" y="18"/>
                  </a:lnTo>
                  <a:lnTo>
                    <a:pt x="3652" y="16"/>
                  </a:lnTo>
                  <a:lnTo>
                    <a:pt x="3656" y="16"/>
                  </a:lnTo>
                  <a:lnTo>
                    <a:pt x="3656" y="14"/>
                  </a:lnTo>
                  <a:lnTo>
                    <a:pt x="3658" y="9"/>
                  </a:lnTo>
                  <a:lnTo>
                    <a:pt x="3661" y="3"/>
                  </a:lnTo>
                  <a:lnTo>
                    <a:pt x="3665" y="2"/>
                  </a:lnTo>
                  <a:lnTo>
                    <a:pt x="3671" y="0"/>
                  </a:lnTo>
                  <a:lnTo>
                    <a:pt x="3678" y="2"/>
                  </a:lnTo>
                  <a:lnTo>
                    <a:pt x="3682" y="3"/>
                  </a:lnTo>
                  <a:lnTo>
                    <a:pt x="3685" y="9"/>
                  </a:lnTo>
                  <a:lnTo>
                    <a:pt x="3685" y="14"/>
                  </a:lnTo>
                  <a:lnTo>
                    <a:pt x="3685" y="16"/>
                  </a:lnTo>
                  <a:lnTo>
                    <a:pt x="3689" y="16"/>
                  </a:lnTo>
                  <a:lnTo>
                    <a:pt x="3693" y="18"/>
                  </a:lnTo>
                  <a:lnTo>
                    <a:pt x="3694" y="16"/>
                  </a:lnTo>
                  <a:lnTo>
                    <a:pt x="3698" y="16"/>
                  </a:lnTo>
                  <a:lnTo>
                    <a:pt x="3698" y="14"/>
                  </a:lnTo>
                  <a:lnTo>
                    <a:pt x="3698" y="9"/>
                  </a:lnTo>
                  <a:lnTo>
                    <a:pt x="3702" y="3"/>
                  </a:lnTo>
                  <a:lnTo>
                    <a:pt x="3707" y="2"/>
                  </a:lnTo>
                  <a:lnTo>
                    <a:pt x="3713" y="0"/>
                  </a:lnTo>
                  <a:lnTo>
                    <a:pt x="3718" y="2"/>
                  </a:lnTo>
                  <a:lnTo>
                    <a:pt x="3724" y="3"/>
                  </a:lnTo>
                  <a:lnTo>
                    <a:pt x="3726" y="9"/>
                  </a:lnTo>
                  <a:lnTo>
                    <a:pt x="3728" y="14"/>
                  </a:lnTo>
                  <a:lnTo>
                    <a:pt x="3728" y="16"/>
                  </a:lnTo>
                  <a:lnTo>
                    <a:pt x="3731" y="16"/>
                  </a:lnTo>
                  <a:lnTo>
                    <a:pt x="3735" y="18"/>
                  </a:lnTo>
                  <a:lnTo>
                    <a:pt x="3737" y="16"/>
                  </a:lnTo>
                  <a:lnTo>
                    <a:pt x="3740" y="16"/>
                  </a:lnTo>
                  <a:lnTo>
                    <a:pt x="3740" y="14"/>
                  </a:lnTo>
                  <a:lnTo>
                    <a:pt x="3742" y="9"/>
                  </a:lnTo>
                  <a:lnTo>
                    <a:pt x="3746" y="3"/>
                  </a:lnTo>
                  <a:lnTo>
                    <a:pt x="3750" y="2"/>
                  </a:lnTo>
                  <a:lnTo>
                    <a:pt x="3757" y="0"/>
                  </a:lnTo>
                  <a:lnTo>
                    <a:pt x="3762" y="2"/>
                  </a:lnTo>
                  <a:lnTo>
                    <a:pt x="3766" y="3"/>
                  </a:lnTo>
                  <a:lnTo>
                    <a:pt x="3770" y="9"/>
                  </a:lnTo>
                  <a:lnTo>
                    <a:pt x="3772" y="14"/>
                  </a:lnTo>
                  <a:lnTo>
                    <a:pt x="3772" y="16"/>
                  </a:lnTo>
                  <a:lnTo>
                    <a:pt x="3775" y="16"/>
                  </a:lnTo>
                  <a:lnTo>
                    <a:pt x="3779" y="18"/>
                  </a:lnTo>
                  <a:lnTo>
                    <a:pt x="3783" y="16"/>
                  </a:lnTo>
                  <a:lnTo>
                    <a:pt x="3786" y="16"/>
                  </a:lnTo>
                  <a:lnTo>
                    <a:pt x="3786" y="14"/>
                  </a:lnTo>
                  <a:lnTo>
                    <a:pt x="3786" y="9"/>
                  </a:lnTo>
                  <a:lnTo>
                    <a:pt x="3790" y="3"/>
                  </a:lnTo>
                  <a:lnTo>
                    <a:pt x="3796" y="2"/>
                  </a:lnTo>
                  <a:lnTo>
                    <a:pt x="3801" y="0"/>
                  </a:lnTo>
                  <a:lnTo>
                    <a:pt x="3807" y="2"/>
                  </a:lnTo>
                  <a:lnTo>
                    <a:pt x="3812" y="3"/>
                  </a:lnTo>
                  <a:lnTo>
                    <a:pt x="3814" y="9"/>
                  </a:lnTo>
                  <a:lnTo>
                    <a:pt x="3816" y="14"/>
                  </a:lnTo>
                  <a:lnTo>
                    <a:pt x="3816" y="16"/>
                  </a:lnTo>
                  <a:lnTo>
                    <a:pt x="3821" y="18"/>
                  </a:lnTo>
                  <a:lnTo>
                    <a:pt x="3827" y="16"/>
                  </a:lnTo>
                  <a:lnTo>
                    <a:pt x="3827" y="14"/>
                  </a:lnTo>
                  <a:lnTo>
                    <a:pt x="3827" y="9"/>
                  </a:lnTo>
                  <a:lnTo>
                    <a:pt x="3830" y="3"/>
                  </a:lnTo>
                  <a:lnTo>
                    <a:pt x="3836" y="2"/>
                  </a:lnTo>
                  <a:lnTo>
                    <a:pt x="3841" y="0"/>
                  </a:lnTo>
                  <a:lnTo>
                    <a:pt x="3847" y="2"/>
                  </a:lnTo>
                  <a:lnTo>
                    <a:pt x="3851" y="3"/>
                  </a:lnTo>
                  <a:lnTo>
                    <a:pt x="3854" y="9"/>
                  </a:lnTo>
                  <a:lnTo>
                    <a:pt x="3856" y="14"/>
                  </a:lnTo>
                  <a:lnTo>
                    <a:pt x="3856" y="16"/>
                  </a:lnTo>
                  <a:lnTo>
                    <a:pt x="3860" y="16"/>
                  </a:lnTo>
                  <a:lnTo>
                    <a:pt x="3863" y="20"/>
                  </a:lnTo>
                  <a:lnTo>
                    <a:pt x="3867" y="16"/>
                  </a:lnTo>
                  <a:lnTo>
                    <a:pt x="3871" y="16"/>
                  </a:lnTo>
                  <a:lnTo>
                    <a:pt x="3871" y="14"/>
                  </a:lnTo>
                  <a:lnTo>
                    <a:pt x="3873" y="9"/>
                  </a:lnTo>
                  <a:lnTo>
                    <a:pt x="3876" y="3"/>
                  </a:lnTo>
                  <a:lnTo>
                    <a:pt x="3880" y="2"/>
                  </a:lnTo>
                  <a:lnTo>
                    <a:pt x="3886" y="0"/>
                  </a:lnTo>
                  <a:lnTo>
                    <a:pt x="3893" y="2"/>
                  </a:lnTo>
                  <a:lnTo>
                    <a:pt x="3897" y="3"/>
                  </a:lnTo>
                  <a:lnTo>
                    <a:pt x="3900" y="9"/>
                  </a:lnTo>
                  <a:lnTo>
                    <a:pt x="3902" y="14"/>
                  </a:lnTo>
                  <a:lnTo>
                    <a:pt x="3902" y="16"/>
                  </a:lnTo>
                  <a:lnTo>
                    <a:pt x="3904" y="16"/>
                  </a:lnTo>
                  <a:lnTo>
                    <a:pt x="3908" y="18"/>
                  </a:lnTo>
                  <a:lnTo>
                    <a:pt x="3911" y="16"/>
                  </a:lnTo>
                  <a:lnTo>
                    <a:pt x="3913" y="16"/>
                  </a:lnTo>
                  <a:lnTo>
                    <a:pt x="3913" y="14"/>
                  </a:lnTo>
                  <a:lnTo>
                    <a:pt x="3915" y="9"/>
                  </a:lnTo>
                  <a:lnTo>
                    <a:pt x="3919" y="3"/>
                  </a:lnTo>
                  <a:lnTo>
                    <a:pt x="3922" y="2"/>
                  </a:lnTo>
                  <a:lnTo>
                    <a:pt x="3928" y="0"/>
                  </a:lnTo>
                  <a:lnTo>
                    <a:pt x="3935" y="2"/>
                  </a:lnTo>
                  <a:lnTo>
                    <a:pt x="3939" y="3"/>
                  </a:lnTo>
                  <a:lnTo>
                    <a:pt x="3942" y="9"/>
                  </a:lnTo>
                  <a:lnTo>
                    <a:pt x="3944" y="14"/>
                  </a:lnTo>
                  <a:lnTo>
                    <a:pt x="3944" y="16"/>
                  </a:lnTo>
                  <a:lnTo>
                    <a:pt x="3946" y="16"/>
                  </a:lnTo>
                  <a:lnTo>
                    <a:pt x="3950" y="18"/>
                  </a:lnTo>
                  <a:lnTo>
                    <a:pt x="3953" y="16"/>
                  </a:lnTo>
                  <a:lnTo>
                    <a:pt x="3957" y="16"/>
                  </a:lnTo>
                  <a:lnTo>
                    <a:pt x="3955" y="14"/>
                  </a:lnTo>
                  <a:lnTo>
                    <a:pt x="3957" y="9"/>
                  </a:lnTo>
                  <a:lnTo>
                    <a:pt x="3961" y="3"/>
                  </a:lnTo>
                  <a:lnTo>
                    <a:pt x="3964" y="2"/>
                  </a:lnTo>
                  <a:lnTo>
                    <a:pt x="3972" y="0"/>
                  </a:lnTo>
                  <a:lnTo>
                    <a:pt x="3977" y="2"/>
                  </a:lnTo>
                  <a:lnTo>
                    <a:pt x="3981" y="3"/>
                  </a:lnTo>
                  <a:lnTo>
                    <a:pt x="3985" y="9"/>
                  </a:lnTo>
                  <a:lnTo>
                    <a:pt x="3987" y="14"/>
                  </a:lnTo>
                  <a:lnTo>
                    <a:pt x="3987" y="16"/>
                  </a:lnTo>
                  <a:lnTo>
                    <a:pt x="3990" y="16"/>
                  </a:lnTo>
                  <a:lnTo>
                    <a:pt x="3992" y="18"/>
                  </a:lnTo>
                  <a:lnTo>
                    <a:pt x="3996" y="16"/>
                  </a:lnTo>
                  <a:lnTo>
                    <a:pt x="3999" y="16"/>
                  </a:lnTo>
                  <a:lnTo>
                    <a:pt x="3999" y="14"/>
                  </a:lnTo>
                  <a:lnTo>
                    <a:pt x="3999" y="9"/>
                  </a:lnTo>
                  <a:lnTo>
                    <a:pt x="4003" y="3"/>
                  </a:lnTo>
                  <a:lnTo>
                    <a:pt x="4009" y="2"/>
                  </a:lnTo>
                  <a:lnTo>
                    <a:pt x="4014" y="0"/>
                  </a:lnTo>
                  <a:lnTo>
                    <a:pt x="4020" y="2"/>
                  </a:lnTo>
                  <a:lnTo>
                    <a:pt x="4025" y="3"/>
                  </a:lnTo>
                  <a:lnTo>
                    <a:pt x="4029" y="9"/>
                  </a:lnTo>
                  <a:lnTo>
                    <a:pt x="4029" y="14"/>
                  </a:lnTo>
                  <a:lnTo>
                    <a:pt x="4029" y="16"/>
                  </a:lnTo>
                  <a:lnTo>
                    <a:pt x="4032" y="16"/>
                  </a:lnTo>
                  <a:lnTo>
                    <a:pt x="4036" y="18"/>
                  </a:lnTo>
                  <a:lnTo>
                    <a:pt x="4038" y="16"/>
                  </a:lnTo>
                  <a:lnTo>
                    <a:pt x="4043" y="16"/>
                  </a:lnTo>
                  <a:lnTo>
                    <a:pt x="4042" y="14"/>
                  </a:lnTo>
                  <a:lnTo>
                    <a:pt x="4043" y="9"/>
                  </a:lnTo>
                  <a:lnTo>
                    <a:pt x="4047" y="3"/>
                  </a:lnTo>
                  <a:lnTo>
                    <a:pt x="4051" y="2"/>
                  </a:lnTo>
                  <a:lnTo>
                    <a:pt x="4058" y="0"/>
                  </a:lnTo>
                  <a:lnTo>
                    <a:pt x="4064" y="2"/>
                  </a:lnTo>
                  <a:lnTo>
                    <a:pt x="4067" y="3"/>
                  </a:lnTo>
                  <a:lnTo>
                    <a:pt x="4071" y="9"/>
                  </a:lnTo>
                  <a:lnTo>
                    <a:pt x="4073" y="14"/>
                  </a:lnTo>
                  <a:lnTo>
                    <a:pt x="4073" y="16"/>
                  </a:lnTo>
                  <a:lnTo>
                    <a:pt x="4078" y="18"/>
                  </a:lnTo>
                  <a:lnTo>
                    <a:pt x="4080" y="16"/>
                  </a:lnTo>
                  <a:lnTo>
                    <a:pt x="4084" y="16"/>
                  </a:lnTo>
                  <a:lnTo>
                    <a:pt x="4084" y="14"/>
                  </a:lnTo>
                  <a:lnTo>
                    <a:pt x="4086" y="9"/>
                  </a:lnTo>
                  <a:lnTo>
                    <a:pt x="4088" y="3"/>
                  </a:lnTo>
                  <a:lnTo>
                    <a:pt x="4093" y="2"/>
                  </a:lnTo>
                  <a:lnTo>
                    <a:pt x="4099" y="0"/>
                  </a:lnTo>
                  <a:lnTo>
                    <a:pt x="4104" y="2"/>
                  </a:lnTo>
                  <a:lnTo>
                    <a:pt x="4110" y="3"/>
                  </a:lnTo>
                  <a:lnTo>
                    <a:pt x="4113" y="9"/>
                  </a:lnTo>
                  <a:lnTo>
                    <a:pt x="4113" y="14"/>
                  </a:lnTo>
                  <a:lnTo>
                    <a:pt x="4113" y="16"/>
                  </a:lnTo>
                  <a:lnTo>
                    <a:pt x="4117" y="16"/>
                  </a:lnTo>
                  <a:lnTo>
                    <a:pt x="4121" y="18"/>
                  </a:lnTo>
                  <a:lnTo>
                    <a:pt x="4124" y="16"/>
                  </a:lnTo>
                  <a:lnTo>
                    <a:pt x="4128" y="16"/>
                  </a:lnTo>
                  <a:lnTo>
                    <a:pt x="4128" y="14"/>
                  </a:lnTo>
                  <a:lnTo>
                    <a:pt x="4128" y="9"/>
                  </a:lnTo>
                  <a:lnTo>
                    <a:pt x="4132" y="3"/>
                  </a:lnTo>
                  <a:lnTo>
                    <a:pt x="4137" y="2"/>
                  </a:lnTo>
                  <a:lnTo>
                    <a:pt x="4143" y="0"/>
                  </a:lnTo>
                  <a:lnTo>
                    <a:pt x="4148" y="2"/>
                  </a:lnTo>
                  <a:lnTo>
                    <a:pt x="4154" y="3"/>
                  </a:lnTo>
                  <a:lnTo>
                    <a:pt x="4156" y="9"/>
                  </a:lnTo>
                  <a:lnTo>
                    <a:pt x="4157" y="14"/>
                  </a:lnTo>
                  <a:lnTo>
                    <a:pt x="4157" y="16"/>
                  </a:lnTo>
                  <a:lnTo>
                    <a:pt x="4161" y="16"/>
                  </a:lnTo>
                  <a:lnTo>
                    <a:pt x="4165" y="20"/>
                  </a:lnTo>
                  <a:lnTo>
                    <a:pt x="4170" y="16"/>
                  </a:lnTo>
                  <a:lnTo>
                    <a:pt x="4174" y="16"/>
                  </a:lnTo>
                  <a:lnTo>
                    <a:pt x="4174" y="14"/>
                  </a:lnTo>
                  <a:lnTo>
                    <a:pt x="4176" y="9"/>
                  </a:lnTo>
                  <a:lnTo>
                    <a:pt x="4178" y="3"/>
                  </a:lnTo>
                  <a:lnTo>
                    <a:pt x="4183" y="2"/>
                  </a:lnTo>
                  <a:lnTo>
                    <a:pt x="4189" y="0"/>
                  </a:lnTo>
                  <a:lnTo>
                    <a:pt x="4194" y="2"/>
                  </a:lnTo>
                  <a:lnTo>
                    <a:pt x="4200" y="3"/>
                  </a:lnTo>
                  <a:lnTo>
                    <a:pt x="4203" y="9"/>
                  </a:lnTo>
                  <a:lnTo>
                    <a:pt x="4203" y="14"/>
                  </a:lnTo>
                  <a:lnTo>
                    <a:pt x="4203" y="16"/>
                  </a:lnTo>
                  <a:lnTo>
                    <a:pt x="4207" y="16"/>
                  </a:lnTo>
                  <a:lnTo>
                    <a:pt x="4211" y="18"/>
                  </a:lnTo>
                  <a:lnTo>
                    <a:pt x="4212" y="16"/>
                  </a:lnTo>
                  <a:lnTo>
                    <a:pt x="4216" y="16"/>
                  </a:lnTo>
                  <a:lnTo>
                    <a:pt x="4216" y="14"/>
                  </a:lnTo>
                  <a:lnTo>
                    <a:pt x="4218" y="9"/>
                  </a:lnTo>
                  <a:lnTo>
                    <a:pt x="4220" y="3"/>
                  </a:lnTo>
                  <a:lnTo>
                    <a:pt x="4225" y="2"/>
                  </a:lnTo>
                  <a:lnTo>
                    <a:pt x="4231" y="0"/>
                  </a:lnTo>
                  <a:lnTo>
                    <a:pt x="4236" y="2"/>
                  </a:lnTo>
                  <a:lnTo>
                    <a:pt x="4242" y="3"/>
                  </a:lnTo>
                  <a:lnTo>
                    <a:pt x="4246" y="9"/>
                  </a:lnTo>
                  <a:lnTo>
                    <a:pt x="4246" y="14"/>
                  </a:lnTo>
                  <a:lnTo>
                    <a:pt x="4246" y="16"/>
                  </a:lnTo>
                  <a:lnTo>
                    <a:pt x="4249" y="16"/>
                  </a:lnTo>
                  <a:lnTo>
                    <a:pt x="4253" y="18"/>
                  </a:lnTo>
                  <a:lnTo>
                    <a:pt x="4255" y="16"/>
                  </a:lnTo>
                  <a:lnTo>
                    <a:pt x="4258" y="16"/>
                  </a:lnTo>
                  <a:lnTo>
                    <a:pt x="4258" y="14"/>
                  </a:lnTo>
                  <a:lnTo>
                    <a:pt x="4260" y="9"/>
                  </a:lnTo>
                  <a:lnTo>
                    <a:pt x="4264" y="3"/>
                  </a:lnTo>
                  <a:lnTo>
                    <a:pt x="4268" y="2"/>
                  </a:lnTo>
                  <a:lnTo>
                    <a:pt x="4273" y="0"/>
                  </a:lnTo>
                  <a:lnTo>
                    <a:pt x="4280" y="2"/>
                  </a:lnTo>
                  <a:lnTo>
                    <a:pt x="4284" y="3"/>
                  </a:lnTo>
                  <a:lnTo>
                    <a:pt x="4288" y="9"/>
                  </a:lnTo>
                  <a:lnTo>
                    <a:pt x="4290" y="14"/>
                  </a:lnTo>
                  <a:lnTo>
                    <a:pt x="4288" y="16"/>
                  </a:lnTo>
                  <a:lnTo>
                    <a:pt x="4293" y="18"/>
                  </a:lnTo>
                  <a:lnTo>
                    <a:pt x="4297" y="20"/>
                  </a:lnTo>
                  <a:lnTo>
                    <a:pt x="4301" y="25"/>
                  </a:lnTo>
                  <a:lnTo>
                    <a:pt x="4301" y="31"/>
                  </a:lnTo>
                  <a:lnTo>
                    <a:pt x="4301" y="36"/>
                  </a:lnTo>
                  <a:lnTo>
                    <a:pt x="4297" y="40"/>
                  </a:lnTo>
                  <a:lnTo>
                    <a:pt x="4291" y="44"/>
                  </a:lnTo>
                  <a:lnTo>
                    <a:pt x="4286" y="46"/>
                  </a:lnTo>
                  <a:lnTo>
                    <a:pt x="4288" y="49"/>
                  </a:lnTo>
                  <a:lnTo>
                    <a:pt x="4290" y="53"/>
                  </a:lnTo>
                  <a:lnTo>
                    <a:pt x="4288" y="53"/>
                  </a:lnTo>
                  <a:lnTo>
                    <a:pt x="4291" y="55"/>
                  </a:lnTo>
                  <a:lnTo>
                    <a:pt x="4295" y="57"/>
                  </a:lnTo>
                  <a:lnTo>
                    <a:pt x="4299" y="55"/>
                  </a:lnTo>
                  <a:lnTo>
                    <a:pt x="4302" y="53"/>
                  </a:lnTo>
                  <a:lnTo>
                    <a:pt x="4302" y="53"/>
                  </a:lnTo>
                  <a:lnTo>
                    <a:pt x="4302" y="47"/>
                  </a:lnTo>
                  <a:lnTo>
                    <a:pt x="4306" y="42"/>
                  </a:lnTo>
                  <a:lnTo>
                    <a:pt x="4312" y="38"/>
                  </a:lnTo>
                  <a:lnTo>
                    <a:pt x="4317" y="38"/>
                  </a:lnTo>
                  <a:lnTo>
                    <a:pt x="4323" y="38"/>
                  </a:lnTo>
                  <a:lnTo>
                    <a:pt x="4326" y="42"/>
                  </a:lnTo>
                  <a:lnTo>
                    <a:pt x="4330" y="47"/>
                  </a:lnTo>
                  <a:lnTo>
                    <a:pt x="4332" y="53"/>
                  </a:lnTo>
                  <a:lnTo>
                    <a:pt x="4332" y="53"/>
                  </a:lnTo>
                  <a:lnTo>
                    <a:pt x="4336" y="55"/>
                  </a:lnTo>
                  <a:lnTo>
                    <a:pt x="4341" y="58"/>
                  </a:lnTo>
                  <a:lnTo>
                    <a:pt x="4343" y="62"/>
                  </a:lnTo>
                  <a:lnTo>
                    <a:pt x="4345" y="68"/>
                  </a:lnTo>
                  <a:lnTo>
                    <a:pt x="4343" y="73"/>
                  </a:lnTo>
                  <a:lnTo>
                    <a:pt x="4339" y="79"/>
                  </a:lnTo>
                  <a:lnTo>
                    <a:pt x="4336" y="82"/>
                  </a:lnTo>
                  <a:lnTo>
                    <a:pt x="4330" y="82"/>
                  </a:lnTo>
                  <a:lnTo>
                    <a:pt x="4325" y="82"/>
                  </a:lnTo>
                  <a:lnTo>
                    <a:pt x="4319" y="79"/>
                  </a:lnTo>
                  <a:lnTo>
                    <a:pt x="4317" y="75"/>
                  </a:lnTo>
                  <a:lnTo>
                    <a:pt x="4314" y="79"/>
                  </a:lnTo>
                  <a:lnTo>
                    <a:pt x="4310" y="82"/>
                  </a:lnTo>
                  <a:lnTo>
                    <a:pt x="4304" y="82"/>
                  </a:lnTo>
                  <a:lnTo>
                    <a:pt x="4299" y="82"/>
                  </a:lnTo>
                  <a:lnTo>
                    <a:pt x="4295" y="81"/>
                  </a:lnTo>
                  <a:lnTo>
                    <a:pt x="4291" y="82"/>
                  </a:lnTo>
                  <a:lnTo>
                    <a:pt x="4286" y="82"/>
                  </a:lnTo>
                  <a:lnTo>
                    <a:pt x="4280" y="82"/>
                  </a:lnTo>
                  <a:lnTo>
                    <a:pt x="4277" y="79"/>
                  </a:lnTo>
                  <a:lnTo>
                    <a:pt x="4273" y="75"/>
                  </a:lnTo>
                  <a:lnTo>
                    <a:pt x="4271" y="79"/>
                  </a:lnTo>
                  <a:lnTo>
                    <a:pt x="4266" y="82"/>
                  </a:lnTo>
                  <a:lnTo>
                    <a:pt x="4260" y="82"/>
                  </a:lnTo>
                  <a:lnTo>
                    <a:pt x="4257" y="82"/>
                  </a:lnTo>
                  <a:lnTo>
                    <a:pt x="4253" y="81"/>
                  </a:lnTo>
                  <a:lnTo>
                    <a:pt x="4249" y="82"/>
                  </a:lnTo>
                  <a:lnTo>
                    <a:pt x="4244" y="82"/>
                  </a:lnTo>
                  <a:lnTo>
                    <a:pt x="4238" y="82"/>
                  </a:lnTo>
                  <a:lnTo>
                    <a:pt x="4235" y="79"/>
                  </a:lnTo>
                  <a:lnTo>
                    <a:pt x="4231" y="75"/>
                  </a:lnTo>
                  <a:lnTo>
                    <a:pt x="4227" y="79"/>
                  </a:lnTo>
                  <a:lnTo>
                    <a:pt x="4224" y="82"/>
                  </a:lnTo>
                  <a:lnTo>
                    <a:pt x="4218" y="82"/>
                  </a:lnTo>
                  <a:lnTo>
                    <a:pt x="4214" y="82"/>
                  </a:lnTo>
                  <a:lnTo>
                    <a:pt x="4211" y="81"/>
                  </a:lnTo>
                  <a:lnTo>
                    <a:pt x="4205" y="82"/>
                  </a:lnTo>
                  <a:lnTo>
                    <a:pt x="4201" y="82"/>
                  </a:lnTo>
                  <a:lnTo>
                    <a:pt x="4196" y="82"/>
                  </a:lnTo>
                  <a:lnTo>
                    <a:pt x="4192" y="79"/>
                  </a:lnTo>
                  <a:lnTo>
                    <a:pt x="4189" y="75"/>
                  </a:lnTo>
                  <a:lnTo>
                    <a:pt x="4185" y="79"/>
                  </a:lnTo>
                  <a:lnTo>
                    <a:pt x="4181" y="82"/>
                  </a:lnTo>
                  <a:lnTo>
                    <a:pt x="4176" y="82"/>
                  </a:lnTo>
                  <a:lnTo>
                    <a:pt x="4170" y="82"/>
                  </a:lnTo>
                  <a:lnTo>
                    <a:pt x="4165" y="79"/>
                  </a:lnTo>
                  <a:lnTo>
                    <a:pt x="4161" y="82"/>
                  </a:lnTo>
                  <a:lnTo>
                    <a:pt x="4156" y="82"/>
                  </a:lnTo>
                  <a:lnTo>
                    <a:pt x="4150" y="82"/>
                  </a:lnTo>
                  <a:lnTo>
                    <a:pt x="4145" y="79"/>
                  </a:lnTo>
                  <a:lnTo>
                    <a:pt x="4143" y="75"/>
                  </a:lnTo>
                  <a:lnTo>
                    <a:pt x="4139" y="79"/>
                  </a:lnTo>
                  <a:lnTo>
                    <a:pt x="4135" y="82"/>
                  </a:lnTo>
                  <a:lnTo>
                    <a:pt x="4141" y="81"/>
                  </a:lnTo>
                  <a:lnTo>
                    <a:pt x="4146" y="82"/>
                  </a:lnTo>
                  <a:lnTo>
                    <a:pt x="4150" y="86"/>
                  </a:lnTo>
                  <a:lnTo>
                    <a:pt x="4154" y="90"/>
                  </a:lnTo>
                  <a:lnTo>
                    <a:pt x="4156" y="95"/>
                  </a:lnTo>
                  <a:lnTo>
                    <a:pt x="4156" y="97"/>
                  </a:lnTo>
                  <a:lnTo>
                    <a:pt x="4161" y="99"/>
                  </a:lnTo>
                  <a:lnTo>
                    <a:pt x="4165" y="103"/>
                  </a:lnTo>
                  <a:lnTo>
                    <a:pt x="4168" y="99"/>
                  </a:lnTo>
                  <a:lnTo>
                    <a:pt x="4174" y="97"/>
                  </a:lnTo>
                  <a:lnTo>
                    <a:pt x="4174" y="95"/>
                  </a:lnTo>
                  <a:lnTo>
                    <a:pt x="4176" y="90"/>
                  </a:lnTo>
                  <a:lnTo>
                    <a:pt x="4178" y="86"/>
                  </a:lnTo>
                  <a:lnTo>
                    <a:pt x="4183" y="82"/>
                  </a:lnTo>
                  <a:lnTo>
                    <a:pt x="4189" y="81"/>
                  </a:lnTo>
                  <a:lnTo>
                    <a:pt x="4194" y="82"/>
                  </a:lnTo>
                  <a:lnTo>
                    <a:pt x="4200" y="86"/>
                  </a:lnTo>
                  <a:lnTo>
                    <a:pt x="4203" y="90"/>
                  </a:lnTo>
                  <a:lnTo>
                    <a:pt x="4203" y="95"/>
                  </a:lnTo>
                  <a:lnTo>
                    <a:pt x="4203" y="97"/>
                  </a:lnTo>
                  <a:lnTo>
                    <a:pt x="4207" y="97"/>
                  </a:lnTo>
                  <a:lnTo>
                    <a:pt x="4211" y="99"/>
                  </a:lnTo>
                  <a:lnTo>
                    <a:pt x="4212" y="97"/>
                  </a:lnTo>
                  <a:lnTo>
                    <a:pt x="4216" y="97"/>
                  </a:lnTo>
                  <a:lnTo>
                    <a:pt x="4216" y="95"/>
                  </a:lnTo>
                  <a:lnTo>
                    <a:pt x="4218" y="90"/>
                  </a:lnTo>
                  <a:lnTo>
                    <a:pt x="4220" y="86"/>
                  </a:lnTo>
                  <a:lnTo>
                    <a:pt x="4225" y="82"/>
                  </a:lnTo>
                  <a:lnTo>
                    <a:pt x="4231" y="81"/>
                  </a:lnTo>
                  <a:lnTo>
                    <a:pt x="4236" y="82"/>
                  </a:lnTo>
                  <a:lnTo>
                    <a:pt x="4242" y="86"/>
                  </a:lnTo>
                  <a:lnTo>
                    <a:pt x="4246" y="90"/>
                  </a:lnTo>
                  <a:lnTo>
                    <a:pt x="4246" y="95"/>
                  </a:lnTo>
                  <a:lnTo>
                    <a:pt x="4246" y="97"/>
                  </a:lnTo>
                  <a:lnTo>
                    <a:pt x="4249" y="97"/>
                  </a:lnTo>
                  <a:lnTo>
                    <a:pt x="4253" y="99"/>
                  </a:lnTo>
                  <a:lnTo>
                    <a:pt x="4255" y="97"/>
                  </a:lnTo>
                  <a:lnTo>
                    <a:pt x="4258" y="97"/>
                  </a:lnTo>
                  <a:lnTo>
                    <a:pt x="4258" y="95"/>
                  </a:lnTo>
                  <a:lnTo>
                    <a:pt x="4260" y="90"/>
                  </a:lnTo>
                  <a:lnTo>
                    <a:pt x="4264" y="86"/>
                  </a:lnTo>
                  <a:lnTo>
                    <a:pt x="4268" y="82"/>
                  </a:lnTo>
                  <a:lnTo>
                    <a:pt x="4273" y="81"/>
                  </a:lnTo>
                  <a:lnTo>
                    <a:pt x="4280" y="82"/>
                  </a:lnTo>
                  <a:lnTo>
                    <a:pt x="4284" y="86"/>
                  </a:lnTo>
                  <a:lnTo>
                    <a:pt x="4288" y="90"/>
                  </a:lnTo>
                  <a:lnTo>
                    <a:pt x="4290" y="95"/>
                  </a:lnTo>
                  <a:lnTo>
                    <a:pt x="4288" y="97"/>
                  </a:lnTo>
                  <a:lnTo>
                    <a:pt x="4291" y="97"/>
                  </a:lnTo>
                  <a:lnTo>
                    <a:pt x="4295" y="99"/>
                  </a:lnTo>
                  <a:lnTo>
                    <a:pt x="4299" y="97"/>
                  </a:lnTo>
                  <a:lnTo>
                    <a:pt x="4302" y="97"/>
                  </a:lnTo>
                  <a:lnTo>
                    <a:pt x="4302" y="95"/>
                  </a:lnTo>
                  <a:lnTo>
                    <a:pt x="4302" y="90"/>
                  </a:lnTo>
                  <a:lnTo>
                    <a:pt x="4306" y="86"/>
                  </a:lnTo>
                  <a:lnTo>
                    <a:pt x="4312" y="82"/>
                  </a:lnTo>
                  <a:lnTo>
                    <a:pt x="4317" y="81"/>
                  </a:lnTo>
                  <a:lnTo>
                    <a:pt x="4323" y="82"/>
                  </a:lnTo>
                  <a:lnTo>
                    <a:pt x="4326" y="86"/>
                  </a:lnTo>
                  <a:lnTo>
                    <a:pt x="4330" y="90"/>
                  </a:lnTo>
                  <a:lnTo>
                    <a:pt x="4332" y="95"/>
                  </a:lnTo>
                  <a:lnTo>
                    <a:pt x="4332" y="97"/>
                  </a:lnTo>
                  <a:lnTo>
                    <a:pt x="4336" y="99"/>
                  </a:lnTo>
                  <a:lnTo>
                    <a:pt x="4341" y="101"/>
                  </a:lnTo>
                  <a:lnTo>
                    <a:pt x="4343" y="106"/>
                  </a:lnTo>
                  <a:lnTo>
                    <a:pt x="4345" y="112"/>
                  </a:lnTo>
                  <a:lnTo>
                    <a:pt x="4343" y="117"/>
                  </a:lnTo>
                  <a:lnTo>
                    <a:pt x="4339" y="121"/>
                  </a:lnTo>
                  <a:lnTo>
                    <a:pt x="4336" y="125"/>
                  </a:lnTo>
                  <a:lnTo>
                    <a:pt x="4330" y="126"/>
                  </a:lnTo>
                  <a:lnTo>
                    <a:pt x="4325" y="125"/>
                  </a:lnTo>
                  <a:lnTo>
                    <a:pt x="4319" y="123"/>
                  </a:lnTo>
                  <a:lnTo>
                    <a:pt x="4317" y="119"/>
                  </a:lnTo>
                  <a:lnTo>
                    <a:pt x="4314" y="123"/>
                  </a:lnTo>
                  <a:lnTo>
                    <a:pt x="4310" y="125"/>
                  </a:lnTo>
                  <a:lnTo>
                    <a:pt x="4304" y="126"/>
                  </a:lnTo>
                  <a:lnTo>
                    <a:pt x="4299" y="125"/>
                  </a:lnTo>
                  <a:lnTo>
                    <a:pt x="4295" y="123"/>
                  </a:lnTo>
                  <a:lnTo>
                    <a:pt x="4291" y="125"/>
                  </a:lnTo>
                  <a:lnTo>
                    <a:pt x="4286" y="126"/>
                  </a:lnTo>
                  <a:lnTo>
                    <a:pt x="4280" y="125"/>
                  </a:lnTo>
                  <a:lnTo>
                    <a:pt x="4277" y="123"/>
                  </a:lnTo>
                  <a:lnTo>
                    <a:pt x="4273" y="119"/>
                  </a:lnTo>
                  <a:lnTo>
                    <a:pt x="4271" y="123"/>
                  </a:lnTo>
                  <a:lnTo>
                    <a:pt x="4266" y="125"/>
                  </a:lnTo>
                  <a:lnTo>
                    <a:pt x="4260" y="126"/>
                  </a:lnTo>
                  <a:lnTo>
                    <a:pt x="4257" y="125"/>
                  </a:lnTo>
                  <a:lnTo>
                    <a:pt x="4253" y="123"/>
                  </a:lnTo>
                  <a:lnTo>
                    <a:pt x="4249" y="125"/>
                  </a:lnTo>
                  <a:lnTo>
                    <a:pt x="4244" y="126"/>
                  </a:lnTo>
                  <a:lnTo>
                    <a:pt x="4238" y="125"/>
                  </a:lnTo>
                  <a:lnTo>
                    <a:pt x="4235" y="123"/>
                  </a:lnTo>
                  <a:lnTo>
                    <a:pt x="4231" y="119"/>
                  </a:lnTo>
                  <a:lnTo>
                    <a:pt x="4227" y="123"/>
                  </a:lnTo>
                  <a:lnTo>
                    <a:pt x="4224" y="125"/>
                  </a:lnTo>
                  <a:lnTo>
                    <a:pt x="4218" y="126"/>
                  </a:lnTo>
                  <a:lnTo>
                    <a:pt x="4214" y="125"/>
                  </a:lnTo>
                  <a:lnTo>
                    <a:pt x="4211" y="123"/>
                  </a:lnTo>
                  <a:lnTo>
                    <a:pt x="4205" y="125"/>
                  </a:lnTo>
                  <a:lnTo>
                    <a:pt x="4201" y="126"/>
                  </a:lnTo>
                  <a:lnTo>
                    <a:pt x="4196" y="125"/>
                  </a:lnTo>
                  <a:lnTo>
                    <a:pt x="4192" y="123"/>
                  </a:lnTo>
                  <a:lnTo>
                    <a:pt x="4189" y="119"/>
                  </a:lnTo>
                  <a:lnTo>
                    <a:pt x="4185" y="123"/>
                  </a:lnTo>
                  <a:lnTo>
                    <a:pt x="4181" y="125"/>
                  </a:lnTo>
                  <a:lnTo>
                    <a:pt x="4176" y="126"/>
                  </a:lnTo>
                  <a:lnTo>
                    <a:pt x="4172" y="125"/>
                  </a:lnTo>
                  <a:lnTo>
                    <a:pt x="4168" y="123"/>
                  </a:lnTo>
                  <a:lnTo>
                    <a:pt x="4165" y="121"/>
                  </a:lnTo>
                  <a:lnTo>
                    <a:pt x="4161" y="123"/>
                  </a:lnTo>
                  <a:lnTo>
                    <a:pt x="4157" y="125"/>
                  </a:lnTo>
                  <a:lnTo>
                    <a:pt x="4152" y="126"/>
                  </a:lnTo>
                  <a:lnTo>
                    <a:pt x="4148" y="125"/>
                  </a:lnTo>
                  <a:lnTo>
                    <a:pt x="4143" y="123"/>
                  </a:lnTo>
                  <a:lnTo>
                    <a:pt x="4141" y="119"/>
                  </a:lnTo>
                  <a:lnTo>
                    <a:pt x="4137" y="123"/>
                  </a:lnTo>
                  <a:lnTo>
                    <a:pt x="4133" y="125"/>
                  </a:lnTo>
                  <a:lnTo>
                    <a:pt x="4128" y="126"/>
                  </a:lnTo>
                  <a:lnTo>
                    <a:pt x="4122" y="125"/>
                  </a:lnTo>
                  <a:lnTo>
                    <a:pt x="4119" y="123"/>
                  </a:lnTo>
                  <a:lnTo>
                    <a:pt x="4115" y="125"/>
                  </a:lnTo>
                  <a:lnTo>
                    <a:pt x="4111" y="126"/>
                  </a:lnTo>
                  <a:lnTo>
                    <a:pt x="4106" y="125"/>
                  </a:lnTo>
                  <a:lnTo>
                    <a:pt x="4102" y="123"/>
                  </a:lnTo>
                  <a:lnTo>
                    <a:pt x="4099" y="119"/>
                  </a:lnTo>
                  <a:lnTo>
                    <a:pt x="4095" y="123"/>
                  </a:lnTo>
                  <a:lnTo>
                    <a:pt x="4091" y="125"/>
                  </a:lnTo>
                  <a:lnTo>
                    <a:pt x="4086" y="126"/>
                  </a:lnTo>
                  <a:lnTo>
                    <a:pt x="4082" y="125"/>
                  </a:lnTo>
                  <a:lnTo>
                    <a:pt x="4077" y="123"/>
                  </a:lnTo>
                  <a:lnTo>
                    <a:pt x="4073" y="125"/>
                  </a:lnTo>
                  <a:lnTo>
                    <a:pt x="4067" y="126"/>
                  </a:lnTo>
                  <a:lnTo>
                    <a:pt x="4064" y="125"/>
                  </a:lnTo>
                  <a:lnTo>
                    <a:pt x="4058" y="123"/>
                  </a:lnTo>
                  <a:lnTo>
                    <a:pt x="4055" y="119"/>
                  </a:lnTo>
                  <a:lnTo>
                    <a:pt x="4053" y="123"/>
                  </a:lnTo>
                  <a:lnTo>
                    <a:pt x="4047" y="125"/>
                  </a:lnTo>
                  <a:lnTo>
                    <a:pt x="4043" y="126"/>
                  </a:lnTo>
                  <a:lnTo>
                    <a:pt x="4038" y="125"/>
                  </a:lnTo>
                  <a:lnTo>
                    <a:pt x="4034" y="123"/>
                  </a:lnTo>
                  <a:lnTo>
                    <a:pt x="4031" y="125"/>
                  </a:lnTo>
                  <a:lnTo>
                    <a:pt x="4027" y="126"/>
                  </a:lnTo>
                  <a:lnTo>
                    <a:pt x="4021" y="125"/>
                  </a:lnTo>
                  <a:lnTo>
                    <a:pt x="4018" y="123"/>
                  </a:lnTo>
                  <a:lnTo>
                    <a:pt x="4014" y="119"/>
                  </a:lnTo>
                  <a:lnTo>
                    <a:pt x="4010" y="123"/>
                  </a:lnTo>
                  <a:lnTo>
                    <a:pt x="4007" y="125"/>
                  </a:lnTo>
                  <a:lnTo>
                    <a:pt x="4001" y="126"/>
                  </a:lnTo>
                  <a:lnTo>
                    <a:pt x="3996" y="125"/>
                  </a:lnTo>
                  <a:lnTo>
                    <a:pt x="3992" y="123"/>
                  </a:lnTo>
                  <a:lnTo>
                    <a:pt x="3988" y="125"/>
                  </a:lnTo>
                  <a:lnTo>
                    <a:pt x="3983" y="126"/>
                  </a:lnTo>
                  <a:lnTo>
                    <a:pt x="3979" y="125"/>
                  </a:lnTo>
                  <a:lnTo>
                    <a:pt x="3974" y="123"/>
                  </a:lnTo>
                  <a:lnTo>
                    <a:pt x="3972" y="119"/>
                  </a:lnTo>
                  <a:lnTo>
                    <a:pt x="3968" y="123"/>
                  </a:lnTo>
                  <a:lnTo>
                    <a:pt x="3963" y="125"/>
                  </a:lnTo>
                  <a:lnTo>
                    <a:pt x="3959" y="126"/>
                  </a:lnTo>
                  <a:lnTo>
                    <a:pt x="3953" y="125"/>
                  </a:lnTo>
                  <a:lnTo>
                    <a:pt x="3950" y="123"/>
                  </a:lnTo>
                  <a:lnTo>
                    <a:pt x="3946" y="125"/>
                  </a:lnTo>
                  <a:lnTo>
                    <a:pt x="3941" y="126"/>
                  </a:lnTo>
                  <a:lnTo>
                    <a:pt x="3935" y="125"/>
                  </a:lnTo>
                  <a:lnTo>
                    <a:pt x="3931" y="123"/>
                  </a:lnTo>
                  <a:lnTo>
                    <a:pt x="3928" y="119"/>
                  </a:lnTo>
                  <a:lnTo>
                    <a:pt x="3926" y="123"/>
                  </a:lnTo>
                  <a:lnTo>
                    <a:pt x="3920" y="125"/>
                  </a:lnTo>
                  <a:lnTo>
                    <a:pt x="3917" y="126"/>
                  </a:lnTo>
                  <a:lnTo>
                    <a:pt x="3911" y="125"/>
                  </a:lnTo>
                  <a:lnTo>
                    <a:pt x="3908" y="123"/>
                  </a:lnTo>
                  <a:lnTo>
                    <a:pt x="3904" y="125"/>
                  </a:lnTo>
                  <a:lnTo>
                    <a:pt x="3898" y="126"/>
                  </a:lnTo>
                  <a:lnTo>
                    <a:pt x="3893" y="125"/>
                  </a:lnTo>
                  <a:lnTo>
                    <a:pt x="3889" y="123"/>
                  </a:lnTo>
                  <a:lnTo>
                    <a:pt x="3886" y="119"/>
                  </a:lnTo>
                  <a:lnTo>
                    <a:pt x="3884" y="123"/>
                  </a:lnTo>
                  <a:lnTo>
                    <a:pt x="3878" y="125"/>
                  </a:lnTo>
                  <a:lnTo>
                    <a:pt x="3874" y="126"/>
                  </a:lnTo>
                  <a:lnTo>
                    <a:pt x="3869" y="125"/>
                  </a:lnTo>
                  <a:lnTo>
                    <a:pt x="3863" y="123"/>
                  </a:lnTo>
                  <a:lnTo>
                    <a:pt x="3860" y="125"/>
                  </a:lnTo>
                  <a:lnTo>
                    <a:pt x="3852" y="126"/>
                  </a:lnTo>
                  <a:lnTo>
                    <a:pt x="3849" y="125"/>
                  </a:lnTo>
                  <a:lnTo>
                    <a:pt x="3843" y="123"/>
                  </a:lnTo>
                  <a:lnTo>
                    <a:pt x="3841" y="119"/>
                  </a:lnTo>
                  <a:lnTo>
                    <a:pt x="3838" y="123"/>
                  </a:lnTo>
                  <a:lnTo>
                    <a:pt x="3834" y="125"/>
                  </a:lnTo>
                  <a:lnTo>
                    <a:pt x="3829" y="126"/>
                  </a:lnTo>
                  <a:lnTo>
                    <a:pt x="3825" y="126"/>
                  </a:lnTo>
                  <a:lnTo>
                    <a:pt x="3821" y="125"/>
                  </a:lnTo>
                  <a:lnTo>
                    <a:pt x="3818" y="126"/>
                  </a:lnTo>
                  <a:lnTo>
                    <a:pt x="3814" y="126"/>
                  </a:lnTo>
                  <a:lnTo>
                    <a:pt x="3808" y="125"/>
                  </a:lnTo>
                  <a:lnTo>
                    <a:pt x="3805" y="123"/>
                  </a:lnTo>
                  <a:lnTo>
                    <a:pt x="3801" y="119"/>
                  </a:lnTo>
                  <a:lnTo>
                    <a:pt x="3797" y="123"/>
                  </a:lnTo>
                  <a:lnTo>
                    <a:pt x="3794" y="125"/>
                  </a:lnTo>
                  <a:lnTo>
                    <a:pt x="3788" y="126"/>
                  </a:lnTo>
                  <a:lnTo>
                    <a:pt x="3783" y="125"/>
                  </a:lnTo>
                  <a:lnTo>
                    <a:pt x="3779" y="123"/>
                  </a:lnTo>
                  <a:lnTo>
                    <a:pt x="3773" y="125"/>
                  </a:lnTo>
                  <a:lnTo>
                    <a:pt x="3768" y="126"/>
                  </a:lnTo>
                  <a:lnTo>
                    <a:pt x="3764" y="125"/>
                  </a:lnTo>
                  <a:lnTo>
                    <a:pt x="3759" y="123"/>
                  </a:lnTo>
                  <a:lnTo>
                    <a:pt x="3755" y="119"/>
                  </a:lnTo>
                  <a:lnTo>
                    <a:pt x="3753" y="123"/>
                  </a:lnTo>
                  <a:lnTo>
                    <a:pt x="3748" y="125"/>
                  </a:lnTo>
                  <a:lnTo>
                    <a:pt x="3744" y="126"/>
                  </a:lnTo>
                  <a:lnTo>
                    <a:pt x="3739" y="125"/>
                  </a:lnTo>
                  <a:lnTo>
                    <a:pt x="3735" y="123"/>
                  </a:lnTo>
                  <a:lnTo>
                    <a:pt x="3729" y="125"/>
                  </a:lnTo>
                  <a:lnTo>
                    <a:pt x="3726" y="126"/>
                  </a:lnTo>
                  <a:lnTo>
                    <a:pt x="3720" y="125"/>
                  </a:lnTo>
                  <a:lnTo>
                    <a:pt x="3717" y="123"/>
                  </a:lnTo>
                  <a:lnTo>
                    <a:pt x="3713" y="119"/>
                  </a:lnTo>
                  <a:lnTo>
                    <a:pt x="3709" y="123"/>
                  </a:lnTo>
                  <a:lnTo>
                    <a:pt x="3705" y="125"/>
                  </a:lnTo>
                  <a:lnTo>
                    <a:pt x="3700" y="126"/>
                  </a:lnTo>
                  <a:lnTo>
                    <a:pt x="3696" y="125"/>
                  </a:lnTo>
                  <a:lnTo>
                    <a:pt x="3693" y="123"/>
                  </a:lnTo>
                  <a:lnTo>
                    <a:pt x="3687" y="125"/>
                  </a:lnTo>
                  <a:lnTo>
                    <a:pt x="3683" y="126"/>
                  </a:lnTo>
                  <a:lnTo>
                    <a:pt x="3678" y="125"/>
                  </a:lnTo>
                  <a:lnTo>
                    <a:pt x="3674" y="123"/>
                  </a:lnTo>
                  <a:lnTo>
                    <a:pt x="3671" y="119"/>
                  </a:lnTo>
                  <a:lnTo>
                    <a:pt x="3667" y="123"/>
                  </a:lnTo>
                  <a:lnTo>
                    <a:pt x="3663" y="125"/>
                  </a:lnTo>
                  <a:lnTo>
                    <a:pt x="3658" y="126"/>
                  </a:lnTo>
                  <a:lnTo>
                    <a:pt x="3654" y="125"/>
                  </a:lnTo>
                  <a:lnTo>
                    <a:pt x="3649" y="123"/>
                  </a:lnTo>
                  <a:lnTo>
                    <a:pt x="3645" y="125"/>
                  </a:lnTo>
                  <a:lnTo>
                    <a:pt x="3641" y="126"/>
                  </a:lnTo>
                  <a:lnTo>
                    <a:pt x="3636" y="125"/>
                  </a:lnTo>
                  <a:lnTo>
                    <a:pt x="3630" y="123"/>
                  </a:lnTo>
                  <a:lnTo>
                    <a:pt x="3628" y="119"/>
                  </a:lnTo>
                  <a:lnTo>
                    <a:pt x="3625" y="123"/>
                  </a:lnTo>
                  <a:lnTo>
                    <a:pt x="3621" y="125"/>
                  </a:lnTo>
                  <a:lnTo>
                    <a:pt x="3615" y="126"/>
                  </a:lnTo>
                  <a:lnTo>
                    <a:pt x="3610" y="125"/>
                  </a:lnTo>
                  <a:lnTo>
                    <a:pt x="3606" y="123"/>
                  </a:lnTo>
                  <a:lnTo>
                    <a:pt x="3603" y="125"/>
                  </a:lnTo>
                  <a:lnTo>
                    <a:pt x="3597" y="126"/>
                  </a:lnTo>
                  <a:lnTo>
                    <a:pt x="3592" y="125"/>
                  </a:lnTo>
                  <a:lnTo>
                    <a:pt x="3588" y="123"/>
                  </a:lnTo>
                  <a:lnTo>
                    <a:pt x="3584" y="119"/>
                  </a:lnTo>
                  <a:lnTo>
                    <a:pt x="3581" y="123"/>
                  </a:lnTo>
                  <a:lnTo>
                    <a:pt x="3577" y="125"/>
                  </a:lnTo>
                  <a:lnTo>
                    <a:pt x="3571" y="126"/>
                  </a:lnTo>
                  <a:lnTo>
                    <a:pt x="3566" y="125"/>
                  </a:lnTo>
                  <a:lnTo>
                    <a:pt x="3562" y="121"/>
                  </a:lnTo>
                  <a:lnTo>
                    <a:pt x="3559" y="117"/>
                  </a:lnTo>
                  <a:lnTo>
                    <a:pt x="3557" y="112"/>
                  </a:lnTo>
                  <a:lnTo>
                    <a:pt x="3559" y="106"/>
                  </a:lnTo>
                  <a:lnTo>
                    <a:pt x="3560" y="101"/>
                  </a:lnTo>
                  <a:lnTo>
                    <a:pt x="3564" y="99"/>
                  </a:lnTo>
                  <a:lnTo>
                    <a:pt x="3570" y="97"/>
                  </a:lnTo>
                  <a:lnTo>
                    <a:pt x="3570" y="95"/>
                  </a:lnTo>
                  <a:lnTo>
                    <a:pt x="3571" y="90"/>
                  </a:lnTo>
                  <a:lnTo>
                    <a:pt x="3573" y="86"/>
                  </a:lnTo>
                  <a:lnTo>
                    <a:pt x="3579" y="82"/>
                  </a:lnTo>
                  <a:lnTo>
                    <a:pt x="3584" y="81"/>
                  </a:lnTo>
                  <a:lnTo>
                    <a:pt x="3590" y="82"/>
                  </a:lnTo>
                  <a:lnTo>
                    <a:pt x="3595" y="86"/>
                  </a:lnTo>
                  <a:lnTo>
                    <a:pt x="3599" y="90"/>
                  </a:lnTo>
                  <a:lnTo>
                    <a:pt x="3599" y="95"/>
                  </a:lnTo>
                  <a:lnTo>
                    <a:pt x="3599" y="97"/>
                  </a:lnTo>
                  <a:lnTo>
                    <a:pt x="3603" y="97"/>
                  </a:lnTo>
                  <a:lnTo>
                    <a:pt x="3606" y="99"/>
                  </a:lnTo>
                  <a:lnTo>
                    <a:pt x="3610" y="97"/>
                  </a:lnTo>
                  <a:lnTo>
                    <a:pt x="3614" y="97"/>
                  </a:lnTo>
                  <a:lnTo>
                    <a:pt x="3614" y="95"/>
                  </a:lnTo>
                  <a:lnTo>
                    <a:pt x="3614" y="90"/>
                  </a:lnTo>
                  <a:lnTo>
                    <a:pt x="3617" y="86"/>
                  </a:lnTo>
                  <a:lnTo>
                    <a:pt x="3623" y="82"/>
                  </a:lnTo>
                  <a:lnTo>
                    <a:pt x="3628" y="81"/>
                  </a:lnTo>
                  <a:lnTo>
                    <a:pt x="3634" y="82"/>
                  </a:lnTo>
                  <a:lnTo>
                    <a:pt x="3639" y="86"/>
                  </a:lnTo>
                  <a:lnTo>
                    <a:pt x="3641" y="90"/>
                  </a:lnTo>
                  <a:lnTo>
                    <a:pt x="3643" y="95"/>
                  </a:lnTo>
                  <a:lnTo>
                    <a:pt x="3643" y="97"/>
                  </a:lnTo>
                  <a:lnTo>
                    <a:pt x="3647" y="97"/>
                  </a:lnTo>
                  <a:lnTo>
                    <a:pt x="3649" y="99"/>
                  </a:lnTo>
                  <a:lnTo>
                    <a:pt x="3652" y="97"/>
                  </a:lnTo>
                  <a:lnTo>
                    <a:pt x="3656" y="97"/>
                  </a:lnTo>
                  <a:lnTo>
                    <a:pt x="3656" y="95"/>
                  </a:lnTo>
                  <a:lnTo>
                    <a:pt x="3658" y="90"/>
                  </a:lnTo>
                  <a:lnTo>
                    <a:pt x="3661" y="86"/>
                  </a:lnTo>
                  <a:lnTo>
                    <a:pt x="3665" y="82"/>
                  </a:lnTo>
                  <a:lnTo>
                    <a:pt x="3671" y="81"/>
                  </a:lnTo>
                  <a:lnTo>
                    <a:pt x="3678" y="82"/>
                  </a:lnTo>
                  <a:lnTo>
                    <a:pt x="3682" y="86"/>
                  </a:lnTo>
                  <a:lnTo>
                    <a:pt x="3685" y="90"/>
                  </a:lnTo>
                  <a:lnTo>
                    <a:pt x="3685" y="95"/>
                  </a:lnTo>
                  <a:lnTo>
                    <a:pt x="3685" y="97"/>
                  </a:lnTo>
                  <a:lnTo>
                    <a:pt x="3689" y="97"/>
                  </a:lnTo>
                  <a:lnTo>
                    <a:pt x="3693" y="99"/>
                  </a:lnTo>
                  <a:lnTo>
                    <a:pt x="3694" y="97"/>
                  </a:lnTo>
                  <a:lnTo>
                    <a:pt x="3698" y="97"/>
                  </a:lnTo>
                  <a:lnTo>
                    <a:pt x="3698" y="95"/>
                  </a:lnTo>
                  <a:lnTo>
                    <a:pt x="3698" y="90"/>
                  </a:lnTo>
                  <a:lnTo>
                    <a:pt x="3702" y="86"/>
                  </a:lnTo>
                  <a:lnTo>
                    <a:pt x="3707" y="82"/>
                  </a:lnTo>
                  <a:lnTo>
                    <a:pt x="3713" y="81"/>
                  </a:lnTo>
                  <a:lnTo>
                    <a:pt x="3718" y="82"/>
                  </a:lnTo>
                  <a:lnTo>
                    <a:pt x="3724" y="86"/>
                  </a:lnTo>
                  <a:lnTo>
                    <a:pt x="3726" y="90"/>
                  </a:lnTo>
                  <a:lnTo>
                    <a:pt x="3728" y="95"/>
                  </a:lnTo>
                  <a:lnTo>
                    <a:pt x="3728" y="97"/>
                  </a:lnTo>
                  <a:lnTo>
                    <a:pt x="3731" y="97"/>
                  </a:lnTo>
                  <a:lnTo>
                    <a:pt x="3735" y="99"/>
                  </a:lnTo>
                  <a:lnTo>
                    <a:pt x="3737" y="97"/>
                  </a:lnTo>
                  <a:lnTo>
                    <a:pt x="3740" y="97"/>
                  </a:lnTo>
                  <a:lnTo>
                    <a:pt x="3740" y="95"/>
                  </a:lnTo>
                  <a:lnTo>
                    <a:pt x="3742" y="90"/>
                  </a:lnTo>
                  <a:lnTo>
                    <a:pt x="3746" y="86"/>
                  </a:lnTo>
                  <a:lnTo>
                    <a:pt x="3750" y="82"/>
                  </a:lnTo>
                  <a:lnTo>
                    <a:pt x="3757" y="81"/>
                  </a:lnTo>
                  <a:lnTo>
                    <a:pt x="3762" y="82"/>
                  </a:lnTo>
                  <a:lnTo>
                    <a:pt x="3766" y="86"/>
                  </a:lnTo>
                  <a:lnTo>
                    <a:pt x="3770" y="90"/>
                  </a:lnTo>
                  <a:lnTo>
                    <a:pt x="3772" y="95"/>
                  </a:lnTo>
                  <a:lnTo>
                    <a:pt x="3772" y="97"/>
                  </a:lnTo>
                  <a:lnTo>
                    <a:pt x="3775" y="97"/>
                  </a:lnTo>
                  <a:lnTo>
                    <a:pt x="3779" y="101"/>
                  </a:lnTo>
                  <a:lnTo>
                    <a:pt x="3783" y="97"/>
                  </a:lnTo>
                  <a:lnTo>
                    <a:pt x="3786" y="97"/>
                  </a:lnTo>
                  <a:lnTo>
                    <a:pt x="3786" y="95"/>
                  </a:lnTo>
                  <a:lnTo>
                    <a:pt x="3786" y="90"/>
                  </a:lnTo>
                  <a:lnTo>
                    <a:pt x="3790" y="86"/>
                  </a:lnTo>
                  <a:lnTo>
                    <a:pt x="3796" y="82"/>
                  </a:lnTo>
                  <a:lnTo>
                    <a:pt x="3801" y="81"/>
                  </a:lnTo>
                  <a:lnTo>
                    <a:pt x="3807" y="82"/>
                  </a:lnTo>
                  <a:lnTo>
                    <a:pt x="3812" y="86"/>
                  </a:lnTo>
                  <a:lnTo>
                    <a:pt x="3814" y="90"/>
                  </a:lnTo>
                  <a:lnTo>
                    <a:pt x="3816" y="95"/>
                  </a:lnTo>
                  <a:lnTo>
                    <a:pt x="3816" y="97"/>
                  </a:lnTo>
                  <a:lnTo>
                    <a:pt x="3821" y="99"/>
                  </a:lnTo>
                  <a:lnTo>
                    <a:pt x="3827" y="97"/>
                  </a:lnTo>
                  <a:lnTo>
                    <a:pt x="3827" y="95"/>
                  </a:lnTo>
                  <a:lnTo>
                    <a:pt x="3827" y="90"/>
                  </a:lnTo>
                  <a:lnTo>
                    <a:pt x="3830" y="86"/>
                  </a:lnTo>
                  <a:lnTo>
                    <a:pt x="3836" y="82"/>
                  </a:lnTo>
                  <a:lnTo>
                    <a:pt x="3841" y="81"/>
                  </a:lnTo>
                  <a:lnTo>
                    <a:pt x="3847" y="82"/>
                  </a:lnTo>
                  <a:lnTo>
                    <a:pt x="3851" y="86"/>
                  </a:lnTo>
                  <a:lnTo>
                    <a:pt x="3854" y="90"/>
                  </a:lnTo>
                  <a:lnTo>
                    <a:pt x="3856" y="95"/>
                  </a:lnTo>
                  <a:lnTo>
                    <a:pt x="3856" y="97"/>
                  </a:lnTo>
                  <a:lnTo>
                    <a:pt x="3860" y="99"/>
                  </a:lnTo>
                  <a:lnTo>
                    <a:pt x="3863" y="101"/>
                  </a:lnTo>
                  <a:lnTo>
                    <a:pt x="3867" y="97"/>
                  </a:lnTo>
                  <a:lnTo>
                    <a:pt x="3871" y="97"/>
                  </a:lnTo>
                  <a:lnTo>
                    <a:pt x="3871" y="95"/>
                  </a:lnTo>
                  <a:lnTo>
                    <a:pt x="3873" y="90"/>
                  </a:lnTo>
                  <a:lnTo>
                    <a:pt x="3876" y="86"/>
                  </a:lnTo>
                  <a:lnTo>
                    <a:pt x="3880" y="82"/>
                  </a:lnTo>
                  <a:lnTo>
                    <a:pt x="3886" y="81"/>
                  </a:lnTo>
                  <a:lnTo>
                    <a:pt x="3893" y="82"/>
                  </a:lnTo>
                  <a:lnTo>
                    <a:pt x="3897" y="86"/>
                  </a:lnTo>
                  <a:lnTo>
                    <a:pt x="3900" y="90"/>
                  </a:lnTo>
                  <a:lnTo>
                    <a:pt x="3902" y="95"/>
                  </a:lnTo>
                  <a:lnTo>
                    <a:pt x="3902" y="97"/>
                  </a:lnTo>
                  <a:lnTo>
                    <a:pt x="3904" y="97"/>
                  </a:lnTo>
                  <a:lnTo>
                    <a:pt x="3908" y="99"/>
                  </a:lnTo>
                  <a:lnTo>
                    <a:pt x="3911" y="97"/>
                  </a:lnTo>
                  <a:lnTo>
                    <a:pt x="3913" y="97"/>
                  </a:lnTo>
                  <a:lnTo>
                    <a:pt x="3913" y="95"/>
                  </a:lnTo>
                  <a:lnTo>
                    <a:pt x="3915" y="90"/>
                  </a:lnTo>
                  <a:lnTo>
                    <a:pt x="3919" y="86"/>
                  </a:lnTo>
                  <a:lnTo>
                    <a:pt x="3922" y="82"/>
                  </a:lnTo>
                  <a:lnTo>
                    <a:pt x="3928" y="81"/>
                  </a:lnTo>
                  <a:lnTo>
                    <a:pt x="3935" y="82"/>
                  </a:lnTo>
                  <a:lnTo>
                    <a:pt x="3939" y="86"/>
                  </a:lnTo>
                  <a:lnTo>
                    <a:pt x="3942" y="90"/>
                  </a:lnTo>
                  <a:lnTo>
                    <a:pt x="3944" y="95"/>
                  </a:lnTo>
                  <a:lnTo>
                    <a:pt x="3944" y="97"/>
                  </a:lnTo>
                  <a:lnTo>
                    <a:pt x="3946" y="97"/>
                  </a:lnTo>
                  <a:lnTo>
                    <a:pt x="3950" y="99"/>
                  </a:lnTo>
                  <a:lnTo>
                    <a:pt x="3953" y="97"/>
                  </a:lnTo>
                  <a:lnTo>
                    <a:pt x="3957" y="97"/>
                  </a:lnTo>
                  <a:lnTo>
                    <a:pt x="3955" y="95"/>
                  </a:lnTo>
                  <a:lnTo>
                    <a:pt x="3957" y="90"/>
                  </a:lnTo>
                  <a:lnTo>
                    <a:pt x="3961" y="86"/>
                  </a:lnTo>
                  <a:lnTo>
                    <a:pt x="3964" y="82"/>
                  </a:lnTo>
                  <a:lnTo>
                    <a:pt x="3972" y="81"/>
                  </a:lnTo>
                  <a:lnTo>
                    <a:pt x="3977" y="82"/>
                  </a:lnTo>
                  <a:lnTo>
                    <a:pt x="3981" y="86"/>
                  </a:lnTo>
                  <a:lnTo>
                    <a:pt x="3985" y="90"/>
                  </a:lnTo>
                  <a:lnTo>
                    <a:pt x="3987" y="95"/>
                  </a:lnTo>
                  <a:lnTo>
                    <a:pt x="3987" y="97"/>
                  </a:lnTo>
                  <a:lnTo>
                    <a:pt x="3990" y="97"/>
                  </a:lnTo>
                  <a:lnTo>
                    <a:pt x="3992" y="99"/>
                  </a:lnTo>
                  <a:lnTo>
                    <a:pt x="3996" y="97"/>
                  </a:lnTo>
                  <a:lnTo>
                    <a:pt x="3999" y="97"/>
                  </a:lnTo>
                  <a:lnTo>
                    <a:pt x="3999" y="95"/>
                  </a:lnTo>
                  <a:lnTo>
                    <a:pt x="3999" y="90"/>
                  </a:lnTo>
                  <a:lnTo>
                    <a:pt x="4003" y="86"/>
                  </a:lnTo>
                  <a:lnTo>
                    <a:pt x="4009" y="82"/>
                  </a:lnTo>
                  <a:lnTo>
                    <a:pt x="4014" y="81"/>
                  </a:lnTo>
                  <a:lnTo>
                    <a:pt x="4020" y="82"/>
                  </a:lnTo>
                  <a:lnTo>
                    <a:pt x="4025" y="86"/>
                  </a:lnTo>
                  <a:lnTo>
                    <a:pt x="4029" y="90"/>
                  </a:lnTo>
                  <a:lnTo>
                    <a:pt x="4029" y="95"/>
                  </a:lnTo>
                  <a:lnTo>
                    <a:pt x="4029" y="97"/>
                  </a:lnTo>
                  <a:lnTo>
                    <a:pt x="4034" y="99"/>
                  </a:lnTo>
                  <a:lnTo>
                    <a:pt x="4038" y="97"/>
                  </a:lnTo>
                  <a:lnTo>
                    <a:pt x="4040" y="97"/>
                  </a:lnTo>
                  <a:lnTo>
                    <a:pt x="4040" y="95"/>
                  </a:lnTo>
                  <a:lnTo>
                    <a:pt x="4042" y="90"/>
                  </a:lnTo>
                  <a:lnTo>
                    <a:pt x="4045" y="86"/>
                  </a:lnTo>
                  <a:lnTo>
                    <a:pt x="4049" y="82"/>
                  </a:lnTo>
                  <a:lnTo>
                    <a:pt x="4045" y="82"/>
                  </a:lnTo>
                  <a:lnTo>
                    <a:pt x="4040" y="82"/>
                  </a:lnTo>
                  <a:lnTo>
                    <a:pt x="4036" y="81"/>
                  </a:lnTo>
                  <a:lnTo>
                    <a:pt x="4031" y="82"/>
                  </a:lnTo>
                  <a:lnTo>
                    <a:pt x="4027" y="82"/>
                  </a:lnTo>
                  <a:lnTo>
                    <a:pt x="4021" y="82"/>
                  </a:lnTo>
                  <a:lnTo>
                    <a:pt x="4018" y="79"/>
                  </a:lnTo>
                  <a:lnTo>
                    <a:pt x="4014" y="75"/>
                  </a:lnTo>
                  <a:lnTo>
                    <a:pt x="4010" y="79"/>
                  </a:lnTo>
                  <a:lnTo>
                    <a:pt x="4007" y="82"/>
                  </a:lnTo>
                  <a:lnTo>
                    <a:pt x="4001" y="82"/>
                  </a:lnTo>
                  <a:lnTo>
                    <a:pt x="3996" y="82"/>
                  </a:lnTo>
                  <a:lnTo>
                    <a:pt x="3992" y="81"/>
                  </a:lnTo>
                  <a:lnTo>
                    <a:pt x="3988" y="82"/>
                  </a:lnTo>
                  <a:lnTo>
                    <a:pt x="3983" y="82"/>
                  </a:lnTo>
                  <a:lnTo>
                    <a:pt x="3979" y="82"/>
                  </a:lnTo>
                  <a:lnTo>
                    <a:pt x="3974" y="79"/>
                  </a:lnTo>
                  <a:lnTo>
                    <a:pt x="3972" y="75"/>
                  </a:lnTo>
                  <a:lnTo>
                    <a:pt x="3968" y="79"/>
                  </a:lnTo>
                  <a:lnTo>
                    <a:pt x="3963" y="82"/>
                  </a:lnTo>
                  <a:lnTo>
                    <a:pt x="3959" y="82"/>
                  </a:lnTo>
                  <a:lnTo>
                    <a:pt x="3953" y="82"/>
                  </a:lnTo>
                  <a:lnTo>
                    <a:pt x="3950" y="81"/>
                  </a:lnTo>
                  <a:lnTo>
                    <a:pt x="3946" y="82"/>
                  </a:lnTo>
                  <a:lnTo>
                    <a:pt x="3941" y="82"/>
                  </a:lnTo>
                  <a:lnTo>
                    <a:pt x="3935" y="82"/>
                  </a:lnTo>
                  <a:lnTo>
                    <a:pt x="3931" y="79"/>
                  </a:lnTo>
                  <a:lnTo>
                    <a:pt x="3928" y="75"/>
                  </a:lnTo>
                  <a:lnTo>
                    <a:pt x="3926" y="79"/>
                  </a:lnTo>
                  <a:lnTo>
                    <a:pt x="3920" y="82"/>
                  </a:lnTo>
                  <a:lnTo>
                    <a:pt x="3917" y="82"/>
                  </a:lnTo>
                  <a:lnTo>
                    <a:pt x="3911" y="82"/>
                  </a:lnTo>
                  <a:lnTo>
                    <a:pt x="3908" y="81"/>
                  </a:lnTo>
                  <a:lnTo>
                    <a:pt x="3904" y="82"/>
                  </a:lnTo>
                  <a:lnTo>
                    <a:pt x="3898" y="82"/>
                  </a:lnTo>
                  <a:lnTo>
                    <a:pt x="3893" y="82"/>
                  </a:lnTo>
                  <a:lnTo>
                    <a:pt x="3889" y="79"/>
                  </a:lnTo>
                  <a:lnTo>
                    <a:pt x="3886" y="75"/>
                  </a:lnTo>
                  <a:lnTo>
                    <a:pt x="3884" y="79"/>
                  </a:lnTo>
                  <a:lnTo>
                    <a:pt x="3878" y="82"/>
                  </a:lnTo>
                  <a:lnTo>
                    <a:pt x="3874" y="82"/>
                  </a:lnTo>
                  <a:lnTo>
                    <a:pt x="3869" y="82"/>
                  </a:lnTo>
                  <a:lnTo>
                    <a:pt x="3863" y="79"/>
                  </a:lnTo>
                  <a:lnTo>
                    <a:pt x="3860" y="82"/>
                  </a:lnTo>
                  <a:lnTo>
                    <a:pt x="3852" y="82"/>
                  </a:lnTo>
                  <a:lnTo>
                    <a:pt x="3849" y="82"/>
                  </a:lnTo>
                  <a:lnTo>
                    <a:pt x="3843" y="79"/>
                  </a:lnTo>
                  <a:lnTo>
                    <a:pt x="3841" y="75"/>
                  </a:lnTo>
                  <a:lnTo>
                    <a:pt x="3838" y="79"/>
                  </a:lnTo>
                  <a:lnTo>
                    <a:pt x="3834" y="82"/>
                  </a:lnTo>
                  <a:lnTo>
                    <a:pt x="3829" y="82"/>
                  </a:lnTo>
                  <a:lnTo>
                    <a:pt x="3825" y="82"/>
                  </a:lnTo>
                  <a:lnTo>
                    <a:pt x="3821" y="81"/>
                  </a:lnTo>
                  <a:lnTo>
                    <a:pt x="3818" y="82"/>
                  </a:lnTo>
                  <a:lnTo>
                    <a:pt x="3814" y="82"/>
                  </a:lnTo>
                  <a:lnTo>
                    <a:pt x="3808" y="82"/>
                  </a:lnTo>
                  <a:lnTo>
                    <a:pt x="3805" y="79"/>
                  </a:lnTo>
                  <a:lnTo>
                    <a:pt x="3801" y="75"/>
                  </a:lnTo>
                  <a:lnTo>
                    <a:pt x="3797" y="79"/>
                  </a:lnTo>
                  <a:lnTo>
                    <a:pt x="3794" y="82"/>
                  </a:lnTo>
                  <a:lnTo>
                    <a:pt x="3788" y="82"/>
                  </a:lnTo>
                  <a:lnTo>
                    <a:pt x="3783" y="82"/>
                  </a:lnTo>
                  <a:lnTo>
                    <a:pt x="3779" y="79"/>
                  </a:lnTo>
                  <a:lnTo>
                    <a:pt x="3773" y="82"/>
                  </a:lnTo>
                  <a:lnTo>
                    <a:pt x="3768" y="82"/>
                  </a:lnTo>
                  <a:lnTo>
                    <a:pt x="3764" y="82"/>
                  </a:lnTo>
                  <a:lnTo>
                    <a:pt x="3759" y="79"/>
                  </a:lnTo>
                  <a:lnTo>
                    <a:pt x="3755" y="75"/>
                  </a:lnTo>
                  <a:lnTo>
                    <a:pt x="3753" y="79"/>
                  </a:lnTo>
                  <a:lnTo>
                    <a:pt x="3748" y="82"/>
                  </a:lnTo>
                  <a:lnTo>
                    <a:pt x="3744" y="82"/>
                  </a:lnTo>
                  <a:lnTo>
                    <a:pt x="3739" y="82"/>
                  </a:lnTo>
                  <a:lnTo>
                    <a:pt x="3735" y="81"/>
                  </a:lnTo>
                  <a:lnTo>
                    <a:pt x="3729" y="82"/>
                  </a:lnTo>
                  <a:lnTo>
                    <a:pt x="3726" y="82"/>
                  </a:lnTo>
                  <a:lnTo>
                    <a:pt x="3720" y="82"/>
                  </a:lnTo>
                  <a:lnTo>
                    <a:pt x="3717" y="79"/>
                  </a:lnTo>
                  <a:lnTo>
                    <a:pt x="3713" y="75"/>
                  </a:lnTo>
                  <a:lnTo>
                    <a:pt x="3709" y="79"/>
                  </a:lnTo>
                  <a:lnTo>
                    <a:pt x="3705" y="82"/>
                  </a:lnTo>
                  <a:lnTo>
                    <a:pt x="3700" y="82"/>
                  </a:lnTo>
                  <a:lnTo>
                    <a:pt x="3696" y="82"/>
                  </a:lnTo>
                  <a:lnTo>
                    <a:pt x="3693" y="81"/>
                  </a:lnTo>
                  <a:lnTo>
                    <a:pt x="3687" y="82"/>
                  </a:lnTo>
                  <a:lnTo>
                    <a:pt x="3683" y="82"/>
                  </a:lnTo>
                  <a:lnTo>
                    <a:pt x="3678" y="82"/>
                  </a:lnTo>
                  <a:lnTo>
                    <a:pt x="3674" y="79"/>
                  </a:lnTo>
                  <a:lnTo>
                    <a:pt x="3671" y="75"/>
                  </a:lnTo>
                  <a:lnTo>
                    <a:pt x="3667" y="79"/>
                  </a:lnTo>
                  <a:lnTo>
                    <a:pt x="3663" y="82"/>
                  </a:lnTo>
                  <a:lnTo>
                    <a:pt x="3658" y="82"/>
                  </a:lnTo>
                  <a:lnTo>
                    <a:pt x="3654" y="82"/>
                  </a:lnTo>
                  <a:lnTo>
                    <a:pt x="3649" y="81"/>
                  </a:lnTo>
                  <a:lnTo>
                    <a:pt x="3645" y="82"/>
                  </a:lnTo>
                  <a:lnTo>
                    <a:pt x="3641" y="82"/>
                  </a:lnTo>
                  <a:lnTo>
                    <a:pt x="3636" y="82"/>
                  </a:lnTo>
                  <a:lnTo>
                    <a:pt x="3630" y="79"/>
                  </a:lnTo>
                  <a:lnTo>
                    <a:pt x="3628" y="75"/>
                  </a:lnTo>
                  <a:lnTo>
                    <a:pt x="3625" y="79"/>
                  </a:lnTo>
                  <a:lnTo>
                    <a:pt x="3621" y="82"/>
                  </a:lnTo>
                  <a:lnTo>
                    <a:pt x="3615" y="82"/>
                  </a:lnTo>
                  <a:lnTo>
                    <a:pt x="3610" y="82"/>
                  </a:lnTo>
                  <a:lnTo>
                    <a:pt x="3606" y="81"/>
                  </a:lnTo>
                  <a:lnTo>
                    <a:pt x="3603" y="82"/>
                  </a:lnTo>
                  <a:lnTo>
                    <a:pt x="3597" y="82"/>
                  </a:lnTo>
                  <a:lnTo>
                    <a:pt x="3592" y="82"/>
                  </a:lnTo>
                  <a:lnTo>
                    <a:pt x="3588" y="79"/>
                  </a:lnTo>
                  <a:lnTo>
                    <a:pt x="3584" y="75"/>
                  </a:lnTo>
                  <a:lnTo>
                    <a:pt x="3581" y="79"/>
                  </a:lnTo>
                  <a:lnTo>
                    <a:pt x="3577" y="82"/>
                  </a:lnTo>
                  <a:lnTo>
                    <a:pt x="3571" y="82"/>
                  </a:lnTo>
                  <a:lnTo>
                    <a:pt x="3566" y="82"/>
                  </a:lnTo>
                  <a:lnTo>
                    <a:pt x="3562" y="79"/>
                  </a:lnTo>
                  <a:lnTo>
                    <a:pt x="3559" y="73"/>
                  </a:lnTo>
                  <a:lnTo>
                    <a:pt x="3557" y="68"/>
                  </a:lnTo>
                  <a:lnTo>
                    <a:pt x="3559" y="62"/>
                  </a:lnTo>
                  <a:lnTo>
                    <a:pt x="3560" y="58"/>
                  </a:lnTo>
                  <a:lnTo>
                    <a:pt x="3564" y="55"/>
                  </a:lnTo>
                  <a:lnTo>
                    <a:pt x="3570" y="53"/>
                  </a:lnTo>
                  <a:lnTo>
                    <a:pt x="3570" y="53"/>
                  </a:lnTo>
                  <a:lnTo>
                    <a:pt x="3571" y="47"/>
                  </a:lnTo>
                  <a:lnTo>
                    <a:pt x="3573" y="42"/>
                  </a:lnTo>
                  <a:lnTo>
                    <a:pt x="3579" y="38"/>
                  </a:lnTo>
                  <a:lnTo>
                    <a:pt x="3584" y="38"/>
                  </a:lnTo>
                  <a:lnTo>
                    <a:pt x="3590" y="38"/>
                  </a:lnTo>
                  <a:lnTo>
                    <a:pt x="3595" y="42"/>
                  </a:lnTo>
                  <a:lnTo>
                    <a:pt x="3599" y="47"/>
                  </a:lnTo>
                  <a:lnTo>
                    <a:pt x="3599" y="53"/>
                  </a:lnTo>
                  <a:lnTo>
                    <a:pt x="3599" y="53"/>
                  </a:lnTo>
                  <a:lnTo>
                    <a:pt x="3603" y="55"/>
                  </a:lnTo>
                  <a:lnTo>
                    <a:pt x="3606" y="57"/>
                  </a:lnTo>
                  <a:lnTo>
                    <a:pt x="3610" y="55"/>
                  </a:lnTo>
                  <a:lnTo>
                    <a:pt x="3614" y="53"/>
                  </a:lnTo>
                  <a:lnTo>
                    <a:pt x="3614" y="53"/>
                  </a:lnTo>
                  <a:lnTo>
                    <a:pt x="3614" y="49"/>
                  </a:lnTo>
                  <a:lnTo>
                    <a:pt x="3615" y="46"/>
                  </a:lnTo>
                  <a:lnTo>
                    <a:pt x="3615" y="46"/>
                  </a:lnTo>
                  <a:lnTo>
                    <a:pt x="3610" y="44"/>
                  </a:lnTo>
                  <a:lnTo>
                    <a:pt x="3604" y="40"/>
                  </a:lnTo>
                  <a:lnTo>
                    <a:pt x="3601" y="36"/>
                  </a:lnTo>
                  <a:lnTo>
                    <a:pt x="3601" y="31"/>
                  </a:lnTo>
                  <a:lnTo>
                    <a:pt x="3601" y="25"/>
                  </a:lnTo>
                  <a:lnTo>
                    <a:pt x="3604" y="20"/>
                  </a:lnTo>
                  <a:lnTo>
                    <a:pt x="3608" y="18"/>
                  </a:lnTo>
                  <a:lnTo>
                    <a:pt x="3614" y="16"/>
                  </a:lnTo>
                  <a:lnTo>
                    <a:pt x="3614" y="14"/>
                  </a:lnTo>
                  <a:lnTo>
                    <a:pt x="3614" y="9"/>
                  </a:lnTo>
                  <a:lnTo>
                    <a:pt x="3617" y="3"/>
                  </a:lnTo>
                  <a:lnTo>
                    <a:pt x="3623" y="2"/>
                  </a:lnTo>
                  <a:lnTo>
                    <a:pt x="36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116"/>
            <p:cNvSpPr>
              <a:spLocks noEditPoints="1"/>
            </p:cNvSpPr>
            <p:nvPr/>
          </p:nvSpPr>
          <p:spPr bwMode="auto">
            <a:xfrm>
              <a:off x="3086101" y="3748088"/>
              <a:ext cx="3881438" cy="141288"/>
            </a:xfrm>
            <a:custGeom>
              <a:avLst/>
              <a:gdLst>
                <a:gd name="T0" fmla="*/ 2291 w 4890"/>
                <a:gd name="T1" fmla="*/ 175 h 179"/>
                <a:gd name="T2" fmla="*/ 2284 w 4890"/>
                <a:gd name="T3" fmla="*/ 146 h 179"/>
                <a:gd name="T4" fmla="*/ 2271 w 4890"/>
                <a:gd name="T5" fmla="*/ 105 h 179"/>
                <a:gd name="T6" fmla="*/ 96 w 4890"/>
                <a:gd name="T7" fmla="*/ 103 h 179"/>
                <a:gd name="T8" fmla="*/ 189 w 4890"/>
                <a:gd name="T9" fmla="*/ 91 h 179"/>
                <a:gd name="T10" fmla="*/ 296 w 4890"/>
                <a:gd name="T11" fmla="*/ 91 h 179"/>
                <a:gd name="T12" fmla="*/ 390 w 4890"/>
                <a:gd name="T13" fmla="*/ 103 h 179"/>
                <a:gd name="T14" fmla="*/ 485 w 4890"/>
                <a:gd name="T15" fmla="*/ 102 h 179"/>
                <a:gd name="T16" fmla="*/ 586 w 4890"/>
                <a:gd name="T17" fmla="*/ 85 h 179"/>
                <a:gd name="T18" fmla="*/ 518 w 4890"/>
                <a:gd name="T19" fmla="*/ 131 h 179"/>
                <a:gd name="T20" fmla="*/ 381 w 4890"/>
                <a:gd name="T21" fmla="*/ 131 h 179"/>
                <a:gd name="T22" fmla="*/ 243 w 4890"/>
                <a:gd name="T23" fmla="*/ 124 h 179"/>
                <a:gd name="T24" fmla="*/ 107 w 4890"/>
                <a:gd name="T25" fmla="*/ 131 h 179"/>
                <a:gd name="T26" fmla="*/ 19 w 4890"/>
                <a:gd name="T27" fmla="*/ 91 h 179"/>
                <a:gd name="T28" fmla="*/ 1747 w 4890"/>
                <a:gd name="T29" fmla="*/ 48 h 179"/>
                <a:gd name="T30" fmla="*/ 1841 w 4890"/>
                <a:gd name="T31" fmla="*/ 63 h 179"/>
                <a:gd name="T32" fmla="*/ 1940 w 4890"/>
                <a:gd name="T33" fmla="*/ 63 h 179"/>
                <a:gd name="T34" fmla="*/ 2036 w 4890"/>
                <a:gd name="T35" fmla="*/ 48 h 179"/>
                <a:gd name="T36" fmla="*/ 1977 w 4890"/>
                <a:gd name="T37" fmla="*/ 89 h 179"/>
                <a:gd name="T38" fmla="*/ 1839 w 4890"/>
                <a:gd name="T39" fmla="*/ 92 h 179"/>
                <a:gd name="T40" fmla="*/ 1701 w 4890"/>
                <a:gd name="T41" fmla="*/ 89 h 179"/>
                <a:gd name="T42" fmla="*/ 3726 w 4890"/>
                <a:gd name="T43" fmla="*/ 61 h 179"/>
                <a:gd name="T44" fmla="*/ 3825 w 4890"/>
                <a:gd name="T45" fmla="*/ 61 h 179"/>
                <a:gd name="T46" fmla="*/ 3926 w 4890"/>
                <a:gd name="T47" fmla="*/ 45 h 179"/>
                <a:gd name="T48" fmla="*/ 4027 w 4890"/>
                <a:gd name="T49" fmla="*/ 61 h 179"/>
                <a:gd name="T50" fmla="*/ 4122 w 4890"/>
                <a:gd name="T51" fmla="*/ 63 h 179"/>
                <a:gd name="T52" fmla="*/ 4218 w 4890"/>
                <a:gd name="T53" fmla="*/ 50 h 179"/>
                <a:gd name="T54" fmla="*/ 4271 w 4890"/>
                <a:gd name="T55" fmla="*/ 83 h 179"/>
                <a:gd name="T56" fmla="*/ 4133 w 4890"/>
                <a:gd name="T57" fmla="*/ 91 h 179"/>
                <a:gd name="T58" fmla="*/ 3994 w 4890"/>
                <a:gd name="T59" fmla="*/ 91 h 179"/>
                <a:gd name="T60" fmla="*/ 3858 w 4890"/>
                <a:gd name="T61" fmla="*/ 91 h 179"/>
                <a:gd name="T62" fmla="*/ 3718 w 4890"/>
                <a:gd name="T63" fmla="*/ 91 h 179"/>
                <a:gd name="T64" fmla="*/ 4582 w 4890"/>
                <a:gd name="T65" fmla="*/ 89 h 179"/>
                <a:gd name="T66" fmla="*/ 61 w 4890"/>
                <a:gd name="T67" fmla="*/ 46 h 179"/>
                <a:gd name="T68" fmla="*/ 169 w 4890"/>
                <a:gd name="T69" fmla="*/ 46 h 179"/>
                <a:gd name="T70" fmla="*/ 261 w 4890"/>
                <a:gd name="T71" fmla="*/ 59 h 179"/>
                <a:gd name="T72" fmla="*/ 357 w 4890"/>
                <a:gd name="T73" fmla="*/ 57 h 179"/>
                <a:gd name="T74" fmla="*/ 458 w 4890"/>
                <a:gd name="T75" fmla="*/ 43 h 179"/>
                <a:gd name="T76" fmla="*/ 559 w 4890"/>
                <a:gd name="T77" fmla="*/ 57 h 179"/>
                <a:gd name="T78" fmla="*/ 561 w 4890"/>
                <a:gd name="T79" fmla="*/ 87 h 179"/>
                <a:gd name="T80" fmla="*/ 423 w 4890"/>
                <a:gd name="T81" fmla="*/ 87 h 179"/>
                <a:gd name="T82" fmla="*/ 287 w 4890"/>
                <a:gd name="T83" fmla="*/ 81 h 179"/>
                <a:gd name="T84" fmla="*/ 151 w 4890"/>
                <a:gd name="T85" fmla="*/ 87 h 179"/>
                <a:gd name="T86" fmla="*/ 11 w 4890"/>
                <a:gd name="T87" fmla="*/ 87 h 179"/>
                <a:gd name="T88" fmla="*/ 1698 w 4890"/>
                <a:gd name="T89" fmla="*/ 4 h 179"/>
                <a:gd name="T90" fmla="*/ 1799 w 4890"/>
                <a:gd name="T91" fmla="*/ 19 h 179"/>
                <a:gd name="T92" fmla="*/ 1894 w 4890"/>
                <a:gd name="T93" fmla="*/ 21 h 179"/>
                <a:gd name="T94" fmla="*/ 1988 w 4890"/>
                <a:gd name="T95" fmla="*/ 8 h 179"/>
                <a:gd name="T96" fmla="*/ 2094 w 4890"/>
                <a:gd name="T97" fmla="*/ 8 h 179"/>
                <a:gd name="T98" fmla="*/ 2006 w 4890"/>
                <a:gd name="T99" fmla="*/ 48 h 179"/>
                <a:gd name="T100" fmla="*/ 1868 w 4890"/>
                <a:gd name="T101" fmla="*/ 41 h 179"/>
                <a:gd name="T102" fmla="*/ 1734 w 4890"/>
                <a:gd name="T103" fmla="*/ 48 h 179"/>
                <a:gd name="T104" fmla="*/ 1644 w 4890"/>
                <a:gd name="T105" fmla="*/ 8 h 179"/>
                <a:gd name="T106" fmla="*/ 3898 w 4890"/>
                <a:gd name="T107" fmla="*/ 11 h 179"/>
                <a:gd name="T108" fmla="*/ 3990 w 4890"/>
                <a:gd name="T109" fmla="*/ 21 h 179"/>
                <a:gd name="T110" fmla="*/ 4084 w 4890"/>
                <a:gd name="T111" fmla="*/ 11 h 179"/>
                <a:gd name="T112" fmla="*/ 4192 w 4890"/>
                <a:gd name="T113" fmla="*/ 4 h 179"/>
                <a:gd name="T114" fmla="*/ 4216 w 4890"/>
                <a:gd name="T115" fmla="*/ 48 h 179"/>
                <a:gd name="T116" fmla="*/ 4076 w 4890"/>
                <a:gd name="T117" fmla="*/ 45 h 179"/>
                <a:gd name="T118" fmla="*/ 3939 w 4890"/>
                <a:gd name="T119" fmla="*/ 48 h 179"/>
                <a:gd name="T120" fmla="*/ 3803 w 4890"/>
                <a:gd name="T121" fmla="*/ 45 h 179"/>
                <a:gd name="T122" fmla="*/ 4870 w 4890"/>
                <a:gd name="T123" fmla="*/ 4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0" h="179">
                  <a:moveTo>
                    <a:pt x="2298" y="89"/>
                  </a:moveTo>
                  <a:lnTo>
                    <a:pt x="2304" y="89"/>
                  </a:lnTo>
                  <a:lnTo>
                    <a:pt x="2309" y="92"/>
                  </a:lnTo>
                  <a:lnTo>
                    <a:pt x="2313" y="98"/>
                  </a:lnTo>
                  <a:lnTo>
                    <a:pt x="2313" y="103"/>
                  </a:lnTo>
                  <a:lnTo>
                    <a:pt x="2313" y="105"/>
                  </a:lnTo>
                  <a:lnTo>
                    <a:pt x="2318" y="105"/>
                  </a:lnTo>
                  <a:lnTo>
                    <a:pt x="2322" y="109"/>
                  </a:lnTo>
                  <a:lnTo>
                    <a:pt x="2326" y="114"/>
                  </a:lnTo>
                  <a:lnTo>
                    <a:pt x="2326" y="118"/>
                  </a:lnTo>
                  <a:lnTo>
                    <a:pt x="2326" y="125"/>
                  </a:lnTo>
                  <a:lnTo>
                    <a:pt x="2322" y="129"/>
                  </a:lnTo>
                  <a:lnTo>
                    <a:pt x="2317" y="133"/>
                  </a:lnTo>
                  <a:lnTo>
                    <a:pt x="2311" y="135"/>
                  </a:lnTo>
                  <a:lnTo>
                    <a:pt x="2306" y="133"/>
                  </a:lnTo>
                  <a:lnTo>
                    <a:pt x="2311" y="136"/>
                  </a:lnTo>
                  <a:lnTo>
                    <a:pt x="2313" y="140"/>
                  </a:lnTo>
                  <a:lnTo>
                    <a:pt x="2313" y="146"/>
                  </a:lnTo>
                  <a:lnTo>
                    <a:pt x="2313" y="146"/>
                  </a:lnTo>
                  <a:lnTo>
                    <a:pt x="2318" y="147"/>
                  </a:lnTo>
                  <a:lnTo>
                    <a:pt x="2322" y="151"/>
                  </a:lnTo>
                  <a:lnTo>
                    <a:pt x="2326" y="155"/>
                  </a:lnTo>
                  <a:lnTo>
                    <a:pt x="2326" y="160"/>
                  </a:lnTo>
                  <a:lnTo>
                    <a:pt x="2326" y="166"/>
                  </a:lnTo>
                  <a:lnTo>
                    <a:pt x="2322" y="171"/>
                  </a:lnTo>
                  <a:lnTo>
                    <a:pt x="2317" y="175"/>
                  </a:lnTo>
                  <a:lnTo>
                    <a:pt x="2311" y="175"/>
                  </a:lnTo>
                  <a:lnTo>
                    <a:pt x="2306" y="175"/>
                  </a:lnTo>
                  <a:lnTo>
                    <a:pt x="2302" y="173"/>
                  </a:lnTo>
                  <a:lnTo>
                    <a:pt x="2298" y="168"/>
                  </a:lnTo>
                  <a:lnTo>
                    <a:pt x="2295" y="173"/>
                  </a:lnTo>
                  <a:lnTo>
                    <a:pt x="2291" y="175"/>
                  </a:lnTo>
                  <a:lnTo>
                    <a:pt x="2285" y="175"/>
                  </a:lnTo>
                  <a:lnTo>
                    <a:pt x="2282" y="175"/>
                  </a:lnTo>
                  <a:lnTo>
                    <a:pt x="2280" y="173"/>
                  </a:lnTo>
                  <a:lnTo>
                    <a:pt x="2274" y="177"/>
                  </a:lnTo>
                  <a:lnTo>
                    <a:pt x="2269" y="179"/>
                  </a:lnTo>
                  <a:lnTo>
                    <a:pt x="2263" y="177"/>
                  </a:lnTo>
                  <a:lnTo>
                    <a:pt x="2260" y="175"/>
                  </a:lnTo>
                  <a:lnTo>
                    <a:pt x="2256" y="171"/>
                  </a:lnTo>
                  <a:lnTo>
                    <a:pt x="2252" y="175"/>
                  </a:lnTo>
                  <a:lnTo>
                    <a:pt x="2249" y="177"/>
                  </a:lnTo>
                  <a:lnTo>
                    <a:pt x="2243" y="179"/>
                  </a:lnTo>
                  <a:lnTo>
                    <a:pt x="2238" y="177"/>
                  </a:lnTo>
                  <a:lnTo>
                    <a:pt x="2232" y="173"/>
                  </a:lnTo>
                  <a:lnTo>
                    <a:pt x="2230" y="170"/>
                  </a:lnTo>
                  <a:lnTo>
                    <a:pt x="2228" y="164"/>
                  </a:lnTo>
                  <a:lnTo>
                    <a:pt x="2230" y="159"/>
                  </a:lnTo>
                  <a:lnTo>
                    <a:pt x="2232" y="153"/>
                  </a:lnTo>
                  <a:lnTo>
                    <a:pt x="2236" y="151"/>
                  </a:lnTo>
                  <a:lnTo>
                    <a:pt x="2241" y="149"/>
                  </a:lnTo>
                  <a:lnTo>
                    <a:pt x="2241" y="147"/>
                  </a:lnTo>
                  <a:lnTo>
                    <a:pt x="2243" y="142"/>
                  </a:lnTo>
                  <a:lnTo>
                    <a:pt x="2245" y="136"/>
                  </a:lnTo>
                  <a:lnTo>
                    <a:pt x="2250" y="135"/>
                  </a:lnTo>
                  <a:lnTo>
                    <a:pt x="2256" y="133"/>
                  </a:lnTo>
                  <a:lnTo>
                    <a:pt x="2262" y="135"/>
                  </a:lnTo>
                  <a:lnTo>
                    <a:pt x="2267" y="136"/>
                  </a:lnTo>
                  <a:lnTo>
                    <a:pt x="2271" y="142"/>
                  </a:lnTo>
                  <a:lnTo>
                    <a:pt x="2271" y="147"/>
                  </a:lnTo>
                  <a:lnTo>
                    <a:pt x="2271" y="149"/>
                  </a:lnTo>
                  <a:lnTo>
                    <a:pt x="2276" y="151"/>
                  </a:lnTo>
                  <a:lnTo>
                    <a:pt x="2280" y="147"/>
                  </a:lnTo>
                  <a:lnTo>
                    <a:pt x="2284" y="146"/>
                  </a:lnTo>
                  <a:lnTo>
                    <a:pt x="2284" y="146"/>
                  </a:lnTo>
                  <a:lnTo>
                    <a:pt x="2285" y="140"/>
                  </a:lnTo>
                  <a:lnTo>
                    <a:pt x="2287" y="136"/>
                  </a:lnTo>
                  <a:lnTo>
                    <a:pt x="2291" y="133"/>
                  </a:lnTo>
                  <a:lnTo>
                    <a:pt x="2285" y="135"/>
                  </a:lnTo>
                  <a:lnTo>
                    <a:pt x="2282" y="133"/>
                  </a:lnTo>
                  <a:lnTo>
                    <a:pt x="2278" y="131"/>
                  </a:lnTo>
                  <a:lnTo>
                    <a:pt x="2274" y="135"/>
                  </a:lnTo>
                  <a:lnTo>
                    <a:pt x="2269" y="135"/>
                  </a:lnTo>
                  <a:lnTo>
                    <a:pt x="2263" y="135"/>
                  </a:lnTo>
                  <a:lnTo>
                    <a:pt x="2260" y="131"/>
                  </a:lnTo>
                  <a:lnTo>
                    <a:pt x="2256" y="127"/>
                  </a:lnTo>
                  <a:lnTo>
                    <a:pt x="2252" y="131"/>
                  </a:lnTo>
                  <a:lnTo>
                    <a:pt x="2249" y="135"/>
                  </a:lnTo>
                  <a:lnTo>
                    <a:pt x="2243" y="135"/>
                  </a:lnTo>
                  <a:lnTo>
                    <a:pt x="2238" y="135"/>
                  </a:lnTo>
                  <a:lnTo>
                    <a:pt x="2232" y="131"/>
                  </a:lnTo>
                  <a:lnTo>
                    <a:pt x="2230" y="125"/>
                  </a:lnTo>
                  <a:lnTo>
                    <a:pt x="2228" y="120"/>
                  </a:lnTo>
                  <a:lnTo>
                    <a:pt x="2230" y="114"/>
                  </a:lnTo>
                  <a:lnTo>
                    <a:pt x="2232" y="111"/>
                  </a:lnTo>
                  <a:lnTo>
                    <a:pt x="2236" y="107"/>
                  </a:lnTo>
                  <a:lnTo>
                    <a:pt x="2241" y="105"/>
                  </a:lnTo>
                  <a:lnTo>
                    <a:pt x="2241" y="105"/>
                  </a:lnTo>
                  <a:lnTo>
                    <a:pt x="2243" y="98"/>
                  </a:lnTo>
                  <a:lnTo>
                    <a:pt x="2245" y="94"/>
                  </a:lnTo>
                  <a:lnTo>
                    <a:pt x="2250" y="91"/>
                  </a:lnTo>
                  <a:lnTo>
                    <a:pt x="2256" y="89"/>
                  </a:lnTo>
                  <a:lnTo>
                    <a:pt x="2262" y="91"/>
                  </a:lnTo>
                  <a:lnTo>
                    <a:pt x="2267" y="94"/>
                  </a:lnTo>
                  <a:lnTo>
                    <a:pt x="2271" y="98"/>
                  </a:lnTo>
                  <a:lnTo>
                    <a:pt x="2271" y="105"/>
                  </a:lnTo>
                  <a:lnTo>
                    <a:pt x="2271" y="105"/>
                  </a:lnTo>
                  <a:lnTo>
                    <a:pt x="2276" y="107"/>
                  </a:lnTo>
                  <a:lnTo>
                    <a:pt x="2280" y="105"/>
                  </a:lnTo>
                  <a:lnTo>
                    <a:pt x="2284" y="105"/>
                  </a:lnTo>
                  <a:lnTo>
                    <a:pt x="2284" y="103"/>
                  </a:lnTo>
                  <a:lnTo>
                    <a:pt x="2285" y="98"/>
                  </a:lnTo>
                  <a:lnTo>
                    <a:pt x="2287" y="92"/>
                  </a:lnTo>
                  <a:lnTo>
                    <a:pt x="2293" y="89"/>
                  </a:lnTo>
                  <a:lnTo>
                    <a:pt x="2298" y="89"/>
                  </a:lnTo>
                  <a:close/>
                  <a:moveTo>
                    <a:pt x="28" y="85"/>
                  </a:moveTo>
                  <a:lnTo>
                    <a:pt x="35" y="87"/>
                  </a:lnTo>
                  <a:lnTo>
                    <a:pt x="39" y="91"/>
                  </a:lnTo>
                  <a:lnTo>
                    <a:pt x="43" y="94"/>
                  </a:lnTo>
                  <a:lnTo>
                    <a:pt x="44" y="102"/>
                  </a:lnTo>
                  <a:lnTo>
                    <a:pt x="43" y="102"/>
                  </a:lnTo>
                  <a:lnTo>
                    <a:pt x="46" y="103"/>
                  </a:lnTo>
                  <a:lnTo>
                    <a:pt x="50" y="105"/>
                  </a:lnTo>
                  <a:lnTo>
                    <a:pt x="54" y="103"/>
                  </a:lnTo>
                  <a:lnTo>
                    <a:pt x="57" y="102"/>
                  </a:lnTo>
                  <a:lnTo>
                    <a:pt x="57" y="102"/>
                  </a:lnTo>
                  <a:lnTo>
                    <a:pt x="57" y="94"/>
                  </a:lnTo>
                  <a:lnTo>
                    <a:pt x="61" y="91"/>
                  </a:lnTo>
                  <a:lnTo>
                    <a:pt x="66" y="87"/>
                  </a:lnTo>
                  <a:lnTo>
                    <a:pt x="72" y="85"/>
                  </a:lnTo>
                  <a:lnTo>
                    <a:pt x="77" y="87"/>
                  </a:lnTo>
                  <a:lnTo>
                    <a:pt x="83" y="91"/>
                  </a:lnTo>
                  <a:lnTo>
                    <a:pt x="87" y="94"/>
                  </a:lnTo>
                  <a:lnTo>
                    <a:pt x="87" y="102"/>
                  </a:lnTo>
                  <a:lnTo>
                    <a:pt x="87" y="102"/>
                  </a:lnTo>
                  <a:lnTo>
                    <a:pt x="90" y="103"/>
                  </a:lnTo>
                  <a:lnTo>
                    <a:pt x="94" y="105"/>
                  </a:lnTo>
                  <a:lnTo>
                    <a:pt x="96" y="103"/>
                  </a:lnTo>
                  <a:lnTo>
                    <a:pt x="99" y="102"/>
                  </a:lnTo>
                  <a:lnTo>
                    <a:pt x="99" y="102"/>
                  </a:lnTo>
                  <a:lnTo>
                    <a:pt x="101" y="94"/>
                  </a:lnTo>
                  <a:lnTo>
                    <a:pt x="105" y="91"/>
                  </a:lnTo>
                  <a:lnTo>
                    <a:pt x="109" y="87"/>
                  </a:lnTo>
                  <a:lnTo>
                    <a:pt x="114" y="85"/>
                  </a:lnTo>
                  <a:lnTo>
                    <a:pt x="121" y="87"/>
                  </a:lnTo>
                  <a:lnTo>
                    <a:pt x="125" y="91"/>
                  </a:lnTo>
                  <a:lnTo>
                    <a:pt x="129" y="94"/>
                  </a:lnTo>
                  <a:lnTo>
                    <a:pt x="131" y="102"/>
                  </a:lnTo>
                  <a:lnTo>
                    <a:pt x="129" y="102"/>
                  </a:lnTo>
                  <a:lnTo>
                    <a:pt x="133" y="103"/>
                  </a:lnTo>
                  <a:lnTo>
                    <a:pt x="136" y="105"/>
                  </a:lnTo>
                  <a:lnTo>
                    <a:pt x="140" y="103"/>
                  </a:lnTo>
                  <a:lnTo>
                    <a:pt x="144" y="102"/>
                  </a:lnTo>
                  <a:lnTo>
                    <a:pt x="144" y="102"/>
                  </a:lnTo>
                  <a:lnTo>
                    <a:pt x="144" y="94"/>
                  </a:lnTo>
                  <a:lnTo>
                    <a:pt x="147" y="91"/>
                  </a:lnTo>
                  <a:lnTo>
                    <a:pt x="153" y="87"/>
                  </a:lnTo>
                  <a:lnTo>
                    <a:pt x="158" y="85"/>
                  </a:lnTo>
                  <a:lnTo>
                    <a:pt x="164" y="87"/>
                  </a:lnTo>
                  <a:lnTo>
                    <a:pt x="169" y="91"/>
                  </a:lnTo>
                  <a:lnTo>
                    <a:pt x="171" y="94"/>
                  </a:lnTo>
                  <a:lnTo>
                    <a:pt x="173" y="102"/>
                  </a:lnTo>
                  <a:lnTo>
                    <a:pt x="173" y="102"/>
                  </a:lnTo>
                  <a:lnTo>
                    <a:pt x="177" y="103"/>
                  </a:lnTo>
                  <a:lnTo>
                    <a:pt x="178" y="105"/>
                  </a:lnTo>
                  <a:lnTo>
                    <a:pt x="182" y="103"/>
                  </a:lnTo>
                  <a:lnTo>
                    <a:pt x="186" y="102"/>
                  </a:lnTo>
                  <a:lnTo>
                    <a:pt x="186" y="102"/>
                  </a:lnTo>
                  <a:lnTo>
                    <a:pt x="188" y="94"/>
                  </a:lnTo>
                  <a:lnTo>
                    <a:pt x="189" y="91"/>
                  </a:lnTo>
                  <a:lnTo>
                    <a:pt x="195" y="87"/>
                  </a:lnTo>
                  <a:lnTo>
                    <a:pt x="200" y="85"/>
                  </a:lnTo>
                  <a:lnTo>
                    <a:pt x="206" y="87"/>
                  </a:lnTo>
                  <a:lnTo>
                    <a:pt x="212" y="91"/>
                  </a:lnTo>
                  <a:lnTo>
                    <a:pt x="215" y="94"/>
                  </a:lnTo>
                  <a:lnTo>
                    <a:pt x="215" y="102"/>
                  </a:lnTo>
                  <a:lnTo>
                    <a:pt x="215" y="102"/>
                  </a:lnTo>
                  <a:lnTo>
                    <a:pt x="219" y="103"/>
                  </a:lnTo>
                  <a:lnTo>
                    <a:pt x="223" y="105"/>
                  </a:lnTo>
                  <a:lnTo>
                    <a:pt x="224" y="103"/>
                  </a:lnTo>
                  <a:lnTo>
                    <a:pt x="228" y="102"/>
                  </a:lnTo>
                  <a:lnTo>
                    <a:pt x="228" y="102"/>
                  </a:lnTo>
                  <a:lnTo>
                    <a:pt x="230" y="94"/>
                  </a:lnTo>
                  <a:lnTo>
                    <a:pt x="234" y="91"/>
                  </a:lnTo>
                  <a:lnTo>
                    <a:pt x="237" y="87"/>
                  </a:lnTo>
                  <a:lnTo>
                    <a:pt x="243" y="85"/>
                  </a:lnTo>
                  <a:lnTo>
                    <a:pt x="250" y="87"/>
                  </a:lnTo>
                  <a:lnTo>
                    <a:pt x="254" y="91"/>
                  </a:lnTo>
                  <a:lnTo>
                    <a:pt x="257" y="94"/>
                  </a:lnTo>
                  <a:lnTo>
                    <a:pt x="259" y="102"/>
                  </a:lnTo>
                  <a:lnTo>
                    <a:pt x="257" y="102"/>
                  </a:lnTo>
                  <a:lnTo>
                    <a:pt x="261" y="103"/>
                  </a:lnTo>
                  <a:lnTo>
                    <a:pt x="265" y="105"/>
                  </a:lnTo>
                  <a:lnTo>
                    <a:pt x="268" y="103"/>
                  </a:lnTo>
                  <a:lnTo>
                    <a:pt x="272" y="102"/>
                  </a:lnTo>
                  <a:lnTo>
                    <a:pt x="270" y="102"/>
                  </a:lnTo>
                  <a:lnTo>
                    <a:pt x="272" y="94"/>
                  </a:lnTo>
                  <a:lnTo>
                    <a:pt x="276" y="91"/>
                  </a:lnTo>
                  <a:lnTo>
                    <a:pt x="279" y="87"/>
                  </a:lnTo>
                  <a:lnTo>
                    <a:pt x="287" y="85"/>
                  </a:lnTo>
                  <a:lnTo>
                    <a:pt x="292" y="87"/>
                  </a:lnTo>
                  <a:lnTo>
                    <a:pt x="296" y="91"/>
                  </a:lnTo>
                  <a:lnTo>
                    <a:pt x="300" y="94"/>
                  </a:lnTo>
                  <a:lnTo>
                    <a:pt x="302" y="102"/>
                  </a:lnTo>
                  <a:lnTo>
                    <a:pt x="302" y="102"/>
                  </a:lnTo>
                  <a:lnTo>
                    <a:pt x="305" y="103"/>
                  </a:lnTo>
                  <a:lnTo>
                    <a:pt x="307" y="105"/>
                  </a:lnTo>
                  <a:lnTo>
                    <a:pt x="311" y="103"/>
                  </a:lnTo>
                  <a:lnTo>
                    <a:pt x="314" y="102"/>
                  </a:lnTo>
                  <a:lnTo>
                    <a:pt x="314" y="102"/>
                  </a:lnTo>
                  <a:lnTo>
                    <a:pt x="314" y="94"/>
                  </a:lnTo>
                  <a:lnTo>
                    <a:pt x="318" y="91"/>
                  </a:lnTo>
                  <a:lnTo>
                    <a:pt x="324" y="87"/>
                  </a:lnTo>
                  <a:lnTo>
                    <a:pt x="329" y="85"/>
                  </a:lnTo>
                  <a:lnTo>
                    <a:pt x="335" y="87"/>
                  </a:lnTo>
                  <a:lnTo>
                    <a:pt x="340" y="91"/>
                  </a:lnTo>
                  <a:lnTo>
                    <a:pt x="342" y="94"/>
                  </a:lnTo>
                  <a:lnTo>
                    <a:pt x="344" y="102"/>
                  </a:lnTo>
                  <a:lnTo>
                    <a:pt x="344" y="102"/>
                  </a:lnTo>
                  <a:lnTo>
                    <a:pt x="347" y="103"/>
                  </a:lnTo>
                  <a:lnTo>
                    <a:pt x="351" y="105"/>
                  </a:lnTo>
                  <a:lnTo>
                    <a:pt x="353" y="103"/>
                  </a:lnTo>
                  <a:lnTo>
                    <a:pt x="357" y="102"/>
                  </a:lnTo>
                  <a:lnTo>
                    <a:pt x="357" y="102"/>
                  </a:lnTo>
                  <a:lnTo>
                    <a:pt x="358" y="94"/>
                  </a:lnTo>
                  <a:lnTo>
                    <a:pt x="362" y="91"/>
                  </a:lnTo>
                  <a:lnTo>
                    <a:pt x="366" y="87"/>
                  </a:lnTo>
                  <a:lnTo>
                    <a:pt x="373" y="85"/>
                  </a:lnTo>
                  <a:lnTo>
                    <a:pt x="379" y="87"/>
                  </a:lnTo>
                  <a:lnTo>
                    <a:pt x="382" y="91"/>
                  </a:lnTo>
                  <a:lnTo>
                    <a:pt x="386" y="94"/>
                  </a:lnTo>
                  <a:lnTo>
                    <a:pt x="388" y="102"/>
                  </a:lnTo>
                  <a:lnTo>
                    <a:pt x="388" y="102"/>
                  </a:lnTo>
                  <a:lnTo>
                    <a:pt x="390" y="103"/>
                  </a:lnTo>
                  <a:lnTo>
                    <a:pt x="393" y="105"/>
                  </a:lnTo>
                  <a:lnTo>
                    <a:pt x="397" y="103"/>
                  </a:lnTo>
                  <a:lnTo>
                    <a:pt x="401" y="102"/>
                  </a:lnTo>
                  <a:lnTo>
                    <a:pt x="401" y="102"/>
                  </a:lnTo>
                  <a:lnTo>
                    <a:pt x="401" y="94"/>
                  </a:lnTo>
                  <a:lnTo>
                    <a:pt x="404" y="91"/>
                  </a:lnTo>
                  <a:lnTo>
                    <a:pt x="410" y="87"/>
                  </a:lnTo>
                  <a:lnTo>
                    <a:pt x="415" y="85"/>
                  </a:lnTo>
                  <a:lnTo>
                    <a:pt x="421" y="87"/>
                  </a:lnTo>
                  <a:lnTo>
                    <a:pt x="425" y="91"/>
                  </a:lnTo>
                  <a:lnTo>
                    <a:pt x="428" y="94"/>
                  </a:lnTo>
                  <a:lnTo>
                    <a:pt x="430" y="102"/>
                  </a:lnTo>
                  <a:lnTo>
                    <a:pt x="430" y="102"/>
                  </a:lnTo>
                  <a:lnTo>
                    <a:pt x="434" y="103"/>
                  </a:lnTo>
                  <a:lnTo>
                    <a:pt x="436" y="105"/>
                  </a:lnTo>
                  <a:lnTo>
                    <a:pt x="439" y="103"/>
                  </a:lnTo>
                  <a:lnTo>
                    <a:pt x="443" y="102"/>
                  </a:lnTo>
                  <a:lnTo>
                    <a:pt x="443" y="102"/>
                  </a:lnTo>
                  <a:lnTo>
                    <a:pt x="445" y="94"/>
                  </a:lnTo>
                  <a:lnTo>
                    <a:pt x="447" y="91"/>
                  </a:lnTo>
                  <a:lnTo>
                    <a:pt x="452" y="87"/>
                  </a:lnTo>
                  <a:lnTo>
                    <a:pt x="458" y="85"/>
                  </a:lnTo>
                  <a:lnTo>
                    <a:pt x="463" y="87"/>
                  </a:lnTo>
                  <a:lnTo>
                    <a:pt x="469" y="91"/>
                  </a:lnTo>
                  <a:lnTo>
                    <a:pt x="472" y="94"/>
                  </a:lnTo>
                  <a:lnTo>
                    <a:pt x="472" y="102"/>
                  </a:lnTo>
                  <a:lnTo>
                    <a:pt x="472" y="102"/>
                  </a:lnTo>
                  <a:lnTo>
                    <a:pt x="476" y="103"/>
                  </a:lnTo>
                  <a:lnTo>
                    <a:pt x="480" y="105"/>
                  </a:lnTo>
                  <a:lnTo>
                    <a:pt x="482" y="103"/>
                  </a:lnTo>
                  <a:lnTo>
                    <a:pt x="485" y="102"/>
                  </a:lnTo>
                  <a:lnTo>
                    <a:pt x="485" y="102"/>
                  </a:lnTo>
                  <a:lnTo>
                    <a:pt x="487" y="94"/>
                  </a:lnTo>
                  <a:lnTo>
                    <a:pt x="489" y="91"/>
                  </a:lnTo>
                  <a:lnTo>
                    <a:pt x="494" y="87"/>
                  </a:lnTo>
                  <a:lnTo>
                    <a:pt x="500" y="85"/>
                  </a:lnTo>
                  <a:lnTo>
                    <a:pt x="505" y="87"/>
                  </a:lnTo>
                  <a:lnTo>
                    <a:pt x="511" y="91"/>
                  </a:lnTo>
                  <a:lnTo>
                    <a:pt x="515" y="94"/>
                  </a:lnTo>
                  <a:lnTo>
                    <a:pt x="515" y="102"/>
                  </a:lnTo>
                  <a:lnTo>
                    <a:pt x="515" y="102"/>
                  </a:lnTo>
                  <a:lnTo>
                    <a:pt x="518" y="103"/>
                  </a:lnTo>
                  <a:lnTo>
                    <a:pt x="522" y="105"/>
                  </a:lnTo>
                  <a:lnTo>
                    <a:pt x="526" y="103"/>
                  </a:lnTo>
                  <a:lnTo>
                    <a:pt x="529" y="102"/>
                  </a:lnTo>
                  <a:lnTo>
                    <a:pt x="527" y="102"/>
                  </a:lnTo>
                  <a:lnTo>
                    <a:pt x="529" y="94"/>
                  </a:lnTo>
                  <a:lnTo>
                    <a:pt x="533" y="91"/>
                  </a:lnTo>
                  <a:lnTo>
                    <a:pt x="537" y="87"/>
                  </a:lnTo>
                  <a:lnTo>
                    <a:pt x="544" y="85"/>
                  </a:lnTo>
                  <a:lnTo>
                    <a:pt x="549" y="87"/>
                  </a:lnTo>
                  <a:lnTo>
                    <a:pt x="553" y="91"/>
                  </a:lnTo>
                  <a:lnTo>
                    <a:pt x="557" y="94"/>
                  </a:lnTo>
                  <a:lnTo>
                    <a:pt x="559" y="102"/>
                  </a:lnTo>
                  <a:lnTo>
                    <a:pt x="559" y="102"/>
                  </a:lnTo>
                  <a:lnTo>
                    <a:pt x="562" y="103"/>
                  </a:lnTo>
                  <a:lnTo>
                    <a:pt x="564" y="105"/>
                  </a:lnTo>
                  <a:lnTo>
                    <a:pt x="568" y="103"/>
                  </a:lnTo>
                  <a:lnTo>
                    <a:pt x="572" y="102"/>
                  </a:lnTo>
                  <a:lnTo>
                    <a:pt x="572" y="102"/>
                  </a:lnTo>
                  <a:lnTo>
                    <a:pt x="573" y="94"/>
                  </a:lnTo>
                  <a:lnTo>
                    <a:pt x="575" y="91"/>
                  </a:lnTo>
                  <a:lnTo>
                    <a:pt x="581" y="87"/>
                  </a:lnTo>
                  <a:lnTo>
                    <a:pt x="586" y="85"/>
                  </a:lnTo>
                  <a:lnTo>
                    <a:pt x="592" y="87"/>
                  </a:lnTo>
                  <a:lnTo>
                    <a:pt x="597" y="91"/>
                  </a:lnTo>
                  <a:lnTo>
                    <a:pt x="601" y="94"/>
                  </a:lnTo>
                  <a:lnTo>
                    <a:pt x="601" y="102"/>
                  </a:lnTo>
                  <a:lnTo>
                    <a:pt x="601" y="102"/>
                  </a:lnTo>
                  <a:lnTo>
                    <a:pt x="606" y="103"/>
                  </a:lnTo>
                  <a:lnTo>
                    <a:pt x="610" y="107"/>
                  </a:lnTo>
                  <a:lnTo>
                    <a:pt x="614" y="111"/>
                  </a:lnTo>
                  <a:lnTo>
                    <a:pt x="614" y="116"/>
                  </a:lnTo>
                  <a:lnTo>
                    <a:pt x="612" y="122"/>
                  </a:lnTo>
                  <a:lnTo>
                    <a:pt x="610" y="127"/>
                  </a:lnTo>
                  <a:lnTo>
                    <a:pt x="605" y="131"/>
                  </a:lnTo>
                  <a:lnTo>
                    <a:pt x="599" y="131"/>
                  </a:lnTo>
                  <a:lnTo>
                    <a:pt x="594" y="131"/>
                  </a:lnTo>
                  <a:lnTo>
                    <a:pt x="590" y="127"/>
                  </a:lnTo>
                  <a:lnTo>
                    <a:pt x="586" y="124"/>
                  </a:lnTo>
                  <a:lnTo>
                    <a:pt x="583" y="127"/>
                  </a:lnTo>
                  <a:lnTo>
                    <a:pt x="579" y="131"/>
                  </a:lnTo>
                  <a:lnTo>
                    <a:pt x="573" y="131"/>
                  </a:lnTo>
                  <a:lnTo>
                    <a:pt x="570" y="131"/>
                  </a:lnTo>
                  <a:lnTo>
                    <a:pt x="564" y="127"/>
                  </a:lnTo>
                  <a:lnTo>
                    <a:pt x="561" y="131"/>
                  </a:lnTo>
                  <a:lnTo>
                    <a:pt x="555" y="131"/>
                  </a:lnTo>
                  <a:lnTo>
                    <a:pt x="551" y="131"/>
                  </a:lnTo>
                  <a:lnTo>
                    <a:pt x="546" y="127"/>
                  </a:lnTo>
                  <a:lnTo>
                    <a:pt x="542" y="124"/>
                  </a:lnTo>
                  <a:lnTo>
                    <a:pt x="540" y="127"/>
                  </a:lnTo>
                  <a:lnTo>
                    <a:pt x="535" y="131"/>
                  </a:lnTo>
                  <a:lnTo>
                    <a:pt x="531" y="131"/>
                  </a:lnTo>
                  <a:lnTo>
                    <a:pt x="526" y="131"/>
                  </a:lnTo>
                  <a:lnTo>
                    <a:pt x="522" y="127"/>
                  </a:lnTo>
                  <a:lnTo>
                    <a:pt x="518" y="131"/>
                  </a:lnTo>
                  <a:lnTo>
                    <a:pt x="513" y="131"/>
                  </a:lnTo>
                  <a:lnTo>
                    <a:pt x="507" y="131"/>
                  </a:lnTo>
                  <a:lnTo>
                    <a:pt x="504" y="127"/>
                  </a:lnTo>
                  <a:lnTo>
                    <a:pt x="500" y="124"/>
                  </a:lnTo>
                  <a:lnTo>
                    <a:pt x="496" y="127"/>
                  </a:lnTo>
                  <a:lnTo>
                    <a:pt x="493" y="131"/>
                  </a:lnTo>
                  <a:lnTo>
                    <a:pt x="487" y="131"/>
                  </a:lnTo>
                  <a:lnTo>
                    <a:pt x="483" y="131"/>
                  </a:lnTo>
                  <a:lnTo>
                    <a:pt x="480" y="129"/>
                  </a:lnTo>
                  <a:lnTo>
                    <a:pt x="474" y="131"/>
                  </a:lnTo>
                  <a:lnTo>
                    <a:pt x="471" y="131"/>
                  </a:lnTo>
                  <a:lnTo>
                    <a:pt x="465" y="131"/>
                  </a:lnTo>
                  <a:lnTo>
                    <a:pt x="461" y="127"/>
                  </a:lnTo>
                  <a:lnTo>
                    <a:pt x="458" y="124"/>
                  </a:lnTo>
                  <a:lnTo>
                    <a:pt x="454" y="127"/>
                  </a:lnTo>
                  <a:lnTo>
                    <a:pt x="450" y="131"/>
                  </a:lnTo>
                  <a:lnTo>
                    <a:pt x="445" y="131"/>
                  </a:lnTo>
                  <a:lnTo>
                    <a:pt x="441" y="131"/>
                  </a:lnTo>
                  <a:lnTo>
                    <a:pt x="436" y="127"/>
                  </a:lnTo>
                  <a:lnTo>
                    <a:pt x="432" y="131"/>
                  </a:lnTo>
                  <a:lnTo>
                    <a:pt x="428" y="131"/>
                  </a:lnTo>
                  <a:lnTo>
                    <a:pt x="423" y="131"/>
                  </a:lnTo>
                  <a:lnTo>
                    <a:pt x="417" y="127"/>
                  </a:lnTo>
                  <a:lnTo>
                    <a:pt x="415" y="124"/>
                  </a:lnTo>
                  <a:lnTo>
                    <a:pt x="412" y="127"/>
                  </a:lnTo>
                  <a:lnTo>
                    <a:pt x="408" y="131"/>
                  </a:lnTo>
                  <a:lnTo>
                    <a:pt x="403" y="131"/>
                  </a:lnTo>
                  <a:lnTo>
                    <a:pt x="397" y="131"/>
                  </a:lnTo>
                  <a:lnTo>
                    <a:pt x="393" y="129"/>
                  </a:lnTo>
                  <a:lnTo>
                    <a:pt x="390" y="131"/>
                  </a:lnTo>
                  <a:lnTo>
                    <a:pt x="384" y="131"/>
                  </a:lnTo>
                  <a:lnTo>
                    <a:pt x="381" y="131"/>
                  </a:lnTo>
                  <a:lnTo>
                    <a:pt x="375" y="127"/>
                  </a:lnTo>
                  <a:lnTo>
                    <a:pt x="371" y="124"/>
                  </a:lnTo>
                  <a:lnTo>
                    <a:pt x="369" y="127"/>
                  </a:lnTo>
                  <a:lnTo>
                    <a:pt x="364" y="131"/>
                  </a:lnTo>
                  <a:lnTo>
                    <a:pt x="360" y="131"/>
                  </a:lnTo>
                  <a:lnTo>
                    <a:pt x="355" y="131"/>
                  </a:lnTo>
                  <a:lnTo>
                    <a:pt x="351" y="127"/>
                  </a:lnTo>
                  <a:lnTo>
                    <a:pt x="346" y="131"/>
                  </a:lnTo>
                  <a:lnTo>
                    <a:pt x="342" y="131"/>
                  </a:lnTo>
                  <a:lnTo>
                    <a:pt x="336" y="131"/>
                  </a:lnTo>
                  <a:lnTo>
                    <a:pt x="333" y="127"/>
                  </a:lnTo>
                  <a:lnTo>
                    <a:pt x="329" y="124"/>
                  </a:lnTo>
                  <a:lnTo>
                    <a:pt x="325" y="127"/>
                  </a:lnTo>
                  <a:lnTo>
                    <a:pt x="322" y="131"/>
                  </a:lnTo>
                  <a:lnTo>
                    <a:pt x="316" y="131"/>
                  </a:lnTo>
                  <a:lnTo>
                    <a:pt x="311" y="131"/>
                  </a:lnTo>
                  <a:lnTo>
                    <a:pt x="307" y="127"/>
                  </a:lnTo>
                  <a:lnTo>
                    <a:pt x="303" y="131"/>
                  </a:lnTo>
                  <a:lnTo>
                    <a:pt x="298" y="131"/>
                  </a:lnTo>
                  <a:lnTo>
                    <a:pt x="294" y="131"/>
                  </a:lnTo>
                  <a:lnTo>
                    <a:pt x="289" y="127"/>
                  </a:lnTo>
                  <a:lnTo>
                    <a:pt x="287" y="124"/>
                  </a:lnTo>
                  <a:lnTo>
                    <a:pt x="283" y="127"/>
                  </a:lnTo>
                  <a:lnTo>
                    <a:pt x="278" y="131"/>
                  </a:lnTo>
                  <a:lnTo>
                    <a:pt x="274" y="131"/>
                  </a:lnTo>
                  <a:lnTo>
                    <a:pt x="268" y="131"/>
                  </a:lnTo>
                  <a:lnTo>
                    <a:pt x="265" y="129"/>
                  </a:lnTo>
                  <a:lnTo>
                    <a:pt x="261" y="131"/>
                  </a:lnTo>
                  <a:lnTo>
                    <a:pt x="256" y="131"/>
                  </a:lnTo>
                  <a:lnTo>
                    <a:pt x="250" y="131"/>
                  </a:lnTo>
                  <a:lnTo>
                    <a:pt x="246" y="127"/>
                  </a:lnTo>
                  <a:lnTo>
                    <a:pt x="243" y="124"/>
                  </a:lnTo>
                  <a:lnTo>
                    <a:pt x="241" y="127"/>
                  </a:lnTo>
                  <a:lnTo>
                    <a:pt x="235" y="131"/>
                  </a:lnTo>
                  <a:lnTo>
                    <a:pt x="230" y="131"/>
                  </a:lnTo>
                  <a:lnTo>
                    <a:pt x="226" y="131"/>
                  </a:lnTo>
                  <a:lnTo>
                    <a:pt x="223" y="127"/>
                  </a:lnTo>
                  <a:lnTo>
                    <a:pt x="217" y="131"/>
                  </a:lnTo>
                  <a:lnTo>
                    <a:pt x="213" y="131"/>
                  </a:lnTo>
                  <a:lnTo>
                    <a:pt x="208" y="131"/>
                  </a:lnTo>
                  <a:lnTo>
                    <a:pt x="204" y="127"/>
                  </a:lnTo>
                  <a:lnTo>
                    <a:pt x="200" y="124"/>
                  </a:lnTo>
                  <a:lnTo>
                    <a:pt x="197" y="127"/>
                  </a:lnTo>
                  <a:lnTo>
                    <a:pt x="193" y="131"/>
                  </a:lnTo>
                  <a:lnTo>
                    <a:pt x="188" y="131"/>
                  </a:lnTo>
                  <a:lnTo>
                    <a:pt x="184" y="131"/>
                  </a:lnTo>
                  <a:lnTo>
                    <a:pt x="178" y="129"/>
                  </a:lnTo>
                  <a:lnTo>
                    <a:pt x="175" y="131"/>
                  </a:lnTo>
                  <a:lnTo>
                    <a:pt x="171" y="131"/>
                  </a:lnTo>
                  <a:lnTo>
                    <a:pt x="166" y="131"/>
                  </a:lnTo>
                  <a:lnTo>
                    <a:pt x="162" y="127"/>
                  </a:lnTo>
                  <a:lnTo>
                    <a:pt x="158" y="124"/>
                  </a:lnTo>
                  <a:lnTo>
                    <a:pt x="155" y="127"/>
                  </a:lnTo>
                  <a:lnTo>
                    <a:pt x="151" y="131"/>
                  </a:lnTo>
                  <a:lnTo>
                    <a:pt x="145" y="131"/>
                  </a:lnTo>
                  <a:lnTo>
                    <a:pt x="140" y="131"/>
                  </a:lnTo>
                  <a:lnTo>
                    <a:pt x="136" y="127"/>
                  </a:lnTo>
                  <a:lnTo>
                    <a:pt x="133" y="131"/>
                  </a:lnTo>
                  <a:lnTo>
                    <a:pt x="127" y="131"/>
                  </a:lnTo>
                  <a:lnTo>
                    <a:pt x="121" y="131"/>
                  </a:lnTo>
                  <a:lnTo>
                    <a:pt x="118" y="127"/>
                  </a:lnTo>
                  <a:lnTo>
                    <a:pt x="114" y="124"/>
                  </a:lnTo>
                  <a:lnTo>
                    <a:pt x="112" y="127"/>
                  </a:lnTo>
                  <a:lnTo>
                    <a:pt x="107" y="131"/>
                  </a:lnTo>
                  <a:lnTo>
                    <a:pt x="101" y="131"/>
                  </a:lnTo>
                  <a:lnTo>
                    <a:pt x="98" y="131"/>
                  </a:lnTo>
                  <a:lnTo>
                    <a:pt x="94" y="127"/>
                  </a:lnTo>
                  <a:lnTo>
                    <a:pt x="88" y="131"/>
                  </a:lnTo>
                  <a:lnTo>
                    <a:pt x="85" y="131"/>
                  </a:lnTo>
                  <a:lnTo>
                    <a:pt x="79" y="131"/>
                  </a:lnTo>
                  <a:lnTo>
                    <a:pt x="76" y="127"/>
                  </a:lnTo>
                  <a:lnTo>
                    <a:pt x="72" y="124"/>
                  </a:lnTo>
                  <a:lnTo>
                    <a:pt x="68" y="127"/>
                  </a:lnTo>
                  <a:lnTo>
                    <a:pt x="65" y="131"/>
                  </a:lnTo>
                  <a:lnTo>
                    <a:pt x="59" y="131"/>
                  </a:lnTo>
                  <a:lnTo>
                    <a:pt x="54" y="131"/>
                  </a:lnTo>
                  <a:lnTo>
                    <a:pt x="50" y="127"/>
                  </a:lnTo>
                  <a:lnTo>
                    <a:pt x="46" y="131"/>
                  </a:lnTo>
                  <a:lnTo>
                    <a:pt x="41" y="131"/>
                  </a:lnTo>
                  <a:lnTo>
                    <a:pt x="35" y="131"/>
                  </a:lnTo>
                  <a:lnTo>
                    <a:pt x="31" y="127"/>
                  </a:lnTo>
                  <a:lnTo>
                    <a:pt x="28" y="124"/>
                  </a:lnTo>
                  <a:lnTo>
                    <a:pt x="26" y="127"/>
                  </a:lnTo>
                  <a:lnTo>
                    <a:pt x="20" y="131"/>
                  </a:lnTo>
                  <a:lnTo>
                    <a:pt x="15" y="131"/>
                  </a:lnTo>
                  <a:lnTo>
                    <a:pt x="9" y="131"/>
                  </a:lnTo>
                  <a:lnTo>
                    <a:pt x="6" y="127"/>
                  </a:lnTo>
                  <a:lnTo>
                    <a:pt x="2" y="122"/>
                  </a:lnTo>
                  <a:lnTo>
                    <a:pt x="0" y="116"/>
                  </a:lnTo>
                  <a:lnTo>
                    <a:pt x="2" y="111"/>
                  </a:lnTo>
                  <a:lnTo>
                    <a:pt x="4" y="107"/>
                  </a:lnTo>
                  <a:lnTo>
                    <a:pt x="9" y="103"/>
                  </a:lnTo>
                  <a:lnTo>
                    <a:pt x="13" y="102"/>
                  </a:lnTo>
                  <a:lnTo>
                    <a:pt x="13" y="102"/>
                  </a:lnTo>
                  <a:lnTo>
                    <a:pt x="15" y="94"/>
                  </a:lnTo>
                  <a:lnTo>
                    <a:pt x="19" y="91"/>
                  </a:lnTo>
                  <a:lnTo>
                    <a:pt x="22" y="87"/>
                  </a:lnTo>
                  <a:lnTo>
                    <a:pt x="28" y="85"/>
                  </a:lnTo>
                  <a:close/>
                  <a:moveTo>
                    <a:pt x="1655" y="46"/>
                  </a:moveTo>
                  <a:lnTo>
                    <a:pt x="1661" y="48"/>
                  </a:lnTo>
                  <a:lnTo>
                    <a:pt x="1666" y="50"/>
                  </a:lnTo>
                  <a:lnTo>
                    <a:pt x="1670" y="56"/>
                  </a:lnTo>
                  <a:lnTo>
                    <a:pt x="1670" y="61"/>
                  </a:lnTo>
                  <a:lnTo>
                    <a:pt x="1670" y="63"/>
                  </a:lnTo>
                  <a:lnTo>
                    <a:pt x="1674" y="63"/>
                  </a:lnTo>
                  <a:lnTo>
                    <a:pt x="1677" y="65"/>
                  </a:lnTo>
                  <a:lnTo>
                    <a:pt x="1679" y="63"/>
                  </a:lnTo>
                  <a:lnTo>
                    <a:pt x="1683" y="63"/>
                  </a:lnTo>
                  <a:lnTo>
                    <a:pt x="1683" y="61"/>
                  </a:lnTo>
                  <a:lnTo>
                    <a:pt x="1685" y="56"/>
                  </a:lnTo>
                  <a:lnTo>
                    <a:pt x="1688" y="50"/>
                  </a:lnTo>
                  <a:lnTo>
                    <a:pt x="1692" y="48"/>
                  </a:lnTo>
                  <a:lnTo>
                    <a:pt x="1698" y="46"/>
                  </a:lnTo>
                  <a:lnTo>
                    <a:pt x="1705" y="48"/>
                  </a:lnTo>
                  <a:lnTo>
                    <a:pt x="1709" y="50"/>
                  </a:lnTo>
                  <a:lnTo>
                    <a:pt x="1712" y="56"/>
                  </a:lnTo>
                  <a:lnTo>
                    <a:pt x="1712" y="61"/>
                  </a:lnTo>
                  <a:lnTo>
                    <a:pt x="1712" y="63"/>
                  </a:lnTo>
                  <a:lnTo>
                    <a:pt x="1716" y="63"/>
                  </a:lnTo>
                  <a:lnTo>
                    <a:pt x="1720" y="65"/>
                  </a:lnTo>
                  <a:lnTo>
                    <a:pt x="1723" y="63"/>
                  </a:lnTo>
                  <a:lnTo>
                    <a:pt x="1727" y="63"/>
                  </a:lnTo>
                  <a:lnTo>
                    <a:pt x="1727" y="61"/>
                  </a:lnTo>
                  <a:lnTo>
                    <a:pt x="1727" y="56"/>
                  </a:lnTo>
                  <a:lnTo>
                    <a:pt x="1731" y="50"/>
                  </a:lnTo>
                  <a:lnTo>
                    <a:pt x="1736" y="48"/>
                  </a:lnTo>
                  <a:lnTo>
                    <a:pt x="1742" y="46"/>
                  </a:lnTo>
                  <a:lnTo>
                    <a:pt x="1747" y="48"/>
                  </a:lnTo>
                  <a:lnTo>
                    <a:pt x="1751" y="50"/>
                  </a:lnTo>
                  <a:lnTo>
                    <a:pt x="1755" y="56"/>
                  </a:lnTo>
                  <a:lnTo>
                    <a:pt x="1756" y="61"/>
                  </a:lnTo>
                  <a:lnTo>
                    <a:pt x="1756" y="63"/>
                  </a:lnTo>
                  <a:lnTo>
                    <a:pt x="1760" y="63"/>
                  </a:lnTo>
                  <a:lnTo>
                    <a:pt x="1762" y="65"/>
                  </a:lnTo>
                  <a:lnTo>
                    <a:pt x="1766" y="63"/>
                  </a:lnTo>
                  <a:lnTo>
                    <a:pt x="1769" y="63"/>
                  </a:lnTo>
                  <a:lnTo>
                    <a:pt x="1769" y="61"/>
                  </a:lnTo>
                  <a:lnTo>
                    <a:pt x="1769" y="56"/>
                  </a:lnTo>
                  <a:lnTo>
                    <a:pt x="1773" y="50"/>
                  </a:lnTo>
                  <a:lnTo>
                    <a:pt x="1778" y="48"/>
                  </a:lnTo>
                  <a:lnTo>
                    <a:pt x="1784" y="46"/>
                  </a:lnTo>
                  <a:lnTo>
                    <a:pt x="1789" y="48"/>
                  </a:lnTo>
                  <a:lnTo>
                    <a:pt x="1793" y="50"/>
                  </a:lnTo>
                  <a:lnTo>
                    <a:pt x="1797" y="56"/>
                  </a:lnTo>
                  <a:lnTo>
                    <a:pt x="1799" y="61"/>
                  </a:lnTo>
                  <a:lnTo>
                    <a:pt x="1799" y="63"/>
                  </a:lnTo>
                  <a:lnTo>
                    <a:pt x="1802" y="63"/>
                  </a:lnTo>
                  <a:lnTo>
                    <a:pt x="1804" y="65"/>
                  </a:lnTo>
                  <a:lnTo>
                    <a:pt x="1808" y="63"/>
                  </a:lnTo>
                  <a:lnTo>
                    <a:pt x="1811" y="63"/>
                  </a:lnTo>
                  <a:lnTo>
                    <a:pt x="1811" y="61"/>
                  </a:lnTo>
                  <a:lnTo>
                    <a:pt x="1811" y="56"/>
                  </a:lnTo>
                  <a:lnTo>
                    <a:pt x="1815" y="50"/>
                  </a:lnTo>
                  <a:lnTo>
                    <a:pt x="1821" y="48"/>
                  </a:lnTo>
                  <a:lnTo>
                    <a:pt x="1826" y="46"/>
                  </a:lnTo>
                  <a:lnTo>
                    <a:pt x="1832" y="48"/>
                  </a:lnTo>
                  <a:lnTo>
                    <a:pt x="1837" y="50"/>
                  </a:lnTo>
                  <a:lnTo>
                    <a:pt x="1839" y="56"/>
                  </a:lnTo>
                  <a:lnTo>
                    <a:pt x="1841" y="61"/>
                  </a:lnTo>
                  <a:lnTo>
                    <a:pt x="1841" y="63"/>
                  </a:lnTo>
                  <a:lnTo>
                    <a:pt x="1845" y="63"/>
                  </a:lnTo>
                  <a:lnTo>
                    <a:pt x="1846" y="65"/>
                  </a:lnTo>
                  <a:lnTo>
                    <a:pt x="1850" y="63"/>
                  </a:lnTo>
                  <a:lnTo>
                    <a:pt x="1854" y="63"/>
                  </a:lnTo>
                  <a:lnTo>
                    <a:pt x="1854" y="61"/>
                  </a:lnTo>
                  <a:lnTo>
                    <a:pt x="1856" y="56"/>
                  </a:lnTo>
                  <a:lnTo>
                    <a:pt x="1857" y="50"/>
                  </a:lnTo>
                  <a:lnTo>
                    <a:pt x="1863" y="48"/>
                  </a:lnTo>
                  <a:lnTo>
                    <a:pt x="1868" y="46"/>
                  </a:lnTo>
                  <a:lnTo>
                    <a:pt x="1874" y="48"/>
                  </a:lnTo>
                  <a:lnTo>
                    <a:pt x="1879" y="50"/>
                  </a:lnTo>
                  <a:lnTo>
                    <a:pt x="1883" y="56"/>
                  </a:lnTo>
                  <a:lnTo>
                    <a:pt x="1883" y="61"/>
                  </a:lnTo>
                  <a:lnTo>
                    <a:pt x="1883" y="63"/>
                  </a:lnTo>
                  <a:lnTo>
                    <a:pt x="1887" y="63"/>
                  </a:lnTo>
                  <a:lnTo>
                    <a:pt x="1890" y="67"/>
                  </a:lnTo>
                  <a:lnTo>
                    <a:pt x="1894" y="63"/>
                  </a:lnTo>
                  <a:lnTo>
                    <a:pt x="1898" y="63"/>
                  </a:lnTo>
                  <a:lnTo>
                    <a:pt x="1898" y="61"/>
                  </a:lnTo>
                  <a:lnTo>
                    <a:pt x="1900" y="56"/>
                  </a:lnTo>
                  <a:lnTo>
                    <a:pt x="1903" y="50"/>
                  </a:lnTo>
                  <a:lnTo>
                    <a:pt x="1907" y="48"/>
                  </a:lnTo>
                  <a:lnTo>
                    <a:pt x="1912" y="46"/>
                  </a:lnTo>
                  <a:lnTo>
                    <a:pt x="1918" y="48"/>
                  </a:lnTo>
                  <a:lnTo>
                    <a:pt x="1924" y="50"/>
                  </a:lnTo>
                  <a:lnTo>
                    <a:pt x="1927" y="56"/>
                  </a:lnTo>
                  <a:lnTo>
                    <a:pt x="1927" y="61"/>
                  </a:lnTo>
                  <a:lnTo>
                    <a:pt x="1927" y="63"/>
                  </a:lnTo>
                  <a:lnTo>
                    <a:pt x="1931" y="63"/>
                  </a:lnTo>
                  <a:lnTo>
                    <a:pt x="1935" y="65"/>
                  </a:lnTo>
                  <a:lnTo>
                    <a:pt x="1936" y="63"/>
                  </a:lnTo>
                  <a:lnTo>
                    <a:pt x="1940" y="63"/>
                  </a:lnTo>
                  <a:lnTo>
                    <a:pt x="1940" y="61"/>
                  </a:lnTo>
                  <a:lnTo>
                    <a:pt x="1942" y="56"/>
                  </a:lnTo>
                  <a:lnTo>
                    <a:pt x="1946" y="50"/>
                  </a:lnTo>
                  <a:lnTo>
                    <a:pt x="1949" y="48"/>
                  </a:lnTo>
                  <a:lnTo>
                    <a:pt x="1955" y="46"/>
                  </a:lnTo>
                  <a:lnTo>
                    <a:pt x="1962" y="48"/>
                  </a:lnTo>
                  <a:lnTo>
                    <a:pt x="1966" y="50"/>
                  </a:lnTo>
                  <a:lnTo>
                    <a:pt x="1969" y="56"/>
                  </a:lnTo>
                  <a:lnTo>
                    <a:pt x="1971" y="61"/>
                  </a:lnTo>
                  <a:lnTo>
                    <a:pt x="1969" y="63"/>
                  </a:lnTo>
                  <a:lnTo>
                    <a:pt x="1973" y="63"/>
                  </a:lnTo>
                  <a:lnTo>
                    <a:pt x="1977" y="65"/>
                  </a:lnTo>
                  <a:lnTo>
                    <a:pt x="1980" y="63"/>
                  </a:lnTo>
                  <a:lnTo>
                    <a:pt x="1984" y="63"/>
                  </a:lnTo>
                  <a:lnTo>
                    <a:pt x="1984" y="61"/>
                  </a:lnTo>
                  <a:lnTo>
                    <a:pt x="1984" y="56"/>
                  </a:lnTo>
                  <a:lnTo>
                    <a:pt x="1988" y="50"/>
                  </a:lnTo>
                  <a:lnTo>
                    <a:pt x="1993" y="48"/>
                  </a:lnTo>
                  <a:lnTo>
                    <a:pt x="1999" y="46"/>
                  </a:lnTo>
                  <a:lnTo>
                    <a:pt x="2004" y="48"/>
                  </a:lnTo>
                  <a:lnTo>
                    <a:pt x="2010" y="50"/>
                  </a:lnTo>
                  <a:lnTo>
                    <a:pt x="2012" y="56"/>
                  </a:lnTo>
                  <a:lnTo>
                    <a:pt x="2014" y="61"/>
                  </a:lnTo>
                  <a:lnTo>
                    <a:pt x="2014" y="63"/>
                  </a:lnTo>
                  <a:lnTo>
                    <a:pt x="2017" y="63"/>
                  </a:lnTo>
                  <a:lnTo>
                    <a:pt x="2021" y="65"/>
                  </a:lnTo>
                  <a:lnTo>
                    <a:pt x="2023" y="63"/>
                  </a:lnTo>
                  <a:lnTo>
                    <a:pt x="2026" y="63"/>
                  </a:lnTo>
                  <a:lnTo>
                    <a:pt x="2026" y="61"/>
                  </a:lnTo>
                  <a:lnTo>
                    <a:pt x="2028" y="56"/>
                  </a:lnTo>
                  <a:lnTo>
                    <a:pt x="2032" y="50"/>
                  </a:lnTo>
                  <a:lnTo>
                    <a:pt x="2036" y="48"/>
                  </a:lnTo>
                  <a:lnTo>
                    <a:pt x="2041" y="46"/>
                  </a:lnTo>
                  <a:lnTo>
                    <a:pt x="2048" y="48"/>
                  </a:lnTo>
                  <a:lnTo>
                    <a:pt x="2052" y="50"/>
                  </a:lnTo>
                  <a:lnTo>
                    <a:pt x="2056" y="56"/>
                  </a:lnTo>
                  <a:lnTo>
                    <a:pt x="2058" y="61"/>
                  </a:lnTo>
                  <a:lnTo>
                    <a:pt x="2056" y="63"/>
                  </a:lnTo>
                  <a:lnTo>
                    <a:pt x="2061" y="65"/>
                  </a:lnTo>
                  <a:lnTo>
                    <a:pt x="2065" y="67"/>
                  </a:lnTo>
                  <a:lnTo>
                    <a:pt x="2069" y="72"/>
                  </a:lnTo>
                  <a:lnTo>
                    <a:pt x="2069" y="78"/>
                  </a:lnTo>
                  <a:lnTo>
                    <a:pt x="2069" y="83"/>
                  </a:lnTo>
                  <a:lnTo>
                    <a:pt x="2065" y="87"/>
                  </a:lnTo>
                  <a:lnTo>
                    <a:pt x="2059" y="91"/>
                  </a:lnTo>
                  <a:lnTo>
                    <a:pt x="2054" y="92"/>
                  </a:lnTo>
                  <a:lnTo>
                    <a:pt x="2048" y="91"/>
                  </a:lnTo>
                  <a:lnTo>
                    <a:pt x="2045" y="89"/>
                  </a:lnTo>
                  <a:lnTo>
                    <a:pt x="2041" y="85"/>
                  </a:lnTo>
                  <a:lnTo>
                    <a:pt x="2039" y="89"/>
                  </a:lnTo>
                  <a:lnTo>
                    <a:pt x="2034" y="91"/>
                  </a:lnTo>
                  <a:lnTo>
                    <a:pt x="2028" y="92"/>
                  </a:lnTo>
                  <a:lnTo>
                    <a:pt x="2025" y="91"/>
                  </a:lnTo>
                  <a:lnTo>
                    <a:pt x="2021" y="89"/>
                  </a:lnTo>
                  <a:lnTo>
                    <a:pt x="2015" y="91"/>
                  </a:lnTo>
                  <a:lnTo>
                    <a:pt x="2012" y="92"/>
                  </a:lnTo>
                  <a:lnTo>
                    <a:pt x="2006" y="91"/>
                  </a:lnTo>
                  <a:lnTo>
                    <a:pt x="2003" y="89"/>
                  </a:lnTo>
                  <a:lnTo>
                    <a:pt x="1999" y="85"/>
                  </a:lnTo>
                  <a:lnTo>
                    <a:pt x="1995" y="89"/>
                  </a:lnTo>
                  <a:lnTo>
                    <a:pt x="1991" y="91"/>
                  </a:lnTo>
                  <a:lnTo>
                    <a:pt x="1986" y="92"/>
                  </a:lnTo>
                  <a:lnTo>
                    <a:pt x="1980" y="91"/>
                  </a:lnTo>
                  <a:lnTo>
                    <a:pt x="1977" y="89"/>
                  </a:lnTo>
                  <a:lnTo>
                    <a:pt x="1973" y="91"/>
                  </a:lnTo>
                  <a:lnTo>
                    <a:pt x="1968" y="92"/>
                  </a:lnTo>
                  <a:lnTo>
                    <a:pt x="1962" y="91"/>
                  </a:lnTo>
                  <a:lnTo>
                    <a:pt x="1958" y="89"/>
                  </a:lnTo>
                  <a:lnTo>
                    <a:pt x="1955" y="85"/>
                  </a:lnTo>
                  <a:lnTo>
                    <a:pt x="1953" y="89"/>
                  </a:lnTo>
                  <a:lnTo>
                    <a:pt x="1947" y="91"/>
                  </a:lnTo>
                  <a:lnTo>
                    <a:pt x="1944" y="92"/>
                  </a:lnTo>
                  <a:lnTo>
                    <a:pt x="1938" y="91"/>
                  </a:lnTo>
                  <a:lnTo>
                    <a:pt x="1935" y="89"/>
                  </a:lnTo>
                  <a:lnTo>
                    <a:pt x="1931" y="91"/>
                  </a:lnTo>
                  <a:lnTo>
                    <a:pt x="1925" y="92"/>
                  </a:lnTo>
                  <a:lnTo>
                    <a:pt x="1920" y="91"/>
                  </a:lnTo>
                  <a:lnTo>
                    <a:pt x="1916" y="89"/>
                  </a:lnTo>
                  <a:lnTo>
                    <a:pt x="1912" y="85"/>
                  </a:lnTo>
                  <a:lnTo>
                    <a:pt x="1909" y="89"/>
                  </a:lnTo>
                  <a:lnTo>
                    <a:pt x="1905" y="91"/>
                  </a:lnTo>
                  <a:lnTo>
                    <a:pt x="1900" y="92"/>
                  </a:lnTo>
                  <a:lnTo>
                    <a:pt x="1896" y="91"/>
                  </a:lnTo>
                  <a:lnTo>
                    <a:pt x="1890" y="89"/>
                  </a:lnTo>
                  <a:lnTo>
                    <a:pt x="1887" y="91"/>
                  </a:lnTo>
                  <a:lnTo>
                    <a:pt x="1881" y="92"/>
                  </a:lnTo>
                  <a:lnTo>
                    <a:pt x="1876" y="91"/>
                  </a:lnTo>
                  <a:lnTo>
                    <a:pt x="1872" y="89"/>
                  </a:lnTo>
                  <a:lnTo>
                    <a:pt x="1868" y="85"/>
                  </a:lnTo>
                  <a:lnTo>
                    <a:pt x="1865" y="89"/>
                  </a:lnTo>
                  <a:lnTo>
                    <a:pt x="1861" y="91"/>
                  </a:lnTo>
                  <a:lnTo>
                    <a:pt x="1856" y="92"/>
                  </a:lnTo>
                  <a:lnTo>
                    <a:pt x="1852" y="91"/>
                  </a:lnTo>
                  <a:lnTo>
                    <a:pt x="1846" y="89"/>
                  </a:lnTo>
                  <a:lnTo>
                    <a:pt x="1843" y="91"/>
                  </a:lnTo>
                  <a:lnTo>
                    <a:pt x="1839" y="92"/>
                  </a:lnTo>
                  <a:lnTo>
                    <a:pt x="1834" y="91"/>
                  </a:lnTo>
                  <a:lnTo>
                    <a:pt x="1830" y="89"/>
                  </a:lnTo>
                  <a:lnTo>
                    <a:pt x="1826" y="85"/>
                  </a:lnTo>
                  <a:lnTo>
                    <a:pt x="1822" y="89"/>
                  </a:lnTo>
                  <a:lnTo>
                    <a:pt x="1819" y="91"/>
                  </a:lnTo>
                  <a:lnTo>
                    <a:pt x="1813" y="92"/>
                  </a:lnTo>
                  <a:lnTo>
                    <a:pt x="1808" y="91"/>
                  </a:lnTo>
                  <a:lnTo>
                    <a:pt x="1804" y="89"/>
                  </a:lnTo>
                  <a:lnTo>
                    <a:pt x="1800" y="91"/>
                  </a:lnTo>
                  <a:lnTo>
                    <a:pt x="1795" y="92"/>
                  </a:lnTo>
                  <a:lnTo>
                    <a:pt x="1791" y="91"/>
                  </a:lnTo>
                  <a:lnTo>
                    <a:pt x="1786" y="89"/>
                  </a:lnTo>
                  <a:lnTo>
                    <a:pt x="1784" y="85"/>
                  </a:lnTo>
                  <a:lnTo>
                    <a:pt x="1780" y="89"/>
                  </a:lnTo>
                  <a:lnTo>
                    <a:pt x="1777" y="91"/>
                  </a:lnTo>
                  <a:lnTo>
                    <a:pt x="1771" y="92"/>
                  </a:lnTo>
                  <a:lnTo>
                    <a:pt x="1766" y="91"/>
                  </a:lnTo>
                  <a:lnTo>
                    <a:pt x="1762" y="89"/>
                  </a:lnTo>
                  <a:lnTo>
                    <a:pt x="1758" y="91"/>
                  </a:lnTo>
                  <a:lnTo>
                    <a:pt x="1753" y="92"/>
                  </a:lnTo>
                  <a:lnTo>
                    <a:pt x="1749" y="91"/>
                  </a:lnTo>
                  <a:lnTo>
                    <a:pt x="1743" y="89"/>
                  </a:lnTo>
                  <a:lnTo>
                    <a:pt x="1742" y="85"/>
                  </a:lnTo>
                  <a:lnTo>
                    <a:pt x="1738" y="89"/>
                  </a:lnTo>
                  <a:lnTo>
                    <a:pt x="1734" y="91"/>
                  </a:lnTo>
                  <a:lnTo>
                    <a:pt x="1729" y="92"/>
                  </a:lnTo>
                  <a:lnTo>
                    <a:pt x="1723" y="91"/>
                  </a:lnTo>
                  <a:lnTo>
                    <a:pt x="1720" y="89"/>
                  </a:lnTo>
                  <a:lnTo>
                    <a:pt x="1716" y="91"/>
                  </a:lnTo>
                  <a:lnTo>
                    <a:pt x="1710" y="92"/>
                  </a:lnTo>
                  <a:lnTo>
                    <a:pt x="1705" y="91"/>
                  </a:lnTo>
                  <a:lnTo>
                    <a:pt x="1701" y="89"/>
                  </a:lnTo>
                  <a:lnTo>
                    <a:pt x="1698" y="85"/>
                  </a:lnTo>
                  <a:lnTo>
                    <a:pt x="1696" y="89"/>
                  </a:lnTo>
                  <a:lnTo>
                    <a:pt x="1690" y="91"/>
                  </a:lnTo>
                  <a:lnTo>
                    <a:pt x="1685" y="92"/>
                  </a:lnTo>
                  <a:lnTo>
                    <a:pt x="1681" y="91"/>
                  </a:lnTo>
                  <a:lnTo>
                    <a:pt x="1677" y="89"/>
                  </a:lnTo>
                  <a:lnTo>
                    <a:pt x="1672" y="91"/>
                  </a:lnTo>
                  <a:lnTo>
                    <a:pt x="1668" y="92"/>
                  </a:lnTo>
                  <a:lnTo>
                    <a:pt x="1663" y="91"/>
                  </a:lnTo>
                  <a:lnTo>
                    <a:pt x="1659" y="89"/>
                  </a:lnTo>
                  <a:lnTo>
                    <a:pt x="1655" y="85"/>
                  </a:lnTo>
                  <a:lnTo>
                    <a:pt x="1652" y="89"/>
                  </a:lnTo>
                  <a:lnTo>
                    <a:pt x="1648" y="91"/>
                  </a:lnTo>
                  <a:lnTo>
                    <a:pt x="1642" y="92"/>
                  </a:lnTo>
                  <a:lnTo>
                    <a:pt x="1637" y="91"/>
                  </a:lnTo>
                  <a:lnTo>
                    <a:pt x="1631" y="87"/>
                  </a:lnTo>
                  <a:lnTo>
                    <a:pt x="1630" y="83"/>
                  </a:lnTo>
                  <a:lnTo>
                    <a:pt x="1628" y="78"/>
                  </a:lnTo>
                  <a:lnTo>
                    <a:pt x="1630" y="72"/>
                  </a:lnTo>
                  <a:lnTo>
                    <a:pt x="1631" y="67"/>
                  </a:lnTo>
                  <a:lnTo>
                    <a:pt x="1635" y="65"/>
                  </a:lnTo>
                  <a:lnTo>
                    <a:pt x="1641" y="63"/>
                  </a:lnTo>
                  <a:lnTo>
                    <a:pt x="1641" y="61"/>
                  </a:lnTo>
                  <a:lnTo>
                    <a:pt x="1642" y="56"/>
                  </a:lnTo>
                  <a:lnTo>
                    <a:pt x="1644" y="50"/>
                  </a:lnTo>
                  <a:lnTo>
                    <a:pt x="1650" y="48"/>
                  </a:lnTo>
                  <a:lnTo>
                    <a:pt x="1655" y="46"/>
                  </a:lnTo>
                  <a:close/>
                  <a:moveTo>
                    <a:pt x="3711" y="45"/>
                  </a:moveTo>
                  <a:lnTo>
                    <a:pt x="3716" y="46"/>
                  </a:lnTo>
                  <a:lnTo>
                    <a:pt x="3722" y="50"/>
                  </a:lnTo>
                  <a:lnTo>
                    <a:pt x="3724" y="54"/>
                  </a:lnTo>
                  <a:lnTo>
                    <a:pt x="3726" y="61"/>
                  </a:lnTo>
                  <a:lnTo>
                    <a:pt x="3726" y="61"/>
                  </a:lnTo>
                  <a:lnTo>
                    <a:pt x="3729" y="63"/>
                  </a:lnTo>
                  <a:lnTo>
                    <a:pt x="3733" y="65"/>
                  </a:lnTo>
                  <a:lnTo>
                    <a:pt x="3735" y="63"/>
                  </a:lnTo>
                  <a:lnTo>
                    <a:pt x="3738" y="61"/>
                  </a:lnTo>
                  <a:lnTo>
                    <a:pt x="3738" y="61"/>
                  </a:lnTo>
                  <a:lnTo>
                    <a:pt x="3740" y="54"/>
                  </a:lnTo>
                  <a:lnTo>
                    <a:pt x="3744" y="50"/>
                  </a:lnTo>
                  <a:lnTo>
                    <a:pt x="3748" y="46"/>
                  </a:lnTo>
                  <a:lnTo>
                    <a:pt x="3755" y="45"/>
                  </a:lnTo>
                  <a:lnTo>
                    <a:pt x="3760" y="46"/>
                  </a:lnTo>
                  <a:lnTo>
                    <a:pt x="3764" y="50"/>
                  </a:lnTo>
                  <a:lnTo>
                    <a:pt x="3768" y="54"/>
                  </a:lnTo>
                  <a:lnTo>
                    <a:pt x="3770" y="61"/>
                  </a:lnTo>
                  <a:lnTo>
                    <a:pt x="3770" y="61"/>
                  </a:lnTo>
                  <a:lnTo>
                    <a:pt x="3773" y="63"/>
                  </a:lnTo>
                  <a:lnTo>
                    <a:pt x="3777" y="65"/>
                  </a:lnTo>
                  <a:lnTo>
                    <a:pt x="3781" y="63"/>
                  </a:lnTo>
                  <a:lnTo>
                    <a:pt x="3784" y="61"/>
                  </a:lnTo>
                  <a:lnTo>
                    <a:pt x="3784" y="61"/>
                  </a:lnTo>
                  <a:lnTo>
                    <a:pt x="3784" y="54"/>
                  </a:lnTo>
                  <a:lnTo>
                    <a:pt x="3788" y="50"/>
                  </a:lnTo>
                  <a:lnTo>
                    <a:pt x="3794" y="46"/>
                  </a:lnTo>
                  <a:lnTo>
                    <a:pt x="3799" y="45"/>
                  </a:lnTo>
                  <a:lnTo>
                    <a:pt x="3805" y="46"/>
                  </a:lnTo>
                  <a:lnTo>
                    <a:pt x="3810" y="50"/>
                  </a:lnTo>
                  <a:lnTo>
                    <a:pt x="3812" y="54"/>
                  </a:lnTo>
                  <a:lnTo>
                    <a:pt x="3814" y="61"/>
                  </a:lnTo>
                  <a:lnTo>
                    <a:pt x="3814" y="61"/>
                  </a:lnTo>
                  <a:lnTo>
                    <a:pt x="3819" y="63"/>
                  </a:lnTo>
                  <a:lnTo>
                    <a:pt x="3825" y="61"/>
                  </a:lnTo>
                  <a:lnTo>
                    <a:pt x="3825" y="61"/>
                  </a:lnTo>
                  <a:lnTo>
                    <a:pt x="3825" y="54"/>
                  </a:lnTo>
                  <a:lnTo>
                    <a:pt x="3828" y="50"/>
                  </a:lnTo>
                  <a:lnTo>
                    <a:pt x="3834" y="46"/>
                  </a:lnTo>
                  <a:lnTo>
                    <a:pt x="3839" y="45"/>
                  </a:lnTo>
                  <a:lnTo>
                    <a:pt x="3845" y="46"/>
                  </a:lnTo>
                  <a:lnTo>
                    <a:pt x="3849" y="50"/>
                  </a:lnTo>
                  <a:lnTo>
                    <a:pt x="3852" y="54"/>
                  </a:lnTo>
                  <a:lnTo>
                    <a:pt x="3854" y="61"/>
                  </a:lnTo>
                  <a:lnTo>
                    <a:pt x="3854" y="61"/>
                  </a:lnTo>
                  <a:lnTo>
                    <a:pt x="3858" y="63"/>
                  </a:lnTo>
                  <a:lnTo>
                    <a:pt x="3861" y="65"/>
                  </a:lnTo>
                  <a:lnTo>
                    <a:pt x="3865" y="63"/>
                  </a:lnTo>
                  <a:lnTo>
                    <a:pt x="3869" y="61"/>
                  </a:lnTo>
                  <a:lnTo>
                    <a:pt x="3869" y="61"/>
                  </a:lnTo>
                  <a:lnTo>
                    <a:pt x="3871" y="54"/>
                  </a:lnTo>
                  <a:lnTo>
                    <a:pt x="3874" y="50"/>
                  </a:lnTo>
                  <a:lnTo>
                    <a:pt x="3878" y="46"/>
                  </a:lnTo>
                  <a:lnTo>
                    <a:pt x="3884" y="45"/>
                  </a:lnTo>
                  <a:lnTo>
                    <a:pt x="3891" y="46"/>
                  </a:lnTo>
                  <a:lnTo>
                    <a:pt x="3895" y="50"/>
                  </a:lnTo>
                  <a:lnTo>
                    <a:pt x="3898" y="54"/>
                  </a:lnTo>
                  <a:lnTo>
                    <a:pt x="3900" y="61"/>
                  </a:lnTo>
                  <a:lnTo>
                    <a:pt x="3900" y="61"/>
                  </a:lnTo>
                  <a:lnTo>
                    <a:pt x="3902" y="63"/>
                  </a:lnTo>
                  <a:lnTo>
                    <a:pt x="3906" y="63"/>
                  </a:lnTo>
                  <a:lnTo>
                    <a:pt x="3909" y="63"/>
                  </a:lnTo>
                  <a:lnTo>
                    <a:pt x="3911" y="61"/>
                  </a:lnTo>
                  <a:lnTo>
                    <a:pt x="3911" y="61"/>
                  </a:lnTo>
                  <a:lnTo>
                    <a:pt x="3913" y="54"/>
                  </a:lnTo>
                  <a:lnTo>
                    <a:pt x="3917" y="50"/>
                  </a:lnTo>
                  <a:lnTo>
                    <a:pt x="3920" y="46"/>
                  </a:lnTo>
                  <a:lnTo>
                    <a:pt x="3926" y="45"/>
                  </a:lnTo>
                  <a:lnTo>
                    <a:pt x="3933" y="46"/>
                  </a:lnTo>
                  <a:lnTo>
                    <a:pt x="3937" y="50"/>
                  </a:lnTo>
                  <a:lnTo>
                    <a:pt x="3940" y="54"/>
                  </a:lnTo>
                  <a:lnTo>
                    <a:pt x="3942" y="61"/>
                  </a:lnTo>
                  <a:lnTo>
                    <a:pt x="3942" y="61"/>
                  </a:lnTo>
                  <a:lnTo>
                    <a:pt x="3944" y="63"/>
                  </a:lnTo>
                  <a:lnTo>
                    <a:pt x="3948" y="65"/>
                  </a:lnTo>
                  <a:lnTo>
                    <a:pt x="3951" y="63"/>
                  </a:lnTo>
                  <a:lnTo>
                    <a:pt x="3955" y="61"/>
                  </a:lnTo>
                  <a:lnTo>
                    <a:pt x="3953" y="61"/>
                  </a:lnTo>
                  <a:lnTo>
                    <a:pt x="3955" y="54"/>
                  </a:lnTo>
                  <a:lnTo>
                    <a:pt x="3959" y="50"/>
                  </a:lnTo>
                  <a:lnTo>
                    <a:pt x="3962" y="46"/>
                  </a:lnTo>
                  <a:lnTo>
                    <a:pt x="3970" y="45"/>
                  </a:lnTo>
                  <a:lnTo>
                    <a:pt x="3975" y="46"/>
                  </a:lnTo>
                  <a:lnTo>
                    <a:pt x="3979" y="50"/>
                  </a:lnTo>
                  <a:lnTo>
                    <a:pt x="3983" y="54"/>
                  </a:lnTo>
                  <a:lnTo>
                    <a:pt x="3985" y="61"/>
                  </a:lnTo>
                  <a:lnTo>
                    <a:pt x="3985" y="61"/>
                  </a:lnTo>
                  <a:lnTo>
                    <a:pt x="3988" y="63"/>
                  </a:lnTo>
                  <a:lnTo>
                    <a:pt x="3990" y="65"/>
                  </a:lnTo>
                  <a:lnTo>
                    <a:pt x="3994" y="63"/>
                  </a:lnTo>
                  <a:lnTo>
                    <a:pt x="3997" y="61"/>
                  </a:lnTo>
                  <a:lnTo>
                    <a:pt x="3997" y="61"/>
                  </a:lnTo>
                  <a:lnTo>
                    <a:pt x="3997" y="54"/>
                  </a:lnTo>
                  <a:lnTo>
                    <a:pt x="4001" y="50"/>
                  </a:lnTo>
                  <a:lnTo>
                    <a:pt x="4007" y="46"/>
                  </a:lnTo>
                  <a:lnTo>
                    <a:pt x="4012" y="45"/>
                  </a:lnTo>
                  <a:lnTo>
                    <a:pt x="4018" y="46"/>
                  </a:lnTo>
                  <a:lnTo>
                    <a:pt x="4023" y="50"/>
                  </a:lnTo>
                  <a:lnTo>
                    <a:pt x="4027" y="54"/>
                  </a:lnTo>
                  <a:lnTo>
                    <a:pt x="4027" y="61"/>
                  </a:lnTo>
                  <a:lnTo>
                    <a:pt x="4027" y="61"/>
                  </a:lnTo>
                  <a:lnTo>
                    <a:pt x="4030" y="63"/>
                  </a:lnTo>
                  <a:lnTo>
                    <a:pt x="4034" y="65"/>
                  </a:lnTo>
                  <a:lnTo>
                    <a:pt x="4036" y="63"/>
                  </a:lnTo>
                  <a:lnTo>
                    <a:pt x="4041" y="61"/>
                  </a:lnTo>
                  <a:lnTo>
                    <a:pt x="4040" y="61"/>
                  </a:lnTo>
                  <a:lnTo>
                    <a:pt x="4041" y="54"/>
                  </a:lnTo>
                  <a:lnTo>
                    <a:pt x="4045" y="50"/>
                  </a:lnTo>
                  <a:lnTo>
                    <a:pt x="4049" y="46"/>
                  </a:lnTo>
                  <a:lnTo>
                    <a:pt x="4056" y="45"/>
                  </a:lnTo>
                  <a:lnTo>
                    <a:pt x="4062" y="46"/>
                  </a:lnTo>
                  <a:lnTo>
                    <a:pt x="4065" y="50"/>
                  </a:lnTo>
                  <a:lnTo>
                    <a:pt x="4069" y="54"/>
                  </a:lnTo>
                  <a:lnTo>
                    <a:pt x="4071" y="61"/>
                  </a:lnTo>
                  <a:lnTo>
                    <a:pt x="4071" y="61"/>
                  </a:lnTo>
                  <a:lnTo>
                    <a:pt x="4073" y="63"/>
                  </a:lnTo>
                  <a:lnTo>
                    <a:pt x="4076" y="63"/>
                  </a:lnTo>
                  <a:lnTo>
                    <a:pt x="4078" y="63"/>
                  </a:lnTo>
                  <a:lnTo>
                    <a:pt x="4082" y="61"/>
                  </a:lnTo>
                  <a:lnTo>
                    <a:pt x="4082" y="61"/>
                  </a:lnTo>
                  <a:lnTo>
                    <a:pt x="4084" y="54"/>
                  </a:lnTo>
                  <a:lnTo>
                    <a:pt x="4086" y="50"/>
                  </a:lnTo>
                  <a:lnTo>
                    <a:pt x="4091" y="46"/>
                  </a:lnTo>
                  <a:lnTo>
                    <a:pt x="4097" y="45"/>
                  </a:lnTo>
                  <a:lnTo>
                    <a:pt x="4102" y="46"/>
                  </a:lnTo>
                  <a:lnTo>
                    <a:pt x="4108" y="50"/>
                  </a:lnTo>
                  <a:lnTo>
                    <a:pt x="4111" y="54"/>
                  </a:lnTo>
                  <a:lnTo>
                    <a:pt x="4111" y="61"/>
                  </a:lnTo>
                  <a:lnTo>
                    <a:pt x="4111" y="61"/>
                  </a:lnTo>
                  <a:lnTo>
                    <a:pt x="4115" y="63"/>
                  </a:lnTo>
                  <a:lnTo>
                    <a:pt x="4119" y="65"/>
                  </a:lnTo>
                  <a:lnTo>
                    <a:pt x="4122" y="63"/>
                  </a:lnTo>
                  <a:lnTo>
                    <a:pt x="4126" y="61"/>
                  </a:lnTo>
                  <a:lnTo>
                    <a:pt x="4126" y="61"/>
                  </a:lnTo>
                  <a:lnTo>
                    <a:pt x="4126" y="54"/>
                  </a:lnTo>
                  <a:lnTo>
                    <a:pt x="4130" y="50"/>
                  </a:lnTo>
                  <a:lnTo>
                    <a:pt x="4135" y="46"/>
                  </a:lnTo>
                  <a:lnTo>
                    <a:pt x="4141" y="45"/>
                  </a:lnTo>
                  <a:lnTo>
                    <a:pt x="4146" y="46"/>
                  </a:lnTo>
                  <a:lnTo>
                    <a:pt x="4152" y="50"/>
                  </a:lnTo>
                  <a:lnTo>
                    <a:pt x="4154" y="54"/>
                  </a:lnTo>
                  <a:lnTo>
                    <a:pt x="4155" y="61"/>
                  </a:lnTo>
                  <a:lnTo>
                    <a:pt x="4155" y="61"/>
                  </a:lnTo>
                  <a:lnTo>
                    <a:pt x="4159" y="63"/>
                  </a:lnTo>
                  <a:lnTo>
                    <a:pt x="4163" y="65"/>
                  </a:lnTo>
                  <a:lnTo>
                    <a:pt x="4168" y="63"/>
                  </a:lnTo>
                  <a:lnTo>
                    <a:pt x="4172" y="61"/>
                  </a:lnTo>
                  <a:lnTo>
                    <a:pt x="4172" y="61"/>
                  </a:lnTo>
                  <a:lnTo>
                    <a:pt x="4174" y="54"/>
                  </a:lnTo>
                  <a:lnTo>
                    <a:pt x="4176" y="50"/>
                  </a:lnTo>
                  <a:lnTo>
                    <a:pt x="4181" y="46"/>
                  </a:lnTo>
                  <a:lnTo>
                    <a:pt x="4187" y="45"/>
                  </a:lnTo>
                  <a:lnTo>
                    <a:pt x="4192" y="46"/>
                  </a:lnTo>
                  <a:lnTo>
                    <a:pt x="4198" y="50"/>
                  </a:lnTo>
                  <a:lnTo>
                    <a:pt x="4201" y="54"/>
                  </a:lnTo>
                  <a:lnTo>
                    <a:pt x="4201" y="61"/>
                  </a:lnTo>
                  <a:lnTo>
                    <a:pt x="4201" y="61"/>
                  </a:lnTo>
                  <a:lnTo>
                    <a:pt x="4205" y="63"/>
                  </a:lnTo>
                  <a:lnTo>
                    <a:pt x="4209" y="63"/>
                  </a:lnTo>
                  <a:lnTo>
                    <a:pt x="4210" y="63"/>
                  </a:lnTo>
                  <a:lnTo>
                    <a:pt x="4214" y="61"/>
                  </a:lnTo>
                  <a:lnTo>
                    <a:pt x="4214" y="61"/>
                  </a:lnTo>
                  <a:lnTo>
                    <a:pt x="4216" y="54"/>
                  </a:lnTo>
                  <a:lnTo>
                    <a:pt x="4218" y="50"/>
                  </a:lnTo>
                  <a:lnTo>
                    <a:pt x="4223" y="46"/>
                  </a:lnTo>
                  <a:lnTo>
                    <a:pt x="4229" y="45"/>
                  </a:lnTo>
                  <a:lnTo>
                    <a:pt x="4234" y="46"/>
                  </a:lnTo>
                  <a:lnTo>
                    <a:pt x="4240" y="50"/>
                  </a:lnTo>
                  <a:lnTo>
                    <a:pt x="4244" y="54"/>
                  </a:lnTo>
                  <a:lnTo>
                    <a:pt x="4244" y="61"/>
                  </a:lnTo>
                  <a:lnTo>
                    <a:pt x="4244" y="61"/>
                  </a:lnTo>
                  <a:lnTo>
                    <a:pt x="4247" y="63"/>
                  </a:lnTo>
                  <a:lnTo>
                    <a:pt x="4251" y="65"/>
                  </a:lnTo>
                  <a:lnTo>
                    <a:pt x="4253" y="63"/>
                  </a:lnTo>
                  <a:lnTo>
                    <a:pt x="4256" y="61"/>
                  </a:lnTo>
                  <a:lnTo>
                    <a:pt x="4256" y="61"/>
                  </a:lnTo>
                  <a:lnTo>
                    <a:pt x="4258" y="54"/>
                  </a:lnTo>
                  <a:lnTo>
                    <a:pt x="4262" y="50"/>
                  </a:lnTo>
                  <a:lnTo>
                    <a:pt x="4266" y="46"/>
                  </a:lnTo>
                  <a:lnTo>
                    <a:pt x="4271" y="45"/>
                  </a:lnTo>
                  <a:lnTo>
                    <a:pt x="4278" y="46"/>
                  </a:lnTo>
                  <a:lnTo>
                    <a:pt x="4282" y="50"/>
                  </a:lnTo>
                  <a:lnTo>
                    <a:pt x="4286" y="54"/>
                  </a:lnTo>
                  <a:lnTo>
                    <a:pt x="4288" y="61"/>
                  </a:lnTo>
                  <a:lnTo>
                    <a:pt x="4286" y="61"/>
                  </a:lnTo>
                  <a:lnTo>
                    <a:pt x="4291" y="63"/>
                  </a:lnTo>
                  <a:lnTo>
                    <a:pt x="4295" y="67"/>
                  </a:lnTo>
                  <a:lnTo>
                    <a:pt x="4299" y="70"/>
                  </a:lnTo>
                  <a:lnTo>
                    <a:pt x="4299" y="76"/>
                  </a:lnTo>
                  <a:lnTo>
                    <a:pt x="4299" y="81"/>
                  </a:lnTo>
                  <a:lnTo>
                    <a:pt x="4295" y="87"/>
                  </a:lnTo>
                  <a:lnTo>
                    <a:pt x="4289" y="91"/>
                  </a:lnTo>
                  <a:lnTo>
                    <a:pt x="4284" y="91"/>
                  </a:lnTo>
                  <a:lnTo>
                    <a:pt x="4278" y="91"/>
                  </a:lnTo>
                  <a:lnTo>
                    <a:pt x="4275" y="87"/>
                  </a:lnTo>
                  <a:lnTo>
                    <a:pt x="4271" y="83"/>
                  </a:lnTo>
                  <a:lnTo>
                    <a:pt x="4269" y="87"/>
                  </a:lnTo>
                  <a:lnTo>
                    <a:pt x="4264" y="91"/>
                  </a:lnTo>
                  <a:lnTo>
                    <a:pt x="4258" y="91"/>
                  </a:lnTo>
                  <a:lnTo>
                    <a:pt x="4255" y="91"/>
                  </a:lnTo>
                  <a:lnTo>
                    <a:pt x="4251" y="87"/>
                  </a:lnTo>
                  <a:lnTo>
                    <a:pt x="4247" y="91"/>
                  </a:lnTo>
                  <a:lnTo>
                    <a:pt x="4242" y="91"/>
                  </a:lnTo>
                  <a:lnTo>
                    <a:pt x="4236" y="91"/>
                  </a:lnTo>
                  <a:lnTo>
                    <a:pt x="4233" y="87"/>
                  </a:lnTo>
                  <a:lnTo>
                    <a:pt x="4229" y="83"/>
                  </a:lnTo>
                  <a:lnTo>
                    <a:pt x="4225" y="87"/>
                  </a:lnTo>
                  <a:lnTo>
                    <a:pt x="4222" y="91"/>
                  </a:lnTo>
                  <a:lnTo>
                    <a:pt x="4216" y="91"/>
                  </a:lnTo>
                  <a:lnTo>
                    <a:pt x="4212" y="91"/>
                  </a:lnTo>
                  <a:lnTo>
                    <a:pt x="4209" y="89"/>
                  </a:lnTo>
                  <a:lnTo>
                    <a:pt x="4203" y="91"/>
                  </a:lnTo>
                  <a:lnTo>
                    <a:pt x="4199" y="91"/>
                  </a:lnTo>
                  <a:lnTo>
                    <a:pt x="4194" y="91"/>
                  </a:lnTo>
                  <a:lnTo>
                    <a:pt x="4190" y="87"/>
                  </a:lnTo>
                  <a:lnTo>
                    <a:pt x="4187" y="83"/>
                  </a:lnTo>
                  <a:lnTo>
                    <a:pt x="4183" y="87"/>
                  </a:lnTo>
                  <a:lnTo>
                    <a:pt x="4179" y="91"/>
                  </a:lnTo>
                  <a:lnTo>
                    <a:pt x="4174" y="91"/>
                  </a:lnTo>
                  <a:lnTo>
                    <a:pt x="4168" y="89"/>
                  </a:lnTo>
                  <a:lnTo>
                    <a:pt x="4163" y="87"/>
                  </a:lnTo>
                  <a:lnTo>
                    <a:pt x="4159" y="89"/>
                  </a:lnTo>
                  <a:lnTo>
                    <a:pt x="4154" y="91"/>
                  </a:lnTo>
                  <a:lnTo>
                    <a:pt x="4148" y="91"/>
                  </a:lnTo>
                  <a:lnTo>
                    <a:pt x="4143" y="87"/>
                  </a:lnTo>
                  <a:lnTo>
                    <a:pt x="4141" y="83"/>
                  </a:lnTo>
                  <a:lnTo>
                    <a:pt x="4137" y="87"/>
                  </a:lnTo>
                  <a:lnTo>
                    <a:pt x="4133" y="91"/>
                  </a:lnTo>
                  <a:lnTo>
                    <a:pt x="4128" y="91"/>
                  </a:lnTo>
                  <a:lnTo>
                    <a:pt x="4122" y="91"/>
                  </a:lnTo>
                  <a:lnTo>
                    <a:pt x="4119" y="87"/>
                  </a:lnTo>
                  <a:lnTo>
                    <a:pt x="4115" y="91"/>
                  </a:lnTo>
                  <a:lnTo>
                    <a:pt x="4109" y="91"/>
                  </a:lnTo>
                  <a:lnTo>
                    <a:pt x="4104" y="91"/>
                  </a:lnTo>
                  <a:lnTo>
                    <a:pt x="4100" y="87"/>
                  </a:lnTo>
                  <a:lnTo>
                    <a:pt x="4097" y="83"/>
                  </a:lnTo>
                  <a:lnTo>
                    <a:pt x="4093" y="87"/>
                  </a:lnTo>
                  <a:lnTo>
                    <a:pt x="4089" y="91"/>
                  </a:lnTo>
                  <a:lnTo>
                    <a:pt x="4084" y="91"/>
                  </a:lnTo>
                  <a:lnTo>
                    <a:pt x="4080" y="91"/>
                  </a:lnTo>
                  <a:lnTo>
                    <a:pt x="4076" y="89"/>
                  </a:lnTo>
                  <a:lnTo>
                    <a:pt x="4073" y="91"/>
                  </a:lnTo>
                  <a:lnTo>
                    <a:pt x="4067" y="91"/>
                  </a:lnTo>
                  <a:lnTo>
                    <a:pt x="4064" y="91"/>
                  </a:lnTo>
                  <a:lnTo>
                    <a:pt x="4058" y="87"/>
                  </a:lnTo>
                  <a:lnTo>
                    <a:pt x="4056" y="83"/>
                  </a:lnTo>
                  <a:lnTo>
                    <a:pt x="4053" y="87"/>
                  </a:lnTo>
                  <a:lnTo>
                    <a:pt x="4047" y="91"/>
                  </a:lnTo>
                  <a:lnTo>
                    <a:pt x="4043" y="91"/>
                  </a:lnTo>
                  <a:lnTo>
                    <a:pt x="4038" y="91"/>
                  </a:lnTo>
                  <a:lnTo>
                    <a:pt x="4034" y="87"/>
                  </a:lnTo>
                  <a:lnTo>
                    <a:pt x="4029" y="91"/>
                  </a:lnTo>
                  <a:lnTo>
                    <a:pt x="4025" y="91"/>
                  </a:lnTo>
                  <a:lnTo>
                    <a:pt x="4019" y="91"/>
                  </a:lnTo>
                  <a:lnTo>
                    <a:pt x="4016" y="87"/>
                  </a:lnTo>
                  <a:lnTo>
                    <a:pt x="4012" y="83"/>
                  </a:lnTo>
                  <a:lnTo>
                    <a:pt x="4008" y="87"/>
                  </a:lnTo>
                  <a:lnTo>
                    <a:pt x="4005" y="91"/>
                  </a:lnTo>
                  <a:lnTo>
                    <a:pt x="3999" y="91"/>
                  </a:lnTo>
                  <a:lnTo>
                    <a:pt x="3994" y="91"/>
                  </a:lnTo>
                  <a:lnTo>
                    <a:pt x="3990" y="87"/>
                  </a:lnTo>
                  <a:lnTo>
                    <a:pt x="3986" y="91"/>
                  </a:lnTo>
                  <a:lnTo>
                    <a:pt x="3981" y="91"/>
                  </a:lnTo>
                  <a:lnTo>
                    <a:pt x="3977" y="91"/>
                  </a:lnTo>
                  <a:lnTo>
                    <a:pt x="3972" y="87"/>
                  </a:lnTo>
                  <a:lnTo>
                    <a:pt x="3970" y="83"/>
                  </a:lnTo>
                  <a:lnTo>
                    <a:pt x="3966" y="87"/>
                  </a:lnTo>
                  <a:lnTo>
                    <a:pt x="3961" y="91"/>
                  </a:lnTo>
                  <a:lnTo>
                    <a:pt x="3957" y="91"/>
                  </a:lnTo>
                  <a:lnTo>
                    <a:pt x="3951" y="91"/>
                  </a:lnTo>
                  <a:lnTo>
                    <a:pt x="3948" y="87"/>
                  </a:lnTo>
                  <a:lnTo>
                    <a:pt x="3944" y="91"/>
                  </a:lnTo>
                  <a:lnTo>
                    <a:pt x="3939" y="91"/>
                  </a:lnTo>
                  <a:lnTo>
                    <a:pt x="3933" y="91"/>
                  </a:lnTo>
                  <a:lnTo>
                    <a:pt x="3929" y="87"/>
                  </a:lnTo>
                  <a:lnTo>
                    <a:pt x="3926" y="83"/>
                  </a:lnTo>
                  <a:lnTo>
                    <a:pt x="3924" y="87"/>
                  </a:lnTo>
                  <a:lnTo>
                    <a:pt x="3918" y="91"/>
                  </a:lnTo>
                  <a:lnTo>
                    <a:pt x="3915" y="91"/>
                  </a:lnTo>
                  <a:lnTo>
                    <a:pt x="3909" y="91"/>
                  </a:lnTo>
                  <a:lnTo>
                    <a:pt x="3906" y="89"/>
                  </a:lnTo>
                  <a:lnTo>
                    <a:pt x="3902" y="91"/>
                  </a:lnTo>
                  <a:lnTo>
                    <a:pt x="3896" y="91"/>
                  </a:lnTo>
                  <a:lnTo>
                    <a:pt x="3891" y="91"/>
                  </a:lnTo>
                  <a:lnTo>
                    <a:pt x="3887" y="87"/>
                  </a:lnTo>
                  <a:lnTo>
                    <a:pt x="3884" y="83"/>
                  </a:lnTo>
                  <a:lnTo>
                    <a:pt x="3882" y="87"/>
                  </a:lnTo>
                  <a:lnTo>
                    <a:pt x="3876" y="91"/>
                  </a:lnTo>
                  <a:lnTo>
                    <a:pt x="3872" y="91"/>
                  </a:lnTo>
                  <a:lnTo>
                    <a:pt x="3867" y="91"/>
                  </a:lnTo>
                  <a:lnTo>
                    <a:pt x="3861" y="87"/>
                  </a:lnTo>
                  <a:lnTo>
                    <a:pt x="3858" y="91"/>
                  </a:lnTo>
                  <a:lnTo>
                    <a:pt x="3850" y="91"/>
                  </a:lnTo>
                  <a:lnTo>
                    <a:pt x="3847" y="91"/>
                  </a:lnTo>
                  <a:lnTo>
                    <a:pt x="3841" y="87"/>
                  </a:lnTo>
                  <a:lnTo>
                    <a:pt x="3839" y="83"/>
                  </a:lnTo>
                  <a:lnTo>
                    <a:pt x="3836" y="87"/>
                  </a:lnTo>
                  <a:lnTo>
                    <a:pt x="3832" y="91"/>
                  </a:lnTo>
                  <a:lnTo>
                    <a:pt x="3827" y="91"/>
                  </a:lnTo>
                  <a:lnTo>
                    <a:pt x="3823" y="91"/>
                  </a:lnTo>
                  <a:lnTo>
                    <a:pt x="3819" y="89"/>
                  </a:lnTo>
                  <a:lnTo>
                    <a:pt x="3816" y="91"/>
                  </a:lnTo>
                  <a:lnTo>
                    <a:pt x="3812" y="91"/>
                  </a:lnTo>
                  <a:lnTo>
                    <a:pt x="3806" y="91"/>
                  </a:lnTo>
                  <a:lnTo>
                    <a:pt x="3803" y="87"/>
                  </a:lnTo>
                  <a:lnTo>
                    <a:pt x="3799" y="83"/>
                  </a:lnTo>
                  <a:lnTo>
                    <a:pt x="3795" y="87"/>
                  </a:lnTo>
                  <a:lnTo>
                    <a:pt x="3792" y="91"/>
                  </a:lnTo>
                  <a:lnTo>
                    <a:pt x="3786" y="91"/>
                  </a:lnTo>
                  <a:lnTo>
                    <a:pt x="3781" y="91"/>
                  </a:lnTo>
                  <a:lnTo>
                    <a:pt x="3777" y="87"/>
                  </a:lnTo>
                  <a:lnTo>
                    <a:pt x="3771" y="91"/>
                  </a:lnTo>
                  <a:lnTo>
                    <a:pt x="3766" y="91"/>
                  </a:lnTo>
                  <a:lnTo>
                    <a:pt x="3762" y="91"/>
                  </a:lnTo>
                  <a:lnTo>
                    <a:pt x="3757" y="87"/>
                  </a:lnTo>
                  <a:lnTo>
                    <a:pt x="3753" y="83"/>
                  </a:lnTo>
                  <a:lnTo>
                    <a:pt x="3751" y="87"/>
                  </a:lnTo>
                  <a:lnTo>
                    <a:pt x="3746" y="91"/>
                  </a:lnTo>
                  <a:lnTo>
                    <a:pt x="3742" y="91"/>
                  </a:lnTo>
                  <a:lnTo>
                    <a:pt x="3737" y="91"/>
                  </a:lnTo>
                  <a:lnTo>
                    <a:pt x="3733" y="87"/>
                  </a:lnTo>
                  <a:lnTo>
                    <a:pt x="3727" y="91"/>
                  </a:lnTo>
                  <a:lnTo>
                    <a:pt x="3724" y="91"/>
                  </a:lnTo>
                  <a:lnTo>
                    <a:pt x="3718" y="91"/>
                  </a:lnTo>
                  <a:lnTo>
                    <a:pt x="3715" y="87"/>
                  </a:lnTo>
                  <a:lnTo>
                    <a:pt x="3711" y="83"/>
                  </a:lnTo>
                  <a:lnTo>
                    <a:pt x="3707" y="87"/>
                  </a:lnTo>
                  <a:lnTo>
                    <a:pt x="3703" y="91"/>
                  </a:lnTo>
                  <a:lnTo>
                    <a:pt x="3698" y="91"/>
                  </a:lnTo>
                  <a:lnTo>
                    <a:pt x="3692" y="91"/>
                  </a:lnTo>
                  <a:lnTo>
                    <a:pt x="3687" y="87"/>
                  </a:lnTo>
                  <a:lnTo>
                    <a:pt x="3685" y="81"/>
                  </a:lnTo>
                  <a:lnTo>
                    <a:pt x="3683" y="76"/>
                  </a:lnTo>
                  <a:lnTo>
                    <a:pt x="3683" y="70"/>
                  </a:lnTo>
                  <a:lnTo>
                    <a:pt x="3687" y="67"/>
                  </a:lnTo>
                  <a:lnTo>
                    <a:pt x="3691" y="63"/>
                  </a:lnTo>
                  <a:lnTo>
                    <a:pt x="3696" y="61"/>
                  </a:lnTo>
                  <a:lnTo>
                    <a:pt x="3696" y="61"/>
                  </a:lnTo>
                  <a:lnTo>
                    <a:pt x="3696" y="54"/>
                  </a:lnTo>
                  <a:lnTo>
                    <a:pt x="3700" y="50"/>
                  </a:lnTo>
                  <a:lnTo>
                    <a:pt x="3705" y="46"/>
                  </a:lnTo>
                  <a:lnTo>
                    <a:pt x="3711" y="45"/>
                  </a:lnTo>
                  <a:close/>
                  <a:moveTo>
                    <a:pt x="4569" y="43"/>
                  </a:moveTo>
                  <a:lnTo>
                    <a:pt x="4576" y="45"/>
                  </a:lnTo>
                  <a:lnTo>
                    <a:pt x="4580" y="48"/>
                  </a:lnTo>
                  <a:lnTo>
                    <a:pt x="4583" y="52"/>
                  </a:lnTo>
                  <a:lnTo>
                    <a:pt x="4585" y="57"/>
                  </a:lnTo>
                  <a:lnTo>
                    <a:pt x="4583" y="59"/>
                  </a:lnTo>
                  <a:lnTo>
                    <a:pt x="4589" y="61"/>
                  </a:lnTo>
                  <a:lnTo>
                    <a:pt x="4593" y="65"/>
                  </a:lnTo>
                  <a:lnTo>
                    <a:pt x="4596" y="68"/>
                  </a:lnTo>
                  <a:lnTo>
                    <a:pt x="4596" y="74"/>
                  </a:lnTo>
                  <a:lnTo>
                    <a:pt x="4596" y="79"/>
                  </a:lnTo>
                  <a:lnTo>
                    <a:pt x="4593" y="85"/>
                  </a:lnTo>
                  <a:lnTo>
                    <a:pt x="4587" y="87"/>
                  </a:lnTo>
                  <a:lnTo>
                    <a:pt x="4582" y="89"/>
                  </a:lnTo>
                  <a:lnTo>
                    <a:pt x="4576" y="89"/>
                  </a:lnTo>
                  <a:lnTo>
                    <a:pt x="4572" y="85"/>
                  </a:lnTo>
                  <a:lnTo>
                    <a:pt x="4569" y="81"/>
                  </a:lnTo>
                  <a:lnTo>
                    <a:pt x="4567" y="85"/>
                  </a:lnTo>
                  <a:lnTo>
                    <a:pt x="4561" y="89"/>
                  </a:lnTo>
                  <a:lnTo>
                    <a:pt x="4558" y="89"/>
                  </a:lnTo>
                  <a:lnTo>
                    <a:pt x="4550" y="87"/>
                  </a:lnTo>
                  <a:lnTo>
                    <a:pt x="4547" y="85"/>
                  </a:lnTo>
                  <a:lnTo>
                    <a:pt x="4543" y="79"/>
                  </a:lnTo>
                  <a:lnTo>
                    <a:pt x="4541" y="74"/>
                  </a:lnTo>
                  <a:lnTo>
                    <a:pt x="4543" y="68"/>
                  </a:lnTo>
                  <a:lnTo>
                    <a:pt x="4545" y="65"/>
                  </a:lnTo>
                  <a:lnTo>
                    <a:pt x="4550" y="61"/>
                  </a:lnTo>
                  <a:lnTo>
                    <a:pt x="4554" y="59"/>
                  </a:lnTo>
                  <a:lnTo>
                    <a:pt x="4554" y="57"/>
                  </a:lnTo>
                  <a:lnTo>
                    <a:pt x="4556" y="52"/>
                  </a:lnTo>
                  <a:lnTo>
                    <a:pt x="4559" y="48"/>
                  </a:lnTo>
                  <a:lnTo>
                    <a:pt x="4563" y="45"/>
                  </a:lnTo>
                  <a:lnTo>
                    <a:pt x="4569" y="43"/>
                  </a:lnTo>
                  <a:close/>
                  <a:moveTo>
                    <a:pt x="30" y="43"/>
                  </a:moveTo>
                  <a:lnTo>
                    <a:pt x="35" y="45"/>
                  </a:lnTo>
                  <a:lnTo>
                    <a:pt x="41" y="46"/>
                  </a:lnTo>
                  <a:lnTo>
                    <a:pt x="43" y="52"/>
                  </a:lnTo>
                  <a:lnTo>
                    <a:pt x="44" y="57"/>
                  </a:lnTo>
                  <a:lnTo>
                    <a:pt x="44" y="59"/>
                  </a:lnTo>
                  <a:lnTo>
                    <a:pt x="48" y="59"/>
                  </a:lnTo>
                  <a:lnTo>
                    <a:pt x="50" y="61"/>
                  </a:lnTo>
                  <a:lnTo>
                    <a:pt x="54" y="59"/>
                  </a:lnTo>
                  <a:lnTo>
                    <a:pt x="57" y="59"/>
                  </a:lnTo>
                  <a:lnTo>
                    <a:pt x="57" y="57"/>
                  </a:lnTo>
                  <a:lnTo>
                    <a:pt x="57" y="52"/>
                  </a:lnTo>
                  <a:lnTo>
                    <a:pt x="61" y="46"/>
                  </a:lnTo>
                  <a:lnTo>
                    <a:pt x="66" y="45"/>
                  </a:lnTo>
                  <a:lnTo>
                    <a:pt x="72" y="43"/>
                  </a:lnTo>
                  <a:lnTo>
                    <a:pt x="77" y="45"/>
                  </a:lnTo>
                  <a:lnTo>
                    <a:pt x="83" y="46"/>
                  </a:lnTo>
                  <a:lnTo>
                    <a:pt x="87" y="52"/>
                  </a:lnTo>
                  <a:lnTo>
                    <a:pt x="87" y="57"/>
                  </a:lnTo>
                  <a:lnTo>
                    <a:pt x="87" y="59"/>
                  </a:lnTo>
                  <a:lnTo>
                    <a:pt x="90" y="59"/>
                  </a:lnTo>
                  <a:lnTo>
                    <a:pt x="94" y="61"/>
                  </a:lnTo>
                  <a:lnTo>
                    <a:pt x="96" y="59"/>
                  </a:lnTo>
                  <a:lnTo>
                    <a:pt x="99" y="59"/>
                  </a:lnTo>
                  <a:lnTo>
                    <a:pt x="99" y="57"/>
                  </a:lnTo>
                  <a:lnTo>
                    <a:pt x="101" y="52"/>
                  </a:lnTo>
                  <a:lnTo>
                    <a:pt x="105" y="46"/>
                  </a:lnTo>
                  <a:lnTo>
                    <a:pt x="109" y="45"/>
                  </a:lnTo>
                  <a:lnTo>
                    <a:pt x="114" y="43"/>
                  </a:lnTo>
                  <a:lnTo>
                    <a:pt x="121" y="45"/>
                  </a:lnTo>
                  <a:lnTo>
                    <a:pt x="125" y="46"/>
                  </a:lnTo>
                  <a:lnTo>
                    <a:pt x="129" y="52"/>
                  </a:lnTo>
                  <a:lnTo>
                    <a:pt x="131" y="57"/>
                  </a:lnTo>
                  <a:lnTo>
                    <a:pt x="129" y="59"/>
                  </a:lnTo>
                  <a:lnTo>
                    <a:pt x="133" y="59"/>
                  </a:lnTo>
                  <a:lnTo>
                    <a:pt x="136" y="61"/>
                  </a:lnTo>
                  <a:lnTo>
                    <a:pt x="140" y="59"/>
                  </a:lnTo>
                  <a:lnTo>
                    <a:pt x="144" y="59"/>
                  </a:lnTo>
                  <a:lnTo>
                    <a:pt x="144" y="57"/>
                  </a:lnTo>
                  <a:lnTo>
                    <a:pt x="144" y="52"/>
                  </a:lnTo>
                  <a:lnTo>
                    <a:pt x="147" y="46"/>
                  </a:lnTo>
                  <a:lnTo>
                    <a:pt x="153" y="45"/>
                  </a:lnTo>
                  <a:lnTo>
                    <a:pt x="158" y="43"/>
                  </a:lnTo>
                  <a:lnTo>
                    <a:pt x="164" y="45"/>
                  </a:lnTo>
                  <a:lnTo>
                    <a:pt x="169" y="46"/>
                  </a:lnTo>
                  <a:lnTo>
                    <a:pt x="171" y="52"/>
                  </a:lnTo>
                  <a:lnTo>
                    <a:pt x="173" y="57"/>
                  </a:lnTo>
                  <a:lnTo>
                    <a:pt x="173" y="59"/>
                  </a:lnTo>
                  <a:lnTo>
                    <a:pt x="177" y="59"/>
                  </a:lnTo>
                  <a:lnTo>
                    <a:pt x="178" y="61"/>
                  </a:lnTo>
                  <a:lnTo>
                    <a:pt x="182" y="59"/>
                  </a:lnTo>
                  <a:lnTo>
                    <a:pt x="186" y="59"/>
                  </a:lnTo>
                  <a:lnTo>
                    <a:pt x="186" y="57"/>
                  </a:lnTo>
                  <a:lnTo>
                    <a:pt x="188" y="52"/>
                  </a:lnTo>
                  <a:lnTo>
                    <a:pt x="189" y="46"/>
                  </a:lnTo>
                  <a:lnTo>
                    <a:pt x="195" y="45"/>
                  </a:lnTo>
                  <a:lnTo>
                    <a:pt x="200" y="43"/>
                  </a:lnTo>
                  <a:lnTo>
                    <a:pt x="206" y="45"/>
                  </a:lnTo>
                  <a:lnTo>
                    <a:pt x="212" y="46"/>
                  </a:lnTo>
                  <a:lnTo>
                    <a:pt x="215" y="52"/>
                  </a:lnTo>
                  <a:lnTo>
                    <a:pt x="215" y="57"/>
                  </a:lnTo>
                  <a:lnTo>
                    <a:pt x="215" y="59"/>
                  </a:lnTo>
                  <a:lnTo>
                    <a:pt x="219" y="59"/>
                  </a:lnTo>
                  <a:lnTo>
                    <a:pt x="223" y="61"/>
                  </a:lnTo>
                  <a:lnTo>
                    <a:pt x="224" y="59"/>
                  </a:lnTo>
                  <a:lnTo>
                    <a:pt x="228" y="59"/>
                  </a:lnTo>
                  <a:lnTo>
                    <a:pt x="228" y="57"/>
                  </a:lnTo>
                  <a:lnTo>
                    <a:pt x="230" y="52"/>
                  </a:lnTo>
                  <a:lnTo>
                    <a:pt x="234" y="46"/>
                  </a:lnTo>
                  <a:lnTo>
                    <a:pt x="237" y="45"/>
                  </a:lnTo>
                  <a:lnTo>
                    <a:pt x="243" y="43"/>
                  </a:lnTo>
                  <a:lnTo>
                    <a:pt x="250" y="45"/>
                  </a:lnTo>
                  <a:lnTo>
                    <a:pt x="254" y="46"/>
                  </a:lnTo>
                  <a:lnTo>
                    <a:pt x="257" y="52"/>
                  </a:lnTo>
                  <a:lnTo>
                    <a:pt x="259" y="57"/>
                  </a:lnTo>
                  <a:lnTo>
                    <a:pt x="257" y="59"/>
                  </a:lnTo>
                  <a:lnTo>
                    <a:pt x="261" y="59"/>
                  </a:lnTo>
                  <a:lnTo>
                    <a:pt x="265" y="61"/>
                  </a:lnTo>
                  <a:lnTo>
                    <a:pt x="268" y="59"/>
                  </a:lnTo>
                  <a:lnTo>
                    <a:pt x="272" y="59"/>
                  </a:lnTo>
                  <a:lnTo>
                    <a:pt x="270" y="57"/>
                  </a:lnTo>
                  <a:lnTo>
                    <a:pt x="272" y="52"/>
                  </a:lnTo>
                  <a:lnTo>
                    <a:pt x="276" y="46"/>
                  </a:lnTo>
                  <a:lnTo>
                    <a:pt x="279" y="45"/>
                  </a:lnTo>
                  <a:lnTo>
                    <a:pt x="287" y="43"/>
                  </a:lnTo>
                  <a:lnTo>
                    <a:pt x="292" y="45"/>
                  </a:lnTo>
                  <a:lnTo>
                    <a:pt x="296" y="46"/>
                  </a:lnTo>
                  <a:lnTo>
                    <a:pt x="300" y="52"/>
                  </a:lnTo>
                  <a:lnTo>
                    <a:pt x="302" y="57"/>
                  </a:lnTo>
                  <a:lnTo>
                    <a:pt x="302" y="59"/>
                  </a:lnTo>
                  <a:lnTo>
                    <a:pt x="305" y="59"/>
                  </a:lnTo>
                  <a:lnTo>
                    <a:pt x="307" y="61"/>
                  </a:lnTo>
                  <a:lnTo>
                    <a:pt x="311" y="59"/>
                  </a:lnTo>
                  <a:lnTo>
                    <a:pt x="314" y="59"/>
                  </a:lnTo>
                  <a:lnTo>
                    <a:pt x="314" y="57"/>
                  </a:lnTo>
                  <a:lnTo>
                    <a:pt x="314" y="52"/>
                  </a:lnTo>
                  <a:lnTo>
                    <a:pt x="318" y="46"/>
                  </a:lnTo>
                  <a:lnTo>
                    <a:pt x="324" y="45"/>
                  </a:lnTo>
                  <a:lnTo>
                    <a:pt x="329" y="43"/>
                  </a:lnTo>
                  <a:lnTo>
                    <a:pt x="335" y="45"/>
                  </a:lnTo>
                  <a:lnTo>
                    <a:pt x="340" y="46"/>
                  </a:lnTo>
                  <a:lnTo>
                    <a:pt x="342" y="52"/>
                  </a:lnTo>
                  <a:lnTo>
                    <a:pt x="344" y="57"/>
                  </a:lnTo>
                  <a:lnTo>
                    <a:pt x="344" y="59"/>
                  </a:lnTo>
                  <a:lnTo>
                    <a:pt x="347" y="59"/>
                  </a:lnTo>
                  <a:lnTo>
                    <a:pt x="351" y="61"/>
                  </a:lnTo>
                  <a:lnTo>
                    <a:pt x="353" y="59"/>
                  </a:lnTo>
                  <a:lnTo>
                    <a:pt x="357" y="59"/>
                  </a:lnTo>
                  <a:lnTo>
                    <a:pt x="357" y="57"/>
                  </a:lnTo>
                  <a:lnTo>
                    <a:pt x="358" y="52"/>
                  </a:lnTo>
                  <a:lnTo>
                    <a:pt x="362" y="46"/>
                  </a:lnTo>
                  <a:lnTo>
                    <a:pt x="366" y="45"/>
                  </a:lnTo>
                  <a:lnTo>
                    <a:pt x="373" y="43"/>
                  </a:lnTo>
                  <a:lnTo>
                    <a:pt x="379" y="45"/>
                  </a:lnTo>
                  <a:lnTo>
                    <a:pt x="382" y="46"/>
                  </a:lnTo>
                  <a:lnTo>
                    <a:pt x="386" y="52"/>
                  </a:lnTo>
                  <a:lnTo>
                    <a:pt x="388" y="57"/>
                  </a:lnTo>
                  <a:lnTo>
                    <a:pt x="388" y="59"/>
                  </a:lnTo>
                  <a:lnTo>
                    <a:pt x="390" y="59"/>
                  </a:lnTo>
                  <a:lnTo>
                    <a:pt x="393" y="61"/>
                  </a:lnTo>
                  <a:lnTo>
                    <a:pt x="397" y="59"/>
                  </a:lnTo>
                  <a:lnTo>
                    <a:pt x="401" y="59"/>
                  </a:lnTo>
                  <a:lnTo>
                    <a:pt x="401" y="57"/>
                  </a:lnTo>
                  <a:lnTo>
                    <a:pt x="401" y="52"/>
                  </a:lnTo>
                  <a:lnTo>
                    <a:pt x="404" y="46"/>
                  </a:lnTo>
                  <a:lnTo>
                    <a:pt x="410" y="45"/>
                  </a:lnTo>
                  <a:lnTo>
                    <a:pt x="415" y="43"/>
                  </a:lnTo>
                  <a:lnTo>
                    <a:pt x="421" y="45"/>
                  </a:lnTo>
                  <a:lnTo>
                    <a:pt x="425" y="46"/>
                  </a:lnTo>
                  <a:lnTo>
                    <a:pt x="428" y="52"/>
                  </a:lnTo>
                  <a:lnTo>
                    <a:pt x="430" y="57"/>
                  </a:lnTo>
                  <a:lnTo>
                    <a:pt x="430" y="59"/>
                  </a:lnTo>
                  <a:lnTo>
                    <a:pt x="434" y="59"/>
                  </a:lnTo>
                  <a:lnTo>
                    <a:pt x="436" y="61"/>
                  </a:lnTo>
                  <a:lnTo>
                    <a:pt x="439" y="59"/>
                  </a:lnTo>
                  <a:lnTo>
                    <a:pt x="443" y="59"/>
                  </a:lnTo>
                  <a:lnTo>
                    <a:pt x="443" y="57"/>
                  </a:lnTo>
                  <a:lnTo>
                    <a:pt x="445" y="52"/>
                  </a:lnTo>
                  <a:lnTo>
                    <a:pt x="447" y="46"/>
                  </a:lnTo>
                  <a:lnTo>
                    <a:pt x="452" y="45"/>
                  </a:lnTo>
                  <a:lnTo>
                    <a:pt x="458" y="43"/>
                  </a:lnTo>
                  <a:lnTo>
                    <a:pt x="463" y="45"/>
                  </a:lnTo>
                  <a:lnTo>
                    <a:pt x="469" y="46"/>
                  </a:lnTo>
                  <a:lnTo>
                    <a:pt x="472" y="52"/>
                  </a:lnTo>
                  <a:lnTo>
                    <a:pt x="472" y="57"/>
                  </a:lnTo>
                  <a:lnTo>
                    <a:pt x="472" y="59"/>
                  </a:lnTo>
                  <a:lnTo>
                    <a:pt x="476" y="59"/>
                  </a:lnTo>
                  <a:lnTo>
                    <a:pt x="480" y="61"/>
                  </a:lnTo>
                  <a:lnTo>
                    <a:pt x="482" y="59"/>
                  </a:lnTo>
                  <a:lnTo>
                    <a:pt x="485" y="59"/>
                  </a:lnTo>
                  <a:lnTo>
                    <a:pt x="485" y="57"/>
                  </a:lnTo>
                  <a:lnTo>
                    <a:pt x="487" y="52"/>
                  </a:lnTo>
                  <a:lnTo>
                    <a:pt x="489" y="46"/>
                  </a:lnTo>
                  <a:lnTo>
                    <a:pt x="494" y="45"/>
                  </a:lnTo>
                  <a:lnTo>
                    <a:pt x="500" y="43"/>
                  </a:lnTo>
                  <a:lnTo>
                    <a:pt x="505" y="45"/>
                  </a:lnTo>
                  <a:lnTo>
                    <a:pt x="511" y="46"/>
                  </a:lnTo>
                  <a:lnTo>
                    <a:pt x="515" y="52"/>
                  </a:lnTo>
                  <a:lnTo>
                    <a:pt x="515" y="57"/>
                  </a:lnTo>
                  <a:lnTo>
                    <a:pt x="515" y="59"/>
                  </a:lnTo>
                  <a:lnTo>
                    <a:pt x="518" y="59"/>
                  </a:lnTo>
                  <a:lnTo>
                    <a:pt x="522" y="61"/>
                  </a:lnTo>
                  <a:lnTo>
                    <a:pt x="526" y="59"/>
                  </a:lnTo>
                  <a:lnTo>
                    <a:pt x="529" y="59"/>
                  </a:lnTo>
                  <a:lnTo>
                    <a:pt x="527" y="57"/>
                  </a:lnTo>
                  <a:lnTo>
                    <a:pt x="529" y="52"/>
                  </a:lnTo>
                  <a:lnTo>
                    <a:pt x="533" y="46"/>
                  </a:lnTo>
                  <a:lnTo>
                    <a:pt x="537" y="45"/>
                  </a:lnTo>
                  <a:lnTo>
                    <a:pt x="544" y="43"/>
                  </a:lnTo>
                  <a:lnTo>
                    <a:pt x="549" y="45"/>
                  </a:lnTo>
                  <a:lnTo>
                    <a:pt x="553" y="46"/>
                  </a:lnTo>
                  <a:lnTo>
                    <a:pt x="557" y="52"/>
                  </a:lnTo>
                  <a:lnTo>
                    <a:pt x="559" y="57"/>
                  </a:lnTo>
                  <a:lnTo>
                    <a:pt x="559" y="59"/>
                  </a:lnTo>
                  <a:lnTo>
                    <a:pt x="562" y="59"/>
                  </a:lnTo>
                  <a:lnTo>
                    <a:pt x="564" y="61"/>
                  </a:lnTo>
                  <a:lnTo>
                    <a:pt x="568" y="59"/>
                  </a:lnTo>
                  <a:lnTo>
                    <a:pt x="572" y="59"/>
                  </a:lnTo>
                  <a:lnTo>
                    <a:pt x="572" y="57"/>
                  </a:lnTo>
                  <a:lnTo>
                    <a:pt x="573" y="52"/>
                  </a:lnTo>
                  <a:lnTo>
                    <a:pt x="575" y="46"/>
                  </a:lnTo>
                  <a:lnTo>
                    <a:pt x="581" y="45"/>
                  </a:lnTo>
                  <a:lnTo>
                    <a:pt x="586" y="43"/>
                  </a:lnTo>
                  <a:lnTo>
                    <a:pt x="592" y="45"/>
                  </a:lnTo>
                  <a:lnTo>
                    <a:pt x="597" y="46"/>
                  </a:lnTo>
                  <a:lnTo>
                    <a:pt x="601" y="52"/>
                  </a:lnTo>
                  <a:lnTo>
                    <a:pt x="601" y="57"/>
                  </a:lnTo>
                  <a:lnTo>
                    <a:pt x="601" y="59"/>
                  </a:lnTo>
                  <a:lnTo>
                    <a:pt x="606" y="61"/>
                  </a:lnTo>
                  <a:lnTo>
                    <a:pt x="610" y="63"/>
                  </a:lnTo>
                  <a:lnTo>
                    <a:pt x="614" y="68"/>
                  </a:lnTo>
                  <a:lnTo>
                    <a:pt x="614" y="72"/>
                  </a:lnTo>
                  <a:lnTo>
                    <a:pt x="612" y="79"/>
                  </a:lnTo>
                  <a:lnTo>
                    <a:pt x="610" y="83"/>
                  </a:lnTo>
                  <a:lnTo>
                    <a:pt x="605" y="87"/>
                  </a:lnTo>
                  <a:lnTo>
                    <a:pt x="599" y="89"/>
                  </a:lnTo>
                  <a:lnTo>
                    <a:pt x="594" y="87"/>
                  </a:lnTo>
                  <a:lnTo>
                    <a:pt x="590" y="85"/>
                  </a:lnTo>
                  <a:lnTo>
                    <a:pt x="586" y="81"/>
                  </a:lnTo>
                  <a:lnTo>
                    <a:pt x="583" y="85"/>
                  </a:lnTo>
                  <a:lnTo>
                    <a:pt x="579" y="87"/>
                  </a:lnTo>
                  <a:lnTo>
                    <a:pt x="573" y="89"/>
                  </a:lnTo>
                  <a:lnTo>
                    <a:pt x="570" y="87"/>
                  </a:lnTo>
                  <a:lnTo>
                    <a:pt x="564" y="85"/>
                  </a:lnTo>
                  <a:lnTo>
                    <a:pt x="561" y="87"/>
                  </a:lnTo>
                  <a:lnTo>
                    <a:pt x="555" y="89"/>
                  </a:lnTo>
                  <a:lnTo>
                    <a:pt x="551" y="87"/>
                  </a:lnTo>
                  <a:lnTo>
                    <a:pt x="546" y="85"/>
                  </a:lnTo>
                  <a:lnTo>
                    <a:pt x="542" y="81"/>
                  </a:lnTo>
                  <a:lnTo>
                    <a:pt x="540" y="85"/>
                  </a:lnTo>
                  <a:lnTo>
                    <a:pt x="535" y="87"/>
                  </a:lnTo>
                  <a:lnTo>
                    <a:pt x="531" y="89"/>
                  </a:lnTo>
                  <a:lnTo>
                    <a:pt x="526" y="87"/>
                  </a:lnTo>
                  <a:lnTo>
                    <a:pt x="522" y="85"/>
                  </a:lnTo>
                  <a:lnTo>
                    <a:pt x="518" y="87"/>
                  </a:lnTo>
                  <a:lnTo>
                    <a:pt x="513" y="89"/>
                  </a:lnTo>
                  <a:lnTo>
                    <a:pt x="507" y="87"/>
                  </a:lnTo>
                  <a:lnTo>
                    <a:pt x="504" y="85"/>
                  </a:lnTo>
                  <a:lnTo>
                    <a:pt x="500" y="81"/>
                  </a:lnTo>
                  <a:lnTo>
                    <a:pt x="496" y="85"/>
                  </a:lnTo>
                  <a:lnTo>
                    <a:pt x="493" y="87"/>
                  </a:lnTo>
                  <a:lnTo>
                    <a:pt x="487" y="89"/>
                  </a:lnTo>
                  <a:lnTo>
                    <a:pt x="483" y="87"/>
                  </a:lnTo>
                  <a:lnTo>
                    <a:pt x="480" y="85"/>
                  </a:lnTo>
                  <a:lnTo>
                    <a:pt x="474" y="87"/>
                  </a:lnTo>
                  <a:lnTo>
                    <a:pt x="471" y="89"/>
                  </a:lnTo>
                  <a:lnTo>
                    <a:pt x="465" y="87"/>
                  </a:lnTo>
                  <a:lnTo>
                    <a:pt x="461" y="85"/>
                  </a:lnTo>
                  <a:lnTo>
                    <a:pt x="458" y="81"/>
                  </a:lnTo>
                  <a:lnTo>
                    <a:pt x="454" y="85"/>
                  </a:lnTo>
                  <a:lnTo>
                    <a:pt x="450" y="87"/>
                  </a:lnTo>
                  <a:lnTo>
                    <a:pt x="445" y="89"/>
                  </a:lnTo>
                  <a:lnTo>
                    <a:pt x="441" y="87"/>
                  </a:lnTo>
                  <a:lnTo>
                    <a:pt x="436" y="85"/>
                  </a:lnTo>
                  <a:lnTo>
                    <a:pt x="432" y="87"/>
                  </a:lnTo>
                  <a:lnTo>
                    <a:pt x="428" y="89"/>
                  </a:lnTo>
                  <a:lnTo>
                    <a:pt x="423" y="87"/>
                  </a:lnTo>
                  <a:lnTo>
                    <a:pt x="417" y="85"/>
                  </a:lnTo>
                  <a:lnTo>
                    <a:pt x="415" y="81"/>
                  </a:lnTo>
                  <a:lnTo>
                    <a:pt x="412" y="85"/>
                  </a:lnTo>
                  <a:lnTo>
                    <a:pt x="408" y="87"/>
                  </a:lnTo>
                  <a:lnTo>
                    <a:pt x="403" y="89"/>
                  </a:lnTo>
                  <a:lnTo>
                    <a:pt x="397" y="87"/>
                  </a:lnTo>
                  <a:lnTo>
                    <a:pt x="393" y="85"/>
                  </a:lnTo>
                  <a:lnTo>
                    <a:pt x="390" y="87"/>
                  </a:lnTo>
                  <a:lnTo>
                    <a:pt x="384" y="89"/>
                  </a:lnTo>
                  <a:lnTo>
                    <a:pt x="381" y="87"/>
                  </a:lnTo>
                  <a:lnTo>
                    <a:pt x="375" y="85"/>
                  </a:lnTo>
                  <a:lnTo>
                    <a:pt x="371" y="81"/>
                  </a:lnTo>
                  <a:lnTo>
                    <a:pt x="369" y="85"/>
                  </a:lnTo>
                  <a:lnTo>
                    <a:pt x="364" y="87"/>
                  </a:lnTo>
                  <a:lnTo>
                    <a:pt x="360" y="89"/>
                  </a:lnTo>
                  <a:lnTo>
                    <a:pt x="355" y="87"/>
                  </a:lnTo>
                  <a:lnTo>
                    <a:pt x="351" y="85"/>
                  </a:lnTo>
                  <a:lnTo>
                    <a:pt x="346" y="87"/>
                  </a:lnTo>
                  <a:lnTo>
                    <a:pt x="342" y="89"/>
                  </a:lnTo>
                  <a:lnTo>
                    <a:pt x="336" y="87"/>
                  </a:lnTo>
                  <a:lnTo>
                    <a:pt x="333" y="85"/>
                  </a:lnTo>
                  <a:lnTo>
                    <a:pt x="329" y="81"/>
                  </a:lnTo>
                  <a:lnTo>
                    <a:pt x="325" y="85"/>
                  </a:lnTo>
                  <a:lnTo>
                    <a:pt x="322" y="87"/>
                  </a:lnTo>
                  <a:lnTo>
                    <a:pt x="316" y="89"/>
                  </a:lnTo>
                  <a:lnTo>
                    <a:pt x="311" y="87"/>
                  </a:lnTo>
                  <a:lnTo>
                    <a:pt x="307" y="85"/>
                  </a:lnTo>
                  <a:lnTo>
                    <a:pt x="303" y="87"/>
                  </a:lnTo>
                  <a:lnTo>
                    <a:pt x="298" y="89"/>
                  </a:lnTo>
                  <a:lnTo>
                    <a:pt x="294" y="87"/>
                  </a:lnTo>
                  <a:lnTo>
                    <a:pt x="289" y="85"/>
                  </a:lnTo>
                  <a:lnTo>
                    <a:pt x="287" y="81"/>
                  </a:lnTo>
                  <a:lnTo>
                    <a:pt x="283" y="85"/>
                  </a:lnTo>
                  <a:lnTo>
                    <a:pt x="278" y="87"/>
                  </a:lnTo>
                  <a:lnTo>
                    <a:pt x="274" y="89"/>
                  </a:lnTo>
                  <a:lnTo>
                    <a:pt x="268" y="87"/>
                  </a:lnTo>
                  <a:lnTo>
                    <a:pt x="265" y="85"/>
                  </a:lnTo>
                  <a:lnTo>
                    <a:pt x="261" y="87"/>
                  </a:lnTo>
                  <a:lnTo>
                    <a:pt x="256" y="89"/>
                  </a:lnTo>
                  <a:lnTo>
                    <a:pt x="250" y="87"/>
                  </a:lnTo>
                  <a:lnTo>
                    <a:pt x="246" y="85"/>
                  </a:lnTo>
                  <a:lnTo>
                    <a:pt x="243" y="81"/>
                  </a:lnTo>
                  <a:lnTo>
                    <a:pt x="241" y="85"/>
                  </a:lnTo>
                  <a:lnTo>
                    <a:pt x="235" y="87"/>
                  </a:lnTo>
                  <a:lnTo>
                    <a:pt x="230" y="89"/>
                  </a:lnTo>
                  <a:lnTo>
                    <a:pt x="226" y="87"/>
                  </a:lnTo>
                  <a:lnTo>
                    <a:pt x="223" y="85"/>
                  </a:lnTo>
                  <a:lnTo>
                    <a:pt x="217" y="87"/>
                  </a:lnTo>
                  <a:lnTo>
                    <a:pt x="213" y="89"/>
                  </a:lnTo>
                  <a:lnTo>
                    <a:pt x="208" y="87"/>
                  </a:lnTo>
                  <a:lnTo>
                    <a:pt x="204" y="85"/>
                  </a:lnTo>
                  <a:lnTo>
                    <a:pt x="200" y="81"/>
                  </a:lnTo>
                  <a:lnTo>
                    <a:pt x="197" y="85"/>
                  </a:lnTo>
                  <a:lnTo>
                    <a:pt x="193" y="87"/>
                  </a:lnTo>
                  <a:lnTo>
                    <a:pt x="188" y="89"/>
                  </a:lnTo>
                  <a:lnTo>
                    <a:pt x="184" y="87"/>
                  </a:lnTo>
                  <a:lnTo>
                    <a:pt x="178" y="85"/>
                  </a:lnTo>
                  <a:lnTo>
                    <a:pt x="175" y="87"/>
                  </a:lnTo>
                  <a:lnTo>
                    <a:pt x="171" y="89"/>
                  </a:lnTo>
                  <a:lnTo>
                    <a:pt x="166" y="87"/>
                  </a:lnTo>
                  <a:lnTo>
                    <a:pt x="162" y="85"/>
                  </a:lnTo>
                  <a:lnTo>
                    <a:pt x="158" y="81"/>
                  </a:lnTo>
                  <a:lnTo>
                    <a:pt x="155" y="85"/>
                  </a:lnTo>
                  <a:lnTo>
                    <a:pt x="151" y="87"/>
                  </a:lnTo>
                  <a:lnTo>
                    <a:pt x="145" y="89"/>
                  </a:lnTo>
                  <a:lnTo>
                    <a:pt x="140" y="87"/>
                  </a:lnTo>
                  <a:lnTo>
                    <a:pt x="136" y="85"/>
                  </a:lnTo>
                  <a:lnTo>
                    <a:pt x="133" y="87"/>
                  </a:lnTo>
                  <a:lnTo>
                    <a:pt x="127" y="89"/>
                  </a:lnTo>
                  <a:lnTo>
                    <a:pt x="121" y="87"/>
                  </a:lnTo>
                  <a:lnTo>
                    <a:pt x="118" y="85"/>
                  </a:lnTo>
                  <a:lnTo>
                    <a:pt x="114" y="81"/>
                  </a:lnTo>
                  <a:lnTo>
                    <a:pt x="112" y="85"/>
                  </a:lnTo>
                  <a:lnTo>
                    <a:pt x="107" y="87"/>
                  </a:lnTo>
                  <a:lnTo>
                    <a:pt x="101" y="89"/>
                  </a:lnTo>
                  <a:lnTo>
                    <a:pt x="98" y="87"/>
                  </a:lnTo>
                  <a:lnTo>
                    <a:pt x="94" y="85"/>
                  </a:lnTo>
                  <a:lnTo>
                    <a:pt x="88" y="87"/>
                  </a:lnTo>
                  <a:lnTo>
                    <a:pt x="85" y="89"/>
                  </a:lnTo>
                  <a:lnTo>
                    <a:pt x="79" y="87"/>
                  </a:lnTo>
                  <a:lnTo>
                    <a:pt x="76" y="85"/>
                  </a:lnTo>
                  <a:lnTo>
                    <a:pt x="72" y="81"/>
                  </a:lnTo>
                  <a:lnTo>
                    <a:pt x="68" y="85"/>
                  </a:lnTo>
                  <a:lnTo>
                    <a:pt x="65" y="87"/>
                  </a:lnTo>
                  <a:lnTo>
                    <a:pt x="59" y="89"/>
                  </a:lnTo>
                  <a:lnTo>
                    <a:pt x="55" y="87"/>
                  </a:lnTo>
                  <a:lnTo>
                    <a:pt x="50" y="85"/>
                  </a:lnTo>
                  <a:lnTo>
                    <a:pt x="46" y="87"/>
                  </a:lnTo>
                  <a:lnTo>
                    <a:pt x="43" y="89"/>
                  </a:lnTo>
                  <a:lnTo>
                    <a:pt x="37" y="87"/>
                  </a:lnTo>
                  <a:lnTo>
                    <a:pt x="33" y="85"/>
                  </a:lnTo>
                  <a:lnTo>
                    <a:pt x="30" y="81"/>
                  </a:lnTo>
                  <a:lnTo>
                    <a:pt x="26" y="85"/>
                  </a:lnTo>
                  <a:lnTo>
                    <a:pt x="22" y="87"/>
                  </a:lnTo>
                  <a:lnTo>
                    <a:pt x="17" y="89"/>
                  </a:lnTo>
                  <a:lnTo>
                    <a:pt x="11" y="87"/>
                  </a:lnTo>
                  <a:lnTo>
                    <a:pt x="6" y="83"/>
                  </a:lnTo>
                  <a:lnTo>
                    <a:pt x="2" y="79"/>
                  </a:lnTo>
                  <a:lnTo>
                    <a:pt x="2" y="72"/>
                  </a:lnTo>
                  <a:lnTo>
                    <a:pt x="2" y="68"/>
                  </a:lnTo>
                  <a:lnTo>
                    <a:pt x="6" y="63"/>
                  </a:lnTo>
                  <a:lnTo>
                    <a:pt x="9" y="59"/>
                  </a:lnTo>
                  <a:lnTo>
                    <a:pt x="15" y="59"/>
                  </a:lnTo>
                  <a:lnTo>
                    <a:pt x="15" y="57"/>
                  </a:lnTo>
                  <a:lnTo>
                    <a:pt x="15" y="52"/>
                  </a:lnTo>
                  <a:lnTo>
                    <a:pt x="19" y="46"/>
                  </a:lnTo>
                  <a:lnTo>
                    <a:pt x="24" y="45"/>
                  </a:lnTo>
                  <a:lnTo>
                    <a:pt x="30" y="43"/>
                  </a:lnTo>
                  <a:close/>
                  <a:moveTo>
                    <a:pt x="2298" y="41"/>
                  </a:moveTo>
                  <a:lnTo>
                    <a:pt x="2298" y="43"/>
                  </a:lnTo>
                  <a:lnTo>
                    <a:pt x="2298" y="43"/>
                  </a:lnTo>
                  <a:lnTo>
                    <a:pt x="2300" y="43"/>
                  </a:lnTo>
                  <a:lnTo>
                    <a:pt x="2298" y="41"/>
                  </a:lnTo>
                  <a:close/>
                  <a:moveTo>
                    <a:pt x="1655" y="4"/>
                  </a:moveTo>
                  <a:lnTo>
                    <a:pt x="1661" y="4"/>
                  </a:lnTo>
                  <a:lnTo>
                    <a:pt x="1666" y="8"/>
                  </a:lnTo>
                  <a:lnTo>
                    <a:pt x="1670" y="11"/>
                  </a:lnTo>
                  <a:lnTo>
                    <a:pt x="1670" y="19"/>
                  </a:lnTo>
                  <a:lnTo>
                    <a:pt x="1670" y="19"/>
                  </a:lnTo>
                  <a:lnTo>
                    <a:pt x="1674" y="21"/>
                  </a:lnTo>
                  <a:lnTo>
                    <a:pt x="1677" y="23"/>
                  </a:lnTo>
                  <a:lnTo>
                    <a:pt x="1679" y="21"/>
                  </a:lnTo>
                  <a:lnTo>
                    <a:pt x="1683" y="19"/>
                  </a:lnTo>
                  <a:lnTo>
                    <a:pt x="1683" y="19"/>
                  </a:lnTo>
                  <a:lnTo>
                    <a:pt x="1685" y="11"/>
                  </a:lnTo>
                  <a:lnTo>
                    <a:pt x="1688" y="8"/>
                  </a:lnTo>
                  <a:lnTo>
                    <a:pt x="1692" y="4"/>
                  </a:lnTo>
                  <a:lnTo>
                    <a:pt x="1698" y="4"/>
                  </a:lnTo>
                  <a:lnTo>
                    <a:pt x="1705" y="4"/>
                  </a:lnTo>
                  <a:lnTo>
                    <a:pt x="1709" y="8"/>
                  </a:lnTo>
                  <a:lnTo>
                    <a:pt x="1712" y="11"/>
                  </a:lnTo>
                  <a:lnTo>
                    <a:pt x="1712" y="19"/>
                  </a:lnTo>
                  <a:lnTo>
                    <a:pt x="1712" y="19"/>
                  </a:lnTo>
                  <a:lnTo>
                    <a:pt x="1716" y="21"/>
                  </a:lnTo>
                  <a:lnTo>
                    <a:pt x="1720" y="23"/>
                  </a:lnTo>
                  <a:lnTo>
                    <a:pt x="1723" y="21"/>
                  </a:lnTo>
                  <a:lnTo>
                    <a:pt x="1727" y="19"/>
                  </a:lnTo>
                  <a:lnTo>
                    <a:pt x="1727" y="19"/>
                  </a:lnTo>
                  <a:lnTo>
                    <a:pt x="1727" y="11"/>
                  </a:lnTo>
                  <a:lnTo>
                    <a:pt x="1731" y="8"/>
                  </a:lnTo>
                  <a:lnTo>
                    <a:pt x="1736" y="4"/>
                  </a:lnTo>
                  <a:lnTo>
                    <a:pt x="1742" y="4"/>
                  </a:lnTo>
                  <a:lnTo>
                    <a:pt x="1747" y="4"/>
                  </a:lnTo>
                  <a:lnTo>
                    <a:pt x="1751" y="8"/>
                  </a:lnTo>
                  <a:lnTo>
                    <a:pt x="1755" y="11"/>
                  </a:lnTo>
                  <a:lnTo>
                    <a:pt x="1756" y="19"/>
                  </a:lnTo>
                  <a:lnTo>
                    <a:pt x="1756" y="19"/>
                  </a:lnTo>
                  <a:lnTo>
                    <a:pt x="1760" y="21"/>
                  </a:lnTo>
                  <a:lnTo>
                    <a:pt x="1762" y="23"/>
                  </a:lnTo>
                  <a:lnTo>
                    <a:pt x="1766" y="21"/>
                  </a:lnTo>
                  <a:lnTo>
                    <a:pt x="1769" y="19"/>
                  </a:lnTo>
                  <a:lnTo>
                    <a:pt x="1769" y="19"/>
                  </a:lnTo>
                  <a:lnTo>
                    <a:pt x="1769" y="11"/>
                  </a:lnTo>
                  <a:lnTo>
                    <a:pt x="1773" y="8"/>
                  </a:lnTo>
                  <a:lnTo>
                    <a:pt x="1778" y="4"/>
                  </a:lnTo>
                  <a:lnTo>
                    <a:pt x="1784" y="4"/>
                  </a:lnTo>
                  <a:lnTo>
                    <a:pt x="1789" y="4"/>
                  </a:lnTo>
                  <a:lnTo>
                    <a:pt x="1793" y="8"/>
                  </a:lnTo>
                  <a:lnTo>
                    <a:pt x="1797" y="11"/>
                  </a:lnTo>
                  <a:lnTo>
                    <a:pt x="1799" y="19"/>
                  </a:lnTo>
                  <a:lnTo>
                    <a:pt x="1799" y="19"/>
                  </a:lnTo>
                  <a:lnTo>
                    <a:pt x="1802" y="21"/>
                  </a:lnTo>
                  <a:lnTo>
                    <a:pt x="1804" y="23"/>
                  </a:lnTo>
                  <a:lnTo>
                    <a:pt x="1808" y="21"/>
                  </a:lnTo>
                  <a:lnTo>
                    <a:pt x="1811" y="19"/>
                  </a:lnTo>
                  <a:lnTo>
                    <a:pt x="1811" y="19"/>
                  </a:lnTo>
                  <a:lnTo>
                    <a:pt x="1811" y="11"/>
                  </a:lnTo>
                  <a:lnTo>
                    <a:pt x="1815" y="8"/>
                  </a:lnTo>
                  <a:lnTo>
                    <a:pt x="1821" y="4"/>
                  </a:lnTo>
                  <a:lnTo>
                    <a:pt x="1826" y="4"/>
                  </a:lnTo>
                  <a:lnTo>
                    <a:pt x="1832" y="4"/>
                  </a:lnTo>
                  <a:lnTo>
                    <a:pt x="1837" y="8"/>
                  </a:lnTo>
                  <a:lnTo>
                    <a:pt x="1839" y="11"/>
                  </a:lnTo>
                  <a:lnTo>
                    <a:pt x="1841" y="19"/>
                  </a:lnTo>
                  <a:lnTo>
                    <a:pt x="1841" y="19"/>
                  </a:lnTo>
                  <a:lnTo>
                    <a:pt x="1845" y="21"/>
                  </a:lnTo>
                  <a:lnTo>
                    <a:pt x="1846" y="23"/>
                  </a:lnTo>
                  <a:lnTo>
                    <a:pt x="1850" y="21"/>
                  </a:lnTo>
                  <a:lnTo>
                    <a:pt x="1854" y="19"/>
                  </a:lnTo>
                  <a:lnTo>
                    <a:pt x="1854" y="19"/>
                  </a:lnTo>
                  <a:lnTo>
                    <a:pt x="1856" y="11"/>
                  </a:lnTo>
                  <a:lnTo>
                    <a:pt x="1857" y="8"/>
                  </a:lnTo>
                  <a:lnTo>
                    <a:pt x="1863" y="4"/>
                  </a:lnTo>
                  <a:lnTo>
                    <a:pt x="1868" y="4"/>
                  </a:lnTo>
                  <a:lnTo>
                    <a:pt x="1874" y="4"/>
                  </a:lnTo>
                  <a:lnTo>
                    <a:pt x="1879" y="8"/>
                  </a:lnTo>
                  <a:lnTo>
                    <a:pt x="1883" y="11"/>
                  </a:lnTo>
                  <a:lnTo>
                    <a:pt x="1883" y="19"/>
                  </a:lnTo>
                  <a:lnTo>
                    <a:pt x="1883" y="19"/>
                  </a:lnTo>
                  <a:lnTo>
                    <a:pt x="1887" y="21"/>
                  </a:lnTo>
                  <a:lnTo>
                    <a:pt x="1890" y="23"/>
                  </a:lnTo>
                  <a:lnTo>
                    <a:pt x="1894" y="21"/>
                  </a:lnTo>
                  <a:lnTo>
                    <a:pt x="1898" y="19"/>
                  </a:lnTo>
                  <a:lnTo>
                    <a:pt x="1898" y="19"/>
                  </a:lnTo>
                  <a:lnTo>
                    <a:pt x="1900" y="11"/>
                  </a:lnTo>
                  <a:lnTo>
                    <a:pt x="1903" y="8"/>
                  </a:lnTo>
                  <a:lnTo>
                    <a:pt x="1907" y="4"/>
                  </a:lnTo>
                  <a:lnTo>
                    <a:pt x="1912" y="4"/>
                  </a:lnTo>
                  <a:lnTo>
                    <a:pt x="1918" y="4"/>
                  </a:lnTo>
                  <a:lnTo>
                    <a:pt x="1924" y="8"/>
                  </a:lnTo>
                  <a:lnTo>
                    <a:pt x="1927" y="11"/>
                  </a:lnTo>
                  <a:lnTo>
                    <a:pt x="1927" y="19"/>
                  </a:lnTo>
                  <a:lnTo>
                    <a:pt x="1927" y="19"/>
                  </a:lnTo>
                  <a:lnTo>
                    <a:pt x="1931" y="21"/>
                  </a:lnTo>
                  <a:lnTo>
                    <a:pt x="1935" y="23"/>
                  </a:lnTo>
                  <a:lnTo>
                    <a:pt x="1936" y="21"/>
                  </a:lnTo>
                  <a:lnTo>
                    <a:pt x="1940" y="19"/>
                  </a:lnTo>
                  <a:lnTo>
                    <a:pt x="1940" y="19"/>
                  </a:lnTo>
                  <a:lnTo>
                    <a:pt x="1942" y="11"/>
                  </a:lnTo>
                  <a:lnTo>
                    <a:pt x="1946" y="8"/>
                  </a:lnTo>
                  <a:lnTo>
                    <a:pt x="1949" y="4"/>
                  </a:lnTo>
                  <a:lnTo>
                    <a:pt x="1955" y="4"/>
                  </a:lnTo>
                  <a:lnTo>
                    <a:pt x="1962" y="4"/>
                  </a:lnTo>
                  <a:lnTo>
                    <a:pt x="1966" y="8"/>
                  </a:lnTo>
                  <a:lnTo>
                    <a:pt x="1969" y="11"/>
                  </a:lnTo>
                  <a:lnTo>
                    <a:pt x="1971" y="19"/>
                  </a:lnTo>
                  <a:lnTo>
                    <a:pt x="1969" y="19"/>
                  </a:lnTo>
                  <a:lnTo>
                    <a:pt x="1973" y="21"/>
                  </a:lnTo>
                  <a:lnTo>
                    <a:pt x="1977" y="23"/>
                  </a:lnTo>
                  <a:lnTo>
                    <a:pt x="1980" y="21"/>
                  </a:lnTo>
                  <a:lnTo>
                    <a:pt x="1984" y="19"/>
                  </a:lnTo>
                  <a:lnTo>
                    <a:pt x="1984" y="19"/>
                  </a:lnTo>
                  <a:lnTo>
                    <a:pt x="1984" y="11"/>
                  </a:lnTo>
                  <a:lnTo>
                    <a:pt x="1988" y="8"/>
                  </a:lnTo>
                  <a:lnTo>
                    <a:pt x="1993" y="4"/>
                  </a:lnTo>
                  <a:lnTo>
                    <a:pt x="1999" y="4"/>
                  </a:lnTo>
                  <a:lnTo>
                    <a:pt x="2004" y="4"/>
                  </a:lnTo>
                  <a:lnTo>
                    <a:pt x="2010" y="8"/>
                  </a:lnTo>
                  <a:lnTo>
                    <a:pt x="2012" y="11"/>
                  </a:lnTo>
                  <a:lnTo>
                    <a:pt x="2014" y="19"/>
                  </a:lnTo>
                  <a:lnTo>
                    <a:pt x="2014" y="19"/>
                  </a:lnTo>
                  <a:lnTo>
                    <a:pt x="2017" y="21"/>
                  </a:lnTo>
                  <a:lnTo>
                    <a:pt x="2021" y="23"/>
                  </a:lnTo>
                  <a:lnTo>
                    <a:pt x="2023" y="21"/>
                  </a:lnTo>
                  <a:lnTo>
                    <a:pt x="2026" y="19"/>
                  </a:lnTo>
                  <a:lnTo>
                    <a:pt x="2026" y="19"/>
                  </a:lnTo>
                  <a:lnTo>
                    <a:pt x="2028" y="11"/>
                  </a:lnTo>
                  <a:lnTo>
                    <a:pt x="2032" y="8"/>
                  </a:lnTo>
                  <a:lnTo>
                    <a:pt x="2036" y="4"/>
                  </a:lnTo>
                  <a:lnTo>
                    <a:pt x="2041" y="4"/>
                  </a:lnTo>
                  <a:lnTo>
                    <a:pt x="2048" y="4"/>
                  </a:lnTo>
                  <a:lnTo>
                    <a:pt x="2052" y="8"/>
                  </a:lnTo>
                  <a:lnTo>
                    <a:pt x="2056" y="11"/>
                  </a:lnTo>
                  <a:lnTo>
                    <a:pt x="2058" y="19"/>
                  </a:lnTo>
                  <a:lnTo>
                    <a:pt x="2056" y="19"/>
                  </a:lnTo>
                  <a:lnTo>
                    <a:pt x="2059" y="21"/>
                  </a:lnTo>
                  <a:lnTo>
                    <a:pt x="2063" y="23"/>
                  </a:lnTo>
                  <a:lnTo>
                    <a:pt x="2067" y="21"/>
                  </a:lnTo>
                  <a:lnTo>
                    <a:pt x="2070" y="19"/>
                  </a:lnTo>
                  <a:lnTo>
                    <a:pt x="2069" y="19"/>
                  </a:lnTo>
                  <a:lnTo>
                    <a:pt x="2070" y="11"/>
                  </a:lnTo>
                  <a:lnTo>
                    <a:pt x="2074" y="8"/>
                  </a:lnTo>
                  <a:lnTo>
                    <a:pt x="2078" y="4"/>
                  </a:lnTo>
                  <a:lnTo>
                    <a:pt x="2085" y="4"/>
                  </a:lnTo>
                  <a:lnTo>
                    <a:pt x="2091" y="4"/>
                  </a:lnTo>
                  <a:lnTo>
                    <a:pt x="2094" y="8"/>
                  </a:lnTo>
                  <a:lnTo>
                    <a:pt x="2098" y="11"/>
                  </a:lnTo>
                  <a:lnTo>
                    <a:pt x="2100" y="19"/>
                  </a:lnTo>
                  <a:lnTo>
                    <a:pt x="2100" y="19"/>
                  </a:lnTo>
                  <a:lnTo>
                    <a:pt x="2104" y="21"/>
                  </a:lnTo>
                  <a:lnTo>
                    <a:pt x="2109" y="24"/>
                  </a:lnTo>
                  <a:lnTo>
                    <a:pt x="2111" y="28"/>
                  </a:lnTo>
                  <a:lnTo>
                    <a:pt x="2113" y="34"/>
                  </a:lnTo>
                  <a:lnTo>
                    <a:pt x="2111" y="39"/>
                  </a:lnTo>
                  <a:lnTo>
                    <a:pt x="2107" y="45"/>
                  </a:lnTo>
                  <a:lnTo>
                    <a:pt x="2104" y="48"/>
                  </a:lnTo>
                  <a:lnTo>
                    <a:pt x="2096" y="48"/>
                  </a:lnTo>
                  <a:lnTo>
                    <a:pt x="2093" y="48"/>
                  </a:lnTo>
                  <a:lnTo>
                    <a:pt x="2087" y="45"/>
                  </a:lnTo>
                  <a:lnTo>
                    <a:pt x="2083" y="41"/>
                  </a:lnTo>
                  <a:lnTo>
                    <a:pt x="2081" y="45"/>
                  </a:lnTo>
                  <a:lnTo>
                    <a:pt x="2076" y="48"/>
                  </a:lnTo>
                  <a:lnTo>
                    <a:pt x="2072" y="48"/>
                  </a:lnTo>
                  <a:lnTo>
                    <a:pt x="2067" y="48"/>
                  </a:lnTo>
                  <a:lnTo>
                    <a:pt x="2063" y="46"/>
                  </a:lnTo>
                  <a:lnTo>
                    <a:pt x="2059" y="48"/>
                  </a:lnTo>
                  <a:lnTo>
                    <a:pt x="2054" y="48"/>
                  </a:lnTo>
                  <a:lnTo>
                    <a:pt x="2048" y="48"/>
                  </a:lnTo>
                  <a:lnTo>
                    <a:pt x="2045" y="45"/>
                  </a:lnTo>
                  <a:lnTo>
                    <a:pt x="2041" y="41"/>
                  </a:lnTo>
                  <a:lnTo>
                    <a:pt x="2039" y="45"/>
                  </a:lnTo>
                  <a:lnTo>
                    <a:pt x="2034" y="48"/>
                  </a:lnTo>
                  <a:lnTo>
                    <a:pt x="2028" y="48"/>
                  </a:lnTo>
                  <a:lnTo>
                    <a:pt x="2025" y="48"/>
                  </a:lnTo>
                  <a:lnTo>
                    <a:pt x="2021" y="45"/>
                  </a:lnTo>
                  <a:lnTo>
                    <a:pt x="2015" y="48"/>
                  </a:lnTo>
                  <a:lnTo>
                    <a:pt x="2012" y="48"/>
                  </a:lnTo>
                  <a:lnTo>
                    <a:pt x="2006" y="48"/>
                  </a:lnTo>
                  <a:lnTo>
                    <a:pt x="2003" y="45"/>
                  </a:lnTo>
                  <a:lnTo>
                    <a:pt x="1999" y="41"/>
                  </a:lnTo>
                  <a:lnTo>
                    <a:pt x="1995" y="45"/>
                  </a:lnTo>
                  <a:lnTo>
                    <a:pt x="1991" y="48"/>
                  </a:lnTo>
                  <a:lnTo>
                    <a:pt x="1986" y="48"/>
                  </a:lnTo>
                  <a:lnTo>
                    <a:pt x="1980" y="48"/>
                  </a:lnTo>
                  <a:lnTo>
                    <a:pt x="1977" y="46"/>
                  </a:lnTo>
                  <a:lnTo>
                    <a:pt x="1973" y="48"/>
                  </a:lnTo>
                  <a:lnTo>
                    <a:pt x="1968" y="48"/>
                  </a:lnTo>
                  <a:lnTo>
                    <a:pt x="1962" y="48"/>
                  </a:lnTo>
                  <a:lnTo>
                    <a:pt x="1958" y="45"/>
                  </a:lnTo>
                  <a:lnTo>
                    <a:pt x="1955" y="41"/>
                  </a:lnTo>
                  <a:lnTo>
                    <a:pt x="1953" y="45"/>
                  </a:lnTo>
                  <a:lnTo>
                    <a:pt x="1947" y="48"/>
                  </a:lnTo>
                  <a:lnTo>
                    <a:pt x="1944" y="48"/>
                  </a:lnTo>
                  <a:lnTo>
                    <a:pt x="1938" y="48"/>
                  </a:lnTo>
                  <a:lnTo>
                    <a:pt x="1935" y="46"/>
                  </a:lnTo>
                  <a:lnTo>
                    <a:pt x="1931" y="48"/>
                  </a:lnTo>
                  <a:lnTo>
                    <a:pt x="1925" y="48"/>
                  </a:lnTo>
                  <a:lnTo>
                    <a:pt x="1920" y="48"/>
                  </a:lnTo>
                  <a:lnTo>
                    <a:pt x="1916" y="45"/>
                  </a:lnTo>
                  <a:lnTo>
                    <a:pt x="1912" y="41"/>
                  </a:lnTo>
                  <a:lnTo>
                    <a:pt x="1909" y="45"/>
                  </a:lnTo>
                  <a:lnTo>
                    <a:pt x="1905" y="48"/>
                  </a:lnTo>
                  <a:lnTo>
                    <a:pt x="1900" y="48"/>
                  </a:lnTo>
                  <a:lnTo>
                    <a:pt x="1896" y="48"/>
                  </a:lnTo>
                  <a:lnTo>
                    <a:pt x="1890" y="45"/>
                  </a:lnTo>
                  <a:lnTo>
                    <a:pt x="1887" y="48"/>
                  </a:lnTo>
                  <a:lnTo>
                    <a:pt x="1881" y="48"/>
                  </a:lnTo>
                  <a:lnTo>
                    <a:pt x="1876" y="48"/>
                  </a:lnTo>
                  <a:lnTo>
                    <a:pt x="1872" y="45"/>
                  </a:lnTo>
                  <a:lnTo>
                    <a:pt x="1868" y="41"/>
                  </a:lnTo>
                  <a:lnTo>
                    <a:pt x="1865" y="45"/>
                  </a:lnTo>
                  <a:lnTo>
                    <a:pt x="1861" y="48"/>
                  </a:lnTo>
                  <a:lnTo>
                    <a:pt x="1856" y="48"/>
                  </a:lnTo>
                  <a:lnTo>
                    <a:pt x="1852" y="48"/>
                  </a:lnTo>
                  <a:lnTo>
                    <a:pt x="1846" y="46"/>
                  </a:lnTo>
                  <a:lnTo>
                    <a:pt x="1843" y="48"/>
                  </a:lnTo>
                  <a:lnTo>
                    <a:pt x="1839" y="48"/>
                  </a:lnTo>
                  <a:lnTo>
                    <a:pt x="1834" y="48"/>
                  </a:lnTo>
                  <a:lnTo>
                    <a:pt x="1830" y="45"/>
                  </a:lnTo>
                  <a:lnTo>
                    <a:pt x="1826" y="41"/>
                  </a:lnTo>
                  <a:lnTo>
                    <a:pt x="1822" y="45"/>
                  </a:lnTo>
                  <a:lnTo>
                    <a:pt x="1819" y="48"/>
                  </a:lnTo>
                  <a:lnTo>
                    <a:pt x="1813" y="48"/>
                  </a:lnTo>
                  <a:lnTo>
                    <a:pt x="1808" y="48"/>
                  </a:lnTo>
                  <a:lnTo>
                    <a:pt x="1804" y="46"/>
                  </a:lnTo>
                  <a:lnTo>
                    <a:pt x="1800" y="48"/>
                  </a:lnTo>
                  <a:lnTo>
                    <a:pt x="1795" y="48"/>
                  </a:lnTo>
                  <a:lnTo>
                    <a:pt x="1791" y="48"/>
                  </a:lnTo>
                  <a:lnTo>
                    <a:pt x="1786" y="45"/>
                  </a:lnTo>
                  <a:lnTo>
                    <a:pt x="1784" y="41"/>
                  </a:lnTo>
                  <a:lnTo>
                    <a:pt x="1780" y="45"/>
                  </a:lnTo>
                  <a:lnTo>
                    <a:pt x="1777" y="48"/>
                  </a:lnTo>
                  <a:lnTo>
                    <a:pt x="1771" y="48"/>
                  </a:lnTo>
                  <a:lnTo>
                    <a:pt x="1766" y="48"/>
                  </a:lnTo>
                  <a:lnTo>
                    <a:pt x="1762" y="46"/>
                  </a:lnTo>
                  <a:lnTo>
                    <a:pt x="1758" y="48"/>
                  </a:lnTo>
                  <a:lnTo>
                    <a:pt x="1753" y="48"/>
                  </a:lnTo>
                  <a:lnTo>
                    <a:pt x="1749" y="48"/>
                  </a:lnTo>
                  <a:lnTo>
                    <a:pt x="1743" y="45"/>
                  </a:lnTo>
                  <a:lnTo>
                    <a:pt x="1742" y="41"/>
                  </a:lnTo>
                  <a:lnTo>
                    <a:pt x="1738" y="45"/>
                  </a:lnTo>
                  <a:lnTo>
                    <a:pt x="1734" y="48"/>
                  </a:lnTo>
                  <a:lnTo>
                    <a:pt x="1729" y="48"/>
                  </a:lnTo>
                  <a:lnTo>
                    <a:pt x="1723" y="48"/>
                  </a:lnTo>
                  <a:lnTo>
                    <a:pt x="1720" y="46"/>
                  </a:lnTo>
                  <a:lnTo>
                    <a:pt x="1716" y="48"/>
                  </a:lnTo>
                  <a:lnTo>
                    <a:pt x="1710" y="48"/>
                  </a:lnTo>
                  <a:lnTo>
                    <a:pt x="1705" y="48"/>
                  </a:lnTo>
                  <a:lnTo>
                    <a:pt x="1701" y="45"/>
                  </a:lnTo>
                  <a:lnTo>
                    <a:pt x="1698" y="41"/>
                  </a:lnTo>
                  <a:lnTo>
                    <a:pt x="1696" y="45"/>
                  </a:lnTo>
                  <a:lnTo>
                    <a:pt x="1690" y="48"/>
                  </a:lnTo>
                  <a:lnTo>
                    <a:pt x="1685" y="48"/>
                  </a:lnTo>
                  <a:lnTo>
                    <a:pt x="1681" y="48"/>
                  </a:lnTo>
                  <a:lnTo>
                    <a:pt x="1677" y="46"/>
                  </a:lnTo>
                  <a:lnTo>
                    <a:pt x="1672" y="48"/>
                  </a:lnTo>
                  <a:lnTo>
                    <a:pt x="1668" y="48"/>
                  </a:lnTo>
                  <a:lnTo>
                    <a:pt x="1663" y="48"/>
                  </a:lnTo>
                  <a:lnTo>
                    <a:pt x="1659" y="45"/>
                  </a:lnTo>
                  <a:lnTo>
                    <a:pt x="1655" y="41"/>
                  </a:lnTo>
                  <a:lnTo>
                    <a:pt x="1652" y="45"/>
                  </a:lnTo>
                  <a:lnTo>
                    <a:pt x="1648" y="48"/>
                  </a:lnTo>
                  <a:lnTo>
                    <a:pt x="1642" y="48"/>
                  </a:lnTo>
                  <a:lnTo>
                    <a:pt x="1637" y="48"/>
                  </a:lnTo>
                  <a:lnTo>
                    <a:pt x="1631" y="45"/>
                  </a:lnTo>
                  <a:lnTo>
                    <a:pt x="1630" y="39"/>
                  </a:lnTo>
                  <a:lnTo>
                    <a:pt x="1628" y="34"/>
                  </a:lnTo>
                  <a:lnTo>
                    <a:pt x="1630" y="28"/>
                  </a:lnTo>
                  <a:lnTo>
                    <a:pt x="1631" y="24"/>
                  </a:lnTo>
                  <a:lnTo>
                    <a:pt x="1635" y="21"/>
                  </a:lnTo>
                  <a:lnTo>
                    <a:pt x="1641" y="19"/>
                  </a:lnTo>
                  <a:lnTo>
                    <a:pt x="1641" y="19"/>
                  </a:lnTo>
                  <a:lnTo>
                    <a:pt x="1642" y="11"/>
                  </a:lnTo>
                  <a:lnTo>
                    <a:pt x="1644" y="8"/>
                  </a:lnTo>
                  <a:lnTo>
                    <a:pt x="1650" y="4"/>
                  </a:lnTo>
                  <a:lnTo>
                    <a:pt x="1655" y="4"/>
                  </a:lnTo>
                  <a:close/>
                  <a:moveTo>
                    <a:pt x="3799" y="2"/>
                  </a:moveTo>
                  <a:lnTo>
                    <a:pt x="3805" y="4"/>
                  </a:lnTo>
                  <a:lnTo>
                    <a:pt x="3810" y="6"/>
                  </a:lnTo>
                  <a:lnTo>
                    <a:pt x="3812" y="11"/>
                  </a:lnTo>
                  <a:lnTo>
                    <a:pt x="3814" y="17"/>
                  </a:lnTo>
                  <a:lnTo>
                    <a:pt x="3814" y="19"/>
                  </a:lnTo>
                  <a:lnTo>
                    <a:pt x="3819" y="21"/>
                  </a:lnTo>
                  <a:lnTo>
                    <a:pt x="3825" y="19"/>
                  </a:lnTo>
                  <a:lnTo>
                    <a:pt x="3825" y="17"/>
                  </a:lnTo>
                  <a:lnTo>
                    <a:pt x="3825" y="11"/>
                  </a:lnTo>
                  <a:lnTo>
                    <a:pt x="3828" y="6"/>
                  </a:lnTo>
                  <a:lnTo>
                    <a:pt x="3834" y="4"/>
                  </a:lnTo>
                  <a:lnTo>
                    <a:pt x="3839" y="2"/>
                  </a:lnTo>
                  <a:lnTo>
                    <a:pt x="3845" y="4"/>
                  </a:lnTo>
                  <a:lnTo>
                    <a:pt x="3849" y="6"/>
                  </a:lnTo>
                  <a:lnTo>
                    <a:pt x="3852" y="11"/>
                  </a:lnTo>
                  <a:lnTo>
                    <a:pt x="3854" y="17"/>
                  </a:lnTo>
                  <a:lnTo>
                    <a:pt x="3854" y="19"/>
                  </a:lnTo>
                  <a:lnTo>
                    <a:pt x="3858" y="19"/>
                  </a:lnTo>
                  <a:lnTo>
                    <a:pt x="3861" y="23"/>
                  </a:lnTo>
                  <a:lnTo>
                    <a:pt x="3865" y="19"/>
                  </a:lnTo>
                  <a:lnTo>
                    <a:pt x="3869" y="19"/>
                  </a:lnTo>
                  <a:lnTo>
                    <a:pt x="3869" y="17"/>
                  </a:lnTo>
                  <a:lnTo>
                    <a:pt x="3871" y="11"/>
                  </a:lnTo>
                  <a:lnTo>
                    <a:pt x="3874" y="6"/>
                  </a:lnTo>
                  <a:lnTo>
                    <a:pt x="3878" y="4"/>
                  </a:lnTo>
                  <a:lnTo>
                    <a:pt x="3884" y="2"/>
                  </a:lnTo>
                  <a:lnTo>
                    <a:pt x="3891" y="4"/>
                  </a:lnTo>
                  <a:lnTo>
                    <a:pt x="3895" y="6"/>
                  </a:lnTo>
                  <a:lnTo>
                    <a:pt x="3898" y="11"/>
                  </a:lnTo>
                  <a:lnTo>
                    <a:pt x="3900" y="17"/>
                  </a:lnTo>
                  <a:lnTo>
                    <a:pt x="3900" y="19"/>
                  </a:lnTo>
                  <a:lnTo>
                    <a:pt x="3902" y="19"/>
                  </a:lnTo>
                  <a:lnTo>
                    <a:pt x="3906" y="21"/>
                  </a:lnTo>
                  <a:lnTo>
                    <a:pt x="3909" y="19"/>
                  </a:lnTo>
                  <a:lnTo>
                    <a:pt x="3911" y="19"/>
                  </a:lnTo>
                  <a:lnTo>
                    <a:pt x="3911" y="17"/>
                  </a:lnTo>
                  <a:lnTo>
                    <a:pt x="3913" y="11"/>
                  </a:lnTo>
                  <a:lnTo>
                    <a:pt x="3917" y="6"/>
                  </a:lnTo>
                  <a:lnTo>
                    <a:pt x="3920" y="4"/>
                  </a:lnTo>
                  <a:lnTo>
                    <a:pt x="3926" y="2"/>
                  </a:lnTo>
                  <a:lnTo>
                    <a:pt x="3933" y="4"/>
                  </a:lnTo>
                  <a:lnTo>
                    <a:pt x="3937" y="6"/>
                  </a:lnTo>
                  <a:lnTo>
                    <a:pt x="3940" y="11"/>
                  </a:lnTo>
                  <a:lnTo>
                    <a:pt x="3942" y="17"/>
                  </a:lnTo>
                  <a:lnTo>
                    <a:pt x="3942" y="19"/>
                  </a:lnTo>
                  <a:lnTo>
                    <a:pt x="3944" y="19"/>
                  </a:lnTo>
                  <a:lnTo>
                    <a:pt x="3948" y="21"/>
                  </a:lnTo>
                  <a:lnTo>
                    <a:pt x="3951" y="19"/>
                  </a:lnTo>
                  <a:lnTo>
                    <a:pt x="3955" y="19"/>
                  </a:lnTo>
                  <a:lnTo>
                    <a:pt x="3953" y="17"/>
                  </a:lnTo>
                  <a:lnTo>
                    <a:pt x="3955" y="11"/>
                  </a:lnTo>
                  <a:lnTo>
                    <a:pt x="3959" y="6"/>
                  </a:lnTo>
                  <a:lnTo>
                    <a:pt x="3962" y="4"/>
                  </a:lnTo>
                  <a:lnTo>
                    <a:pt x="3970" y="2"/>
                  </a:lnTo>
                  <a:lnTo>
                    <a:pt x="3975" y="4"/>
                  </a:lnTo>
                  <a:lnTo>
                    <a:pt x="3979" y="6"/>
                  </a:lnTo>
                  <a:lnTo>
                    <a:pt x="3983" y="11"/>
                  </a:lnTo>
                  <a:lnTo>
                    <a:pt x="3985" y="17"/>
                  </a:lnTo>
                  <a:lnTo>
                    <a:pt x="3985" y="19"/>
                  </a:lnTo>
                  <a:lnTo>
                    <a:pt x="3988" y="19"/>
                  </a:lnTo>
                  <a:lnTo>
                    <a:pt x="3990" y="21"/>
                  </a:lnTo>
                  <a:lnTo>
                    <a:pt x="3994" y="19"/>
                  </a:lnTo>
                  <a:lnTo>
                    <a:pt x="3997" y="19"/>
                  </a:lnTo>
                  <a:lnTo>
                    <a:pt x="3997" y="17"/>
                  </a:lnTo>
                  <a:lnTo>
                    <a:pt x="3997" y="11"/>
                  </a:lnTo>
                  <a:lnTo>
                    <a:pt x="4001" y="6"/>
                  </a:lnTo>
                  <a:lnTo>
                    <a:pt x="4007" y="4"/>
                  </a:lnTo>
                  <a:lnTo>
                    <a:pt x="4012" y="2"/>
                  </a:lnTo>
                  <a:lnTo>
                    <a:pt x="4018" y="4"/>
                  </a:lnTo>
                  <a:lnTo>
                    <a:pt x="4023" y="6"/>
                  </a:lnTo>
                  <a:lnTo>
                    <a:pt x="4027" y="11"/>
                  </a:lnTo>
                  <a:lnTo>
                    <a:pt x="4027" y="17"/>
                  </a:lnTo>
                  <a:lnTo>
                    <a:pt x="4027" y="19"/>
                  </a:lnTo>
                  <a:lnTo>
                    <a:pt x="4030" y="19"/>
                  </a:lnTo>
                  <a:lnTo>
                    <a:pt x="4034" y="21"/>
                  </a:lnTo>
                  <a:lnTo>
                    <a:pt x="4036" y="19"/>
                  </a:lnTo>
                  <a:lnTo>
                    <a:pt x="4041" y="19"/>
                  </a:lnTo>
                  <a:lnTo>
                    <a:pt x="4040" y="17"/>
                  </a:lnTo>
                  <a:lnTo>
                    <a:pt x="4041" y="11"/>
                  </a:lnTo>
                  <a:lnTo>
                    <a:pt x="4045" y="6"/>
                  </a:lnTo>
                  <a:lnTo>
                    <a:pt x="4049" y="4"/>
                  </a:lnTo>
                  <a:lnTo>
                    <a:pt x="4056" y="2"/>
                  </a:lnTo>
                  <a:lnTo>
                    <a:pt x="4062" y="4"/>
                  </a:lnTo>
                  <a:lnTo>
                    <a:pt x="4065" y="6"/>
                  </a:lnTo>
                  <a:lnTo>
                    <a:pt x="4069" y="11"/>
                  </a:lnTo>
                  <a:lnTo>
                    <a:pt x="4071" y="17"/>
                  </a:lnTo>
                  <a:lnTo>
                    <a:pt x="4071" y="19"/>
                  </a:lnTo>
                  <a:lnTo>
                    <a:pt x="4073" y="19"/>
                  </a:lnTo>
                  <a:lnTo>
                    <a:pt x="4076" y="21"/>
                  </a:lnTo>
                  <a:lnTo>
                    <a:pt x="4078" y="19"/>
                  </a:lnTo>
                  <a:lnTo>
                    <a:pt x="4082" y="19"/>
                  </a:lnTo>
                  <a:lnTo>
                    <a:pt x="4082" y="17"/>
                  </a:lnTo>
                  <a:lnTo>
                    <a:pt x="4084" y="11"/>
                  </a:lnTo>
                  <a:lnTo>
                    <a:pt x="4086" y="6"/>
                  </a:lnTo>
                  <a:lnTo>
                    <a:pt x="4091" y="4"/>
                  </a:lnTo>
                  <a:lnTo>
                    <a:pt x="4097" y="2"/>
                  </a:lnTo>
                  <a:lnTo>
                    <a:pt x="4102" y="4"/>
                  </a:lnTo>
                  <a:lnTo>
                    <a:pt x="4108" y="6"/>
                  </a:lnTo>
                  <a:lnTo>
                    <a:pt x="4111" y="11"/>
                  </a:lnTo>
                  <a:lnTo>
                    <a:pt x="4111" y="17"/>
                  </a:lnTo>
                  <a:lnTo>
                    <a:pt x="4111" y="19"/>
                  </a:lnTo>
                  <a:lnTo>
                    <a:pt x="4115" y="19"/>
                  </a:lnTo>
                  <a:lnTo>
                    <a:pt x="4119" y="21"/>
                  </a:lnTo>
                  <a:lnTo>
                    <a:pt x="4122" y="19"/>
                  </a:lnTo>
                  <a:lnTo>
                    <a:pt x="4126" y="19"/>
                  </a:lnTo>
                  <a:lnTo>
                    <a:pt x="4126" y="17"/>
                  </a:lnTo>
                  <a:lnTo>
                    <a:pt x="4126" y="11"/>
                  </a:lnTo>
                  <a:lnTo>
                    <a:pt x="4130" y="6"/>
                  </a:lnTo>
                  <a:lnTo>
                    <a:pt x="4135" y="4"/>
                  </a:lnTo>
                  <a:lnTo>
                    <a:pt x="4141" y="2"/>
                  </a:lnTo>
                  <a:lnTo>
                    <a:pt x="4146" y="4"/>
                  </a:lnTo>
                  <a:lnTo>
                    <a:pt x="4152" y="6"/>
                  </a:lnTo>
                  <a:lnTo>
                    <a:pt x="4154" y="11"/>
                  </a:lnTo>
                  <a:lnTo>
                    <a:pt x="4155" y="17"/>
                  </a:lnTo>
                  <a:lnTo>
                    <a:pt x="4155" y="19"/>
                  </a:lnTo>
                  <a:lnTo>
                    <a:pt x="4159" y="19"/>
                  </a:lnTo>
                  <a:lnTo>
                    <a:pt x="4163" y="23"/>
                  </a:lnTo>
                  <a:lnTo>
                    <a:pt x="4168" y="19"/>
                  </a:lnTo>
                  <a:lnTo>
                    <a:pt x="4172" y="19"/>
                  </a:lnTo>
                  <a:lnTo>
                    <a:pt x="4172" y="17"/>
                  </a:lnTo>
                  <a:lnTo>
                    <a:pt x="4174" y="11"/>
                  </a:lnTo>
                  <a:lnTo>
                    <a:pt x="4176" y="6"/>
                  </a:lnTo>
                  <a:lnTo>
                    <a:pt x="4181" y="4"/>
                  </a:lnTo>
                  <a:lnTo>
                    <a:pt x="4187" y="2"/>
                  </a:lnTo>
                  <a:lnTo>
                    <a:pt x="4192" y="4"/>
                  </a:lnTo>
                  <a:lnTo>
                    <a:pt x="4198" y="6"/>
                  </a:lnTo>
                  <a:lnTo>
                    <a:pt x="4201" y="11"/>
                  </a:lnTo>
                  <a:lnTo>
                    <a:pt x="4201" y="17"/>
                  </a:lnTo>
                  <a:lnTo>
                    <a:pt x="4201" y="19"/>
                  </a:lnTo>
                  <a:lnTo>
                    <a:pt x="4205" y="19"/>
                  </a:lnTo>
                  <a:lnTo>
                    <a:pt x="4209" y="21"/>
                  </a:lnTo>
                  <a:lnTo>
                    <a:pt x="4210" y="19"/>
                  </a:lnTo>
                  <a:lnTo>
                    <a:pt x="4214" y="19"/>
                  </a:lnTo>
                  <a:lnTo>
                    <a:pt x="4214" y="17"/>
                  </a:lnTo>
                  <a:lnTo>
                    <a:pt x="4216" y="11"/>
                  </a:lnTo>
                  <a:lnTo>
                    <a:pt x="4218" y="6"/>
                  </a:lnTo>
                  <a:lnTo>
                    <a:pt x="4223" y="4"/>
                  </a:lnTo>
                  <a:lnTo>
                    <a:pt x="4229" y="2"/>
                  </a:lnTo>
                  <a:lnTo>
                    <a:pt x="4234" y="4"/>
                  </a:lnTo>
                  <a:lnTo>
                    <a:pt x="4240" y="6"/>
                  </a:lnTo>
                  <a:lnTo>
                    <a:pt x="4244" y="11"/>
                  </a:lnTo>
                  <a:lnTo>
                    <a:pt x="4244" y="17"/>
                  </a:lnTo>
                  <a:lnTo>
                    <a:pt x="4244" y="19"/>
                  </a:lnTo>
                  <a:lnTo>
                    <a:pt x="4249" y="19"/>
                  </a:lnTo>
                  <a:lnTo>
                    <a:pt x="4253" y="23"/>
                  </a:lnTo>
                  <a:lnTo>
                    <a:pt x="4256" y="28"/>
                  </a:lnTo>
                  <a:lnTo>
                    <a:pt x="4256" y="32"/>
                  </a:lnTo>
                  <a:lnTo>
                    <a:pt x="4255" y="39"/>
                  </a:lnTo>
                  <a:lnTo>
                    <a:pt x="4253" y="43"/>
                  </a:lnTo>
                  <a:lnTo>
                    <a:pt x="4247" y="46"/>
                  </a:lnTo>
                  <a:lnTo>
                    <a:pt x="4242" y="48"/>
                  </a:lnTo>
                  <a:lnTo>
                    <a:pt x="4236" y="46"/>
                  </a:lnTo>
                  <a:lnTo>
                    <a:pt x="4233" y="45"/>
                  </a:lnTo>
                  <a:lnTo>
                    <a:pt x="4229" y="41"/>
                  </a:lnTo>
                  <a:lnTo>
                    <a:pt x="4225" y="45"/>
                  </a:lnTo>
                  <a:lnTo>
                    <a:pt x="4222" y="46"/>
                  </a:lnTo>
                  <a:lnTo>
                    <a:pt x="4216" y="48"/>
                  </a:lnTo>
                  <a:lnTo>
                    <a:pt x="4212" y="46"/>
                  </a:lnTo>
                  <a:lnTo>
                    <a:pt x="4209" y="45"/>
                  </a:lnTo>
                  <a:lnTo>
                    <a:pt x="4203" y="46"/>
                  </a:lnTo>
                  <a:lnTo>
                    <a:pt x="4199" y="48"/>
                  </a:lnTo>
                  <a:lnTo>
                    <a:pt x="4194" y="46"/>
                  </a:lnTo>
                  <a:lnTo>
                    <a:pt x="4190" y="45"/>
                  </a:lnTo>
                  <a:lnTo>
                    <a:pt x="4187" y="41"/>
                  </a:lnTo>
                  <a:lnTo>
                    <a:pt x="4183" y="45"/>
                  </a:lnTo>
                  <a:lnTo>
                    <a:pt x="4179" y="46"/>
                  </a:lnTo>
                  <a:lnTo>
                    <a:pt x="4174" y="48"/>
                  </a:lnTo>
                  <a:lnTo>
                    <a:pt x="4168" y="46"/>
                  </a:lnTo>
                  <a:lnTo>
                    <a:pt x="4163" y="43"/>
                  </a:lnTo>
                  <a:lnTo>
                    <a:pt x="4159" y="46"/>
                  </a:lnTo>
                  <a:lnTo>
                    <a:pt x="4154" y="48"/>
                  </a:lnTo>
                  <a:lnTo>
                    <a:pt x="4148" y="46"/>
                  </a:lnTo>
                  <a:lnTo>
                    <a:pt x="4143" y="45"/>
                  </a:lnTo>
                  <a:lnTo>
                    <a:pt x="4141" y="41"/>
                  </a:lnTo>
                  <a:lnTo>
                    <a:pt x="4137" y="45"/>
                  </a:lnTo>
                  <a:lnTo>
                    <a:pt x="4133" y="46"/>
                  </a:lnTo>
                  <a:lnTo>
                    <a:pt x="4128" y="48"/>
                  </a:lnTo>
                  <a:lnTo>
                    <a:pt x="4122" y="46"/>
                  </a:lnTo>
                  <a:lnTo>
                    <a:pt x="4119" y="45"/>
                  </a:lnTo>
                  <a:lnTo>
                    <a:pt x="4115" y="46"/>
                  </a:lnTo>
                  <a:lnTo>
                    <a:pt x="4109" y="48"/>
                  </a:lnTo>
                  <a:lnTo>
                    <a:pt x="4104" y="46"/>
                  </a:lnTo>
                  <a:lnTo>
                    <a:pt x="4100" y="45"/>
                  </a:lnTo>
                  <a:lnTo>
                    <a:pt x="4097" y="41"/>
                  </a:lnTo>
                  <a:lnTo>
                    <a:pt x="4093" y="45"/>
                  </a:lnTo>
                  <a:lnTo>
                    <a:pt x="4089" y="46"/>
                  </a:lnTo>
                  <a:lnTo>
                    <a:pt x="4084" y="48"/>
                  </a:lnTo>
                  <a:lnTo>
                    <a:pt x="4080" y="46"/>
                  </a:lnTo>
                  <a:lnTo>
                    <a:pt x="4076" y="45"/>
                  </a:lnTo>
                  <a:lnTo>
                    <a:pt x="4073" y="46"/>
                  </a:lnTo>
                  <a:lnTo>
                    <a:pt x="4067" y="48"/>
                  </a:lnTo>
                  <a:lnTo>
                    <a:pt x="4064" y="46"/>
                  </a:lnTo>
                  <a:lnTo>
                    <a:pt x="4058" y="45"/>
                  </a:lnTo>
                  <a:lnTo>
                    <a:pt x="4056" y="41"/>
                  </a:lnTo>
                  <a:lnTo>
                    <a:pt x="4053" y="45"/>
                  </a:lnTo>
                  <a:lnTo>
                    <a:pt x="4047" y="46"/>
                  </a:lnTo>
                  <a:lnTo>
                    <a:pt x="4043" y="48"/>
                  </a:lnTo>
                  <a:lnTo>
                    <a:pt x="4038" y="46"/>
                  </a:lnTo>
                  <a:lnTo>
                    <a:pt x="4034" y="45"/>
                  </a:lnTo>
                  <a:lnTo>
                    <a:pt x="4029" y="46"/>
                  </a:lnTo>
                  <a:lnTo>
                    <a:pt x="4025" y="48"/>
                  </a:lnTo>
                  <a:lnTo>
                    <a:pt x="4019" y="46"/>
                  </a:lnTo>
                  <a:lnTo>
                    <a:pt x="4016" y="45"/>
                  </a:lnTo>
                  <a:lnTo>
                    <a:pt x="4012" y="41"/>
                  </a:lnTo>
                  <a:lnTo>
                    <a:pt x="4008" y="45"/>
                  </a:lnTo>
                  <a:lnTo>
                    <a:pt x="4005" y="46"/>
                  </a:lnTo>
                  <a:lnTo>
                    <a:pt x="3999" y="48"/>
                  </a:lnTo>
                  <a:lnTo>
                    <a:pt x="3994" y="46"/>
                  </a:lnTo>
                  <a:lnTo>
                    <a:pt x="3990" y="45"/>
                  </a:lnTo>
                  <a:lnTo>
                    <a:pt x="3986" y="46"/>
                  </a:lnTo>
                  <a:lnTo>
                    <a:pt x="3981" y="48"/>
                  </a:lnTo>
                  <a:lnTo>
                    <a:pt x="3977" y="46"/>
                  </a:lnTo>
                  <a:lnTo>
                    <a:pt x="3972" y="45"/>
                  </a:lnTo>
                  <a:lnTo>
                    <a:pt x="3970" y="41"/>
                  </a:lnTo>
                  <a:lnTo>
                    <a:pt x="3966" y="45"/>
                  </a:lnTo>
                  <a:lnTo>
                    <a:pt x="3961" y="46"/>
                  </a:lnTo>
                  <a:lnTo>
                    <a:pt x="3957" y="48"/>
                  </a:lnTo>
                  <a:lnTo>
                    <a:pt x="3951" y="46"/>
                  </a:lnTo>
                  <a:lnTo>
                    <a:pt x="3948" y="45"/>
                  </a:lnTo>
                  <a:lnTo>
                    <a:pt x="3944" y="46"/>
                  </a:lnTo>
                  <a:lnTo>
                    <a:pt x="3939" y="48"/>
                  </a:lnTo>
                  <a:lnTo>
                    <a:pt x="3933" y="46"/>
                  </a:lnTo>
                  <a:lnTo>
                    <a:pt x="3929" y="45"/>
                  </a:lnTo>
                  <a:lnTo>
                    <a:pt x="3926" y="41"/>
                  </a:lnTo>
                  <a:lnTo>
                    <a:pt x="3924" y="45"/>
                  </a:lnTo>
                  <a:lnTo>
                    <a:pt x="3918" y="46"/>
                  </a:lnTo>
                  <a:lnTo>
                    <a:pt x="3915" y="48"/>
                  </a:lnTo>
                  <a:lnTo>
                    <a:pt x="3909" y="46"/>
                  </a:lnTo>
                  <a:lnTo>
                    <a:pt x="3906" y="45"/>
                  </a:lnTo>
                  <a:lnTo>
                    <a:pt x="3902" y="46"/>
                  </a:lnTo>
                  <a:lnTo>
                    <a:pt x="3896" y="48"/>
                  </a:lnTo>
                  <a:lnTo>
                    <a:pt x="3891" y="46"/>
                  </a:lnTo>
                  <a:lnTo>
                    <a:pt x="3887" y="45"/>
                  </a:lnTo>
                  <a:lnTo>
                    <a:pt x="3884" y="41"/>
                  </a:lnTo>
                  <a:lnTo>
                    <a:pt x="3882" y="45"/>
                  </a:lnTo>
                  <a:lnTo>
                    <a:pt x="3876" y="46"/>
                  </a:lnTo>
                  <a:lnTo>
                    <a:pt x="3872" y="48"/>
                  </a:lnTo>
                  <a:lnTo>
                    <a:pt x="3867" y="46"/>
                  </a:lnTo>
                  <a:lnTo>
                    <a:pt x="3861" y="43"/>
                  </a:lnTo>
                  <a:lnTo>
                    <a:pt x="3858" y="46"/>
                  </a:lnTo>
                  <a:lnTo>
                    <a:pt x="3850" y="48"/>
                  </a:lnTo>
                  <a:lnTo>
                    <a:pt x="3847" y="46"/>
                  </a:lnTo>
                  <a:lnTo>
                    <a:pt x="3841" y="45"/>
                  </a:lnTo>
                  <a:lnTo>
                    <a:pt x="3839" y="41"/>
                  </a:lnTo>
                  <a:lnTo>
                    <a:pt x="3836" y="45"/>
                  </a:lnTo>
                  <a:lnTo>
                    <a:pt x="3832" y="46"/>
                  </a:lnTo>
                  <a:lnTo>
                    <a:pt x="3827" y="48"/>
                  </a:lnTo>
                  <a:lnTo>
                    <a:pt x="3823" y="46"/>
                  </a:lnTo>
                  <a:lnTo>
                    <a:pt x="3819" y="45"/>
                  </a:lnTo>
                  <a:lnTo>
                    <a:pt x="3816" y="46"/>
                  </a:lnTo>
                  <a:lnTo>
                    <a:pt x="3812" y="48"/>
                  </a:lnTo>
                  <a:lnTo>
                    <a:pt x="3806" y="46"/>
                  </a:lnTo>
                  <a:lnTo>
                    <a:pt x="3803" y="45"/>
                  </a:lnTo>
                  <a:lnTo>
                    <a:pt x="3799" y="41"/>
                  </a:lnTo>
                  <a:lnTo>
                    <a:pt x="3795" y="45"/>
                  </a:lnTo>
                  <a:lnTo>
                    <a:pt x="3792" y="46"/>
                  </a:lnTo>
                  <a:lnTo>
                    <a:pt x="3786" y="48"/>
                  </a:lnTo>
                  <a:lnTo>
                    <a:pt x="3781" y="46"/>
                  </a:lnTo>
                  <a:lnTo>
                    <a:pt x="3775" y="43"/>
                  </a:lnTo>
                  <a:lnTo>
                    <a:pt x="3771" y="39"/>
                  </a:lnTo>
                  <a:lnTo>
                    <a:pt x="3771" y="32"/>
                  </a:lnTo>
                  <a:lnTo>
                    <a:pt x="3771" y="28"/>
                  </a:lnTo>
                  <a:lnTo>
                    <a:pt x="3775" y="23"/>
                  </a:lnTo>
                  <a:lnTo>
                    <a:pt x="3779" y="19"/>
                  </a:lnTo>
                  <a:lnTo>
                    <a:pt x="3784" y="19"/>
                  </a:lnTo>
                  <a:lnTo>
                    <a:pt x="3784" y="17"/>
                  </a:lnTo>
                  <a:lnTo>
                    <a:pt x="3784" y="11"/>
                  </a:lnTo>
                  <a:lnTo>
                    <a:pt x="3788" y="6"/>
                  </a:lnTo>
                  <a:lnTo>
                    <a:pt x="3794" y="4"/>
                  </a:lnTo>
                  <a:lnTo>
                    <a:pt x="3799" y="2"/>
                  </a:lnTo>
                  <a:close/>
                  <a:moveTo>
                    <a:pt x="4863" y="0"/>
                  </a:moveTo>
                  <a:lnTo>
                    <a:pt x="4868" y="0"/>
                  </a:lnTo>
                  <a:lnTo>
                    <a:pt x="4874" y="4"/>
                  </a:lnTo>
                  <a:lnTo>
                    <a:pt x="4875" y="10"/>
                  </a:lnTo>
                  <a:lnTo>
                    <a:pt x="4877" y="15"/>
                  </a:lnTo>
                  <a:lnTo>
                    <a:pt x="4877" y="15"/>
                  </a:lnTo>
                  <a:lnTo>
                    <a:pt x="4883" y="17"/>
                  </a:lnTo>
                  <a:lnTo>
                    <a:pt x="4886" y="21"/>
                  </a:lnTo>
                  <a:lnTo>
                    <a:pt x="4888" y="24"/>
                  </a:lnTo>
                  <a:lnTo>
                    <a:pt x="4890" y="30"/>
                  </a:lnTo>
                  <a:lnTo>
                    <a:pt x="4888" y="37"/>
                  </a:lnTo>
                  <a:lnTo>
                    <a:pt x="4885" y="41"/>
                  </a:lnTo>
                  <a:lnTo>
                    <a:pt x="4881" y="45"/>
                  </a:lnTo>
                  <a:lnTo>
                    <a:pt x="4875" y="46"/>
                  </a:lnTo>
                  <a:lnTo>
                    <a:pt x="4870" y="45"/>
                  </a:lnTo>
                  <a:lnTo>
                    <a:pt x="4866" y="43"/>
                  </a:lnTo>
                  <a:lnTo>
                    <a:pt x="4863" y="39"/>
                  </a:lnTo>
                  <a:lnTo>
                    <a:pt x="4859" y="43"/>
                  </a:lnTo>
                  <a:lnTo>
                    <a:pt x="4855" y="45"/>
                  </a:lnTo>
                  <a:lnTo>
                    <a:pt x="4850" y="46"/>
                  </a:lnTo>
                  <a:lnTo>
                    <a:pt x="4844" y="45"/>
                  </a:lnTo>
                  <a:lnTo>
                    <a:pt x="4839" y="41"/>
                  </a:lnTo>
                  <a:lnTo>
                    <a:pt x="4835" y="37"/>
                  </a:lnTo>
                  <a:lnTo>
                    <a:pt x="4835" y="30"/>
                  </a:lnTo>
                  <a:lnTo>
                    <a:pt x="4835" y="24"/>
                  </a:lnTo>
                  <a:lnTo>
                    <a:pt x="4839" y="21"/>
                  </a:lnTo>
                  <a:lnTo>
                    <a:pt x="4842" y="17"/>
                  </a:lnTo>
                  <a:lnTo>
                    <a:pt x="4848" y="15"/>
                  </a:lnTo>
                  <a:lnTo>
                    <a:pt x="4848" y="15"/>
                  </a:lnTo>
                  <a:lnTo>
                    <a:pt x="4848" y="10"/>
                  </a:lnTo>
                  <a:lnTo>
                    <a:pt x="4852" y="4"/>
                  </a:lnTo>
                  <a:lnTo>
                    <a:pt x="4857" y="0"/>
                  </a:lnTo>
                  <a:lnTo>
                    <a:pt x="48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117"/>
            <p:cNvSpPr>
              <a:spLocks noEditPoints="1"/>
            </p:cNvSpPr>
            <p:nvPr/>
          </p:nvSpPr>
          <p:spPr bwMode="auto">
            <a:xfrm>
              <a:off x="2982913" y="3679825"/>
              <a:ext cx="3481388" cy="141288"/>
            </a:xfrm>
            <a:custGeom>
              <a:avLst/>
              <a:gdLst>
                <a:gd name="T0" fmla="*/ 257 w 4384"/>
                <a:gd name="T1" fmla="*/ 101 h 178"/>
                <a:gd name="T2" fmla="*/ 358 w 4384"/>
                <a:gd name="T3" fmla="*/ 94 h 178"/>
                <a:gd name="T4" fmla="*/ 470 w 4384"/>
                <a:gd name="T5" fmla="*/ 94 h 178"/>
                <a:gd name="T6" fmla="*/ 571 w 4384"/>
                <a:gd name="T7" fmla="*/ 101 h 178"/>
                <a:gd name="T8" fmla="*/ 677 w 4384"/>
                <a:gd name="T9" fmla="*/ 86 h 178"/>
                <a:gd name="T10" fmla="*/ 692 w 4384"/>
                <a:gd name="T11" fmla="*/ 127 h 178"/>
                <a:gd name="T12" fmla="*/ 545 w 4384"/>
                <a:gd name="T13" fmla="*/ 127 h 178"/>
                <a:gd name="T14" fmla="*/ 402 w 4384"/>
                <a:gd name="T15" fmla="*/ 131 h 178"/>
                <a:gd name="T16" fmla="*/ 255 w 4384"/>
                <a:gd name="T17" fmla="*/ 131 h 178"/>
                <a:gd name="T18" fmla="*/ 143 w 4384"/>
                <a:gd name="T19" fmla="*/ 101 h 178"/>
                <a:gd name="T20" fmla="*/ 2476 w 4384"/>
                <a:gd name="T21" fmla="*/ 90 h 178"/>
                <a:gd name="T22" fmla="*/ 2439 w 4384"/>
                <a:gd name="T23" fmla="*/ 175 h 178"/>
                <a:gd name="T24" fmla="*/ 2399 w 4384"/>
                <a:gd name="T25" fmla="*/ 147 h 178"/>
                <a:gd name="T26" fmla="*/ 2399 w 4384"/>
                <a:gd name="T27" fmla="*/ 97 h 178"/>
                <a:gd name="T28" fmla="*/ 2445 w 4384"/>
                <a:gd name="T29" fmla="*/ 90 h 178"/>
                <a:gd name="T30" fmla="*/ 1789 w 4384"/>
                <a:gd name="T31" fmla="*/ 48 h 178"/>
                <a:gd name="T32" fmla="*/ 1890 w 4384"/>
                <a:gd name="T33" fmla="*/ 64 h 178"/>
                <a:gd name="T34" fmla="*/ 1991 w 4384"/>
                <a:gd name="T35" fmla="*/ 48 h 178"/>
                <a:gd name="T36" fmla="*/ 2097 w 4384"/>
                <a:gd name="T37" fmla="*/ 63 h 178"/>
                <a:gd name="T38" fmla="*/ 2198 w 4384"/>
                <a:gd name="T39" fmla="*/ 55 h 178"/>
                <a:gd name="T40" fmla="*/ 2312 w 4384"/>
                <a:gd name="T41" fmla="*/ 61 h 178"/>
                <a:gd name="T42" fmla="*/ 2204 w 4384"/>
                <a:gd name="T43" fmla="*/ 90 h 178"/>
                <a:gd name="T44" fmla="*/ 2059 w 4384"/>
                <a:gd name="T45" fmla="*/ 90 h 178"/>
                <a:gd name="T46" fmla="*/ 1912 w 4384"/>
                <a:gd name="T47" fmla="*/ 85 h 178"/>
                <a:gd name="T48" fmla="*/ 1767 w 4384"/>
                <a:gd name="T49" fmla="*/ 90 h 178"/>
                <a:gd name="T50" fmla="*/ 4344 w 4384"/>
                <a:gd name="T51" fmla="*/ 53 h 178"/>
                <a:gd name="T52" fmla="*/ 4291 w 4384"/>
                <a:gd name="T53" fmla="*/ 86 h 178"/>
                <a:gd name="T54" fmla="*/ 4037 w 4384"/>
                <a:gd name="T55" fmla="*/ 61 h 178"/>
                <a:gd name="T56" fmla="*/ 4140 w 4384"/>
                <a:gd name="T57" fmla="*/ 44 h 178"/>
                <a:gd name="T58" fmla="*/ 4166 w 4384"/>
                <a:gd name="T59" fmla="*/ 90 h 178"/>
                <a:gd name="T60" fmla="*/ 4019 w 4384"/>
                <a:gd name="T61" fmla="*/ 90 h 178"/>
                <a:gd name="T62" fmla="*/ 172 w 4384"/>
                <a:gd name="T63" fmla="*/ 53 h 178"/>
                <a:gd name="T64" fmla="*/ 518 w 4384"/>
                <a:gd name="T65" fmla="*/ 46 h 178"/>
                <a:gd name="T66" fmla="*/ 402 w 4384"/>
                <a:gd name="T67" fmla="*/ 46 h 178"/>
                <a:gd name="T68" fmla="*/ 571 w 4384"/>
                <a:gd name="T69" fmla="*/ 57 h 178"/>
                <a:gd name="T70" fmla="*/ 646 w 4384"/>
                <a:gd name="T71" fmla="*/ 59 h 178"/>
                <a:gd name="T72" fmla="*/ 213 w 4384"/>
                <a:gd name="T73" fmla="*/ 50 h 178"/>
                <a:gd name="T74" fmla="*/ 692 w 4384"/>
                <a:gd name="T75" fmla="*/ 42 h 178"/>
                <a:gd name="T76" fmla="*/ 490 w 4384"/>
                <a:gd name="T77" fmla="*/ 46 h 178"/>
                <a:gd name="T78" fmla="*/ 143 w 4384"/>
                <a:gd name="T79" fmla="*/ 57 h 178"/>
                <a:gd name="T80" fmla="*/ 154 w 4384"/>
                <a:gd name="T81" fmla="*/ 42 h 178"/>
                <a:gd name="T82" fmla="*/ 415 w 4384"/>
                <a:gd name="T83" fmla="*/ 39 h 178"/>
                <a:gd name="T84" fmla="*/ 2287 w 4384"/>
                <a:gd name="T85" fmla="*/ 6 h 178"/>
                <a:gd name="T86" fmla="*/ 2068 w 4384"/>
                <a:gd name="T87" fmla="*/ 18 h 178"/>
                <a:gd name="T88" fmla="*/ 1927 w 4384"/>
                <a:gd name="T89" fmla="*/ 18 h 178"/>
                <a:gd name="T90" fmla="*/ 2094 w 4384"/>
                <a:gd name="T91" fmla="*/ 6 h 178"/>
                <a:gd name="T92" fmla="*/ 1974 w 4384"/>
                <a:gd name="T93" fmla="*/ 4 h 178"/>
                <a:gd name="T94" fmla="*/ 2243 w 4384"/>
                <a:gd name="T95" fmla="*/ 9 h 178"/>
                <a:gd name="T96" fmla="*/ 2022 w 4384"/>
                <a:gd name="T97" fmla="*/ 20 h 178"/>
                <a:gd name="T98" fmla="*/ 2446 w 4384"/>
                <a:gd name="T99" fmla="*/ 24 h 178"/>
                <a:gd name="T100" fmla="*/ 103 w 4384"/>
                <a:gd name="T101" fmla="*/ 6 h 178"/>
                <a:gd name="T102" fmla="*/ 215 w 4384"/>
                <a:gd name="T103" fmla="*/ 17 h 178"/>
                <a:gd name="T104" fmla="*/ 314 w 4384"/>
                <a:gd name="T105" fmla="*/ 17 h 178"/>
                <a:gd name="T106" fmla="*/ 424 w 4384"/>
                <a:gd name="T107" fmla="*/ 6 h 178"/>
                <a:gd name="T108" fmla="*/ 525 w 4384"/>
                <a:gd name="T109" fmla="*/ 18 h 178"/>
                <a:gd name="T110" fmla="*/ 628 w 4384"/>
                <a:gd name="T111" fmla="*/ 0 h 178"/>
                <a:gd name="T112" fmla="*/ 734 w 4384"/>
                <a:gd name="T113" fmla="*/ 18 h 178"/>
                <a:gd name="T114" fmla="*/ 668 w 4384"/>
                <a:gd name="T115" fmla="*/ 85 h 178"/>
                <a:gd name="T116" fmla="*/ 521 w 4384"/>
                <a:gd name="T117" fmla="*/ 85 h 178"/>
                <a:gd name="T118" fmla="*/ 374 w 4384"/>
                <a:gd name="T119" fmla="*/ 85 h 178"/>
                <a:gd name="T120" fmla="*/ 229 w 4384"/>
                <a:gd name="T121" fmla="*/ 86 h 178"/>
                <a:gd name="T122" fmla="*/ 82 w 4384"/>
                <a:gd name="T123" fmla="*/ 86 h 178"/>
                <a:gd name="T124" fmla="*/ 2 w 4384"/>
                <a:gd name="T125" fmla="*/ 2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84" h="178">
                  <a:moveTo>
                    <a:pt x="158" y="85"/>
                  </a:moveTo>
                  <a:lnTo>
                    <a:pt x="163" y="86"/>
                  </a:lnTo>
                  <a:lnTo>
                    <a:pt x="169" y="90"/>
                  </a:lnTo>
                  <a:lnTo>
                    <a:pt x="171" y="94"/>
                  </a:lnTo>
                  <a:lnTo>
                    <a:pt x="172" y="99"/>
                  </a:lnTo>
                  <a:lnTo>
                    <a:pt x="172" y="101"/>
                  </a:lnTo>
                  <a:lnTo>
                    <a:pt x="176" y="103"/>
                  </a:lnTo>
                  <a:lnTo>
                    <a:pt x="178" y="103"/>
                  </a:lnTo>
                  <a:lnTo>
                    <a:pt x="182" y="101"/>
                  </a:lnTo>
                  <a:lnTo>
                    <a:pt x="185" y="101"/>
                  </a:lnTo>
                  <a:lnTo>
                    <a:pt x="185" y="99"/>
                  </a:lnTo>
                  <a:lnTo>
                    <a:pt x="185" y="94"/>
                  </a:lnTo>
                  <a:lnTo>
                    <a:pt x="189" y="90"/>
                  </a:lnTo>
                  <a:lnTo>
                    <a:pt x="194" y="86"/>
                  </a:lnTo>
                  <a:lnTo>
                    <a:pt x="200" y="85"/>
                  </a:lnTo>
                  <a:lnTo>
                    <a:pt x="205" y="86"/>
                  </a:lnTo>
                  <a:lnTo>
                    <a:pt x="211" y="90"/>
                  </a:lnTo>
                  <a:lnTo>
                    <a:pt x="215" y="94"/>
                  </a:lnTo>
                  <a:lnTo>
                    <a:pt x="215" y="99"/>
                  </a:lnTo>
                  <a:lnTo>
                    <a:pt x="215" y="101"/>
                  </a:lnTo>
                  <a:lnTo>
                    <a:pt x="218" y="103"/>
                  </a:lnTo>
                  <a:lnTo>
                    <a:pt x="222" y="103"/>
                  </a:lnTo>
                  <a:lnTo>
                    <a:pt x="224" y="103"/>
                  </a:lnTo>
                  <a:lnTo>
                    <a:pt x="227" y="101"/>
                  </a:lnTo>
                  <a:lnTo>
                    <a:pt x="227" y="99"/>
                  </a:lnTo>
                  <a:lnTo>
                    <a:pt x="229" y="94"/>
                  </a:lnTo>
                  <a:lnTo>
                    <a:pt x="233" y="90"/>
                  </a:lnTo>
                  <a:lnTo>
                    <a:pt x="237" y="86"/>
                  </a:lnTo>
                  <a:lnTo>
                    <a:pt x="242" y="85"/>
                  </a:lnTo>
                  <a:lnTo>
                    <a:pt x="249" y="86"/>
                  </a:lnTo>
                  <a:lnTo>
                    <a:pt x="253" y="90"/>
                  </a:lnTo>
                  <a:lnTo>
                    <a:pt x="257" y="94"/>
                  </a:lnTo>
                  <a:lnTo>
                    <a:pt x="259" y="99"/>
                  </a:lnTo>
                  <a:lnTo>
                    <a:pt x="257" y="101"/>
                  </a:lnTo>
                  <a:lnTo>
                    <a:pt x="261" y="103"/>
                  </a:lnTo>
                  <a:lnTo>
                    <a:pt x="264" y="105"/>
                  </a:lnTo>
                  <a:lnTo>
                    <a:pt x="268" y="103"/>
                  </a:lnTo>
                  <a:lnTo>
                    <a:pt x="272" y="101"/>
                  </a:lnTo>
                  <a:lnTo>
                    <a:pt x="272" y="99"/>
                  </a:lnTo>
                  <a:lnTo>
                    <a:pt x="272" y="94"/>
                  </a:lnTo>
                  <a:lnTo>
                    <a:pt x="275" y="90"/>
                  </a:lnTo>
                  <a:lnTo>
                    <a:pt x="281" y="86"/>
                  </a:lnTo>
                  <a:lnTo>
                    <a:pt x="286" y="85"/>
                  </a:lnTo>
                  <a:lnTo>
                    <a:pt x="292" y="86"/>
                  </a:lnTo>
                  <a:lnTo>
                    <a:pt x="297" y="90"/>
                  </a:lnTo>
                  <a:lnTo>
                    <a:pt x="299" y="94"/>
                  </a:lnTo>
                  <a:lnTo>
                    <a:pt x="301" y="99"/>
                  </a:lnTo>
                  <a:lnTo>
                    <a:pt x="301" y="101"/>
                  </a:lnTo>
                  <a:lnTo>
                    <a:pt x="305" y="103"/>
                  </a:lnTo>
                  <a:lnTo>
                    <a:pt x="306" y="103"/>
                  </a:lnTo>
                  <a:lnTo>
                    <a:pt x="310" y="101"/>
                  </a:lnTo>
                  <a:lnTo>
                    <a:pt x="314" y="101"/>
                  </a:lnTo>
                  <a:lnTo>
                    <a:pt x="314" y="99"/>
                  </a:lnTo>
                  <a:lnTo>
                    <a:pt x="316" y="94"/>
                  </a:lnTo>
                  <a:lnTo>
                    <a:pt x="317" y="90"/>
                  </a:lnTo>
                  <a:lnTo>
                    <a:pt x="323" y="86"/>
                  </a:lnTo>
                  <a:lnTo>
                    <a:pt x="328" y="85"/>
                  </a:lnTo>
                  <a:lnTo>
                    <a:pt x="334" y="86"/>
                  </a:lnTo>
                  <a:lnTo>
                    <a:pt x="340" y="90"/>
                  </a:lnTo>
                  <a:lnTo>
                    <a:pt x="343" y="94"/>
                  </a:lnTo>
                  <a:lnTo>
                    <a:pt x="343" y="99"/>
                  </a:lnTo>
                  <a:lnTo>
                    <a:pt x="343" y="101"/>
                  </a:lnTo>
                  <a:lnTo>
                    <a:pt x="347" y="103"/>
                  </a:lnTo>
                  <a:lnTo>
                    <a:pt x="351" y="103"/>
                  </a:lnTo>
                  <a:lnTo>
                    <a:pt x="352" y="103"/>
                  </a:lnTo>
                  <a:lnTo>
                    <a:pt x="356" y="101"/>
                  </a:lnTo>
                  <a:lnTo>
                    <a:pt x="356" y="99"/>
                  </a:lnTo>
                  <a:lnTo>
                    <a:pt x="358" y="94"/>
                  </a:lnTo>
                  <a:lnTo>
                    <a:pt x="362" y="90"/>
                  </a:lnTo>
                  <a:lnTo>
                    <a:pt x="365" y="86"/>
                  </a:lnTo>
                  <a:lnTo>
                    <a:pt x="371" y="85"/>
                  </a:lnTo>
                  <a:lnTo>
                    <a:pt x="378" y="86"/>
                  </a:lnTo>
                  <a:lnTo>
                    <a:pt x="382" y="90"/>
                  </a:lnTo>
                  <a:lnTo>
                    <a:pt x="385" y="94"/>
                  </a:lnTo>
                  <a:lnTo>
                    <a:pt x="387" y="99"/>
                  </a:lnTo>
                  <a:lnTo>
                    <a:pt x="385" y="101"/>
                  </a:lnTo>
                  <a:lnTo>
                    <a:pt x="389" y="103"/>
                  </a:lnTo>
                  <a:lnTo>
                    <a:pt x="393" y="103"/>
                  </a:lnTo>
                  <a:lnTo>
                    <a:pt x="396" y="101"/>
                  </a:lnTo>
                  <a:lnTo>
                    <a:pt x="400" y="101"/>
                  </a:lnTo>
                  <a:lnTo>
                    <a:pt x="398" y="99"/>
                  </a:lnTo>
                  <a:lnTo>
                    <a:pt x="400" y="94"/>
                  </a:lnTo>
                  <a:lnTo>
                    <a:pt x="404" y="90"/>
                  </a:lnTo>
                  <a:lnTo>
                    <a:pt x="407" y="86"/>
                  </a:lnTo>
                  <a:lnTo>
                    <a:pt x="415" y="85"/>
                  </a:lnTo>
                  <a:lnTo>
                    <a:pt x="420" y="86"/>
                  </a:lnTo>
                  <a:lnTo>
                    <a:pt x="424" y="90"/>
                  </a:lnTo>
                  <a:lnTo>
                    <a:pt x="428" y="94"/>
                  </a:lnTo>
                  <a:lnTo>
                    <a:pt x="430" y="99"/>
                  </a:lnTo>
                  <a:lnTo>
                    <a:pt x="430" y="101"/>
                  </a:lnTo>
                  <a:lnTo>
                    <a:pt x="433" y="103"/>
                  </a:lnTo>
                  <a:lnTo>
                    <a:pt x="435" y="103"/>
                  </a:lnTo>
                  <a:lnTo>
                    <a:pt x="439" y="103"/>
                  </a:lnTo>
                  <a:lnTo>
                    <a:pt x="442" y="101"/>
                  </a:lnTo>
                  <a:lnTo>
                    <a:pt x="442" y="99"/>
                  </a:lnTo>
                  <a:lnTo>
                    <a:pt x="442" y="94"/>
                  </a:lnTo>
                  <a:lnTo>
                    <a:pt x="446" y="90"/>
                  </a:lnTo>
                  <a:lnTo>
                    <a:pt x="452" y="86"/>
                  </a:lnTo>
                  <a:lnTo>
                    <a:pt x="457" y="85"/>
                  </a:lnTo>
                  <a:lnTo>
                    <a:pt x="463" y="86"/>
                  </a:lnTo>
                  <a:lnTo>
                    <a:pt x="468" y="90"/>
                  </a:lnTo>
                  <a:lnTo>
                    <a:pt x="470" y="94"/>
                  </a:lnTo>
                  <a:lnTo>
                    <a:pt x="472" y="99"/>
                  </a:lnTo>
                  <a:lnTo>
                    <a:pt x="472" y="101"/>
                  </a:lnTo>
                  <a:lnTo>
                    <a:pt x="475" y="103"/>
                  </a:lnTo>
                  <a:lnTo>
                    <a:pt x="479" y="105"/>
                  </a:lnTo>
                  <a:lnTo>
                    <a:pt x="481" y="103"/>
                  </a:lnTo>
                  <a:lnTo>
                    <a:pt x="485" y="101"/>
                  </a:lnTo>
                  <a:lnTo>
                    <a:pt x="485" y="99"/>
                  </a:lnTo>
                  <a:lnTo>
                    <a:pt x="486" y="94"/>
                  </a:lnTo>
                  <a:lnTo>
                    <a:pt x="490" y="90"/>
                  </a:lnTo>
                  <a:lnTo>
                    <a:pt x="494" y="86"/>
                  </a:lnTo>
                  <a:lnTo>
                    <a:pt x="501" y="85"/>
                  </a:lnTo>
                  <a:lnTo>
                    <a:pt x="507" y="86"/>
                  </a:lnTo>
                  <a:lnTo>
                    <a:pt x="510" y="90"/>
                  </a:lnTo>
                  <a:lnTo>
                    <a:pt x="514" y="94"/>
                  </a:lnTo>
                  <a:lnTo>
                    <a:pt x="516" y="99"/>
                  </a:lnTo>
                  <a:lnTo>
                    <a:pt x="516" y="101"/>
                  </a:lnTo>
                  <a:lnTo>
                    <a:pt x="518" y="103"/>
                  </a:lnTo>
                  <a:lnTo>
                    <a:pt x="521" y="103"/>
                  </a:lnTo>
                  <a:lnTo>
                    <a:pt x="525" y="101"/>
                  </a:lnTo>
                  <a:lnTo>
                    <a:pt x="529" y="101"/>
                  </a:lnTo>
                  <a:lnTo>
                    <a:pt x="529" y="99"/>
                  </a:lnTo>
                  <a:lnTo>
                    <a:pt x="529" y="94"/>
                  </a:lnTo>
                  <a:lnTo>
                    <a:pt x="532" y="90"/>
                  </a:lnTo>
                  <a:lnTo>
                    <a:pt x="538" y="86"/>
                  </a:lnTo>
                  <a:lnTo>
                    <a:pt x="543" y="85"/>
                  </a:lnTo>
                  <a:lnTo>
                    <a:pt x="549" y="86"/>
                  </a:lnTo>
                  <a:lnTo>
                    <a:pt x="553" y="90"/>
                  </a:lnTo>
                  <a:lnTo>
                    <a:pt x="556" y="94"/>
                  </a:lnTo>
                  <a:lnTo>
                    <a:pt x="558" y="99"/>
                  </a:lnTo>
                  <a:lnTo>
                    <a:pt x="558" y="101"/>
                  </a:lnTo>
                  <a:lnTo>
                    <a:pt x="562" y="103"/>
                  </a:lnTo>
                  <a:lnTo>
                    <a:pt x="564" y="103"/>
                  </a:lnTo>
                  <a:lnTo>
                    <a:pt x="567" y="103"/>
                  </a:lnTo>
                  <a:lnTo>
                    <a:pt x="571" y="101"/>
                  </a:lnTo>
                  <a:lnTo>
                    <a:pt x="571" y="99"/>
                  </a:lnTo>
                  <a:lnTo>
                    <a:pt x="573" y="94"/>
                  </a:lnTo>
                  <a:lnTo>
                    <a:pt x="575" y="90"/>
                  </a:lnTo>
                  <a:lnTo>
                    <a:pt x="580" y="86"/>
                  </a:lnTo>
                  <a:lnTo>
                    <a:pt x="586" y="85"/>
                  </a:lnTo>
                  <a:lnTo>
                    <a:pt x="591" y="86"/>
                  </a:lnTo>
                  <a:lnTo>
                    <a:pt x="597" y="90"/>
                  </a:lnTo>
                  <a:lnTo>
                    <a:pt x="600" y="94"/>
                  </a:lnTo>
                  <a:lnTo>
                    <a:pt x="600" y="99"/>
                  </a:lnTo>
                  <a:lnTo>
                    <a:pt x="600" y="101"/>
                  </a:lnTo>
                  <a:lnTo>
                    <a:pt x="604" y="103"/>
                  </a:lnTo>
                  <a:lnTo>
                    <a:pt x="608" y="103"/>
                  </a:lnTo>
                  <a:lnTo>
                    <a:pt x="610" y="101"/>
                  </a:lnTo>
                  <a:lnTo>
                    <a:pt x="613" y="101"/>
                  </a:lnTo>
                  <a:lnTo>
                    <a:pt x="613" y="99"/>
                  </a:lnTo>
                  <a:lnTo>
                    <a:pt x="615" y="94"/>
                  </a:lnTo>
                  <a:lnTo>
                    <a:pt x="617" y="90"/>
                  </a:lnTo>
                  <a:lnTo>
                    <a:pt x="622" y="86"/>
                  </a:lnTo>
                  <a:lnTo>
                    <a:pt x="628" y="85"/>
                  </a:lnTo>
                  <a:lnTo>
                    <a:pt x="633" y="86"/>
                  </a:lnTo>
                  <a:lnTo>
                    <a:pt x="639" y="90"/>
                  </a:lnTo>
                  <a:lnTo>
                    <a:pt x="643" y="94"/>
                  </a:lnTo>
                  <a:lnTo>
                    <a:pt x="643" y="99"/>
                  </a:lnTo>
                  <a:lnTo>
                    <a:pt x="643" y="101"/>
                  </a:lnTo>
                  <a:lnTo>
                    <a:pt x="646" y="103"/>
                  </a:lnTo>
                  <a:lnTo>
                    <a:pt x="650" y="103"/>
                  </a:lnTo>
                  <a:lnTo>
                    <a:pt x="654" y="103"/>
                  </a:lnTo>
                  <a:lnTo>
                    <a:pt x="657" y="101"/>
                  </a:lnTo>
                  <a:lnTo>
                    <a:pt x="655" y="99"/>
                  </a:lnTo>
                  <a:lnTo>
                    <a:pt x="657" y="94"/>
                  </a:lnTo>
                  <a:lnTo>
                    <a:pt x="661" y="90"/>
                  </a:lnTo>
                  <a:lnTo>
                    <a:pt x="665" y="86"/>
                  </a:lnTo>
                  <a:lnTo>
                    <a:pt x="672" y="85"/>
                  </a:lnTo>
                  <a:lnTo>
                    <a:pt x="677" y="86"/>
                  </a:lnTo>
                  <a:lnTo>
                    <a:pt x="681" y="90"/>
                  </a:lnTo>
                  <a:lnTo>
                    <a:pt x="685" y="94"/>
                  </a:lnTo>
                  <a:lnTo>
                    <a:pt x="687" y="99"/>
                  </a:lnTo>
                  <a:lnTo>
                    <a:pt x="687" y="101"/>
                  </a:lnTo>
                  <a:lnTo>
                    <a:pt x="690" y="103"/>
                  </a:lnTo>
                  <a:lnTo>
                    <a:pt x="692" y="105"/>
                  </a:lnTo>
                  <a:lnTo>
                    <a:pt x="696" y="103"/>
                  </a:lnTo>
                  <a:lnTo>
                    <a:pt x="700" y="101"/>
                  </a:lnTo>
                  <a:lnTo>
                    <a:pt x="700" y="99"/>
                  </a:lnTo>
                  <a:lnTo>
                    <a:pt x="701" y="94"/>
                  </a:lnTo>
                  <a:lnTo>
                    <a:pt x="703" y="90"/>
                  </a:lnTo>
                  <a:lnTo>
                    <a:pt x="709" y="86"/>
                  </a:lnTo>
                  <a:lnTo>
                    <a:pt x="714" y="85"/>
                  </a:lnTo>
                  <a:lnTo>
                    <a:pt x="720" y="86"/>
                  </a:lnTo>
                  <a:lnTo>
                    <a:pt x="725" y="90"/>
                  </a:lnTo>
                  <a:lnTo>
                    <a:pt x="729" y="94"/>
                  </a:lnTo>
                  <a:lnTo>
                    <a:pt x="729" y="99"/>
                  </a:lnTo>
                  <a:lnTo>
                    <a:pt x="729" y="101"/>
                  </a:lnTo>
                  <a:lnTo>
                    <a:pt x="734" y="103"/>
                  </a:lnTo>
                  <a:lnTo>
                    <a:pt x="738" y="107"/>
                  </a:lnTo>
                  <a:lnTo>
                    <a:pt x="742" y="110"/>
                  </a:lnTo>
                  <a:lnTo>
                    <a:pt x="742" y="116"/>
                  </a:lnTo>
                  <a:lnTo>
                    <a:pt x="740" y="121"/>
                  </a:lnTo>
                  <a:lnTo>
                    <a:pt x="738" y="127"/>
                  </a:lnTo>
                  <a:lnTo>
                    <a:pt x="733" y="129"/>
                  </a:lnTo>
                  <a:lnTo>
                    <a:pt x="727" y="131"/>
                  </a:lnTo>
                  <a:lnTo>
                    <a:pt x="722" y="131"/>
                  </a:lnTo>
                  <a:lnTo>
                    <a:pt x="718" y="127"/>
                  </a:lnTo>
                  <a:lnTo>
                    <a:pt x="714" y="123"/>
                  </a:lnTo>
                  <a:lnTo>
                    <a:pt x="711" y="127"/>
                  </a:lnTo>
                  <a:lnTo>
                    <a:pt x="707" y="131"/>
                  </a:lnTo>
                  <a:lnTo>
                    <a:pt x="701" y="131"/>
                  </a:lnTo>
                  <a:lnTo>
                    <a:pt x="698" y="131"/>
                  </a:lnTo>
                  <a:lnTo>
                    <a:pt x="692" y="127"/>
                  </a:lnTo>
                  <a:lnTo>
                    <a:pt x="689" y="131"/>
                  </a:lnTo>
                  <a:lnTo>
                    <a:pt x="683" y="131"/>
                  </a:lnTo>
                  <a:lnTo>
                    <a:pt x="679" y="131"/>
                  </a:lnTo>
                  <a:lnTo>
                    <a:pt x="674" y="127"/>
                  </a:lnTo>
                  <a:lnTo>
                    <a:pt x="670" y="123"/>
                  </a:lnTo>
                  <a:lnTo>
                    <a:pt x="668" y="127"/>
                  </a:lnTo>
                  <a:lnTo>
                    <a:pt x="663" y="131"/>
                  </a:lnTo>
                  <a:lnTo>
                    <a:pt x="659" y="131"/>
                  </a:lnTo>
                  <a:lnTo>
                    <a:pt x="654" y="131"/>
                  </a:lnTo>
                  <a:lnTo>
                    <a:pt x="650" y="127"/>
                  </a:lnTo>
                  <a:lnTo>
                    <a:pt x="646" y="131"/>
                  </a:lnTo>
                  <a:lnTo>
                    <a:pt x="641" y="131"/>
                  </a:lnTo>
                  <a:lnTo>
                    <a:pt x="635" y="131"/>
                  </a:lnTo>
                  <a:lnTo>
                    <a:pt x="632" y="127"/>
                  </a:lnTo>
                  <a:lnTo>
                    <a:pt x="628" y="123"/>
                  </a:lnTo>
                  <a:lnTo>
                    <a:pt x="624" y="127"/>
                  </a:lnTo>
                  <a:lnTo>
                    <a:pt x="621" y="131"/>
                  </a:lnTo>
                  <a:lnTo>
                    <a:pt x="615" y="131"/>
                  </a:lnTo>
                  <a:lnTo>
                    <a:pt x="611" y="131"/>
                  </a:lnTo>
                  <a:lnTo>
                    <a:pt x="608" y="127"/>
                  </a:lnTo>
                  <a:lnTo>
                    <a:pt x="602" y="131"/>
                  </a:lnTo>
                  <a:lnTo>
                    <a:pt x="599" y="131"/>
                  </a:lnTo>
                  <a:lnTo>
                    <a:pt x="593" y="131"/>
                  </a:lnTo>
                  <a:lnTo>
                    <a:pt x="589" y="127"/>
                  </a:lnTo>
                  <a:lnTo>
                    <a:pt x="586" y="123"/>
                  </a:lnTo>
                  <a:lnTo>
                    <a:pt x="582" y="127"/>
                  </a:lnTo>
                  <a:lnTo>
                    <a:pt x="578" y="131"/>
                  </a:lnTo>
                  <a:lnTo>
                    <a:pt x="573" y="131"/>
                  </a:lnTo>
                  <a:lnTo>
                    <a:pt x="569" y="131"/>
                  </a:lnTo>
                  <a:lnTo>
                    <a:pt x="564" y="127"/>
                  </a:lnTo>
                  <a:lnTo>
                    <a:pt x="560" y="131"/>
                  </a:lnTo>
                  <a:lnTo>
                    <a:pt x="556" y="131"/>
                  </a:lnTo>
                  <a:lnTo>
                    <a:pt x="551" y="131"/>
                  </a:lnTo>
                  <a:lnTo>
                    <a:pt x="545" y="127"/>
                  </a:lnTo>
                  <a:lnTo>
                    <a:pt x="543" y="123"/>
                  </a:lnTo>
                  <a:lnTo>
                    <a:pt x="540" y="127"/>
                  </a:lnTo>
                  <a:lnTo>
                    <a:pt x="536" y="131"/>
                  </a:lnTo>
                  <a:lnTo>
                    <a:pt x="531" y="131"/>
                  </a:lnTo>
                  <a:lnTo>
                    <a:pt x="525" y="131"/>
                  </a:lnTo>
                  <a:lnTo>
                    <a:pt x="521" y="127"/>
                  </a:lnTo>
                  <a:lnTo>
                    <a:pt x="518" y="131"/>
                  </a:lnTo>
                  <a:lnTo>
                    <a:pt x="512" y="131"/>
                  </a:lnTo>
                  <a:lnTo>
                    <a:pt x="509" y="131"/>
                  </a:lnTo>
                  <a:lnTo>
                    <a:pt x="503" y="127"/>
                  </a:lnTo>
                  <a:lnTo>
                    <a:pt x="499" y="123"/>
                  </a:lnTo>
                  <a:lnTo>
                    <a:pt x="497" y="127"/>
                  </a:lnTo>
                  <a:lnTo>
                    <a:pt x="492" y="131"/>
                  </a:lnTo>
                  <a:lnTo>
                    <a:pt x="488" y="131"/>
                  </a:lnTo>
                  <a:lnTo>
                    <a:pt x="483" y="131"/>
                  </a:lnTo>
                  <a:lnTo>
                    <a:pt x="479" y="127"/>
                  </a:lnTo>
                  <a:lnTo>
                    <a:pt x="474" y="131"/>
                  </a:lnTo>
                  <a:lnTo>
                    <a:pt x="470" y="131"/>
                  </a:lnTo>
                  <a:lnTo>
                    <a:pt x="464" y="131"/>
                  </a:lnTo>
                  <a:lnTo>
                    <a:pt x="461" y="127"/>
                  </a:lnTo>
                  <a:lnTo>
                    <a:pt x="457" y="123"/>
                  </a:lnTo>
                  <a:lnTo>
                    <a:pt x="453" y="127"/>
                  </a:lnTo>
                  <a:lnTo>
                    <a:pt x="450" y="131"/>
                  </a:lnTo>
                  <a:lnTo>
                    <a:pt x="444" y="131"/>
                  </a:lnTo>
                  <a:lnTo>
                    <a:pt x="439" y="131"/>
                  </a:lnTo>
                  <a:lnTo>
                    <a:pt x="435" y="127"/>
                  </a:lnTo>
                  <a:lnTo>
                    <a:pt x="431" y="131"/>
                  </a:lnTo>
                  <a:lnTo>
                    <a:pt x="426" y="131"/>
                  </a:lnTo>
                  <a:lnTo>
                    <a:pt x="422" y="131"/>
                  </a:lnTo>
                  <a:lnTo>
                    <a:pt x="417" y="127"/>
                  </a:lnTo>
                  <a:lnTo>
                    <a:pt x="415" y="123"/>
                  </a:lnTo>
                  <a:lnTo>
                    <a:pt x="411" y="127"/>
                  </a:lnTo>
                  <a:lnTo>
                    <a:pt x="406" y="131"/>
                  </a:lnTo>
                  <a:lnTo>
                    <a:pt x="402" y="131"/>
                  </a:lnTo>
                  <a:lnTo>
                    <a:pt x="396" y="131"/>
                  </a:lnTo>
                  <a:lnTo>
                    <a:pt x="393" y="127"/>
                  </a:lnTo>
                  <a:lnTo>
                    <a:pt x="389" y="131"/>
                  </a:lnTo>
                  <a:lnTo>
                    <a:pt x="384" y="131"/>
                  </a:lnTo>
                  <a:lnTo>
                    <a:pt x="378" y="131"/>
                  </a:lnTo>
                  <a:lnTo>
                    <a:pt x="374" y="127"/>
                  </a:lnTo>
                  <a:lnTo>
                    <a:pt x="371" y="123"/>
                  </a:lnTo>
                  <a:lnTo>
                    <a:pt x="369" y="127"/>
                  </a:lnTo>
                  <a:lnTo>
                    <a:pt x="363" y="131"/>
                  </a:lnTo>
                  <a:lnTo>
                    <a:pt x="358" y="131"/>
                  </a:lnTo>
                  <a:lnTo>
                    <a:pt x="354" y="131"/>
                  </a:lnTo>
                  <a:lnTo>
                    <a:pt x="351" y="127"/>
                  </a:lnTo>
                  <a:lnTo>
                    <a:pt x="345" y="131"/>
                  </a:lnTo>
                  <a:lnTo>
                    <a:pt x="341" y="131"/>
                  </a:lnTo>
                  <a:lnTo>
                    <a:pt x="336" y="131"/>
                  </a:lnTo>
                  <a:lnTo>
                    <a:pt x="332" y="127"/>
                  </a:lnTo>
                  <a:lnTo>
                    <a:pt x="328" y="123"/>
                  </a:lnTo>
                  <a:lnTo>
                    <a:pt x="325" y="127"/>
                  </a:lnTo>
                  <a:lnTo>
                    <a:pt x="321" y="131"/>
                  </a:lnTo>
                  <a:lnTo>
                    <a:pt x="316" y="131"/>
                  </a:lnTo>
                  <a:lnTo>
                    <a:pt x="312" y="131"/>
                  </a:lnTo>
                  <a:lnTo>
                    <a:pt x="306" y="127"/>
                  </a:lnTo>
                  <a:lnTo>
                    <a:pt x="303" y="131"/>
                  </a:lnTo>
                  <a:lnTo>
                    <a:pt x="299" y="131"/>
                  </a:lnTo>
                  <a:lnTo>
                    <a:pt x="294" y="131"/>
                  </a:lnTo>
                  <a:lnTo>
                    <a:pt x="290" y="127"/>
                  </a:lnTo>
                  <a:lnTo>
                    <a:pt x="286" y="123"/>
                  </a:lnTo>
                  <a:lnTo>
                    <a:pt x="283" y="127"/>
                  </a:lnTo>
                  <a:lnTo>
                    <a:pt x="279" y="131"/>
                  </a:lnTo>
                  <a:lnTo>
                    <a:pt x="273" y="131"/>
                  </a:lnTo>
                  <a:lnTo>
                    <a:pt x="268" y="131"/>
                  </a:lnTo>
                  <a:lnTo>
                    <a:pt x="264" y="127"/>
                  </a:lnTo>
                  <a:lnTo>
                    <a:pt x="261" y="131"/>
                  </a:lnTo>
                  <a:lnTo>
                    <a:pt x="255" y="131"/>
                  </a:lnTo>
                  <a:lnTo>
                    <a:pt x="249" y="131"/>
                  </a:lnTo>
                  <a:lnTo>
                    <a:pt x="246" y="127"/>
                  </a:lnTo>
                  <a:lnTo>
                    <a:pt x="242" y="123"/>
                  </a:lnTo>
                  <a:lnTo>
                    <a:pt x="240" y="127"/>
                  </a:lnTo>
                  <a:lnTo>
                    <a:pt x="235" y="131"/>
                  </a:lnTo>
                  <a:lnTo>
                    <a:pt x="229" y="131"/>
                  </a:lnTo>
                  <a:lnTo>
                    <a:pt x="226" y="131"/>
                  </a:lnTo>
                  <a:lnTo>
                    <a:pt x="222" y="127"/>
                  </a:lnTo>
                  <a:lnTo>
                    <a:pt x="216" y="131"/>
                  </a:lnTo>
                  <a:lnTo>
                    <a:pt x="213" y="131"/>
                  </a:lnTo>
                  <a:lnTo>
                    <a:pt x="207" y="131"/>
                  </a:lnTo>
                  <a:lnTo>
                    <a:pt x="204" y="127"/>
                  </a:lnTo>
                  <a:lnTo>
                    <a:pt x="200" y="123"/>
                  </a:lnTo>
                  <a:lnTo>
                    <a:pt x="196" y="127"/>
                  </a:lnTo>
                  <a:lnTo>
                    <a:pt x="193" y="131"/>
                  </a:lnTo>
                  <a:lnTo>
                    <a:pt x="187" y="131"/>
                  </a:lnTo>
                  <a:lnTo>
                    <a:pt x="183" y="131"/>
                  </a:lnTo>
                  <a:lnTo>
                    <a:pt x="178" y="127"/>
                  </a:lnTo>
                  <a:lnTo>
                    <a:pt x="174" y="131"/>
                  </a:lnTo>
                  <a:lnTo>
                    <a:pt x="171" y="131"/>
                  </a:lnTo>
                  <a:lnTo>
                    <a:pt x="165" y="131"/>
                  </a:lnTo>
                  <a:lnTo>
                    <a:pt x="161" y="127"/>
                  </a:lnTo>
                  <a:lnTo>
                    <a:pt x="158" y="123"/>
                  </a:lnTo>
                  <a:lnTo>
                    <a:pt x="154" y="127"/>
                  </a:lnTo>
                  <a:lnTo>
                    <a:pt x="150" y="131"/>
                  </a:lnTo>
                  <a:lnTo>
                    <a:pt x="145" y="131"/>
                  </a:lnTo>
                  <a:lnTo>
                    <a:pt x="139" y="129"/>
                  </a:lnTo>
                  <a:lnTo>
                    <a:pt x="134" y="127"/>
                  </a:lnTo>
                  <a:lnTo>
                    <a:pt x="130" y="121"/>
                  </a:lnTo>
                  <a:lnTo>
                    <a:pt x="130" y="116"/>
                  </a:lnTo>
                  <a:lnTo>
                    <a:pt x="130" y="110"/>
                  </a:lnTo>
                  <a:lnTo>
                    <a:pt x="134" y="107"/>
                  </a:lnTo>
                  <a:lnTo>
                    <a:pt x="137" y="103"/>
                  </a:lnTo>
                  <a:lnTo>
                    <a:pt x="143" y="101"/>
                  </a:lnTo>
                  <a:lnTo>
                    <a:pt x="143" y="99"/>
                  </a:lnTo>
                  <a:lnTo>
                    <a:pt x="143" y="94"/>
                  </a:lnTo>
                  <a:lnTo>
                    <a:pt x="147" y="90"/>
                  </a:lnTo>
                  <a:lnTo>
                    <a:pt x="152" y="86"/>
                  </a:lnTo>
                  <a:lnTo>
                    <a:pt x="158" y="85"/>
                  </a:lnTo>
                  <a:close/>
                  <a:moveTo>
                    <a:pt x="2426" y="46"/>
                  </a:moveTo>
                  <a:lnTo>
                    <a:pt x="2432" y="48"/>
                  </a:lnTo>
                  <a:lnTo>
                    <a:pt x="2437" y="50"/>
                  </a:lnTo>
                  <a:lnTo>
                    <a:pt x="2441" y="55"/>
                  </a:lnTo>
                  <a:lnTo>
                    <a:pt x="2441" y="61"/>
                  </a:lnTo>
                  <a:lnTo>
                    <a:pt x="2441" y="63"/>
                  </a:lnTo>
                  <a:lnTo>
                    <a:pt x="2445" y="63"/>
                  </a:lnTo>
                  <a:lnTo>
                    <a:pt x="2448" y="64"/>
                  </a:lnTo>
                  <a:lnTo>
                    <a:pt x="2452" y="63"/>
                  </a:lnTo>
                  <a:lnTo>
                    <a:pt x="2456" y="63"/>
                  </a:lnTo>
                  <a:lnTo>
                    <a:pt x="2456" y="61"/>
                  </a:lnTo>
                  <a:lnTo>
                    <a:pt x="2456" y="55"/>
                  </a:lnTo>
                  <a:lnTo>
                    <a:pt x="2459" y="50"/>
                  </a:lnTo>
                  <a:lnTo>
                    <a:pt x="2465" y="48"/>
                  </a:lnTo>
                  <a:lnTo>
                    <a:pt x="2470" y="46"/>
                  </a:lnTo>
                  <a:lnTo>
                    <a:pt x="2476" y="48"/>
                  </a:lnTo>
                  <a:lnTo>
                    <a:pt x="2481" y="50"/>
                  </a:lnTo>
                  <a:lnTo>
                    <a:pt x="2483" y="55"/>
                  </a:lnTo>
                  <a:lnTo>
                    <a:pt x="2485" y="61"/>
                  </a:lnTo>
                  <a:lnTo>
                    <a:pt x="2485" y="63"/>
                  </a:lnTo>
                  <a:lnTo>
                    <a:pt x="2491" y="64"/>
                  </a:lnTo>
                  <a:lnTo>
                    <a:pt x="2494" y="66"/>
                  </a:lnTo>
                  <a:lnTo>
                    <a:pt x="2496" y="72"/>
                  </a:lnTo>
                  <a:lnTo>
                    <a:pt x="2498" y="77"/>
                  </a:lnTo>
                  <a:lnTo>
                    <a:pt x="2496" y="83"/>
                  </a:lnTo>
                  <a:lnTo>
                    <a:pt x="2492" y="86"/>
                  </a:lnTo>
                  <a:lnTo>
                    <a:pt x="2489" y="90"/>
                  </a:lnTo>
                  <a:lnTo>
                    <a:pt x="2483" y="92"/>
                  </a:lnTo>
                  <a:lnTo>
                    <a:pt x="2476" y="90"/>
                  </a:lnTo>
                  <a:lnTo>
                    <a:pt x="2481" y="94"/>
                  </a:lnTo>
                  <a:lnTo>
                    <a:pt x="2483" y="97"/>
                  </a:lnTo>
                  <a:lnTo>
                    <a:pt x="2485" y="103"/>
                  </a:lnTo>
                  <a:lnTo>
                    <a:pt x="2485" y="105"/>
                  </a:lnTo>
                  <a:lnTo>
                    <a:pt x="2491" y="107"/>
                  </a:lnTo>
                  <a:lnTo>
                    <a:pt x="2494" y="109"/>
                  </a:lnTo>
                  <a:lnTo>
                    <a:pt x="2496" y="114"/>
                  </a:lnTo>
                  <a:lnTo>
                    <a:pt x="2498" y="120"/>
                  </a:lnTo>
                  <a:lnTo>
                    <a:pt x="2496" y="125"/>
                  </a:lnTo>
                  <a:lnTo>
                    <a:pt x="2492" y="129"/>
                  </a:lnTo>
                  <a:lnTo>
                    <a:pt x="2489" y="132"/>
                  </a:lnTo>
                  <a:lnTo>
                    <a:pt x="2483" y="134"/>
                  </a:lnTo>
                  <a:lnTo>
                    <a:pt x="2478" y="132"/>
                  </a:lnTo>
                  <a:lnTo>
                    <a:pt x="2472" y="131"/>
                  </a:lnTo>
                  <a:lnTo>
                    <a:pt x="2470" y="127"/>
                  </a:lnTo>
                  <a:lnTo>
                    <a:pt x="2467" y="131"/>
                  </a:lnTo>
                  <a:lnTo>
                    <a:pt x="2463" y="132"/>
                  </a:lnTo>
                  <a:lnTo>
                    <a:pt x="2457" y="134"/>
                  </a:lnTo>
                  <a:lnTo>
                    <a:pt x="2452" y="132"/>
                  </a:lnTo>
                  <a:lnTo>
                    <a:pt x="2448" y="131"/>
                  </a:lnTo>
                  <a:lnTo>
                    <a:pt x="2445" y="134"/>
                  </a:lnTo>
                  <a:lnTo>
                    <a:pt x="2439" y="134"/>
                  </a:lnTo>
                  <a:lnTo>
                    <a:pt x="2437" y="134"/>
                  </a:lnTo>
                  <a:lnTo>
                    <a:pt x="2441" y="138"/>
                  </a:lnTo>
                  <a:lnTo>
                    <a:pt x="2441" y="143"/>
                  </a:lnTo>
                  <a:lnTo>
                    <a:pt x="2441" y="145"/>
                  </a:lnTo>
                  <a:lnTo>
                    <a:pt x="2446" y="147"/>
                  </a:lnTo>
                  <a:lnTo>
                    <a:pt x="2450" y="149"/>
                  </a:lnTo>
                  <a:lnTo>
                    <a:pt x="2454" y="154"/>
                  </a:lnTo>
                  <a:lnTo>
                    <a:pt x="2454" y="160"/>
                  </a:lnTo>
                  <a:lnTo>
                    <a:pt x="2454" y="165"/>
                  </a:lnTo>
                  <a:lnTo>
                    <a:pt x="2450" y="169"/>
                  </a:lnTo>
                  <a:lnTo>
                    <a:pt x="2445" y="173"/>
                  </a:lnTo>
                  <a:lnTo>
                    <a:pt x="2439" y="175"/>
                  </a:lnTo>
                  <a:lnTo>
                    <a:pt x="2434" y="173"/>
                  </a:lnTo>
                  <a:lnTo>
                    <a:pt x="2430" y="171"/>
                  </a:lnTo>
                  <a:lnTo>
                    <a:pt x="2426" y="167"/>
                  </a:lnTo>
                  <a:lnTo>
                    <a:pt x="2423" y="171"/>
                  </a:lnTo>
                  <a:lnTo>
                    <a:pt x="2419" y="173"/>
                  </a:lnTo>
                  <a:lnTo>
                    <a:pt x="2413" y="175"/>
                  </a:lnTo>
                  <a:lnTo>
                    <a:pt x="2412" y="175"/>
                  </a:lnTo>
                  <a:lnTo>
                    <a:pt x="2408" y="173"/>
                  </a:lnTo>
                  <a:lnTo>
                    <a:pt x="2404" y="177"/>
                  </a:lnTo>
                  <a:lnTo>
                    <a:pt x="2401" y="177"/>
                  </a:lnTo>
                  <a:lnTo>
                    <a:pt x="2397" y="178"/>
                  </a:lnTo>
                  <a:lnTo>
                    <a:pt x="2391" y="177"/>
                  </a:lnTo>
                  <a:lnTo>
                    <a:pt x="2388" y="175"/>
                  </a:lnTo>
                  <a:lnTo>
                    <a:pt x="2384" y="171"/>
                  </a:lnTo>
                  <a:lnTo>
                    <a:pt x="2380" y="175"/>
                  </a:lnTo>
                  <a:lnTo>
                    <a:pt x="2377" y="177"/>
                  </a:lnTo>
                  <a:lnTo>
                    <a:pt x="2371" y="178"/>
                  </a:lnTo>
                  <a:lnTo>
                    <a:pt x="2366" y="177"/>
                  </a:lnTo>
                  <a:lnTo>
                    <a:pt x="2360" y="173"/>
                  </a:lnTo>
                  <a:lnTo>
                    <a:pt x="2358" y="169"/>
                  </a:lnTo>
                  <a:lnTo>
                    <a:pt x="2356" y="164"/>
                  </a:lnTo>
                  <a:lnTo>
                    <a:pt x="2358" y="158"/>
                  </a:lnTo>
                  <a:lnTo>
                    <a:pt x="2360" y="153"/>
                  </a:lnTo>
                  <a:lnTo>
                    <a:pt x="2364" y="151"/>
                  </a:lnTo>
                  <a:lnTo>
                    <a:pt x="2369" y="149"/>
                  </a:lnTo>
                  <a:lnTo>
                    <a:pt x="2369" y="147"/>
                  </a:lnTo>
                  <a:lnTo>
                    <a:pt x="2371" y="142"/>
                  </a:lnTo>
                  <a:lnTo>
                    <a:pt x="2373" y="136"/>
                  </a:lnTo>
                  <a:lnTo>
                    <a:pt x="2378" y="134"/>
                  </a:lnTo>
                  <a:lnTo>
                    <a:pt x="2384" y="132"/>
                  </a:lnTo>
                  <a:lnTo>
                    <a:pt x="2390" y="134"/>
                  </a:lnTo>
                  <a:lnTo>
                    <a:pt x="2395" y="136"/>
                  </a:lnTo>
                  <a:lnTo>
                    <a:pt x="2399" y="142"/>
                  </a:lnTo>
                  <a:lnTo>
                    <a:pt x="2399" y="147"/>
                  </a:lnTo>
                  <a:lnTo>
                    <a:pt x="2399" y="149"/>
                  </a:lnTo>
                  <a:lnTo>
                    <a:pt x="2402" y="149"/>
                  </a:lnTo>
                  <a:lnTo>
                    <a:pt x="2406" y="147"/>
                  </a:lnTo>
                  <a:lnTo>
                    <a:pt x="2412" y="145"/>
                  </a:lnTo>
                  <a:lnTo>
                    <a:pt x="2412" y="143"/>
                  </a:lnTo>
                  <a:lnTo>
                    <a:pt x="2413" y="138"/>
                  </a:lnTo>
                  <a:lnTo>
                    <a:pt x="2415" y="134"/>
                  </a:lnTo>
                  <a:lnTo>
                    <a:pt x="2413" y="134"/>
                  </a:lnTo>
                  <a:lnTo>
                    <a:pt x="2410" y="134"/>
                  </a:lnTo>
                  <a:lnTo>
                    <a:pt x="2406" y="132"/>
                  </a:lnTo>
                  <a:lnTo>
                    <a:pt x="2401" y="134"/>
                  </a:lnTo>
                  <a:lnTo>
                    <a:pt x="2397" y="134"/>
                  </a:lnTo>
                  <a:lnTo>
                    <a:pt x="2391" y="134"/>
                  </a:lnTo>
                  <a:lnTo>
                    <a:pt x="2388" y="131"/>
                  </a:lnTo>
                  <a:lnTo>
                    <a:pt x="2384" y="127"/>
                  </a:lnTo>
                  <a:lnTo>
                    <a:pt x="2380" y="131"/>
                  </a:lnTo>
                  <a:lnTo>
                    <a:pt x="2377" y="134"/>
                  </a:lnTo>
                  <a:lnTo>
                    <a:pt x="2371" y="134"/>
                  </a:lnTo>
                  <a:lnTo>
                    <a:pt x="2366" y="134"/>
                  </a:lnTo>
                  <a:lnTo>
                    <a:pt x="2360" y="131"/>
                  </a:lnTo>
                  <a:lnTo>
                    <a:pt x="2358" y="125"/>
                  </a:lnTo>
                  <a:lnTo>
                    <a:pt x="2356" y="120"/>
                  </a:lnTo>
                  <a:lnTo>
                    <a:pt x="2358" y="114"/>
                  </a:lnTo>
                  <a:lnTo>
                    <a:pt x="2360" y="110"/>
                  </a:lnTo>
                  <a:lnTo>
                    <a:pt x="2364" y="107"/>
                  </a:lnTo>
                  <a:lnTo>
                    <a:pt x="2369" y="105"/>
                  </a:lnTo>
                  <a:lnTo>
                    <a:pt x="2369" y="105"/>
                  </a:lnTo>
                  <a:lnTo>
                    <a:pt x="2371" y="97"/>
                  </a:lnTo>
                  <a:lnTo>
                    <a:pt x="2373" y="94"/>
                  </a:lnTo>
                  <a:lnTo>
                    <a:pt x="2378" y="90"/>
                  </a:lnTo>
                  <a:lnTo>
                    <a:pt x="2384" y="90"/>
                  </a:lnTo>
                  <a:lnTo>
                    <a:pt x="2390" y="90"/>
                  </a:lnTo>
                  <a:lnTo>
                    <a:pt x="2395" y="94"/>
                  </a:lnTo>
                  <a:lnTo>
                    <a:pt x="2399" y="97"/>
                  </a:lnTo>
                  <a:lnTo>
                    <a:pt x="2399" y="105"/>
                  </a:lnTo>
                  <a:lnTo>
                    <a:pt x="2399" y="105"/>
                  </a:lnTo>
                  <a:lnTo>
                    <a:pt x="2402" y="107"/>
                  </a:lnTo>
                  <a:lnTo>
                    <a:pt x="2406" y="109"/>
                  </a:lnTo>
                  <a:lnTo>
                    <a:pt x="2408" y="107"/>
                  </a:lnTo>
                  <a:lnTo>
                    <a:pt x="2412" y="105"/>
                  </a:lnTo>
                  <a:lnTo>
                    <a:pt x="2412" y="105"/>
                  </a:lnTo>
                  <a:lnTo>
                    <a:pt x="2413" y="97"/>
                  </a:lnTo>
                  <a:lnTo>
                    <a:pt x="2415" y="94"/>
                  </a:lnTo>
                  <a:lnTo>
                    <a:pt x="2421" y="90"/>
                  </a:lnTo>
                  <a:lnTo>
                    <a:pt x="2426" y="90"/>
                  </a:lnTo>
                  <a:lnTo>
                    <a:pt x="2432" y="90"/>
                  </a:lnTo>
                  <a:lnTo>
                    <a:pt x="2437" y="94"/>
                  </a:lnTo>
                  <a:lnTo>
                    <a:pt x="2441" y="97"/>
                  </a:lnTo>
                  <a:lnTo>
                    <a:pt x="2441" y="105"/>
                  </a:lnTo>
                  <a:lnTo>
                    <a:pt x="2441" y="105"/>
                  </a:lnTo>
                  <a:lnTo>
                    <a:pt x="2445" y="107"/>
                  </a:lnTo>
                  <a:lnTo>
                    <a:pt x="2448" y="109"/>
                  </a:lnTo>
                  <a:lnTo>
                    <a:pt x="2452" y="105"/>
                  </a:lnTo>
                  <a:lnTo>
                    <a:pt x="2456" y="105"/>
                  </a:lnTo>
                  <a:lnTo>
                    <a:pt x="2456" y="103"/>
                  </a:lnTo>
                  <a:lnTo>
                    <a:pt x="2456" y="97"/>
                  </a:lnTo>
                  <a:lnTo>
                    <a:pt x="2459" y="92"/>
                  </a:lnTo>
                  <a:lnTo>
                    <a:pt x="2465" y="90"/>
                  </a:lnTo>
                  <a:lnTo>
                    <a:pt x="2470" y="88"/>
                  </a:lnTo>
                  <a:lnTo>
                    <a:pt x="2476" y="90"/>
                  </a:lnTo>
                  <a:lnTo>
                    <a:pt x="2472" y="86"/>
                  </a:lnTo>
                  <a:lnTo>
                    <a:pt x="2470" y="85"/>
                  </a:lnTo>
                  <a:lnTo>
                    <a:pt x="2467" y="88"/>
                  </a:lnTo>
                  <a:lnTo>
                    <a:pt x="2463" y="90"/>
                  </a:lnTo>
                  <a:lnTo>
                    <a:pt x="2457" y="92"/>
                  </a:lnTo>
                  <a:lnTo>
                    <a:pt x="2452" y="90"/>
                  </a:lnTo>
                  <a:lnTo>
                    <a:pt x="2448" y="88"/>
                  </a:lnTo>
                  <a:lnTo>
                    <a:pt x="2445" y="90"/>
                  </a:lnTo>
                  <a:lnTo>
                    <a:pt x="2439" y="92"/>
                  </a:lnTo>
                  <a:lnTo>
                    <a:pt x="2434" y="90"/>
                  </a:lnTo>
                  <a:lnTo>
                    <a:pt x="2430" y="88"/>
                  </a:lnTo>
                  <a:lnTo>
                    <a:pt x="2426" y="85"/>
                  </a:lnTo>
                  <a:lnTo>
                    <a:pt x="2423" y="88"/>
                  </a:lnTo>
                  <a:lnTo>
                    <a:pt x="2419" y="90"/>
                  </a:lnTo>
                  <a:lnTo>
                    <a:pt x="2413" y="92"/>
                  </a:lnTo>
                  <a:lnTo>
                    <a:pt x="2408" y="90"/>
                  </a:lnTo>
                  <a:lnTo>
                    <a:pt x="2404" y="86"/>
                  </a:lnTo>
                  <a:lnTo>
                    <a:pt x="2401" y="83"/>
                  </a:lnTo>
                  <a:lnTo>
                    <a:pt x="2399" y="77"/>
                  </a:lnTo>
                  <a:lnTo>
                    <a:pt x="2401" y="72"/>
                  </a:lnTo>
                  <a:lnTo>
                    <a:pt x="2402" y="66"/>
                  </a:lnTo>
                  <a:lnTo>
                    <a:pt x="2406" y="64"/>
                  </a:lnTo>
                  <a:lnTo>
                    <a:pt x="2412" y="63"/>
                  </a:lnTo>
                  <a:lnTo>
                    <a:pt x="2412" y="61"/>
                  </a:lnTo>
                  <a:lnTo>
                    <a:pt x="2413" y="55"/>
                  </a:lnTo>
                  <a:lnTo>
                    <a:pt x="2415" y="50"/>
                  </a:lnTo>
                  <a:lnTo>
                    <a:pt x="2421" y="48"/>
                  </a:lnTo>
                  <a:lnTo>
                    <a:pt x="2426" y="46"/>
                  </a:lnTo>
                  <a:close/>
                  <a:moveTo>
                    <a:pt x="1743" y="46"/>
                  </a:moveTo>
                  <a:lnTo>
                    <a:pt x="1748" y="48"/>
                  </a:lnTo>
                  <a:lnTo>
                    <a:pt x="1754" y="50"/>
                  </a:lnTo>
                  <a:lnTo>
                    <a:pt x="1758" y="55"/>
                  </a:lnTo>
                  <a:lnTo>
                    <a:pt x="1758" y="61"/>
                  </a:lnTo>
                  <a:lnTo>
                    <a:pt x="1758" y="63"/>
                  </a:lnTo>
                  <a:lnTo>
                    <a:pt x="1763" y="64"/>
                  </a:lnTo>
                  <a:lnTo>
                    <a:pt x="1769" y="63"/>
                  </a:lnTo>
                  <a:lnTo>
                    <a:pt x="1769" y="61"/>
                  </a:lnTo>
                  <a:lnTo>
                    <a:pt x="1770" y="55"/>
                  </a:lnTo>
                  <a:lnTo>
                    <a:pt x="1772" y="50"/>
                  </a:lnTo>
                  <a:lnTo>
                    <a:pt x="1778" y="48"/>
                  </a:lnTo>
                  <a:lnTo>
                    <a:pt x="1783" y="46"/>
                  </a:lnTo>
                  <a:lnTo>
                    <a:pt x="1789" y="48"/>
                  </a:lnTo>
                  <a:lnTo>
                    <a:pt x="1794" y="50"/>
                  </a:lnTo>
                  <a:lnTo>
                    <a:pt x="1798" y="55"/>
                  </a:lnTo>
                  <a:lnTo>
                    <a:pt x="1798" y="61"/>
                  </a:lnTo>
                  <a:lnTo>
                    <a:pt x="1798" y="63"/>
                  </a:lnTo>
                  <a:lnTo>
                    <a:pt x="1802" y="63"/>
                  </a:lnTo>
                  <a:lnTo>
                    <a:pt x="1805" y="64"/>
                  </a:lnTo>
                  <a:lnTo>
                    <a:pt x="1807" y="63"/>
                  </a:lnTo>
                  <a:lnTo>
                    <a:pt x="1811" y="63"/>
                  </a:lnTo>
                  <a:lnTo>
                    <a:pt x="1811" y="61"/>
                  </a:lnTo>
                  <a:lnTo>
                    <a:pt x="1813" y="55"/>
                  </a:lnTo>
                  <a:lnTo>
                    <a:pt x="1816" y="50"/>
                  </a:lnTo>
                  <a:lnTo>
                    <a:pt x="1820" y="48"/>
                  </a:lnTo>
                  <a:lnTo>
                    <a:pt x="1826" y="46"/>
                  </a:lnTo>
                  <a:lnTo>
                    <a:pt x="1833" y="48"/>
                  </a:lnTo>
                  <a:lnTo>
                    <a:pt x="1837" y="50"/>
                  </a:lnTo>
                  <a:lnTo>
                    <a:pt x="1840" y="55"/>
                  </a:lnTo>
                  <a:lnTo>
                    <a:pt x="1840" y="61"/>
                  </a:lnTo>
                  <a:lnTo>
                    <a:pt x="1840" y="63"/>
                  </a:lnTo>
                  <a:lnTo>
                    <a:pt x="1844" y="63"/>
                  </a:lnTo>
                  <a:lnTo>
                    <a:pt x="1848" y="64"/>
                  </a:lnTo>
                  <a:lnTo>
                    <a:pt x="1851" y="63"/>
                  </a:lnTo>
                  <a:lnTo>
                    <a:pt x="1855" y="63"/>
                  </a:lnTo>
                  <a:lnTo>
                    <a:pt x="1855" y="61"/>
                  </a:lnTo>
                  <a:lnTo>
                    <a:pt x="1855" y="55"/>
                  </a:lnTo>
                  <a:lnTo>
                    <a:pt x="1859" y="50"/>
                  </a:lnTo>
                  <a:lnTo>
                    <a:pt x="1864" y="48"/>
                  </a:lnTo>
                  <a:lnTo>
                    <a:pt x="1870" y="46"/>
                  </a:lnTo>
                  <a:lnTo>
                    <a:pt x="1875" y="48"/>
                  </a:lnTo>
                  <a:lnTo>
                    <a:pt x="1879" y="50"/>
                  </a:lnTo>
                  <a:lnTo>
                    <a:pt x="1883" y="55"/>
                  </a:lnTo>
                  <a:lnTo>
                    <a:pt x="1884" y="61"/>
                  </a:lnTo>
                  <a:lnTo>
                    <a:pt x="1884" y="63"/>
                  </a:lnTo>
                  <a:lnTo>
                    <a:pt x="1888" y="63"/>
                  </a:lnTo>
                  <a:lnTo>
                    <a:pt x="1890" y="64"/>
                  </a:lnTo>
                  <a:lnTo>
                    <a:pt x="1894" y="63"/>
                  </a:lnTo>
                  <a:lnTo>
                    <a:pt x="1897" y="63"/>
                  </a:lnTo>
                  <a:lnTo>
                    <a:pt x="1897" y="61"/>
                  </a:lnTo>
                  <a:lnTo>
                    <a:pt x="1897" y="55"/>
                  </a:lnTo>
                  <a:lnTo>
                    <a:pt x="1901" y="50"/>
                  </a:lnTo>
                  <a:lnTo>
                    <a:pt x="1906" y="48"/>
                  </a:lnTo>
                  <a:lnTo>
                    <a:pt x="1912" y="46"/>
                  </a:lnTo>
                  <a:lnTo>
                    <a:pt x="1917" y="48"/>
                  </a:lnTo>
                  <a:lnTo>
                    <a:pt x="1921" y="50"/>
                  </a:lnTo>
                  <a:lnTo>
                    <a:pt x="1925" y="55"/>
                  </a:lnTo>
                  <a:lnTo>
                    <a:pt x="1927" y="61"/>
                  </a:lnTo>
                  <a:lnTo>
                    <a:pt x="1927" y="63"/>
                  </a:lnTo>
                  <a:lnTo>
                    <a:pt x="1930" y="63"/>
                  </a:lnTo>
                  <a:lnTo>
                    <a:pt x="1932" y="64"/>
                  </a:lnTo>
                  <a:lnTo>
                    <a:pt x="1936" y="63"/>
                  </a:lnTo>
                  <a:lnTo>
                    <a:pt x="1939" y="63"/>
                  </a:lnTo>
                  <a:lnTo>
                    <a:pt x="1939" y="61"/>
                  </a:lnTo>
                  <a:lnTo>
                    <a:pt x="1939" y="55"/>
                  </a:lnTo>
                  <a:lnTo>
                    <a:pt x="1943" y="50"/>
                  </a:lnTo>
                  <a:lnTo>
                    <a:pt x="1949" y="48"/>
                  </a:lnTo>
                  <a:lnTo>
                    <a:pt x="1954" y="46"/>
                  </a:lnTo>
                  <a:lnTo>
                    <a:pt x="1960" y="48"/>
                  </a:lnTo>
                  <a:lnTo>
                    <a:pt x="1965" y="50"/>
                  </a:lnTo>
                  <a:lnTo>
                    <a:pt x="1967" y="55"/>
                  </a:lnTo>
                  <a:lnTo>
                    <a:pt x="1969" y="61"/>
                  </a:lnTo>
                  <a:lnTo>
                    <a:pt x="1969" y="63"/>
                  </a:lnTo>
                  <a:lnTo>
                    <a:pt x="1973" y="63"/>
                  </a:lnTo>
                  <a:lnTo>
                    <a:pt x="1974" y="64"/>
                  </a:lnTo>
                  <a:lnTo>
                    <a:pt x="1978" y="63"/>
                  </a:lnTo>
                  <a:lnTo>
                    <a:pt x="1982" y="63"/>
                  </a:lnTo>
                  <a:lnTo>
                    <a:pt x="1982" y="61"/>
                  </a:lnTo>
                  <a:lnTo>
                    <a:pt x="1984" y="55"/>
                  </a:lnTo>
                  <a:lnTo>
                    <a:pt x="1985" y="50"/>
                  </a:lnTo>
                  <a:lnTo>
                    <a:pt x="1991" y="48"/>
                  </a:lnTo>
                  <a:lnTo>
                    <a:pt x="1996" y="46"/>
                  </a:lnTo>
                  <a:lnTo>
                    <a:pt x="2002" y="48"/>
                  </a:lnTo>
                  <a:lnTo>
                    <a:pt x="2007" y="50"/>
                  </a:lnTo>
                  <a:lnTo>
                    <a:pt x="2011" y="55"/>
                  </a:lnTo>
                  <a:lnTo>
                    <a:pt x="2011" y="61"/>
                  </a:lnTo>
                  <a:lnTo>
                    <a:pt x="2011" y="63"/>
                  </a:lnTo>
                  <a:lnTo>
                    <a:pt x="2015" y="63"/>
                  </a:lnTo>
                  <a:lnTo>
                    <a:pt x="2018" y="64"/>
                  </a:lnTo>
                  <a:lnTo>
                    <a:pt x="2022" y="63"/>
                  </a:lnTo>
                  <a:lnTo>
                    <a:pt x="2026" y="63"/>
                  </a:lnTo>
                  <a:lnTo>
                    <a:pt x="2026" y="61"/>
                  </a:lnTo>
                  <a:lnTo>
                    <a:pt x="2028" y="55"/>
                  </a:lnTo>
                  <a:lnTo>
                    <a:pt x="2031" y="50"/>
                  </a:lnTo>
                  <a:lnTo>
                    <a:pt x="2035" y="48"/>
                  </a:lnTo>
                  <a:lnTo>
                    <a:pt x="2040" y="46"/>
                  </a:lnTo>
                  <a:lnTo>
                    <a:pt x="2046" y="48"/>
                  </a:lnTo>
                  <a:lnTo>
                    <a:pt x="2052" y="50"/>
                  </a:lnTo>
                  <a:lnTo>
                    <a:pt x="2055" y="55"/>
                  </a:lnTo>
                  <a:lnTo>
                    <a:pt x="2055" y="61"/>
                  </a:lnTo>
                  <a:lnTo>
                    <a:pt x="2055" y="63"/>
                  </a:lnTo>
                  <a:lnTo>
                    <a:pt x="2059" y="63"/>
                  </a:lnTo>
                  <a:lnTo>
                    <a:pt x="2063" y="64"/>
                  </a:lnTo>
                  <a:lnTo>
                    <a:pt x="2064" y="63"/>
                  </a:lnTo>
                  <a:lnTo>
                    <a:pt x="2068" y="63"/>
                  </a:lnTo>
                  <a:lnTo>
                    <a:pt x="2068" y="61"/>
                  </a:lnTo>
                  <a:lnTo>
                    <a:pt x="2070" y="55"/>
                  </a:lnTo>
                  <a:lnTo>
                    <a:pt x="2074" y="50"/>
                  </a:lnTo>
                  <a:lnTo>
                    <a:pt x="2077" y="48"/>
                  </a:lnTo>
                  <a:lnTo>
                    <a:pt x="2083" y="46"/>
                  </a:lnTo>
                  <a:lnTo>
                    <a:pt x="2090" y="48"/>
                  </a:lnTo>
                  <a:lnTo>
                    <a:pt x="2094" y="50"/>
                  </a:lnTo>
                  <a:lnTo>
                    <a:pt x="2097" y="55"/>
                  </a:lnTo>
                  <a:lnTo>
                    <a:pt x="2099" y="61"/>
                  </a:lnTo>
                  <a:lnTo>
                    <a:pt x="2097" y="63"/>
                  </a:lnTo>
                  <a:lnTo>
                    <a:pt x="2101" y="63"/>
                  </a:lnTo>
                  <a:lnTo>
                    <a:pt x="2105" y="64"/>
                  </a:lnTo>
                  <a:lnTo>
                    <a:pt x="2108" y="63"/>
                  </a:lnTo>
                  <a:lnTo>
                    <a:pt x="2112" y="63"/>
                  </a:lnTo>
                  <a:lnTo>
                    <a:pt x="2112" y="61"/>
                  </a:lnTo>
                  <a:lnTo>
                    <a:pt x="2112" y="55"/>
                  </a:lnTo>
                  <a:lnTo>
                    <a:pt x="2116" y="50"/>
                  </a:lnTo>
                  <a:lnTo>
                    <a:pt x="2121" y="48"/>
                  </a:lnTo>
                  <a:lnTo>
                    <a:pt x="2127" y="46"/>
                  </a:lnTo>
                  <a:lnTo>
                    <a:pt x="2132" y="48"/>
                  </a:lnTo>
                  <a:lnTo>
                    <a:pt x="2138" y="50"/>
                  </a:lnTo>
                  <a:lnTo>
                    <a:pt x="2140" y="55"/>
                  </a:lnTo>
                  <a:lnTo>
                    <a:pt x="2142" y="61"/>
                  </a:lnTo>
                  <a:lnTo>
                    <a:pt x="2142" y="63"/>
                  </a:lnTo>
                  <a:lnTo>
                    <a:pt x="2145" y="63"/>
                  </a:lnTo>
                  <a:lnTo>
                    <a:pt x="2149" y="64"/>
                  </a:lnTo>
                  <a:lnTo>
                    <a:pt x="2151" y="63"/>
                  </a:lnTo>
                  <a:lnTo>
                    <a:pt x="2154" y="63"/>
                  </a:lnTo>
                  <a:lnTo>
                    <a:pt x="2154" y="61"/>
                  </a:lnTo>
                  <a:lnTo>
                    <a:pt x="2156" y="55"/>
                  </a:lnTo>
                  <a:lnTo>
                    <a:pt x="2160" y="50"/>
                  </a:lnTo>
                  <a:lnTo>
                    <a:pt x="2164" y="48"/>
                  </a:lnTo>
                  <a:lnTo>
                    <a:pt x="2169" y="46"/>
                  </a:lnTo>
                  <a:lnTo>
                    <a:pt x="2176" y="48"/>
                  </a:lnTo>
                  <a:lnTo>
                    <a:pt x="2180" y="50"/>
                  </a:lnTo>
                  <a:lnTo>
                    <a:pt x="2184" y="55"/>
                  </a:lnTo>
                  <a:lnTo>
                    <a:pt x="2186" y="61"/>
                  </a:lnTo>
                  <a:lnTo>
                    <a:pt x="2184" y="63"/>
                  </a:lnTo>
                  <a:lnTo>
                    <a:pt x="2187" y="63"/>
                  </a:lnTo>
                  <a:lnTo>
                    <a:pt x="2191" y="64"/>
                  </a:lnTo>
                  <a:lnTo>
                    <a:pt x="2195" y="63"/>
                  </a:lnTo>
                  <a:lnTo>
                    <a:pt x="2198" y="63"/>
                  </a:lnTo>
                  <a:lnTo>
                    <a:pt x="2197" y="61"/>
                  </a:lnTo>
                  <a:lnTo>
                    <a:pt x="2198" y="55"/>
                  </a:lnTo>
                  <a:lnTo>
                    <a:pt x="2202" y="50"/>
                  </a:lnTo>
                  <a:lnTo>
                    <a:pt x="2206" y="48"/>
                  </a:lnTo>
                  <a:lnTo>
                    <a:pt x="2213" y="46"/>
                  </a:lnTo>
                  <a:lnTo>
                    <a:pt x="2219" y="48"/>
                  </a:lnTo>
                  <a:lnTo>
                    <a:pt x="2222" y="50"/>
                  </a:lnTo>
                  <a:lnTo>
                    <a:pt x="2226" y="55"/>
                  </a:lnTo>
                  <a:lnTo>
                    <a:pt x="2228" y="61"/>
                  </a:lnTo>
                  <a:lnTo>
                    <a:pt x="2228" y="63"/>
                  </a:lnTo>
                  <a:lnTo>
                    <a:pt x="2232" y="63"/>
                  </a:lnTo>
                  <a:lnTo>
                    <a:pt x="2233" y="64"/>
                  </a:lnTo>
                  <a:lnTo>
                    <a:pt x="2237" y="63"/>
                  </a:lnTo>
                  <a:lnTo>
                    <a:pt x="2241" y="63"/>
                  </a:lnTo>
                  <a:lnTo>
                    <a:pt x="2241" y="61"/>
                  </a:lnTo>
                  <a:lnTo>
                    <a:pt x="2243" y="55"/>
                  </a:lnTo>
                  <a:lnTo>
                    <a:pt x="2244" y="50"/>
                  </a:lnTo>
                  <a:lnTo>
                    <a:pt x="2250" y="48"/>
                  </a:lnTo>
                  <a:lnTo>
                    <a:pt x="2255" y="46"/>
                  </a:lnTo>
                  <a:lnTo>
                    <a:pt x="2261" y="48"/>
                  </a:lnTo>
                  <a:lnTo>
                    <a:pt x="2266" y="50"/>
                  </a:lnTo>
                  <a:lnTo>
                    <a:pt x="2270" y="55"/>
                  </a:lnTo>
                  <a:lnTo>
                    <a:pt x="2270" y="61"/>
                  </a:lnTo>
                  <a:lnTo>
                    <a:pt x="2270" y="63"/>
                  </a:lnTo>
                  <a:lnTo>
                    <a:pt x="2276" y="64"/>
                  </a:lnTo>
                  <a:lnTo>
                    <a:pt x="2279" y="63"/>
                  </a:lnTo>
                  <a:lnTo>
                    <a:pt x="2281" y="63"/>
                  </a:lnTo>
                  <a:lnTo>
                    <a:pt x="2281" y="61"/>
                  </a:lnTo>
                  <a:lnTo>
                    <a:pt x="2283" y="55"/>
                  </a:lnTo>
                  <a:lnTo>
                    <a:pt x="2287" y="50"/>
                  </a:lnTo>
                  <a:lnTo>
                    <a:pt x="2290" y="48"/>
                  </a:lnTo>
                  <a:lnTo>
                    <a:pt x="2298" y="46"/>
                  </a:lnTo>
                  <a:lnTo>
                    <a:pt x="2303" y="48"/>
                  </a:lnTo>
                  <a:lnTo>
                    <a:pt x="2307" y="50"/>
                  </a:lnTo>
                  <a:lnTo>
                    <a:pt x="2311" y="55"/>
                  </a:lnTo>
                  <a:lnTo>
                    <a:pt x="2312" y="61"/>
                  </a:lnTo>
                  <a:lnTo>
                    <a:pt x="2312" y="63"/>
                  </a:lnTo>
                  <a:lnTo>
                    <a:pt x="2316" y="64"/>
                  </a:lnTo>
                  <a:lnTo>
                    <a:pt x="2322" y="66"/>
                  </a:lnTo>
                  <a:lnTo>
                    <a:pt x="2323" y="72"/>
                  </a:lnTo>
                  <a:lnTo>
                    <a:pt x="2325" y="77"/>
                  </a:lnTo>
                  <a:lnTo>
                    <a:pt x="2323" y="83"/>
                  </a:lnTo>
                  <a:lnTo>
                    <a:pt x="2320" y="86"/>
                  </a:lnTo>
                  <a:lnTo>
                    <a:pt x="2316" y="90"/>
                  </a:lnTo>
                  <a:lnTo>
                    <a:pt x="2309" y="92"/>
                  </a:lnTo>
                  <a:lnTo>
                    <a:pt x="2305" y="90"/>
                  </a:lnTo>
                  <a:lnTo>
                    <a:pt x="2299" y="88"/>
                  </a:lnTo>
                  <a:lnTo>
                    <a:pt x="2296" y="85"/>
                  </a:lnTo>
                  <a:lnTo>
                    <a:pt x="2294" y="88"/>
                  </a:lnTo>
                  <a:lnTo>
                    <a:pt x="2288" y="90"/>
                  </a:lnTo>
                  <a:lnTo>
                    <a:pt x="2285" y="92"/>
                  </a:lnTo>
                  <a:lnTo>
                    <a:pt x="2279" y="90"/>
                  </a:lnTo>
                  <a:lnTo>
                    <a:pt x="2276" y="88"/>
                  </a:lnTo>
                  <a:lnTo>
                    <a:pt x="2272" y="90"/>
                  </a:lnTo>
                  <a:lnTo>
                    <a:pt x="2268" y="92"/>
                  </a:lnTo>
                  <a:lnTo>
                    <a:pt x="2263" y="90"/>
                  </a:lnTo>
                  <a:lnTo>
                    <a:pt x="2259" y="88"/>
                  </a:lnTo>
                  <a:lnTo>
                    <a:pt x="2255" y="85"/>
                  </a:lnTo>
                  <a:lnTo>
                    <a:pt x="2252" y="88"/>
                  </a:lnTo>
                  <a:lnTo>
                    <a:pt x="2248" y="90"/>
                  </a:lnTo>
                  <a:lnTo>
                    <a:pt x="2243" y="92"/>
                  </a:lnTo>
                  <a:lnTo>
                    <a:pt x="2239" y="90"/>
                  </a:lnTo>
                  <a:lnTo>
                    <a:pt x="2233" y="88"/>
                  </a:lnTo>
                  <a:lnTo>
                    <a:pt x="2230" y="90"/>
                  </a:lnTo>
                  <a:lnTo>
                    <a:pt x="2224" y="92"/>
                  </a:lnTo>
                  <a:lnTo>
                    <a:pt x="2221" y="90"/>
                  </a:lnTo>
                  <a:lnTo>
                    <a:pt x="2215" y="88"/>
                  </a:lnTo>
                  <a:lnTo>
                    <a:pt x="2211" y="85"/>
                  </a:lnTo>
                  <a:lnTo>
                    <a:pt x="2209" y="88"/>
                  </a:lnTo>
                  <a:lnTo>
                    <a:pt x="2204" y="90"/>
                  </a:lnTo>
                  <a:lnTo>
                    <a:pt x="2200" y="92"/>
                  </a:lnTo>
                  <a:lnTo>
                    <a:pt x="2195" y="90"/>
                  </a:lnTo>
                  <a:lnTo>
                    <a:pt x="2191" y="88"/>
                  </a:lnTo>
                  <a:lnTo>
                    <a:pt x="2187" y="90"/>
                  </a:lnTo>
                  <a:lnTo>
                    <a:pt x="2182" y="92"/>
                  </a:lnTo>
                  <a:lnTo>
                    <a:pt x="2176" y="90"/>
                  </a:lnTo>
                  <a:lnTo>
                    <a:pt x="2173" y="88"/>
                  </a:lnTo>
                  <a:lnTo>
                    <a:pt x="2169" y="85"/>
                  </a:lnTo>
                  <a:lnTo>
                    <a:pt x="2167" y="88"/>
                  </a:lnTo>
                  <a:lnTo>
                    <a:pt x="2162" y="90"/>
                  </a:lnTo>
                  <a:lnTo>
                    <a:pt x="2156" y="92"/>
                  </a:lnTo>
                  <a:lnTo>
                    <a:pt x="2153" y="90"/>
                  </a:lnTo>
                  <a:lnTo>
                    <a:pt x="2149" y="88"/>
                  </a:lnTo>
                  <a:lnTo>
                    <a:pt x="2143" y="90"/>
                  </a:lnTo>
                  <a:lnTo>
                    <a:pt x="2140" y="92"/>
                  </a:lnTo>
                  <a:lnTo>
                    <a:pt x="2134" y="90"/>
                  </a:lnTo>
                  <a:lnTo>
                    <a:pt x="2131" y="88"/>
                  </a:lnTo>
                  <a:lnTo>
                    <a:pt x="2127" y="85"/>
                  </a:lnTo>
                  <a:lnTo>
                    <a:pt x="2123" y="88"/>
                  </a:lnTo>
                  <a:lnTo>
                    <a:pt x="2119" y="90"/>
                  </a:lnTo>
                  <a:lnTo>
                    <a:pt x="2114" y="92"/>
                  </a:lnTo>
                  <a:lnTo>
                    <a:pt x="2108" y="90"/>
                  </a:lnTo>
                  <a:lnTo>
                    <a:pt x="2105" y="88"/>
                  </a:lnTo>
                  <a:lnTo>
                    <a:pt x="2101" y="90"/>
                  </a:lnTo>
                  <a:lnTo>
                    <a:pt x="2096" y="92"/>
                  </a:lnTo>
                  <a:lnTo>
                    <a:pt x="2090" y="90"/>
                  </a:lnTo>
                  <a:lnTo>
                    <a:pt x="2086" y="88"/>
                  </a:lnTo>
                  <a:lnTo>
                    <a:pt x="2083" y="85"/>
                  </a:lnTo>
                  <a:lnTo>
                    <a:pt x="2081" y="88"/>
                  </a:lnTo>
                  <a:lnTo>
                    <a:pt x="2075" y="90"/>
                  </a:lnTo>
                  <a:lnTo>
                    <a:pt x="2072" y="92"/>
                  </a:lnTo>
                  <a:lnTo>
                    <a:pt x="2066" y="90"/>
                  </a:lnTo>
                  <a:lnTo>
                    <a:pt x="2063" y="88"/>
                  </a:lnTo>
                  <a:lnTo>
                    <a:pt x="2059" y="90"/>
                  </a:lnTo>
                  <a:lnTo>
                    <a:pt x="2053" y="92"/>
                  </a:lnTo>
                  <a:lnTo>
                    <a:pt x="2048" y="90"/>
                  </a:lnTo>
                  <a:lnTo>
                    <a:pt x="2044" y="88"/>
                  </a:lnTo>
                  <a:lnTo>
                    <a:pt x="2040" y="85"/>
                  </a:lnTo>
                  <a:lnTo>
                    <a:pt x="2037" y="88"/>
                  </a:lnTo>
                  <a:lnTo>
                    <a:pt x="2033" y="90"/>
                  </a:lnTo>
                  <a:lnTo>
                    <a:pt x="2028" y="92"/>
                  </a:lnTo>
                  <a:lnTo>
                    <a:pt x="2024" y="90"/>
                  </a:lnTo>
                  <a:lnTo>
                    <a:pt x="2018" y="88"/>
                  </a:lnTo>
                  <a:lnTo>
                    <a:pt x="2015" y="90"/>
                  </a:lnTo>
                  <a:lnTo>
                    <a:pt x="2009" y="92"/>
                  </a:lnTo>
                  <a:lnTo>
                    <a:pt x="2004" y="90"/>
                  </a:lnTo>
                  <a:lnTo>
                    <a:pt x="2000" y="88"/>
                  </a:lnTo>
                  <a:lnTo>
                    <a:pt x="1996" y="85"/>
                  </a:lnTo>
                  <a:lnTo>
                    <a:pt x="1993" y="88"/>
                  </a:lnTo>
                  <a:lnTo>
                    <a:pt x="1989" y="90"/>
                  </a:lnTo>
                  <a:lnTo>
                    <a:pt x="1984" y="92"/>
                  </a:lnTo>
                  <a:lnTo>
                    <a:pt x="1980" y="90"/>
                  </a:lnTo>
                  <a:lnTo>
                    <a:pt x="1974" y="88"/>
                  </a:lnTo>
                  <a:lnTo>
                    <a:pt x="1971" y="90"/>
                  </a:lnTo>
                  <a:lnTo>
                    <a:pt x="1967" y="92"/>
                  </a:lnTo>
                  <a:lnTo>
                    <a:pt x="1962" y="90"/>
                  </a:lnTo>
                  <a:lnTo>
                    <a:pt x="1958" y="88"/>
                  </a:lnTo>
                  <a:lnTo>
                    <a:pt x="1954" y="85"/>
                  </a:lnTo>
                  <a:lnTo>
                    <a:pt x="1950" y="88"/>
                  </a:lnTo>
                  <a:lnTo>
                    <a:pt x="1947" y="90"/>
                  </a:lnTo>
                  <a:lnTo>
                    <a:pt x="1941" y="92"/>
                  </a:lnTo>
                  <a:lnTo>
                    <a:pt x="1936" y="90"/>
                  </a:lnTo>
                  <a:lnTo>
                    <a:pt x="1932" y="88"/>
                  </a:lnTo>
                  <a:lnTo>
                    <a:pt x="1928" y="90"/>
                  </a:lnTo>
                  <a:lnTo>
                    <a:pt x="1923" y="92"/>
                  </a:lnTo>
                  <a:lnTo>
                    <a:pt x="1919" y="90"/>
                  </a:lnTo>
                  <a:lnTo>
                    <a:pt x="1914" y="88"/>
                  </a:lnTo>
                  <a:lnTo>
                    <a:pt x="1912" y="85"/>
                  </a:lnTo>
                  <a:lnTo>
                    <a:pt x="1908" y="88"/>
                  </a:lnTo>
                  <a:lnTo>
                    <a:pt x="1905" y="90"/>
                  </a:lnTo>
                  <a:lnTo>
                    <a:pt x="1899" y="92"/>
                  </a:lnTo>
                  <a:lnTo>
                    <a:pt x="1894" y="90"/>
                  </a:lnTo>
                  <a:lnTo>
                    <a:pt x="1890" y="88"/>
                  </a:lnTo>
                  <a:lnTo>
                    <a:pt x="1886" y="90"/>
                  </a:lnTo>
                  <a:lnTo>
                    <a:pt x="1881" y="92"/>
                  </a:lnTo>
                  <a:lnTo>
                    <a:pt x="1877" y="90"/>
                  </a:lnTo>
                  <a:lnTo>
                    <a:pt x="1871" y="88"/>
                  </a:lnTo>
                  <a:lnTo>
                    <a:pt x="1870" y="85"/>
                  </a:lnTo>
                  <a:lnTo>
                    <a:pt x="1866" y="88"/>
                  </a:lnTo>
                  <a:lnTo>
                    <a:pt x="1862" y="90"/>
                  </a:lnTo>
                  <a:lnTo>
                    <a:pt x="1857" y="92"/>
                  </a:lnTo>
                  <a:lnTo>
                    <a:pt x="1851" y="90"/>
                  </a:lnTo>
                  <a:lnTo>
                    <a:pt x="1848" y="88"/>
                  </a:lnTo>
                  <a:lnTo>
                    <a:pt x="1844" y="90"/>
                  </a:lnTo>
                  <a:lnTo>
                    <a:pt x="1838" y="92"/>
                  </a:lnTo>
                  <a:lnTo>
                    <a:pt x="1833" y="90"/>
                  </a:lnTo>
                  <a:lnTo>
                    <a:pt x="1829" y="88"/>
                  </a:lnTo>
                  <a:lnTo>
                    <a:pt x="1826" y="85"/>
                  </a:lnTo>
                  <a:lnTo>
                    <a:pt x="1824" y="88"/>
                  </a:lnTo>
                  <a:lnTo>
                    <a:pt x="1818" y="90"/>
                  </a:lnTo>
                  <a:lnTo>
                    <a:pt x="1813" y="92"/>
                  </a:lnTo>
                  <a:lnTo>
                    <a:pt x="1809" y="90"/>
                  </a:lnTo>
                  <a:lnTo>
                    <a:pt x="1805" y="88"/>
                  </a:lnTo>
                  <a:lnTo>
                    <a:pt x="1800" y="90"/>
                  </a:lnTo>
                  <a:lnTo>
                    <a:pt x="1796" y="92"/>
                  </a:lnTo>
                  <a:lnTo>
                    <a:pt x="1791" y="90"/>
                  </a:lnTo>
                  <a:lnTo>
                    <a:pt x="1787" y="88"/>
                  </a:lnTo>
                  <a:lnTo>
                    <a:pt x="1783" y="85"/>
                  </a:lnTo>
                  <a:lnTo>
                    <a:pt x="1780" y="88"/>
                  </a:lnTo>
                  <a:lnTo>
                    <a:pt x="1776" y="90"/>
                  </a:lnTo>
                  <a:lnTo>
                    <a:pt x="1770" y="92"/>
                  </a:lnTo>
                  <a:lnTo>
                    <a:pt x="1767" y="90"/>
                  </a:lnTo>
                  <a:lnTo>
                    <a:pt x="1763" y="88"/>
                  </a:lnTo>
                  <a:lnTo>
                    <a:pt x="1759" y="90"/>
                  </a:lnTo>
                  <a:lnTo>
                    <a:pt x="1756" y="92"/>
                  </a:lnTo>
                  <a:lnTo>
                    <a:pt x="1750" y="90"/>
                  </a:lnTo>
                  <a:lnTo>
                    <a:pt x="1747" y="88"/>
                  </a:lnTo>
                  <a:lnTo>
                    <a:pt x="1743" y="85"/>
                  </a:lnTo>
                  <a:lnTo>
                    <a:pt x="1739" y="88"/>
                  </a:lnTo>
                  <a:lnTo>
                    <a:pt x="1736" y="90"/>
                  </a:lnTo>
                  <a:lnTo>
                    <a:pt x="1730" y="92"/>
                  </a:lnTo>
                  <a:lnTo>
                    <a:pt x="1725" y="90"/>
                  </a:lnTo>
                  <a:lnTo>
                    <a:pt x="1721" y="86"/>
                  </a:lnTo>
                  <a:lnTo>
                    <a:pt x="1717" y="83"/>
                  </a:lnTo>
                  <a:lnTo>
                    <a:pt x="1715" y="77"/>
                  </a:lnTo>
                  <a:lnTo>
                    <a:pt x="1717" y="72"/>
                  </a:lnTo>
                  <a:lnTo>
                    <a:pt x="1719" y="66"/>
                  </a:lnTo>
                  <a:lnTo>
                    <a:pt x="1723" y="64"/>
                  </a:lnTo>
                  <a:lnTo>
                    <a:pt x="1728" y="63"/>
                  </a:lnTo>
                  <a:lnTo>
                    <a:pt x="1728" y="61"/>
                  </a:lnTo>
                  <a:lnTo>
                    <a:pt x="1730" y="55"/>
                  </a:lnTo>
                  <a:lnTo>
                    <a:pt x="1732" y="50"/>
                  </a:lnTo>
                  <a:lnTo>
                    <a:pt x="1737" y="48"/>
                  </a:lnTo>
                  <a:lnTo>
                    <a:pt x="1743" y="46"/>
                  </a:lnTo>
                  <a:close/>
                  <a:moveTo>
                    <a:pt x="4315" y="44"/>
                  </a:moveTo>
                  <a:lnTo>
                    <a:pt x="4320" y="46"/>
                  </a:lnTo>
                  <a:lnTo>
                    <a:pt x="4326" y="50"/>
                  </a:lnTo>
                  <a:lnTo>
                    <a:pt x="4329" y="53"/>
                  </a:lnTo>
                  <a:lnTo>
                    <a:pt x="4329" y="59"/>
                  </a:lnTo>
                  <a:lnTo>
                    <a:pt x="4329" y="61"/>
                  </a:lnTo>
                  <a:lnTo>
                    <a:pt x="4333" y="63"/>
                  </a:lnTo>
                  <a:lnTo>
                    <a:pt x="4337" y="63"/>
                  </a:lnTo>
                  <a:lnTo>
                    <a:pt x="4338" y="63"/>
                  </a:lnTo>
                  <a:lnTo>
                    <a:pt x="4342" y="61"/>
                  </a:lnTo>
                  <a:lnTo>
                    <a:pt x="4342" y="59"/>
                  </a:lnTo>
                  <a:lnTo>
                    <a:pt x="4344" y="53"/>
                  </a:lnTo>
                  <a:lnTo>
                    <a:pt x="4346" y="50"/>
                  </a:lnTo>
                  <a:lnTo>
                    <a:pt x="4351" y="46"/>
                  </a:lnTo>
                  <a:lnTo>
                    <a:pt x="4357" y="44"/>
                  </a:lnTo>
                  <a:lnTo>
                    <a:pt x="4362" y="46"/>
                  </a:lnTo>
                  <a:lnTo>
                    <a:pt x="4368" y="50"/>
                  </a:lnTo>
                  <a:lnTo>
                    <a:pt x="4372" y="53"/>
                  </a:lnTo>
                  <a:lnTo>
                    <a:pt x="4372" y="59"/>
                  </a:lnTo>
                  <a:lnTo>
                    <a:pt x="4372" y="61"/>
                  </a:lnTo>
                  <a:lnTo>
                    <a:pt x="4377" y="63"/>
                  </a:lnTo>
                  <a:lnTo>
                    <a:pt x="4381" y="66"/>
                  </a:lnTo>
                  <a:lnTo>
                    <a:pt x="4384" y="70"/>
                  </a:lnTo>
                  <a:lnTo>
                    <a:pt x="4384" y="75"/>
                  </a:lnTo>
                  <a:lnTo>
                    <a:pt x="4383" y="81"/>
                  </a:lnTo>
                  <a:lnTo>
                    <a:pt x="4381" y="86"/>
                  </a:lnTo>
                  <a:lnTo>
                    <a:pt x="4375" y="88"/>
                  </a:lnTo>
                  <a:lnTo>
                    <a:pt x="4370" y="90"/>
                  </a:lnTo>
                  <a:lnTo>
                    <a:pt x="4364" y="90"/>
                  </a:lnTo>
                  <a:lnTo>
                    <a:pt x="4361" y="86"/>
                  </a:lnTo>
                  <a:lnTo>
                    <a:pt x="4357" y="83"/>
                  </a:lnTo>
                  <a:lnTo>
                    <a:pt x="4353" y="86"/>
                  </a:lnTo>
                  <a:lnTo>
                    <a:pt x="4350" y="90"/>
                  </a:lnTo>
                  <a:lnTo>
                    <a:pt x="4344" y="90"/>
                  </a:lnTo>
                  <a:lnTo>
                    <a:pt x="4340" y="90"/>
                  </a:lnTo>
                  <a:lnTo>
                    <a:pt x="4337" y="86"/>
                  </a:lnTo>
                  <a:lnTo>
                    <a:pt x="4331" y="90"/>
                  </a:lnTo>
                  <a:lnTo>
                    <a:pt x="4327" y="90"/>
                  </a:lnTo>
                  <a:lnTo>
                    <a:pt x="4322" y="90"/>
                  </a:lnTo>
                  <a:lnTo>
                    <a:pt x="4318" y="86"/>
                  </a:lnTo>
                  <a:lnTo>
                    <a:pt x="4315" y="83"/>
                  </a:lnTo>
                  <a:lnTo>
                    <a:pt x="4311" y="86"/>
                  </a:lnTo>
                  <a:lnTo>
                    <a:pt x="4307" y="90"/>
                  </a:lnTo>
                  <a:lnTo>
                    <a:pt x="4302" y="90"/>
                  </a:lnTo>
                  <a:lnTo>
                    <a:pt x="4296" y="88"/>
                  </a:lnTo>
                  <a:lnTo>
                    <a:pt x="4291" y="86"/>
                  </a:lnTo>
                  <a:lnTo>
                    <a:pt x="4289" y="81"/>
                  </a:lnTo>
                  <a:lnTo>
                    <a:pt x="4287" y="75"/>
                  </a:lnTo>
                  <a:lnTo>
                    <a:pt x="4289" y="70"/>
                  </a:lnTo>
                  <a:lnTo>
                    <a:pt x="4291" y="66"/>
                  </a:lnTo>
                  <a:lnTo>
                    <a:pt x="4294" y="63"/>
                  </a:lnTo>
                  <a:lnTo>
                    <a:pt x="4300" y="61"/>
                  </a:lnTo>
                  <a:lnTo>
                    <a:pt x="4300" y="59"/>
                  </a:lnTo>
                  <a:lnTo>
                    <a:pt x="4302" y="53"/>
                  </a:lnTo>
                  <a:lnTo>
                    <a:pt x="4304" y="50"/>
                  </a:lnTo>
                  <a:lnTo>
                    <a:pt x="4309" y="46"/>
                  </a:lnTo>
                  <a:lnTo>
                    <a:pt x="4315" y="44"/>
                  </a:lnTo>
                  <a:close/>
                  <a:moveTo>
                    <a:pt x="3967" y="44"/>
                  </a:moveTo>
                  <a:lnTo>
                    <a:pt x="3973" y="46"/>
                  </a:lnTo>
                  <a:lnTo>
                    <a:pt x="3977" y="50"/>
                  </a:lnTo>
                  <a:lnTo>
                    <a:pt x="3980" y="53"/>
                  </a:lnTo>
                  <a:lnTo>
                    <a:pt x="3982" y="59"/>
                  </a:lnTo>
                  <a:lnTo>
                    <a:pt x="3982" y="61"/>
                  </a:lnTo>
                  <a:lnTo>
                    <a:pt x="3986" y="63"/>
                  </a:lnTo>
                  <a:lnTo>
                    <a:pt x="3989" y="64"/>
                  </a:lnTo>
                  <a:lnTo>
                    <a:pt x="3993" y="63"/>
                  </a:lnTo>
                  <a:lnTo>
                    <a:pt x="3997" y="61"/>
                  </a:lnTo>
                  <a:lnTo>
                    <a:pt x="3997" y="59"/>
                  </a:lnTo>
                  <a:lnTo>
                    <a:pt x="3999" y="53"/>
                  </a:lnTo>
                  <a:lnTo>
                    <a:pt x="4002" y="50"/>
                  </a:lnTo>
                  <a:lnTo>
                    <a:pt x="4006" y="46"/>
                  </a:lnTo>
                  <a:lnTo>
                    <a:pt x="4012" y="44"/>
                  </a:lnTo>
                  <a:lnTo>
                    <a:pt x="4019" y="46"/>
                  </a:lnTo>
                  <a:lnTo>
                    <a:pt x="4023" y="50"/>
                  </a:lnTo>
                  <a:lnTo>
                    <a:pt x="4026" y="53"/>
                  </a:lnTo>
                  <a:lnTo>
                    <a:pt x="4028" y="59"/>
                  </a:lnTo>
                  <a:lnTo>
                    <a:pt x="4028" y="61"/>
                  </a:lnTo>
                  <a:lnTo>
                    <a:pt x="4030" y="63"/>
                  </a:lnTo>
                  <a:lnTo>
                    <a:pt x="4034" y="63"/>
                  </a:lnTo>
                  <a:lnTo>
                    <a:pt x="4037" y="61"/>
                  </a:lnTo>
                  <a:lnTo>
                    <a:pt x="4039" y="61"/>
                  </a:lnTo>
                  <a:lnTo>
                    <a:pt x="4039" y="59"/>
                  </a:lnTo>
                  <a:lnTo>
                    <a:pt x="4041" y="53"/>
                  </a:lnTo>
                  <a:lnTo>
                    <a:pt x="4045" y="50"/>
                  </a:lnTo>
                  <a:lnTo>
                    <a:pt x="4048" y="46"/>
                  </a:lnTo>
                  <a:lnTo>
                    <a:pt x="4054" y="44"/>
                  </a:lnTo>
                  <a:lnTo>
                    <a:pt x="4061" y="46"/>
                  </a:lnTo>
                  <a:lnTo>
                    <a:pt x="4065" y="50"/>
                  </a:lnTo>
                  <a:lnTo>
                    <a:pt x="4068" y="53"/>
                  </a:lnTo>
                  <a:lnTo>
                    <a:pt x="4070" y="59"/>
                  </a:lnTo>
                  <a:lnTo>
                    <a:pt x="4070" y="61"/>
                  </a:lnTo>
                  <a:lnTo>
                    <a:pt x="4072" y="63"/>
                  </a:lnTo>
                  <a:lnTo>
                    <a:pt x="4076" y="63"/>
                  </a:lnTo>
                  <a:lnTo>
                    <a:pt x="4079" y="63"/>
                  </a:lnTo>
                  <a:lnTo>
                    <a:pt x="4083" y="61"/>
                  </a:lnTo>
                  <a:lnTo>
                    <a:pt x="4081" y="59"/>
                  </a:lnTo>
                  <a:lnTo>
                    <a:pt x="4083" y="53"/>
                  </a:lnTo>
                  <a:lnTo>
                    <a:pt x="4087" y="50"/>
                  </a:lnTo>
                  <a:lnTo>
                    <a:pt x="4090" y="46"/>
                  </a:lnTo>
                  <a:lnTo>
                    <a:pt x="4098" y="44"/>
                  </a:lnTo>
                  <a:lnTo>
                    <a:pt x="4103" y="46"/>
                  </a:lnTo>
                  <a:lnTo>
                    <a:pt x="4107" y="50"/>
                  </a:lnTo>
                  <a:lnTo>
                    <a:pt x="4111" y="53"/>
                  </a:lnTo>
                  <a:lnTo>
                    <a:pt x="4113" y="59"/>
                  </a:lnTo>
                  <a:lnTo>
                    <a:pt x="4113" y="61"/>
                  </a:lnTo>
                  <a:lnTo>
                    <a:pt x="4116" y="63"/>
                  </a:lnTo>
                  <a:lnTo>
                    <a:pt x="4118" y="64"/>
                  </a:lnTo>
                  <a:lnTo>
                    <a:pt x="4122" y="63"/>
                  </a:lnTo>
                  <a:lnTo>
                    <a:pt x="4125" y="61"/>
                  </a:lnTo>
                  <a:lnTo>
                    <a:pt x="4125" y="59"/>
                  </a:lnTo>
                  <a:lnTo>
                    <a:pt x="4125" y="53"/>
                  </a:lnTo>
                  <a:lnTo>
                    <a:pt x="4129" y="50"/>
                  </a:lnTo>
                  <a:lnTo>
                    <a:pt x="4135" y="46"/>
                  </a:lnTo>
                  <a:lnTo>
                    <a:pt x="4140" y="44"/>
                  </a:lnTo>
                  <a:lnTo>
                    <a:pt x="4146" y="46"/>
                  </a:lnTo>
                  <a:lnTo>
                    <a:pt x="4151" y="50"/>
                  </a:lnTo>
                  <a:lnTo>
                    <a:pt x="4155" y="53"/>
                  </a:lnTo>
                  <a:lnTo>
                    <a:pt x="4155" y="59"/>
                  </a:lnTo>
                  <a:lnTo>
                    <a:pt x="4155" y="61"/>
                  </a:lnTo>
                  <a:lnTo>
                    <a:pt x="4158" y="63"/>
                  </a:lnTo>
                  <a:lnTo>
                    <a:pt x="4162" y="64"/>
                  </a:lnTo>
                  <a:lnTo>
                    <a:pt x="4164" y="63"/>
                  </a:lnTo>
                  <a:lnTo>
                    <a:pt x="4169" y="61"/>
                  </a:lnTo>
                  <a:lnTo>
                    <a:pt x="4168" y="59"/>
                  </a:lnTo>
                  <a:lnTo>
                    <a:pt x="4169" y="53"/>
                  </a:lnTo>
                  <a:lnTo>
                    <a:pt x="4173" y="50"/>
                  </a:lnTo>
                  <a:lnTo>
                    <a:pt x="4177" y="46"/>
                  </a:lnTo>
                  <a:lnTo>
                    <a:pt x="4184" y="44"/>
                  </a:lnTo>
                  <a:lnTo>
                    <a:pt x="4190" y="46"/>
                  </a:lnTo>
                  <a:lnTo>
                    <a:pt x="4193" y="50"/>
                  </a:lnTo>
                  <a:lnTo>
                    <a:pt x="4197" y="53"/>
                  </a:lnTo>
                  <a:lnTo>
                    <a:pt x="4199" y="59"/>
                  </a:lnTo>
                  <a:lnTo>
                    <a:pt x="4199" y="61"/>
                  </a:lnTo>
                  <a:lnTo>
                    <a:pt x="4203" y="63"/>
                  </a:lnTo>
                  <a:lnTo>
                    <a:pt x="4208" y="66"/>
                  </a:lnTo>
                  <a:lnTo>
                    <a:pt x="4210" y="70"/>
                  </a:lnTo>
                  <a:lnTo>
                    <a:pt x="4212" y="75"/>
                  </a:lnTo>
                  <a:lnTo>
                    <a:pt x="4210" y="81"/>
                  </a:lnTo>
                  <a:lnTo>
                    <a:pt x="4206" y="86"/>
                  </a:lnTo>
                  <a:lnTo>
                    <a:pt x="4203" y="88"/>
                  </a:lnTo>
                  <a:lnTo>
                    <a:pt x="4195" y="90"/>
                  </a:lnTo>
                  <a:lnTo>
                    <a:pt x="4192" y="90"/>
                  </a:lnTo>
                  <a:lnTo>
                    <a:pt x="4186" y="86"/>
                  </a:lnTo>
                  <a:lnTo>
                    <a:pt x="4184" y="83"/>
                  </a:lnTo>
                  <a:lnTo>
                    <a:pt x="4181" y="86"/>
                  </a:lnTo>
                  <a:lnTo>
                    <a:pt x="4175" y="90"/>
                  </a:lnTo>
                  <a:lnTo>
                    <a:pt x="4171" y="90"/>
                  </a:lnTo>
                  <a:lnTo>
                    <a:pt x="4166" y="90"/>
                  </a:lnTo>
                  <a:lnTo>
                    <a:pt x="4162" y="86"/>
                  </a:lnTo>
                  <a:lnTo>
                    <a:pt x="4157" y="90"/>
                  </a:lnTo>
                  <a:lnTo>
                    <a:pt x="4153" y="90"/>
                  </a:lnTo>
                  <a:lnTo>
                    <a:pt x="4147" y="90"/>
                  </a:lnTo>
                  <a:lnTo>
                    <a:pt x="4144" y="86"/>
                  </a:lnTo>
                  <a:lnTo>
                    <a:pt x="4140" y="83"/>
                  </a:lnTo>
                  <a:lnTo>
                    <a:pt x="4136" y="86"/>
                  </a:lnTo>
                  <a:lnTo>
                    <a:pt x="4133" y="90"/>
                  </a:lnTo>
                  <a:lnTo>
                    <a:pt x="4127" y="90"/>
                  </a:lnTo>
                  <a:lnTo>
                    <a:pt x="4122" y="90"/>
                  </a:lnTo>
                  <a:lnTo>
                    <a:pt x="4118" y="86"/>
                  </a:lnTo>
                  <a:lnTo>
                    <a:pt x="4114" y="90"/>
                  </a:lnTo>
                  <a:lnTo>
                    <a:pt x="4109" y="90"/>
                  </a:lnTo>
                  <a:lnTo>
                    <a:pt x="4105" y="90"/>
                  </a:lnTo>
                  <a:lnTo>
                    <a:pt x="4100" y="86"/>
                  </a:lnTo>
                  <a:lnTo>
                    <a:pt x="4098" y="83"/>
                  </a:lnTo>
                  <a:lnTo>
                    <a:pt x="4094" y="86"/>
                  </a:lnTo>
                  <a:lnTo>
                    <a:pt x="4089" y="90"/>
                  </a:lnTo>
                  <a:lnTo>
                    <a:pt x="4085" y="90"/>
                  </a:lnTo>
                  <a:lnTo>
                    <a:pt x="4079" y="90"/>
                  </a:lnTo>
                  <a:lnTo>
                    <a:pt x="4076" y="86"/>
                  </a:lnTo>
                  <a:lnTo>
                    <a:pt x="4072" y="90"/>
                  </a:lnTo>
                  <a:lnTo>
                    <a:pt x="4067" y="90"/>
                  </a:lnTo>
                  <a:lnTo>
                    <a:pt x="4061" y="90"/>
                  </a:lnTo>
                  <a:lnTo>
                    <a:pt x="4057" y="86"/>
                  </a:lnTo>
                  <a:lnTo>
                    <a:pt x="4054" y="83"/>
                  </a:lnTo>
                  <a:lnTo>
                    <a:pt x="4052" y="86"/>
                  </a:lnTo>
                  <a:lnTo>
                    <a:pt x="4046" y="90"/>
                  </a:lnTo>
                  <a:lnTo>
                    <a:pt x="4043" y="90"/>
                  </a:lnTo>
                  <a:lnTo>
                    <a:pt x="4037" y="90"/>
                  </a:lnTo>
                  <a:lnTo>
                    <a:pt x="4034" y="86"/>
                  </a:lnTo>
                  <a:lnTo>
                    <a:pt x="4030" y="90"/>
                  </a:lnTo>
                  <a:lnTo>
                    <a:pt x="4024" y="90"/>
                  </a:lnTo>
                  <a:lnTo>
                    <a:pt x="4019" y="90"/>
                  </a:lnTo>
                  <a:lnTo>
                    <a:pt x="4015" y="86"/>
                  </a:lnTo>
                  <a:lnTo>
                    <a:pt x="4012" y="83"/>
                  </a:lnTo>
                  <a:lnTo>
                    <a:pt x="4010" y="86"/>
                  </a:lnTo>
                  <a:lnTo>
                    <a:pt x="4004" y="90"/>
                  </a:lnTo>
                  <a:lnTo>
                    <a:pt x="4000" y="90"/>
                  </a:lnTo>
                  <a:lnTo>
                    <a:pt x="3995" y="88"/>
                  </a:lnTo>
                  <a:lnTo>
                    <a:pt x="3989" y="86"/>
                  </a:lnTo>
                  <a:lnTo>
                    <a:pt x="3986" y="88"/>
                  </a:lnTo>
                  <a:lnTo>
                    <a:pt x="3978" y="90"/>
                  </a:lnTo>
                  <a:lnTo>
                    <a:pt x="3975" y="90"/>
                  </a:lnTo>
                  <a:lnTo>
                    <a:pt x="3969" y="86"/>
                  </a:lnTo>
                  <a:lnTo>
                    <a:pt x="3967" y="83"/>
                  </a:lnTo>
                  <a:lnTo>
                    <a:pt x="3964" y="86"/>
                  </a:lnTo>
                  <a:lnTo>
                    <a:pt x="3960" y="90"/>
                  </a:lnTo>
                  <a:lnTo>
                    <a:pt x="3955" y="90"/>
                  </a:lnTo>
                  <a:lnTo>
                    <a:pt x="3949" y="88"/>
                  </a:lnTo>
                  <a:lnTo>
                    <a:pt x="3944" y="86"/>
                  </a:lnTo>
                  <a:lnTo>
                    <a:pt x="3940" y="81"/>
                  </a:lnTo>
                  <a:lnTo>
                    <a:pt x="3940" y="75"/>
                  </a:lnTo>
                  <a:lnTo>
                    <a:pt x="3940" y="70"/>
                  </a:lnTo>
                  <a:lnTo>
                    <a:pt x="3944" y="66"/>
                  </a:lnTo>
                  <a:lnTo>
                    <a:pt x="3947" y="63"/>
                  </a:lnTo>
                  <a:lnTo>
                    <a:pt x="3953" y="61"/>
                  </a:lnTo>
                  <a:lnTo>
                    <a:pt x="3953" y="59"/>
                  </a:lnTo>
                  <a:lnTo>
                    <a:pt x="3953" y="53"/>
                  </a:lnTo>
                  <a:lnTo>
                    <a:pt x="3956" y="50"/>
                  </a:lnTo>
                  <a:lnTo>
                    <a:pt x="3962" y="46"/>
                  </a:lnTo>
                  <a:lnTo>
                    <a:pt x="3967" y="44"/>
                  </a:lnTo>
                  <a:close/>
                  <a:moveTo>
                    <a:pt x="178" y="42"/>
                  </a:moveTo>
                  <a:lnTo>
                    <a:pt x="174" y="46"/>
                  </a:lnTo>
                  <a:lnTo>
                    <a:pt x="171" y="46"/>
                  </a:lnTo>
                  <a:lnTo>
                    <a:pt x="167" y="46"/>
                  </a:lnTo>
                  <a:lnTo>
                    <a:pt x="171" y="50"/>
                  </a:lnTo>
                  <a:lnTo>
                    <a:pt x="172" y="53"/>
                  </a:lnTo>
                  <a:lnTo>
                    <a:pt x="172" y="57"/>
                  </a:lnTo>
                  <a:lnTo>
                    <a:pt x="172" y="57"/>
                  </a:lnTo>
                  <a:lnTo>
                    <a:pt x="176" y="59"/>
                  </a:lnTo>
                  <a:lnTo>
                    <a:pt x="178" y="61"/>
                  </a:lnTo>
                  <a:lnTo>
                    <a:pt x="182" y="59"/>
                  </a:lnTo>
                  <a:lnTo>
                    <a:pt x="185" y="57"/>
                  </a:lnTo>
                  <a:lnTo>
                    <a:pt x="185" y="57"/>
                  </a:lnTo>
                  <a:lnTo>
                    <a:pt x="185" y="53"/>
                  </a:lnTo>
                  <a:lnTo>
                    <a:pt x="187" y="50"/>
                  </a:lnTo>
                  <a:lnTo>
                    <a:pt x="191" y="46"/>
                  </a:lnTo>
                  <a:lnTo>
                    <a:pt x="187" y="46"/>
                  </a:lnTo>
                  <a:lnTo>
                    <a:pt x="183" y="46"/>
                  </a:lnTo>
                  <a:lnTo>
                    <a:pt x="178" y="42"/>
                  </a:lnTo>
                  <a:close/>
                  <a:moveTo>
                    <a:pt x="608" y="42"/>
                  </a:moveTo>
                  <a:lnTo>
                    <a:pt x="602" y="46"/>
                  </a:lnTo>
                  <a:lnTo>
                    <a:pt x="599" y="46"/>
                  </a:lnTo>
                  <a:lnTo>
                    <a:pt x="595" y="46"/>
                  </a:lnTo>
                  <a:lnTo>
                    <a:pt x="599" y="50"/>
                  </a:lnTo>
                  <a:lnTo>
                    <a:pt x="600" y="53"/>
                  </a:lnTo>
                  <a:lnTo>
                    <a:pt x="600" y="57"/>
                  </a:lnTo>
                  <a:lnTo>
                    <a:pt x="600" y="57"/>
                  </a:lnTo>
                  <a:lnTo>
                    <a:pt x="604" y="59"/>
                  </a:lnTo>
                  <a:lnTo>
                    <a:pt x="608" y="61"/>
                  </a:lnTo>
                  <a:lnTo>
                    <a:pt x="610" y="59"/>
                  </a:lnTo>
                  <a:lnTo>
                    <a:pt x="613" y="57"/>
                  </a:lnTo>
                  <a:lnTo>
                    <a:pt x="613" y="57"/>
                  </a:lnTo>
                  <a:lnTo>
                    <a:pt x="613" y="53"/>
                  </a:lnTo>
                  <a:lnTo>
                    <a:pt x="615" y="50"/>
                  </a:lnTo>
                  <a:lnTo>
                    <a:pt x="619" y="46"/>
                  </a:lnTo>
                  <a:lnTo>
                    <a:pt x="615" y="46"/>
                  </a:lnTo>
                  <a:lnTo>
                    <a:pt x="611" y="46"/>
                  </a:lnTo>
                  <a:lnTo>
                    <a:pt x="608" y="42"/>
                  </a:lnTo>
                  <a:close/>
                  <a:moveTo>
                    <a:pt x="521" y="42"/>
                  </a:moveTo>
                  <a:lnTo>
                    <a:pt x="518" y="46"/>
                  </a:lnTo>
                  <a:lnTo>
                    <a:pt x="512" y="46"/>
                  </a:lnTo>
                  <a:lnTo>
                    <a:pt x="510" y="46"/>
                  </a:lnTo>
                  <a:lnTo>
                    <a:pt x="512" y="50"/>
                  </a:lnTo>
                  <a:lnTo>
                    <a:pt x="514" y="53"/>
                  </a:lnTo>
                  <a:lnTo>
                    <a:pt x="516" y="57"/>
                  </a:lnTo>
                  <a:lnTo>
                    <a:pt x="516" y="57"/>
                  </a:lnTo>
                  <a:lnTo>
                    <a:pt x="518" y="59"/>
                  </a:lnTo>
                  <a:lnTo>
                    <a:pt x="521" y="61"/>
                  </a:lnTo>
                  <a:lnTo>
                    <a:pt x="525" y="59"/>
                  </a:lnTo>
                  <a:lnTo>
                    <a:pt x="529" y="57"/>
                  </a:lnTo>
                  <a:lnTo>
                    <a:pt x="529" y="57"/>
                  </a:lnTo>
                  <a:lnTo>
                    <a:pt x="529" y="53"/>
                  </a:lnTo>
                  <a:lnTo>
                    <a:pt x="531" y="50"/>
                  </a:lnTo>
                  <a:lnTo>
                    <a:pt x="532" y="46"/>
                  </a:lnTo>
                  <a:lnTo>
                    <a:pt x="531" y="46"/>
                  </a:lnTo>
                  <a:lnTo>
                    <a:pt x="525" y="46"/>
                  </a:lnTo>
                  <a:lnTo>
                    <a:pt x="521" y="42"/>
                  </a:lnTo>
                  <a:close/>
                  <a:moveTo>
                    <a:pt x="393" y="42"/>
                  </a:moveTo>
                  <a:lnTo>
                    <a:pt x="389" y="46"/>
                  </a:lnTo>
                  <a:lnTo>
                    <a:pt x="384" y="46"/>
                  </a:lnTo>
                  <a:lnTo>
                    <a:pt x="382" y="46"/>
                  </a:lnTo>
                  <a:lnTo>
                    <a:pt x="384" y="50"/>
                  </a:lnTo>
                  <a:lnTo>
                    <a:pt x="385" y="53"/>
                  </a:lnTo>
                  <a:lnTo>
                    <a:pt x="387" y="57"/>
                  </a:lnTo>
                  <a:lnTo>
                    <a:pt x="385" y="57"/>
                  </a:lnTo>
                  <a:lnTo>
                    <a:pt x="389" y="59"/>
                  </a:lnTo>
                  <a:lnTo>
                    <a:pt x="393" y="61"/>
                  </a:lnTo>
                  <a:lnTo>
                    <a:pt x="396" y="59"/>
                  </a:lnTo>
                  <a:lnTo>
                    <a:pt x="400" y="57"/>
                  </a:lnTo>
                  <a:lnTo>
                    <a:pt x="398" y="57"/>
                  </a:lnTo>
                  <a:lnTo>
                    <a:pt x="400" y="53"/>
                  </a:lnTo>
                  <a:lnTo>
                    <a:pt x="402" y="50"/>
                  </a:lnTo>
                  <a:lnTo>
                    <a:pt x="404" y="46"/>
                  </a:lnTo>
                  <a:lnTo>
                    <a:pt x="402" y="46"/>
                  </a:lnTo>
                  <a:lnTo>
                    <a:pt x="396" y="46"/>
                  </a:lnTo>
                  <a:lnTo>
                    <a:pt x="393" y="42"/>
                  </a:lnTo>
                  <a:close/>
                  <a:moveTo>
                    <a:pt x="306" y="42"/>
                  </a:moveTo>
                  <a:lnTo>
                    <a:pt x="303" y="46"/>
                  </a:lnTo>
                  <a:lnTo>
                    <a:pt x="299" y="46"/>
                  </a:lnTo>
                  <a:lnTo>
                    <a:pt x="295" y="46"/>
                  </a:lnTo>
                  <a:lnTo>
                    <a:pt x="299" y="50"/>
                  </a:lnTo>
                  <a:lnTo>
                    <a:pt x="301" y="53"/>
                  </a:lnTo>
                  <a:lnTo>
                    <a:pt x="301" y="57"/>
                  </a:lnTo>
                  <a:lnTo>
                    <a:pt x="301" y="57"/>
                  </a:lnTo>
                  <a:lnTo>
                    <a:pt x="305" y="59"/>
                  </a:lnTo>
                  <a:lnTo>
                    <a:pt x="306" y="61"/>
                  </a:lnTo>
                  <a:lnTo>
                    <a:pt x="310" y="59"/>
                  </a:lnTo>
                  <a:lnTo>
                    <a:pt x="314" y="57"/>
                  </a:lnTo>
                  <a:lnTo>
                    <a:pt x="314" y="57"/>
                  </a:lnTo>
                  <a:lnTo>
                    <a:pt x="314" y="53"/>
                  </a:lnTo>
                  <a:lnTo>
                    <a:pt x="316" y="50"/>
                  </a:lnTo>
                  <a:lnTo>
                    <a:pt x="319" y="46"/>
                  </a:lnTo>
                  <a:lnTo>
                    <a:pt x="316" y="46"/>
                  </a:lnTo>
                  <a:lnTo>
                    <a:pt x="312" y="46"/>
                  </a:lnTo>
                  <a:lnTo>
                    <a:pt x="306" y="42"/>
                  </a:lnTo>
                  <a:close/>
                  <a:moveTo>
                    <a:pt x="564" y="42"/>
                  </a:moveTo>
                  <a:lnTo>
                    <a:pt x="560" y="46"/>
                  </a:lnTo>
                  <a:lnTo>
                    <a:pt x="556" y="46"/>
                  </a:lnTo>
                  <a:lnTo>
                    <a:pt x="553" y="46"/>
                  </a:lnTo>
                  <a:lnTo>
                    <a:pt x="556" y="50"/>
                  </a:lnTo>
                  <a:lnTo>
                    <a:pt x="558" y="53"/>
                  </a:lnTo>
                  <a:lnTo>
                    <a:pt x="558" y="57"/>
                  </a:lnTo>
                  <a:lnTo>
                    <a:pt x="558" y="57"/>
                  </a:lnTo>
                  <a:lnTo>
                    <a:pt x="562" y="59"/>
                  </a:lnTo>
                  <a:lnTo>
                    <a:pt x="564" y="61"/>
                  </a:lnTo>
                  <a:lnTo>
                    <a:pt x="567" y="59"/>
                  </a:lnTo>
                  <a:lnTo>
                    <a:pt x="571" y="57"/>
                  </a:lnTo>
                  <a:lnTo>
                    <a:pt x="571" y="57"/>
                  </a:lnTo>
                  <a:lnTo>
                    <a:pt x="571" y="53"/>
                  </a:lnTo>
                  <a:lnTo>
                    <a:pt x="573" y="50"/>
                  </a:lnTo>
                  <a:lnTo>
                    <a:pt x="576" y="46"/>
                  </a:lnTo>
                  <a:lnTo>
                    <a:pt x="573" y="46"/>
                  </a:lnTo>
                  <a:lnTo>
                    <a:pt x="569" y="46"/>
                  </a:lnTo>
                  <a:lnTo>
                    <a:pt x="564" y="42"/>
                  </a:lnTo>
                  <a:close/>
                  <a:moveTo>
                    <a:pt x="351" y="42"/>
                  </a:moveTo>
                  <a:lnTo>
                    <a:pt x="345" y="46"/>
                  </a:lnTo>
                  <a:lnTo>
                    <a:pt x="341" y="46"/>
                  </a:lnTo>
                  <a:lnTo>
                    <a:pt x="340" y="46"/>
                  </a:lnTo>
                  <a:lnTo>
                    <a:pt x="341" y="50"/>
                  </a:lnTo>
                  <a:lnTo>
                    <a:pt x="343" y="53"/>
                  </a:lnTo>
                  <a:lnTo>
                    <a:pt x="343" y="57"/>
                  </a:lnTo>
                  <a:lnTo>
                    <a:pt x="343" y="57"/>
                  </a:lnTo>
                  <a:lnTo>
                    <a:pt x="347" y="59"/>
                  </a:lnTo>
                  <a:lnTo>
                    <a:pt x="351" y="61"/>
                  </a:lnTo>
                  <a:lnTo>
                    <a:pt x="352" y="59"/>
                  </a:lnTo>
                  <a:lnTo>
                    <a:pt x="356" y="57"/>
                  </a:lnTo>
                  <a:lnTo>
                    <a:pt x="356" y="57"/>
                  </a:lnTo>
                  <a:lnTo>
                    <a:pt x="358" y="53"/>
                  </a:lnTo>
                  <a:lnTo>
                    <a:pt x="360" y="50"/>
                  </a:lnTo>
                  <a:lnTo>
                    <a:pt x="362" y="46"/>
                  </a:lnTo>
                  <a:lnTo>
                    <a:pt x="358" y="46"/>
                  </a:lnTo>
                  <a:lnTo>
                    <a:pt x="354" y="46"/>
                  </a:lnTo>
                  <a:lnTo>
                    <a:pt x="351" y="42"/>
                  </a:lnTo>
                  <a:close/>
                  <a:moveTo>
                    <a:pt x="650" y="42"/>
                  </a:moveTo>
                  <a:lnTo>
                    <a:pt x="646" y="46"/>
                  </a:lnTo>
                  <a:lnTo>
                    <a:pt x="641" y="46"/>
                  </a:lnTo>
                  <a:lnTo>
                    <a:pt x="639" y="46"/>
                  </a:lnTo>
                  <a:lnTo>
                    <a:pt x="641" y="50"/>
                  </a:lnTo>
                  <a:lnTo>
                    <a:pt x="643" y="53"/>
                  </a:lnTo>
                  <a:lnTo>
                    <a:pt x="643" y="57"/>
                  </a:lnTo>
                  <a:lnTo>
                    <a:pt x="643" y="57"/>
                  </a:lnTo>
                  <a:lnTo>
                    <a:pt x="646" y="59"/>
                  </a:lnTo>
                  <a:lnTo>
                    <a:pt x="650" y="61"/>
                  </a:lnTo>
                  <a:lnTo>
                    <a:pt x="654" y="59"/>
                  </a:lnTo>
                  <a:lnTo>
                    <a:pt x="657" y="57"/>
                  </a:lnTo>
                  <a:lnTo>
                    <a:pt x="655" y="57"/>
                  </a:lnTo>
                  <a:lnTo>
                    <a:pt x="657" y="53"/>
                  </a:lnTo>
                  <a:lnTo>
                    <a:pt x="659" y="50"/>
                  </a:lnTo>
                  <a:lnTo>
                    <a:pt x="661" y="46"/>
                  </a:lnTo>
                  <a:lnTo>
                    <a:pt x="659" y="46"/>
                  </a:lnTo>
                  <a:lnTo>
                    <a:pt x="654" y="46"/>
                  </a:lnTo>
                  <a:lnTo>
                    <a:pt x="650" y="42"/>
                  </a:lnTo>
                  <a:close/>
                  <a:moveTo>
                    <a:pt x="435" y="42"/>
                  </a:moveTo>
                  <a:lnTo>
                    <a:pt x="431" y="46"/>
                  </a:lnTo>
                  <a:lnTo>
                    <a:pt x="426" y="46"/>
                  </a:lnTo>
                  <a:lnTo>
                    <a:pt x="424" y="46"/>
                  </a:lnTo>
                  <a:lnTo>
                    <a:pt x="426" y="50"/>
                  </a:lnTo>
                  <a:lnTo>
                    <a:pt x="428" y="53"/>
                  </a:lnTo>
                  <a:lnTo>
                    <a:pt x="430" y="57"/>
                  </a:lnTo>
                  <a:lnTo>
                    <a:pt x="430" y="57"/>
                  </a:lnTo>
                  <a:lnTo>
                    <a:pt x="433" y="59"/>
                  </a:lnTo>
                  <a:lnTo>
                    <a:pt x="435" y="61"/>
                  </a:lnTo>
                  <a:lnTo>
                    <a:pt x="439" y="59"/>
                  </a:lnTo>
                  <a:lnTo>
                    <a:pt x="442" y="57"/>
                  </a:lnTo>
                  <a:lnTo>
                    <a:pt x="442" y="57"/>
                  </a:lnTo>
                  <a:lnTo>
                    <a:pt x="442" y="53"/>
                  </a:lnTo>
                  <a:lnTo>
                    <a:pt x="444" y="50"/>
                  </a:lnTo>
                  <a:lnTo>
                    <a:pt x="448" y="46"/>
                  </a:lnTo>
                  <a:lnTo>
                    <a:pt x="444" y="46"/>
                  </a:lnTo>
                  <a:lnTo>
                    <a:pt x="439" y="46"/>
                  </a:lnTo>
                  <a:lnTo>
                    <a:pt x="435" y="42"/>
                  </a:lnTo>
                  <a:close/>
                  <a:moveTo>
                    <a:pt x="222" y="42"/>
                  </a:moveTo>
                  <a:lnTo>
                    <a:pt x="216" y="46"/>
                  </a:lnTo>
                  <a:lnTo>
                    <a:pt x="213" y="46"/>
                  </a:lnTo>
                  <a:lnTo>
                    <a:pt x="209" y="46"/>
                  </a:lnTo>
                  <a:lnTo>
                    <a:pt x="213" y="50"/>
                  </a:lnTo>
                  <a:lnTo>
                    <a:pt x="215" y="53"/>
                  </a:lnTo>
                  <a:lnTo>
                    <a:pt x="215" y="57"/>
                  </a:lnTo>
                  <a:lnTo>
                    <a:pt x="215" y="57"/>
                  </a:lnTo>
                  <a:lnTo>
                    <a:pt x="218" y="59"/>
                  </a:lnTo>
                  <a:lnTo>
                    <a:pt x="222" y="61"/>
                  </a:lnTo>
                  <a:lnTo>
                    <a:pt x="224" y="59"/>
                  </a:lnTo>
                  <a:lnTo>
                    <a:pt x="227" y="57"/>
                  </a:lnTo>
                  <a:lnTo>
                    <a:pt x="227" y="57"/>
                  </a:lnTo>
                  <a:lnTo>
                    <a:pt x="229" y="53"/>
                  </a:lnTo>
                  <a:lnTo>
                    <a:pt x="231" y="50"/>
                  </a:lnTo>
                  <a:lnTo>
                    <a:pt x="233" y="46"/>
                  </a:lnTo>
                  <a:lnTo>
                    <a:pt x="229" y="46"/>
                  </a:lnTo>
                  <a:lnTo>
                    <a:pt x="226" y="46"/>
                  </a:lnTo>
                  <a:lnTo>
                    <a:pt x="222" y="42"/>
                  </a:lnTo>
                  <a:close/>
                  <a:moveTo>
                    <a:pt x="92" y="42"/>
                  </a:moveTo>
                  <a:lnTo>
                    <a:pt x="88" y="46"/>
                  </a:lnTo>
                  <a:lnTo>
                    <a:pt x="82" y="46"/>
                  </a:lnTo>
                  <a:lnTo>
                    <a:pt x="80" y="46"/>
                  </a:lnTo>
                  <a:lnTo>
                    <a:pt x="82" y="50"/>
                  </a:lnTo>
                  <a:lnTo>
                    <a:pt x="84" y="53"/>
                  </a:lnTo>
                  <a:lnTo>
                    <a:pt x="86" y="57"/>
                  </a:lnTo>
                  <a:lnTo>
                    <a:pt x="84" y="57"/>
                  </a:lnTo>
                  <a:lnTo>
                    <a:pt x="88" y="59"/>
                  </a:lnTo>
                  <a:lnTo>
                    <a:pt x="92" y="61"/>
                  </a:lnTo>
                  <a:lnTo>
                    <a:pt x="95" y="59"/>
                  </a:lnTo>
                  <a:lnTo>
                    <a:pt x="99" y="57"/>
                  </a:lnTo>
                  <a:lnTo>
                    <a:pt x="99" y="57"/>
                  </a:lnTo>
                  <a:lnTo>
                    <a:pt x="99" y="53"/>
                  </a:lnTo>
                  <a:lnTo>
                    <a:pt x="101" y="50"/>
                  </a:lnTo>
                  <a:lnTo>
                    <a:pt x="103" y="46"/>
                  </a:lnTo>
                  <a:lnTo>
                    <a:pt x="101" y="46"/>
                  </a:lnTo>
                  <a:lnTo>
                    <a:pt x="95" y="46"/>
                  </a:lnTo>
                  <a:lnTo>
                    <a:pt x="92" y="42"/>
                  </a:lnTo>
                  <a:close/>
                  <a:moveTo>
                    <a:pt x="692" y="42"/>
                  </a:moveTo>
                  <a:lnTo>
                    <a:pt x="689" y="46"/>
                  </a:lnTo>
                  <a:lnTo>
                    <a:pt x="683" y="46"/>
                  </a:lnTo>
                  <a:lnTo>
                    <a:pt x="681" y="46"/>
                  </a:lnTo>
                  <a:lnTo>
                    <a:pt x="683" y="50"/>
                  </a:lnTo>
                  <a:lnTo>
                    <a:pt x="685" y="53"/>
                  </a:lnTo>
                  <a:lnTo>
                    <a:pt x="687" y="57"/>
                  </a:lnTo>
                  <a:lnTo>
                    <a:pt x="687" y="57"/>
                  </a:lnTo>
                  <a:lnTo>
                    <a:pt x="690" y="59"/>
                  </a:lnTo>
                  <a:lnTo>
                    <a:pt x="692" y="61"/>
                  </a:lnTo>
                  <a:lnTo>
                    <a:pt x="696" y="59"/>
                  </a:lnTo>
                  <a:lnTo>
                    <a:pt x="700" y="57"/>
                  </a:lnTo>
                  <a:lnTo>
                    <a:pt x="700" y="57"/>
                  </a:lnTo>
                  <a:lnTo>
                    <a:pt x="700" y="53"/>
                  </a:lnTo>
                  <a:lnTo>
                    <a:pt x="701" y="50"/>
                  </a:lnTo>
                  <a:lnTo>
                    <a:pt x="705" y="46"/>
                  </a:lnTo>
                  <a:lnTo>
                    <a:pt x="701" y="46"/>
                  </a:lnTo>
                  <a:lnTo>
                    <a:pt x="698" y="46"/>
                  </a:lnTo>
                  <a:lnTo>
                    <a:pt x="692" y="42"/>
                  </a:lnTo>
                  <a:close/>
                  <a:moveTo>
                    <a:pt x="479" y="42"/>
                  </a:moveTo>
                  <a:lnTo>
                    <a:pt x="474" y="46"/>
                  </a:lnTo>
                  <a:lnTo>
                    <a:pt x="470" y="46"/>
                  </a:lnTo>
                  <a:lnTo>
                    <a:pt x="466" y="46"/>
                  </a:lnTo>
                  <a:lnTo>
                    <a:pt x="470" y="50"/>
                  </a:lnTo>
                  <a:lnTo>
                    <a:pt x="472" y="53"/>
                  </a:lnTo>
                  <a:lnTo>
                    <a:pt x="472" y="57"/>
                  </a:lnTo>
                  <a:lnTo>
                    <a:pt x="472" y="57"/>
                  </a:lnTo>
                  <a:lnTo>
                    <a:pt x="475" y="59"/>
                  </a:lnTo>
                  <a:lnTo>
                    <a:pt x="479" y="61"/>
                  </a:lnTo>
                  <a:lnTo>
                    <a:pt x="481" y="59"/>
                  </a:lnTo>
                  <a:lnTo>
                    <a:pt x="485" y="57"/>
                  </a:lnTo>
                  <a:lnTo>
                    <a:pt x="485" y="57"/>
                  </a:lnTo>
                  <a:lnTo>
                    <a:pt x="486" y="53"/>
                  </a:lnTo>
                  <a:lnTo>
                    <a:pt x="488" y="50"/>
                  </a:lnTo>
                  <a:lnTo>
                    <a:pt x="490" y="46"/>
                  </a:lnTo>
                  <a:lnTo>
                    <a:pt x="488" y="46"/>
                  </a:lnTo>
                  <a:lnTo>
                    <a:pt x="483" y="46"/>
                  </a:lnTo>
                  <a:lnTo>
                    <a:pt x="479" y="42"/>
                  </a:lnTo>
                  <a:close/>
                  <a:moveTo>
                    <a:pt x="264" y="42"/>
                  </a:moveTo>
                  <a:lnTo>
                    <a:pt x="261" y="46"/>
                  </a:lnTo>
                  <a:lnTo>
                    <a:pt x="255" y="46"/>
                  </a:lnTo>
                  <a:lnTo>
                    <a:pt x="253" y="46"/>
                  </a:lnTo>
                  <a:lnTo>
                    <a:pt x="255" y="50"/>
                  </a:lnTo>
                  <a:lnTo>
                    <a:pt x="257" y="53"/>
                  </a:lnTo>
                  <a:lnTo>
                    <a:pt x="259" y="57"/>
                  </a:lnTo>
                  <a:lnTo>
                    <a:pt x="257" y="57"/>
                  </a:lnTo>
                  <a:lnTo>
                    <a:pt x="261" y="59"/>
                  </a:lnTo>
                  <a:lnTo>
                    <a:pt x="264" y="61"/>
                  </a:lnTo>
                  <a:lnTo>
                    <a:pt x="268" y="59"/>
                  </a:lnTo>
                  <a:lnTo>
                    <a:pt x="272" y="57"/>
                  </a:lnTo>
                  <a:lnTo>
                    <a:pt x="272" y="57"/>
                  </a:lnTo>
                  <a:lnTo>
                    <a:pt x="272" y="53"/>
                  </a:lnTo>
                  <a:lnTo>
                    <a:pt x="273" y="50"/>
                  </a:lnTo>
                  <a:lnTo>
                    <a:pt x="277" y="46"/>
                  </a:lnTo>
                  <a:lnTo>
                    <a:pt x="273" y="46"/>
                  </a:lnTo>
                  <a:lnTo>
                    <a:pt x="268" y="46"/>
                  </a:lnTo>
                  <a:lnTo>
                    <a:pt x="264" y="42"/>
                  </a:lnTo>
                  <a:close/>
                  <a:moveTo>
                    <a:pt x="136" y="42"/>
                  </a:moveTo>
                  <a:lnTo>
                    <a:pt x="130" y="46"/>
                  </a:lnTo>
                  <a:lnTo>
                    <a:pt x="126" y="46"/>
                  </a:lnTo>
                  <a:lnTo>
                    <a:pt x="123" y="46"/>
                  </a:lnTo>
                  <a:lnTo>
                    <a:pt x="126" y="50"/>
                  </a:lnTo>
                  <a:lnTo>
                    <a:pt x="128" y="53"/>
                  </a:lnTo>
                  <a:lnTo>
                    <a:pt x="128" y="57"/>
                  </a:lnTo>
                  <a:lnTo>
                    <a:pt x="128" y="57"/>
                  </a:lnTo>
                  <a:lnTo>
                    <a:pt x="132" y="59"/>
                  </a:lnTo>
                  <a:lnTo>
                    <a:pt x="136" y="61"/>
                  </a:lnTo>
                  <a:lnTo>
                    <a:pt x="139" y="59"/>
                  </a:lnTo>
                  <a:lnTo>
                    <a:pt x="143" y="57"/>
                  </a:lnTo>
                  <a:lnTo>
                    <a:pt x="143" y="57"/>
                  </a:lnTo>
                  <a:lnTo>
                    <a:pt x="143" y="53"/>
                  </a:lnTo>
                  <a:lnTo>
                    <a:pt x="145" y="50"/>
                  </a:lnTo>
                  <a:lnTo>
                    <a:pt x="148" y="46"/>
                  </a:lnTo>
                  <a:lnTo>
                    <a:pt x="145" y="46"/>
                  </a:lnTo>
                  <a:lnTo>
                    <a:pt x="139" y="46"/>
                  </a:lnTo>
                  <a:lnTo>
                    <a:pt x="136" y="42"/>
                  </a:lnTo>
                  <a:close/>
                  <a:moveTo>
                    <a:pt x="714" y="39"/>
                  </a:moveTo>
                  <a:lnTo>
                    <a:pt x="712" y="42"/>
                  </a:lnTo>
                  <a:lnTo>
                    <a:pt x="714" y="42"/>
                  </a:lnTo>
                  <a:lnTo>
                    <a:pt x="718" y="42"/>
                  </a:lnTo>
                  <a:lnTo>
                    <a:pt x="714" y="39"/>
                  </a:lnTo>
                  <a:close/>
                  <a:moveTo>
                    <a:pt x="586" y="39"/>
                  </a:moveTo>
                  <a:lnTo>
                    <a:pt x="582" y="42"/>
                  </a:lnTo>
                  <a:lnTo>
                    <a:pt x="586" y="42"/>
                  </a:lnTo>
                  <a:lnTo>
                    <a:pt x="587" y="42"/>
                  </a:lnTo>
                  <a:lnTo>
                    <a:pt x="586" y="39"/>
                  </a:lnTo>
                  <a:close/>
                  <a:moveTo>
                    <a:pt x="499" y="39"/>
                  </a:moveTo>
                  <a:lnTo>
                    <a:pt x="497" y="42"/>
                  </a:lnTo>
                  <a:lnTo>
                    <a:pt x="501" y="42"/>
                  </a:lnTo>
                  <a:lnTo>
                    <a:pt x="503" y="42"/>
                  </a:lnTo>
                  <a:lnTo>
                    <a:pt x="499" y="39"/>
                  </a:lnTo>
                  <a:close/>
                  <a:moveTo>
                    <a:pt x="371" y="39"/>
                  </a:moveTo>
                  <a:lnTo>
                    <a:pt x="369" y="42"/>
                  </a:lnTo>
                  <a:lnTo>
                    <a:pt x="371" y="42"/>
                  </a:lnTo>
                  <a:lnTo>
                    <a:pt x="374" y="42"/>
                  </a:lnTo>
                  <a:lnTo>
                    <a:pt x="371" y="39"/>
                  </a:lnTo>
                  <a:close/>
                  <a:moveTo>
                    <a:pt x="286" y="39"/>
                  </a:moveTo>
                  <a:lnTo>
                    <a:pt x="283" y="42"/>
                  </a:lnTo>
                  <a:lnTo>
                    <a:pt x="286" y="42"/>
                  </a:lnTo>
                  <a:lnTo>
                    <a:pt x="288" y="42"/>
                  </a:lnTo>
                  <a:lnTo>
                    <a:pt x="286" y="39"/>
                  </a:lnTo>
                  <a:close/>
                  <a:moveTo>
                    <a:pt x="158" y="39"/>
                  </a:moveTo>
                  <a:lnTo>
                    <a:pt x="154" y="42"/>
                  </a:lnTo>
                  <a:lnTo>
                    <a:pt x="158" y="42"/>
                  </a:lnTo>
                  <a:lnTo>
                    <a:pt x="159" y="42"/>
                  </a:lnTo>
                  <a:lnTo>
                    <a:pt x="158" y="39"/>
                  </a:lnTo>
                  <a:close/>
                  <a:moveTo>
                    <a:pt x="114" y="39"/>
                  </a:moveTo>
                  <a:lnTo>
                    <a:pt x="110" y="42"/>
                  </a:lnTo>
                  <a:lnTo>
                    <a:pt x="114" y="42"/>
                  </a:lnTo>
                  <a:lnTo>
                    <a:pt x="115" y="42"/>
                  </a:lnTo>
                  <a:lnTo>
                    <a:pt x="114" y="39"/>
                  </a:lnTo>
                  <a:close/>
                  <a:moveTo>
                    <a:pt x="69" y="39"/>
                  </a:moveTo>
                  <a:lnTo>
                    <a:pt x="68" y="42"/>
                  </a:lnTo>
                  <a:lnTo>
                    <a:pt x="69" y="42"/>
                  </a:lnTo>
                  <a:lnTo>
                    <a:pt x="73" y="42"/>
                  </a:lnTo>
                  <a:lnTo>
                    <a:pt x="69" y="39"/>
                  </a:lnTo>
                  <a:close/>
                  <a:moveTo>
                    <a:pt x="670" y="39"/>
                  </a:moveTo>
                  <a:lnTo>
                    <a:pt x="668" y="42"/>
                  </a:lnTo>
                  <a:lnTo>
                    <a:pt x="672" y="42"/>
                  </a:lnTo>
                  <a:lnTo>
                    <a:pt x="674" y="42"/>
                  </a:lnTo>
                  <a:lnTo>
                    <a:pt x="670" y="39"/>
                  </a:lnTo>
                  <a:close/>
                  <a:moveTo>
                    <a:pt x="628" y="39"/>
                  </a:moveTo>
                  <a:lnTo>
                    <a:pt x="626" y="42"/>
                  </a:lnTo>
                  <a:lnTo>
                    <a:pt x="628" y="42"/>
                  </a:lnTo>
                  <a:lnTo>
                    <a:pt x="632" y="42"/>
                  </a:lnTo>
                  <a:lnTo>
                    <a:pt x="628" y="39"/>
                  </a:lnTo>
                  <a:close/>
                  <a:moveTo>
                    <a:pt x="543" y="39"/>
                  </a:moveTo>
                  <a:lnTo>
                    <a:pt x="540" y="42"/>
                  </a:lnTo>
                  <a:lnTo>
                    <a:pt x="543" y="42"/>
                  </a:lnTo>
                  <a:lnTo>
                    <a:pt x="545" y="42"/>
                  </a:lnTo>
                  <a:lnTo>
                    <a:pt x="543" y="39"/>
                  </a:lnTo>
                  <a:close/>
                  <a:moveTo>
                    <a:pt x="457" y="39"/>
                  </a:moveTo>
                  <a:lnTo>
                    <a:pt x="453" y="42"/>
                  </a:lnTo>
                  <a:lnTo>
                    <a:pt x="457" y="42"/>
                  </a:lnTo>
                  <a:lnTo>
                    <a:pt x="459" y="42"/>
                  </a:lnTo>
                  <a:lnTo>
                    <a:pt x="457" y="39"/>
                  </a:lnTo>
                  <a:close/>
                  <a:moveTo>
                    <a:pt x="415" y="39"/>
                  </a:moveTo>
                  <a:lnTo>
                    <a:pt x="411" y="42"/>
                  </a:lnTo>
                  <a:lnTo>
                    <a:pt x="415" y="42"/>
                  </a:lnTo>
                  <a:lnTo>
                    <a:pt x="417" y="42"/>
                  </a:lnTo>
                  <a:lnTo>
                    <a:pt x="415" y="39"/>
                  </a:lnTo>
                  <a:close/>
                  <a:moveTo>
                    <a:pt x="328" y="39"/>
                  </a:moveTo>
                  <a:lnTo>
                    <a:pt x="327" y="42"/>
                  </a:lnTo>
                  <a:lnTo>
                    <a:pt x="328" y="42"/>
                  </a:lnTo>
                  <a:lnTo>
                    <a:pt x="332" y="42"/>
                  </a:lnTo>
                  <a:lnTo>
                    <a:pt x="328" y="39"/>
                  </a:lnTo>
                  <a:close/>
                  <a:moveTo>
                    <a:pt x="242" y="39"/>
                  </a:moveTo>
                  <a:lnTo>
                    <a:pt x="240" y="42"/>
                  </a:lnTo>
                  <a:lnTo>
                    <a:pt x="242" y="42"/>
                  </a:lnTo>
                  <a:lnTo>
                    <a:pt x="246" y="42"/>
                  </a:lnTo>
                  <a:lnTo>
                    <a:pt x="242" y="39"/>
                  </a:lnTo>
                  <a:close/>
                  <a:moveTo>
                    <a:pt x="200" y="39"/>
                  </a:moveTo>
                  <a:lnTo>
                    <a:pt x="196" y="42"/>
                  </a:lnTo>
                  <a:lnTo>
                    <a:pt x="200" y="42"/>
                  </a:lnTo>
                  <a:lnTo>
                    <a:pt x="202" y="42"/>
                  </a:lnTo>
                  <a:lnTo>
                    <a:pt x="200" y="39"/>
                  </a:lnTo>
                  <a:close/>
                  <a:moveTo>
                    <a:pt x="2276" y="4"/>
                  </a:moveTo>
                  <a:lnTo>
                    <a:pt x="2272" y="6"/>
                  </a:lnTo>
                  <a:lnTo>
                    <a:pt x="2268" y="7"/>
                  </a:lnTo>
                  <a:lnTo>
                    <a:pt x="2265" y="6"/>
                  </a:lnTo>
                  <a:lnTo>
                    <a:pt x="2268" y="9"/>
                  </a:lnTo>
                  <a:lnTo>
                    <a:pt x="2270" y="13"/>
                  </a:lnTo>
                  <a:lnTo>
                    <a:pt x="2270" y="18"/>
                  </a:lnTo>
                  <a:lnTo>
                    <a:pt x="2270" y="18"/>
                  </a:lnTo>
                  <a:lnTo>
                    <a:pt x="2276" y="20"/>
                  </a:lnTo>
                  <a:lnTo>
                    <a:pt x="2279" y="18"/>
                  </a:lnTo>
                  <a:lnTo>
                    <a:pt x="2283" y="18"/>
                  </a:lnTo>
                  <a:lnTo>
                    <a:pt x="2281" y="18"/>
                  </a:lnTo>
                  <a:lnTo>
                    <a:pt x="2283" y="13"/>
                  </a:lnTo>
                  <a:lnTo>
                    <a:pt x="2285" y="9"/>
                  </a:lnTo>
                  <a:lnTo>
                    <a:pt x="2287" y="6"/>
                  </a:lnTo>
                  <a:lnTo>
                    <a:pt x="2285" y="7"/>
                  </a:lnTo>
                  <a:lnTo>
                    <a:pt x="2279" y="6"/>
                  </a:lnTo>
                  <a:lnTo>
                    <a:pt x="2276" y="4"/>
                  </a:lnTo>
                  <a:close/>
                  <a:moveTo>
                    <a:pt x="1890" y="4"/>
                  </a:moveTo>
                  <a:lnTo>
                    <a:pt x="1886" y="6"/>
                  </a:lnTo>
                  <a:lnTo>
                    <a:pt x="1881" y="7"/>
                  </a:lnTo>
                  <a:lnTo>
                    <a:pt x="1879" y="6"/>
                  </a:lnTo>
                  <a:lnTo>
                    <a:pt x="1883" y="9"/>
                  </a:lnTo>
                  <a:lnTo>
                    <a:pt x="1884" y="13"/>
                  </a:lnTo>
                  <a:lnTo>
                    <a:pt x="1884" y="18"/>
                  </a:lnTo>
                  <a:lnTo>
                    <a:pt x="1884" y="18"/>
                  </a:lnTo>
                  <a:lnTo>
                    <a:pt x="1888" y="20"/>
                  </a:lnTo>
                  <a:lnTo>
                    <a:pt x="1890" y="20"/>
                  </a:lnTo>
                  <a:lnTo>
                    <a:pt x="1894" y="20"/>
                  </a:lnTo>
                  <a:lnTo>
                    <a:pt x="1897" y="18"/>
                  </a:lnTo>
                  <a:lnTo>
                    <a:pt x="1897" y="18"/>
                  </a:lnTo>
                  <a:lnTo>
                    <a:pt x="1897" y="13"/>
                  </a:lnTo>
                  <a:lnTo>
                    <a:pt x="1899" y="9"/>
                  </a:lnTo>
                  <a:lnTo>
                    <a:pt x="1901" y="6"/>
                  </a:lnTo>
                  <a:lnTo>
                    <a:pt x="1899" y="7"/>
                  </a:lnTo>
                  <a:lnTo>
                    <a:pt x="1894" y="6"/>
                  </a:lnTo>
                  <a:lnTo>
                    <a:pt x="1890" y="4"/>
                  </a:lnTo>
                  <a:close/>
                  <a:moveTo>
                    <a:pt x="2063" y="4"/>
                  </a:moveTo>
                  <a:lnTo>
                    <a:pt x="2059" y="6"/>
                  </a:lnTo>
                  <a:lnTo>
                    <a:pt x="2053" y="7"/>
                  </a:lnTo>
                  <a:lnTo>
                    <a:pt x="2052" y="6"/>
                  </a:lnTo>
                  <a:lnTo>
                    <a:pt x="2053" y="9"/>
                  </a:lnTo>
                  <a:lnTo>
                    <a:pt x="2055" y="13"/>
                  </a:lnTo>
                  <a:lnTo>
                    <a:pt x="2055" y="18"/>
                  </a:lnTo>
                  <a:lnTo>
                    <a:pt x="2055" y="18"/>
                  </a:lnTo>
                  <a:lnTo>
                    <a:pt x="2059" y="20"/>
                  </a:lnTo>
                  <a:lnTo>
                    <a:pt x="2063" y="20"/>
                  </a:lnTo>
                  <a:lnTo>
                    <a:pt x="2064" y="20"/>
                  </a:lnTo>
                  <a:lnTo>
                    <a:pt x="2068" y="18"/>
                  </a:lnTo>
                  <a:lnTo>
                    <a:pt x="2068" y="18"/>
                  </a:lnTo>
                  <a:lnTo>
                    <a:pt x="2070" y="13"/>
                  </a:lnTo>
                  <a:lnTo>
                    <a:pt x="2072" y="9"/>
                  </a:lnTo>
                  <a:lnTo>
                    <a:pt x="2074" y="6"/>
                  </a:lnTo>
                  <a:lnTo>
                    <a:pt x="2072" y="7"/>
                  </a:lnTo>
                  <a:lnTo>
                    <a:pt x="2066" y="6"/>
                  </a:lnTo>
                  <a:lnTo>
                    <a:pt x="2063" y="4"/>
                  </a:lnTo>
                  <a:close/>
                  <a:moveTo>
                    <a:pt x="2191" y="4"/>
                  </a:moveTo>
                  <a:lnTo>
                    <a:pt x="2187" y="6"/>
                  </a:lnTo>
                  <a:lnTo>
                    <a:pt x="2182" y="7"/>
                  </a:lnTo>
                  <a:lnTo>
                    <a:pt x="2180" y="6"/>
                  </a:lnTo>
                  <a:lnTo>
                    <a:pt x="2182" y="9"/>
                  </a:lnTo>
                  <a:lnTo>
                    <a:pt x="2184" y="13"/>
                  </a:lnTo>
                  <a:lnTo>
                    <a:pt x="2186" y="18"/>
                  </a:lnTo>
                  <a:lnTo>
                    <a:pt x="2184" y="18"/>
                  </a:lnTo>
                  <a:lnTo>
                    <a:pt x="2187" y="20"/>
                  </a:lnTo>
                  <a:lnTo>
                    <a:pt x="2191" y="22"/>
                  </a:lnTo>
                  <a:lnTo>
                    <a:pt x="2195" y="20"/>
                  </a:lnTo>
                  <a:lnTo>
                    <a:pt x="2198" y="18"/>
                  </a:lnTo>
                  <a:lnTo>
                    <a:pt x="2197" y="18"/>
                  </a:lnTo>
                  <a:lnTo>
                    <a:pt x="2198" y="13"/>
                  </a:lnTo>
                  <a:lnTo>
                    <a:pt x="2200" y="9"/>
                  </a:lnTo>
                  <a:lnTo>
                    <a:pt x="2202" y="6"/>
                  </a:lnTo>
                  <a:lnTo>
                    <a:pt x="2200" y="7"/>
                  </a:lnTo>
                  <a:lnTo>
                    <a:pt x="2195" y="6"/>
                  </a:lnTo>
                  <a:lnTo>
                    <a:pt x="2191" y="4"/>
                  </a:lnTo>
                  <a:close/>
                  <a:moveTo>
                    <a:pt x="1932" y="4"/>
                  </a:moveTo>
                  <a:lnTo>
                    <a:pt x="1928" y="6"/>
                  </a:lnTo>
                  <a:lnTo>
                    <a:pt x="1923" y="7"/>
                  </a:lnTo>
                  <a:lnTo>
                    <a:pt x="1921" y="6"/>
                  </a:lnTo>
                  <a:lnTo>
                    <a:pt x="1925" y="9"/>
                  </a:lnTo>
                  <a:lnTo>
                    <a:pt x="1925" y="13"/>
                  </a:lnTo>
                  <a:lnTo>
                    <a:pt x="1927" y="18"/>
                  </a:lnTo>
                  <a:lnTo>
                    <a:pt x="1927" y="18"/>
                  </a:lnTo>
                  <a:lnTo>
                    <a:pt x="1930" y="20"/>
                  </a:lnTo>
                  <a:lnTo>
                    <a:pt x="1932" y="22"/>
                  </a:lnTo>
                  <a:lnTo>
                    <a:pt x="1936" y="20"/>
                  </a:lnTo>
                  <a:lnTo>
                    <a:pt x="1939" y="18"/>
                  </a:lnTo>
                  <a:lnTo>
                    <a:pt x="1939" y="18"/>
                  </a:lnTo>
                  <a:lnTo>
                    <a:pt x="1939" y="13"/>
                  </a:lnTo>
                  <a:lnTo>
                    <a:pt x="1941" y="9"/>
                  </a:lnTo>
                  <a:lnTo>
                    <a:pt x="1945" y="6"/>
                  </a:lnTo>
                  <a:lnTo>
                    <a:pt x="1941" y="7"/>
                  </a:lnTo>
                  <a:lnTo>
                    <a:pt x="1936" y="6"/>
                  </a:lnTo>
                  <a:lnTo>
                    <a:pt x="1932" y="4"/>
                  </a:lnTo>
                  <a:close/>
                  <a:moveTo>
                    <a:pt x="1805" y="4"/>
                  </a:moveTo>
                  <a:lnTo>
                    <a:pt x="1800" y="6"/>
                  </a:lnTo>
                  <a:lnTo>
                    <a:pt x="1796" y="7"/>
                  </a:lnTo>
                  <a:lnTo>
                    <a:pt x="1794" y="6"/>
                  </a:lnTo>
                  <a:lnTo>
                    <a:pt x="1796" y="9"/>
                  </a:lnTo>
                  <a:lnTo>
                    <a:pt x="1798" y="13"/>
                  </a:lnTo>
                  <a:lnTo>
                    <a:pt x="1798" y="18"/>
                  </a:lnTo>
                  <a:lnTo>
                    <a:pt x="1798" y="18"/>
                  </a:lnTo>
                  <a:lnTo>
                    <a:pt x="1802" y="20"/>
                  </a:lnTo>
                  <a:lnTo>
                    <a:pt x="1805" y="22"/>
                  </a:lnTo>
                  <a:lnTo>
                    <a:pt x="1807" y="20"/>
                  </a:lnTo>
                  <a:lnTo>
                    <a:pt x="1811" y="18"/>
                  </a:lnTo>
                  <a:lnTo>
                    <a:pt x="1811" y="18"/>
                  </a:lnTo>
                  <a:lnTo>
                    <a:pt x="1813" y="13"/>
                  </a:lnTo>
                  <a:lnTo>
                    <a:pt x="1815" y="9"/>
                  </a:lnTo>
                  <a:lnTo>
                    <a:pt x="1816" y="6"/>
                  </a:lnTo>
                  <a:lnTo>
                    <a:pt x="1813" y="7"/>
                  </a:lnTo>
                  <a:lnTo>
                    <a:pt x="1809" y="6"/>
                  </a:lnTo>
                  <a:lnTo>
                    <a:pt x="1805" y="4"/>
                  </a:lnTo>
                  <a:close/>
                  <a:moveTo>
                    <a:pt x="2105" y="4"/>
                  </a:moveTo>
                  <a:lnTo>
                    <a:pt x="2101" y="6"/>
                  </a:lnTo>
                  <a:lnTo>
                    <a:pt x="2096" y="7"/>
                  </a:lnTo>
                  <a:lnTo>
                    <a:pt x="2094" y="6"/>
                  </a:lnTo>
                  <a:lnTo>
                    <a:pt x="2096" y="9"/>
                  </a:lnTo>
                  <a:lnTo>
                    <a:pt x="2097" y="13"/>
                  </a:lnTo>
                  <a:lnTo>
                    <a:pt x="2099" y="18"/>
                  </a:lnTo>
                  <a:lnTo>
                    <a:pt x="2097" y="18"/>
                  </a:lnTo>
                  <a:lnTo>
                    <a:pt x="2101" y="20"/>
                  </a:lnTo>
                  <a:lnTo>
                    <a:pt x="2105" y="22"/>
                  </a:lnTo>
                  <a:lnTo>
                    <a:pt x="2108" y="20"/>
                  </a:lnTo>
                  <a:lnTo>
                    <a:pt x="2112" y="18"/>
                  </a:lnTo>
                  <a:lnTo>
                    <a:pt x="2112" y="18"/>
                  </a:lnTo>
                  <a:lnTo>
                    <a:pt x="2112" y="13"/>
                  </a:lnTo>
                  <a:lnTo>
                    <a:pt x="2114" y="9"/>
                  </a:lnTo>
                  <a:lnTo>
                    <a:pt x="2116" y="6"/>
                  </a:lnTo>
                  <a:lnTo>
                    <a:pt x="2114" y="7"/>
                  </a:lnTo>
                  <a:lnTo>
                    <a:pt x="2108" y="6"/>
                  </a:lnTo>
                  <a:lnTo>
                    <a:pt x="2105" y="4"/>
                  </a:lnTo>
                  <a:close/>
                  <a:moveTo>
                    <a:pt x="1974" y="4"/>
                  </a:moveTo>
                  <a:lnTo>
                    <a:pt x="1971" y="6"/>
                  </a:lnTo>
                  <a:lnTo>
                    <a:pt x="1967" y="7"/>
                  </a:lnTo>
                  <a:lnTo>
                    <a:pt x="1963" y="6"/>
                  </a:lnTo>
                  <a:lnTo>
                    <a:pt x="1967" y="9"/>
                  </a:lnTo>
                  <a:lnTo>
                    <a:pt x="1969" y="13"/>
                  </a:lnTo>
                  <a:lnTo>
                    <a:pt x="1969" y="18"/>
                  </a:lnTo>
                  <a:lnTo>
                    <a:pt x="1969" y="18"/>
                  </a:lnTo>
                  <a:lnTo>
                    <a:pt x="1973" y="20"/>
                  </a:lnTo>
                  <a:lnTo>
                    <a:pt x="1974" y="22"/>
                  </a:lnTo>
                  <a:lnTo>
                    <a:pt x="1978" y="20"/>
                  </a:lnTo>
                  <a:lnTo>
                    <a:pt x="1982" y="18"/>
                  </a:lnTo>
                  <a:lnTo>
                    <a:pt x="1982" y="18"/>
                  </a:lnTo>
                  <a:lnTo>
                    <a:pt x="1982" y="13"/>
                  </a:lnTo>
                  <a:lnTo>
                    <a:pt x="1984" y="9"/>
                  </a:lnTo>
                  <a:lnTo>
                    <a:pt x="1987" y="6"/>
                  </a:lnTo>
                  <a:lnTo>
                    <a:pt x="1984" y="7"/>
                  </a:lnTo>
                  <a:lnTo>
                    <a:pt x="1980" y="6"/>
                  </a:lnTo>
                  <a:lnTo>
                    <a:pt x="1974" y="4"/>
                  </a:lnTo>
                  <a:close/>
                  <a:moveTo>
                    <a:pt x="1848" y="4"/>
                  </a:moveTo>
                  <a:lnTo>
                    <a:pt x="1844" y="6"/>
                  </a:lnTo>
                  <a:lnTo>
                    <a:pt x="1838" y="7"/>
                  </a:lnTo>
                  <a:lnTo>
                    <a:pt x="1837" y="6"/>
                  </a:lnTo>
                  <a:lnTo>
                    <a:pt x="1838" y="9"/>
                  </a:lnTo>
                  <a:lnTo>
                    <a:pt x="1840" y="13"/>
                  </a:lnTo>
                  <a:lnTo>
                    <a:pt x="1840" y="18"/>
                  </a:lnTo>
                  <a:lnTo>
                    <a:pt x="1840" y="18"/>
                  </a:lnTo>
                  <a:lnTo>
                    <a:pt x="1844" y="20"/>
                  </a:lnTo>
                  <a:lnTo>
                    <a:pt x="1848" y="22"/>
                  </a:lnTo>
                  <a:lnTo>
                    <a:pt x="1851" y="20"/>
                  </a:lnTo>
                  <a:lnTo>
                    <a:pt x="1855" y="18"/>
                  </a:lnTo>
                  <a:lnTo>
                    <a:pt x="1855" y="18"/>
                  </a:lnTo>
                  <a:lnTo>
                    <a:pt x="1855" y="13"/>
                  </a:lnTo>
                  <a:lnTo>
                    <a:pt x="1857" y="9"/>
                  </a:lnTo>
                  <a:lnTo>
                    <a:pt x="1859" y="6"/>
                  </a:lnTo>
                  <a:lnTo>
                    <a:pt x="1857" y="7"/>
                  </a:lnTo>
                  <a:lnTo>
                    <a:pt x="1851" y="6"/>
                  </a:lnTo>
                  <a:lnTo>
                    <a:pt x="1848" y="4"/>
                  </a:lnTo>
                  <a:close/>
                  <a:moveTo>
                    <a:pt x="2233" y="4"/>
                  </a:moveTo>
                  <a:lnTo>
                    <a:pt x="2230" y="6"/>
                  </a:lnTo>
                  <a:lnTo>
                    <a:pt x="2224" y="7"/>
                  </a:lnTo>
                  <a:lnTo>
                    <a:pt x="2222" y="6"/>
                  </a:lnTo>
                  <a:lnTo>
                    <a:pt x="2224" y="9"/>
                  </a:lnTo>
                  <a:lnTo>
                    <a:pt x="2226" y="13"/>
                  </a:lnTo>
                  <a:lnTo>
                    <a:pt x="2228" y="18"/>
                  </a:lnTo>
                  <a:lnTo>
                    <a:pt x="2228" y="18"/>
                  </a:lnTo>
                  <a:lnTo>
                    <a:pt x="2232" y="20"/>
                  </a:lnTo>
                  <a:lnTo>
                    <a:pt x="2233" y="22"/>
                  </a:lnTo>
                  <a:lnTo>
                    <a:pt x="2237" y="20"/>
                  </a:lnTo>
                  <a:lnTo>
                    <a:pt x="2241" y="18"/>
                  </a:lnTo>
                  <a:lnTo>
                    <a:pt x="2241" y="18"/>
                  </a:lnTo>
                  <a:lnTo>
                    <a:pt x="2241" y="13"/>
                  </a:lnTo>
                  <a:lnTo>
                    <a:pt x="2243" y="9"/>
                  </a:lnTo>
                  <a:lnTo>
                    <a:pt x="2246" y="6"/>
                  </a:lnTo>
                  <a:lnTo>
                    <a:pt x="2243" y="7"/>
                  </a:lnTo>
                  <a:lnTo>
                    <a:pt x="2239" y="6"/>
                  </a:lnTo>
                  <a:lnTo>
                    <a:pt x="2233" y="4"/>
                  </a:lnTo>
                  <a:close/>
                  <a:moveTo>
                    <a:pt x="2149" y="4"/>
                  </a:moveTo>
                  <a:lnTo>
                    <a:pt x="2143" y="6"/>
                  </a:lnTo>
                  <a:lnTo>
                    <a:pt x="2140" y="7"/>
                  </a:lnTo>
                  <a:lnTo>
                    <a:pt x="2136" y="6"/>
                  </a:lnTo>
                  <a:lnTo>
                    <a:pt x="2140" y="9"/>
                  </a:lnTo>
                  <a:lnTo>
                    <a:pt x="2142" y="13"/>
                  </a:lnTo>
                  <a:lnTo>
                    <a:pt x="2142" y="18"/>
                  </a:lnTo>
                  <a:lnTo>
                    <a:pt x="2142" y="18"/>
                  </a:lnTo>
                  <a:lnTo>
                    <a:pt x="2145" y="20"/>
                  </a:lnTo>
                  <a:lnTo>
                    <a:pt x="2149" y="22"/>
                  </a:lnTo>
                  <a:lnTo>
                    <a:pt x="2151" y="20"/>
                  </a:lnTo>
                  <a:lnTo>
                    <a:pt x="2154" y="18"/>
                  </a:lnTo>
                  <a:lnTo>
                    <a:pt x="2154" y="18"/>
                  </a:lnTo>
                  <a:lnTo>
                    <a:pt x="2156" y="13"/>
                  </a:lnTo>
                  <a:lnTo>
                    <a:pt x="2158" y="9"/>
                  </a:lnTo>
                  <a:lnTo>
                    <a:pt x="2160" y="6"/>
                  </a:lnTo>
                  <a:lnTo>
                    <a:pt x="2156" y="7"/>
                  </a:lnTo>
                  <a:lnTo>
                    <a:pt x="2153" y="6"/>
                  </a:lnTo>
                  <a:lnTo>
                    <a:pt x="2149" y="4"/>
                  </a:lnTo>
                  <a:close/>
                  <a:moveTo>
                    <a:pt x="2018" y="4"/>
                  </a:moveTo>
                  <a:lnTo>
                    <a:pt x="2015" y="6"/>
                  </a:lnTo>
                  <a:lnTo>
                    <a:pt x="2009" y="7"/>
                  </a:lnTo>
                  <a:lnTo>
                    <a:pt x="2007" y="6"/>
                  </a:lnTo>
                  <a:lnTo>
                    <a:pt x="2009" y="9"/>
                  </a:lnTo>
                  <a:lnTo>
                    <a:pt x="2011" y="13"/>
                  </a:lnTo>
                  <a:lnTo>
                    <a:pt x="2011" y="18"/>
                  </a:lnTo>
                  <a:lnTo>
                    <a:pt x="2011" y="18"/>
                  </a:lnTo>
                  <a:lnTo>
                    <a:pt x="2015" y="20"/>
                  </a:lnTo>
                  <a:lnTo>
                    <a:pt x="2018" y="22"/>
                  </a:lnTo>
                  <a:lnTo>
                    <a:pt x="2022" y="20"/>
                  </a:lnTo>
                  <a:lnTo>
                    <a:pt x="2026" y="18"/>
                  </a:lnTo>
                  <a:lnTo>
                    <a:pt x="2026" y="18"/>
                  </a:lnTo>
                  <a:lnTo>
                    <a:pt x="2026" y="13"/>
                  </a:lnTo>
                  <a:lnTo>
                    <a:pt x="2028" y="9"/>
                  </a:lnTo>
                  <a:lnTo>
                    <a:pt x="2031" y="6"/>
                  </a:lnTo>
                  <a:lnTo>
                    <a:pt x="2028" y="7"/>
                  </a:lnTo>
                  <a:lnTo>
                    <a:pt x="2024" y="6"/>
                  </a:lnTo>
                  <a:lnTo>
                    <a:pt x="2018" y="4"/>
                  </a:lnTo>
                  <a:close/>
                  <a:moveTo>
                    <a:pt x="2470" y="2"/>
                  </a:moveTo>
                  <a:lnTo>
                    <a:pt x="2476" y="4"/>
                  </a:lnTo>
                  <a:lnTo>
                    <a:pt x="2481" y="7"/>
                  </a:lnTo>
                  <a:lnTo>
                    <a:pt x="2483" y="11"/>
                  </a:lnTo>
                  <a:lnTo>
                    <a:pt x="2485" y="18"/>
                  </a:lnTo>
                  <a:lnTo>
                    <a:pt x="2485" y="18"/>
                  </a:lnTo>
                  <a:lnTo>
                    <a:pt x="2491" y="20"/>
                  </a:lnTo>
                  <a:lnTo>
                    <a:pt x="2494" y="24"/>
                  </a:lnTo>
                  <a:lnTo>
                    <a:pt x="2496" y="28"/>
                  </a:lnTo>
                  <a:lnTo>
                    <a:pt x="2498" y="33"/>
                  </a:lnTo>
                  <a:lnTo>
                    <a:pt x="2496" y="39"/>
                  </a:lnTo>
                  <a:lnTo>
                    <a:pt x="2492" y="44"/>
                  </a:lnTo>
                  <a:lnTo>
                    <a:pt x="2489" y="46"/>
                  </a:lnTo>
                  <a:lnTo>
                    <a:pt x="2483" y="48"/>
                  </a:lnTo>
                  <a:lnTo>
                    <a:pt x="2478" y="48"/>
                  </a:lnTo>
                  <a:lnTo>
                    <a:pt x="2472" y="44"/>
                  </a:lnTo>
                  <a:lnTo>
                    <a:pt x="2470" y="41"/>
                  </a:lnTo>
                  <a:lnTo>
                    <a:pt x="2467" y="44"/>
                  </a:lnTo>
                  <a:lnTo>
                    <a:pt x="2463" y="48"/>
                  </a:lnTo>
                  <a:lnTo>
                    <a:pt x="2457" y="48"/>
                  </a:lnTo>
                  <a:lnTo>
                    <a:pt x="2452" y="46"/>
                  </a:lnTo>
                  <a:lnTo>
                    <a:pt x="2446" y="44"/>
                  </a:lnTo>
                  <a:lnTo>
                    <a:pt x="2443" y="39"/>
                  </a:lnTo>
                  <a:lnTo>
                    <a:pt x="2443" y="33"/>
                  </a:lnTo>
                  <a:lnTo>
                    <a:pt x="2443" y="28"/>
                  </a:lnTo>
                  <a:lnTo>
                    <a:pt x="2446" y="24"/>
                  </a:lnTo>
                  <a:lnTo>
                    <a:pt x="2450" y="20"/>
                  </a:lnTo>
                  <a:lnTo>
                    <a:pt x="2456" y="18"/>
                  </a:lnTo>
                  <a:lnTo>
                    <a:pt x="2456" y="18"/>
                  </a:lnTo>
                  <a:lnTo>
                    <a:pt x="2456" y="11"/>
                  </a:lnTo>
                  <a:lnTo>
                    <a:pt x="2459" y="7"/>
                  </a:lnTo>
                  <a:lnTo>
                    <a:pt x="2465" y="4"/>
                  </a:lnTo>
                  <a:lnTo>
                    <a:pt x="2470" y="2"/>
                  </a:lnTo>
                  <a:close/>
                  <a:moveTo>
                    <a:pt x="27" y="0"/>
                  </a:moveTo>
                  <a:lnTo>
                    <a:pt x="33" y="2"/>
                  </a:lnTo>
                  <a:lnTo>
                    <a:pt x="38" y="6"/>
                  </a:lnTo>
                  <a:lnTo>
                    <a:pt x="42" y="9"/>
                  </a:lnTo>
                  <a:lnTo>
                    <a:pt x="42" y="17"/>
                  </a:lnTo>
                  <a:lnTo>
                    <a:pt x="42" y="17"/>
                  </a:lnTo>
                  <a:lnTo>
                    <a:pt x="46" y="18"/>
                  </a:lnTo>
                  <a:lnTo>
                    <a:pt x="49" y="20"/>
                  </a:lnTo>
                  <a:lnTo>
                    <a:pt x="51" y="18"/>
                  </a:lnTo>
                  <a:lnTo>
                    <a:pt x="55" y="17"/>
                  </a:lnTo>
                  <a:lnTo>
                    <a:pt x="55" y="17"/>
                  </a:lnTo>
                  <a:lnTo>
                    <a:pt x="57" y="9"/>
                  </a:lnTo>
                  <a:lnTo>
                    <a:pt x="60" y="6"/>
                  </a:lnTo>
                  <a:lnTo>
                    <a:pt x="64" y="2"/>
                  </a:lnTo>
                  <a:lnTo>
                    <a:pt x="69" y="0"/>
                  </a:lnTo>
                  <a:lnTo>
                    <a:pt x="77" y="2"/>
                  </a:lnTo>
                  <a:lnTo>
                    <a:pt x="80" y="6"/>
                  </a:lnTo>
                  <a:lnTo>
                    <a:pt x="84" y="9"/>
                  </a:lnTo>
                  <a:lnTo>
                    <a:pt x="86" y="17"/>
                  </a:lnTo>
                  <a:lnTo>
                    <a:pt x="84" y="17"/>
                  </a:lnTo>
                  <a:lnTo>
                    <a:pt x="88" y="18"/>
                  </a:lnTo>
                  <a:lnTo>
                    <a:pt x="92" y="20"/>
                  </a:lnTo>
                  <a:lnTo>
                    <a:pt x="95" y="18"/>
                  </a:lnTo>
                  <a:lnTo>
                    <a:pt x="99" y="17"/>
                  </a:lnTo>
                  <a:lnTo>
                    <a:pt x="99" y="17"/>
                  </a:lnTo>
                  <a:lnTo>
                    <a:pt x="99" y="9"/>
                  </a:lnTo>
                  <a:lnTo>
                    <a:pt x="103" y="6"/>
                  </a:lnTo>
                  <a:lnTo>
                    <a:pt x="108" y="2"/>
                  </a:lnTo>
                  <a:lnTo>
                    <a:pt x="114" y="0"/>
                  </a:lnTo>
                  <a:lnTo>
                    <a:pt x="119" y="2"/>
                  </a:lnTo>
                  <a:lnTo>
                    <a:pt x="125" y="6"/>
                  </a:lnTo>
                  <a:lnTo>
                    <a:pt x="126" y="9"/>
                  </a:lnTo>
                  <a:lnTo>
                    <a:pt x="128" y="17"/>
                  </a:lnTo>
                  <a:lnTo>
                    <a:pt x="128" y="17"/>
                  </a:lnTo>
                  <a:lnTo>
                    <a:pt x="132" y="18"/>
                  </a:lnTo>
                  <a:lnTo>
                    <a:pt x="136" y="20"/>
                  </a:lnTo>
                  <a:lnTo>
                    <a:pt x="139" y="18"/>
                  </a:lnTo>
                  <a:lnTo>
                    <a:pt x="143" y="17"/>
                  </a:lnTo>
                  <a:lnTo>
                    <a:pt x="143" y="17"/>
                  </a:lnTo>
                  <a:lnTo>
                    <a:pt x="143" y="9"/>
                  </a:lnTo>
                  <a:lnTo>
                    <a:pt x="147" y="6"/>
                  </a:lnTo>
                  <a:lnTo>
                    <a:pt x="152" y="2"/>
                  </a:lnTo>
                  <a:lnTo>
                    <a:pt x="158" y="0"/>
                  </a:lnTo>
                  <a:lnTo>
                    <a:pt x="163" y="2"/>
                  </a:lnTo>
                  <a:lnTo>
                    <a:pt x="169" y="6"/>
                  </a:lnTo>
                  <a:lnTo>
                    <a:pt x="171" y="9"/>
                  </a:lnTo>
                  <a:lnTo>
                    <a:pt x="172" y="17"/>
                  </a:lnTo>
                  <a:lnTo>
                    <a:pt x="172" y="17"/>
                  </a:lnTo>
                  <a:lnTo>
                    <a:pt x="176" y="18"/>
                  </a:lnTo>
                  <a:lnTo>
                    <a:pt x="178" y="20"/>
                  </a:lnTo>
                  <a:lnTo>
                    <a:pt x="182" y="18"/>
                  </a:lnTo>
                  <a:lnTo>
                    <a:pt x="185" y="17"/>
                  </a:lnTo>
                  <a:lnTo>
                    <a:pt x="185" y="17"/>
                  </a:lnTo>
                  <a:lnTo>
                    <a:pt x="185" y="9"/>
                  </a:lnTo>
                  <a:lnTo>
                    <a:pt x="189" y="6"/>
                  </a:lnTo>
                  <a:lnTo>
                    <a:pt x="194" y="2"/>
                  </a:lnTo>
                  <a:lnTo>
                    <a:pt x="200" y="0"/>
                  </a:lnTo>
                  <a:lnTo>
                    <a:pt x="205" y="2"/>
                  </a:lnTo>
                  <a:lnTo>
                    <a:pt x="211" y="6"/>
                  </a:lnTo>
                  <a:lnTo>
                    <a:pt x="215" y="9"/>
                  </a:lnTo>
                  <a:lnTo>
                    <a:pt x="215" y="17"/>
                  </a:lnTo>
                  <a:lnTo>
                    <a:pt x="215" y="17"/>
                  </a:lnTo>
                  <a:lnTo>
                    <a:pt x="218" y="18"/>
                  </a:lnTo>
                  <a:lnTo>
                    <a:pt x="222" y="20"/>
                  </a:lnTo>
                  <a:lnTo>
                    <a:pt x="224" y="18"/>
                  </a:lnTo>
                  <a:lnTo>
                    <a:pt x="227" y="17"/>
                  </a:lnTo>
                  <a:lnTo>
                    <a:pt x="227" y="17"/>
                  </a:lnTo>
                  <a:lnTo>
                    <a:pt x="229" y="9"/>
                  </a:lnTo>
                  <a:lnTo>
                    <a:pt x="233" y="6"/>
                  </a:lnTo>
                  <a:lnTo>
                    <a:pt x="237" y="2"/>
                  </a:lnTo>
                  <a:lnTo>
                    <a:pt x="242" y="0"/>
                  </a:lnTo>
                  <a:lnTo>
                    <a:pt x="249" y="2"/>
                  </a:lnTo>
                  <a:lnTo>
                    <a:pt x="253" y="6"/>
                  </a:lnTo>
                  <a:lnTo>
                    <a:pt x="257" y="9"/>
                  </a:lnTo>
                  <a:lnTo>
                    <a:pt x="259" y="17"/>
                  </a:lnTo>
                  <a:lnTo>
                    <a:pt x="257" y="17"/>
                  </a:lnTo>
                  <a:lnTo>
                    <a:pt x="261" y="18"/>
                  </a:lnTo>
                  <a:lnTo>
                    <a:pt x="264" y="20"/>
                  </a:lnTo>
                  <a:lnTo>
                    <a:pt x="268" y="18"/>
                  </a:lnTo>
                  <a:lnTo>
                    <a:pt x="272" y="17"/>
                  </a:lnTo>
                  <a:lnTo>
                    <a:pt x="272" y="17"/>
                  </a:lnTo>
                  <a:lnTo>
                    <a:pt x="272" y="9"/>
                  </a:lnTo>
                  <a:lnTo>
                    <a:pt x="275" y="6"/>
                  </a:lnTo>
                  <a:lnTo>
                    <a:pt x="281" y="2"/>
                  </a:lnTo>
                  <a:lnTo>
                    <a:pt x="286" y="0"/>
                  </a:lnTo>
                  <a:lnTo>
                    <a:pt x="292" y="2"/>
                  </a:lnTo>
                  <a:lnTo>
                    <a:pt x="297" y="6"/>
                  </a:lnTo>
                  <a:lnTo>
                    <a:pt x="299" y="9"/>
                  </a:lnTo>
                  <a:lnTo>
                    <a:pt x="301" y="17"/>
                  </a:lnTo>
                  <a:lnTo>
                    <a:pt x="301" y="17"/>
                  </a:lnTo>
                  <a:lnTo>
                    <a:pt x="305" y="18"/>
                  </a:lnTo>
                  <a:lnTo>
                    <a:pt x="306" y="20"/>
                  </a:lnTo>
                  <a:lnTo>
                    <a:pt x="310" y="18"/>
                  </a:lnTo>
                  <a:lnTo>
                    <a:pt x="314" y="17"/>
                  </a:lnTo>
                  <a:lnTo>
                    <a:pt x="314" y="17"/>
                  </a:lnTo>
                  <a:lnTo>
                    <a:pt x="316" y="9"/>
                  </a:lnTo>
                  <a:lnTo>
                    <a:pt x="317" y="6"/>
                  </a:lnTo>
                  <a:lnTo>
                    <a:pt x="323" y="2"/>
                  </a:lnTo>
                  <a:lnTo>
                    <a:pt x="328" y="0"/>
                  </a:lnTo>
                  <a:lnTo>
                    <a:pt x="334" y="2"/>
                  </a:lnTo>
                  <a:lnTo>
                    <a:pt x="340" y="6"/>
                  </a:lnTo>
                  <a:lnTo>
                    <a:pt x="343" y="9"/>
                  </a:lnTo>
                  <a:lnTo>
                    <a:pt x="343" y="17"/>
                  </a:lnTo>
                  <a:lnTo>
                    <a:pt x="343" y="17"/>
                  </a:lnTo>
                  <a:lnTo>
                    <a:pt x="347" y="18"/>
                  </a:lnTo>
                  <a:lnTo>
                    <a:pt x="351" y="20"/>
                  </a:lnTo>
                  <a:lnTo>
                    <a:pt x="352" y="18"/>
                  </a:lnTo>
                  <a:lnTo>
                    <a:pt x="356" y="17"/>
                  </a:lnTo>
                  <a:lnTo>
                    <a:pt x="356" y="17"/>
                  </a:lnTo>
                  <a:lnTo>
                    <a:pt x="358" y="9"/>
                  </a:lnTo>
                  <a:lnTo>
                    <a:pt x="362" y="6"/>
                  </a:lnTo>
                  <a:lnTo>
                    <a:pt x="365" y="2"/>
                  </a:lnTo>
                  <a:lnTo>
                    <a:pt x="371" y="0"/>
                  </a:lnTo>
                  <a:lnTo>
                    <a:pt x="378" y="2"/>
                  </a:lnTo>
                  <a:lnTo>
                    <a:pt x="382" y="6"/>
                  </a:lnTo>
                  <a:lnTo>
                    <a:pt x="385" y="9"/>
                  </a:lnTo>
                  <a:lnTo>
                    <a:pt x="387" y="17"/>
                  </a:lnTo>
                  <a:lnTo>
                    <a:pt x="385" y="17"/>
                  </a:lnTo>
                  <a:lnTo>
                    <a:pt x="389" y="18"/>
                  </a:lnTo>
                  <a:lnTo>
                    <a:pt x="393" y="20"/>
                  </a:lnTo>
                  <a:lnTo>
                    <a:pt x="396" y="18"/>
                  </a:lnTo>
                  <a:lnTo>
                    <a:pt x="400" y="17"/>
                  </a:lnTo>
                  <a:lnTo>
                    <a:pt x="398" y="17"/>
                  </a:lnTo>
                  <a:lnTo>
                    <a:pt x="400" y="9"/>
                  </a:lnTo>
                  <a:lnTo>
                    <a:pt x="404" y="6"/>
                  </a:lnTo>
                  <a:lnTo>
                    <a:pt x="407" y="2"/>
                  </a:lnTo>
                  <a:lnTo>
                    <a:pt x="415" y="0"/>
                  </a:lnTo>
                  <a:lnTo>
                    <a:pt x="420" y="2"/>
                  </a:lnTo>
                  <a:lnTo>
                    <a:pt x="424" y="6"/>
                  </a:lnTo>
                  <a:lnTo>
                    <a:pt x="428" y="9"/>
                  </a:lnTo>
                  <a:lnTo>
                    <a:pt x="430" y="17"/>
                  </a:lnTo>
                  <a:lnTo>
                    <a:pt x="430" y="17"/>
                  </a:lnTo>
                  <a:lnTo>
                    <a:pt x="433" y="18"/>
                  </a:lnTo>
                  <a:lnTo>
                    <a:pt x="435" y="20"/>
                  </a:lnTo>
                  <a:lnTo>
                    <a:pt x="439" y="18"/>
                  </a:lnTo>
                  <a:lnTo>
                    <a:pt x="442" y="17"/>
                  </a:lnTo>
                  <a:lnTo>
                    <a:pt x="442" y="17"/>
                  </a:lnTo>
                  <a:lnTo>
                    <a:pt x="442" y="9"/>
                  </a:lnTo>
                  <a:lnTo>
                    <a:pt x="446" y="6"/>
                  </a:lnTo>
                  <a:lnTo>
                    <a:pt x="452" y="2"/>
                  </a:lnTo>
                  <a:lnTo>
                    <a:pt x="457" y="0"/>
                  </a:lnTo>
                  <a:lnTo>
                    <a:pt x="463" y="2"/>
                  </a:lnTo>
                  <a:lnTo>
                    <a:pt x="468" y="6"/>
                  </a:lnTo>
                  <a:lnTo>
                    <a:pt x="470" y="9"/>
                  </a:lnTo>
                  <a:lnTo>
                    <a:pt x="472" y="17"/>
                  </a:lnTo>
                  <a:lnTo>
                    <a:pt x="472" y="17"/>
                  </a:lnTo>
                  <a:lnTo>
                    <a:pt x="475" y="18"/>
                  </a:lnTo>
                  <a:lnTo>
                    <a:pt x="479" y="20"/>
                  </a:lnTo>
                  <a:lnTo>
                    <a:pt x="481" y="18"/>
                  </a:lnTo>
                  <a:lnTo>
                    <a:pt x="485" y="17"/>
                  </a:lnTo>
                  <a:lnTo>
                    <a:pt x="485" y="17"/>
                  </a:lnTo>
                  <a:lnTo>
                    <a:pt x="486" y="9"/>
                  </a:lnTo>
                  <a:lnTo>
                    <a:pt x="490" y="6"/>
                  </a:lnTo>
                  <a:lnTo>
                    <a:pt x="494" y="2"/>
                  </a:lnTo>
                  <a:lnTo>
                    <a:pt x="501" y="0"/>
                  </a:lnTo>
                  <a:lnTo>
                    <a:pt x="507" y="2"/>
                  </a:lnTo>
                  <a:lnTo>
                    <a:pt x="510" y="6"/>
                  </a:lnTo>
                  <a:lnTo>
                    <a:pt x="514" y="9"/>
                  </a:lnTo>
                  <a:lnTo>
                    <a:pt x="516" y="17"/>
                  </a:lnTo>
                  <a:lnTo>
                    <a:pt x="516" y="17"/>
                  </a:lnTo>
                  <a:lnTo>
                    <a:pt x="518" y="18"/>
                  </a:lnTo>
                  <a:lnTo>
                    <a:pt x="521" y="20"/>
                  </a:lnTo>
                  <a:lnTo>
                    <a:pt x="525" y="18"/>
                  </a:lnTo>
                  <a:lnTo>
                    <a:pt x="529" y="17"/>
                  </a:lnTo>
                  <a:lnTo>
                    <a:pt x="529" y="17"/>
                  </a:lnTo>
                  <a:lnTo>
                    <a:pt x="529" y="9"/>
                  </a:lnTo>
                  <a:lnTo>
                    <a:pt x="532" y="6"/>
                  </a:lnTo>
                  <a:lnTo>
                    <a:pt x="538" y="2"/>
                  </a:lnTo>
                  <a:lnTo>
                    <a:pt x="543" y="0"/>
                  </a:lnTo>
                  <a:lnTo>
                    <a:pt x="549" y="2"/>
                  </a:lnTo>
                  <a:lnTo>
                    <a:pt x="553" y="6"/>
                  </a:lnTo>
                  <a:lnTo>
                    <a:pt x="556" y="9"/>
                  </a:lnTo>
                  <a:lnTo>
                    <a:pt x="558" y="17"/>
                  </a:lnTo>
                  <a:lnTo>
                    <a:pt x="558" y="17"/>
                  </a:lnTo>
                  <a:lnTo>
                    <a:pt x="562" y="18"/>
                  </a:lnTo>
                  <a:lnTo>
                    <a:pt x="564" y="20"/>
                  </a:lnTo>
                  <a:lnTo>
                    <a:pt x="567" y="18"/>
                  </a:lnTo>
                  <a:lnTo>
                    <a:pt x="571" y="17"/>
                  </a:lnTo>
                  <a:lnTo>
                    <a:pt x="571" y="17"/>
                  </a:lnTo>
                  <a:lnTo>
                    <a:pt x="573" y="9"/>
                  </a:lnTo>
                  <a:lnTo>
                    <a:pt x="575" y="6"/>
                  </a:lnTo>
                  <a:lnTo>
                    <a:pt x="580" y="2"/>
                  </a:lnTo>
                  <a:lnTo>
                    <a:pt x="586" y="0"/>
                  </a:lnTo>
                  <a:lnTo>
                    <a:pt x="591" y="2"/>
                  </a:lnTo>
                  <a:lnTo>
                    <a:pt x="597" y="6"/>
                  </a:lnTo>
                  <a:lnTo>
                    <a:pt x="600" y="9"/>
                  </a:lnTo>
                  <a:lnTo>
                    <a:pt x="600" y="17"/>
                  </a:lnTo>
                  <a:lnTo>
                    <a:pt x="600" y="17"/>
                  </a:lnTo>
                  <a:lnTo>
                    <a:pt x="604" y="18"/>
                  </a:lnTo>
                  <a:lnTo>
                    <a:pt x="608" y="20"/>
                  </a:lnTo>
                  <a:lnTo>
                    <a:pt x="610" y="18"/>
                  </a:lnTo>
                  <a:lnTo>
                    <a:pt x="613" y="17"/>
                  </a:lnTo>
                  <a:lnTo>
                    <a:pt x="613" y="17"/>
                  </a:lnTo>
                  <a:lnTo>
                    <a:pt x="615" y="9"/>
                  </a:lnTo>
                  <a:lnTo>
                    <a:pt x="617" y="6"/>
                  </a:lnTo>
                  <a:lnTo>
                    <a:pt x="622" y="2"/>
                  </a:lnTo>
                  <a:lnTo>
                    <a:pt x="628" y="0"/>
                  </a:lnTo>
                  <a:lnTo>
                    <a:pt x="633" y="2"/>
                  </a:lnTo>
                  <a:lnTo>
                    <a:pt x="639" y="6"/>
                  </a:lnTo>
                  <a:lnTo>
                    <a:pt x="643" y="9"/>
                  </a:lnTo>
                  <a:lnTo>
                    <a:pt x="643" y="17"/>
                  </a:lnTo>
                  <a:lnTo>
                    <a:pt x="643" y="17"/>
                  </a:lnTo>
                  <a:lnTo>
                    <a:pt x="646" y="18"/>
                  </a:lnTo>
                  <a:lnTo>
                    <a:pt x="650" y="20"/>
                  </a:lnTo>
                  <a:lnTo>
                    <a:pt x="654" y="18"/>
                  </a:lnTo>
                  <a:lnTo>
                    <a:pt x="657" y="17"/>
                  </a:lnTo>
                  <a:lnTo>
                    <a:pt x="655" y="17"/>
                  </a:lnTo>
                  <a:lnTo>
                    <a:pt x="657" y="9"/>
                  </a:lnTo>
                  <a:lnTo>
                    <a:pt x="661" y="6"/>
                  </a:lnTo>
                  <a:lnTo>
                    <a:pt x="665" y="2"/>
                  </a:lnTo>
                  <a:lnTo>
                    <a:pt x="672" y="0"/>
                  </a:lnTo>
                  <a:lnTo>
                    <a:pt x="677" y="2"/>
                  </a:lnTo>
                  <a:lnTo>
                    <a:pt x="681" y="6"/>
                  </a:lnTo>
                  <a:lnTo>
                    <a:pt x="685" y="9"/>
                  </a:lnTo>
                  <a:lnTo>
                    <a:pt x="687" y="17"/>
                  </a:lnTo>
                  <a:lnTo>
                    <a:pt x="687" y="17"/>
                  </a:lnTo>
                  <a:lnTo>
                    <a:pt x="690" y="18"/>
                  </a:lnTo>
                  <a:lnTo>
                    <a:pt x="692" y="20"/>
                  </a:lnTo>
                  <a:lnTo>
                    <a:pt x="696" y="18"/>
                  </a:lnTo>
                  <a:lnTo>
                    <a:pt x="700" y="17"/>
                  </a:lnTo>
                  <a:lnTo>
                    <a:pt x="700" y="17"/>
                  </a:lnTo>
                  <a:lnTo>
                    <a:pt x="701" y="9"/>
                  </a:lnTo>
                  <a:lnTo>
                    <a:pt x="703" y="6"/>
                  </a:lnTo>
                  <a:lnTo>
                    <a:pt x="709" y="2"/>
                  </a:lnTo>
                  <a:lnTo>
                    <a:pt x="714" y="0"/>
                  </a:lnTo>
                  <a:lnTo>
                    <a:pt x="720" y="2"/>
                  </a:lnTo>
                  <a:lnTo>
                    <a:pt x="725" y="6"/>
                  </a:lnTo>
                  <a:lnTo>
                    <a:pt x="729" y="9"/>
                  </a:lnTo>
                  <a:lnTo>
                    <a:pt x="729" y="17"/>
                  </a:lnTo>
                  <a:lnTo>
                    <a:pt x="729" y="17"/>
                  </a:lnTo>
                  <a:lnTo>
                    <a:pt x="734" y="18"/>
                  </a:lnTo>
                  <a:lnTo>
                    <a:pt x="738" y="22"/>
                  </a:lnTo>
                  <a:lnTo>
                    <a:pt x="742" y="26"/>
                  </a:lnTo>
                  <a:lnTo>
                    <a:pt x="742" y="31"/>
                  </a:lnTo>
                  <a:lnTo>
                    <a:pt x="740" y="37"/>
                  </a:lnTo>
                  <a:lnTo>
                    <a:pt x="738" y="42"/>
                  </a:lnTo>
                  <a:lnTo>
                    <a:pt x="733" y="46"/>
                  </a:lnTo>
                  <a:lnTo>
                    <a:pt x="727" y="46"/>
                  </a:lnTo>
                  <a:lnTo>
                    <a:pt x="725" y="46"/>
                  </a:lnTo>
                  <a:lnTo>
                    <a:pt x="727" y="50"/>
                  </a:lnTo>
                  <a:lnTo>
                    <a:pt x="729" y="53"/>
                  </a:lnTo>
                  <a:lnTo>
                    <a:pt x="729" y="57"/>
                  </a:lnTo>
                  <a:lnTo>
                    <a:pt x="729" y="57"/>
                  </a:lnTo>
                  <a:lnTo>
                    <a:pt x="734" y="59"/>
                  </a:lnTo>
                  <a:lnTo>
                    <a:pt x="738" y="63"/>
                  </a:lnTo>
                  <a:lnTo>
                    <a:pt x="742" y="66"/>
                  </a:lnTo>
                  <a:lnTo>
                    <a:pt x="742" y="72"/>
                  </a:lnTo>
                  <a:lnTo>
                    <a:pt x="740" y="77"/>
                  </a:lnTo>
                  <a:lnTo>
                    <a:pt x="738" y="83"/>
                  </a:lnTo>
                  <a:lnTo>
                    <a:pt x="733" y="86"/>
                  </a:lnTo>
                  <a:lnTo>
                    <a:pt x="727" y="86"/>
                  </a:lnTo>
                  <a:lnTo>
                    <a:pt x="722" y="86"/>
                  </a:lnTo>
                  <a:lnTo>
                    <a:pt x="718" y="85"/>
                  </a:lnTo>
                  <a:lnTo>
                    <a:pt x="714" y="79"/>
                  </a:lnTo>
                  <a:lnTo>
                    <a:pt x="711" y="85"/>
                  </a:lnTo>
                  <a:lnTo>
                    <a:pt x="707" y="86"/>
                  </a:lnTo>
                  <a:lnTo>
                    <a:pt x="701" y="86"/>
                  </a:lnTo>
                  <a:lnTo>
                    <a:pt x="698" y="86"/>
                  </a:lnTo>
                  <a:lnTo>
                    <a:pt x="692" y="85"/>
                  </a:lnTo>
                  <a:lnTo>
                    <a:pt x="689" y="86"/>
                  </a:lnTo>
                  <a:lnTo>
                    <a:pt x="683" y="86"/>
                  </a:lnTo>
                  <a:lnTo>
                    <a:pt x="679" y="86"/>
                  </a:lnTo>
                  <a:lnTo>
                    <a:pt x="674" y="85"/>
                  </a:lnTo>
                  <a:lnTo>
                    <a:pt x="670" y="79"/>
                  </a:lnTo>
                  <a:lnTo>
                    <a:pt x="668" y="85"/>
                  </a:lnTo>
                  <a:lnTo>
                    <a:pt x="663" y="86"/>
                  </a:lnTo>
                  <a:lnTo>
                    <a:pt x="659" y="86"/>
                  </a:lnTo>
                  <a:lnTo>
                    <a:pt x="654" y="86"/>
                  </a:lnTo>
                  <a:lnTo>
                    <a:pt x="650" y="85"/>
                  </a:lnTo>
                  <a:lnTo>
                    <a:pt x="646" y="86"/>
                  </a:lnTo>
                  <a:lnTo>
                    <a:pt x="641" y="86"/>
                  </a:lnTo>
                  <a:lnTo>
                    <a:pt x="635" y="86"/>
                  </a:lnTo>
                  <a:lnTo>
                    <a:pt x="632" y="85"/>
                  </a:lnTo>
                  <a:lnTo>
                    <a:pt x="628" y="79"/>
                  </a:lnTo>
                  <a:lnTo>
                    <a:pt x="624" y="85"/>
                  </a:lnTo>
                  <a:lnTo>
                    <a:pt x="621" y="86"/>
                  </a:lnTo>
                  <a:lnTo>
                    <a:pt x="615" y="86"/>
                  </a:lnTo>
                  <a:lnTo>
                    <a:pt x="611" y="86"/>
                  </a:lnTo>
                  <a:lnTo>
                    <a:pt x="608" y="85"/>
                  </a:lnTo>
                  <a:lnTo>
                    <a:pt x="602" y="86"/>
                  </a:lnTo>
                  <a:lnTo>
                    <a:pt x="599" y="86"/>
                  </a:lnTo>
                  <a:lnTo>
                    <a:pt x="593" y="86"/>
                  </a:lnTo>
                  <a:lnTo>
                    <a:pt x="589" y="85"/>
                  </a:lnTo>
                  <a:lnTo>
                    <a:pt x="586" y="79"/>
                  </a:lnTo>
                  <a:lnTo>
                    <a:pt x="582" y="85"/>
                  </a:lnTo>
                  <a:lnTo>
                    <a:pt x="578" y="86"/>
                  </a:lnTo>
                  <a:lnTo>
                    <a:pt x="573" y="86"/>
                  </a:lnTo>
                  <a:lnTo>
                    <a:pt x="569" y="86"/>
                  </a:lnTo>
                  <a:lnTo>
                    <a:pt x="564" y="85"/>
                  </a:lnTo>
                  <a:lnTo>
                    <a:pt x="560" y="86"/>
                  </a:lnTo>
                  <a:lnTo>
                    <a:pt x="556" y="86"/>
                  </a:lnTo>
                  <a:lnTo>
                    <a:pt x="551" y="86"/>
                  </a:lnTo>
                  <a:lnTo>
                    <a:pt x="545" y="85"/>
                  </a:lnTo>
                  <a:lnTo>
                    <a:pt x="543" y="79"/>
                  </a:lnTo>
                  <a:lnTo>
                    <a:pt x="540" y="85"/>
                  </a:lnTo>
                  <a:lnTo>
                    <a:pt x="536" y="86"/>
                  </a:lnTo>
                  <a:lnTo>
                    <a:pt x="531" y="86"/>
                  </a:lnTo>
                  <a:lnTo>
                    <a:pt x="525" y="86"/>
                  </a:lnTo>
                  <a:lnTo>
                    <a:pt x="521" y="85"/>
                  </a:lnTo>
                  <a:lnTo>
                    <a:pt x="518" y="86"/>
                  </a:lnTo>
                  <a:lnTo>
                    <a:pt x="512" y="86"/>
                  </a:lnTo>
                  <a:lnTo>
                    <a:pt x="509" y="86"/>
                  </a:lnTo>
                  <a:lnTo>
                    <a:pt x="503" y="85"/>
                  </a:lnTo>
                  <a:lnTo>
                    <a:pt x="499" y="79"/>
                  </a:lnTo>
                  <a:lnTo>
                    <a:pt x="497" y="85"/>
                  </a:lnTo>
                  <a:lnTo>
                    <a:pt x="492" y="86"/>
                  </a:lnTo>
                  <a:lnTo>
                    <a:pt x="488" y="86"/>
                  </a:lnTo>
                  <a:lnTo>
                    <a:pt x="483" y="86"/>
                  </a:lnTo>
                  <a:lnTo>
                    <a:pt x="479" y="85"/>
                  </a:lnTo>
                  <a:lnTo>
                    <a:pt x="474" y="86"/>
                  </a:lnTo>
                  <a:lnTo>
                    <a:pt x="470" y="86"/>
                  </a:lnTo>
                  <a:lnTo>
                    <a:pt x="464" y="86"/>
                  </a:lnTo>
                  <a:lnTo>
                    <a:pt x="461" y="85"/>
                  </a:lnTo>
                  <a:lnTo>
                    <a:pt x="457" y="79"/>
                  </a:lnTo>
                  <a:lnTo>
                    <a:pt x="453" y="85"/>
                  </a:lnTo>
                  <a:lnTo>
                    <a:pt x="450" y="86"/>
                  </a:lnTo>
                  <a:lnTo>
                    <a:pt x="444" y="86"/>
                  </a:lnTo>
                  <a:lnTo>
                    <a:pt x="439" y="86"/>
                  </a:lnTo>
                  <a:lnTo>
                    <a:pt x="435" y="85"/>
                  </a:lnTo>
                  <a:lnTo>
                    <a:pt x="431" y="86"/>
                  </a:lnTo>
                  <a:lnTo>
                    <a:pt x="426" y="86"/>
                  </a:lnTo>
                  <a:lnTo>
                    <a:pt x="422" y="86"/>
                  </a:lnTo>
                  <a:lnTo>
                    <a:pt x="417" y="85"/>
                  </a:lnTo>
                  <a:lnTo>
                    <a:pt x="415" y="79"/>
                  </a:lnTo>
                  <a:lnTo>
                    <a:pt x="411" y="85"/>
                  </a:lnTo>
                  <a:lnTo>
                    <a:pt x="406" y="86"/>
                  </a:lnTo>
                  <a:lnTo>
                    <a:pt x="402" y="86"/>
                  </a:lnTo>
                  <a:lnTo>
                    <a:pt x="396" y="86"/>
                  </a:lnTo>
                  <a:lnTo>
                    <a:pt x="393" y="85"/>
                  </a:lnTo>
                  <a:lnTo>
                    <a:pt x="389" y="86"/>
                  </a:lnTo>
                  <a:lnTo>
                    <a:pt x="384" y="86"/>
                  </a:lnTo>
                  <a:lnTo>
                    <a:pt x="378" y="86"/>
                  </a:lnTo>
                  <a:lnTo>
                    <a:pt x="374" y="85"/>
                  </a:lnTo>
                  <a:lnTo>
                    <a:pt x="371" y="79"/>
                  </a:lnTo>
                  <a:lnTo>
                    <a:pt x="369" y="85"/>
                  </a:lnTo>
                  <a:lnTo>
                    <a:pt x="363" y="86"/>
                  </a:lnTo>
                  <a:lnTo>
                    <a:pt x="358" y="86"/>
                  </a:lnTo>
                  <a:lnTo>
                    <a:pt x="354" y="86"/>
                  </a:lnTo>
                  <a:lnTo>
                    <a:pt x="351" y="85"/>
                  </a:lnTo>
                  <a:lnTo>
                    <a:pt x="345" y="86"/>
                  </a:lnTo>
                  <a:lnTo>
                    <a:pt x="341" y="86"/>
                  </a:lnTo>
                  <a:lnTo>
                    <a:pt x="336" y="86"/>
                  </a:lnTo>
                  <a:lnTo>
                    <a:pt x="332" y="85"/>
                  </a:lnTo>
                  <a:lnTo>
                    <a:pt x="328" y="79"/>
                  </a:lnTo>
                  <a:lnTo>
                    <a:pt x="325" y="85"/>
                  </a:lnTo>
                  <a:lnTo>
                    <a:pt x="321" y="86"/>
                  </a:lnTo>
                  <a:lnTo>
                    <a:pt x="316" y="86"/>
                  </a:lnTo>
                  <a:lnTo>
                    <a:pt x="312" y="86"/>
                  </a:lnTo>
                  <a:lnTo>
                    <a:pt x="306" y="85"/>
                  </a:lnTo>
                  <a:lnTo>
                    <a:pt x="303" y="86"/>
                  </a:lnTo>
                  <a:lnTo>
                    <a:pt x="299" y="86"/>
                  </a:lnTo>
                  <a:lnTo>
                    <a:pt x="294" y="86"/>
                  </a:lnTo>
                  <a:lnTo>
                    <a:pt x="290" y="85"/>
                  </a:lnTo>
                  <a:lnTo>
                    <a:pt x="286" y="79"/>
                  </a:lnTo>
                  <a:lnTo>
                    <a:pt x="283" y="85"/>
                  </a:lnTo>
                  <a:lnTo>
                    <a:pt x="279" y="86"/>
                  </a:lnTo>
                  <a:lnTo>
                    <a:pt x="273" y="86"/>
                  </a:lnTo>
                  <a:lnTo>
                    <a:pt x="268" y="86"/>
                  </a:lnTo>
                  <a:lnTo>
                    <a:pt x="264" y="85"/>
                  </a:lnTo>
                  <a:lnTo>
                    <a:pt x="261" y="86"/>
                  </a:lnTo>
                  <a:lnTo>
                    <a:pt x="255" y="86"/>
                  </a:lnTo>
                  <a:lnTo>
                    <a:pt x="249" y="86"/>
                  </a:lnTo>
                  <a:lnTo>
                    <a:pt x="246" y="85"/>
                  </a:lnTo>
                  <a:lnTo>
                    <a:pt x="242" y="79"/>
                  </a:lnTo>
                  <a:lnTo>
                    <a:pt x="240" y="85"/>
                  </a:lnTo>
                  <a:lnTo>
                    <a:pt x="235" y="86"/>
                  </a:lnTo>
                  <a:lnTo>
                    <a:pt x="229" y="86"/>
                  </a:lnTo>
                  <a:lnTo>
                    <a:pt x="226" y="86"/>
                  </a:lnTo>
                  <a:lnTo>
                    <a:pt x="222" y="85"/>
                  </a:lnTo>
                  <a:lnTo>
                    <a:pt x="216" y="86"/>
                  </a:lnTo>
                  <a:lnTo>
                    <a:pt x="213" y="86"/>
                  </a:lnTo>
                  <a:lnTo>
                    <a:pt x="207" y="86"/>
                  </a:lnTo>
                  <a:lnTo>
                    <a:pt x="204" y="85"/>
                  </a:lnTo>
                  <a:lnTo>
                    <a:pt x="200" y="79"/>
                  </a:lnTo>
                  <a:lnTo>
                    <a:pt x="196" y="85"/>
                  </a:lnTo>
                  <a:lnTo>
                    <a:pt x="193" y="86"/>
                  </a:lnTo>
                  <a:lnTo>
                    <a:pt x="187" y="86"/>
                  </a:lnTo>
                  <a:lnTo>
                    <a:pt x="183" y="86"/>
                  </a:lnTo>
                  <a:lnTo>
                    <a:pt x="178" y="85"/>
                  </a:lnTo>
                  <a:lnTo>
                    <a:pt x="174" y="86"/>
                  </a:lnTo>
                  <a:lnTo>
                    <a:pt x="171" y="86"/>
                  </a:lnTo>
                  <a:lnTo>
                    <a:pt x="165" y="86"/>
                  </a:lnTo>
                  <a:lnTo>
                    <a:pt x="161" y="85"/>
                  </a:lnTo>
                  <a:lnTo>
                    <a:pt x="158" y="79"/>
                  </a:lnTo>
                  <a:lnTo>
                    <a:pt x="154" y="85"/>
                  </a:lnTo>
                  <a:lnTo>
                    <a:pt x="150" y="86"/>
                  </a:lnTo>
                  <a:lnTo>
                    <a:pt x="145" y="86"/>
                  </a:lnTo>
                  <a:lnTo>
                    <a:pt x="139" y="86"/>
                  </a:lnTo>
                  <a:lnTo>
                    <a:pt x="136" y="85"/>
                  </a:lnTo>
                  <a:lnTo>
                    <a:pt x="130" y="86"/>
                  </a:lnTo>
                  <a:lnTo>
                    <a:pt x="126" y="86"/>
                  </a:lnTo>
                  <a:lnTo>
                    <a:pt x="121" y="86"/>
                  </a:lnTo>
                  <a:lnTo>
                    <a:pt x="115" y="85"/>
                  </a:lnTo>
                  <a:lnTo>
                    <a:pt x="114" y="79"/>
                  </a:lnTo>
                  <a:lnTo>
                    <a:pt x="110" y="85"/>
                  </a:lnTo>
                  <a:lnTo>
                    <a:pt x="106" y="86"/>
                  </a:lnTo>
                  <a:lnTo>
                    <a:pt x="101" y="86"/>
                  </a:lnTo>
                  <a:lnTo>
                    <a:pt x="95" y="86"/>
                  </a:lnTo>
                  <a:lnTo>
                    <a:pt x="92" y="85"/>
                  </a:lnTo>
                  <a:lnTo>
                    <a:pt x="88" y="86"/>
                  </a:lnTo>
                  <a:lnTo>
                    <a:pt x="82" y="86"/>
                  </a:lnTo>
                  <a:lnTo>
                    <a:pt x="77" y="86"/>
                  </a:lnTo>
                  <a:lnTo>
                    <a:pt x="73" y="85"/>
                  </a:lnTo>
                  <a:lnTo>
                    <a:pt x="69" y="79"/>
                  </a:lnTo>
                  <a:lnTo>
                    <a:pt x="68" y="85"/>
                  </a:lnTo>
                  <a:lnTo>
                    <a:pt x="62" y="86"/>
                  </a:lnTo>
                  <a:lnTo>
                    <a:pt x="57" y="86"/>
                  </a:lnTo>
                  <a:lnTo>
                    <a:pt x="51" y="86"/>
                  </a:lnTo>
                  <a:lnTo>
                    <a:pt x="47" y="83"/>
                  </a:lnTo>
                  <a:lnTo>
                    <a:pt x="44" y="77"/>
                  </a:lnTo>
                  <a:lnTo>
                    <a:pt x="42" y="72"/>
                  </a:lnTo>
                  <a:lnTo>
                    <a:pt x="44" y="66"/>
                  </a:lnTo>
                  <a:lnTo>
                    <a:pt x="46" y="63"/>
                  </a:lnTo>
                  <a:lnTo>
                    <a:pt x="51" y="59"/>
                  </a:lnTo>
                  <a:lnTo>
                    <a:pt x="55" y="57"/>
                  </a:lnTo>
                  <a:lnTo>
                    <a:pt x="55" y="57"/>
                  </a:lnTo>
                  <a:lnTo>
                    <a:pt x="57" y="53"/>
                  </a:lnTo>
                  <a:lnTo>
                    <a:pt x="58" y="50"/>
                  </a:lnTo>
                  <a:lnTo>
                    <a:pt x="60" y="46"/>
                  </a:lnTo>
                  <a:lnTo>
                    <a:pt x="57" y="46"/>
                  </a:lnTo>
                  <a:lnTo>
                    <a:pt x="53" y="46"/>
                  </a:lnTo>
                  <a:lnTo>
                    <a:pt x="49" y="42"/>
                  </a:lnTo>
                  <a:lnTo>
                    <a:pt x="46" y="46"/>
                  </a:lnTo>
                  <a:lnTo>
                    <a:pt x="40" y="46"/>
                  </a:lnTo>
                  <a:lnTo>
                    <a:pt x="35" y="46"/>
                  </a:lnTo>
                  <a:lnTo>
                    <a:pt x="31" y="42"/>
                  </a:lnTo>
                  <a:lnTo>
                    <a:pt x="27" y="39"/>
                  </a:lnTo>
                  <a:lnTo>
                    <a:pt x="24" y="42"/>
                  </a:lnTo>
                  <a:lnTo>
                    <a:pt x="20" y="46"/>
                  </a:lnTo>
                  <a:lnTo>
                    <a:pt x="14" y="46"/>
                  </a:lnTo>
                  <a:lnTo>
                    <a:pt x="9" y="46"/>
                  </a:lnTo>
                  <a:lnTo>
                    <a:pt x="5" y="42"/>
                  </a:lnTo>
                  <a:lnTo>
                    <a:pt x="2" y="37"/>
                  </a:lnTo>
                  <a:lnTo>
                    <a:pt x="0" y="31"/>
                  </a:lnTo>
                  <a:lnTo>
                    <a:pt x="2" y="26"/>
                  </a:lnTo>
                  <a:lnTo>
                    <a:pt x="3" y="22"/>
                  </a:lnTo>
                  <a:lnTo>
                    <a:pt x="7" y="18"/>
                  </a:lnTo>
                  <a:lnTo>
                    <a:pt x="13" y="17"/>
                  </a:lnTo>
                  <a:lnTo>
                    <a:pt x="13" y="17"/>
                  </a:lnTo>
                  <a:lnTo>
                    <a:pt x="14" y="9"/>
                  </a:lnTo>
                  <a:lnTo>
                    <a:pt x="16" y="6"/>
                  </a:lnTo>
                  <a:lnTo>
                    <a:pt x="22"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118"/>
            <p:cNvSpPr>
              <a:spLocks noEditPoints="1"/>
            </p:cNvSpPr>
            <p:nvPr/>
          </p:nvSpPr>
          <p:spPr bwMode="auto">
            <a:xfrm>
              <a:off x="2949576" y="3581400"/>
              <a:ext cx="3616325" cy="136525"/>
            </a:xfrm>
            <a:custGeom>
              <a:avLst/>
              <a:gdLst>
                <a:gd name="T0" fmla="*/ 2170 w 4556"/>
                <a:gd name="T1" fmla="*/ 125 h 173"/>
                <a:gd name="T2" fmla="*/ 4376 w 4556"/>
                <a:gd name="T3" fmla="*/ 142 h 173"/>
                <a:gd name="T4" fmla="*/ 4350 w 4556"/>
                <a:gd name="T5" fmla="*/ 169 h 173"/>
                <a:gd name="T6" fmla="*/ 4207 w 4556"/>
                <a:gd name="T7" fmla="*/ 145 h 173"/>
                <a:gd name="T8" fmla="*/ 4055 w 4556"/>
                <a:gd name="T9" fmla="*/ 125 h 173"/>
                <a:gd name="T10" fmla="*/ 1841 w 4556"/>
                <a:gd name="T11" fmla="*/ 96 h 173"/>
                <a:gd name="T12" fmla="*/ 1940 w 4556"/>
                <a:gd name="T13" fmla="*/ 96 h 173"/>
                <a:gd name="T14" fmla="*/ 2054 w 4556"/>
                <a:gd name="T15" fmla="*/ 103 h 173"/>
                <a:gd name="T16" fmla="*/ 2164 w 4556"/>
                <a:gd name="T17" fmla="*/ 88 h 173"/>
                <a:gd name="T18" fmla="*/ 2276 w 4556"/>
                <a:gd name="T19" fmla="*/ 105 h 173"/>
                <a:gd name="T20" fmla="*/ 2354 w 4556"/>
                <a:gd name="T21" fmla="*/ 138 h 173"/>
                <a:gd name="T22" fmla="*/ 2243 w 4556"/>
                <a:gd name="T23" fmla="*/ 173 h 173"/>
                <a:gd name="T24" fmla="*/ 2087 w 4556"/>
                <a:gd name="T25" fmla="*/ 169 h 173"/>
                <a:gd name="T26" fmla="*/ 1933 w 4556"/>
                <a:gd name="T27" fmla="*/ 171 h 173"/>
                <a:gd name="T28" fmla="*/ 1812 w 4556"/>
                <a:gd name="T29" fmla="*/ 143 h 173"/>
                <a:gd name="T30" fmla="*/ 127 w 4556"/>
                <a:gd name="T31" fmla="*/ 92 h 173"/>
                <a:gd name="T32" fmla="*/ 228 w 4556"/>
                <a:gd name="T33" fmla="*/ 92 h 173"/>
                <a:gd name="T34" fmla="*/ 344 w 4556"/>
                <a:gd name="T35" fmla="*/ 99 h 173"/>
                <a:gd name="T36" fmla="*/ 450 w 4556"/>
                <a:gd name="T37" fmla="*/ 83 h 173"/>
                <a:gd name="T38" fmla="*/ 564 w 4556"/>
                <a:gd name="T39" fmla="*/ 101 h 173"/>
                <a:gd name="T40" fmla="*/ 676 w 4556"/>
                <a:gd name="T41" fmla="*/ 83 h 173"/>
                <a:gd name="T42" fmla="*/ 783 w 4556"/>
                <a:gd name="T43" fmla="*/ 92 h 173"/>
                <a:gd name="T44" fmla="*/ 726 w 4556"/>
                <a:gd name="T45" fmla="*/ 129 h 173"/>
                <a:gd name="T46" fmla="*/ 574 w 4556"/>
                <a:gd name="T47" fmla="*/ 129 h 173"/>
                <a:gd name="T48" fmla="*/ 417 w 4556"/>
                <a:gd name="T49" fmla="*/ 125 h 173"/>
                <a:gd name="T50" fmla="*/ 265 w 4556"/>
                <a:gd name="T51" fmla="*/ 125 h 173"/>
                <a:gd name="T52" fmla="*/ 111 w 4556"/>
                <a:gd name="T53" fmla="*/ 125 h 173"/>
                <a:gd name="T54" fmla="*/ 4383 w 4556"/>
                <a:gd name="T55" fmla="*/ 118 h 173"/>
                <a:gd name="T56" fmla="*/ 4220 w 4556"/>
                <a:gd name="T57" fmla="*/ 83 h 173"/>
                <a:gd name="T58" fmla="*/ 4159 w 4556"/>
                <a:gd name="T59" fmla="*/ 101 h 173"/>
                <a:gd name="T60" fmla="*/ 1913 w 4556"/>
                <a:gd name="T61" fmla="*/ 42 h 173"/>
                <a:gd name="T62" fmla="*/ 2021 w 4556"/>
                <a:gd name="T63" fmla="*/ 61 h 173"/>
                <a:gd name="T64" fmla="*/ 2137 w 4556"/>
                <a:gd name="T65" fmla="*/ 48 h 173"/>
                <a:gd name="T66" fmla="*/ 2240 w 4556"/>
                <a:gd name="T67" fmla="*/ 59 h 173"/>
                <a:gd name="T68" fmla="*/ 2355 w 4556"/>
                <a:gd name="T69" fmla="*/ 59 h 173"/>
                <a:gd name="T70" fmla="*/ 2238 w 4556"/>
                <a:gd name="T71" fmla="*/ 88 h 173"/>
                <a:gd name="T72" fmla="*/ 2083 w 4556"/>
                <a:gd name="T73" fmla="*/ 81 h 173"/>
                <a:gd name="T74" fmla="*/ 1929 w 4556"/>
                <a:gd name="T75" fmla="*/ 88 h 173"/>
                <a:gd name="T76" fmla="*/ 1812 w 4556"/>
                <a:gd name="T77" fmla="*/ 59 h 173"/>
                <a:gd name="T78" fmla="*/ 4525 w 4556"/>
                <a:gd name="T79" fmla="*/ 83 h 173"/>
                <a:gd name="T80" fmla="*/ 4036 w 4556"/>
                <a:gd name="T81" fmla="*/ 77 h 173"/>
                <a:gd name="T82" fmla="*/ 65 w 4556"/>
                <a:gd name="T83" fmla="*/ 41 h 173"/>
                <a:gd name="T84" fmla="*/ 179 w 4556"/>
                <a:gd name="T85" fmla="*/ 59 h 173"/>
                <a:gd name="T86" fmla="*/ 292 w 4556"/>
                <a:gd name="T87" fmla="*/ 41 h 173"/>
                <a:gd name="T88" fmla="*/ 399 w 4556"/>
                <a:gd name="T89" fmla="*/ 55 h 173"/>
                <a:gd name="T90" fmla="*/ 513 w 4556"/>
                <a:gd name="T91" fmla="*/ 48 h 173"/>
                <a:gd name="T92" fmla="*/ 616 w 4556"/>
                <a:gd name="T93" fmla="*/ 48 h 173"/>
                <a:gd name="T94" fmla="*/ 730 w 4556"/>
                <a:gd name="T95" fmla="*/ 55 h 173"/>
                <a:gd name="T96" fmla="*/ 849 w 4556"/>
                <a:gd name="T97" fmla="*/ 41 h 173"/>
                <a:gd name="T98" fmla="*/ 754 w 4556"/>
                <a:gd name="T99" fmla="*/ 81 h 173"/>
                <a:gd name="T100" fmla="*/ 599 w 4556"/>
                <a:gd name="T101" fmla="*/ 85 h 173"/>
                <a:gd name="T102" fmla="*/ 445 w 4556"/>
                <a:gd name="T103" fmla="*/ 85 h 173"/>
                <a:gd name="T104" fmla="*/ 289 w 4556"/>
                <a:gd name="T105" fmla="*/ 81 h 173"/>
                <a:gd name="T106" fmla="*/ 135 w 4556"/>
                <a:gd name="T107" fmla="*/ 81 h 173"/>
                <a:gd name="T108" fmla="*/ 13 w 4556"/>
                <a:gd name="T109" fmla="*/ 55 h 173"/>
                <a:gd name="T110" fmla="*/ 1922 w 4556"/>
                <a:gd name="T111" fmla="*/ 4 h 173"/>
                <a:gd name="T112" fmla="*/ 2025 w 4556"/>
                <a:gd name="T113" fmla="*/ 15 h 173"/>
                <a:gd name="T114" fmla="*/ 2142 w 4556"/>
                <a:gd name="T115" fmla="*/ 15 h 173"/>
                <a:gd name="T116" fmla="*/ 2245 w 4556"/>
                <a:gd name="T117" fmla="*/ 4 h 173"/>
                <a:gd name="T118" fmla="*/ 2282 w 4556"/>
                <a:gd name="T119" fmla="*/ 44 h 173"/>
                <a:gd name="T120" fmla="*/ 2126 w 4556"/>
                <a:gd name="T121" fmla="*/ 39 h 173"/>
                <a:gd name="T122" fmla="*/ 1971 w 4556"/>
                <a:gd name="T123" fmla="*/ 44 h 173"/>
                <a:gd name="T124" fmla="*/ 1819 w 4556"/>
                <a:gd name="T125" fmla="*/ 4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6" h="173">
                  <a:moveTo>
                    <a:pt x="2083" y="125"/>
                  </a:moveTo>
                  <a:lnTo>
                    <a:pt x="2082" y="129"/>
                  </a:lnTo>
                  <a:lnTo>
                    <a:pt x="2083" y="127"/>
                  </a:lnTo>
                  <a:lnTo>
                    <a:pt x="2087" y="129"/>
                  </a:lnTo>
                  <a:lnTo>
                    <a:pt x="2083" y="125"/>
                  </a:lnTo>
                  <a:close/>
                  <a:moveTo>
                    <a:pt x="2039" y="125"/>
                  </a:moveTo>
                  <a:lnTo>
                    <a:pt x="2038" y="129"/>
                  </a:lnTo>
                  <a:lnTo>
                    <a:pt x="2039" y="127"/>
                  </a:lnTo>
                  <a:lnTo>
                    <a:pt x="2043" y="129"/>
                  </a:lnTo>
                  <a:lnTo>
                    <a:pt x="2039" y="125"/>
                  </a:lnTo>
                  <a:close/>
                  <a:moveTo>
                    <a:pt x="1955" y="125"/>
                  </a:moveTo>
                  <a:lnTo>
                    <a:pt x="1951" y="129"/>
                  </a:lnTo>
                  <a:lnTo>
                    <a:pt x="1955" y="127"/>
                  </a:lnTo>
                  <a:lnTo>
                    <a:pt x="1957" y="129"/>
                  </a:lnTo>
                  <a:lnTo>
                    <a:pt x="1955" y="125"/>
                  </a:lnTo>
                  <a:close/>
                  <a:moveTo>
                    <a:pt x="2339" y="125"/>
                  </a:moveTo>
                  <a:lnTo>
                    <a:pt x="2337" y="129"/>
                  </a:lnTo>
                  <a:lnTo>
                    <a:pt x="2341" y="127"/>
                  </a:lnTo>
                  <a:lnTo>
                    <a:pt x="2342" y="129"/>
                  </a:lnTo>
                  <a:lnTo>
                    <a:pt x="2339" y="125"/>
                  </a:lnTo>
                  <a:close/>
                  <a:moveTo>
                    <a:pt x="2298" y="125"/>
                  </a:moveTo>
                  <a:lnTo>
                    <a:pt x="2297" y="129"/>
                  </a:lnTo>
                  <a:lnTo>
                    <a:pt x="2298" y="127"/>
                  </a:lnTo>
                  <a:lnTo>
                    <a:pt x="2300" y="129"/>
                  </a:lnTo>
                  <a:lnTo>
                    <a:pt x="2298" y="125"/>
                  </a:lnTo>
                  <a:close/>
                  <a:moveTo>
                    <a:pt x="2254" y="125"/>
                  </a:moveTo>
                  <a:lnTo>
                    <a:pt x="2252" y="129"/>
                  </a:lnTo>
                  <a:lnTo>
                    <a:pt x="2256" y="127"/>
                  </a:lnTo>
                  <a:lnTo>
                    <a:pt x="2258" y="129"/>
                  </a:lnTo>
                  <a:lnTo>
                    <a:pt x="2254" y="125"/>
                  </a:lnTo>
                  <a:close/>
                  <a:moveTo>
                    <a:pt x="2212" y="125"/>
                  </a:moveTo>
                  <a:lnTo>
                    <a:pt x="2210" y="129"/>
                  </a:lnTo>
                  <a:lnTo>
                    <a:pt x="2212" y="127"/>
                  </a:lnTo>
                  <a:lnTo>
                    <a:pt x="2216" y="129"/>
                  </a:lnTo>
                  <a:lnTo>
                    <a:pt x="2212" y="125"/>
                  </a:lnTo>
                  <a:close/>
                  <a:moveTo>
                    <a:pt x="2170" y="125"/>
                  </a:moveTo>
                  <a:lnTo>
                    <a:pt x="2166" y="129"/>
                  </a:lnTo>
                  <a:lnTo>
                    <a:pt x="2170" y="127"/>
                  </a:lnTo>
                  <a:lnTo>
                    <a:pt x="2172" y="129"/>
                  </a:lnTo>
                  <a:lnTo>
                    <a:pt x="2170" y="125"/>
                  </a:lnTo>
                  <a:close/>
                  <a:moveTo>
                    <a:pt x="2126" y="125"/>
                  </a:moveTo>
                  <a:lnTo>
                    <a:pt x="2124" y="129"/>
                  </a:lnTo>
                  <a:lnTo>
                    <a:pt x="2126" y="127"/>
                  </a:lnTo>
                  <a:lnTo>
                    <a:pt x="2129" y="129"/>
                  </a:lnTo>
                  <a:lnTo>
                    <a:pt x="2126" y="125"/>
                  </a:lnTo>
                  <a:close/>
                  <a:moveTo>
                    <a:pt x="1997" y="125"/>
                  </a:moveTo>
                  <a:lnTo>
                    <a:pt x="1993" y="129"/>
                  </a:lnTo>
                  <a:lnTo>
                    <a:pt x="1997" y="127"/>
                  </a:lnTo>
                  <a:lnTo>
                    <a:pt x="1999" y="129"/>
                  </a:lnTo>
                  <a:lnTo>
                    <a:pt x="1997" y="125"/>
                  </a:lnTo>
                  <a:close/>
                  <a:moveTo>
                    <a:pt x="1913" y="125"/>
                  </a:moveTo>
                  <a:lnTo>
                    <a:pt x="1909" y="129"/>
                  </a:lnTo>
                  <a:lnTo>
                    <a:pt x="1913" y="127"/>
                  </a:lnTo>
                  <a:lnTo>
                    <a:pt x="1914" y="129"/>
                  </a:lnTo>
                  <a:lnTo>
                    <a:pt x="1913" y="125"/>
                  </a:lnTo>
                  <a:close/>
                  <a:moveTo>
                    <a:pt x="1869" y="125"/>
                  </a:moveTo>
                  <a:lnTo>
                    <a:pt x="1867" y="129"/>
                  </a:lnTo>
                  <a:lnTo>
                    <a:pt x="1869" y="127"/>
                  </a:lnTo>
                  <a:lnTo>
                    <a:pt x="1872" y="129"/>
                  </a:lnTo>
                  <a:lnTo>
                    <a:pt x="1869" y="125"/>
                  </a:lnTo>
                  <a:close/>
                  <a:moveTo>
                    <a:pt x="1826" y="125"/>
                  </a:moveTo>
                  <a:lnTo>
                    <a:pt x="1824" y="129"/>
                  </a:lnTo>
                  <a:lnTo>
                    <a:pt x="1826" y="127"/>
                  </a:lnTo>
                  <a:lnTo>
                    <a:pt x="1830" y="129"/>
                  </a:lnTo>
                  <a:lnTo>
                    <a:pt x="1826" y="125"/>
                  </a:lnTo>
                  <a:close/>
                  <a:moveTo>
                    <a:pt x="4358" y="125"/>
                  </a:moveTo>
                  <a:lnTo>
                    <a:pt x="4363" y="125"/>
                  </a:lnTo>
                  <a:lnTo>
                    <a:pt x="4369" y="129"/>
                  </a:lnTo>
                  <a:lnTo>
                    <a:pt x="4372" y="134"/>
                  </a:lnTo>
                  <a:lnTo>
                    <a:pt x="4372" y="140"/>
                  </a:lnTo>
                  <a:lnTo>
                    <a:pt x="4372" y="140"/>
                  </a:lnTo>
                  <a:lnTo>
                    <a:pt x="4376" y="142"/>
                  </a:lnTo>
                  <a:lnTo>
                    <a:pt x="4380" y="143"/>
                  </a:lnTo>
                  <a:lnTo>
                    <a:pt x="4381" y="142"/>
                  </a:lnTo>
                  <a:lnTo>
                    <a:pt x="4385" y="140"/>
                  </a:lnTo>
                  <a:lnTo>
                    <a:pt x="4385" y="140"/>
                  </a:lnTo>
                  <a:lnTo>
                    <a:pt x="4387" y="134"/>
                  </a:lnTo>
                  <a:lnTo>
                    <a:pt x="4389" y="129"/>
                  </a:lnTo>
                  <a:lnTo>
                    <a:pt x="4394" y="125"/>
                  </a:lnTo>
                  <a:lnTo>
                    <a:pt x="4400" y="125"/>
                  </a:lnTo>
                  <a:lnTo>
                    <a:pt x="4405" y="125"/>
                  </a:lnTo>
                  <a:lnTo>
                    <a:pt x="4411" y="129"/>
                  </a:lnTo>
                  <a:lnTo>
                    <a:pt x="4415" y="134"/>
                  </a:lnTo>
                  <a:lnTo>
                    <a:pt x="4415" y="140"/>
                  </a:lnTo>
                  <a:lnTo>
                    <a:pt x="4415" y="140"/>
                  </a:lnTo>
                  <a:lnTo>
                    <a:pt x="4420" y="142"/>
                  </a:lnTo>
                  <a:lnTo>
                    <a:pt x="4424" y="145"/>
                  </a:lnTo>
                  <a:lnTo>
                    <a:pt x="4427" y="149"/>
                  </a:lnTo>
                  <a:lnTo>
                    <a:pt x="4427" y="154"/>
                  </a:lnTo>
                  <a:lnTo>
                    <a:pt x="4426" y="160"/>
                  </a:lnTo>
                  <a:lnTo>
                    <a:pt x="4424" y="166"/>
                  </a:lnTo>
                  <a:lnTo>
                    <a:pt x="4418" y="169"/>
                  </a:lnTo>
                  <a:lnTo>
                    <a:pt x="4413" y="169"/>
                  </a:lnTo>
                  <a:lnTo>
                    <a:pt x="4407" y="169"/>
                  </a:lnTo>
                  <a:lnTo>
                    <a:pt x="4404" y="167"/>
                  </a:lnTo>
                  <a:lnTo>
                    <a:pt x="4400" y="162"/>
                  </a:lnTo>
                  <a:lnTo>
                    <a:pt x="4396" y="167"/>
                  </a:lnTo>
                  <a:lnTo>
                    <a:pt x="4393" y="169"/>
                  </a:lnTo>
                  <a:lnTo>
                    <a:pt x="4387" y="169"/>
                  </a:lnTo>
                  <a:lnTo>
                    <a:pt x="4383" y="169"/>
                  </a:lnTo>
                  <a:lnTo>
                    <a:pt x="4380" y="167"/>
                  </a:lnTo>
                  <a:lnTo>
                    <a:pt x="4374" y="169"/>
                  </a:lnTo>
                  <a:lnTo>
                    <a:pt x="4370" y="169"/>
                  </a:lnTo>
                  <a:lnTo>
                    <a:pt x="4365" y="169"/>
                  </a:lnTo>
                  <a:lnTo>
                    <a:pt x="4361" y="167"/>
                  </a:lnTo>
                  <a:lnTo>
                    <a:pt x="4358" y="162"/>
                  </a:lnTo>
                  <a:lnTo>
                    <a:pt x="4354" y="167"/>
                  </a:lnTo>
                  <a:lnTo>
                    <a:pt x="4350" y="169"/>
                  </a:lnTo>
                  <a:lnTo>
                    <a:pt x="4345" y="169"/>
                  </a:lnTo>
                  <a:lnTo>
                    <a:pt x="4339" y="169"/>
                  </a:lnTo>
                  <a:lnTo>
                    <a:pt x="4334" y="166"/>
                  </a:lnTo>
                  <a:lnTo>
                    <a:pt x="4332" y="160"/>
                  </a:lnTo>
                  <a:lnTo>
                    <a:pt x="4330" y="154"/>
                  </a:lnTo>
                  <a:lnTo>
                    <a:pt x="4332" y="149"/>
                  </a:lnTo>
                  <a:lnTo>
                    <a:pt x="4334" y="145"/>
                  </a:lnTo>
                  <a:lnTo>
                    <a:pt x="4337" y="142"/>
                  </a:lnTo>
                  <a:lnTo>
                    <a:pt x="4343" y="140"/>
                  </a:lnTo>
                  <a:lnTo>
                    <a:pt x="4343" y="140"/>
                  </a:lnTo>
                  <a:lnTo>
                    <a:pt x="4345" y="134"/>
                  </a:lnTo>
                  <a:lnTo>
                    <a:pt x="4347" y="129"/>
                  </a:lnTo>
                  <a:lnTo>
                    <a:pt x="4352" y="125"/>
                  </a:lnTo>
                  <a:lnTo>
                    <a:pt x="4358" y="125"/>
                  </a:lnTo>
                  <a:close/>
                  <a:moveTo>
                    <a:pt x="4141" y="125"/>
                  </a:moveTo>
                  <a:lnTo>
                    <a:pt x="4146" y="125"/>
                  </a:lnTo>
                  <a:lnTo>
                    <a:pt x="4150" y="129"/>
                  </a:lnTo>
                  <a:lnTo>
                    <a:pt x="4154" y="134"/>
                  </a:lnTo>
                  <a:lnTo>
                    <a:pt x="4156" y="140"/>
                  </a:lnTo>
                  <a:lnTo>
                    <a:pt x="4156" y="140"/>
                  </a:lnTo>
                  <a:lnTo>
                    <a:pt x="4159" y="142"/>
                  </a:lnTo>
                  <a:lnTo>
                    <a:pt x="4161" y="143"/>
                  </a:lnTo>
                  <a:lnTo>
                    <a:pt x="4165" y="142"/>
                  </a:lnTo>
                  <a:lnTo>
                    <a:pt x="4168" y="140"/>
                  </a:lnTo>
                  <a:lnTo>
                    <a:pt x="4168" y="140"/>
                  </a:lnTo>
                  <a:lnTo>
                    <a:pt x="4168" y="134"/>
                  </a:lnTo>
                  <a:lnTo>
                    <a:pt x="4172" y="129"/>
                  </a:lnTo>
                  <a:lnTo>
                    <a:pt x="4178" y="125"/>
                  </a:lnTo>
                  <a:lnTo>
                    <a:pt x="4183" y="125"/>
                  </a:lnTo>
                  <a:lnTo>
                    <a:pt x="4189" y="125"/>
                  </a:lnTo>
                  <a:lnTo>
                    <a:pt x="4194" y="129"/>
                  </a:lnTo>
                  <a:lnTo>
                    <a:pt x="4198" y="134"/>
                  </a:lnTo>
                  <a:lnTo>
                    <a:pt x="4198" y="140"/>
                  </a:lnTo>
                  <a:lnTo>
                    <a:pt x="4198" y="140"/>
                  </a:lnTo>
                  <a:lnTo>
                    <a:pt x="4203" y="142"/>
                  </a:lnTo>
                  <a:lnTo>
                    <a:pt x="4207" y="145"/>
                  </a:lnTo>
                  <a:lnTo>
                    <a:pt x="4209" y="149"/>
                  </a:lnTo>
                  <a:lnTo>
                    <a:pt x="4211" y="154"/>
                  </a:lnTo>
                  <a:lnTo>
                    <a:pt x="4209" y="160"/>
                  </a:lnTo>
                  <a:lnTo>
                    <a:pt x="4207" y="166"/>
                  </a:lnTo>
                  <a:lnTo>
                    <a:pt x="4201" y="169"/>
                  </a:lnTo>
                  <a:lnTo>
                    <a:pt x="4196" y="169"/>
                  </a:lnTo>
                  <a:lnTo>
                    <a:pt x="4190" y="169"/>
                  </a:lnTo>
                  <a:lnTo>
                    <a:pt x="4187" y="167"/>
                  </a:lnTo>
                  <a:lnTo>
                    <a:pt x="4183" y="162"/>
                  </a:lnTo>
                  <a:lnTo>
                    <a:pt x="4179" y="167"/>
                  </a:lnTo>
                  <a:lnTo>
                    <a:pt x="4176" y="169"/>
                  </a:lnTo>
                  <a:lnTo>
                    <a:pt x="4170" y="169"/>
                  </a:lnTo>
                  <a:lnTo>
                    <a:pt x="4165" y="169"/>
                  </a:lnTo>
                  <a:lnTo>
                    <a:pt x="4161" y="167"/>
                  </a:lnTo>
                  <a:lnTo>
                    <a:pt x="4157" y="169"/>
                  </a:lnTo>
                  <a:lnTo>
                    <a:pt x="4152" y="169"/>
                  </a:lnTo>
                  <a:lnTo>
                    <a:pt x="4148" y="169"/>
                  </a:lnTo>
                  <a:lnTo>
                    <a:pt x="4143" y="167"/>
                  </a:lnTo>
                  <a:lnTo>
                    <a:pt x="4141" y="162"/>
                  </a:lnTo>
                  <a:lnTo>
                    <a:pt x="4137" y="167"/>
                  </a:lnTo>
                  <a:lnTo>
                    <a:pt x="4132" y="169"/>
                  </a:lnTo>
                  <a:lnTo>
                    <a:pt x="4128" y="169"/>
                  </a:lnTo>
                  <a:lnTo>
                    <a:pt x="4122" y="169"/>
                  </a:lnTo>
                  <a:lnTo>
                    <a:pt x="4117" y="166"/>
                  </a:lnTo>
                  <a:lnTo>
                    <a:pt x="4113" y="160"/>
                  </a:lnTo>
                  <a:lnTo>
                    <a:pt x="4113" y="154"/>
                  </a:lnTo>
                  <a:lnTo>
                    <a:pt x="4113" y="149"/>
                  </a:lnTo>
                  <a:lnTo>
                    <a:pt x="4117" y="145"/>
                  </a:lnTo>
                  <a:lnTo>
                    <a:pt x="4121" y="142"/>
                  </a:lnTo>
                  <a:lnTo>
                    <a:pt x="4126" y="140"/>
                  </a:lnTo>
                  <a:lnTo>
                    <a:pt x="4124" y="140"/>
                  </a:lnTo>
                  <a:lnTo>
                    <a:pt x="4126" y="134"/>
                  </a:lnTo>
                  <a:lnTo>
                    <a:pt x="4130" y="129"/>
                  </a:lnTo>
                  <a:lnTo>
                    <a:pt x="4133" y="125"/>
                  </a:lnTo>
                  <a:lnTo>
                    <a:pt x="4141" y="125"/>
                  </a:lnTo>
                  <a:close/>
                  <a:moveTo>
                    <a:pt x="4055" y="125"/>
                  </a:moveTo>
                  <a:lnTo>
                    <a:pt x="4062" y="125"/>
                  </a:lnTo>
                  <a:lnTo>
                    <a:pt x="4066" y="129"/>
                  </a:lnTo>
                  <a:lnTo>
                    <a:pt x="4069" y="134"/>
                  </a:lnTo>
                  <a:lnTo>
                    <a:pt x="4071" y="140"/>
                  </a:lnTo>
                  <a:lnTo>
                    <a:pt x="4071" y="140"/>
                  </a:lnTo>
                  <a:lnTo>
                    <a:pt x="4075" y="142"/>
                  </a:lnTo>
                  <a:lnTo>
                    <a:pt x="4078" y="145"/>
                  </a:lnTo>
                  <a:lnTo>
                    <a:pt x="4082" y="149"/>
                  </a:lnTo>
                  <a:lnTo>
                    <a:pt x="4082" y="154"/>
                  </a:lnTo>
                  <a:lnTo>
                    <a:pt x="4082" y="160"/>
                  </a:lnTo>
                  <a:lnTo>
                    <a:pt x="4078" y="166"/>
                  </a:lnTo>
                  <a:lnTo>
                    <a:pt x="4073" y="169"/>
                  </a:lnTo>
                  <a:lnTo>
                    <a:pt x="4067" y="169"/>
                  </a:lnTo>
                  <a:lnTo>
                    <a:pt x="4062" y="169"/>
                  </a:lnTo>
                  <a:lnTo>
                    <a:pt x="4058" y="167"/>
                  </a:lnTo>
                  <a:lnTo>
                    <a:pt x="4055" y="162"/>
                  </a:lnTo>
                  <a:lnTo>
                    <a:pt x="4053" y="167"/>
                  </a:lnTo>
                  <a:lnTo>
                    <a:pt x="4047" y="169"/>
                  </a:lnTo>
                  <a:lnTo>
                    <a:pt x="4043" y="169"/>
                  </a:lnTo>
                  <a:lnTo>
                    <a:pt x="4036" y="169"/>
                  </a:lnTo>
                  <a:lnTo>
                    <a:pt x="4032" y="166"/>
                  </a:lnTo>
                  <a:lnTo>
                    <a:pt x="4029" y="160"/>
                  </a:lnTo>
                  <a:lnTo>
                    <a:pt x="4027" y="154"/>
                  </a:lnTo>
                  <a:lnTo>
                    <a:pt x="4029" y="149"/>
                  </a:lnTo>
                  <a:lnTo>
                    <a:pt x="4031" y="145"/>
                  </a:lnTo>
                  <a:lnTo>
                    <a:pt x="4036" y="142"/>
                  </a:lnTo>
                  <a:lnTo>
                    <a:pt x="4040" y="140"/>
                  </a:lnTo>
                  <a:lnTo>
                    <a:pt x="4040" y="140"/>
                  </a:lnTo>
                  <a:lnTo>
                    <a:pt x="4042" y="134"/>
                  </a:lnTo>
                  <a:lnTo>
                    <a:pt x="4045" y="129"/>
                  </a:lnTo>
                  <a:lnTo>
                    <a:pt x="4049" y="125"/>
                  </a:lnTo>
                  <a:lnTo>
                    <a:pt x="4055" y="125"/>
                  </a:lnTo>
                  <a:close/>
                  <a:moveTo>
                    <a:pt x="1826" y="86"/>
                  </a:moveTo>
                  <a:lnTo>
                    <a:pt x="1832" y="88"/>
                  </a:lnTo>
                  <a:lnTo>
                    <a:pt x="1837" y="90"/>
                  </a:lnTo>
                  <a:lnTo>
                    <a:pt x="1841" y="96"/>
                  </a:lnTo>
                  <a:lnTo>
                    <a:pt x="1841" y="101"/>
                  </a:lnTo>
                  <a:lnTo>
                    <a:pt x="1841" y="103"/>
                  </a:lnTo>
                  <a:lnTo>
                    <a:pt x="1845" y="103"/>
                  </a:lnTo>
                  <a:lnTo>
                    <a:pt x="1848" y="105"/>
                  </a:lnTo>
                  <a:lnTo>
                    <a:pt x="1850" y="103"/>
                  </a:lnTo>
                  <a:lnTo>
                    <a:pt x="1854" y="103"/>
                  </a:lnTo>
                  <a:lnTo>
                    <a:pt x="1854" y="101"/>
                  </a:lnTo>
                  <a:lnTo>
                    <a:pt x="1856" y="96"/>
                  </a:lnTo>
                  <a:lnTo>
                    <a:pt x="1859" y="90"/>
                  </a:lnTo>
                  <a:lnTo>
                    <a:pt x="1863" y="88"/>
                  </a:lnTo>
                  <a:lnTo>
                    <a:pt x="1869" y="86"/>
                  </a:lnTo>
                  <a:lnTo>
                    <a:pt x="1876" y="88"/>
                  </a:lnTo>
                  <a:lnTo>
                    <a:pt x="1880" y="90"/>
                  </a:lnTo>
                  <a:lnTo>
                    <a:pt x="1883" y="96"/>
                  </a:lnTo>
                  <a:lnTo>
                    <a:pt x="1883" y="101"/>
                  </a:lnTo>
                  <a:lnTo>
                    <a:pt x="1883" y="103"/>
                  </a:lnTo>
                  <a:lnTo>
                    <a:pt x="1887" y="103"/>
                  </a:lnTo>
                  <a:lnTo>
                    <a:pt x="1891" y="105"/>
                  </a:lnTo>
                  <a:lnTo>
                    <a:pt x="1894" y="103"/>
                  </a:lnTo>
                  <a:lnTo>
                    <a:pt x="1898" y="103"/>
                  </a:lnTo>
                  <a:lnTo>
                    <a:pt x="1898" y="101"/>
                  </a:lnTo>
                  <a:lnTo>
                    <a:pt x="1898" y="96"/>
                  </a:lnTo>
                  <a:lnTo>
                    <a:pt x="1902" y="90"/>
                  </a:lnTo>
                  <a:lnTo>
                    <a:pt x="1907" y="88"/>
                  </a:lnTo>
                  <a:lnTo>
                    <a:pt x="1913" y="86"/>
                  </a:lnTo>
                  <a:lnTo>
                    <a:pt x="1918" y="88"/>
                  </a:lnTo>
                  <a:lnTo>
                    <a:pt x="1922" y="90"/>
                  </a:lnTo>
                  <a:lnTo>
                    <a:pt x="1926" y="96"/>
                  </a:lnTo>
                  <a:lnTo>
                    <a:pt x="1927" y="101"/>
                  </a:lnTo>
                  <a:lnTo>
                    <a:pt x="1927" y="103"/>
                  </a:lnTo>
                  <a:lnTo>
                    <a:pt x="1931" y="103"/>
                  </a:lnTo>
                  <a:lnTo>
                    <a:pt x="1933" y="105"/>
                  </a:lnTo>
                  <a:lnTo>
                    <a:pt x="1937" y="103"/>
                  </a:lnTo>
                  <a:lnTo>
                    <a:pt x="1940" y="103"/>
                  </a:lnTo>
                  <a:lnTo>
                    <a:pt x="1940" y="101"/>
                  </a:lnTo>
                  <a:lnTo>
                    <a:pt x="1940" y="96"/>
                  </a:lnTo>
                  <a:lnTo>
                    <a:pt x="1944" y="90"/>
                  </a:lnTo>
                  <a:lnTo>
                    <a:pt x="1949" y="88"/>
                  </a:lnTo>
                  <a:lnTo>
                    <a:pt x="1955" y="86"/>
                  </a:lnTo>
                  <a:lnTo>
                    <a:pt x="1960" y="88"/>
                  </a:lnTo>
                  <a:lnTo>
                    <a:pt x="1964" y="90"/>
                  </a:lnTo>
                  <a:lnTo>
                    <a:pt x="1968" y="96"/>
                  </a:lnTo>
                  <a:lnTo>
                    <a:pt x="1970" y="101"/>
                  </a:lnTo>
                  <a:lnTo>
                    <a:pt x="1970" y="103"/>
                  </a:lnTo>
                  <a:lnTo>
                    <a:pt x="1973" y="103"/>
                  </a:lnTo>
                  <a:lnTo>
                    <a:pt x="1975" y="105"/>
                  </a:lnTo>
                  <a:lnTo>
                    <a:pt x="1979" y="103"/>
                  </a:lnTo>
                  <a:lnTo>
                    <a:pt x="1982" y="103"/>
                  </a:lnTo>
                  <a:lnTo>
                    <a:pt x="1982" y="101"/>
                  </a:lnTo>
                  <a:lnTo>
                    <a:pt x="1982" y="96"/>
                  </a:lnTo>
                  <a:lnTo>
                    <a:pt x="1986" y="90"/>
                  </a:lnTo>
                  <a:lnTo>
                    <a:pt x="1992" y="88"/>
                  </a:lnTo>
                  <a:lnTo>
                    <a:pt x="1997" y="86"/>
                  </a:lnTo>
                  <a:lnTo>
                    <a:pt x="2003" y="88"/>
                  </a:lnTo>
                  <a:lnTo>
                    <a:pt x="2008" y="90"/>
                  </a:lnTo>
                  <a:lnTo>
                    <a:pt x="2010" y="96"/>
                  </a:lnTo>
                  <a:lnTo>
                    <a:pt x="2012" y="101"/>
                  </a:lnTo>
                  <a:lnTo>
                    <a:pt x="2012" y="103"/>
                  </a:lnTo>
                  <a:lnTo>
                    <a:pt x="2016" y="103"/>
                  </a:lnTo>
                  <a:lnTo>
                    <a:pt x="2017" y="105"/>
                  </a:lnTo>
                  <a:lnTo>
                    <a:pt x="2021" y="103"/>
                  </a:lnTo>
                  <a:lnTo>
                    <a:pt x="2025" y="103"/>
                  </a:lnTo>
                  <a:lnTo>
                    <a:pt x="2025" y="101"/>
                  </a:lnTo>
                  <a:lnTo>
                    <a:pt x="2027" y="96"/>
                  </a:lnTo>
                  <a:lnTo>
                    <a:pt x="2028" y="90"/>
                  </a:lnTo>
                  <a:lnTo>
                    <a:pt x="2034" y="88"/>
                  </a:lnTo>
                  <a:lnTo>
                    <a:pt x="2039" y="86"/>
                  </a:lnTo>
                  <a:lnTo>
                    <a:pt x="2045" y="88"/>
                  </a:lnTo>
                  <a:lnTo>
                    <a:pt x="2050" y="90"/>
                  </a:lnTo>
                  <a:lnTo>
                    <a:pt x="2054" y="96"/>
                  </a:lnTo>
                  <a:lnTo>
                    <a:pt x="2054" y="101"/>
                  </a:lnTo>
                  <a:lnTo>
                    <a:pt x="2054" y="103"/>
                  </a:lnTo>
                  <a:lnTo>
                    <a:pt x="2058" y="103"/>
                  </a:lnTo>
                  <a:lnTo>
                    <a:pt x="2061" y="105"/>
                  </a:lnTo>
                  <a:lnTo>
                    <a:pt x="2065" y="103"/>
                  </a:lnTo>
                  <a:lnTo>
                    <a:pt x="2069" y="103"/>
                  </a:lnTo>
                  <a:lnTo>
                    <a:pt x="2069" y="101"/>
                  </a:lnTo>
                  <a:lnTo>
                    <a:pt x="2071" y="96"/>
                  </a:lnTo>
                  <a:lnTo>
                    <a:pt x="2074" y="90"/>
                  </a:lnTo>
                  <a:lnTo>
                    <a:pt x="2078" y="88"/>
                  </a:lnTo>
                  <a:lnTo>
                    <a:pt x="2083" y="86"/>
                  </a:lnTo>
                  <a:lnTo>
                    <a:pt x="2089" y="88"/>
                  </a:lnTo>
                  <a:lnTo>
                    <a:pt x="2095" y="90"/>
                  </a:lnTo>
                  <a:lnTo>
                    <a:pt x="2098" y="96"/>
                  </a:lnTo>
                  <a:lnTo>
                    <a:pt x="2098" y="101"/>
                  </a:lnTo>
                  <a:lnTo>
                    <a:pt x="2098" y="103"/>
                  </a:lnTo>
                  <a:lnTo>
                    <a:pt x="2102" y="103"/>
                  </a:lnTo>
                  <a:lnTo>
                    <a:pt x="2106" y="105"/>
                  </a:lnTo>
                  <a:lnTo>
                    <a:pt x="2107" y="103"/>
                  </a:lnTo>
                  <a:lnTo>
                    <a:pt x="2111" y="103"/>
                  </a:lnTo>
                  <a:lnTo>
                    <a:pt x="2111" y="101"/>
                  </a:lnTo>
                  <a:lnTo>
                    <a:pt x="2113" y="96"/>
                  </a:lnTo>
                  <a:lnTo>
                    <a:pt x="2117" y="90"/>
                  </a:lnTo>
                  <a:lnTo>
                    <a:pt x="2120" y="88"/>
                  </a:lnTo>
                  <a:lnTo>
                    <a:pt x="2126" y="86"/>
                  </a:lnTo>
                  <a:lnTo>
                    <a:pt x="2133" y="88"/>
                  </a:lnTo>
                  <a:lnTo>
                    <a:pt x="2137" y="90"/>
                  </a:lnTo>
                  <a:lnTo>
                    <a:pt x="2140" y="96"/>
                  </a:lnTo>
                  <a:lnTo>
                    <a:pt x="2142" y="101"/>
                  </a:lnTo>
                  <a:lnTo>
                    <a:pt x="2140" y="103"/>
                  </a:lnTo>
                  <a:lnTo>
                    <a:pt x="2144" y="103"/>
                  </a:lnTo>
                  <a:lnTo>
                    <a:pt x="2148" y="105"/>
                  </a:lnTo>
                  <a:lnTo>
                    <a:pt x="2151" y="103"/>
                  </a:lnTo>
                  <a:lnTo>
                    <a:pt x="2155" y="103"/>
                  </a:lnTo>
                  <a:lnTo>
                    <a:pt x="2155" y="101"/>
                  </a:lnTo>
                  <a:lnTo>
                    <a:pt x="2155" y="96"/>
                  </a:lnTo>
                  <a:lnTo>
                    <a:pt x="2159" y="90"/>
                  </a:lnTo>
                  <a:lnTo>
                    <a:pt x="2164" y="88"/>
                  </a:lnTo>
                  <a:lnTo>
                    <a:pt x="2170" y="86"/>
                  </a:lnTo>
                  <a:lnTo>
                    <a:pt x="2175" y="88"/>
                  </a:lnTo>
                  <a:lnTo>
                    <a:pt x="2181" y="90"/>
                  </a:lnTo>
                  <a:lnTo>
                    <a:pt x="2183" y="96"/>
                  </a:lnTo>
                  <a:lnTo>
                    <a:pt x="2185" y="101"/>
                  </a:lnTo>
                  <a:lnTo>
                    <a:pt x="2185" y="103"/>
                  </a:lnTo>
                  <a:lnTo>
                    <a:pt x="2188" y="103"/>
                  </a:lnTo>
                  <a:lnTo>
                    <a:pt x="2192" y="105"/>
                  </a:lnTo>
                  <a:lnTo>
                    <a:pt x="2194" y="103"/>
                  </a:lnTo>
                  <a:lnTo>
                    <a:pt x="2197" y="103"/>
                  </a:lnTo>
                  <a:lnTo>
                    <a:pt x="2197" y="101"/>
                  </a:lnTo>
                  <a:lnTo>
                    <a:pt x="2199" y="96"/>
                  </a:lnTo>
                  <a:lnTo>
                    <a:pt x="2203" y="90"/>
                  </a:lnTo>
                  <a:lnTo>
                    <a:pt x="2207" y="88"/>
                  </a:lnTo>
                  <a:lnTo>
                    <a:pt x="2212" y="86"/>
                  </a:lnTo>
                  <a:lnTo>
                    <a:pt x="2219" y="88"/>
                  </a:lnTo>
                  <a:lnTo>
                    <a:pt x="2223" y="90"/>
                  </a:lnTo>
                  <a:lnTo>
                    <a:pt x="2227" y="96"/>
                  </a:lnTo>
                  <a:lnTo>
                    <a:pt x="2229" y="101"/>
                  </a:lnTo>
                  <a:lnTo>
                    <a:pt x="2227" y="103"/>
                  </a:lnTo>
                  <a:lnTo>
                    <a:pt x="2230" y="103"/>
                  </a:lnTo>
                  <a:lnTo>
                    <a:pt x="2234" y="105"/>
                  </a:lnTo>
                  <a:lnTo>
                    <a:pt x="2238" y="103"/>
                  </a:lnTo>
                  <a:lnTo>
                    <a:pt x="2241" y="103"/>
                  </a:lnTo>
                  <a:lnTo>
                    <a:pt x="2240" y="101"/>
                  </a:lnTo>
                  <a:lnTo>
                    <a:pt x="2241" y="96"/>
                  </a:lnTo>
                  <a:lnTo>
                    <a:pt x="2245" y="90"/>
                  </a:lnTo>
                  <a:lnTo>
                    <a:pt x="2249" y="88"/>
                  </a:lnTo>
                  <a:lnTo>
                    <a:pt x="2256" y="86"/>
                  </a:lnTo>
                  <a:lnTo>
                    <a:pt x="2262" y="88"/>
                  </a:lnTo>
                  <a:lnTo>
                    <a:pt x="2265" y="90"/>
                  </a:lnTo>
                  <a:lnTo>
                    <a:pt x="2269" y="96"/>
                  </a:lnTo>
                  <a:lnTo>
                    <a:pt x="2271" y="101"/>
                  </a:lnTo>
                  <a:lnTo>
                    <a:pt x="2271" y="103"/>
                  </a:lnTo>
                  <a:lnTo>
                    <a:pt x="2275" y="103"/>
                  </a:lnTo>
                  <a:lnTo>
                    <a:pt x="2276" y="105"/>
                  </a:lnTo>
                  <a:lnTo>
                    <a:pt x="2280" y="103"/>
                  </a:lnTo>
                  <a:lnTo>
                    <a:pt x="2284" y="103"/>
                  </a:lnTo>
                  <a:lnTo>
                    <a:pt x="2284" y="101"/>
                  </a:lnTo>
                  <a:lnTo>
                    <a:pt x="2286" y="96"/>
                  </a:lnTo>
                  <a:lnTo>
                    <a:pt x="2287" y="90"/>
                  </a:lnTo>
                  <a:lnTo>
                    <a:pt x="2293" y="88"/>
                  </a:lnTo>
                  <a:lnTo>
                    <a:pt x="2298" y="86"/>
                  </a:lnTo>
                  <a:lnTo>
                    <a:pt x="2304" y="88"/>
                  </a:lnTo>
                  <a:lnTo>
                    <a:pt x="2309" y="90"/>
                  </a:lnTo>
                  <a:lnTo>
                    <a:pt x="2313" y="96"/>
                  </a:lnTo>
                  <a:lnTo>
                    <a:pt x="2313" y="101"/>
                  </a:lnTo>
                  <a:lnTo>
                    <a:pt x="2313" y="103"/>
                  </a:lnTo>
                  <a:lnTo>
                    <a:pt x="2319" y="105"/>
                  </a:lnTo>
                  <a:lnTo>
                    <a:pt x="2322" y="103"/>
                  </a:lnTo>
                  <a:lnTo>
                    <a:pt x="2324" y="103"/>
                  </a:lnTo>
                  <a:lnTo>
                    <a:pt x="2324" y="101"/>
                  </a:lnTo>
                  <a:lnTo>
                    <a:pt x="2326" y="96"/>
                  </a:lnTo>
                  <a:lnTo>
                    <a:pt x="2330" y="90"/>
                  </a:lnTo>
                  <a:lnTo>
                    <a:pt x="2333" y="88"/>
                  </a:lnTo>
                  <a:lnTo>
                    <a:pt x="2341" y="86"/>
                  </a:lnTo>
                  <a:lnTo>
                    <a:pt x="2346" y="88"/>
                  </a:lnTo>
                  <a:lnTo>
                    <a:pt x="2350" y="90"/>
                  </a:lnTo>
                  <a:lnTo>
                    <a:pt x="2354" y="96"/>
                  </a:lnTo>
                  <a:lnTo>
                    <a:pt x="2355" y="101"/>
                  </a:lnTo>
                  <a:lnTo>
                    <a:pt x="2355" y="103"/>
                  </a:lnTo>
                  <a:lnTo>
                    <a:pt x="2359" y="105"/>
                  </a:lnTo>
                  <a:lnTo>
                    <a:pt x="2365" y="107"/>
                  </a:lnTo>
                  <a:lnTo>
                    <a:pt x="2366" y="112"/>
                  </a:lnTo>
                  <a:lnTo>
                    <a:pt x="2368" y="118"/>
                  </a:lnTo>
                  <a:lnTo>
                    <a:pt x="2366" y="123"/>
                  </a:lnTo>
                  <a:lnTo>
                    <a:pt x="2363" y="127"/>
                  </a:lnTo>
                  <a:lnTo>
                    <a:pt x="2359" y="131"/>
                  </a:lnTo>
                  <a:lnTo>
                    <a:pt x="2352" y="132"/>
                  </a:lnTo>
                  <a:lnTo>
                    <a:pt x="2350" y="131"/>
                  </a:lnTo>
                  <a:lnTo>
                    <a:pt x="2352" y="134"/>
                  </a:lnTo>
                  <a:lnTo>
                    <a:pt x="2354" y="138"/>
                  </a:lnTo>
                  <a:lnTo>
                    <a:pt x="2355" y="143"/>
                  </a:lnTo>
                  <a:lnTo>
                    <a:pt x="2355" y="143"/>
                  </a:lnTo>
                  <a:lnTo>
                    <a:pt x="2359" y="145"/>
                  </a:lnTo>
                  <a:lnTo>
                    <a:pt x="2365" y="149"/>
                  </a:lnTo>
                  <a:lnTo>
                    <a:pt x="2366" y="153"/>
                  </a:lnTo>
                  <a:lnTo>
                    <a:pt x="2368" y="158"/>
                  </a:lnTo>
                  <a:lnTo>
                    <a:pt x="2366" y="164"/>
                  </a:lnTo>
                  <a:lnTo>
                    <a:pt x="2363" y="169"/>
                  </a:lnTo>
                  <a:lnTo>
                    <a:pt x="2359" y="171"/>
                  </a:lnTo>
                  <a:lnTo>
                    <a:pt x="2352" y="173"/>
                  </a:lnTo>
                  <a:lnTo>
                    <a:pt x="2348" y="173"/>
                  </a:lnTo>
                  <a:lnTo>
                    <a:pt x="2342" y="169"/>
                  </a:lnTo>
                  <a:lnTo>
                    <a:pt x="2339" y="166"/>
                  </a:lnTo>
                  <a:lnTo>
                    <a:pt x="2337" y="169"/>
                  </a:lnTo>
                  <a:lnTo>
                    <a:pt x="2331" y="173"/>
                  </a:lnTo>
                  <a:lnTo>
                    <a:pt x="2328" y="173"/>
                  </a:lnTo>
                  <a:lnTo>
                    <a:pt x="2322" y="173"/>
                  </a:lnTo>
                  <a:lnTo>
                    <a:pt x="2319" y="171"/>
                  </a:lnTo>
                  <a:lnTo>
                    <a:pt x="2315" y="173"/>
                  </a:lnTo>
                  <a:lnTo>
                    <a:pt x="2311" y="173"/>
                  </a:lnTo>
                  <a:lnTo>
                    <a:pt x="2306" y="173"/>
                  </a:lnTo>
                  <a:lnTo>
                    <a:pt x="2302" y="169"/>
                  </a:lnTo>
                  <a:lnTo>
                    <a:pt x="2298" y="166"/>
                  </a:lnTo>
                  <a:lnTo>
                    <a:pt x="2295" y="169"/>
                  </a:lnTo>
                  <a:lnTo>
                    <a:pt x="2291" y="173"/>
                  </a:lnTo>
                  <a:lnTo>
                    <a:pt x="2286" y="173"/>
                  </a:lnTo>
                  <a:lnTo>
                    <a:pt x="2282" y="173"/>
                  </a:lnTo>
                  <a:lnTo>
                    <a:pt x="2276" y="169"/>
                  </a:lnTo>
                  <a:lnTo>
                    <a:pt x="2273" y="173"/>
                  </a:lnTo>
                  <a:lnTo>
                    <a:pt x="2267" y="173"/>
                  </a:lnTo>
                  <a:lnTo>
                    <a:pt x="2264" y="173"/>
                  </a:lnTo>
                  <a:lnTo>
                    <a:pt x="2258" y="169"/>
                  </a:lnTo>
                  <a:lnTo>
                    <a:pt x="2254" y="166"/>
                  </a:lnTo>
                  <a:lnTo>
                    <a:pt x="2252" y="169"/>
                  </a:lnTo>
                  <a:lnTo>
                    <a:pt x="2247" y="173"/>
                  </a:lnTo>
                  <a:lnTo>
                    <a:pt x="2243" y="173"/>
                  </a:lnTo>
                  <a:lnTo>
                    <a:pt x="2238" y="173"/>
                  </a:lnTo>
                  <a:lnTo>
                    <a:pt x="2234" y="169"/>
                  </a:lnTo>
                  <a:lnTo>
                    <a:pt x="2230" y="173"/>
                  </a:lnTo>
                  <a:lnTo>
                    <a:pt x="2225" y="173"/>
                  </a:lnTo>
                  <a:lnTo>
                    <a:pt x="2219" y="173"/>
                  </a:lnTo>
                  <a:lnTo>
                    <a:pt x="2216" y="169"/>
                  </a:lnTo>
                  <a:lnTo>
                    <a:pt x="2212" y="166"/>
                  </a:lnTo>
                  <a:lnTo>
                    <a:pt x="2210" y="169"/>
                  </a:lnTo>
                  <a:lnTo>
                    <a:pt x="2205" y="173"/>
                  </a:lnTo>
                  <a:lnTo>
                    <a:pt x="2199" y="173"/>
                  </a:lnTo>
                  <a:lnTo>
                    <a:pt x="2196" y="173"/>
                  </a:lnTo>
                  <a:lnTo>
                    <a:pt x="2192" y="169"/>
                  </a:lnTo>
                  <a:lnTo>
                    <a:pt x="2186" y="173"/>
                  </a:lnTo>
                  <a:lnTo>
                    <a:pt x="2183" y="173"/>
                  </a:lnTo>
                  <a:lnTo>
                    <a:pt x="2177" y="173"/>
                  </a:lnTo>
                  <a:lnTo>
                    <a:pt x="2174" y="169"/>
                  </a:lnTo>
                  <a:lnTo>
                    <a:pt x="2170" y="166"/>
                  </a:lnTo>
                  <a:lnTo>
                    <a:pt x="2166" y="169"/>
                  </a:lnTo>
                  <a:lnTo>
                    <a:pt x="2162" y="173"/>
                  </a:lnTo>
                  <a:lnTo>
                    <a:pt x="2157" y="173"/>
                  </a:lnTo>
                  <a:lnTo>
                    <a:pt x="2151" y="173"/>
                  </a:lnTo>
                  <a:lnTo>
                    <a:pt x="2148" y="169"/>
                  </a:lnTo>
                  <a:lnTo>
                    <a:pt x="2144" y="173"/>
                  </a:lnTo>
                  <a:lnTo>
                    <a:pt x="2139" y="173"/>
                  </a:lnTo>
                  <a:lnTo>
                    <a:pt x="2133" y="173"/>
                  </a:lnTo>
                  <a:lnTo>
                    <a:pt x="2129" y="169"/>
                  </a:lnTo>
                  <a:lnTo>
                    <a:pt x="2126" y="166"/>
                  </a:lnTo>
                  <a:lnTo>
                    <a:pt x="2124" y="169"/>
                  </a:lnTo>
                  <a:lnTo>
                    <a:pt x="2118" y="173"/>
                  </a:lnTo>
                  <a:lnTo>
                    <a:pt x="2115" y="173"/>
                  </a:lnTo>
                  <a:lnTo>
                    <a:pt x="2109" y="173"/>
                  </a:lnTo>
                  <a:lnTo>
                    <a:pt x="2106" y="169"/>
                  </a:lnTo>
                  <a:lnTo>
                    <a:pt x="2102" y="173"/>
                  </a:lnTo>
                  <a:lnTo>
                    <a:pt x="2096" y="173"/>
                  </a:lnTo>
                  <a:lnTo>
                    <a:pt x="2091" y="173"/>
                  </a:lnTo>
                  <a:lnTo>
                    <a:pt x="2087" y="169"/>
                  </a:lnTo>
                  <a:lnTo>
                    <a:pt x="2083" y="166"/>
                  </a:lnTo>
                  <a:lnTo>
                    <a:pt x="2080" y="169"/>
                  </a:lnTo>
                  <a:lnTo>
                    <a:pt x="2076" y="173"/>
                  </a:lnTo>
                  <a:lnTo>
                    <a:pt x="2071" y="173"/>
                  </a:lnTo>
                  <a:lnTo>
                    <a:pt x="2067" y="173"/>
                  </a:lnTo>
                  <a:lnTo>
                    <a:pt x="2061" y="169"/>
                  </a:lnTo>
                  <a:lnTo>
                    <a:pt x="2058" y="173"/>
                  </a:lnTo>
                  <a:lnTo>
                    <a:pt x="2052" y="173"/>
                  </a:lnTo>
                  <a:lnTo>
                    <a:pt x="2047" y="173"/>
                  </a:lnTo>
                  <a:lnTo>
                    <a:pt x="2043" y="169"/>
                  </a:lnTo>
                  <a:lnTo>
                    <a:pt x="2039" y="166"/>
                  </a:lnTo>
                  <a:lnTo>
                    <a:pt x="2036" y="169"/>
                  </a:lnTo>
                  <a:lnTo>
                    <a:pt x="2032" y="173"/>
                  </a:lnTo>
                  <a:lnTo>
                    <a:pt x="2027" y="173"/>
                  </a:lnTo>
                  <a:lnTo>
                    <a:pt x="2023" y="173"/>
                  </a:lnTo>
                  <a:lnTo>
                    <a:pt x="2017" y="169"/>
                  </a:lnTo>
                  <a:lnTo>
                    <a:pt x="2014" y="173"/>
                  </a:lnTo>
                  <a:lnTo>
                    <a:pt x="2010" y="173"/>
                  </a:lnTo>
                  <a:lnTo>
                    <a:pt x="2005" y="173"/>
                  </a:lnTo>
                  <a:lnTo>
                    <a:pt x="2001" y="169"/>
                  </a:lnTo>
                  <a:lnTo>
                    <a:pt x="1997" y="166"/>
                  </a:lnTo>
                  <a:lnTo>
                    <a:pt x="1993" y="169"/>
                  </a:lnTo>
                  <a:lnTo>
                    <a:pt x="1990" y="173"/>
                  </a:lnTo>
                  <a:lnTo>
                    <a:pt x="1984" y="173"/>
                  </a:lnTo>
                  <a:lnTo>
                    <a:pt x="1979" y="173"/>
                  </a:lnTo>
                  <a:lnTo>
                    <a:pt x="1975" y="169"/>
                  </a:lnTo>
                  <a:lnTo>
                    <a:pt x="1971" y="173"/>
                  </a:lnTo>
                  <a:lnTo>
                    <a:pt x="1966" y="173"/>
                  </a:lnTo>
                  <a:lnTo>
                    <a:pt x="1962" y="173"/>
                  </a:lnTo>
                  <a:lnTo>
                    <a:pt x="1957" y="169"/>
                  </a:lnTo>
                  <a:lnTo>
                    <a:pt x="1955" y="166"/>
                  </a:lnTo>
                  <a:lnTo>
                    <a:pt x="1951" y="169"/>
                  </a:lnTo>
                  <a:lnTo>
                    <a:pt x="1948" y="173"/>
                  </a:lnTo>
                  <a:lnTo>
                    <a:pt x="1942" y="173"/>
                  </a:lnTo>
                  <a:lnTo>
                    <a:pt x="1937" y="173"/>
                  </a:lnTo>
                  <a:lnTo>
                    <a:pt x="1933" y="171"/>
                  </a:lnTo>
                  <a:lnTo>
                    <a:pt x="1929" y="173"/>
                  </a:lnTo>
                  <a:lnTo>
                    <a:pt x="1924" y="173"/>
                  </a:lnTo>
                  <a:lnTo>
                    <a:pt x="1920" y="173"/>
                  </a:lnTo>
                  <a:lnTo>
                    <a:pt x="1914" y="169"/>
                  </a:lnTo>
                  <a:lnTo>
                    <a:pt x="1913" y="166"/>
                  </a:lnTo>
                  <a:lnTo>
                    <a:pt x="1909" y="169"/>
                  </a:lnTo>
                  <a:lnTo>
                    <a:pt x="1905" y="173"/>
                  </a:lnTo>
                  <a:lnTo>
                    <a:pt x="1900" y="173"/>
                  </a:lnTo>
                  <a:lnTo>
                    <a:pt x="1894" y="173"/>
                  </a:lnTo>
                  <a:lnTo>
                    <a:pt x="1891" y="169"/>
                  </a:lnTo>
                  <a:lnTo>
                    <a:pt x="1887" y="173"/>
                  </a:lnTo>
                  <a:lnTo>
                    <a:pt x="1881" y="173"/>
                  </a:lnTo>
                  <a:lnTo>
                    <a:pt x="1876" y="173"/>
                  </a:lnTo>
                  <a:lnTo>
                    <a:pt x="1872" y="169"/>
                  </a:lnTo>
                  <a:lnTo>
                    <a:pt x="1869" y="166"/>
                  </a:lnTo>
                  <a:lnTo>
                    <a:pt x="1867" y="169"/>
                  </a:lnTo>
                  <a:lnTo>
                    <a:pt x="1861" y="173"/>
                  </a:lnTo>
                  <a:lnTo>
                    <a:pt x="1856" y="173"/>
                  </a:lnTo>
                  <a:lnTo>
                    <a:pt x="1852" y="173"/>
                  </a:lnTo>
                  <a:lnTo>
                    <a:pt x="1848" y="169"/>
                  </a:lnTo>
                  <a:lnTo>
                    <a:pt x="1843" y="173"/>
                  </a:lnTo>
                  <a:lnTo>
                    <a:pt x="1839" y="173"/>
                  </a:lnTo>
                  <a:lnTo>
                    <a:pt x="1834" y="173"/>
                  </a:lnTo>
                  <a:lnTo>
                    <a:pt x="1830" y="169"/>
                  </a:lnTo>
                  <a:lnTo>
                    <a:pt x="1826" y="166"/>
                  </a:lnTo>
                  <a:lnTo>
                    <a:pt x="1823" y="169"/>
                  </a:lnTo>
                  <a:lnTo>
                    <a:pt x="1819" y="173"/>
                  </a:lnTo>
                  <a:lnTo>
                    <a:pt x="1813" y="173"/>
                  </a:lnTo>
                  <a:lnTo>
                    <a:pt x="1808" y="171"/>
                  </a:lnTo>
                  <a:lnTo>
                    <a:pt x="1802" y="169"/>
                  </a:lnTo>
                  <a:lnTo>
                    <a:pt x="1801" y="164"/>
                  </a:lnTo>
                  <a:lnTo>
                    <a:pt x="1799" y="158"/>
                  </a:lnTo>
                  <a:lnTo>
                    <a:pt x="1801" y="153"/>
                  </a:lnTo>
                  <a:lnTo>
                    <a:pt x="1802" y="149"/>
                  </a:lnTo>
                  <a:lnTo>
                    <a:pt x="1806" y="145"/>
                  </a:lnTo>
                  <a:lnTo>
                    <a:pt x="1812" y="143"/>
                  </a:lnTo>
                  <a:lnTo>
                    <a:pt x="1812" y="143"/>
                  </a:lnTo>
                  <a:lnTo>
                    <a:pt x="1812" y="138"/>
                  </a:lnTo>
                  <a:lnTo>
                    <a:pt x="1813" y="134"/>
                  </a:lnTo>
                  <a:lnTo>
                    <a:pt x="1817" y="131"/>
                  </a:lnTo>
                  <a:lnTo>
                    <a:pt x="1813" y="132"/>
                  </a:lnTo>
                  <a:lnTo>
                    <a:pt x="1808" y="131"/>
                  </a:lnTo>
                  <a:lnTo>
                    <a:pt x="1802" y="127"/>
                  </a:lnTo>
                  <a:lnTo>
                    <a:pt x="1801" y="123"/>
                  </a:lnTo>
                  <a:lnTo>
                    <a:pt x="1799" y="118"/>
                  </a:lnTo>
                  <a:lnTo>
                    <a:pt x="1801" y="112"/>
                  </a:lnTo>
                  <a:lnTo>
                    <a:pt x="1802" y="107"/>
                  </a:lnTo>
                  <a:lnTo>
                    <a:pt x="1806" y="105"/>
                  </a:lnTo>
                  <a:lnTo>
                    <a:pt x="1812" y="103"/>
                  </a:lnTo>
                  <a:lnTo>
                    <a:pt x="1812" y="101"/>
                  </a:lnTo>
                  <a:lnTo>
                    <a:pt x="1813" y="96"/>
                  </a:lnTo>
                  <a:lnTo>
                    <a:pt x="1815" y="90"/>
                  </a:lnTo>
                  <a:lnTo>
                    <a:pt x="1821" y="88"/>
                  </a:lnTo>
                  <a:lnTo>
                    <a:pt x="1826" y="86"/>
                  </a:lnTo>
                  <a:close/>
                  <a:moveTo>
                    <a:pt x="70" y="83"/>
                  </a:moveTo>
                  <a:lnTo>
                    <a:pt x="76" y="83"/>
                  </a:lnTo>
                  <a:lnTo>
                    <a:pt x="81" y="86"/>
                  </a:lnTo>
                  <a:lnTo>
                    <a:pt x="85" y="92"/>
                  </a:lnTo>
                  <a:lnTo>
                    <a:pt x="85" y="98"/>
                  </a:lnTo>
                  <a:lnTo>
                    <a:pt x="85" y="99"/>
                  </a:lnTo>
                  <a:lnTo>
                    <a:pt x="89" y="99"/>
                  </a:lnTo>
                  <a:lnTo>
                    <a:pt x="92" y="101"/>
                  </a:lnTo>
                  <a:lnTo>
                    <a:pt x="94" y="99"/>
                  </a:lnTo>
                  <a:lnTo>
                    <a:pt x="98" y="98"/>
                  </a:lnTo>
                  <a:lnTo>
                    <a:pt x="98" y="98"/>
                  </a:lnTo>
                  <a:lnTo>
                    <a:pt x="100" y="92"/>
                  </a:lnTo>
                  <a:lnTo>
                    <a:pt x="103" y="86"/>
                  </a:lnTo>
                  <a:lnTo>
                    <a:pt x="107" y="83"/>
                  </a:lnTo>
                  <a:lnTo>
                    <a:pt x="112" y="83"/>
                  </a:lnTo>
                  <a:lnTo>
                    <a:pt x="120" y="83"/>
                  </a:lnTo>
                  <a:lnTo>
                    <a:pt x="123" y="86"/>
                  </a:lnTo>
                  <a:lnTo>
                    <a:pt x="127" y="92"/>
                  </a:lnTo>
                  <a:lnTo>
                    <a:pt x="129" y="98"/>
                  </a:lnTo>
                  <a:lnTo>
                    <a:pt x="127" y="99"/>
                  </a:lnTo>
                  <a:lnTo>
                    <a:pt x="131" y="99"/>
                  </a:lnTo>
                  <a:lnTo>
                    <a:pt x="135" y="101"/>
                  </a:lnTo>
                  <a:lnTo>
                    <a:pt x="138" y="99"/>
                  </a:lnTo>
                  <a:lnTo>
                    <a:pt x="142" y="98"/>
                  </a:lnTo>
                  <a:lnTo>
                    <a:pt x="142" y="98"/>
                  </a:lnTo>
                  <a:lnTo>
                    <a:pt x="142" y="92"/>
                  </a:lnTo>
                  <a:lnTo>
                    <a:pt x="146" y="86"/>
                  </a:lnTo>
                  <a:lnTo>
                    <a:pt x="151" y="83"/>
                  </a:lnTo>
                  <a:lnTo>
                    <a:pt x="157" y="83"/>
                  </a:lnTo>
                  <a:lnTo>
                    <a:pt x="162" y="83"/>
                  </a:lnTo>
                  <a:lnTo>
                    <a:pt x="168" y="86"/>
                  </a:lnTo>
                  <a:lnTo>
                    <a:pt x="169" y="92"/>
                  </a:lnTo>
                  <a:lnTo>
                    <a:pt x="171" y="98"/>
                  </a:lnTo>
                  <a:lnTo>
                    <a:pt x="171" y="99"/>
                  </a:lnTo>
                  <a:lnTo>
                    <a:pt x="175" y="99"/>
                  </a:lnTo>
                  <a:lnTo>
                    <a:pt x="179" y="101"/>
                  </a:lnTo>
                  <a:lnTo>
                    <a:pt x="182" y="99"/>
                  </a:lnTo>
                  <a:lnTo>
                    <a:pt x="186" y="98"/>
                  </a:lnTo>
                  <a:lnTo>
                    <a:pt x="186" y="98"/>
                  </a:lnTo>
                  <a:lnTo>
                    <a:pt x="186" y="92"/>
                  </a:lnTo>
                  <a:lnTo>
                    <a:pt x="190" y="86"/>
                  </a:lnTo>
                  <a:lnTo>
                    <a:pt x="195" y="83"/>
                  </a:lnTo>
                  <a:lnTo>
                    <a:pt x="201" y="83"/>
                  </a:lnTo>
                  <a:lnTo>
                    <a:pt x="206" y="83"/>
                  </a:lnTo>
                  <a:lnTo>
                    <a:pt x="212" y="86"/>
                  </a:lnTo>
                  <a:lnTo>
                    <a:pt x="214" y="92"/>
                  </a:lnTo>
                  <a:lnTo>
                    <a:pt x="215" y="98"/>
                  </a:lnTo>
                  <a:lnTo>
                    <a:pt x="215" y="99"/>
                  </a:lnTo>
                  <a:lnTo>
                    <a:pt x="219" y="99"/>
                  </a:lnTo>
                  <a:lnTo>
                    <a:pt x="221" y="101"/>
                  </a:lnTo>
                  <a:lnTo>
                    <a:pt x="225" y="99"/>
                  </a:lnTo>
                  <a:lnTo>
                    <a:pt x="228" y="98"/>
                  </a:lnTo>
                  <a:lnTo>
                    <a:pt x="228" y="98"/>
                  </a:lnTo>
                  <a:lnTo>
                    <a:pt x="228" y="92"/>
                  </a:lnTo>
                  <a:lnTo>
                    <a:pt x="232" y="86"/>
                  </a:lnTo>
                  <a:lnTo>
                    <a:pt x="237" y="83"/>
                  </a:lnTo>
                  <a:lnTo>
                    <a:pt x="243" y="83"/>
                  </a:lnTo>
                  <a:lnTo>
                    <a:pt x="248" y="83"/>
                  </a:lnTo>
                  <a:lnTo>
                    <a:pt x="254" y="86"/>
                  </a:lnTo>
                  <a:lnTo>
                    <a:pt x="258" y="92"/>
                  </a:lnTo>
                  <a:lnTo>
                    <a:pt x="258" y="98"/>
                  </a:lnTo>
                  <a:lnTo>
                    <a:pt x="258" y="99"/>
                  </a:lnTo>
                  <a:lnTo>
                    <a:pt x="261" y="99"/>
                  </a:lnTo>
                  <a:lnTo>
                    <a:pt x="265" y="101"/>
                  </a:lnTo>
                  <a:lnTo>
                    <a:pt x="267" y="99"/>
                  </a:lnTo>
                  <a:lnTo>
                    <a:pt x="270" y="98"/>
                  </a:lnTo>
                  <a:lnTo>
                    <a:pt x="270" y="98"/>
                  </a:lnTo>
                  <a:lnTo>
                    <a:pt x="272" y="92"/>
                  </a:lnTo>
                  <a:lnTo>
                    <a:pt x="276" y="86"/>
                  </a:lnTo>
                  <a:lnTo>
                    <a:pt x="280" y="83"/>
                  </a:lnTo>
                  <a:lnTo>
                    <a:pt x="285" y="83"/>
                  </a:lnTo>
                  <a:lnTo>
                    <a:pt x="292" y="83"/>
                  </a:lnTo>
                  <a:lnTo>
                    <a:pt x="296" y="86"/>
                  </a:lnTo>
                  <a:lnTo>
                    <a:pt x="300" y="92"/>
                  </a:lnTo>
                  <a:lnTo>
                    <a:pt x="302" y="98"/>
                  </a:lnTo>
                  <a:lnTo>
                    <a:pt x="300" y="99"/>
                  </a:lnTo>
                  <a:lnTo>
                    <a:pt x="304" y="99"/>
                  </a:lnTo>
                  <a:lnTo>
                    <a:pt x="307" y="101"/>
                  </a:lnTo>
                  <a:lnTo>
                    <a:pt x="311" y="99"/>
                  </a:lnTo>
                  <a:lnTo>
                    <a:pt x="315" y="98"/>
                  </a:lnTo>
                  <a:lnTo>
                    <a:pt x="315" y="98"/>
                  </a:lnTo>
                  <a:lnTo>
                    <a:pt x="315" y="92"/>
                  </a:lnTo>
                  <a:lnTo>
                    <a:pt x="318" y="86"/>
                  </a:lnTo>
                  <a:lnTo>
                    <a:pt x="324" y="83"/>
                  </a:lnTo>
                  <a:lnTo>
                    <a:pt x="329" y="83"/>
                  </a:lnTo>
                  <a:lnTo>
                    <a:pt x="335" y="83"/>
                  </a:lnTo>
                  <a:lnTo>
                    <a:pt x="340" y="86"/>
                  </a:lnTo>
                  <a:lnTo>
                    <a:pt x="342" y="92"/>
                  </a:lnTo>
                  <a:lnTo>
                    <a:pt x="344" y="98"/>
                  </a:lnTo>
                  <a:lnTo>
                    <a:pt x="344" y="99"/>
                  </a:lnTo>
                  <a:lnTo>
                    <a:pt x="348" y="99"/>
                  </a:lnTo>
                  <a:lnTo>
                    <a:pt x="349" y="101"/>
                  </a:lnTo>
                  <a:lnTo>
                    <a:pt x="353" y="99"/>
                  </a:lnTo>
                  <a:lnTo>
                    <a:pt x="357" y="98"/>
                  </a:lnTo>
                  <a:lnTo>
                    <a:pt x="357" y="98"/>
                  </a:lnTo>
                  <a:lnTo>
                    <a:pt x="359" y="92"/>
                  </a:lnTo>
                  <a:lnTo>
                    <a:pt x="360" y="86"/>
                  </a:lnTo>
                  <a:lnTo>
                    <a:pt x="366" y="83"/>
                  </a:lnTo>
                  <a:lnTo>
                    <a:pt x="371" y="83"/>
                  </a:lnTo>
                  <a:lnTo>
                    <a:pt x="377" y="83"/>
                  </a:lnTo>
                  <a:lnTo>
                    <a:pt x="383" y="86"/>
                  </a:lnTo>
                  <a:lnTo>
                    <a:pt x="386" y="92"/>
                  </a:lnTo>
                  <a:lnTo>
                    <a:pt x="386" y="98"/>
                  </a:lnTo>
                  <a:lnTo>
                    <a:pt x="386" y="99"/>
                  </a:lnTo>
                  <a:lnTo>
                    <a:pt x="390" y="99"/>
                  </a:lnTo>
                  <a:lnTo>
                    <a:pt x="394" y="101"/>
                  </a:lnTo>
                  <a:lnTo>
                    <a:pt x="395" y="99"/>
                  </a:lnTo>
                  <a:lnTo>
                    <a:pt x="399" y="98"/>
                  </a:lnTo>
                  <a:lnTo>
                    <a:pt x="399" y="98"/>
                  </a:lnTo>
                  <a:lnTo>
                    <a:pt x="401" y="92"/>
                  </a:lnTo>
                  <a:lnTo>
                    <a:pt x="405" y="86"/>
                  </a:lnTo>
                  <a:lnTo>
                    <a:pt x="408" y="83"/>
                  </a:lnTo>
                  <a:lnTo>
                    <a:pt x="414" y="83"/>
                  </a:lnTo>
                  <a:lnTo>
                    <a:pt x="421" y="83"/>
                  </a:lnTo>
                  <a:lnTo>
                    <a:pt x="425" y="86"/>
                  </a:lnTo>
                  <a:lnTo>
                    <a:pt x="428" y="92"/>
                  </a:lnTo>
                  <a:lnTo>
                    <a:pt x="430" y="98"/>
                  </a:lnTo>
                  <a:lnTo>
                    <a:pt x="428" y="99"/>
                  </a:lnTo>
                  <a:lnTo>
                    <a:pt x="432" y="99"/>
                  </a:lnTo>
                  <a:lnTo>
                    <a:pt x="436" y="101"/>
                  </a:lnTo>
                  <a:lnTo>
                    <a:pt x="439" y="99"/>
                  </a:lnTo>
                  <a:lnTo>
                    <a:pt x="443" y="98"/>
                  </a:lnTo>
                  <a:lnTo>
                    <a:pt x="441" y="98"/>
                  </a:lnTo>
                  <a:lnTo>
                    <a:pt x="443" y="92"/>
                  </a:lnTo>
                  <a:lnTo>
                    <a:pt x="447" y="86"/>
                  </a:lnTo>
                  <a:lnTo>
                    <a:pt x="450" y="83"/>
                  </a:lnTo>
                  <a:lnTo>
                    <a:pt x="458" y="83"/>
                  </a:lnTo>
                  <a:lnTo>
                    <a:pt x="463" y="83"/>
                  </a:lnTo>
                  <a:lnTo>
                    <a:pt x="467" y="86"/>
                  </a:lnTo>
                  <a:lnTo>
                    <a:pt x="471" y="92"/>
                  </a:lnTo>
                  <a:lnTo>
                    <a:pt x="473" y="98"/>
                  </a:lnTo>
                  <a:lnTo>
                    <a:pt x="473" y="99"/>
                  </a:lnTo>
                  <a:lnTo>
                    <a:pt x="476" y="99"/>
                  </a:lnTo>
                  <a:lnTo>
                    <a:pt x="478" y="101"/>
                  </a:lnTo>
                  <a:lnTo>
                    <a:pt x="482" y="99"/>
                  </a:lnTo>
                  <a:lnTo>
                    <a:pt x="485" y="98"/>
                  </a:lnTo>
                  <a:lnTo>
                    <a:pt x="485" y="98"/>
                  </a:lnTo>
                  <a:lnTo>
                    <a:pt x="485" y="92"/>
                  </a:lnTo>
                  <a:lnTo>
                    <a:pt x="489" y="86"/>
                  </a:lnTo>
                  <a:lnTo>
                    <a:pt x="495" y="83"/>
                  </a:lnTo>
                  <a:lnTo>
                    <a:pt x="500" y="83"/>
                  </a:lnTo>
                  <a:lnTo>
                    <a:pt x="506" y="83"/>
                  </a:lnTo>
                  <a:lnTo>
                    <a:pt x="511" y="86"/>
                  </a:lnTo>
                  <a:lnTo>
                    <a:pt x="513" y="92"/>
                  </a:lnTo>
                  <a:lnTo>
                    <a:pt x="515" y="98"/>
                  </a:lnTo>
                  <a:lnTo>
                    <a:pt x="515" y="99"/>
                  </a:lnTo>
                  <a:lnTo>
                    <a:pt x="518" y="99"/>
                  </a:lnTo>
                  <a:lnTo>
                    <a:pt x="522" y="101"/>
                  </a:lnTo>
                  <a:lnTo>
                    <a:pt x="524" y="99"/>
                  </a:lnTo>
                  <a:lnTo>
                    <a:pt x="528" y="98"/>
                  </a:lnTo>
                  <a:lnTo>
                    <a:pt x="528" y="98"/>
                  </a:lnTo>
                  <a:lnTo>
                    <a:pt x="529" y="92"/>
                  </a:lnTo>
                  <a:lnTo>
                    <a:pt x="533" y="86"/>
                  </a:lnTo>
                  <a:lnTo>
                    <a:pt x="537" y="83"/>
                  </a:lnTo>
                  <a:lnTo>
                    <a:pt x="544" y="83"/>
                  </a:lnTo>
                  <a:lnTo>
                    <a:pt x="550" y="83"/>
                  </a:lnTo>
                  <a:lnTo>
                    <a:pt x="553" y="86"/>
                  </a:lnTo>
                  <a:lnTo>
                    <a:pt x="557" y="92"/>
                  </a:lnTo>
                  <a:lnTo>
                    <a:pt x="559" y="98"/>
                  </a:lnTo>
                  <a:lnTo>
                    <a:pt x="559" y="99"/>
                  </a:lnTo>
                  <a:lnTo>
                    <a:pt x="561" y="99"/>
                  </a:lnTo>
                  <a:lnTo>
                    <a:pt x="564" y="101"/>
                  </a:lnTo>
                  <a:lnTo>
                    <a:pt x="568" y="99"/>
                  </a:lnTo>
                  <a:lnTo>
                    <a:pt x="572" y="98"/>
                  </a:lnTo>
                  <a:lnTo>
                    <a:pt x="572" y="98"/>
                  </a:lnTo>
                  <a:lnTo>
                    <a:pt x="572" y="92"/>
                  </a:lnTo>
                  <a:lnTo>
                    <a:pt x="575" y="86"/>
                  </a:lnTo>
                  <a:lnTo>
                    <a:pt x="581" y="83"/>
                  </a:lnTo>
                  <a:lnTo>
                    <a:pt x="586" y="83"/>
                  </a:lnTo>
                  <a:lnTo>
                    <a:pt x="592" y="83"/>
                  </a:lnTo>
                  <a:lnTo>
                    <a:pt x="596" y="86"/>
                  </a:lnTo>
                  <a:lnTo>
                    <a:pt x="599" y="92"/>
                  </a:lnTo>
                  <a:lnTo>
                    <a:pt x="601" y="98"/>
                  </a:lnTo>
                  <a:lnTo>
                    <a:pt x="601" y="99"/>
                  </a:lnTo>
                  <a:lnTo>
                    <a:pt x="605" y="99"/>
                  </a:lnTo>
                  <a:lnTo>
                    <a:pt x="607" y="101"/>
                  </a:lnTo>
                  <a:lnTo>
                    <a:pt x="610" y="99"/>
                  </a:lnTo>
                  <a:lnTo>
                    <a:pt x="614" y="98"/>
                  </a:lnTo>
                  <a:lnTo>
                    <a:pt x="614" y="98"/>
                  </a:lnTo>
                  <a:lnTo>
                    <a:pt x="616" y="92"/>
                  </a:lnTo>
                  <a:lnTo>
                    <a:pt x="618" y="86"/>
                  </a:lnTo>
                  <a:lnTo>
                    <a:pt x="623" y="83"/>
                  </a:lnTo>
                  <a:lnTo>
                    <a:pt x="629" y="83"/>
                  </a:lnTo>
                  <a:lnTo>
                    <a:pt x="634" y="83"/>
                  </a:lnTo>
                  <a:lnTo>
                    <a:pt x="640" y="86"/>
                  </a:lnTo>
                  <a:lnTo>
                    <a:pt x="643" y="92"/>
                  </a:lnTo>
                  <a:lnTo>
                    <a:pt x="643" y="98"/>
                  </a:lnTo>
                  <a:lnTo>
                    <a:pt x="643" y="99"/>
                  </a:lnTo>
                  <a:lnTo>
                    <a:pt x="647" y="99"/>
                  </a:lnTo>
                  <a:lnTo>
                    <a:pt x="651" y="101"/>
                  </a:lnTo>
                  <a:lnTo>
                    <a:pt x="653" y="99"/>
                  </a:lnTo>
                  <a:lnTo>
                    <a:pt x="656" y="98"/>
                  </a:lnTo>
                  <a:lnTo>
                    <a:pt x="656" y="98"/>
                  </a:lnTo>
                  <a:lnTo>
                    <a:pt x="658" y="92"/>
                  </a:lnTo>
                  <a:lnTo>
                    <a:pt x="660" y="86"/>
                  </a:lnTo>
                  <a:lnTo>
                    <a:pt x="665" y="83"/>
                  </a:lnTo>
                  <a:lnTo>
                    <a:pt x="671" y="83"/>
                  </a:lnTo>
                  <a:lnTo>
                    <a:pt x="676" y="83"/>
                  </a:lnTo>
                  <a:lnTo>
                    <a:pt x="682" y="86"/>
                  </a:lnTo>
                  <a:lnTo>
                    <a:pt x="686" y="92"/>
                  </a:lnTo>
                  <a:lnTo>
                    <a:pt x="686" y="98"/>
                  </a:lnTo>
                  <a:lnTo>
                    <a:pt x="686" y="99"/>
                  </a:lnTo>
                  <a:lnTo>
                    <a:pt x="689" y="99"/>
                  </a:lnTo>
                  <a:lnTo>
                    <a:pt x="693" y="101"/>
                  </a:lnTo>
                  <a:lnTo>
                    <a:pt x="697" y="99"/>
                  </a:lnTo>
                  <a:lnTo>
                    <a:pt x="700" y="98"/>
                  </a:lnTo>
                  <a:lnTo>
                    <a:pt x="698" y="98"/>
                  </a:lnTo>
                  <a:lnTo>
                    <a:pt x="700" y="92"/>
                  </a:lnTo>
                  <a:lnTo>
                    <a:pt x="704" y="86"/>
                  </a:lnTo>
                  <a:lnTo>
                    <a:pt x="708" y="83"/>
                  </a:lnTo>
                  <a:lnTo>
                    <a:pt x="715" y="83"/>
                  </a:lnTo>
                  <a:lnTo>
                    <a:pt x="720" y="83"/>
                  </a:lnTo>
                  <a:lnTo>
                    <a:pt x="724" y="86"/>
                  </a:lnTo>
                  <a:lnTo>
                    <a:pt x="728" y="92"/>
                  </a:lnTo>
                  <a:lnTo>
                    <a:pt x="730" y="98"/>
                  </a:lnTo>
                  <a:lnTo>
                    <a:pt x="730" y="99"/>
                  </a:lnTo>
                  <a:lnTo>
                    <a:pt x="733" y="99"/>
                  </a:lnTo>
                  <a:lnTo>
                    <a:pt x="735" y="101"/>
                  </a:lnTo>
                  <a:lnTo>
                    <a:pt x="739" y="99"/>
                  </a:lnTo>
                  <a:lnTo>
                    <a:pt x="743" y="98"/>
                  </a:lnTo>
                  <a:lnTo>
                    <a:pt x="743" y="98"/>
                  </a:lnTo>
                  <a:lnTo>
                    <a:pt x="744" y="92"/>
                  </a:lnTo>
                  <a:lnTo>
                    <a:pt x="746" y="86"/>
                  </a:lnTo>
                  <a:lnTo>
                    <a:pt x="752" y="83"/>
                  </a:lnTo>
                  <a:lnTo>
                    <a:pt x="757" y="83"/>
                  </a:lnTo>
                  <a:lnTo>
                    <a:pt x="763" y="83"/>
                  </a:lnTo>
                  <a:lnTo>
                    <a:pt x="768" y="86"/>
                  </a:lnTo>
                  <a:lnTo>
                    <a:pt x="772" y="92"/>
                  </a:lnTo>
                  <a:lnTo>
                    <a:pt x="772" y="98"/>
                  </a:lnTo>
                  <a:lnTo>
                    <a:pt x="772" y="99"/>
                  </a:lnTo>
                  <a:lnTo>
                    <a:pt x="777" y="99"/>
                  </a:lnTo>
                  <a:lnTo>
                    <a:pt x="781" y="98"/>
                  </a:lnTo>
                  <a:lnTo>
                    <a:pt x="781" y="98"/>
                  </a:lnTo>
                  <a:lnTo>
                    <a:pt x="783" y="92"/>
                  </a:lnTo>
                  <a:lnTo>
                    <a:pt x="785" y="86"/>
                  </a:lnTo>
                  <a:lnTo>
                    <a:pt x="790" y="83"/>
                  </a:lnTo>
                  <a:lnTo>
                    <a:pt x="796" y="83"/>
                  </a:lnTo>
                  <a:lnTo>
                    <a:pt x="801" y="83"/>
                  </a:lnTo>
                  <a:lnTo>
                    <a:pt x="807" y="86"/>
                  </a:lnTo>
                  <a:lnTo>
                    <a:pt x="811" y="92"/>
                  </a:lnTo>
                  <a:lnTo>
                    <a:pt x="811" y="98"/>
                  </a:lnTo>
                  <a:lnTo>
                    <a:pt x="811" y="99"/>
                  </a:lnTo>
                  <a:lnTo>
                    <a:pt x="816" y="99"/>
                  </a:lnTo>
                  <a:lnTo>
                    <a:pt x="820" y="103"/>
                  </a:lnTo>
                  <a:lnTo>
                    <a:pt x="823" y="109"/>
                  </a:lnTo>
                  <a:lnTo>
                    <a:pt x="823" y="112"/>
                  </a:lnTo>
                  <a:lnTo>
                    <a:pt x="823" y="120"/>
                  </a:lnTo>
                  <a:lnTo>
                    <a:pt x="820" y="123"/>
                  </a:lnTo>
                  <a:lnTo>
                    <a:pt x="814" y="127"/>
                  </a:lnTo>
                  <a:lnTo>
                    <a:pt x="809" y="129"/>
                  </a:lnTo>
                  <a:lnTo>
                    <a:pt x="803" y="127"/>
                  </a:lnTo>
                  <a:lnTo>
                    <a:pt x="799" y="125"/>
                  </a:lnTo>
                  <a:lnTo>
                    <a:pt x="796" y="121"/>
                  </a:lnTo>
                  <a:lnTo>
                    <a:pt x="792" y="125"/>
                  </a:lnTo>
                  <a:lnTo>
                    <a:pt x="788" y="127"/>
                  </a:lnTo>
                  <a:lnTo>
                    <a:pt x="783" y="129"/>
                  </a:lnTo>
                  <a:lnTo>
                    <a:pt x="779" y="127"/>
                  </a:lnTo>
                  <a:lnTo>
                    <a:pt x="777" y="127"/>
                  </a:lnTo>
                  <a:lnTo>
                    <a:pt x="774" y="127"/>
                  </a:lnTo>
                  <a:lnTo>
                    <a:pt x="770" y="129"/>
                  </a:lnTo>
                  <a:lnTo>
                    <a:pt x="765" y="127"/>
                  </a:lnTo>
                  <a:lnTo>
                    <a:pt x="761" y="125"/>
                  </a:lnTo>
                  <a:lnTo>
                    <a:pt x="757" y="121"/>
                  </a:lnTo>
                  <a:lnTo>
                    <a:pt x="754" y="125"/>
                  </a:lnTo>
                  <a:lnTo>
                    <a:pt x="750" y="127"/>
                  </a:lnTo>
                  <a:lnTo>
                    <a:pt x="744" y="129"/>
                  </a:lnTo>
                  <a:lnTo>
                    <a:pt x="741" y="127"/>
                  </a:lnTo>
                  <a:lnTo>
                    <a:pt x="735" y="125"/>
                  </a:lnTo>
                  <a:lnTo>
                    <a:pt x="732" y="127"/>
                  </a:lnTo>
                  <a:lnTo>
                    <a:pt x="726" y="129"/>
                  </a:lnTo>
                  <a:lnTo>
                    <a:pt x="722" y="127"/>
                  </a:lnTo>
                  <a:lnTo>
                    <a:pt x="717" y="125"/>
                  </a:lnTo>
                  <a:lnTo>
                    <a:pt x="713" y="121"/>
                  </a:lnTo>
                  <a:lnTo>
                    <a:pt x="711" y="125"/>
                  </a:lnTo>
                  <a:lnTo>
                    <a:pt x="706" y="127"/>
                  </a:lnTo>
                  <a:lnTo>
                    <a:pt x="702" y="129"/>
                  </a:lnTo>
                  <a:lnTo>
                    <a:pt x="697" y="127"/>
                  </a:lnTo>
                  <a:lnTo>
                    <a:pt x="693" y="125"/>
                  </a:lnTo>
                  <a:lnTo>
                    <a:pt x="689" y="127"/>
                  </a:lnTo>
                  <a:lnTo>
                    <a:pt x="684" y="129"/>
                  </a:lnTo>
                  <a:lnTo>
                    <a:pt x="678" y="127"/>
                  </a:lnTo>
                  <a:lnTo>
                    <a:pt x="675" y="125"/>
                  </a:lnTo>
                  <a:lnTo>
                    <a:pt x="671" y="121"/>
                  </a:lnTo>
                  <a:lnTo>
                    <a:pt x="667" y="125"/>
                  </a:lnTo>
                  <a:lnTo>
                    <a:pt x="664" y="127"/>
                  </a:lnTo>
                  <a:lnTo>
                    <a:pt x="658" y="129"/>
                  </a:lnTo>
                  <a:lnTo>
                    <a:pt x="654" y="127"/>
                  </a:lnTo>
                  <a:lnTo>
                    <a:pt x="651" y="125"/>
                  </a:lnTo>
                  <a:lnTo>
                    <a:pt x="645" y="127"/>
                  </a:lnTo>
                  <a:lnTo>
                    <a:pt x="642" y="129"/>
                  </a:lnTo>
                  <a:lnTo>
                    <a:pt x="636" y="127"/>
                  </a:lnTo>
                  <a:lnTo>
                    <a:pt x="632" y="125"/>
                  </a:lnTo>
                  <a:lnTo>
                    <a:pt x="629" y="121"/>
                  </a:lnTo>
                  <a:lnTo>
                    <a:pt x="625" y="125"/>
                  </a:lnTo>
                  <a:lnTo>
                    <a:pt x="621" y="127"/>
                  </a:lnTo>
                  <a:lnTo>
                    <a:pt x="616" y="129"/>
                  </a:lnTo>
                  <a:lnTo>
                    <a:pt x="612" y="127"/>
                  </a:lnTo>
                  <a:lnTo>
                    <a:pt x="607" y="125"/>
                  </a:lnTo>
                  <a:lnTo>
                    <a:pt x="603" y="127"/>
                  </a:lnTo>
                  <a:lnTo>
                    <a:pt x="599" y="129"/>
                  </a:lnTo>
                  <a:lnTo>
                    <a:pt x="594" y="127"/>
                  </a:lnTo>
                  <a:lnTo>
                    <a:pt x="588" y="125"/>
                  </a:lnTo>
                  <a:lnTo>
                    <a:pt x="586" y="121"/>
                  </a:lnTo>
                  <a:lnTo>
                    <a:pt x="583" y="125"/>
                  </a:lnTo>
                  <a:lnTo>
                    <a:pt x="579" y="127"/>
                  </a:lnTo>
                  <a:lnTo>
                    <a:pt x="574" y="129"/>
                  </a:lnTo>
                  <a:lnTo>
                    <a:pt x="568" y="127"/>
                  </a:lnTo>
                  <a:lnTo>
                    <a:pt x="564" y="125"/>
                  </a:lnTo>
                  <a:lnTo>
                    <a:pt x="561" y="127"/>
                  </a:lnTo>
                  <a:lnTo>
                    <a:pt x="555" y="129"/>
                  </a:lnTo>
                  <a:lnTo>
                    <a:pt x="552" y="127"/>
                  </a:lnTo>
                  <a:lnTo>
                    <a:pt x="546" y="125"/>
                  </a:lnTo>
                  <a:lnTo>
                    <a:pt x="542" y="121"/>
                  </a:lnTo>
                  <a:lnTo>
                    <a:pt x="540" y="125"/>
                  </a:lnTo>
                  <a:lnTo>
                    <a:pt x="535" y="127"/>
                  </a:lnTo>
                  <a:lnTo>
                    <a:pt x="531" y="129"/>
                  </a:lnTo>
                  <a:lnTo>
                    <a:pt x="526" y="127"/>
                  </a:lnTo>
                  <a:lnTo>
                    <a:pt x="522" y="125"/>
                  </a:lnTo>
                  <a:lnTo>
                    <a:pt x="517" y="127"/>
                  </a:lnTo>
                  <a:lnTo>
                    <a:pt x="513" y="129"/>
                  </a:lnTo>
                  <a:lnTo>
                    <a:pt x="507" y="127"/>
                  </a:lnTo>
                  <a:lnTo>
                    <a:pt x="504" y="125"/>
                  </a:lnTo>
                  <a:lnTo>
                    <a:pt x="500" y="121"/>
                  </a:lnTo>
                  <a:lnTo>
                    <a:pt x="496" y="125"/>
                  </a:lnTo>
                  <a:lnTo>
                    <a:pt x="493" y="127"/>
                  </a:lnTo>
                  <a:lnTo>
                    <a:pt x="487" y="129"/>
                  </a:lnTo>
                  <a:lnTo>
                    <a:pt x="482" y="127"/>
                  </a:lnTo>
                  <a:lnTo>
                    <a:pt x="478" y="125"/>
                  </a:lnTo>
                  <a:lnTo>
                    <a:pt x="474" y="127"/>
                  </a:lnTo>
                  <a:lnTo>
                    <a:pt x="469" y="129"/>
                  </a:lnTo>
                  <a:lnTo>
                    <a:pt x="465" y="127"/>
                  </a:lnTo>
                  <a:lnTo>
                    <a:pt x="460" y="125"/>
                  </a:lnTo>
                  <a:lnTo>
                    <a:pt x="458" y="121"/>
                  </a:lnTo>
                  <a:lnTo>
                    <a:pt x="454" y="125"/>
                  </a:lnTo>
                  <a:lnTo>
                    <a:pt x="449" y="127"/>
                  </a:lnTo>
                  <a:lnTo>
                    <a:pt x="445" y="129"/>
                  </a:lnTo>
                  <a:lnTo>
                    <a:pt x="439" y="127"/>
                  </a:lnTo>
                  <a:lnTo>
                    <a:pt x="436" y="125"/>
                  </a:lnTo>
                  <a:lnTo>
                    <a:pt x="432" y="127"/>
                  </a:lnTo>
                  <a:lnTo>
                    <a:pt x="427" y="129"/>
                  </a:lnTo>
                  <a:lnTo>
                    <a:pt x="421" y="127"/>
                  </a:lnTo>
                  <a:lnTo>
                    <a:pt x="417" y="125"/>
                  </a:lnTo>
                  <a:lnTo>
                    <a:pt x="414" y="121"/>
                  </a:lnTo>
                  <a:lnTo>
                    <a:pt x="412" y="125"/>
                  </a:lnTo>
                  <a:lnTo>
                    <a:pt x="406" y="127"/>
                  </a:lnTo>
                  <a:lnTo>
                    <a:pt x="401" y="129"/>
                  </a:lnTo>
                  <a:lnTo>
                    <a:pt x="397" y="127"/>
                  </a:lnTo>
                  <a:lnTo>
                    <a:pt x="394" y="125"/>
                  </a:lnTo>
                  <a:lnTo>
                    <a:pt x="388" y="127"/>
                  </a:lnTo>
                  <a:lnTo>
                    <a:pt x="384" y="129"/>
                  </a:lnTo>
                  <a:lnTo>
                    <a:pt x="379" y="127"/>
                  </a:lnTo>
                  <a:lnTo>
                    <a:pt x="375" y="125"/>
                  </a:lnTo>
                  <a:lnTo>
                    <a:pt x="371" y="121"/>
                  </a:lnTo>
                  <a:lnTo>
                    <a:pt x="368" y="125"/>
                  </a:lnTo>
                  <a:lnTo>
                    <a:pt x="364" y="127"/>
                  </a:lnTo>
                  <a:lnTo>
                    <a:pt x="359" y="129"/>
                  </a:lnTo>
                  <a:lnTo>
                    <a:pt x="355" y="127"/>
                  </a:lnTo>
                  <a:lnTo>
                    <a:pt x="349" y="125"/>
                  </a:lnTo>
                  <a:lnTo>
                    <a:pt x="346" y="127"/>
                  </a:lnTo>
                  <a:lnTo>
                    <a:pt x="342" y="129"/>
                  </a:lnTo>
                  <a:lnTo>
                    <a:pt x="337" y="127"/>
                  </a:lnTo>
                  <a:lnTo>
                    <a:pt x="333" y="125"/>
                  </a:lnTo>
                  <a:lnTo>
                    <a:pt x="329" y="121"/>
                  </a:lnTo>
                  <a:lnTo>
                    <a:pt x="326" y="125"/>
                  </a:lnTo>
                  <a:lnTo>
                    <a:pt x="322" y="127"/>
                  </a:lnTo>
                  <a:lnTo>
                    <a:pt x="316" y="129"/>
                  </a:lnTo>
                  <a:lnTo>
                    <a:pt x="311" y="127"/>
                  </a:lnTo>
                  <a:lnTo>
                    <a:pt x="307" y="125"/>
                  </a:lnTo>
                  <a:lnTo>
                    <a:pt x="304" y="127"/>
                  </a:lnTo>
                  <a:lnTo>
                    <a:pt x="298" y="129"/>
                  </a:lnTo>
                  <a:lnTo>
                    <a:pt x="292" y="127"/>
                  </a:lnTo>
                  <a:lnTo>
                    <a:pt x="289" y="125"/>
                  </a:lnTo>
                  <a:lnTo>
                    <a:pt x="285" y="121"/>
                  </a:lnTo>
                  <a:lnTo>
                    <a:pt x="283" y="125"/>
                  </a:lnTo>
                  <a:lnTo>
                    <a:pt x="278" y="127"/>
                  </a:lnTo>
                  <a:lnTo>
                    <a:pt x="272" y="129"/>
                  </a:lnTo>
                  <a:lnTo>
                    <a:pt x="269" y="127"/>
                  </a:lnTo>
                  <a:lnTo>
                    <a:pt x="265" y="125"/>
                  </a:lnTo>
                  <a:lnTo>
                    <a:pt x="259" y="127"/>
                  </a:lnTo>
                  <a:lnTo>
                    <a:pt x="256" y="129"/>
                  </a:lnTo>
                  <a:lnTo>
                    <a:pt x="250" y="127"/>
                  </a:lnTo>
                  <a:lnTo>
                    <a:pt x="247" y="125"/>
                  </a:lnTo>
                  <a:lnTo>
                    <a:pt x="243" y="121"/>
                  </a:lnTo>
                  <a:lnTo>
                    <a:pt x="239" y="125"/>
                  </a:lnTo>
                  <a:lnTo>
                    <a:pt x="236" y="127"/>
                  </a:lnTo>
                  <a:lnTo>
                    <a:pt x="230" y="129"/>
                  </a:lnTo>
                  <a:lnTo>
                    <a:pt x="226" y="127"/>
                  </a:lnTo>
                  <a:lnTo>
                    <a:pt x="221" y="125"/>
                  </a:lnTo>
                  <a:lnTo>
                    <a:pt x="217" y="127"/>
                  </a:lnTo>
                  <a:lnTo>
                    <a:pt x="214" y="129"/>
                  </a:lnTo>
                  <a:lnTo>
                    <a:pt x="208" y="127"/>
                  </a:lnTo>
                  <a:lnTo>
                    <a:pt x="204" y="125"/>
                  </a:lnTo>
                  <a:lnTo>
                    <a:pt x="201" y="121"/>
                  </a:lnTo>
                  <a:lnTo>
                    <a:pt x="197" y="125"/>
                  </a:lnTo>
                  <a:lnTo>
                    <a:pt x="193" y="127"/>
                  </a:lnTo>
                  <a:lnTo>
                    <a:pt x="188" y="129"/>
                  </a:lnTo>
                  <a:lnTo>
                    <a:pt x="182" y="127"/>
                  </a:lnTo>
                  <a:lnTo>
                    <a:pt x="179" y="125"/>
                  </a:lnTo>
                  <a:lnTo>
                    <a:pt x="173" y="127"/>
                  </a:lnTo>
                  <a:lnTo>
                    <a:pt x="169" y="129"/>
                  </a:lnTo>
                  <a:lnTo>
                    <a:pt x="164" y="127"/>
                  </a:lnTo>
                  <a:lnTo>
                    <a:pt x="158" y="125"/>
                  </a:lnTo>
                  <a:lnTo>
                    <a:pt x="157" y="121"/>
                  </a:lnTo>
                  <a:lnTo>
                    <a:pt x="153" y="125"/>
                  </a:lnTo>
                  <a:lnTo>
                    <a:pt x="149" y="127"/>
                  </a:lnTo>
                  <a:lnTo>
                    <a:pt x="144" y="129"/>
                  </a:lnTo>
                  <a:lnTo>
                    <a:pt x="138" y="127"/>
                  </a:lnTo>
                  <a:lnTo>
                    <a:pt x="135" y="125"/>
                  </a:lnTo>
                  <a:lnTo>
                    <a:pt x="131" y="127"/>
                  </a:lnTo>
                  <a:lnTo>
                    <a:pt x="125" y="129"/>
                  </a:lnTo>
                  <a:lnTo>
                    <a:pt x="120" y="127"/>
                  </a:lnTo>
                  <a:lnTo>
                    <a:pt x="116" y="125"/>
                  </a:lnTo>
                  <a:lnTo>
                    <a:pt x="112" y="121"/>
                  </a:lnTo>
                  <a:lnTo>
                    <a:pt x="111" y="125"/>
                  </a:lnTo>
                  <a:lnTo>
                    <a:pt x="105" y="127"/>
                  </a:lnTo>
                  <a:lnTo>
                    <a:pt x="100" y="129"/>
                  </a:lnTo>
                  <a:lnTo>
                    <a:pt x="96" y="127"/>
                  </a:lnTo>
                  <a:lnTo>
                    <a:pt x="92" y="125"/>
                  </a:lnTo>
                  <a:lnTo>
                    <a:pt x="89" y="127"/>
                  </a:lnTo>
                  <a:lnTo>
                    <a:pt x="83" y="129"/>
                  </a:lnTo>
                  <a:lnTo>
                    <a:pt x="78" y="127"/>
                  </a:lnTo>
                  <a:lnTo>
                    <a:pt x="74" y="125"/>
                  </a:lnTo>
                  <a:lnTo>
                    <a:pt x="70" y="121"/>
                  </a:lnTo>
                  <a:lnTo>
                    <a:pt x="67" y="125"/>
                  </a:lnTo>
                  <a:lnTo>
                    <a:pt x="63" y="127"/>
                  </a:lnTo>
                  <a:lnTo>
                    <a:pt x="57" y="129"/>
                  </a:lnTo>
                  <a:lnTo>
                    <a:pt x="52" y="127"/>
                  </a:lnTo>
                  <a:lnTo>
                    <a:pt x="48" y="123"/>
                  </a:lnTo>
                  <a:lnTo>
                    <a:pt x="45" y="120"/>
                  </a:lnTo>
                  <a:lnTo>
                    <a:pt x="43" y="112"/>
                  </a:lnTo>
                  <a:lnTo>
                    <a:pt x="45" y="109"/>
                  </a:lnTo>
                  <a:lnTo>
                    <a:pt x="46" y="103"/>
                  </a:lnTo>
                  <a:lnTo>
                    <a:pt x="50" y="99"/>
                  </a:lnTo>
                  <a:lnTo>
                    <a:pt x="56" y="98"/>
                  </a:lnTo>
                  <a:lnTo>
                    <a:pt x="56" y="98"/>
                  </a:lnTo>
                  <a:lnTo>
                    <a:pt x="57" y="92"/>
                  </a:lnTo>
                  <a:lnTo>
                    <a:pt x="59" y="86"/>
                  </a:lnTo>
                  <a:lnTo>
                    <a:pt x="65" y="83"/>
                  </a:lnTo>
                  <a:lnTo>
                    <a:pt x="70" y="83"/>
                  </a:lnTo>
                  <a:close/>
                  <a:moveTo>
                    <a:pt x="4358" y="81"/>
                  </a:moveTo>
                  <a:lnTo>
                    <a:pt x="4363" y="83"/>
                  </a:lnTo>
                  <a:lnTo>
                    <a:pt x="4369" y="86"/>
                  </a:lnTo>
                  <a:lnTo>
                    <a:pt x="4372" y="90"/>
                  </a:lnTo>
                  <a:lnTo>
                    <a:pt x="4372" y="96"/>
                  </a:lnTo>
                  <a:lnTo>
                    <a:pt x="4372" y="98"/>
                  </a:lnTo>
                  <a:lnTo>
                    <a:pt x="4378" y="99"/>
                  </a:lnTo>
                  <a:lnTo>
                    <a:pt x="4381" y="103"/>
                  </a:lnTo>
                  <a:lnTo>
                    <a:pt x="4385" y="107"/>
                  </a:lnTo>
                  <a:lnTo>
                    <a:pt x="4385" y="112"/>
                  </a:lnTo>
                  <a:lnTo>
                    <a:pt x="4383" y="118"/>
                  </a:lnTo>
                  <a:lnTo>
                    <a:pt x="4381" y="123"/>
                  </a:lnTo>
                  <a:lnTo>
                    <a:pt x="4376" y="125"/>
                  </a:lnTo>
                  <a:lnTo>
                    <a:pt x="4370" y="127"/>
                  </a:lnTo>
                  <a:lnTo>
                    <a:pt x="4365" y="125"/>
                  </a:lnTo>
                  <a:lnTo>
                    <a:pt x="4361" y="123"/>
                  </a:lnTo>
                  <a:lnTo>
                    <a:pt x="4358" y="120"/>
                  </a:lnTo>
                  <a:lnTo>
                    <a:pt x="4354" y="123"/>
                  </a:lnTo>
                  <a:lnTo>
                    <a:pt x="4350" y="125"/>
                  </a:lnTo>
                  <a:lnTo>
                    <a:pt x="4345" y="127"/>
                  </a:lnTo>
                  <a:lnTo>
                    <a:pt x="4339" y="125"/>
                  </a:lnTo>
                  <a:lnTo>
                    <a:pt x="4334" y="123"/>
                  </a:lnTo>
                  <a:lnTo>
                    <a:pt x="4332" y="118"/>
                  </a:lnTo>
                  <a:lnTo>
                    <a:pt x="4330" y="112"/>
                  </a:lnTo>
                  <a:lnTo>
                    <a:pt x="4332" y="107"/>
                  </a:lnTo>
                  <a:lnTo>
                    <a:pt x="4334" y="101"/>
                  </a:lnTo>
                  <a:lnTo>
                    <a:pt x="4337" y="99"/>
                  </a:lnTo>
                  <a:lnTo>
                    <a:pt x="4343" y="98"/>
                  </a:lnTo>
                  <a:lnTo>
                    <a:pt x="4343" y="96"/>
                  </a:lnTo>
                  <a:lnTo>
                    <a:pt x="4345" y="90"/>
                  </a:lnTo>
                  <a:lnTo>
                    <a:pt x="4347" y="86"/>
                  </a:lnTo>
                  <a:lnTo>
                    <a:pt x="4352" y="83"/>
                  </a:lnTo>
                  <a:lnTo>
                    <a:pt x="4358" y="81"/>
                  </a:lnTo>
                  <a:close/>
                  <a:moveTo>
                    <a:pt x="4183" y="81"/>
                  </a:moveTo>
                  <a:lnTo>
                    <a:pt x="4189" y="83"/>
                  </a:lnTo>
                  <a:lnTo>
                    <a:pt x="4194" y="86"/>
                  </a:lnTo>
                  <a:lnTo>
                    <a:pt x="4198" y="90"/>
                  </a:lnTo>
                  <a:lnTo>
                    <a:pt x="4198" y="96"/>
                  </a:lnTo>
                  <a:lnTo>
                    <a:pt x="4198" y="98"/>
                  </a:lnTo>
                  <a:lnTo>
                    <a:pt x="4201" y="98"/>
                  </a:lnTo>
                  <a:lnTo>
                    <a:pt x="4205" y="99"/>
                  </a:lnTo>
                  <a:lnTo>
                    <a:pt x="4207" y="98"/>
                  </a:lnTo>
                  <a:lnTo>
                    <a:pt x="4212" y="98"/>
                  </a:lnTo>
                  <a:lnTo>
                    <a:pt x="4211" y="96"/>
                  </a:lnTo>
                  <a:lnTo>
                    <a:pt x="4212" y="90"/>
                  </a:lnTo>
                  <a:lnTo>
                    <a:pt x="4216" y="86"/>
                  </a:lnTo>
                  <a:lnTo>
                    <a:pt x="4220" y="83"/>
                  </a:lnTo>
                  <a:lnTo>
                    <a:pt x="4227" y="81"/>
                  </a:lnTo>
                  <a:lnTo>
                    <a:pt x="4233" y="83"/>
                  </a:lnTo>
                  <a:lnTo>
                    <a:pt x="4236" y="86"/>
                  </a:lnTo>
                  <a:lnTo>
                    <a:pt x="4240" y="90"/>
                  </a:lnTo>
                  <a:lnTo>
                    <a:pt x="4242" y="96"/>
                  </a:lnTo>
                  <a:lnTo>
                    <a:pt x="4242" y="98"/>
                  </a:lnTo>
                  <a:lnTo>
                    <a:pt x="4246" y="99"/>
                  </a:lnTo>
                  <a:lnTo>
                    <a:pt x="4251" y="103"/>
                  </a:lnTo>
                  <a:lnTo>
                    <a:pt x="4253" y="107"/>
                  </a:lnTo>
                  <a:lnTo>
                    <a:pt x="4255" y="112"/>
                  </a:lnTo>
                  <a:lnTo>
                    <a:pt x="4253" y="118"/>
                  </a:lnTo>
                  <a:lnTo>
                    <a:pt x="4249" y="123"/>
                  </a:lnTo>
                  <a:lnTo>
                    <a:pt x="4246" y="125"/>
                  </a:lnTo>
                  <a:lnTo>
                    <a:pt x="4238" y="127"/>
                  </a:lnTo>
                  <a:lnTo>
                    <a:pt x="4235" y="125"/>
                  </a:lnTo>
                  <a:lnTo>
                    <a:pt x="4229" y="123"/>
                  </a:lnTo>
                  <a:lnTo>
                    <a:pt x="4227" y="120"/>
                  </a:lnTo>
                  <a:lnTo>
                    <a:pt x="4224" y="123"/>
                  </a:lnTo>
                  <a:lnTo>
                    <a:pt x="4218" y="125"/>
                  </a:lnTo>
                  <a:lnTo>
                    <a:pt x="4214" y="127"/>
                  </a:lnTo>
                  <a:lnTo>
                    <a:pt x="4209" y="125"/>
                  </a:lnTo>
                  <a:lnTo>
                    <a:pt x="4205" y="123"/>
                  </a:lnTo>
                  <a:lnTo>
                    <a:pt x="4200" y="125"/>
                  </a:lnTo>
                  <a:lnTo>
                    <a:pt x="4196" y="127"/>
                  </a:lnTo>
                  <a:lnTo>
                    <a:pt x="4190" y="125"/>
                  </a:lnTo>
                  <a:lnTo>
                    <a:pt x="4187" y="123"/>
                  </a:lnTo>
                  <a:lnTo>
                    <a:pt x="4183" y="120"/>
                  </a:lnTo>
                  <a:lnTo>
                    <a:pt x="4179" y="123"/>
                  </a:lnTo>
                  <a:lnTo>
                    <a:pt x="4176" y="125"/>
                  </a:lnTo>
                  <a:lnTo>
                    <a:pt x="4170" y="127"/>
                  </a:lnTo>
                  <a:lnTo>
                    <a:pt x="4165" y="125"/>
                  </a:lnTo>
                  <a:lnTo>
                    <a:pt x="4159" y="123"/>
                  </a:lnTo>
                  <a:lnTo>
                    <a:pt x="4157" y="118"/>
                  </a:lnTo>
                  <a:lnTo>
                    <a:pt x="4156" y="112"/>
                  </a:lnTo>
                  <a:lnTo>
                    <a:pt x="4156" y="107"/>
                  </a:lnTo>
                  <a:lnTo>
                    <a:pt x="4159" y="101"/>
                  </a:lnTo>
                  <a:lnTo>
                    <a:pt x="4163" y="99"/>
                  </a:lnTo>
                  <a:lnTo>
                    <a:pt x="4168" y="98"/>
                  </a:lnTo>
                  <a:lnTo>
                    <a:pt x="4168" y="96"/>
                  </a:lnTo>
                  <a:lnTo>
                    <a:pt x="4168" y="90"/>
                  </a:lnTo>
                  <a:lnTo>
                    <a:pt x="4172" y="86"/>
                  </a:lnTo>
                  <a:lnTo>
                    <a:pt x="4178" y="83"/>
                  </a:lnTo>
                  <a:lnTo>
                    <a:pt x="4183" y="81"/>
                  </a:lnTo>
                  <a:close/>
                  <a:moveTo>
                    <a:pt x="1826" y="42"/>
                  </a:moveTo>
                  <a:lnTo>
                    <a:pt x="1832" y="44"/>
                  </a:lnTo>
                  <a:lnTo>
                    <a:pt x="1837" y="48"/>
                  </a:lnTo>
                  <a:lnTo>
                    <a:pt x="1841" y="52"/>
                  </a:lnTo>
                  <a:lnTo>
                    <a:pt x="1841" y="59"/>
                  </a:lnTo>
                  <a:lnTo>
                    <a:pt x="1841" y="59"/>
                  </a:lnTo>
                  <a:lnTo>
                    <a:pt x="1845" y="61"/>
                  </a:lnTo>
                  <a:lnTo>
                    <a:pt x="1848" y="63"/>
                  </a:lnTo>
                  <a:lnTo>
                    <a:pt x="1850" y="61"/>
                  </a:lnTo>
                  <a:lnTo>
                    <a:pt x="1854" y="59"/>
                  </a:lnTo>
                  <a:lnTo>
                    <a:pt x="1854" y="59"/>
                  </a:lnTo>
                  <a:lnTo>
                    <a:pt x="1856" y="52"/>
                  </a:lnTo>
                  <a:lnTo>
                    <a:pt x="1859" y="48"/>
                  </a:lnTo>
                  <a:lnTo>
                    <a:pt x="1863" y="44"/>
                  </a:lnTo>
                  <a:lnTo>
                    <a:pt x="1869" y="42"/>
                  </a:lnTo>
                  <a:lnTo>
                    <a:pt x="1876" y="44"/>
                  </a:lnTo>
                  <a:lnTo>
                    <a:pt x="1880" y="48"/>
                  </a:lnTo>
                  <a:lnTo>
                    <a:pt x="1883" y="52"/>
                  </a:lnTo>
                  <a:lnTo>
                    <a:pt x="1883" y="59"/>
                  </a:lnTo>
                  <a:lnTo>
                    <a:pt x="1883" y="59"/>
                  </a:lnTo>
                  <a:lnTo>
                    <a:pt x="1887" y="61"/>
                  </a:lnTo>
                  <a:lnTo>
                    <a:pt x="1891" y="63"/>
                  </a:lnTo>
                  <a:lnTo>
                    <a:pt x="1894" y="61"/>
                  </a:lnTo>
                  <a:lnTo>
                    <a:pt x="1898" y="59"/>
                  </a:lnTo>
                  <a:lnTo>
                    <a:pt x="1898" y="59"/>
                  </a:lnTo>
                  <a:lnTo>
                    <a:pt x="1898" y="52"/>
                  </a:lnTo>
                  <a:lnTo>
                    <a:pt x="1902" y="48"/>
                  </a:lnTo>
                  <a:lnTo>
                    <a:pt x="1907" y="44"/>
                  </a:lnTo>
                  <a:lnTo>
                    <a:pt x="1913" y="42"/>
                  </a:lnTo>
                  <a:lnTo>
                    <a:pt x="1918" y="44"/>
                  </a:lnTo>
                  <a:lnTo>
                    <a:pt x="1922" y="48"/>
                  </a:lnTo>
                  <a:lnTo>
                    <a:pt x="1926" y="52"/>
                  </a:lnTo>
                  <a:lnTo>
                    <a:pt x="1927" y="59"/>
                  </a:lnTo>
                  <a:lnTo>
                    <a:pt x="1927" y="59"/>
                  </a:lnTo>
                  <a:lnTo>
                    <a:pt x="1931" y="61"/>
                  </a:lnTo>
                  <a:lnTo>
                    <a:pt x="1933" y="63"/>
                  </a:lnTo>
                  <a:lnTo>
                    <a:pt x="1937" y="61"/>
                  </a:lnTo>
                  <a:lnTo>
                    <a:pt x="1940" y="59"/>
                  </a:lnTo>
                  <a:lnTo>
                    <a:pt x="1940" y="59"/>
                  </a:lnTo>
                  <a:lnTo>
                    <a:pt x="1940" y="52"/>
                  </a:lnTo>
                  <a:lnTo>
                    <a:pt x="1944" y="48"/>
                  </a:lnTo>
                  <a:lnTo>
                    <a:pt x="1949" y="44"/>
                  </a:lnTo>
                  <a:lnTo>
                    <a:pt x="1955" y="42"/>
                  </a:lnTo>
                  <a:lnTo>
                    <a:pt x="1960" y="44"/>
                  </a:lnTo>
                  <a:lnTo>
                    <a:pt x="1964" y="48"/>
                  </a:lnTo>
                  <a:lnTo>
                    <a:pt x="1968" y="52"/>
                  </a:lnTo>
                  <a:lnTo>
                    <a:pt x="1970" y="59"/>
                  </a:lnTo>
                  <a:lnTo>
                    <a:pt x="1970" y="59"/>
                  </a:lnTo>
                  <a:lnTo>
                    <a:pt x="1973" y="61"/>
                  </a:lnTo>
                  <a:lnTo>
                    <a:pt x="1975" y="63"/>
                  </a:lnTo>
                  <a:lnTo>
                    <a:pt x="1979" y="61"/>
                  </a:lnTo>
                  <a:lnTo>
                    <a:pt x="1982" y="59"/>
                  </a:lnTo>
                  <a:lnTo>
                    <a:pt x="1982" y="59"/>
                  </a:lnTo>
                  <a:lnTo>
                    <a:pt x="1982" y="52"/>
                  </a:lnTo>
                  <a:lnTo>
                    <a:pt x="1986" y="48"/>
                  </a:lnTo>
                  <a:lnTo>
                    <a:pt x="1992" y="44"/>
                  </a:lnTo>
                  <a:lnTo>
                    <a:pt x="1997" y="42"/>
                  </a:lnTo>
                  <a:lnTo>
                    <a:pt x="2003" y="44"/>
                  </a:lnTo>
                  <a:lnTo>
                    <a:pt x="2008" y="48"/>
                  </a:lnTo>
                  <a:lnTo>
                    <a:pt x="2010" y="52"/>
                  </a:lnTo>
                  <a:lnTo>
                    <a:pt x="2012" y="59"/>
                  </a:lnTo>
                  <a:lnTo>
                    <a:pt x="2012" y="59"/>
                  </a:lnTo>
                  <a:lnTo>
                    <a:pt x="2016" y="61"/>
                  </a:lnTo>
                  <a:lnTo>
                    <a:pt x="2017" y="63"/>
                  </a:lnTo>
                  <a:lnTo>
                    <a:pt x="2021" y="61"/>
                  </a:lnTo>
                  <a:lnTo>
                    <a:pt x="2025" y="59"/>
                  </a:lnTo>
                  <a:lnTo>
                    <a:pt x="2025" y="59"/>
                  </a:lnTo>
                  <a:lnTo>
                    <a:pt x="2027" y="52"/>
                  </a:lnTo>
                  <a:lnTo>
                    <a:pt x="2028" y="48"/>
                  </a:lnTo>
                  <a:lnTo>
                    <a:pt x="2034" y="44"/>
                  </a:lnTo>
                  <a:lnTo>
                    <a:pt x="2039" y="42"/>
                  </a:lnTo>
                  <a:lnTo>
                    <a:pt x="2045" y="44"/>
                  </a:lnTo>
                  <a:lnTo>
                    <a:pt x="2050" y="48"/>
                  </a:lnTo>
                  <a:lnTo>
                    <a:pt x="2054" y="52"/>
                  </a:lnTo>
                  <a:lnTo>
                    <a:pt x="2054" y="59"/>
                  </a:lnTo>
                  <a:lnTo>
                    <a:pt x="2054" y="59"/>
                  </a:lnTo>
                  <a:lnTo>
                    <a:pt x="2058" y="61"/>
                  </a:lnTo>
                  <a:lnTo>
                    <a:pt x="2061" y="63"/>
                  </a:lnTo>
                  <a:lnTo>
                    <a:pt x="2065" y="61"/>
                  </a:lnTo>
                  <a:lnTo>
                    <a:pt x="2069" y="59"/>
                  </a:lnTo>
                  <a:lnTo>
                    <a:pt x="2069" y="59"/>
                  </a:lnTo>
                  <a:lnTo>
                    <a:pt x="2071" y="52"/>
                  </a:lnTo>
                  <a:lnTo>
                    <a:pt x="2074" y="48"/>
                  </a:lnTo>
                  <a:lnTo>
                    <a:pt x="2078" y="44"/>
                  </a:lnTo>
                  <a:lnTo>
                    <a:pt x="2083" y="42"/>
                  </a:lnTo>
                  <a:lnTo>
                    <a:pt x="2089" y="44"/>
                  </a:lnTo>
                  <a:lnTo>
                    <a:pt x="2095" y="48"/>
                  </a:lnTo>
                  <a:lnTo>
                    <a:pt x="2098" y="52"/>
                  </a:lnTo>
                  <a:lnTo>
                    <a:pt x="2098" y="59"/>
                  </a:lnTo>
                  <a:lnTo>
                    <a:pt x="2098" y="59"/>
                  </a:lnTo>
                  <a:lnTo>
                    <a:pt x="2102" y="61"/>
                  </a:lnTo>
                  <a:lnTo>
                    <a:pt x="2106" y="63"/>
                  </a:lnTo>
                  <a:lnTo>
                    <a:pt x="2107" y="61"/>
                  </a:lnTo>
                  <a:lnTo>
                    <a:pt x="2111" y="59"/>
                  </a:lnTo>
                  <a:lnTo>
                    <a:pt x="2111" y="59"/>
                  </a:lnTo>
                  <a:lnTo>
                    <a:pt x="2113" y="52"/>
                  </a:lnTo>
                  <a:lnTo>
                    <a:pt x="2117" y="48"/>
                  </a:lnTo>
                  <a:lnTo>
                    <a:pt x="2120" y="44"/>
                  </a:lnTo>
                  <a:lnTo>
                    <a:pt x="2126" y="42"/>
                  </a:lnTo>
                  <a:lnTo>
                    <a:pt x="2133" y="44"/>
                  </a:lnTo>
                  <a:lnTo>
                    <a:pt x="2137" y="48"/>
                  </a:lnTo>
                  <a:lnTo>
                    <a:pt x="2140" y="52"/>
                  </a:lnTo>
                  <a:lnTo>
                    <a:pt x="2142" y="59"/>
                  </a:lnTo>
                  <a:lnTo>
                    <a:pt x="2140" y="59"/>
                  </a:lnTo>
                  <a:lnTo>
                    <a:pt x="2144" y="61"/>
                  </a:lnTo>
                  <a:lnTo>
                    <a:pt x="2148" y="63"/>
                  </a:lnTo>
                  <a:lnTo>
                    <a:pt x="2151" y="61"/>
                  </a:lnTo>
                  <a:lnTo>
                    <a:pt x="2155" y="59"/>
                  </a:lnTo>
                  <a:lnTo>
                    <a:pt x="2155" y="59"/>
                  </a:lnTo>
                  <a:lnTo>
                    <a:pt x="2155" y="52"/>
                  </a:lnTo>
                  <a:lnTo>
                    <a:pt x="2159" y="48"/>
                  </a:lnTo>
                  <a:lnTo>
                    <a:pt x="2164" y="44"/>
                  </a:lnTo>
                  <a:lnTo>
                    <a:pt x="2170" y="42"/>
                  </a:lnTo>
                  <a:lnTo>
                    <a:pt x="2175" y="44"/>
                  </a:lnTo>
                  <a:lnTo>
                    <a:pt x="2181" y="48"/>
                  </a:lnTo>
                  <a:lnTo>
                    <a:pt x="2183" y="52"/>
                  </a:lnTo>
                  <a:lnTo>
                    <a:pt x="2185" y="59"/>
                  </a:lnTo>
                  <a:lnTo>
                    <a:pt x="2185" y="59"/>
                  </a:lnTo>
                  <a:lnTo>
                    <a:pt x="2188" y="61"/>
                  </a:lnTo>
                  <a:lnTo>
                    <a:pt x="2192" y="63"/>
                  </a:lnTo>
                  <a:lnTo>
                    <a:pt x="2194" y="61"/>
                  </a:lnTo>
                  <a:lnTo>
                    <a:pt x="2197" y="59"/>
                  </a:lnTo>
                  <a:lnTo>
                    <a:pt x="2197" y="59"/>
                  </a:lnTo>
                  <a:lnTo>
                    <a:pt x="2199" y="52"/>
                  </a:lnTo>
                  <a:lnTo>
                    <a:pt x="2203" y="48"/>
                  </a:lnTo>
                  <a:lnTo>
                    <a:pt x="2207" y="44"/>
                  </a:lnTo>
                  <a:lnTo>
                    <a:pt x="2212" y="42"/>
                  </a:lnTo>
                  <a:lnTo>
                    <a:pt x="2219" y="44"/>
                  </a:lnTo>
                  <a:lnTo>
                    <a:pt x="2223" y="48"/>
                  </a:lnTo>
                  <a:lnTo>
                    <a:pt x="2227" y="52"/>
                  </a:lnTo>
                  <a:lnTo>
                    <a:pt x="2229" y="59"/>
                  </a:lnTo>
                  <a:lnTo>
                    <a:pt x="2227" y="59"/>
                  </a:lnTo>
                  <a:lnTo>
                    <a:pt x="2230" y="61"/>
                  </a:lnTo>
                  <a:lnTo>
                    <a:pt x="2234" y="63"/>
                  </a:lnTo>
                  <a:lnTo>
                    <a:pt x="2238" y="61"/>
                  </a:lnTo>
                  <a:lnTo>
                    <a:pt x="2241" y="59"/>
                  </a:lnTo>
                  <a:lnTo>
                    <a:pt x="2240" y="59"/>
                  </a:lnTo>
                  <a:lnTo>
                    <a:pt x="2241" y="52"/>
                  </a:lnTo>
                  <a:lnTo>
                    <a:pt x="2245" y="48"/>
                  </a:lnTo>
                  <a:lnTo>
                    <a:pt x="2249" y="44"/>
                  </a:lnTo>
                  <a:lnTo>
                    <a:pt x="2256" y="42"/>
                  </a:lnTo>
                  <a:lnTo>
                    <a:pt x="2262" y="44"/>
                  </a:lnTo>
                  <a:lnTo>
                    <a:pt x="2265" y="48"/>
                  </a:lnTo>
                  <a:lnTo>
                    <a:pt x="2269" y="52"/>
                  </a:lnTo>
                  <a:lnTo>
                    <a:pt x="2271" y="59"/>
                  </a:lnTo>
                  <a:lnTo>
                    <a:pt x="2271" y="59"/>
                  </a:lnTo>
                  <a:lnTo>
                    <a:pt x="2275" y="61"/>
                  </a:lnTo>
                  <a:lnTo>
                    <a:pt x="2276" y="63"/>
                  </a:lnTo>
                  <a:lnTo>
                    <a:pt x="2280" y="61"/>
                  </a:lnTo>
                  <a:lnTo>
                    <a:pt x="2284" y="59"/>
                  </a:lnTo>
                  <a:lnTo>
                    <a:pt x="2284" y="59"/>
                  </a:lnTo>
                  <a:lnTo>
                    <a:pt x="2286" y="52"/>
                  </a:lnTo>
                  <a:lnTo>
                    <a:pt x="2287" y="48"/>
                  </a:lnTo>
                  <a:lnTo>
                    <a:pt x="2293" y="44"/>
                  </a:lnTo>
                  <a:lnTo>
                    <a:pt x="2298" y="42"/>
                  </a:lnTo>
                  <a:lnTo>
                    <a:pt x="2304" y="44"/>
                  </a:lnTo>
                  <a:lnTo>
                    <a:pt x="2309" y="48"/>
                  </a:lnTo>
                  <a:lnTo>
                    <a:pt x="2313" y="52"/>
                  </a:lnTo>
                  <a:lnTo>
                    <a:pt x="2313" y="59"/>
                  </a:lnTo>
                  <a:lnTo>
                    <a:pt x="2313" y="59"/>
                  </a:lnTo>
                  <a:lnTo>
                    <a:pt x="2317" y="61"/>
                  </a:lnTo>
                  <a:lnTo>
                    <a:pt x="2319" y="61"/>
                  </a:lnTo>
                  <a:lnTo>
                    <a:pt x="2322" y="61"/>
                  </a:lnTo>
                  <a:lnTo>
                    <a:pt x="2324" y="59"/>
                  </a:lnTo>
                  <a:lnTo>
                    <a:pt x="2324" y="59"/>
                  </a:lnTo>
                  <a:lnTo>
                    <a:pt x="2326" y="52"/>
                  </a:lnTo>
                  <a:lnTo>
                    <a:pt x="2330" y="48"/>
                  </a:lnTo>
                  <a:lnTo>
                    <a:pt x="2333" y="44"/>
                  </a:lnTo>
                  <a:lnTo>
                    <a:pt x="2341" y="42"/>
                  </a:lnTo>
                  <a:lnTo>
                    <a:pt x="2346" y="44"/>
                  </a:lnTo>
                  <a:lnTo>
                    <a:pt x="2350" y="48"/>
                  </a:lnTo>
                  <a:lnTo>
                    <a:pt x="2354" y="52"/>
                  </a:lnTo>
                  <a:lnTo>
                    <a:pt x="2355" y="59"/>
                  </a:lnTo>
                  <a:lnTo>
                    <a:pt x="2355" y="59"/>
                  </a:lnTo>
                  <a:lnTo>
                    <a:pt x="2359" y="61"/>
                  </a:lnTo>
                  <a:lnTo>
                    <a:pt x="2365" y="64"/>
                  </a:lnTo>
                  <a:lnTo>
                    <a:pt x="2366" y="68"/>
                  </a:lnTo>
                  <a:lnTo>
                    <a:pt x="2368" y="74"/>
                  </a:lnTo>
                  <a:lnTo>
                    <a:pt x="2366" y="79"/>
                  </a:lnTo>
                  <a:lnTo>
                    <a:pt x="2363" y="85"/>
                  </a:lnTo>
                  <a:lnTo>
                    <a:pt x="2359" y="88"/>
                  </a:lnTo>
                  <a:lnTo>
                    <a:pt x="2352" y="88"/>
                  </a:lnTo>
                  <a:lnTo>
                    <a:pt x="2348" y="88"/>
                  </a:lnTo>
                  <a:lnTo>
                    <a:pt x="2342" y="85"/>
                  </a:lnTo>
                  <a:lnTo>
                    <a:pt x="2339" y="81"/>
                  </a:lnTo>
                  <a:lnTo>
                    <a:pt x="2337" y="85"/>
                  </a:lnTo>
                  <a:lnTo>
                    <a:pt x="2331" y="88"/>
                  </a:lnTo>
                  <a:lnTo>
                    <a:pt x="2328" y="88"/>
                  </a:lnTo>
                  <a:lnTo>
                    <a:pt x="2322" y="88"/>
                  </a:lnTo>
                  <a:lnTo>
                    <a:pt x="2319" y="86"/>
                  </a:lnTo>
                  <a:lnTo>
                    <a:pt x="2315" y="88"/>
                  </a:lnTo>
                  <a:lnTo>
                    <a:pt x="2311" y="88"/>
                  </a:lnTo>
                  <a:lnTo>
                    <a:pt x="2306" y="88"/>
                  </a:lnTo>
                  <a:lnTo>
                    <a:pt x="2302" y="85"/>
                  </a:lnTo>
                  <a:lnTo>
                    <a:pt x="2298" y="81"/>
                  </a:lnTo>
                  <a:lnTo>
                    <a:pt x="2295" y="85"/>
                  </a:lnTo>
                  <a:lnTo>
                    <a:pt x="2291" y="88"/>
                  </a:lnTo>
                  <a:lnTo>
                    <a:pt x="2286" y="88"/>
                  </a:lnTo>
                  <a:lnTo>
                    <a:pt x="2282" y="88"/>
                  </a:lnTo>
                  <a:lnTo>
                    <a:pt x="2276" y="85"/>
                  </a:lnTo>
                  <a:lnTo>
                    <a:pt x="2273" y="88"/>
                  </a:lnTo>
                  <a:lnTo>
                    <a:pt x="2267" y="88"/>
                  </a:lnTo>
                  <a:lnTo>
                    <a:pt x="2264" y="88"/>
                  </a:lnTo>
                  <a:lnTo>
                    <a:pt x="2258" y="85"/>
                  </a:lnTo>
                  <a:lnTo>
                    <a:pt x="2254" y="81"/>
                  </a:lnTo>
                  <a:lnTo>
                    <a:pt x="2252" y="85"/>
                  </a:lnTo>
                  <a:lnTo>
                    <a:pt x="2247" y="88"/>
                  </a:lnTo>
                  <a:lnTo>
                    <a:pt x="2243" y="88"/>
                  </a:lnTo>
                  <a:lnTo>
                    <a:pt x="2238" y="88"/>
                  </a:lnTo>
                  <a:lnTo>
                    <a:pt x="2234" y="86"/>
                  </a:lnTo>
                  <a:lnTo>
                    <a:pt x="2230" y="88"/>
                  </a:lnTo>
                  <a:lnTo>
                    <a:pt x="2225" y="88"/>
                  </a:lnTo>
                  <a:lnTo>
                    <a:pt x="2219" y="88"/>
                  </a:lnTo>
                  <a:lnTo>
                    <a:pt x="2216" y="85"/>
                  </a:lnTo>
                  <a:lnTo>
                    <a:pt x="2212" y="81"/>
                  </a:lnTo>
                  <a:lnTo>
                    <a:pt x="2210" y="85"/>
                  </a:lnTo>
                  <a:lnTo>
                    <a:pt x="2205" y="88"/>
                  </a:lnTo>
                  <a:lnTo>
                    <a:pt x="2199" y="88"/>
                  </a:lnTo>
                  <a:lnTo>
                    <a:pt x="2196" y="88"/>
                  </a:lnTo>
                  <a:lnTo>
                    <a:pt x="2192" y="85"/>
                  </a:lnTo>
                  <a:lnTo>
                    <a:pt x="2186" y="88"/>
                  </a:lnTo>
                  <a:lnTo>
                    <a:pt x="2183" y="88"/>
                  </a:lnTo>
                  <a:lnTo>
                    <a:pt x="2177" y="88"/>
                  </a:lnTo>
                  <a:lnTo>
                    <a:pt x="2174" y="85"/>
                  </a:lnTo>
                  <a:lnTo>
                    <a:pt x="2170" y="81"/>
                  </a:lnTo>
                  <a:lnTo>
                    <a:pt x="2166" y="85"/>
                  </a:lnTo>
                  <a:lnTo>
                    <a:pt x="2162" y="88"/>
                  </a:lnTo>
                  <a:lnTo>
                    <a:pt x="2157" y="88"/>
                  </a:lnTo>
                  <a:lnTo>
                    <a:pt x="2151" y="88"/>
                  </a:lnTo>
                  <a:lnTo>
                    <a:pt x="2148" y="85"/>
                  </a:lnTo>
                  <a:lnTo>
                    <a:pt x="2144" y="88"/>
                  </a:lnTo>
                  <a:lnTo>
                    <a:pt x="2139" y="88"/>
                  </a:lnTo>
                  <a:lnTo>
                    <a:pt x="2133" y="88"/>
                  </a:lnTo>
                  <a:lnTo>
                    <a:pt x="2129" y="85"/>
                  </a:lnTo>
                  <a:lnTo>
                    <a:pt x="2126" y="81"/>
                  </a:lnTo>
                  <a:lnTo>
                    <a:pt x="2124" y="85"/>
                  </a:lnTo>
                  <a:lnTo>
                    <a:pt x="2118" y="88"/>
                  </a:lnTo>
                  <a:lnTo>
                    <a:pt x="2115" y="88"/>
                  </a:lnTo>
                  <a:lnTo>
                    <a:pt x="2109" y="88"/>
                  </a:lnTo>
                  <a:lnTo>
                    <a:pt x="2106" y="86"/>
                  </a:lnTo>
                  <a:lnTo>
                    <a:pt x="2102" y="88"/>
                  </a:lnTo>
                  <a:lnTo>
                    <a:pt x="2096" y="88"/>
                  </a:lnTo>
                  <a:lnTo>
                    <a:pt x="2091" y="88"/>
                  </a:lnTo>
                  <a:lnTo>
                    <a:pt x="2087" y="85"/>
                  </a:lnTo>
                  <a:lnTo>
                    <a:pt x="2083" y="81"/>
                  </a:lnTo>
                  <a:lnTo>
                    <a:pt x="2080" y="85"/>
                  </a:lnTo>
                  <a:lnTo>
                    <a:pt x="2076" y="88"/>
                  </a:lnTo>
                  <a:lnTo>
                    <a:pt x="2071" y="88"/>
                  </a:lnTo>
                  <a:lnTo>
                    <a:pt x="2067" y="88"/>
                  </a:lnTo>
                  <a:lnTo>
                    <a:pt x="2061" y="85"/>
                  </a:lnTo>
                  <a:lnTo>
                    <a:pt x="2058" y="88"/>
                  </a:lnTo>
                  <a:lnTo>
                    <a:pt x="2052" y="88"/>
                  </a:lnTo>
                  <a:lnTo>
                    <a:pt x="2047" y="88"/>
                  </a:lnTo>
                  <a:lnTo>
                    <a:pt x="2043" y="85"/>
                  </a:lnTo>
                  <a:lnTo>
                    <a:pt x="2039" y="81"/>
                  </a:lnTo>
                  <a:lnTo>
                    <a:pt x="2036" y="85"/>
                  </a:lnTo>
                  <a:lnTo>
                    <a:pt x="2032" y="88"/>
                  </a:lnTo>
                  <a:lnTo>
                    <a:pt x="2027" y="88"/>
                  </a:lnTo>
                  <a:lnTo>
                    <a:pt x="2023" y="88"/>
                  </a:lnTo>
                  <a:lnTo>
                    <a:pt x="2017" y="85"/>
                  </a:lnTo>
                  <a:lnTo>
                    <a:pt x="2014" y="88"/>
                  </a:lnTo>
                  <a:lnTo>
                    <a:pt x="2010" y="88"/>
                  </a:lnTo>
                  <a:lnTo>
                    <a:pt x="2005" y="88"/>
                  </a:lnTo>
                  <a:lnTo>
                    <a:pt x="2001" y="85"/>
                  </a:lnTo>
                  <a:lnTo>
                    <a:pt x="1997" y="81"/>
                  </a:lnTo>
                  <a:lnTo>
                    <a:pt x="1993" y="85"/>
                  </a:lnTo>
                  <a:lnTo>
                    <a:pt x="1990" y="88"/>
                  </a:lnTo>
                  <a:lnTo>
                    <a:pt x="1984" y="88"/>
                  </a:lnTo>
                  <a:lnTo>
                    <a:pt x="1979" y="88"/>
                  </a:lnTo>
                  <a:lnTo>
                    <a:pt x="1975" y="86"/>
                  </a:lnTo>
                  <a:lnTo>
                    <a:pt x="1971" y="88"/>
                  </a:lnTo>
                  <a:lnTo>
                    <a:pt x="1966" y="88"/>
                  </a:lnTo>
                  <a:lnTo>
                    <a:pt x="1962" y="88"/>
                  </a:lnTo>
                  <a:lnTo>
                    <a:pt x="1957" y="85"/>
                  </a:lnTo>
                  <a:lnTo>
                    <a:pt x="1955" y="81"/>
                  </a:lnTo>
                  <a:lnTo>
                    <a:pt x="1951" y="85"/>
                  </a:lnTo>
                  <a:lnTo>
                    <a:pt x="1948" y="88"/>
                  </a:lnTo>
                  <a:lnTo>
                    <a:pt x="1942" y="88"/>
                  </a:lnTo>
                  <a:lnTo>
                    <a:pt x="1937" y="88"/>
                  </a:lnTo>
                  <a:lnTo>
                    <a:pt x="1933" y="86"/>
                  </a:lnTo>
                  <a:lnTo>
                    <a:pt x="1929" y="88"/>
                  </a:lnTo>
                  <a:lnTo>
                    <a:pt x="1924" y="88"/>
                  </a:lnTo>
                  <a:lnTo>
                    <a:pt x="1920" y="88"/>
                  </a:lnTo>
                  <a:lnTo>
                    <a:pt x="1914" y="85"/>
                  </a:lnTo>
                  <a:lnTo>
                    <a:pt x="1913" y="81"/>
                  </a:lnTo>
                  <a:lnTo>
                    <a:pt x="1909" y="85"/>
                  </a:lnTo>
                  <a:lnTo>
                    <a:pt x="1905" y="88"/>
                  </a:lnTo>
                  <a:lnTo>
                    <a:pt x="1900" y="88"/>
                  </a:lnTo>
                  <a:lnTo>
                    <a:pt x="1894" y="88"/>
                  </a:lnTo>
                  <a:lnTo>
                    <a:pt x="1891" y="85"/>
                  </a:lnTo>
                  <a:lnTo>
                    <a:pt x="1887" y="88"/>
                  </a:lnTo>
                  <a:lnTo>
                    <a:pt x="1881" y="88"/>
                  </a:lnTo>
                  <a:lnTo>
                    <a:pt x="1876" y="88"/>
                  </a:lnTo>
                  <a:lnTo>
                    <a:pt x="1872" y="85"/>
                  </a:lnTo>
                  <a:lnTo>
                    <a:pt x="1869" y="81"/>
                  </a:lnTo>
                  <a:lnTo>
                    <a:pt x="1867" y="85"/>
                  </a:lnTo>
                  <a:lnTo>
                    <a:pt x="1861" y="88"/>
                  </a:lnTo>
                  <a:lnTo>
                    <a:pt x="1856" y="88"/>
                  </a:lnTo>
                  <a:lnTo>
                    <a:pt x="1852" y="88"/>
                  </a:lnTo>
                  <a:lnTo>
                    <a:pt x="1848" y="86"/>
                  </a:lnTo>
                  <a:lnTo>
                    <a:pt x="1843" y="88"/>
                  </a:lnTo>
                  <a:lnTo>
                    <a:pt x="1839" y="88"/>
                  </a:lnTo>
                  <a:lnTo>
                    <a:pt x="1834" y="88"/>
                  </a:lnTo>
                  <a:lnTo>
                    <a:pt x="1830" y="85"/>
                  </a:lnTo>
                  <a:lnTo>
                    <a:pt x="1826" y="81"/>
                  </a:lnTo>
                  <a:lnTo>
                    <a:pt x="1823" y="85"/>
                  </a:lnTo>
                  <a:lnTo>
                    <a:pt x="1819" y="88"/>
                  </a:lnTo>
                  <a:lnTo>
                    <a:pt x="1813" y="88"/>
                  </a:lnTo>
                  <a:lnTo>
                    <a:pt x="1808" y="88"/>
                  </a:lnTo>
                  <a:lnTo>
                    <a:pt x="1802" y="85"/>
                  </a:lnTo>
                  <a:lnTo>
                    <a:pt x="1801" y="79"/>
                  </a:lnTo>
                  <a:lnTo>
                    <a:pt x="1799" y="74"/>
                  </a:lnTo>
                  <a:lnTo>
                    <a:pt x="1801" y="68"/>
                  </a:lnTo>
                  <a:lnTo>
                    <a:pt x="1802" y="64"/>
                  </a:lnTo>
                  <a:lnTo>
                    <a:pt x="1806" y="61"/>
                  </a:lnTo>
                  <a:lnTo>
                    <a:pt x="1812" y="59"/>
                  </a:lnTo>
                  <a:lnTo>
                    <a:pt x="1812" y="59"/>
                  </a:lnTo>
                  <a:lnTo>
                    <a:pt x="1813" y="52"/>
                  </a:lnTo>
                  <a:lnTo>
                    <a:pt x="1815" y="48"/>
                  </a:lnTo>
                  <a:lnTo>
                    <a:pt x="1821" y="44"/>
                  </a:lnTo>
                  <a:lnTo>
                    <a:pt x="1826" y="42"/>
                  </a:lnTo>
                  <a:close/>
                  <a:moveTo>
                    <a:pt x="4486" y="41"/>
                  </a:moveTo>
                  <a:lnTo>
                    <a:pt x="4492" y="41"/>
                  </a:lnTo>
                  <a:lnTo>
                    <a:pt x="4495" y="44"/>
                  </a:lnTo>
                  <a:lnTo>
                    <a:pt x="4499" y="50"/>
                  </a:lnTo>
                  <a:lnTo>
                    <a:pt x="4501" y="55"/>
                  </a:lnTo>
                  <a:lnTo>
                    <a:pt x="4501" y="55"/>
                  </a:lnTo>
                  <a:lnTo>
                    <a:pt x="4505" y="57"/>
                  </a:lnTo>
                  <a:lnTo>
                    <a:pt x="4506" y="59"/>
                  </a:lnTo>
                  <a:lnTo>
                    <a:pt x="4510" y="57"/>
                  </a:lnTo>
                  <a:lnTo>
                    <a:pt x="4514" y="55"/>
                  </a:lnTo>
                  <a:lnTo>
                    <a:pt x="4514" y="55"/>
                  </a:lnTo>
                  <a:lnTo>
                    <a:pt x="4516" y="50"/>
                  </a:lnTo>
                  <a:lnTo>
                    <a:pt x="4519" y="44"/>
                  </a:lnTo>
                  <a:lnTo>
                    <a:pt x="4523" y="41"/>
                  </a:lnTo>
                  <a:lnTo>
                    <a:pt x="4528" y="41"/>
                  </a:lnTo>
                  <a:lnTo>
                    <a:pt x="4534" y="41"/>
                  </a:lnTo>
                  <a:lnTo>
                    <a:pt x="4539" y="44"/>
                  </a:lnTo>
                  <a:lnTo>
                    <a:pt x="4543" y="50"/>
                  </a:lnTo>
                  <a:lnTo>
                    <a:pt x="4543" y="55"/>
                  </a:lnTo>
                  <a:lnTo>
                    <a:pt x="4543" y="55"/>
                  </a:lnTo>
                  <a:lnTo>
                    <a:pt x="4549" y="57"/>
                  </a:lnTo>
                  <a:lnTo>
                    <a:pt x="4552" y="61"/>
                  </a:lnTo>
                  <a:lnTo>
                    <a:pt x="4556" y="64"/>
                  </a:lnTo>
                  <a:lnTo>
                    <a:pt x="4556" y="70"/>
                  </a:lnTo>
                  <a:lnTo>
                    <a:pt x="4556" y="77"/>
                  </a:lnTo>
                  <a:lnTo>
                    <a:pt x="4552" y="81"/>
                  </a:lnTo>
                  <a:lnTo>
                    <a:pt x="4547" y="85"/>
                  </a:lnTo>
                  <a:lnTo>
                    <a:pt x="4541" y="86"/>
                  </a:lnTo>
                  <a:lnTo>
                    <a:pt x="4536" y="85"/>
                  </a:lnTo>
                  <a:lnTo>
                    <a:pt x="4532" y="83"/>
                  </a:lnTo>
                  <a:lnTo>
                    <a:pt x="4528" y="79"/>
                  </a:lnTo>
                  <a:lnTo>
                    <a:pt x="4525" y="83"/>
                  </a:lnTo>
                  <a:lnTo>
                    <a:pt x="4521" y="85"/>
                  </a:lnTo>
                  <a:lnTo>
                    <a:pt x="4516" y="86"/>
                  </a:lnTo>
                  <a:lnTo>
                    <a:pt x="4512" y="85"/>
                  </a:lnTo>
                  <a:lnTo>
                    <a:pt x="4506" y="83"/>
                  </a:lnTo>
                  <a:lnTo>
                    <a:pt x="4503" y="85"/>
                  </a:lnTo>
                  <a:lnTo>
                    <a:pt x="4499" y="86"/>
                  </a:lnTo>
                  <a:lnTo>
                    <a:pt x="4494" y="85"/>
                  </a:lnTo>
                  <a:lnTo>
                    <a:pt x="4488" y="83"/>
                  </a:lnTo>
                  <a:lnTo>
                    <a:pt x="4486" y="79"/>
                  </a:lnTo>
                  <a:lnTo>
                    <a:pt x="4483" y="83"/>
                  </a:lnTo>
                  <a:lnTo>
                    <a:pt x="4479" y="85"/>
                  </a:lnTo>
                  <a:lnTo>
                    <a:pt x="4473" y="86"/>
                  </a:lnTo>
                  <a:lnTo>
                    <a:pt x="4468" y="85"/>
                  </a:lnTo>
                  <a:lnTo>
                    <a:pt x="4462" y="81"/>
                  </a:lnTo>
                  <a:lnTo>
                    <a:pt x="4459" y="77"/>
                  </a:lnTo>
                  <a:lnTo>
                    <a:pt x="4459" y="70"/>
                  </a:lnTo>
                  <a:lnTo>
                    <a:pt x="4459" y="64"/>
                  </a:lnTo>
                  <a:lnTo>
                    <a:pt x="4462" y="61"/>
                  </a:lnTo>
                  <a:lnTo>
                    <a:pt x="4466" y="57"/>
                  </a:lnTo>
                  <a:lnTo>
                    <a:pt x="4471" y="55"/>
                  </a:lnTo>
                  <a:lnTo>
                    <a:pt x="4471" y="55"/>
                  </a:lnTo>
                  <a:lnTo>
                    <a:pt x="4471" y="50"/>
                  </a:lnTo>
                  <a:lnTo>
                    <a:pt x="4475" y="44"/>
                  </a:lnTo>
                  <a:lnTo>
                    <a:pt x="4481" y="41"/>
                  </a:lnTo>
                  <a:lnTo>
                    <a:pt x="4486" y="41"/>
                  </a:lnTo>
                  <a:close/>
                  <a:moveTo>
                    <a:pt x="4010" y="41"/>
                  </a:moveTo>
                  <a:lnTo>
                    <a:pt x="4016" y="41"/>
                  </a:lnTo>
                  <a:lnTo>
                    <a:pt x="4020" y="44"/>
                  </a:lnTo>
                  <a:lnTo>
                    <a:pt x="4023" y="50"/>
                  </a:lnTo>
                  <a:lnTo>
                    <a:pt x="4025" y="55"/>
                  </a:lnTo>
                  <a:lnTo>
                    <a:pt x="4025" y="55"/>
                  </a:lnTo>
                  <a:lnTo>
                    <a:pt x="4029" y="57"/>
                  </a:lnTo>
                  <a:lnTo>
                    <a:pt x="4034" y="61"/>
                  </a:lnTo>
                  <a:lnTo>
                    <a:pt x="4036" y="64"/>
                  </a:lnTo>
                  <a:lnTo>
                    <a:pt x="4038" y="70"/>
                  </a:lnTo>
                  <a:lnTo>
                    <a:pt x="4036" y="77"/>
                  </a:lnTo>
                  <a:lnTo>
                    <a:pt x="4032" y="81"/>
                  </a:lnTo>
                  <a:lnTo>
                    <a:pt x="4029" y="85"/>
                  </a:lnTo>
                  <a:lnTo>
                    <a:pt x="4021" y="86"/>
                  </a:lnTo>
                  <a:lnTo>
                    <a:pt x="4018" y="85"/>
                  </a:lnTo>
                  <a:lnTo>
                    <a:pt x="4012" y="83"/>
                  </a:lnTo>
                  <a:lnTo>
                    <a:pt x="4010" y="79"/>
                  </a:lnTo>
                  <a:lnTo>
                    <a:pt x="4007" y="83"/>
                  </a:lnTo>
                  <a:lnTo>
                    <a:pt x="4003" y="85"/>
                  </a:lnTo>
                  <a:lnTo>
                    <a:pt x="3998" y="86"/>
                  </a:lnTo>
                  <a:lnTo>
                    <a:pt x="3992" y="85"/>
                  </a:lnTo>
                  <a:lnTo>
                    <a:pt x="3987" y="81"/>
                  </a:lnTo>
                  <a:lnTo>
                    <a:pt x="3983" y="77"/>
                  </a:lnTo>
                  <a:lnTo>
                    <a:pt x="3983" y="70"/>
                  </a:lnTo>
                  <a:lnTo>
                    <a:pt x="3983" y="64"/>
                  </a:lnTo>
                  <a:lnTo>
                    <a:pt x="3987" y="61"/>
                  </a:lnTo>
                  <a:lnTo>
                    <a:pt x="3990" y="57"/>
                  </a:lnTo>
                  <a:lnTo>
                    <a:pt x="3996" y="55"/>
                  </a:lnTo>
                  <a:lnTo>
                    <a:pt x="3996" y="55"/>
                  </a:lnTo>
                  <a:lnTo>
                    <a:pt x="3996" y="50"/>
                  </a:lnTo>
                  <a:lnTo>
                    <a:pt x="3999" y="44"/>
                  </a:lnTo>
                  <a:lnTo>
                    <a:pt x="4005" y="41"/>
                  </a:lnTo>
                  <a:lnTo>
                    <a:pt x="4010" y="41"/>
                  </a:lnTo>
                  <a:close/>
                  <a:moveTo>
                    <a:pt x="28" y="39"/>
                  </a:moveTo>
                  <a:lnTo>
                    <a:pt x="33" y="41"/>
                  </a:lnTo>
                  <a:lnTo>
                    <a:pt x="39" y="44"/>
                  </a:lnTo>
                  <a:lnTo>
                    <a:pt x="41" y="48"/>
                  </a:lnTo>
                  <a:lnTo>
                    <a:pt x="43" y="53"/>
                  </a:lnTo>
                  <a:lnTo>
                    <a:pt x="43" y="55"/>
                  </a:lnTo>
                  <a:lnTo>
                    <a:pt x="46" y="55"/>
                  </a:lnTo>
                  <a:lnTo>
                    <a:pt x="50" y="57"/>
                  </a:lnTo>
                  <a:lnTo>
                    <a:pt x="52" y="55"/>
                  </a:lnTo>
                  <a:lnTo>
                    <a:pt x="56" y="55"/>
                  </a:lnTo>
                  <a:lnTo>
                    <a:pt x="56" y="53"/>
                  </a:lnTo>
                  <a:lnTo>
                    <a:pt x="57" y="48"/>
                  </a:lnTo>
                  <a:lnTo>
                    <a:pt x="59" y="44"/>
                  </a:lnTo>
                  <a:lnTo>
                    <a:pt x="65" y="41"/>
                  </a:lnTo>
                  <a:lnTo>
                    <a:pt x="70" y="39"/>
                  </a:lnTo>
                  <a:lnTo>
                    <a:pt x="76" y="41"/>
                  </a:lnTo>
                  <a:lnTo>
                    <a:pt x="81" y="44"/>
                  </a:lnTo>
                  <a:lnTo>
                    <a:pt x="85" y="48"/>
                  </a:lnTo>
                  <a:lnTo>
                    <a:pt x="85" y="53"/>
                  </a:lnTo>
                  <a:lnTo>
                    <a:pt x="85" y="55"/>
                  </a:lnTo>
                  <a:lnTo>
                    <a:pt x="89" y="55"/>
                  </a:lnTo>
                  <a:lnTo>
                    <a:pt x="92" y="57"/>
                  </a:lnTo>
                  <a:lnTo>
                    <a:pt x="94" y="55"/>
                  </a:lnTo>
                  <a:lnTo>
                    <a:pt x="98" y="55"/>
                  </a:lnTo>
                  <a:lnTo>
                    <a:pt x="98" y="53"/>
                  </a:lnTo>
                  <a:lnTo>
                    <a:pt x="100" y="48"/>
                  </a:lnTo>
                  <a:lnTo>
                    <a:pt x="103" y="44"/>
                  </a:lnTo>
                  <a:lnTo>
                    <a:pt x="107" y="41"/>
                  </a:lnTo>
                  <a:lnTo>
                    <a:pt x="112" y="39"/>
                  </a:lnTo>
                  <a:lnTo>
                    <a:pt x="120" y="41"/>
                  </a:lnTo>
                  <a:lnTo>
                    <a:pt x="123" y="44"/>
                  </a:lnTo>
                  <a:lnTo>
                    <a:pt x="127" y="48"/>
                  </a:lnTo>
                  <a:lnTo>
                    <a:pt x="129" y="53"/>
                  </a:lnTo>
                  <a:lnTo>
                    <a:pt x="127" y="55"/>
                  </a:lnTo>
                  <a:lnTo>
                    <a:pt x="131" y="55"/>
                  </a:lnTo>
                  <a:lnTo>
                    <a:pt x="135" y="57"/>
                  </a:lnTo>
                  <a:lnTo>
                    <a:pt x="138" y="55"/>
                  </a:lnTo>
                  <a:lnTo>
                    <a:pt x="142" y="55"/>
                  </a:lnTo>
                  <a:lnTo>
                    <a:pt x="142" y="53"/>
                  </a:lnTo>
                  <a:lnTo>
                    <a:pt x="142" y="48"/>
                  </a:lnTo>
                  <a:lnTo>
                    <a:pt x="146" y="44"/>
                  </a:lnTo>
                  <a:lnTo>
                    <a:pt x="151" y="41"/>
                  </a:lnTo>
                  <a:lnTo>
                    <a:pt x="157" y="39"/>
                  </a:lnTo>
                  <a:lnTo>
                    <a:pt x="162" y="41"/>
                  </a:lnTo>
                  <a:lnTo>
                    <a:pt x="168" y="44"/>
                  </a:lnTo>
                  <a:lnTo>
                    <a:pt x="169" y="48"/>
                  </a:lnTo>
                  <a:lnTo>
                    <a:pt x="171" y="53"/>
                  </a:lnTo>
                  <a:lnTo>
                    <a:pt x="171" y="55"/>
                  </a:lnTo>
                  <a:lnTo>
                    <a:pt x="175" y="57"/>
                  </a:lnTo>
                  <a:lnTo>
                    <a:pt x="179" y="59"/>
                  </a:lnTo>
                  <a:lnTo>
                    <a:pt x="182" y="57"/>
                  </a:lnTo>
                  <a:lnTo>
                    <a:pt x="186" y="55"/>
                  </a:lnTo>
                  <a:lnTo>
                    <a:pt x="186" y="53"/>
                  </a:lnTo>
                  <a:lnTo>
                    <a:pt x="186" y="48"/>
                  </a:lnTo>
                  <a:lnTo>
                    <a:pt x="190" y="44"/>
                  </a:lnTo>
                  <a:lnTo>
                    <a:pt x="195" y="41"/>
                  </a:lnTo>
                  <a:lnTo>
                    <a:pt x="201" y="39"/>
                  </a:lnTo>
                  <a:lnTo>
                    <a:pt x="206" y="41"/>
                  </a:lnTo>
                  <a:lnTo>
                    <a:pt x="212" y="44"/>
                  </a:lnTo>
                  <a:lnTo>
                    <a:pt x="214" y="48"/>
                  </a:lnTo>
                  <a:lnTo>
                    <a:pt x="215" y="53"/>
                  </a:lnTo>
                  <a:lnTo>
                    <a:pt x="215" y="55"/>
                  </a:lnTo>
                  <a:lnTo>
                    <a:pt x="219" y="55"/>
                  </a:lnTo>
                  <a:lnTo>
                    <a:pt x="221" y="57"/>
                  </a:lnTo>
                  <a:lnTo>
                    <a:pt x="225" y="55"/>
                  </a:lnTo>
                  <a:lnTo>
                    <a:pt x="228" y="55"/>
                  </a:lnTo>
                  <a:lnTo>
                    <a:pt x="228" y="53"/>
                  </a:lnTo>
                  <a:lnTo>
                    <a:pt x="228" y="48"/>
                  </a:lnTo>
                  <a:lnTo>
                    <a:pt x="232" y="44"/>
                  </a:lnTo>
                  <a:lnTo>
                    <a:pt x="237" y="41"/>
                  </a:lnTo>
                  <a:lnTo>
                    <a:pt x="243" y="39"/>
                  </a:lnTo>
                  <a:lnTo>
                    <a:pt x="248" y="41"/>
                  </a:lnTo>
                  <a:lnTo>
                    <a:pt x="254" y="44"/>
                  </a:lnTo>
                  <a:lnTo>
                    <a:pt x="258" y="48"/>
                  </a:lnTo>
                  <a:lnTo>
                    <a:pt x="258" y="53"/>
                  </a:lnTo>
                  <a:lnTo>
                    <a:pt x="258" y="55"/>
                  </a:lnTo>
                  <a:lnTo>
                    <a:pt x="261" y="55"/>
                  </a:lnTo>
                  <a:lnTo>
                    <a:pt x="265" y="57"/>
                  </a:lnTo>
                  <a:lnTo>
                    <a:pt x="267" y="55"/>
                  </a:lnTo>
                  <a:lnTo>
                    <a:pt x="270" y="55"/>
                  </a:lnTo>
                  <a:lnTo>
                    <a:pt x="270" y="53"/>
                  </a:lnTo>
                  <a:lnTo>
                    <a:pt x="272" y="48"/>
                  </a:lnTo>
                  <a:lnTo>
                    <a:pt x="276" y="44"/>
                  </a:lnTo>
                  <a:lnTo>
                    <a:pt x="280" y="41"/>
                  </a:lnTo>
                  <a:lnTo>
                    <a:pt x="285" y="39"/>
                  </a:lnTo>
                  <a:lnTo>
                    <a:pt x="292" y="41"/>
                  </a:lnTo>
                  <a:lnTo>
                    <a:pt x="296" y="44"/>
                  </a:lnTo>
                  <a:lnTo>
                    <a:pt x="300" y="48"/>
                  </a:lnTo>
                  <a:lnTo>
                    <a:pt x="302" y="53"/>
                  </a:lnTo>
                  <a:lnTo>
                    <a:pt x="300" y="55"/>
                  </a:lnTo>
                  <a:lnTo>
                    <a:pt x="304" y="57"/>
                  </a:lnTo>
                  <a:lnTo>
                    <a:pt x="307" y="59"/>
                  </a:lnTo>
                  <a:lnTo>
                    <a:pt x="311" y="55"/>
                  </a:lnTo>
                  <a:lnTo>
                    <a:pt x="315" y="55"/>
                  </a:lnTo>
                  <a:lnTo>
                    <a:pt x="315" y="53"/>
                  </a:lnTo>
                  <a:lnTo>
                    <a:pt x="315" y="48"/>
                  </a:lnTo>
                  <a:lnTo>
                    <a:pt x="318" y="44"/>
                  </a:lnTo>
                  <a:lnTo>
                    <a:pt x="324" y="41"/>
                  </a:lnTo>
                  <a:lnTo>
                    <a:pt x="329" y="39"/>
                  </a:lnTo>
                  <a:lnTo>
                    <a:pt x="335" y="41"/>
                  </a:lnTo>
                  <a:lnTo>
                    <a:pt x="340" y="44"/>
                  </a:lnTo>
                  <a:lnTo>
                    <a:pt x="342" y="48"/>
                  </a:lnTo>
                  <a:lnTo>
                    <a:pt x="344" y="53"/>
                  </a:lnTo>
                  <a:lnTo>
                    <a:pt x="344" y="55"/>
                  </a:lnTo>
                  <a:lnTo>
                    <a:pt x="348" y="55"/>
                  </a:lnTo>
                  <a:lnTo>
                    <a:pt x="349" y="57"/>
                  </a:lnTo>
                  <a:lnTo>
                    <a:pt x="353" y="55"/>
                  </a:lnTo>
                  <a:lnTo>
                    <a:pt x="357" y="55"/>
                  </a:lnTo>
                  <a:lnTo>
                    <a:pt x="357" y="53"/>
                  </a:lnTo>
                  <a:lnTo>
                    <a:pt x="359" y="48"/>
                  </a:lnTo>
                  <a:lnTo>
                    <a:pt x="360" y="44"/>
                  </a:lnTo>
                  <a:lnTo>
                    <a:pt x="366" y="41"/>
                  </a:lnTo>
                  <a:lnTo>
                    <a:pt x="371" y="39"/>
                  </a:lnTo>
                  <a:lnTo>
                    <a:pt x="377" y="41"/>
                  </a:lnTo>
                  <a:lnTo>
                    <a:pt x="383" y="44"/>
                  </a:lnTo>
                  <a:lnTo>
                    <a:pt x="386" y="48"/>
                  </a:lnTo>
                  <a:lnTo>
                    <a:pt x="386" y="53"/>
                  </a:lnTo>
                  <a:lnTo>
                    <a:pt x="386" y="55"/>
                  </a:lnTo>
                  <a:lnTo>
                    <a:pt x="390" y="55"/>
                  </a:lnTo>
                  <a:lnTo>
                    <a:pt x="394" y="57"/>
                  </a:lnTo>
                  <a:lnTo>
                    <a:pt x="395" y="55"/>
                  </a:lnTo>
                  <a:lnTo>
                    <a:pt x="399" y="55"/>
                  </a:lnTo>
                  <a:lnTo>
                    <a:pt x="399" y="53"/>
                  </a:lnTo>
                  <a:lnTo>
                    <a:pt x="401" y="48"/>
                  </a:lnTo>
                  <a:lnTo>
                    <a:pt x="405" y="44"/>
                  </a:lnTo>
                  <a:lnTo>
                    <a:pt x="408" y="41"/>
                  </a:lnTo>
                  <a:lnTo>
                    <a:pt x="414" y="39"/>
                  </a:lnTo>
                  <a:lnTo>
                    <a:pt x="421" y="41"/>
                  </a:lnTo>
                  <a:lnTo>
                    <a:pt x="425" y="44"/>
                  </a:lnTo>
                  <a:lnTo>
                    <a:pt x="428" y="48"/>
                  </a:lnTo>
                  <a:lnTo>
                    <a:pt x="430" y="53"/>
                  </a:lnTo>
                  <a:lnTo>
                    <a:pt x="428" y="55"/>
                  </a:lnTo>
                  <a:lnTo>
                    <a:pt x="432" y="55"/>
                  </a:lnTo>
                  <a:lnTo>
                    <a:pt x="436" y="57"/>
                  </a:lnTo>
                  <a:lnTo>
                    <a:pt x="439" y="55"/>
                  </a:lnTo>
                  <a:lnTo>
                    <a:pt x="443" y="55"/>
                  </a:lnTo>
                  <a:lnTo>
                    <a:pt x="441" y="53"/>
                  </a:lnTo>
                  <a:lnTo>
                    <a:pt x="443" y="48"/>
                  </a:lnTo>
                  <a:lnTo>
                    <a:pt x="447" y="44"/>
                  </a:lnTo>
                  <a:lnTo>
                    <a:pt x="450" y="41"/>
                  </a:lnTo>
                  <a:lnTo>
                    <a:pt x="458" y="39"/>
                  </a:lnTo>
                  <a:lnTo>
                    <a:pt x="463" y="41"/>
                  </a:lnTo>
                  <a:lnTo>
                    <a:pt x="467" y="44"/>
                  </a:lnTo>
                  <a:lnTo>
                    <a:pt x="471" y="48"/>
                  </a:lnTo>
                  <a:lnTo>
                    <a:pt x="473" y="53"/>
                  </a:lnTo>
                  <a:lnTo>
                    <a:pt x="473" y="55"/>
                  </a:lnTo>
                  <a:lnTo>
                    <a:pt x="476" y="55"/>
                  </a:lnTo>
                  <a:lnTo>
                    <a:pt x="478" y="57"/>
                  </a:lnTo>
                  <a:lnTo>
                    <a:pt x="482" y="55"/>
                  </a:lnTo>
                  <a:lnTo>
                    <a:pt x="485" y="55"/>
                  </a:lnTo>
                  <a:lnTo>
                    <a:pt x="485" y="53"/>
                  </a:lnTo>
                  <a:lnTo>
                    <a:pt x="485" y="48"/>
                  </a:lnTo>
                  <a:lnTo>
                    <a:pt x="489" y="44"/>
                  </a:lnTo>
                  <a:lnTo>
                    <a:pt x="495" y="41"/>
                  </a:lnTo>
                  <a:lnTo>
                    <a:pt x="500" y="39"/>
                  </a:lnTo>
                  <a:lnTo>
                    <a:pt x="506" y="41"/>
                  </a:lnTo>
                  <a:lnTo>
                    <a:pt x="511" y="44"/>
                  </a:lnTo>
                  <a:lnTo>
                    <a:pt x="513" y="48"/>
                  </a:lnTo>
                  <a:lnTo>
                    <a:pt x="515" y="53"/>
                  </a:lnTo>
                  <a:lnTo>
                    <a:pt x="515" y="55"/>
                  </a:lnTo>
                  <a:lnTo>
                    <a:pt x="518" y="57"/>
                  </a:lnTo>
                  <a:lnTo>
                    <a:pt x="522" y="59"/>
                  </a:lnTo>
                  <a:lnTo>
                    <a:pt x="524" y="55"/>
                  </a:lnTo>
                  <a:lnTo>
                    <a:pt x="528" y="55"/>
                  </a:lnTo>
                  <a:lnTo>
                    <a:pt x="528" y="53"/>
                  </a:lnTo>
                  <a:lnTo>
                    <a:pt x="529" y="48"/>
                  </a:lnTo>
                  <a:lnTo>
                    <a:pt x="533" y="44"/>
                  </a:lnTo>
                  <a:lnTo>
                    <a:pt x="537" y="41"/>
                  </a:lnTo>
                  <a:lnTo>
                    <a:pt x="544" y="39"/>
                  </a:lnTo>
                  <a:lnTo>
                    <a:pt x="550" y="41"/>
                  </a:lnTo>
                  <a:lnTo>
                    <a:pt x="553" y="44"/>
                  </a:lnTo>
                  <a:lnTo>
                    <a:pt x="557" y="48"/>
                  </a:lnTo>
                  <a:lnTo>
                    <a:pt x="559" y="53"/>
                  </a:lnTo>
                  <a:lnTo>
                    <a:pt x="559" y="55"/>
                  </a:lnTo>
                  <a:lnTo>
                    <a:pt x="561" y="55"/>
                  </a:lnTo>
                  <a:lnTo>
                    <a:pt x="564" y="57"/>
                  </a:lnTo>
                  <a:lnTo>
                    <a:pt x="568" y="55"/>
                  </a:lnTo>
                  <a:lnTo>
                    <a:pt x="572" y="55"/>
                  </a:lnTo>
                  <a:lnTo>
                    <a:pt x="572" y="53"/>
                  </a:lnTo>
                  <a:lnTo>
                    <a:pt x="572" y="48"/>
                  </a:lnTo>
                  <a:lnTo>
                    <a:pt x="575" y="44"/>
                  </a:lnTo>
                  <a:lnTo>
                    <a:pt x="581" y="41"/>
                  </a:lnTo>
                  <a:lnTo>
                    <a:pt x="586" y="39"/>
                  </a:lnTo>
                  <a:lnTo>
                    <a:pt x="592" y="41"/>
                  </a:lnTo>
                  <a:lnTo>
                    <a:pt x="596" y="44"/>
                  </a:lnTo>
                  <a:lnTo>
                    <a:pt x="599" y="48"/>
                  </a:lnTo>
                  <a:lnTo>
                    <a:pt x="601" y="53"/>
                  </a:lnTo>
                  <a:lnTo>
                    <a:pt x="601" y="55"/>
                  </a:lnTo>
                  <a:lnTo>
                    <a:pt x="605" y="55"/>
                  </a:lnTo>
                  <a:lnTo>
                    <a:pt x="607" y="57"/>
                  </a:lnTo>
                  <a:lnTo>
                    <a:pt x="610" y="55"/>
                  </a:lnTo>
                  <a:lnTo>
                    <a:pt x="614" y="55"/>
                  </a:lnTo>
                  <a:lnTo>
                    <a:pt x="614" y="53"/>
                  </a:lnTo>
                  <a:lnTo>
                    <a:pt x="616" y="48"/>
                  </a:lnTo>
                  <a:lnTo>
                    <a:pt x="618" y="44"/>
                  </a:lnTo>
                  <a:lnTo>
                    <a:pt x="623" y="41"/>
                  </a:lnTo>
                  <a:lnTo>
                    <a:pt x="629" y="39"/>
                  </a:lnTo>
                  <a:lnTo>
                    <a:pt x="634" y="41"/>
                  </a:lnTo>
                  <a:lnTo>
                    <a:pt x="640" y="44"/>
                  </a:lnTo>
                  <a:lnTo>
                    <a:pt x="643" y="48"/>
                  </a:lnTo>
                  <a:lnTo>
                    <a:pt x="643" y="53"/>
                  </a:lnTo>
                  <a:lnTo>
                    <a:pt x="643" y="55"/>
                  </a:lnTo>
                  <a:lnTo>
                    <a:pt x="647" y="55"/>
                  </a:lnTo>
                  <a:lnTo>
                    <a:pt x="651" y="57"/>
                  </a:lnTo>
                  <a:lnTo>
                    <a:pt x="653" y="55"/>
                  </a:lnTo>
                  <a:lnTo>
                    <a:pt x="656" y="55"/>
                  </a:lnTo>
                  <a:lnTo>
                    <a:pt x="656" y="53"/>
                  </a:lnTo>
                  <a:lnTo>
                    <a:pt x="658" y="48"/>
                  </a:lnTo>
                  <a:lnTo>
                    <a:pt x="660" y="44"/>
                  </a:lnTo>
                  <a:lnTo>
                    <a:pt x="665" y="41"/>
                  </a:lnTo>
                  <a:lnTo>
                    <a:pt x="671" y="39"/>
                  </a:lnTo>
                  <a:lnTo>
                    <a:pt x="676" y="41"/>
                  </a:lnTo>
                  <a:lnTo>
                    <a:pt x="682" y="44"/>
                  </a:lnTo>
                  <a:lnTo>
                    <a:pt x="686" y="48"/>
                  </a:lnTo>
                  <a:lnTo>
                    <a:pt x="686" y="53"/>
                  </a:lnTo>
                  <a:lnTo>
                    <a:pt x="686" y="55"/>
                  </a:lnTo>
                  <a:lnTo>
                    <a:pt x="689" y="55"/>
                  </a:lnTo>
                  <a:lnTo>
                    <a:pt x="693" y="57"/>
                  </a:lnTo>
                  <a:lnTo>
                    <a:pt x="697" y="55"/>
                  </a:lnTo>
                  <a:lnTo>
                    <a:pt x="700" y="55"/>
                  </a:lnTo>
                  <a:lnTo>
                    <a:pt x="698" y="53"/>
                  </a:lnTo>
                  <a:lnTo>
                    <a:pt x="700" y="48"/>
                  </a:lnTo>
                  <a:lnTo>
                    <a:pt x="704" y="44"/>
                  </a:lnTo>
                  <a:lnTo>
                    <a:pt x="708" y="41"/>
                  </a:lnTo>
                  <a:lnTo>
                    <a:pt x="715" y="39"/>
                  </a:lnTo>
                  <a:lnTo>
                    <a:pt x="720" y="41"/>
                  </a:lnTo>
                  <a:lnTo>
                    <a:pt x="724" y="44"/>
                  </a:lnTo>
                  <a:lnTo>
                    <a:pt x="728" y="48"/>
                  </a:lnTo>
                  <a:lnTo>
                    <a:pt x="730" y="53"/>
                  </a:lnTo>
                  <a:lnTo>
                    <a:pt x="730" y="55"/>
                  </a:lnTo>
                  <a:lnTo>
                    <a:pt x="733" y="57"/>
                  </a:lnTo>
                  <a:lnTo>
                    <a:pt x="735" y="57"/>
                  </a:lnTo>
                  <a:lnTo>
                    <a:pt x="739" y="55"/>
                  </a:lnTo>
                  <a:lnTo>
                    <a:pt x="743" y="55"/>
                  </a:lnTo>
                  <a:lnTo>
                    <a:pt x="743" y="53"/>
                  </a:lnTo>
                  <a:lnTo>
                    <a:pt x="744" y="48"/>
                  </a:lnTo>
                  <a:lnTo>
                    <a:pt x="746" y="44"/>
                  </a:lnTo>
                  <a:lnTo>
                    <a:pt x="752" y="41"/>
                  </a:lnTo>
                  <a:lnTo>
                    <a:pt x="757" y="39"/>
                  </a:lnTo>
                  <a:lnTo>
                    <a:pt x="763" y="41"/>
                  </a:lnTo>
                  <a:lnTo>
                    <a:pt x="768" y="44"/>
                  </a:lnTo>
                  <a:lnTo>
                    <a:pt x="772" y="48"/>
                  </a:lnTo>
                  <a:lnTo>
                    <a:pt x="772" y="53"/>
                  </a:lnTo>
                  <a:lnTo>
                    <a:pt x="772" y="55"/>
                  </a:lnTo>
                  <a:lnTo>
                    <a:pt x="777" y="57"/>
                  </a:lnTo>
                  <a:lnTo>
                    <a:pt x="781" y="55"/>
                  </a:lnTo>
                  <a:lnTo>
                    <a:pt x="781" y="53"/>
                  </a:lnTo>
                  <a:lnTo>
                    <a:pt x="783" y="48"/>
                  </a:lnTo>
                  <a:lnTo>
                    <a:pt x="785" y="44"/>
                  </a:lnTo>
                  <a:lnTo>
                    <a:pt x="790" y="41"/>
                  </a:lnTo>
                  <a:lnTo>
                    <a:pt x="796" y="39"/>
                  </a:lnTo>
                  <a:lnTo>
                    <a:pt x="801" y="41"/>
                  </a:lnTo>
                  <a:lnTo>
                    <a:pt x="807" y="44"/>
                  </a:lnTo>
                  <a:lnTo>
                    <a:pt x="811" y="48"/>
                  </a:lnTo>
                  <a:lnTo>
                    <a:pt x="811" y="53"/>
                  </a:lnTo>
                  <a:lnTo>
                    <a:pt x="811" y="55"/>
                  </a:lnTo>
                  <a:lnTo>
                    <a:pt x="816" y="57"/>
                  </a:lnTo>
                  <a:lnTo>
                    <a:pt x="820" y="59"/>
                  </a:lnTo>
                  <a:lnTo>
                    <a:pt x="823" y="57"/>
                  </a:lnTo>
                  <a:lnTo>
                    <a:pt x="827" y="55"/>
                  </a:lnTo>
                  <a:lnTo>
                    <a:pt x="827" y="53"/>
                  </a:lnTo>
                  <a:lnTo>
                    <a:pt x="829" y="48"/>
                  </a:lnTo>
                  <a:lnTo>
                    <a:pt x="833" y="44"/>
                  </a:lnTo>
                  <a:lnTo>
                    <a:pt x="836" y="41"/>
                  </a:lnTo>
                  <a:lnTo>
                    <a:pt x="844" y="39"/>
                  </a:lnTo>
                  <a:lnTo>
                    <a:pt x="849" y="41"/>
                  </a:lnTo>
                  <a:lnTo>
                    <a:pt x="853" y="44"/>
                  </a:lnTo>
                  <a:lnTo>
                    <a:pt x="856" y="48"/>
                  </a:lnTo>
                  <a:lnTo>
                    <a:pt x="858" y="53"/>
                  </a:lnTo>
                  <a:lnTo>
                    <a:pt x="858" y="55"/>
                  </a:lnTo>
                  <a:lnTo>
                    <a:pt x="862" y="57"/>
                  </a:lnTo>
                  <a:lnTo>
                    <a:pt x="866" y="61"/>
                  </a:lnTo>
                  <a:lnTo>
                    <a:pt x="869" y="64"/>
                  </a:lnTo>
                  <a:lnTo>
                    <a:pt x="869" y="70"/>
                  </a:lnTo>
                  <a:lnTo>
                    <a:pt x="869" y="75"/>
                  </a:lnTo>
                  <a:lnTo>
                    <a:pt x="866" y="81"/>
                  </a:lnTo>
                  <a:lnTo>
                    <a:pt x="860" y="83"/>
                  </a:lnTo>
                  <a:lnTo>
                    <a:pt x="855" y="85"/>
                  </a:lnTo>
                  <a:lnTo>
                    <a:pt x="851" y="83"/>
                  </a:lnTo>
                  <a:lnTo>
                    <a:pt x="845" y="81"/>
                  </a:lnTo>
                  <a:lnTo>
                    <a:pt x="842" y="77"/>
                  </a:lnTo>
                  <a:lnTo>
                    <a:pt x="840" y="81"/>
                  </a:lnTo>
                  <a:lnTo>
                    <a:pt x="834" y="83"/>
                  </a:lnTo>
                  <a:lnTo>
                    <a:pt x="831" y="85"/>
                  </a:lnTo>
                  <a:lnTo>
                    <a:pt x="823" y="83"/>
                  </a:lnTo>
                  <a:lnTo>
                    <a:pt x="820" y="81"/>
                  </a:lnTo>
                  <a:lnTo>
                    <a:pt x="814" y="83"/>
                  </a:lnTo>
                  <a:lnTo>
                    <a:pt x="809" y="85"/>
                  </a:lnTo>
                  <a:lnTo>
                    <a:pt x="803" y="83"/>
                  </a:lnTo>
                  <a:lnTo>
                    <a:pt x="799" y="81"/>
                  </a:lnTo>
                  <a:lnTo>
                    <a:pt x="796" y="77"/>
                  </a:lnTo>
                  <a:lnTo>
                    <a:pt x="792" y="81"/>
                  </a:lnTo>
                  <a:lnTo>
                    <a:pt x="788" y="83"/>
                  </a:lnTo>
                  <a:lnTo>
                    <a:pt x="783" y="85"/>
                  </a:lnTo>
                  <a:lnTo>
                    <a:pt x="779" y="85"/>
                  </a:lnTo>
                  <a:lnTo>
                    <a:pt x="777" y="83"/>
                  </a:lnTo>
                  <a:lnTo>
                    <a:pt x="774" y="85"/>
                  </a:lnTo>
                  <a:lnTo>
                    <a:pt x="770" y="85"/>
                  </a:lnTo>
                  <a:lnTo>
                    <a:pt x="765" y="83"/>
                  </a:lnTo>
                  <a:lnTo>
                    <a:pt x="761" y="81"/>
                  </a:lnTo>
                  <a:lnTo>
                    <a:pt x="757" y="77"/>
                  </a:lnTo>
                  <a:lnTo>
                    <a:pt x="754" y="81"/>
                  </a:lnTo>
                  <a:lnTo>
                    <a:pt x="750" y="83"/>
                  </a:lnTo>
                  <a:lnTo>
                    <a:pt x="744" y="85"/>
                  </a:lnTo>
                  <a:lnTo>
                    <a:pt x="741" y="83"/>
                  </a:lnTo>
                  <a:lnTo>
                    <a:pt x="735" y="81"/>
                  </a:lnTo>
                  <a:lnTo>
                    <a:pt x="732" y="83"/>
                  </a:lnTo>
                  <a:lnTo>
                    <a:pt x="726" y="85"/>
                  </a:lnTo>
                  <a:lnTo>
                    <a:pt x="722" y="83"/>
                  </a:lnTo>
                  <a:lnTo>
                    <a:pt x="717" y="81"/>
                  </a:lnTo>
                  <a:lnTo>
                    <a:pt x="713" y="77"/>
                  </a:lnTo>
                  <a:lnTo>
                    <a:pt x="711" y="81"/>
                  </a:lnTo>
                  <a:lnTo>
                    <a:pt x="706" y="83"/>
                  </a:lnTo>
                  <a:lnTo>
                    <a:pt x="702" y="85"/>
                  </a:lnTo>
                  <a:lnTo>
                    <a:pt x="697" y="85"/>
                  </a:lnTo>
                  <a:lnTo>
                    <a:pt x="693" y="81"/>
                  </a:lnTo>
                  <a:lnTo>
                    <a:pt x="689" y="85"/>
                  </a:lnTo>
                  <a:lnTo>
                    <a:pt x="684" y="85"/>
                  </a:lnTo>
                  <a:lnTo>
                    <a:pt x="678" y="83"/>
                  </a:lnTo>
                  <a:lnTo>
                    <a:pt x="675" y="81"/>
                  </a:lnTo>
                  <a:lnTo>
                    <a:pt x="671" y="77"/>
                  </a:lnTo>
                  <a:lnTo>
                    <a:pt x="667" y="81"/>
                  </a:lnTo>
                  <a:lnTo>
                    <a:pt x="664" y="83"/>
                  </a:lnTo>
                  <a:lnTo>
                    <a:pt x="658" y="85"/>
                  </a:lnTo>
                  <a:lnTo>
                    <a:pt x="654" y="85"/>
                  </a:lnTo>
                  <a:lnTo>
                    <a:pt x="651" y="81"/>
                  </a:lnTo>
                  <a:lnTo>
                    <a:pt x="645" y="85"/>
                  </a:lnTo>
                  <a:lnTo>
                    <a:pt x="642" y="85"/>
                  </a:lnTo>
                  <a:lnTo>
                    <a:pt x="636" y="83"/>
                  </a:lnTo>
                  <a:lnTo>
                    <a:pt x="632" y="81"/>
                  </a:lnTo>
                  <a:lnTo>
                    <a:pt x="629" y="77"/>
                  </a:lnTo>
                  <a:lnTo>
                    <a:pt x="625" y="81"/>
                  </a:lnTo>
                  <a:lnTo>
                    <a:pt x="621" y="83"/>
                  </a:lnTo>
                  <a:lnTo>
                    <a:pt x="616" y="85"/>
                  </a:lnTo>
                  <a:lnTo>
                    <a:pt x="612" y="85"/>
                  </a:lnTo>
                  <a:lnTo>
                    <a:pt x="607" y="81"/>
                  </a:lnTo>
                  <a:lnTo>
                    <a:pt x="603" y="85"/>
                  </a:lnTo>
                  <a:lnTo>
                    <a:pt x="599" y="85"/>
                  </a:lnTo>
                  <a:lnTo>
                    <a:pt x="594" y="83"/>
                  </a:lnTo>
                  <a:lnTo>
                    <a:pt x="588" y="81"/>
                  </a:lnTo>
                  <a:lnTo>
                    <a:pt x="586" y="77"/>
                  </a:lnTo>
                  <a:lnTo>
                    <a:pt x="583" y="81"/>
                  </a:lnTo>
                  <a:lnTo>
                    <a:pt x="579" y="83"/>
                  </a:lnTo>
                  <a:lnTo>
                    <a:pt x="574" y="85"/>
                  </a:lnTo>
                  <a:lnTo>
                    <a:pt x="568" y="85"/>
                  </a:lnTo>
                  <a:lnTo>
                    <a:pt x="564" y="81"/>
                  </a:lnTo>
                  <a:lnTo>
                    <a:pt x="561" y="85"/>
                  </a:lnTo>
                  <a:lnTo>
                    <a:pt x="555" y="85"/>
                  </a:lnTo>
                  <a:lnTo>
                    <a:pt x="552" y="83"/>
                  </a:lnTo>
                  <a:lnTo>
                    <a:pt x="546" y="81"/>
                  </a:lnTo>
                  <a:lnTo>
                    <a:pt x="542" y="77"/>
                  </a:lnTo>
                  <a:lnTo>
                    <a:pt x="540" y="81"/>
                  </a:lnTo>
                  <a:lnTo>
                    <a:pt x="535" y="83"/>
                  </a:lnTo>
                  <a:lnTo>
                    <a:pt x="531" y="85"/>
                  </a:lnTo>
                  <a:lnTo>
                    <a:pt x="526" y="83"/>
                  </a:lnTo>
                  <a:lnTo>
                    <a:pt x="522" y="81"/>
                  </a:lnTo>
                  <a:lnTo>
                    <a:pt x="517" y="83"/>
                  </a:lnTo>
                  <a:lnTo>
                    <a:pt x="513" y="85"/>
                  </a:lnTo>
                  <a:lnTo>
                    <a:pt x="507" y="83"/>
                  </a:lnTo>
                  <a:lnTo>
                    <a:pt x="504" y="81"/>
                  </a:lnTo>
                  <a:lnTo>
                    <a:pt x="500" y="77"/>
                  </a:lnTo>
                  <a:lnTo>
                    <a:pt x="496" y="81"/>
                  </a:lnTo>
                  <a:lnTo>
                    <a:pt x="493" y="83"/>
                  </a:lnTo>
                  <a:lnTo>
                    <a:pt x="487" y="85"/>
                  </a:lnTo>
                  <a:lnTo>
                    <a:pt x="482" y="85"/>
                  </a:lnTo>
                  <a:lnTo>
                    <a:pt x="478" y="81"/>
                  </a:lnTo>
                  <a:lnTo>
                    <a:pt x="474" y="85"/>
                  </a:lnTo>
                  <a:lnTo>
                    <a:pt x="469" y="85"/>
                  </a:lnTo>
                  <a:lnTo>
                    <a:pt x="465" y="83"/>
                  </a:lnTo>
                  <a:lnTo>
                    <a:pt x="460" y="81"/>
                  </a:lnTo>
                  <a:lnTo>
                    <a:pt x="458" y="77"/>
                  </a:lnTo>
                  <a:lnTo>
                    <a:pt x="454" y="81"/>
                  </a:lnTo>
                  <a:lnTo>
                    <a:pt x="449" y="83"/>
                  </a:lnTo>
                  <a:lnTo>
                    <a:pt x="445" y="85"/>
                  </a:lnTo>
                  <a:lnTo>
                    <a:pt x="439" y="85"/>
                  </a:lnTo>
                  <a:lnTo>
                    <a:pt x="436" y="81"/>
                  </a:lnTo>
                  <a:lnTo>
                    <a:pt x="432" y="85"/>
                  </a:lnTo>
                  <a:lnTo>
                    <a:pt x="427" y="85"/>
                  </a:lnTo>
                  <a:lnTo>
                    <a:pt x="421" y="83"/>
                  </a:lnTo>
                  <a:lnTo>
                    <a:pt x="417" y="81"/>
                  </a:lnTo>
                  <a:lnTo>
                    <a:pt x="414" y="77"/>
                  </a:lnTo>
                  <a:lnTo>
                    <a:pt x="412" y="81"/>
                  </a:lnTo>
                  <a:lnTo>
                    <a:pt x="406" y="83"/>
                  </a:lnTo>
                  <a:lnTo>
                    <a:pt x="401" y="85"/>
                  </a:lnTo>
                  <a:lnTo>
                    <a:pt x="397" y="85"/>
                  </a:lnTo>
                  <a:lnTo>
                    <a:pt x="394" y="81"/>
                  </a:lnTo>
                  <a:lnTo>
                    <a:pt x="388" y="85"/>
                  </a:lnTo>
                  <a:lnTo>
                    <a:pt x="384" y="85"/>
                  </a:lnTo>
                  <a:lnTo>
                    <a:pt x="379" y="83"/>
                  </a:lnTo>
                  <a:lnTo>
                    <a:pt x="375" y="81"/>
                  </a:lnTo>
                  <a:lnTo>
                    <a:pt x="371" y="77"/>
                  </a:lnTo>
                  <a:lnTo>
                    <a:pt x="368" y="81"/>
                  </a:lnTo>
                  <a:lnTo>
                    <a:pt x="364" y="83"/>
                  </a:lnTo>
                  <a:lnTo>
                    <a:pt x="359" y="85"/>
                  </a:lnTo>
                  <a:lnTo>
                    <a:pt x="355" y="85"/>
                  </a:lnTo>
                  <a:lnTo>
                    <a:pt x="349" y="81"/>
                  </a:lnTo>
                  <a:lnTo>
                    <a:pt x="346" y="85"/>
                  </a:lnTo>
                  <a:lnTo>
                    <a:pt x="342" y="85"/>
                  </a:lnTo>
                  <a:lnTo>
                    <a:pt x="337" y="83"/>
                  </a:lnTo>
                  <a:lnTo>
                    <a:pt x="333" y="81"/>
                  </a:lnTo>
                  <a:lnTo>
                    <a:pt x="329" y="77"/>
                  </a:lnTo>
                  <a:lnTo>
                    <a:pt x="326" y="81"/>
                  </a:lnTo>
                  <a:lnTo>
                    <a:pt x="322" y="83"/>
                  </a:lnTo>
                  <a:lnTo>
                    <a:pt x="316" y="85"/>
                  </a:lnTo>
                  <a:lnTo>
                    <a:pt x="311" y="83"/>
                  </a:lnTo>
                  <a:lnTo>
                    <a:pt x="307" y="81"/>
                  </a:lnTo>
                  <a:lnTo>
                    <a:pt x="304" y="83"/>
                  </a:lnTo>
                  <a:lnTo>
                    <a:pt x="298" y="85"/>
                  </a:lnTo>
                  <a:lnTo>
                    <a:pt x="292" y="83"/>
                  </a:lnTo>
                  <a:lnTo>
                    <a:pt x="289" y="81"/>
                  </a:lnTo>
                  <a:lnTo>
                    <a:pt x="285" y="77"/>
                  </a:lnTo>
                  <a:lnTo>
                    <a:pt x="283" y="81"/>
                  </a:lnTo>
                  <a:lnTo>
                    <a:pt x="278" y="83"/>
                  </a:lnTo>
                  <a:lnTo>
                    <a:pt x="272" y="85"/>
                  </a:lnTo>
                  <a:lnTo>
                    <a:pt x="269" y="85"/>
                  </a:lnTo>
                  <a:lnTo>
                    <a:pt x="265" y="81"/>
                  </a:lnTo>
                  <a:lnTo>
                    <a:pt x="259" y="85"/>
                  </a:lnTo>
                  <a:lnTo>
                    <a:pt x="256" y="85"/>
                  </a:lnTo>
                  <a:lnTo>
                    <a:pt x="250" y="83"/>
                  </a:lnTo>
                  <a:lnTo>
                    <a:pt x="247" y="81"/>
                  </a:lnTo>
                  <a:lnTo>
                    <a:pt x="243" y="77"/>
                  </a:lnTo>
                  <a:lnTo>
                    <a:pt x="239" y="81"/>
                  </a:lnTo>
                  <a:lnTo>
                    <a:pt x="236" y="83"/>
                  </a:lnTo>
                  <a:lnTo>
                    <a:pt x="230" y="85"/>
                  </a:lnTo>
                  <a:lnTo>
                    <a:pt x="226" y="85"/>
                  </a:lnTo>
                  <a:lnTo>
                    <a:pt x="221" y="81"/>
                  </a:lnTo>
                  <a:lnTo>
                    <a:pt x="217" y="85"/>
                  </a:lnTo>
                  <a:lnTo>
                    <a:pt x="214" y="85"/>
                  </a:lnTo>
                  <a:lnTo>
                    <a:pt x="208" y="83"/>
                  </a:lnTo>
                  <a:lnTo>
                    <a:pt x="204" y="81"/>
                  </a:lnTo>
                  <a:lnTo>
                    <a:pt x="201" y="77"/>
                  </a:lnTo>
                  <a:lnTo>
                    <a:pt x="197" y="81"/>
                  </a:lnTo>
                  <a:lnTo>
                    <a:pt x="193" y="83"/>
                  </a:lnTo>
                  <a:lnTo>
                    <a:pt x="188" y="85"/>
                  </a:lnTo>
                  <a:lnTo>
                    <a:pt x="182" y="83"/>
                  </a:lnTo>
                  <a:lnTo>
                    <a:pt x="179" y="81"/>
                  </a:lnTo>
                  <a:lnTo>
                    <a:pt x="173" y="83"/>
                  </a:lnTo>
                  <a:lnTo>
                    <a:pt x="169" y="85"/>
                  </a:lnTo>
                  <a:lnTo>
                    <a:pt x="164" y="83"/>
                  </a:lnTo>
                  <a:lnTo>
                    <a:pt x="158" y="81"/>
                  </a:lnTo>
                  <a:lnTo>
                    <a:pt x="157" y="77"/>
                  </a:lnTo>
                  <a:lnTo>
                    <a:pt x="153" y="81"/>
                  </a:lnTo>
                  <a:lnTo>
                    <a:pt x="149" y="83"/>
                  </a:lnTo>
                  <a:lnTo>
                    <a:pt x="144" y="85"/>
                  </a:lnTo>
                  <a:lnTo>
                    <a:pt x="138" y="85"/>
                  </a:lnTo>
                  <a:lnTo>
                    <a:pt x="135" y="81"/>
                  </a:lnTo>
                  <a:lnTo>
                    <a:pt x="131" y="85"/>
                  </a:lnTo>
                  <a:lnTo>
                    <a:pt x="125" y="85"/>
                  </a:lnTo>
                  <a:lnTo>
                    <a:pt x="120" y="83"/>
                  </a:lnTo>
                  <a:lnTo>
                    <a:pt x="116" y="81"/>
                  </a:lnTo>
                  <a:lnTo>
                    <a:pt x="112" y="77"/>
                  </a:lnTo>
                  <a:lnTo>
                    <a:pt x="111" y="81"/>
                  </a:lnTo>
                  <a:lnTo>
                    <a:pt x="105" y="83"/>
                  </a:lnTo>
                  <a:lnTo>
                    <a:pt x="100" y="85"/>
                  </a:lnTo>
                  <a:lnTo>
                    <a:pt x="96" y="85"/>
                  </a:lnTo>
                  <a:lnTo>
                    <a:pt x="92" y="81"/>
                  </a:lnTo>
                  <a:lnTo>
                    <a:pt x="89" y="85"/>
                  </a:lnTo>
                  <a:lnTo>
                    <a:pt x="83" y="85"/>
                  </a:lnTo>
                  <a:lnTo>
                    <a:pt x="78" y="83"/>
                  </a:lnTo>
                  <a:lnTo>
                    <a:pt x="74" y="81"/>
                  </a:lnTo>
                  <a:lnTo>
                    <a:pt x="70" y="77"/>
                  </a:lnTo>
                  <a:lnTo>
                    <a:pt x="67" y="81"/>
                  </a:lnTo>
                  <a:lnTo>
                    <a:pt x="63" y="83"/>
                  </a:lnTo>
                  <a:lnTo>
                    <a:pt x="57" y="85"/>
                  </a:lnTo>
                  <a:lnTo>
                    <a:pt x="54" y="85"/>
                  </a:lnTo>
                  <a:lnTo>
                    <a:pt x="50" y="81"/>
                  </a:lnTo>
                  <a:lnTo>
                    <a:pt x="45" y="85"/>
                  </a:lnTo>
                  <a:lnTo>
                    <a:pt x="41" y="85"/>
                  </a:lnTo>
                  <a:lnTo>
                    <a:pt x="35" y="83"/>
                  </a:lnTo>
                  <a:lnTo>
                    <a:pt x="32" y="81"/>
                  </a:lnTo>
                  <a:lnTo>
                    <a:pt x="28" y="77"/>
                  </a:lnTo>
                  <a:lnTo>
                    <a:pt x="24" y="81"/>
                  </a:lnTo>
                  <a:lnTo>
                    <a:pt x="21" y="83"/>
                  </a:lnTo>
                  <a:lnTo>
                    <a:pt x="15" y="85"/>
                  </a:lnTo>
                  <a:lnTo>
                    <a:pt x="10" y="83"/>
                  </a:lnTo>
                  <a:lnTo>
                    <a:pt x="4" y="81"/>
                  </a:lnTo>
                  <a:lnTo>
                    <a:pt x="0" y="75"/>
                  </a:lnTo>
                  <a:lnTo>
                    <a:pt x="0" y="70"/>
                  </a:lnTo>
                  <a:lnTo>
                    <a:pt x="0" y="64"/>
                  </a:lnTo>
                  <a:lnTo>
                    <a:pt x="4" y="61"/>
                  </a:lnTo>
                  <a:lnTo>
                    <a:pt x="8" y="57"/>
                  </a:lnTo>
                  <a:lnTo>
                    <a:pt x="13" y="55"/>
                  </a:lnTo>
                  <a:lnTo>
                    <a:pt x="13" y="53"/>
                  </a:lnTo>
                  <a:lnTo>
                    <a:pt x="13" y="48"/>
                  </a:lnTo>
                  <a:lnTo>
                    <a:pt x="17" y="44"/>
                  </a:lnTo>
                  <a:lnTo>
                    <a:pt x="22" y="41"/>
                  </a:lnTo>
                  <a:lnTo>
                    <a:pt x="28" y="39"/>
                  </a:lnTo>
                  <a:close/>
                  <a:moveTo>
                    <a:pt x="1826" y="0"/>
                  </a:moveTo>
                  <a:lnTo>
                    <a:pt x="1832" y="2"/>
                  </a:lnTo>
                  <a:lnTo>
                    <a:pt x="1837" y="4"/>
                  </a:lnTo>
                  <a:lnTo>
                    <a:pt x="1841" y="9"/>
                  </a:lnTo>
                  <a:lnTo>
                    <a:pt x="1841" y="15"/>
                  </a:lnTo>
                  <a:lnTo>
                    <a:pt x="1841" y="17"/>
                  </a:lnTo>
                  <a:lnTo>
                    <a:pt x="1845" y="17"/>
                  </a:lnTo>
                  <a:lnTo>
                    <a:pt x="1848" y="18"/>
                  </a:lnTo>
                  <a:lnTo>
                    <a:pt x="1850" y="17"/>
                  </a:lnTo>
                  <a:lnTo>
                    <a:pt x="1854" y="17"/>
                  </a:lnTo>
                  <a:lnTo>
                    <a:pt x="1854" y="15"/>
                  </a:lnTo>
                  <a:lnTo>
                    <a:pt x="1856" y="9"/>
                  </a:lnTo>
                  <a:lnTo>
                    <a:pt x="1859" y="4"/>
                  </a:lnTo>
                  <a:lnTo>
                    <a:pt x="1863" y="2"/>
                  </a:lnTo>
                  <a:lnTo>
                    <a:pt x="1869" y="0"/>
                  </a:lnTo>
                  <a:lnTo>
                    <a:pt x="1876" y="2"/>
                  </a:lnTo>
                  <a:lnTo>
                    <a:pt x="1880" y="4"/>
                  </a:lnTo>
                  <a:lnTo>
                    <a:pt x="1883" y="9"/>
                  </a:lnTo>
                  <a:lnTo>
                    <a:pt x="1883" y="15"/>
                  </a:lnTo>
                  <a:lnTo>
                    <a:pt x="1883" y="17"/>
                  </a:lnTo>
                  <a:lnTo>
                    <a:pt x="1887" y="17"/>
                  </a:lnTo>
                  <a:lnTo>
                    <a:pt x="1891" y="18"/>
                  </a:lnTo>
                  <a:lnTo>
                    <a:pt x="1894" y="17"/>
                  </a:lnTo>
                  <a:lnTo>
                    <a:pt x="1898" y="17"/>
                  </a:lnTo>
                  <a:lnTo>
                    <a:pt x="1898" y="15"/>
                  </a:lnTo>
                  <a:lnTo>
                    <a:pt x="1898" y="9"/>
                  </a:lnTo>
                  <a:lnTo>
                    <a:pt x="1902" y="4"/>
                  </a:lnTo>
                  <a:lnTo>
                    <a:pt x="1907" y="2"/>
                  </a:lnTo>
                  <a:lnTo>
                    <a:pt x="1913" y="0"/>
                  </a:lnTo>
                  <a:lnTo>
                    <a:pt x="1918" y="2"/>
                  </a:lnTo>
                  <a:lnTo>
                    <a:pt x="1922" y="4"/>
                  </a:lnTo>
                  <a:lnTo>
                    <a:pt x="1926" y="9"/>
                  </a:lnTo>
                  <a:lnTo>
                    <a:pt x="1927" y="15"/>
                  </a:lnTo>
                  <a:lnTo>
                    <a:pt x="1927" y="17"/>
                  </a:lnTo>
                  <a:lnTo>
                    <a:pt x="1931" y="17"/>
                  </a:lnTo>
                  <a:lnTo>
                    <a:pt x="1933" y="18"/>
                  </a:lnTo>
                  <a:lnTo>
                    <a:pt x="1937" y="17"/>
                  </a:lnTo>
                  <a:lnTo>
                    <a:pt x="1940" y="17"/>
                  </a:lnTo>
                  <a:lnTo>
                    <a:pt x="1940" y="15"/>
                  </a:lnTo>
                  <a:lnTo>
                    <a:pt x="1940" y="9"/>
                  </a:lnTo>
                  <a:lnTo>
                    <a:pt x="1944" y="4"/>
                  </a:lnTo>
                  <a:lnTo>
                    <a:pt x="1949" y="2"/>
                  </a:lnTo>
                  <a:lnTo>
                    <a:pt x="1955" y="0"/>
                  </a:lnTo>
                  <a:lnTo>
                    <a:pt x="1960" y="2"/>
                  </a:lnTo>
                  <a:lnTo>
                    <a:pt x="1964" y="4"/>
                  </a:lnTo>
                  <a:lnTo>
                    <a:pt x="1968" y="9"/>
                  </a:lnTo>
                  <a:lnTo>
                    <a:pt x="1970" y="15"/>
                  </a:lnTo>
                  <a:lnTo>
                    <a:pt x="1970" y="17"/>
                  </a:lnTo>
                  <a:lnTo>
                    <a:pt x="1973" y="17"/>
                  </a:lnTo>
                  <a:lnTo>
                    <a:pt x="1975" y="18"/>
                  </a:lnTo>
                  <a:lnTo>
                    <a:pt x="1979" y="17"/>
                  </a:lnTo>
                  <a:lnTo>
                    <a:pt x="1982" y="17"/>
                  </a:lnTo>
                  <a:lnTo>
                    <a:pt x="1982" y="15"/>
                  </a:lnTo>
                  <a:lnTo>
                    <a:pt x="1982" y="9"/>
                  </a:lnTo>
                  <a:lnTo>
                    <a:pt x="1986" y="4"/>
                  </a:lnTo>
                  <a:lnTo>
                    <a:pt x="1992" y="2"/>
                  </a:lnTo>
                  <a:lnTo>
                    <a:pt x="1997" y="0"/>
                  </a:lnTo>
                  <a:lnTo>
                    <a:pt x="2003" y="2"/>
                  </a:lnTo>
                  <a:lnTo>
                    <a:pt x="2008" y="4"/>
                  </a:lnTo>
                  <a:lnTo>
                    <a:pt x="2010" y="9"/>
                  </a:lnTo>
                  <a:lnTo>
                    <a:pt x="2012" y="15"/>
                  </a:lnTo>
                  <a:lnTo>
                    <a:pt x="2012" y="17"/>
                  </a:lnTo>
                  <a:lnTo>
                    <a:pt x="2016" y="17"/>
                  </a:lnTo>
                  <a:lnTo>
                    <a:pt x="2017" y="18"/>
                  </a:lnTo>
                  <a:lnTo>
                    <a:pt x="2021" y="17"/>
                  </a:lnTo>
                  <a:lnTo>
                    <a:pt x="2025" y="17"/>
                  </a:lnTo>
                  <a:lnTo>
                    <a:pt x="2025" y="15"/>
                  </a:lnTo>
                  <a:lnTo>
                    <a:pt x="2027" y="9"/>
                  </a:lnTo>
                  <a:lnTo>
                    <a:pt x="2028" y="4"/>
                  </a:lnTo>
                  <a:lnTo>
                    <a:pt x="2034" y="2"/>
                  </a:lnTo>
                  <a:lnTo>
                    <a:pt x="2039" y="0"/>
                  </a:lnTo>
                  <a:lnTo>
                    <a:pt x="2045" y="2"/>
                  </a:lnTo>
                  <a:lnTo>
                    <a:pt x="2050" y="4"/>
                  </a:lnTo>
                  <a:lnTo>
                    <a:pt x="2054" y="9"/>
                  </a:lnTo>
                  <a:lnTo>
                    <a:pt x="2054" y="15"/>
                  </a:lnTo>
                  <a:lnTo>
                    <a:pt x="2054" y="17"/>
                  </a:lnTo>
                  <a:lnTo>
                    <a:pt x="2058" y="17"/>
                  </a:lnTo>
                  <a:lnTo>
                    <a:pt x="2061" y="18"/>
                  </a:lnTo>
                  <a:lnTo>
                    <a:pt x="2065" y="17"/>
                  </a:lnTo>
                  <a:lnTo>
                    <a:pt x="2069" y="17"/>
                  </a:lnTo>
                  <a:lnTo>
                    <a:pt x="2069" y="15"/>
                  </a:lnTo>
                  <a:lnTo>
                    <a:pt x="2071" y="9"/>
                  </a:lnTo>
                  <a:lnTo>
                    <a:pt x="2074" y="4"/>
                  </a:lnTo>
                  <a:lnTo>
                    <a:pt x="2078" y="2"/>
                  </a:lnTo>
                  <a:lnTo>
                    <a:pt x="2083" y="0"/>
                  </a:lnTo>
                  <a:lnTo>
                    <a:pt x="2089" y="2"/>
                  </a:lnTo>
                  <a:lnTo>
                    <a:pt x="2095" y="4"/>
                  </a:lnTo>
                  <a:lnTo>
                    <a:pt x="2098" y="9"/>
                  </a:lnTo>
                  <a:lnTo>
                    <a:pt x="2098" y="15"/>
                  </a:lnTo>
                  <a:lnTo>
                    <a:pt x="2098" y="17"/>
                  </a:lnTo>
                  <a:lnTo>
                    <a:pt x="2102" y="17"/>
                  </a:lnTo>
                  <a:lnTo>
                    <a:pt x="2106" y="18"/>
                  </a:lnTo>
                  <a:lnTo>
                    <a:pt x="2107" y="17"/>
                  </a:lnTo>
                  <a:lnTo>
                    <a:pt x="2111" y="17"/>
                  </a:lnTo>
                  <a:lnTo>
                    <a:pt x="2111" y="15"/>
                  </a:lnTo>
                  <a:lnTo>
                    <a:pt x="2113" y="9"/>
                  </a:lnTo>
                  <a:lnTo>
                    <a:pt x="2117" y="4"/>
                  </a:lnTo>
                  <a:lnTo>
                    <a:pt x="2120" y="2"/>
                  </a:lnTo>
                  <a:lnTo>
                    <a:pt x="2126" y="0"/>
                  </a:lnTo>
                  <a:lnTo>
                    <a:pt x="2133" y="2"/>
                  </a:lnTo>
                  <a:lnTo>
                    <a:pt x="2137" y="4"/>
                  </a:lnTo>
                  <a:lnTo>
                    <a:pt x="2140" y="9"/>
                  </a:lnTo>
                  <a:lnTo>
                    <a:pt x="2142" y="15"/>
                  </a:lnTo>
                  <a:lnTo>
                    <a:pt x="2140" y="17"/>
                  </a:lnTo>
                  <a:lnTo>
                    <a:pt x="2144" y="17"/>
                  </a:lnTo>
                  <a:lnTo>
                    <a:pt x="2148" y="18"/>
                  </a:lnTo>
                  <a:lnTo>
                    <a:pt x="2151" y="17"/>
                  </a:lnTo>
                  <a:lnTo>
                    <a:pt x="2155" y="17"/>
                  </a:lnTo>
                  <a:lnTo>
                    <a:pt x="2155" y="15"/>
                  </a:lnTo>
                  <a:lnTo>
                    <a:pt x="2155" y="9"/>
                  </a:lnTo>
                  <a:lnTo>
                    <a:pt x="2159" y="4"/>
                  </a:lnTo>
                  <a:lnTo>
                    <a:pt x="2164" y="2"/>
                  </a:lnTo>
                  <a:lnTo>
                    <a:pt x="2170" y="0"/>
                  </a:lnTo>
                  <a:lnTo>
                    <a:pt x="2175" y="2"/>
                  </a:lnTo>
                  <a:lnTo>
                    <a:pt x="2181" y="4"/>
                  </a:lnTo>
                  <a:lnTo>
                    <a:pt x="2183" y="9"/>
                  </a:lnTo>
                  <a:lnTo>
                    <a:pt x="2185" y="15"/>
                  </a:lnTo>
                  <a:lnTo>
                    <a:pt x="2185" y="17"/>
                  </a:lnTo>
                  <a:lnTo>
                    <a:pt x="2188" y="17"/>
                  </a:lnTo>
                  <a:lnTo>
                    <a:pt x="2192" y="18"/>
                  </a:lnTo>
                  <a:lnTo>
                    <a:pt x="2194" y="17"/>
                  </a:lnTo>
                  <a:lnTo>
                    <a:pt x="2197" y="17"/>
                  </a:lnTo>
                  <a:lnTo>
                    <a:pt x="2197" y="15"/>
                  </a:lnTo>
                  <a:lnTo>
                    <a:pt x="2199" y="9"/>
                  </a:lnTo>
                  <a:lnTo>
                    <a:pt x="2203" y="4"/>
                  </a:lnTo>
                  <a:lnTo>
                    <a:pt x="2207" y="2"/>
                  </a:lnTo>
                  <a:lnTo>
                    <a:pt x="2212" y="0"/>
                  </a:lnTo>
                  <a:lnTo>
                    <a:pt x="2219" y="2"/>
                  </a:lnTo>
                  <a:lnTo>
                    <a:pt x="2223" y="4"/>
                  </a:lnTo>
                  <a:lnTo>
                    <a:pt x="2227" y="9"/>
                  </a:lnTo>
                  <a:lnTo>
                    <a:pt x="2229" y="15"/>
                  </a:lnTo>
                  <a:lnTo>
                    <a:pt x="2227" y="17"/>
                  </a:lnTo>
                  <a:lnTo>
                    <a:pt x="2230" y="17"/>
                  </a:lnTo>
                  <a:lnTo>
                    <a:pt x="2234" y="18"/>
                  </a:lnTo>
                  <a:lnTo>
                    <a:pt x="2238" y="17"/>
                  </a:lnTo>
                  <a:lnTo>
                    <a:pt x="2241" y="17"/>
                  </a:lnTo>
                  <a:lnTo>
                    <a:pt x="2240" y="15"/>
                  </a:lnTo>
                  <a:lnTo>
                    <a:pt x="2241" y="9"/>
                  </a:lnTo>
                  <a:lnTo>
                    <a:pt x="2245" y="4"/>
                  </a:lnTo>
                  <a:lnTo>
                    <a:pt x="2249" y="2"/>
                  </a:lnTo>
                  <a:lnTo>
                    <a:pt x="2256" y="0"/>
                  </a:lnTo>
                  <a:lnTo>
                    <a:pt x="2262" y="2"/>
                  </a:lnTo>
                  <a:lnTo>
                    <a:pt x="2265" y="4"/>
                  </a:lnTo>
                  <a:lnTo>
                    <a:pt x="2269" y="9"/>
                  </a:lnTo>
                  <a:lnTo>
                    <a:pt x="2271" y="15"/>
                  </a:lnTo>
                  <a:lnTo>
                    <a:pt x="2271" y="17"/>
                  </a:lnTo>
                  <a:lnTo>
                    <a:pt x="2275" y="17"/>
                  </a:lnTo>
                  <a:lnTo>
                    <a:pt x="2276" y="18"/>
                  </a:lnTo>
                  <a:lnTo>
                    <a:pt x="2280" y="17"/>
                  </a:lnTo>
                  <a:lnTo>
                    <a:pt x="2284" y="17"/>
                  </a:lnTo>
                  <a:lnTo>
                    <a:pt x="2284" y="15"/>
                  </a:lnTo>
                  <a:lnTo>
                    <a:pt x="2286" y="9"/>
                  </a:lnTo>
                  <a:lnTo>
                    <a:pt x="2287" y="4"/>
                  </a:lnTo>
                  <a:lnTo>
                    <a:pt x="2293" y="2"/>
                  </a:lnTo>
                  <a:lnTo>
                    <a:pt x="2298" y="0"/>
                  </a:lnTo>
                  <a:lnTo>
                    <a:pt x="2304" y="2"/>
                  </a:lnTo>
                  <a:lnTo>
                    <a:pt x="2309" y="4"/>
                  </a:lnTo>
                  <a:lnTo>
                    <a:pt x="2313" y="9"/>
                  </a:lnTo>
                  <a:lnTo>
                    <a:pt x="2313" y="15"/>
                  </a:lnTo>
                  <a:lnTo>
                    <a:pt x="2313" y="17"/>
                  </a:lnTo>
                  <a:lnTo>
                    <a:pt x="2319" y="18"/>
                  </a:lnTo>
                  <a:lnTo>
                    <a:pt x="2322" y="20"/>
                  </a:lnTo>
                  <a:lnTo>
                    <a:pt x="2326" y="26"/>
                  </a:lnTo>
                  <a:lnTo>
                    <a:pt x="2326" y="30"/>
                  </a:lnTo>
                  <a:lnTo>
                    <a:pt x="2324" y="37"/>
                  </a:lnTo>
                  <a:lnTo>
                    <a:pt x="2322" y="41"/>
                  </a:lnTo>
                  <a:lnTo>
                    <a:pt x="2317" y="44"/>
                  </a:lnTo>
                  <a:lnTo>
                    <a:pt x="2311" y="46"/>
                  </a:lnTo>
                  <a:lnTo>
                    <a:pt x="2306" y="44"/>
                  </a:lnTo>
                  <a:lnTo>
                    <a:pt x="2302" y="42"/>
                  </a:lnTo>
                  <a:lnTo>
                    <a:pt x="2298" y="39"/>
                  </a:lnTo>
                  <a:lnTo>
                    <a:pt x="2295" y="42"/>
                  </a:lnTo>
                  <a:lnTo>
                    <a:pt x="2291" y="44"/>
                  </a:lnTo>
                  <a:lnTo>
                    <a:pt x="2286" y="46"/>
                  </a:lnTo>
                  <a:lnTo>
                    <a:pt x="2282" y="44"/>
                  </a:lnTo>
                  <a:lnTo>
                    <a:pt x="2276" y="42"/>
                  </a:lnTo>
                  <a:lnTo>
                    <a:pt x="2273" y="44"/>
                  </a:lnTo>
                  <a:lnTo>
                    <a:pt x="2267" y="46"/>
                  </a:lnTo>
                  <a:lnTo>
                    <a:pt x="2264" y="44"/>
                  </a:lnTo>
                  <a:lnTo>
                    <a:pt x="2258" y="42"/>
                  </a:lnTo>
                  <a:lnTo>
                    <a:pt x="2254" y="39"/>
                  </a:lnTo>
                  <a:lnTo>
                    <a:pt x="2252" y="42"/>
                  </a:lnTo>
                  <a:lnTo>
                    <a:pt x="2247" y="44"/>
                  </a:lnTo>
                  <a:lnTo>
                    <a:pt x="2243" y="46"/>
                  </a:lnTo>
                  <a:lnTo>
                    <a:pt x="2238" y="44"/>
                  </a:lnTo>
                  <a:lnTo>
                    <a:pt x="2234" y="42"/>
                  </a:lnTo>
                  <a:lnTo>
                    <a:pt x="2230" y="44"/>
                  </a:lnTo>
                  <a:lnTo>
                    <a:pt x="2225" y="46"/>
                  </a:lnTo>
                  <a:lnTo>
                    <a:pt x="2219" y="44"/>
                  </a:lnTo>
                  <a:lnTo>
                    <a:pt x="2216" y="42"/>
                  </a:lnTo>
                  <a:lnTo>
                    <a:pt x="2212" y="39"/>
                  </a:lnTo>
                  <a:lnTo>
                    <a:pt x="2210" y="42"/>
                  </a:lnTo>
                  <a:lnTo>
                    <a:pt x="2205" y="44"/>
                  </a:lnTo>
                  <a:lnTo>
                    <a:pt x="2199" y="46"/>
                  </a:lnTo>
                  <a:lnTo>
                    <a:pt x="2196" y="44"/>
                  </a:lnTo>
                  <a:lnTo>
                    <a:pt x="2192" y="42"/>
                  </a:lnTo>
                  <a:lnTo>
                    <a:pt x="2186" y="44"/>
                  </a:lnTo>
                  <a:lnTo>
                    <a:pt x="2183" y="46"/>
                  </a:lnTo>
                  <a:lnTo>
                    <a:pt x="2177" y="44"/>
                  </a:lnTo>
                  <a:lnTo>
                    <a:pt x="2174" y="42"/>
                  </a:lnTo>
                  <a:lnTo>
                    <a:pt x="2170" y="39"/>
                  </a:lnTo>
                  <a:lnTo>
                    <a:pt x="2166" y="42"/>
                  </a:lnTo>
                  <a:lnTo>
                    <a:pt x="2162" y="44"/>
                  </a:lnTo>
                  <a:lnTo>
                    <a:pt x="2157" y="46"/>
                  </a:lnTo>
                  <a:lnTo>
                    <a:pt x="2151" y="44"/>
                  </a:lnTo>
                  <a:lnTo>
                    <a:pt x="2148" y="42"/>
                  </a:lnTo>
                  <a:lnTo>
                    <a:pt x="2144" y="44"/>
                  </a:lnTo>
                  <a:lnTo>
                    <a:pt x="2139" y="46"/>
                  </a:lnTo>
                  <a:lnTo>
                    <a:pt x="2133" y="44"/>
                  </a:lnTo>
                  <a:lnTo>
                    <a:pt x="2129" y="42"/>
                  </a:lnTo>
                  <a:lnTo>
                    <a:pt x="2126" y="39"/>
                  </a:lnTo>
                  <a:lnTo>
                    <a:pt x="2124" y="42"/>
                  </a:lnTo>
                  <a:lnTo>
                    <a:pt x="2118" y="44"/>
                  </a:lnTo>
                  <a:lnTo>
                    <a:pt x="2115" y="46"/>
                  </a:lnTo>
                  <a:lnTo>
                    <a:pt x="2109" y="44"/>
                  </a:lnTo>
                  <a:lnTo>
                    <a:pt x="2106" y="42"/>
                  </a:lnTo>
                  <a:lnTo>
                    <a:pt x="2102" y="44"/>
                  </a:lnTo>
                  <a:lnTo>
                    <a:pt x="2096" y="46"/>
                  </a:lnTo>
                  <a:lnTo>
                    <a:pt x="2091" y="44"/>
                  </a:lnTo>
                  <a:lnTo>
                    <a:pt x="2087" y="42"/>
                  </a:lnTo>
                  <a:lnTo>
                    <a:pt x="2083" y="39"/>
                  </a:lnTo>
                  <a:lnTo>
                    <a:pt x="2080" y="42"/>
                  </a:lnTo>
                  <a:lnTo>
                    <a:pt x="2076" y="44"/>
                  </a:lnTo>
                  <a:lnTo>
                    <a:pt x="2071" y="46"/>
                  </a:lnTo>
                  <a:lnTo>
                    <a:pt x="2067" y="44"/>
                  </a:lnTo>
                  <a:lnTo>
                    <a:pt x="2061" y="42"/>
                  </a:lnTo>
                  <a:lnTo>
                    <a:pt x="2058" y="44"/>
                  </a:lnTo>
                  <a:lnTo>
                    <a:pt x="2052" y="46"/>
                  </a:lnTo>
                  <a:lnTo>
                    <a:pt x="2047" y="44"/>
                  </a:lnTo>
                  <a:lnTo>
                    <a:pt x="2043" y="42"/>
                  </a:lnTo>
                  <a:lnTo>
                    <a:pt x="2039" y="39"/>
                  </a:lnTo>
                  <a:lnTo>
                    <a:pt x="2036" y="42"/>
                  </a:lnTo>
                  <a:lnTo>
                    <a:pt x="2032" y="44"/>
                  </a:lnTo>
                  <a:lnTo>
                    <a:pt x="2027" y="46"/>
                  </a:lnTo>
                  <a:lnTo>
                    <a:pt x="2023" y="44"/>
                  </a:lnTo>
                  <a:lnTo>
                    <a:pt x="2017" y="42"/>
                  </a:lnTo>
                  <a:lnTo>
                    <a:pt x="2014" y="44"/>
                  </a:lnTo>
                  <a:lnTo>
                    <a:pt x="2010" y="46"/>
                  </a:lnTo>
                  <a:lnTo>
                    <a:pt x="2005" y="44"/>
                  </a:lnTo>
                  <a:lnTo>
                    <a:pt x="2001" y="42"/>
                  </a:lnTo>
                  <a:lnTo>
                    <a:pt x="1997" y="39"/>
                  </a:lnTo>
                  <a:lnTo>
                    <a:pt x="1993" y="42"/>
                  </a:lnTo>
                  <a:lnTo>
                    <a:pt x="1990" y="44"/>
                  </a:lnTo>
                  <a:lnTo>
                    <a:pt x="1984" y="46"/>
                  </a:lnTo>
                  <a:lnTo>
                    <a:pt x="1979" y="44"/>
                  </a:lnTo>
                  <a:lnTo>
                    <a:pt x="1975" y="42"/>
                  </a:lnTo>
                  <a:lnTo>
                    <a:pt x="1971" y="44"/>
                  </a:lnTo>
                  <a:lnTo>
                    <a:pt x="1966" y="46"/>
                  </a:lnTo>
                  <a:lnTo>
                    <a:pt x="1962" y="44"/>
                  </a:lnTo>
                  <a:lnTo>
                    <a:pt x="1957" y="42"/>
                  </a:lnTo>
                  <a:lnTo>
                    <a:pt x="1955" y="39"/>
                  </a:lnTo>
                  <a:lnTo>
                    <a:pt x="1951" y="42"/>
                  </a:lnTo>
                  <a:lnTo>
                    <a:pt x="1948" y="44"/>
                  </a:lnTo>
                  <a:lnTo>
                    <a:pt x="1942" y="46"/>
                  </a:lnTo>
                  <a:lnTo>
                    <a:pt x="1937" y="44"/>
                  </a:lnTo>
                  <a:lnTo>
                    <a:pt x="1933" y="42"/>
                  </a:lnTo>
                  <a:lnTo>
                    <a:pt x="1929" y="44"/>
                  </a:lnTo>
                  <a:lnTo>
                    <a:pt x="1924" y="46"/>
                  </a:lnTo>
                  <a:lnTo>
                    <a:pt x="1920" y="44"/>
                  </a:lnTo>
                  <a:lnTo>
                    <a:pt x="1914" y="42"/>
                  </a:lnTo>
                  <a:lnTo>
                    <a:pt x="1913" y="39"/>
                  </a:lnTo>
                  <a:lnTo>
                    <a:pt x="1909" y="42"/>
                  </a:lnTo>
                  <a:lnTo>
                    <a:pt x="1905" y="44"/>
                  </a:lnTo>
                  <a:lnTo>
                    <a:pt x="1900" y="46"/>
                  </a:lnTo>
                  <a:lnTo>
                    <a:pt x="1894" y="44"/>
                  </a:lnTo>
                  <a:lnTo>
                    <a:pt x="1891" y="42"/>
                  </a:lnTo>
                  <a:lnTo>
                    <a:pt x="1887" y="44"/>
                  </a:lnTo>
                  <a:lnTo>
                    <a:pt x="1881" y="46"/>
                  </a:lnTo>
                  <a:lnTo>
                    <a:pt x="1876" y="44"/>
                  </a:lnTo>
                  <a:lnTo>
                    <a:pt x="1872" y="42"/>
                  </a:lnTo>
                  <a:lnTo>
                    <a:pt x="1869" y="39"/>
                  </a:lnTo>
                  <a:lnTo>
                    <a:pt x="1867" y="42"/>
                  </a:lnTo>
                  <a:lnTo>
                    <a:pt x="1861" y="44"/>
                  </a:lnTo>
                  <a:lnTo>
                    <a:pt x="1856" y="46"/>
                  </a:lnTo>
                  <a:lnTo>
                    <a:pt x="1852" y="44"/>
                  </a:lnTo>
                  <a:lnTo>
                    <a:pt x="1848" y="42"/>
                  </a:lnTo>
                  <a:lnTo>
                    <a:pt x="1843" y="44"/>
                  </a:lnTo>
                  <a:lnTo>
                    <a:pt x="1839" y="46"/>
                  </a:lnTo>
                  <a:lnTo>
                    <a:pt x="1834" y="44"/>
                  </a:lnTo>
                  <a:lnTo>
                    <a:pt x="1830" y="42"/>
                  </a:lnTo>
                  <a:lnTo>
                    <a:pt x="1826" y="39"/>
                  </a:lnTo>
                  <a:lnTo>
                    <a:pt x="1823" y="42"/>
                  </a:lnTo>
                  <a:lnTo>
                    <a:pt x="1819" y="44"/>
                  </a:lnTo>
                  <a:lnTo>
                    <a:pt x="1813" y="46"/>
                  </a:lnTo>
                  <a:lnTo>
                    <a:pt x="1808" y="44"/>
                  </a:lnTo>
                  <a:lnTo>
                    <a:pt x="1802" y="41"/>
                  </a:lnTo>
                  <a:lnTo>
                    <a:pt x="1801" y="37"/>
                  </a:lnTo>
                  <a:lnTo>
                    <a:pt x="1799" y="30"/>
                  </a:lnTo>
                  <a:lnTo>
                    <a:pt x="1801" y="26"/>
                  </a:lnTo>
                  <a:lnTo>
                    <a:pt x="1802" y="20"/>
                  </a:lnTo>
                  <a:lnTo>
                    <a:pt x="1806" y="17"/>
                  </a:lnTo>
                  <a:lnTo>
                    <a:pt x="1812" y="17"/>
                  </a:lnTo>
                  <a:lnTo>
                    <a:pt x="1812" y="15"/>
                  </a:lnTo>
                  <a:lnTo>
                    <a:pt x="1813" y="9"/>
                  </a:lnTo>
                  <a:lnTo>
                    <a:pt x="1815" y="4"/>
                  </a:lnTo>
                  <a:lnTo>
                    <a:pt x="1821" y="2"/>
                  </a:lnTo>
                  <a:lnTo>
                    <a:pt x="18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119"/>
            <p:cNvSpPr>
              <a:spLocks noEditPoints="1"/>
            </p:cNvSpPr>
            <p:nvPr/>
          </p:nvSpPr>
          <p:spPr bwMode="auto">
            <a:xfrm>
              <a:off x="2916238" y="3509963"/>
              <a:ext cx="3709988" cy="103188"/>
            </a:xfrm>
            <a:custGeom>
              <a:avLst/>
              <a:gdLst>
                <a:gd name="T0" fmla="*/ 700 w 4673"/>
                <a:gd name="T1" fmla="*/ 90 h 129"/>
                <a:gd name="T2" fmla="*/ 474 w 4673"/>
                <a:gd name="T3" fmla="*/ 101 h 129"/>
                <a:gd name="T4" fmla="*/ 256 w 4673"/>
                <a:gd name="T5" fmla="*/ 88 h 129"/>
                <a:gd name="T6" fmla="*/ 145 w 4673"/>
                <a:gd name="T7" fmla="*/ 88 h 129"/>
                <a:gd name="T8" fmla="*/ 436 w 4673"/>
                <a:gd name="T9" fmla="*/ 103 h 129"/>
                <a:gd name="T10" fmla="*/ 722 w 4673"/>
                <a:gd name="T11" fmla="*/ 88 h 129"/>
                <a:gd name="T12" fmla="*/ 529 w 4673"/>
                <a:gd name="T13" fmla="*/ 88 h 129"/>
                <a:gd name="T14" fmla="*/ 180 w 4673"/>
                <a:gd name="T15" fmla="*/ 101 h 129"/>
                <a:gd name="T16" fmla="*/ 555 w 4673"/>
                <a:gd name="T17" fmla="*/ 90 h 129"/>
                <a:gd name="T18" fmla="*/ 353 w 4673"/>
                <a:gd name="T19" fmla="*/ 88 h 129"/>
                <a:gd name="T20" fmla="*/ 4381 w 4673"/>
                <a:gd name="T21" fmla="*/ 90 h 129"/>
                <a:gd name="T22" fmla="*/ 4469 w 4673"/>
                <a:gd name="T23" fmla="*/ 86 h 129"/>
                <a:gd name="T24" fmla="*/ 3823 w 4673"/>
                <a:gd name="T25" fmla="*/ 99 h 129"/>
                <a:gd name="T26" fmla="*/ 3792 w 4673"/>
                <a:gd name="T27" fmla="*/ 125 h 129"/>
                <a:gd name="T28" fmla="*/ 753 w 4673"/>
                <a:gd name="T29" fmla="*/ 84 h 129"/>
                <a:gd name="T30" fmla="*/ 502 w 4673"/>
                <a:gd name="T31" fmla="*/ 84 h 129"/>
                <a:gd name="T32" fmla="*/ 199 w 4673"/>
                <a:gd name="T33" fmla="*/ 81 h 129"/>
                <a:gd name="T34" fmla="*/ 4664 w 4673"/>
                <a:gd name="T35" fmla="*/ 90 h 129"/>
                <a:gd name="T36" fmla="*/ 3735 w 4673"/>
                <a:gd name="T37" fmla="*/ 86 h 129"/>
                <a:gd name="T38" fmla="*/ 55 w 4673"/>
                <a:gd name="T39" fmla="*/ 57 h 129"/>
                <a:gd name="T40" fmla="*/ 154 w 4673"/>
                <a:gd name="T41" fmla="*/ 42 h 129"/>
                <a:gd name="T42" fmla="*/ 257 w 4673"/>
                <a:gd name="T43" fmla="*/ 57 h 129"/>
                <a:gd name="T44" fmla="*/ 353 w 4673"/>
                <a:gd name="T45" fmla="*/ 59 h 129"/>
                <a:gd name="T46" fmla="*/ 447 w 4673"/>
                <a:gd name="T47" fmla="*/ 48 h 129"/>
                <a:gd name="T48" fmla="*/ 553 w 4673"/>
                <a:gd name="T49" fmla="*/ 48 h 129"/>
                <a:gd name="T50" fmla="*/ 647 w 4673"/>
                <a:gd name="T51" fmla="*/ 59 h 129"/>
                <a:gd name="T52" fmla="*/ 740 w 4673"/>
                <a:gd name="T53" fmla="*/ 57 h 129"/>
                <a:gd name="T54" fmla="*/ 849 w 4673"/>
                <a:gd name="T55" fmla="*/ 48 h 129"/>
                <a:gd name="T56" fmla="*/ 908 w 4673"/>
                <a:gd name="T57" fmla="*/ 105 h 129"/>
                <a:gd name="T58" fmla="*/ 786 w 4673"/>
                <a:gd name="T59" fmla="*/ 129 h 129"/>
                <a:gd name="T60" fmla="*/ 649 w 4673"/>
                <a:gd name="T61" fmla="*/ 127 h 129"/>
                <a:gd name="T62" fmla="*/ 511 w 4673"/>
                <a:gd name="T63" fmla="*/ 129 h 129"/>
                <a:gd name="T64" fmla="*/ 375 w 4673"/>
                <a:gd name="T65" fmla="*/ 127 h 129"/>
                <a:gd name="T66" fmla="*/ 239 w 4673"/>
                <a:gd name="T67" fmla="*/ 127 h 129"/>
                <a:gd name="T68" fmla="*/ 99 w 4673"/>
                <a:gd name="T69" fmla="*/ 129 h 129"/>
                <a:gd name="T70" fmla="*/ 20 w 4673"/>
                <a:gd name="T71" fmla="*/ 86 h 129"/>
                <a:gd name="T72" fmla="*/ 4563 w 4673"/>
                <a:gd name="T73" fmla="*/ 84 h 129"/>
                <a:gd name="T74" fmla="*/ 4407 w 4673"/>
                <a:gd name="T75" fmla="*/ 46 h 129"/>
                <a:gd name="T76" fmla="*/ 4502 w 4673"/>
                <a:gd name="T77" fmla="*/ 59 h 129"/>
                <a:gd name="T78" fmla="*/ 4537 w 4673"/>
                <a:gd name="T79" fmla="*/ 125 h 129"/>
                <a:gd name="T80" fmla="*/ 4400 w 4673"/>
                <a:gd name="T81" fmla="*/ 121 h 129"/>
                <a:gd name="T82" fmla="*/ 4335 w 4673"/>
                <a:gd name="T83" fmla="*/ 59 h 129"/>
                <a:gd name="T84" fmla="*/ 1997 w 4673"/>
                <a:gd name="T85" fmla="*/ 40 h 129"/>
                <a:gd name="T86" fmla="*/ 1883 w 4673"/>
                <a:gd name="T87" fmla="*/ 59 h 129"/>
                <a:gd name="T88" fmla="*/ 1979 w 4673"/>
                <a:gd name="T89" fmla="*/ 61 h 129"/>
                <a:gd name="T90" fmla="*/ 1872 w 4673"/>
                <a:gd name="T91" fmla="*/ 44 h 129"/>
                <a:gd name="T92" fmla="*/ 1922 w 4673"/>
                <a:gd name="T93" fmla="*/ 5 h 129"/>
                <a:gd name="T94" fmla="*/ 2015 w 4673"/>
                <a:gd name="T95" fmla="*/ 18 h 129"/>
                <a:gd name="T96" fmla="*/ 2111 w 4673"/>
                <a:gd name="T97" fmla="*/ 16 h 129"/>
                <a:gd name="T98" fmla="*/ 2212 w 4673"/>
                <a:gd name="T99" fmla="*/ 2 h 129"/>
                <a:gd name="T100" fmla="*/ 2313 w 4673"/>
                <a:gd name="T101" fmla="*/ 16 h 129"/>
                <a:gd name="T102" fmla="*/ 2315 w 4673"/>
                <a:gd name="T103" fmla="*/ 46 h 129"/>
                <a:gd name="T104" fmla="*/ 2175 w 4673"/>
                <a:gd name="T105" fmla="*/ 46 h 129"/>
                <a:gd name="T106" fmla="*/ 2103 w 4673"/>
                <a:gd name="T107" fmla="*/ 64 h 129"/>
                <a:gd name="T108" fmla="*/ 2197 w 4673"/>
                <a:gd name="T109" fmla="*/ 53 h 129"/>
                <a:gd name="T110" fmla="*/ 2304 w 4673"/>
                <a:gd name="T111" fmla="*/ 46 h 129"/>
                <a:gd name="T112" fmla="*/ 2328 w 4673"/>
                <a:gd name="T113" fmla="*/ 90 h 129"/>
                <a:gd name="T114" fmla="*/ 2190 w 4673"/>
                <a:gd name="T115" fmla="*/ 86 h 129"/>
                <a:gd name="T116" fmla="*/ 2052 w 4673"/>
                <a:gd name="T117" fmla="*/ 90 h 129"/>
                <a:gd name="T118" fmla="*/ 1914 w 4673"/>
                <a:gd name="T119" fmla="*/ 86 h 129"/>
                <a:gd name="T120" fmla="*/ 1833 w 4673"/>
                <a:gd name="T121" fmla="*/ 46 h 129"/>
                <a:gd name="T122" fmla="*/ 3999 w 4673"/>
                <a:gd name="T123" fmla="*/ 4 h 129"/>
                <a:gd name="T124" fmla="*/ 3674 w 4673"/>
                <a:gd name="T125" fmla="*/ 4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73" h="129">
                  <a:moveTo>
                    <a:pt x="819" y="86"/>
                  </a:moveTo>
                  <a:lnTo>
                    <a:pt x="816" y="88"/>
                  </a:lnTo>
                  <a:lnTo>
                    <a:pt x="812" y="88"/>
                  </a:lnTo>
                  <a:lnTo>
                    <a:pt x="808" y="88"/>
                  </a:lnTo>
                  <a:lnTo>
                    <a:pt x="812" y="90"/>
                  </a:lnTo>
                  <a:lnTo>
                    <a:pt x="814" y="94"/>
                  </a:lnTo>
                  <a:lnTo>
                    <a:pt x="814" y="99"/>
                  </a:lnTo>
                  <a:lnTo>
                    <a:pt x="814" y="99"/>
                  </a:lnTo>
                  <a:lnTo>
                    <a:pt x="819" y="101"/>
                  </a:lnTo>
                  <a:lnTo>
                    <a:pt x="823" y="99"/>
                  </a:lnTo>
                  <a:lnTo>
                    <a:pt x="823" y="99"/>
                  </a:lnTo>
                  <a:lnTo>
                    <a:pt x="823" y="94"/>
                  </a:lnTo>
                  <a:lnTo>
                    <a:pt x="825" y="90"/>
                  </a:lnTo>
                  <a:lnTo>
                    <a:pt x="829" y="88"/>
                  </a:lnTo>
                  <a:lnTo>
                    <a:pt x="825" y="88"/>
                  </a:lnTo>
                  <a:lnTo>
                    <a:pt x="821" y="88"/>
                  </a:lnTo>
                  <a:lnTo>
                    <a:pt x="819" y="86"/>
                  </a:lnTo>
                  <a:close/>
                  <a:moveTo>
                    <a:pt x="693" y="84"/>
                  </a:moveTo>
                  <a:lnTo>
                    <a:pt x="687" y="88"/>
                  </a:lnTo>
                  <a:lnTo>
                    <a:pt x="684" y="88"/>
                  </a:lnTo>
                  <a:lnTo>
                    <a:pt x="680" y="88"/>
                  </a:lnTo>
                  <a:lnTo>
                    <a:pt x="684" y="90"/>
                  </a:lnTo>
                  <a:lnTo>
                    <a:pt x="685" y="94"/>
                  </a:lnTo>
                  <a:lnTo>
                    <a:pt x="685" y="99"/>
                  </a:lnTo>
                  <a:lnTo>
                    <a:pt x="685" y="99"/>
                  </a:lnTo>
                  <a:lnTo>
                    <a:pt x="689" y="101"/>
                  </a:lnTo>
                  <a:lnTo>
                    <a:pt x="693" y="103"/>
                  </a:lnTo>
                  <a:lnTo>
                    <a:pt x="695" y="101"/>
                  </a:lnTo>
                  <a:lnTo>
                    <a:pt x="698" y="99"/>
                  </a:lnTo>
                  <a:lnTo>
                    <a:pt x="698" y="99"/>
                  </a:lnTo>
                  <a:lnTo>
                    <a:pt x="698" y="94"/>
                  </a:lnTo>
                  <a:lnTo>
                    <a:pt x="700" y="90"/>
                  </a:lnTo>
                  <a:lnTo>
                    <a:pt x="704" y="88"/>
                  </a:lnTo>
                  <a:lnTo>
                    <a:pt x="700" y="88"/>
                  </a:lnTo>
                  <a:lnTo>
                    <a:pt x="696" y="88"/>
                  </a:lnTo>
                  <a:lnTo>
                    <a:pt x="693" y="84"/>
                  </a:lnTo>
                  <a:close/>
                  <a:moveTo>
                    <a:pt x="606" y="84"/>
                  </a:moveTo>
                  <a:lnTo>
                    <a:pt x="603" y="88"/>
                  </a:lnTo>
                  <a:lnTo>
                    <a:pt x="597" y="88"/>
                  </a:lnTo>
                  <a:lnTo>
                    <a:pt x="595" y="88"/>
                  </a:lnTo>
                  <a:lnTo>
                    <a:pt x="597" y="90"/>
                  </a:lnTo>
                  <a:lnTo>
                    <a:pt x="599" y="94"/>
                  </a:lnTo>
                  <a:lnTo>
                    <a:pt x="601" y="99"/>
                  </a:lnTo>
                  <a:lnTo>
                    <a:pt x="601" y="99"/>
                  </a:lnTo>
                  <a:lnTo>
                    <a:pt x="603" y="101"/>
                  </a:lnTo>
                  <a:lnTo>
                    <a:pt x="606" y="103"/>
                  </a:lnTo>
                  <a:lnTo>
                    <a:pt x="610" y="101"/>
                  </a:lnTo>
                  <a:lnTo>
                    <a:pt x="614" y="99"/>
                  </a:lnTo>
                  <a:lnTo>
                    <a:pt x="614" y="99"/>
                  </a:lnTo>
                  <a:lnTo>
                    <a:pt x="614" y="94"/>
                  </a:lnTo>
                  <a:lnTo>
                    <a:pt x="616" y="90"/>
                  </a:lnTo>
                  <a:lnTo>
                    <a:pt x="619" y="88"/>
                  </a:lnTo>
                  <a:lnTo>
                    <a:pt x="616" y="88"/>
                  </a:lnTo>
                  <a:lnTo>
                    <a:pt x="610" y="88"/>
                  </a:lnTo>
                  <a:lnTo>
                    <a:pt x="606" y="84"/>
                  </a:lnTo>
                  <a:close/>
                  <a:moveTo>
                    <a:pt x="478" y="84"/>
                  </a:moveTo>
                  <a:lnTo>
                    <a:pt x="474" y="88"/>
                  </a:lnTo>
                  <a:lnTo>
                    <a:pt x="469" y="88"/>
                  </a:lnTo>
                  <a:lnTo>
                    <a:pt x="467" y="88"/>
                  </a:lnTo>
                  <a:lnTo>
                    <a:pt x="469" y="90"/>
                  </a:lnTo>
                  <a:lnTo>
                    <a:pt x="470" y="94"/>
                  </a:lnTo>
                  <a:lnTo>
                    <a:pt x="472" y="99"/>
                  </a:lnTo>
                  <a:lnTo>
                    <a:pt x="470" y="99"/>
                  </a:lnTo>
                  <a:lnTo>
                    <a:pt x="474" y="101"/>
                  </a:lnTo>
                  <a:lnTo>
                    <a:pt x="478" y="103"/>
                  </a:lnTo>
                  <a:lnTo>
                    <a:pt x="481" y="101"/>
                  </a:lnTo>
                  <a:lnTo>
                    <a:pt x="485" y="99"/>
                  </a:lnTo>
                  <a:lnTo>
                    <a:pt x="483" y="99"/>
                  </a:lnTo>
                  <a:lnTo>
                    <a:pt x="485" y="94"/>
                  </a:lnTo>
                  <a:lnTo>
                    <a:pt x="487" y="90"/>
                  </a:lnTo>
                  <a:lnTo>
                    <a:pt x="489" y="88"/>
                  </a:lnTo>
                  <a:lnTo>
                    <a:pt x="487" y="88"/>
                  </a:lnTo>
                  <a:lnTo>
                    <a:pt x="481" y="88"/>
                  </a:lnTo>
                  <a:lnTo>
                    <a:pt x="478" y="84"/>
                  </a:lnTo>
                  <a:close/>
                  <a:moveTo>
                    <a:pt x="391" y="84"/>
                  </a:moveTo>
                  <a:lnTo>
                    <a:pt x="388" y="88"/>
                  </a:lnTo>
                  <a:lnTo>
                    <a:pt x="384" y="88"/>
                  </a:lnTo>
                  <a:lnTo>
                    <a:pt x="380" y="88"/>
                  </a:lnTo>
                  <a:lnTo>
                    <a:pt x="384" y="90"/>
                  </a:lnTo>
                  <a:lnTo>
                    <a:pt x="386" y="94"/>
                  </a:lnTo>
                  <a:lnTo>
                    <a:pt x="386" y="99"/>
                  </a:lnTo>
                  <a:lnTo>
                    <a:pt x="386" y="99"/>
                  </a:lnTo>
                  <a:lnTo>
                    <a:pt x="390" y="101"/>
                  </a:lnTo>
                  <a:lnTo>
                    <a:pt x="391" y="103"/>
                  </a:lnTo>
                  <a:lnTo>
                    <a:pt x="395" y="101"/>
                  </a:lnTo>
                  <a:lnTo>
                    <a:pt x="399" y="99"/>
                  </a:lnTo>
                  <a:lnTo>
                    <a:pt x="399" y="99"/>
                  </a:lnTo>
                  <a:lnTo>
                    <a:pt x="399" y="94"/>
                  </a:lnTo>
                  <a:lnTo>
                    <a:pt x="401" y="90"/>
                  </a:lnTo>
                  <a:lnTo>
                    <a:pt x="404" y="88"/>
                  </a:lnTo>
                  <a:lnTo>
                    <a:pt x="401" y="88"/>
                  </a:lnTo>
                  <a:lnTo>
                    <a:pt x="397" y="88"/>
                  </a:lnTo>
                  <a:lnTo>
                    <a:pt x="391" y="84"/>
                  </a:lnTo>
                  <a:close/>
                  <a:moveTo>
                    <a:pt x="263" y="84"/>
                  </a:moveTo>
                  <a:lnTo>
                    <a:pt x="259" y="88"/>
                  </a:lnTo>
                  <a:lnTo>
                    <a:pt x="256" y="88"/>
                  </a:lnTo>
                  <a:lnTo>
                    <a:pt x="252" y="88"/>
                  </a:lnTo>
                  <a:lnTo>
                    <a:pt x="256" y="90"/>
                  </a:lnTo>
                  <a:lnTo>
                    <a:pt x="257" y="94"/>
                  </a:lnTo>
                  <a:lnTo>
                    <a:pt x="257" y="99"/>
                  </a:lnTo>
                  <a:lnTo>
                    <a:pt x="257" y="99"/>
                  </a:lnTo>
                  <a:lnTo>
                    <a:pt x="261" y="101"/>
                  </a:lnTo>
                  <a:lnTo>
                    <a:pt x="263" y="103"/>
                  </a:lnTo>
                  <a:lnTo>
                    <a:pt x="267" y="101"/>
                  </a:lnTo>
                  <a:lnTo>
                    <a:pt x="270" y="99"/>
                  </a:lnTo>
                  <a:lnTo>
                    <a:pt x="270" y="99"/>
                  </a:lnTo>
                  <a:lnTo>
                    <a:pt x="270" y="94"/>
                  </a:lnTo>
                  <a:lnTo>
                    <a:pt x="272" y="90"/>
                  </a:lnTo>
                  <a:lnTo>
                    <a:pt x="276" y="88"/>
                  </a:lnTo>
                  <a:lnTo>
                    <a:pt x="272" y="88"/>
                  </a:lnTo>
                  <a:lnTo>
                    <a:pt x="268" y="88"/>
                  </a:lnTo>
                  <a:lnTo>
                    <a:pt x="263" y="84"/>
                  </a:lnTo>
                  <a:close/>
                  <a:moveTo>
                    <a:pt x="134" y="84"/>
                  </a:moveTo>
                  <a:lnTo>
                    <a:pt x="131" y="88"/>
                  </a:lnTo>
                  <a:lnTo>
                    <a:pt x="125" y="88"/>
                  </a:lnTo>
                  <a:lnTo>
                    <a:pt x="123" y="88"/>
                  </a:lnTo>
                  <a:lnTo>
                    <a:pt x="125" y="90"/>
                  </a:lnTo>
                  <a:lnTo>
                    <a:pt x="127" y="94"/>
                  </a:lnTo>
                  <a:lnTo>
                    <a:pt x="127" y="99"/>
                  </a:lnTo>
                  <a:lnTo>
                    <a:pt x="127" y="99"/>
                  </a:lnTo>
                  <a:lnTo>
                    <a:pt x="131" y="101"/>
                  </a:lnTo>
                  <a:lnTo>
                    <a:pt x="134" y="103"/>
                  </a:lnTo>
                  <a:lnTo>
                    <a:pt x="136" y="101"/>
                  </a:lnTo>
                  <a:lnTo>
                    <a:pt x="140" y="99"/>
                  </a:lnTo>
                  <a:lnTo>
                    <a:pt x="140" y="99"/>
                  </a:lnTo>
                  <a:lnTo>
                    <a:pt x="142" y="94"/>
                  </a:lnTo>
                  <a:lnTo>
                    <a:pt x="143" y="90"/>
                  </a:lnTo>
                  <a:lnTo>
                    <a:pt x="145" y="88"/>
                  </a:lnTo>
                  <a:lnTo>
                    <a:pt x="142" y="88"/>
                  </a:lnTo>
                  <a:lnTo>
                    <a:pt x="138" y="88"/>
                  </a:lnTo>
                  <a:lnTo>
                    <a:pt x="134" y="84"/>
                  </a:lnTo>
                  <a:close/>
                  <a:moveTo>
                    <a:pt x="649" y="84"/>
                  </a:moveTo>
                  <a:lnTo>
                    <a:pt x="645" y="88"/>
                  </a:lnTo>
                  <a:lnTo>
                    <a:pt x="641" y="88"/>
                  </a:lnTo>
                  <a:lnTo>
                    <a:pt x="638" y="88"/>
                  </a:lnTo>
                  <a:lnTo>
                    <a:pt x="639" y="90"/>
                  </a:lnTo>
                  <a:lnTo>
                    <a:pt x="643" y="94"/>
                  </a:lnTo>
                  <a:lnTo>
                    <a:pt x="643" y="99"/>
                  </a:lnTo>
                  <a:lnTo>
                    <a:pt x="643" y="99"/>
                  </a:lnTo>
                  <a:lnTo>
                    <a:pt x="647" y="101"/>
                  </a:lnTo>
                  <a:lnTo>
                    <a:pt x="649" y="103"/>
                  </a:lnTo>
                  <a:lnTo>
                    <a:pt x="652" y="101"/>
                  </a:lnTo>
                  <a:lnTo>
                    <a:pt x="656" y="99"/>
                  </a:lnTo>
                  <a:lnTo>
                    <a:pt x="656" y="99"/>
                  </a:lnTo>
                  <a:lnTo>
                    <a:pt x="656" y="94"/>
                  </a:lnTo>
                  <a:lnTo>
                    <a:pt x="658" y="90"/>
                  </a:lnTo>
                  <a:lnTo>
                    <a:pt x="661" y="88"/>
                  </a:lnTo>
                  <a:lnTo>
                    <a:pt x="658" y="88"/>
                  </a:lnTo>
                  <a:lnTo>
                    <a:pt x="654" y="88"/>
                  </a:lnTo>
                  <a:lnTo>
                    <a:pt x="649" y="84"/>
                  </a:lnTo>
                  <a:close/>
                  <a:moveTo>
                    <a:pt x="436" y="84"/>
                  </a:moveTo>
                  <a:lnTo>
                    <a:pt x="430" y="88"/>
                  </a:lnTo>
                  <a:lnTo>
                    <a:pt x="426" y="88"/>
                  </a:lnTo>
                  <a:lnTo>
                    <a:pt x="423" y="88"/>
                  </a:lnTo>
                  <a:lnTo>
                    <a:pt x="426" y="90"/>
                  </a:lnTo>
                  <a:lnTo>
                    <a:pt x="428" y="94"/>
                  </a:lnTo>
                  <a:lnTo>
                    <a:pt x="428" y="99"/>
                  </a:lnTo>
                  <a:lnTo>
                    <a:pt x="428" y="99"/>
                  </a:lnTo>
                  <a:lnTo>
                    <a:pt x="432" y="101"/>
                  </a:lnTo>
                  <a:lnTo>
                    <a:pt x="436" y="103"/>
                  </a:lnTo>
                  <a:lnTo>
                    <a:pt x="437" y="101"/>
                  </a:lnTo>
                  <a:lnTo>
                    <a:pt x="441" y="99"/>
                  </a:lnTo>
                  <a:lnTo>
                    <a:pt x="441" y="99"/>
                  </a:lnTo>
                  <a:lnTo>
                    <a:pt x="443" y="94"/>
                  </a:lnTo>
                  <a:lnTo>
                    <a:pt x="445" y="90"/>
                  </a:lnTo>
                  <a:lnTo>
                    <a:pt x="447" y="88"/>
                  </a:lnTo>
                  <a:lnTo>
                    <a:pt x="443" y="88"/>
                  </a:lnTo>
                  <a:lnTo>
                    <a:pt x="439" y="88"/>
                  </a:lnTo>
                  <a:lnTo>
                    <a:pt x="436" y="84"/>
                  </a:lnTo>
                  <a:close/>
                  <a:moveTo>
                    <a:pt x="92" y="84"/>
                  </a:moveTo>
                  <a:lnTo>
                    <a:pt x="87" y="88"/>
                  </a:lnTo>
                  <a:lnTo>
                    <a:pt x="83" y="88"/>
                  </a:lnTo>
                  <a:lnTo>
                    <a:pt x="79" y="88"/>
                  </a:lnTo>
                  <a:lnTo>
                    <a:pt x="83" y="90"/>
                  </a:lnTo>
                  <a:lnTo>
                    <a:pt x="85" y="94"/>
                  </a:lnTo>
                  <a:lnTo>
                    <a:pt x="85" y="99"/>
                  </a:lnTo>
                  <a:lnTo>
                    <a:pt x="85" y="99"/>
                  </a:lnTo>
                  <a:lnTo>
                    <a:pt x="88" y="101"/>
                  </a:lnTo>
                  <a:lnTo>
                    <a:pt x="92" y="103"/>
                  </a:lnTo>
                  <a:lnTo>
                    <a:pt x="94" y="101"/>
                  </a:lnTo>
                  <a:lnTo>
                    <a:pt x="98" y="99"/>
                  </a:lnTo>
                  <a:lnTo>
                    <a:pt x="98" y="99"/>
                  </a:lnTo>
                  <a:lnTo>
                    <a:pt x="98" y="94"/>
                  </a:lnTo>
                  <a:lnTo>
                    <a:pt x="99" y="90"/>
                  </a:lnTo>
                  <a:lnTo>
                    <a:pt x="103" y="88"/>
                  </a:lnTo>
                  <a:lnTo>
                    <a:pt x="99" y="88"/>
                  </a:lnTo>
                  <a:lnTo>
                    <a:pt x="96" y="88"/>
                  </a:lnTo>
                  <a:lnTo>
                    <a:pt x="92" y="84"/>
                  </a:lnTo>
                  <a:close/>
                  <a:moveTo>
                    <a:pt x="735" y="84"/>
                  </a:moveTo>
                  <a:lnTo>
                    <a:pt x="731" y="88"/>
                  </a:lnTo>
                  <a:lnTo>
                    <a:pt x="726" y="88"/>
                  </a:lnTo>
                  <a:lnTo>
                    <a:pt x="722" y="88"/>
                  </a:lnTo>
                  <a:lnTo>
                    <a:pt x="726" y="90"/>
                  </a:lnTo>
                  <a:lnTo>
                    <a:pt x="728" y="94"/>
                  </a:lnTo>
                  <a:lnTo>
                    <a:pt x="728" y="99"/>
                  </a:lnTo>
                  <a:lnTo>
                    <a:pt x="728" y="99"/>
                  </a:lnTo>
                  <a:lnTo>
                    <a:pt x="731" y="101"/>
                  </a:lnTo>
                  <a:lnTo>
                    <a:pt x="735" y="103"/>
                  </a:lnTo>
                  <a:lnTo>
                    <a:pt x="739" y="101"/>
                  </a:lnTo>
                  <a:lnTo>
                    <a:pt x="742" y="99"/>
                  </a:lnTo>
                  <a:lnTo>
                    <a:pt x="740" y="99"/>
                  </a:lnTo>
                  <a:lnTo>
                    <a:pt x="742" y="94"/>
                  </a:lnTo>
                  <a:lnTo>
                    <a:pt x="744" y="90"/>
                  </a:lnTo>
                  <a:lnTo>
                    <a:pt x="746" y="88"/>
                  </a:lnTo>
                  <a:lnTo>
                    <a:pt x="744" y="88"/>
                  </a:lnTo>
                  <a:lnTo>
                    <a:pt x="739" y="88"/>
                  </a:lnTo>
                  <a:lnTo>
                    <a:pt x="735" y="84"/>
                  </a:lnTo>
                  <a:close/>
                  <a:moveTo>
                    <a:pt x="520" y="84"/>
                  </a:moveTo>
                  <a:lnTo>
                    <a:pt x="516" y="88"/>
                  </a:lnTo>
                  <a:lnTo>
                    <a:pt x="511" y="88"/>
                  </a:lnTo>
                  <a:lnTo>
                    <a:pt x="509" y="88"/>
                  </a:lnTo>
                  <a:lnTo>
                    <a:pt x="511" y="90"/>
                  </a:lnTo>
                  <a:lnTo>
                    <a:pt x="513" y="94"/>
                  </a:lnTo>
                  <a:lnTo>
                    <a:pt x="515" y="99"/>
                  </a:lnTo>
                  <a:lnTo>
                    <a:pt x="515" y="99"/>
                  </a:lnTo>
                  <a:lnTo>
                    <a:pt x="518" y="101"/>
                  </a:lnTo>
                  <a:lnTo>
                    <a:pt x="520" y="103"/>
                  </a:lnTo>
                  <a:lnTo>
                    <a:pt x="524" y="101"/>
                  </a:lnTo>
                  <a:lnTo>
                    <a:pt x="527" y="99"/>
                  </a:lnTo>
                  <a:lnTo>
                    <a:pt x="527" y="99"/>
                  </a:lnTo>
                  <a:lnTo>
                    <a:pt x="527" y="94"/>
                  </a:lnTo>
                  <a:lnTo>
                    <a:pt x="529" y="90"/>
                  </a:lnTo>
                  <a:lnTo>
                    <a:pt x="533" y="88"/>
                  </a:lnTo>
                  <a:lnTo>
                    <a:pt x="529" y="88"/>
                  </a:lnTo>
                  <a:lnTo>
                    <a:pt x="524" y="88"/>
                  </a:lnTo>
                  <a:lnTo>
                    <a:pt x="520" y="84"/>
                  </a:lnTo>
                  <a:close/>
                  <a:moveTo>
                    <a:pt x="307" y="84"/>
                  </a:moveTo>
                  <a:lnTo>
                    <a:pt x="301" y="88"/>
                  </a:lnTo>
                  <a:lnTo>
                    <a:pt x="298" y="88"/>
                  </a:lnTo>
                  <a:lnTo>
                    <a:pt x="294" y="88"/>
                  </a:lnTo>
                  <a:lnTo>
                    <a:pt x="298" y="90"/>
                  </a:lnTo>
                  <a:lnTo>
                    <a:pt x="300" y="94"/>
                  </a:lnTo>
                  <a:lnTo>
                    <a:pt x="300" y="99"/>
                  </a:lnTo>
                  <a:lnTo>
                    <a:pt x="300" y="99"/>
                  </a:lnTo>
                  <a:lnTo>
                    <a:pt x="303" y="101"/>
                  </a:lnTo>
                  <a:lnTo>
                    <a:pt x="307" y="103"/>
                  </a:lnTo>
                  <a:lnTo>
                    <a:pt x="309" y="101"/>
                  </a:lnTo>
                  <a:lnTo>
                    <a:pt x="312" y="99"/>
                  </a:lnTo>
                  <a:lnTo>
                    <a:pt x="312" y="99"/>
                  </a:lnTo>
                  <a:lnTo>
                    <a:pt x="314" y="94"/>
                  </a:lnTo>
                  <a:lnTo>
                    <a:pt x="316" y="90"/>
                  </a:lnTo>
                  <a:lnTo>
                    <a:pt x="318" y="88"/>
                  </a:lnTo>
                  <a:lnTo>
                    <a:pt x="314" y="88"/>
                  </a:lnTo>
                  <a:lnTo>
                    <a:pt x="311" y="88"/>
                  </a:lnTo>
                  <a:lnTo>
                    <a:pt x="307" y="84"/>
                  </a:lnTo>
                  <a:close/>
                  <a:moveTo>
                    <a:pt x="177" y="84"/>
                  </a:moveTo>
                  <a:lnTo>
                    <a:pt x="173" y="88"/>
                  </a:lnTo>
                  <a:lnTo>
                    <a:pt x="167" y="88"/>
                  </a:lnTo>
                  <a:lnTo>
                    <a:pt x="165" y="88"/>
                  </a:lnTo>
                  <a:lnTo>
                    <a:pt x="167" y="90"/>
                  </a:lnTo>
                  <a:lnTo>
                    <a:pt x="169" y="94"/>
                  </a:lnTo>
                  <a:lnTo>
                    <a:pt x="171" y="99"/>
                  </a:lnTo>
                  <a:lnTo>
                    <a:pt x="169" y="99"/>
                  </a:lnTo>
                  <a:lnTo>
                    <a:pt x="173" y="101"/>
                  </a:lnTo>
                  <a:lnTo>
                    <a:pt x="177" y="103"/>
                  </a:lnTo>
                  <a:lnTo>
                    <a:pt x="180" y="101"/>
                  </a:lnTo>
                  <a:lnTo>
                    <a:pt x="184" y="99"/>
                  </a:lnTo>
                  <a:lnTo>
                    <a:pt x="184" y="99"/>
                  </a:lnTo>
                  <a:lnTo>
                    <a:pt x="184" y="94"/>
                  </a:lnTo>
                  <a:lnTo>
                    <a:pt x="186" y="90"/>
                  </a:lnTo>
                  <a:lnTo>
                    <a:pt x="189" y="88"/>
                  </a:lnTo>
                  <a:lnTo>
                    <a:pt x="186" y="88"/>
                  </a:lnTo>
                  <a:lnTo>
                    <a:pt x="180" y="88"/>
                  </a:lnTo>
                  <a:lnTo>
                    <a:pt x="177" y="84"/>
                  </a:lnTo>
                  <a:close/>
                  <a:moveTo>
                    <a:pt x="777" y="84"/>
                  </a:moveTo>
                  <a:lnTo>
                    <a:pt x="774" y="88"/>
                  </a:lnTo>
                  <a:lnTo>
                    <a:pt x="768" y="88"/>
                  </a:lnTo>
                  <a:lnTo>
                    <a:pt x="766" y="88"/>
                  </a:lnTo>
                  <a:lnTo>
                    <a:pt x="768" y="90"/>
                  </a:lnTo>
                  <a:lnTo>
                    <a:pt x="770" y="94"/>
                  </a:lnTo>
                  <a:lnTo>
                    <a:pt x="772" y="99"/>
                  </a:lnTo>
                  <a:lnTo>
                    <a:pt x="772" y="99"/>
                  </a:lnTo>
                  <a:lnTo>
                    <a:pt x="775" y="101"/>
                  </a:lnTo>
                  <a:lnTo>
                    <a:pt x="777" y="103"/>
                  </a:lnTo>
                  <a:lnTo>
                    <a:pt x="781" y="101"/>
                  </a:lnTo>
                  <a:lnTo>
                    <a:pt x="785" y="99"/>
                  </a:lnTo>
                  <a:lnTo>
                    <a:pt x="785" y="99"/>
                  </a:lnTo>
                  <a:lnTo>
                    <a:pt x="785" y="94"/>
                  </a:lnTo>
                  <a:lnTo>
                    <a:pt x="786" y="90"/>
                  </a:lnTo>
                  <a:lnTo>
                    <a:pt x="790" y="88"/>
                  </a:lnTo>
                  <a:lnTo>
                    <a:pt x="786" y="88"/>
                  </a:lnTo>
                  <a:lnTo>
                    <a:pt x="783" y="88"/>
                  </a:lnTo>
                  <a:lnTo>
                    <a:pt x="777" y="84"/>
                  </a:lnTo>
                  <a:close/>
                  <a:moveTo>
                    <a:pt x="564" y="84"/>
                  </a:moveTo>
                  <a:lnTo>
                    <a:pt x="559" y="88"/>
                  </a:lnTo>
                  <a:lnTo>
                    <a:pt x="555" y="88"/>
                  </a:lnTo>
                  <a:lnTo>
                    <a:pt x="551" y="88"/>
                  </a:lnTo>
                  <a:lnTo>
                    <a:pt x="555" y="90"/>
                  </a:lnTo>
                  <a:lnTo>
                    <a:pt x="557" y="94"/>
                  </a:lnTo>
                  <a:lnTo>
                    <a:pt x="557" y="99"/>
                  </a:lnTo>
                  <a:lnTo>
                    <a:pt x="557" y="99"/>
                  </a:lnTo>
                  <a:lnTo>
                    <a:pt x="560" y="101"/>
                  </a:lnTo>
                  <a:lnTo>
                    <a:pt x="564" y="103"/>
                  </a:lnTo>
                  <a:lnTo>
                    <a:pt x="566" y="101"/>
                  </a:lnTo>
                  <a:lnTo>
                    <a:pt x="570" y="99"/>
                  </a:lnTo>
                  <a:lnTo>
                    <a:pt x="570" y="99"/>
                  </a:lnTo>
                  <a:lnTo>
                    <a:pt x="571" y="94"/>
                  </a:lnTo>
                  <a:lnTo>
                    <a:pt x="573" y="90"/>
                  </a:lnTo>
                  <a:lnTo>
                    <a:pt x="575" y="88"/>
                  </a:lnTo>
                  <a:lnTo>
                    <a:pt x="573" y="88"/>
                  </a:lnTo>
                  <a:lnTo>
                    <a:pt x="568" y="88"/>
                  </a:lnTo>
                  <a:lnTo>
                    <a:pt x="564" y="84"/>
                  </a:lnTo>
                  <a:close/>
                  <a:moveTo>
                    <a:pt x="349" y="84"/>
                  </a:moveTo>
                  <a:lnTo>
                    <a:pt x="346" y="88"/>
                  </a:lnTo>
                  <a:lnTo>
                    <a:pt x="340" y="88"/>
                  </a:lnTo>
                  <a:lnTo>
                    <a:pt x="338" y="88"/>
                  </a:lnTo>
                  <a:lnTo>
                    <a:pt x="340" y="90"/>
                  </a:lnTo>
                  <a:lnTo>
                    <a:pt x="342" y="94"/>
                  </a:lnTo>
                  <a:lnTo>
                    <a:pt x="344" y="99"/>
                  </a:lnTo>
                  <a:lnTo>
                    <a:pt x="342" y="99"/>
                  </a:lnTo>
                  <a:lnTo>
                    <a:pt x="346" y="101"/>
                  </a:lnTo>
                  <a:lnTo>
                    <a:pt x="349" y="103"/>
                  </a:lnTo>
                  <a:lnTo>
                    <a:pt x="353" y="101"/>
                  </a:lnTo>
                  <a:lnTo>
                    <a:pt x="357" y="99"/>
                  </a:lnTo>
                  <a:lnTo>
                    <a:pt x="357" y="99"/>
                  </a:lnTo>
                  <a:lnTo>
                    <a:pt x="357" y="94"/>
                  </a:lnTo>
                  <a:lnTo>
                    <a:pt x="358" y="90"/>
                  </a:lnTo>
                  <a:lnTo>
                    <a:pt x="362" y="88"/>
                  </a:lnTo>
                  <a:lnTo>
                    <a:pt x="358" y="88"/>
                  </a:lnTo>
                  <a:lnTo>
                    <a:pt x="353" y="88"/>
                  </a:lnTo>
                  <a:lnTo>
                    <a:pt x="349" y="84"/>
                  </a:lnTo>
                  <a:close/>
                  <a:moveTo>
                    <a:pt x="221" y="84"/>
                  </a:moveTo>
                  <a:lnTo>
                    <a:pt x="215" y="86"/>
                  </a:lnTo>
                  <a:lnTo>
                    <a:pt x="211" y="88"/>
                  </a:lnTo>
                  <a:lnTo>
                    <a:pt x="208" y="88"/>
                  </a:lnTo>
                  <a:lnTo>
                    <a:pt x="211" y="90"/>
                  </a:lnTo>
                  <a:lnTo>
                    <a:pt x="213" y="94"/>
                  </a:lnTo>
                  <a:lnTo>
                    <a:pt x="213" y="99"/>
                  </a:lnTo>
                  <a:lnTo>
                    <a:pt x="213" y="99"/>
                  </a:lnTo>
                  <a:lnTo>
                    <a:pt x="217" y="101"/>
                  </a:lnTo>
                  <a:lnTo>
                    <a:pt x="221" y="103"/>
                  </a:lnTo>
                  <a:lnTo>
                    <a:pt x="224" y="101"/>
                  </a:lnTo>
                  <a:lnTo>
                    <a:pt x="228" y="99"/>
                  </a:lnTo>
                  <a:lnTo>
                    <a:pt x="228" y="99"/>
                  </a:lnTo>
                  <a:lnTo>
                    <a:pt x="228" y="94"/>
                  </a:lnTo>
                  <a:lnTo>
                    <a:pt x="230" y="90"/>
                  </a:lnTo>
                  <a:lnTo>
                    <a:pt x="233" y="88"/>
                  </a:lnTo>
                  <a:lnTo>
                    <a:pt x="230" y="88"/>
                  </a:lnTo>
                  <a:lnTo>
                    <a:pt x="224" y="86"/>
                  </a:lnTo>
                  <a:lnTo>
                    <a:pt x="221" y="84"/>
                  </a:lnTo>
                  <a:close/>
                  <a:moveTo>
                    <a:pt x="4376" y="84"/>
                  </a:moveTo>
                  <a:lnTo>
                    <a:pt x="4372" y="86"/>
                  </a:lnTo>
                  <a:lnTo>
                    <a:pt x="4367" y="86"/>
                  </a:lnTo>
                  <a:lnTo>
                    <a:pt x="4368" y="90"/>
                  </a:lnTo>
                  <a:lnTo>
                    <a:pt x="4370" y="95"/>
                  </a:lnTo>
                  <a:lnTo>
                    <a:pt x="4368" y="95"/>
                  </a:lnTo>
                  <a:lnTo>
                    <a:pt x="4372" y="97"/>
                  </a:lnTo>
                  <a:lnTo>
                    <a:pt x="4376" y="97"/>
                  </a:lnTo>
                  <a:lnTo>
                    <a:pt x="4378" y="95"/>
                  </a:lnTo>
                  <a:lnTo>
                    <a:pt x="4381" y="95"/>
                  </a:lnTo>
                  <a:lnTo>
                    <a:pt x="4381" y="95"/>
                  </a:lnTo>
                  <a:lnTo>
                    <a:pt x="4381" y="90"/>
                  </a:lnTo>
                  <a:lnTo>
                    <a:pt x="4383" y="86"/>
                  </a:lnTo>
                  <a:lnTo>
                    <a:pt x="4383" y="86"/>
                  </a:lnTo>
                  <a:lnTo>
                    <a:pt x="4379" y="86"/>
                  </a:lnTo>
                  <a:lnTo>
                    <a:pt x="4376" y="84"/>
                  </a:lnTo>
                  <a:close/>
                  <a:moveTo>
                    <a:pt x="4418" y="84"/>
                  </a:moveTo>
                  <a:lnTo>
                    <a:pt x="4414" y="86"/>
                  </a:lnTo>
                  <a:lnTo>
                    <a:pt x="4409" y="86"/>
                  </a:lnTo>
                  <a:lnTo>
                    <a:pt x="4411" y="90"/>
                  </a:lnTo>
                  <a:lnTo>
                    <a:pt x="4411" y="95"/>
                  </a:lnTo>
                  <a:lnTo>
                    <a:pt x="4411" y="95"/>
                  </a:lnTo>
                  <a:lnTo>
                    <a:pt x="4414" y="97"/>
                  </a:lnTo>
                  <a:lnTo>
                    <a:pt x="4418" y="99"/>
                  </a:lnTo>
                  <a:lnTo>
                    <a:pt x="4420" y="97"/>
                  </a:lnTo>
                  <a:lnTo>
                    <a:pt x="4423" y="95"/>
                  </a:lnTo>
                  <a:lnTo>
                    <a:pt x="4423" y="95"/>
                  </a:lnTo>
                  <a:lnTo>
                    <a:pt x="4425" y="90"/>
                  </a:lnTo>
                  <a:lnTo>
                    <a:pt x="4427" y="86"/>
                  </a:lnTo>
                  <a:lnTo>
                    <a:pt x="4422" y="86"/>
                  </a:lnTo>
                  <a:lnTo>
                    <a:pt x="4418" y="84"/>
                  </a:lnTo>
                  <a:close/>
                  <a:moveTo>
                    <a:pt x="4460" y="84"/>
                  </a:moveTo>
                  <a:lnTo>
                    <a:pt x="4457" y="86"/>
                  </a:lnTo>
                  <a:lnTo>
                    <a:pt x="4451" y="86"/>
                  </a:lnTo>
                  <a:lnTo>
                    <a:pt x="4453" y="90"/>
                  </a:lnTo>
                  <a:lnTo>
                    <a:pt x="4455" y="95"/>
                  </a:lnTo>
                  <a:lnTo>
                    <a:pt x="4455" y="95"/>
                  </a:lnTo>
                  <a:lnTo>
                    <a:pt x="4458" y="97"/>
                  </a:lnTo>
                  <a:lnTo>
                    <a:pt x="4460" y="99"/>
                  </a:lnTo>
                  <a:lnTo>
                    <a:pt x="4464" y="97"/>
                  </a:lnTo>
                  <a:lnTo>
                    <a:pt x="4468" y="95"/>
                  </a:lnTo>
                  <a:lnTo>
                    <a:pt x="4468" y="95"/>
                  </a:lnTo>
                  <a:lnTo>
                    <a:pt x="4468" y="90"/>
                  </a:lnTo>
                  <a:lnTo>
                    <a:pt x="4469" y="86"/>
                  </a:lnTo>
                  <a:lnTo>
                    <a:pt x="4469" y="86"/>
                  </a:lnTo>
                  <a:lnTo>
                    <a:pt x="4466" y="86"/>
                  </a:lnTo>
                  <a:lnTo>
                    <a:pt x="4460" y="84"/>
                  </a:lnTo>
                  <a:close/>
                  <a:moveTo>
                    <a:pt x="862" y="84"/>
                  </a:moveTo>
                  <a:lnTo>
                    <a:pt x="856" y="86"/>
                  </a:lnTo>
                  <a:lnTo>
                    <a:pt x="851" y="88"/>
                  </a:lnTo>
                  <a:lnTo>
                    <a:pt x="847" y="88"/>
                  </a:lnTo>
                  <a:lnTo>
                    <a:pt x="851" y="90"/>
                  </a:lnTo>
                  <a:lnTo>
                    <a:pt x="853" y="94"/>
                  </a:lnTo>
                  <a:lnTo>
                    <a:pt x="853" y="99"/>
                  </a:lnTo>
                  <a:lnTo>
                    <a:pt x="853" y="99"/>
                  </a:lnTo>
                  <a:lnTo>
                    <a:pt x="858" y="101"/>
                  </a:lnTo>
                  <a:lnTo>
                    <a:pt x="862" y="105"/>
                  </a:lnTo>
                  <a:lnTo>
                    <a:pt x="865" y="101"/>
                  </a:lnTo>
                  <a:lnTo>
                    <a:pt x="869" y="99"/>
                  </a:lnTo>
                  <a:lnTo>
                    <a:pt x="869" y="99"/>
                  </a:lnTo>
                  <a:lnTo>
                    <a:pt x="871" y="94"/>
                  </a:lnTo>
                  <a:lnTo>
                    <a:pt x="873" y="90"/>
                  </a:lnTo>
                  <a:lnTo>
                    <a:pt x="875" y="88"/>
                  </a:lnTo>
                  <a:lnTo>
                    <a:pt x="873" y="88"/>
                  </a:lnTo>
                  <a:lnTo>
                    <a:pt x="865" y="86"/>
                  </a:lnTo>
                  <a:lnTo>
                    <a:pt x="862" y="84"/>
                  </a:lnTo>
                  <a:close/>
                  <a:moveTo>
                    <a:pt x="3795" y="83"/>
                  </a:moveTo>
                  <a:lnTo>
                    <a:pt x="3801" y="84"/>
                  </a:lnTo>
                  <a:lnTo>
                    <a:pt x="3806" y="86"/>
                  </a:lnTo>
                  <a:lnTo>
                    <a:pt x="3810" y="92"/>
                  </a:lnTo>
                  <a:lnTo>
                    <a:pt x="3810" y="97"/>
                  </a:lnTo>
                  <a:lnTo>
                    <a:pt x="3810" y="99"/>
                  </a:lnTo>
                  <a:lnTo>
                    <a:pt x="3814" y="99"/>
                  </a:lnTo>
                  <a:lnTo>
                    <a:pt x="3817" y="101"/>
                  </a:lnTo>
                  <a:lnTo>
                    <a:pt x="3819" y="99"/>
                  </a:lnTo>
                  <a:lnTo>
                    <a:pt x="3823" y="99"/>
                  </a:lnTo>
                  <a:lnTo>
                    <a:pt x="3823" y="97"/>
                  </a:lnTo>
                  <a:lnTo>
                    <a:pt x="3825" y="92"/>
                  </a:lnTo>
                  <a:lnTo>
                    <a:pt x="3826" y="86"/>
                  </a:lnTo>
                  <a:lnTo>
                    <a:pt x="3832" y="84"/>
                  </a:lnTo>
                  <a:lnTo>
                    <a:pt x="3838" y="83"/>
                  </a:lnTo>
                  <a:lnTo>
                    <a:pt x="3843" y="84"/>
                  </a:lnTo>
                  <a:lnTo>
                    <a:pt x="3849" y="86"/>
                  </a:lnTo>
                  <a:lnTo>
                    <a:pt x="3852" y="92"/>
                  </a:lnTo>
                  <a:lnTo>
                    <a:pt x="3852" y="97"/>
                  </a:lnTo>
                  <a:lnTo>
                    <a:pt x="3852" y="99"/>
                  </a:lnTo>
                  <a:lnTo>
                    <a:pt x="3858" y="101"/>
                  </a:lnTo>
                  <a:lnTo>
                    <a:pt x="3861" y="103"/>
                  </a:lnTo>
                  <a:lnTo>
                    <a:pt x="3865" y="108"/>
                  </a:lnTo>
                  <a:lnTo>
                    <a:pt x="3865" y="114"/>
                  </a:lnTo>
                  <a:lnTo>
                    <a:pt x="3863" y="119"/>
                  </a:lnTo>
                  <a:lnTo>
                    <a:pt x="3861" y="123"/>
                  </a:lnTo>
                  <a:lnTo>
                    <a:pt x="3856" y="127"/>
                  </a:lnTo>
                  <a:lnTo>
                    <a:pt x="3850" y="129"/>
                  </a:lnTo>
                  <a:lnTo>
                    <a:pt x="3845" y="127"/>
                  </a:lnTo>
                  <a:lnTo>
                    <a:pt x="3841" y="125"/>
                  </a:lnTo>
                  <a:lnTo>
                    <a:pt x="3838" y="121"/>
                  </a:lnTo>
                  <a:lnTo>
                    <a:pt x="3834" y="125"/>
                  </a:lnTo>
                  <a:lnTo>
                    <a:pt x="3830" y="127"/>
                  </a:lnTo>
                  <a:lnTo>
                    <a:pt x="3825" y="129"/>
                  </a:lnTo>
                  <a:lnTo>
                    <a:pt x="3821" y="127"/>
                  </a:lnTo>
                  <a:lnTo>
                    <a:pt x="3817" y="125"/>
                  </a:lnTo>
                  <a:lnTo>
                    <a:pt x="3812" y="127"/>
                  </a:lnTo>
                  <a:lnTo>
                    <a:pt x="3808" y="129"/>
                  </a:lnTo>
                  <a:lnTo>
                    <a:pt x="3803" y="127"/>
                  </a:lnTo>
                  <a:lnTo>
                    <a:pt x="3799" y="125"/>
                  </a:lnTo>
                  <a:lnTo>
                    <a:pt x="3795" y="121"/>
                  </a:lnTo>
                  <a:lnTo>
                    <a:pt x="3792" y="125"/>
                  </a:lnTo>
                  <a:lnTo>
                    <a:pt x="3788" y="127"/>
                  </a:lnTo>
                  <a:lnTo>
                    <a:pt x="3782" y="129"/>
                  </a:lnTo>
                  <a:lnTo>
                    <a:pt x="3777" y="127"/>
                  </a:lnTo>
                  <a:lnTo>
                    <a:pt x="3771" y="123"/>
                  </a:lnTo>
                  <a:lnTo>
                    <a:pt x="3770" y="119"/>
                  </a:lnTo>
                  <a:lnTo>
                    <a:pt x="3768" y="114"/>
                  </a:lnTo>
                  <a:lnTo>
                    <a:pt x="3770" y="108"/>
                  </a:lnTo>
                  <a:lnTo>
                    <a:pt x="3771" y="103"/>
                  </a:lnTo>
                  <a:lnTo>
                    <a:pt x="3775" y="101"/>
                  </a:lnTo>
                  <a:lnTo>
                    <a:pt x="3781" y="99"/>
                  </a:lnTo>
                  <a:lnTo>
                    <a:pt x="3781" y="97"/>
                  </a:lnTo>
                  <a:lnTo>
                    <a:pt x="3782" y="92"/>
                  </a:lnTo>
                  <a:lnTo>
                    <a:pt x="3784" y="86"/>
                  </a:lnTo>
                  <a:lnTo>
                    <a:pt x="3790" y="84"/>
                  </a:lnTo>
                  <a:lnTo>
                    <a:pt x="3795" y="83"/>
                  </a:lnTo>
                  <a:close/>
                  <a:moveTo>
                    <a:pt x="884" y="81"/>
                  </a:moveTo>
                  <a:lnTo>
                    <a:pt x="882" y="84"/>
                  </a:lnTo>
                  <a:lnTo>
                    <a:pt x="886" y="84"/>
                  </a:lnTo>
                  <a:lnTo>
                    <a:pt x="887" y="84"/>
                  </a:lnTo>
                  <a:lnTo>
                    <a:pt x="884" y="81"/>
                  </a:lnTo>
                  <a:close/>
                  <a:moveTo>
                    <a:pt x="838" y="81"/>
                  </a:moveTo>
                  <a:lnTo>
                    <a:pt x="834" y="84"/>
                  </a:lnTo>
                  <a:lnTo>
                    <a:pt x="838" y="84"/>
                  </a:lnTo>
                  <a:lnTo>
                    <a:pt x="841" y="84"/>
                  </a:lnTo>
                  <a:lnTo>
                    <a:pt x="838" y="81"/>
                  </a:lnTo>
                  <a:close/>
                  <a:moveTo>
                    <a:pt x="799" y="81"/>
                  </a:moveTo>
                  <a:lnTo>
                    <a:pt x="796" y="84"/>
                  </a:lnTo>
                  <a:lnTo>
                    <a:pt x="799" y="84"/>
                  </a:lnTo>
                  <a:lnTo>
                    <a:pt x="803" y="84"/>
                  </a:lnTo>
                  <a:lnTo>
                    <a:pt x="799" y="81"/>
                  </a:lnTo>
                  <a:close/>
                  <a:moveTo>
                    <a:pt x="755" y="81"/>
                  </a:moveTo>
                  <a:lnTo>
                    <a:pt x="753" y="84"/>
                  </a:lnTo>
                  <a:lnTo>
                    <a:pt x="757" y="84"/>
                  </a:lnTo>
                  <a:lnTo>
                    <a:pt x="759" y="84"/>
                  </a:lnTo>
                  <a:lnTo>
                    <a:pt x="755" y="81"/>
                  </a:lnTo>
                  <a:close/>
                  <a:moveTo>
                    <a:pt x="713" y="81"/>
                  </a:moveTo>
                  <a:lnTo>
                    <a:pt x="709" y="84"/>
                  </a:lnTo>
                  <a:lnTo>
                    <a:pt x="713" y="84"/>
                  </a:lnTo>
                  <a:lnTo>
                    <a:pt x="717" y="84"/>
                  </a:lnTo>
                  <a:lnTo>
                    <a:pt x="713" y="81"/>
                  </a:lnTo>
                  <a:close/>
                  <a:moveTo>
                    <a:pt x="671" y="81"/>
                  </a:moveTo>
                  <a:lnTo>
                    <a:pt x="667" y="84"/>
                  </a:lnTo>
                  <a:lnTo>
                    <a:pt x="671" y="84"/>
                  </a:lnTo>
                  <a:lnTo>
                    <a:pt x="674" y="84"/>
                  </a:lnTo>
                  <a:lnTo>
                    <a:pt x="671" y="81"/>
                  </a:lnTo>
                  <a:close/>
                  <a:moveTo>
                    <a:pt x="628" y="81"/>
                  </a:moveTo>
                  <a:lnTo>
                    <a:pt x="625" y="84"/>
                  </a:lnTo>
                  <a:lnTo>
                    <a:pt x="628" y="84"/>
                  </a:lnTo>
                  <a:lnTo>
                    <a:pt x="630" y="84"/>
                  </a:lnTo>
                  <a:lnTo>
                    <a:pt x="628" y="81"/>
                  </a:lnTo>
                  <a:close/>
                  <a:moveTo>
                    <a:pt x="584" y="81"/>
                  </a:moveTo>
                  <a:lnTo>
                    <a:pt x="582" y="84"/>
                  </a:lnTo>
                  <a:lnTo>
                    <a:pt x="586" y="84"/>
                  </a:lnTo>
                  <a:lnTo>
                    <a:pt x="588" y="84"/>
                  </a:lnTo>
                  <a:lnTo>
                    <a:pt x="584" y="81"/>
                  </a:lnTo>
                  <a:close/>
                  <a:moveTo>
                    <a:pt x="542" y="81"/>
                  </a:moveTo>
                  <a:lnTo>
                    <a:pt x="538" y="84"/>
                  </a:lnTo>
                  <a:lnTo>
                    <a:pt x="542" y="84"/>
                  </a:lnTo>
                  <a:lnTo>
                    <a:pt x="546" y="84"/>
                  </a:lnTo>
                  <a:lnTo>
                    <a:pt x="542" y="81"/>
                  </a:lnTo>
                  <a:close/>
                  <a:moveTo>
                    <a:pt x="500" y="81"/>
                  </a:moveTo>
                  <a:lnTo>
                    <a:pt x="496" y="84"/>
                  </a:lnTo>
                  <a:lnTo>
                    <a:pt x="500" y="84"/>
                  </a:lnTo>
                  <a:lnTo>
                    <a:pt x="502" y="84"/>
                  </a:lnTo>
                  <a:lnTo>
                    <a:pt x="500" y="81"/>
                  </a:lnTo>
                  <a:close/>
                  <a:moveTo>
                    <a:pt x="456" y="81"/>
                  </a:moveTo>
                  <a:lnTo>
                    <a:pt x="454" y="84"/>
                  </a:lnTo>
                  <a:lnTo>
                    <a:pt x="456" y="84"/>
                  </a:lnTo>
                  <a:lnTo>
                    <a:pt x="459" y="84"/>
                  </a:lnTo>
                  <a:lnTo>
                    <a:pt x="456" y="81"/>
                  </a:lnTo>
                  <a:close/>
                  <a:moveTo>
                    <a:pt x="413" y="81"/>
                  </a:moveTo>
                  <a:lnTo>
                    <a:pt x="410" y="84"/>
                  </a:lnTo>
                  <a:lnTo>
                    <a:pt x="413" y="84"/>
                  </a:lnTo>
                  <a:lnTo>
                    <a:pt x="417" y="84"/>
                  </a:lnTo>
                  <a:lnTo>
                    <a:pt x="413" y="81"/>
                  </a:lnTo>
                  <a:close/>
                  <a:moveTo>
                    <a:pt x="371" y="81"/>
                  </a:moveTo>
                  <a:lnTo>
                    <a:pt x="368" y="84"/>
                  </a:lnTo>
                  <a:lnTo>
                    <a:pt x="371" y="84"/>
                  </a:lnTo>
                  <a:lnTo>
                    <a:pt x="373" y="84"/>
                  </a:lnTo>
                  <a:lnTo>
                    <a:pt x="371" y="81"/>
                  </a:lnTo>
                  <a:close/>
                  <a:moveTo>
                    <a:pt x="327" y="81"/>
                  </a:moveTo>
                  <a:lnTo>
                    <a:pt x="325" y="84"/>
                  </a:lnTo>
                  <a:lnTo>
                    <a:pt x="327" y="84"/>
                  </a:lnTo>
                  <a:lnTo>
                    <a:pt x="331" y="84"/>
                  </a:lnTo>
                  <a:lnTo>
                    <a:pt x="327" y="81"/>
                  </a:lnTo>
                  <a:close/>
                  <a:moveTo>
                    <a:pt x="285" y="81"/>
                  </a:moveTo>
                  <a:lnTo>
                    <a:pt x="281" y="84"/>
                  </a:lnTo>
                  <a:lnTo>
                    <a:pt x="285" y="84"/>
                  </a:lnTo>
                  <a:lnTo>
                    <a:pt x="289" y="84"/>
                  </a:lnTo>
                  <a:lnTo>
                    <a:pt x="285" y="81"/>
                  </a:lnTo>
                  <a:close/>
                  <a:moveTo>
                    <a:pt x="243" y="81"/>
                  </a:moveTo>
                  <a:lnTo>
                    <a:pt x="239" y="84"/>
                  </a:lnTo>
                  <a:lnTo>
                    <a:pt x="243" y="84"/>
                  </a:lnTo>
                  <a:lnTo>
                    <a:pt x="244" y="84"/>
                  </a:lnTo>
                  <a:lnTo>
                    <a:pt x="243" y="81"/>
                  </a:lnTo>
                  <a:close/>
                  <a:moveTo>
                    <a:pt x="199" y="81"/>
                  </a:moveTo>
                  <a:lnTo>
                    <a:pt x="195" y="84"/>
                  </a:lnTo>
                  <a:lnTo>
                    <a:pt x="199" y="84"/>
                  </a:lnTo>
                  <a:lnTo>
                    <a:pt x="200" y="84"/>
                  </a:lnTo>
                  <a:lnTo>
                    <a:pt x="199" y="81"/>
                  </a:lnTo>
                  <a:close/>
                  <a:moveTo>
                    <a:pt x="154" y="81"/>
                  </a:moveTo>
                  <a:lnTo>
                    <a:pt x="153" y="84"/>
                  </a:lnTo>
                  <a:lnTo>
                    <a:pt x="154" y="84"/>
                  </a:lnTo>
                  <a:lnTo>
                    <a:pt x="158" y="84"/>
                  </a:lnTo>
                  <a:lnTo>
                    <a:pt x="154" y="81"/>
                  </a:lnTo>
                  <a:close/>
                  <a:moveTo>
                    <a:pt x="112" y="81"/>
                  </a:moveTo>
                  <a:lnTo>
                    <a:pt x="110" y="84"/>
                  </a:lnTo>
                  <a:lnTo>
                    <a:pt x="112" y="84"/>
                  </a:lnTo>
                  <a:lnTo>
                    <a:pt x="116" y="84"/>
                  </a:lnTo>
                  <a:lnTo>
                    <a:pt x="112" y="81"/>
                  </a:lnTo>
                  <a:close/>
                  <a:moveTo>
                    <a:pt x="70" y="81"/>
                  </a:moveTo>
                  <a:lnTo>
                    <a:pt x="66" y="84"/>
                  </a:lnTo>
                  <a:lnTo>
                    <a:pt x="70" y="84"/>
                  </a:lnTo>
                  <a:lnTo>
                    <a:pt x="72" y="84"/>
                  </a:lnTo>
                  <a:lnTo>
                    <a:pt x="70" y="81"/>
                  </a:lnTo>
                  <a:close/>
                  <a:moveTo>
                    <a:pt x="4646" y="44"/>
                  </a:moveTo>
                  <a:lnTo>
                    <a:pt x="4651" y="46"/>
                  </a:lnTo>
                  <a:lnTo>
                    <a:pt x="4657" y="50"/>
                  </a:lnTo>
                  <a:lnTo>
                    <a:pt x="4659" y="53"/>
                  </a:lnTo>
                  <a:lnTo>
                    <a:pt x="4660" y="61"/>
                  </a:lnTo>
                  <a:lnTo>
                    <a:pt x="4660" y="61"/>
                  </a:lnTo>
                  <a:lnTo>
                    <a:pt x="4666" y="62"/>
                  </a:lnTo>
                  <a:lnTo>
                    <a:pt x="4670" y="66"/>
                  </a:lnTo>
                  <a:lnTo>
                    <a:pt x="4671" y="70"/>
                  </a:lnTo>
                  <a:lnTo>
                    <a:pt x="4673" y="75"/>
                  </a:lnTo>
                  <a:lnTo>
                    <a:pt x="4671" y="81"/>
                  </a:lnTo>
                  <a:lnTo>
                    <a:pt x="4668" y="86"/>
                  </a:lnTo>
                  <a:lnTo>
                    <a:pt x="4664" y="90"/>
                  </a:lnTo>
                  <a:lnTo>
                    <a:pt x="4659" y="90"/>
                  </a:lnTo>
                  <a:lnTo>
                    <a:pt x="4653" y="90"/>
                  </a:lnTo>
                  <a:lnTo>
                    <a:pt x="4649" y="86"/>
                  </a:lnTo>
                  <a:lnTo>
                    <a:pt x="4646" y="83"/>
                  </a:lnTo>
                  <a:lnTo>
                    <a:pt x="4642" y="86"/>
                  </a:lnTo>
                  <a:lnTo>
                    <a:pt x="4638" y="90"/>
                  </a:lnTo>
                  <a:lnTo>
                    <a:pt x="4633" y="90"/>
                  </a:lnTo>
                  <a:lnTo>
                    <a:pt x="4627" y="90"/>
                  </a:lnTo>
                  <a:lnTo>
                    <a:pt x="4622" y="86"/>
                  </a:lnTo>
                  <a:lnTo>
                    <a:pt x="4618" y="81"/>
                  </a:lnTo>
                  <a:lnTo>
                    <a:pt x="4618" y="75"/>
                  </a:lnTo>
                  <a:lnTo>
                    <a:pt x="4618" y="70"/>
                  </a:lnTo>
                  <a:lnTo>
                    <a:pt x="4622" y="66"/>
                  </a:lnTo>
                  <a:lnTo>
                    <a:pt x="4626" y="62"/>
                  </a:lnTo>
                  <a:lnTo>
                    <a:pt x="4631" y="61"/>
                  </a:lnTo>
                  <a:lnTo>
                    <a:pt x="4631" y="61"/>
                  </a:lnTo>
                  <a:lnTo>
                    <a:pt x="4631" y="53"/>
                  </a:lnTo>
                  <a:lnTo>
                    <a:pt x="4635" y="50"/>
                  </a:lnTo>
                  <a:lnTo>
                    <a:pt x="4640" y="46"/>
                  </a:lnTo>
                  <a:lnTo>
                    <a:pt x="4646" y="44"/>
                  </a:lnTo>
                  <a:close/>
                  <a:moveTo>
                    <a:pt x="3711" y="44"/>
                  </a:moveTo>
                  <a:lnTo>
                    <a:pt x="3716" y="46"/>
                  </a:lnTo>
                  <a:lnTo>
                    <a:pt x="3722" y="50"/>
                  </a:lnTo>
                  <a:lnTo>
                    <a:pt x="3724" y="53"/>
                  </a:lnTo>
                  <a:lnTo>
                    <a:pt x="3725" y="59"/>
                  </a:lnTo>
                  <a:lnTo>
                    <a:pt x="3725" y="61"/>
                  </a:lnTo>
                  <a:lnTo>
                    <a:pt x="3731" y="62"/>
                  </a:lnTo>
                  <a:lnTo>
                    <a:pt x="3735" y="66"/>
                  </a:lnTo>
                  <a:lnTo>
                    <a:pt x="3736" y="70"/>
                  </a:lnTo>
                  <a:lnTo>
                    <a:pt x="3738" y="75"/>
                  </a:lnTo>
                  <a:lnTo>
                    <a:pt x="3736" y="81"/>
                  </a:lnTo>
                  <a:lnTo>
                    <a:pt x="3735" y="86"/>
                  </a:lnTo>
                  <a:lnTo>
                    <a:pt x="3729" y="88"/>
                  </a:lnTo>
                  <a:lnTo>
                    <a:pt x="3724" y="90"/>
                  </a:lnTo>
                  <a:lnTo>
                    <a:pt x="3718" y="88"/>
                  </a:lnTo>
                  <a:lnTo>
                    <a:pt x="3714" y="86"/>
                  </a:lnTo>
                  <a:lnTo>
                    <a:pt x="3711" y="83"/>
                  </a:lnTo>
                  <a:lnTo>
                    <a:pt x="3707" y="86"/>
                  </a:lnTo>
                  <a:lnTo>
                    <a:pt x="3703" y="88"/>
                  </a:lnTo>
                  <a:lnTo>
                    <a:pt x="3698" y="90"/>
                  </a:lnTo>
                  <a:lnTo>
                    <a:pt x="3692" y="88"/>
                  </a:lnTo>
                  <a:lnTo>
                    <a:pt x="3687" y="86"/>
                  </a:lnTo>
                  <a:lnTo>
                    <a:pt x="3685" y="81"/>
                  </a:lnTo>
                  <a:lnTo>
                    <a:pt x="3683" y="75"/>
                  </a:lnTo>
                  <a:lnTo>
                    <a:pt x="3683" y="70"/>
                  </a:lnTo>
                  <a:lnTo>
                    <a:pt x="3687" y="64"/>
                  </a:lnTo>
                  <a:lnTo>
                    <a:pt x="3691" y="62"/>
                  </a:lnTo>
                  <a:lnTo>
                    <a:pt x="3696" y="61"/>
                  </a:lnTo>
                  <a:lnTo>
                    <a:pt x="3696" y="59"/>
                  </a:lnTo>
                  <a:lnTo>
                    <a:pt x="3696" y="53"/>
                  </a:lnTo>
                  <a:lnTo>
                    <a:pt x="3700" y="50"/>
                  </a:lnTo>
                  <a:lnTo>
                    <a:pt x="3705" y="46"/>
                  </a:lnTo>
                  <a:lnTo>
                    <a:pt x="3711" y="44"/>
                  </a:lnTo>
                  <a:close/>
                  <a:moveTo>
                    <a:pt x="28" y="42"/>
                  </a:moveTo>
                  <a:lnTo>
                    <a:pt x="33" y="44"/>
                  </a:lnTo>
                  <a:lnTo>
                    <a:pt x="39" y="48"/>
                  </a:lnTo>
                  <a:lnTo>
                    <a:pt x="41" y="51"/>
                  </a:lnTo>
                  <a:lnTo>
                    <a:pt x="42" y="57"/>
                  </a:lnTo>
                  <a:lnTo>
                    <a:pt x="42" y="59"/>
                  </a:lnTo>
                  <a:lnTo>
                    <a:pt x="46" y="59"/>
                  </a:lnTo>
                  <a:lnTo>
                    <a:pt x="48" y="61"/>
                  </a:lnTo>
                  <a:lnTo>
                    <a:pt x="52" y="59"/>
                  </a:lnTo>
                  <a:lnTo>
                    <a:pt x="55" y="59"/>
                  </a:lnTo>
                  <a:lnTo>
                    <a:pt x="55" y="57"/>
                  </a:lnTo>
                  <a:lnTo>
                    <a:pt x="55" y="51"/>
                  </a:lnTo>
                  <a:lnTo>
                    <a:pt x="59" y="48"/>
                  </a:lnTo>
                  <a:lnTo>
                    <a:pt x="64" y="44"/>
                  </a:lnTo>
                  <a:lnTo>
                    <a:pt x="70" y="42"/>
                  </a:lnTo>
                  <a:lnTo>
                    <a:pt x="75" y="44"/>
                  </a:lnTo>
                  <a:lnTo>
                    <a:pt x="81" y="48"/>
                  </a:lnTo>
                  <a:lnTo>
                    <a:pt x="83" y="51"/>
                  </a:lnTo>
                  <a:lnTo>
                    <a:pt x="85" y="57"/>
                  </a:lnTo>
                  <a:lnTo>
                    <a:pt x="85" y="59"/>
                  </a:lnTo>
                  <a:lnTo>
                    <a:pt x="88" y="59"/>
                  </a:lnTo>
                  <a:lnTo>
                    <a:pt x="92" y="61"/>
                  </a:lnTo>
                  <a:lnTo>
                    <a:pt x="94" y="59"/>
                  </a:lnTo>
                  <a:lnTo>
                    <a:pt x="98" y="59"/>
                  </a:lnTo>
                  <a:lnTo>
                    <a:pt x="98" y="57"/>
                  </a:lnTo>
                  <a:lnTo>
                    <a:pt x="99" y="51"/>
                  </a:lnTo>
                  <a:lnTo>
                    <a:pt x="101" y="48"/>
                  </a:lnTo>
                  <a:lnTo>
                    <a:pt x="107" y="44"/>
                  </a:lnTo>
                  <a:lnTo>
                    <a:pt x="112" y="42"/>
                  </a:lnTo>
                  <a:lnTo>
                    <a:pt x="118" y="44"/>
                  </a:lnTo>
                  <a:lnTo>
                    <a:pt x="123" y="48"/>
                  </a:lnTo>
                  <a:lnTo>
                    <a:pt x="127" y="51"/>
                  </a:lnTo>
                  <a:lnTo>
                    <a:pt x="127" y="57"/>
                  </a:lnTo>
                  <a:lnTo>
                    <a:pt x="127" y="59"/>
                  </a:lnTo>
                  <a:lnTo>
                    <a:pt x="131" y="59"/>
                  </a:lnTo>
                  <a:lnTo>
                    <a:pt x="134" y="61"/>
                  </a:lnTo>
                  <a:lnTo>
                    <a:pt x="136" y="59"/>
                  </a:lnTo>
                  <a:lnTo>
                    <a:pt x="140" y="59"/>
                  </a:lnTo>
                  <a:lnTo>
                    <a:pt x="140" y="57"/>
                  </a:lnTo>
                  <a:lnTo>
                    <a:pt x="142" y="51"/>
                  </a:lnTo>
                  <a:lnTo>
                    <a:pt x="145" y="48"/>
                  </a:lnTo>
                  <a:lnTo>
                    <a:pt x="149" y="44"/>
                  </a:lnTo>
                  <a:lnTo>
                    <a:pt x="154" y="42"/>
                  </a:lnTo>
                  <a:lnTo>
                    <a:pt x="162" y="44"/>
                  </a:lnTo>
                  <a:lnTo>
                    <a:pt x="165" y="48"/>
                  </a:lnTo>
                  <a:lnTo>
                    <a:pt x="169" y="51"/>
                  </a:lnTo>
                  <a:lnTo>
                    <a:pt x="171" y="57"/>
                  </a:lnTo>
                  <a:lnTo>
                    <a:pt x="169" y="59"/>
                  </a:lnTo>
                  <a:lnTo>
                    <a:pt x="173" y="59"/>
                  </a:lnTo>
                  <a:lnTo>
                    <a:pt x="177" y="61"/>
                  </a:lnTo>
                  <a:lnTo>
                    <a:pt x="180" y="59"/>
                  </a:lnTo>
                  <a:lnTo>
                    <a:pt x="184" y="59"/>
                  </a:lnTo>
                  <a:lnTo>
                    <a:pt x="184" y="57"/>
                  </a:lnTo>
                  <a:lnTo>
                    <a:pt x="184" y="51"/>
                  </a:lnTo>
                  <a:lnTo>
                    <a:pt x="188" y="48"/>
                  </a:lnTo>
                  <a:lnTo>
                    <a:pt x="193" y="44"/>
                  </a:lnTo>
                  <a:lnTo>
                    <a:pt x="199" y="42"/>
                  </a:lnTo>
                  <a:lnTo>
                    <a:pt x="204" y="44"/>
                  </a:lnTo>
                  <a:lnTo>
                    <a:pt x="210" y="48"/>
                  </a:lnTo>
                  <a:lnTo>
                    <a:pt x="211" y="51"/>
                  </a:lnTo>
                  <a:lnTo>
                    <a:pt x="213" y="57"/>
                  </a:lnTo>
                  <a:lnTo>
                    <a:pt x="213" y="59"/>
                  </a:lnTo>
                  <a:lnTo>
                    <a:pt x="217" y="61"/>
                  </a:lnTo>
                  <a:lnTo>
                    <a:pt x="221" y="62"/>
                  </a:lnTo>
                  <a:lnTo>
                    <a:pt x="224" y="61"/>
                  </a:lnTo>
                  <a:lnTo>
                    <a:pt x="228" y="59"/>
                  </a:lnTo>
                  <a:lnTo>
                    <a:pt x="228" y="57"/>
                  </a:lnTo>
                  <a:lnTo>
                    <a:pt x="228" y="51"/>
                  </a:lnTo>
                  <a:lnTo>
                    <a:pt x="232" y="48"/>
                  </a:lnTo>
                  <a:lnTo>
                    <a:pt x="237" y="44"/>
                  </a:lnTo>
                  <a:lnTo>
                    <a:pt x="243" y="42"/>
                  </a:lnTo>
                  <a:lnTo>
                    <a:pt x="248" y="44"/>
                  </a:lnTo>
                  <a:lnTo>
                    <a:pt x="254" y="48"/>
                  </a:lnTo>
                  <a:lnTo>
                    <a:pt x="256" y="51"/>
                  </a:lnTo>
                  <a:lnTo>
                    <a:pt x="257" y="57"/>
                  </a:lnTo>
                  <a:lnTo>
                    <a:pt x="257" y="59"/>
                  </a:lnTo>
                  <a:lnTo>
                    <a:pt x="261" y="59"/>
                  </a:lnTo>
                  <a:lnTo>
                    <a:pt x="263" y="61"/>
                  </a:lnTo>
                  <a:lnTo>
                    <a:pt x="267" y="59"/>
                  </a:lnTo>
                  <a:lnTo>
                    <a:pt x="270" y="59"/>
                  </a:lnTo>
                  <a:lnTo>
                    <a:pt x="270" y="57"/>
                  </a:lnTo>
                  <a:lnTo>
                    <a:pt x="270" y="51"/>
                  </a:lnTo>
                  <a:lnTo>
                    <a:pt x="274" y="48"/>
                  </a:lnTo>
                  <a:lnTo>
                    <a:pt x="279" y="44"/>
                  </a:lnTo>
                  <a:lnTo>
                    <a:pt x="285" y="42"/>
                  </a:lnTo>
                  <a:lnTo>
                    <a:pt x="290" y="44"/>
                  </a:lnTo>
                  <a:lnTo>
                    <a:pt x="296" y="48"/>
                  </a:lnTo>
                  <a:lnTo>
                    <a:pt x="300" y="51"/>
                  </a:lnTo>
                  <a:lnTo>
                    <a:pt x="300" y="57"/>
                  </a:lnTo>
                  <a:lnTo>
                    <a:pt x="300" y="59"/>
                  </a:lnTo>
                  <a:lnTo>
                    <a:pt x="303" y="59"/>
                  </a:lnTo>
                  <a:lnTo>
                    <a:pt x="307" y="61"/>
                  </a:lnTo>
                  <a:lnTo>
                    <a:pt x="309" y="59"/>
                  </a:lnTo>
                  <a:lnTo>
                    <a:pt x="312" y="59"/>
                  </a:lnTo>
                  <a:lnTo>
                    <a:pt x="312" y="57"/>
                  </a:lnTo>
                  <a:lnTo>
                    <a:pt x="314" y="51"/>
                  </a:lnTo>
                  <a:lnTo>
                    <a:pt x="318" y="48"/>
                  </a:lnTo>
                  <a:lnTo>
                    <a:pt x="322" y="44"/>
                  </a:lnTo>
                  <a:lnTo>
                    <a:pt x="327" y="42"/>
                  </a:lnTo>
                  <a:lnTo>
                    <a:pt x="334" y="44"/>
                  </a:lnTo>
                  <a:lnTo>
                    <a:pt x="338" y="48"/>
                  </a:lnTo>
                  <a:lnTo>
                    <a:pt x="342" y="51"/>
                  </a:lnTo>
                  <a:lnTo>
                    <a:pt x="344" y="57"/>
                  </a:lnTo>
                  <a:lnTo>
                    <a:pt x="342" y="59"/>
                  </a:lnTo>
                  <a:lnTo>
                    <a:pt x="346" y="61"/>
                  </a:lnTo>
                  <a:lnTo>
                    <a:pt x="349" y="62"/>
                  </a:lnTo>
                  <a:lnTo>
                    <a:pt x="353" y="59"/>
                  </a:lnTo>
                  <a:lnTo>
                    <a:pt x="357" y="59"/>
                  </a:lnTo>
                  <a:lnTo>
                    <a:pt x="357" y="57"/>
                  </a:lnTo>
                  <a:lnTo>
                    <a:pt x="357" y="51"/>
                  </a:lnTo>
                  <a:lnTo>
                    <a:pt x="360" y="48"/>
                  </a:lnTo>
                  <a:lnTo>
                    <a:pt x="366" y="44"/>
                  </a:lnTo>
                  <a:lnTo>
                    <a:pt x="371" y="42"/>
                  </a:lnTo>
                  <a:lnTo>
                    <a:pt x="377" y="44"/>
                  </a:lnTo>
                  <a:lnTo>
                    <a:pt x="382" y="48"/>
                  </a:lnTo>
                  <a:lnTo>
                    <a:pt x="384" y="51"/>
                  </a:lnTo>
                  <a:lnTo>
                    <a:pt x="386" y="57"/>
                  </a:lnTo>
                  <a:lnTo>
                    <a:pt x="386" y="59"/>
                  </a:lnTo>
                  <a:lnTo>
                    <a:pt x="390" y="59"/>
                  </a:lnTo>
                  <a:lnTo>
                    <a:pt x="391" y="61"/>
                  </a:lnTo>
                  <a:lnTo>
                    <a:pt x="395" y="59"/>
                  </a:lnTo>
                  <a:lnTo>
                    <a:pt x="399" y="59"/>
                  </a:lnTo>
                  <a:lnTo>
                    <a:pt x="399" y="57"/>
                  </a:lnTo>
                  <a:lnTo>
                    <a:pt x="401" y="51"/>
                  </a:lnTo>
                  <a:lnTo>
                    <a:pt x="402" y="48"/>
                  </a:lnTo>
                  <a:lnTo>
                    <a:pt x="408" y="44"/>
                  </a:lnTo>
                  <a:lnTo>
                    <a:pt x="413" y="42"/>
                  </a:lnTo>
                  <a:lnTo>
                    <a:pt x="419" y="44"/>
                  </a:lnTo>
                  <a:lnTo>
                    <a:pt x="425" y="48"/>
                  </a:lnTo>
                  <a:lnTo>
                    <a:pt x="428" y="51"/>
                  </a:lnTo>
                  <a:lnTo>
                    <a:pt x="428" y="57"/>
                  </a:lnTo>
                  <a:lnTo>
                    <a:pt x="428" y="59"/>
                  </a:lnTo>
                  <a:lnTo>
                    <a:pt x="432" y="59"/>
                  </a:lnTo>
                  <a:lnTo>
                    <a:pt x="436" y="61"/>
                  </a:lnTo>
                  <a:lnTo>
                    <a:pt x="437" y="59"/>
                  </a:lnTo>
                  <a:lnTo>
                    <a:pt x="441" y="59"/>
                  </a:lnTo>
                  <a:lnTo>
                    <a:pt x="441" y="57"/>
                  </a:lnTo>
                  <a:lnTo>
                    <a:pt x="443" y="51"/>
                  </a:lnTo>
                  <a:lnTo>
                    <a:pt x="447" y="48"/>
                  </a:lnTo>
                  <a:lnTo>
                    <a:pt x="450" y="44"/>
                  </a:lnTo>
                  <a:lnTo>
                    <a:pt x="456" y="42"/>
                  </a:lnTo>
                  <a:lnTo>
                    <a:pt x="463" y="44"/>
                  </a:lnTo>
                  <a:lnTo>
                    <a:pt x="467" y="48"/>
                  </a:lnTo>
                  <a:lnTo>
                    <a:pt x="470" y="51"/>
                  </a:lnTo>
                  <a:lnTo>
                    <a:pt x="472" y="57"/>
                  </a:lnTo>
                  <a:lnTo>
                    <a:pt x="470" y="59"/>
                  </a:lnTo>
                  <a:lnTo>
                    <a:pt x="474" y="59"/>
                  </a:lnTo>
                  <a:lnTo>
                    <a:pt x="478" y="61"/>
                  </a:lnTo>
                  <a:lnTo>
                    <a:pt x="481" y="59"/>
                  </a:lnTo>
                  <a:lnTo>
                    <a:pt x="485" y="59"/>
                  </a:lnTo>
                  <a:lnTo>
                    <a:pt x="483" y="57"/>
                  </a:lnTo>
                  <a:lnTo>
                    <a:pt x="485" y="51"/>
                  </a:lnTo>
                  <a:lnTo>
                    <a:pt x="489" y="48"/>
                  </a:lnTo>
                  <a:lnTo>
                    <a:pt x="492" y="44"/>
                  </a:lnTo>
                  <a:lnTo>
                    <a:pt x="500" y="42"/>
                  </a:lnTo>
                  <a:lnTo>
                    <a:pt x="505" y="44"/>
                  </a:lnTo>
                  <a:lnTo>
                    <a:pt x="509" y="48"/>
                  </a:lnTo>
                  <a:lnTo>
                    <a:pt x="513" y="51"/>
                  </a:lnTo>
                  <a:lnTo>
                    <a:pt x="515" y="57"/>
                  </a:lnTo>
                  <a:lnTo>
                    <a:pt x="515" y="59"/>
                  </a:lnTo>
                  <a:lnTo>
                    <a:pt x="518" y="59"/>
                  </a:lnTo>
                  <a:lnTo>
                    <a:pt x="520" y="61"/>
                  </a:lnTo>
                  <a:lnTo>
                    <a:pt x="524" y="59"/>
                  </a:lnTo>
                  <a:lnTo>
                    <a:pt x="527" y="59"/>
                  </a:lnTo>
                  <a:lnTo>
                    <a:pt x="527" y="57"/>
                  </a:lnTo>
                  <a:lnTo>
                    <a:pt x="527" y="51"/>
                  </a:lnTo>
                  <a:lnTo>
                    <a:pt x="531" y="48"/>
                  </a:lnTo>
                  <a:lnTo>
                    <a:pt x="537" y="44"/>
                  </a:lnTo>
                  <a:lnTo>
                    <a:pt x="542" y="42"/>
                  </a:lnTo>
                  <a:lnTo>
                    <a:pt x="548" y="44"/>
                  </a:lnTo>
                  <a:lnTo>
                    <a:pt x="553" y="48"/>
                  </a:lnTo>
                  <a:lnTo>
                    <a:pt x="555" y="51"/>
                  </a:lnTo>
                  <a:lnTo>
                    <a:pt x="557" y="57"/>
                  </a:lnTo>
                  <a:lnTo>
                    <a:pt x="557" y="59"/>
                  </a:lnTo>
                  <a:lnTo>
                    <a:pt x="560" y="61"/>
                  </a:lnTo>
                  <a:lnTo>
                    <a:pt x="564" y="62"/>
                  </a:lnTo>
                  <a:lnTo>
                    <a:pt x="566" y="59"/>
                  </a:lnTo>
                  <a:lnTo>
                    <a:pt x="570" y="59"/>
                  </a:lnTo>
                  <a:lnTo>
                    <a:pt x="570" y="57"/>
                  </a:lnTo>
                  <a:lnTo>
                    <a:pt x="571" y="51"/>
                  </a:lnTo>
                  <a:lnTo>
                    <a:pt x="575" y="48"/>
                  </a:lnTo>
                  <a:lnTo>
                    <a:pt x="579" y="44"/>
                  </a:lnTo>
                  <a:lnTo>
                    <a:pt x="586" y="42"/>
                  </a:lnTo>
                  <a:lnTo>
                    <a:pt x="592" y="44"/>
                  </a:lnTo>
                  <a:lnTo>
                    <a:pt x="595" y="48"/>
                  </a:lnTo>
                  <a:lnTo>
                    <a:pt x="599" y="51"/>
                  </a:lnTo>
                  <a:lnTo>
                    <a:pt x="601" y="57"/>
                  </a:lnTo>
                  <a:lnTo>
                    <a:pt x="601" y="59"/>
                  </a:lnTo>
                  <a:lnTo>
                    <a:pt x="603" y="59"/>
                  </a:lnTo>
                  <a:lnTo>
                    <a:pt x="606" y="61"/>
                  </a:lnTo>
                  <a:lnTo>
                    <a:pt x="610" y="59"/>
                  </a:lnTo>
                  <a:lnTo>
                    <a:pt x="614" y="59"/>
                  </a:lnTo>
                  <a:lnTo>
                    <a:pt x="614" y="57"/>
                  </a:lnTo>
                  <a:lnTo>
                    <a:pt x="614" y="51"/>
                  </a:lnTo>
                  <a:lnTo>
                    <a:pt x="617" y="48"/>
                  </a:lnTo>
                  <a:lnTo>
                    <a:pt x="623" y="44"/>
                  </a:lnTo>
                  <a:lnTo>
                    <a:pt x="628" y="42"/>
                  </a:lnTo>
                  <a:lnTo>
                    <a:pt x="634" y="44"/>
                  </a:lnTo>
                  <a:lnTo>
                    <a:pt x="638" y="48"/>
                  </a:lnTo>
                  <a:lnTo>
                    <a:pt x="641" y="51"/>
                  </a:lnTo>
                  <a:lnTo>
                    <a:pt x="643" y="57"/>
                  </a:lnTo>
                  <a:lnTo>
                    <a:pt x="643" y="59"/>
                  </a:lnTo>
                  <a:lnTo>
                    <a:pt x="647" y="59"/>
                  </a:lnTo>
                  <a:lnTo>
                    <a:pt x="649" y="61"/>
                  </a:lnTo>
                  <a:lnTo>
                    <a:pt x="652" y="59"/>
                  </a:lnTo>
                  <a:lnTo>
                    <a:pt x="656" y="59"/>
                  </a:lnTo>
                  <a:lnTo>
                    <a:pt x="656" y="57"/>
                  </a:lnTo>
                  <a:lnTo>
                    <a:pt x="658" y="51"/>
                  </a:lnTo>
                  <a:lnTo>
                    <a:pt x="660" y="48"/>
                  </a:lnTo>
                  <a:lnTo>
                    <a:pt x="665" y="44"/>
                  </a:lnTo>
                  <a:lnTo>
                    <a:pt x="671" y="42"/>
                  </a:lnTo>
                  <a:lnTo>
                    <a:pt x="676" y="44"/>
                  </a:lnTo>
                  <a:lnTo>
                    <a:pt x="682" y="48"/>
                  </a:lnTo>
                  <a:lnTo>
                    <a:pt x="685" y="51"/>
                  </a:lnTo>
                  <a:lnTo>
                    <a:pt x="685" y="57"/>
                  </a:lnTo>
                  <a:lnTo>
                    <a:pt x="685" y="59"/>
                  </a:lnTo>
                  <a:lnTo>
                    <a:pt x="689" y="59"/>
                  </a:lnTo>
                  <a:lnTo>
                    <a:pt x="693" y="61"/>
                  </a:lnTo>
                  <a:lnTo>
                    <a:pt x="695" y="59"/>
                  </a:lnTo>
                  <a:lnTo>
                    <a:pt x="698" y="59"/>
                  </a:lnTo>
                  <a:lnTo>
                    <a:pt x="698" y="57"/>
                  </a:lnTo>
                  <a:lnTo>
                    <a:pt x="700" y="51"/>
                  </a:lnTo>
                  <a:lnTo>
                    <a:pt x="702" y="48"/>
                  </a:lnTo>
                  <a:lnTo>
                    <a:pt x="707" y="44"/>
                  </a:lnTo>
                  <a:lnTo>
                    <a:pt x="713" y="42"/>
                  </a:lnTo>
                  <a:lnTo>
                    <a:pt x="718" y="44"/>
                  </a:lnTo>
                  <a:lnTo>
                    <a:pt x="724" y="48"/>
                  </a:lnTo>
                  <a:lnTo>
                    <a:pt x="728" y="51"/>
                  </a:lnTo>
                  <a:lnTo>
                    <a:pt x="728" y="57"/>
                  </a:lnTo>
                  <a:lnTo>
                    <a:pt x="728" y="59"/>
                  </a:lnTo>
                  <a:lnTo>
                    <a:pt x="731" y="59"/>
                  </a:lnTo>
                  <a:lnTo>
                    <a:pt x="735" y="61"/>
                  </a:lnTo>
                  <a:lnTo>
                    <a:pt x="739" y="59"/>
                  </a:lnTo>
                  <a:lnTo>
                    <a:pt x="742" y="59"/>
                  </a:lnTo>
                  <a:lnTo>
                    <a:pt x="740" y="57"/>
                  </a:lnTo>
                  <a:lnTo>
                    <a:pt x="742" y="51"/>
                  </a:lnTo>
                  <a:lnTo>
                    <a:pt x="746" y="48"/>
                  </a:lnTo>
                  <a:lnTo>
                    <a:pt x="750" y="44"/>
                  </a:lnTo>
                  <a:lnTo>
                    <a:pt x="757" y="42"/>
                  </a:lnTo>
                  <a:lnTo>
                    <a:pt x="762" y="44"/>
                  </a:lnTo>
                  <a:lnTo>
                    <a:pt x="766" y="48"/>
                  </a:lnTo>
                  <a:lnTo>
                    <a:pt x="770" y="51"/>
                  </a:lnTo>
                  <a:lnTo>
                    <a:pt x="772" y="57"/>
                  </a:lnTo>
                  <a:lnTo>
                    <a:pt x="772" y="59"/>
                  </a:lnTo>
                  <a:lnTo>
                    <a:pt x="775" y="61"/>
                  </a:lnTo>
                  <a:lnTo>
                    <a:pt x="777" y="62"/>
                  </a:lnTo>
                  <a:lnTo>
                    <a:pt x="781" y="59"/>
                  </a:lnTo>
                  <a:lnTo>
                    <a:pt x="785" y="59"/>
                  </a:lnTo>
                  <a:lnTo>
                    <a:pt x="785" y="57"/>
                  </a:lnTo>
                  <a:lnTo>
                    <a:pt x="786" y="51"/>
                  </a:lnTo>
                  <a:lnTo>
                    <a:pt x="788" y="48"/>
                  </a:lnTo>
                  <a:lnTo>
                    <a:pt x="794" y="44"/>
                  </a:lnTo>
                  <a:lnTo>
                    <a:pt x="799" y="42"/>
                  </a:lnTo>
                  <a:lnTo>
                    <a:pt x="805" y="44"/>
                  </a:lnTo>
                  <a:lnTo>
                    <a:pt x="810" y="48"/>
                  </a:lnTo>
                  <a:lnTo>
                    <a:pt x="814" y="51"/>
                  </a:lnTo>
                  <a:lnTo>
                    <a:pt x="814" y="57"/>
                  </a:lnTo>
                  <a:lnTo>
                    <a:pt x="814" y="59"/>
                  </a:lnTo>
                  <a:lnTo>
                    <a:pt x="819" y="61"/>
                  </a:lnTo>
                  <a:lnTo>
                    <a:pt x="823" y="59"/>
                  </a:lnTo>
                  <a:lnTo>
                    <a:pt x="823" y="57"/>
                  </a:lnTo>
                  <a:lnTo>
                    <a:pt x="825" y="51"/>
                  </a:lnTo>
                  <a:lnTo>
                    <a:pt x="827" y="48"/>
                  </a:lnTo>
                  <a:lnTo>
                    <a:pt x="832" y="44"/>
                  </a:lnTo>
                  <a:lnTo>
                    <a:pt x="838" y="42"/>
                  </a:lnTo>
                  <a:lnTo>
                    <a:pt x="843" y="44"/>
                  </a:lnTo>
                  <a:lnTo>
                    <a:pt x="849" y="48"/>
                  </a:lnTo>
                  <a:lnTo>
                    <a:pt x="853" y="51"/>
                  </a:lnTo>
                  <a:lnTo>
                    <a:pt x="853" y="57"/>
                  </a:lnTo>
                  <a:lnTo>
                    <a:pt x="853" y="59"/>
                  </a:lnTo>
                  <a:lnTo>
                    <a:pt x="858" y="61"/>
                  </a:lnTo>
                  <a:lnTo>
                    <a:pt x="862" y="62"/>
                  </a:lnTo>
                  <a:lnTo>
                    <a:pt x="865" y="61"/>
                  </a:lnTo>
                  <a:lnTo>
                    <a:pt x="869" y="59"/>
                  </a:lnTo>
                  <a:lnTo>
                    <a:pt x="869" y="57"/>
                  </a:lnTo>
                  <a:lnTo>
                    <a:pt x="871" y="51"/>
                  </a:lnTo>
                  <a:lnTo>
                    <a:pt x="875" y="48"/>
                  </a:lnTo>
                  <a:lnTo>
                    <a:pt x="878" y="44"/>
                  </a:lnTo>
                  <a:lnTo>
                    <a:pt x="886" y="42"/>
                  </a:lnTo>
                  <a:lnTo>
                    <a:pt x="891" y="44"/>
                  </a:lnTo>
                  <a:lnTo>
                    <a:pt x="895" y="48"/>
                  </a:lnTo>
                  <a:lnTo>
                    <a:pt x="898" y="51"/>
                  </a:lnTo>
                  <a:lnTo>
                    <a:pt x="900" y="57"/>
                  </a:lnTo>
                  <a:lnTo>
                    <a:pt x="900" y="59"/>
                  </a:lnTo>
                  <a:lnTo>
                    <a:pt x="904" y="61"/>
                  </a:lnTo>
                  <a:lnTo>
                    <a:pt x="908" y="64"/>
                  </a:lnTo>
                  <a:lnTo>
                    <a:pt x="911" y="68"/>
                  </a:lnTo>
                  <a:lnTo>
                    <a:pt x="911" y="73"/>
                  </a:lnTo>
                  <a:lnTo>
                    <a:pt x="911" y="79"/>
                  </a:lnTo>
                  <a:lnTo>
                    <a:pt x="908" y="84"/>
                  </a:lnTo>
                  <a:lnTo>
                    <a:pt x="902" y="86"/>
                  </a:lnTo>
                  <a:lnTo>
                    <a:pt x="897" y="88"/>
                  </a:lnTo>
                  <a:lnTo>
                    <a:pt x="895" y="88"/>
                  </a:lnTo>
                  <a:lnTo>
                    <a:pt x="897" y="90"/>
                  </a:lnTo>
                  <a:lnTo>
                    <a:pt x="898" y="94"/>
                  </a:lnTo>
                  <a:lnTo>
                    <a:pt x="900" y="99"/>
                  </a:lnTo>
                  <a:lnTo>
                    <a:pt x="900" y="99"/>
                  </a:lnTo>
                  <a:lnTo>
                    <a:pt x="904" y="101"/>
                  </a:lnTo>
                  <a:lnTo>
                    <a:pt x="908" y="105"/>
                  </a:lnTo>
                  <a:lnTo>
                    <a:pt x="911" y="108"/>
                  </a:lnTo>
                  <a:lnTo>
                    <a:pt x="911" y="114"/>
                  </a:lnTo>
                  <a:lnTo>
                    <a:pt x="911" y="119"/>
                  </a:lnTo>
                  <a:lnTo>
                    <a:pt x="908" y="125"/>
                  </a:lnTo>
                  <a:lnTo>
                    <a:pt x="902" y="129"/>
                  </a:lnTo>
                  <a:lnTo>
                    <a:pt x="897" y="129"/>
                  </a:lnTo>
                  <a:lnTo>
                    <a:pt x="893" y="129"/>
                  </a:lnTo>
                  <a:lnTo>
                    <a:pt x="887" y="127"/>
                  </a:lnTo>
                  <a:lnTo>
                    <a:pt x="884" y="121"/>
                  </a:lnTo>
                  <a:lnTo>
                    <a:pt x="882" y="127"/>
                  </a:lnTo>
                  <a:lnTo>
                    <a:pt x="876" y="129"/>
                  </a:lnTo>
                  <a:lnTo>
                    <a:pt x="873" y="129"/>
                  </a:lnTo>
                  <a:lnTo>
                    <a:pt x="865" y="129"/>
                  </a:lnTo>
                  <a:lnTo>
                    <a:pt x="862" y="125"/>
                  </a:lnTo>
                  <a:lnTo>
                    <a:pt x="856" y="129"/>
                  </a:lnTo>
                  <a:lnTo>
                    <a:pt x="851" y="129"/>
                  </a:lnTo>
                  <a:lnTo>
                    <a:pt x="845" y="129"/>
                  </a:lnTo>
                  <a:lnTo>
                    <a:pt x="841" y="127"/>
                  </a:lnTo>
                  <a:lnTo>
                    <a:pt x="838" y="121"/>
                  </a:lnTo>
                  <a:lnTo>
                    <a:pt x="834" y="127"/>
                  </a:lnTo>
                  <a:lnTo>
                    <a:pt x="830" y="129"/>
                  </a:lnTo>
                  <a:lnTo>
                    <a:pt x="825" y="129"/>
                  </a:lnTo>
                  <a:lnTo>
                    <a:pt x="821" y="129"/>
                  </a:lnTo>
                  <a:lnTo>
                    <a:pt x="819" y="127"/>
                  </a:lnTo>
                  <a:lnTo>
                    <a:pt x="816" y="129"/>
                  </a:lnTo>
                  <a:lnTo>
                    <a:pt x="812" y="129"/>
                  </a:lnTo>
                  <a:lnTo>
                    <a:pt x="807" y="129"/>
                  </a:lnTo>
                  <a:lnTo>
                    <a:pt x="803" y="127"/>
                  </a:lnTo>
                  <a:lnTo>
                    <a:pt x="799" y="121"/>
                  </a:lnTo>
                  <a:lnTo>
                    <a:pt x="796" y="127"/>
                  </a:lnTo>
                  <a:lnTo>
                    <a:pt x="792" y="129"/>
                  </a:lnTo>
                  <a:lnTo>
                    <a:pt x="786" y="129"/>
                  </a:lnTo>
                  <a:lnTo>
                    <a:pt x="783" y="129"/>
                  </a:lnTo>
                  <a:lnTo>
                    <a:pt x="777" y="127"/>
                  </a:lnTo>
                  <a:lnTo>
                    <a:pt x="774" y="129"/>
                  </a:lnTo>
                  <a:lnTo>
                    <a:pt x="768" y="129"/>
                  </a:lnTo>
                  <a:lnTo>
                    <a:pt x="764" y="129"/>
                  </a:lnTo>
                  <a:lnTo>
                    <a:pt x="759" y="127"/>
                  </a:lnTo>
                  <a:lnTo>
                    <a:pt x="755" y="121"/>
                  </a:lnTo>
                  <a:lnTo>
                    <a:pt x="753" y="127"/>
                  </a:lnTo>
                  <a:lnTo>
                    <a:pt x="748" y="129"/>
                  </a:lnTo>
                  <a:lnTo>
                    <a:pt x="744" y="129"/>
                  </a:lnTo>
                  <a:lnTo>
                    <a:pt x="739" y="129"/>
                  </a:lnTo>
                  <a:lnTo>
                    <a:pt x="735" y="127"/>
                  </a:lnTo>
                  <a:lnTo>
                    <a:pt x="731" y="129"/>
                  </a:lnTo>
                  <a:lnTo>
                    <a:pt x="726" y="129"/>
                  </a:lnTo>
                  <a:lnTo>
                    <a:pt x="720" y="129"/>
                  </a:lnTo>
                  <a:lnTo>
                    <a:pt x="717" y="127"/>
                  </a:lnTo>
                  <a:lnTo>
                    <a:pt x="713" y="121"/>
                  </a:lnTo>
                  <a:lnTo>
                    <a:pt x="709" y="127"/>
                  </a:lnTo>
                  <a:lnTo>
                    <a:pt x="706" y="129"/>
                  </a:lnTo>
                  <a:lnTo>
                    <a:pt x="700" y="129"/>
                  </a:lnTo>
                  <a:lnTo>
                    <a:pt x="696" y="129"/>
                  </a:lnTo>
                  <a:lnTo>
                    <a:pt x="693" y="127"/>
                  </a:lnTo>
                  <a:lnTo>
                    <a:pt x="687" y="129"/>
                  </a:lnTo>
                  <a:lnTo>
                    <a:pt x="684" y="129"/>
                  </a:lnTo>
                  <a:lnTo>
                    <a:pt x="678" y="129"/>
                  </a:lnTo>
                  <a:lnTo>
                    <a:pt x="674" y="127"/>
                  </a:lnTo>
                  <a:lnTo>
                    <a:pt x="671" y="121"/>
                  </a:lnTo>
                  <a:lnTo>
                    <a:pt x="667" y="127"/>
                  </a:lnTo>
                  <a:lnTo>
                    <a:pt x="663" y="129"/>
                  </a:lnTo>
                  <a:lnTo>
                    <a:pt x="658" y="129"/>
                  </a:lnTo>
                  <a:lnTo>
                    <a:pt x="654" y="129"/>
                  </a:lnTo>
                  <a:lnTo>
                    <a:pt x="649" y="127"/>
                  </a:lnTo>
                  <a:lnTo>
                    <a:pt x="645" y="129"/>
                  </a:lnTo>
                  <a:lnTo>
                    <a:pt x="641" y="129"/>
                  </a:lnTo>
                  <a:lnTo>
                    <a:pt x="636" y="129"/>
                  </a:lnTo>
                  <a:lnTo>
                    <a:pt x="630" y="127"/>
                  </a:lnTo>
                  <a:lnTo>
                    <a:pt x="628" y="121"/>
                  </a:lnTo>
                  <a:lnTo>
                    <a:pt x="625" y="127"/>
                  </a:lnTo>
                  <a:lnTo>
                    <a:pt x="621" y="129"/>
                  </a:lnTo>
                  <a:lnTo>
                    <a:pt x="616" y="129"/>
                  </a:lnTo>
                  <a:lnTo>
                    <a:pt x="610" y="129"/>
                  </a:lnTo>
                  <a:lnTo>
                    <a:pt x="606" y="127"/>
                  </a:lnTo>
                  <a:lnTo>
                    <a:pt x="603" y="129"/>
                  </a:lnTo>
                  <a:lnTo>
                    <a:pt x="597" y="129"/>
                  </a:lnTo>
                  <a:lnTo>
                    <a:pt x="594" y="129"/>
                  </a:lnTo>
                  <a:lnTo>
                    <a:pt x="588" y="127"/>
                  </a:lnTo>
                  <a:lnTo>
                    <a:pt x="584" y="121"/>
                  </a:lnTo>
                  <a:lnTo>
                    <a:pt x="582" y="127"/>
                  </a:lnTo>
                  <a:lnTo>
                    <a:pt x="577" y="129"/>
                  </a:lnTo>
                  <a:lnTo>
                    <a:pt x="573" y="129"/>
                  </a:lnTo>
                  <a:lnTo>
                    <a:pt x="568" y="129"/>
                  </a:lnTo>
                  <a:lnTo>
                    <a:pt x="564" y="127"/>
                  </a:lnTo>
                  <a:lnTo>
                    <a:pt x="559" y="129"/>
                  </a:lnTo>
                  <a:lnTo>
                    <a:pt x="555" y="129"/>
                  </a:lnTo>
                  <a:lnTo>
                    <a:pt x="549" y="129"/>
                  </a:lnTo>
                  <a:lnTo>
                    <a:pt x="546" y="127"/>
                  </a:lnTo>
                  <a:lnTo>
                    <a:pt x="542" y="121"/>
                  </a:lnTo>
                  <a:lnTo>
                    <a:pt x="538" y="127"/>
                  </a:lnTo>
                  <a:lnTo>
                    <a:pt x="535" y="129"/>
                  </a:lnTo>
                  <a:lnTo>
                    <a:pt x="529" y="129"/>
                  </a:lnTo>
                  <a:lnTo>
                    <a:pt x="524" y="129"/>
                  </a:lnTo>
                  <a:lnTo>
                    <a:pt x="520" y="127"/>
                  </a:lnTo>
                  <a:lnTo>
                    <a:pt x="516" y="129"/>
                  </a:lnTo>
                  <a:lnTo>
                    <a:pt x="511" y="129"/>
                  </a:lnTo>
                  <a:lnTo>
                    <a:pt x="507" y="129"/>
                  </a:lnTo>
                  <a:lnTo>
                    <a:pt x="502" y="127"/>
                  </a:lnTo>
                  <a:lnTo>
                    <a:pt x="500" y="121"/>
                  </a:lnTo>
                  <a:lnTo>
                    <a:pt x="496" y="127"/>
                  </a:lnTo>
                  <a:lnTo>
                    <a:pt x="491" y="129"/>
                  </a:lnTo>
                  <a:lnTo>
                    <a:pt x="487" y="129"/>
                  </a:lnTo>
                  <a:lnTo>
                    <a:pt x="481" y="129"/>
                  </a:lnTo>
                  <a:lnTo>
                    <a:pt x="478" y="127"/>
                  </a:lnTo>
                  <a:lnTo>
                    <a:pt x="474" y="129"/>
                  </a:lnTo>
                  <a:lnTo>
                    <a:pt x="469" y="129"/>
                  </a:lnTo>
                  <a:lnTo>
                    <a:pt x="463" y="129"/>
                  </a:lnTo>
                  <a:lnTo>
                    <a:pt x="459" y="127"/>
                  </a:lnTo>
                  <a:lnTo>
                    <a:pt x="456" y="121"/>
                  </a:lnTo>
                  <a:lnTo>
                    <a:pt x="454" y="127"/>
                  </a:lnTo>
                  <a:lnTo>
                    <a:pt x="448" y="129"/>
                  </a:lnTo>
                  <a:lnTo>
                    <a:pt x="443" y="129"/>
                  </a:lnTo>
                  <a:lnTo>
                    <a:pt x="439" y="129"/>
                  </a:lnTo>
                  <a:lnTo>
                    <a:pt x="436" y="127"/>
                  </a:lnTo>
                  <a:lnTo>
                    <a:pt x="430" y="129"/>
                  </a:lnTo>
                  <a:lnTo>
                    <a:pt x="426" y="129"/>
                  </a:lnTo>
                  <a:lnTo>
                    <a:pt x="421" y="129"/>
                  </a:lnTo>
                  <a:lnTo>
                    <a:pt x="417" y="127"/>
                  </a:lnTo>
                  <a:lnTo>
                    <a:pt x="413" y="121"/>
                  </a:lnTo>
                  <a:lnTo>
                    <a:pt x="410" y="127"/>
                  </a:lnTo>
                  <a:lnTo>
                    <a:pt x="406" y="129"/>
                  </a:lnTo>
                  <a:lnTo>
                    <a:pt x="401" y="129"/>
                  </a:lnTo>
                  <a:lnTo>
                    <a:pt x="397" y="129"/>
                  </a:lnTo>
                  <a:lnTo>
                    <a:pt x="391" y="127"/>
                  </a:lnTo>
                  <a:lnTo>
                    <a:pt x="388" y="129"/>
                  </a:lnTo>
                  <a:lnTo>
                    <a:pt x="384" y="129"/>
                  </a:lnTo>
                  <a:lnTo>
                    <a:pt x="379" y="129"/>
                  </a:lnTo>
                  <a:lnTo>
                    <a:pt x="375" y="127"/>
                  </a:lnTo>
                  <a:lnTo>
                    <a:pt x="371" y="121"/>
                  </a:lnTo>
                  <a:lnTo>
                    <a:pt x="368" y="127"/>
                  </a:lnTo>
                  <a:lnTo>
                    <a:pt x="364" y="129"/>
                  </a:lnTo>
                  <a:lnTo>
                    <a:pt x="358" y="129"/>
                  </a:lnTo>
                  <a:lnTo>
                    <a:pt x="353" y="129"/>
                  </a:lnTo>
                  <a:lnTo>
                    <a:pt x="349" y="127"/>
                  </a:lnTo>
                  <a:lnTo>
                    <a:pt x="346" y="129"/>
                  </a:lnTo>
                  <a:lnTo>
                    <a:pt x="340" y="129"/>
                  </a:lnTo>
                  <a:lnTo>
                    <a:pt x="334" y="129"/>
                  </a:lnTo>
                  <a:lnTo>
                    <a:pt x="331" y="127"/>
                  </a:lnTo>
                  <a:lnTo>
                    <a:pt x="327" y="121"/>
                  </a:lnTo>
                  <a:lnTo>
                    <a:pt x="325" y="127"/>
                  </a:lnTo>
                  <a:lnTo>
                    <a:pt x="320" y="129"/>
                  </a:lnTo>
                  <a:lnTo>
                    <a:pt x="314" y="129"/>
                  </a:lnTo>
                  <a:lnTo>
                    <a:pt x="311" y="129"/>
                  </a:lnTo>
                  <a:lnTo>
                    <a:pt x="307" y="127"/>
                  </a:lnTo>
                  <a:lnTo>
                    <a:pt x="301" y="129"/>
                  </a:lnTo>
                  <a:lnTo>
                    <a:pt x="298" y="129"/>
                  </a:lnTo>
                  <a:lnTo>
                    <a:pt x="292" y="129"/>
                  </a:lnTo>
                  <a:lnTo>
                    <a:pt x="289" y="127"/>
                  </a:lnTo>
                  <a:lnTo>
                    <a:pt x="285" y="121"/>
                  </a:lnTo>
                  <a:lnTo>
                    <a:pt x="281" y="127"/>
                  </a:lnTo>
                  <a:lnTo>
                    <a:pt x="278" y="129"/>
                  </a:lnTo>
                  <a:lnTo>
                    <a:pt x="272" y="129"/>
                  </a:lnTo>
                  <a:lnTo>
                    <a:pt x="268" y="129"/>
                  </a:lnTo>
                  <a:lnTo>
                    <a:pt x="263" y="127"/>
                  </a:lnTo>
                  <a:lnTo>
                    <a:pt x="259" y="129"/>
                  </a:lnTo>
                  <a:lnTo>
                    <a:pt x="256" y="129"/>
                  </a:lnTo>
                  <a:lnTo>
                    <a:pt x="250" y="129"/>
                  </a:lnTo>
                  <a:lnTo>
                    <a:pt x="246" y="127"/>
                  </a:lnTo>
                  <a:lnTo>
                    <a:pt x="243" y="121"/>
                  </a:lnTo>
                  <a:lnTo>
                    <a:pt x="239" y="127"/>
                  </a:lnTo>
                  <a:lnTo>
                    <a:pt x="235" y="129"/>
                  </a:lnTo>
                  <a:lnTo>
                    <a:pt x="230" y="129"/>
                  </a:lnTo>
                  <a:lnTo>
                    <a:pt x="224" y="129"/>
                  </a:lnTo>
                  <a:lnTo>
                    <a:pt x="221" y="125"/>
                  </a:lnTo>
                  <a:lnTo>
                    <a:pt x="215" y="129"/>
                  </a:lnTo>
                  <a:lnTo>
                    <a:pt x="211" y="129"/>
                  </a:lnTo>
                  <a:lnTo>
                    <a:pt x="206" y="129"/>
                  </a:lnTo>
                  <a:lnTo>
                    <a:pt x="200" y="127"/>
                  </a:lnTo>
                  <a:lnTo>
                    <a:pt x="199" y="121"/>
                  </a:lnTo>
                  <a:lnTo>
                    <a:pt x="195" y="127"/>
                  </a:lnTo>
                  <a:lnTo>
                    <a:pt x="191" y="129"/>
                  </a:lnTo>
                  <a:lnTo>
                    <a:pt x="186" y="129"/>
                  </a:lnTo>
                  <a:lnTo>
                    <a:pt x="180" y="129"/>
                  </a:lnTo>
                  <a:lnTo>
                    <a:pt x="177" y="127"/>
                  </a:lnTo>
                  <a:lnTo>
                    <a:pt x="173" y="129"/>
                  </a:lnTo>
                  <a:lnTo>
                    <a:pt x="167" y="129"/>
                  </a:lnTo>
                  <a:lnTo>
                    <a:pt x="162" y="129"/>
                  </a:lnTo>
                  <a:lnTo>
                    <a:pt x="158" y="127"/>
                  </a:lnTo>
                  <a:lnTo>
                    <a:pt x="154" y="121"/>
                  </a:lnTo>
                  <a:lnTo>
                    <a:pt x="153" y="127"/>
                  </a:lnTo>
                  <a:lnTo>
                    <a:pt x="147" y="129"/>
                  </a:lnTo>
                  <a:lnTo>
                    <a:pt x="142" y="129"/>
                  </a:lnTo>
                  <a:lnTo>
                    <a:pt x="138" y="129"/>
                  </a:lnTo>
                  <a:lnTo>
                    <a:pt x="134" y="127"/>
                  </a:lnTo>
                  <a:lnTo>
                    <a:pt x="131" y="129"/>
                  </a:lnTo>
                  <a:lnTo>
                    <a:pt x="125" y="129"/>
                  </a:lnTo>
                  <a:lnTo>
                    <a:pt x="120" y="129"/>
                  </a:lnTo>
                  <a:lnTo>
                    <a:pt x="116" y="127"/>
                  </a:lnTo>
                  <a:lnTo>
                    <a:pt x="112" y="121"/>
                  </a:lnTo>
                  <a:lnTo>
                    <a:pt x="109" y="127"/>
                  </a:lnTo>
                  <a:lnTo>
                    <a:pt x="105" y="129"/>
                  </a:lnTo>
                  <a:lnTo>
                    <a:pt x="99" y="129"/>
                  </a:lnTo>
                  <a:lnTo>
                    <a:pt x="96" y="129"/>
                  </a:lnTo>
                  <a:lnTo>
                    <a:pt x="92" y="127"/>
                  </a:lnTo>
                  <a:lnTo>
                    <a:pt x="87" y="129"/>
                  </a:lnTo>
                  <a:lnTo>
                    <a:pt x="83" y="129"/>
                  </a:lnTo>
                  <a:lnTo>
                    <a:pt x="77" y="129"/>
                  </a:lnTo>
                  <a:lnTo>
                    <a:pt x="74" y="127"/>
                  </a:lnTo>
                  <a:lnTo>
                    <a:pt x="70" y="121"/>
                  </a:lnTo>
                  <a:lnTo>
                    <a:pt x="66" y="127"/>
                  </a:lnTo>
                  <a:lnTo>
                    <a:pt x="63" y="129"/>
                  </a:lnTo>
                  <a:lnTo>
                    <a:pt x="57" y="129"/>
                  </a:lnTo>
                  <a:lnTo>
                    <a:pt x="52" y="129"/>
                  </a:lnTo>
                  <a:lnTo>
                    <a:pt x="46" y="125"/>
                  </a:lnTo>
                  <a:lnTo>
                    <a:pt x="42" y="119"/>
                  </a:lnTo>
                  <a:lnTo>
                    <a:pt x="42" y="114"/>
                  </a:lnTo>
                  <a:lnTo>
                    <a:pt x="42" y="108"/>
                  </a:lnTo>
                  <a:lnTo>
                    <a:pt x="46" y="105"/>
                  </a:lnTo>
                  <a:lnTo>
                    <a:pt x="50" y="101"/>
                  </a:lnTo>
                  <a:lnTo>
                    <a:pt x="55" y="99"/>
                  </a:lnTo>
                  <a:lnTo>
                    <a:pt x="55" y="99"/>
                  </a:lnTo>
                  <a:lnTo>
                    <a:pt x="55" y="94"/>
                  </a:lnTo>
                  <a:lnTo>
                    <a:pt x="57" y="90"/>
                  </a:lnTo>
                  <a:lnTo>
                    <a:pt x="61" y="88"/>
                  </a:lnTo>
                  <a:lnTo>
                    <a:pt x="57" y="88"/>
                  </a:lnTo>
                  <a:lnTo>
                    <a:pt x="52" y="88"/>
                  </a:lnTo>
                  <a:lnTo>
                    <a:pt x="48" y="84"/>
                  </a:lnTo>
                  <a:lnTo>
                    <a:pt x="44" y="88"/>
                  </a:lnTo>
                  <a:lnTo>
                    <a:pt x="41" y="88"/>
                  </a:lnTo>
                  <a:lnTo>
                    <a:pt x="35" y="86"/>
                  </a:lnTo>
                  <a:lnTo>
                    <a:pt x="30" y="84"/>
                  </a:lnTo>
                  <a:lnTo>
                    <a:pt x="28" y="81"/>
                  </a:lnTo>
                  <a:lnTo>
                    <a:pt x="24" y="84"/>
                  </a:lnTo>
                  <a:lnTo>
                    <a:pt x="20" y="86"/>
                  </a:lnTo>
                  <a:lnTo>
                    <a:pt x="15" y="88"/>
                  </a:lnTo>
                  <a:lnTo>
                    <a:pt x="9" y="86"/>
                  </a:lnTo>
                  <a:lnTo>
                    <a:pt x="4" y="84"/>
                  </a:lnTo>
                  <a:lnTo>
                    <a:pt x="0" y="79"/>
                  </a:lnTo>
                  <a:lnTo>
                    <a:pt x="0" y="73"/>
                  </a:lnTo>
                  <a:lnTo>
                    <a:pt x="0" y="68"/>
                  </a:lnTo>
                  <a:lnTo>
                    <a:pt x="4" y="64"/>
                  </a:lnTo>
                  <a:lnTo>
                    <a:pt x="8" y="61"/>
                  </a:lnTo>
                  <a:lnTo>
                    <a:pt x="13" y="59"/>
                  </a:lnTo>
                  <a:lnTo>
                    <a:pt x="13" y="57"/>
                  </a:lnTo>
                  <a:lnTo>
                    <a:pt x="13" y="51"/>
                  </a:lnTo>
                  <a:lnTo>
                    <a:pt x="17" y="48"/>
                  </a:lnTo>
                  <a:lnTo>
                    <a:pt x="22" y="44"/>
                  </a:lnTo>
                  <a:lnTo>
                    <a:pt x="28" y="42"/>
                  </a:lnTo>
                  <a:close/>
                  <a:moveTo>
                    <a:pt x="4567" y="42"/>
                  </a:moveTo>
                  <a:lnTo>
                    <a:pt x="4572" y="42"/>
                  </a:lnTo>
                  <a:lnTo>
                    <a:pt x="4578" y="46"/>
                  </a:lnTo>
                  <a:lnTo>
                    <a:pt x="4581" y="51"/>
                  </a:lnTo>
                  <a:lnTo>
                    <a:pt x="4581" y="57"/>
                  </a:lnTo>
                  <a:lnTo>
                    <a:pt x="4581" y="57"/>
                  </a:lnTo>
                  <a:lnTo>
                    <a:pt x="4587" y="59"/>
                  </a:lnTo>
                  <a:lnTo>
                    <a:pt x="4591" y="62"/>
                  </a:lnTo>
                  <a:lnTo>
                    <a:pt x="4594" y="66"/>
                  </a:lnTo>
                  <a:lnTo>
                    <a:pt x="4594" y="72"/>
                  </a:lnTo>
                  <a:lnTo>
                    <a:pt x="4594" y="77"/>
                  </a:lnTo>
                  <a:lnTo>
                    <a:pt x="4591" y="83"/>
                  </a:lnTo>
                  <a:lnTo>
                    <a:pt x="4585" y="86"/>
                  </a:lnTo>
                  <a:lnTo>
                    <a:pt x="4580" y="86"/>
                  </a:lnTo>
                  <a:lnTo>
                    <a:pt x="4574" y="86"/>
                  </a:lnTo>
                  <a:lnTo>
                    <a:pt x="4570" y="84"/>
                  </a:lnTo>
                  <a:lnTo>
                    <a:pt x="4567" y="79"/>
                  </a:lnTo>
                  <a:lnTo>
                    <a:pt x="4563" y="84"/>
                  </a:lnTo>
                  <a:lnTo>
                    <a:pt x="4559" y="86"/>
                  </a:lnTo>
                  <a:lnTo>
                    <a:pt x="4554" y="86"/>
                  </a:lnTo>
                  <a:lnTo>
                    <a:pt x="4548" y="86"/>
                  </a:lnTo>
                  <a:lnTo>
                    <a:pt x="4543" y="83"/>
                  </a:lnTo>
                  <a:lnTo>
                    <a:pt x="4541" y="77"/>
                  </a:lnTo>
                  <a:lnTo>
                    <a:pt x="4539" y="72"/>
                  </a:lnTo>
                  <a:lnTo>
                    <a:pt x="4541" y="66"/>
                  </a:lnTo>
                  <a:lnTo>
                    <a:pt x="4543" y="62"/>
                  </a:lnTo>
                  <a:lnTo>
                    <a:pt x="4547" y="59"/>
                  </a:lnTo>
                  <a:lnTo>
                    <a:pt x="4552" y="57"/>
                  </a:lnTo>
                  <a:lnTo>
                    <a:pt x="4552" y="57"/>
                  </a:lnTo>
                  <a:lnTo>
                    <a:pt x="4554" y="51"/>
                  </a:lnTo>
                  <a:lnTo>
                    <a:pt x="4556" y="46"/>
                  </a:lnTo>
                  <a:lnTo>
                    <a:pt x="4561" y="42"/>
                  </a:lnTo>
                  <a:lnTo>
                    <a:pt x="4567" y="42"/>
                  </a:lnTo>
                  <a:close/>
                  <a:moveTo>
                    <a:pt x="4354" y="42"/>
                  </a:moveTo>
                  <a:lnTo>
                    <a:pt x="4361" y="42"/>
                  </a:lnTo>
                  <a:lnTo>
                    <a:pt x="4365" y="46"/>
                  </a:lnTo>
                  <a:lnTo>
                    <a:pt x="4368" y="51"/>
                  </a:lnTo>
                  <a:lnTo>
                    <a:pt x="4370" y="57"/>
                  </a:lnTo>
                  <a:lnTo>
                    <a:pt x="4368" y="57"/>
                  </a:lnTo>
                  <a:lnTo>
                    <a:pt x="4372" y="59"/>
                  </a:lnTo>
                  <a:lnTo>
                    <a:pt x="4376" y="61"/>
                  </a:lnTo>
                  <a:lnTo>
                    <a:pt x="4378" y="59"/>
                  </a:lnTo>
                  <a:lnTo>
                    <a:pt x="4381" y="57"/>
                  </a:lnTo>
                  <a:lnTo>
                    <a:pt x="4381" y="57"/>
                  </a:lnTo>
                  <a:lnTo>
                    <a:pt x="4383" y="51"/>
                  </a:lnTo>
                  <a:lnTo>
                    <a:pt x="4385" y="46"/>
                  </a:lnTo>
                  <a:lnTo>
                    <a:pt x="4390" y="42"/>
                  </a:lnTo>
                  <a:lnTo>
                    <a:pt x="4396" y="42"/>
                  </a:lnTo>
                  <a:lnTo>
                    <a:pt x="4401" y="42"/>
                  </a:lnTo>
                  <a:lnTo>
                    <a:pt x="4407" y="46"/>
                  </a:lnTo>
                  <a:lnTo>
                    <a:pt x="4411" y="51"/>
                  </a:lnTo>
                  <a:lnTo>
                    <a:pt x="4411" y="57"/>
                  </a:lnTo>
                  <a:lnTo>
                    <a:pt x="4411" y="57"/>
                  </a:lnTo>
                  <a:lnTo>
                    <a:pt x="4414" y="59"/>
                  </a:lnTo>
                  <a:lnTo>
                    <a:pt x="4418" y="61"/>
                  </a:lnTo>
                  <a:lnTo>
                    <a:pt x="4420" y="59"/>
                  </a:lnTo>
                  <a:lnTo>
                    <a:pt x="4423" y="57"/>
                  </a:lnTo>
                  <a:lnTo>
                    <a:pt x="4423" y="57"/>
                  </a:lnTo>
                  <a:lnTo>
                    <a:pt x="4425" y="51"/>
                  </a:lnTo>
                  <a:lnTo>
                    <a:pt x="4429" y="46"/>
                  </a:lnTo>
                  <a:lnTo>
                    <a:pt x="4433" y="42"/>
                  </a:lnTo>
                  <a:lnTo>
                    <a:pt x="4438" y="42"/>
                  </a:lnTo>
                  <a:lnTo>
                    <a:pt x="4446" y="42"/>
                  </a:lnTo>
                  <a:lnTo>
                    <a:pt x="4449" y="46"/>
                  </a:lnTo>
                  <a:lnTo>
                    <a:pt x="4453" y="51"/>
                  </a:lnTo>
                  <a:lnTo>
                    <a:pt x="4455" y="57"/>
                  </a:lnTo>
                  <a:lnTo>
                    <a:pt x="4455" y="57"/>
                  </a:lnTo>
                  <a:lnTo>
                    <a:pt x="4458" y="59"/>
                  </a:lnTo>
                  <a:lnTo>
                    <a:pt x="4460" y="61"/>
                  </a:lnTo>
                  <a:lnTo>
                    <a:pt x="4464" y="59"/>
                  </a:lnTo>
                  <a:lnTo>
                    <a:pt x="4468" y="57"/>
                  </a:lnTo>
                  <a:lnTo>
                    <a:pt x="4468" y="57"/>
                  </a:lnTo>
                  <a:lnTo>
                    <a:pt x="4469" y="51"/>
                  </a:lnTo>
                  <a:lnTo>
                    <a:pt x="4471" y="46"/>
                  </a:lnTo>
                  <a:lnTo>
                    <a:pt x="4477" y="42"/>
                  </a:lnTo>
                  <a:lnTo>
                    <a:pt x="4482" y="42"/>
                  </a:lnTo>
                  <a:lnTo>
                    <a:pt x="4488" y="42"/>
                  </a:lnTo>
                  <a:lnTo>
                    <a:pt x="4493" y="46"/>
                  </a:lnTo>
                  <a:lnTo>
                    <a:pt x="4497" y="51"/>
                  </a:lnTo>
                  <a:lnTo>
                    <a:pt x="4497" y="57"/>
                  </a:lnTo>
                  <a:lnTo>
                    <a:pt x="4497" y="57"/>
                  </a:lnTo>
                  <a:lnTo>
                    <a:pt x="4502" y="59"/>
                  </a:lnTo>
                  <a:lnTo>
                    <a:pt x="4506" y="62"/>
                  </a:lnTo>
                  <a:lnTo>
                    <a:pt x="4510" y="66"/>
                  </a:lnTo>
                  <a:lnTo>
                    <a:pt x="4510" y="72"/>
                  </a:lnTo>
                  <a:lnTo>
                    <a:pt x="4508" y="77"/>
                  </a:lnTo>
                  <a:lnTo>
                    <a:pt x="4506" y="83"/>
                  </a:lnTo>
                  <a:lnTo>
                    <a:pt x="4501" y="86"/>
                  </a:lnTo>
                  <a:lnTo>
                    <a:pt x="4495" y="86"/>
                  </a:lnTo>
                  <a:lnTo>
                    <a:pt x="4497" y="90"/>
                  </a:lnTo>
                  <a:lnTo>
                    <a:pt x="4497" y="95"/>
                  </a:lnTo>
                  <a:lnTo>
                    <a:pt x="4497" y="95"/>
                  </a:lnTo>
                  <a:lnTo>
                    <a:pt x="4501" y="97"/>
                  </a:lnTo>
                  <a:lnTo>
                    <a:pt x="4502" y="97"/>
                  </a:lnTo>
                  <a:lnTo>
                    <a:pt x="4506" y="95"/>
                  </a:lnTo>
                  <a:lnTo>
                    <a:pt x="4510" y="95"/>
                  </a:lnTo>
                  <a:lnTo>
                    <a:pt x="4510" y="95"/>
                  </a:lnTo>
                  <a:lnTo>
                    <a:pt x="4510" y="88"/>
                  </a:lnTo>
                  <a:lnTo>
                    <a:pt x="4513" y="84"/>
                  </a:lnTo>
                  <a:lnTo>
                    <a:pt x="4519" y="81"/>
                  </a:lnTo>
                  <a:lnTo>
                    <a:pt x="4525" y="79"/>
                  </a:lnTo>
                  <a:lnTo>
                    <a:pt x="4530" y="81"/>
                  </a:lnTo>
                  <a:lnTo>
                    <a:pt x="4536" y="84"/>
                  </a:lnTo>
                  <a:lnTo>
                    <a:pt x="4537" y="88"/>
                  </a:lnTo>
                  <a:lnTo>
                    <a:pt x="4539" y="95"/>
                  </a:lnTo>
                  <a:lnTo>
                    <a:pt x="4539" y="95"/>
                  </a:lnTo>
                  <a:lnTo>
                    <a:pt x="4545" y="97"/>
                  </a:lnTo>
                  <a:lnTo>
                    <a:pt x="4548" y="101"/>
                  </a:lnTo>
                  <a:lnTo>
                    <a:pt x="4550" y="105"/>
                  </a:lnTo>
                  <a:lnTo>
                    <a:pt x="4552" y="110"/>
                  </a:lnTo>
                  <a:lnTo>
                    <a:pt x="4550" y="116"/>
                  </a:lnTo>
                  <a:lnTo>
                    <a:pt x="4547" y="121"/>
                  </a:lnTo>
                  <a:lnTo>
                    <a:pt x="4543" y="123"/>
                  </a:lnTo>
                  <a:lnTo>
                    <a:pt x="4537" y="125"/>
                  </a:lnTo>
                  <a:lnTo>
                    <a:pt x="4532" y="125"/>
                  </a:lnTo>
                  <a:lnTo>
                    <a:pt x="4526" y="121"/>
                  </a:lnTo>
                  <a:lnTo>
                    <a:pt x="4525" y="118"/>
                  </a:lnTo>
                  <a:lnTo>
                    <a:pt x="4521" y="121"/>
                  </a:lnTo>
                  <a:lnTo>
                    <a:pt x="4517" y="125"/>
                  </a:lnTo>
                  <a:lnTo>
                    <a:pt x="4512" y="125"/>
                  </a:lnTo>
                  <a:lnTo>
                    <a:pt x="4506" y="125"/>
                  </a:lnTo>
                  <a:lnTo>
                    <a:pt x="4502" y="123"/>
                  </a:lnTo>
                  <a:lnTo>
                    <a:pt x="4499" y="125"/>
                  </a:lnTo>
                  <a:lnTo>
                    <a:pt x="4495" y="125"/>
                  </a:lnTo>
                  <a:lnTo>
                    <a:pt x="4490" y="125"/>
                  </a:lnTo>
                  <a:lnTo>
                    <a:pt x="4486" y="121"/>
                  </a:lnTo>
                  <a:lnTo>
                    <a:pt x="4482" y="118"/>
                  </a:lnTo>
                  <a:lnTo>
                    <a:pt x="4479" y="121"/>
                  </a:lnTo>
                  <a:lnTo>
                    <a:pt x="4475" y="125"/>
                  </a:lnTo>
                  <a:lnTo>
                    <a:pt x="4469" y="125"/>
                  </a:lnTo>
                  <a:lnTo>
                    <a:pt x="4466" y="125"/>
                  </a:lnTo>
                  <a:lnTo>
                    <a:pt x="4460" y="121"/>
                  </a:lnTo>
                  <a:lnTo>
                    <a:pt x="4457" y="125"/>
                  </a:lnTo>
                  <a:lnTo>
                    <a:pt x="4451" y="125"/>
                  </a:lnTo>
                  <a:lnTo>
                    <a:pt x="4446" y="125"/>
                  </a:lnTo>
                  <a:lnTo>
                    <a:pt x="4442" y="121"/>
                  </a:lnTo>
                  <a:lnTo>
                    <a:pt x="4438" y="118"/>
                  </a:lnTo>
                  <a:lnTo>
                    <a:pt x="4436" y="121"/>
                  </a:lnTo>
                  <a:lnTo>
                    <a:pt x="4431" y="125"/>
                  </a:lnTo>
                  <a:lnTo>
                    <a:pt x="4427" y="125"/>
                  </a:lnTo>
                  <a:lnTo>
                    <a:pt x="4422" y="125"/>
                  </a:lnTo>
                  <a:lnTo>
                    <a:pt x="4418" y="121"/>
                  </a:lnTo>
                  <a:lnTo>
                    <a:pt x="4412" y="125"/>
                  </a:lnTo>
                  <a:lnTo>
                    <a:pt x="4409" y="125"/>
                  </a:lnTo>
                  <a:lnTo>
                    <a:pt x="4403" y="125"/>
                  </a:lnTo>
                  <a:lnTo>
                    <a:pt x="4400" y="121"/>
                  </a:lnTo>
                  <a:lnTo>
                    <a:pt x="4396" y="118"/>
                  </a:lnTo>
                  <a:lnTo>
                    <a:pt x="4392" y="121"/>
                  </a:lnTo>
                  <a:lnTo>
                    <a:pt x="4389" y="125"/>
                  </a:lnTo>
                  <a:lnTo>
                    <a:pt x="4383" y="125"/>
                  </a:lnTo>
                  <a:lnTo>
                    <a:pt x="4379" y="125"/>
                  </a:lnTo>
                  <a:lnTo>
                    <a:pt x="4376" y="123"/>
                  </a:lnTo>
                  <a:lnTo>
                    <a:pt x="4372" y="125"/>
                  </a:lnTo>
                  <a:lnTo>
                    <a:pt x="4367" y="125"/>
                  </a:lnTo>
                  <a:lnTo>
                    <a:pt x="4361" y="125"/>
                  </a:lnTo>
                  <a:lnTo>
                    <a:pt x="4357" y="121"/>
                  </a:lnTo>
                  <a:lnTo>
                    <a:pt x="4354" y="118"/>
                  </a:lnTo>
                  <a:lnTo>
                    <a:pt x="4352" y="121"/>
                  </a:lnTo>
                  <a:lnTo>
                    <a:pt x="4346" y="125"/>
                  </a:lnTo>
                  <a:lnTo>
                    <a:pt x="4341" y="125"/>
                  </a:lnTo>
                  <a:lnTo>
                    <a:pt x="4335" y="123"/>
                  </a:lnTo>
                  <a:lnTo>
                    <a:pt x="4332" y="121"/>
                  </a:lnTo>
                  <a:lnTo>
                    <a:pt x="4328" y="116"/>
                  </a:lnTo>
                  <a:lnTo>
                    <a:pt x="4326" y="110"/>
                  </a:lnTo>
                  <a:lnTo>
                    <a:pt x="4328" y="105"/>
                  </a:lnTo>
                  <a:lnTo>
                    <a:pt x="4330" y="101"/>
                  </a:lnTo>
                  <a:lnTo>
                    <a:pt x="4335" y="97"/>
                  </a:lnTo>
                  <a:lnTo>
                    <a:pt x="4339" y="95"/>
                  </a:lnTo>
                  <a:lnTo>
                    <a:pt x="4339" y="95"/>
                  </a:lnTo>
                  <a:lnTo>
                    <a:pt x="4341" y="90"/>
                  </a:lnTo>
                  <a:lnTo>
                    <a:pt x="4341" y="86"/>
                  </a:lnTo>
                  <a:lnTo>
                    <a:pt x="4335" y="86"/>
                  </a:lnTo>
                  <a:lnTo>
                    <a:pt x="4332" y="83"/>
                  </a:lnTo>
                  <a:lnTo>
                    <a:pt x="4328" y="77"/>
                  </a:lnTo>
                  <a:lnTo>
                    <a:pt x="4326" y="72"/>
                  </a:lnTo>
                  <a:lnTo>
                    <a:pt x="4328" y="66"/>
                  </a:lnTo>
                  <a:lnTo>
                    <a:pt x="4330" y="62"/>
                  </a:lnTo>
                  <a:lnTo>
                    <a:pt x="4335" y="59"/>
                  </a:lnTo>
                  <a:lnTo>
                    <a:pt x="4339" y="57"/>
                  </a:lnTo>
                  <a:lnTo>
                    <a:pt x="4339" y="57"/>
                  </a:lnTo>
                  <a:lnTo>
                    <a:pt x="4341" y="51"/>
                  </a:lnTo>
                  <a:lnTo>
                    <a:pt x="4344" y="46"/>
                  </a:lnTo>
                  <a:lnTo>
                    <a:pt x="4348" y="42"/>
                  </a:lnTo>
                  <a:lnTo>
                    <a:pt x="4354" y="42"/>
                  </a:lnTo>
                  <a:close/>
                  <a:moveTo>
                    <a:pt x="2041" y="40"/>
                  </a:moveTo>
                  <a:lnTo>
                    <a:pt x="2037" y="42"/>
                  </a:lnTo>
                  <a:lnTo>
                    <a:pt x="2034" y="46"/>
                  </a:lnTo>
                  <a:lnTo>
                    <a:pt x="2039" y="44"/>
                  </a:lnTo>
                  <a:lnTo>
                    <a:pt x="2045" y="46"/>
                  </a:lnTo>
                  <a:lnTo>
                    <a:pt x="2050" y="50"/>
                  </a:lnTo>
                  <a:lnTo>
                    <a:pt x="2052" y="53"/>
                  </a:lnTo>
                  <a:lnTo>
                    <a:pt x="2054" y="59"/>
                  </a:lnTo>
                  <a:lnTo>
                    <a:pt x="2054" y="61"/>
                  </a:lnTo>
                  <a:lnTo>
                    <a:pt x="2058" y="62"/>
                  </a:lnTo>
                  <a:lnTo>
                    <a:pt x="2059" y="64"/>
                  </a:lnTo>
                  <a:lnTo>
                    <a:pt x="2063" y="62"/>
                  </a:lnTo>
                  <a:lnTo>
                    <a:pt x="2067" y="61"/>
                  </a:lnTo>
                  <a:lnTo>
                    <a:pt x="2067" y="59"/>
                  </a:lnTo>
                  <a:lnTo>
                    <a:pt x="2069" y="53"/>
                  </a:lnTo>
                  <a:lnTo>
                    <a:pt x="2070" y="50"/>
                  </a:lnTo>
                  <a:lnTo>
                    <a:pt x="2076" y="46"/>
                  </a:lnTo>
                  <a:lnTo>
                    <a:pt x="2070" y="48"/>
                  </a:lnTo>
                  <a:lnTo>
                    <a:pt x="2067" y="46"/>
                  </a:lnTo>
                  <a:lnTo>
                    <a:pt x="2061" y="44"/>
                  </a:lnTo>
                  <a:lnTo>
                    <a:pt x="2058" y="46"/>
                  </a:lnTo>
                  <a:lnTo>
                    <a:pt x="2054" y="48"/>
                  </a:lnTo>
                  <a:lnTo>
                    <a:pt x="2048" y="46"/>
                  </a:lnTo>
                  <a:lnTo>
                    <a:pt x="2043" y="44"/>
                  </a:lnTo>
                  <a:lnTo>
                    <a:pt x="2041" y="40"/>
                  </a:lnTo>
                  <a:close/>
                  <a:moveTo>
                    <a:pt x="1997" y="40"/>
                  </a:moveTo>
                  <a:lnTo>
                    <a:pt x="1995" y="44"/>
                  </a:lnTo>
                  <a:lnTo>
                    <a:pt x="1991" y="46"/>
                  </a:lnTo>
                  <a:lnTo>
                    <a:pt x="1997" y="44"/>
                  </a:lnTo>
                  <a:lnTo>
                    <a:pt x="2002" y="46"/>
                  </a:lnTo>
                  <a:lnTo>
                    <a:pt x="2006" y="50"/>
                  </a:lnTo>
                  <a:lnTo>
                    <a:pt x="2010" y="53"/>
                  </a:lnTo>
                  <a:lnTo>
                    <a:pt x="2012" y="59"/>
                  </a:lnTo>
                  <a:lnTo>
                    <a:pt x="2012" y="61"/>
                  </a:lnTo>
                  <a:lnTo>
                    <a:pt x="2015" y="62"/>
                  </a:lnTo>
                  <a:lnTo>
                    <a:pt x="2017" y="62"/>
                  </a:lnTo>
                  <a:lnTo>
                    <a:pt x="2021" y="61"/>
                  </a:lnTo>
                  <a:lnTo>
                    <a:pt x="2024" y="61"/>
                  </a:lnTo>
                  <a:lnTo>
                    <a:pt x="2024" y="59"/>
                  </a:lnTo>
                  <a:lnTo>
                    <a:pt x="2024" y="53"/>
                  </a:lnTo>
                  <a:lnTo>
                    <a:pt x="2028" y="50"/>
                  </a:lnTo>
                  <a:lnTo>
                    <a:pt x="2032" y="46"/>
                  </a:lnTo>
                  <a:lnTo>
                    <a:pt x="2028" y="48"/>
                  </a:lnTo>
                  <a:lnTo>
                    <a:pt x="2023" y="46"/>
                  </a:lnTo>
                  <a:lnTo>
                    <a:pt x="2019" y="44"/>
                  </a:lnTo>
                  <a:lnTo>
                    <a:pt x="2015" y="46"/>
                  </a:lnTo>
                  <a:lnTo>
                    <a:pt x="2010" y="48"/>
                  </a:lnTo>
                  <a:lnTo>
                    <a:pt x="2004" y="46"/>
                  </a:lnTo>
                  <a:lnTo>
                    <a:pt x="2001" y="44"/>
                  </a:lnTo>
                  <a:lnTo>
                    <a:pt x="1997" y="40"/>
                  </a:lnTo>
                  <a:close/>
                  <a:moveTo>
                    <a:pt x="1870" y="40"/>
                  </a:moveTo>
                  <a:lnTo>
                    <a:pt x="1866" y="44"/>
                  </a:lnTo>
                  <a:lnTo>
                    <a:pt x="1863" y="46"/>
                  </a:lnTo>
                  <a:lnTo>
                    <a:pt x="1868" y="44"/>
                  </a:lnTo>
                  <a:lnTo>
                    <a:pt x="1874" y="46"/>
                  </a:lnTo>
                  <a:lnTo>
                    <a:pt x="1879" y="50"/>
                  </a:lnTo>
                  <a:lnTo>
                    <a:pt x="1883" y="53"/>
                  </a:lnTo>
                  <a:lnTo>
                    <a:pt x="1883" y="59"/>
                  </a:lnTo>
                  <a:lnTo>
                    <a:pt x="1883" y="61"/>
                  </a:lnTo>
                  <a:lnTo>
                    <a:pt x="1887" y="62"/>
                  </a:lnTo>
                  <a:lnTo>
                    <a:pt x="1890" y="62"/>
                  </a:lnTo>
                  <a:lnTo>
                    <a:pt x="1892" y="61"/>
                  </a:lnTo>
                  <a:lnTo>
                    <a:pt x="1896" y="61"/>
                  </a:lnTo>
                  <a:lnTo>
                    <a:pt x="1896" y="59"/>
                  </a:lnTo>
                  <a:lnTo>
                    <a:pt x="1898" y="53"/>
                  </a:lnTo>
                  <a:lnTo>
                    <a:pt x="1901" y="50"/>
                  </a:lnTo>
                  <a:lnTo>
                    <a:pt x="1905" y="46"/>
                  </a:lnTo>
                  <a:lnTo>
                    <a:pt x="1911" y="44"/>
                  </a:lnTo>
                  <a:lnTo>
                    <a:pt x="1916" y="46"/>
                  </a:lnTo>
                  <a:lnTo>
                    <a:pt x="1922" y="50"/>
                  </a:lnTo>
                  <a:lnTo>
                    <a:pt x="1925" y="53"/>
                  </a:lnTo>
                  <a:lnTo>
                    <a:pt x="1925" y="59"/>
                  </a:lnTo>
                  <a:lnTo>
                    <a:pt x="1925" y="61"/>
                  </a:lnTo>
                  <a:lnTo>
                    <a:pt x="1929" y="62"/>
                  </a:lnTo>
                  <a:lnTo>
                    <a:pt x="1933" y="64"/>
                  </a:lnTo>
                  <a:lnTo>
                    <a:pt x="1936" y="62"/>
                  </a:lnTo>
                  <a:lnTo>
                    <a:pt x="1940" y="61"/>
                  </a:lnTo>
                  <a:lnTo>
                    <a:pt x="1940" y="59"/>
                  </a:lnTo>
                  <a:lnTo>
                    <a:pt x="1940" y="53"/>
                  </a:lnTo>
                  <a:lnTo>
                    <a:pt x="1944" y="50"/>
                  </a:lnTo>
                  <a:lnTo>
                    <a:pt x="1949" y="46"/>
                  </a:lnTo>
                  <a:lnTo>
                    <a:pt x="1955" y="44"/>
                  </a:lnTo>
                  <a:lnTo>
                    <a:pt x="1960" y="46"/>
                  </a:lnTo>
                  <a:lnTo>
                    <a:pt x="1964" y="50"/>
                  </a:lnTo>
                  <a:lnTo>
                    <a:pt x="1968" y="53"/>
                  </a:lnTo>
                  <a:lnTo>
                    <a:pt x="1969" y="59"/>
                  </a:lnTo>
                  <a:lnTo>
                    <a:pt x="1969" y="61"/>
                  </a:lnTo>
                  <a:lnTo>
                    <a:pt x="1973" y="62"/>
                  </a:lnTo>
                  <a:lnTo>
                    <a:pt x="1975" y="62"/>
                  </a:lnTo>
                  <a:lnTo>
                    <a:pt x="1979" y="61"/>
                  </a:lnTo>
                  <a:lnTo>
                    <a:pt x="1982" y="61"/>
                  </a:lnTo>
                  <a:lnTo>
                    <a:pt x="1982" y="59"/>
                  </a:lnTo>
                  <a:lnTo>
                    <a:pt x="1982" y="53"/>
                  </a:lnTo>
                  <a:lnTo>
                    <a:pt x="1986" y="50"/>
                  </a:lnTo>
                  <a:lnTo>
                    <a:pt x="1990" y="46"/>
                  </a:lnTo>
                  <a:lnTo>
                    <a:pt x="1984" y="48"/>
                  </a:lnTo>
                  <a:lnTo>
                    <a:pt x="1980" y="46"/>
                  </a:lnTo>
                  <a:lnTo>
                    <a:pt x="1975" y="44"/>
                  </a:lnTo>
                  <a:lnTo>
                    <a:pt x="1971" y="46"/>
                  </a:lnTo>
                  <a:lnTo>
                    <a:pt x="1968" y="48"/>
                  </a:lnTo>
                  <a:lnTo>
                    <a:pt x="1962" y="46"/>
                  </a:lnTo>
                  <a:lnTo>
                    <a:pt x="1958" y="44"/>
                  </a:lnTo>
                  <a:lnTo>
                    <a:pt x="1955" y="40"/>
                  </a:lnTo>
                  <a:lnTo>
                    <a:pt x="1951" y="44"/>
                  </a:lnTo>
                  <a:lnTo>
                    <a:pt x="1947" y="46"/>
                  </a:lnTo>
                  <a:lnTo>
                    <a:pt x="1942" y="48"/>
                  </a:lnTo>
                  <a:lnTo>
                    <a:pt x="1936" y="46"/>
                  </a:lnTo>
                  <a:lnTo>
                    <a:pt x="1933" y="44"/>
                  </a:lnTo>
                  <a:lnTo>
                    <a:pt x="1929" y="46"/>
                  </a:lnTo>
                  <a:lnTo>
                    <a:pt x="1923" y="48"/>
                  </a:lnTo>
                  <a:lnTo>
                    <a:pt x="1920" y="46"/>
                  </a:lnTo>
                  <a:lnTo>
                    <a:pt x="1914" y="44"/>
                  </a:lnTo>
                  <a:lnTo>
                    <a:pt x="1912" y="40"/>
                  </a:lnTo>
                  <a:lnTo>
                    <a:pt x="1909" y="44"/>
                  </a:lnTo>
                  <a:lnTo>
                    <a:pt x="1905" y="46"/>
                  </a:lnTo>
                  <a:lnTo>
                    <a:pt x="1900" y="48"/>
                  </a:lnTo>
                  <a:lnTo>
                    <a:pt x="1894" y="46"/>
                  </a:lnTo>
                  <a:lnTo>
                    <a:pt x="1890" y="44"/>
                  </a:lnTo>
                  <a:lnTo>
                    <a:pt x="1887" y="46"/>
                  </a:lnTo>
                  <a:lnTo>
                    <a:pt x="1881" y="48"/>
                  </a:lnTo>
                  <a:lnTo>
                    <a:pt x="1878" y="46"/>
                  </a:lnTo>
                  <a:lnTo>
                    <a:pt x="1872" y="44"/>
                  </a:lnTo>
                  <a:lnTo>
                    <a:pt x="1870" y="40"/>
                  </a:lnTo>
                  <a:close/>
                  <a:moveTo>
                    <a:pt x="1826" y="2"/>
                  </a:moveTo>
                  <a:lnTo>
                    <a:pt x="1832" y="4"/>
                  </a:lnTo>
                  <a:lnTo>
                    <a:pt x="1837" y="5"/>
                  </a:lnTo>
                  <a:lnTo>
                    <a:pt x="1841" y="11"/>
                  </a:lnTo>
                  <a:lnTo>
                    <a:pt x="1841" y="16"/>
                  </a:lnTo>
                  <a:lnTo>
                    <a:pt x="1841" y="18"/>
                  </a:lnTo>
                  <a:lnTo>
                    <a:pt x="1844" y="18"/>
                  </a:lnTo>
                  <a:lnTo>
                    <a:pt x="1848" y="20"/>
                  </a:lnTo>
                  <a:lnTo>
                    <a:pt x="1852" y="18"/>
                  </a:lnTo>
                  <a:lnTo>
                    <a:pt x="1855" y="18"/>
                  </a:lnTo>
                  <a:lnTo>
                    <a:pt x="1855" y="16"/>
                  </a:lnTo>
                  <a:lnTo>
                    <a:pt x="1855" y="11"/>
                  </a:lnTo>
                  <a:lnTo>
                    <a:pt x="1859" y="5"/>
                  </a:lnTo>
                  <a:lnTo>
                    <a:pt x="1865" y="4"/>
                  </a:lnTo>
                  <a:lnTo>
                    <a:pt x="1870" y="2"/>
                  </a:lnTo>
                  <a:lnTo>
                    <a:pt x="1876" y="4"/>
                  </a:lnTo>
                  <a:lnTo>
                    <a:pt x="1879" y="5"/>
                  </a:lnTo>
                  <a:lnTo>
                    <a:pt x="1883" y="11"/>
                  </a:lnTo>
                  <a:lnTo>
                    <a:pt x="1885" y="16"/>
                  </a:lnTo>
                  <a:lnTo>
                    <a:pt x="1885" y="18"/>
                  </a:lnTo>
                  <a:lnTo>
                    <a:pt x="1889" y="18"/>
                  </a:lnTo>
                  <a:lnTo>
                    <a:pt x="1890" y="20"/>
                  </a:lnTo>
                  <a:lnTo>
                    <a:pt x="1894" y="18"/>
                  </a:lnTo>
                  <a:lnTo>
                    <a:pt x="1898" y="18"/>
                  </a:lnTo>
                  <a:lnTo>
                    <a:pt x="1898" y="16"/>
                  </a:lnTo>
                  <a:lnTo>
                    <a:pt x="1898" y="11"/>
                  </a:lnTo>
                  <a:lnTo>
                    <a:pt x="1901" y="5"/>
                  </a:lnTo>
                  <a:lnTo>
                    <a:pt x="1907" y="4"/>
                  </a:lnTo>
                  <a:lnTo>
                    <a:pt x="1912" y="2"/>
                  </a:lnTo>
                  <a:lnTo>
                    <a:pt x="1918" y="4"/>
                  </a:lnTo>
                  <a:lnTo>
                    <a:pt x="1922" y="5"/>
                  </a:lnTo>
                  <a:lnTo>
                    <a:pt x="1925" y="11"/>
                  </a:lnTo>
                  <a:lnTo>
                    <a:pt x="1927" y="16"/>
                  </a:lnTo>
                  <a:lnTo>
                    <a:pt x="1927" y="18"/>
                  </a:lnTo>
                  <a:lnTo>
                    <a:pt x="1931" y="18"/>
                  </a:lnTo>
                  <a:lnTo>
                    <a:pt x="1933" y="20"/>
                  </a:lnTo>
                  <a:lnTo>
                    <a:pt x="1936" y="18"/>
                  </a:lnTo>
                  <a:lnTo>
                    <a:pt x="1940" y="18"/>
                  </a:lnTo>
                  <a:lnTo>
                    <a:pt x="1940" y="16"/>
                  </a:lnTo>
                  <a:lnTo>
                    <a:pt x="1940" y="11"/>
                  </a:lnTo>
                  <a:lnTo>
                    <a:pt x="1944" y="5"/>
                  </a:lnTo>
                  <a:lnTo>
                    <a:pt x="1949" y="4"/>
                  </a:lnTo>
                  <a:lnTo>
                    <a:pt x="1955" y="2"/>
                  </a:lnTo>
                  <a:lnTo>
                    <a:pt x="1960" y="4"/>
                  </a:lnTo>
                  <a:lnTo>
                    <a:pt x="1966" y="5"/>
                  </a:lnTo>
                  <a:lnTo>
                    <a:pt x="1968" y="11"/>
                  </a:lnTo>
                  <a:lnTo>
                    <a:pt x="1969" y="16"/>
                  </a:lnTo>
                  <a:lnTo>
                    <a:pt x="1969" y="18"/>
                  </a:lnTo>
                  <a:lnTo>
                    <a:pt x="1973" y="18"/>
                  </a:lnTo>
                  <a:lnTo>
                    <a:pt x="1975" y="20"/>
                  </a:lnTo>
                  <a:lnTo>
                    <a:pt x="1979" y="18"/>
                  </a:lnTo>
                  <a:lnTo>
                    <a:pt x="1982" y="18"/>
                  </a:lnTo>
                  <a:lnTo>
                    <a:pt x="1982" y="16"/>
                  </a:lnTo>
                  <a:lnTo>
                    <a:pt x="1984" y="11"/>
                  </a:lnTo>
                  <a:lnTo>
                    <a:pt x="1986" y="5"/>
                  </a:lnTo>
                  <a:lnTo>
                    <a:pt x="1991" y="4"/>
                  </a:lnTo>
                  <a:lnTo>
                    <a:pt x="1997" y="2"/>
                  </a:lnTo>
                  <a:lnTo>
                    <a:pt x="2002" y="4"/>
                  </a:lnTo>
                  <a:lnTo>
                    <a:pt x="2008" y="5"/>
                  </a:lnTo>
                  <a:lnTo>
                    <a:pt x="2012" y="11"/>
                  </a:lnTo>
                  <a:lnTo>
                    <a:pt x="2012" y="16"/>
                  </a:lnTo>
                  <a:lnTo>
                    <a:pt x="2012" y="18"/>
                  </a:lnTo>
                  <a:lnTo>
                    <a:pt x="2015" y="18"/>
                  </a:lnTo>
                  <a:lnTo>
                    <a:pt x="2019" y="20"/>
                  </a:lnTo>
                  <a:lnTo>
                    <a:pt x="2023" y="18"/>
                  </a:lnTo>
                  <a:lnTo>
                    <a:pt x="2026" y="18"/>
                  </a:lnTo>
                  <a:lnTo>
                    <a:pt x="2026" y="16"/>
                  </a:lnTo>
                  <a:lnTo>
                    <a:pt x="2026" y="11"/>
                  </a:lnTo>
                  <a:lnTo>
                    <a:pt x="2030" y="5"/>
                  </a:lnTo>
                  <a:lnTo>
                    <a:pt x="2035" y="4"/>
                  </a:lnTo>
                  <a:lnTo>
                    <a:pt x="2041" y="2"/>
                  </a:lnTo>
                  <a:lnTo>
                    <a:pt x="2047" y="4"/>
                  </a:lnTo>
                  <a:lnTo>
                    <a:pt x="2052" y="5"/>
                  </a:lnTo>
                  <a:lnTo>
                    <a:pt x="2054" y="11"/>
                  </a:lnTo>
                  <a:lnTo>
                    <a:pt x="2056" y="16"/>
                  </a:lnTo>
                  <a:lnTo>
                    <a:pt x="2056" y="18"/>
                  </a:lnTo>
                  <a:lnTo>
                    <a:pt x="2059" y="18"/>
                  </a:lnTo>
                  <a:lnTo>
                    <a:pt x="2061" y="20"/>
                  </a:lnTo>
                  <a:lnTo>
                    <a:pt x="2065" y="18"/>
                  </a:lnTo>
                  <a:lnTo>
                    <a:pt x="2069" y="18"/>
                  </a:lnTo>
                  <a:lnTo>
                    <a:pt x="2069" y="16"/>
                  </a:lnTo>
                  <a:lnTo>
                    <a:pt x="2069" y="11"/>
                  </a:lnTo>
                  <a:lnTo>
                    <a:pt x="2072" y="5"/>
                  </a:lnTo>
                  <a:lnTo>
                    <a:pt x="2078" y="4"/>
                  </a:lnTo>
                  <a:lnTo>
                    <a:pt x="2083" y="2"/>
                  </a:lnTo>
                  <a:lnTo>
                    <a:pt x="2089" y="4"/>
                  </a:lnTo>
                  <a:lnTo>
                    <a:pt x="2094" y="5"/>
                  </a:lnTo>
                  <a:lnTo>
                    <a:pt x="2096" y="11"/>
                  </a:lnTo>
                  <a:lnTo>
                    <a:pt x="2098" y="16"/>
                  </a:lnTo>
                  <a:lnTo>
                    <a:pt x="2098" y="18"/>
                  </a:lnTo>
                  <a:lnTo>
                    <a:pt x="2102" y="18"/>
                  </a:lnTo>
                  <a:lnTo>
                    <a:pt x="2105" y="20"/>
                  </a:lnTo>
                  <a:lnTo>
                    <a:pt x="2107" y="18"/>
                  </a:lnTo>
                  <a:lnTo>
                    <a:pt x="2111" y="18"/>
                  </a:lnTo>
                  <a:lnTo>
                    <a:pt x="2111" y="16"/>
                  </a:lnTo>
                  <a:lnTo>
                    <a:pt x="2113" y="11"/>
                  </a:lnTo>
                  <a:lnTo>
                    <a:pt x="2116" y="5"/>
                  </a:lnTo>
                  <a:lnTo>
                    <a:pt x="2120" y="4"/>
                  </a:lnTo>
                  <a:lnTo>
                    <a:pt x="2125" y="2"/>
                  </a:lnTo>
                  <a:lnTo>
                    <a:pt x="2131" y="4"/>
                  </a:lnTo>
                  <a:lnTo>
                    <a:pt x="2137" y="5"/>
                  </a:lnTo>
                  <a:lnTo>
                    <a:pt x="2140" y="11"/>
                  </a:lnTo>
                  <a:lnTo>
                    <a:pt x="2140" y="16"/>
                  </a:lnTo>
                  <a:lnTo>
                    <a:pt x="2140" y="18"/>
                  </a:lnTo>
                  <a:lnTo>
                    <a:pt x="2144" y="18"/>
                  </a:lnTo>
                  <a:lnTo>
                    <a:pt x="2148" y="20"/>
                  </a:lnTo>
                  <a:lnTo>
                    <a:pt x="2149" y="18"/>
                  </a:lnTo>
                  <a:lnTo>
                    <a:pt x="2153" y="18"/>
                  </a:lnTo>
                  <a:lnTo>
                    <a:pt x="2153" y="16"/>
                  </a:lnTo>
                  <a:lnTo>
                    <a:pt x="2155" y="11"/>
                  </a:lnTo>
                  <a:lnTo>
                    <a:pt x="2159" y="5"/>
                  </a:lnTo>
                  <a:lnTo>
                    <a:pt x="2162" y="4"/>
                  </a:lnTo>
                  <a:lnTo>
                    <a:pt x="2168" y="2"/>
                  </a:lnTo>
                  <a:lnTo>
                    <a:pt x="2175" y="4"/>
                  </a:lnTo>
                  <a:lnTo>
                    <a:pt x="2179" y="5"/>
                  </a:lnTo>
                  <a:lnTo>
                    <a:pt x="2182" y="11"/>
                  </a:lnTo>
                  <a:lnTo>
                    <a:pt x="2184" y="16"/>
                  </a:lnTo>
                  <a:lnTo>
                    <a:pt x="2182" y="18"/>
                  </a:lnTo>
                  <a:lnTo>
                    <a:pt x="2186" y="18"/>
                  </a:lnTo>
                  <a:lnTo>
                    <a:pt x="2190" y="20"/>
                  </a:lnTo>
                  <a:lnTo>
                    <a:pt x="2193" y="18"/>
                  </a:lnTo>
                  <a:lnTo>
                    <a:pt x="2197" y="18"/>
                  </a:lnTo>
                  <a:lnTo>
                    <a:pt x="2197" y="16"/>
                  </a:lnTo>
                  <a:lnTo>
                    <a:pt x="2197" y="11"/>
                  </a:lnTo>
                  <a:lnTo>
                    <a:pt x="2201" y="5"/>
                  </a:lnTo>
                  <a:lnTo>
                    <a:pt x="2206" y="4"/>
                  </a:lnTo>
                  <a:lnTo>
                    <a:pt x="2212" y="2"/>
                  </a:lnTo>
                  <a:lnTo>
                    <a:pt x="2217" y="4"/>
                  </a:lnTo>
                  <a:lnTo>
                    <a:pt x="2223" y="5"/>
                  </a:lnTo>
                  <a:lnTo>
                    <a:pt x="2225" y="11"/>
                  </a:lnTo>
                  <a:lnTo>
                    <a:pt x="2227" y="16"/>
                  </a:lnTo>
                  <a:lnTo>
                    <a:pt x="2227" y="18"/>
                  </a:lnTo>
                  <a:lnTo>
                    <a:pt x="2230" y="18"/>
                  </a:lnTo>
                  <a:lnTo>
                    <a:pt x="2234" y="20"/>
                  </a:lnTo>
                  <a:lnTo>
                    <a:pt x="2236" y="18"/>
                  </a:lnTo>
                  <a:lnTo>
                    <a:pt x="2239" y="18"/>
                  </a:lnTo>
                  <a:lnTo>
                    <a:pt x="2239" y="16"/>
                  </a:lnTo>
                  <a:lnTo>
                    <a:pt x="2241" y="11"/>
                  </a:lnTo>
                  <a:lnTo>
                    <a:pt x="2245" y="5"/>
                  </a:lnTo>
                  <a:lnTo>
                    <a:pt x="2249" y="4"/>
                  </a:lnTo>
                  <a:lnTo>
                    <a:pt x="2254" y="2"/>
                  </a:lnTo>
                  <a:lnTo>
                    <a:pt x="2261" y="4"/>
                  </a:lnTo>
                  <a:lnTo>
                    <a:pt x="2265" y="5"/>
                  </a:lnTo>
                  <a:lnTo>
                    <a:pt x="2269" y="11"/>
                  </a:lnTo>
                  <a:lnTo>
                    <a:pt x="2271" y="16"/>
                  </a:lnTo>
                  <a:lnTo>
                    <a:pt x="2269" y="18"/>
                  </a:lnTo>
                  <a:lnTo>
                    <a:pt x="2272" y="18"/>
                  </a:lnTo>
                  <a:lnTo>
                    <a:pt x="2276" y="20"/>
                  </a:lnTo>
                  <a:lnTo>
                    <a:pt x="2280" y="18"/>
                  </a:lnTo>
                  <a:lnTo>
                    <a:pt x="2283" y="18"/>
                  </a:lnTo>
                  <a:lnTo>
                    <a:pt x="2282" y="16"/>
                  </a:lnTo>
                  <a:lnTo>
                    <a:pt x="2283" y="11"/>
                  </a:lnTo>
                  <a:lnTo>
                    <a:pt x="2287" y="5"/>
                  </a:lnTo>
                  <a:lnTo>
                    <a:pt x="2291" y="4"/>
                  </a:lnTo>
                  <a:lnTo>
                    <a:pt x="2298" y="2"/>
                  </a:lnTo>
                  <a:lnTo>
                    <a:pt x="2304" y="4"/>
                  </a:lnTo>
                  <a:lnTo>
                    <a:pt x="2307" y="5"/>
                  </a:lnTo>
                  <a:lnTo>
                    <a:pt x="2311" y="11"/>
                  </a:lnTo>
                  <a:lnTo>
                    <a:pt x="2313" y="16"/>
                  </a:lnTo>
                  <a:lnTo>
                    <a:pt x="2313" y="18"/>
                  </a:lnTo>
                  <a:lnTo>
                    <a:pt x="2317" y="18"/>
                  </a:lnTo>
                  <a:lnTo>
                    <a:pt x="2318" y="20"/>
                  </a:lnTo>
                  <a:lnTo>
                    <a:pt x="2322" y="18"/>
                  </a:lnTo>
                  <a:lnTo>
                    <a:pt x="2326" y="18"/>
                  </a:lnTo>
                  <a:lnTo>
                    <a:pt x="2326" y="16"/>
                  </a:lnTo>
                  <a:lnTo>
                    <a:pt x="2328" y="11"/>
                  </a:lnTo>
                  <a:lnTo>
                    <a:pt x="2329" y="5"/>
                  </a:lnTo>
                  <a:lnTo>
                    <a:pt x="2335" y="4"/>
                  </a:lnTo>
                  <a:lnTo>
                    <a:pt x="2340" y="2"/>
                  </a:lnTo>
                  <a:lnTo>
                    <a:pt x="2346" y="4"/>
                  </a:lnTo>
                  <a:lnTo>
                    <a:pt x="2351" y="5"/>
                  </a:lnTo>
                  <a:lnTo>
                    <a:pt x="2355" y="11"/>
                  </a:lnTo>
                  <a:lnTo>
                    <a:pt x="2355" y="16"/>
                  </a:lnTo>
                  <a:lnTo>
                    <a:pt x="2355" y="18"/>
                  </a:lnTo>
                  <a:lnTo>
                    <a:pt x="2361" y="20"/>
                  </a:lnTo>
                  <a:lnTo>
                    <a:pt x="2364" y="22"/>
                  </a:lnTo>
                  <a:lnTo>
                    <a:pt x="2368" y="27"/>
                  </a:lnTo>
                  <a:lnTo>
                    <a:pt x="2368" y="33"/>
                  </a:lnTo>
                  <a:lnTo>
                    <a:pt x="2366" y="38"/>
                  </a:lnTo>
                  <a:lnTo>
                    <a:pt x="2364" y="42"/>
                  </a:lnTo>
                  <a:lnTo>
                    <a:pt x="2359" y="46"/>
                  </a:lnTo>
                  <a:lnTo>
                    <a:pt x="2353" y="48"/>
                  </a:lnTo>
                  <a:lnTo>
                    <a:pt x="2348" y="46"/>
                  </a:lnTo>
                  <a:lnTo>
                    <a:pt x="2344" y="44"/>
                  </a:lnTo>
                  <a:lnTo>
                    <a:pt x="2340" y="40"/>
                  </a:lnTo>
                  <a:lnTo>
                    <a:pt x="2337" y="44"/>
                  </a:lnTo>
                  <a:lnTo>
                    <a:pt x="2333" y="46"/>
                  </a:lnTo>
                  <a:lnTo>
                    <a:pt x="2328" y="48"/>
                  </a:lnTo>
                  <a:lnTo>
                    <a:pt x="2324" y="46"/>
                  </a:lnTo>
                  <a:lnTo>
                    <a:pt x="2318" y="44"/>
                  </a:lnTo>
                  <a:lnTo>
                    <a:pt x="2315" y="46"/>
                  </a:lnTo>
                  <a:lnTo>
                    <a:pt x="2309" y="48"/>
                  </a:lnTo>
                  <a:lnTo>
                    <a:pt x="2306" y="46"/>
                  </a:lnTo>
                  <a:lnTo>
                    <a:pt x="2300" y="44"/>
                  </a:lnTo>
                  <a:lnTo>
                    <a:pt x="2296" y="40"/>
                  </a:lnTo>
                  <a:lnTo>
                    <a:pt x="2294" y="44"/>
                  </a:lnTo>
                  <a:lnTo>
                    <a:pt x="2289" y="46"/>
                  </a:lnTo>
                  <a:lnTo>
                    <a:pt x="2285" y="48"/>
                  </a:lnTo>
                  <a:lnTo>
                    <a:pt x="2280" y="46"/>
                  </a:lnTo>
                  <a:lnTo>
                    <a:pt x="2276" y="44"/>
                  </a:lnTo>
                  <a:lnTo>
                    <a:pt x="2272" y="46"/>
                  </a:lnTo>
                  <a:lnTo>
                    <a:pt x="2267" y="48"/>
                  </a:lnTo>
                  <a:lnTo>
                    <a:pt x="2261" y="46"/>
                  </a:lnTo>
                  <a:lnTo>
                    <a:pt x="2258" y="44"/>
                  </a:lnTo>
                  <a:lnTo>
                    <a:pt x="2254" y="40"/>
                  </a:lnTo>
                  <a:lnTo>
                    <a:pt x="2252" y="44"/>
                  </a:lnTo>
                  <a:lnTo>
                    <a:pt x="2247" y="46"/>
                  </a:lnTo>
                  <a:lnTo>
                    <a:pt x="2241" y="48"/>
                  </a:lnTo>
                  <a:lnTo>
                    <a:pt x="2238" y="46"/>
                  </a:lnTo>
                  <a:lnTo>
                    <a:pt x="2234" y="44"/>
                  </a:lnTo>
                  <a:lnTo>
                    <a:pt x="2228" y="46"/>
                  </a:lnTo>
                  <a:lnTo>
                    <a:pt x="2225" y="48"/>
                  </a:lnTo>
                  <a:lnTo>
                    <a:pt x="2219" y="46"/>
                  </a:lnTo>
                  <a:lnTo>
                    <a:pt x="2216" y="44"/>
                  </a:lnTo>
                  <a:lnTo>
                    <a:pt x="2212" y="40"/>
                  </a:lnTo>
                  <a:lnTo>
                    <a:pt x="2208" y="44"/>
                  </a:lnTo>
                  <a:lnTo>
                    <a:pt x="2204" y="46"/>
                  </a:lnTo>
                  <a:lnTo>
                    <a:pt x="2199" y="48"/>
                  </a:lnTo>
                  <a:lnTo>
                    <a:pt x="2193" y="46"/>
                  </a:lnTo>
                  <a:lnTo>
                    <a:pt x="2190" y="44"/>
                  </a:lnTo>
                  <a:lnTo>
                    <a:pt x="2186" y="46"/>
                  </a:lnTo>
                  <a:lnTo>
                    <a:pt x="2181" y="48"/>
                  </a:lnTo>
                  <a:lnTo>
                    <a:pt x="2175" y="46"/>
                  </a:lnTo>
                  <a:lnTo>
                    <a:pt x="2171" y="44"/>
                  </a:lnTo>
                  <a:lnTo>
                    <a:pt x="2168" y="40"/>
                  </a:lnTo>
                  <a:lnTo>
                    <a:pt x="2166" y="44"/>
                  </a:lnTo>
                  <a:lnTo>
                    <a:pt x="2160" y="46"/>
                  </a:lnTo>
                  <a:lnTo>
                    <a:pt x="2157" y="48"/>
                  </a:lnTo>
                  <a:lnTo>
                    <a:pt x="2151" y="46"/>
                  </a:lnTo>
                  <a:lnTo>
                    <a:pt x="2148" y="44"/>
                  </a:lnTo>
                  <a:lnTo>
                    <a:pt x="2144" y="46"/>
                  </a:lnTo>
                  <a:lnTo>
                    <a:pt x="2138" y="48"/>
                  </a:lnTo>
                  <a:lnTo>
                    <a:pt x="2133" y="46"/>
                  </a:lnTo>
                  <a:lnTo>
                    <a:pt x="2129" y="44"/>
                  </a:lnTo>
                  <a:lnTo>
                    <a:pt x="2125" y="40"/>
                  </a:lnTo>
                  <a:lnTo>
                    <a:pt x="2122" y="44"/>
                  </a:lnTo>
                  <a:lnTo>
                    <a:pt x="2118" y="46"/>
                  </a:lnTo>
                  <a:lnTo>
                    <a:pt x="2113" y="48"/>
                  </a:lnTo>
                  <a:lnTo>
                    <a:pt x="2109" y="46"/>
                  </a:lnTo>
                  <a:lnTo>
                    <a:pt x="2105" y="44"/>
                  </a:lnTo>
                  <a:lnTo>
                    <a:pt x="2100" y="46"/>
                  </a:lnTo>
                  <a:lnTo>
                    <a:pt x="2096" y="48"/>
                  </a:lnTo>
                  <a:lnTo>
                    <a:pt x="2091" y="46"/>
                  </a:lnTo>
                  <a:lnTo>
                    <a:pt x="2085" y="44"/>
                  </a:lnTo>
                  <a:lnTo>
                    <a:pt x="2083" y="40"/>
                  </a:lnTo>
                  <a:lnTo>
                    <a:pt x="2080" y="44"/>
                  </a:lnTo>
                  <a:lnTo>
                    <a:pt x="2076" y="46"/>
                  </a:lnTo>
                  <a:lnTo>
                    <a:pt x="2081" y="44"/>
                  </a:lnTo>
                  <a:lnTo>
                    <a:pt x="2087" y="46"/>
                  </a:lnTo>
                  <a:lnTo>
                    <a:pt x="2092" y="50"/>
                  </a:lnTo>
                  <a:lnTo>
                    <a:pt x="2096" y="53"/>
                  </a:lnTo>
                  <a:lnTo>
                    <a:pt x="2096" y="59"/>
                  </a:lnTo>
                  <a:lnTo>
                    <a:pt x="2096" y="61"/>
                  </a:lnTo>
                  <a:lnTo>
                    <a:pt x="2100" y="62"/>
                  </a:lnTo>
                  <a:lnTo>
                    <a:pt x="2103" y="64"/>
                  </a:lnTo>
                  <a:lnTo>
                    <a:pt x="2107" y="62"/>
                  </a:lnTo>
                  <a:lnTo>
                    <a:pt x="2111" y="61"/>
                  </a:lnTo>
                  <a:lnTo>
                    <a:pt x="2111" y="59"/>
                  </a:lnTo>
                  <a:lnTo>
                    <a:pt x="2113" y="53"/>
                  </a:lnTo>
                  <a:lnTo>
                    <a:pt x="2116" y="50"/>
                  </a:lnTo>
                  <a:lnTo>
                    <a:pt x="2120" y="46"/>
                  </a:lnTo>
                  <a:lnTo>
                    <a:pt x="2125" y="44"/>
                  </a:lnTo>
                  <a:lnTo>
                    <a:pt x="2131" y="46"/>
                  </a:lnTo>
                  <a:lnTo>
                    <a:pt x="2137" y="50"/>
                  </a:lnTo>
                  <a:lnTo>
                    <a:pt x="2140" y="53"/>
                  </a:lnTo>
                  <a:lnTo>
                    <a:pt x="2140" y="59"/>
                  </a:lnTo>
                  <a:lnTo>
                    <a:pt x="2140" y="61"/>
                  </a:lnTo>
                  <a:lnTo>
                    <a:pt x="2144" y="62"/>
                  </a:lnTo>
                  <a:lnTo>
                    <a:pt x="2148" y="62"/>
                  </a:lnTo>
                  <a:lnTo>
                    <a:pt x="2149" y="61"/>
                  </a:lnTo>
                  <a:lnTo>
                    <a:pt x="2153" y="61"/>
                  </a:lnTo>
                  <a:lnTo>
                    <a:pt x="2153" y="59"/>
                  </a:lnTo>
                  <a:lnTo>
                    <a:pt x="2155" y="53"/>
                  </a:lnTo>
                  <a:lnTo>
                    <a:pt x="2159" y="50"/>
                  </a:lnTo>
                  <a:lnTo>
                    <a:pt x="2162" y="46"/>
                  </a:lnTo>
                  <a:lnTo>
                    <a:pt x="2168" y="44"/>
                  </a:lnTo>
                  <a:lnTo>
                    <a:pt x="2175" y="46"/>
                  </a:lnTo>
                  <a:lnTo>
                    <a:pt x="2179" y="50"/>
                  </a:lnTo>
                  <a:lnTo>
                    <a:pt x="2182" y="53"/>
                  </a:lnTo>
                  <a:lnTo>
                    <a:pt x="2184" y="59"/>
                  </a:lnTo>
                  <a:lnTo>
                    <a:pt x="2182" y="61"/>
                  </a:lnTo>
                  <a:lnTo>
                    <a:pt x="2186" y="62"/>
                  </a:lnTo>
                  <a:lnTo>
                    <a:pt x="2190" y="64"/>
                  </a:lnTo>
                  <a:lnTo>
                    <a:pt x="2193" y="62"/>
                  </a:lnTo>
                  <a:lnTo>
                    <a:pt x="2197" y="61"/>
                  </a:lnTo>
                  <a:lnTo>
                    <a:pt x="2197" y="59"/>
                  </a:lnTo>
                  <a:lnTo>
                    <a:pt x="2197" y="53"/>
                  </a:lnTo>
                  <a:lnTo>
                    <a:pt x="2201" y="50"/>
                  </a:lnTo>
                  <a:lnTo>
                    <a:pt x="2206" y="46"/>
                  </a:lnTo>
                  <a:lnTo>
                    <a:pt x="2212" y="44"/>
                  </a:lnTo>
                  <a:lnTo>
                    <a:pt x="2217" y="46"/>
                  </a:lnTo>
                  <a:lnTo>
                    <a:pt x="2223" y="50"/>
                  </a:lnTo>
                  <a:lnTo>
                    <a:pt x="2225" y="53"/>
                  </a:lnTo>
                  <a:lnTo>
                    <a:pt x="2227" y="59"/>
                  </a:lnTo>
                  <a:lnTo>
                    <a:pt x="2227" y="61"/>
                  </a:lnTo>
                  <a:lnTo>
                    <a:pt x="2230" y="62"/>
                  </a:lnTo>
                  <a:lnTo>
                    <a:pt x="2234" y="64"/>
                  </a:lnTo>
                  <a:lnTo>
                    <a:pt x="2236" y="62"/>
                  </a:lnTo>
                  <a:lnTo>
                    <a:pt x="2239" y="61"/>
                  </a:lnTo>
                  <a:lnTo>
                    <a:pt x="2239" y="59"/>
                  </a:lnTo>
                  <a:lnTo>
                    <a:pt x="2241" y="53"/>
                  </a:lnTo>
                  <a:lnTo>
                    <a:pt x="2245" y="50"/>
                  </a:lnTo>
                  <a:lnTo>
                    <a:pt x="2249" y="46"/>
                  </a:lnTo>
                  <a:lnTo>
                    <a:pt x="2254" y="44"/>
                  </a:lnTo>
                  <a:lnTo>
                    <a:pt x="2261" y="46"/>
                  </a:lnTo>
                  <a:lnTo>
                    <a:pt x="2265" y="50"/>
                  </a:lnTo>
                  <a:lnTo>
                    <a:pt x="2269" y="53"/>
                  </a:lnTo>
                  <a:lnTo>
                    <a:pt x="2271" y="59"/>
                  </a:lnTo>
                  <a:lnTo>
                    <a:pt x="2269" y="61"/>
                  </a:lnTo>
                  <a:lnTo>
                    <a:pt x="2272" y="62"/>
                  </a:lnTo>
                  <a:lnTo>
                    <a:pt x="2276" y="62"/>
                  </a:lnTo>
                  <a:lnTo>
                    <a:pt x="2280" y="61"/>
                  </a:lnTo>
                  <a:lnTo>
                    <a:pt x="2283" y="61"/>
                  </a:lnTo>
                  <a:lnTo>
                    <a:pt x="2282" y="59"/>
                  </a:lnTo>
                  <a:lnTo>
                    <a:pt x="2283" y="53"/>
                  </a:lnTo>
                  <a:lnTo>
                    <a:pt x="2287" y="50"/>
                  </a:lnTo>
                  <a:lnTo>
                    <a:pt x="2291" y="46"/>
                  </a:lnTo>
                  <a:lnTo>
                    <a:pt x="2298" y="44"/>
                  </a:lnTo>
                  <a:lnTo>
                    <a:pt x="2304" y="46"/>
                  </a:lnTo>
                  <a:lnTo>
                    <a:pt x="2307" y="50"/>
                  </a:lnTo>
                  <a:lnTo>
                    <a:pt x="2311" y="53"/>
                  </a:lnTo>
                  <a:lnTo>
                    <a:pt x="2313" y="59"/>
                  </a:lnTo>
                  <a:lnTo>
                    <a:pt x="2313" y="61"/>
                  </a:lnTo>
                  <a:lnTo>
                    <a:pt x="2317" y="62"/>
                  </a:lnTo>
                  <a:lnTo>
                    <a:pt x="2318" y="64"/>
                  </a:lnTo>
                  <a:lnTo>
                    <a:pt x="2322" y="62"/>
                  </a:lnTo>
                  <a:lnTo>
                    <a:pt x="2326" y="61"/>
                  </a:lnTo>
                  <a:lnTo>
                    <a:pt x="2326" y="59"/>
                  </a:lnTo>
                  <a:lnTo>
                    <a:pt x="2328" y="53"/>
                  </a:lnTo>
                  <a:lnTo>
                    <a:pt x="2329" y="50"/>
                  </a:lnTo>
                  <a:lnTo>
                    <a:pt x="2335" y="46"/>
                  </a:lnTo>
                  <a:lnTo>
                    <a:pt x="2340" y="44"/>
                  </a:lnTo>
                  <a:lnTo>
                    <a:pt x="2346" y="46"/>
                  </a:lnTo>
                  <a:lnTo>
                    <a:pt x="2351" y="50"/>
                  </a:lnTo>
                  <a:lnTo>
                    <a:pt x="2355" y="53"/>
                  </a:lnTo>
                  <a:lnTo>
                    <a:pt x="2355" y="59"/>
                  </a:lnTo>
                  <a:lnTo>
                    <a:pt x="2355" y="61"/>
                  </a:lnTo>
                  <a:lnTo>
                    <a:pt x="2361" y="62"/>
                  </a:lnTo>
                  <a:lnTo>
                    <a:pt x="2364" y="66"/>
                  </a:lnTo>
                  <a:lnTo>
                    <a:pt x="2368" y="70"/>
                  </a:lnTo>
                  <a:lnTo>
                    <a:pt x="2368" y="75"/>
                  </a:lnTo>
                  <a:lnTo>
                    <a:pt x="2366" y="81"/>
                  </a:lnTo>
                  <a:lnTo>
                    <a:pt x="2364" y="86"/>
                  </a:lnTo>
                  <a:lnTo>
                    <a:pt x="2359" y="88"/>
                  </a:lnTo>
                  <a:lnTo>
                    <a:pt x="2353" y="90"/>
                  </a:lnTo>
                  <a:lnTo>
                    <a:pt x="2348" y="90"/>
                  </a:lnTo>
                  <a:lnTo>
                    <a:pt x="2344" y="86"/>
                  </a:lnTo>
                  <a:lnTo>
                    <a:pt x="2340" y="83"/>
                  </a:lnTo>
                  <a:lnTo>
                    <a:pt x="2337" y="86"/>
                  </a:lnTo>
                  <a:lnTo>
                    <a:pt x="2333" y="90"/>
                  </a:lnTo>
                  <a:lnTo>
                    <a:pt x="2328" y="90"/>
                  </a:lnTo>
                  <a:lnTo>
                    <a:pt x="2324" y="90"/>
                  </a:lnTo>
                  <a:lnTo>
                    <a:pt x="2318" y="86"/>
                  </a:lnTo>
                  <a:lnTo>
                    <a:pt x="2315" y="90"/>
                  </a:lnTo>
                  <a:lnTo>
                    <a:pt x="2309" y="90"/>
                  </a:lnTo>
                  <a:lnTo>
                    <a:pt x="2306" y="90"/>
                  </a:lnTo>
                  <a:lnTo>
                    <a:pt x="2300" y="86"/>
                  </a:lnTo>
                  <a:lnTo>
                    <a:pt x="2296" y="83"/>
                  </a:lnTo>
                  <a:lnTo>
                    <a:pt x="2294" y="86"/>
                  </a:lnTo>
                  <a:lnTo>
                    <a:pt x="2289" y="90"/>
                  </a:lnTo>
                  <a:lnTo>
                    <a:pt x="2285" y="90"/>
                  </a:lnTo>
                  <a:lnTo>
                    <a:pt x="2280" y="90"/>
                  </a:lnTo>
                  <a:lnTo>
                    <a:pt x="2276" y="86"/>
                  </a:lnTo>
                  <a:lnTo>
                    <a:pt x="2272" y="90"/>
                  </a:lnTo>
                  <a:lnTo>
                    <a:pt x="2267" y="90"/>
                  </a:lnTo>
                  <a:lnTo>
                    <a:pt x="2261" y="90"/>
                  </a:lnTo>
                  <a:lnTo>
                    <a:pt x="2258" y="86"/>
                  </a:lnTo>
                  <a:lnTo>
                    <a:pt x="2254" y="83"/>
                  </a:lnTo>
                  <a:lnTo>
                    <a:pt x="2252" y="86"/>
                  </a:lnTo>
                  <a:lnTo>
                    <a:pt x="2247" y="90"/>
                  </a:lnTo>
                  <a:lnTo>
                    <a:pt x="2241" y="90"/>
                  </a:lnTo>
                  <a:lnTo>
                    <a:pt x="2238" y="90"/>
                  </a:lnTo>
                  <a:lnTo>
                    <a:pt x="2234" y="86"/>
                  </a:lnTo>
                  <a:lnTo>
                    <a:pt x="2228" y="90"/>
                  </a:lnTo>
                  <a:lnTo>
                    <a:pt x="2225" y="90"/>
                  </a:lnTo>
                  <a:lnTo>
                    <a:pt x="2219" y="90"/>
                  </a:lnTo>
                  <a:lnTo>
                    <a:pt x="2216" y="86"/>
                  </a:lnTo>
                  <a:lnTo>
                    <a:pt x="2212" y="83"/>
                  </a:lnTo>
                  <a:lnTo>
                    <a:pt x="2208" y="86"/>
                  </a:lnTo>
                  <a:lnTo>
                    <a:pt x="2204" y="90"/>
                  </a:lnTo>
                  <a:lnTo>
                    <a:pt x="2199" y="90"/>
                  </a:lnTo>
                  <a:lnTo>
                    <a:pt x="2193" y="90"/>
                  </a:lnTo>
                  <a:lnTo>
                    <a:pt x="2190" y="86"/>
                  </a:lnTo>
                  <a:lnTo>
                    <a:pt x="2186" y="90"/>
                  </a:lnTo>
                  <a:lnTo>
                    <a:pt x="2181" y="90"/>
                  </a:lnTo>
                  <a:lnTo>
                    <a:pt x="2175" y="90"/>
                  </a:lnTo>
                  <a:lnTo>
                    <a:pt x="2171" y="86"/>
                  </a:lnTo>
                  <a:lnTo>
                    <a:pt x="2168" y="83"/>
                  </a:lnTo>
                  <a:lnTo>
                    <a:pt x="2166" y="86"/>
                  </a:lnTo>
                  <a:lnTo>
                    <a:pt x="2160" y="90"/>
                  </a:lnTo>
                  <a:lnTo>
                    <a:pt x="2157" y="90"/>
                  </a:lnTo>
                  <a:lnTo>
                    <a:pt x="2151" y="90"/>
                  </a:lnTo>
                  <a:lnTo>
                    <a:pt x="2148" y="86"/>
                  </a:lnTo>
                  <a:lnTo>
                    <a:pt x="2144" y="90"/>
                  </a:lnTo>
                  <a:lnTo>
                    <a:pt x="2138" y="90"/>
                  </a:lnTo>
                  <a:lnTo>
                    <a:pt x="2133" y="90"/>
                  </a:lnTo>
                  <a:lnTo>
                    <a:pt x="2129" y="86"/>
                  </a:lnTo>
                  <a:lnTo>
                    <a:pt x="2125" y="83"/>
                  </a:lnTo>
                  <a:lnTo>
                    <a:pt x="2122" y="86"/>
                  </a:lnTo>
                  <a:lnTo>
                    <a:pt x="2118" y="90"/>
                  </a:lnTo>
                  <a:lnTo>
                    <a:pt x="2113" y="90"/>
                  </a:lnTo>
                  <a:lnTo>
                    <a:pt x="2109" y="90"/>
                  </a:lnTo>
                  <a:lnTo>
                    <a:pt x="2103" y="86"/>
                  </a:lnTo>
                  <a:lnTo>
                    <a:pt x="2100" y="90"/>
                  </a:lnTo>
                  <a:lnTo>
                    <a:pt x="2094" y="90"/>
                  </a:lnTo>
                  <a:lnTo>
                    <a:pt x="2089" y="90"/>
                  </a:lnTo>
                  <a:lnTo>
                    <a:pt x="2085" y="86"/>
                  </a:lnTo>
                  <a:lnTo>
                    <a:pt x="2081" y="83"/>
                  </a:lnTo>
                  <a:lnTo>
                    <a:pt x="2078" y="86"/>
                  </a:lnTo>
                  <a:lnTo>
                    <a:pt x="2074" y="90"/>
                  </a:lnTo>
                  <a:lnTo>
                    <a:pt x="2069" y="90"/>
                  </a:lnTo>
                  <a:lnTo>
                    <a:pt x="2065" y="90"/>
                  </a:lnTo>
                  <a:lnTo>
                    <a:pt x="2059" y="86"/>
                  </a:lnTo>
                  <a:lnTo>
                    <a:pt x="2056" y="90"/>
                  </a:lnTo>
                  <a:lnTo>
                    <a:pt x="2052" y="90"/>
                  </a:lnTo>
                  <a:lnTo>
                    <a:pt x="2047" y="90"/>
                  </a:lnTo>
                  <a:lnTo>
                    <a:pt x="2043" y="86"/>
                  </a:lnTo>
                  <a:lnTo>
                    <a:pt x="2039" y="83"/>
                  </a:lnTo>
                  <a:lnTo>
                    <a:pt x="2035" y="86"/>
                  </a:lnTo>
                  <a:lnTo>
                    <a:pt x="2032" y="90"/>
                  </a:lnTo>
                  <a:lnTo>
                    <a:pt x="2026" y="90"/>
                  </a:lnTo>
                  <a:lnTo>
                    <a:pt x="2021" y="90"/>
                  </a:lnTo>
                  <a:lnTo>
                    <a:pt x="2017" y="86"/>
                  </a:lnTo>
                  <a:lnTo>
                    <a:pt x="2013" y="90"/>
                  </a:lnTo>
                  <a:lnTo>
                    <a:pt x="2008" y="90"/>
                  </a:lnTo>
                  <a:lnTo>
                    <a:pt x="2004" y="90"/>
                  </a:lnTo>
                  <a:lnTo>
                    <a:pt x="1999" y="86"/>
                  </a:lnTo>
                  <a:lnTo>
                    <a:pt x="1997" y="83"/>
                  </a:lnTo>
                  <a:lnTo>
                    <a:pt x="1993" y="86"/>
                  </a:lnTo>
                  <a:lnTo>
                    <a:pt x="1990" y="90"/>
                  </a:lnTo>
                  <a:lnTo>
                    <a:pt x="1984" y="90"/>
                  </a:lnTo>
                  <a:lnTo>
                    <a:pt x="1979" y="90"/>
                  </a:lnTo>
                  <a:lnTo>
                    <a:pt x="1975" y="86"/>
                  </a:lnTo>
                  <a:lnTo>
                    <a:pt x="1971" y="90"/>
                  </a:lnTo>
                  <a:lnTo>
                    <a:pt x="1966" y="90"/>
                  </a:lnTo>
                  <a:lnTo>
                    <a:pt x="1962" y="90"/>
                  </a:lnTo>
                  <a:lnTo>
                    <a:pt x="1956" y="86"/>
                  </a:lnTo>
                  <a:lnTo>
                    <a:pt x="1955" y="83"/>
                  </a:lnTo>
                  <a:lnTo>
                    <a:pt x="1951" y="86"/>
                  </a:lnTo>
                  <a:lnTo>
                    <a:pt x="1947" y="90"/>
                  </a:lnTo>
                  <a:lnTo>
                    <a:pt x="1942" y="90"/>
                  </a:lnTo>
                  <a:lnTo>
                    <a:pt x="1936" y="90"/>
                  </a:lnTo>
                  <a:lnTo>
                    <a:pt x="1933" y="86"/>
                  </a:lnTo>
                  <a:lnTo>
                    <a:pt x="1929" y="90"/>
                  </a:lnTo>
                  <a:lnTo>
                    <a:pt x="1923" y="90"/>
                  </a:lnTo>
                  <a:lnTo>
                    <a:pt x="1918" y="90"/>
                  </a:lnTo>
                  <a:lnTo>
                    <a:pt x="1914" y="86"/>
                  </a:lnTo>
                  <a:lnTo>
                    <a:pt x="1911" y="83"/>
                  </a:lnTo>
                  <a:lnTo>
                    <a:pt x="1907" y="86"/>
                  </a:lnTo>
                  <a:lnTo>
                    <a:pt x="1903" y="90"/>
                  </a:lnTo>
                  <a:lnTo>
                    <a:pt x="1898" y="90"/>
                  </a:lnTo>
                  <a:lnTo>
                    <a:pt x="1894" y="90"/>
                  </a:lnTo>
                  <a:lnTo>
                    <a:pt x="1890" y="86"/>
                  </a:lnTo>
                  <a:lnTo>
                    <a:pt x="1885" y="90"/>
                  </a:lnTo>
                  <a:lnTo>
                    <a:pt x="1881" y="90"/>
                  </a:lnTo>
                  <a:lnTo>
                    <a:pt x="1876" y="90"/>
                  </a:lnTo>
                  <a:lnTo>
                    <a:pt x="1872" y="86"/>
                  </a:lnTo>
                  <a:lnTo>
                    <a:pt x="1868" y="83"/>
                  </a:lnTo>
                  <a:lnTo>
                    <a:pt x="1865" y="86"/>
                  </a:lnTo>
                  <a:lnTo>
                    <a:pt x="1861" y="90"/>
                  </a:lnTo>
                  <a:lnTo>
                    <a:pt x="1855" y="90"/>
                  </a:lnTo>
                  <a:lnTo>
                    <a:pt x="1850" y="88"/>
                  </a:lnTo>
                  <a:lnTo>
                    <a:pt x="1844" y="86"/>
                  </a:lnTo>
                  <a:lnTo>
                    <a:pt x="1843" y="81"/>
                  </a:lnTo>
                  <a:lnTo>
                    <a:pt x="1841" y="75"/>
                  </a:lnTo>
                  <a:lnTo>
                    <a:pt x="1843" y="70"/>
                  </a:lnTo>
                  <a:lnTo>
                    <a:pt x="1844" y="66"/>
                  </a:lnTo>
                  <a:lnTo>
                    <a:pt x="1848" y="62"/>
                  </a:lnTo>
                  <a:lnTo>
                    <a:pt x="1854" y="61"/>
                  </a:lnTo>
                  <a:lnTo>
                    <a:pt x="1854" y="59"/>
                  </a:lnTo>
                  <a:lnTo>
                    <a:pt x="1855" y="53"/>
                  </a:lnTo>
                  <a:lnTo>
                    <a:pt x="1857" y="50"/>
                  </a:lnTo>
                  <a:lnTo>
                    <a:pt x="1863" y="46"/>
                  </a:lnTo>
                  <a:lnTo>
                    <a:pt x="1857" y="48"/>
                  </a:lnTo>
                  <a:lnTo>
                    <a:pt x="1852" y="46"/>
                  </a:lnTo>
                  <a:lnTo>
                    <a:pt x="1848" y="44"/>
                  </a:lnTo>
                  <a:lnTo>
                    <a:pt x="1844" y="46"/>
                  </a:lnTo>
                  <a:lnTo>
                    <a:pt x="1839" y="48"/>
                  </a:lnTo>
                  <a:lnTo>
                    <a:pt x="1833" y="46"/>
                  </a:lnTo>
                  <a:lnTo>
                    <a:pt x="1830" y="44"/>
                  </a:lnTo>
                  <a:lnTo>
                    <a:pt x="1826" y="40"/>
                  </a:lnTo>
                  <a:lnTo>
                    <a:pt x="1822" y="44"/>
                  </a:lnTo>
                  <a:lnTo>
                    <a:pt x="1819" y="46"/>
                  </a:lnTo>
                  <a:lnTo>
                    <a:pt x="1813" y="48"/>
                  </a:lnTo>
                  <a:lnTo>
                    <a:pt x="1808" y="46"/>
                  </a:lnTo>
                  <a:lnTo>
                    <a:pt x="1802" y="42"/>
                  </a:lnTo>
                  <a:lnTo>
                    <a:pt x="1800" y="38"/>
                  </a:lnTo>
                  <a:lnTo>
                    <a:pt x="1799" y="33"/>
                  </a:lnTo>
                  <a:lnTo>
                    <a:pt x="1800" y="27"/>
                  </a:lnTo>
                  <a:lnTo>
                    <a:pt x="1802" y="22"/>
                  </a:lnTo>
                  <a:lnTo>
                    <a:pt x="1806" y="18"/>
                  </a:lnTo>
                  <a:lnTo>
                    <a:pt x="1811" y="18"/>
                  </a:lnTo>
                  <a:lnTo>
                    <a:pt x="1811" y="16"/>
                  </a:lnTo>
                  <a:lnTo>
                    <a:pt x="1813" y="11"/>
                  </a:lnTo>
                  <a:lnTo>
                    <a:pt x="1815" y="5"/>
                  </a:lnTo>
                  <a:lnTo>
                    <a:pt x="1821" y="4"/>
                  </a:lnTo>
                  <a:lnTo>
                    <a:pt x="1826" y="2"/>
                  </a:lnTo>
                  <a:close/>
                  <a:moveTo>
                    <a:pt x="3986" y="2"/>
                  </a:moveTo>
                  <a:lnTo>
                    <a:pt x="3983" y="4"/>
                  </a:lnTo>
                  <a:lnTo>
                    <a:pt x="3979" y="4"/>
                  </a:lnTo>
                  <a:lnTo>
                    <a:pt x="3977" y="4"/>
                  </a:lnTo>
                  <a:lnTo>
                    <a:pt x="3981" y="7"/>
                  </a:lnTo>
                  <a:lnTo>
                    <a:pt x="3981" y="13"/>
                  </a:lnTo>
                  <a:lnTo>
                    <a:pt x="3981" y="15"/>
                  </a:lnTo>
                  <a:lnTo>
                    <a:pt x="3984" y="15"/>
                  </a:lnTo>
                  <a:lnTo>
                    <a:pt x="3988" y="16"/>
                  </a:lnTo>
                  <a:lnTo>
                    <a:pt x="3992" y="15"/>
                  </a:lnTo>
                  <a:lnTo>
                    <a:pt x="3995" y="15"/>
                  </a:lnTo>
                  <a:lnTo>
                    <a:pt x="3995" y="13"/>
                  </a:lnTo>
                  <a:lnTo>
                    <a:pt x="3995" y="7"/>
                  </a:lnTo>
                  <a:lnTo>
                    <a:pt x="3999" y="4"/>
                  </a:lnTo>
                  <a:lnTo>
                    <a:pt x="3994" y="4"/>
                  </a:lnTo>
                  <a:lnTo>
                    <a:pt x="3990" y="4"/>
                  </a:lnTo>
                  <a:lnTo>
                    <a:pt x="3986" y="2"/>
                  </a:lnTo>
                  <a:close/>
                  <a:moveTo>
                    <a:pt x="3626" y="0"/>
                  </a:moveTo>
                  <a:lnTo>
                    <a:pt x="3632" y="0"/>
                  </a:lnTo>
                  <a:lnTo>
                    <a:pt x="3635" y="4"/>
                  </a:lnTo>
                  <a:lnTo>
                    <a:pt x="3639" y="9"/>
                  </a:lnTo>
                  <a:lnTo>
                    <a:pt x="3641" y="15"/>
                  </a:lnTo>
                  <a:lnTo>
                    <a:pt x="3641" y="16"/>
                  </a:lnTo>
                  <a:lnTo>
                    <a:pt x="3643" y="16"/>
                  </a:lnTo>
                  <a:lnTo>
                    <a:pt x="3646" y="18"/>
                  </a:lnTo>
                  <a:lnTo>
                    <a:pt x="3648" y="16"/>
                  </a:lnTo>
                  <a:lnTo>
                    <a:pt x="3652" y="15"/>
                  </a:lnTo>
                  <a:lnTo>
                    <a:pt x="3652" y="15"/>
                  </a:lnTo>
                  <a:lnTo>
                    <a:pt x="3654" y="9"/>
                  </a:lnTo>
                  <a:lnTo>
                    <a:pt x="3656" y="4"/>
                  </a:lnTo>
                  <a:lnTo>
                    <a:pt x="3661" y="0"/>
                  </a:lnTo>
                  <a:lnTo>
                    <a:pt x="3667" y="0"/>
                  </a:lnTo>
                  <a:lnTo>
                    <a:pt x="3672" y="0"/>
                  </a:lnTo>
                  <a:lnTo>
                    <a:pt x="3678" y="4"/>
                  </a:lnTo>
                  <a:lnTo>
                    <a:pt x="3681" y="9"/>
                  </a:lnTo>
                  <a:lnTo>
                    <a:pt x="3681" y="15"/>
                  </a:lnTo>
                  <a:lnTo>
                    <a:pt x="3681" y="16"/>
                  </a:lnTo>
                  <a:lnTo>
                    <a:pt x="3687" y="16"/>
                  </a:lnTo>
                  <a:lnTo>
                    <a:pt x="3691" y="20"/>
                  </a:lnTo>
                  <a:lnTo>
                    <a:pt x="3694" y="26"/>
                  </a:lnTo>
                  <a:lnTo>
                    <a:pt x="3694" y="29"/>
                  </a:lnTo>
                  <a:lnTo>
                    <a:pt x="3694" y="37"/>
                  </a:lnTo>
                  <a:lnTo>
                    <a:pt x="3691" y="40"/>
                  </a:lnTo>
                  <a:lnTo>
                    <a:pt x="3685" y="44"/>
                  </a:lnTo>
                  <a:lnTo>
                    <a:pt x="3680" y="46"/>
                  </a:lnTo>
                  <a:lnTo>
                    <a:pt x="3674" y="44"/>
                  </a:lnTo>
                  <a:lnTo>
                    <a:pt x="3670" y="42"/>
                  </a:lnTo>
                  <a:lnTo>
                    <a:pt x="3667" y="38"/>
                  </a:lnTo>
                  <a:lnTo>
                    <a:pt x="3663" y="42"/>
                  </a:lnTo>
                  <a:lnTo>
                    <a:pt x="3659" y="44"/>
                  </a:lnTo>
                  <a:lnTo>
                    <a:pt x="3654" y="46"/>
                  </a:lnTo>
                  <a:lnTo>
                    <a:pt x="3650" y="44"/>
                  </a:lnTo>
                  <a:lnTo>
                    <a:pt x="3646" y="42"/>
                  </a:lnTo>
                  <a:lnTo>
                    <a:pt x="3643" y="44"/>
                  </a:lnTo>
                  <a:lnTo>
                    <a:pt x="3637" y="46"/>
                  </a:lnTo>
                  <a:lnTo>
                    <a:pt x="3634" y="44"/>
                  </a:lnTo>
                  <a:lnTo>
                    <a:pt x="3628" y="42"/>
                  </a:lnTo>
                  <a:lnTo>
                    <a:pt x="3626" y="38"/>
                  </a:lnTo>
                  <a:lnTo>
                    <a:pt x="3623" y="42"/>
                  </a:lnTo>
                  <a:lnTo>
                    <a:pt x="3617" y="44"/>
                  </a:lnTo>
                  <a:lnTo>
                    <a:pt x="3613" y="46"/>
                  </a:lnTo>
                  <a:lnTo>
                    <a:pt x="3606" y="44"/>
                  </a:lnTo>
                  <a:lnTo>
                    <a:pt x="3602" y="40"/>
                  </a:lnTo>
                  <a:lnTo>
                    <a:pt x="3599" y="37"/>
                  </a:lnTo>
                  <a:lnTo>
                    <a:pt x="3597" y="29"/>
                  </a:lnTo>
                  <a:lnTo>
                    <a:pt x="3599" y="26"/>
                  </a:lnTo>
                  <a:lnTo>
                    <a:pt x="3602" y="20"/>
                  </a:lnTo>
                  <a:lnTo>
                    <a:pt x="3606" y="16"/>
                  </a:lnTo>
                  <a:lnTo>
                    <a:pt x="3612" y="15"/>
                  </a:lnTo>
                  <a:lnTo>
                    <a:pt x="3610" y="15"/>
                  </a:lnTo>
                  <a:lnTo>
                    <a:pt x="3612" y="9"/>
                  </a:lnTo>
                  <a:lnTo>
                    <a:pt x="3615" y="4"/>
                  </a:lnTo>
                  <a:lnTo>
                    <a:pt x="3619" y="0"/>
                  </a:lnTo>
                  <a:lnTo>
                    <a:pt x="36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120"/>
            <p:cNvSpPr>
              <a:spLocks noEditPoints="1"/>
            </p:cNvSpPr>
            <p:nvPr/>
          </p:nvSpPr>
          <p:spPr bwMode="auto">
            <a:xfrm>
              <a:off x="2916238" y="3443288"/>
              <a:ext cx="3683000" cy="101600"/>
            </a:xfrm>
            <a:custGeom>
              <a:avLst/>
              <a:gdLst>
                <a:gd name="T0" fmla="*/ 134 w 4640"/>
                <a:gd name="T1" fmla="*/ 103 h 129"/>
                <a:gd name="T2" fmla="*/ 248 w 4640"/>
                <a:gd name="T3" fmla="*/ 85 h 129"/>
                <a:gd name="T4" fmla="*/ 357 w 4640"/>
                <a:gd name="T5" fmla="*/ 100 h 129"/>
                <a:gd name="T6" fmla="*/ 470 w 4640"/>
                <a:gd name="T7" fmla="*/ 94 h 129"/>
                <a:gd name="T8" fmla="*/ 571 w 4640"/>
                <a:gd name="T9" fmla="*/ 94 h 129"/>
                <a:gd name="T10" fmla="*/ 685 w 4640"/>
                <a:gd name="T11" fmla="*/ 100 h 129"/>
                <a:gd name="T12" fmla="*/ 794 w 4640"/>
                <a:gd name="T13" fmla="*/ 85 h 129"/>
                <a:gd name="T14" fmla="*/ 812 w 4640"/>
                <a:gd name="T15" fmla="*/ 129 h 129"/>
                <a:gd name="T16" fmla="*/ 658 w 4640"/>
                <a:gd name="T17" fmla="*/ 129 h 129"/>
                <a:gd name="T18" fmla="*/ 502 w 4640"/>
                <a:gd name="T19" fmla="*/ 127 h 129"/>
                <a:gd name="T20" fmla="*/ 349 w 4640"/>
                <a:gd name="T21" fmla="*/ 127 h 129"/>
                <a:gd name="T22" fmla="*/ 195 w 4640"/>
                <a:gd name="T23" fmla="*/ 127 h 129"/>
                <a:gd name="T24" fmla="*/ 41 w 4640"/>
                <a:gd name="T25" fmla="*/ 129 h 129"/>
                <a:gd name="T26" fmla="*/ 4613 w 4640"/>
                <a:gd name="T27" fmla="*/ 122 h 129"/>
                <a:gd name="T28" fmla="*/ 4326 w 4640"/>
                <a:gd name="T29" fmla="*/ 100 h 129"/>
                <a:gd name="T30" fmla="*/ 4433 w 4640"/>
                <a:gd name="T31" fmla="*/ 85 h 129"/>
                <a:gd name="T32" fmla="*/ 4357 w 4640"/>
                <a:gd name="T33" fmla="*/ 125 h 129"/>
                <a:gd name="T34" fmla="*/ 4262 w 4640"/>
                <a:gd name="T35" fmla="*/ 85 h 129"/>
                <a:gd name="T36" fmla="*/ 3865 w 4640"/>
                <a:gd name="T37" fmla="*/ 55 h 129"/>
                <a:gd name="T38" fmla="*/ 1879 w 4640"/>
                <a:gd name="T39" fmla="*/ 48 h 129"/>
                <a:gd name="T40" fmla="*/ 1982 w 4640"/>
                <a:gd name="T41" fmla="*/ 57 h 129"/>
                <a:gd name="T42" fmla="*/ 2098 w 4640"/>
                <a:gd name="T43" fmla="*/ 57 h 129"/>
                <a:gd name="T44" fmla="*/ 2201 w 4640"/>
                <a:gd name="T45" fmla="*/ 48 h 129"/>
                <a:gd name="T46" fmla="*/ 2317 w 4640"/>
                <a:gd name="T47" fmla="*/ 61 h 129"/>
                <a:gd name="T48" fmla="*/ 2384 w 4640"/>
                <a:gd name="T49" fmla="*/ 85 h 129"/>
                <a:gd name="T50" fmla="*/ 2234 w 4640"/>
                <a:gd name="T51" fmla="*/ 85 h 129"/>
                <a:gd name="T52" fmla="*/ 2080 w 4640"/>
                <a:gd name="T53" fmla="*/ 85 h 129"/>
                <a:gd name="T54" fmla="*/ 1923 w 4640"/>
                <a:gd name="T55" fmla="*/ 89 h 129"/>
                <a:gd name="T56" fmla="*/ 1771 w 4640"/>
                <a:gd name="T57" fmla="*/ 89 h 129"/>
                <a:gd name="T58" fmla="*/ 4381 w 4640"/>
                <a:gd name="T59" fmla="*/ 65 h 129"/>
                <a:gd name="T60" fmla="*/ 4232 w 4640"/>
                <a:gd name="T61" fmla="*/ 41 h 129"/>
                <a:gd name="T62" fmla="*/ 3966 w 4640"/>
                <a:gd name="T63" fmla="*/ 39 h 129"/>
                <a:gd name="T64" fmla="*/ 3646 w 4640"/>
                <a:gd name="T65" fmla="*/ 81 h 129"/>
                <a:gd name="T66" fmla="*/ 70 w 4640"/>
                <a:gd name="T67" fmla="*/ 39 h 129"/>
                <a:gd name="T68" fmla="*/ 180 w 4640"/>
                <a:gd name="T69" fmla="*/ 55 h 129"/>
                <a:gd name="T70" fmla="*/ 296 w 4640"/>
                <a:gd name="T71" fmla="*/ 43 h 129"/>
                <a:gd name="T72" fmla="*/ 399 w 4640"/>
                <a:gd name="T73" fmla="*/ 54 h 129"/>
                <a:gd name="T74" fmla="*/ 515 w 4640"/>
                <a:gd name="T75" fmla="*/ 54 h 129"/>
                <a:gd name="T76" fmla="*/ 617 w 4640"/>
                <a:gd name="T77" fmla="*/ 43 h 129"/>
                <a:gd name="T78" fmla="*/ 733 w 4640"/>
                <a:gd name="T79" fmla="*/ 57 h 129"/>
                <a:gd name="T80" fmla="*/ 603 w 4640"/>
                <a:gd name="T81" fmla="*/ 83 h 129"/>
                <a:gd name="T82" fmla="*/ 448 w 4640"/>
                <a:gd name="T83" fmla="*/ 83 h 129"/>
                <a:gd name="T84" fmla="*/ 292 w 4640"/>
                <a:gd name="T85" fmla="*/ 83 h 129"/>
                <a:gd name="T86" fmla="*/ 138 w 4640"/>
                <a:gd name="T87" fmla="*/ 83 h 129"/>
                <a:gd name="T88" fmla="*/ 8 w 4640"/>
                <a:gd name="T89" fmla="*/ 57 h 129"/>
                <a:gd name="T90" fmla="*/ 3885 w 4640"/>
                <a:gd name="T91" fmla="*/ 2 h 129"/>
                <a:gd name="T92" fmla="*/ 3994 w 4640"/>
                <a:gd name="T93" fmla="*/ 32 h 129"/>
                <a:gd name="T94" fmla="*/ 4038 w 4640"/>
                <a:gd name="T95" fmla="*/ 114 h 129"/>
                <a:gd name="T96" fmla="*/ 3939 w 4640"/>
                <a:gd name="T97" fmla="*/ 74 h 129"/>
                <a:gd name="T98" fmla="*/ 3883 w 4640"/>
                <a:gd name="T99" fmla="*/ 81 h 129"/>
                <a:gd name="T100" fmla="*/ 3777 w 4640"/>
                <a:gd name="T101" fmla="*/ 46 h 129"/>
                <a:gd name="T102" fmla="*/ 1804 w 4640"/>
                <a:gd name="T103" fmla="*/ 19 h 129"/>
                <a:gd name="T104" fmla="*/ 1918 w 4640"/>
                <a:gd name="T105" fmla="*/ 0 h 129"/>
                <a:gd name="T106" fmla="*/ 2026 w 4640"/>
                <a:gd name="T107" fmla="*/ 15 h 129"/>
                <a:gd name="T108" fmla="*/ 2140 w 4640"/>
                <a:gd name="T109" fmla="*/ 10 h 129"/>
                <a:gd name="T110" fmla="*/ 2241 w 4640"/>
                <a:gd name="T111" fmla="*/ 10 h 129"/>
                <a:gd name="T112" fmla="*/ 2355 w 4640"/>
                <a:gd name="T113" fmla="*/ 15 h 129"/>
                <a:gd name="T114" fmla="*/ 2432 w 4640"/>
                <a:gd name="T115" fmla="*/ 44 h 129"/>
                <a:gd name="T116" fmla="*/ 2280 w 4640"/>
                <a:gd name="T117" fmla="*/ 44 h 129"/>
                <a:gd name="T118" fmla="*/ 2125 w 4640"/>
                <a:gd name="T119" fmla="*/ 39 h 129"/>
                <a:gd name="T120" fmla="*/ 1971 w 4640"/>
                <a:gd name="T121" fmla="*/ 44 h 129"/>
                <a:gd name="T122" fmla="*/ 1819 w 4640"/>
                <a:gd name="T123" fmla="*/ 4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0" h="129">
                  <a:moveTo>
                    <a:pt x="28" y="85"/>
                  </a:moveTo>
                  <a:lnTo>
                    <a:pt x="33" y="85"/>
                  </a:lnTo>
                  <a:lnTo>
                    <a:pt x="39" y="89"/>
                  </a:lnTo>
                  <a:lnTo>
                    <a:pt x="41" y="94"/>
                  </a:lnTo>
                  <a:lnTo>
                    <a:pt x="42" y="100"/>
                  </a:lnTo>
                  <a:lnTo>
                    <a:pt x="42" y="100"/>
                  </a:lnTo>
                  <a:lnTo>
                    <a:pt x="46" y="101"/>
                  </a:lnTo>
                  <a:lnTo>
                    <a:pt x="48" y="103"/>
                  </a:lnTo>
                  <a:lnTo>
                    <a:pt x="52" y="101"/>
                  </a:lnTo>
                  <a:lnTo>
                    <a:pt x="55" y="100"/>
                  </a:lnTo>
                  <a:lnTo>
                    <a:pt x="55" y="100"/>
                  </a:lnTo>
                  <a:lnTo>
                    <a:pt x="55" y="94"/>
                  </a:lnTo>
                  <a:lnTo>
                    <a:pt x="59" y="89"/>
                  </a:lnTo>
                  <a:lnTo>
                    <a:pt x="64" y="85"/>
                  </a:lnTo>
                  <a:lnTo>
                    <a:pt x="70" y="85"/>
                  </a:lnTo>
                  <a:lnTo>
                    <a:pt x="75" y="85"/>
                  </a:lnTo>
                  <a:lnTo>
                    <a:pt x="81" y="89"/>
                  </a:lnTo>
                  <a:lnTo>
                    <a:pt x="83" y="94"/>
                  </a:lnTo>
                  <a:lnTo>
                    <a:pt x="85" y="100"/>
                  </a:lnTo>
                  <a:lnTo>
                    <a:pt x="85" y="100"/>
                  </a:lnTo>
                  <a:lnTo>
                    <a:pt x="88" y="101"/>
                  </a:lnTo>
                  <a:lnTo>
                    <a:pt x="92" y="103"/>
                  </a:lnTo>
                  <a:lnTo>
                    <a:pt x="94" y="101"/>
                  </a:lnTo>
                  <a:lnTo>
                    <a:pt x="98" y="100"/>
                  </a:lnTo>
                  <a:lnTo>
                    <a:pt x="98" y="100"/>
                  </a:lnTo>
                  <a:lnTo>
                    <a:pt x="99" y="94"/>
                  </a:lnTo>
                  <a:lnTo>
                    <a:pt x="101" y="89"/>
                  </a:lnTo>
                  <a:lnTo>
                    <a:pt x="107" y="85"/>
                  </a:lnTo>
                  <a:lnTo>
                    <a:pt x="112" y="85"/>
                  </a:lnTo>
                  <a:lnTo>
                    <a:pt x="118" y="85"/>
                  </a:lnTo>
                  <a:lnTo>
                    <a:pt x="123" y="89"/>
                  </a:lnTo>
                  <a:lnTo>
                    <a:pt x="127" y="94"/>
                  </a:lnTo>
                  <a:lnTo>
                    <a:pt x="127" y="100"/>
                  </a:lnTo>
                  <a:lnTo>
                    <a:pt x="127" y="100"/>
                  </a:lnTo>
                  <a:lnTo>
                    <a:pt x="131" y="101"/>
                  </a:lnTo>
                  <a:lnTo>
                    <a:pt x="134" y="103"/>
                  </a:lnTo>
                  <a:lnTo>
                    <a:pt x="136" y="101"/>
                  </a:lnTo>
                  <a:lnTo>
                    <a:pt x="140" y="100"/>
                  </a:lnTo>
                  <a:lnTo>
                    <a:pt x="140" y="100"/>
                  </a:lnTo>
                  <a:lnTo>
                    <a:pt x="142" y="94"/>
                  </a:lnTo>
                  <a:lnTo>
                    <a:pt x="145" y="89"/>
                  </a:lnTo>
                  <a:lnTo>
                    <a:pt x="149" y="85"/>
                  </a:lnTo>
                  <a:lnTo>
                    <a:pt x="154" y="85"/>
                  </a:lnTo>
                  <a:lnTo>
                    <a:pt x="162" y="85"/>
                  </a:lnTo>
                  <a:lnTo>
                    <a:pt x="165" y="89"/>
                  </a:lnTo>
                  <a:lnTo>
                    <a:pt x="169" y="94"/>
                  </a:lnTo>
                  <a:lnTo>
                    <a:pt x="171" y="100"/>
                  </a:lnTo>
                  <a:lnTo>
                    <a:pt x="169" y="100"/>
                  </a:lnTo>
                  <a:lnTo>
                    <a:pt x="173" y="101"/>
                  </a:lnTo>
                  <a:lnTo>
                    <a:pt x="177" y="103"/>
                  </a:lnTo>
                  <a:lnTo>
                    <a:pt x="180" y="101"/>
                  </a:lnTo>
                  <a:lnTo>
                    <a:pt x="184" y="100"/>
                  </a:lnTo>
                  <a:lnTo>
                    <a:pt x="184" y="100"/>
                  </a:lnTo>
                  <a:lnTo>
                    <a:pt x="184" y="94"/>
                  </a:lnTo>
                  <a:lnTo>
                    <a:pt x="188" y="89"/>
                  </a:lnTo>
                  <a:lnTo>
                    <a:pt x="193" y="85"/>
                  </a:lnTo>
                  <a:lnTo>
                    <a:pt x="199" y="85"/>
                  </a:lnTo>
                  <a:lnTo>
                    <a:pt x="204" y="85"/>
                  </a:lnTo>
                  <a:lnTo>
                    <a:pt x="210" y="89"/>
                  </a:lnTo>
                  <a:lnTo>
                    <a:pt x="211" y="94"/>
                  </a:lnTo>
                  <a:lnTo>
                    <a:pt x="213" y="100"/>
                  </a:lnTo>
                  <a:lnTo>
                    <a:pt x="213" y="100"/>
                  </a:lnTo>
                  <a:lnTo>
                    <a:pt x="217" y="101"/>
                  </a:lnTo>
                  <a:lnTo>
                    <a:pt x="221" y="103"/>
                  </a:lnTo>
                  <a:lnTo>
                    <a:pt x="224" y="101"/>
                  </a:lnTo>
                  <a:lnTo>
                    <a:pt x="228" y="100"/>
                  </a:lnTo>
                  <a:lnTo>
                    <a:pt x="228" y="100"/>
                  </a:lnTo>
                  <a:lnTo>
                    <a:pt x="228" y="94"/>
                  </a:lnTo>
                  <a:lnTo>
                    <a:pt x="232" y="89"/>
                  </a:lnTo>
                  <a:lnTo>
                    <a:pt x="237" y="85"/>
                  </a:lnTo>
                  <a:lnTo>
                    <a:pt x="243" y="85"/>
                  </a:lnTo>
                  <a:lnTo>
                    <a:pt x="248" y="85"/>
                  </a:lnTo>
                  <a:lnTo>
                    <a:pt x="254" y="89"/>
                  </a:lnTo>
                  <a:lnTo>
                    <a:pt x="256" y="94"/>
                  </a:lnTo>
                  <a:lnTo>
                    <a:pt x="257" y="100"/>
                  </a:lnTo>
                  <a:lnTo>
                    <a:pt x="257" y="100"/>
                  </a:lnTo>
                  <a:lnTo>
                    <a:pt x="261" y="101"/>
                  </a:lnTo>
                  <a:lnTo>
                    <a:pt x="263" y="103"/>
                  </a:lnTo>
                  <a:lnTo>
                    <a:pt x="267" y="101"/>
                  </a:lnTo>
                  <a:lnTo>
                    <a:pt x="270" y="100"/>
                  </a:lnTo>
                  <a:lnTo>
                    <a:pt x="270" y="100"/>
                  </a:lnTo>
                  <a:lnTo>
                    <a:pt x="270" y="94"/>
                  </a:lnTo>
                  <a:lnTo>
                    <a:pt x="274" y="89"/>
                  </a:lnTo>
                  <a:lnTo>
                    <a:pt x="279" y="85"/>
                  </a:lnTo>
                  <a:lnTo>
                    <a:pt x="285" y="85"/>
                  </a:lnTo>
                  <a:lnTo>
                    <a:pt x="290" y="85"/>
                  </a:lnTo>
                  <a:lnTo>
                    <a:pt x="296" y="89"/>
                  </a:lnTo>
                  <a:lnTo>
                    <a:pt x="300" y="94"/>
                  </a:lnTo>
                  <a:lnTo>
                    <a:pt x="300" y="100"/>
                  </a:lnTo>
                  <a:lnTo>
                    <a:pt x="300" y="100"/>
                  </a:lnTo>
                  <a:lnTo>
                    <a:pt x="303" y="101"/>
                  </a:lnTo>
                  <a:lnTo>
                    <a:pt x="307" y="103"/>
                  </a:lnTo>
                  <a:lnTo>
                    <a:pt x="309" y="101"/>
                  </a:lnTo>
                  <a:lnTo>
                    <a:pt x="312" y="100"/>
                  </a:lnTo>
                  <a:lnTo>
                    <a:pt x="312" y="100"/>
                  </a:lnTo>
                  <a:lnTo>
                    <a:pt x="314" y="94"/>
                  </a:lnTo>
                  <a:lnTo>
                    <a:pt x="318" y="89"/>
                  </a:lnTo>
                  <a:lnTo>
                    <a:pt x="322" y="85"/>
                  </a:lnTo>
                  <a:lnTo>
                    <a:pt x="327" y="85"/>
                  </a:lnTo>
                  <a:lnTo>
                    <a:pt x="334" y="85"/>
                  </a:lnTo>
                  <a:lnTo>
                    <a:pt x="338" y="89"/>
                  </a:lnTo>
                  <a:lnTo>
                    <a:pt x="342" y="94"/>
                  </a:lnTo>
                  <a:lnTo>
                    <a:pt x="344" y="100"/>
                  </a:lnTo>
                  <a:lnTo>
                    <a:pt x="342" y="100"/>
                  </a:lnTo>
                  <a:lnTo>
                    <a:pt x="346" y="101"/>
                  </a:lnTo>
                  <a:lnTo>
                    <a:pt x="349" y="103"/>
                  </a:lnTo>
                  <a:lnTo>
                    <a:pt x="353" y="101"/>
                  </a:lnTo>
                  <a:lnTo>
                    <a:pt x="357" y="100"/>
                  </a:lnTo>
                  <a:lnTo>
                    <a:pt x="357" y="100"/>
                  </a:lnTo>
                  <a:lnTo>
                    <a:pt x="357" y="94"/>
                  </a:lnTo>
                  <a:lnTo>
                    <a:pt x="360" y="89"/>
                  </a:lnTo>
                  <a:lnTo>
                    <a:pt x="366" y="85"/>
                  </a:lnTo>
                  <a:lnTo>
                    <a:pt x="371" y="85"/>
                  </a:lnTo>
                  <a:lnTo>
                    <a:pt x="377" y="85"/>
                  </a:lnTo>
                  <a:lnTo>
                    <a:pt x="382" y="89"/>
                  </a:lnTo>
                  <a:lnTo>
                    <a:pt x="384" y="94"/>
                  </a:lnTo>
                  <a:lnTo>
                    <a:pt x="386" y="100"/>
                  </a:lnTo>
                  <a:lnTo>
                    <a:pt x="386" y="100"/>
                  </a:lnTo>
                  <a:lnTo>
                    <a:pt x="390" y="101"/>
                  </a:lnTo>
                  <a:lnTo>
                    <a:pt x="391" y="103"/>
                  </a:lnTo>
                  <a:lnTo>
                    <a:pt x="395" y="101"/>
                  </a:lnTo>
                  <a:lnTo>
                    <a:pt x="399" y="100"/>
                  </a:lnTo>
                  <a:lnTo>
                    <a:pt x="399" y="100"/>
                  </a:lnTo>
                  <a:lnTo>
                    <a:pt x="401" y="94"/>
                  </a:lnTo>
                  <a:lnTo>
                    <a:pt x="402" y="89"/>
                  </a:lnTo>
                  <a:lnTo>
                    <a:pt x="408" y="85"/>
                  </a:lnTo>
                  <a:lnTo>
                    <a:pt x="413" y="85"/>
                  </a:lnTo>
                  <a:lnTo>
                    <a:pt x="419" y="85"/>
                  </a:lnTo>
                  <a:lnTo>
                    <a:pt x="425" y="89"/>
                  </a:lnTo>
                  <a:lnTo>
                    <a:pt x="428" y="94"/>
                  </a:lnTo>
                  <a:lnTo>
                    <a:pt x="428" y="100"/>
                  </a:lnTo>
                  <a:lnTo>
                    <a:pt x="428" y="100"/>
                  </a:lnTo>
                  <a:lnTo>
                    <a:pt x="432" y="101"/>
                  </a:lnTo>
                  <a:lnTo>
                    <a:pt x="436" y="103"/>
                  </a:lnTo>
                  <a:lnTo>
                    <a:pt x="437" y="101"/>
                  </a:lnTo>
                  <a:lnTo>
                    <a:pt x="441" y="100"/>
                  </a:lnTo>
                  <a:lnTo>
                    <a:pt x="441" y="100"/>
                  </a:lnTo>
                  <a:lnTo>
                    <a:pt x="443" y="94"/>
                  </a:lnTo>
                  <a:lnTo>
                    <a:pt x="447" y="89"/>
                  </a:lnTo>
                  <a:lnTo>
                    <a:pt x="450" y="85"/>
                  </a:lnTo>
                  <a:lnTo>
                    <a:pt x="456" y="85"/>
                  </a:lnTo>
                  <a:lnTo>
                    <a:pt x="463" y="85"/>
                  </a:lnTo>
                  <a:lnTo>
                    <a:pt x="467" y="89"/>
                  </a:lnTo>
                  <a:lnTo>
                    <a:pt x="470" y="94"/>
                  </a:lnTo>
                  <a:lnTo>
                    <a:pt x="472" y="100"/>
                  </a:lnTo>
                  <a:lnTo>
                    <a:pt x="470" y="100"/>
                  </a:lnTo>
                  <a:lnTo>
                    <a:pt x="474" y="101"/>
                  </a:lnTo>
                  <a:lnTo>
                    <a:pt x="478" y="103"/>
                  </a:lnTo>
                  <a:lnTo>
                    <a:pt x="481" y="101"/>
                  </a:lnTo>
                  <a:lnTo>
                    <a:pt x="485" y="100"/>
                  </a:lnTo>
                  <a:lnTo>
                    <a:pt x="483" y="100"/>
                  </a:lnTo>
                  <a:lnTo>
                    <a:pt x="485" y="94"/>
                  </a:lnTo>
                  <a:lnTo>
                    <a:pt x="489" y="89"/>
                  </a:lnTo>
                  <a:lnTo>
                    <a:pt x="492" y="85"/>
                  </a:lnTo>
                  <a:lnTo>
                    <a:pt x="500" y="85"/>
                  </a:lnTo>
                  <a:lnTo>
                    <a:pt x="505" y="85"/>
                  </a:lnTo>
                  <a:lnTo>
                    <a:pt x="509" y="89"/>
                  </a:lnTo>
                  <a:lnTo>
                    <a:pt x="513" y="94"/>
                  </a:lnTo>
                  <a:lnTo>
                    <a:pt x="515" y="100"/>
                  </a:lnTo>
                  <a:lnTo>
                    <a:pt x="515" y="100"/>
                  </a:lnTo>
                  <a:lnTo>
                    <a:pt x="518" y="101"/>
                  </a:lnTo>
                  <a:lnTo>
                    <a:pt x="520" y="103"/>
                  </a:lnTo>
                  <a:lnTo>
                    <a:pt x="524" y="101"/>
                  </a:lnTo>
                  <a:lnTo>
                    <a:pt x="527" y="100"/>
                  </a:lnTo>
                  <a:lnTo>
                    <a:pt x="527" y="100"/>
                  </a:lnTo>
                  <a:lnTo>
                    <a:pt x="527" y="94"/>
                  </a:lnTo>
                  <a:lnTo>
                    <a:pt x="531" y="89"/>
                  </a:lnTo>
                  <a:lnTo>
                    <a:pt x="537" y="85"/>
                  </a:lnTo>
                  <a:lnTo>
                    <a:pt x="542" y="85"/>
                  </a:lnTo>
                  <a:lnTo>
                    <a:pt x="548" y="85"/>
                  </a:lnTo>
                  <a:lnTo>
                    <a:pt x="553" y="89"/>
                  </a:lnTo>
                  <a:lnTo>
                    <a:pt x="555" y="94"/>
                  </a:lnTo>
                  <a:lnTo>
                    <a:pt x="557" y="100"/>
                  </a:lnTo>
                  <a:lnTo>
                    <a:pt x="557" y="100"/>
                  </a:lnTo>
                  <a:lnTo>
                    <a:pt x="560" y="101"/>
                  </a:lnTo>
                  <a:lnTo>
                    <a:pt x="564" y="103"/>
                  </a:lnTo>
                  <a:lnTo>
                    <a:pt x="566" y="101"/>
                  </a:lnTo>
                  <a:lnTo>
                    <a:pt x="570" y="100"/>
                  </a:lnTo>
                  <a:lnTo>
                    <a:pt x="570" y="100"/>
                  </a:lnTo>
                  <a:lnTo>
                    <a:pt x="571" y="94"/>
                  </a:lnTo>
                  <a:lnTo>
                    <a:pt x="575" y="89"/>
                  </a:lnTo>
                  <a:lnTo>
                    <a:pt x="579" y="85"/>
                  </a:lnTo>
                  <a:lnTo>
                    <a:pt x="586" y="85"/>
                  </a:lnTo>
                  <a:lnTo>
                    <a:pt x="592" y="85"/>
                  </a:lnTo>
                  <a:lnTo>
                    <a:pt x="595" y="89"/>
                  </a:lnTo>
                  <a:lnTo>
                    <a:pt x="599" y="94"/>
                  </a:lnTo>
                  <a:lnTo>
                    <a:pt x="601" y="100"/>
                  </a:lnTo>
                  <a:lnTo>
                    <a:pt x="601" y="100"/>
                  </a:lnTo>
                  <a:lnTo>
                    <a:pt x="603" y="101"/>
                  </a:lnTo>
                  <a:lnTo>
                    <a:pt x="606" y="103"/>
                  </a:lnTo>
                  <a:lnTo>
                    <a:pt x="610" y="101"/>
                  </a:lnTo>
                  <a:lnTo>
                    <a:pt x="614" y="100"/>
                  </a:lnTo>
                  <a:lnTo>
                    <a:pt x="614" y="100"/>
                  </a:lnTo>
                  <a:lnTo>
                    <a:pt x="614" y="94"/>
                  </a:lnTo>
                  <a:lnTo>
                    <a:pt x="617" y="89"/>
                  </a:lnTo>
                  <a:lnTo>
                    <a:pt x="623" y="85"/>
                  </a:lnTo>
                  <a:lnTo>
                    <a:pt x="628" y="85"/>
                  </a:lnTo>
                  <a:lnTo>
                    <a:pt x="634" y="85"/>
                  </a:lnTo>
                  <a:lnTo>
                    <a:pt x="638" y="89"/>
                  </a:lnTo>
                  <a:lnTo>
                    <a:pt x="641" y="94"/>
                  </a:lnTo>
                  <a:lnTo>
                    <a:pt x="643" y="100"/>
                  </a:lnTo>
                  <a:lnTo>
                    <a:pt x="643" y="100"/>
                  </a:lnTo>
                  <a:lnTo>
                    <a:pt x="647" y="101"/>
                  </a:lnTo>
                  <a:lnTo>
                    <a:pt x="649" y="103"/>
                  </a:lnTo>
                  <a:lnTo>
                    <a:pt x="652" y="101"/>
                  </a:lnTo>
                  <a:lnTo>
                    <a:pt x="656" y="100"/>
                  </a:lnTo>
                  <a:lnTo>
                    <a:pt x="656" y="100"/>
                  </a:lnTo>
                  <a:lnTo>
                    <a:pt x="658" y="94"/>
                  </a:lnTo>
                  <a:lnTo>
                    <a:pt x="660" y="89"/>
                  </a:lnTo>
                  <a:lnTo>
                    <a:pt x="665" y="85"/>
                  </a:lnTo>
                  <a:lnTo>
                    <a:pt x="671" y="85"/>
                  </a:lnTo>
                  <a:lnTo>
                    <a:pt x="676" y="85"/>
                  </a:lnTo>
                  <a:lnTo>
                    <a:pt x="682" y="89"/>
                  </a:lnTo>
                  <a:lnTo>
                    <a:pt x="685" y="94"/>
                  </a:lnTo>
                  <a:lnTo>
                    <a:pt x="685" y="100"/>
                  </a:lnTo>
                  <a:lnTo>
                    <a:pt x="685" y="100"/>
                  </a:lnTo>
                  <a:lnTo>
                    <a:pt x="689" y="101"/>
                  </a:lnTo>
                  <a:lnTo>
                    <a:pt x="693" y="103"/>
                  </a:lnTo>
                  <a:lnTo>
                    <a:pt x="695" y="101"/>
                  </a:lnTo>
                  <a:lnTo>
                    <a:pt x="698" y="100"/>
                  </a:lnTo>
                  <a:lnTo>
                    <a:pt x="698" y="100"/>
                  </a:lnTo>
                  <a:lnTo>
                    <a:pt x="700" y="94"/>
                  </a:lnTo>
                  <a:lnTo>
                    <a:pt x="702" y="89"/>
                  </a:lnTo>
                  <a:lnTo>
                    <a:pt x="707" y="85"/>
                  </a:lnTo>
                  <a:lnTo>
                    <a:pt x="713" y="85"/>
                  </a:lnTo>
                  <a:lnTo>
                    <a:pt x="718" y="85"/>
                  </a:lnTo>
                  <a:lnTo>
                    <a:pt x="724" y="89"/>
                  </a:lnTo>
                  <a:lnTo>
                    <a:pt x="728" y="94"/>
                  </a:lnTo>
                  <a:lnTo>
                    <a:pt x="728" y="100"/>
                  </a:lnTo>
                  <a:lnTo>
                    <a:pt x="728" y="100"/>
                  </a:lnTo>
                  <a:lnTo>
                    <a:pt x="731" y="101"/>
                  </a:lnTo>
                  <a:lnTo>
                    <a:pt x="735" y="103"/>
                  </a:lnTo>
                  <a:lnTo>
                    <a:pt x="739" y="101"/>
                  </a:lnTo>
                  <a:lnTo>
                    <a:pt x="742" y="100"/>
                  </a:lnTo>
                  <a:lnTo>
                    <a:pt x="740" y="100"/>
                  </a:lnTo>
                  <a:lnTo>
                    <a:pt x="742" y="94"/>
                  </a:lnTo>
                  <a:lnTo>
                    <a:pt x="746" y="89"/>
                  </a:lnTo>
                  <a:lnTo>
                    <a:pt x="750" y="85"/>
                  </a:lnTo>
                  <a:lnTo>
                    <a:pt x="757" y="85"/>
                  </a:lnTo>
                  <a:lnTo>
                    <a:pt x="762" y="85"/>
                  </a:lnTo>
                  <a:lnTo>
                    <a:pt x="766" y="89"/>
                  </a:lnTo>
                  <a:lnTo>
                    <a:pt x="770" y="94"/>
                  </a:lnTo>
                  <a:lnTo>
                    <a:pt x="772" y="100"/>
                  </a:lnTo>
                  <a:lnTo>
                    <a:pt x="772" y="100"/>
                  </a:lnTo>
                  <a:lnTo>
                    <a:pt x="775" y="101"/>
                  </a:lnTo>
                  <a:lnTo>
                    <a:pt x="777" y="103"/>
                  </a:lnTo>
                  <a:lnTo>
                    <a:pt x="781" y="101"/>
                  </a:lnTo>
                  <a:lnTo>
                    <a:pt x="785" y="100"/>
                  </a:lnTo>
                  <a:lnTo>
                    <a:pt x="785" y="100"/>
                  </a:lnTo>
                  <a:lnTo>
                    <a:pt x="786" y="94"/>
                  </a:lnTo>
                  <a:lnTo>
                    <a:pt x="788" y="89"/>
                  </a:lnTo>
                  <a:lnTo>
                    <a:pt x="794" y="85"/>
                  </a:lnTo>
                  <a:lnTo>
                    <a:pt x="799" y="85"/>
                  </a:lnTo>
                  <a:lnTo>
                    <a:pt x="805" y="85"/>
                  </a:lnTo>
                  <a:lnTo>
                    <a:pt x="810" y="89"/>
                  </a:lnTo>
                  <a:lnTo>
                    <a:pt x="814" y="94"/>
                  </a:lnTo>
                  <a:lnTo>
                    <a:pt x="814" y="100"/>
                  </a:lnTo>
                  <a:lnTo>
                    <a:pt x="814" y="100"/>
                  </a:lnTo>
                  <a:lnTo>
                    <a:pt x="819" y="101"/>
                  </a:lnTo>
                  <a:lnTo>
                    <a:pt x="823" y="100"/>
                  </a:lnTo>
                  <a:lnTo>
                    <a:pt x="823" y="100"/>
                  </a:lnTo>
                  <a:lnTo>
                    <a:pt x="825" y="94"/>
                  </a:lnTo>
                  <a:lnTo>
                    <a:pt x="827" y="89"/>
                  </a:lnTo>
                  <a:lnTo>
                    <a:pt x="832" y="85"/>
                  </a:lnTo>
                  <a:lnTo>
                    <a:pt x="838" y="85"/>
                  </a:lnTo>
                  <a:lnTo>
                    <a:pt x="843" y="85"/>
                  </a:lnTo>
                  <a:lnTo>
                    <a:pt x="849" y="89"/>
                  </a:lnTo>
                  <a:lnTo>
                    <a:pt x="853" y="94"/>
                  </a:lnTo>
                  <a:lnTo>
                    <a:pt x="853" y="100"/>
                  </a:lnTo>
                  <a:lnTo>
                    <a:pt x="853" y="100"/>
                  </a:lnTo>
                  <a:lnTo>
                    <a:pt x="858" y="101"/>
                  </a:lnTo>
                  <a:lnTo>
                    <a:pt x="862" y="105"/>
                  </a:lnTo>
                  <a:lnTo>
                    <a:pt x="865" y="109"/>
                  </a:lnTo>
                  <a:lnTo>
                    <a:pt x="865" y="114"/>
                  </a:lnTo>
                  <a:lnTo>
                    <a:pt x="865" y="120"/>
                  </a:lnTo>
                  <a:lnTo>
                    <a:pt x="862" y="125"/>
                  </a:lnTo>
                  <a:lnTo>
                    <a:pt x="856" y="129"/>
                  </a:lnTo>
                  <a:lnTo>
                    <a:pt x="851" y="129"/>
                  </a:lnTo>
                  <a:lnTo>
                    <a:pt x="845" y="129"/>
                  </a:lnTo>
                  <a:lnTo>
                    <a:pt x="841" y="127"/>
                  </a:lnTo>
                  <a:lnTo>
                    <a:pt x="838" y="122"/>
                  </a:lnTo>
                  <a:lnTo>
                    <a:pt x="834" y="127"/>
                  </a:lnTo>
                  <a:lnTo>
                    <a:pt x="830" y="129"/>
                  </a:lnTo>
                  <a:lnTo>
                    <a:pt x="825" y="129"/>
                  </a:lnTo>
                  <a:lnTo>
                    <a:pt x="821" y="129"/>
                  </a:lnTo>
                  <a:lnTo>
                    <a:pt x="819" y="127"/>
                  </a:lnTo>
                  <a:lnTo>
                    <a:pt x="816" y="129"/>
                  </a:lnTo>
                  <a:lnTo>
                    <a:pt x="812" y="129"/>
                  </a:lnTo>
                  <a:lnTo>
                    <a:pt x="807" y="129"/>
                  </a:lnTo>
                  <a:lnTo>
                    <a:pt x="803" y="127"/>
                  </a:lnTo>
                  <a:lnTo>
                    <a:pt x="799" y="122"/>
                  </a:lnTo>
                  <a:lnTo>
                    <a:pt x="796" y="127"/>
                  </a:lnTo>
                  <a:lnTo>
                    <a:pt x="792" y="129"/>
                  </a:lnTo>
                  <a:lnTo>
                    <a:pt x="786" y="129"/>
                  </a:lnTo>
                  <a:lnTo>
                    <a:pt x="783" y="129"/>
                  </a:lnTo>
                  <a:lnTo>
                    <a:pt x="777" y="127"/>
                  </a:lnTo>
                  <a:lnTo>
                    <a:pt x="774" y="129"/>
                  </a:lnTo>
                  <a:lnTo>
                    <a:pt x="768" y="129"/>
                  </a:lnTo>
                  <a:lnTo>
                    <a:pt x="764" y="129"/>
                  </a:lnTo>
                  <a:lnTo>
                    <a:pt x="759" y="127"/>
                  </a:lnTo>
                  <a:lnTo>
                    <a:pt x="755" y="122"/>
                  </a:lnTo>
                  <a:lnTo>
                    <a:pt x="753" y="127"/>
                  </a:lnTo>
                  <a:lnTo>
                    <a:pt x="748" y="129"/>
                  </a:lnTo>
                  <a:lnTo>
                    <a:pt x="744" y="129"/>
                  </a:lnTo>
                  <a:lnTo>
                    <a:pt x="739" y="129"/>
                  </a:lnTo>
                  <a:lnTo>
                    <a:pt x="735" y="127"/>
                  </a:lnTo>
                  <a:lnTo>
                    <a:pt x="731" y="129"/>
                  </a:lnTo>
                  <a:lnTo>
                    <a:pt x="726" y="129"/>
                  </a:lnTo>
                  <a:lnTo>
                    <a:pt x="720" y="129"/>
                  </a:lnTo>
                  <a:lnTo>
                    <a:pt x="717" y="127"/>
                  </a:lnTo>
                  <a:lnTo>
                    <a:pt x="713" y="122"/>
                  </a:lnTo>
                  <a:lnTo>
                    <a:pt x="709" y="127"/>
                  </a:lnTo>
                  <a:lnTo>
                    <a:pt x="706" y="129"/>
                  </a:lnTo>
                  <a:lnTo>
                    <a:pt x="700" y="129"/>
                  </a:lnTo>
                  <a:lnTo>
                    <a:pt x="696" y="129"/>
                  </a:lnTo>
                  <a:lnTo>
                    <a:pt x="693" y="127"/>
                  </a:lnTo>
                  <a:lnTo>
                    <a:pt x="687" y="129"/>
                  </a:lnTo>
                  <a:lnTo>
                    <a:pt x="684" y="129"/>
                  </a:lnTo>
                  <a:lnTo>
                    <a:pt x="678" y="129"/>
                  </a:lnTo>
                  <a:lnTo>
                    <a:pt x="674" y="127"/>
                  </a:lnTo>
                  <a:lnTo>
                    <a:pt x="671" y="122"/>
                  </a:lnTo>
                  <a:lnTo>
                    <a:pt x="667" y="127"/>
                  </a:lnTo>
                  <a:lnTo>
                    <a:pt x="663" y="129"/>
                  </a:lnTo>
                  <a:lnTo>
                    <a:pt x="658" y="129"/>
                  </a:lnTo>
                  <a:lnTo>
                    <a:pt x="654" y="129"/>
                  </a:lnTo>
                  <a:lnTo>
                    <a:pt x="649" y="127"/>
                  </a:lnTo>
                  <a:lnTo>
                    <a:pt x="645" y="129"/>
                  </a:lnTo>
                  <a:lnTo>
                    <a:pt x="641" y="129"/>
                  </a:lnTo>
                  <a:lnTo>
                    <a:pt x="636" y="129"/>
                  </a:lnTo>
                  <a:lnTo>
                    <a:pt x="630" y="127"/>
                  </a:lnTo>
                  <a:lnTo>
                    <a:pt x="628" y="122"/>
                  </a:lnTo>
                  <a:lnTo>
                    <a:pt x="625" y="127"/>
                  </a:lnTo>
                  <a:lnTo>
                    <a:pt x="621" y="129"/>
                  </a:lnTo>
                  <a:lnTo>
                    <a:pt x="616" y="129"/>
                  </a:lnTo>
                  <a:lnTo>
                    <a:pt x="610" y="129"/>
                  </a:lnTo>
                  <a:lnTo>
                    <a:pt x="606" y="127"/>
                  </a:lnTo>
                  <a:lnTo>
                    <a:pt x="603" y="129"/>
                  </a:lnTo>
                  <a:lnTo>
                    <a:pt x="597" y="129"/>
                  </a:lnTo>
                  <a:lnTo>
                    <a:pt x="594" y="129"/>
                  </a:lnTo>
                  <a:lnTo>
                    <a:pt x="588" y="127"/>
                  </a:lnTo>
                  <a:lnTo>
                    <a:pt x="584" y="122"/>
                  </a:lnTo>
                  <a:lnTo>
                    <a:pt x="582" y="127"/>
                  </a:lnTo>
                  <a:lnTo>
                    <a:pt x="577" y="129"/>
                  </a:lnTo>
                  <a:lnTo>
                    <a:pt x="573" y="129"/>
                  </a:lnTo>
                  <a:lnTo>
                    <a:pt x="568" y="129"/>
                  </a:lnTo>
                  <a:lnTo>
                    <a:pt x="564" y="127"/>
                  </a:lnTo>
                  <a:lnTo>
                    <a:pt x="559" y="129"/>
                  </a:lnTo>
                  <a:lnTo>
                    <a:pt x="555" y="129"/>
                  </a:lnTo>
                  <a:lnTo>
                    <a:pt x="549" y="129"/>
                  </a:lnTo>
                  <a:lnTo>
                    <a:pt x="546" y="127"/>
                  </a:lnTo>
                  <a:lnTo>
                    <a:pt x="542" y="122"/>
                  </a:lnTo>
                  <a:lnTo>
                    <a:pt x="538" y="127"/>
                  </a:lnTo>
                  <a:lnTo>
                    <a:pt x="535" y="129"/>
                  </a:lnTo>
                  <a:lnTo>
                    <a:pt x="529" y="129"/>
                  </a:lnTo>
                  <a:lnTo>
                    <a:pt x="524" y="129"/>
                  </a:lnTo>
                  <a:lnTo>
                    <a:pt x="520" y="127"/>
                  </a:lnTo>
                  <a:lnTo>
                    <a:pt x="516" y="129"/>
                  </a:lnTo>
                  <a:lnTo>
                    <a:pt x="511" y="129"/>
                  </a:lnTo>
                  <a:lnTo>
                    <a:pt x="507" y="129"/>
                  </a:lnTo>
                  <a:lnTo>
                    <a:pt x="502" y="127"/>
                  </a:lnTo>
                  <a:lnTo>
                    <a:pt x="500" y="122"/>
                  </a:lnTo>
                  <a:lnTo>
                    <a:pt x="496" y="127"/>
                  </a:lnTo>
                  <a:lnTo>
                    <a:pt x="491" y="129"/>
                  </a:lnTo>
                  <a:lnTo>
                    <a:pt x="487" y="129"/>
                  </a:lnTo>
                  <a:lnTo>
                    <a:pt x="481" y="129"/>
                  </a:lnTo>
                  <a:lnTo>
                    <a:pt x="478" y="127"/>
                  </a:lnTo>
                  <a:lnTo>
                    <a:pt x="474" y="129"/>
                  </a:lnTo>
                  <a:lnTo>
                    <a:pt x="469" y="129"/>
                  </a:lnTo>
                  <a:lnTo>
                    <a:pt x="463" y="129"/>
                  </a:lnTo>
                  <a:lnTo>
                    <a:pt x="459" y="127"/>
                  </a:lnTo>
                  <a:lnTo>
                    <a:pt x="456" y="122"/>
                  </a:lnTo>
                  <a:lnTo>
                    <a:pt x="454" y="127"/>
                  </a:lnTo>
                  <a:lnTo>
                    <a:pt x="448" y="129"/>
                  </a:lnTo>
                  <a:lnTo>
                    <a:pt x="443" y="129"/>
                  </a:lnTo>
                  <a:lnTo>
                    <a:pt x="439" y="129"/>
                  </a:lnTo>
                  <a:lnTo>
                    <a:pt x="436" y="127"/>
                  </a:lnTo>
                  <a:lnTo>
                    <a:pt x="430" y="129"/>
                  </a:lnTo>
                  <a:lnTo>
                    <a:pt x="426" y="129"/>
                  </a:lnTo>
                  <a:lnTo>
                    <a:pt x="421" y="129"/>
                  </a:lnTo>
                  <a:lnTo>
                    <a:pt x="417" y="127"/>
                  </a:lnTo>
                  <a:lnTo>
                    <a:pt x="413" y="122"/>
                  </a:lnTo>
                  <a:lnTo>
                    <a:pt x="410" y="127"/>
                  </a:lnTo>
                  <a:lnTo>
                    <a:pt x="406" y="129"/>
                  </a:lnTo>
                  <a:lnTo>
                    <a:pt x="401" y="129"/>
                  </a:lnTo>
                  <a:lnTo>
                    <a:pt x="397" y="129"/>
                  </a:lnTo>
                  <a:lnTo>
                    <a:pt x="391" y="127"/>
                  </a:lnTo>
                  <a:lnTo>
                    <a:pt x="388" y="129"/>
                  </a:lnTo>
                  <a:lnTo>
                    <a:pt x="384" y="129"/>
                  </a:lnTo>
                  <a:lnTo>
                    <a:pt x="379" y="129"/>
                  </a:lnTo>
                  <a:lnTo>
                    <a:pt x="375" y="127"/>
                  </a:lnTo>
                  <a:lnTo>
                    <a:pt x="371" y="122"/>
                  </a:lnTo>
                  <a:lnTo>
                    <a:pt x="368" y="127"/>
                  </a:lnTo>
                  <a:lnTo>
                    <a:pt x="364" y="129"/>
                  </a:lnTo>
                  <a:lnTo>
                    <a:pt x="358" y="129"/>
                  </a:lnTo>
                  <a:lnTo>
                    <a:pt x="353" y="129"/>
                  </a:lnTo>
                  <a:lnTo>
                    <a:pt x="349" y="127"/>
                  </a:lnTo>
                  <a:lnTo>
                    <a:pt x="346" y="129"/>
                  </a:lnTo>
                  <a:lnTo>
                    <a:pt x="340" y="129"/>
                  </a:lnTo>
                  <a:lnTo>
                    <a:pt x="334" y="129"/>
                  </a:lnTo>
                  <a:lnTo>
                    <a:pt x="331" y="127"/>
                  </a:lnTo>
                  <a:lnTo>
                    <a:pt x="327" y="122"/>
                  </a:lnTo>
                  <a:lnTo>
                    <a:pt x="325" y="127"/>
                  </a:lnTo>
                  <a:lnTo>
                    <a:pt x="320" y="129"/>
                  </a:lnTo>
                  <a:lnTo>
                    <a:pt x="314" y="129"/>
                  </a:lnTo>
                  <a:lnTo>
                    <a:pt x="311" y="129"/>
                  </a:lnTo>
                  <a:lnTo>
                    <a:pt x="307" y="127"/>
                  </a:lnTo>
                  <a:lnTo>
                    <a:pt x="301" y="129"/>
                  </a:lnTo>
                  <a:lnTo>
                    <a:pt x="298" y="129"/>
                  </a:lnTo>
                  <a:lnTo>
                    <a:pt x="292" y="129"/>
                  </a:lnTo>
                  <a:lnTo>
                    <a:pt x="289" y="127"/>
                  </a:lnTo>
                  <a:lnTo>
                    <a:pt x="285" y="122"/>
                  </a:lnTo>
                  <a:lnTo>
                    <a:pt x="281" y="127"/>
                  </a:lnTo>
                  <a:lnTo>
                    <a:pt x="278" y="129"/>
                  </a:lnTo>
                  <a:lnTo>
                    <a:pt x="272" y="129"/>
                  </a:lnTo>
                  <a:lnTo>
                    <a:pt x="268" y="129"/>
                  </a:lnTo>
                  <a:lnTo>
                    <a:pt x="263" y="127"/>
                  </a:lnTo>
                  <a:lnTo>
                    <a:pt x="259" y="129"/>
                  </a:lnTo>
                  <a:lnTo>
                    <a:pt x="256" y="129"/>
                  </a:lnTo>
                  <a:lnTo>
                    <a:pt x="250" y="129"/>
                  </a:lnTo>
                  <a:lnTo>
                    <a:pt x="246" y="127"/>
                  </a:lnTo>
                  <a:lnTo>
                    <a:pt x="243" y="122"/>
                  </a:lnTo>
                  <a:lnTo>
                    <a:pt x="239" y="127"/>
                  </a:lnTo>
                  <a:lnTo>
                    <a:pt x="235" y="129"/>
                  </a:lnTo>
                  <a:lnTo>
                    <a:pt x="230" y="129"/>
                  </a:lnTo>
                  <a:lnTo>
                    <a:pt x="224" y="129"/>
                  </a:lnTo>
                  <a:lnTo>
                    <a:pt x="221" y="125"/>
                  </a:lnTo>
                  <a:lnTo>
                    <a:pt x="215" y="129"/>
                  </a:lnTo>
                  <a:lnTo>
                    <a:pt x="211" y="129"/>
                  </a:lnTo>
                  <a:lnTo>
                    <a:pt x="206" y="129"/>
                  </a:lnTo>
                  <a:lnTo>
                    <a:pt x="200" y="127"/>
                  </a:lnTo>
                  <a:lnTo>
                    <a:pt x="199" y="122"/>
                  </a:lnTo>
                  <a:lnTo>
                    <a:pt x="195" y="127"/>
                  </a:lnTo>
                  <a:lnTo>
                    <a:pt x="191" y="129"/>
                  </a:lnTo>
                  <a:lnTo>
                    <a:pt x="186" y="129"/>
                  </a:lnTo>
                  <a:lnTo>
                    <a:pt x="180" y="129"/>
                  </a:lnTo>
                  <a:lnTo>
                    <a:pt x="177" y="127"/>
                  </a:lnTo>
                  <a:lnTo>
                    <a:pt x="173" y="129"/>
                  </a:lnTo>
                  <a:lnTo>
                    <a:pt x="167" y="129"/>
                  </a:lnTo>
                  <a:lnTo>
                    <a:pt x="162" y="129"/>
                  </a:lnTo>
                  <a:lnTo>
                    <a:pt x="158" y="127"/>
                  </a:lnTo>
                  <a:lnTo>
                    <a:pt x="154" y="122"/>
                  </a:lnTo>
                  <a:lnTo>
                    <a:pt x="153" y="127"/>
                  </a:lnTo>
                  <a:lnTo>
                    <a:pt x="147" y="129"/>
                  </a:lnTo>
                  <a:lnTo>
                    <a:pt x="142" y="129"/>
                  </a:lnTo>
                  <a:lnTo>
                    <a:pt x="138" y="129"/>
                  </a:lnTo>
                  <a:lnTo>
                    <a:pt x="134" y="127"/>
                  </a:lnTo>
                  <a:lnTo>
                    <a:pt x="131" y="129"/>
                  </a:lnTo>
                  <a:lnTo>
                    <a:pt x="125" y="129"/>
                  </a:lnTo>
                  <a:lnTo>
                    <a:pt x="120" y="129"/>
                  </a:lnTo>
                  <a:lnTo>
                    <a:pt x="116" y="127"/>
                  </a:lnTo>
                  <a:lnTo>
                    <a:pt x="112" y="122"/>
                  </a:lnTo>
                  <a:lnTo>
                    <a:pt x="109" y="127"/>
                  </a:lnTo>
                  <a:lnTo>
                    <a:pt x="105" y="129"/>
                  </a:lnTo>
                  <a:lnTo>
                    <a:pt x="99" y="129"/>
                  </a:lnTo>
                  <a:lnTo>
                    <a:pt x="96" y="129"/>
                  </a:lnTo>
                  <a:lnTo>
                    <a:pt x="92" y="127"/>
                  </a:lnTo>
                  <a:lnTo>
                    <a:pt x="87" y="129"/>
                  </a:lnTo>
                  <a:lnTo>
                    <a:pt x="83" y="129"/>
                  </a:lnTo>
                  <a:lnTo>
                    <a:pt x="77" y="129"/>
                  </a:lnTo>
                  <a:lnTo>
                    <a:pt x="74" y="127"/>
                  </a:lnTo>
                  <a:lnTo>
                    <a:pt x="70" y="122"/>
                  </a:lnTo>
                  <a:lnTo>
                    <a:pt x="66" y="127"/>
                  </a:lnTo>
                  <a:lnTo>
                    <a:pt x="63" y="129"/>
                  </a:lnTo>
                  <a:lnTo>
                    <a:pt x="57" y="129"/>
                  </a:lnTo>
                  <a:lnTo>
                    <a:pt x="52" y="129"/>
                  </a:lnTo>
                  <a:lnTo>
                    <a:pt x="48" y="127"/>
                  </a:lnTo>
                  <a:lnTo>
                    <a:pt x="44" y="129"/>
                  </a:lnTo>
                  <a:lnTo>
                    <a:pt x="41" y="129"/>
                  </a:lnTo>
                  <a:lnTo>
                    <a:pt x="35" y="129"/>
                  </a:lnTo>
                  <a:lnTo>
                    <a:pt x="30" y="127"/>
                  </a:lnTo>
                  <a:lnTo>
                    <a:pt x="28" y="122"/>
                  </a:lnTo>
                  <a:lnTo>
                    <a:pt x="24" y="127"/>
                  </a:lnTo>
                  <a:lnTo>
                    <a:pt x="20" y="129"/>
                  </a:lnTo>
                  <a:lnTo>
                    <a:pt x="15" y="129"/>
                  </a:lnTo>
                  <a:lnTo>
                    <a:pt x="9" y="129"/>
                  </a:lnTo>
                  <a:lnTo>
                    <a:pt x="4" y="125"/>
                  </a:lnTo>
                  <a:lnTo>
                    <a:pt x="0" y="120"/>
                  </a:lnTo>
                  <a:lnTo>
                    <a:pt x="0" y="114"/>
                  </a:lnTo>
                  <a:lnTo>
                    <a:pt x="0" y="109"/>
                  </a:lnTo>
                  <a:lnTo>
                    <a:pt x="4" y="105"/>
                  </a:lnTo>
                  <a:lnTo>
                    <a:pt x="8" y="101"/>
                  </a:lnTo>
                  <a:lnTo>
                    <a:pt x="13" y="100"/>
                  </a:lnTo>
                  <a:lnTo>
                    <a:pt x="13" y="100"/>
                  </a:lnTo>
                  <a:lnTo>
                    <a:pt x="13" y="94"/>
                  </a:lnTo>
                  <a:lnTo>
                    <a:pt x="17" y="89"/>
                  </a:lnTo>
                  <a:lnTo>
                    <a:pt x="22" y="85"/>
                  </a:lnTo>
                  <a:lnTo>
                    <a:pt x="28" y="85"/>
                  </a:lnTo>
                  <a:close/>
                  <a:moveTo>
                    <a:pt x="4613" y="83"/>
                  </a:moveTo>
                  <a:lnTo>
                    <a:pt x="4620" y="85"/>
                  </a:lnTo>
                  <a:lnTo>
                    <a:pt x="4624" y="89"/>
                  </a:lnTo>
                  <a:lnTo>
                    <a:pt x="4627" y="92"/>
                  </a:lnTo>
                  <a:lnTo>
                    <a:pt x="4629" y="98"/>
                  </a:lnTo>
                  <a:lnTo>
                    <a:pt x="4629" y="100"/>
                  </a:lnTo>
                  <a:lnTo>
                    <a:pt x="4633" y="101"/>
                  </a:lnTo>
                  <a:lnTo>
                    <a:pt x="4637" y="105"/>
                  </a:lnTo>
                  <a:lnTo>
                    <a:pt x="4640" y="109"/>
                  </a:lnTo>
                  <a:lnTo>
                    <a:pt x="4640" y="114"/>
                  </a:lnTo>
                  <a:lnTo>
                    <a:pt x="4640" y="120"/>
                  </a:lnTo>
                  <a:lnTo>
                    <a:pt x="4637" y="125"/>
                  </a:lnTo>
                  <a:lnTo>
                    <a:pt x="4631" y="127"/>
                  </a:lnTo>
                  <a:lnTo>
                    <a:pt x="4626" y="129"/>
                  </a:lnTo>
                  <a:lnTo>
                    <a:pt x="4620" y="127"/>
                  </a:lnTo>
                  <a:lnTo>
                    <a:pt x="4616" y="125"/>
                  </a:lnTo>
                  <a:lnTo>
                    <a:pt x="4613" y="122"/>
                  </a:lnTo>
                  <a:lnTo>
                    <a:pt x="4611" y="125"/>
                  </a:lnTo>
                  <a:lnTo>
                    <a:pt x="4605" y="127"/>
                  </a:lnTo>
                  <a:lnTo>
                    <a:pt x="4602" y="129"/>
                  </a:lnTo>
                  <a:lnTo>
                    <a:pt x="4594" y="127"/>
                  </a:lnTo>
                  <a:lnTo>
                    <a:pt x="4591" y="125"/>
                  </a:lnTo>
                  <a:lnTo>
                    <a:pt x="4587" y="120"/>
                  </a:lnTo>
                  <a:lnTo>
                    <a:pt x="4585" y="114"/>
                  </a:lnTo>
                  <a:lnTo>
                    <a:pt x="4587" y="109"/>
                  </a:lnTo>
                  <a:lnTo>
                    <a:pt x="4589" y="103"/>
                  </a:lnTo>
                  <a:lnTo>
                    <a:pt x="4594" y="101"/>
                  </a:lnTo>
                  <a:lnTo>
                    <a:pt x="4598" y="100"/>
                  </a:lnTo>
                  <a:lnTo>
                    <a:pt x="4598" y="98"/>
                  </a:lnTo>
                  <a:lnTo>
                    <a:pt x="4600" y="92"/>
                  </a:lnTo>
                  <a:lnTo>
                    <a:pt x="4603" y="89"/>
                  </a:lnTo>
                  <a:lnTo>
                    <a:pt x="4607" y="85"/>
                  </a:lnTo>
                  <a:lnTo>
                    <a:pt x="4613" y="83"/>
                  </a:lnTo>
                  <a:close/>
                  <a:moveTo>
                    <a:pt x="4267" y="83"/>
                  </a:moveTo>
                  <a:lnTo>
                    <a:pt x="4273" y="85"/>
                  </a:lnTo>
                  <a:lnTo>
                    <a:pt x="4278" y="89"/>
                  </a:lnTo>
                  <a:lnTo>
                    <a:pt x="4282" y="92"/>
                  </a:lnTo>
                  <a:lnTo>
                    <a:pt x="4282" y="98"/>
                  </a:lnTo>
                  <a:lnTo>
                    <a:pt x="4282" y="100"/>
                  </a:lnTo>
                  <a:lnTo>
                    <a:pt x="4286" y="100"/>
                  </a:lnTo>
                  <a:lnTo>
                    <a:pt x="4289" y="101"/>
                  </a:lnTo>
                  <a:lnTo>
                    <a:pt x="4293" y="100"/>
                  </a:lnTo>
                  <a:lnTo>
                    <a:pt x="4297" y="100"/>
                  </a:lnTo>
                  <a:lnTo>
                    <a:pt x="4297" y="98"/>
                  </a:lnTo>
                  <a:lnTo>
                    <a:pt x="4297" y="92"/>
                  </a:lnTo>
                  <a:lnTo>
                    <a:pt x="4300" y="89"/>
                  </a:lnTo>
                  <a:lnTo>
                    <a:pt x="4306" y="85"/>
                  </a:lnTo>
                  <a:lnTo>
                    <a:pt x="4311" y="83"/>
                  </a:lnTo>
                  <a:lnTo>
                    <a:pt x="4317" y="85"/>
                  </a:lnTo>
                  <a:lnTo>
                    <a:pt x="4322" y="89"/>
                  </a:lnTo>
                  <a:lnTo>
                    <a:pt x="4324" y="92"/>
                  </a:lnTo>
                  <a:lnTo>
                    <a:pt x="4326" y="98"/>
                  </a:lnTo>
                  <a:lnTo>
                    <a:pt x="4326" y="100"/>
                  </a:lnTo>
                  <a:lnTo>
                    <a:pt x="4330" y="100"/>
                  </a:lnTo>
                  <a:lnTo>
                    <a:pt x="4333" y="101"/>
                  </a:lnTo>
                  <a:lnTo>
                    <a:pt x="4335" y="100"/>
                  </a:lnTo>
                  <a:lnTo>
                    <a:pt x="4339" y="100"/>
                  </a:lnTo>
                  <a:lnTo>
                    <a:pt x="4339" y="98"/>
                  </a:lnTo>
                  <a:lnTo>
                    <a:pt x="4341" y="92"/>
                  </a:lnTo>
                  <a:lnTo>
                    <a:pt x="4344" y="89"/>
                  </a:lnTo>
                  <a:lnTo>
                    <a:pt x="4348" y="85"/>
                  </a:lnTo>
                  <a:lnTo>
                    <a:pt x="4354" y="83"/>
                  </a:lnTo>
                  <a:lnTo>
                    <a:pt x="4361" y="85"/>
                  </a:lnTo>
                  <a:lnTo>
                    <a:pt x="4365" y="89"/>
                  </a:lnTo>
                  <a:lnTo>
                    <a:pt x="4368" y="92"/>
                  </a:lnTo>
                  <a:lnTo>
                    <a:pt x="4370" y="98"/>
                  </a:lnTo>
                  <a:lnTo>
                    <a:pt x="4368" y="100"/>
                  </a:lnTo>
                  <a:lnTo>
                    <a:pt x="4372" y="100"/>
                  </a:lnTo>
                  <a:lnTo>
                    <a:pt x="4376" y="101"/>
                  </a:lnTo>
                  <a:lnTo>
                    <a:pt x="4378" y="100"/>
                  </a:lnTo>
                  <a:lnTo>
                    <a:pt x="4381" y="100"/>
                  </a:lnTo>
                  <a:lnTo>
                    <a:pt x="4381" y="98"/>
                  </a:lnTo>
                  <a:lnTo>
                    <a:pt x="4383" y="92"/>
                  </a:lnTo>
                  <a:lnTo>
                    <a:pt x="4385" y="89"/>
                  </a:lnTo>
                  <a:lnTo>
                    <a:pt x="4390" y="85"/>
                  </a:lnTo>
                  <a:lnTo>
                    <a:pt x="4396" y="83"/>
                  </a:lnTo>
                  <a:lnTo>
                    <a:pt x="4401" y="85"/>
                  </a:lnTo>
                  <a:lnTo>
                    <a:pt x="4407" y="89"/>
                  </a:lnTo>
                  <a:lnTo>
                    <a:pt x="4411" y="92"/>
                  </a:lnTo>
                  <a:lnTo>
                    <a:pt x="4411" y="98"/>
                  </a:lnTo>
                  <a:lnTo>
                    <a:pt x="4411" y="100"/>
                  </a:lnTo>
                  <a:lnTo>
                    <a:pt x="4414" y="100"/>
                  </a:lnTo>
                  <a:lnTo>
                    <a:pt x="4418" y="101"/>
                  </a:lnTo>
                  <a:lnTo>
                    <a:pt x="4420" y="100"/>
                  </a:lnTo>
                  <a:lnTo>
                    <a:pt x="4423" y="100"/>
                  </a:lnTo>
                  <a:lnTo>
                    <a:pt x="4423" y="98"/>
                  </a:lnTo>
                  <a:lnTo>
                    <a:pt x="4425" y="92"/>
                  </a:lnTo>
                  <a:lnTo>
                    <a:pt x="4429" y="89"/>
                  </a:lnTo>
                  <a:lnTo>
                    <a:pt x="4433" y="85"/>
                  </a:lnTo>
                  <a:lnTo>
                    <a:pt x="4438" y="83"/>
                  </a:lnTo>
                  <a:lnTo>
                    <a:pt x="4446" y="85"/>
                  </a:lnTo>
                  <a:lnTo>
                    <a:pt x="4449" y="89"/>
                  </a:lnTo>
                  <a:lnTo>
                    <a:pt x="4453" y="92"/>
                  </a:lnTo>
                  <a:lnTo>
                    <a:pt x="4455" y="98"/>
                  </a:lnTo>
                  <a:lnTo>
                    <a:pt x="4455" y="100"/>
                  </a:lnTo>
                  <a:lnTo>
                    <a:pt x="4458" y="101"/>
                  </a:lnTo>
                  <a:lnTo>
                    <a:pt x="4462" y="105"/>
                  </a:lnTo>
                  <a:lnTo>
                    <a:pt x="4466" y="109"/>
                  </a:lnTo>
                  <a:lnTo>
                    <a:pt x="4466" y="114"/>
                  </a:lnTo>
                  <a:lnTo>
                    <a:pt x="4466" y="120"/>
                  </a:lnTo>
                  <a:lnTo>
                    <a:pt x="4462" y="125"/>
                  </a:lnTo>
                  <a:lnTo>
                    <a:pt x="4457" y="127"/>
                  </a:lnTo>
                  <a:lnTo>
                    <a:pt x="4451" y="129"/>
                  </a:lnTo>
                  <a:lnTo>
                    <a:pt x="4446" y="127"/>
                  </a:lnTo>
                  <a:lnTo>
                    <a:pt x="4442" y="125"/>
                  </a:lnTo>
                  <a:lnTo>
                    <a:pt x="4438" y="122"/>
                  </a:lnTo>
                  <a:lnTo>
                    <a:pt x="4436" y="125"/>
                  </a:lnTo>
                  <a:lnTo>
                    <a:pt x="4431" y="127"/>
                  </a:lnTo>
                  <a:lnTo>
                    <a:pt x="4427" y="129"/>
                  </a:lnTo>
                  <a:lnTo>
                    <a:pt x="4422" y="127"/>
                  </a:lnTo>
                  <a:lnTo>
                    <a:pt x="4418" y="125"/>
                  </a:lnTo>
                  <a:lnTo>
                    <a:pt x="4412" y="127"/>
                  </a:lnTo>
                  <a:lnTo>
                    <a:pt x="4409" y="129"/>
                  </a:lnTo>
                  <a:lnTo>
                    <a:pt x="4403" y="127"/>
                  </a:lnTo>
                  <a:lnTo>
                    <a:pt x="4400" y="125"/>
                  </a:lnTo>
                  <a:lnTo>
                    <a:pt x="4396" y="122"/>
                  </a:lnTo>
                  <a:lnTo>
                    <a:pt x="4392" y="125"/>
                  </a:lnTo>
                  <a:lnTo>
                    <a:pt x="4389" y="127"/>
                  </a:lnTo>
                  <a:lnTo>
                    <a:pt x="4383" y="129"/>
                  </a:lnTo>
                  <a:lnTo>
                    <a:pt x="4379" y="127"/>
                  </a:lnTo>
                  <a:lnTo>
                    <a:pt x="4376" y="125"/>
                  </a:lnTo>
                  <a:lnTo>
                    <a:pt x="4372" y="127"/>
                  </a:lnTo>
                  <a:lnTo>
                    <a:pt x="4367" y="129"/>
                  </a:lnTo>
                  <a:lnTo>
                    <a:pt x="4361" y="127"/>
                  </a:lnTo>
                  <a:lnTo>
                    <a:pt x="4357" y="125"/>
                  </a:lnTo>
                  <a:lnTo>
                    <a:pt x="4354" y="122"/>
                  </a:lnTo>
                  <a:lnTo>
                    <a:pt x="4352" y="125"/>
                  </a:lnTo>
                  <a:lnTo>
                    <a:pt x="4346" y="127"/>
                  </a:lnTo>
                  <a:lnTo>
                    <a:pt x="4341" y="129"/>
                  </a:lnTo>
                  <a:lnTo>
                    <a:pt x="4337" y="127"/>
                  </a:lnTo>
                  <a:lnTo>
                    <a:pt x="4333" y="125"/>
                  </a:lnTo>
                  <a:lnTo>
                    <a:pt x="4328" y="127"/>
                  </a:lnTo>
                  <a:lnTo>
                    <a:pt x="4324" y="129"/>
                  </a:lnTo>
                  <a:lnTo>
                    <a:pt x="4319" y="127"/>
                  </a:lnTo>
                  <a:lnTo>
                    <a:pt x="4313" y="125"/>
                  </a:lnTo>
                  <a:lnTo>
                    <a:pt x="4311" y="122"/>
                  </a:lnTo>
                  <a:lnTo>
                    <a:pt x="4308" y="125"/>
                  </a:lnTo>
                  <a:lnTo>
                    <a:pt x="4304" y="127"/>
                  </a:lnTo>
                  <a:lnTo>
                    <a:pt x="4299" y="129"/>
                  </a:lnTo>
                  <a:lnTo>
                    <a:pt x="4293" y="127"/>
                  </a:lnTo>
                  <a:lnTo>
                    <a:pt x="4289" y="125"/>
                  </a:lnTo>
                  <a:lnTo>
                    <a:pt x="4286" y="127"/>
                  </a:lnTo>
                  <a:lnTo>
                    <a:pt x="4280" y="129"/>
                  </a:lnTo>
                  <a:lnTo>
                    <a:pt x="4275" y="127"/>
                  </a:lnTo>
                  <a:lnTo>
                    <a:pt x="4271" y="125"/>
                  </a:lnTo>
                  <a:lnTo>
                    <a:pt x="4267" y="122"/>
                  </a:lnTo>
                  <a:lnTo>
                    <a:pt x="4264" y="125"/>
                  </a:lnTo>
                  <a:lnTo>
                    <a:pt x="4260" y="127"/>
                  </a:lnTo>
                  <a:lnTo>
                    <a:pt x="4254" y="129"/>
                  </a:lnTo>
                  <a:lnTo>
                    <a:pt x="4249" y="127"/>
                  </a:lnTo>
                  <a:lnTo>
                    <a:pt x="4245" y="125"/>
                  </a:lnTo>
                  <a:lnTo>
                    <a:pt x="4242" y="120"/>
                  </a:lnTo>
                  <a:lnTo>
                    <a:pt x="4240" y="114"/>
                  </a:lnTo>
                  <a:lnTo>
                    <a:pt x="4242" y="109"/>
                  </a:lnTo>
                  <a:lnTo>
                    <a:pt x="4243" y="103"/>
                  </a:lnTo>
                  <a:lnTo>
                    <a:pt x="4247" y="101"/>
                  </a:lnTo>
                  <a:lnTo>
                    <a:pt x="4253" y="100"/>
                  </a:lnTo>
                  <a:lnTo>
                    <a:pt x="4253" y="98"/>
                  </a:lnTo>
                  <a:lnTo>
                    <a:pt x="4254" y="92"/>
                  </a:lnTo>
                  <a:lnTo>
                    <a:pt x="4256" y="89"/>
                  </a:lnTo>
                  <a:lnTo>
                    <a:pt x="4262" y="85"/>
                  </a:lnTo>
                  <a:lnTo>
                    <a:pt x="4267" y="83"/>
                  </a:lnTo>
                  <a:close/>
                  <a:moveTo>
                    <a:pt x="4007" y="81"/>
                  </a:moveTo>
                  <a:lnTo>
                    <a:pt x="4005" y="85"/>
                  </a:lnTo>
                  <a:lnTo>
                    <a:pt x="4008" y="83"/>
                  </a:lnTo>
                  <a:lnTo>
                    <a:pt x="4007" y="81"/>
                  </a:lnTo>
                  <a:close/>
                  <a:moveTo>
                    <a:pt x="3966" y="81"/>
                  </a:moveTo>
                  <a:lnTo>
                    <a:pt x="3964" y="83"/>
                  </a:lnTo>
                  <a:lnTo>
                    <a:pt x="3966" y="83"/>
                  </a:lnTo>
                  <a:lnTo>
                    <a:pt x="3968" y="83"/>
                  </a:lnTo>
                  <a:lnTo>
                    <a:pt x="3966" y="81"/>
                  </a:lnTo>
                  <a:close/>
                  <a:moveTo>
                    <a:pt x="3817" y="44"/>
                  </a:moveTo>
                  <a:lnTo>
                    <a:pt x="3812" y="46"/>
                  </a:lnTo>
                  <a:lnTo>
                    <a:pt x="3808" y="46"/>
                  </a:lnTo>
                  <a:lnTo>
                    <a:pt x="3810" y="50"/>
                  </a:lnTo>
                  <a:lnTo>
                    <a:pt x="3810" y="55"/>
                  </a:lnTo>
                  <a:lnTo>
                    <a:pt x="3810" y="55"/>
                  </a:lnTo>
                  <a:lnTo>
                    <a:pt x="3814" y="57"/>
                  </a:lnTo>
                  <a:lnTo>
                    <a:pt x="3817" y="57"/>
                  </a:lnTo>
                  <a:lnTo>
                    <a:pt x="3819" y="57"/>
                  </a:lnTo>
                  <a:lnTo>
                    <a:pt x="3823" y="55"/>
                  </a:lnTo>
                  <a:lnTo>
                    <a:pt x="3823" y="55"/>
                  </a:lnTo>
                  <a:lnTo>
                    <a:pt x="3823" y="50"/>
                  </a:lnTo>
                  <a:lnTo>
                    <a:pt x="3825" y="46"/>
                  </a:lnTo>
                  <a:lnTo>
                    <a:pt x="3825" y="46"/>
                  </a:lnTo>
                  <a:lnTo>
                    <a:pt x="3821" y="46"/>
                  </a:lnTo>
                  <a:lnTo>
                    <a:pt x="3817" y="44"/>
                  </a:lnTo>
                  <a:close/>
                  <a:moveTo>
                    <a:pt x="3860" y="44"/>
                  </a:moveTo>
                  <a:lnTo>
                    <a:pt x="3856" y="46"/>
                  </a:lnTo>
                  <a:lnTo>
                    <a:pt x="3850" y="46"/>
                  </a:lnTo>
                  <a:lnTo>
                    <a:pt x="3852" y="50"/>
                  </a:lnTo>
                  <a:lnTo>
                    <a:pt x="3852" y="55"/>
                  </a:lnTo>
                  <a:lnTo>
                    <a:pt x="3852" y="55"/>
                  </a:lnTo>
                  <a:lnTo>
                    <a:pt x="3856" y="57"/>
                  </a:lnTo>
                  <a:lnTo>
                    <a:pt x="3860" y="59"/>
                  </a:lnTo>
                  <a:lnTo>
                    <a:pt x="3861" y="57"/>
                  </a:lnTo>
                  <a:lnTo>
                    <a:pt x="3865" y="55"/>
                  </a:lnTo>
                  <a:lnTo>
                    <a:pt x="3865" y="55"/>
                  </a:lnTo>
                  <a:lnTo>
                    <a:pt x="3867" y="50"/>
                  </a:lnTo>
                  <a:lnTo>
                    <a:pt x="3867" y="46"/>
                  </a:lnTo>
                  <a:lnTo>
                    <a:pt x="3863" y="46"/>
                  </a:lnTo>
                  <a:lnTo>
                    <a:pt x="3860" y="44"/>
                  </a:lnTo>
                  <a:close/>
                  <a:moveTo>
                    <a:pt x="1784" y="43"/>
                  </a:moveTo>
                  <a:lnTo>
                    <a:pt x="1789" y="44"/>
                  </a:lnTo>
                  <a:lnTo>
                    <a:pt x="1795" y="48"/>
                  </a:lnTo>
                  <a:lnTo>
                    <a:pt x="1797" y="52"/>
                  </a:lnTo>
                  <a:lnTo>
                    <a:pt x="1799" y="57"/>
                  </a:lnTo>
                  <a:lnTo>
                    <a:pt x="1799" y="59"/>
                  </a:lnTo>
                  <a:lnTo>
                    <a:pt x="1802" y="61"/>
                  </a:lnTo>
                  <a:lnTo>
                    <a:pt x="1804" y="63"/>
                  </a:lnTo>
                  <a:lnTo>
                    <a:pt x="1808" y="61"/>
                  </a:lnTo>
                  <a:lnTo>
                    <a:pt x="1811" y="59"/>
                  </a:lnTo>
                  <a:lnTo>
                    <a:pt x="1811" y="57"/>
                  </a:lnTo>
                  <a:lnTo>
                    <a:pt x="1813" y="52"/>
                  </a:lnTo>
                  <a:lnTo>
                    <a:pt x="1815" y="48"/>
                  </a:lnTo>
                  <a:lnTo>
                    <a:pt x="1821" y="44"/>
                  </a:lnTo>
                  <a:lnTo>
                    <a:pt x="1826" y="43"/>
                  </a:lnTo>
                  <a:lnTo>
                    <a:pt x="1832" y="44"/>
                  </a:lnTo>
                  <a:lnTo>
                    <a:pt x="1837" y="48"/>
                  </a:lnTo>
                  <a:lnTo>
                    <a:pt x="1841" y="52"/>
                  </a:lnTo>
                  <a:lnTo>
                    <a:pt x="1841" y="57"/>
                  </a:lnTo>
                  <a:lnTo>
                    <a:pt x="1841" y="59"/>
                  </a:lnTo>
                  <a:lnTo>
                    <a:pt x="1844" y="61"/>
                  </a:lnTo>
                  <a:lnTo>
                    <a:pt x="1848" y="63"/>
                  </a:lnTo>
                  <a:lnTo>
                    <a:pt x="1852" y="61"/>
                  </a:lnTo>
                  <a:lnTo>
                    <a:pt x="1855" y="59"/>
                  </a:lnTo>
                  <a:lnTo>
                    <a:pt x="1855" y="57"/>
                  </a:lnTo>
                  <a:lnTo>
                    <a:pt x="1855" y="52"/>
                  </a:lnTo>
                  <a:lnTo>
                    <a:pt x="1859" y="48"/>
                  </a:lnTo>
                  <a:lnTo>
                    <a:pt x="1865" y="44"/>
                  </a:lnTo>
                  <a:lnTo>
                    <a:pt x="1870" y="43"/>
                  </a:lnTo>
                  <a:lnTo>
                    <a:pt x="1876" y="44"/>
                  </a:lnTo>
                  <a:lnTo>
                    <a:pt x="1879" y="48"/>
                  </a:lnTo>
                  <a:lnTo>
                    <a:pt x="1883" y="52"/>
                  </a:lnTo>
                  <a:lnTo>
                    <a:pt x="1885" y="57"/>
                  </a:lnTo>
                  <a:lnTo>
                    <a:pt x="1885" y="59"/>
                  </a:lnTo>
                  <a:lnTo>
                    <a:pt x="1889" y="61"/>
                  </a:lnTo>
                  <a:lnTo>
                    <a:pt x="1890" y="61"/>
                  </a:lnTo>
                  <a:lnTo>
                    <a:pt x="1894" y="59"/>
                  </a:lnTo>
                  <a:lnTo>
                    <a:pt x="1898" y="59"/>
                  </a:lnTo>
                  <a:lnTo>
                    <a:pt x="1898" y="57"/>
                  </a:lnTo>
                  <a:lnTo>
                    <a:pt x="1898" y="52"/>
                  </a:lnTo>
                  <a:lnTo>
                    <a:pt x="1901" y="48"/>
                  </a:lnTo>
                  <a:lnTo>
                    <a:pt x="1907" y="44"/>
                  </a:lnTo>
                  <a:lnTo>
                    <a:pt x="1912" y="43"/>
                  </a:lnTo>
                  <a:lnTo>
                    <a:pt x="1918" y="44"/>
                  </a:lnTo>
                  <a:lnTo>
                    <a:pt x="1922" y="48"/>
                  </a:lnTo>
                  <a:lnTo>
                    <a:pt x="1925" y="52"/>
                  </a:lnTo>
                  <a:lnTo>
                    <a:pt x="1927" y="57"/>
                  </a:lnTo>
                  <a:lnTo>
                    <a:pt x="1927" y="59"/>
                  </a:lnTo>
                  <a:lnTo>
                    <a:pt x="1931" y="61"/>
                  </a:lnTo>
                  <a:lnTo>
                    <a:pt x="1933" y="61"/>
                  </a:lnTo>
                  <a:lnTo>
                    <a:pt x="1936" y="61"/>
                  </a:lnTo>
                  <a:lnTo>
                    <a:pt x="1940" y="59"/>
                  </a:lnTo>
                  <a:lnTo>
                    <a:pt x="1940" y="57"/>
                  </a:lnTo>
                  <a:lnTo>
                    <a:pt x="1940" y="52"/>
                  </a:lnTo>
                  <a:lnTo>
                    <a:pt x="1944" y="48"/>
                  </a:lnTo>
                  <a:lnTo>
                    <a:pt x="1949" y="44"/>
                  </a:lnTo>
                  <a:lnTo>
                    <a:pt x="1955" y="43"/>
                  </a:lnTo>
                  <a:lnTo>
                    <a:pt x="1960" y="44"/>
                  </a:lnTo>
                  <a:lnTo>
                    <a:pt x="1966" y="48"/>
                  </a:lnTo>
                  <a:lnTo>
                    <a:pt x="1968" y="52"/>
                  </a:lnTo>
                  <a:lnTo>
                    <a:pt x="1969" y="57"/>
                  </a:lnTo>
                  <a:lnTo>
                    <a:pt x="1969" y="59"/>
                  </a:lnTo>
                  <a:lnTo>
                    <a:pt x="1973" y="61"/>
                  </a:lnTo>
                  <a:lnTo>
                    <a:pt x="1975" y="63"/>
                  </a:lnTo>
                  <a:lnTo>
                    <a:pt x="1979" y="61"/>
                  </a:lnTo>
                  <a:lnTo>
                    <a:pt x="1982" y="59"/>
                  </a:lnTo>
                  <a:lnTo>
                    <a:pt x="1982" y="57"/>
                  </a:lnTo>
                  <a:lnTo>
                    <a:pt x="1984" y="52"/>
                  </a:lnTo>
                  <a:lnTo>
                    <a:pt x="1986" y="48"/>
                  </a:lnTo>
                  <a:lnTo>
                    <a:pt x="1991" y="44"/>
                  </a:lnTo>
                  <a:lnTo>
                    <a:pt x="1997" y="43"/>
                  </a:lnTo>
                  <a:lnTo>
                    <a:pt x="2002" y="44"/>
                  </a:lnTo>
                  <a:lnTo>
                    <a:pt x="2008" y="48"/>
                  </a:lnTo>
                  <a:lnTo>
                    <a:pt x="2012" y="52"/>
                  </a:lnTo>
                  <a:lnTo>
                    <a:pt x="2012" y="57"/>
                  </a:lnTo>
                  <a:lnTo>
                    <a:pt x="2012" y="59"/>
                  </a:lnTo>
                  <a:lnTo>
                    <a:pt x="2015" y="61"/>
                  </a:lnTo>
                  <a:lnTo>
                    <a:pt x="2019" y="63"/>
                  </a:lnTo>
                  <a:lnTo>
                    <a:pt x="2023" y="61"/>
                  </a:lnTo>
                  <a:lnTo>
                    <a:pt x="2026" y="59"/>
                  </a:lnTo>
                  <a:lnTo>
                    <a:pt x="2026" y="57"/>
                  </a:lnTo>
                  <a:lnTo>
                    <a:pt x="2026" y="52"/>
                  </a:lnTo>
                  <a:lnTo>
                    <a:pt x="2030" y="48"/>
                  </a:lnTo>
                  <a:lnTo>
                    <a:pt x="2035" y="44"/>
                  </a:lnTo>
                  <a:lnTo>
                    <a:pt x="2041" y="43"/>
                  </a:lnTo>
                  <a:lnTo>
                    <a:pt x="2047" y="44"/>
                  </a:lnTo>
                  <a:lnTo>
                    <a:pt x="2052" y="48"/>
                  </a:lnTo>
                  <a:lnTo>
                    <a:pt x="2054" y="52"/>
                  </a:lnTo>
                  <a:lnTo>
                    <a:pt x="2056" y="57"/>
                  </a:lnTo>
                  <a:lnTo>
                    <a:pt x="2056" y="59"/>
                  </a:lnTo>
                  <a:lnTo>
                    <a:pt x="2059" y="61"/>
                  </a:lnTo>
                  <a:lnTo>
                    <a:pt x="2061" y="61"/>
                  </a:lnTo>
                  <a:lnTo>
                    <a:pt x="2065" y="61"/>
                  </a:lnTo>
                  <a:lnTo>
                    <a:pt x="2069" y="59"/>
                  </a:lnTo>
                  <a:lnTo>
                    <a:pt x="2069" y="57"/>
                  </a:lnTo>
                  <a:lnTo>
                    <a:pt x="2069" y="52"/>
                  </a:lnTo>
                  <a:lnTo>
                    <a:pt x="2072" y="48"/>
                  </a:lnTo>
                  <a:lnTo>
                    <a:pt x="2078" y="44"/>
                  </a:lnTo>
                  <a:lnTo>
                    <a:pt x="2083" y="43"/>
                  </a:lnTo>
                  <a:lnTo>
                    <a:pt x="2089" y="44"/>
                  </a:lnTo>
                  <a:lnTo>
                    <a:pt x="2094" y="48"/>
                  </a:lnTo>
                  <a:lnTo>
                    <a:pt x="2096" y="52"/>
                  </a:lnTo>
                  <a:lnTo>
                    <a:pt x="2098" y="57"/>
                  </a:lnTo>
                  <a:lnTo>
                    <a:pt x="2098" y="59"/>
                  </a:lnTo>
                  <a:lnTo>
                    <a:pt x="2102" y="61"/>
                  </a:lnTo>
                  <a:lnTo>
                    <a:pt x="2105" y="61"/>
                  </a:lnTo>
                  <a:lnTo>
                    <a:pt x="2107" y="61"/>
                  </a:lnTo>
                  <a:lnTo>
                    <a:pt x="2111" y="59"/>
                  </a:lnTo>
                  <a:lnTo>
                    <a:pt x="2111" y="57"/>
                  </a:lnTo>
                  <a:lnTo>
                    <a:pt x="2113" y="52"/>
                  </a:lnTo>
                  <a:lnTo>
                    <a:pt x="2116" y="48"/>
                  </a:lnTo>
                  <a:lnTo>
                    <a:pt x="2120" y="44"/>
                  </a:lnTo>
                  <a:lnTo>
                    <a:pt x="2125" y="43"/>
                  </a:lnTo>
                  <a:lnTo>
                    <a:pt x="2131" y="44"/>
                  </a:lnTo>
                  <a:lnTo>
                    <a:pt x="2137" y="48"/>
                  </a:lnTo>
                  <a:lnTo>
                    <a:pt x="2140" y="52"/>
                  </a:lnTo>
                  <a:lnTo>
                    <a:pt x="2140" y="57"/>
                  </a:lnTo>
                  <a:lnTo>
                    <a:pt x="2140" y="59"/>
                  </a:lnTo>
                  <a:lnTo>
                    <a:pt x="2144" y="61"/>
                  </a:lnTo>
                  <a:lnTo>
                    <a:pt x="2148" y="61"/>
                  </a:lnTo>
                  <a:lnTo>
                    <a:pt x="2149" y="61"/>
                  </a:lnTo>
                  <a:lnTo>
                    <a:pt x="2153" y="59"/>
                  </a:lnTo>
                  <a:lnTo>
                    <a:pt x="2153" y="57"/>
                  </a:lnTo>
                  <a:lnTo>
                    <a:pt x="2155" y="52"/>
                  </a:lnTo>
                  <a:lnTo>
                    <a:pt x="2159" y="48"/>
                  </a:lnTo>
                  <a:lnTo>
                    <a:pt x="2162" y="44"/>
                  </a:lnTo>
                  <a:lnTo>
                    <a:pt x="2168" y="43"/>
                  </a:lnTo>
                  <a:lnTo>
                    <a:pt x="2175" y="44"/>
                  </a:lnTo>
                  <a:lnTo>
                    <a:pt x="2179" y="48"/>
                  </a:lnTo>
                  <a:lnTo>
                    <a:pt x="2182" y="52"/>
                  </a:lnTo>
                  <a:lnTo>
                    <a:pt x="2184" y="57"/>
                  </a:lnTo>
                  <a:lnTo>
                    <a:pt x="2182" y="59"/>
                  </a:lnTo>
                  <a:lnTo>
                    <a:pt x="2186" y="61"/>
                  </a:lnTo>
                  <a:lnTo>
                    <a:pt x="2190" y="63"/>
                  </a:lnTo>
                  <a:lnTo>
                    <a:pt x="2193" y="61"/>
                  </a:lnTo>
                  <a:lnTo>
                    <a:pt x="2197" y="59"/>
                  </a:lnTo>
                  <a:lnTo>
                    <a:pt x="2197" y="57"/>
                  </a:lnTo>
                  <a:lnTo>
                    <a:pt x="2197" y="52"/>
                  </a:lnTo>
                  <a:lnTo>
                    <a:pt x="2201" y="48"/>
                  </a:lnTo>
                  <a:lnTo>
                    <a:pt x="2206" y="44"/>
                  </a:lnTo>
                  <a:lnTo>
                    <a:pt x="2212" y="43"/>
                  </a:lnTo>
                  <a:lnTo>
                    <a:pt x="2217" y="44"/>
                  </a:lnTo>
                  <a:lnTo>
                    <a:pt x="2223" y="48"/>
                  </a:lnTo>
                  <a:lnTo>
                    <a:pt x="2225" y="52"/>
                  </a:lnTo>
                  <a:lnTo>
                    <a:pt x="2227" y="57"/>
                  </a:lnTo>
                  <a:lnTo>
                    <a:pt x="2227" y="59"/>
                  </a:lnTo>
                  <a:lnTo>
                    <a:pt x="2230" y="61"/>
                  </a:lnTo>
                  <a:lnTo>
                    <a:pt x="2234" y="63"/>
                  </a:lnTo>
                  <a:lnTo>
                    <a:pt x="2236" y="61"/>
                  </a:lnTo>
                  <a:lnTo>
                    <a:pt x="2239" y="59"/>
                  </a:lnTo>
                  <a:lnTo>
                    <a:pt x="2239" y="57"/>
                  </a:lnTo>
                  <a:lnTo>
                    <a:pt x="2241" y="52"/>
                  </a:lnTo>
                  <a:lnTo>
                    <a:pt x="2245" y="48"/>
                  </a:lnTo>
                  <a:lnTo>
                    <a:pt x="2249" y="44"/>
                  </a:lnTo>
                  <a:lnTo>
                    <a:pt x="2254" y="43"/>
                  </a:lnTo>
                  <a:lnTo>
                    <a:pt x="2261" y="44"/>
                  </a:lnTo>
                  <a:lnTo>
                    <a:pt x="2265" y="48"/>
                  </a:lnTo>
                  <a:lnTo>
                    <a:pt x="2269" y="52"/>
                  </a:lnTo>
                  <a:lnTo>
                    <a:pt x="2271" y="57"/>
                  </a:lnTo>
                  <a:lnTo>
                    <a:pt x="2269" y="59"/>
                  </a:lnTo>
                  <a:lnTo>
                    <a:pt x="2272" y="61"/>
                  </a:lnTo>
                  <a:lnTo>
                    <a:pt x="2276" y="61"/>
                  </a:lnTo>
                  <a:lnTo>
                    <a:pt x="2280" y="61"/>
                  </a:lnTo>
                  <a:lnTo>
                    <a:pt x="2283" y="59"/>
                  </a:lnTo>
                  <a:lnTo>
                    <a:pt x="2282" y="57"/>
                  </a:lnTo>
                  <a:lnTo>
                    <a:pt x="2283" y="52"/>
                  </a:lnTo>
                  <a:lnTo>
                    <a:pt x="2287" y="48"/>
                  </a:lnTo>
                  <a:lnTo>
                    <a:pt x="2291" y="44"/>
                  </a:lnTo>
                  <a:lnTo>
                    <a:pt x="2298" y="43"/>
                  </a:lnTo>
                  <a:lnTo>
                    <a:pt x="2304" y="44"/>
                  </a:lnTo>
                  <a:lnTo>
                    <a:pt x="2307" y="48"/>
                  </a:lnTo>
                  <a:lnTo>
                    <a:pt x="2311" y="52"/>
                  </a:lnTo>
                  <a:lnTo>
                    <a:pt x="2313" y="57"/>
                  </a:lnTo>
                  <a:lnTo>
                    <a:pt x="2313" y="59"/>
                  </a:lnTo>
                  <a:lnTo>
                    <a:pt x="2317" y="61"/>
                  </a:lnTo>
                  <a:lnTo>
                    <a:pt x="2318" y="63"/>
                  </a:lnTo>
                  <a:lnTo>
                    <a:pt x="2322" y="61"/>
                  </a:lnTo>
                  <a:lnTo>
                    <a:pt x="2326" y="59"/>
                  </a:lnTo>
                  <a:lnTo>
                    <a:pt x="2326" y="57"/>
                  </a:lnTo>
                  <a:lnTo>
                    <a:pt x="2328" y="52"/>
                  </a:lnTo>
                  <a:lnTo>
                    <a:pt x="2329" y="48"/>
                  </a:lnTo>
                  <a:lnTo>
                    <a:pt x="2335" y="44"/>
                  </a:lnTo>
                  <a:lnTo>
                    <a:pt x="2340" y="43"/>
                  </a:lnTo>
                  <a:lnTo>
                    <a:pt x="2346" y="44"/>
                  </a:lnTo>
                  <a:lnTo>
                    <a:pt x="2351" y="48"/>
                  </a:lnTo>
                  <a:lnTo>
                    <a:pt x="2355" y="52"/>
                  </a:lnTo>
                  <a:lnTo>
                    <a:pt x="2355" y="57"/>
                  </a:lnTo>
                  <a:lnTo>
                    <a:pt x="2355" y="59"/>
                  </a:lnTo>
                  <a:lnTo>
                    <a:pt x="2361" y="61"/>
                  </a:lnTo>
                  <a:lnTo>
                    <a:pt x="2364" y="59"/>
                  </a:lnTo>
                  <a:lnTo>
                    <a:pt x="2366" y="59"/>
                  </a:lnTo>
                  <a:lnTo>
                    <a:pt x="2366" y="57"/>
                  </a:lnTo>
                  <a:lnTo>
                    <a:pt x="2368" y="52"/>
                  </a:lnTo>
                  <a:lnTo>
                    <a:pt x="2372" y="48"/>
                  </a:lnTo>
                  <a:lnTo>
                    <a:pt x="2375" y="44"/>
                  </a:lnTo>
                  <a:lnTo>
                    <a:pt x="2383" y="43"/>
                  </a:lnTo>
                  <a:lnTo>
                    <a:pt x="2388" y="44"/>
                  </a:lnTo>
                  <a:lnTo>
                    <a:pt x="2392" y="48"/>
                  </a:lnTo>
                  <a:lnTo>
                    <a:pt x="2396" y="52"/>
                  </a:lnTo>
                  <a:lnTo>
                    <a:pt x="2397" y="57"/>
                  </a:lnTo>
                  <a:lnTo>
                    <a:pt x="2397" y="59"/>
                  </a:lnTo>
                  <a:lnTo>
                    <a:pt x="2401" y="61"/>
                  </a:lnTo>
                  <a:lnTo>
                    <a:pt x="2407" y="65"/>
                  </a:lnTo>
                  <a:lnTo>
                    <a:pt x="2408" y="68"/>
                  </a:lnTo>
                  <a:lnTo>
                    <a:pt x="2410" y="74"/>
                  </a:lnTo>
                  <a:lnTo>
                    <a:pt x="2408" y="79"/>
                  </a:lnTo>
                  <a:lnTo>
                    <a:pt x="2405" y="85"/>
                  </a:lnTo>
                  <a:lnTo>
                    <a:pt x="2401" y="87"/>
                  </a:lnTo>
                  <a:lnTo>
                    <a:pt x="2394" y="89"/>
                  </a:lnTo>
                  <a:lnTo>
                    <a:pt x="2390" y="89"/>
                  </a:lnTo>
                  <a:lnTo>
                    <a:pt x="2384" y="85"/>
                  </a:lnTo>
                  <a:lnTo>
                    <a:pt x="2381" y="81"/>
                  </a:lnTo>
                  <a:lnTo>
                    <a:pt x="2379" y="85"/>
                  </a:lnTo>
                  <a:lnTo>
                    <a:pt x="2373" y="89"/>
                  </a:lnTo>
                  <a:lnTo>
                    <a:pt x="2370" y="89"/>
                  </a:lnTo>
                  <a:lnTo>
                    <a:pt x="2364" y="89"/>
                  </a:lnTo>
                  <a:lnTo>
                    <a:pt x="2361" y="87"/>
                  </a:lnTo>
                  <a:lnTo>
                    <a:pt x="2357" y="89"/>
                  </a:lnTo>
                  <a:lnTo>
                    <a:pt x="2353" y="89"/>
                  </a:lnTo>
                  <a:lnTo>
                    <a:pt x="2348" y="89"/>
                  </a:lnTo>
                  <a:lnTo>
                    <a:pt x="2344" y="85"/>
                  </a:lnTo>
                  <a:lnTo>
                    <a:pt x="2340" y="81"/>
                  </a:lnTo>
                  <a:lnTo>
                    <a:pt x="2337" y="85"/>
                  </a:lnTo>
                  <a:lnTo>
                    <a:pt x="2333" y="89"/>
                  </a:lnTo>
                  <a:lnTo>
                    <a:pt x="2328" y="89"/>
                  </a:lnTo>
                  <a:lnTo>
                    <a:pt x="2324" y="89"/>
                  </a:lnTo>
                  <a:lnTo>
                    <a:pt x="2318" y="85"/>
                  </a:lnTo>
                  <a:lnTo>
                    <a:pt x="2315" y="89"/>
                  </a:lnTo>
                  <a:lnTo>
                    <a:pt x="2309" y="89"/>
                  </a:lnTo>
                  <a:lnTo>
                    <a:pt x="2306" y="89"/>
                  </a:lnTo>
                  <a:lnTo>
                    <a:pt x="2300" y="85"/>
                  </a:lnTo>
                  <a:lnTo>
                    <a:pt x="2296" y="81"/>
                  </a:lnTo>
                  <a:lnTo>
                    <a:pt x="2294" y="85"/>
                  </a:lnTo>
                  <a:lnTo>
                    <a:pt x="2289" y="89"/>
                  </a:lnTo>
                  <a:lnTo>
                    <a:pt x="2285" y="89"/>
                  </a:lnTo>
                  <a:lnTo>
                    <a:pt x="2280" y="89"/>
                  </a:lnTo>
                  <a:lnTo>
                    <a:pt x="2276" y="85"/>
                  </a:lnTo>
                  <a:lnTo>
                    <a:pt x="2272" y="89"/>
                  </a:lnTo>
                  <a:lnTo>
                    <a:pt x="2267" y="89"/>
                  </a:lnTo>
                  <a:lnTo>
                    <a:pt x="2261" y="89"/>
                  </a:lnTo>
                  <a:lnTo>
                    <a:pt x="2258" y="85"/>
                  </a:lnTo>
                  <a:lnTo>
                    <a:pt x="2254" y="81"/>
                  </a:lnTo>
                  <a:lnTo>
                    <a:pt x="2252" y="85"/>
                  </a:lnTo>
                  <a:lnTo>
                    <a:pt x="2247" y="89"/>
                  </a:lnTo>
                  <a:lnTo>
                    <a:pt x="2241" y="89"/>
                  </a:lnTo>
                  <a:lnTo>
                    <a:pt x="2238" y="89"/>
                  </a:lnTo>
                  <a:lnTo>
                    <a:pt x="2234" y="85"/>
                  </a:lnTo>
                  <a:lnTo>
                    <a:pt x="2228" y="89"/>
                  </a:lnTo>
                  <a:lnTo>
                    <a:pt x="2225" y="89"/>
                  </a:lnTo>
                  <a:lnTo>
                    <a:pt x="2219" y="89"/>
                  </a:lnTo>
                  <a:lnTo>
                    <a:pt x="2216" y="85"/>
                  </a:lnTo>
                  <a:lnTo>
                    <a:pt x="2212" y="81"/>
                  </a:lnTo>
                  <a:lnTo>
                    <a:pt x="2208" y="85"/>
                  </a:lnTo>
                  <a:lnTo>
                    <a:pt x="2204" y="89"/>
                  </a:lnTo>
                  <a:lnTo>
                    <a:pt x="2199" y="89"/>
                  </a:lnTo>
                  <a:lnTo>
                    <a:pt x="2193" y="89"/>
                  </a:lnTo>
                  <a:lnTo>
                    <a:pt x="2190" y="85"/>
                  </a:lnTo>
                  <a:lnTo>
                    <a:pt x="2186" y="89"/>
                  </a:lnTo>
                  <a:lnTo>
                    <a:pt x="2181" y="89"/>
                  </a:lnTo>
                  <a:lnTo>
                    <a:pt x="2175" y="89"/>
                  </a:lnTo>
                  <a:lnTo>
                    <a:pt x="2171" y="85"/>
                  </a:lnTo>
                  <a:lnTo>
                    <a:pt x="2168" y="81"/>
                  </a:lnTo>
                  <a:lnTo>
                    <a:pt x="2166" y="85"/>
                  </a:lnTo>
                  <a:lnTo>
                    <a:pt x="2160" y="89"/>
                  </a:lnTo>
                  <a:lnTo>
                    <a:pt x="2157" y="89"/>
                  </a:lnTo>
                  <a:lnTo>
                    <a:pt x="2151" y="89"/>
                  </a:lnTo>
                  <a:lnTo>
                    <a:pt x="2148" y="85"/>
                  </a:lnTo>
                  <a:lnTo>
                    <a:pt x="2144" y="89"/>
                  </a:lnTo>
                  <a:lnTo>
                    <a:pt x="2138" y="89"/>
                  </a:lnTo>
                  <a:lnTo>
                    <a:pt x="2133" y="89"/>
                  </a:lnTo>
                  <a:lnTo>
                    <a:pt x="2129" y="85"/>
                  </a:lnTo>
                  <a:lnTo>
                    <a:pt x="2125" y="81"/>
                  </a:lnTo>
                  <a:lnTo>
                    <a:pt x="2122" y="85"/>
                  </a:lnTo>
                  <a:lnTo>
                    <a:pt x="2118" y="89"/>
                  </a:lnTo>
                  <a:lnTo>
                    <a:pt x="2113" y="89"/>
                  </a:lnTo>
                  <a:lnTo>
                    <a:pt x="2109" y="89"/>
                  </a:lnTo>
                  <a:lnTo>
                    <a:pt x="2105" y="85"/>
                  </a:lnTo>
                  <a:lnTo>
                    <a:pt x="2100" y="89"/>
                  </a:lnTo>
                  <a:lnTo>
                    <a:pt x="2096" y="89"/>
                  </a:lnTo>
                  <a:lnTo>
                    <a:pt x="2091" y="89"/>
                  </a:lnTo>
                  <a:lnTo>
                    <a:pt x="2085" y="85"/>
                  </a:lnTo>
                  <a:lnTo>
                    <a:pt x="2083" y="81"/>
                  </a:lnTo>
                  <a:lnTo>
                    <a:pt x="2080" y="85"/>
                  </a:lnTo>
                  <a:lnTo>
                    <a:pt x="2076" y="89"/>
                  </a:lnTo>
                  <a:lnTo>
                    <a:pt x="2070" y="89"/>
                  </a:lnTo>
                  <a:lnTo>
                    <a:pt x="2067" y="89"/>
                  </a:lnTo>
                  <a:lnTo>
                    <a:pt x="2061" y="85"/>
                  </a:lnTo>
                  <a:lnTo>
                    <a:pt x="2058" y="89"/>
                  </a:lnTo>
                  <a:lnTo>
                    <a:pt x="2054" y="89"/>
                  </a:lnTo>
                  <a:lnTo>
                    <a:pt x="2048" y="89"/>
                  </a:lnTo>
                  <a:lnTo>
                    <a:pt x="2043" y="85"/>
                  </a:lnTo>
                  <a:lnTo>
                    <a:pt x="2041" y="81"/>
                  </a:lnTo>
                  <a:lnTo>
                    <a:pt x="2037" y="85"/>
                  </a:lnTo>
                  <a:lnTo>
                    <a:pt x="2034" y="89"/>
                  </a:lnTo>
                  <a:lnTo>
                    <a:pt x="2028" y="89"/>
                  </a:lnTo>
                  <a:lnTo>
                    <a:pt x="2023" y="89"/>
                  </a:lnTo>
                  <a:lnTo>
                    <a:pt x="2019" y="85"/>
                  </a:lnTo>
                  <a:lnTo>
                    <a:pt x="2015" y="89"/>
                  </a:lnTo>
                  <a:lnTo>
                    <a:pt x="2010" y="89"/>
                  </a:lnTo>
                  <a:lnTo>
                    <a:pt x="2004" y="89"/>
                  </a:lnTo>
                  <a:lnTo>
                    <a:pt x="2001" y="85"/>
                  </a:lnTo>
                  <a:lnTo>
                    <a:pt x="1997" y="81"/>
                  </a:lnTo>
                  <a:lnTo>
                    <a:pt x="1993" y="85"/>
                  </a:lnTo>
                  <a:lnTo>
                    <a:pt x="1990" y="89"/>
                  </a:lnTo>
                  <a:lnTo>
                    <a:pt x="1984" y="89"/>
                  </a:lnTo>
                  <a:lnTo>
                    <a:pt x="1980" y="89"/>
                  </a:lnTo>
                  <a:lnTo>
                    <a:pt x="1975" y="85"/>
                  </a:lnTo>
                  <a:lnTo>
                    <a:pt x="1971" y="89"/>
                  </a:lnTo>
                  <a:lnTo>
                    <a:pt x="1968" y="89"/>
                  </a:lnTo>
                  <a:lnTo>
                    <a:pt x="1962" y="89"/>
                  </a:lnTo>
                  <a:lnTo>
                    <a:pt x="1958" y="85"/>
                  </a:lnTo>
                  <a:lnTo>
                    <a:pt x="1955" y="81"/>
                  </a:lnTo>
                  <a:lnTo>
                    <a:pt x="1951" y="85"/>
                  </a:lnTo>
                  <a:lnTo>
                    <a:pt x="1947" y="89"/>
                  </a:lnTo>
                  <a:lnTo>
                    <a:pt x="1942" y="89"/>
                  </a:lnTo>
                  <a:lnTo>
                    <a:pt x="1936" y="89"/>
                  </a:lnTo>
                  <a:lnTo>
                    <a:pt x="1933" y="85"/>
                  </a:lnTo>
                  <a:lnTo>
                    <a:pt x="1929" y="89"/>
                  </a:lnTo>
                  <a:lnTo>
                    <a:pt x="1923" y="89"/>
                  </a:lnTo>
                  <a:lnTo>
                    <a:pt x="1920" y="89"/>
                  </a:lnTo>
                  <a:lnTo>
                    <a:pt x="1914" y="85"/>
                  </a:lnTo>
                  <a:lnTo>
                    <a:pt x="1912" y="81"/>
                  </a:lnTo>
                  <a:lnTo>
                    <a:pt x="1909" y="85"/>
                  </a:lnTo>
                  <a:lnTo>
                    <a:pt x="1905" y="89"/>
                  </a:lnTo>
                  <a:lnTo>
                    <a:pt x="1900" y="89"/>
                  </a:lnTo>
                  <a:lnTo>
                    <a:pt x="1894" y="89"/>
                  </a:lnTo>
                  <a:lnTo>
                    <a:pt x="1890" y="85"/>
                  </a:lnTo>
                  <a:lnTo>
                    <a:pt x="1887" y="89"/>
                  </a:lnTo>
                  <a:lnTo>
                    <a:pt x="1881" y="89"/>
                  </a:lnTo>
                  <a:lnTo>
                    <a:pt x="1878" y="89"/>
                  </a:lnTo>
                  <a:lnTo>
                    <a:pt x="1872" y="85"/>
                  </a:lnTo>
                  <a:lnTo>
                    <a:pt x="1870" y="81"/>
                  </a:lnTo>
                  <a:lnTo>
                    <a:pt x="1866" y="85"/>
                  </a:lnTo>
                  <a:lnTo>
                    <a:pt x="1863" y="89"/>
                  </a:lnTo>
                  <a:lnTo>
                    <a:pt x="1857" y="89"/>
                  </a:lnTo>
                  <a:lnTo>
                    <a:pt x="1852" y="89"/>
                  </a:lnTo>
                  <a:lnTo>
                    <a:pt x="1848" y="85"/>
                  </a:lnTo>
                  <a:lnTo>
                    <a:pt x="1844" y="89"/>
                  </a:lnTo>
                  <a:lnTo>
                    <a:pt x="1839" y="89"/>
                  </a:lnTo>
                  <a:lnTo>
                    <a:pt x="1833" y="89"/>
                  </a:lnTo>
                  <a:lnTo>
                    <a:pt x="1830" y="85"/>
                  </a:lnTo>
                  <a:lnTo>
                    <a:pt x="1826" y="81"/>
                  </a:lnTo>
                  <a:lnTo>
                    <a:pt x="1822" y="85"/>
                  </a:lnTo>
                  <a:lnTo>
                    <a:pt x="1819" y="89"/>
                  </a:lnTo>
                  <a:lnTo>
                    <a:pt x="1813" y="89"/>
                  </a:lnTo>
                  <a:lnTo>
                    <a:pt x="1810" y="89"/>
                  </a:lnTo>
                  <a:lnTo>
                    <a:pt x="1804" y="85"/>
                  </a:lnTo>
                  <a:lnTo>
                    <a:pt x="1800" y="89"/>
                  </a:lnTo>
                  <a:lnTo>
                    <a:pt x="1797" y="89"/>
                  </a:lnTo>
                  <a:lnTo>
                    <a:pt x="1791" y="89"/>
                  </a:lnTo>
                  <a:lnTo>
                    <a:pt x="1786" y="85"/>
                  </a:lnTo>
                  <a:lnTo>
                    <a:pt x="1784" y="81"/>
                  </a:lnTo>
                  <a:lnTo>
                    <a:pt x="1780" y="85"/>
                  </a:lnTo>
                  <a:lnTo>
                    <a:pt x="1776" y="89"/>
                  </a:lnTo>
                  <a:lnTo>
                    <a:pt x="1771" y="89"/>
                  </a:lnTo>
                  <a:lnTo>
                    <a:pt x="1765" y="87"/>
                  </a:lnTo>
                  <a:lnTo>
                    <a:pt x="1760" y="85"/>
                  </a:lnTo>
                  <a:lnTo>
                    <a:pt x="1756" y="79"/>
                  </a:lnTo>
                  <a:lnTo>
                    <a:pt x="1756" y="74"/>
                  </a:lnTo>
                  <a:lnTo>
                    <a:pt x="1756" y="68"/>
                  </a:lnTo>
                  <a:lnTo>
                    <a:pt x="1760" y="65"/>
                  </a:lnTo>
                  <a:lnTo>
                    <a:pt x="1764" y="61"/>
                  </a:lnTo>
                  <a:lnTo>
                    <a:pt x="1769" y="59"/>
                  </a:lnTo>
                  <a:lnTo>
                    <a:pt x="1769" y="57"/>
                  </a:lnTo>
                  <a:lnTo>
                    <a:pt x="1769" y="52"/>
                  </a:lnTo>
                  <a:lnTo>
                    <a:pt x="1773" y="48"/>
                  </a:lnTo>
                  <a:lnTo>
                    <a:pt x="1778" y="44"/>
                  </a:lnTo>
                  <a:lnTo>
                    <a:pt x="1784" y="43"/>
                  </a:lnTo>
                  <a:close/>
                  <a:moveTo>
                    <a:pt x="4311" y="41"/>
                  </a:moveTo>
                  <a:lnTo>
                    <a:pt x="4317" y="41"/>
                  </a:lnTo>
                  <a:lnTo>
                    <a:pt x="4322" y="44"/>
                  </a:lnTo>
                  <a:lnTo>
                    <a:pt x="4324" y="50"/>
                  </a:lnTo>
                  <a:lnTo>
                    <a:pt x="4326" y="55"/>
                  </a:lnTo>
                  <a:lnTo>
                    <a:pt x="4326" y="55"/>
                  </a:lnTo>
                  <a:lnTo>
                    <a:pt x="4330" y="57"/>
                  </a:lnTo>
                  <a:lnTo>
                    <a:pt x="4333" y="59"/>
                  </a:lnTo>
                  <a:lnTo>
                    <a:pt x="4335" y="57"/>
                  </a:lnTo>
                  <a:lnTo>
                    <a:pt x="4339" y="55"/>
                  </a:lnTo>
                  <a:lnTo>
                    <a:pt x="4339" y="55"/>
                  </a:lnTo>
                  <a:lnTo>
                    <a:pt x="4341" y="50"/>
                  </a:lnTo>
                  <a:lnTo>
                    <a:pt x="4344" y="44"/>
                  </a:lnTo>
                  <a:lnTo>
                    <a:pt x="4348" y="41"/>
                  </a:lnTo>
                  <a:lnTo>
                    <a:pt x="4354" y="41"/>
                  </a:lnTo>
                  <a:lnTo>
                    <a:pt x="4361" y="41"/>
                  </a:lnTo>
                  <a:lnTo>
                    <a:pt x="4365" y="44"/>
                  </a:lnTo>
                  <a:lnTo>
                    <a:pt x="4368" y="50"/>
                  </a:lnTo>
                  <a:lnTo>
                    <a:pt x="4370" y="55"/>
                  </a:lnTo>
                  <a:lnTo>
                    <a:pt x="4368" y="55"/>
                  </a:lnTo>
                  <a:lnTo>
                    <a:pt x="4374" y="57"/>
                  </a:lnTo>
                  <a:lnTo>
                    <a:pt x="4378" y="61"/>
                  </a:lnTo>
                  <a:lnTo>
                    <a:pt x="4381" y="65"/>
                  </a:lnTo>
                  <a:lnTo>
                    <a:pt x="4381" y="70"/>
                  </a:lnTo>
                  <a:lnTo>
                    <a:pt x="4381" y="76"/>
                  </a:lnTo>
                  <a:lnTo>
                    <a:pt x="4378" y="81"/>
                  </a:lnTo>
                  <a:lnTo>
                    <a:pt x="4372" y="85"/>
                  </a:lnTo>
                  <a:lnTo>
                    <a:pt x="4367" y="85"/>
                  </a:lnTo>
                  <a:lnTo>
                    <a:pt x="4361" y="85"/>
                  </a:lnTo>
                  <a:lnTo>
                    <a:pt x="4357" y="81"/>
                  </a:lnTo>
                  <a:lnTo>
                    <a:pt x="4354" y="78"/>
                  </a:lnTo>
                  <a:lnTo>
                    <a:pt x="4352" y="81"/>
                  </a:lnTo>
                  <a:lnTo>
                    <a:pt x="4346" y="85"/>
                  </a:lnTo>
                  <a:lnTo>
                    <a:pt x="4341" y="85"/>
                  </a:lnTo>
                  <a:lnTo>
                    <a:pt x="4337" y="85"/>
                  </a:lnTo>
                  <a:lnTo>
                    <a:pt x="4333" y="83"/>
                  </a:lnTo>
                  <a:lnTo>
                    <a:pt x="4328" y="85"/>
                  </a:lnTo>
                  <a:lnTo>
                    <a:pt x="4324" y="85"/>
                  </a:lnTo>
                  <a:lnTo>
                    <a:pt x="4319" y="85"/>
                  </a:lnTo>
                  <a:lnTo>
                    <a:pt x="4313" y="81"/>
                  </a:lnTo>
                  <a:lnTo>
                    <a:pt x="4311" y="78"/>
                  </a:lnTo>
                  <a:lnTo>
                    <a:pt x="4308" y="81"/>
                  </a:lnTo>
                  <a:lnTo>
                    <a:pt x="4304" y="85"/>
                  </a:lnTo>
                  <a:lnTo>
                    <a:pt x="4299" y="85"/>
                  </a:lnTo>
                  <a:lnTo>
                    <a:pt x="4293" y="85"/>
                  </a:lnTo>
                  <a:lnTo>
                    <a:pt x="4288" y="81"/>
                  </a:lnTo>
                  <a:lnTo>
                    <a:pt x="4284" y="76"/>
                  </a:lnTo>
                  <a:lnTo>
                    <a:pt x="4284" y="70"/>
                  </a:lnTo>
                  <a:lnTo>
                    <a:pt x="4284" y="65"/>
                  </a:lnTo>
                  <a:lnTo>
                    <a:pt x="4288" y="61"/>
                  </a:lnTo>
                  <a:lnTo>
                    <a:pt x="4291" y="57"/>
                  </a:lnTo>
                  <a:lnTo>
                    <a:pt x="4297" y="55"/>
                  </a:lnTo>
                  <a:lnTo>
                    <a:pt x="4297" y="55"/>
                  </a:lnTo>
                  <a:lnTo>
                    <a:pt x="4297" y="50"/>
                  </a:lnTo>
                  <a:lnTo>
                    <a:pt x="4300" y="44"/>
                  </a:lnTo>
                  <a:lnTo>
                    <a:pt x="4306" y="41"/>
                  </a:lnTo>
                  <a:lnTo>
                    <a:pt x="4311" y="41"/>
                  </a:lnTo>
                  <a:close/>
                  <a:moveTo>
                    <a:pt x="4227" y="41"/>
                  </a:moveTo>
                  <a:lnTo>
                    <a:pt x="4232" y="41"/>
                  </a:lnTo>
                  <a:lnTo>
                    <a:pt x="4236" y="44"/>
                  </a:lnTo>
                  <a:lnTo>
                    <a:pt x="4240" y="50"/>
                  </a:lnTo>
                  <a:lnTo>
                    <a:pt x="4242" y="55"/>
                  </a:lnTo>
                  <a:lnTo>
                    <a:pt x="4242" y="55"/>
                  </a:lnTo>
                  <a:lnTo>
                    <a:pt x="4245" y="57"/>
                  </a:lnTo>
                  <a:lnTo>
                    <a:pt x="4251" y="61"/>
                  </a:lnTo>
                  <a:lnTo>
                    <a:pt x="4253" y="65"/>
                  </a:lnTo>
                  <a:lnTo>
                    <a:pt x="4254" y="70"/>
                  </a:lnTo>
                  <a:lnTo>
                    <a:pt x="4253" y="76"/>
                  </a:lnTo>
                  <a:lnTo>
                    <a:pt x="4249" y="81"/>
                  </a:lnTo>
                  <a:lnTo>
                    <a:pt x="4245" y="85"/>
                  </a:lnTo>
                  <a:lnTo>
                    <a:pt x="4238" y="85"/>
                  </a:lnTo>
                  <a:lnTo>
                    <a:pt x="4234" y="85"/>
                  </a:lnTo>
                  <a:lnTo>
                    <a:pt x="4229" y="81"/>
                  </a:lnTo>
                  <a:lnTo>
                    <a:pt x="4225" y="78"/>
                  </a:lnTo>
                  <a:lnTo>
                    <a:pt x="4223" y="81"/>
                  </a:lnTo>
                  <a:lnTo>
                    <a:pt x="4218" y="85"/>
                  </a:lnTo>
                  <a:lnTo>
                    <a:pt x="4214" y="85"/>
                  </a:lnTo>
                  <a:lnTo>
                    <a:pt x="4207" y="85"/>
                  </a:lnTo>
                  <a:lnTo>
                    <a:pt x="4203" y="81"/>
                  </a:lnTo>
                  <a:lnTo>
                    <a:pt x="4199" y="76"/>
                  </a:lnTo>
                  <a:lnTo>
                    <a:pt x="4198" y="70"/>
                  </a:lnTo>
                  <a:lnTo>
                    <a:pt x="4199" y="65"/>
                  </a:lnTo>
                  <a:lnTo>
                    <a:pt x="4203" y="61"/>
                  </a:lnTo>
                  <a:lnTo>
                    <a:pt x="4207" y="57"/>
                  </a:lnTo>
                  <a:lnTo>
                    <a:pt x="4210" y="55"/>
                  </a:lnTo>
                  <a:lnTo>
                    <a:pt x="4210" y="55"/>
                  </a:lnTo>
                  <a:lnTo>
                    <a:pt x="4212" y="50"/>
                  </a:lnTo>
                  <a:lnTo>
                    <a:pt x="4216" y="44"/>
                  </a:lnTo>
                  <a:lnTo>
                    <a:pt x="4220" y="41"/>
                  </a:lnTo>
                  <a:lnTo>
                    <a:pt x="4227" y="41"/>
                  </a:lnTo>
                  <a:close/>
                  <a:moveTo>
                    <a:pt x="3966" y="39"/>
                  </a:moveTo>
                  <a:lnTo>
                    <a:pt x="3962" y="44"/>
                  </a:lnTo>
                  <a:lnTo>
                    <a:pt x="3966" y="43"/>
                  </a:lnTo>
                  <a:lnTo>
                    <a:pt x="3970" y="44"/>
                  </a:lnTo>
                  <a:lnTo>
                    <a:pt x="3966" y="39"/>
                  </a:lnTo>
                  <a:close/>
                  <a:moveTo>
                    <a:pt x="3626" y="39"/>
                  </a:moveTo>
                  <a:lnTo>
                    <a:pt x="3632" y="41"/>
                  </a:lnTo>
                  <a:lnTo>
                    <a:pt x="3635" y="44"/>
                  </a:lnTo>
                  <a:lnTo>
                    <a:pt x="3639" y="48"/>
                  </a:lnTo>
                  <a:lnTo>
                    <a:pt x="3641" y="54"/>
                  </a:lnTo>
                  <a:lnTo>
                    <a:pt x="3641" y="55"/>
                  </a:lnTo>
                  <a:lnTo>
                    <a:pt x="3643" y="55"/>
                  </a:lnTo>
                  <a:lnTo>
                    <a:pt x="3646" y="57"/>
                  </a:lnTo>
                  <a:lnTo>
                    <a:pt x="3648" y="55"/>
                  </a:lnTo>
                  <a:lnTo>
                    <a:pt x="3652" y="55"/>
                  </a:lnTo>
                  <a:lnTo>
                    <a:pt x="3652" y="54"/>
                  </a:lnTo>
                  <a:lnTo>
                    <a:pt x="3654" y="48"/>
                  </a:lnTo>
                  <a:lnTo>
                    <a:pt x="3656" y="44"/>
                  </a:lnTo>
                  <a:lnTo>
                    <a:pt x="3661" y="41"/>
                  </a:lnTo>
                  <a:lnTo>
                    <a:pt x="3667" y="39"/>
                  </a:lnTo>
                  <a:lnTo>
                    <a:pt x="3672" y="41"/>
                  </a:lnTo>
                  <a:lnTo>
                    <a:pt x="3678" y="44"/>
                  </a:lnTo>
                  <a:lnTo>
                    <a:pt x="3681" y="48"/>
                  </a:lnTo>
                  <a:lnTo>
                    <a:pt x="3681" y="54"/>
                  </a:lnTo>
                  <a:lnTo>
                    <a:pt x="3681" y="55"/>
                  </a:lnTo>
                  <a:lnTo>
                    <a:pt x="3687" y="57"/>
                  </a:lnTo>
                  <a:lnTo>
                    <a:pt x="3691" y="61"/>
                  </a:lnTo>
                  <a:lnTo>
                    <a:pt x="3694" y="65"/>
                  </a:lnTo>
                  <a:lnTo>
                    <a:pt x="3694" y="70"/>
                  </a:lnTo>
                  <a:lnTo>
                    <a:pt x="3694" y="76"/>
                  </a:lnTo>
                  <a:lnTo>
                    <a:pt x="3691" y="81"/>
                  </a:lnTo>
                  <a:lnTo>
                    <a:pt x="3685" y="83"/>
                  </a:lnTo>
                  <a:lnTo>
                    <a:pt x="3680" y="85"/>
                  </a:lnTo>
                  <a:lnTo>
                    <a:pt x="3674" y="83"/>
                  </a:lnTo>
                  <a:lnTo>
                    <a:pt x="3670" y="81"/>
                  </a:lnTo>
                  <a:lnTo>
                    <a:pt x="3667" y="78"/>
                  </a:lnTo>
                  <a:lnTo>
                    <a:pt x="3663" y="81"/>
                  </a:lnTo>
                  <a:lnTo>
                    <a:pt x="3659" y="83"/>
                  </a:lnTo>
                  <a:lnTo>
                    <a:pt x="3654" y="85"/>
                  </a:lnTo>
                  <a:lnTo>
                    <a:pt x="3650" y="83"/>
                  </a:lnTo>
                  <a:lnTo>
                    <a:pt x="3646" y="81"/>
                  </a:lnTo>
                  <a:lnTo>
                    <a:pt x="3643" y="83"/>
                  </a:lnTo>
                  <a:lnTo>
                    <a:pt x="3637" y="85"/>
                  </a:lnTo>
                  <a:lnTo>
                    <a:pt x="3634" y="83"/>
                  </a:lnTo>
                  <a:lnTo>
                    <a:pt x="3628" y="81"/>
                  </a:lnTo>
                  <a:lnTo>
                    <a:pt x="3626" y="78"/>
                  </a:lnTo>
                  <a:lnTo>
                    <a:pt x="3623" y="81"/>
                  </a:lnTo>
                  <a:lnTo>
                    <a:pt x="3617" y="83"/>
                  </a:lnTo>
                  <a:lnTo>
                    <a:pt x="3613" y="85"/>
                  </a:lnTo>
                  <a:lnTo>
                    <a:pt x="3606" y="83"/>
                  </a:lnTo>
                  <a:lnTo>
                    <a:pt x="3602" y="81"/>
                  </a:lnTo>
                  <a:lnTo>
                    <a:pt x="3599" y="76"/>
                  </a:lnTo>
                  <a:lnTo>
                    <a:pt x="3597" y="70"/>
                  </a:lnTo>
                  <a:lnTo>
                    <a:pt x="3599" y="65"/>
                  </a:lnTo>
                  <a:lnTo>
                    <a:pt x="3602" y="59"/>
                  </a:lnTo>
                  <a:lnTo>
                    <a:pt x="3606" y="57"/>
                  </a:lnTo>
                  <a:lnTo>
                    <a:pt x="3612" y="55"/>
                  </a:lnTo>
                  <a:lnTo>
                    <a:pt x="3610" y="54"/>
                  </a:lnTo>
                  <a:lnTo>
                    <a:pt x="3612" y="48"/>
                  </a:lnTo>
                  <a:lnTo>
                    <a:pt x="3615" y="44"/>
                  </a:lnTo>
                  <a:lnTo>
                    <a:pt x="3619" y="41"/>
                  </a:lnTo>
                  <a:lnTo>
                    <a:pt x="3626" y="39"/>
                  </a:lnTo>
                  <a:close/>
                  <a:moveTo>
                    <a:pt x="28" y="39"/>
                  </a:moveTo>
                  <a:lnTo>
                    <a:pt x="33" y="41"/>
                  </a:lnTo>
                  <a:lnTo>
                    <a:pt x="39" y="43"/>
                  </a:lnTo>
                  <a:lnTo>
                    <a:pt x="41" y="48"/>
                  </a:lnTo>
                  <a:lnTo>
                    <a:pt x="42" y="54"/>
                  </a:lnTo>
                  <a:lnTo>
                    <a:pt x="42" y="55"/>
                  </a:lnTo>
                  <a:lnTo>
                    <a:pt x="46" y="55"/>
                  </a:lnTo>
                  <a:lnTo>
                    <a:pt x="48" y="57"/>
                  </a:lnTo>
                  <a:lnTo>
                    <a:pt x="52" y="55"/>
                  </a:lnTo>
                  <a:lnTo>
                    <a:pt x="55" y="55"/>
                  </a:lnTo>
                  <a:lnTo>
                    <a:pt x="55" y="54"/>
                  </a:lnTo>
                  <a:lnTo>
                    <a:pt x="55" y="48"/>
                  </a:lnTo>
                  <a:lnTo>
                    <a:pt x="59" y="43"/>
                  </a:lnTo>
                  <a:lnTo>
                    <a:pt x="64" y="41"/>
                  </a:lnTo>
                  <a:lnTo>
                    <a:pt x="70" y="39"/>
                  </a:lnTo>
                  <a:lnTo>
                    <a:pt x="75" y="41"/>
                  </a:lnTo>
                  <a:lnTo>
                    <a:pt x="81" y="43"/>
                  </a:lnTo>
                  <a:lnTo>
                    <a:pt x="83" y="48"/>
                  </a:lnTo>
                  <a:lnTo>
                    <a:pt x="85" y="54"/>
                  </a:lnTo>
                  <a:lnTo>
                    <a:pt x="85" y="55"/>
                  </a:lnTo>
                  <a:lnTo>
                    <a:pt x="88" y="55"/>
                  </a:lnTo>
                  <a:lnTo>
                    <a:pt x="92" y="57"/>
                  </a:lnTo>
                  <a:lnTo>
                    <a:pt x="94" y="55"/>
                  </a:lnTo>
                  <a:lnTo>
                    <a:pt x="98" y="55"/>
                  </a:lnTo>
                  <a:lnTo>
                    <a:pt x="98" y="54"/>
                  </a:lnTo>
                  <a:lnTo>
                    <a:pt x="99" y="48"/>
                  </a:lnTo>
                  <a:lnTo>
                    <a:pt x="101" y="43"/>
                  </a:lnTo>
                  <a:lnTo>
                    <a:pt x="107" y="41"/>
                  </a:lnTo>
                  <a:lnTo>
                    <a:pt x="112" y="39"/>
                  </a:lnTo>
                  <a:lnTo>
                    <a:pt x="118" y="41"/>
                  </a:lnTo>
                  <a:lnTo>
                    <a:pt x="123" y="43"/>
                  </a:lnTo>
                  <a:lnTo>
                    <a:pt x="127" y="48"/>
                  </a:lnTo>
                  <a:lnTo>
                    <a:pt x="127" y="54"/>
                  </a:lnTo>
                  <a:lnTo>
                    <a:pt x="127" y="55"/>
                  </a:lnTo>
                  <a:lnTo>
                    <a:pt x="131" y="55"/>
                  </a:lnTo>
                  <a:lnTo>
                    <a:pt x="134" y="57"/>
                  </a:lnTo>
                  <a:lnTo>
                    <a:pt x="136" y="55"/>
                  </a:lnTo>
                  <a:lnTo>
                    <a:pt x="140" y="55"/>
                  </a:lnTo>
                  <a:lnTo>
                    <a:pt x="140" y="54"/>
                  </a:lnTo>
                  <a:lnTo>
                    <a:pt x="142" y="48"/>
                  </a:lnTo>
                  <a:lnTo>
                    <a:pt x="145" y="43"/>
                  </a:lnTo>
                  <a:lnTo>
                    <a:pt x="149" y="41"/>
                  </a:lnTo>
                  <a:lnTo>
                    <a:pt x="154" y="39"/>
                  </a:lnTo>
                  <a:lnTo>
                    <a:pt x="162" y="41"/>
                  </a:lnTo>
                  <a:lnTo>
                    <a:pt x="165" y="43"/>
                  </a:lnTo>
                  <a:lnTo>
                    <a:pt x="169" y="48"/>
                  </a:lnTo>
                  <a:lnTo>
                    <a:pt x="171" y="54"/>
                  </a:lnTo>
                  <a:lnTo>
                    <a:pt x="169" y="55"/>
                  </a:lnTo>
                  <a:lnTo>
                    <a:pt x="173" y="55"/>
                  </a:lnTo>
                  <a:lnTo>
                    <a:pt x="177" y="57"/>
                  </a:lnTo>
                  <a:lnTo>
                    <a:pt x="180" y="55"/>
                  </a:lnTo>
                  <a:lnTo>
                    <a:pt x="184" y="55"/>
                  </a:lnTo>
                  <a:lnTo>
                    <a:pt x="184" y="54"/>
                  </a:lnTo>
                  <a:lnTo>
                    <a:pt x="184" y="48"/>
                  </a:lnTo>
                  <a:lnTo>
                    <a:pt x="188" y="43"/>
                  </a:lnTo>
                  <a:lnTo>
                    <a:pt x="193" y="41"/>
                  </a:lnTo>
                  <a:lnTo>
                    <a:pt x="199" y="39"/>
                  </a:lnTo>
                  <a:lnTo>
                    <a:pt x="204" y="41"/>
                  </a:lnTo>
                  <a:lnTo>
                    <a:pt x="210" y="43"/>
                  </a:lnTo>
                  <a:lnTo>
                    <a:pt x="211" y="48"/>
                  </a:lnTo>
                  <a:lnTo>
                    <a:pt x="213" y="54"/>
                  </a:lnTo>
                  <a:lnTo>
                    <a:pt x="213" y="55"/>
                  </a:lnTo>
                  <a:lnTo>
                    <a:pt x="217" y="55"/>
                  </a:lnTo>
                  <a:lnTo>
                    <a:pt x="221" y="59"/>
                  </a:lnTo>
                  <a:lnTo>
                    <a:pt x="224" y="55"/>
                  </a:lnTo>
                  <a:lnTo>
                    <a:pt x="228" y="55"/>
                  </a:lnTo>
                  <a:lnTo>
                    <a:pt x="228" y="54"/>
                  </a:lnTo>
                  <a:lnTo>
                    <a:pt x="228" y="48"/>
                  </a:lnTo>
                  <a:lnTo>
                    <a:pt x="232" y="43"/>
                  </a:lnTo>
                  <a:lnTo>
                    <a:pt x="237" y="41"/>
                  </a:lnTo>
                  <a:lnTo>
                    <a:pt x="243" y="39"/>
                  </a:lnTo>
                  <a:lnTo>
                    <a:pt x="248" y="41"/>
                  </a:lnTo>
                  <a:lnTo>
                    <a:pt x="254" y="43"/>
                  </a:lnTo>
                  <a:lnTo>
                    <a:pt x="256" y="48"/>
                  </a:lnTo>
                  <a:lnTo>
                    <a:pt x="257" y="54"/>
                  </a:lnTo>
                  <a:lnTo>
                    <a:pt x="257" y="55"/>
                  </a:lnTo>
                  <a:lnTo>
                    <a:pt x="261" y="55"/>
                  </a:lnTo>
                  <a:lnTo>
                    <a:pt x="263" y="57"/>
                  </a:lnTo>
                  <a:lnTo>
                    <a:pt x="267" y="55"/>
                  </a:lnTo>
                  <a:lnTo>
                    <a:pt x="270" y="55"/>
                  </a:lnTo>
                  <a:lnTo>
                    <a:pt x="270" y="54"/>
                  </a:lnTo>
                  <a:lnTo>
                    <a:pt x="270" y="48"/>
                  </a:lnTo>
                  <a:lnTo>
                    <a:pt x="274" y="43"/>
                  </a:lnTo>
                  <a:lnTo>
                    <a:pt x="279" y="41"/>
                  </a:lnTo>
                  <a:lnTo>
                    <a:pt x="285" y="39"/>
                  </a:lnTo>
                  <a:lnTo>
                    <a:pt x="290" y="41"/>
                  </a:lnTo>
                  <a:lnTo>
                    <a:pt x="296" y="43"/>
                  </a:lnTo>
                  <a:lnTo>
                    <a:pt x="300" y="48"/>
                  </a:lnTo>
                  <a:lnTo>
                    <a:pt x="300" y="54"/>
                  </a:lnTo>
                  <a:lnTo>
                    <a:pt x="300" y="55"/>
                  </a:lnTo>
                  <a:lnTo>
                    <a:pt x="303" y="55"/>
                  </a:lnTo>
                  <a:lnTo>
                    <a:pt x="307" y="57"/>
                  </a:lnTo>
                  <a:lnTo>
                    <a:pt x="309" y="55"/>
                  </a:lnTo>
                  <a:lnTo>
                    <a:pt x="312" y="55"/>
                  </a:lnTo>
                  <a:lnTo>
                    <a:pt x="312" y="54"/>
                  </a:lnTo>
                  <a:lnTo>
                    <a:pt x="314" y="48"/>
                  </a:lnTo>
                  <a:lnTo>
                    <a:pt x="318" y="43"/>
                  </a:lnTo>
                  <a:lnTo>
                    <a:pt x="322" y="41"/>
                  </a:lnTo>
                  <a:lnTo>
                    <a:pt x="327" y="39"/>
                  </a:lnTo>
                  <a:lnTo>
                    <a:pt x="334" y="41"/>
                  </a:lnTo>
                  <a:lnTo>
                    <a:pt x="338" y="43"/>
                  </a:lnTo>
                  <a:lnTo>
                    <a:pt x="342" y="48"/>
                  </a:lnTo>
                  <a:lnTo>
                    <a:pt x="344" y="54"/>
                  </a:lnTo>
                  <a:lnTo>
                    <a:pt x="342" y="55"/>
                  </a:lnTo>
                  <a:lnTo>
                    <a:pt x="346" y="55"/>
                  </a:lnTo>
                  <a:lnTo>
                    <a:pt x="349" y="57"/>
                  </a:lnTo>
                  <a:lnTo>
                    <a:pt x="353" y="55"/>
                  </a:lnTo>
                  <a:lnTo>
                    <a:pt x="357" y="55"/>
                  </a:lnTo>
                  <a:lnTo>
                    <a:pt x="357" y="54"/>
                  </a:lnTo>
                  <a:lnTo>
                    <a:pt x="357" y="48"/>
                  </a:lnTo>
                  <a:lnTo>
                    <a:pt x="360" y="43"/>
                  </a:lnTo>
                  <a:lnTo>
                    <a:pt x="366" y="41"/>
                  </a:lnTo>
                  <a:lnTo>
                    <a:pt x="371" y="39"/>
                  </a:lnTo>
                  <a:lnTo>
                    <a:pt x="377" y="41"/>
                  </a:lnTo>
                  <a:lnTo>
                    <a:pt x="382" y="43"/>
                  </a:lnTo>
                  <a:lnTo>
                    <a:pt x="384" y="48"/>
                  </a:lnTo>
                  <a:lnTo>
                    <a:pt x="386" y="54"/>
                  </a:lnTo>
                  <a:lnTo>
                    <a:pt x="386" y="55"/>
                  </a:lnTo>
                  <a:lnTo>
                    <a:pt x="390" y="55"/>
                  </a:lnTo>
                  <a:lnTo>
                    <a:pt x="391" y="57"/>
                  </a:lnTo>
                  <a:lnTo>
                    <a:pt x="395" y="55"/>
                  </a:lnTo>
                  <a:lnTo>
                    <a:pt x="399" y="55"/>
                  </a:lnTo>
                  <a:lnTo>
                    <a:pt x="399" y="54"/>
                  </a:lnTo>
                  <a:lnTo>
                    <a:pt x="401" y="48"/>
                  </a:lnTo>
                  <a:lnTo>
                    <a:pt x="402" y="43"/>
                  </a:lnTo>
                  <a:lnTo>
                    <a:pt x="408" y="41"/>
                  </a:lnTo>
                  <a:lnTo>
                    <a:pt x="413" y="39"/>
                  </a:lnTo>
                  <a:lnTo>
                    <a:pt x="419" y="41"/>
                  </a:lnTo>
                  <a:lnTo>
                    <a:pt x="425" y="43"/>
                  </a:lnTo>
                  <a:lnTo>
                    <a:pt x="428" y="48"/>
                  </a:lnTo>
                  <a:lnTo>
                    <a:pt x="428" y="54"/>
                  </a:lnTo>
                  <a:lnTo>
                    <a:pt x="428" y="55"/>
                  </a:lnTo>
                  <a:lnTo>
                    <a:pt x="432" y="55"/>
                  </a:lnTo>
                  <a:lnTo>
                    <a:pt x="436" y="57"/>
                  </a:lnTo>
                  <a:lnTo>
                    <a:pt x="437" y="55"/>
                  </a:lnTo>
                  <a:lnTo>
                    <a:pt x="441" y="55"/>
                  </a:lnTo>
                  <a:lnTo>
                    <a:pt x="441" y="54"/>
                  </a:lnTo>
                  <a:lnTo>
                    <a:pt x="443" y="48"/>
                  </a:lnTo>
                  <a:lnTo>
                    <a:pt x="447" y="43"/>
                  </a:lnTo>
                  <a:lnTo>
                    <a:pt x="450" y="41"/>
                  </a:lnTo>
                  <a:lnTo>
                    <a:pt x="456" y="39"/>
                  </a:lnTo>
                  <a:lnTo>
                    <a:pt x="463" y="41"/>
                  </a:lnTo>
                  <a:lnTo>
                    <a:pt x="467" y="43"/>
                  </a:lnTo>
                  <a:lnTo>
                    <a:pt x="470" y="48"/>
                  </a:lnTo>
                  <a:lnTo>
                    <a:pt x="472" y="54"/>
                  </a:lnTo>
                  <a:lnTo>
                    <a:pt x="470" y="55"/>
                  </a:lnTo>
                  <a:lnTo>
                    <a:pt x="474" y="55"/>
                  </a:lnTo>
                  <a:lnTo>
                    <a:pt x="478" y="57"/>
                  </a:lnTo>
                  <a:lnTo>
                    <a:pt x="481" y="55"/>
                  </a:lnTo>
                  <a:lnTo>
                    <a:pt x="485" y="55"/>
                  </a:lnTo>
                  <a:lnTo>
                    <a:pt x="483" y="54"/>
                  </a:lnTo>
                  <a:lnTo>
                    <a:pt x="485" y="48"/>
                  </a:lnTo>
                  <a:lnTo>
                    <a:pt x="489" y="43"/>
                  </a:lnTo>
                  <a:lnTo>
                    <a:pt x="492" y="41"/>
                  </a:lnTo>
                  <a:lnTo>
                    <a:pt x="500" y="39"/>
                  </a:lnTo>
                  <a:lnTo>
                    <a:pt x="505" y="41"/>
                  </a:lnTo>
                  <a:lnTo>
                    <a:pt x="509" y="43"/>
                  </a:lnTo>
                  <a:lnTo>
                    <a:pt x="513" y="48"/>
                  </a:lnTo>
                  <a:lnTo>
                    <a:pt x="515" y="54"/>
                  </a:lnTo>
                  <a:lnTo>
                    <a:pt x="515" y="55"/>
                  </a:lnTo>
                  <a:lnTo>
                    <a:pt x="518" y="55"/>
                  </a:lnTo>
                  <a:lnTo>
                    <a:pt x="520" y="57"/>
                  </a:lnTo>
                  <a:lnTo>
                    <a:pt x="524" y="55"/>
                  </a:lnTo>
                  <a:lnTo>
                    <a:pt x="527" y="55"/>
                  </a:lnTo>
                  <a:lnTo>
                    <a:pt x="527" y="54"/>
                  </a:lnTo>
                  <a:lnTo>
                    <a:pt x="527" y="48"/>
                  </a:lnTo>
                  <a:lnTo>
                    <a:pt x="531" y="43"/>
                  </a:lnTo>
                  <a:lnTo>
                    <a:pt x="537" y="41"/>
                  </a:lnTo>
                  <a:lnTo>
                    <a:pt x="542" y="39"/>
                  </a:lnTo>
                  <a:lnTo>
                    <a:pt x="548" y="41"/>
                  </a:lnTo>
                  <a:lnTo>
                    <a:pt x="553" y="43"/>
                  </a:lnTo>
                  <a:lnTo>
                    <a:pt x="555" y="48"/>
                  </a:lnTo>
                  <a:lnTo>
                    <a:pt x="557" y="54"/>
                  </a:lnTo>
                  <a:lnTo>
                    <a:pt x="557" y="55"/>
                  </a:lnTo>
                  <a:lnTo>
                    <a:pt x="560" y="55"/>
                  </a:lnTo>
                  <a:lnTo>
                    <a:pt x="564" y="57"/>
                  </a:lnTo>
                  <a:lnTo>
                    <a:pt x="566" y="55"/>
                  </a:lnTo>
                  <a:lnTo>
                    <a:pt x="570" y="55"/>
                  </a:lnTo>
                  <a:lnTo>
                    <a:pt x="570" y="54"/>
                  </a:lnTo>
                  <a:lnTo>
                    <a:pt x="571" y="48"/>
                  </a:lnTo>
                  <a:lnTo>
                    <a:pt x="575" y="43"/>
                  </a:lnTo>
                  <a:lnTo>
                    <a:pt x="579" y="41"/>
                  </a:lnTo>
                  <a:lnTo>
                    <a:pt x="586" y="39"/>
                  </a:lnTo>
                  <a:lnTo>
                    <a:pt x="592" y="41"/>
                  </a:lnTo>
                  <a:lnTo>
                    <a:pt x="595" y="43"/>
                  </a:lnTo>
                  <a:lnTo>
                    <a:pt x="599" y="48"/>
                  </a:lnTo>
                  <a:lnTo>
                    <a:pt x="601" y="54"/>
                  </a:lnTo>
                  <a:lnTo>
                    <a:pt x="601" y="55"/>
                  </a:lnTo>
                  <a:lnTo>
                    <a:pt x="603" y="55"/>
                  </a:lnTo>
                  <a:lnTo>
                    <a:pt x="606" y="57"/>
                  </a:lnTo>
                  <a:lnTo>
                    <a:pt x="610" y="55"/>
                  </a:lnTo>
                  <a:lnTo>
                    <a:pt x="614" y="55"/>
                  </a:lnTo>
                  <a:lnTo>
                    <a:pt x="614" y="54"/>
                  </a:lnTo>
                  <a:lnTo>
                    <a:pt x="614" y="48"/>
                  </a:lnTo>
                  <a:lnTo>
                    <a:pt x="617" y="43"/>
                  </a:lnTo>
                  <a:lnTo>
                    <a:pt x="623" y="41"/>
                  </a:lnTo>
                  <a:lnTo>
                    <a:pt x="628" y="39"/>
                  </a:lnTo>
                  <a:lnTo>
                    <a:pt x="634" y="41"/>
                  </a:lnTo>
                  <a:lnTo>
                    <a:pt x="638" y="43"/>
                  </a:lnTo>
                  <a:lnTo>
                    <a:pt x="641" y="48"/>
                  </a:lnTo>
                  <a:lnTo>
                    <a:pt x="643" y="54"/>
                  </a:lnTo>
                  <a:lnTo>
                    <a:pt x="643" y="55"/>
                  </a:lnTo>
                  <a:lnTo>
                    <a:pt x="647" y="55"/>
                  </a:lnTo>
                  <a:lnTo>
                    <a:pt x="649" y="57"/>
                  </a:lnTo>
                  <a:lnTo>
                    <a:pt x="652" y="55"/>
                  </a:lnTo>
                  <a:lnTo>
                    <a:pt x="656" y="55"/>
                  </a:lnTo>
                  <a:lnTo>
                    <a:pt x="656" y="54"/>
                  </a:lnTo>
                  <a:lnTo>
                    <a:pt x="658" y="48"/>
                  </a:lnTo>
                  <a:lnTo>
                    <a:pt x="660" y="43"/>
                  </a:lnTo>
                  <a:lnTo>
                    <a:pt x="665" y="41"/>
                  </a:lnTo>
                  <a:lnTo>
                    <a:pt x="671" y="39"/>
                  </a:lnTo>
                  <a:lnTo>
                    <a:pt x="676" y="41"/>
                  </a:lnTo>
                  <a:lnTo>
                    <a:pt x="682" y="43"/>
                  </a:lnTo>
                  <a:lnTo>
                    <a:pt x="685" y="48"/>
                  </a:lnTo>
                  <a:lnTo>
                    <a:pt x="685" y="54"/>
                  </a:lnTo>
                  <a:lnTo>
                    <a:pt x="685" y="55"/>
                  </a:lnTo>
                  <a:lnTo>
                    <a:pt x="689" y="55"/>
                  </a:lnTo>
                  <a:lnTo>
                    <a:pt x="693" y="57"/>
                  </a:lnTo>
                  <a:lnTo>
                    <a:pt x="695" y="55"/>
                  </a:lnTo>
                  <a:lnTo>
                    <a:pt x="698" y="55"/>
                  </a:lnTo>
                  <a:lnTo>
                    <a:pt x="698" y="54"/>
                  </a:lnTo>
                  <a:lnTo>
                    <a:pt x="700" y="48"/>
                  </a:lnTo>
                  <a:lnTo>
                    <a:pt x="702" y="43"/>
                  </a:lnTo>
                  <a:lnTo>
                    <a:pt x="707" y="41"/>
                  </a:lnTo>
                  <a:lnTo>
                    <a:pt x="713" y="39"/>
                  </a:lnTo>
                  <a:lnTo>
                    <a:pt x="718" y="41"/>
                  </a:lnTo>
                  <a:lnTo>
                    <a:pt x="724" y="43"/>
                  </a:lnTo>
                  <a:lnTo>
                    <a:pt x="728" y="48"/>
                  </a:lnTo>
                  <a:lnTo>
                    <a:pt x="728" y="54"/>
                  </a:lnTo>
                  <a:lnTo>
                    <a:pt x="728" y="55"/>
                  </a:lnTo>
                  <a:lnTo>
                    <a:pt x="733" y="57"/>
                  </a:lnTo>
                  <a:lnTo>
                    <a:pt x="737" y="59"/>
                  </a:lnTo>
                  <a:lnTo>
                    <a:pt x="740" y="65"/>
                  </a:lnTo>
                  <a:lnTo>
                    <a:pt x="740" y="70"/>
                  </a:lnTo>
                  <a:lnTo>
                    <a:pt x="739" y="76"/>
                  </a:lnTo>
                  <a:lnTo>
                    <a:pt x="737" y="79"/>
                  </a:lnTo>
                  <a:lnTo>
                    <a:pt x="731" y="83"/>
                  </a:lnTo>
                  <a:lnTo>
                    <a:pt x="726" y="85"/>
                  </a:lnTo>
                  <a:lnTo>
                    <a:pt x="720" y="83"/>
                  </a:lnTo>
                  <a:lnTo>
                    <a:pt x="717" y="81"/>
                  </a:lnTo>
                  <a:lnTo>
                    <a:pt x="713" y="78"/>
                  </a:lnTo>
                  <a:lnTo>
                    <a:pt x="709" y="81"/>
                  </a:lnTo>
                  <a:lnTo>
                    <a:pt x="706" y="83"/>
                  </a:lnTo>
                  <a:lnTo>
                    <a:pt x="700" y="85"/>
                  </a:lnTo>
                  <a:lnTo>
                    <a:pt x="696" y="83"/>
                  </a:lnTo>
                  <a:lnTo>
                    <a:pt x="693" y="81"/>
                  </a:lnTo>
                  <a:lnTo>
                    <a:pt x="687" y="83"/>
                  </a:lnTo>
                  <a:lnTo>
                    <a:pt x="684" y="85"/>
                  </a:lnTo>
                  <a:lnTo>
                    <a:pt x="678" y="83"/>
                  </a:lnTo>
                  <a:lnTo>
                    <a:pt x="674" y="81"/>
                  </a:lnTo>
                  <a:lnTo>
                    <a:pt x="671" y="78"/>
                  </a:lnTo>
                  <a:lnTo>
                    <a:pt x="667" y="81"/>
                  </a:lnTo>
                  <a:lnTo>
                    <a:pt x="663" y="83"/>
                  </a:lnTo>
                  <a:lnTo>
                    <a:pt x="658" y="85"/>
                  </a:lnTo>
                  <a:lnTo>
                    <a:pt x="654" y="83"/>
                  </a:lnTo>
                  <a:lnTo>
                    <a:pt x="649" y="81"/>
                  </a:lnTo>
                  <a:lnTo>
                    <a:pt x="645" y="83"/>
                  </a:lnTo>
                  <a:lnTo>
                    <a:pt x="641" y="85"/>
                  </a:lnTo>
                  <a:lnTo>
                    <a:pt x="636" y="83"/>
                  </a:lnTo>
                  <a:lnTo>
                    <a:pt x="630" y="81"/>
                  </a:lnTo>
                  <a:lnTo>
                    <a:pt x="628" y="78"/>
                  </a:lnTo>
                  <a:lnTo>
                    <a:pt x="625" y="81"/>
                  </a:lnTo>
                  <a:lnTo>
                    <a:pt x="621" y="83"/>
                  </a:lnTo>
                  <a:lnTo>
                    <a:pt x="616" y="85"/>
                  </a:lnTo>
                  <a:lnTo>
                    <a:pt x="610" y="83"/>
                  </a:lnTo>
                  <a:lnTo>
                    <a:pt x="606" y="81"/>
                  </a:lnTo>
                  <a:lnTo>
                    <a:pt x="603" y="83"/>
                  </a:lnTo>
                  <a:lnTo>
                    <a:pt x="597" y="85"/>
                  </a:lnTo>
                  <a:lnTo>
                    <a:pt x="594" y="83"/>
                  </a:lnTo>
                  <a:lnTo>
                    <a:pt x="588" y="81"/>
                  </a:lnTo>
                  <a:lnTo>
                    <a:pt x="584" y="78"/>
                  </a:lnTo>
                  <a:lnTo>
                    <a:pt x="582" y="81"/>
                  </a:lnTo>
                  <a:lnTo>
                    <a:pt x="577" y="83"/>
                  </a:lnTo>
                  <a:lnTo>
                    <a:pt x="573" y="85"/>
                  </a:lnTo>
                  <a:lnTo>
                    <a:pt x="568" y="83"/>
                  </a:lnTo>
                  <a:lnTo>
                    <a:pt x="564" y="81"/>
                  </a:lnTo>
                  <a:lnTo>
                    <a:pt x="559" y="83"/>
                  </a:lnTo>
                  <a:lnTo>
                    <a:pt x="555" y="85"/>
                  </a:lnTo>
                  <a:lnTo>
                    <a:pt x="549" y="83"/>
                  </a:lnTo>
                  <a:lnTo>
                    <a:pt x="546" y="81"/>
                  </a:lnTo>
                  <a:lnTo>
                    <a:pt x="542" y="78"/>
                  </a:lnTo>
                  <a:lnTo>
                    <a:pt x="538" y="81"/>
                  </a:lnTo>
                  <a:lnTo>
                    <a:pt x="535" y="83"/>
                  </a:lnTo>
                  <a:lnTo>
                    <a:pt x="529" y="85"/>
                  </a:lnTo>
                  <a:lnTo>
                    <a:pt x="524" y="83"/>
                  </a:lnTo>
                  <a:lnTo>
                    <a:pt x="520" y="81"/>
                  </a:lnTo>
                  <a:lnTo>
                    <a:pt x="516" y="83"/>
                  </a:lnTo>
                  <a:lnTo>
                    <a:pt x="511" y="85"/>
                  </a:lnTo>
                  <a:lnTo>
                    <a:pt x="507" y="83"/>
                  </a:lnTo>
                  <a:lnTo>
                    <a:pt x="502" y="81"/>
                  </a:lnTo>
                  <a:lnTo>
                    <a:pt x="500" y="78"/>
                  </a:lnTo>
                  <a:lnTo>
                    <a:pt x="496" y="81"/>
                  </a:lnTo>
                  <a:lnTo>
                    <a:pt x="491" y="83"/>
                  </a:lnTo>
                  <a:lnTo>
                    <a:pt x="487" y="85"/>
                  </a:lnTo>
                  <a:lnTo>
                    <a:pt x="481" y="83"/>
                  </a:lnTo>
                  <a:lnTo>
                    <a:pt x="478" y="81"/>
                  </a:lnTo>
                  <a:lnTo>
                    <a:pt x="474" y="83"/>
                  </a:lnTo>
                  <a:lnTo>
                    <a:pt x="469" y="85"/>
                  </a:lnTo>
                  <a:lnTo>
                    <a:pt x="463" y="83"/>
                  </a:lnTo>
                  <a:lnTo>
                    <a:pt x="459" y="81"/>
                  </a:lnTo>
                  <a:lnTo>
                    <a:pt x="456" y="78"/>
                  </a:lnTo>
                  <a:lnTo>
                    <a:pt x="454" y="81"/>
                  </a:lnTo>
                  <a:lnTo>
                    <a:pt x="448" y="83"/>
                  </a:lnTo>
                  <a:lnTo>
                    <a:pt x="443" y="85"/>
                  </a:lnTo>
                  <a:lnTo>
                    <a:pt x="439" y="83"/>
                  </a:lnTo>
                  <a:lnTo>
                    <a:pt x="436" y="81"/>
                  </a:lnTo>
                  <a:lnTo>
                    <a:pt x="430" y="83"/>
                  </a:lnTo>
                  <a:lnTo>
                    <a:pt x="426" y="85"/>
                  </a:lnTo>
                  <a:lnTo>
                    <a:pt x="421" y="83"/>
                  </a:lnTo>
                  <a:lnTo>
                    <a:pt x="417" y="81"/>
                  </a:lnTo>
                  <a:lnTo>
                    <a:pt x="413" y="78"/>
                  </a:lnTo>
                  <a:lnTo>
                    <a:pt x="410" y="81"/>
                  </a:lnTo>
                  <a:lnTo>
                    <a:pt x="406" y="83"/>
                  </a:lnTo>
                  <a:lnTo>
                    <a:pt x="401" y="85"/>
                  </a:lnTo>
                  <a:lnTo>
                    <a:pt x="397" y="83"/>
                  </a:lnTo>
                  <a:lnTo>
                    <a:pt x="391" y="81"/>
                  </a:lnTo>
                  <a:lnTo>
                    <a:pt x="388" y="83"/>
                  </a:lnTo>
                  <a:lnTo>
                    <a:pt x="384" y="85"/>
                  </a:lnTo>
                  <a:lnTo>
                    <a:pt x="379" y="83"/>
                  </a:lnTo>
                  <a:lnTo>
                    <a:pt x="375" y="81"/>
                  </a:lnTo>
                  <a:lnTo>
                    <a:pt x="371" y="78"/>
                  </a:lnTo>
                  <a:lnTo>
                    <a:pt x="368" y="81"/>
                  </a:lnTo>
                  <a:lnTo>
                    <a:pt x="364" y="83"/>
                  </a:lnTo>
                  <a:lnTo>
                    <a:pt x="358" y="85"/>
                  </a:lnTo>
                  <a:lnTo>
                    <a:pt x="353" y="83"/>
                  </a:lnTo>
                  <a:lnTo>
                    <a:pt x="349" y="81"/>
                  </a:lnTo>
                  <a:lnTo>
                    <a:pt x="346" y="83"/>
                  </a:lnTo>
                  <a:lnTo>
                    <a:pt x="340" y="85"/>
                  </a:lnTo>
                  <a:lnTo>
                    <a:pt x="334" y="83"/>
                  </a:lnTo>
                  <a:lnTo>
                    <a:pt x="331" y="81"/>
                  </a:lnTo>
                  <a:lnTo>
                    <a:pt x="327" y="78"/>
                  </a:lnTo>
                  <a:lnTo>
                    <a:pt x="325" y="81"/>
                  </a:lnTo>
                  <a:lnTo>
                    <a:pt x="320" y="83"/>
                  </a:lnTo>
                  <a:lnTo>
                    <a:pt x="314" y="85"/>
                  </a:lnTo>
                  <a:lnTo>
                    <a:pt x="311" y="83"/>
                  </a:lnTo>
                  <a:lnTo>
                    <a:pt x="307" y="81"/>
                  </a:lnTo>
                  <a:lnTo>
                    <a:pt x="301" y="83"/>
                  </a:lnTo>
                  <a:lnTo>
                    <a:pt x="298" y="85"/>
                  </a:lnTo>
                  <a:lnTo>
                    <a:pt x="292" y="83"/>
                  </a:lnTo>
                  <a:lnTo>
                    <a:pt x="289" y="81"/>
                  </a:lnTo>
                  <a:lnTo>
                    <a:pt x="285" y="78"/>
                  </a:lnTo>
                  <a:lnTo>
                    <a:pt x="281" y="81"/>
                  </a:lnTo>
                  <a:lnTo>
                    <a:pt x="278" y="83"/>
                  </a:lnTo>
                  <a:lnTo>
                    <a:pt x="272" y="85"/>
                  </a:lnTo>
                  <a:lnTo>
                    <a:pt x="268" y="83"/>
                  </a:lnTo>
                  <a:lnTo>
                    <a:pt x="263" y="81"/>
                  </a:lnTo>
                  <a:lnTo>
                    <a:pt x="259" y="83"/>
                  </a:lnTo>
                  <a:lnTo>
                    <a:pt x="256" y="85"/>
                  </a:lnTo>
                  <a:lnTo>
                    <a:pt x="250" y="83"/>
                  </a:lnTo>
                  <a:lnTo>
                    <a:pt x="246" y="81"/>
                  </a:lnTo>
                  <a:lnTo>
                    <a:pt x="243" y="78"/>
                  </a:lnTo>
                  <a:lnTo>
                    <a:pt x="239" y="81"/>
                  </a:lnTo>
                  <a:lnTo>
                    <a:pt x="235" y="83"/>
                  </a:lnTo>
                  <a:lnTo>
                    <a:pt x="230" y="85"/>
                  </a:lnTo>
                  <a:lnTo>
                    <a:pt x="224" y="83"/>
                  </a:lnTo>
                  <a:lnTo>
                    <a:pt x="221" y="81"/>
                  </a:lnTo>
                  <a:lnTo>
                    <a:pt x="215" y="83"/>
                  </a:lnTo>
                  <a:lnTo>
                    <a:pt x="211" y="85"/>
                  </a:lnTo>
                  <a:lnTo>
                    <a:pt x="206" y="83"/>
                  </a:lnTo>
                  <a:lnTo>
                    <a:pt x="200" y="81"/>
                  </a:lnTo>
                  <a:lnTo>
                    <a:pt x="199" y="78"/>
                  </a:lnTo>
                  <a:lnTo>
                    <a:pt x="195" y="81"/>
                  </a:lnTo>
                  <a:lnTo>
                    <a:pt x="191" y="83"/>
                  </a:lnTo>
                  <a:lnTo>
                    <a:pt x="186" y="85"/>
                  </a:lnTo>
                  <a:lnTo>
                    <a:pt x="180" y="83"/>
                  </a:lnTo>
                  <a:lnTo>
                    <a:pt x="177" y="81"/>
                  </a:lnTo>
                  <a:lnTo>
                    <a:pt x="173" y="83"/>
                  </a:lnTo>
                  <a:lnTo>
                    <a:pt x="167" y="85"/>
                  </a:lnTo>
                  <a:lnTo>
                    <a:pt x="162" y="83"/>
                  </a:lnTo>
                  <a:lnTo>
                    <a:pt x="158" y="81"/>
                  </a:lnTo>
                  <a:lnTo>
                    <a:pt x="154" y="78"/>
                  </a:lnTo>
                  <a:lnTo>
                    <a:pt x="153" y="81"/>
                  </a:lnTo>
                  <a:lnTo>
                    <a:pt x="147" y="83"/>
                  </a:lnTo>
                  <a:lnTo>
                    <a:pt x="142" y="85"/>
                  </a:lnTo>
                  <a:lnTo>
                    <a:pt x="138" y="83"/>
                  </a:lnTo>
                  <a:lnTo>
                    <a:pt x="134" y="81"/>
                  </a:lnTo>
                  <a:lnTo>
                    <a:pt x="131" y="83"/>
                  </a:lnTo>
                  <a:lnTo>
                    <a:pt x="125" y="85"/>
                  </a:lnTo>
                  <a:lnTo>
                    <a:pt x="120" y="83"/>
                  </a:lnTo>
                  <a:lnTo>
                    <a:pt x="116" y="81"/>
                  </a:lnTo>
                  <a:lnTo>
                    <a:pt x="112" y="78"/>
                  </a:lnTo>
                  <a:lnTo>
                    <a:pt x="109" y="81"/>
                  </a:lnTo>
                  <a:lnTo>
                    <a:pt x="105" y="83"/>
                  </a:lnTo>
                  <a:lnTo>
                    <a:pt x="99" y="85"/>
                  </a:lnTo>
                  <a:lnTo>
                    <a:pt x="96" y="83"/>
                  </a:lnTo>
                  <a:lnTo>
                    <a:pt x="92" y="81"/>
                  </a:lnTo>
                  <a:lnTo>
                    <a:pt x="87" y="83"/>
                  </a:lnTo>
                  <a:lnTo>
                    <a:pt x="83" y="85"/>
                  </a:lnTo>
                  <a:lnTo>
                    <a:pt x="77" y="83"/>
                  </a:lnTo>
                  <a:lnTo>
                    <a:pt x="74" y="81"/>
                  </a:lnTo>
                  <a:lnTo>
                    <a:pt x="70" y="78"/>
                  </a:lnTo>
                  <a:lnTo>
                    <a:pt x="66" y="81"/>
                  </a:lnTo>
                  <a:lnTo>
                    <a:pt x="63" y="83"/>
                  </a:lnTo>
                  <a:lnTo>
                    <a:pt x="57" y="85"/>
                  </a:lnTo>
                  <a:lnTo>
                    <a:pt x="52" y="83"/>
                  </a:lnTo>
                  <a:lnTo>
                    <a:pt x="48" y="81"/>
                  </a:lnTo>
                  <a:lnTo>
                    <a:pt x="44" y="83"/>
                  </a:lnTo>
                  <a:lnTo>
                    <a:pt x="41" y="85"/>
                  </a:lnTo>
                  <a:lnTo>
                    <a:pt x="35" y="83"/>
                  </a:lnTo>
                  <a:lnTo>
                    <a:pt x="30" y="81"/>
                  </a:lnTo>
                  <a:lnTo>
                    <a:pt x="28" y="78"/>
                  </a:lnTo>
                  <a:lnTo>
                    <a:pt x="24" y="81"/>
                  </a:lnTo>
                  <a:lnTo>
                    <a:pt x="20" y="83"/>
                  </a:lnTo>
                  <a:lnTo>
                    <a:pt x="15" y="85"/>
                  </a:lnTo>
                  <a:lnTo>
                    <a:pt x="9" y="83"/>
                  </a:lnTo>
                  <a:lnTo>
                    <a:pt x="4" y="79"/>
                  </a:lnTo>
                  <a:lnTo>
                    <a:pt x="0" y="76"/>
                  </a:lnTo>
                  <a:lnTo>
                    <a:pt x="0" y="70"/>
                  </a:lnTo>
                  <a:lnTo>
                    <a:pt x="0" y="65"/>
                  </a:lnTo>
                  <a:lnTo>
                    <a:pt x="4" y="59"/>
                  </a:lnTo>
                  <a:lnTo>
                    <a:pt x="8" y="57"/>
                  </a:lnTo>
                  <a:lnTo>
                    <a:pt x="13" y="55"/>
                  </a:lnTo>
                  <a:lnTo>
                    <a:pt x="13" y="54"/>
                  </a:lnTo>
                  <a:lnTo>
                    <a:pt x="13" y="48"/>
                  </a:lnTo>
                  <a:lnTo>
                    <a:pt x="17" y="43"/>
                  </a:lnTo>
                  <a:lnTo>
                    <a:pt x="22" y="41"/>
                  </a:lnTo>
                  <a:lnTo>
                    <a:pt x="28" y="39"/>
                  </a:lnTo>
                  <a:close/>
                  <a:moveTo>
                    <a:pt x="3795" y="2"/>
                  </a:moveTo>
                  <a:lnTo>
                    <a:pt x="3801" y="2"/>
                  </a:lnTo>
                  <a:lnTo>
                    <a:pt x="3806" y="6"/>
                  </a:lnTo>
                  <a:lnTo>
                    <a:pt x="3810" y="11"/>
                  </a:lnTo>
                  <a:lnTo>
                    <a:pt x="3810" y="17"/>
                  </a:lnTo>
                  <a:lnTo>
                    <a:pt x="3810" y="17"/>
                  </a:lnTo>
                  <a:lnTo>
                    <a:pt x="3814" y="19"/>
                  </a:lnTo>
                  <a:lnTo>
                    <a:pt x="3817" y="21"/>
                  </a:lnTo>
                  <a:lnTo>
                    <a:pt x="3819" y="19"/>
                  </a:lnTo>
                  <a:lnTo>
                    <a:pt x="3823" y="17"/>
                  </a:lnTo>
                  <a:lnTo>
                    <a:pt x="3823" y="17"/>
                  </a:lnTo>
                  <a:lnTo>
                    <a:pt x="3825" y="11"/>
                  </a:lnTo>
                  <a:lnTo>
                    <a:pt x="3826" y="6"/>
                  </a:lnTo>
                  <a:lnTo>
                    <a:pt x="3832" y="2"/>
                  </a:lnTo>
                  <a:lnTo>
                    <a:pt x="3838" y="2"/>
                  </a:lnTo>
                  <a:lnTo>
                    <a:pt x="3843" y="2"/>
                  </a:lnTo>
                  <a:lnTo>
                    <a:pt x="3849" y="6"/>
                  </a:lnTo>
                  <a:lnTo>
                    <a:pt x="3852" y="11"/>
                  </a:lnTo>
                  <a:lnTo>
                    <a:pt x="3852" y="17"/>
                  </a:lnTo>
                  <a:lnTo>
                    <a:pt x="3852" y="17"/>
                  </a:lnTo>
                  <a:lnTo>
                    <a:pt x="3856" y="19"/>
                  </a:lnTo>
                  <a:lnTo>
                    <a:pt x="3860" y="21"/>
                  </a:lnTo>
                  <a:lnTo>
                    <a:pt x="3861" y="19"/>
                  </a:lnTo>
                  <a:lnTo>
                    <a:pt x="3865" y="17"/>
                  </a:lnTo>
                  <a:lnTo>
                    <a:pt x="3865" y="17"/>
                  </a:lnTo>
                  <a:lnTo>
                    <a:pt x="3867" y="11"/>
                  </a:lnTo>
                  <a:lnTo>
                    <a:pt x="3871" y="6"/>
                  </a:lnTo>
                  <a:lnTo>
                    <a:pt x="3874" y="2"/>
                  </a:lnTo>
                  <a:lnTo>
                    <a:pt x="3880" y="2"/>
                  </a:lnTo>
                  <a:lnTo>
                    <a:pt x="3885" y="2"/>
                  </a:lnTo>
                  <a:lnTo>
                    <a:pt x="3891" y="6"/>
                  </a:lnTo>
                  <a:lnTo>
                    <a:pt x="3894" y="11"/>
                  </a:lnTo>
                  <a:lnTo>
                    <a:pt x="3894" y="17"/>
                  </a:lnTo>
                  <a:lnTo>
                    <a:pt x="3894" y="17"/>
                  </a:lnTo>
                  <a:lnTo>
                    <a:pt x="3898" y="19"/>
                  </a:lnTo>
                  <a:lnTo>
                    <a:pt x="3902" y="21"/>
                  </a:lnTo>
                  <a:lnTo>
                    <a:pt x="3905" y="19"/>
                  </a:lnTo>
                  <a:lnTo>
                    <a:pt x="3909" y="17"/>
                  </a:lnTo>
                  <a:lnTo>
                    <a:pt x="3909" y="17"/>
                  </a:lnTo>
                  <a:lnTo>
                    <a:pt x="3909" y="11"/>
                  </a:lnTo>
                  <a:lnTo>
                    <a:pt x="3913" y="6"/>
                  </a:lnTo>
                  <a:lnTo>
                    <a:pt x="3918" y="2"/>
                  </a:lnTo>
                  <a:lnTo>
                    <a:pt x="3924" y="2"/>
                  </a:lnTo>
                  <a:lnTo>
                    <a:pt x="3929" y="2"/>
                  </a:lnTo>
                  <a:lnTo>
                    <a:pt x="3933" y="6"/>
                  </a:lnTo>
                  <a:lnTo>
                    <a:pt x="3937" y="11"/>
                  </a:lnTo>
                  <a:lnTo>
                    <a:pt x="3939" y="17"/>
                  </a:lnTo>
                  <a:lnTo>
                    <a:pt x="3939" y="17"/>
                  </a:lnTo>
                  <a:lnTo>
                    <a:pt x="3942" y="19"/>
                  </a:lnTo>
                  <a:lnTo>
                    <a:pt x="3944" y="21"/>
                  </a:lnTo>
                  <a:lnTo>
                    <a:pt x="3948" y="19"/>
                  </a:lnTo>
                  <a:lnTo>
                    <a:pt x="3951" y="17"/>
                  </a:lnTo>
                  <a:lnTo>
                    <a:pt x="3951" y="17"/>
                  </a:lnTo>
                  <a:lnTo>
                    <a:pt x="3953" y="11"/>
                  </a:lnTo>
                  <a:lnTo>
                    <a:pt x="3955" y="6"/>
                  </a:lnTo>
                  <a:lnTo>
                    <a:pt x="3961" y="2"/>
                  </a:lnTo>
                  <a:lnTo>
                    <a:pt x="3966" y="2"/>
                  </a:lnTo>
                  <a:lnTo>
                    <a:pt x="3972" y="2"/>
                  </a:lnTo>
                  <a:lnTo>
                    <a:pt x="3977" y="6"/>
                  </a:lnTo>
                  <a:lnTo>
                    <a:pt x="3981" y="11"/>
                  </a:lnTo>
                  <a:lnTo>
                    <a:pt x="3981" y="17"/>
                  </a:lnTo>
                  <a:lnTo>
                    <a:pt x="3981" y="17"/>
                  </a:lnTo>
                  <a:lnTo>
                    <a:pt x="3986" y="19"/>
                  </a:lnTo>
                  <a:lnTo>
                    <a:pt x="3990" y="22"/>
                  </a:lnTo>
                  <a:lnTo>
                    <a:pt x="3994" y="26"/>
                  </a:lnTo>
                  <a:lnTo>
                    <a:pt x="3994" y="32"/>
                  </a:lnTo>
                  <a:lnTo>
                    <a:pt x="3994" y="37"/>
                  </a:lnTo>
                  <a:lnTo>
                    <a:pt x="3990" y="43"/>
                  </a:lnTo>
                  <a:lnTo>
                    <a:pt x="3984" y="46"/>
                  </a:lnTo>
                  <a:lnTo>
                    <a:pt x="3979" y="46"/>
                  </a:lnTo>
                  <a:lnTo>
                    <a:pt x="3975" y="46"/>
                  </a:lnTo>
                  <a:lnTo>
                    <a:pt x="3979" y="50"/>
                  </a:lnTo>
                  <a:lnTo>
                    <a:pt x="3981" y="54"/>
                  </a:lnTo>
                  <a:lnTo>
                    <a:pt x="3981" y="59"/>
                  </a:lnTo>
                  <a:lnTo>
                    <a:pt x="3981" y="59"/>
                  </a:lnTo>
                  <a:lnTo>
                    <a:pt x="3986" y="61"/>
                  </a:lnTo>
                  <a:lnTo>
                    <a:pt x="3992" y="59"/>
                  </a:lnTo>
                  <a:lnTo>
                    <a:pt x="3992" y="59"/>
                  </a:lnTo>
                  <a:lnTo>
                    <a:pt x="3994" y="52"/>
                  </a:lnTo>
                  <a:lnTo>
                    <a:pt x="3995" y="48"/>
                  </a:lnTo>
                  <a:lnTo>
                    <a:pt x="4001" y="44"/>
                  </a:lnTo>
                  <a:lnTo>
                    <a:pt x="4007" y="43"/>
                  </a:lnTo>
                  <a:lnTo>
                    <a:pt x="4012" y="44"/>
                  </a:lnTo>
                  <a:lnTo>
                    <a:pt x="4018" y="48"/>
                  </a:lnTo>
                  <a:lnTo>
                    <a:pt x="4021" y="52"/>
                  </a:lnTo>
                  <a:lnTo>
                    <a:pt x="4021" y="59"/>
                  </a:lnTo>
                  <a:lnTo>
                    <a:pt x="4021" y="59"/>
                  </a:lnTo>
                  <a:lnTo>
                    <a:pt x="4027" y="61"/>
                  </a:lnTo>
                  <a:lnTo>
                    <a:pt x="4030" y="65"/>
                  </a:lnTo>
                  <a:lnTo>
                    <a:pt x="4034" y="68"/>
                  </a:lnTo>
                  <a:lnTo>
                    <a:pt x="4034" y="74"/>
                  </a:lnTo>
                  <a:lnTo>
                    <a:pt x="4034" y="79"/>
                  </a:lnTo>
                  <a:lnTo>
                    <a:pt x="4030" y="83"/>
                  </a:lnTo>
                  <a:lnTo>
                    <a:pt x="4027" y="87"/>
                  </a:lnTo>
                  <a:lnTo>
                    <a:pt x="4021" y="89"/>
                  </a:lnTo>
                  <a:lnTo>
                    <a:pt x="4023" y="92"/>
                  </a:lnTo>
                  <a:lnTo>
                    <a:pt x="4025" y="98"/>
                  </a:lnTo>
                  <a:lnTo>
                    <a:pt x="4025" y="100"/>
                  </a:lnTo>
                  <a:lnTo>
                    <a:pt x="4030" y="101"/>
                  </a:lnTo>
                  <a:lnTo>
                    <a:pt x="4034" y="105"/>
                  </a:lnTo>
                  <a:lnTo>
                    <a:pt x="4036" y="109"/>
                  </a:lnTo>
                  <a:lnTo>
                    <a:pt x="4038" y="114"/>
                  </a:lnTo>
                  <a:lnTo>
                    <a:pt x="4036" y="120"/>
                  </a:lnTo>
                  <a:lnTo>
                    <a:pt x="4032" y="125"/>
                  </a:lnTo>
                  <a:lnTo>
                    <a:pt x="4029" y="127"/>
                  </a:lnTo>
                  <a:lnTo>
                    <a:pt x="4023" y="129"/>
                  </a:lnTo>
                  <a:lnTo>
                    <a:pt x="4018" y="127"/>
                  </a:lnTo>
                  <a:lnTo>
                    <a:pt x="4012" y="125"/>
                  </a:lnTo>
                  <a:lnTo>
                    <a:pt x="4010" y="122"/>
                  </a:lnTo>
                  <a:lnTo>
                    <a:pt x="4007" y="125"/>
                  </a:lnTo>
                  <a:lnTo>
                    <a:pt x="4003" y="127"/>
                  </a:lnTo>
                  <a:lnTo>
                    <a:pt x="3997" y="129"/>
                  </a:lnTo>
                  <a:lnTo>
                    <a:pt x="3992" y="127"/>
                  </a:lnTo>
                  <a:lnTo>
                    <a:pt x="3988" y="125"/>
                  </a:lnTo>
                  <a:lnTo>
                    <a:pt x="3984" y="127"/>
                  </a:lnTo>
                  <a:lnTo>
                    <a:pt x="3979" y="129"/>
                  </a:lnTo>
                  <a:lnTo>
                    <a:pt x="3973" y="127"/>
                  </a:lnTo>
                  <a:lnTo>
                    <a:pt x="3970" y="125"/>
                  </a:lnTo>
                  <a:lnTo>
                    <a:pt x="3966" y="122"/>
                  </a:lnTo>
                  <a:lnTo>
                    <a:pt x="3962" y="125"/>
                  </a:lnTo>
                  <a:lnTo>
                    <a:pt x="3959" y="127"/>
                  </a:lnTo>
                  <a:lnTo>
                    <a:pt x="3953" y="129"/>
                  </a:lnTo>
                  <a:lnTo>
                    <a:pt x="3948" y="127"/>
                  </a:lnTo>
                  <a:lnTo>
                    <a:pt x="3944" y="125"/>
                  </a:lnTo>
                  <a:lnTo>
                    <a:pt x="3940" y="120"/>
                  </a:lnTo>
                  <a:lnTo>
                    <a:pt x="3939" y="114"/>
                  </a:lnTo>
                  <a:lnTo>
                    <a:pt x="3940" y="109"/>
                  </a:lnTo>
                  <a:lnTo>
                    <a:pt x="3942" y="103"/>
                  </a:lnTo>
                  <a:lnTo>
                    <a:pt x="3946" y="101"/>
                  </a:lnTo>
                  <a:lnTo>
                    <a:pt x="3951" y="100"/>
                  </a:lnTo>
                  <a:lnTo>
                    <a:pt x="3951" y="98"/>
                  </a:lnTo>
                  <a:lnTo>
                    <a:pt x="3953" y="92"/>
                  </a:lnTo>
                  <a:lnTo>
                    <a:pt x="3955" y="89"/>
                  </a:lnTo>
                  <a:lnTo>
                    <a:pt x="3953" y="89"/>
                  </a:lnTo>
                  <a:lnTo>
                    <a:pt x="3948" y="87"/>
                  </a:lnTo>
                  <a:lnTo>
                    <a:pt x="3944" y="85"/>
                  </a:lnTo>
                  <a:lnTo>
                    <a:pt x="3940" y="79"/>
                  </a:lnTo>
                  <a:lnTo>
                    <a:pt x="3939" y="74"/>
                  </a:lnTo>
                  <a:lnTo>
                    <a:pt x="3940" y="68"/>
                  </a:lnTo>
                  <a:lnTo>
                    <a:pt x="3942" y="65"/>
                  </a:lnTo>
                  <a:lnTo>
                    <a:pt x="3946" y="61"/>
                  </a:lnTo>
                  <a:lnTo>
                    <a:pt x="3951" y="59"/>
                  </a:lnTo>
                  <a:lnTo>
                    <a:pt x="3951" y="59"/>
                  </a:lnTo>
                  <a:lnTo>
                    <a:pt x="3953" y="54"/>
                  </a:lnTo>
                  <a:lnTo>
                    <a:pt x="3955" y="50"/>
                  </a:lnTo>
                  <a:lnTo>
                    <a:pt x="3959" y="46"/>
                  </a:lnTo>
                  <a:lnTo>
                    <a:pt x="3953" y="46"/>
                  </a:lnTo>
                  <a:lnTo>
                    <a:pt x="3950" y="46"/>
                  </a:lnTo>
                  <a:lnTo>
                    <a:pt x="3944" y="44"/>
                  </a:lnTo>
                  <a:lnTo>
                    <a:pt x="3940" y="46"/>
                  </a:lnTo>
                  <a:lnTo>
                    <a:pt x="3935" y="46"/>
                  </a:lnTo>
                  <a:lnTo>
                    <a:pt x="3931" y="46"/>
                  </a:lnTo>
                  <a:lnTo>
                    <a:pt x="3926" y="44"/>
                  </a:lnTo>
                  <a:lnTo>
                    <a:pt x="3924" y="39"/>
                  </a:lnTo>
                  <a:lnTo>
                    <a:pt x="3920" y="44"/>
                  </a:lnTo>
                  <a:lnTo>
                    <a:pt x="3916" y="46"/>
                  </a:lnTo>
                  <a:lnTo>
                    <a:pt x="3911" y="46"/>
                  </a:lnTo>
                  <a:lnTo>
                    <a:pt x="3905" y="46"/>
                  </a:lnTo>
                  <a:lnTo>
                    <a:pt x="3902" y="44"/>
                  </a:lnTo>
                  <a:lnTo>
                    <a:pt x="3898" y="46"/>
                  </a:lnTo>
                  <a:lnTo>
                    <a:pt x="3893" y="46"/>
                  </a:lnTo>
                  <a:lnTo>
                    <a:pt x="3894" y="50"/>
                  </a:lnTo>
                  <a:lnTo>
                    <a:pt x="3894" y="55"/>
                  </a:lnTo>
                  <a:lnTo>
                    <a:pt x="3894" y="55"/>
                  </a:lnTo>
                  <a:lnTo>
                    <a:pt x="3900" y="57"/>
                  </a:lnTo>
                  <a:lnTo>
                    <a:pt x="3904" y="61"/>
                  </a:lnTo>
                  <a:lnTo>
                    <a:pt x="3907" y="65"/>
                  </a:lnTo>
                  <a:lnTo>
                    <a:pt x="3907" y="70"/>
                  </a:lnTo>
                  <a:lnTo>
                    <a:pt x="3907" y="76"/>
                  </a:lnTo>
                  <a:lnTo>
                    <a:pt x="3904" y="81"/>
                  </a:lnTo>
                  <a:lnTo>
                    <a:pt x="3898" y="85"/>
                  </a:lnTo>
                  <a:lnTo>
                    <a:pt x="3893" y="85"/>
                  </a:lnTo>
                  <a:lnTo>
                    <a:pt x="3887" y="85"/>
                  </a:lnTo>
                  <a:lnTo>
                    <a:pt x="3883" y="81"/>
                  </a:lnTo>
                  <a:lnTo>
                    <a:pt x="3880" y="78"/>
                  </a:lnTo>
                  <a:lnTo>
                    <a:pt x="3876" y="81"/>
                  </a:lnTo>
                  <a:lnTo>
                    <a:pt x="3872" y="85"/>
                  </a:lnTo>
                  <a:lnTo>
                    <a:pt x="3867" y="85"/>
                  </a:lnTo>
                  <a:lnTo>
                    <a:pt x="3863" y="85"/>
                  </a:lnTo>
                  <a:lnTo>
                    <a:pt x="3860" y="81"/>
                  </a:lnTo>
                  <a:lnTo>
                    <a:pt x="3854" y="85"/>
                  </a:lnTo>
                  <a:lnTo>
                    <a:pt x="3850" y="85"/>
                  </a:lnTo>
                  <a:lnTo>
                    <a:pt x="3845" y="85"/>
                  </a:lnTo>
                  <a:lnTo>
                    <a:pt x="3841" y="81"/>
                  </a:lnTo>
                  <a:lnTo>
                    <a:pt x="3838" y="78"/>
                  </a:lnTo>
                  <a:lnTo>
                    <a:pt x="3834" y="81"/>
                  </a:lnTo>
                  <a:lnTo>
                    <a:pt x="3830" y="85"/>
                  </a:lnTo>
                  <a:lnTo>
                    <a:pt x="3825" y="85"/>
                  </a:lnTo>
                  <a:lnTo>
                    <a:pt x="3821" y="85"/>
                  </a:lnTo>
                  <a:lnTo>
                    <a:pt x="3817" y="83"/>
                  </a:lnTo>
                  <a:lnTo>
                    <a:pt x="3812" y="85"/>
                  </a:lnTo>
                  <a:lnTo>
                    <a:pt x="3808" y="85"/>
                  </a:lnTo>
                  <a:lnTo>
                    <a:pt x="3803" y="85"/>
                  </a:lnTo>
                  <a:lnTo>
                    <a:pt x="3799" y="81"/>
                  </a:lnTo>
                  <a:lnTo>
                    <a:pt x="3795" y="78"/>
                  </a:lnTo>
                  <a:lnTo>
                    <a:pt x="3792" y="81"/>
                  </a:lnTo>
                  <a:lnTo>
                    <a:pt x="3788" y="85"/>
                  </a:lnTo>
                  <a:lnTo>
                    <a:pt x="3782" y="85"/>
                  </a:lnTo>
                  <a:lnTo>
                    <a:pt x="3777" y="85"/>
                  </a:lnTo>
                  <a:lnTo>
                    <a:pt x="3771" y="81"/>
                  </a:lnTo>
                  <a:lnTo>
                    <a:pt x="3770" y="76"/>
                  </a:lnTo>
                  <a:lnTo>
                    <a:pt x="3768" y="70"/>
                  </a:lnTo>
                  <a:lnTo>
                    <a:pt x="3770" y="65"/>
                  </a:lnTo>
                  <a:lnTo>
                    <a:pt x="3771" y="61"/>
                  </a:lnTo>
                  <a:lnTo>
                    <a:pt x="3775" y="57"/>
                  </a:lnTo>
                  <a:lnTo>
                    <a:pt x="3781" y="55"/>
                  </a:lnTo>
                  <a:lnTo>
                    <a:pt x="3781" y="55"/>
                  </a:lnTo>
                  <a:lnTo>
                    <a:pt x="3781" y="50"/>
                  </a:lnTo>
                  <a:lnTo>
                    <a:pt x="3782" y="46"/>
                  </a:lnTo>
                  <a:lnTo>
                    <a:pt x="3777" y="46"/>
                  </a:lnTo>
                  <a:lnTo>
                    <a:pt x="3771" y="43"/>
                  </a:lnTo>
                  <a:lnTo>
                    <a:pt x="3770" y="37"/>
                  </a:lnTo>
                  <a:lnTo>
                    <a:pt x="3768" y="32"/>
                  </a:lnTo>
                  <a:lnTo>
                    <a:pt x="3770" y="26"/>
                  </a:lnTo>
                  <a:lnTo>
                    <a:pt x="3771" y="22"/>
                  </a:lnTo>
                  <a:lnTo>
                    <a:pt x="3775" y="19"/>
                  </a:lnTo>
                  <a:lnTo>
                    <a:pt x="3781" y="17"/>
                  </a:lnTo>
                  <a:lnTo>
                    <a:pt x="3781" y="17"/>
                  </a:lnTo>
                  <a:lnTo>
                    <a:pt x="3782" y="11"/>
                  </a:lnTo>
                  <a:lnTo>
                    <a:pt x="3784" y="6"/>
                  </a:lnTo>
                  <a:lnTo>
                    <a:pt x="3790" y="2"/>
                  </a:lnTo>
                  <a:lnTo>
                    <a:pt x="3795" y="2"/>
                  </a:lnTo>
                  <a:close/>
                  <a:moveTo>
                    <a:pt x="3604" y="0"/>
                  </a:moveTo>
                  <a:lnTo>
                    <a:pt x="3601" y="2"/>
                  </a:lnTo>
                  <a:lnTo>
                    <a:pt x="3595" y="4"/>
                  </a:lnTo>
                  <a:lnTo>
                    <a:pt x="3597" y="8"/>
                  </a:lnTo>
                  <a:lnTo>
                    <a:pt x="3597" y="11"/>
                  </a:lnTo>
                  <a:lnTo>
                    <a:pt x="3597" y="11"/>
                  </a:lnTo>
                  <a:lnTo>
                    <a:pt x="3601" y="13"/>
                  </a:lnTo>
                  <a:lnTo>
                    <a:pt x="3604" y="15"/>
                  </a:lnTo>
                  <a:lnTo>
                    <a:pt x="3608" y="13"/>
                  </a:lnTo>
                  <a:lnTo>
                    <a:pt x="3612" y="11"/>
                  </a:lnTo>
                  <a:lnTo>
                    <a:pt x="3610" y="11"/>
                  </a:lnTo>
                  <a:lnTo>
                    <a:pt x="3612" y="8"/>
                  </a:lnTo>
                  <a:lnTo>
                    <a:pt x="3613" y="4"/>
                  </a:lnTo>
                  <a:lnTo>
                    <a:pt x="3613" y="4"/>
                  </a:lnTo>
                  <a:lnTo>
                    <a:pt x="3608" y="2"/>
                  </a:lnTo>
                  <a:lnTo>
                    <a:pt x="3604" y="0"/>
                  </a:lnTo>
                  <a:close/>
                  <a:moveTo>
                    <a:pt x="1784" y="0"/>
                  </a:moveTo>
                  <a:lnTo>
                    <a:pt x="1789" y="0"/>
                  </a:lnTo>
                  <a:lnTo>
                    <a:pt x="1795" y="4"/>
                  </a:lnTo>
                  <a:lnTo>
                    <a:pt x="1797" y="10"/>
                  </a:lnTo>
                  <a:lnTo>
                    <a:pt x="1799" y="15"/>
                  </a:lnTo>
                  <a:lnTo>
                    <a:pt x="1799" y="15"/>
                  </a:lnTo>
                  <a:lnTo>
                    <a:pt x="1802" y="17"/>
                  </a:lnTo>
                  <a:lnTo>
                    <a:pt x="1804" y="19"/>
                  </a:lnTo>
                  <a:lnTo>
                    <a:pt x="1808" y="17"/>
                  </a:lnTo>
                  <a:lnTo>
                    <a:pt x="1811" y="15"/>
                  </a:lnTo>
                  <a:lnTo>
                    <a:pt x="1811" y="15"/>
                  </a:lnTo>
                  <a:lnTo>
                    <a:pt x="1813" y="10"/>
                  </a:lnTo>
                  <a:lnTo>
                    <a:pt x="1815" y="4"/>
                  </a:lnTo>
                  <a:lnTo>
                    <a:pt x="1821" y="0"/>
                  </a:lnTo>
                  <a:lnTo>
                    <a:pt x="1826" y="0"/>
                  </a:lnTo>
                  <a:lnTo>
                    <a:pt x="1832" y="0"/>
                  </a:lnTo>
                  <a:lnTo>
                    <a:pt x="1837" y="4"/>
                  </a:lnTo>
                  <a:lnTo>
                    <a:pt x="1841" y="10"/>
                  </a:lnTo>
                  <a:lnTo>
                    <a:pt x="1841" y="15"/>
                  </a:lnTo>
                  <a:lnTo>
                    <a:pt x="1841" y="15"/>
                  </a:lnTo>
                  <a:lnTo>
                    <a:pt x="1844" y="17"/>
                  </a:lnTo>
                  <a:lnTo>
                    <a:pt x="1848" y="19"/>
                  </a:lnTo>
                  <a:lnTo>
                    <a:pt x="1852" y="17"/>
                  </a:lnTo>
                  <a:lnTo>
                    <a:pt x="1855" y="15"/>
                  </a:lnTo>
                  <a:lnTo>
                    <a:pt x="1855" y="15"/>
                  </a:lnTo>
                  <a:lnTo>
                    <a:pt x="1855" y="10"/>
                  </a:lnTo>
                  <a:lnTo>
                    <a:pt x="1859" y="4"/>
                  </a:lnTo>
                  <a:lnTo>
                    <a:pt x="1865" y="0"/>
                  </a:lnTo>
                  <a:lnTo>
                    <a:pt x="1870" y="0"/>
                  </a:lnTo>
                  <a:lnTo>
                    <a:pt x="1876" y="0"/>
                  </a:lnTo>
                  <a:lnTo>
                    <a:pt x="1879" y="4"/>
                  </a:lnTo>
                  <a:lnTo>
                    <a:pt x="1883" y="10"/>
                  </a:lnTo>
                  <a:lnTo>
                    <a:pt x="1885" y="15"/>
                  </a:lnTo>
                  <a:lnTo>
                    <a:pt x="1885" y="15"/>
                  </a:lnTo>
                  <a:lnTo>
                    <a:pt x="1889" y="17"/>
                  </a:lnTo>
                  <a:lnTo>
                    <a:pt x="1890" y="19"/>
                  </a:lnTo>
                  <a:lnTo>
                    <a:pt x="1894" y="17"/>
                  </a:lnTo>
                  <a:lnTo>
                    <a:pt x="1898" y="15"/>
                  </a:lnTo>
                  <a:lnTo>
                    <a:pt x="1898" y="15"/>
                  </a:lnTo>
                  <a:lnTo>
                    <a:pt x="1898" y="10"/>
                  </a:lnTo>
                  <a:lnTo>
                    <a:pt x="1901" y="4"/>
                  </a:lnTo>
                  <a:lnTo>
                    <a:pt x="1907" y="0"/>
                  </a:lnTo>
                  <a:lnTo>
                    <a:pt x="1912" y="0"/>
                  </a:lnTo>
                  <a:lnTo>
                    <a:pt x="1918" y="0"/>
                  </a:lnTo>
                  <a:lnTo>
                    <a:pt x="1922" y="4"/>
                  </a:lnTo>
                  <a:lnTo>
                    <a:pt x="1925" y="10"/>
                  </a:lnTo>
                  <a:lnTo>
                    <a:pt x="1927" y="15"/>
                  </a:lnTo>
                  <a:lnTo>
                    <a:pt x="1927" y="15"/>
                  </a:lnTo>
                  <a:lnTo>
                    <a:pt x="1931" y="17"/>
                  </a:lnTo>
                  <a:lnTo>
                    <a:pt x="1933" y="19"/>
                  </a:lnTo>
                  <a:lnTo>
                    <a:pt x="1936" y="17"/>
                  </a:lnTo>
                  <a:lnTo>
                    <a:pt x="1940" y="15"/>
                  </a:lnTo>
                  <a:lnTo>
                    <a:pt x="1940" y="15"/>
                  </a:lnTo>
                  <a:lnTo>
                    <a:pt x="1940" y="10"/>
                  </a:lnTo>
                  <a:lnTo>
                    <a:pt x="1944" y="4"/>
                  </a:lnTo>
                  <a:lnTo>
                    <a:pt x="1949" y="0"/>
                  </a:lnTo>
                  <a:lnTo>
                    <a:pt x="1955" y="0"/>
                  </a:lnTo>
                  <a:lnTo>
                    <a:pt x="1960" y="0"/>
                  </a:lnTo>
                  <a:lnTo>
                    <a:pt x="1966" y="4"/>
                  </a:lnTo>
                  <a:lnTo>
                    <a:pt x="1968" y="10"/>
                  </a:lnTo>
                  <a:lnTo>
                    <a:pt x="1969" y="15"/>
                  </a:lnTo>
                  <a:lnTo>
                    <a:pt x="1969" y="15"/>
                  </a:lnTo>
                  <a:lnTo>
                    <a:pt x="1973" y="17"/>
                  </a:lnTo>
                  <a:lnTo>
                    <a:pt x="1975" y="19"/>
                  </a:lnTo>
                  <a:lnTo>
                    <a:pt x="1979" y="17"/>
                  </a:lnTo>
                  <a:lnTo>
                    <a:pt x="1982" y="15"/>
                  </a:lnTo>
                  <a:lnTo>
                    <a:pt x="1982" y="15"/>
                  </a:lnTo>
                  <a:lnTo>
                    <a:pt x="1984" y="10"/>
                  </a:lnTo>
                  <a:lnTo>
                    <a:pt x="1986" y="4"/>
                  </a:lnTo>
                  <a:lnTo>
                    <a:pt x="1991" y="0"/>
                  </a:lnTo>
                  <a:lnTo>
                    <a:pt x="1997" y="0"/>
                  </a:lnTo>
                  <a:lnTo>
                    <a:pt x="2002" y="0"/>
                  </a:lnTo>
                  <a:lnTo>
                    <a:pt x="2008" y="4"/>
                  </a:lnTo>
                  <a:lnTo>
                    <a:pt x="2012" y="10"/>
                  </a:lnTo>
                  <a:lnTo>
                    <a:pt x="2012" y="15"/>
                  </a:lnTo>
                  <a:lnTo>
                    <a:pt x="2012" y="15"/>
                  </a:lnTo>
                  <a:lnTo>
                    <a:pt x="2015" y="17"/>
                  </a:lnTo>
                  <a:lnTo>
                    <a:pt x="2019" y="19"/>
                  </a:lnTo>
                  <a:lnTo>
                    <a:pt x="2023" y="17"/>
                  </a:lnTo>
                  <a:lnTo>
                    <a:pt x="2026" y="15"/>
                  </a:lnTo>
                  <a:lnTo>
                    <a:pt x="2026" y="15"/>
                  </a:lnTo>
                  <a:lnTo>
                    <a:pt x="2026" y="10"/>
                  </a:lnTo>
                  <a:lnTo>
                    <a:pt x="2030" y="4"/>
                  </a:lnTo>
                  <a:lnTo>
                    <a:pt x="2035" y="0"/>
                  </a:lnTo>
                  <a:lnTo>
                    <a:pt x="2041" y="0"/>
                  </a:lnTo>
                  <a:lnTo>
                    <a:pt x="2047" y="0"/>
                  </a:lnTo>
                  <a:lnTo>
                    <a:pt x="2052" y="4"/>
                  </a:lnTo>
                  <a:lnTo>
                    <a:pt x="2054" y="10"/>
                  </a:lnTo>
                  <a:lnTo>
                    <a:pt x="2056" y="15"/>
                  </a:lnTo>
                  <a:lnTo>
                    <a:pt x="2056" y="15"/>
                  </a:lnTo>
                  <a:lnTo>
                    <a:pt x="2059" y="17"/>
                  </a:lnTo>
                  <a:lnTo>
                    <a:pt x="2061" y="19"/>
                  </a:lnTo>
                  <a:lnTo>
                    <a:pt x="2065" y="17"/>
                  </a:lnTo>
                  <a:lnTo>
                    <a:pt x="2069" y="15"/>
                  </a:lnTo>
                  <a:lnTo>
                    <a:pt x="2069" y="15"/>
                  </a:lnTo>
                  <a:lnTo>
                    <a:pt x="2069" y="10"/>
                  </a:lnTo>
                  <a:lnTo>
                    <a:pt x="2072" y="4"/>
                  </a:lnTo>
                  <a:lnTo>
                    <a:pt x="2078" y="0"/>
                  </a:lnTo>
                  <a:lnTo>
                    <a:pt x="2083" y="0"/>
                  </a:lnTo>
                  <a:lnTo>
                    <a:pt x="2089" y="0"/>
                  </a:lnTo>
                  <a:lnTo>
                    <a:pt x="2094" y="4"/>
                  </a:lnTo>
                  <a:lnTo>
                    <a:pt x="2096" y="10"/>
                  </a:lnTo>
                  <a:lnTo>
                    <a:pt x="2098" y="15"/>
                  </a:lnTo>
                  <a:lnTo>
                    <a:pt x="2098" y="15"/>
                  </a:lnTo>
                  <a:lnTo>
                    <a:pt x="2102" y="17"/>
                  </a:lnTo>
                  <a:lnTo>
                    <a:pt x="2105" y="19"/>
                  </a:lnTo>
                  <a:lnTo>
                    <a:pt x="2107" y="17"/>
                  </a:lnTo>
                  <a:lnTo>
                    <a:pt x="2111" y="15"/>
                  </a:lnTo>
                  <a:lnTo>
                    <a:pt x="2111" y="15"/>
                  </a:lnTo>
                  <a:lnTo>
                    <a:pt x="2113" y="10"/>
                  </a:lnTo>
                  <a:lnTo>
                    <a:pt x="2116" y="4"/>
                  </a:lnTo>
                  <a:lnTo>
                    <a:pt x="2120" y="0"/>
                  </a:lnTo>
                  <a:lnTo>
                    <a:pt x="2125" y="0"/>
                  </a:lnTo>
                  <a:lnTo>
                    <a:pt x="2131" y="0"/>
                  </a:lnTo>
                  <a:lnTo>
                    <a:pt x="2137" y="4"/>
                  </a:lnTo>
                  <a:lnTo>
                    <a:pt x="2140" y="10"/>
                  </a:lnTo>
                  <a:lnTo>
                    <a:pt x="2140" y="15"/>
                  </a:lnTo>
                  <a:lnTo>
                    <a:pt x="2140" y="15"/>
                  </a:lnTo>
                  <a:lnTo>
                    <a:pt x="2144" y="17"/>
                  </a:lnTo>
                  <a:lnTo>
                    <a:pt x="2148" y="19"/>
                  </a:lnTo>
                  <a:lnTo>
                    <a:pt x="2149" y="17"/>
                  </a:lnTo>
                  <a:lnTo>
                    <a:pt x="2153" y="15"/>
                  </a:lnTo>
                  <a:lnTo>
                    <a:pt x="2153" y="15"/>
                  </a:lnTo>
                  <a:lnTo>
                    <a:pt x="2155" y="10"/>
                  </a:lnTo>
                  <a:lnTo>
                    <a:pt x="2159" y="4"/>
                  </a:lnTo>
                  <a:lnTo>
                    <a:pt x="2162" y="0"/>
                  </a:lnTo>
                  <a:lnTo>
                    <a:pt x="2168" y="0"/>
                  </a:lnTo>
                  <a:lnTo>
                    <a:pt x="2175" y="0"/>
                  </a:lnTo>
                  <a:lnTo>
                    <a:pt x="2179" y="4"/>
                  </a:lnTo>
                  <a:lnTo>
                    <a:pt x="2182" y="10"/>
                  </a:lnTo>
                  <a:lnTo>
                    <a:pt x="2184" y="15"/>
                  </a:lnTo>
                  <a:lnTo>
                    <a:pt x="2182" y="15"/>
                  </a:lnTo>
                  <a:lnTo>
                    <a:pt x="2186" y="17"/>
                  </a:lnTo>
                  <a:lnTo>
                    <a:pt x="2190" y="19"/>
                  </a:lnTo>
                  <a:lnTo>
                    <a:pt x="2193" y="17"/>
                  </a:lnTo>
                  <a:lnTo>
                    <a:pt x="2197" y="15"/>
                  </a:lnTo>
                  <a:lnTo>
                    <a:pt x="2197" y="15"/>
                  </a:lnTo>
                  <a:lnTo>
                    <a:pt x="2197" y="10"/>
                  </a:lnTo>
                  <a:lnTo>
                    <a:pt x="2201" y="4"/>
                  </a:lnTo>
                  <a:lnTo>
                    <a:pt x="2206" y="0"/>
                  </a:lnTo>
                  <a:lnTo>
                    <a:pt x="2212" y="0"/>
                  </a:lnTo>
                  <a:lnTo>
                    <a:pt x="2217" y="0"/>
                  </a:lnTo>
                  <a:lnTo>
                    <a:pt x="2223" y="4"/>
                  </a:lnTo>
                  <a:lnTo>
                    <a:pt x="2225" y="10"/>
                  </a:lnTo>
                  <a:lnTo>
                    <a:pt x="2227" y="15"/>
                  </a:lnTo>
                  <a:lnTo>
                    <a:pt x="2227" y="15"/>
                  </a:lnTo>
                  <a:lnTo>
                    <a:pt x="2230" y="17"/>
                  </a:lnTo>
                  <a:lnTo>
                    <a:pt x="2234" y="19"/>
                  </a:lnTo>
                  <a:lnTo>
                    <a:pt x="2236" y="17"/>
                  </a:lnTo>
                  <a:lnTo>
                    <a:pt x="2239" y="15"/>
                  </a:lnTo>
                  <a:lnTo>
                    <a:pt x="2239" y="15"/>
                  </a:lnTo>
                  <a:lnTo>
                    <a:pt x="2241" y="10"/>
                  </a:lnTo>
                  <a:lnTo>
                    <a:pt x="2245" y="4"/>
                  </a:lnTo>
                  <a:lnTo>
                    <a:pt x="2249" y="0"/>
                  </a:lnTo>
                  <a:lnTo>
                    <a:pt x="2254" y="0"/>
                  </a:lnTo>
                  <a:lnTo>
                    <a:pt x="2261" y="0"/>
                  </a:lnTo>
                  <a:lnTo>
                    <a:pt x="2265" y="4"/>
                  </a:lnTo>
                  <a:lnTo>
                    <a:pt x="2269" y="10"/>
                  </a:lnTo>
                  <a:lnTo>
                    <a:pt x="2271" y="15"/>
                  </a:lnTo>
                  <a:lnTo>
                    <a:pt x="2269" y="15"/>
                  </a:lnTo>
                  <a:lnTo>
                    <a:pt x="2272" y="17"/>
                  </a:lnTo>
                  <a:lnTo>
                    <a:pt x="2276" y="19"/>
                  </a:lnTo>
                  <a:lnTo>
                    <a:pt x="2280" y="17"/>
                  </a:lnTo>
                  <a:lnTo>
                    <a:pt x="2283" y="15"/>
                  </a:lnTo>
                  <a:lnTo>
                    <a:pt x="2282" y="15"/>
                  </a:lnTo>
                  <a:lnTo>
                    <a:pt x="2283" y="10"/>
                  </a:lnTo>
                  <a:lnTo>
                    <a:pt x="2287" y="4"/>
                  </a:lnTo>
                  <a:lnTo>
                    <a:pt x="2291" y="0"/>
                  </a:lnTo>
                  <a:lnTo>
                    <a:pt x="2298" y="0"/>
                  </a:lnTo>
                  <a:lnTo>
                    <a:pt x="2304" y="0"/>
                  </a:lnTo>
                  <a:lnTo>
                    <a:pt x="2307" y="4"/>
                  </a:lnTo>
                  <a:lnTo>
                    <a:pt x="2311" y="10"/>
                  </a:lnTo>
                  <a:lnTo>
                    <a:pt x="2313" y="15"/>
                  </a:lnTo>
                  <a:lnTo>
                    <a:pt x="2313" y="15"/>
                  </a:lnTo>
                  <a:lnTo>
                    <a:pt x="2317" y="17"/>
                  </a:lnTo>
                  <a:lnTo>
                    <a:pt x="2318" y="19"/>
                  </a:lnTo>
                  <a:lnTo>
                    <a:pt x="2322" y="17"/>
                  </a:lnTo>
                  <a:lnTo>
                    <a:pt x="2326" y="15"/>
                  </a:lnTo>
                  <a:lnTo>
                    <a:pt x="2326" y="15"/>
                  </a:lnTo>
                  <a:lnTo>
                    <a:pt x="2328" y="10"/>
                  </a:lnTo>
                  <a:lnTo>
                    <a:pt x="2329" y="4"/>
                  </a:lnTo>
                  <a:lnTo>
                    <a:pt x="2335" y="0"/>
                  </a:lnTo>
                  <a:lnTo>
                    <a:pt x="2340" y="0"/>
                  </a:lnTo>
                  <a:lnTo>
                    <a:pt x="2346" y="0"/>
                  </a:lnTo>
                  <a:lnTo>
                    <a:pt x="2351" y="4"/>
                  </a:lnTo>
                  <a:lnTo>
                    <a:pt x="2355" y="10"/>
                  </a:lnTo>
                  <a:lnTo>
                    <a:pt x="2355" y="15"/>
                  </a:lnTo>
                  <a:lnTo>
                    <a:pt x="2355" y="15"/>
                  </a:lnTo>
                  <a:lnTo>
                    <a:pt x="2361" y="19"/>
                  </a:lnTo>
                  <a:lnTo>
                    <a:pt x="2364" y="17"/>
                  </a:lnTo>
                  <a:lnTo>
                    <a:pt x="2366" y="15"/>
                  </a:lnTo>
                  <a:lnTo>
                    <a:pt x="2366" y="15"/>
                  </a:lnTo>
                  <a:lnTo>
                    <a:pt x="2368" y="10"/>
                  </a:lnTo>
                  <a:lnTo>
                    <a:pt x="2372" y="4"/>
                  </a:lnTo>
                  <a:lnTo>
                    <a:pt x="2375" y="0"/>
                  </a:lnTo>
                  <a:lnTo>
                    <a:pt x="2383" y="0"/>
                  </a:lnTo>
                  <a:lnTo>
                    <a:pt x="2388" y="0"/>
                  </a:lnTo>
                  <a:lnTo>
                    <a:pt x="2392" y="4"/>
                  </a:lnTo>
                  <a:lnTo>
                    <a:pt x="2396" y="10"/>
                  </a:lnTo>
                  <a:lnTo>
                    <a:pt x="2397" y="15"/>
                  </a:lnTo>
                  <a:lnTo>
                    <a:pt x="2397" y="15"/>
                  </a:lnTo>
                  <a:lnTo>
                    <a:pt x="2401" y="17"/>
                  </a:lnTo>
                  <a:lnTo>
                    <a:pt x="2403" y="19"/>
                  </a:lnTo>
                  <a:lnTo>
                    <a:pt x="2407" y="17"/>
                  </a:lnTo>
                  <a:lnTo>
                    <a:pt x="2410" y="15"/>
                  </a:lnTo>
                  <a:lnTo>
                    <a:pt x="2410" y="15"/>
                  </a:lnTo>
                  <a:lnTo>
                    <a:pt x="2412" y="10"/>
                  </a:lnTo>
                  <a:lnTo>
                    <a:pt x="2414" y="4"/>
                  </a:lnTo>
                  <a:lnTo>
                    <a:pt x="2419" y="0"/>
                  </a:lnTo>
                  <a:lnTo>
                    <a:pt x="2425" y="0"/>
                  </a:lnTo>
                  <a:lnTo>
                    <a:pt x="2430" y="0"/>
                  </a:lnTo>
                  <a:lnTo>
                    <a:pt x="2436" y="4"/>
                  </a:lnTo>
                  <a:lnTo>
                    <a:pt x="2440" y="10"/>
                  </a:lnTo>
                  <a:lnTo>
                    <a:pt x="2440" y="15"/>
                  </a:lnTo>
                  <a:lnTo>
                    <a:pt x="2440" y="15"/>
                  </a:lnTo>
                  <a:lnTo>
                    <a:pt x="2445" y="17"/>
                  </a:lnTo>
                  <a:lnTo>
                    <a:pt x="2449" y="21"/>
                  </a:lnTo>
                  <a:lnTo>
                    <a:pt x="2451" y="26"/>
                  </a:lnTo>
                  <a:lnTo>
                    <a:pt x="2452" y="30"/>
                  </a:lnTo>
                  <a:lnTo>
                    <a:pt x="2451" y="37"/>
                  </a:lnTo>
                  <a:lnTo>
                    <a:pt x="2449" y="41"/>
                  </a:lnTo>
                  <a:lnTo>
                    <a:pt x="2443" y="44"/>
                  </a:lnTo>
                  <a:lnTo>
                    <a:pt x="2438" y="46"/>
                  </a:lnTo>
                  <a:lnTo>
                    <a:pt x="2432" y="44"/>
                  </a:lnTo>
                  <a:lnTo>
                    <a:pt x="2429" y="43"/>
                  </a:lnTo>
                  <a:lnTo>
                    <a:pt x="2425" y="39"/>
                  </a:lnTo>
                  <a:lnTo>
                    <a:pt x="2421" y="43"/>
                  </a:lnTo>
                  <a:lnTo>
                    <a:pt x="2418" y="44"/>
                  </a:lnTo>
                  <a:lnTo>
                    <a:pt x="2412" y="46"/>
                  </a:lnTo>
                  <a:lnTo>
                    <a:pt x="2408" y="44"/>
                  </a:lnTo>
                  <a:lnTo>
                    <a:pt x="2403" y="43"/>
                  </a:lnTo>
                  <a:lnTo>
                    <a:pt x="2399" y="44"/>
                  </a:lnTo>
                  <a:lnTo>
                    <a:pt x="2394" y="46"/>
                  </a:lnTo>
                  <a:lnTo>
                    <a:pt x="2390" y="44"/>
                  </a:lnTo>
                  <a:lnTo>
                    <a:pt x="2384" y="43"/>
                  </a:lnTo>
                  <a:lnTo>
                    <a:pt x="2381" y="39"/>
                  </a:lnTo>
                  <a:lnTo>
                    <a:pt x="2379" y="43"/>
                  </a:lnTo>
                  <a:lnTo>
                    <a:pt x="2373" y="44"/>
                  </a:lnTo>
                  <a:lnTo>
                    <a:pt x="2370" y="46"/>
                  </a:lnTo>
                  <a:lnTo>
                    <a:pt x="2364" y="44"/>
                  </a:lnTo>
                  <a:lnTo>
                    <a:pt x="2361" y="43"/>
                  </a:lnTo>
                  <a:lnTo>
                    <a:pt x="2357" y="44"/>
                  </a:lnTo>
                  <a:lnTo>
                    <a:pt x="2353" y="46"/>
                  </a:lnTo>
                  <a:lnTo>
                    <a:pt x="2348" y="44"/>
                  </a:lnTo>
                  <a:lnTo>
                    <a:pt x="2344" y="43"/>
                  </a:lnTo>
                  <a:lnTo>
                    <a:pt x="2340" y="39"/>
                  </a:lnTo>
                  <a:lnTo>
                    <a:pt x="2337" y="43"/>
                  </a:lnTo>
                  <a:lnTo>
                    <a:pt x="2333" y="44"/>
                  </a:lnTo>
                  <a:lnTo>
                    <a:pt x="2328" y="46"/>
                  </a:lnTo>
                  <a:lnTo>
                    <a:pt x="2324" y="44"/>
                  </a:lnTo>
                  <a:lnTo>
                    <a:pt x="2318" y="43"/>
                  </a:lnTo>
                  <a:lnTo>
                    <a:pt x="2315" y="44"/>
                  </a:lnTo>
                  <a:lnTo>
                    <a:pt x="2309" y="46"/>
                  </a:lnTo>
                  <a:lnTo>
                    <a:pt x="2306" y="44"/>
                  </a:lnTo>
                  <a:lnTo>
                    <a:pt x="2300" y="43"/>
                  </a:lnTo>
                  <a:lnTo>
                    <a:pt x="2296" y="39"/>
                  </a:lnTo>
                  <a:lnTo>
                    <a:pt x="2294" y="43"/>
                  </a:lnTo>
                  <a:lnTo>
                    <a:pt x="2289" y="44"/>
                  </a:lnTo>
                  <a:lnTo>
                    <a:pt x="2285" y="46"/>
                  </a:lnTo>
                  <a:lnTo>
                    <a:pt x="2280" y="44"/>
                  </a:lnTo>
                  <a:lnTo>
                    <a:pt x="2276" y="43"/>
                  </a:lnTo>
                  <a:lnTo>
                    <a:pt x="2272" y="44"/>
                  </a:lnTo>
                  <a:lnTo>
                    <a:pt x="2267" y="46"/>
                  </a:lnTo>
                  <a:lnTo>
                    <a:pt x="2261" y="44"/>
                  </a:lnTo>
                  <a:lnTo>
                    <a:pt x="2258" y="43"/>
                  </a:lnTo>
                  <a:lnTo>
                    <a:pt x="2254" y="39"/>
                  </a:lnTo>
                  <a:lnTo>
                    <a:pt x="2252" y="43"/>
                  </a:lnTo>
                  <a:lnTo>
                    <a:pt x="2247" y="44"/>
                  </a:lnTo>
                  <a:lnTo>
                    <a:pt x="2241" y="46"/>
                  </a:lnTo>
                  <a:lnTo>
                    <a:pt x="2238" y="44"/>
                  </a:lnTo>
                  <a:lnTo>
                    <a:pt x="2234" y="43"/>
                  </a:lnTo>
                  <a:lnTo>
                    <a:pt x="2228" y="44"/>
                  </a:lnTo>
                  <a:lnTo>
                    <a:pt x="2225" y="46"/>
                  </a:lnTo>
                  <a:lnTo>
                    <a:pt x="2219" y="44"/>
                  </a:lnTo>
                  <a:lnTo>
                    <a:pt x="2216" y="43"/>
                  </a:lnTo>
                  <a:lnTo>
                    <a:pt x="2212" y="39"/>
                  </a:lnTo>
                  <a:lnTo>
                    <a:pt x="2208" y="43"/>
                  </a:lnTo>
                  <a:lnTo>
                    <a:pt x="2204" y="44"/>
                  </a:lnTo>
                  <a:lnTo>
                    <a:pt x="2199" y="46"/>
                  </a:lnTo>
                  <a:lnTo>
                    <a:pt x="2193" y="44"/>
                  </a:lnTo>
                  <a:lnTo>
                    <a:pt x="2190" y="43"/>
                  </a:lnTo>
                  <a:lnTo>
                    <a:pt x="2186" y="44"/>
                  </a:lnTo>
                  <a:lnTo>
                    <a:pt x="2181" y="46"/>
                  </a:lnTo>
                  <a:lnTo>
                    <a:pt x="2175" y="44"/>
                  </a:lnTo>
                  <a:lnTo>
                    <a:pt x="2171" y="43"/>
                  </a:lnTo>
                  <a:lnTo>
                    <a:pt x="2168" y="39"/>
                  </a:lnTo>
                  <a:lnTo>
                    <a:pt x="2166" y="43"/>
                  </a:lnTo>
                  <a:lnTo>
                    <a:pt x="2160" y="44"/>
                  </a:lnTo>
                  <a:lnTo>
                    <a:pt x="2157" y="46"/>
                  </a:lnTo>
                  <a:lnTo>
                    <a:pt x="2151" y="44"/>
                  </a:lnTo>
                  <a:lnTo>
                    <a:pt x="2148" y="43"/>
                  </a:lnTo>
                  <a:lnTo>
                    <a:pt x="2144" y="44"/>
                  </a:lnTo>
                  <a:lnTo>
                    <a:pt x="2138" y="46"/>
                  </a:lnTo>
                  <a:lnTo>
                    <a:pt x="2133" y="44"/>
                  </a:lnTo>
                  <a:lnTo>
                    <a:pt x="2129" y="43"/>
                  </a:lnTo>
                  <a:lnTo>
                    <a:pt x="2125" y="39"/>
                  </a:lnTo>
                  <a:lnTo>
                    <a:pt x="2122" y="43"/>
                  </a:lnTo>
                  <a:lnTo>
                    <a:pt x="2118" y="44"/>
                  </a:lnTo>
                  <a:lnTo>
                    <a:pt x="2113" y="46"/>
                  </a:lnTo>
                  <a:lnTo>
                    <a:pt x="2109" y="44"/>
                  </a:lnTo>
                  <a:lnTo>
                    <a:pt x="2105" y="43"/>
                  </a:lnTo>
                  <a:lnTo>
                    <a:pt x="2100" y="44"/>
                  </a:lnTo>
                  <a:lnTo>
                    <a:pt x="2096" y="46"/>
                  </a:lnTo>
                  <a:lnTo>
                    <a:pt x="2091" y="44"/>
                  </a:lnTo>
                  <a:lnTo>
                    <a:pt x="2085" y="43"/>
                  </a:lnTo>
                  <a:lnTo>
                    <a:pt x="2083" y="39"/>
                  </a:lnTo>
                  <a:lnTo>
                    <a:pt x="2080" y="43"/>
                  </a:lnTo>
                  <a:lnTo>
                    <a:pt x="2076" y="44"/>
                  </a:lnTo>
                  <a:lnTo>
                    <a:pt x="2070" y="46"/>
                  </a:lnTo>
                  <a:lnTo>
                    <a:pt x="2067" y="44"/>
                  </a:lnTo>
                  <a:lnTo>
                    <a:pt x="2061" y="43"/>
                  </a:lnTo>
                  <a:lnTo>
                    <a:pt x="2058" y="44"/>
                  </a:lnTo>
                  <a:lnTo>
                    <a:pt x="2054" y="46"/>
                  </a:lnTo>
                  <a:lnTo>
                    <a:pt x="2048" y="44"/>
                  </a:lnTo>
                  <a:lnTo>
                    <a:pt x="2043" y="43"/>
                  </a:lnTo>
                  <a:lnTo>
                    <a:pt x="2041" y="39"/>
                  </a:lnTo>
                  <a:lnTo>
                    <a:pt x="2037" y="43"/>
                  </a:lnTo>
                  <a:lnTo>
                    <a:pt x="2034" y="44"/>
                  </a:lnTo>
                  <a:lnTo>
                    <a:pt x="2028" y="46"/>
                  </a:lnTo>
                  <a:lnTo>
                    <a:pt x="2023" y="44"/>
                  </a:lnTo>
                  <a:lnTo>
                    <a:pt x="2019" y="43"/>
                  </a:lnTo>
                  <a:lnTo>
                    <a:pt x="2015" y="44"/>
                  </a:lnTo>
                  <a:lnTo>
                    <a:pt x="2010" y="46"/>
                  </a:lnTo>
                  <a:lnTo>
                    <a:pt x="2004" y="44"/>
                  </a:lnTo>
                  <a:lnTo>
                    <a:pt x="2001" y="43"/>
                  </a:lnTo>
                  <a:lnTo>
                    <a:pt x="1997" y="39"/>
                  </a:lnTo>
                  <a:lnTo>
                    <a:pt x="1993" y="43"/>
                  </a:lnTo>
                  <a:lnTo>
                    <a:pt x="1990" y="44"/>
                  </a:lnTo>
                  <a:lnTo>
                    <a:pt x="1984" y="46"/>
                  </a:lnTo>
                  <a:lnTo>
                    <a:pt x="1980" y="44"/>
                  </a:lnTo>
                  <a:lnTo>
                    <a:pt x="1975" y="43"/>
                  </a:lnTo>
                  <a:lnTo>
                    <a:pt x="1971" y="44"/>
                  </a:lnTo>
                  <a:lnTo>
                    <a:pt x="1968" y="46"/>
                  </a:lnTo>
                  <a:lnTo>
                    <a:pt x="1962" y="44"/>
                  </a:lnTo>
                  <a:lnTo>
                    <a:pt x="1958" y="43"/>
                  </a:lnTo>
                  <a:lnTo>
                    <a:pt x="1955" y="39"/>
                  </a:lnTo>
                  <a:lnTo>
                    <a:pt x="1951" y="43"/>
                  </a:lnTo>
                  <a:lnTo>
                    <a:pt x="1947" y="44"/>
                  </a:lnTo>
                  <a:lnTo>
                    <a:pt x="1942" y="46"/>
                  </a:lnTo>
                  <a:lnTo>
                    <a:pt x="1936" y="44"/>
                  </a:lnTo>
                  <a:lnTo>
                    <a:pt x="1933" y="43"/>
                  </a:lnTo>
                  <a:lnTo>
                    <a:pt x="1929" y="44"/>
                  </a:lnTo>
                  <a:lnTo>
                    <a:pt x="1923" y="46"/>
                  </a:lnTo>
                  <a:lnTo>
                    <a:pt x="1920" y="44"/>
                  </a:lnTo>
                  <a:lnTo>
                    <a:pt x="1914" y="43"/>
                  </a:lnTo>
                  <a:lnTo>
                    <a:pt x="1912" y="39"/>
                  </a:lnTo>
                  <a:lnTo>
                    <a:pt x="1909" y="43"/>
                  </a:lnTo>
                  <a:lnTo>
                    <a:pt x="1905" y="44"/>
                  </a:lnTo>
                  <a:lnTo>
                    <a:pt x="1900" y="46"/>
                  </a:lnTo>
                  <a:lnTo>
                    <a:pt x="1894" y="44"/>
                  </a:lnTo>
                  <a:lnTo>
                    <a:pt x="1890" y="43"/>
                  </a:lnTo>
                  <a:lnTo>
                    <a:pt x="1887" y="44"/>
                  </a:lnTo>
                  <a:lnTo>
                    <a:pt x="1881" y="46"/>
                  </a:lnTo>
                  <a:lnTo>
                    <a:pt x="1878" y="44"/>
                  </a:lnTo>
                  <a:lnTo>
                    <a:pt x="1872" y="43"/>
                  </a:lnTo>
                  <a:lnTo>
                    <a:pt x="1870" y="39"/>
                  </a:lnTo>
                  <a:lnTo>
                    <a:pt x="1866" y="43"/>
                  </a:lnTo>
                  <a:lnTo>
                    <a:pt x="1863" y="44"/>
                  </a:lnTo>
                  <a:lnTo>
                    <a:pt x="1857" y="46"/>
                  </a:lnTo>
                  <a:lnTo>
                    <a:pt x="1852" y="44"/>
                  </a:lnTo>
                  <a:lnTo>
                    <a:pt x="1848" y="43"/>
                  </a:lnTo>
                  <a:lnTo>
                    <a:pt x="1844" y="44"/>
                  </a:lnTo>
                  <a:lnTo>
                    <a:pt x="1839" y="46"/>
                  </a:lnTo>
                  <a:lnTo>
                    <a:pt x="1833" y="44"/>
                  </a:lnTo>
                  <a:lnTo>
                    <a:pt x="1830" y="43"/>
                  </a:lnTo>
                  <a:lnTo>
                    <a:pt x="1826" y="39"/>
                  </a:lnTo>
                  <a:lnTo>
                    <a:pt x="1822" y="43"/>
                  </a:lnTo>
                  <a:lnTo>
                    <a:pt x="1819" y="44"/>
                  </a:lnTo>
                  <a:lnTo>
                    <a:pt x="1813" y="46"/>
                  </a:lnTo>
                  <a:lnTo>
                    <a:pt x="1810" y="44"/>
                  </a:lnTo>
                  <a:lnTo>
                    <a:pt x="1804" y="43"/>
                  </a:lnTo>
                  <a:lnTo>
                    <a:pt x="1800" y="44"/>
                  </a:lnTo>
                  <a:lnTo>
                    <a:pt x="1797" y="46"/>
                  </a:lnTo>
                  <a:lnTo>
                    <a:pt x="1791" y="44"/>
                  </a:lnTo>
                  <a:lnTo>
                    <a:pt x="1786" y="43"/>
                  </a:lnTo>
                  <a:lnTo>
                    <a:pt x="1784" y="39"/>
                  </a:lnTo>
                  <a:lnTo>
                    <a:pt x="1780" y="43"/>
                  </a:lnTo>
                  <a:lnTo>
                    <a:pt x="1776" y="44"/>
                  </a:lnTo>
                  <a:lnTo>
                    <a:pt x="1771" y="46"/>
                  </a:lnTo>
                  <a:lnTo>
                    <a:pt x="1765" y="44"/>
                  </a:lnTo>
                  <a:lnTo>
                    <a:pt x="1760" y="41"/>
                  </a:lnTo>
                  <a:lnTo>
                    <a:pt x="1756" y="37"/>
                  </a:lnTo>
                  <a:lnTo>
                    <a:pt x="1756" y="30"/>
                  </a:lnTo>
                  <a:lnTo>
                    <a:pt x="1756" y="24"/>
                  </a:lnTo>
                  <a:lnTo>
                    <a:pt x="1760" y="21"/>
                  </a:lnTo>
                  <a:lnTo>
                    <a:pt x="1764" y="17"/>
                  </a:lnTo>
                  <a:lnTo>
                    <a:pt x="1769" y="15"/>
                  </a:lnTo>
                  <a:lnTo>
                    <a:pt x="1769" y="15"/>
                  </a:lnTo>
                  <a:lnTo>
                    <a:pt x="1769" y="10"/>
                  </a:lnTo>
                  <a:lnTo>
                    <a:pt x="1773" y="4"/>
                  </a:lnTo>
                  <a:lnTo>
                    <a:pt x="1778" y="0"/>
                  </a:lnTo>
                  <a:lnTo>
                    <a:pt x="1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3121"/>
            <p:cNvSpPr>
              <a:spLocks noEditPoints="1"/>
            </p:cNvSpPr>
            <p:nvPr/>
          </p:nvSpPr>
          <p:spPr bwMode="auto">
            <a:xfrm>
              <a:off x="2916238" y="3373438"/>
              <a:ext cx="3306763" cy="101600"/>
            </a:xfrm>
            <a:custGeom>
              <a:avLst/>
              <a:gdLst>
                <a:gd name="T0" fmla="*/ 401 w 4166"/>
                <a:gd name="T1" fmla="*/ 88 h 129"/>
                <a:gd name="T2" fmla="*/ 142 w 4166"/>
                <a:gd name="T3" fmla="*/ 92 h 129"/>
                <a:gd name="T4" fmla="*/ 441 w 4166"/>
                <a:gd name="T5" fmla="*/ 99 h 129"/>
                <a:gd name="T6" fmla="*/ 520 w 4166"/>
                <a:gd name="T7" fmla="*/ 103 h 129"/>
                <a:gd name="T8" fmla="*/ 169 w 4166"/>
                <a:gd name="T9" fmla="*/ 99 h 129"/>
                <a:gd name="T10" fmla="*/ 342 w 4166"/>
                <a:gd name="T11" fmla="*/ 92 h 129"/>
                <a:gd name="T12" fmla="*/ 586 w 4166"/>
                <a:gd name="T13" fmla="*/ 85 h 129"/>
                <a:gd name="T14" fmla="*/ 327 w 4166"/>
                <a:gd name="T15" fmla="*/ 81 h 129"/>
                <a:gd name="T16" fmla="*/ 26 w 4166"/>
                <a:gd name="T17" fmla="*/ 85 h 129"/>
                <a:gd name="T18" fmla="*/ 3865 w 4166"/>
                <a:gd name="T19" fmla="*/ 63 h 129"/>
                <a:gd name="T20" fmla="*/ 3935 w 4166"/>
                <a:gd name="T21" fmla="*/ 92 h 129"/>
                <a:gd name="T22" fmla="*/ 3799 w 4166"/>
                <a:gd name="T23" fmla="*/ 88 h 129"/>
                <a:gd name="T24" fmla="*/ 1870 w 4166"/>
                <a:gd name="T25" fmla="*/ 44 h 129"/>
                <a:gd name="T26" fmla="*/ 1969 w 4166"/>
                <a:gd name="T27" fmla="*/ 59 h 129"/>
                <a:gd name="T28" fmla="*/ 2065 w 4166"/>
                <a:gd name="T29" fmla="*/ 61 h 129"/>
                <a:gd name="T30" fmla="*/ 2159 w 4166"/>
                <a:gd name="T31" fmla="*/ 50 h 129"/>
                <a:gd name="T32" fmla="*/ 2265 w 4166"/>
                <a:gd name="T33" fmla="*/ 50 h 129"/>
                <a:gd name="T34" fmla="*/ 2359 w 4166"/>
                <a:gd name="T35" fmla="*/ 61 h 129"/>
                <a:gd name="T36" fmla="*/ 2452 w 4166"/>
                <a:gd name="T37" fmla="*/ 53 h 129"/>
                <a:gd name="T38" fmla="*/ 2412 w 4166"/>
                <a:gd name="T39" fmla="*/ 90 h 129"/>
                <a:gd name="T40" fmla="*/ 2276 w 4166"/>
                <a:gd name="T41" fmla="*/ 86 h 129"/>
                <a:gd name="T42" fmla="*/ 2138 w 4166"/>
                <a:gd name="T43" fmla="*/ 90 h 129"/>
                <a:gd name="T44" fmla="*/ 2001 w 4166"/>
                <a:gd name="T45" fmla="*/ 86 h 129"/>
                <a:gd name="T46" fmla="*/ 1866 w 4166"/>
                <a:gd name="T47" fmla="*/ 86 h 129"/>
                <a:gd name="T48" fmla="*/ 3534 w 4166"/>
                <a:gd name="T49" fmla="*/ 46 h 129"/>
                <a:gd name="T50" fmla="*/ 118 w 4166"/>
                <a:gd name="T51" fmla="*/ 44 h 129"/>
                <a:gd name="T52" fmla="*/ 213 w 4166"/>
                <a:gd name="T53" fmla="*/ 59 h 129"/>
                <a:gd name="T54" fmla="*/ 312 w 4166"/>
                <a:gd name="T55" fmla="*/ 59 h 129"/>
                <a:gd name="T56" fmla="*/ 408 w 4166"/>
                <a:gd name="T57" fmla="*/ 44 h 129"/>
                <a:gd name="T58" fmla="*/ 513 w 4166"/>
                <a:gd name="T59" fmla="*/ 52 h 129"/>
                <a:gd name="T60" fmla="*/ 610 w 4166"/>
                <a:gd name="T61" fmla="*/ 64 h 129"/>
                <a:gd name="T62" fmla="*/ 641 w 4166"/>
                <a:gd name="T63" fmla="*/ 129 h 129"/>
                <a:gd name="T64" fmla="*/ 502 w 4166"/>
                <a:gd name="T65" fmla="*/ 125 h 129"/>
                <a:gd name="T66" fmla="*/ 368 w 4166"/>
                <a:gd name="T67" fmla="*/ 125 h 129"/>
                <a:gd name="T68" fmla="*/ 230 w 4166"/>
                <a:gd name="T69" fmla="*/ 129 h 129"/>
                <a:gd name="T70" fmla="*/ 92 w 4166"/>
                <a:gd name="T71" fmla="*/ 127 h 129"/>
                <a:gd name="T72" fmla="*/ 4 w 4166"/>
                <a:gd name="T73" fmla="*/ 85 h 129"/>
                <a:gd name="T74" fmla="*/ 4164 w 4166"/>
                <a:gd name="T75" fmla="*/ 103 h 129"/>
                <a:gd name="T76" fmla="*/ 4124 w 4166"/>
                <a:gd name="T77" fmla="*/ 55 h 129"/>
                <a:gd name="T78" fmla="*/ 3593 w 4166"/>
                <a:gd name="T79" fmla="*/ 50 h 129"/>
                <a:gd name="T80" fmla="*/ 3654 w 4166"/>
                <a:gd name="T81" fmla="*/ 31 h 129"/>
                <a:gd name="T82" fmla="*/ 3626 w 4166"/>
                <a:gd name="T83" fmla="*/ 121 h 129"/>
                <a:gd name="T84" fmla="*/ 3540 w 4166"/>
                <a:gd name="T85" fmla="*/ 85 h 129"/>
                <a:gd name="T86" fmla="*/ 1793 w 4166"/>
                <a:gd name="T87" fmla="*/ 6 h 129"/>
                <a:gd name="T88" fmla="*/ 1887 w 4166"/>
                <a:gd name="T89" fmla="*/ 18 h 129"/>
                <a:gd name="T90" fmla="*/ 1982 w 4166"/>
                <a:gd name="T91" fmla="*/ 17 h 129"/>
                <a:gd name="T92" fmla="*/ 2083 w 4166"/>
                <a:gd name="T93" fmla="*/ 2 h 129"/>
                <a:gd name="T94" fmla="*/ 2184 w 4166"/>
                <a:gd name="T95" fmla="*/ 17 h 129"/>
                <a:gd name="T96" fmla="*/ 2280 w 4166"/>
                <a:gd name="T97" fmla="*/ 18 h 129"/>
                <a:gd name="T98" fmla="*/ 2375 w 4166"/>
                <a:gd name="T99" fmla="*/ 2 h 129"/>
                <a:gd name="T100" fmla="*/ 2482 w 4166"/>
                <a:gd name="T101" fmla="*/ 17 h 129"/>
                <a:gd name="T102" fmla="*/ 2484 w 4166"/>
                <a:gd name="T103" fmla="*/ 46 h 129"/>
                <a:gd name="T104" fmla="*/ 2348 w 4166"/>
                <a:gd name="T105" fmla="*/ 46 h 129"/>
                <a:gd name="T106" fmla="*/ 2212 w 4166"/>
                <a:gd name="T107" fmla="*/ 41 h 129"/>
                <a:gd name="T108" fmla="*/ 2076 w 4166"/>
                <a:gd name="T109" fmla="*/ 46 h 129"/>
                <a:gd name="T110" fmla="*/ 1936 w 4166"/>
                <a:gd name="T111" fmla="*/ 46 h 129"/>
                <a:gd name="T112" fmla="*/ 1800 w 4166"/>
                <a:gd name="T113" fmla="*/ 46 h 129"/>
                <a:gd name="T114" fmla="*/ 399 w 4166"/>
                <a:gd name="T115" fmla="*/ 15 h 129"/>
                <a:gd name="T116" fmla="*/ 127 w 4166"/>
                <a:gd name="T117" fmla="*/ 11 h 129"/>
                <a:gd name="T118" fmla="*/ 92 w 4166"/>
                <a:gd name="T119" fmla="*/ 0 h 129"/>
                <a:gd name="T120" fmla="*/ 184 w 4166"/>
                <a:gd name="T121" fmla="*/ 15 h 129"/>
                <a:gd name="T122" fmla="*/ 428 w 4166"/>
                <a:gd name="T123" fmla="*/ 1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6" h="129">
                  <a:moveTo>
                    <a:pt x="478" y="85"/>
                  </a:moveTo>
                  <a:lnTo>
                    <a:pt x="474" y="88"/>
                  </a:lnTo>
                  <a:lnTo>
                    <a:pt x="469" y="88"/>
                  </a:lnTo>
                  <a:lnTo>
                    <a:pt x="467" y="88"/>
                  </a:lnTo>
                  <a:lnTo>
                    <a:pt x="470" y="92"/>
                  </a:lnTo>
                  <a:lnTo>
                    <a:pt x="472" y="99"/>
                  </a:lnTo>
                  <a:lnTo>
                    <a:pt x="470" y="99"/>
                  </a:lnTo>
                  <a:lnTo>
                    <a:pt x="474" y="101"/>
                  </a:lnTo>
                  <a:lnTo>
                    <a:pt x="478" y="103"/>
                  </a:lnTo>
                  <a:lnTo>
                    <a:pt x="481" y="101"/>
                  </a:lnTo>
                  <a:lnTo>
                    <a:pt x="485" y="99"/>
                  </a:lnTo>
                  <a:lnTo>
                    <a:pt x="483" y="99"/>
                  </a:lnTo>
                  <a:lnTo>
                    <a:pt x="485" y="92"/>
                  </a:lnTo>
                  <a:lnTo>
                    <a:pt x="489" y="88"/>
                  </a:lnTo>
                  <a:lnTo>
                    <a:pt x="487" y="88"/>
                  </a:lnTo>
                  <a:lnTo>
                    <a:pt x="481" y="88"/>
                  </a:lnTo>
                  <a:lnTo>
                    <a:pt x="478" y="85"/>
                  </a:lnTo>
                  <a:close/>
                  <a:moveTo>
                    <a:pt x="391" y="85"/>
                  </a:moveTo>
                  <a:lnTo>
                    <a:pt x="388" y="88"/>
                  </a:lnTo>
                  <a:lnTo>
                    <a:pt x="384" y="88"/>
                  </a:lnTo>
                  <a:lnTo>
                    <a:pt x="382" y="88"/>
                  </a:lnTo>
                  <a:lnTo>
                    <a:pt x="384" y="92"/>
                  </a:lnTo>
                  <a:lnTo>
                    <a:pt x="386" y="99"/>
                  </a:lnTo>
                  <a:lnTo>
                    <a:pt x="386" y="99"/>
                  </a:lnTo>
                  <a:lnTo>
                    <a:pt x="390" y="101"/>
                  </a:lnTo>
                  <a:lnTo>
                    <a:pt x="391" y="103"/>
                  </a:lnTo>
                  <a:lnTo>
                    <a:pt x="395" y="101"/>
                  </a:lnTo>
                  <a:lnTo>
                    <a:pt x="399" y="99"/>
                  </a:lnTo>
                  <a:lnTo>
                    <a:pt x="399" y="99"/>
                  </a:lnTo>
                  <a:lnTo>
                    <a:pt x="401" y="92"/>
                  </a:lnTo>
                  <a:lnTo>
                    <a:pt x="402" y="88"/>
                  </a:lnTo>
                  <a:lnTo>
                    <a:pt x="401" y="88"/>
                  </a:lnTo>
                  <a:lnTo>
                    <a:pt x="397" y="88"/>
                  </a:lnTo>
                  <a:lnTo>
                    <a:pt x="391" y="85"/>
                  </a:lnTo>
                  <a:close/>
                  <a:moveTo>
                    <a:pt x="263" y="85"/>
                  </a:moveTo>
                  <a:lnTo>
                    <a:pt x="259" y="88"/>
                  </a:lnTo>
                  <a:lnTo>
                    <a:pt x="256" y="88"/>
                  </a:lnTo>
                  <a:lnTo>
                    <a:pt x="254" y="88"/>
                  </a:lnTo>
                  <a:lnTo>
                    <a:pt x="256" y="92"/>
                  </a:lnTo>
                  <a:lnTo>
                    <a:pt x="257" y="99"/>
                  </a:lnTo>
                  <a:lnTo>
                    <a:pt x="257" y="99"/>
                  </a:lnTo>
                  <a:lnTo>
                    <a:pt x="261" y="101"/>
                  </a:lnTo>
                  <a:lnTo>
                    <a:pt x="263" y="103"/>
                  </a:lnTo>
                  <a:lnTo>
                    <a:pt x="267" y="101"/>
                  </a:lnTo>
                  <a:lnTo>
                    <a:pt x="270" y="99"/>
                  </a:lnTo>
                  <a:lnTo>
                    <a:pt x="270" y="99"/>
                  </a:lnTo>
                  <a:lnTo>
                    <a:pt x="272" y="92"/>
                  </a:lnTo>
                  <a:lnTo>
                    <a:pt x="274" y="88"/>
                  </a:lnTo>
                  <a:lnTo>
                    <a:pt x="272" y="88"/>
                  </a:lnTo>
                  <a:lnTo>
                    <a:pt x="268" y="88"/>
                  </a:lnTo>
                  <a:lnTo>
                    <a:pt x="263" y="85"/>
                  </a:lnTo>
                  <a:close/>
                  <a:moveTo>
                    <a:pt x="134" y="85"/>
                  </a:moveTo>
                  <a:lnTo>
                    <a:pt x="131" y="88"/>
                  </a:lnTo>
                  <a:lnTo>
                    <a:pt x="125" y="88"/>
                  </a:lnTo>
                  <a:lnTo>
                    <a:pt x="123" y="88"/>
                  </a:lnTo>
                  <a:lnTo>
                    <a:pt x="127" y="92"/>
                  </a:lnTo>
                  <a:lnTo>
                    <a:pt x="127" y="99"/>
                  </a:lnTo>
                  <a:lnTo>
                    <a:pt x="127" y="99"/>
                  </a:lnTo>
                  <a:lnTo>
                    <a:pt x="131" y="101"/>
                  </a:lnTo>
                  <a:lnTo>
                    <a:pt x="134" y="103"/>
                  </a:lnTo>
                  <a:lnTo>
                    <a:pt x="136" y="101"/>
                  </a:lnTo>
                  <a:lnTo>
                    <a:pt x="140" y="99"/>
                  </a:lnTo>
                  <a:lnTo>
                    <a:pt x="140" y="99"/>
                  </a:lnTo>
                  <a:lnTo>
                    <a:pt x="142" y="92"/>
                  </a:lnTo>
                  <a:lnTo>
                    <a:pt x="145" y="88"/>
                  </a:lnTo>
                  <a:lnTo>
                    <a:pt x="142" y="88"/>
                  </a:lnTo>
                  <a:lnTo>
                    <a:pt x="138" y="88"/>
                  </a:lnTo>
                  <a:lnTo>
                    <a:pt x="134" y="85"/>
                  </a:lnTo>
                  <a:close/>
                  <a:moveTo>
                    <a:pt x="48" y="85"/>
                  </a:moveTo>
                  <a:lnTo>
                    <a:pt x="44" y="88"/>
                  </a:lnTo>
                  <a:lnTo>
                    <a:pt x="41" y="88"/>
                  </a:lnTo>
                  <a:lnTo>
                    <a:pt x="39" y="88"/>
                  </a:lnTo>
                  <a:lnTo>
                    <a:pt x="41" y="92"/>
                  </a:lnTo>
                  <a:lnTo>
                    <a:pt x="42" y="99"/>
                  </a:lnTo>
                  <a:lnTo>
                    <a:pt x="42" y="99"/>
                  </a:lnTo>
                  <a:lnTo>
                    <a:pt x="46" y="101"/>
                  </a:lnTo>
                  <a:lnTo>
                    <a:pt x="48" y="103"/>
                  </a:lnTo>
                  <a:lnTo>
                    <a:pt x="52" y="101"/>
                  </a:lnTo>
                  <a:lnTo>
                    <a:pt x="55" y="99"/>
                  </a:lnTo>
                  <a:lnTo>
                    <a:pt x="55" y="99"/>
                  </a:lnTo>
                  <a:lnTo>
                    <a:pt x="55" y="92"/>
                  </a:lnTo>
                  <a:lnTo>
                    <a:pt x="59" y="88"/>
                  </a:lnTo>
                  <a:lnTo>
                    <a:pt x="57" y="88"/>
                  </a:lnTo>
                  <a:lnTo>
                    <a:pt x="52" y="88"/>
                  </a:lnTo>
                  <a:lnTo>
                    <a:pt x="48" y="85"/>
                  </a:lnTo>
                  <a:close/>
                  <a:moveTo>
                    <a:pt x="436" y="85"/>
                  </a:moveTo>
                  <a:lnTo>
                    <a:pt x="430" y="88"/>
                  </a:lnTo>
                  <a:lnTo>
                    <a:pt x="426" y="88"/>
                  </a:lnTo>
                  <a:lnTo>
                    <a:pt x="425" y="88"/>
                  </a:lnTo>
                  <a:lnTo>
                    <a:pt x="428" y="92"/>
                  </a:lnTo>
                  <a:lnTo>
                    <a:pt x="428" y="99"/>
                  </a:lnTo>
                  <a:lnTo>
                    <a:pt x="428" y="99"/>
                  </a:lnTo>
                  <a:lnTo>
                    <a:pt x="432" y="101"/>
                  </a:lnTo>
                  <a:lnTo>
                    <a:pt x="436" y="103"/>
                  </a:lnTo>
                  <a:lnTo>
                    <a:pt x="437" y="101"/>
                  </a:lnTo>
                  <a:lnTo>
                    <a:pt x="441" y="99"/>
                  </a:lnTo>
                  <a:lnTo>
                    <a:pt x="441" y="99"/>
                  </a:lnTo>
                  <a:lnTo>
                    <a:pt x="443" y="92"/>
                  </a:lnTo>
                  <a:lnTo>
                    <a:pt x="447" y="88"/>
                  </a:lnTo>
                  <a:lnTo>
                    <a:pt x="443" y="88"/>
                  </a:lnTo>
                  <a:lnTo>
                    <a:pt x="439" y="88"/>
                  </a:lnTo>
                  <a:lnTo>
                    <a:pt x="436" y="85"/>
                  </a:lnTo>
                  <a:close/>
                  <a:moveTo>
                    <a:pt x="92" y="85"/>
                  </a:moveTo>
                  <a:lnTo>
                    <a:pt x="87" y="88"/>
                  </a:lnTo>
                  <a:lnTo>
                    <a:pt x="83" y="88"/>
                  </a:lnTo>
                  <a:lnTo>
                    <a:pt x="81" y="88"/>
                  </a:lnTo>
                  <a:lnTo>
                    <a:pt x="83" y="92"/>
                  </a:lnTo>
                  <a:lnTo>
                    <a:pt x="85" y="99"/>
                  </a:lnTo>
                  <a:lnTo>
                    <a:pt x="85" y="99"/>
                  </a:lnTo>
                  <a:lnTo>
                    <a:pt x="88" y="101"/>
                  </a:lnTo>
                  <a:lnTo>
                    <a:pt x="92" y="103"/>
                  </a:lnTo>
                  <a:lnTo>
                    <a:pt x="94" y="101"/>
                  </a:lnTo>
                  <a:lnTo>
                    <a:pt x="98" y="99"/>
                  </a:lnTo>
                  <a:lnTo>
                    <a:pt x="98" y="99"/>
                  </a:lnTo>
                  <a:lnTo>
                    <a:pt x="99" y="92"/>
                  </a:lnTo>
                  <a:lnTo>
                    <a:pt x="103" y="88"/>
                  </a:lnTo>
                  <a:lnTo>
                    <a:pt x="99" y="88"/>
                  </a:lnTo>
                  <a:lnTo>
                    <a:pt x="96" y="88"/>
                  </a:lnTo>
                  <a:lnTo>
                    <a:pt x="92" y="85"/>
                  </a:lnTo>
                  <a:close/>
                  <a:moveTo>
                    <a:pt x="520" y="85"/>
                  </a:moveTo>
                  <a:lnTo>
                    <a:pt x="516" y="88"/>
                  </a:lnTo>
                  <a:lnTo>
                    <a:pt x="511" y="88"/>
                  </a:lnTo>
                  <a:lnTo>
                    <a:pt x="509" y="88"/>
                  </a:lnTo>
                  <a:lnTo>
                    <a:pt x="513" y="92"/>
                  </a:lnTo>
                  <a:lnTo>
                    <a:pt x="515" y="99"/>
                  </a:lnTo>
                  <a:lnTo>
                    <a:pt x="515" y="99"/>
                  </a:lnTo>
                  <a:lnTo>
                    <a:pt x="518" y="101"/>
                  </a:lnTo>
                  <a:lnTo>
                    <a:pt x="520" y="103"/>
                  </a:lnTo>
                  <a:lnTo>
                    <a:pt x="524" y="101"/>
                  </a:lnTo>
                  <a:lnTo>
                    <a:pt x="527" y="99"/>
                  </a:lnTo>
                  <a:lnTo>
                    <a:pt x="527" y="99"/>
                  </a:lnTo>
                  <a:lnTo>
                    <a:pt x="527" y="92"/>
                  </a:lnTo>
                  <a:lnTo>
                    <a:pt x="531" y="88"/>
                  </a:lnTo>
                  <a:lnTo>
                    <a:pt x="529" y="88"/>
                  </a:lnTo>
                  <a:lnTo>
                    <a:pt x="524" y="88"/>
                  </a:lnTo>
                  <a:lnTo>
                    <a:pt x="520" y="85"/>
                  </a:lnTo>
                  <a:close/>
                  <a:moveTo>
                    <a:pt x="307" y="85"/>
                  </a:moveTo>
                  <a:lnTo>
                    <a:pt x="301" y="88"/>
                  </a:lnTo>
                  <a:lnTo>
                    <a:pt x="298" y="88"/>
                  </a:lnTo>
                  <a:lnTo>
                    <a:pt x="296" y="88"/>
                  </a:lnTo>
                  <a:lnTo>
                    <a:pt x="300" y="92"/>
                  </a:lnTo>
                  <a:lnTo>
                    <a:pt x="300" y="99"/>
                  </a:lnTo>
                  <a:lnTo>
                    <a:pt x="300" y="99"/>
                  </a:lnTo>
                  <a:lnTo>
                    <a:pt x="303" y="101"/>
                  </a:lnTo>
                  <a:lnTo>
                    <a:pt x="307" y="103"/>
                  </a:lnTo>
                  <a:lnTo>
                    <a:pt x="309" y="101"/>
                  </a:lnTo>
                  <a:lnTo>
                    <a:pt x="312" y="99"/>
                  </a:lnTo>
                  <a:lnTo>
                    <a:pt x="312" y="99"/>
                  </a:lnTo>
                  <a:lnTo>
                    <a:pt x="314" y="92"/>
                  </a:lnTo>
                  <a:lnTo>
                    <a:pt x="318" y="88"/>
                  </a:lnTo>
                  <a:lnTo>
                    <a:pt x="314" y="88"/>
                  </a:lnTo>
                  <a:lnTo>
                    <a:pt x="311" y="88"/>
                  </a:lnTo>
                  <a:lnTo>
                    <a:pt x="307" y="85"/>
                  </a:lnTo>
                  <a:close/>
                  <a:moveTo>
                    <a:pt x="177" y="85"/>
                  </a:moveTo>
                  <a:lnTo>
                    <a:pt x="173" y="88"/>
                  </a:lnTo>
                  <a:lnTo>
                    <a:pt x="167" y="88"/>
                  </a:lnTo>
                  <a:lnTo>
                    <a:pt x="165" y="88"/>
                  </a:lnTo>
                  <a:lnTo>
                    <a:pt x="169" y="92"/>
                  </a:lnTo>
                  <a:lnTo>
                    <a:pt x="171" y="99"/>
                  </a:lnTo>
                  <a:lnTo>
                    <a:pt x="169" y="99"/>
                  </a:lnTo>
                  <a:lnTo>
                    <a:pt x="173" y="101"/>
                  </a:lnTo>
                  <a:lnTo>
                    <a:pt x="177" y="103"/>
                  </a:lnTo>
                  <a:lnTo>
                    <a:pt x="180" y="101"/>
                  </a:lnTo>
                  <a:lnTo>
                    <a:pt x="184" y="99"/>
                  </a:lnTo>
                  <a:lnTo>
                    <a:pt x="184" y="99"/>
                  </a:lnTo>
                  <a:lnTo>
                    <a:pt x="184" y="92"/>
                  </a:lnTo>
                  <a:lnTo>
                    <a:pt x="188" y="88"/>
                  </a:lnTo>
                  <a:lnTo>
                    <a:pt x="186" y="88"/>
                  </a:lnTo>
                  <a:lnTo>
                    <a:pt x="180" y="88"/>
                  </a:lnTo>
                  <a:lnTo>
                    <a:pt x="177" y="85"/>
                  </a:lnTo>
                  <a:close/>
                  <a:moveTo>
                    <a:pt x="564" y="85"/>
                  </a:moveTo>
                  <a:lnTo>
                    <a:pt x="559" y="88"/>
                  </a:lnTo>
                  <a:lnTo>
                    <a:pt x="555" y="88"/>
                  </a:lnTo>
                  <a:lnTo>
                    <a:pt x="553" y="88"/>
                  </a:lnTo>
                  <a:lnTo>
                    <a:pt x="555" y="92"/>
                  </a:lnTo>
                  <a:lnTo>
                    <a:pt x="557" y="99"/>
                  </a:lnTo>
                  <a:lnTo>
                    <a:pt x="557" y="99"/>
                  </a:lnTo>
                  <a:lnTo>
                    <a:pt x="560" y="101"/>
                  </a:lnTo>
                  <a:lnTo>
                    <a:pt x="564" y="103"/>
                  </a:lnTo>
                  <a:lnTo>
                    <a:pt x="566" y="101"/>
                  </a:lnTo>
                  <a:lnTo>
                    <a:pt x="570" y="99"/>
                  </a:lnTo>
                  <a:lnTo>
                    <a:pt x="570" y="99"/>
                  </a:lnTo>
                  <a:lnTo>
                    <a:pt x="571" y="92"/>
                  </a:lnTo>
                  <a:lnTo>
                    <a:pt x="575" y="88"/>
                  </a:lnTo>
                  <a:lnTo>
                    <a:pt x="573" y="88"/>
                  </a:lnTo>
                  <a:lnTo>
                    <a:pt x="568" y="88"/>
                  </a:lnTo>
                  <a:lnTo>
                    <a:pt x="564" y="85"/>
                  </a:lnTo>
                  <a:close/>
                  <a:moveTo>
                    <a:pt x="349" y="85"/>
                  </a:moveTo>
                  <a:lnTo>
                    <a:pt x="346" y="88"/>
                  </a:lnTo>
                  <a:lnTo>
                    <a:pt x="340" y="88"/>
                  </a:lnTo>
                  <a:lnTo>
                    <a:pt x="338" y="88"/>
                  </a:lnTo>
                  <a:lnTo>
                    <a:pt x="342" y="92"/>
                  </a:lnTo>
                  <a:lnTo>
                    <a:pt x="344" y="99"/>
                  </a:lnTo>
                  <a:lnTo>
                    <a:pt x="342" y="99"/>
                  </a:lnTo>
                  <a:lnTo>
                    <a:pt x="346" y="101"/>
                  </a:lnTo>
                  <a:lnTo>
                    <a:pt x="349" y="103"/>
                  </a:lnTo>
                  <a:lnTo>
                    <a:pt x="353" y="101"/>
                  </a:lnTo>
                  <a:lnTo>
                    <a:pt x="357" y="99"/>
                  </a:lnTo>
                  <a:lnTo>
                    <a:pt x="357" y="99"/>
                  </a:lnTo>
                  <a:lnTo>
                    <a:pt x="357" y="92"/>
                  </a:lnTo>
                  <a:lnTo>
                    <a:pt x="360" y="88"/>
                  </a:lnTo>
                  <a:lnTo>
                    <a:pt x="358" y="88"/>
                  </a:lnTo>
                  <a:lnTo>
                    <a:pt x="353" y="88"/>
                  </a:lnTo>
                  <a:lnTo>
                    <a:pt x="349" y="85"/>
                  </a:lnTo>
                  <a:close/>
                  <a:moveTo>
                    <a:pt x="221" y="85"/>
                  </a:moveTo>
                  <a:lnTo>
                    <a:pt x="215" y="88"/>
                  </a:lnTo>
                  <a:lnTo>
                    <a:pt x="211" y="88"/>
                  </a:lnTo>
                  <a:lnTo>
                    <a:pt x="210" y="88"/>
                  </a:lnTo>
                  <a:lnTo>
                    <a:pt x="211" y="92"/>
                  </a:lnTo>
                  <a:lnTo>
                    <a:pt x="213" y="99"/>
                  </a:lnTo>
                  <a:lnTo>
                    <a:pt x="213" y="99"/>
                  </a:lnTo>
                  <a:lnTo>
                    <a:pt x="217" y="101"/>
                  </a:lnTo>
                  <a:lnTo>
                    <a:pt x="221" y="103"/>
                  </a:lnTo>
                  <a:lnTo>
                    <a:pt x="224" y="101"/>
                  </a:lnTo>
                  <a:lnTo>
                    <a:pt x="228" y="99"/>
                  </a:lnTo>
                  <a:lnTo>
                    <a:pt x="228" y="99"/>
                  </a:lnTo>
                  <a:lnTo>
                    <a:pt x="228" y="92"/>
                  </a:lnTo>
                  <a:lnTo>
                    <a:pt x="232" y="88"/>
                  </a:lnTo>
                  <a:lnTo>
                    <a:pt x="230" y="88"/>
                  </a:lnTo>
                  <a:lnTo>
                    <a:pt x="224" y="88"/>
                  </a:lnTo>
                  <a:lnTo>
                    <a:pt x="221" y="85"/>
                  </a:lnTo>
                  <a:close/>
                  <a:moveTo>
                    <a:pt x="584" y="81"/>
                  </a:moveTo>
                  <a:lnTo>
                    <a:pt x="582" y="85"/>
                  </a:lnTo>
                  <a:lnTo>
                    <a:pt x="586" y="85"/>
                  </a:lnTo>
                  <a:lnTo>
                    <a:pt x="588" y="85"/>
                  </a:lnTo>
                  <a:lnTo>
                    <a:pt x="584" y="81"/>
                  </a:lnTo>
                  <a:close/>
                  <a:moveTo>
                    <a:pt x="542" y="81"/>
                  </a:moveTo>
                  <a:lnTo>
                    <a:pt x="540" y="85"/>
                  </a:lnTo>
                  <a:lnTo>
                    <a:pt x="542" y="85"/>
                  </a:lnTo>
                  <a:lnTo>
                    <a:pt x="544" y="85"/>
                  </a:lnTo>
                  <a:lnTo>
                    <a:pt x="542" y="81"/>
                  </a:lnTo>
                  <a:close/>
                  <a:moveTo>
                    <a:pt x="500" y="81"/>
                  </a:moveTo>
                  <a:lnTo>
                    <a:pt x="496" y="85"/>
                  </a:lnTo>
                  <a:lnTo>
                    <a:pt x="500" y="85"/>
                  </a:lnTo>
                  <a:lnTo>
                    <a:pt x="502" y="85"/>
                  </a:lnTo>
                  <a:lnTo>
                    <a:pt x="500" y="81"/>
                  </a:lnTo>
                  <a:close/>
                  <a:moveTo>
                    <a:pt x="456" y="81"/>
                  </a:moveTo>
                  <a:lnTo>
                    <a:pt x="454" y="85"/>
                  </a:lnTo>
                  <a:lnTo>
                    <a:pt x="456" y="85"/>
                  </a:lnTo>
                  <a:lnTo>
                    <a:pt x="458" y="85"/>
                  </a:lnTo>
                  <a:lnTo>
                    <a:pt x="456" y="81"/>
                  </a:lnTo>
                  <a:close/>
                  <a:moveTo>
                    <a:pt x="413" y="81"/>
                  </a:moveTo>
                  <a:lnTo>
                    <a:pt x="412" y="85"/>
                  </a:lnTo>
                  <a:lnTo>
                    <a:pt x="413" y="85"/>
                  </a:lnTo>
                  <a:lnTo>
                    <a:pt x="415" y="85"/>
                  </a:lnTo>
                  <a:lnTo>
                    <a:pt x="413" y="81"/>
                  </a:lnTo>
                  <a:close/>
                  <a:moveTo>
                    <a:pt x="371" y="81"/>
                  </a:moveTo>
                  <a:lnTo>
                    <a:pt x="369" y="85"/>
                  </a:lnTo>
                  <a:lnTo>
                    <a:pt x="371" y="85"/>
                  </a:lnTo>
                  <a:lnTo>
                    <a:pt x="373" y="85"/>
                  </a:lnTo>
                  <a:lnTo>
                    <a:pt x="371" y="81"/>
                  </a:lnTo>
                  <a:close/>
                  <a:moveTo>
                    <a:pt x="327" y="81"/>
                  </a:moveTo>
                  <a:lnTo>
                    <a:pt x="325" y="85"/>
                  </a:lnTo>
                  <a:lnTo>
                    <a:pt x="327" y="85"/>
                  </a:lnTo>
                  <a:lnTo>
                    <a:pt x="329" y="85"/>
                  </a:lnTo>
                  <a:lnTo>
                    <a:pt x="327" y="81"/>
                  </a:lnTo>
                  <a:close/>
                  <a:moveTo>
                    <a:pt x="285" y="81"/>
                  </a:moveTo>
                  <a:lnTo>
                    <a:pt x="283" y="85"/>
                  </a:lnTo>
                  <a:lnTo>
                    <a:pt x="285" y="85"/>
                  </a:lnTo>
                  <a:lnTo>
                    <a:pt x="287" y="85"/>
                  </a:lnTo>
                  <a:lnTo>
                    <a:pt x="285" y="81"/>
                  </a:lnTo>
                  <a:close/>
                  <a:moveTo>
                    <a:pt x="243" y="81"/>
                  </a:moveTo>
                  <a:lnTo>
                    <a:pt x="241" y="85"/>
                  </a:lnTo>
                  <a:lnTo>
                    <a:pt x="243" y="85"/>
                  </a:lnTo>
                  <a:lnTo>
                    <a:pt x="244" y="85"/>
                  </a:lnTo>
                  <a:lnTo>
                    <a:pt x="243" y="81"/>
                  </a:lnTo>
                  <a:close/>
                  <a:moveTo>
                    <a:pt x="199" y="81"/>
                  </a:moveTo>
                  <a:lnTo>
                    <a:pt x="197" y="85"/>
                  </a:lnTo>
                  <a:lnTo>
                    <a:pt x="199" y="85"/>
                  </a:lnTo>
                  <a:lnTo>
                    <a:pt x="200" y="85"/>
                  </a:lnTo>
                  <a:lnTo>
                    <a:pt x="199" y="81"/>
                  </a:lnTo>
                  <a:close/>
                  <a:moveTo>
                    <a:pt x="154" y="81"/>
                  </a:moveTo>
                  <a:lnTo>
                    <a:pt x="153" y="85"/>
                  </a:lnTo>
                  <a:lnTo>
                    <a:pt x="154" y="85"/>
                  </a:lnTo>
                  <a:lnTo>
                    <a:pt x="156" y="85"/>
                  </a:lnTo>
                  <a:lnTo>
                    <a:pt x="154" y="81"/>
                  </a:lnTo>
                  <a:close/>
                  <a:moveTo>
                    <a:pt x="112" y="81"/>
                  </a:moveTo>
                  <a:lnTo>
                    <a:pt x="110" y="85"/>
                  </a:lnTo>
                  <a:lnTo>
                    <a:pt x="112" y="85"/>
                  </a:lnTo>
                  <a:lnTo>
                    <a:pt x="114" y="85"/>
                  </a:lnTo>
                  <a:lnTo>
                    <a:pt x="112" y="81"/>
                  </a:lnTo>
                  <a:close/>
                  <a:moveTo>
                    <a:pt x="70" y="81"/>
                  </a:moveTo>
                  <a:lnTo>
                    <a:pt x="68" y="85"/>
                  </a:lnTo>
                  <a:lnTo>
                    <a:pt x="70" y="85"/>
                  </a:lnTo>
                  <a:lnTo>
                    <a:pt x="72" y="85"/>
                  </a:lnTo>
                  <a:lnTo>
                    <a:pt x="70" y="81"/>
                  </a:lnTo>
                  <a:close/>
                  <a:moveTo>
                    <a:pt x="28" y="81"/>
                  </a:moveTo>
                  <a:lnTo>
                    <a:pt x="26" y="85"/>
                  </a:lnTo>
                  <a:lnTo>
                    <a:pt x="28" y="85"/>
                  </a:lnTo>
                  <a:lnTo>
                    <a:pt x="30" y="85"/>
                  </a:lnTo>
                  <a:lnTo>
                    <a:pt x="28" y="81"/>
                  </a:lnTo>
                  <a:close/>
                  <a:moveTo>
                    <a:pt x="4139" y="77"/>
                  </a:moveTo>
                  <a:lnTo>
                    <a:pt x="4139" y="79"/>
                  </a:lnTo>
                  <a:lnTo>
                    <a:pt x="4139" y="79"/>
                  </a:lnTo>
                  <a:lnTo>
                    <a:pt x="4139" y="79"/>
                  </a:lnTo>
                  <a:lnTo>
                    <a:pt x="4139" y="77"/>
                  </a:lnTo>
                  <a:close/>
                  <a:moveTo>
                    <a:pt x="3795" y="46"/>
                  </a:moveTo>
                  <a:lnTo>
                    <a:pt x="3801" y="48"/>
                  </a:lnTo>
                  <a:lnTo>
                    <a:pt x="3806" y="52"/>
                  </a:lnTo>
                  <a:lnTo>
                    <a:pt x="3810" y="55"/>
                  </a:lnTo>
                  <a:lnTo>
                    <a:pt x="3810" y="61"/>
                  </a:lnTo>
                  <a:lnTo>
                    <a:pt x="3810" y="63"/>
                  </a:lnTo>
                  <a:lnTo>
                    <a:pt x="3814" y="63"/>
                  </a:lnTo>
                  <a:lnTo>
                    <a:pt x="3817" y="64"/>
                  </a:lnTo>
                  <a:lnTo>
                    <a:pt x="3819" y="63"/>
                  </a:lnTo>
                  <a:lnTo>
                    <a:pt x="3823" y="63"/>
                  </a:lnTo>
                  <a:lnTo>
                    <a:pt x="3823" y="61"/>
                  </a:lnTo>
                  <a:lnTo>
                    <a:pt x="3825" y="55"/>
                  </a:lnTo>
                  <a:lnTo>
                    <a:pt x="3826" y="52"/>
                  </a:lnTo>
                  <a:lnTo>
                    <a:pt x="3832" y="48"/>
                  </a:lnTo>
                  <a:lnTo>
                    <a:pt x="3838" y="46"/>
                  </a:lnTo>
                  <a:lnTo>
                    <a:pt x="3843" y="48"/>
                  </a:lnTo>
                  <a:lnTo>
                    <a:pt x="3849" y="52"/>
                  </a:lnTo>
                  <a:lnTo>
                    <a:pt x="3852" y="55"/>
                  </a:lnTo>
                  <a:lnTo>
                    <a:pt x="3852" y="61"/>
                  </a:lnTo>
                  <a:lnTo>
                    <a:pt x="3852" y="63"/>
                  </a:lnTo>
                  <a:lnTo>
                    <a:pt x="3856" y="63"/>
                  </a:lnTo>
                  <a:lnTo>
                    <a:pt x="3860" y="64"/>
                  </a:lnTo>
                  <a:lnTo>
                    <a:pt x="3861" y="63"/>
                  </a:lnTo>
                  <a:lnTo>
                    <a:pt x="3865" y="63"/>
                  </a:lnTo>
                  <a:lnTo>
                    <a:pt x="3865" y="61"/>
                  </a:lnTo>
                  <a:lnTo>
                    <a:pt x="3867" y="55"/>
                  </a:lnTo>
                  <a:lnTo>
                    <a:pt x="3871" y="52"/>
                  </a:lnTo>
                  <a:lnTo>
                    <a:pt x="3874" y="48"/>
                  </a:lnTo>
                  <a:lnTo>
                    <a:pt x="3880" y="46"/>
                  </a:lnTo>
                  <a:lnTo>
                    <a:pt x="3885" y="48"/>
                  </a:lnTo>
                  <a:lnTo>
                    <a:pt x="3891" y="52"/>
                  </a:lnTo>
                  <a:lnTo>
                    <a:pt x="3894" y="55"/>
                  </a:lnTo>
                  <a:lnTo>
                    <a:pt x="3894" y="61"/>
                  </a:lnTo>
                  <a:lnTo>
                    <a:pt x="3894" y="63"/>
                  </a:lnTo>
                  <a:lnTo>
                    <a:pt x="3898" y="63"/>
                  </a:lnTo>
                  <a:lnTo>
                    <a:pt x="3902" y="64"/>
                  </a:lnTo>
                  <a:lnTo>
                    <a:pt x="3905" y="63"/>
                  </a:lnTo>
                  <a:lnTo>
                    <a:pt x="3909" y="63"/>
                  </a:lnTo>
                  <a:lnTo>
                    <a:pt x="3909" y="61"/>
                  </a:lnTo>
                  <a:lnTo>
                    <a:pt x="3909" y="55"/>
                  </a:lnTo>
                  <a:lnTo>
                    <a:pt x="3913" y="52"/>
                  </a:lnTo>
                  <a:lnTo>
                    <a:pt x="3918" y="48"/>
                  </a:lnTo>
                  <a:lnTo>
                    <a:pt x="3924" y="46"/>
                  </a:lnTo>
                  <a:lnTo>
                    <a:pt x="3929" y="48"/>
                  </a:lnTo>
                  <a:lnTo>
                    <a:pt x="3933" y="52"/>
                  </a:lnTo>
                  <a:lnTo>
                    <a:pt x="3937" y="55"/>
                  </a:lnTo>
                  <a:lnTo>
                    <a:pt x="3939" y="61"/>
                  </a:lnTo>
                  <a:lnTo>
                    <a:pt x="3939" y="63"/>
                  </a:lnTo>
                  <a:lnTo>
                    <a:pt x="3942" y="64"/>
                  </a:lnTo>
                  <a:lnTo>
                    <a:pt x="3948" y="68"/>
                  </a:lnTo>
                  <a:lnTo>
                    <a:pt x="3950" y="72"/>
                  </a:lnTo>
                  <a:lnTo>
                    <a:pt x="3951" y="77"/>
                  </a:lnTo>
                  <a:lnTo>
                    <a:pt x="3950" y="83"/>
                  </a:lnTo>
                  <a:lnTo>
                    <a:pt x="3946" y="88"/>
                  </a:lnTo>
                  <a:lnTo>
                    <a:pt x="3942" y="90"/>
                  </a:lnTo>
                  <a:lnTo>
                    <a:pt x="3935" y="92"/>
                  </a:lnTo>
                  <a:lnTo>
                    <a:pt x="3931" y="90"/>
                  </a:lnTo>
                  <a:lnTo>
                    <a:pt x="3926" y="88"/>
                  </a:lnTo>
                  <a:lnTo>
                    <a:pt x="3924" y="85"/>
                  </a:lnTo>
                  <a:lnTo>
                    <a:pt x="3920" y="88"/>
                  </a:lnTo>
                  <a:lnTo>
                    <a:pt x="3916" y="90"/>
                  </a:lnTo>
                  <a:lnTo>
                    <a:pt x="3911" y="92"/>
                  </a:lnTo>
                  <a:lnTo>
                    <a:pt x="3905" y="90"/>
                  </a:lnTo>
                  <a:lnTo>
                    <a:pt x="3902" y="88"/>
                  </a:lnTo>
                  <a:lnTo>
                    <a:pt x="3898" y="90"/>
                  </a:lnTo>
                  <a:lnTo>
                    <a:pt x="3893" y="92"/>
                  </a:lnTo>
                  <a:lnTo>
                    <a:pt x="3887" y="90"/>
                  </a:lnTo>
                  <a:lnTo>
                    <a:pt x="3883" y="88"/>
                  </a:lnTo>
                  <a:lnTo>
                    <a:pt x="3880" y="85"/>
                  </a:lnTo>
                  <a:lnTo>
                    <a:pt x="3876" y="88"/>
                  </a:lnTo>
                  <a:lnTo>
                    <a:pt x="3872" y="90"/>
                  </a:lnTo>
                  <a:lnTo>
                    <a:pt x="3867" y="92"/>
                  </a:lnTo>
                  <a:lnTo>
                    <a:pt x="3863" y="90"/>
                  </a:lnTo>
                  <a:lnTo>
                    <a:pt x="3860" y="88"/>
                  </a:lnTo>
                  <a:lnTo>
                    <a:pt x="3854" y="90"/>
                  </a:lnTo>
                  <a:lnTo>
                    <a:pt x="3850" y="92"/>
                  </a:lnTo>
                  <a:lnTo>
                    <a:pt x="3845" y="90"/>
                  </a:lnTo>
                  <a:lnTo>
                    <a:pt x="3841" y="88"/>
                  </a:lnTo>
                  <a:lnTo>
                    <a:pt x="3838" y="85"/>
                  </a:lnTo>
                  <a:lnTo>
                    <a:pt x="3834" y="88"/>
                  </a:lnTo>
                  <a:lnTo>
                    <a:pt x="3830" y="90"/>
                  </a:lnTo>
                  <a:lnTo>
                    <a:pt x="3825" y="92"/>
                  </a:lnTo>
                  <a:lnTo>
                    <a:pt x="3821" y="90"/>
                  </a:lnTo>
                  <a:lnTo>
                    <a:pt x="3817" y="88"/>
                  </a:lnTo>
                  <a:lnTo>
                    <a:pt x="3812" y="90"/>
                  </a:lnTo>
                  <a:lnTo>
                    <a:pt x="3808" y="92"/>
                  </a:lnTo>
                  <a:lnTo>
                    <a:pt x="3803" y="90"/>
                  </a:lnTo>
                  <a:lnTo>
                    <a:pt x="3799" y="88"/>
                  </a:lnTo>
                  <a:lnTo>
                    <a:pt x="3795" y="85"/>
                  </a:lnTo>
                  <a:lnTo>
                    <a:pt x="3792" y="88"/>
                  </a:lnTo>
                  <a:lnTo>
                    <a:pt x="3788" y="90"/>
                  </a:lnTo>
                  <a:lnTo>
                    <a:pt x="3782" y="92"/>
                  </a:lnTo>
                  <a:lnTo>
                    <a:pt x="3777" y="90"/>
                  </a:lnTo>
                  <a:lnTo>
                    <a:pt x="3771" y="88"/>
                  </a:lnTo>
                  <a:lnTo>
                    <a:pt x="3770" y="83"/>
                  </a:lnTo>
                  <a:lnTo>
                    <a:pt x="3768" y="77"/>
                  </a:lnTo>
                  <a:lnTo>
                    <a:pt x="3770" y="72"/>
                  </a:lnTo>
                  <a:lnTo>
                    <a:pt x="3771" y="66"/>
                  </a:lnTo>
                  <a:lnTo>
                    <a:pt x="3775" y="64"/>
                  </a:lnTo>
                  <a:lnTo>
                    <a:pt x="3781" y="63"/>
                  </a:lnTo>
                  <a:lnTo>
                    <a:pt x="3781" y="61"/>
                  </a:lnTo>
                  <a:lnTo>
                    <a:pt x="3782" y="55"/>
                  </a:lnTo>
                  <a:lnTo>
                    <a:pt x="3784" y="52"/>
                  </a:lnTo>
                  <a:lnTo>
                    <a:pt x="3790" y="48"/>
                  </a:lnTo>
                  <a:lnTo>
                    <a:pt x="3795" y="46"/>
                  </a:lnTo>
                  <a:close/>
                  <a:moveTo>
                    <a:pt x="1826" y="44"/>
                  </a:moveTo>
                  <a:lnTo>
                    <a:pt x="1832" y="46"/>
                  </a:lnTo>
                  <a:lnTo>
                    <a:pt x="1837" y="50"/>
                  </a:lnTo>
                  <a:lnTo>
                    <a:pt x="1841" y="53"/>
                  </a:lnTo>
                  <a:lnTo>
                    <a:pt x="1841" y="59"/>
                  </a:lnTo>
                  <a:lnTo>
                    <a:pt x="1841" y="61"/>
                  </a:lnTo>
                  <a:lnTo>
                    <a:pt x="1844" y="61"/>
                  </a:lnTo>
                  <a:lnTo>
                    <a:pt x="1848" y="63"/>
                  </a:lnTo>
                  <a:lnTo>
                    <a:pt x="1852" y="61"/>
                  </a:lnTo>
                  <a:lnTo>
                    <a:pt x="1855" y="61"/>
                  </a:lnTo>
                  <a:lnTo>
                    <a:pt x="1855" y="59"/>
                  </a:lnTo>
                  <a:lnTo>
                    <a:pt x="1855" y="53"/>
                  </a:lnTo>
                  <a:lnTo>
                    <a:pt x="1859" y="50"/>
                  </a:lnTo>
                  <a:lnTo>
                    <a:pt x="1865" y="46"/>
                  </a:lnTo>
                  <a:lnTo>
                    <a:pt x="1870" y="44"/>
                  </a:lnTo>
                  <a:lnTo>
                    <a:pt x="1876" y="46"/>
                  </a:lnTo>
                  <a:lnTo>
                    <a:pt x="1879" y="50"/>
                  </a:lnTo>
                  <a:lnTo>
                    <a:pt x="1883" y="53"/>
                  </a:lnTo>
                  <a:lnTo>
                    <a:pt x="1885" y="59"/>
                  </a:lnTo>
                  <a:lnTo>
                    <a:pt x="1885" y="61"/>
                  </a:lnTo>
                  <a:lnTo>
                    <a:pt x="1889" y="61"/>
                  </a:lnTo>
                  <a:lnTo>
                    <a:pt x="1890" y="63"/>
                  </a:lnTo>
                  <a:lnTo>
                    <a:pt x="1894" y="61"/>
                  </a:lnTo>
                  <a:lnTo>
                    <a:pt x="1898" y="61"/>
                  </a:lnTo>
                  <a:lnTo>
                    <a:pt x="1898" y="59"/>
                  </a:lnTo>
                  <a:lnTo>
                    <a:pt x="1898" y="53"/>
                  </a:lnTo>
                  <a:lnTo>
                    <a:pt x="1901" y="50"/>
                  </a:lnTo>
                  <a:lnTo>
                    <a:pt x="1907" y="46"/>
                  </a:lnTo>
                  <a:lnTo>
                    <a:pt x="1912" y="44"/>
                  </a:lnTo>
                  <a:lnTo>
                    <a:pt x="1918" y="46"/>
                  </a:lnTo>
                  <a:lnTo>
                    <a:pt x="1922" y="50"/>
                  </a:lnTo>
                  <a:lnTo>
                    <a:pt x="1925" y="53"/>
                  </a:lnTo>
                  <a:lnTo>
                    <a:pt x="1927" y="59"/>
                  </a:lnTo>
                  <a:lnTo>
                    <a:pt x="1927" y="61"/>
                  </a:lnTo>
                  <a:lnTo>
                    <a:pt x="1931" y="61"/>
                  </a:lnTo>
                  <a:lnTo>
                    <a:pt x="1933" y="63"/>
                  </a:lnTo>
                  <a:lnTo>
                    <a:pt x="1936" y="61"/>
                  </a:lnTo>
                  <a:lnTo>
                    <a:pt x="1940" y="61"/>
                  </a:lnTo>
                  <a:lnTo>
                    <a:pt x="1940" y="59"/>
                  </a:lnTo>
                  <a:lnTo>
                    <a:pt x="1940" y="53"/>
                  </a:lnTo>
                  <a:lnTo>
                    <a:pt x="1944" y="50"/>
                  </a:lnTo>
                  <a:lnTo>
                    <a:pt x="1949" y="46"/>
                  </a:lnTo>
                  <a:lnTo>
                    <a:pt x="1955" y="44"/>
                  </a:lnTo>
                  <a:lnTo>
                    <a:pt x="1960" y="46"/>
                  </a:lnTo>
                  <a:lnTo>
                    <a:pt x="1966" y="50"/>
                  </a:lnTo>
                  <a:lnTo>
                    <a:pt x="1968" y="53"/>
                  </a:lnTo>
                  <a:lnTo>
                    <a:pt x="1969" y="59"/>
                  </a:lnTo>
                  <a:lnTo>
                    <a:pt x="1969" y="61"/>
                  </a:lnTo>
                  <a:lnTo>
                    <a:pt x="1973" y="61"/>
                  </a:lnTo>
                  <a:lnTo>
                    <a:pt x="1975" y="63"/>
                  </a:lnTo>
                  <a:lnTo>
                    <a:pt x="1979" y="61"/>
                  </a:lnTo>
                  <a:lnTo>
                    <a:pt x="1982" y="61"/>
                  </a:lnTo>
                  <a:lnTo>
                    <a:pt x="1982" y="59"/>
                  </a:lnTo>
                  <a:lnTo>
                    <a:pt x="1984" y="53"/>
                  </a:lnTo>
                  <a:lnTo>
                    <a:pt x="1986" y="50"/>
                  </a:lnTo>
                  <a:lnTo>
                    <a:pt x="1991" y="46"/>
                  </a:lnTo>
                  <a:lnTo>
                    <a:pt x="1997" y="44"/>
                  </a:lnTo>
                  <a:lnTo>
                    <a:pt x="2002" y="46"/>
                  </a:lnTo>
                  <a:lnTo>
                    <a:pt x="2008" y="50"/>
                  </a:lnTo>
                  <a:lnTo>
                    <a:pt x="2012" y="53"/>
                  </a:lnTo>
                  <a:lnTo>
                    <a:pt x="2012" y="59"/>
                  </a:lnTo>
                  <a:lnTo>
                    <a:pt x="2012" y="61"/>
                  </a:lnTo>
                  <a:lnTo>
                    <a:pt x="2015" y="61"/>
                  </a:lnTo>
                  <a:lnTo>
                    <a:pt x="2019" y="63"/>
                  </a:lnTo>
                  <a:lnTo>
                    <a:pt x="2023" y="61"/>
                  </a:lnTo>
                  <a:lnTo>
                    <a:pt x="2026" y="61"/>
                  </a:lnTo>
                  <a:lnTo>
                    <a:pt x="2026" y="59"/>
                  </a:lnTo>
                  <a:lnTo>
                    <a:pt x="2026" y="53"/>
                  </a:lnTo>
                  <a:lnTo>
                    <a:pt x="2030" y="50"/>
                  </a:lnTo>
                  <a:lnTo>
                    <a:pt x="2035" y="46"/>
                  </a:lnTo>
                  <a:lnTo>
                    <a:pt x="2041" y="44"/>
                  </a:lnTo>
                  <a:lnTo>
                    <a:pt x="2047" y="46"/>
                  </a:lnTo>
                  <a:lnTo>
                    <a:pt x="2052" y="50"/>
                  </a:lnTo>
                  <a:lnTo>
                    <a:pt x="2054" y="53"/>
                  </a:lnTo>
                  <a:lnTo>
                    <a:pt x="2056" y="59"/>
                  </a:lnTo>
                  <a:lnTo>
                    <a:pt x="2056" y="61"/>
                  </a:lnTo>
                  <a:lnTo>
                    <a:pt x="2059" y="61"/>
                  </a:lnTo>
                  <a:lnTo>
                    <a:pt x="2061" y="63"/>
                  </a:lnTo>
                  <a:lnTo>
                    <a:pt x="2065" y="61"/>
                  </a:lnTo>
                  <a:lnTo>
                    <a:pt x="2069" y="61"/>
                  </a:lnTo>
                  <a:lnTo>
                    <a:pt x="2069" y="59"/>
                  </a:lnTo>
                  <a:lnTo>
                    <a:pt x="2069" y="53"/>
                  </a:lnTo>
                  <a:lnTo>
                    <a:pt x="2072" y="50"/>
                  </a:lnTo>
                  <a:lnTo>
                    <a:pt x="2078" y="46"/>
                  </a:lnTo>
                  <a:lnTo>
                    <a:pt x="2083" y="44"/>
                  </a:lnTo>
                  <a:lnTo>
                    <a:pt x="2089" y="46"/>
                  </a:lnTo>
                  <a:lnTo>
                    <a:pt x="2094" y="50"/>
                  </a:lnTo>
                  <a:lnTo>
                    <a:pt x="2096" y="53"/>
                  </a:lnTo>
                  <a:lnTo>
                    <a:pt x="2098" y="59"/>
                  </a:lnTo>
                  <a:lnTo>
                    <a:pt x="2098" y="61"/>
                  </a:lnTo>
                  <a:lnTo>
                    <a:pt x="2102" y="61"/>
                  </a:lnTo>
                  <a:lnTo>
                    <a:pt x="2105" y="63"/>
                  </a:lnTo>
                  <a:lnTo>
                    <a:pt x="2107" y="61"/>
                  </a:lnTo>
                  <a:lnTo>
                    <a:pt x="2111" y="61"/>
                  </a:lnTo>
                  <a:lnTo>
                    <a:pt x="2111" y="59"/>
                  </a:lnTo>
                  <a:lnTo>
                    <a:pt x="2113" y="53"/>
                  </a:lnTo>
                  <a:lnTo>
                    <a:pt x="2116" y="50"/>
                  </a:lnTo>
                  <a:lnTo>
                    <a:pt x="2120" y="46"/>
                  </a:lnTo>
                  <a:lnTo>
                    <a:pt x="2125" y="44"/>
                  </a:lnTo>
                  <a:lnTo>
                    <a:pt x="2131" y="46"/>
                  </a:lnTo>
                  <a:lnTo>
                    <a:pt x="2137" y="50"/>
                  </a:lnTo>
                  <a:lnTo>
                    <a:pt x="2140" y="53"/>
                  </a:lnTo>
                  <a:lnTo>
                    <a:pt x="2140" y="59"/>
                  </a:lnTo>
                  <a:lnTo>
                    <a:pt x="2140" y="61"/>
                  </a:lnTo>
                  <a:lnTo>
                    <a:pt x="2144" y="61"/>
                  </a:lnTo>
                  <a:lnTo>
                    <a:pt x="2148" y="63"/>
                  </a:lnTo>
                  <a:lnTo>
                    <a:pt x="2149" y="61"/>
                  </a:lnTo>
                  <a:lnTo>
                    <a:pt x="2153" y="61"/>
                  </a:lnTo>
                  <a:lnTo>
                    <a:pt x="2153" y="59"/>
                  </a:lnTo>
                  <a:lnTo>
                    <a:pt x="2155" y="53"/>
                  </a:lnTo>
                  <a:lnTo>
                    <a:pt x="2159" y="50"/>
                  </a:lnTo>
                  <a:lnTo>
                    <a:pt x="2162" y="46"/>
                  </a:lnTo>
                  <a:lnTo>
                    <a:pt x="2168" y="44"/>
                  </a:lnTo>
                  <a:lnTo>
                    <a:pt x="2175" y="46"/>
                  </a:lnTo>
                  <a:lnTo>
                    <a:pt x="2179" y="50"/>
                  </a:lnTo>
                  <a:lnTo>
                    <a:pt x="2182" y="53"/>
                  </a:lnTo>
                  <a:lnTo>
                    <a:pt x="2184" y="59"/>
                  </a:lnTo>
                  <a:lnTo>
                    <a:pt x="2182" y="61"/>
                  </a:lnTo>
                  <a:lnTo>
                    <a:pt x="2186" y="61"/>
                  </a:lnTo>
                  <a:lnTo>
                    <a:pt x="2190" y="63"/>
                  </a:lnTo>
                  <a:lnTo>
                    <a:pt x="2193" y="61"/>
                  </a:lnTo>
                  <a:lnTo>
                    <a:pt x="2197" y="61"/>
                  </a:lnTo>
                  <a:lnTo>
                    <a:pt x="2197" y="59"/>
                  </a:lnTo>
                  <a:lnTo>
                    <a:pt x="2197" y="53"/>
                  </a:lnTo>
                  <a:lnTo>
                    <a:pt x="2201" y="50"/>
                  </a:lnTo>
                  <a:lnTo>
                    <a:pt x="2206" y="46"/>
                  </a:lnTo>
                  <a:lnTo>
                    <a:pt x="2212" y="44"/>
                  </a:lnTo>
                  <a:lnTo>
                    <a:pt x="2217" y="46"/>
                  </a:lnTo>
                  <a:lnTo>
                    <a:pt x="2223" y="50"/>
                  </a:lnTo>
                  <a:lnTo>
                    <a:pt x="2225" y="53"/>
                  </a:lnTo>
                  <a:lnTo>
                    <a:pt x="2227" y="59"/>
                  </a:lnTo>
                  <a:lnTo>
                    <a:pt x="2227" y="61"/>
                  </a:lnTo>
                  <a:lnTo>
                    <a:pt x="2230" y="61"/>
                  </a:lnTo>
                  <a:lnTo>
                    <a:pt x="2234" y="63"/>
                  </a:lnTo>
                  <a:lnTo>
                    <a:pt x="2236" y="61"/>
                  </a:lnTo>
                  <a:lnTo>
                    <a:pt x="2239" y="61"/>
                  </a:lnTo>
                  <a:lnTo>
                    <a:pt x="2239" y="59"/>
                  </a:lnTo>
                  <a:lnTo>
                    <a:pt x="2241" y="53"/>
                  </a:lnTo>
                  <a:lnTo>
                    <a:pt x="2245" y="50"/>
                  </a:lnTo>
                  <a:lnTo>
                    <a:pt x="2249" y="46"/>
                  </a:lnTo>
                  <a:lnTo>
                    <a:pt x="2254" y="44"/>
                  </a:lnTo>
                  <a:lnTo>
                    <a:pt x="2261" y="46"/>
                  </a:lnTo>
                  <a:lnTo>
                    <a:pt x="2265" y="50"/>
                  </a:lnTo>
                  <a:lnTo>
                    <a:pt x="2269" y="53"/>
                  </a:lnTo>
                  <a:lnTo>
                    <a:pt x="2271" y="59"/>
                  </a:lnTo>
                  <a:lnTo>
                    <a:pt x="2269" y="61"/>
                  </a:lnTo>
                  <a:lnTo>
                    <a:pt x="2272" y="61"/>
                  </a:lnTo>
                  <a:lnTo>
                    <a:pt x="2276" y="63"/>
                  </a:lnTo>
                  <a:lnTo>
                    <a:pt x="2280" y="61"/>
                  </a:lnTo>
                  <a:lnTo>
                    <a:pt x="2283" y="61"/>
                  </a:lnTo>
                  <a:lnTo>
                    <a:pt x="2282" y="59"/>
                  </a:lnTo>
                  <a:lnTo>
                    <a:pt x="2283" y="53"/>
                  </a:lnTo>
                  <a:lnTo>
                    <a:pt x="2287" y="50"/>
                  </a:lnTo>
                  <a:lnTo>
                    <a:pt x="2291" y="46"/>
                  </a:lnTo>
                  <a:lnTo>
                    <a:pt x="2298" y="44"/>
                  </a:lnTo>
                  <a:lnTo>
                    <a:pt x="2304" y="46"/>
                  </a:lnTo>
                  <a:lnTo>
                    <a:pt x="2307" y="50"/>
                  </a:lnTo>
                  <a:lnTo>
                    <a:pt x="2311" y="53"/>
                  </a:lnTo>
                  <a:lnTo>
                    <a:pt x="2313" y="59"/>
                  </a:lnTo>
                  <a:lnTo>
                    <a:pt x="2313" y="61"/>
                  </a:lnTo>
                  <a:lnTo>
                    <a:pt x="2317" y="61"/>
                  </a:lnTo>
                  <a:lnTo>
                    <a:pt x="2318" y="63"/>
                  </a:lnTo>
                  <a:lnTo>
                    <a:pt x="2322" y="61"/>
                  </a:lnTo>
                  <a:lnTo>
                    <a:pt x="2326" y="61"/>
                  </a:lnTo>
                  <a:lnTo>
                    <a:pt x="2326" y="59"/>
                  </a:lnTo>
                  <a:lnTo>
                    <a:pt x="2328" y="53"/>
                  </a:lnTo>
                  <a:lnTo>
                    <a:pt x="2329" y="50"/>
                  </a:lnTo>
                  <a:lnTo>
                    <a:pt x="2335" y="46"/>
                  </a:lnTo>
                  <a:lnTo>
                    <a:pt x="2340" y="44"/>
                  </a:lnTo>
                  <a:lnTo>
                    <a:pt x="2346" y="46"/>
                  </a:lnTo>
                  <a:lnTo>
                    <a:pt x="2351" y="50"/>
                  </a:lnTo>
                  <a:lnTo>
                    <a:pt x="2355" y="53"/>
                  </a:lnTo>
                  <a:lnTo>
                    <a:pt x="2355" y="59"/>
                  </a:lnTo>
                  <a:lnTo>
                    <a:pt x="2355" y="61"/>
                  </a:lnTo>
                  <a:lnTo>
                    <a:pt x="2359" y="61"/>
                  </a:lnTo>
                  <a:lnTo>
                    <a:pt x="2361" y="63"/>
                  </a:lnTo>
                  <a:lnTo>
                    <a:pt x="2364" y="61"/>
                  </a:lnTo>
                  <a:lnTo>
                    <a:pt x="2368" y="61"/>
                  </a:lnTo>
                  <a:lnTo>
                    <a:pt x="2366" y="59"/>
                  </a:lnTo>
                  <a:lnTo>
                    <a:pt x="2368" y="53"/>
                  </a:lnTo>
                  <a:lnTo>
                    <a:pt x="2372" y="50"/>
                  </a:lnTo>
                  <a:lnTo>
                    <a:pt x="2375" y="46"/>
                  </a:lnTo>
                  <a:lnTo>
                    <a:pt x="2383" y="44"/>
                  </a:lnTo>
                  <a:lnTo>
                    <a:pt x="2388" y="46"/>
                  </a:lnTo>
                  <a:lnTo>
                    <a:pt x="2392" y="50"/>
                  </a:lnTo>
                  <a:lnTo>
                    <a:pt x="2396" y="53"/>
                  </a:lnTo>
                  <a:lnTo>
                    <a:pt x="2397" y="59"/>
                  </a:lnTo>
                  <a:lnTo>
                    <a:pt x="2397" y="61"/>
                  </a:lnTo>
                  <a:lnTo>
                    <a:pt x="2401" y="61"/>
                  </a:lnTo>
                  <a:lnTo>
                    <a:pt x="2403" y="63"/>
                  </a:lnTo>
                  <a:lnTo>
                    <a:pt x="2407" y="61"/>
                  </a:lnTo>
                  <a:lnTo>
                    <a:pt x="2410" y="61"/>
                  </a:lnTo>
                  <a:lnTo>
                    <a:pt x="2410" y="59"/>
                  </a:lnTo>
                  <a:lnTo>
                    <a:pt x="2412" y="53"/>
                  </a:lnTo>
                  <a:lnTo>
                    <a:pt x="2414" y="50"/>
                  </a:lnTo>
                  <a:lnTo>
                    <a:pt x="2419" y="46"/>
                  </a:lnTo>
                  <a:lnTo>
                    <a:pt x="2425" y="44"/>
                  </a:lnTo>
                  <a:lnTo>
                    <a:pt x="2430" y="46"/>
                  </a:lnTo>
                  <a:lnTo>
                    <a:pt x="2436" y="50"/>
                  </a:lnTo>
                  <a:lnTo>
                    <a:pt x="2440" y="53"/>
                  </a:lnTo>
                  <a:lnTo>
                    <a:pt x="2440" y="59"/>
                  </a:lnTo>
                  <a:lnTo>
                    <a:pt x="2440" y="61"/>
                  </a:lnTo>
                  <a:lnTo>
                    <a:pt x="2445" y="63"/>
                  </a:lnTo>
                  <a:lnTo>
                    <a:pt x="2449" y="61"/>
                  </a:lnTo>
                  <a:lnTo>
                    <a:pt x="2452" y="61"/>
                  </a:lnTo>
                  <a:lnTo>
                    <a:pt x="2451" y="59"/>
                  </a:lnTo>
                  <a:lnTo>
                    <a:pt x="2452" y="53"/>
                  </a:lnTo>
                  <a:lnTo>
                    <a:pt x="2456" y="50"/>
                  </a:lnTo>
                  <a:lnTo>
                    <a:pt x="2460" y="46"/>
                  </a:lnTo>
                  <a:lnTo>
                    <a:pt x="2467" y="44"/>
                  </a:lnTo>
                  <a:lnTo>
                    <a:pt x="2473" y="46"/>
                  </a:lnTo>
                  <a:lnTo>
                    <a:pt x="2476" y="50"/>
                  </a:lnTo>
                  <a:lnTo>
                    <a:pt x="2480" y="53"/>
                  </a:lnTo>
                  <a:lnTo>
                    <a:pt x="2482" y="59"/>
                  </a:lnTo>
                  <a:lnTo>
                    <a:pt x="2482" y="61"/>
                  </a:lnTo>
                  <a:lnTo>
                    <a:pt x="2486" y="63"/>
                  </a:lnTo>
                  <a:lnTo>
                    <a:pt x="2489" y="66"/>
                  </a:lnTo>
                  <a:lnTo>
                    <a:pt x="2493" y="70"/>
                  </a:lnTo>
                  <a:lnTo>
                    <a:pt x="2493" y="75"/>
                  </a:lnTo>
                  <a:lnTo>
                    <a:pt x="2493" y="81"/>
                  </a:lnTo>
                  <a:lnTo>
                    <a:pt x="2489" y="86"/>
                  </a:lnTo>
                  <a:lnTo>
                    <a:pt x="2486" y="88"/>
                  </a:lnTo>
                  <a:lnTo>
                    <a:pt x="2478" y="90"/>
                  </a:lnTo>
                  <a:lnTo>
                    <a:pt x="2475" y="88"/>
                  </a:lnTo>
                  <a:lnTo>
                    <a:pt x="2469" y="86"/>
                  </a:lnTo>
                  <a:lnTo>
                    <a:pt x="2465" y="83"/>
                  </a:lnTo>
                  <a:lnTo>
                    <a:pt x="2463" y="86"/>
                  </a:lnTo>
                  <a:lnTo>
                    <a:pt x="2458" y="88"/>
                  </a:lnTo>
                  <a:lnTo>
                    <a:pt x="2454" y="90"/>
                  </a:lnTo>
                  <a:lnTo>
                    <a:pt x="2449" y="90"/>
                  </a:lnTo>
                  <a:lnTo>
                    <a:pt x="2445" y="86"/>
                  </a:lnTo>
                  <a:lnTo>
                    <a:pt x="2441" y="90"/>
                  </a:lnTo>
                  <a:lnTo>
                    <a:pt x="2438" y="90"/>
                  </a:lnTo>
                  <a:lnTo>
                    <a:pt x="2432" y="88"/>
                  </a:lnTo>
                  <a:lnTo>
                    <a:pt x="2429" y="86"/>
                  </a:lnTo>
                  <a:lnTo>
                    <a:pt x="2425" y="83"/>
                  </a:lnTo>
                  <a:lnTo>
                    <a:pt x="2421" y="86"/>
                  </a:lnTo>
                  <a:lnTo>
                    <a:pt x="2418" y="88"/>
                  </a:lnTo>
                  <a:lnTo>
                    <a:pt x="2412" y="90"/>
                  </a:lnTo>
                  <a:lnTo>
                    <a:pt x="2408" y="88"/>
                  </a:lnTo>
                  <a:lnTo>
                    <a:pt x="2403" y="86"/>
                  </a:lnTo>
                  <a:lnTo>
                    <a:pt x="2399" y="88"/>
                  </a:lnTo>
                  <a:lnTo>
                    <a:pt x="2394" y="90"/>
                  </a:lnTo>
                  <a:lnTo>
                    <a:pt x="2390" y="88"/>
                  </a:lnTo>
                  <a:lnTo>
                    <a:pt x="2384" y="86"/>
                  </a:lnTo>
                  <a:lnTo>
                    <a:pt x="2381" y="83"/>
                  </a:lnTo>
                  <a:lnTo>
                    <a:pt x="2379" y="86"/>
                  </a:lnTo>
                  <a:lnTo>
                    <a:pt x="2373" y="88"/>
                  </a:lnTo>
                  <a:lnTo>
                    <a:pt x="2370" y="90"/>
                  </a:lnTo>
                  <a:lnTo>
                    <a:pt x="2364" y="90"/>
                  </a:lnTo>
                  <a:lnTo>
                    <a:pt x="2361" y="86"/>
                  </a:lnTo>
                  <a:lnTo>
                    <a:pt x="2357" y="90"/>
                  </a:lnTo>
                  <a:lnTo>
                    <a:pt x="2353" y="90"/>
                  </a:lnTo>
                  <a:lnTo>
                    <a:pt x="2348" y="88"/>
                  </a:lnTo>
                  <a:lnTo>
                    <a:pt x="2344" y="86"/>
                  </a:lnTo>
                  <a:lnTo>
                    <a:pt x="2340" y="83"/>
                  </a:lnTo>
                  <a:lnTo>
                    <a:pt x="2337" y="86"/>
                  </a:lnTo>
                  <a:lnTo>
                    <a:pt x="2333" y="88"/>
                  </a:lnTo>
                  <a:lnTo>
                    <a:pt x="2328" y="90"/>
                  </a:lnTo>
                  <a:lnTo>
                    <a:pt x="2324" y="88"/>
                  </a:lnTo>
                  <a:lnTo>
                    <a:pt x="2318" y="86"/>
                  </a:lnTo>
                  <a:lnTo>
                    <a:pt x="2315" y="88"/>
                  </a:lnTo>
                  <a:lnTo>
                    <a:pt x="2309" y="90"/>
                  </a:lnTo>
                  <a:lnTo>
                    <a:pt x="2306" y="88"/>
                  </a:lnTo>
                  <a:lnTo>
                    <a:pt x="2300" y="86"/>
                  </a:lnTo>
                  <a:lnTo>
                    <a:pt x="2296" y="83"/>
                  </a:lnTo>
                  <a:lnTo>
                    <a:pt x="2294" y="86"/>
                  </a:lnTo>
                  <a:lnTo>
                    <a:pt x="2289" y="88"/>
                  </a:lnTo>
                  <a:lnTo>
                    <a:pt x="2285" y="90"/>
                  </a:lnTo>
                  <a:lnTo>
                    <a:pt x="2280" y="88"/>
                  </a:lnTo>
                  <a:lnTo>
                    <a:pt x="2276" y="86"/>
                  </a:lnTo>
                  <a:lnTo>
                    <a:pt x="2272" y="88"/>
                  </a:lnTo>
                  <a:lnTo>
                    <a:pt x="2267" y="90"/>
                  </a:lnTo>
                  <a:lnTo>
                    <a:pt x="2261" y="88"/>
                  </a:lnTo>
                  <a:lnTo>
                    <a:pt x="2258" y="86"/>
                  </a:lnTo>
                  <a:lnTo>
                    <a:pt x="2254" y="83"/>
                  </a:lnTo>
                  <a:lnTo>
                    <a:pt x="2252" y="86"/>
                  </a:lnTo>
                  <a:lnTo>
                    <a:pt x="2247" y="88"/>
                  </a:lnTo>
                  <a:lnTo>
                    <a:pt x="2241" y="90"/>
                  </a:lnTo>
                  <a:lnTo>
                    <a:pt x="2238" y="88"/>
                  </a:lnTo>
                  <a:lnTo>
                    <a:pt x="2234" y="86"/>
                  </a:lnTo>
                  <a:lnTo>
                    <a:pt x="2228" y="88"/>
                  </a:lnTo>
                  <a:lnTo>
                    <a:pt x="2225" y="90"/>
                  </a:lnTo>
                  <a:lnTo>
                    <a:pt x="2219" y="88"/>
                  </a:lnTo>
                  <a:lnTo>
                    <a:pt x="2216" y="86"/>
                  </a:lnTo>
                  <a:lnTo>
                    <a:pt x="2212" y="83"/>
                  </a:lnTo>
                  <a:lnTo>
                    <a:pt x="2208" y="86"/>
                  </a:lnTo>
                  <a:lnTo>
                    <a:pt x="2204" y="88"/>
                  </a:lnTo>
                  <a:lnTo>
                    <a:pt x="2199" y="90"/>
                  </a:lnTo>
                  <a:lnTo>
                    <a:pt x="2193" y="88"/>
                  </a:lnTo>
                  <a:lnTo>
                    <a:pt x="2190" y="86"/>
                  </a:lnTo>
                  <a:lnTo>
                    <a:pt x="2186" y="88"/>
                  </a:lnTo>
                  <a:lnTo>
                    <a:pt x="2181" y="90"/>
                  </a:lnTo>
                  <a:lnTo>
                    <a:pt x="2175" y="88"/>
                  </a:lnTo>
                  <a:lnTo>
                    <a:pt x="2171" y="86"/>
                  </a:lnTo>
                  <a:lnTo>
                    <a:pt x="2168" y="83"/>
                  </a:lnTo>
                  <a:lnTo>
                    <a:pt x="2166" y="86"/>
                  </a:lnTo>
                  <a:lnTo>
                    <a:pt x="2160" y="88"/>
                  </a:lnTo>
                  <a:lnTo>
                    <a:pt x="2157" y="90"/>
                  </a:lnTo>
                  <a:lnTo>
                    <a:pt x="2151" y="88"/>
                  </a:lnTo>
                  <a:lnTo>
                    <a:pt x="2148" y="86"/>
                  </a:lnTo>
                  <a:lnTo>
                    <a:pt x="2144" y="88"/>
                  </a:lnTo>
                  <a:lnTo>
                    <a:pt x="2138" y="90"/>
                  </a:lnTo>
                  <a:lnTo>
                    <a:pt x="2133" y="88"/>
                  </a:lnTo>
                  <a:lnTo>
                    <a:pt x="2129" y="86"/>
                  </a:lnTo>
                  <a:lnTo>
                    <a:pt x="2125" y="83"/>
                  </a:lnTo>
                  <a:lnTo>
                    <a:pt x="2122" y="86"/>
                  </a:lnTo>
                  <a:lnTo>
                    <a:pt x="2118" y="88"/>
                  </a:lnTo>
                  <a:lnTo>
                    <a:pt x="2113" y="90"/>
                  </a:lnTo>
                  <a:lnTo>
                    <a:pt x="2109" y="88"/>
                  </a:lnTo>
                  <a:lnTo>
                    <a:pt x="2105" y="86"/>
                  </a:lnTo>
                  <a:lnTo>
                    <a:pt x="2100" y="88"/>
                  </a:lnTo>
                  <a:lnTo>
                    <a:pt x="2096" y="90"/>
                  </a:lnTo>
                  <a:lnTo>
                    <a:pt x="2091" y="88"/>
                  </a:lnTo>
                  <a:lnTo>
                    <a:pt x="2085" y="86"/>
                  </a:lnTo>
                  <a:lnTo>
                    <a:pt x="2083" y="83"/>
                  </a:lnTo>
                  <a:lnTo>
                    <a:pt x="2080" y="86"/>
                  </a:lnTo>
                  <a:lnTo>
                    <a:pt x="2076" y="88"/>
                  </a:lnTo>
                  <a:lnTo>
                    <a:pt x="2070" y="90"/>
                  </a:lnTo>
                  <a:lnTo>
                    <a:pt x="2067" y="88"/>
                  </a:lnTo>
                  <a:lnTo>
                    <a:pt x="2061" y="86"/>
                  </a:lnTo>
                  <a:lnTo>
                    <a:pt x="2058" y="88"/>
                  </a:lnTo>
                  <a:lnTo>
                    <a:pt x="2054" y="90"/>
                  </a:lnTo>
                  <a:lnTo>
                    <a:pt x="2048" y="88"/>
                  </a:lnTo>
                  <a:lnTo>
                    <a:pt x="2043" y="86"/>
                  </a:lnTo>
                  <a:lnTo>
                    <a:pt x="2041" y="83"/>
                  </a:lnTo>
                  <a:lnTo>
                    <a:pt x="2037" y="86"/>
                  </a:lnTo>
                  <a:lnTo>
                    <a:pt x="2034" y="88"/>
                  </a:lnTo>
                  <a:lnTo>
                    <a:pt x="2028" y="90"/>
                  </a:lnTo>
                  <a:lnTo>
                    <a:pt x="2023" y="88"/>
                  </a:lnTo>
                  <a:lnTo>
                    <a:pt x="2019" y="86"/>
                  </a:lnTo>
                  <a:lnTo>
                    <a:pt x="2015" y="88"/>
                  </a:lnTo>
                  <a:lnTo>
                    <a:pt x="2010" y="90"/>
                  </a:lnTo>
                  <a:lnTo>
                    <a:pt x="2004" y="88"/>
                  </a:lnTo>
                  <a:lnTo>
                    <a:pt x="2001" y="86"/>
                  </a:lnTo>
                  <a:lnTo>
                    <a:pt x="1997" y="83"/>
                  </a:lnTo>
                  <a:lnTo>
                    <a:pt x="1993" y="86"/>
                  </a:lnTo>
                  <a:lnTo>
                    <a:pt x="1990" y="88"/>
                  </a:lnTo>
                  <a:lnTo>
                    <a:pt x="1984" y="90"/>
                  </a:lnTo>
                  <a:lnTo>
                    <a:pt x="1980" y="88"/>
                  </a:lnTo>
                  <a:lnTo>
                    <a:pt x="1975" y="86"/>
                  </a:lnTo>
                  <a:lnTo>
                    <a:pt x="1971" y="88"/>
                  </a:lnTo>
                  <a:lnTo>
                    <a:pt x="1968" y="90"/>
                  </a:lnTo>
                  <a:lnTo>
                    <a:pt x="1962" y="88"/>
                  </a:lnTo>
                  <a:lnTo>
                    <a:pt x="1958" y="86"/>
                  </a:lnTo>
                  <a:lnTo>
                    <a:pt x="1955" y="83"/>
                  </a:lnTo>
                  <a:lnTo>
                    <a:pt x="1951" y="86"/>
                  </a:lnTo>
                  <a:lnTo>
                    <a:pt x="1947" y="88"/>
                  </a:lnTo>
                  <a:lnTo>
                    <a:pt x="1942" y="90"/>
                  </a:lnTo>
                  <a:lnTo>
                    <a:pt x="1936" y="88"/>
                  </a:lnTo>
                  <a:lnTo>
                    <a:pt x="1933" y="86"/>
                  </a:lnTo>
                  <a:lnTo>
                    <a:pt x="1929" y="88"/>
                  </a:lnTo>
                  <a:lnTo>
                    <a:pt x="1923" y="90"/>
                  </a:lnTo>
                  <a:lnTo>
                    <a:pt x="1920" y="88"/>
                  </a:lnTo>
                  <a:lnTo>
                    <a:pt x="1914" y="86"/>
                  </a:lnTo>
                  <a:lnTo>
                    <a:pt x="1912" y="83"/>
                  </a:lnTo>
                  <a:lnTo>
                    <a:pt x="1909" y="86"/>
                  </a:lnTo>
                  <a:lnTo>
                    <a:pt x="1905" y="88"/>
                  </a:lnTo>
                  <a:lnTo>
                    <a:pt x="1900" y="90"/>
                  </a:lnTo>
                  <a:lnTo>
                    <a:pt x="1894" y="88"/>
                  </a:lnTo>
                  <a:lnTo>
                    <a:pt x="1890" y="86"/>
                  </a:lnTo>
                  <a:lnTo>
                    <a:pt x="1887" y="88"/>
                  </a:lnTo>
                  <a:lnTo>
                    <a:pt x="1881" y="90"/>
                  </a:lnTo>
                  <a:lnTo>
                    <a:pt x="1878" y="88"/>
                  </a:lnTo>
                  <a:lnTo>
                    <a:pt x="1872" y="86"/>
                  </a:lnTo>
                  <a:lnTo>
                    <a:pt x="1870" y="83"/>
                  </a:lnTo>
                  <a:lnTo>
                    <a:pt x="1866" y="86"/>
                  </a:lnTo>
                  <a:lnTo>
                    <a:pt x="1863" y="88"/>
                  </a:lnTo>
                  <a:lnTo>
                    <a:pt x="1857" y="90"/>
                  </a:lnTo>
                  <a:lnTo>
                    <a:pt x="1852" y="88"/>
                  </a:lnTo>
                  <a:lnTo>
                    <a:pt x="1848" y="86"/>
                  </a:lnTo>
                  <a:lnTo>
                    <a:pt x="1844" y="88"/>
                  </a:lnTo>
                  <a:lnTo>
                    <a:pt x="1839" y="90"/>
                  </a:lnTo>
                  <a:lnTo>
                    <a:pt x="1833" y="88"/>
                  </a:lnTo>
                  <a:lnTo>
                    <a:pt x="1830" y="86"/>
                  </a:lnTo>
                  <a:lnTo>
                    <a:pt x="1826" y="83"/>
                  </a:lnTo>
                  <a:lnTo>
                    <a:pt x="1822" y="86"/>
                  </a:lnTo>
                  <a:lnTo>
                    <a:pt x="1819" y="88"/>
                  </a:lnTo>
                  <a:lnTo>
                    <a:pt x="1813" y="90"/>
                  </a:lnTo>
                  <a:lnTo>
                    <a:pt x="1808" y="88"/>
                  </a:lnTo>
                  <a:lnTo>
                    <a:pt x="1802" y="86"/>
                  </a:lnTo>
                  <a:lnTo>
                    <a:pt x="1800" y="81"/>
                  </a:lnTo>
                  <a:lnTo>
                    <a:pt x="1799" y="75"/>
                  </a:lnTo>
                  <a:lnTo>
                    <a:pt x="1800" y="70"/>
                  </a:lnTo>
                  <a:lnTo>
                    <a:pt x="1802" y="64"/>
                  </a:lnTo>
                  <a:lnTo>
                    <a:pt x="1806" y="63"/>
                  </a:lnTo>
                  <a:lnTo>
                    <a:pt x="1811" y="61"/>
                  </a:lnTo>
                  <a:lnTo>
                    <a:pt x="1811" y="59"/>
                  </a:lnTo>
                  <a:lnTo>
                    <a:pt x="1813" y="53"/>
                  </a:lnTo>
                  <a:lnTo>
                    <a:pt x="1815" y="50"/>
                  </a:lnTo>
                  <a:lnTo>
                    <a:pt x="1821" y="46"/>
                  </a:lnTo>
                  <a:lnTo>
                    <a:pt x="1826" y="44"/>
                  </a:lnTo>
                  <a:close/>
                  <a:moveTo>
                    <a:pt x="3626" y="44"/>
                  </a:moveTo>
                  <a:lnTo>
                    <a:pt x="3624" y="46"/>
                  </a:lnTo>
                  <a:lnTo>
                    <a:pt x="3626" y="46"/>
                  </a:lnTo>
                  <a:lnTo>
                    <a:pt x="3630" y="46"/>
                  </a:lnTo>
                  <a:lnTo>
                    <a:pt x="3626" y="44"/>
                  </a:lnTo>
                  <a:close/>
                  <a:moveTo>
                    <a:pt x="3538" y="44"/>
                  </a:moveTo>
                  <a:lnTo>
                    <a:pt x="3534" y="46"/>
                  </a:lnTo>
                  <a:lnTo>
                    <a:pt x="3540" y="46"/>
                  </a:lnTo>
                  <a:lnTo>
                    <a:pt x="3538" y="44"/>
                  </a:lnTo>
                  <a:close/>
                  <a:moveTo>
                    <a:pt x="28" y="42"/>
                  </a:moveTo>
                  <a:lnTo>
                    <a:pt x="33" y="44"/>
                  </a:lnTo>
                  <a:lnTo>
                    <a:pt x="39" y="48"/>
                  </a:lnTo>
                  <a:lnTo>
                    <a:pt x="41" y="52"/>
                  </a:lnTo>
                  <a:lnTo>
                    <a:pt x="42" y="57"/>
                  </a:lnTo>
                  <a:lnTo>
                    <a:pt x="42" y="59"/>
                  </a:lnTo>
                  <a:lnTo>
                    <a:pt x="46" y="61"/>
                  </a:lnTo>
                  <a:lnTo>
                    <a:pt x="48" y="61"/>
                  </a:lnTo>
                  <a:lnTo>
                    <a:pt x="52" y="61"/>
                  </a:lnTo>
                  <a:lnTo>
                    <a:pt x="55" y="59"/>
                  </a:lnTo>
                  <a:lnTo>
                    <a:pt x="55" y="57"/>
                  </a:lnTo>
                  <a:lnTo>
                    <a:pt x="55" y="52"/>
                  </a:lnTo>
                  <a:lnTo>
                    <a:pt x="59" y="48"/>
                  </a:lnTo>
                  <a:lnTo>
                    <a:pt x="64" y="44"/>
                  </a:lnTo>
                  <a:lnTo>
                    <a:pt x="70" y="42"/>
                  </a:lnTo>
                  <a:lnTo>
                    <a:pt x="75" y="44"/>
                  </a:lnTo>
                  <a:lnTo>
                    <a:pt x="81" y="48"/>
                  </a:lnTo>
                  <a:lnTo>
                    <a:pt x="83" y="52"/>
                  </a:lnTo>
                  <a:lnTo>
                    <a:pt x="85" y="57"/>
                  </a:lnTo>
                  <a:lnTo>
                    <a:pt x="85" y="59"/>
                  </a:lnTo>
                  <a:lnTo>
                    <a:pt x="88" y="61"/>
                  </a:lnTo>
                  <a:lnTo>
                    <a:pt x="92" y="63"/>
                  </a:lnTo>
                  <a:lnTo>
                    <a:pt x="94" y="61"/>
                  </a:lnTo>
                  <a:lnTo>
                    <a:pt x="98" y="59"/>
                  </a:lnTo>
                  <a:lnTo>
                    <a:pt x="98" y="57"/>
                  </a:lnTo>
                  <a:lnTo>
                    <a:pt x="99" y="52"/>
                  </a:lnTo>
                  <a:lnTo>
                    <a:pt x="101" y="48"/>
                  </a:lnTo>
                  <a:lnTo>
                    <a:pt x="107" y="44"/>
                  </a:lnTo>
                  <a:lnTo>
                    <a:pt x="112" y="42"/>
                  </a:lnTo>
                  <a:lnTo>
                    <a:pt x="118" y="44"/>
                  </a:lnTo>
                  <a:lnTo>
                    <a:pt x="123" y="48"/>
                  </a:lnTo>
                  <a:lnTo>
                    <a:pt x="127" y="52"/>
                  </a:lnTo>
                  <a:lnTo>
                    <a:pt x="127" y="57"/>
                  </a:lnTo>
                  <a:lnTo>
                    <a:pt x="127" y="59"/>
                  </a:lnTo>
                  <a:lnTo>
                    <a:pt x="131" y="61"/>
                  </a:lnTo>
                  <a:lnTo>
                    <a:pt x="134" y="61"/>
                  </a:lnTo>
                  <a:lnTo>
                    <a:pt x="136" y="61"/>
                  </a:lnTo>
                  <a:lnTo>
                    <a:pt x="140" y="59"/>
                  </a:lnTo>
                  <a:lnTo>
                    <a:pt x="140" y="57"/>
                  </a:lnTo>
                  <a:lnTo>
                    <a:pt x="142" y="52"/>
                  </a:lnTo>
                  <a:lnTo>
                    <a:pt x="145" y="48"/>
                  </a:lnTo>
                  <a:lnTo>
                    <a:pt x="149" y="44"/>
                  </a:lnTo>
                  <a:lnTo>
                    <a:pt x="154" y="42"/>
                  </a:lnTo>
                  <a:lnTo>
                    <a:pt x="162" y="44"/>
                  </a:lnTo>
                  <a:lnTo>
                    <a:pt x="165" y="48"/>
                  </a:lnTo>
                  <a:lnTo>
                    <a:pt x="169" y="52"/>
                  </a:lnTo>
                  <a:lnTo>
                    <a:pt x="171" y="57"/>
                  </a:lnTo>
                  <a:lnTo>
                    <a:pt x="169" y="59"/>
                  </a:lnTo>
                  <a:lnTo>
                    <a:pt x="173" y="61"/>
                  </a:lnTo>
                  <a:lnTo>
                    <a:pt x="177" y="63"/>
                  </a:lnTo>
                  <a:lnTo>
                    <a:pt x="180" y="61"/>
                  </a:lnTo>
                  <a:lnTo>
                    <a:pt x="184" y="59"/>
                  </a:lnTo>
                  <a:lnTo>
                    <a:pt x="184" y="57"/>
                  </a:lnTo>
                  <a:lnTo>
                    <a:pt x="184" y="52"/>
                  </a:lnTo>
                  <a:lnTo>
                    <a:pt x="188" y="48"/>
                  </a:lnTo>
                  <a:lnTo>
                    <a:pt x="193" y="44"/>
                  </a:lnTo>
                  <a:lnTo>
                    <a:pt x="199" y="42"/>
                  </a:lnTo>
                  <a:lnTo>
                    <a:pt x="204" y="44"/>
                  </a:lnTo>
                  <a:lnTo>
                    <a:pt x="210" y="48"/>
                  </a:lnTo>
                  <a:lnTo>
                    <a:pt x="211" y="52"/>
                  </a:lnTo>
                  <a:lnTo>
                    <a:pt x="213" y="57"/>
                  </a:lnTo>
                  <a:lnTo>
                    <a:pt x="213" y="59"/>
                  </a:lnTo>
                  <a:lnTo>
                    <a:pt x="217" y="61"/>
                  </a:lnTo>
                  <a:lnTo>
                    <a:pt x="221" y="63"/>
                  </a:lnTo>
                  <a:lnTo>
                    <a:pt x="224" y="61"/>
                  </a:lnTo>
                  <a:lnTo>
                    <a:pt x="228" y="59"/>
                  </a:lnTo>
                  <a:lnTo>
                    <a:pt x="228" y="57"/>
                  </a:lnTo>
                  <a:lnTo>
                    <a:pt x="228" y="52"/>
                  </a:lnTo>
                  <a:lnTo>
                    <a:pt x="232" y="48"/>
                  </a:lnTo>
                  <a:lnTo>
                    <a:pt x="237" y="44"/>
                  </a:lnTo>
                  <a:lnTo>
                    <a:pt x="243" y="42"/>
                  </a:lnTo>
                  <a:lnTo>
                    <a:pt x="248" y="44"/>
                  </a:lnTo>
                  <a:lnTo>
                    <a:pt x="254" y="48"/>
                  </a:lnTo>
                  <a:lnTo>
                    <a:pt x="256" y="52"/>
                  </a:lnTo>
                  <a:lnTo>
                    <a:pt x="257" y="57"/>
                  </a:lnTo>
                  <a:lnTo>
                    <a:pt x="257" y="59"/>
                  </a:lnTo>
                  <a:lnTo>
                    <a:pt x="261" y="61"/>
                  </a:lnTo>
                  <a:lnTo>
                    <a:pt x="263" y="61"/>
                  </a:lnTo>
                  <a:lnTo>
                    <a:pt x="267" y="61"/>
                  </a:lnTo>
                  <a:lnTo>
                    <a:pt x="270" y="59"/>
                  </a:lnTo>
                  <a:lnTo>
                    <a:pt x="270" y="57"/>
                  </a:lnTo>
                  <a:lnTo>
                    <a:pt x="270" y="52"/>
                  </a:lnTo>
                  <a:lnTo>
                    <a:pt x="274" y="48"/>
                  </a:lnTo>
                  <a:lnTo>
                    <a:pt x="279" y="44"/>
                  </a:lnTo>
                  <a:lnTo>
                    <a:pt x="285" y="42"/>
                  </a:lnTo>
                  <a:lnTo>
                    <a:pt x="290" y="44"/>
                  </a:lnTo>
                  <a:lnTo>
                    <a:pt x="296" y="48"/>
                  </a:lnTo>
                  <a:lnTo>
                    <a:pt x="300" y="52"/>
                  </a:lnTo>
                  <a:lnTo>
                    <a:pt x="300" y="57"/>
                  </a:lnTo>
                  <a:lnTo>
                    <a:pt x="300" y="59"/>
                  </a:lnTo>
                  <a:lnTo>
                    <a:pt x="303" y="61"/>
                  </a:lnTo>
                  <a:lnTo>
                    <a:pt x="307" y="63"/>
                  </a:lnTo>
                  <a:lnTo>
                    <a:pt x="309" y="61"/>
                  </a:lnTo>
                  <a:lnTo>
                    <a:pt x="312" y="59"/>
                  </a:lnTo>
                  <a:lnTo>
                    <a:pt x="312" y="57"/>
                  </a:lnTo>
                  <a:lnTo>
                    <a:pt x="314" y="52"/>
                  </a:lnTo>
                  <a:lnTo>
                    <a:pt x="318" y="48"/>
                  </a:lnTo>
                  <a:lnTo>
                    <a:pt x="322" y="44"/>
                  </a:lnTo>
                  <a:lnTo>
                    <a:pt x="327" y="42"/>
                  </a:lnTo>
                  <a:lnTo>
                    <a:pt x="334" y="44"/>
                  </a:lnTo>
                  <a:lnTo>
                    <a:pt x="338" y="48"/>
                  </a:lnTo>
                  <a:lnTo>
                    <a:pt x="342" y="52"/>
                  </a:lnTo>
                  <a:lnTo>
                    <a:pt x="344" y="57"/>
                  </a:lnTo>
                  <a:lnTo>
                    <a:pt x="342" y="59"/>
                  </a:lnTo>
                  <a:lnTo>
                    <a:pt x="346" y="61"/>
                  </a:lnTo>
                  <a:lnTo>
                    <a:pt x="349" y="63"/>
                  </a:lnTo>
                  <a:lnTo>
                    <a:pt x="353" y="61"/>
                  </a:lnTo>
                  <a:lnTo>
                    <a:pt x="357" y="59"/>
                  </a:lnTo>
                  <a:lnTo>
                    <a:pt x="357" y="57"/>
                  </a:lnTo>
                  <a:lnTo>
                    <a:pt x="357" y="52"/>
                  </a:lnTo>
                  <a:lnTo>
                    <a:pt x="360" y="48"/>
                  </a:lnTo>
                  <a:lnTo>
                    <a:pt x="366" y="44"/>
                  </a:lnTo>
                  <a:lnTo>
                    <a:pt x="371" y="42"/>
                  </a:lnTo>
                  <a:lnTo>
                    <a:pt x="377" y="44"/>
                  </a:lnTo>
                  <a:lnTo>
                    <a:pt x="382" y="48"/>
                  </a:lnTo>
                  <a:lnTo>
                    <a:pt x="384" y="52"/>
                  </a:lnTo>
                  <a:lnTo>
                    <a:pt x="386" y="57"/>
                  </a:lnTo>
                  <a:lnTo>
                    <a:pt x="386" y="59"/>
                  </a:lnTo>
                  <a:lnTo>
                    <a:pt x="390" y="61"/>
                  </a:lnTo>
                  <a:lnTo>
                    <a:pt x="391" y="61"/>
                  </a:lnTo>
                  <a:lnTo>
                    <a:pt x="395" y="61"/>
                  </a:lnTo>
                  <a:lnTo>
                    <a:pt x="399" y="59"/>
                  </a:lnTo>
                  <a:lnTo>
                    <a:pt x="399" y="57"/>
                  </a:lnTo>
                  <a:lnTo>
                    <a:pt x="401" y="52"/>
                  </a:lnTo>
                  <a:lnTo>
                    <a:pt x="402" y="48"/>
                  </a:lnTo>
                  <a:lnTo>
                    <a:pt x="408" y="44"/>
                  </a:lnTo>
                  <a:lnTo>
                    <a:pt x="413" y="42"/>
                  </a:lnTo>
                  <a:lnTo>
                    <a:pt x="419" y="44"/>
                  </a:lnTo>
                  <a:lnTo>
                    <a:pt x="425" y="48"/>
                  </a:lnTo>
                  <a:lnTo>
                    <a:pt x="428" y="52"/>
                  </a:lnTo>
                  <a:lnTo>
                    <a:pt x="428" y="57"/>
                  </a:lnTo>
                  <a:lnTo>
                    <a:pt x="428" y="59"/>
                  </a:lnTo>
                  <a:lnTo>
                    <a:pt x="432" y="61"/>
                  </a:lnTo>
                  <a:lnTo>
                    <a:pt x="436" y="63"/>
                  </a:lnTo>
                  <a:lnTo>
                    <a:pt x="437" y="61"/>
                  </a:lnTo>
                  <a:lnTo>
                    <a:pt x="441" y="59"/>
                  </a:lnTo>
                  <a:lnTo>
                    <a:pt x="441" y="57"/>
                  </a:lnTo>
                  <a:lnTo>
                    <a:pt x="443" y="52"/>
                  </a:lnTo>
                  <a:lnTo>
                    <a:pt x="447" y="48"/>
                  </a:lnTo>
                  <a:lnTo>
                    <a:pt x="450" y="44"/>
                  </a:lnTo>
                  <a:lnTo>
                    <a:pt x="456" y="42"/>
                  </a:lnTo>
                  <a:lnTo>
                    <a:pt x="463" y="44"/>
                  </a:lnTo>
                  <a:lnTo>
                    <a:pt x="467" y="48"/>
                  </a:lnTo>
                  <a:lnTo>
                    <a:pt x="470" y="52"/>
                  </a:lnTo>
                  <a:lnTo>
                    <a:pt x="472" y="57"/>
                  </a:lnTo>
                  <a:lnTo>
                    <a:pt x="470" y="59"/>
                  </a:lnTo>
                  <a:lnTo>
                    <a:pt x="474" y="61"/>
                  </a:lnTo>
                  <a:lnTo>
                    <a:pt x="478" y="61"/>
                  </a:lnTo>
                  <a:lnTo>
                    <a:pt x="481" y="61"/>
                  </a:lnTo>
                  <a:lnTo>
                    <a:pt x="485" y="59"/>
                  </a:lnTo>
                  <a:lnTo>
                    <a:pt x="483" y="57"/>
                  </a:lnTo>
                  <a:lnTo>
                    <a:pt x="485" y="52"/>
                  </a:lnTo>
                  <a:lnTo>
                    <a:pt x="489" y="48"/>
                  </a:lnTo>
                  <a:lnTo>
                    <a:pt x="492" y="44"/>
                  </a:lnTo>
                  <a:lnTo>
                    <a:pt x="500" y="42"/>
                  </a:lnTo>
                  <a:lnTo>
                    <a:pt x="505" y="44"/>
                  </a:lnTo>
                  <a:lnTo>
                    <a:pt x="509" y="48"/>
                  </a:lnTo>
                  <a:lnTo>
                    <a:pt x="513" y="52"/>
                  </a:lnTo>
                  <a:lnTo>
                    <a:pt x="515" y="57"/>
                  </a:lnTo>
                  <a:lnTo>
                    <a:pt x="515" y="59"/>
                  </a:lnTo>
                  <a:lnTo>
                    <a:pt x="518" y="61"/>
                  </a:lnTo>
                  <a:lnTo>
                    <a:pt x="520" y="63"/>
                  </a:lnTo>
                  <a:lnTo>
                    <a:pt x="524" y="61"/>
                  </a:lnTo>
                  <a:lnTo>
                    <a:pt x="527" y="59"/>
                  </a:lnTo>
                  <a:lnTo>
                    <a:pt x="527" y="57"/>
                  </a:lnTo>
                  <a:lnTo>
                    <a:pt x="527" y="52"/>
                  </a:lnTo>
                  <a:lnTo>
                    <a:pt x="531" y="48"/>
                  </a:lnTo>
                  <a:lnTo>
                    <a:pt x="537" y="44"/>
                  </a:lnTo>
                  <a:lnTo>
                    <a:pt x="542" y="42"/>
                  </a:lnTo>
                  <a:lnTo>
                    <a:pt x="548" y="44"/>
                  </a:lnTo>
                  <a:lnTo>
                    <a:pt x="553" y="48"/>
                  </a:lnTo>
                  <a:lnTo>
                    <a:pt x="555" y="52"/>
                  </a:lnTo>
                  <a:lnTo>
                    <a:pt x="557" y="57"/>
                  </a:lnTo>
                  <a:lnTo>
                    <a:pt x="557" y="59"/>
                  </a:lnTo>
                  <a:lnTo>
                    <a:pt x="560" y="61"/>
                  </a:lnTo>
                  <a:lnTo>
                    <a:pt x="564" y="63"/>
                  </a:lnTo>
                  <a:lnTo>
                    <a:pt x="566" y="61"/>
                  </a:lnTo>
                  <a:lnTo>
                    <a:pt x="570" y="59"/>
                  </a:lnTo>
                  <a:lnTo>
                    <a:pt x="570" y="57"/>
                  </a:lnTo>
                  <a:lnTo>
                    <a:pt x="571" y="52"/>
                  </a:lnTo>
                  <a:lnTo>
                    <a:pt x="575" y="48"/>
                  </a:lnTo>
                  <a:lnTo>
                    <a:pt x="579" y="44"/>
                  </a:lnTo>
                  <a:lnTo>
                    <a:pt x="586" y="42"/>
                  </a:lnTo>
                  <a:lnTo>
                    <a:pt x="592" y="44"/>
                  </a:lnTo>
                  <a:lnTo>
                    <a:pt x="595" y="48"/>
                  </a:lnTo>
                  <a:lnTo>
                    <a:pt x="599" y="52"/>
                  </a:lnTo>
                  <a:lnTo>
                    <a:pt x="601" y="57"/>
                  </a:lnTo>
                  <a:lnTo>
                    <a:pt x="601" y="59"/>
                  </a:lnTo>
                  <a:lnTo>
                    <a:pt x="605" y="61"/>
                  </a:lnTo>
                  <a:lnTo>
                    <a:pt x="610" y="64"/>
                  </a:lnTo>
                  <a:lnTo>
                    <a:pt x="612" y="68"/>
                  </a:lnTo>
                  <a:lnTo>
                    <a:pt x="612" y="74"/>
                  </a:lnTo>
                  <a:lnTo>
                    <a:pt x="612" y="79"/>
                  </a:lnTo>
                  <a:lnTo>
                    <a:pt x="608" y="85"/>
                  </a:lnTo>
                  <a:lnTo>
                    <a:pt x="605" y="86"/>
                  </a:lnTo>
                  <a:lnTo>
                    <a:pt x="597" y="88"/>
                  </a:lnTo>
                  <a:lnTo>
                    <a:pt x="595" y="88"/>
                  </a:lnTo>
                  <a:lnTo>
                    <a:pt x="599" y="92"/>
                  </a:lnTo>
                  <a:lnTo>
                    <a:pt x="601" y="99"/>
                  </a:lnTo>
                  <a:lnTo>
                    <a:pt x="601" y="99"/>
                  </a:lnTo>
                  <a:lnTo>
                    <a:pt x="603" y="101"/>
                  </a:lnTo>
                  <a:lnTo>
                    <a:pt x="606" y="103"/>
                  </a:lnTo>
                  <a:lnTo>
                    <a:pt x="610" y="101"/>
                  </a:lnTo>
                  <a:lnTo>
                    <a:pt x="614" y="99"/>
                  </a:lnTo>
                  <a:lnTo>
                    <a:pt x="614" y="99"/>
                  </a:lnTo>
                  <a:lnTo>
                    <a:pt x="614" y="94"/>
                  </a:lnTo>
                  <a:lnTo>
                    <a:pt x="617" y="88"/>
                  </a:lnTo>
                  <a:lnTo>
                    <a:pt x="623" y="85"/>
                  </a:lnTo>
                  <a:lnTo>
                    <a:pt x="628" y="85"/>
                  </a:lnTo>
                  <a:lnTo>
                    <a:pt x="634" y="85"/>
                  </a:lnTo>
                  <a:lnTo>
                    <a:pt x="638" y="88"/>
                  </a:lnTo>
                  <a:lnTo>
                    <a:pt x="641" y="94"/>
                  </a:lnTo>
                  <a:lnTo>
                    <a:pt x="643" y="99"/>
                  </a:lnTo>
                  <a:lnTo>
                    <a:pt x="643" y="99"/>
                  </a:lnTo>
                  <a:lnTo>
                    <a:pt x="647" y="101"/>
                  </a:lnTo>
                  <a:lnTo>
                    <a:pt x="652" y="105"/>
                  </a:lnTo>
                  <a:lnTo>
                    <a:pt x="654" y="109"/>
                  </a:lnTo>
                  <a:lnTo>
                    <a:pt x="656" y="114"/>
                  </a:lnTo>
                  <a:lnTo>
                    <a:pt x="654" y="120"/>
                  </a:lnTo>
                  <a:lnTo>
                    <a:pt x="650" y="125"/>
                  </a:lnTo>
                  <a:lnTo>
                    <a:pt x="647" y="129"/>
                  </a:lnTo>
                  <a:lnTo>
                    <a:pt x="641" y="129"/>
                  </a:lnTo>
                  <a:lnTo>
                    <a:pt x="636" y="129"/>
                  </a:lnTo>
                  <a:lnTo>
                    <a:pt x="630" y="125"/>
                  </a:lnTo>
                  <a:lnTo>
                    <a:pt x="628" y="121"/>
                  </a:lnTo>
                  <a:lnTo>
                    <a:pt x="625" y="125"/>
                  </a:lnTo>
                  <a:lnTo>
                    <a:pt x="621" y="129"/>
                  </a:lnTo>
                  <a:lnTo>
                    <a:pt x="616" y="129"/>
                  </a:lnTo>
                  <a:lnTo>
                    <a:pt x="610" y="129"/>
                  </a:lnTo>
                  <a:lnTo>
                    <a:pt x="606" y="127"/>
                  </a:lnTo>
                  <a:lnTo>
                    <a:pt x="603" y="129"/>
                  </a:lnTo>
                  <a:lnTo>
                    <a:pt x="597" y="129"/>
                  </a:lnTo>
                  <a:lnTo>
                    <a:pt x="594" y="129"/>
                  </a:lnTo>
                  <a:lnTo>
                    <a:pt x="588" y="125"/>
                  </a:lnTo>
                  <a:lnTo>
                    <a:pt x="584" y="121"/>
                  </a:lnTo>
                  <a:lnTo>
                    <a:pt x="582" y="125"/>
                  </a:lnTo>
                  <a:lnTo>
                    <a:pt x="577" y="129"/>
                  </a:lnTo>
                  <a:lnTo>
                    <a:pt x="573" y="129"/>
                  </a:lnTo>
                  <a:lnTo>
                    <a:pt x="568" y="129"/>
                  </a:lnTo>
                  <a:lnTo>
                    <a:pt x="564" y="125"/>
                  </a:lnTo>
                  <a:lnTo>
                    <a:pt x="559" y="129"/>
                  </a:lnTo>
                  <a:lnTo>
                    <a:pt x="555" y="129"/>
                  </a:lnTo>
                  <a:lnTo>
                    <a:pt x="549" y="129"/>
                  </a:lnTo>
                  <a:lnTo>
                    <a:pt x="546" y="125"/>
                  </a:lnTo>
                  <a:lnTo>
                    <a:pt x="542" y="121"/>
                  </a:lnTo>
                  <a:lnTo>
                    <a:pt x="538" y="125"/>
                  </a:lnTo>
                  <a:lnTo>
                    <a:pt x="535" y="129"/>
                  </a:lnTo>
                  <a:lnTo>
                    <a:pt x="529" y="129"/>
                  </a:lnTo>
                  <a:lnTo>
                    <a:pt x="524" y="129"/>
                  </a:lnTo>
                  <a:lnTo>
                    <a:pt x="520" y="127"/>
                  </a:lnTo>
                  <a:lnTo>
                    <a:pt x="516" y="129"/>
                  </a:lnTo>
                  <a:lnTo>
                    <a:pt x="511" y="129"/>
                  </a:lnTo>
                  <a:lnTo>
                    <a:pt x="507" y="129"/>
                  </a:lnTo>
                  <a:lnTo>
                    <a:pt x="502" y="125"/>
                  </a:lnTo>
                  <a:lnTo>
                    <a:pt x="500" y="121"/>
                  </a:lnTo>
                  <a:lnTo>
                    <a:pt x="496" y="125"/>
                  </a:lnTo>
                  <a:lnTo>
                    <a:pt x="491" y="129"/>
                  </a:lnTo>
                  <a:lnTo>
                    <a:pt x="487" y="129"/>
                  </a:lnTo>
                  <a:lnTo>
                    <a:pt x="481" y="129"/>
                  </a:lnTo>
                  <a:lnTo>
                    <a:pt x="478" y="127"/>
                  </a:lnTo>
                  <a:lnTo>
                    <a:pt x="474" y="129"/>
                  </a:lnTo>
                  <a:lnTo>
                    <a:pt x="469" y="129"/>
                  </a:lnTo>
                  <a:lnTo>
                    <a:pt x="463" y="129"/>
                  </a:lnTo>
                  <a:lnTo>
                    <a:pt x="459" y="125"/>
                  </a:lnTo>
                  <a:lnTo>
                    <a:pt x="456" y="121"/>
                  </a:lnTo>
                  <a:lnTo>
                    <a:pt x="454" y="125"/>
                  </a:lnTo>
                  <a:lnTo>
                    <a:pt x="448" y="129"/>
                  </a:lnTo>
                  <a:lnTo>
                    <a:pt x="443" y="129"/>
                  </a:lnTo>
                  <a:lnTo>
                    <a:pt x="439" y="129"/>
                  </a:lnTo>
                  <a:lnTo>
                    <a:pt x="436" y="127"/>
                  </a:lnTo>
                  <a:lnTo>
                    <a:pt x="430" y="129"/>
                  </a:lnTo>
                  <a:lnTo>
                    <a:pt x="426" y="129"/>
                  </a:lnTo>
                  <a:lnTo>
                    <a:pt x="421" y="129"/>
                  </a:lnTo>
                  <a:lnTo>
                    <a:pt x="417" y="125"/>
                  </a:lnTo>
                  <a:lnTo>
                    <a:pt x="413" y="121"/>
                  </a:lnTo>
                  <a:lnTo>
                    <a:pt x="410" y="125"/>
                  </a:lnTo>
                  <a:lnTo>
                    <a:pt x="406" y="129"/>
                  </a:lnTo>
                  <a:lnTo>
                    <a:pt x="401" y="129"/>
                  </a:lnTo>
                  <a:lnTo>
                    <a:pt x="397" y="129"/>
                  </a:lnTo>
                  <a:lnTo>
                    <a:pt x="391" y="127"/>
                  </a:lnTo>
                  <a:lnTo>
                    <a:pt x="388" y="129"/>
                  </a:lnTo>
                  <a:lnTo>
                    <a:pt x="384" y="129"/>
                  </a:lnTo>
                  <a:lnTo>
                    <a:pt x="379" y="129"/>
                  </a:lnTo>
                  <a:lnTo>
                    <a:pt x="375" y="125"/>
                  </a:lnTo>
                  <a:lnTo>
                    <a:pt x="371" y="121"/>
                  </a:lnTo>
                  <a:lnTo>
                    <a:pt x="368" y="125"/>
                  </a:lnTo>
                  <a:lnTo>
                    <a:pt x="364" y="129"/>
                  </a:lnTo>
                  <a:lnTo>
                    <a:pt x="358" y="129"/>
                  </a:lnTo>
                  <a:lnTo>
                    <a:pt x="353" y="129"/>
                  </a:lnTo>
                  <a:lnTo>
                    <a:pt x="349" y="125"/>
                  </a:lnTo>
                  <a:lnTo>
                    <a:pt x="346" y="129"/>
                  </a:lnTo>
                  <a:lnTo>
                    <a:pt x="340" y="129"/>
                  </a:lnTo>
                  <a:lnTo>
                    <a:pt x="334" y="129"/>
                  </a:lnTo>
                  <a:lnTo>
                    <a:pt x="331" y="125"/>
                  </a:lnTo>
                  <a:lnTo>
                    <a:pt x="327" y="121"/>
                  </a:lnTo>
                  <a:lnTo>
                    <a:pt x="325" y="125"/>
                  </a:lnTo>
                  <a:lnTo>
                    <a:pt x="320" y="129"/>
                  </a:lnTo>
                  <a:lnTo>
                    <a:pt x="314" y="129"/>
                  </a:lnTo>
                  <a:lnTo>
                    <a:pt x="311" y="129"/>
                  </a:lnTo>
                  <a:lnTo>
                    <a:pt x="307" y="127"/>
                  </a:lnTo>
                  <a:lnTo>
                    <a:pt x="301" y="129"/>
                  </a:lnTo>
                  <a:lnTo>
                    <a:pt x="298" y="129"/>
                  </a:lnTo>
                  <a:lnTo>
                    <a:pt x="292" y="129"/>
                  </a:lnTo>
                  <a:lnTo>
                    <a:pt x="289" y="125"/>
                  </a:lnTo>
                  <a:lnTo>
                    <a:pt x="285" y="121"/>
                  </a:lnTo>
                  <a:lnTo>
                    <a:pt x="281" y="125"/>
                  </a:lnTo>
                  <a:lnTo>
                    <a:pt x="278" y="129"/>
                  </a:lnTo>
                  <a:lnTo>
                    <a:pt x="272" y="129"/>
                  </a:lnTo>
                  <a:lnTo>
                    <a:pt x="268" y="129"/>
                  </a:lnTo>
                  <a:lnTo>
                    <a:pt x="263" y="127"/>
                  </a:lnTo>
                  <a:lnTo>
                    <a:pt x="259" y="129"/>
                  </a:lnTo>
                  <a:lnTo>
                    <a:pt x="256" y="129"/>
                  </a:lnTo>
                  <a:lnTo>
                    <a:pt x="250" y="129"/>
                  </a:lnTo>
                  <a:lnTo>
                    <a:pt x="246" y="125"/>
                  </a:lnTo>
                  <a:lnTo>
                    <a:pt x="243" y="121"/>
                  </a:lnTo>
                  <a:lnTo>
                    <a:pt x="239" y="125"/>
                  </a:lnTo>
                  <a:lnTo>
                    <a:pt x="235" y="129"/>
                  </a:lnTo>
                  <a:lnTo>
                    <a:pt x="230" y="129"/>
                  </a:lnTo>
                  <a:lnTo>
                    <a:pt x="224" y="129"/>
                  </a:lnTo>
                  <a:lnTo>
                    <a:pt x="221" y="125"/>
                  </a:lnTo>
                  <a:lnTo>
                    <a:pt x="215" y="129"/>
                  </a:lnTo>
                  <a:lnTo>
                    <a:pt x="211" y="129"/>
                  </a:lnTo>
                  <a:lnTo>
                    <a:pt x="206" y="129"/>
                  </a:lnTo>
                  <a:lnTo>
                    <a:pt x="200" y="125"/>
                  </a:lnTo>
                  <a:lnTo>
                    <a:pt x="199" y="121"/>
                  </a:lnTo>
                  <a:lnTo>
                    <a:pt x="195" y="125"/>
                  </a:lnTo>
                  <a:lnTo>
                    <a:pt x="191" y="129"/>
                  </a:lnTo>
                  <a:lnTo>
                    <a:pt x="186" y="129"/>
                  </a:lnTo>
                  <a:lnTo>
                    <a:pt x="180" y="129"/>
                  </a:lnTo>
                  <a:lnTo>
                    <a:pt x="177" y="127"/>
                  </a:lnTo>
                  <a:lnTo>
                    <a:pt x="173" y="129"/>
                  </a:lnTo>
                  <a:lnTo>
                    <a:pt x="167" y="129"/>
                  </a:lnTo>
                  <a:lnTo>
                    <a:pt x="162" y="129"/>
                  </a:lnTo>
                  <a:lnTo>
                    <a:pt x="158" y="125"/>
                  </a:lnTo>
                  <a:lnTo>
                    <a:pt x="154" y="121"/>
                  </a:lnTo>
                  <a:lnTo>
                    <a:pt x="153" y="125"/>
                  </a:lnTo>
                  <a:lnTo>
                    <a:pt x="147" y="129"/>
                  </a:lnTo>
                  <a:lnTo>
                    <a:pt x="142" y="129"/>
                  </a:lnTo>
                  <a:lnTo>
                    <a:pt x="138" y="129"/>
                  </a:lnTo>
                  <a:lnTo>
                    <a:pt x="134" y="127"/>
                  </a:lnTo>
                  <a:lnTo>
                    <a:pt x="131" y="129"/>
                  </a:lnTo>
                  <a:lnTo>
                    <a:pt x="125" y="129"/>
                  </a:lnTo>
                  <a:lnTo>
                    <a:pt x="120" y="129"/>
                  </a:lnTo>
                  <a:lnTo>
                    <a:pt x="116" y="125"/>
                  </a:lnTo>
                  <a:lnTo>
                    <a:pt x="112" y="121"/>
                  </a:lnTo>
                  <a:lnTo>
                    <a:pt x="109" y="125"/>
                  </a:lnTo>
                  <a:lnTo>
                    <a:pt x="105" y="129"/>
                  </a:lnTo>
                  <a:lnTo>
                    <a:pt x="99" y="129"/>
                  </a:lnTo>
                  <a:lnTo>
                    <a:pt x="96" y="129"/>
                  </a:lnTo>
                  <a:lnTo>
                    <a:pt x="92" y="127"/>
                  </a:lnTo>
                  <a:lnTo>
                    <a:pt x="87" y="129"/>
                  </a:lnTo>
                  <a:lnTo>
                    <a:pt x="83" y="129"/>
                  </a:lnTo>
                  <a:lnTo>
                    <a:pt x="77" y="129"/>
                  </a:lnTo>
                  <a:lnTo>
                    <a:pt x="74" y="125"/>
                  </a:lnTo>
                  <a:lnTo>
                    <a:pt x="70" y="121"/>
                  </a:lnTo>
                  <a:lnTo>
                    <a:pt x="66" y="125"/>
                  </a:lnTo>
                  <a:lnTo>
                    <a:pt x="63" y="129"/>
                  </a:lnTo>
                  <a:lnTo>
                    <a:pt x="57" y="129"/>
                  </a:lnTo>
                  <a:lnTo>
                    <a:pt x="52" y="129"/>
                  </a:lnTo>
                  <a:lnTo>
                    <a:pt x="48" y="127"/>
                  </a:lnTo>
                  <a:lnTo>
                    <a:pt x="44" y="129"/>
                  </a:lnTo>
                  <a:lnTo>
                    <a:pt x="41" y="129"/>
                  </a:lnTo>
                  <a:lnTo>
                    <a:pt x="35" y="129"/>
                  </a:lnTo>
                  <a:lnTo>
                    <a:pt x="30" y="125"/>
                  </a:lnTo>
                  <a:lnTo>
                    <a:pt x="28" y="121"/>
                  </a:lnTo>
                  <a:lnTo>
                    <a:pt x="24" y="125"/>
                  </a:lnTo>
                  <a:lnTo>
                    <a:pt x="20" y="129"/>
                  </a:lnTo>
                  <a:lnTo>
                    <a:pt x="15" y="129"/>
                  </a:lnTo>
                  <a:lnTo>
                    <a:pt x="9" y="129"/>
                  </a:lnTo>
                  <a:lnTo>
                    <a:pt x="4" y="125"/>
                  </a:lnTo>
                  <a:lnTo>
                    <a:pt x="0" y="120"/>
                  </a:lnTo>
                  <a:lnTo>
                    <a:pt x="0" y="114"/>
                  </a:lnTo>
                  <a:lnTo>
                    <a:pt x="0" y="109"/>
                  </a:lnTo>
                  <a:lnTo>
                    <a:pt x="4" y="105"/>
                  </a:lnTo>
                  <a:lnTo>
                    <a:pt x="8" y="101"/>
                  </a:lnTo>
                  <a:lnTo>
                    <a:pt x="13" y="99"/>
                  </a:lnTo>
                  <a:lnTo>
                    <a:pt x="13" y="99"/>
                  </a:lnTo>
                  <a:lnTo>
                    <a:pt x="13" y="92"/>
                  </a:lnTo>
                  <a:lnTo>
                    <a:pt x="17" y="88"/>
                  </a:lnTo>
                  <a:lnTo>
                    <a:pt x="15" y="88"/>
                  </a:lnTo>
                  <a:lnTo>
                    <a:pt x="9" y="86"/>
                  </a:lnTo>
                  <a:lnTo>
                    <a:pt x="4" y="85"/>
                  </a:lnTo>
                  <a:lnTo>
                    <a:pt x="0" y="79"/>
                  </a:lnTo>
                  <a:lnTo>
                    <a:pt x="0" y="74"/>
                  </a:lnTo>
                  <a:lnTo>
                    <a:pt x="0" y="68"/>
                  </a:lnTo>
                  <a:lnTo>
                    <a:pt x="4" y="64"/>
                  </a:lnTo>
                  <a:lnTo>
                    <a:pt x="8" y="61"/>
                  </a:lnTo>
                  <a:lnTo>
                    <a:pt x="13" y="59"/>
                  </a:lnTo>
                  <a:lnTo>
                    <a:pt x="13" y="57"/>
                  </a:lnTo>
                  <a:lnTo>
                    <a:pt x="13" y="52"/>
                  </a:lnTo>
                  <a:lnTo>
                    <a:pt x="17" y="48"/>
                  </a:lnTo>
                  <a:lnTo>
                    <a:pt x="22" y="44"/>
                  </a:lnTo>
                  <a:lnTo>
                    <a:pt x="28" y="42"/>
                  </a:lnTo>
                  <a:close/>
                  <a:moveTo>
                    <a:pt x="4139" y="41"/>
                  </a:moveTo>
                  <a:lnTo>
                    <a:pt x="4144" y="41"/>
                  </a:lnTo>
                  <a:lnTo>
                    <a:pt x="4150" y="44"/>
                  </a:lnTo>
                  <a:lnTo>
                    <a:pt x="4152" y="50"/>
                  </a:lnTo>
                  <a:lnTo>
                    <a:pt x="4153" y="55"/>
                  </a:lnTo>
                  <a:lnTo>
                    <a:pt x="4153" y="55"/>
                  </a:lnTo>
                  <a:lnTo>
                    <a:pt x="4159" y="57"/>
                  </a:lnTo>
                  <a:lnTo>
                    <a:pt x="4163" y="61"/>
                  </a:lnTo>
                  <a:lnTo>
                    <a:pt x="4164" y="64"/>
                  </a:lnTo>
                  <a:lnTo>
                    <a:pt x="4166" y="70"/>
                  </a:lnTo>
                  <a:lnTo>
                    <a:pt x="4164" y="75"/>
                  </a:lnTo>
                  <a:lnTo>
                    <a:pt x="4161" y="81"/>
                  </a:lnTo>
                  <a:lnTo>
                    <a:pt x="4157" y="85"/>
                  </a:lnTo>
                  <a:lnTo>
                    <a:pt x="4152" y="85"/>
                  </a:lnTo>
                  <a:lnTo>
                    <a:pt x="4152" y="85"/>
                  </a:lnTo>
                  <a:lnTo>
                    <a:pt x="4153" y="88"/>
                  </a:lnTo>
                  <a:lnTo>
                    <a:pt x="4153" y="94"/>
                  </a:lnTo>
                  <a:lnTo>
                    <a:pt x="4153" y="94"/>
                  </a:lnTo>
                  <a:lnTo>
                    <a:pt x="4159" y="96"/>
                  </a:lnTo>
                  <a:lnTo>
                    <a:pt x="4163" y="99"/>
                  </a:lnTo>
                  <a:lnTo>
                    <a:pt x="4164" y="103"/>
                  </a:lnTo>
                  <a:lnTo>
                    <a:pt x="4166" y="109"/>
                  </a:lnTo>
                  <a:lnTo>
                    <a:pt x="4164" y="114"/>
                  </a:lnTo>
                  <a:lnTo>
                    <a:pt x="4161" y="120"/>
                  </a:lnTo>
                  <a:lnTo>
                    <a:pt x="4157" y="123"/>
                  </a:lnTo>
                  <a:lnTo>
                    <a:pt x="4152" y="123"/>
                  </a:lnTo>
                  <a:lnTo>
                    <a:pt x="4146" y="123"/>
                  </a:lnTo>
                  <a:lnTo>
                    <a:pt x="4141" y="120"/>
                  </a:lnTo>
                  <a:lnTo>
                    <a:pt x="4139" y="116"/>
                  </a:lnTo>
                  <a:lnTo>
                    <a:pt x="4135" y="120"/>
                  </a:lnTo>
                  <a:lnTo>
                    <a:pt x="4131" y="123"/>
                  </a:lnTo>
                  <a:lnTo>
                    <a:pt x="4126" y="123"/>
                  </a:lnTo>
                  <a:lnTo>
                    <a:pt x="4120" y="123"/>
                  </a:lnTo>
                  <a:lnTo>
                    <a:pt x="4115" y="120"/>
                  </a:lnTo>
                  <a:lnTo>
                    <a:pt x="4111" y="114"/>
                  </a:lnTo>
                  <a:lnTo>
                    <a:pt x="4111" y="109"/>
                  </a:lnTo>
                  <a:lnTo>
                    <a:pt x="4111" y="103"/>
                  </a:lnTo>
                  <a:lnTo>
                    <a:pt x="4115" y="99"/>
                  </a:lnTo>
                  <a:lnTo>
                    <a:pt x="4119" y="96"/>
                  </a:lnTo>
                  <a:lnTo>
                    <a:pt x="4124" y="94"/>
                  </a:lnTo>
                  <a:lnTo>
                    <a:pt x="4124" y="94"/>
                  </a:lnTo>
                  <a:lnTo>
                    <a:pt x="4124" y="88"/>
                  </a:lnTo>
                  <a:lnTo>
                    <a:pt x="4126" y="85"/>
                  </a:lnTo>
                  <a:lnTo>
                    <a:pt x="4126" y="85"/>
                  </a:lnTo>
                  <a:lnTo>
                    <a:pt x="4120" y="85"/>
                  </a:lnTo>
                  <a:lnTo>
                    <a:pt x="4115" y="81"/>
                  </a:lnTo>
                  <a:lnTo>
                    <a:pt x="4111" y="75"/>
                  </a:lnTo>
                  <a:lnTo>
                    <a:pt x="4111" y="70"/>
                  </a:lnTo>
                  <a:lnTo>
                    <a:pt x="4111" y="64"/>
                  </a:lnTo>
                  <a:lnTo>
                    <a:pt x="4115" y="61"/>
                  </a:lnTo>
                  <a:lnTo>
                    <a:pt x="4119" y="57"/>
                  </a:lnTo>
                  <a:lnTo>
                    <a:pt x="4124" y="55"/>
                  </a:lnTo>
                  <a:lnTo>
                    <a:pt x="4124" y="55"/>
                  </a:lnTo>
                  <a:lnTo>
                    <a:pt x="4124" y="50"/>
                  </a:lnTo>
                  <a:lnTo>
                    <a:pt x="4128" y="44"/>
                  </a:lnTo>
                  <a:lnTo>
                    <a:pt x="4133" y="41"/>
                  </a:lnTo>
                  <a:lnTo>
                    <a:pt x="4139" y="41"/>
                  </a:lnTo>
                  <a:close/>
                  <a:moveTo>
                    <a:pt x="3538" y="6"/>
                  </a:moveTo>
                  <a:lnTo>
                    <a:pt x="3544" y="6"/>
                  </a:lnTo>
                  <a:lnTo>
                    <a:pt x="3549" y="9"/>
                  </a:lnTo>
                  <a:lnTo>
                    <a:pt x="3553" y="15"/>
                  </a:lnTo>
                  <a:lnTo>
                    <a:pt x="3553" y="20"/>
                  </a:lnTo>
                  <a:lnTo>
                    <a:pt x="3553" y="20"/>
                  </a:lnTo>
                  <a:lnTo>
                    <a:pt x="3558" y="22"/>
                  </a:lnTo>
                  <a:lnTo>
                    <a:pt x="3562" y="26"/>
                  </a:lnTo>
                  <a:lnTo>
                    <a:pt x="3566" y="31"/>
                  </a:lnTo>
                  <a:lnTo>
                    <a:pt x="3566" y="35"/>
                  </a:lnTo>
                  <a:lnTo>
                    <a:pt x="3564" y="42"/>
                  </a:lnTo>
                  <a:lnTo>
                    <a:pt x="3562" y="46"/>
                  </a:lnTo>
                  <a:lnTo>
                    <a:pt x="3556" y="50"/>
                  </a:lnTo>
                  <a:lnTo>
                    <a:pt x="3551" y="52"/>
                  </a:lnTo>
                  <a:lnTo>
                    <a:pt x="3555" y="55"/>
                  </a:lnTo>
                  <a:lnTo>
                    <a:pt x="3555" y="61"/>
                  </a:lnTo>
                  <a:lnTo>
                    <a:pt x="3555" y="63"/>
                  </a:lnTo>
                  <a:lnTo>
                    <a:pt x="3558" y="63"/>
                  </a:lnTo>
                  <a:lnTo>
                    <a:pt x="3562" y="64"/>
                  </a:lnTo>
                  <a:lnTo>
                    <a:pt x="3564" y="63"/>
                  </a:lnTo>
                  <a:lnTo>
                    <a:pt x="3567" y="63"/>
                  </a:lnTo>
                  <a:lnTo>
                    <a:pt x="3567" y="61"/>
                  </a:lnTo>
                  <a:lnTo>
                    <a:pt x="3569" y="55"/>
                  </a:lnTo>
                  <a:lnTo>
                    <a:pt x="3571" y="50"/>
                  </a:lnTo>
                  <a:lnTo>
                    <a:pt x="3577" y="48"/>
                  </a:lnTo>
                  <a:lnTo>
                    <a:pt x="3582" y="46"/>
                  </a:lnTo>
                  <a:lnTo>
                    <a:pt x="3588" y="48"/>
                  </a:lnTo>
                  <a:lnTo>
                    <a:pt x="3593" y="50"/>
                  </a:lnTo>
                  <a:lnTo>
                    <a:pt x="3597" y="55"/>
                  </a:lnTo>
                  <a:lnTo>
                    <a:pt x="3597" y="61"/>
                  </a:lnTo>
                  <a:lnTo>
                    <a:pt x="3597" y="63"/>
                  </a:lnTo>
                  <a:lnTo>
                    <a:pt x="3601" y="63"/>
                  </a:lnTo>
                  <a:lnTo>
                    <a:pt x="3604" y="64"/>
                  </a:lnTo>
                  <a:lnTo>
                    <a:pt x="3608" y="63"/>
                  </a:lnTo>
                  <a:lnTo>
                    <a:pt x="3612" y="63"/>
                  </a:lnTo>
                  <a:lnTo>
                    <a:pt x="3610" y="61"/>
                  </a:lnTo>
                  <a:lnTo>
                    <a:pt x="3612" y="55"/>
                  </a:lnTo>
                  <a:lnTo>
                    <a:pt x="3615" y="50"/>
                  </a:lnTo>
                  <a:lnTo>
                    <a:pt x="3613" y="52"/>
                  </a:lnTo>
                  <a:lnTo>
                    <a:pt x="3608" y="50"/>
                  </a:lnTo>
                  <a:lnTo>
                    <a:pt x="3604" y="46"/>
                  </a:lnTo>
                  <a:lnTo>
                    <a:pt x="3601" y="42"/>
                  </a:lnTo>
                  <a:lnTo>
                    <a:pt x="3599" y="35"/>
                  </a:lnTo>
                  <a:lnTo>
                    <a:pt x="3601" y="30"/>
                  </a:lnTo>
                  <a:lnTo>
                    <a:pt x="3602" y="26"/>
                  </a:lnTo>
                  <a:lnTo>
                    <a:pt x="3606" y="22"/>
                  </a:lnTo>
                  <a:lnTo>
                    <a:pt x="3612" y="20"/>
                  </a:lnTo>
                  <a:lnTo>
                    <a:pt x="3612" y="20"/>
                  </a:lnTo>
                  <a:lnTo>
                    <a:pt x="3613" y="15"/>
                  </a:lnTo>
                  <a:lnTo>
                    <a:pt x="3615" y="9"/>
                  </a:lnTo>
                  <a:lnTo>
                    <a:pt x="3621" y="6"/>
                  </a:lnTo>
                  <a:lnTo>
                    <a:pt x="3626" y="6"/>
                  </a:lnTo>
                  <a:lnTo>
                    <a:pt x="3632" y="6"/>
                  </a:lnTo>
                  <a:lnTo>
                    <a:pt x="3637" y="9"/>
                  </a:lnTo>
                  <a:lnTo>
                    <a:pt x="3641" y="15"/>
                  </a:lnTo>
                  <a:lnTo>
                    <a:pt x="3641" y="20"/>
                  </a:lnTo>
                  <a:lnTo>
                    <a:pt x="3641" y="20"/>
                  </a:lnTo>
                  <a:lnTo>
                    <a:pt x="3646" y="22"/>
                  </a:lnTo>
                  <a:lnTo>
                    <a:pt x="3650" y="26"/>
                  </a:lnTo>
                  <a:lnTo>
                    <a:pt x="3654" y="31"/>
                  </a:lnTo>
                  <a:lnTo>
                    <a:pt x="3654" y="35"/>
                  </a:lnTo>
                  <a:lnTo>
                    <a:pt x="3654" y="42"/>
                  </a:lnTo>
                  <a:lnTo>
                    <a:pt x="3650" y="46"/>
                  </a:lnTo>
                  <a:lnTo>
                    <a:pt x="3645" y="50"/>
                  </a:lnTo>
                  <a:lnTo>
                    <a:pt x="3639" y="52"/>
                  </a:lnTo>
                  <a:lnTo>
                    <a:pt x="3635" y="50"/>
                  </a:lnTo>
                  <a:lnTo>
                    <a:pt x="3637" y="53"/>
                  </a:lnTo>
                  <a:lnTo>
                    <a:pt x="3639" y="57"/>
                  </a:lnTo>
                  <a:lnTo>
                    <a:pt x="3641" y="61"/>
                  </a:lnTo>
                  <a:lnTo>
                    <a:pt x="3641" y="63"/>
                  </a:lnTo>
                  <a:lnTo>
                    <a:pt x="3645" y="64"/>
                  </a:lnTo>
                  <a:lnTo>
                    <a:pt x="3650" y="66"/>
                  </a:lnTo>
                  <a:lnTo>
                    <a:pt x="3652" y="72"/>
                  </a:lnTo>
                  <a:lnTo>
                    <a:pt x="3654" y="77"/>
                  </a:lnTo>
                  <a:lnTo>
                    <a:pt x="3652" y="83"/>
                  </a:lnTo>
                  <a:lnTo>
                    <a:pt x="3648" y="86"/>
                  </a:lnTo>
                  <a:lnTo>
                    <a:pt x="3645" y="90"/>
                  </a:lnTo>
                  <a:lnTo>
                    <a:pt x="3637" y="92"/>
                  </a:lnTo>
                  <a:lnTo>
                    <a:pt x="3639" y="96"/>
                  </a:lnTo>
                  <a:lnTo>
                    <a:pt x="3641" y="99"/>
                  </a:lnTo>
                  <a:lnTo>
                    <a:pt x="3641" y="99"/>
                  </a:lnTo>
                  <a:lnTo>
                    <a:pt x="3645" y="101"/>
                  </a:lnTo>
                  <a:lnTo>
                    <a:pt x="3650" y="105"/>
                  </a:lnTo>
                  <a:lnTo>
                    <a:pt x="3652" y="109"/>
                  </a:lnTo>
                  <a:lnTo>
                    <a:pt x="3654" y="114"/>
                  </a:lnTo>
                  <a:lnTo>
                    <a:pt x="3652" y="120"/>
                  </a:lnTo>
                  <a:lnTo>
                    <a:pt x="3648" y="125"/>
                  </a:lnTo>
                  <a:lnTo>
                    <a:pt x="3645" y="129"/>
                  </a:lnTo>
                  <a:lnTo>
                    <a:pt x="3637" y="129"/>
                  </a:lnTo>
                  <a:lnTo>
                    <a:pt x="3634" y="129"/>
                  </a:lnTo>
                  <a:lnTo>
                    <a:pt x="3628" y="125"/>
                  </a:lnTo>
                  <a:lnTo>
                    <a:pt x="3626" y="121"/>
                  </a:lnTo>
                  <a:lnTo>
                    <a:pt x="3623" y="125"/>
                  </a:lnTo>
                  <a:lnTo>
                    <a:pt x="3617" y="129"/>
                  </a:lnTo>
                  <a:lnTo>
                    <a:pt x="3613" y="129"/>
                  </a:lnTo>
                  <a:lnTo>
                    <a:pt x="3608" y="129"/>
                  </a:lnTo>
                  <a:lnTo>
                    <a:pt x="3604" y="127"/>
                  </a:lnTo>
                  <a:lnTo>
                    <a:pt x="3601" y="129"/>
                  </a:lnTo>
                  <a:lnTo>
                    <a:pt x="3595" y="129"/>
                  </a:lnTo>
                  <a:lnTo>
                    <a:pt x="3590" y="129"/>
                  </a:lnTo>
                  <a:lnTo>
                    <a:pt x="3586" y="125"/>
                  </a:lnTo>
                  <a:lnTo>
                    <a:pt x="3582" y="121"/>
                  </a:lnTo>
                  <a:lnTo>
                    <a:pt x="3578" y="125"/>
                  </a:lnTo>
                  <a:lnTo>
                    <a:pt x="3575" y="129"/>
                  </a:lnTo>
                  <a:lnTo>
                    <a:pt x="3569" y="129"/>
                  </a:lnTo>
                  <a:lnTo>
                    <a:pt x="3564" y="129"/>
                  </a:lnTo>
                  <a:lnTo>
                    <a:pt x="3560" y="125"/>
                  </a:lnTo>
                  <a:lnTo>
                    <a:pt x="3556" y="120"/>
                  </a:lnTo>
                  <a:lnTo>
                    <a:pt x="3555" y="114"/>
                  </a:lnTo>
                  <a:lnTo>
                    <a:pt x="3556" y="109"/>
                  </a:lnTo>
                  <a:lnTo>
                    <a:pt x="3558" y="105"/>
                  </a:lnTo>
                  <a:lnTo>
                    <a:pt x="3562" y="101"/>
                  </a:lnTo>
                  <a:lnTo>
                    <a:pt x="3567" y="99"/>
                  </a:lnTo>
                  <a:lnTo>
                    <a:pt x="3567" y="99"/>
                  </a:lnTo>
                  <a:lnTo>
                    <a:pt x="3567" y="96"/>
                  </a:lnTo>
                  <a:lnTo>
                    <a:pt x="3569" y="92"/>
                  </a:lnTo>
                  <a:lnTo>
                    <a:pt x="3569" y="92"/>
                  </a:lnTo>
                  <a:lnTo>
                    <a:pt x="3566" y="90"/>
                  </a:lnTo>
                  <a:lnTo>
                    <a:pt x="3562" y="88"/>
                  </a:lnTo>
                  <a:lnTo>
                    <a:pt x="3556" y="90"/>
                  </a:lnTo>
                  <a:lnTo>
                    <a:pt x="3553" y="92"/>
                  </a:lnTo>
                  <a:lnTo>
                    <a:pt x="3547" y="90"/>
                  </a:lnTo>
                  <a:lnTo>
                    <a:pt x="3544" y="88"/>
                  </a:lnTo>
                  <a:lnTo>
                    <a:pt x="3540" y="85"/>
                  </a:lnTo>
                  <a:lnTo>
                    <a:pt x="3536" y="88"/>
                  </a:lnTo>
                  <a:lnTo>
                    <a:pt x="3533" y="90"/>
                  </a:lnTo>
                  <a:lnTo>
                    <a:pt x="3527" y="92"/>
                  </a:lnTo>
                  <a:lnTo>
                    <a:pt x="3522" y="90"/>
                  </a:lnTo>
                  <a:lnTo>
                    <a:pt x="3516" y="86"/>
                  </a:lnTo>
                  <a:lnTo>
                    <a:pt x="3514" y="83"/>
                  </a:lnTo>
                  <a:lnTo>
                    <a:pt x="3512" y="77"/>
                  </a:lnTo>
                  <a:lnTo>
                    <a:pt x="3512" y="72"/>
                  </a:lnTo>
                  <a:lnTo>
                    <a:pt x="3516" y="66"/>
                  </a:lnTo>
                  <a:lnTo>
                    <a:pt x="3520" y="64"/>
                  </a:lnTo>
                  <a:lnTo>
                    <a:pt x="3525" y="63"/>
                  </a:lnTo>
                  <a:lnTo>
                    <a:pt x="3525" y="61"/>
                  </a:lnTo>
                  <a:lnTo>
                    <a:pt x="3525" y="57"/>
                  </a:lnTo>
                  <a:lnTo>
                    <a:pt x="3527" y="53"/>
                  </a:lnTo>
                  <a:lnTo>
                    <a:pt x="3531" y="50"/>
                  </a:lnTo>
                  <a:lnTo>
                    <a:pt x="3525" y="52"/>
                  </a:lnTo>
                  <a:lnTo>
                    <a:pt x="3520" y="50"/>
                  </a:lnTo>
                  <a:lnTo>
                    <a:pt x="3514" y="46"/>
                  </a:lnTo>
                  <a:lnTo>
                    <a:pt x="3512" y="42"/>
                  </a:lnTo>
                  <a:lnTo>
                    <a:pt x="3511" y="35"/>
                  </a:lnTo>
                  <a:lnTo>
                    <a:pt x="3512" y="30"/>
                  </a:lnTo>
                  <a:lnTo>
                    <a:pt x="3514" y="26"/>
                  </a:lnTo>
                  <a:lnTo>
                    <a:pt x="3518" y="22"/>
                  </a:lnTo>
                  <a:lnTo>
                    <a:pt x="3523" y="20"/>
                  </a:lnTo>
                  <a:lnTo>
                    <a:pt x="3523" y="20"/>
                  </a:lnTo>
                  <a:lnTo>
                    <a:pt x="3525" y="15"/>
                  </a:lnTo>
                  <a:lnTo>
                    <a:pt x="3527" y="9"/>
                  </a:lnTo>
                  <a:lnTo>
                    <a:pt x="3533" y="6"/>
                  </a:lnTo>
                  <a:lnTo>
                    <a:pt x="3538" y="6"/>
                  </a:lnTo>
                  <a:close/>
                  <a:moveTo>
                    <a:pt x="1784" y="2"/>
                  </a:moveTo>
                  <a:lnTo>
                    <a:pt x="1789" y="2"/>
                  </a:lnTo>
                  <a:lnTo>
                    <a:pt x="1793" y="6"/>
                  </a:lnTo>
                  <a:lnTo>
                    <a:pt x="1797" y="11"/>
                  </a:lnTo>
                  <a:lnTo>
                    <a:pt x="1799" y="17"/>
                  </a:lnTo>
                  <a:lnTo>
                    <a:pt x="1799" y="17"/>
                  </a:lnTo>
                  <a:lnTo>
                    <a:pt x="1802" y="18"/>
                  </a:lnTo>
                  <a:lnTo>
                    <a:pt x="1804" y="20"/>
                  </a:lnTo>
                  <a:lnTo>
                    <a:pt x="1808" y="18"/>
                  </a:lnTo>
                  <a:lnTo>
                    <a:pt x="1811" y="17"/>
                  </a:lnTo>
                  <a:lnTo>
                    <a:pt x="1811" y="17"/>
                  </a:lnTo>
                  <a:lnTo>
                    <a:pt x="1813" y="11"/>
                  </a:lnTo>
                  <a:lnTo>
                    <a:pt x="1815" y="6"/>
                  </a:lnTo>
                  <a:lnTo>
                    <a:pt x="1821" y="2"/>
                  </a:lnTo>
                  <a:lnTo>
                    <a:pt x="1826" y="2"/>
                  </a:lnTo>
                  <a:lnTo>
                    <a:pt x="1832" y="2"/>
                  </a:lnTo>
                  <a:lnTo>
                    <a:pt x="1837" y="6"/>
                  </a:lnTo>
                  <a:lnTo>
                    <a:pt x="1841" y="11"/>
                  </a:lnTo>
                  <a:lnTo>
                    <a:pt x="1841" y="17"/>
                  </a:lnTo>
                  <a:lnTo>
                    <a:pt x="1841" y="17"/>
                  </a:lnTo>
                  <a:lnTo>
                    <a:pt x="1844" y="18"/>
                  </a:lnTo>
                  <a:lnTo>
                    <a:pt x="1848" y="20"/>
                  </a:lnTo>
                  <a:lnTo>
                    <a:pt x="1850" y="18"/>
                  </a:lnTo>
                  <a:lnTo>
                    <a:pt x="1854" y="17"/>
                  </a:lnTo>
                  <a:lnTo>
                    <a:pt x="1854" y="17"/>
                  </a:lnTo>
                  <a:lnTo>
                    <a:pt x="1855" y="11"/>
                  </a:lnTo>
                  <a:lnTo>
                    <a:pt x="1859" y="6"/>
                  </a:lnTo>
                  <a:lnTo>
                    <a:pt x="1863" y="2"/>
                  </a:lnTo>
                  <a:lnTo>
                    <a:pt x="1868" y="2"/>
                  </a:lnTo>
                  <a:lnTo>
                    <a:pt x="1876" y="2"/>
                  </a:lnTo>
                  <a:lnTo>
                    <a:pt x="1879" y="6"/>
                  </a:lnTo>
                  <a:lnTo>
                    <a:pt x="1883" y="11"/>
                  </a:lnTo>
                  <a:lnTo>
                    <a:pt x="1885" y="17"/>
                  </a:lnTo>
                  <a:lnTo>
                    <a:pt x="1883" y="17"/>
                  </a:lnTo>
                  <a:lnTo>
                    <a:pt x="1887" y="18"/>
                  </a:lnTo>
                  <a:lnTo>
                    <a:pt x="1890" y="20"/>
                  </a:lnTo>
                  <a:lnTo>
                    <a:pt x="1894" y="18"/>
                  </a:lnTo>
                  <a:lnTo>
                    <a:pt x="1898" y="17"/>
                  </a:lnTo>
                  <a:lnTo>
                    <a:pt x="1898" y="17"/>
                  </a:lnTo>
                  <a:lnTo>
                    <a:pt x="1898" y="11"/>
                  </a:lnTo>
                  <a:lnTo>
                    <a:pt x="1901" y="6"/>
                  </a:lnTo>
                  <a:lnTo>
                    <a:pt x="1907" y="2"/>
                  </a:lnTo>
                  <a:lnTo>
                    <a:pt x="1912" y="2"/>
                  </a:lnTo>
                  <a:lnTo>
                    <a:pt x="1918" y="2"/>
                  </a:lnTo>
                  <a:lnTo>
                    <a:pt x="1922" y="6"/>
                  </a:lnTo>
                  <a:lnTo>
                    <a:pt x="1925" y="11"/>
                  </a:lnTo>
                  <a:lnTo>
                    <a:pt x="1927" y="17"/>
                  </a:lnTo>
                  <a:lnTo>
                    <a:pt x="1927" y="17"/>
                  </a:lnTo>
                  <a:lnTo>
                    <a:pt x="1931" y="18"/>
                  </a:lnTo>
                  <a:lnTo>
                    <a:pt x="1933" y="20"/>
                  </a:lnTo>
                  <a:lnTo>
                    <a:pt x="1936" y="18"/>
                  </a:lnTo>
                  <a:lnTo>
                    <a:pt x="1940" y="17"/>
                  </a:lnTo>
                  <a:lnTo>
                    <a:pt x="1940" y="17"/>
                  </a:lnTo>
                  <a:lnTo>
                    <a:pt x="1940" y="11"/>
                  </a:lnTo>
                  <a:lnTo>
                    <a:pt x="1944" y="6"/>
                  </a:lnTo>
                  <a:lnTo>
                    <a:pt x="1949" y="2"/>
                  </a:lnTo>
                  <a:lnTo>
                    <a:pt x="1955" y="2"/>
                  </a:lnTo>
                  <a:lnTo>
                    <a:pt x="1960" y="2"/>
                  </a:lnTo>
                  <a:lnTo>
                    <a:pt x="1966" y="6"/>
                  </a:lnTo>
                  <a:lnTo>
                    <a:pt x="1968" y="11"/>
                  </a:lnTo>
                  <a:lnTo>
                    <a:pt x="1969" y="17"/>
                  </a:lnTo>
                  <a:lnTo>
                    <a:pt x="1969" y="17"/>
                  </a:lnTo>
                  <a:lnTo>
                    <a:pt x="1973" y="18"/>
                  </a:lnTo>
                  <a:lnTo>
                    <a:pt x="1975" y="20"/>
                  </a:lnTo>
                  <a:lnTo>
                    <a:pt x="1979" y="18"/>
                  </a:lnTo>
                  <a:lnTo>
                    <a:pt x="1982" y="17"/>
                  </a:lnTo>
                  <a:lnTo>
                    <a:pt x="1982" y="17"/>
                  </a:lnTo>
                  <a:lnTo>
                    <a:pt x="1984" y="11"/>
                  </a:lnTo>
                  <a:lnTo>
                    <a:pt x="1986" y="6"/>
                  </a:lnTo>
                  <a:lnTo>
                    <a:pt x="1991" y="2"/>
                  </a:lnTo>
                  <a:lnTo>
                    <a:pt x="1997" y="2"/>
                  </a:lnTo>
                  <a:lnTo>
                    <a:pt x="2002" y="2"/>
                  </a:lnTo>
                  <a:lnTo>
                    <a:pt x="2008" y="6"/>
                  </a:lnTo>
                  <a:lnTo>
                    <a:pt x="2012" y="11"/>
                  </a:lnTo>
                  <a:lnTo>
                    <a:pt x="2012" y="17"/>
                  </a:lnTo>
                  <a:lnTo>
                    <a:pt x="2012" y="17"/>
                  </a:lnTo>
                  <a:lnTo>
                    <a:pt x="2015" y="18"/>
                  </a:lnTo>
                  <a:lnTo>
                    <a:pt x="2019" y="20"/>
                  </a:lnTo>
                  <a:lnTo>
                    <a:pt x="2023" y="18"/>
                  </a:lnTo>
                  <a:lnTo>
                    <a:pt x="2026" y="17"/>
                  </a:lnTo>
                  <a:lnTo>
                    <a:pt x="2026" y="17"/>
                  </a:lnTo>
                  <a:lnTo>
                    <a:pt x="2026" y="11"/>
                  </a:lnTo>
                  <a:lnTo>
                    <a:pt x="2030" y="6"/>
                  </a:lnTo>
                  <a:lnTo>
                    <a:pt x="2035" y="2"/>
                  </a:lnTo>
                  <a:lnTo>
                    <a:pt x="2041" y="2"/>
                  </a:lnTo>
                  <a:lnTo>
                    <a:pt x="2047" y="2"/>
                  </a:lnTo>
                  <a:lnTo>
                    <a:pt x="2052" y="6"/>
                  </a:lnTo>
                  <a:lnTo>
                    <a:pt x="2054" y="11"/>
                  </a:lnTo>
                  <a:lnTo>
                    <a:pt x="2056" y="17"/>
                  </a:lnTo>
                  <a:lnTo>
                    <a:pt x="2056" y="17"/>
                  </a:lnTo>
                  <a:lnTo>
                    <a:pt x="2059" y="18"/>
                  </a:lnTo>
                  <a:lnTo>
                    <a:pt x="2061" y="20"/>
                  </a:lnTo>
                  <a:lnTo>
                    <a:pt x="2065" y="18"/>
                  </a:lnTo>
                  <a:lnTo>
                    <a:pt x="2069" y="17"/>
                  </a:lnTo>
                  <a:lnTo>
                    <a:pt x="2069" y="17"/>
                  </a:lnTo>
                  <a:lnTo>
                    <a:pt x="2069" y="11"/>
                  </a:lnTo>
                  <a:lnTo>
                    <a:pt x="2072" y="6"/>
                  </a:lnTo>
                  <a:lnTo>
                    <a:pt x="2078" y="2"/>
                  </a:lnTo>
                  <a:lnTo>
                    <a:pt x="2083" y="2"/>
                  </a:lnTo>
                  <a:lnTo>
                    <a:pt x="2089" y="2"/>
                  </a:lnTo>
                  <a:lnTo>
                    <a:pt x="2094" y="6"/>
                  </a:lnTo>
                  <a:lnTo>
                    <a:pt x="2096" y="11"/>
                  </a:lnTo>
                  <a:lnTo>
                    <a:pt x="2098" y="17"/>
                  </a:lnTo>
                  <a:lnTo>
                    <a:pt x="2098" y="17"/>
                  </a:lnTo>
                  <a:lnTo>
                    <a:pt x="2102" y="18"/>
                  </a:lnTo>
                  <a:lnTo>
                    <a:pt x="2105" y="20"/>
                  </a:lnTo>
                  <a:lnTo>
                    <a:pt x="2107" y="18"/>
                  </a:lnTo>
                  <a:lnTo>
                    <a:pt x="2111" y="17"/>
                  </a:lnTo>
                  <a:lnTo>
                    <a:pt x="2111" y="17"/>
                  </a:lnTo>
                  <a:lnTo>
                    <a:pt x="2113" y="11"/>
                  </a:lnTo>
                  <a:lnTo>
                    <a:pt x="2116" y="6"/>
                  </a:lnTo>
                  <a:lnTo>
                    <a:pt x="2120" y="2"/>
                  </a:lnTo>
                  <a:lnTo>
                    <a:pt x="2125" y="2"/>
                  </a:lnTo>
                  <a:lnTo>
                    <a:pt x="2131" y="2"/>
                  </a:lnTo>
                  <a:lnTo>
                    <a:pt x="2137" y="6"/>
                  </a:lnTo>
                  <a:lnTo>
                    <a:pt x="2140" y="11"/>
                  </a:lnTo>
                  <a:lnTo>
                    <a:pt x="2140" y="17"/>
                  </a:lnTo>
                  <a:lnTo>
                    <a:pt x="2140" y="17"/>
                  </a:lnTo>
                  <a:lnTo>
                    <a:pt x="2144" y="18"/>
                  </a:lnTo>
                  <a:lnTo>
                    <a:pt x="2148" y="20"/>
                  </a:lnTo>
                  <a:lnTo>
                    <a:pt x="2149" y="18"/>
                  </a:lnTo>
                  <a:lnTo>
                    <a:pt x="2153" y="17"/>
                  </a:lnTo>
                  <a:lnTo>
                    <a:pt x="2153" y="17"/>
                  </a:lnTo>
                  <a:lnTo>
                    <a:pt x="2155" y="11"/>
                  </a:lnTo>
                  <a:lnTo>
                    <a:pt x="2159" y="6"/>
                  </a:lnTo>
                  <a:lnTo>
                    <a:pt x="2162" y="2"/>
                  </a:lnTo>
                  <a:lnTo>
                    <a:pt x="2168" y="2"/>
                  </a:lnTo>
                  <a:lnTo>
                    <a:pt x="2175" y="2"/>
                  </a:lnTo>
                  <a:lnTo>
                    <a:pt x="2179" y="6"/>
                  </a:lnTo>
                  <a:lnTo>
                    <a:pt x="2182" y="11"/>
                  </a:lnTo>
                  <a:lnTo>
                    <a:pt x="2184" y="17"/>
                  </a:lnTo>
                  <a:lnTo>
                    <a:pt x="2182" y="17"/>
                  </a:lnTo>
                  <a:lnTo>
                    <a:pt x="2186" y="18"/>
                  </a:lnTo>
                  <a:lnTo>
                    <a:pt x="2190" y="20"/>
                  </a:lnTo>
                  <a:lnTo>
                    <a:pt x="2193" y="18"/>
                  </a:lnTo>
                  <a:lnTo>
                    <a:pt x="2197" y="17"/>
                  </a:lnTo>
                  <a:lnTo>
                    <a:pt x="2197" y="17"/>
                  </a:lnTo>
                  <a:lnTo>
                    <a:pt x="2197" y="11"/>
                  </a:lnTo>
                  <a:lnTo>
                    <a:pt x="2201" y="6"/>
                  </a:lnTo>
                  <a:lnTo>
                    <a:pt x="2206" y="2"/>
                  </a:lnTo>
                  <a:lnTo>
                    <a:pt x="2212" y="2"/>
                  </a:lnTo>
                  <a:lnTo>
                    <a:pt x="2217" y="2"/>
                  </a:lnTo>
                  <a:lnTo>
                    <a:pt x="2223" y="6"/>
                  </a:lnTo>
                  <a:lnTo>
                    <a:pt x="2225" y="11"/>
                  </a:lnTo>
                  <a:lnTo>
                    <a:pt x="2227" y="17"/>
                  </a:lnTo>
                  <a:lnTo>
                    <a:pt x="2227" y="17"/>
                  </a:lnTo>
                  <a:lnTo>
                    <a:pt x="2230" y="18"/>
                  </a:lnTo>
                  <a:lnTo>
                    <a:pt x="2234" y="20"/>
                  </a:lnTo>
                  <a:lnTo>
                    <a:pt x="2236" y="18"/>
                  </a:lnTo>
                  <a:lnTo>
                    <a:pt x="2239" y="17"/>
                  </a:lnTo>
                  <a:lnTo>
                    <a:pt x="2239" y="17"/>
                  </a:lnTo>
                  <a:lnTo>
                    <a:pt x="2241" y="11"/>
                  </a:lnTo>
                  <a:lnTo>
                    <a:pt x="2245" y="6"/>
                  </a:lnTo>
                  <a:lnTo>
                    <a:pt x="2249" y="2"/>
                  </a:lnTo>
                  <a:lnTo>
                    <a:pt x="2254" y="2"/>
                  </a:lnTo>
                  <a:lnTo>
                    <a:pt x="2261" y="2"/>
                  </a:lnTo>
                  <a:lnTo>
                    <a:pt x="2265" y="6"/>
                  </a:lnTo>
                  <a:lnTo>
                    <a:pt x="2269" y="11"/>
                  </a:lnTo>
                  <a:lnTo>
                    <a:pt x="2271" y="17"/>
                  </a:lnTo>
                  <a:lnTo>
                    <a:pt x="2269" y="17"/>
                  </a:lnTo>
                  <a:lnTo>
                    <a:pt x="2272" y="18"/>
                  </a:lnTo>
                  <a:lnTo>
                    <a:pt x="2276" y="20"/>
                  </a:lnTo>
                  <a:lnTo>
                    <a:pt x="2280" y="18"/>
                  </a:lnTo>
                  <a:lnTo>
                    <a:pt x="2283" y="17"/>
                  </a:lnTo>
                  <a:lnTo>
                    <a:pt x="2282" y="17"/>
                  </a:lnTo>
                  <a:lnTo>
                    <a:pt x="2283" y="11"/>
                  </a:lnTo>
                  <a:lnTo>
                    <a:pt x="2287" y="6"/>
                  </a:lnTo>
                  <a:lnTo>
                    <a:pt x="2291" y="2"/>
                  </a:lnTo>
                  <a:lnTo>
                    <a:pt x="2298" y="2"/>
                  </a:lnTo>
                  <a:lnTo>
                    <a:pt x="2304" y="2"/>
                  </a:lnTo>
                  <a:lnTo>
                    <a:pt x="2307" y="6"/>
                  </a:lnTo>
                  <a:lnTo>
                    <a:pt x="2311" y="11"/>
                  </a:lnTo>
                  <a:lnTo>
                    <a:pt x="2313" y="17"/>
                  </a:lnTo>
                  <a:lnTo>
                    <a:pt x="2313" y="17"/>
                  </a:lnTo>
                  <a:lnTo>
                    <a:pt x="2317" y="18"/>
                  </a:lnTo>
                  <a:lnTo>
                    <a:pt x="2318" y="20"/>
                  </a:lnTo>
                  <a:lnTo>
                    <a:pt x="2322" y="18"/>
                  </a:lnTo>
                  <a:lnTo>
                    <a:pt x="2326" y="17"/>
                  </a:lnTo>
                  <a:lnTo>
                    <a:pt x="2326" y="17"/>
                  </a:lnTo>
                  <a:lnTo>
                    <a:pt x="2328" y="11"/>
                  </a:lnTo>
                  <a:lnTo>
                    <a:pt x="2329" y="6"/>
                  </a:lnTo>
                  <a:lnTo>
                    <a:pt x="2335" y="2"/>
                  </a:lnTo>
                  <a:lnTo>
                    <a:pt x="2340" y="2"/>
                  </a:lnTo>
                  <a:lnTo>
                    <a:pt x="2346" y="2"/>
                  </a:lnTo>
                  <a:lnTo>
                    <a:pt x="2351" y="6"/>
                  </a:lnTo>
                  <a:lnTo>
                    <a:pt x="2355" y="11"/>
                  </a:lnTo>
                  <a:lnTo>
                    <a:pt x="2355" y="17"/>
                  </a:lnTo>
                  <a:lnTo>
                    <a:pt x="2355" y="17"/>
                  </a:lnTo>
                  <a:lnTo>
                    <a:pt x="2361" y="20"/>
                  </a:lnTo>
                  <a:lnTo>
                    <a:pt x="2364" y="18"/>
                  </a:lnTo>
                  <a:lnTo>
                    <a:pt x="2368" y="17"/>
                  </a:lnTo>
                  <a:lnTo>
                    <a:pt x="2366" y="17"/>
                  </a:lnTo>
                  <a:lnTo>
                    <a:pt x="2368" y="11"/>
                  </a:lnTo>
                  <a:lnTo>
                    <a:pt x="2372" y="6"/>
                  </a:lnTo>
                  <a:lnTo>
                    <a:pt x="2375" y="2"/>
                  </a:lnTo>
                  <a:lnTo>
                    <a:pt x="2383" y="2"/>
                  </a:lnTo>
                  <a:lnTo>
                    <a:pt x="2388" y="2"/>
                  </a:lnTo>
                  <a:lnTo>
                    <a:pt x="2392" y="6"/>
                  </a:lnTo>
                  <a:lnTo>
                    <a:pt x="2396" y="11"/>
                  </a:lnTo>
                  <a:lnTo>
                    <a:pt x="2397" y="17"/>
                  </a:lnTo>
                  <a:lnTo>
                    <a:pt x="2397" y="17"/>
                  </a:lnTo>
                  <a:lnTo>
                    <a:pt x="2401" y="18"/>
                  </a:lnTo>
                  <a:lnTo>
                    <a:pt x="2403" y="20"/>
                  </a:lnTo>
                  <a:lnTo>
                    <a:pt x="2407" y="18"/>
                  </a:lnTo>
                  <a:lnTo>
                    <a:pt x="2410" y="17"/>
                  </a:lnTo>
                  <a:lnTo>
                    <a:pt x="2410" y="17"/>
                  </a:lnTo>
                  <a:lnTo>
                    <a:pt x="2412" y="11"/>
                  </a:lnTo>
                  <a:lnTo>
                    <a:pt x="2414" y="6"/>
                  </a:lnTo>
                  <a:lnTo>
                    <a:pt x="2419" y="2"/>
                  </a:lnTo>
                  <a:lnTo>
                    <a:pt x="2425" y="2"/>
                  </a:lnTo>
                  <a:lnTo>
                    <a:pt x="2430" y="2"/>
                  </a:lnTo>
                  <a:lnTo>
                    <a:pt x="2436" y="6"/>
                  </a:lnTo>
                  <a:lnTo>
                    <a:pt x="2440" y="11"/>
                  </a:lnTo>
                  <a:lnTo>
                    <a:pt x="2440" y="17"/>
                  </a:lnTo>
                  <a:lnTo>
                    <a:pt x="2440" y="17"/>
                  </a:lnTo>
                  <a:lnTo>
                    <a:pt x="2445" y="20"/>
                  </a:lnTo>
                  <a:lnTo>
                    <a:pt x="2449" y="18"/>
                  </a:lnTo>
                  <a:lnTo>
                    <a:pt x="2452" y="17"/>
                  </a:lnTo>
                  <a:lnTo>
                    <a:pt x="2451" y="17"/>
                  </a:lnTo>
                  <a:lnTo>
                    <a:pt x="2452" y="11"/>
                  </a:lnTo>
                  <a:lnTo>
                    <a:pt x="2456" y="6"/>
                  </a:lnTo>
                  <a:lnTo>
                    <a:pt x="2460" y="2"/>
                  </a:lnTo>
                  <a:lnTo>
                    <a:pt x="2467" y="2"/>
                  </a:lnTo>
                  <a:lnTo>
                    <a:pt x="2473" y="2"/>
                  </a:lnTo>
                  <a:lnTo>
                    <a:pt x="2476" y="6"/>
                  </a:lnTo>
                  <a:lnTo>
                    <a:pt x="2480" y="11"/>
                  </a:lnTo>
                  <a:lnTo>
                    <a:pt x="2482" y="17"/>
                  </a:lnTo>
                  <a:lnTo>
                    <a:pt x="2482" y="17"/>
                  </a:lnTo>
                  <a:lnTo>
                    <a:pt x="2486" y="18"/>
                  </a:lnTo>
                  <a:lnTo>
                    <a:pt x="2489" y="20"/>
                  </a:lnTo>
                  <a:lnTo>
                    <a:pt x="2493" y="18"/>
                  </a:lnTo>
                  <a:lnTo>
                    <a:pt x="2497" y="17"/>
                  </a:lnTo>
                  <a:lnTo>
                    <a:pt x="2497" y="17"/>
                  </a:lnTo>
                  <a:lnTo>
                    <a:pt x="2498" y="11"/>
                  </a:lnTo>
                  <a:lnTo>
                    <a:pt x="2500" y="6"/>
                  </a:lnTo>
                  <a:lnTo>
                    <a:pt x="2506" y="2"/>
                  </a:lnTo>
                  <a:lnTo>
                    <a:pt x="2511" y="2"/>
                  </a:lnTo>
                  <a:lnTo>
                    <a:pt x="2517" y="2"/>
                  </a:lnTo>
                  <a:lnTo>
                    <a:pt x="2522" y="6"/>
                  </a:lnTo>
                  <a:lnTo>
                    <a:pt x="2526" y="11"/>
                  </a:lnTo>
                  <a:lnTo>
                    <a:pt x="2526" y="17"/>
                  </a:lnTo>
                  <a:lnTo>
                    <a:pt x="2526" y="17"/>
                  </a:lnTo>
                  <a:lnTo>
                    <a:pt x="2531" y="18"/>
                  </a:lnTo>
                  <a:lnTo>
                    <a:pt x="2535" y="22"/>
                  </a:lnTo>
                  <a:lnTo>
                    <a:pt x="2539" y="28"/>
                  </a:lnTo>
                  <a:lnTo>
                    <a:pt x="2539" y="31"/>
                  </a:lnTo>
                  <a:lnTo>
                    <a:pt x="2537" y="39"/>
                  </a:lnTo>
                  <a:lnTo>
                    <a:pt x="2535" y="42"/>
                  </a:lnTo>
                  <a:lnTo>
                    <a:pt x="2530" y="46"/>
                  </a:lnTo>
                  <a:lnTo>
                    <a:pt x="2524" y="48"/>
                  </a:lnTo>
                  <a:lnTo>
                    <a:pt x="2519" y="46"/>
                  </a:lnTo>
                  <a:lnTo>
                    <a:pt x="2515" y="44"/>
                  </a:lnTo>
                  <a:lnTo>
                    <a:pt x="2511" y="41"/>
                  </a:lnTo>
                  <a:lnTo>
                    <a:pt x="2508" y="44"/>
                  </a:lnTo>
                  <a:lnTo>
                    <a:pt x="2504" y="46"/>
                  </a:lnTo>
                  <a:lnTo>
                    <a:pt x="2498" y="48"/>
                  </a:lnTo>
                  <a:lnTo>
                    <a:pt x="2493" y="46"/>
                  </a:lnTo>
                  <a:lnTo>
                    <a:pt x="2489" y="42"/>
                  </a:lnTo>
                  <a:lnTo>
                    <a:pt x="2484" y="46"/>
                  </a:lnTo>
                  <a:lnTo>
                    <a:pt x="2478" y="48"/>
                  </a:lnTo>
                  <a:lnTo>
                    <a:pt x="2475" y="46"/>
                  </a:lnTo>
                  <a:lnTo>
                    <a:pt x="2469" y="44"/>
                  </a:lnTo>
                  <a:lnTo>
                    <a:pt x="2465" y="41"/>
                  </a:lnTo>
                  <a:lnTo>
                    <a:pt x="2463" y="44"/>
                  </a:lnTo>
                  <a:lnTo>
                    <a:pt x="2458" y="46"/>
                  </a:lnTo>
                  <a:lnTo>
                    <a:pt x="2454" y="48"/>
                  </a:lnTo>
                  <a:lnTo>
                    <a:pt x="2449" y="46"/>
                  </a:lnTo>
                  <a:lnTo>
                    <a:pt x="2445" y="44"/>
                  </a:lnTo>
                  <a:lnTo>
                    <a:pt x="2441" y="46"/>
                  </a:lnTo>
                  <a:lnTo>
                    <a:pt x="2438" y="48"/>
                  </a:lnTo>
                  <a:lnTo>
                    <a:pt x="2432" y="46"/>
                  </a:lnTo>
                  <a:lnTo>
                    <a:pt x="2429" y="44"/>
                  </a:lnTo>
                  <a:lnTo>
                    <a:pt x="2425" y="41"/>
                  </a:lnTo>
                  <a:lnTo>
                    <a:pt x="2421" y="44"/>
                  </a:lnTo>
                  <a:lnTo>
                    <a:pt x="2418" y="46"/>
                  </a:lnTo>
                  <a:lnTo>
                    <a:pt x="2412" y="48"/>
                  </a:lnTo>
                  <a:lnTo>
                    <a:pt x="2408" y="46"/>
                  </a:lnTo>
                  <a:lnTo>
                    <a:pt x="2403" y="44"/>
                  </a:lnTo>
                  <a:lnTo>
                    <a:pt x="2399" y="46"/>
                  </a:lnTo>
                  <a:lnTo>
                    <a:pt x="2394" y="48"/>
                  </a:lnTo>
                  <a:lnTo>
                    <a:pt x="2390" y="46"/>
                  </a:lnTo>
                  <a:lnTo>
                    <a:pt x="2384" y="44"/>
                  </a:lnTo>
                  <a:lnTo>
                    <a:pt x="2381" y="41"/>
                  </a:lnTo>
                  <a:lnTo>
                    <a:pt x="2379" y="44"/>
                  </a:lnTo>
                  <a:lnTo>
                    <a:pt x="2373" y="46"/>
                  </a:lnTo>
                  <a:lnTo>
                    <a:pt x="2370" y="48"/>
                  </a:lnTo>
                  <a:lnTo>
                    <a:pt x="2364" y="46"/>
                  </a:lnTo>
                  <a:lnTo>
                    <a:pt x="2361" y="44"/>
                  </a:lnTo>
                  <a:lnTo>
                    <a:pt x="2357" y="46"/>
                  </a:lnTo>
                  <a:lnTo>
                    <a:pt x="2353" y="48"/>
                  </a:lnTo>
                  <a:lnTo>
                    <a:pt x="2348" y="46"/>
                  </a:lnTo>
                  <a:lnTo>
                    <a:pt x="2344" y="44"/>
                  </a:lnTo>
                  <a:lnTo>
                    <a:pt x="2340" y="41"/>
                  </a:lnTo>
                  <a:lnTo>
                    <a:pt x="2337" y="44"/>
                  </a:lnTo>
                  <a:lnTo>
                    <a:pt x="2333" y="46"/>
                  </a:lnTo>
                  <a:lnTo>
                    <a:pt x="2328" y="48"/>
                  </a:lnTo>
                  <a:lnTo>
                    <a:pt x="2324" y="46"/>
                  </a:lnTo>
                  <a:lnTo>
                    <a:pt x="2318" y="44"/>
                  </a:lnTo>
                  <a:lnTo>
                    <a:pt x="2315" y="46"/>
                  </a:lnTo>
                  <a:lnTo>
                    <a:pt x="2309" y="48"/>
                  </a:lnTo>
                  <a:lnTo>
                    <a:pt x="2306" y="46"/>
                  </a:lnTo>
                  <a:lnTo>
                    <a:pt x="2300" y="44"/>
                  </a:lnTo>
                  <a:lnTo>
                    <a:pt x="2296" y="41"/>
                  </a:lnTo>
                  <a:lnTo>
                    <a:pt x="2294" y="44"/>
                  </a:lnTo>
                  <a:lnTo>
                    <a:pt x="2289" y="46"/>
                  </a:lnTo>
                  <a:lnTo>
                    <a:pt x="2285" y="48"/>
                  </a:lnTo>
                  <a:lnTo>
                    <a:pt x="2280" y="46"/>
                  </a:lnTo>
                  <a:lnTo>
                    <a:pt x="2276" y="44"/>
                  </a:lnTo>
                  <a:lnTo>
                    <a:pt x="2272" y="46"/>
                  </a:lnTo>
                  <a:lnTo>
                    <a:pt x="2267" y="48"/>
                  </a:lnTo>
                  <a:lnTo>
                    <a:pt x="2261" y="46"/>
                  </a:lnTo>
                  <a:lnTo>
                    <a:pt x="2258" y="44"/>
                  </a:lnTo>
                  <a:lnTo>
                    <a:pt x="2254" y="41"/>
                  </a:lnTo>
                  <a:lnTo>
                    <a:pt x="2252" y="44"/>
                  </a:lnTo>
                  <a:lnTo>
                    <a:pt x="2247" y="46"/>
                  </a:lnTo>
                  <a:lnTo>
                    <a:pt x="2241" y="48"/>
                  </a:lnTo>
                  <a:lnTo>
                    <a:pt x="2238" y="46"/>
                  </a:lnTo>
                  <a:lnTo>
                    <a:pt x="2234" y="44"/>
                  </a:lnTo>
                  <a:lnTo>
                    <a:pt x="2228" y="46"/>
                  </a:lnTo>
                  <a:lnTo>
                    <a:pt x="2225" y="48"/>
                  </a:lnTo>
                  <a:lnTo>
                    <a:pt x="2219" y="46"/>
                  </a:lnTo>
                  <a:lnTo>
                    <a:pt x="2216" y="44"/>
                  </a:lnTo>
                  <a:lnTo>
                    <a:pt x="2212" y="41"/>
                  </a:lnTo>
                  <a:lnTo>
                    <a:pt x="2208" y="44"/>
                  </a:lnTo>
                  <a:lnTo>
                    <a:pt x="2204" y="46"/>
                  </a:lnTo>
                  <a:lnTo>
                    <a:pt x="2199" y="48"/>
                  </a:lnTo>
                  <a:lnTo>
                    <a:pt x="2193" y="46"/>
                  </a:lnTo>
                  <a:lnTo>
                    <a:pt x="2190" y="44"/>
                  </a:lnTo>
                  <a:lnTo>
                    <a:pt x="2186" y="46"/>
                  </a:lnTo>
                  <a:lnTo>
                    <a:pt x="2181" y="48"/>
                  </a:lnTo>
                  <a:lnTo>
                    <a:pt x="2175" y="46"/>
                  </a:lnTo>
                  <a:lnTo>
                    <a:pt x="2171" y="44"/>
                  </a:lnTo>
                  <a:lnTo>
                    <a:pt x="2168" y="41"/>
                  </a:lnTo>
                  <a:lnTo>
                    <a:pt x="2166" y="44"/>
                  </a:lnTo>
                  <a:lnTo>
                    <a:pt x="2160" y="46"/>
                  </a:lnTo>
                  <a:lnTo>
                    <a:pt x="2157" y="48"/>
                  </a:lnTo>
                  <a:lnTo>
                    <a:pt x="2151" y="46"/>
                  </a:lnTo>
                  <a:lnTo>
                    <a:pt x="2148" y="44"/>
                  </a:lnTo>
                  <a:lnTo>
                    <a:pt x="2144" y="46"/>
                  </a:lnTo>
                  <a:lnTo>
                    <a:pt x="2138" y="48"/>
                  </a:lnTo>
                  <a:lnTo>
                    <a:pt x="2133" y="46"/>
                  </a:lnTo>
                  <a:lnTo>
                    <a:pt x="2129" y="44"/>
                  </a:lnTo>
                  <a:lnTo>
                    <a:pt x="2125" y="41"/>
                  </a:lnTo>
                  <a:lnTo>
                    <a:pt x="2122" y="44"/>
                  </a:lnTo>
                  <a:lnTo>
                    <a:pt x="2118" y="46"/>
                  </a:lnTo>
                  <a:lnTo>
                    <a:pt x="2113" y="48"/>
                  </a:lnTo>
                  <a:lnTo>
                    <a:pt x="2109" y="46"/>
                  </a:lnTo>
                  <a:lnTo>
                    <a:pt x="2105" y="44"/>
                  </a:lnTo>
                  <a:lnTo>
                    <a:pt x="2100" y="46"/>
                  </a:lnTo>
                  <a:lnTo>
                    <a:pt x="2096" y="48"/>
                  </a:lnTo>
                  <a:lnTo>
                    <a:pt x="2091" y="46"/>
                  </a:lnTo>
                  <a:lnTo>
                    <a:pt x="2085" y="44"/>
                  </a:lnTo>
                  <a:lnTo>
                    <a:pt x="2083" y="41"/>
                  </a:lnTo>
                  <a:lnTo>
                    <a:pt x="2080" y="44"/>
                  </a:lnTo>
                  <a:lnTo>
                    <a:pt x="2076" y="46"/>
                  </a:lnTo>
                  <a:lnTo>
                    <a:pt x="2070" y="48"/>
                  </a:lnTo>
                  <a:lnTo>
                    <a:pt x="2067" y="46"/>
                  </a:lnTo>
                  <a:lnTo>
                    <a:pt x="2061" y="44"/>
                  </a:lnTo>
                  <a:lnTo>
                    <a:pt x="2058" y="46"/>
                  </a:lnTo>
                  <a:lnTo>
                    <a:pt x="2054" y="48"/>
                  </a:lnTo>
                  <a:lnTo>
                    <a:pt x="2048" y="46"/>
                  </a:lnTo>
                  <a:lnTo>
                    <a:pt x="2043" y="44"/>
                  </a:lnTo>
                  <a:lnTo>
                    <a:pt x="2041" y="41"/>
                  </a:lnTo>
                  <a:lnTo>
                    <a:pt x="2037" y="44"/>
                  </a:lnTo>
                  <a:lnTo>
                    <a:pt x="2034" y="46"/>
                  </a:lnTo>
                  <a:lnTo>
                    <a:pt x="2028" y="48"/>
                  </a:lnTo>
                  <a:lnTo>
                    <a:pt x="2023" y="46"/>
                  </a:lnTo>
                  <a:lnTo>
                    <a:pt x="2019" y="44"/>
                  </a:lnTo>
                  <a:lnTo>
                    <a:pt x="2015" y="46"/>
                  </a:lnTo>
                  <a:lnTo>
                    <a:pt x="2010" y="48"/>
                  </a:lnTo>
                  <a:lnTo>
                    <a:pt x="2004" y="46"/>
                  </a:lnTo>
                  <a:lnTo>
                    <a:pt x="2001" y="44"/>
                  </a:lnTo>
                  <a:lnTo>
                    <a:pt x="1997" y="41"/>
                  </a:lnTo>
                  <a:lnTo>
                    <a:pt x="1993" y="44"/>
                  </a:lnTo>
                  <a:lnTo>
                    <a:pt x="1990" y="46"/>
                  </a:lnTo>
                  <a:lnTo>
                    <a:pt x="1984" y="48"/>
                  </a:lnTo>
                  <a:lnTo>
                    <a:pt x="1980" y="46"/>
                  </a:lnTo>
                  <a:lnTo>
                    <a:pt x="1975" y="44"/>
                  </a:lnTo>
                  <a:lnTo>
                    <a:pt x="1971" y="46"/>
                  </a:lnTo>
                  <a:lnTo>
                    <a:pt x="1968" y="48"/>
                  </a:lnTo>
                  <a:lnTo>
                    <a:pt x="1962" y="46"/>
                  </a:lnTo>
                  <a:lnTo>
                    <a:pt x="1958" y="44"/>
                  </a:lnTo>
                  <a:lnTo>
                    <a:pt x="1955" y="41"/>
                  </a:lnTo>
                  <a:lnTo>
                    <a:pt x="1951" y="44"/>
                  </a:lnTo>
                  <a:lnTo>
                    <a:pt x="1947" y="46"/>
                  </a:lnTo>
                  <a:lnTo>
                    <a:pt x="1942" y="48"/>
                  </a:lnTo>
                  <a:lnTo>
                    <a:pt x="1936" y="46"/>
                  </a:lnTo>
                  <a:lnTo>
                    <a:pt x="1933" y="44"/>
                  </a:lnTo>
                  <a:lnTo>
                    <a:pt x="1929" y="46"/>
                  </a:lnTo>
                  <a:lnTo>
                    <a:pt x="1923" y="48"/>
                  </a:lnTo>
                  <a:lnTo>
                    <a:pt x="1920" y="46"/>
                  </a:lnTo>
                  <a:lnTo>
                    <a:pt x="1914" y="44"/>
                  </a:lnTo>
                  <a:lnTo>
                    <a:pt x="1912" y="41"/>
                  </a:lnTo>
                  <a:lnTo>
                    <a:pt x="1909" y="44"/>
                  </a:lnTo>
                  <a:lnTo>
                    <a:pt x="1905" y="46"/>
                  </a:lnTo>
                  <a:lnTo>
                    <a:pt x="1900" y="48"/>
                  </a:lnTo>
                  <a:lnTo>
                    <a:pt x="1894" y="46"/>
                  </a:lnTo>
                  <a:lnTo>
                    <a:pt x="1890" y="44"/>
                  </a:lnTo>
                  <a:lnTo>
                    <a:pt x="1887" y="46"/>
                  </a:lnTo>
                  <a:lnTo>
                    <a:pt x="1881" y="48"/>
                  </a:lnTo>
                  <a:lnTo>
                    <a:pt x="1876" y="46"/>
                  </a:lnTo>
                  <a:lnTo>
                    <a:pt x="1872" y="44"/>
                  </a:lnTo>
                  <a:lnTo>
                    <a:pt x="1868" y="41"/>
                  </a:lnTo>
                  <a:lnTo>
                    <a:pt x="1866" y="44"/>
                  </a:lnTo>
                  <a:lnTo>
                    <a:pt x="1861" y="46"/>
                  </a:lnTo>
                  <a:lnTo>
                    <a:pt x="1855" y="48"/>
                  </a:lnTo>
                  <a:lnTo>
                    <a:pt x="1852" y="46"/>
                  </a:lnTo>
                  <a:lnTo>
                    <a:pt x="1848" y="44"/>
                  </a:lnTo>
                  <a:lnTo>
                    <a:pt x="1844" y="46"/>
                  </a:lnTo>
                  <a:lnTo>
                    <a:pt x="1839" y="48"/>
                  </a:lnTo>
                  <a:lnTo>
                    <a:pt x="1833" y="46"/>
                  </a:lnTo>
                  <a:lnTo>
                    <a:pt x="1830" y="44"/>
                  </a:lnTo>
                  <a:lnTo>
                    <a:pt x="1826" y="41"/>
                  </a:lnTo>
                  <a:lnTo>
                    <a:pt x="1822" y="44"/>
                  </a:lnTo>
                  <a:lnTo>
                    <a:pt x="1819" y="46"/>
                  </a:lnTo>
                  <a:lnTo>
                    <a:pt x="1813" y="48"/>
                  </a:lnTo>
                  <a:lnTo>
                    <a:pt x="1810" y="46"/>
                  </a:lnTo>
                  <a:lnTo>
                    <a:pt x="1804" y="44"/>
                  </a:lnTo>
                  <a:lnTo>
                    <a:pt x="1800" y="46"/>
                  </a:lnTo>
                  <a:lnTo>
                    <a:pt x="1795" y="48"/>
                  </a:lnTo>
                  <a:lnTo>
                    <a:pt x="1791" y="46"/>
                  </a:lnTo>
                  <a:lnTo>
                    <a:pt x="1786" y="44"/>
                  </a:lnTo>
                  <a:lnTo>
                    <a:pt x="1784" y="41"/>
                  </a:lnTo>
                  <a:lnTo>
                    <a:pt x="1780" y="44"/>
                  </a:lnTo>
                  <a:lnTo>
                    <a:pt x="1775" y="46"/>
                  </a:lnTo>
                  <a:lnTo>
                    <a:pt x="1771" y="48"/>
                  </a:lnTo>
                  <a:lnTo>
                    <a:pt x="1765" y="46"/>
                  </a:lnTo>
                  <a:lnTo>
                    <a:pt x="1760" y="42"/>
                  </a:lnTo>
                  <a:lnTo>
                    <a:pt x="1756" y="39"/>
                  </a:lnTo>
                  <a:lnTo>
                    <a:pt x="1756" y="31"/>
                  </a:lnTo>
                  <a:lnTo>
                    <a:pt x="1756" y="26"/>
                  </a:lnTo>
                  <a:lnTo>
                    <a:pt x="1760" y="22"/>
                  </a:lnTo>
                  <a:lnTo>
                    <a:pt x="1764" y="18"/>
                  </a:lnTo>
                  <a:lnTo>
                    <a:pt x="1769" y="17"/>
                  </a:lnTo>
                  <a:lnTo>
                    <a:pt x="1767" y="17"/>
                  </a:lnTo>
                  <a:lnTo>
                    <a:pt x="1769" y="11"/>
                  </a:lnTo>
                  <a:lnTo>
                    <a:pt x="1773" y="6"/>
                  </a:lnTo>
                  <a:lnTo>
                    <a:pt x="1776" y="2"/>
                  </a:lnTo>
                  <a:lnTo>
                    <a:pt x="1784" y="2"/>
                  </a:lnTo>
                  <a:close/>
                  <a:moveTo>
                    <a:pt x="391" y="0"/>
                  </a:moveTo>
                  <a:lnTo>
                    <a:pt x="388" y="4"/>
                  </a:lnTo>
                  <a:lnTo>
                    <a:pt x="384" y="4"/>
                  </a:lnTo>
                  <a:lnTo>
                    <a:pt x="380" y="4"/>
                  </a:lnTo>
                  <a:lnTo>
                    <a:pt x="384" y="7"/>
                  </a:lnTo>
                  <a:lnTo>
                    <a:pt x="386" y="11"/>
                  </a:lnTo>
                  <a:lnTo>
                    <a:pt x="386" y="15"/>
                  </a:lnTo>
                  <a:lnTo>
                    <a:pt x="386" y="17"/>
                  </a:lnTo>
                  <a:lnTo>
                    <a:pt x="390" y="17"/>
                  </a:lnTo>
                  <a:lnTo>
                    <a:pt x="391" y="18"/>
                  </a:lnTo>
                  <a:lnTo>
                    <a:pt x="395" y="17"/>
                  </a:lnTo>
                  <a:lnTo>
                    <a:pt x="399" y="15"/>
                  </a:lnTo>
                  <a:lnTo>
                    <a:pt x="399" y="15"/>
                  </a:lnTo>
                  <a:lnTo>
                    <a:pt x="399" y="11"/>
                  </a:lnTo>
                  <a:lnTo>
                    <a:pt x="401" y="6"/>
                  </a:lnTo>
                  <a:lnTo>
                    <a:pt x="404" y="4"/>
                  </a:lnTo>
                  <a:lnTo>
                    <a:pt x="401" y="4"/>
                  </a:lnTo>
                  <a:lnTo>
                    <a:pt x="397" y="4"/>
                  </a:lnTo>
                  <a:lnTo>
                    <a:pt x="391" y="0"/>
                  </a:lnTo>
                  <a:close/>
                  <a:moveTo>
                    <a:pt x="263" y="0"/>
                  </a:moveTo>
                  <a:lnTo>
                    <a:pt x="259" y="4"/>
                  </a:lnTo>
                  <a:lnTo>
                    <a:pt x="256" y="4"/>
                  </a:lnTo>
                  <a:lnTo>
                    <a:pt x="252" y="4"/>
                  </a:lnTo>
                  <a:lnTo>
                    <a:pt x="256" y="6"/>
                  </a:lnTo>
                  <a:lnTo>
                    <a:pt x="257" y="11"/>
                  </a:lnTo>
                  <a:lnTo>
                    <a:pt x="257" y="15"/>
                  </a:lnTo>
                  <a:lnTo>
                    <a:pt x="257" y="17"/>
                  </a:lnTo>
                  <a:lnTo>
                    <a:pt x="261" y="17"/>
                  </a:lnTo>
                  <a:lnTo>
                    <a:pt x="263" y="18"/>
                  </a:lnTo>
                  <a:lnTo>
                    <a:pt x="267" y="17"/>
                  </a:lnTo>
                  <a:lnTo>
                    <a:pt x="270" y="15"/>
                  </a:lnTo>
                  <a:lnTo>
                    <a:pt x="270" y="15"/>
                  </a:lnTo>
                  <a:lnTo>
                    <a:pt x="270" y="11"/>
                  </a:lnTo>
                  <a:lnTo>
                    <a:pt x="272" y="6"/>
                  </a:lnTo>
                  <a:lnTo>
                    <a:pt x="276" y="4"/>
                  </a:lnTo>
                  <a:lnTo>
                    <a:pt x="272" y="4"/>
                  </a:lnTo>
                  <a:lnTo>
                    <a:pt x="268" y="4"/>
                  </a:lnTo>
                  <a:lnTo>
                    <a:pt x="263" y="0"/>
                  </a:lnTo>
                  <a:close/>
                  <a:moveTo>
                    <a:pt x="134" y="0"/>
                  </a:moveTo>
                  <a:lnTo>
                    <a:pt x="131" y="4"/>
                  </a:lnTo>
                  <a:lnTo>
                    <a:pt x="125" y="4"/>
                  </a:lnTo>
                  <a:lnTo>
                    <a:pt x="121" y="4"/>
                  </a:lnTo>
                  <a:lnTo>
                    <a:pt x="125" y="6"/>
                  </a:lnTo>
                  <a:lnTo>
                    <a:pt x="127" y="11"/>
                  </a:lnTo>
                  <a:lnTo>
                    <a:pt x="127" y="15"/>
                  </a:lnTo>
                  <a:lnTo>
                    <a:pt x="127" y="17"/>
                  </a:lnTo>
                  <a:lnTo>
                    <a:pt x="131" y="17"/>
                  </a:lnTo>
                  <a:lnTo>
                    <a:pt x="134" y="18"/>
                  </a:lnTo>
                  <a:lnTo>
                    <a:pt x="136" y="17"/>
                  </a:lnTo>
                  <a:lnTo>
                    <a:pt x="140" y="15"/>
                  </a:lnTo>
                  <a:lnTo>
                    <a:pt x="140" y="15"/>
                  </a:lnTo>
                  <a:lnTo>
                    <a:pt x="142" y="11"/>
                  </a:lnTo>
                  <a:lnTo>
                    <a:pt x="143" y="6"/>
                  </a:lnTo>
                  <a:lnTo>
                    <a:pt x="145" y="4"/>
                  </a:lnTo>
                  <a:lnTo>
                    <a:pt x="142" y="4"/>
                  </a:lnTo>
                  <a:lnTo>
                    <a:pt x="138" y="4"/>
                  </a:lnTo>
                  <a:lnTo>
                    <a:pt x="134" y="0"/>
                  </a:lnTo>
                  <a:close/>
                  <a:moveTo>
                    <a:pt x="92" y="0"/>
                  </a:moveTo>
                  <a:lnTo>
                    <a:pt x="87" y="4"/>
                  </a:lnTo>
                  <a:lnTo>
                    <a:pt x="83" y="4"/>
                  </a:lnTo>
                  <a:lnTo>
                    <a:pt x="79" y="4"/>
                  </a:lnTo>
                  <a:lnTo>
                    <a:pt x="83" y="7"/>
                  </a:lnTo>
                  <a:lnTo>
                    <a:pt x="85" y="11"/>
                  </a:lnTo>
                  <a:lnTo>
                    <a:pt x="85" y="15"/>
                  </a:lnTo>
                  <a:lnTo>
                    <a:pt x="85" y="17"/>
                  </a:lnTo>
                  <a:lnTo>
                    <a:pt x="88" y="17"/>
                  </a:lnTo>
                  <a:lnTo>
                    <a:pt x="92" y="18"/>
                  </a:lnTo>
                  <a:lnTo>
                    <a:pt x="94" y="17"/>
                  </a:lnTo>
                  <a:lnTo>
                    <a:pt x="98" y="15"/>
                  </a:lnTo>
                  <a:lnTo>
                    <a:pt x="98" y="15"/>
                  </a:lnTo>
                  <a:lnTo>
                    <a:pt x="98" y="11"/>
                  </a:lnTo>
                  <a:lnTo>
                    <a:pt x="101" y="6"/>
                  </a:lnTo>
                  <a:lnTo>
                    <a:pt x="103" y="4"/>
                  </a:lnTo>
                  <a:lnTo>
                    <a:pt x="99" y="4"/>
                  </a:lnTo>
                  <a:lnTo>
                    <a:pt x="96" y="4"/>
                  </a:lnTo>
                  <a:lnTo>
                    <a:pt x="92" y="0"/>
                  </a:lnTo>
                  <a:close/>
                  <a:moveTo>
                    <a:pt x="307" y="0"/>
                  </a:moveTo>
                  <a:lnTo>
                    <a:pt x="301" y="4"/>
                  </a:lnTo>
                  <a:lnTo>
                    <a:pt x="298" y="4"/>
                  </a:lnTo>
                  <a:lnTo>
                    <a:pt x="294" y="4"/>
                  </a:lnTo>
                  <a:lnTo>
                    <a:pt x="298" y="6"/>
                  </a:lnTo>
                  <a:lnTo>
                    <a:pt x="300" y="11"/>
                  </a:lnTo>
                  <a:lnTo>
                    <a:pt x="300" y="15"/>
                  </a:lnTo>
                  <a:lnTo>
                    <a:pt x="300" y="17"/>
                  </a:lnTo>
                  <a:lnTo>
                    <a:pt x="303" y="17"/>
                  </a:lnTo>
                  <a:lnTo>
                    <a:pt x="307" y="18"/>
                  </a:lnTo>
                  <a:lnTo>
                    <a:pt x="309" y="17"/>
                  </a:lnTo>
                  <a:lnTo>
                    <a:pt x="312" y="15"/>
                  </a:lnTo>
                  <a:lnTo>
                    <a:pt x="312" y="15"/>
                  </a:lnTo>
                  <a:lnTo>
                    <a:pt x="314" y="11"/>
                  </a:lnTo>
                  <a:lnTo>
                    <a:pt x="316" y="6"/>
                  </a:lnTo>
                  <a:lnTo>
                    <a:pt x="318" y="4"/>
                  </a:lnTo>
                  <a:lnTo>
                    <a:pt x="314" y="4"/>
                  </a:lnTo>
                  <a:lnTo>
                    <a:pt x="311" y="4"/>
                  </a:lnTo>
                  <a:lnTo>
                    <a:pt x="307" y="0"/>
                  </a:lnTo>
                  <a:close/>
                  <a:moveTo>
                    <a:pt x="177" y="0"/>
                  </a:moveTo>
                  <a:lnTo>
                    <a:pt x="173" y="4"/>
                  </a:lnTo>
                  <a:lnTo>
                    <a:pt x="167" y="4"/>
                  </a:lnTo>
                  <a:lnTo>
                    <a:pt x="165" y="4"/>
                  </a:lnTo>
                  <a:lnTo>
                    <a:pt x="167" y="7"/>
                  </a:lnTo>
                  <a:lnTo>
                    <a:pt x="169" y="11"/>
                  </a:lnTo>
                  <a:lnTo>
                    <a:pt x="171" y="15"/>
                  </a:lnTo>
                  <a:lnTo>
                    <a:pt x="169" y="17"/>
                  </a:lnTo>
                  <a:lnTo>
                    <a:pt x="173" y="17"/>
                  </a:lnTo>
                  <a:lnTo>
                    <a:pt x="177" y="18"/>
                  </a:lnTo>
                  <a:lnTo>
                    <a:pt x="180" y="17"/>
                  </a:lnTo>
                  <a:lnTo>
                    <a:pt x="184" y="15"/>
                  </a:lnTo>
                  <a:lnTo>
                    <a:pt x="184" y="15"/>
                  </a:lnTo>
                  <a:lnTo>
                    <a:pt x="184" y="11"/>
                  </a:lnTo>
                  <a:lnTo>
                    <a:pt x="186" y="6"/>
                  </a:lnTo>
                  <a:lnTo>
                    <a:pt x="189" y="4"/>
                  </a:lnTo>
                  <a:lnTo>
                    <a:pt x="186" y="4"/>
                  </a:lnTo>
                  <a:lnTo>
                    <a:pt x="180" y="4"/>
                  </a:lnTo>
                  <a:lnTo>
                    <a:pt x="177" y="0"/>
                  </a:lnTo>
                  <a:close/>
                  <a:moveTo>
                    <a:pt x="349" y="0"/>
                  </a:moveTo>
                  <a:lnTo>
                    <a:pt x="346" y="4"/>
                  </a:lnTo>
                  <a:lnTo>
                    <a:pt x="340" y="4"/>
                  </a:lnTo>
                  <a:lnTo>
                    <a:pt x="338" y="4"/>
                  </a:lnTo>
                  <a:lnTo>
                    <a:pt x="340" y="6"/>
                  </a:lnTo>
                  <a:lnTo>
                    <a:pt x="342" y="11"/>
                  </a:lnTo>
                  <a:lnTo>
                    <a:pt x="344" y="15"/>
                  </a:lnTo>
                  <a:lnTo>
                    <a:pt x="342" y="17"/>
                  </a:lnTo>
                  <a:lnTo>
                    <a:pt x="346" y="17"/>
                  </a:lnTo>
                  <a:lnTo>
                    <a:pt x="349" y="18"/>
                  </a:lnTo>
                  <a:lnTo>
                    <a:pt x="353" y="17"/>
                  </a:lnTo>
                  <a:lnTo>
                    <a:pt x="357" y="15"/>
                  </a:lnTo>
                  <a:lnTo>
                    <a:pt x="357" y="15"/>
                  </a:lnTo>
                  <a:lnTo>
                    <a:pt x="357" y="11"/>
                  </a:lnTo>
                  <a:lnTo>
                    <a:pt x="358" y="6"/>
                  </a:lnTo>
                  <a:lnTo>
                    <a:pt x="362" y="4"/>
                  </a:lnTo>
                  <a:lnTo>
                    <a:pt x="358" y="4"/>
                  </a:lnTo>
                  <a:lnTo>
                    <a:pt x="353" y="4"/>
                  </a:lnTo>
                  <a:lnTo>
                    <a:pt x="349" y="0"/>
                  </a:lnTo>
                  <a:close/>
                  <a:moveTo>
                    <a:pt x="436" y="0"/>
                  </a:moveTo>
                  <a:lnTo>
                    <a:pt x="432" y="4"/>
                  </a:lnTo>
                  <a:lnTo>
                    <a:pt x="426" y="4"/>
                  </a:lnTo>
                  <a:lnTo>
                    <a:pt x="423" y="4"/>
                  </a:lnTo>
                  <a:lnTo>
                    <a:pt x="426" y="6"/>
                  </a:lnTo>
                  <a:lnTo>
                    <a:pt x="428" y="11"/>
                  </a:lnTo>
                  <a:lnTo>
                    <a:pt x="428" y="15"/>
                  </a:lnTo>
                  <a:lnTo>
                    <a:pt x="428" y="17"/>
                  </a:lnTo>
                  <a:lnTo>
                    <a:pt x="432" y="17"/>
                  </a:lnTo>
                  <a:lnTo>
                    <a:pt x="436" y="18"/>
                  </a:lnTo>
                  <a:lnTo>
                    <a:pt x="437" y="17"/>
                  </a:lnTo>
                  <a:lnTo>
                    <a:pt x="441" y="15"/>
                  </a:lnTo>
                  <a:lnTo>
                    <a:pt x="441" y="15"/>
                  </a:lnTo>
                  <a:lnTo>
                    <a:pt x="443" y="9"/>
                  </a:lnTo>
                  <a:lnTo>
                    <a:pt x="445" y="6"/>
                  </a:lnTo>
                  <a:lnTo>
                    <a:pt x="448" y="2"/>
                  </a:lnTo>
                  <a:lnTo>
                    <a:pt x="443" y="4"/>
                  </a:lnTo>
                  <a:lnTo>
                    <a:pt x="439" y="2"/>
                  </a:lnTo>
                  <a:lnTo>
                    <a:pt x="436" y="0"/>
                  </a:lnTo>
                  <a:close/>
                  <a:moveTo>
                    <a:pt x="478" y="0"/>
                  </a:moveTo>
                  <a:lnTo>
                    <a:pt x="474" y="2"/>
                  </a:lnTo>
                  <a:lnTo>
                    <a:pt x="469" y="4"/>
                  </a:lnTo>
                  <a:lnTo>
                    <a:pt x="465" y="2"/>
                  </a:lnTo>
                  <a:lnTo>
                    <a:pt x="469" y="6"/>
                  </a:lnTo>
                  <a:lnTo>
                    <a:pt x="470" y="9"/>
                  </a:lnTo>
                  <a:lnTo>
                    <a:pt x="472" y="15"/>
                  </a:lnTo>
                  <a:lnTo>
                    <a:pt x="470" y="17"/>
                  </a:lnTo>
                  <a:lnTo>
                    <a:pt x="474" y="17"/>
                  </a:lnTo>
                  <a:lnTo>
                    <a:pt x="478" y="18"/>
                  </a:lnTo>
                  <a:lnTo>
                    <a:pt x="481" y="17"/>
                  </a:lnTo>
                  <a:lnTo>
                    <a:pt x="485" y="15"/>
                  </a:lnTo>
                  <a:lnTo>
                    <a:pt x="483" y="15"/>
                  </a:lnTo>
                  <a:lnTo>
                    <a:pt x="485" y="9"/>
                  </a:lnTo>
                  <a:lnTo>
                    <a:pt x="487" y="6"/>
                  </a:lnTo>
                  <a:lnTo>
                    <a:pt x="491" y="2"/>
                  </a:lnTo>
                  <a:lnTo>
                    <a:pt x="487" y="4"/>
                  </a:lnTo>
                  <a:lnTo>
                    <a:pt x="481" y="2"/>
                  </a:lnTo>
                  <a:lnTo>
                    <a:pt x="4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3122"/>
            <p:cNvSpPr>
              <a:spLocks noEditPoints="1"/>
            </p:cNvSpPr>
            <p:nvPr/>
          </p:nvSpPr>
          <p:spPr bwMode="auto">
            <a:xfrm>
              <a:off x="2949576" y="3306763"/>
              <a:ext cx="3233738" cy="104775"/>
            </a:xfrm>
            <a:custGeom>
              <a:avLst/>
              <a:gdLst>
                <a:gd name="T0" fmla="*/ 158 w 4075"/>
                <a:gd name="T1" fmla="*/ 84 h 132"/>
                <a:gd name="T2" fmla="*/ 67 w 4075"/>
                <a:gd name="T3" fmla="*/ 84 h 132"/>
                <a:gd name="T4" fmla="*/ 3599 w 4075"/>
                <a:gd name="T5" fmla="*/ 55 h 132"/>
                <a:gd name="T6" fmla="*/ 3520 w 4075"/>
                <a:gd name="T7" fmla="*/ 64 h 132"/>
                <a:gd name="T8" fmla="*/ 3893 w 4075"/>
                <a:gd name="T9" fmla="*/ 132 h 132"/>
                <a:gd name="T10" fmla="*/ 3775 w 4075"/>
                <a:gd name="T11" fmla="*/ 104 h 132"/>
                <a:gd name="T12" fmla="*/ 3873 w 4075"/>
                <a:gd name="T13" fmla="*/ 90 h 132"/>
                <a:gd name="T14" fmla="*/ 1712 w 4075"/>
                <a:gd name="T15" fmla="*/ 57 h 132"/>
                <a:gd name="T16" fmla="*/ 1812 w 4075"/>
                <a:gd name="T17" fmla="*/ 58 h 132"/>
                <a:gd name="T18" fmla="*/ 1913 w 4075"/>
                <a:gd name="T19" fmla="*/ 42 h 132"/>
                <a:gd name="T20" fmla="*/ 2014 w 4075"/>
                <a:gd name="T21" fmla="*/ 58 h 132"/>
                <a:gd name="T22" fmla="*/ 2111 w 4075"/>
                <a:gd name="T23" fmla="*/ 57 h 132"/>
                <a:gd name="T24" fmla="*/ 2219 w 4075"/>
                <a:gd name="T25" fmla="*/ 44 h 132"/>
                <a:gd name="T26" fmla="*/ 2317 w 4075"/>
                <a:gd name="T27" fmla="*/ 58 h 132"/>
                <a:gd name="T28" fmla="*/ 2414 w 4075"/>
                <a:gd name="T29" fmla="*/ 47 h 132"/>
                <a:gd name="T30" fmla="*/ 2526 w 4075"/>
                <a:gd name="T31" fmla="*/ 51 h 132"/>
                <a:gd name="T32" fmla="*/ 2423 w 4075"/>
                <a:gd name="T33" fmla="*/ 80 h 132"/>
                <a:gd name="T34" fmla="*/ 2286 w 4075"/>
                <a:gd name="T35" fmla="*/ 88 h 132"/>
                <a:gd name="T36" fmla="*/ 2144 w 4075"/>
                <a:gd name="T37" fmla="*/ 86 h 132"/>
                <a:gd name="T38" fmla="*/ 2001 w 4075"/>
                <a:gd name="T39" fmla="*/ 84 h 132"/>
                <a:gd name="T40" fmla="*/ 1863 w 4075"/>
                <a:gd name="T41" fmla="*/ 86 h 132"/>
                <a:gd name="T42" fmla="*/ 1720 w 4075"/>
                <a:gd name="T43" fmla="*/ 84 h 132"/>
                <a:gd name="T44" fmla="*/ 1360 w 4075"/>
                <a:gd name="T45" fmla="*/ 44 h 132"/>
                <a:gd name="T46" fmla="*/ 1459 w 4075"/>
                <a:gd name="T47" fmla="*/ 58 h 132"/>
                <a:gd name="T48" fmla="*/ 1549 w 4075"/>
                <a:gd name="T49" fmla="*/ 84 h 132"/>
                <a:gd name="T50" fmla="*/ 1404 w 4075"/>
                <a:gd name="T51" fmla="*/ 86 h 132"/>
                <a:gd name="T52" fmla="*/ 515 w 4075"/>
                <a:gd name="T53" fmla="*/ 55 h 132"/>
                <a:gd name="T54" fmla="*/ 500 w 4075"/>
                <a:gd name="T55" fmla="*/ 84 h 132"/>
                <a:gd name="T56" fmla="*/ 531 w 4075"/>
                <a:gd name="T57" fmla="*/ 130 h 132"/>
                <a:gd name="T58" fmla="*/ 388 w 4075"/>
                <a:gd name="T59" fmla="*/ 128 h 132"/>
                <a:gd name="T60" fmla="*/ 247 w 4075"/>
                <a:gd name="T61" fmla="*/ 126 h 132"/>
                <a:gd name="T62" fmla="*/ 105 w 4075"/>
                <a:gd name="T63" fmla="*/ 128 h 132"/>
                <a:gd name="T64" fmla="*/ 19 w 4075"/>
                <a:gd name="T65" fmla="*/ 88 h 132"/>
                <a:gd name="T66" fmla="*/ 85 w 4075"/>
                <a:gd name="T67" fmla="*/ 58 h 132"/>
                <a:gd name="T68" fmla="*/ 186 w 4075"/>
                <a:gd name="T69" fmla="*/ 58 h 132"/>
                <a:gd name="T70" fmla="*/ 292 w 4075"/>
                <a:gd name="T71" fmla="*/ 44 h 132"/>
                <a:gd name="T72" fmla="*/ 390 w 4075"/>
                <a:gd name="T73" fmla="*/ 60 h 132"/>
                <a:gd name="T74" fmla="*/ 489 w 4075"/>
                <a:gd name="T75" fmla="*/ 44 h 132"/>
                <a:gd name="T76" fmla="*/ 3529 w 4075"/>
                <a:gd name="T77" fmla="*/ 7 h 132"/>
                <a:gd name="T78" fmla="*/ 3142 w 4075"/>
                <a:gd name="T79" fmla="*/ 5 h 132"/>
                <a:gd name="T80" fmla="*/ 4040 w 4075"/>
                <a:gd name="T81" fmla="*/ 44 h 132"/>
                <a:gd name="T82" fmla="*/ 1340 w 4075"/>
                <a:gd name="T83" fmla="*/ 14 h 132"/>
                <a:gd name="T84" fmla="*/ 1446 w 4075"/>
                <a:gd name="T85" fmla="*/ 0 h 132"/>
                <a:gd name="T86" fmla="*/ 1543 w 4075"/>
                <a:gd name="T87" fmla="*/ 16 h 132"/>
                <a:gd name="T88" fmla="*/ 1643 w 4075"/>
                <a:gd name="T89" fmla="*/ 9 h 132"/>
                <a:gd name="T90" fmla="*/ 1751 w 4075"/>
                <a:gd name="T91" fmla="*/ 3 h 132"/>
                <a:gd name="T92" fmla="*/ 1848 w 4075"/>
                <a:gd name="T93" fmla="*/ 18 h 132"/>
                <a:gd name="T94" fmla="*/ 1944 w 4075"/>
                <a:gd name="T95" fmla="*/ 3 h 132"/>
                <a:gd name="T96" fmla="*/ 2054 w 4075"/>
                <a:gd name="T97" fmla="*/ 9 h 132"/>
                <a:gd name="T98" fmla="*/ 2151 w 4075"/>
                <a:gd name="T99" fmla="*/ 16 h 132"/>
                <a:gd name="T100" fmla="*/ 2249 w 4075"/>
                <a:gd name="T101" fmla="*/ 0 h 132"/>
                <a:gd name="T102" fmla="*/ 2355 w 4075"/>
                <a:gd name="T103" fmla="*/ 14 h 132"/>
                <a:gd name="T104" fmla="*/ 2455 w 4075"/>
                <a:gd name="T105" fmla="*/ 14 h 132"/>
                <a:gd name="T106" fmla="*/ 2515 w 4075"/>
                <a:gd name="T107" fmla="*/ 40 h 132"/>
                <a:gd name="T108" fmla="*/ 2376 w 4075"/>
                <a:gd name="T109" fmla="*/ 44 h 132"/>
                <a:gd name="T110" fmla="*/ 2234 w 4075"/>
                <a:gd name="T111" fmla="*/ 42 h 132"/>
                <a:gd name="T112" fmla="*/ 2091 w 4075"/>
                <a:gd name="T113" fmla="*/ 44 h 132"/>
                <a:gd name="T114" fmla="*/ 1951 w 4075"/>
                <a:gd name="T115" fmla="*/ 40 h 132"/>
                <a:gd name="T116" fmla="*/ 1810 w 4075"/>
                <a:gd name="T117" fmla="*/ 44 h 132"/>
                <a:gd name="T118" fmla="*/ 1668 w 4075"/>
                <a:gd name="T119" fmla="*/ 44 h 132"/>
                <a:gd name="T120" fmla="*/ 1525 w 4075"/>
                <a:gd name="T121" fmla="*/ 36 h 132"/>
                <a:gd name="T122" fmla="*/ 1385 w 4075"/>
                <a:gd name="T123" fmla="*/ 44 h 132"/>
                <a:gd name="T124" fmla="*/ 1312 w 4075"/>
                <a:gd name="T1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5" h="132">
                  <a:moveTo>
                    <a:pt x="179" y="84"/>
                  </a:moveTo>
                  <a:lnTo>
                    <a:pt x="173" y="88"/>
                  </a:lnTo>
                  <a:lnTo>
                    <a:pt x="169" y="88"/>
                  </a:lnTo>
                  <a:lnTo>
                    <a:pt x="166" y="88"/>
                  </a:lnTo>
                  <a:lnTo>
                    <a:pt x="169" y="91"/>
                  </a:lnTo>
                  <a:lnTo>
                    <a:pt x="171" y="95"/>
                  </a:lnTo>
                  <a:lnTo>
                    <a:pt x="171" y="99"/>
                  </a:lnTo>
                  <a:lnTo>
                    <a:pt x="171" y="101"/>
                  </a:lnTo>
                  <a:lnTo>
                    <a:pt x="175" y="101"/>
                  </a:lnTo>
                  <a:lnTo>
                    <a:pt x="179" y="102"/>
                  </a:lnTo>
                  <a:lnTo>
                    <a:pt x="182" y="101"/>
                  </a:lnTo>
                  <a:lnTo>
                    <a:pt x="186" y="99"/>
                  </a:lnTo>
                  <a:lnTo>
                    <a:pt x="186" y="99"/>
                  </a:lnTo>
                  <a:lnTo>
                    <a:pt x="186" y="95"/>
                  </a:lnTo>
                  <a:lnTo>
                    <a:pt x="188" y="90"/>
                  </a:lnTo>
                  <a:lnTo>
                    <a:pt x="191" y="88"/>
                  </a:lnTo>
                  <a:lnTo>
                    <a:pt x="188" y="88"/>
                  </a:lnTo>
                  <a:lnTo>
                    <a:pt x="182" y="88"/>
                  </a:lnTo>
                  <a:lnTo>
                    <a:pt x="179" y="84"/>
                  </a:lnTo>
                  <a:close/>
                  <a:moveTo>
                    <a:pt x="3882" y="84"/>
                  </a:moveTo>
                  <a:lnTo>
                    <a:pt x="3876" y="88"/>
                  </a:lnTo>
                  <a:lnTo>
                    <a:pt x="3882" y="88"/>
                  </a:lnTo>
                  <a:lnTo>
                    <a:pt x="3886" y="88"/>
                  </a:lnTo>
                  <a:lnTo>
                    <a:pt x="3882" y="84"/>
                  </a:lnTo>
                  <a:close/>
                  <a:moveTo>
                    <a:pt x="329" y="80"/>
                  </a:moveTo>
                  <a:lnTo>
                    <a:pt x="326" y="84"/>
                  </a:lnTo>
                  <a:lnTo>
                    <a:pt x="329" y="84"/>
                  </a:lnTo>
                  <a:lnTo>
                    <a:pt x="333" y="84"/>
                  </a:lnTo>
                  <a:lnTo>
                    <a:pt x="329" y="80"/>
                  </a:lnTo>
                  <a:close/>
                  <a:moveTo>
                    <a:pt x="157" y="80"/>
                  </a:moveTo>
                  <a:lnTo>
                    <a:pt x="153" y="84"/>
                  </a:lnTo>
                  <a:lnTo>
                    <a:pt x="157" y="84"/>
                  </a:lnTo>
                  <a:lnTo>
                    <a:pt x="158" y="84"/>
                  </a:lnTo>
                  <a:lnTo>
                    <a:pt x="157" y="80"/>
                  </a:lnTo>
                  <a:close/>
                  <a:moveTo>
                    <a:pt x="112" y="80"/>
                  </a:moveTo>
                  <a:lnTo>
                    <a:pt x="111" y="84"/>
                  </a:lnTo>
                  <a:lnTo>
                    <a:pt x="112" y="84"/>
                  </a:lnTo>
                  <a:lnTo>
                    <a:pt x="116" y="84"/>
                  </a:lnTo>
                  <a:lnTo>
                    <a:pt x="112" y="80"/>
                  </a:lnTo>
                  <a:close/>
                  <a:moveTo>
                    <a:pt x="28" y="80"/>
                  </a:moveTo>
                  <a:lnTo>
                    <a:pt x="24" y="84"/>
                  </a:lnTo>
                  <a:lnTo>
                    <a:pt x="28" y="84"/>
                  </a:lnTo>
                  <a:lnTo>
                    <a:pt x="32" y="84"/>
                  </a:lnTo>
                  <a:lnTo>
                    <a:pt x="28" y="80"/>
                  </a:lnTo>
                  <a:close/>
                  <a:moveTo>
                    <a:pt x="371" y="80"/>
                  </a:moveTo>
                  <a:lnTo>
                    <a:pt x="368" y="84"/>
                  </a:lnTo>
                  <a:lnTo>
                    <a:pt x="371" y="84"/>
                  </a:lnTo>
                  <a:lnTo>
                    <a:pt x="375" y="84"/>
                  </a:lnTo>
                  <a:lnTo>
                    <a:pt x="371" y="80"/>
                  </a:lnTo>
                  <a:close/>
                  <a:moveTo>
                    <a:pt x="285" y="80"/>
                  </a:moveTo>
                  <a:lnTo>
                    <a:pt x="283" y="84"/>
                  </a:lnTo>
                  <a:lnTo>
                    <a:pt x="285" y="84"/>
                  </a:lnTo>
                  <a:lnTo>
                    <a:pt x="289" y="84"/>
                  </a:lnTo>
                  <a:lnTo>
                    <a:pt x="285" y="80"/>
                  </a:lnTo>
                  <a:close/>
                  <a:moveTo>
                    <a:pt x="243" y="80"/>
                  </a:moveTo>
                  <a:lnTo>
                    <a:pt x="239" y="84"/>
                  </a:lnTo>
                  <a:lnTo>
                    <a:pt x="243" y="84"/>
                  </a:lnTo>
                  <a:lnTo>
                    <a:pt x="247" y="84"/>
                  </a:lnTo>
                  <a:lnTo>
                    <a:pt x="243" y="80"/>
                  </a:lnTo>
                  <a:close/>
                  <a:moveTo>
                    <a:pt x="201" y="80"/>
                  </a:moveTo>
                  <a:lnTo>
                    <a:pt x="197" y="84"/>
                  </a:lnTo>
                  <a:lnTo>
                    <a:pt x="201" y="84"/>
                  </a:lnTo>
                  <a:lnTo>
                    <a:pt x="202" y="84"/>
                  </a:lnTo>
                  <a:lnTo>
                    <a:pt x="201" y="80"/>
                  </a:lnTo>
                  <a:close/>
                  <a:moveTo>
                    <a:pt x="70" y="80"/>
                  </a:moveTo>
                  <a:lnTo>
                    <a:pt x="67" y="84"/>
                  </a:lnTo>
                  <a:lnTo>
                    <a:pt x="70" y="84"/>
                  </a:lnTo>
                  <a:lnTo>
                    <a:pt x="74" y="84"/>
                  </a:lnTo>
                  <a:lnTo>
                    <a:pt x="70" y="80"/>
                  </a:lnTo>
                  <a:close/>
                  <a:moveTo>
                    <a:pt x="414" y="80"/>
                  </a:moveTo>
                  <a:lnTo>
                    <a:pt x="412" y="82"/>
                  </a:lnTo>
                  <a:lnTo>
                    <a:pt x="410" y="84"/>
                  </a:lnTo>
                  <a:lnTo>
                    <a:pt x="414" y="84"/>
                  </a:lnTo>
                  <a:lnTo>
                    <a:pt x="419" y="84"/>
                  </a:lnTo>
                  <a:lnTo>
                    <a:pt x="414" y="80"/>
                  </a:lnTo>
                  <a:close/>
                  <a:moveTo>
                    <a:pt x="458" y="80"/>
                  </a:moveTo>
                  <a:lnTo>
                    <a:pt x="456" y="82"/>
                  </a:lnTo>
                  <a:lnTo>
                    <a:pt x="452" y="84"/>
                  </a:lnTo>
                  <a:lnTo>
                    <a:pt x="458" y="84"/>
                  </a:lnTo>
                  <a:lnTo>
                    <a:pt x="461" y="84"/>
                  </a:lnTo>
                  <a:lnTo>
                    <a:pt x="458" y="80"/>
                  </a:lnTo>
                  <a:close/>
                  <a:moveTo>
                    <a:pt x="3538" y="46"/>
                  </a:moveTo>
                  <a:lnTo>
                    <a:pt x="3546" y="47"/>
                  </a:lnTo>
                  <a:lnTo>
                    <a:pt x="3549" y="51"/>
                  </a:lnTo>
                  <a:lnTo>
                    <a:pt x="3553" y="55"/>
                  </a:lnTo>
                  <a:lnTo>
                    <a:pt x="3555" y="60"/>
                  </a:lnTo>
                  <a:lnTo>
                    <a:pt x="3555" y="62"/>
                  </a:lnTo>
                  <a:lnTo>
                    <a:pt x="3559" y="64"/>
                  </a:lnTo>
                  <a:lnTo>
                    <a:pt x="3562" y="66"/>
                  </a:lnTo>
                  <a:lnTo>
                    <a:pt x="3566" y="64"/>
                  </a:lnTo>
                  <a:lnTo>
                    <a:pt x="3570" y="62"/>
                  </a:lnTo>
                  <a:lnTo>
                    <a:pt x="3570" y="60"/>
                  </a:lnTo>
                  <a:lnTo>
                    <a:pt x="3571" y="55"/>
                  </a:lnTo>
                  <a:lnTo>
                    <a:pt x="3573" y="51"/>
                  </a:lnTo>
                  <a:lnTo>
                    <a:pt x="3579" y="47"/>
                  </a:lnTo>
                  <a:lnTo>
                    <a:pt x="3584" y="46"/>
                  </a:lnTo>
                  <a:lnTo>
                    <a:pt x="3590" y="47"/>
                  </a:lnTo>
                  <a:lnTo>
                    <a:pt x="3595" y="51"/>
                  </a:lnTo>
                  <a:lnTo>
                    <a:pt x="3599" y="55"/>
                  </a:lnTo>
                  <a:lnTo>
                    <a:pt x="3599" y="60"/>
                  </a:lnTo>
                  <a:lnTo>
                    <a:pt x="3599" y="62"/>
                  </a:lnTo>
                  <a:lnTo>
                    <a:pt x="3604" y="64"/>
                  </a:lnTo>
                  <a:lnTo>
                    <a:pt x="3608" y="68"/>
                  </a:lnTo>
                  <a:lnTo>
                    <a:pt x="3612" y="71"/>
                  </a:lnTo>
                  <a:lnTo>
                    <a:pt x="3612" y="77"/>
                  </a:lnTo>
                  <a:lnTo>
                    <a:pt x="3612" y="82"/>
                  </a:lnTo>
                  <a:lnTo>
                    <a:pt x="3608" y="88"/>
                  </a:lnTo>
                  <a:lnTo>
                    <a:pt x="3603" y="90"/>
                  </a:lnTo>
                  <a:lnTo>
                    <a:pt x="3597" y="91"/>
                  </a:lnTo>
                  <a:lnTo>
                    <a:pt x="3592" y="90"/>
                  </a:lnTo>
                  <a:lnTo>
                    <a:pt x="3588" y="88"/>
                  </a:lnTo>
                  <a:lnTo>
                    <a:pt x="3584" y="84"/>
                  </a:lnTo>
                  <a:lnTo>
                    <a:pt x="3581" y="88"/>
                  </a:lnTo>
                  <a:lnTo>
                    <a:pt x="3577" y="90"/>
                  </a:lnTo>
                  <a:lnTo>
                    <a:pt x="3571" y="91"/>
                  </a:lnTo>
                  <a:lnTo>
                    <a:pt x="3566" y="90"/>
                  </a:lnTo>
                  <a:lnTo>
                    <a:pt x="3562" y="88"/>
                  </a:lnTo>
                  <a:lnTo>
                    <a:pt x="3557" y="90"/>
                  </a:lnTo>
                  <a:lnTo>
                    <a:pt x="3551" y="91"/>
                  </a:lnTo>
                  <a:lnTo>
                    <a:pt x="3548" y="90"/>
                  </a:lnTo>
                  <a:lnTo>
                    <a:pt x="3542" y="88"/>
                  </a:lnTo>
                  <a:lnTo>
                    <a:pt x="3538" y="84"/>
                  </a:lnTo>
                  <a:lnTo>
                    <a:pt x="3536" y="88"/>
                  </a:lnTo>
                  <a:lnTo>
                    <a:pt x="3531" y="90"/>
                  </a:lnTo>
                  <a:lnTo>
                    <a:pt x="3527" y="91"/>
                  </a:lnTo>
                  <a:lnTo>
                    <a:pt x="3520" y="90"/>
                  </a:lnTo>
                  <a:lnTo>
                    <a:pt x="3516" y="88"/>
                  </a:lnTo>
                  <a:lnTo>
                    <a:pt x="3513" y="82"/>
                  </a:lnTo>
                  <a:lnTo>
                    <a:pt x="3511" y="77"/>
                  </a:lnTo>
                  <a:lnTo>
                    <a:pt x="3513" y="71"/>
                  </a:lnTo>
                  <a:lnTo>
                    <a:pt x="3514" y="68"/>
                  </a:lnTo>
                  <a:lnTo>
                    <a:pt x="3520" y="64"/>
                  </a:lnTo>
                  <a:lnTo>
                    <a:pt x="3524" y="62"/>
                  </a:lnTo>
                  <a:lnTo>
                    <a:pt x="3524" y="60"/>
                  </a:lnTo>
                  <a:lnTo>
                    <a:pt x="3525" y="55"/>
                  </a:lnTo>
                  <a:lnTo>
                    <a:pt x="3529" y="51"/>
                  </a:lnTo>
                  <a:lnTo>
                    <a:pt x="3533" y="47"/>
                  </a:lnTo>
                  <a:lnTo>
                    <a:pt x="3538" y="46"/>
                  </a:lnTo>
                  <a:close/>
                  <a:moveTo>
                    <a:pt x="3882" y="46"/>
                  </a:moveTo>
                  <a:lnTo>
                    <a:pt x="3887" y="47"/>
                  </a:lnTo>
                  <a:lnTo>
                    <a:pt x="3891" y="49"/>
                  </a:lnTo>
                  <a:lnTo>
                    <a:pt x="3895" y="55"/>
                  </a:lnTo>
                  <a:lnTo>
                    <a:pt x="3897" y="60"/>
                  </a:lnTo>
                  <a:lnTo>
                    <a:pt x="3897" y="62"/>
                  </a:lnTo>
                  <a:lnTo>
                    <a:pt x="3900" y="64"/>
                  </a:lnTo>
                  <a:lnTo>
                    <a:pt x="3906" y="66"/>
                  </a:lnTo>
                  <a:lnTo>
                    <a:pt x="3908" y="71"/>
                  </a:lnTo>
                  <a:lnTo>
                    <a:pt x="3909" y="77"/>
                  </a:lnTo>
                  <a:lnTo>
                    <a:pt x="3908" y="82"/>
                  </a:lnTo>
                  <a:lnTo>
                    <a:pt x="3904" y="86"/>
                  </a:lnTo>
                  <a:lnTo>
                    <a:pt x="3900" y="90"/>
                  </a:lnTo>
                  <a:lnTo>
                    <a:pt x="3893" y="91"/>
                  </a:lnTo>
                  <a:lnTo>
                    <a:pt x="3889" y="90"/>
                  </a:lnTo>
                  <a:lnTo>
                    <a:pt x="3893" y="93"/>
                  </a:lnTo>
                  <a:lnTo>
                    <a:pt x="3895" y="97"/>
                  </a:lnTo>
                  <a:lnTo>
                    <a:pt x="3897" y="102"/>
                  </a:lnTo>
                  <a:lnTo>
                    <a:pt x="3897" y="102"/>
                  </a:lnTo>
                  <a:lnTo>
                    <a:pt x="3900" y="104"/>
                  </a:lnTo>
                  <a:lnTo>
                    <a:pt x="3906" y="108"/>
                  </a:lnTo>
                  <a:lnTo>
                    <a:pt x="3908" y="112"/>
                  </a:lnTo>
                  <a:lnTo>
                    <a:pt x="3909" y="117"/>
                  </a:lnTo>
                  <a:lnTo>
                    <a:pt x="3908" y="123"/>
                  </a:lnTo>
                  <a:lnTo>
                    <a:pt x="3904" y="128"/>
                  </a:lnTo>
                  <a:lnTo>
                    <a:pt x="3900" y="132"/>
                  </a:lnTo>
                  <a:lnTo>
                    <a:pt x="3893" y="132"/>
                  </a:lnTo>
                  <a:lnTo>
                    <a:pt x="3889" y="132"/>
                  </a:lnTo>
                  <a:lnTo>
                    <a:pt x="3884" y="128"/>
                  </a:lnTo>
                  <a:lnTo>
                    <a:pt x="3882" y="125"/>
                  </a:lnTo>
                  <a:lnTo>
                    <a:pt x="3878" y="128"/>
                  </a:lnTo>
                  <a:lnTo>
                    <a:pt x="3874" y="132"/>
                  </a:lnTo>
                  <a:lnTo>
                    <a:pt x="3869" y="132"/>
                  </a:lnTo>
                  <a:lnTo>
                    <a:pt x="3863" y="132"/>
                  </a:lnTo>
                  <a:lnTo>
                    <a:pt x="3860" y="130"/>
                  </a:lnTo>
                  <a:lnTo>
                    <a:pt x="3856" y="132"/>
                  </a:lnTo>
                  <a:lnTo>
                    <a:pt x="3851" y="132"/>
                  </a:lnTo>
                  <a:lnTo>
                    <a:pt x="3845" y="132"/>
                  </a:lnTo>
                  <a:lnTo>
                    <a:pt x="3841" y="128"/>
                  </a:lnTo>
                  <a:lnTo>
                    <a:pt x="3838" y="125"/>
                  </a:lnTo>
                  <a:lnTo>
                    <a:pt x="3834" y="128"/>
                  </a:lnTo>
                  <a:lnTo>
                    <a:pt x="3830" y="132"/>
                  </a:lnTo>
                  <a:lnTo>
                    <a:pt x="3825" y="132"/>
                  </a:lnTo>
                  <a:lnTo>
                    <a:pt x="3821" y="132"/>
                  </a:lnTo>
                  <a:lnTo>
                    <a:pt x="3818" y="130"/>
                  </a:lnTo>
                  <a:lnTo>
                    <a:pt x="3812" y="132"/>
                  </a:lnTo>
                  <a:lnTo>
                    <a:pt x="3808" y="132"/>
                  </a:lnTo>
                  <a:lnTo>
                    <a:pt x="3803" y="132"/>
                  </a:lnTo>
                  <a:lnTo>
                    <a:pt x="3799" y="128"/>
                  </a:lnTo>
                  <a:lnTo>
                    <a:pt x="3796" y="125"/>
                  </a:lnTo>
                  <a:lnTo>
                    <a:pt x="3792" y="128"/>
                  </a:lnTo>
                  <a:lnTo>
                    <a:pt x="3788" y="132"/>
                  </a:lnTo>
                  <a:lnTo>
                    <a:pt x="3783" y="132"/>
                  </a:lnTo>
                  <a:lnTo>
                    <a:pt x="3777" y="132"/>
                  </a:lnTo>
                  <a:lnTo>
                    <a:pt x="3772" y="128"/>
                  </a:lnTo>
                  <a:lnTo>
                    <a:pt x="3770" y="123"/>
                  </a:lnTo>
                  <a:lnTo>
                    <a:pt x="3768" y="117"/>
                  </a:lnTo>
                  <a:lnTo>
                    <a:pt x="3770" y="112"/>
                  </a:lnTo>
                  <a:lnTo>
                    <a:pt x="3772" y="108"/>
                  </a:lnTo>
                  <a:lnTo>
                    <a:pt x="3775" y="104"/>
                  </a:lnTo>
                  <a:lnTo>
                    <a:pt x="3781" y="102"/>
                  </a:lnTo>
                  <a:lnTo>
                    <a:pt x="3781" y="102"/>
                  </a:lnTo>
                  <a:lnTo>
                    <a:pt x="3783" y="97"/>
                  </a:lnTo>
                  <a:lnTo>
                    <a:pt x="3784" y="91"/>
                  </a:lnTo>
                  <a:lnTo>
                    <a:pt x="3790" y="88"/>
                  </a:lnTo>
                  <a:lnTo>
                    <a:pt x="3796" y="88"/>
                  </a:lnTo>
                  <a:lnTo>
                    <a:pt x="3801" y="88"/>
                  </a:lnTo>
                  <a:lnTo>
                    <a:pt x="3807" y="91"/>
                  </a:lnTo>
                  <a:lnTo>
                    <a:pt x="3810" y="97"/>
                  </a:lnTo>
                  <a:lnTo>
                    <a:pt x="3810" y="102"/>
                  </a:lnTo>
                  <a:lnTo>
                    <a:pt x="3810" y="102"/>
                  </a:lnTo>
                  <a:lnTo>
                    <a:pt x="3814" y="104"/>
                  </a:lnTo>
                  <a:lnTo>
                    <a:pt x="3818" y="106"/>
                  </a:lnTo>
                  <a:lnTo>
                    <a:pt x="3819" y="104"/>
                  </a:lnTo>
                  <a:lnTo>
                    <a:pt x="3823" y="102"/>
                  </a:lnTo>
                  <a:lnTo>
                    <a:pt x="3823" y="102"/>
                  </a:lnTo>
                  <a:lnTo>
                    <a:pt x="3825" y="97"/>
                  </a:lnTo>
                  <a:lnTo>
                    <a:pt x="3829" y="91"/>
                  </a:lnTo>
                  <a:lnTo>
                    <a:pt x="3832" y="88"/>
                  </a:lnTo>
                  <a:lnTo>
                    <a:pt x="3838" y="88"/>
                  </a:lnTo>
                  <a:lnTo>
                    <a:pt x="3843" y="88"/>
                  </a:lnTo>
                  <a:lnTo>
                    <a:pt x="3849" y="91"/>
                  </a:lnTo>
                  <a:lnTo>
                    <a:pt x="3852" y="97"/>
                  </a:lnTo>
                  <a:lnTo>
                    <a:pt x="3852" y="102"/>
                  </a:lnTo>
                  <a:lnTo>
                    <a:pt x="3852" y="102"/>
                  </a:lnTo>
                  <a:lnTo>
                    <a:pt x="3856" y="104"/>
                  </a:lnTo>
                  <a:lnTo>
                    <a:pt x="3860" y="106"/>
                  </a:lnTo>
                  <a:lnTo>
                    <a:pt x="3863" y="104"/>
                  </a:lnTo>
                  <a:lnTo>
                    <a:pt x="3867" y="102"/>
                  </a:lnTo>
                  <a:lnTo>
                    <a:pt x="3867" y="102"/>
                  </a:lnTo>
                  <a:lnTo>
                    <a:pt x="3867" y="97"/>
                  </a:lnTo>
                  <a:lnTo>
                    <a:pt x="3869" y="93"/>
                  </a:lnTo>
                  <a:lnTo>
                    <a:pt x="3873" y="90"/>
                  </a:lnTo>
                  <a:lnTo>
                    <a:pt x="3869" y="91"/>
                  </a:lnTo>
                  <a:lnTo>
                    <a:pt x="3863" y="90"/>
                  </a:lnTo>
                  <a:lnTo>
                    <a:pt x="3858" y="86"/>
                  </a:lnTo>
                  <a:lnTo>
                    <a:pt x="3854" y="82"/>
                  </a:lnTo>
                  <a:lnTo>
                    <a:pt x="3854" y="77"/>
                  </a:lnTo>
                  <a:lnTo>
                    <a:pt x="3854" y="71"/>
                  </a:lnTo>
                  <a:lnTo>
                    <a:pt x="3858" y="66"/>
                  </a:lnTo>
                  <a:lnTo>
                    <a:pt x="3862" y="64"/>
                  </a:lnTo>
                  <a:lnTo>
                    <a:pt x="3867" y="62"/>
                  </a:lnTo>
                  <a:lnTo>
                    <a:pt x="3867" y="60"/>
                  </a:lnTo>
                  <a:lnTo>
                    <a:pt x="3867" y="55"/>
                  </a:lnTo>
                  <a:lnTo>
                    <a:pt x="3871" y="49"/>
                  </a:lnTo>
                  <a:lnTo>
                    <a:pt x="3876" y="47"/>
                  </a:lnTo>
                  <a:lnTo>
                    <a:pt x="3882" y="46"/>
                  </a:lnTo>
                  <a:close/>
                  <a:moveTo>
                    <a:pt x="1655" y="42"/>
                  </a:moveTo>
                  <a:lnTo>
                    <a:pt x="1661" y="44"/>
                  </a:lnTo>
                  <a:lnTo>
                    <a:pt x="1667" y="47"/>
                  </a:lnTo>
                  <a:lnTo>
                    <a:pt x="1670" y="51"/>
                  </a:lnTo>
                  <a:lnTo>
                    <a:pt x="1670" y="57"/>
                  </a:lnTo>
                  <a:lnTo>
                    <a:pt x="1670" y="58"/>
                  </a:lnTo>
                  <a:lnTo>
                    <a:pt x="1674" y="58"/>
                  </a:lnTo>
                  <a:lnTo>
                    <a:pt x="1678" y="60"/>
                  </a:lnTo>
                  <a:lnTo>
                    <a:pt x="1679" y="58"/>
                  </a:lnTo>
                  <a:lnTo>
                    <a:pt x="1683" y="58"/>
                  </a:lnTo>
                  <a:lnTo>
                    <a:pt x="1683" y="57"/>
                  </a:lnTo>
                  <a:lnTo>
                    <a:pt x="1685" y="51"/>
                  </a:lnTo>
                  <a:lnTo>
                    <a:pt x="1689" y="47"/>
                  </a:lnTo>
                  <a:lnTo>
                    <a:pt x="1692" y="44"/>
                  </a:lnTo>
                  <a:lnTo>
                    <a:pt x="1698" y="42"/>
                  </a:lnTo>
                  <a:lnTo>
                    <a:pt x="1703" y="44"/>
                  </a:lnTo>
                  <a:lnTo>
                    <a:pt x="1709" y="47"/>
                  </a:lnTo>
                  <a:lnTo>
                    <a:pt x="1712" y="51"/>
                  </a:lnTo>
                  <a:lnTo>
                    <a:pt x="1712" y="57"/>
                  </a:lnTo>
                  <a:lnTo>
                    <a:pt x="1712" y="58"/>
                  </a:lnTo>
                  <a:lnTo>
                    <a:pt x="1716" y="58"/>
                  </a:lnTo>
                  <a:lnTo>
                    <a:pt x="1720" y="60"/>
                  </a:lnTo>
                  <a:lnTo>
                    <a:pt x="1723" y="58"/>
                  </a:lnTo>
                  <a:lnTo>
                    <a:pt x="1727" y="58"/>
                  </a:lnTo>
                  <a:lnTo>
                    <a:pt x="1725" y="57"/>
                  </a:lnTo>
                  <a:lnTo>
                    <a:pt x="1727" y="51"/>
                  </a:lnTo>
                  <a:lnTo>
                    <a:pt x="1731" y="47"/>
                  </a:lnTo>
                  <a:lnTo>
                    <a:pt x="1734" y="44"/>
                  </a:lnTo>
                  <a:lnTo>
                    <a:pt x="1742" y="42"/>
                  </a:lnTo>
                  <a:lnTo>
                    <a:pt x="1747" y="44"/>
                  </a:lnTo>
                  <a:lnTo>
                    <a:pt x="1751" y="47"/>
                  </a:lnTo>
                  <a:lnTo>
                    <a:pt x="1755" y="51"/>
                  </a:lnTo>
                  <a:lnTo>
                    <a:pt x="1757" y="57"/>
                  </a:lnTo>
                  <a:lnTo>
                    <a:pt x="1757" y="58"/>
                  </a:lnTo>
                  <a:lnTo>
                    <a:pt x="1760" y="58"/>
                  </a:lnTo>
                  <a:lnTo>
                    <a:pt x="1762" y="60"/>
                  </a:lnTo>
                  <a:lnTo>
                    <a:pt x="1766" y="58"/>
                  </a:lnTo>
                  <a:lnTo>
                    <a:pt x="1769" y="58"/>
                  </a:lnTo>
                  <a:lnTo>
                    <a:pt x="1769" y="57"/>
                  </a:lnTo>
                  <a:lnTo>
                    <a:pt x="1771" y="51"/>
                  </a:lnTo>
                  <a:lnTo>
                    <a:pt x="1773" y="47"/>
                  </a:lnTo>
                  <a:lnTo>
                    <a:pt x="1779" y="44"/>
                  </a:lnTo>
                  <a:lnTo>
                    <a:pt x="1784" y="42"/>
                  </a:lnTo>
                  <a:lnTo>
                    <a:pt x="1790" y="44"/>
                  </a:lnTo>
                  <a:lnTo>
                    <a:pt x="1795" y="47"/>
                  </a:lnTo>
                  <a:lnTo>
                    <a:pt x="1799" y="51"/>
                  </a:lnTo>
                  <a:lnTo>
                    <a:pt x="1799" y="57"/>
                  </a:lnTo>
                  <a:lnTo>
                    <a:pt x="1799" y="58"/>
                  </a:lnTo>
                  <a:lnTo>
                    <a:pt x="1802" y="58"/>
                  </a:lnTo>
                  <a:lnTo>
                    <a:pt x="1806" y="60"/>
                  </a:lnTo>
                  <a:lnTo>
                    <a:pt x="1808" y="58"/>
                  </a:lnTo>
                  <a:lnTo>
                    <a:pt x="1812" y="58"/>
                  </a:lnTo>
                  <a:lnTo>
                    <a:pt x="1812" y="57"/>
                  </a:lnTo>
                  <a:lnTo>
                    <a:pt x="1813" y="51"/>
                  </a:lnTo>
                  <a:lnTo>
                    <a:pt x="1817" y="47"/>
                  </a:lnTo>
                  <a:lnTo>
                    <a:pt x="1821" y="44"/>
                  </a:lnTo>
                  <a:lnTo>
                    <a:pt x="1826" y="42"/>
                  </a:lnTo>
                  <a:lnTo>
                    <a:pt x="1834" y="44"/>
                  </a:lnTo>
                  <a:lnTo>
                    <a:pt x="1837" y="47"/>
                  </a:lnTo>
                  <a:lnTo>
                    <a:pt x="1841" y="51"/>
                  </a:lnTo>
                  <a:lnTo>
                    <a:pt x="1843" y="57"/>
                  </a:lnTo>
                  <a:lnTo>
                    <a:pt x="1841" y="58"/>
                  </a:lnTo>
                  <a:lnTo>
                    <a:pt x="1845" y="58"/>
                  </a:lnTo>
                  <a:lnTo>
                    <a:pt x="1848" y="60"/>
                  </a:lnTo>
                  <a:lnTo>
                    <a:pt x="1852" y="58"/>
                  </a:lnTo>
                  <a:lnTo>
                    <a:pt x="1856" y="58"/>
                  </a:lnTo>
                  <a:lnTo>
                    <a:pt x="1856" y="57"/>
                  </a:lnTo>
                  <a:lnTo>
                    <a:pt x="1856" y="51"/>
                  </a:lnTo>
                  <a:lnTo>
                    <a:pt x="1859" y="47"/>
                  </a:lnTo>
                  <a:lnTo>
                    <a:pt x="1865" y="44"/>
                  </a:lnTo>
                  <a:lnTo>
                    <a:pt x="1870" y="42"/>
                  </a:lnTo>
                  <a:lnTo>
                    <a:pt x="1876" y="44"/>
                  </a:lnTo>
                  <a:lnTo>
                    <a:pt x="1880" y="47"/>
                  </a:lnTo>
                  <a:lnTo>
                    <a:pt x="1883" y="51"/>
                  </a:lnTo>
                  <a:lnTo>
                    <a:pt x="1885" y="57"/>
                  </a:lnTo>
                  <a:lnTo>
                    <a:pt x="1885" y="58"/>
                  </a:lnTo>
                  <a:lnTo>
                    <a:pt x="1889" y="58"/>
                  </a:lnTo>
                  <a:lnTo>
                    <a:pt x="1891" y="60"/>
                  </a:lnTo>
                  <a:lnTo>
                    <a:pt x="1894" y="58"/>
                  </a:lnTo>
                  <a:lnTo>
                    <a:pt x="1898" y="58"/>
                  </a:lnTo>
                  <a:lnTo>
                    <a:pt x="1898" y="57"/>
                  </a:lnTo>
                  <a:lnTo>
                    <a:pt x="1898" y="51"/>
                  </a:lnTo>
                  <a:lnTo>
                    <a:pt x="1902" y="47"/>
                  </a:lnTo>
                  <a:lnTo>
                    <a:pt x="1907" y="44"/>
                  </a:lnTo>
                  <a:lnTo>
                    <a:pt x="1913" y="42"/>
                  </a:lnTo>
                  <a:lnTo>
                    <a:pt x="1918" y="44"/>
                  </a:lnTo>
                  <a:lnTo>
                    <a:pt x="1924" y="47"/>
                  </a:lnTo>
                  <a:lnTo>
                    <a:pt x="1926" y="51"/>
                  </a:lnTo>
                  <a:lnTo>
                    <a:pt x="1927" y="57"/>
                  </a:lnTo>
                  <a:lnTo>
                    <a:pt x="1927" y="58"/>
                  </a:lnTo>
                  <a:lnTo>
                    <a:pt x="1931" y="58"/>
                  </a:lnTo>
                  <a:lnTo>
                    <a:pt x="1933" y="60"/>
                  </a:lnTo>
                  <a:lnTo>
                    <a:pt x="1937" y="58"/>
                  </a:lnTo>
                  <a:lnTo>
                    <a:pt x="1940" y="58"/>
                  </a:lnTo>
                  <a:lnTo>
                    <a:pt x="1940" y="57"/>
                  </a:lnTo>
                  <a:lnTo>
                    <a:pt x="1942" y="51"/>
                  </a:lnTo>
                  <a:lnTo>
                    <a:pt x="1944" y="47"/>
                  </a:lnTo>
                  <a:lnTo>
                    <a:pt x="1949" y="44"/>
                  </a:lnTo>
                  <a:lnTo>
                    <a:pt x="1955" y="42"/>
                  </a:lnTo>
                  <a:lnTo>
                    <a:pt x="1960" y="44"/>
                  </a:lnTo>
                  <a:lnTo>
                    <a:pt x="1966" y="47"/>
                  </a:lnTo>
                  <a:lnTo>
                    <a:pt x="1970" y="51"/>
                  </a:lnTo>
                  <a:lnTo>
                    <a:pt x="1970" y="57"/>
                  </a:lnTo>
                  <a:lnTo>
                    <a:pt x="1970" y="58"/>
                  </a:lnTo>
                  <a:lnTo>
                    <a:pt x="1973" y="58"/>
                  </a:lnTo>
                  <a:lnTo>
                    <a:pt x="1977" y="60"/>
                  </a:lnTo>
                  <a:lnTo>
                    <a:pt x="1981" y="58"/>
                  </a:lnTo>
                  <a:lnTo>
                    <a:pt x="1984" y="58"/>
                  </a:lnTo>
                  <a:lnTo>
                    <a:pt x="1984" y="57"/>
                  </a:lnTo>
                  <a:lnTo>
                    <a:pt x="1984" y="51"/>
                  </a:lnTo>
                  <a:lnTo>
                    <a:pt x="1988" y="47"/>
                  </a:lnTo>
                  <a:lnTo>
                    <a:pt x="1993" y="44"/>
                  </a:lnTo>
                  <a:lnTo>
                    <a:pt x="1999" y="42"/>
                  </a:lnTo>
                  <a:lnTo>
                    <a:pt x="2005" y="44"/>
                  </a:lnTo>
                  <a:lnTo>
                    <a:pt x="2010" y="47"/>
                  </a:lnTo>
                  <a:lnTo>
                    <a:pt x="2012" y="51"/>
                  </a:lnTo>
                  <a:lnTo>
                    <a:pt x="2014" y="57"/>
                  </a:lnTo>
                  <a:lnTo>
                    <a:pt x="2014" y="58"/>
                  </a:lnTo>
                  <a:lnTo>
                    <a:pt x="2017" y="58"/>
                  </a:lnTo>
                  <a:lnTo>
                    <a:pt x="2019" y="60"/>
                  </a:lnTo>
                  <a:lnTo>
                    <a:pt x="2023" y="58"/>
                  </a:lnTo>
                  <a:lnTo>
                    <a:pt x="2027" y="58"/>
                  </a:lnTo>
                  <a:lnTo>
                    <a:pt x="2027" y="57"/>
                  </a:lnTo>
                  <a:lnTo>
                    <a:pt x="2027" y="51"/>
                  </a:lnTo>
                  <a:lnTo>
                    <a:pt x="2030" y="47"/>
                  </a:lnTo>
                  <a:lnTo>
                    <a:pt x="2036" y="44"/>
                  </a:lnTo>
                  <a:lnTo>
                    <a:pt x="2041" y="42"/>
                  </a:lnTo>
                  <a:lnTo>
                    <a:pt x="2047" y="44"/>
                  </a:lnTo>
                  <a:lnTo>
                    <a:pt x="2052" y="47"/>
                  </a:lnTo>
                  <a:lnTo>
                    <a:pt x="2054" y="51"/>
                  </a:lnTo>
                  <a:lnTo>
                    <a:pt x="2056" y="57"/>
                  </a:lnTo>
                  <a:lnTo>
                    <a:pt x="2056" y="58"/>
                  </a:lnTo>
                  <a:lnTo>
                    <a:pt x="2060" y="58"/>
                  </a:lnTo>
                  <a:lnTo>
                    <a:pt x="2063" y="60"/>
                  </a:lnTo>
                  <a:lnTo>
                    <a:pt x="2065" y="58"/>
                  </a:lnTo>
                  <a:lnTo>
                    <a:pt x="2069" y="58"/>
                  </a:lnTo>
                  <a:lnTo>
                    <a:pt x="2069" y="57"/>
                  </a:lnTo>
                  <a:lnTo>
                    <a:pt x="2071" y="51"/>
                  </a:lnTo>
                  <a:lnTo>
                    <a:pt x="2074" y="47"/>
                  </a:lnTo>
                  <a:lnTo>
                    <a:pt x="2078" y="44"/>
                  </a:lnTo>
                  <a:lnTo>
                    <a:pt x="2083" y="42"/>
                  </a:lnTo>
                  <a:lnTo>
                    <a:pt x="2089" y="44"/>
                  </a:lnTo>
                  <a:lnTo>
                    <a:pt x="2095" y="47"/>
                  </a:lnTo>
                  <a:lnTo>
                    <a:pt x="2098" y="51"/>
                  </a:lnTo>
                  <a:lnTo>
                    <a:pt x="2098" y="57"/>
                  </a:lnTo>
                  <a:lnTo>
                    <a:pt x="2098" y="58"/>
                  </a:lnTo>
                  <a:lnTo>
                    <a:pt x="2102" y="58"/>
                  </a:lnTo>
                  <a:lnTo>
                    <a:pt x="2106" y="60"/>
                  </a:lnTo>
                  <a:lnTo>
                    <a:pt x="2107" y="58"/>
                  </a:lnTo>
                  <a:lnTo>
                    <a:pt x="2111" y="58"/>
                  </a:lnTo>
                  <a:lnTo>
                    <a:pt x="2111" y="57"/>
                  </a:lnTo>
                  <a:lnTo>
                    <a:pt x="2113" y="51"/>
                  </a:lnTo>
                  <a:lnTo>
                    <a:pt x="2117" y="47"/>
                  </a:lnTo>
                  <a:lnTo>
                    <a:pt x="2120" y="44"/>
                  </a:lnTo>
                  <a:lnTo>
                    <a:pt x="2126" y="42"/>
                  </a:lnTo>
                  <a:lnTo>
                    <a:pt x="2133" y="44"/>
                  </a:lnTo>
                  <a:lnTo>
                    <a:pt x="2137" y="47"/>
                  </a:lnTo>
                  <a:lnTo>
                    <a:pt x="2140" y="51"/>
                  </a:lnTo>
                  <a:lnTo>
                    <a:pt x="2142" y="57"/>
                  </a:lnTo>
                  <a:lnTo>
                    <a:pt x="2140" y="58"/>
                  </a:lnTo>
                  <a:lnTo>
                    <a:pt x="2144" y="58"/>
                  </a:lnTo>
                  <a:lnTo>
                    <a:pt x="2148" y="60"/>
                  </a:lnTo>
                  <a:lnTo>
                    <a:pt x="2151" y="58"/>
                  </a:lnTo>
                  <a:lnTo>
                    <a:pt x="2155" y="58"/>
                  </a:lnTo>
                  <a:lnTo>
                    <a:pt x="2155" y="57"/>
                  </a:lnTo>
                  <a:lnTo>
                    <a:pt x="2155" y="51"/>
                  </a:lnTo>
                  <a:lnTo>
                    <a:pt x="2159" y="47"/>
                  </a:lnTo>
                  <a:lnTo>
                    <a:pt x="2164" y="44"/>
                  </a:lnTo>
                  <a:lnTo>
                    <a:pt x="2170" y="42"/>
                  </a:lnTo>
                  <a:lnTo>
                    <a:pt x="2175" y="44"/>
                  </a:lnTo>
                  <a:lnTo>
                    <a:pt x="2181" y="47"/>
                  </a:lnTo>
                  <a:lnTo>
                    <a:pt x="2183" y="51"/>
                  </a:lnTo>
                  <a:lnTo>
                    <a:pt x="2185" y="57"/>
                  </a:lnTo>
                  <a:lnTo>
                    <a:pt x="2185" y="58"/>
                  </a:lnTo>
                  <a:lnTo>
                    <a:pt x="2188" y="58"/>
                  </a:lnTo>
                  <a:lnTo>
                    <a:pt x="2192" y="60"/>
                  </a:lnTo>
                  <a:lnTo>
                    <a:pt x="2194" y="58"/>
                  </a:lnTo>
                  <a:lnTo>
                    <a:pt x="2197" y="58"/>
                  </a:lnTo>
                  <a:lnTo>
                    <a:pt x="2197" y="57"/>
                  </a:lnTo>
                  <a:lnTo>
                    <a:pt x="2199" y="51"/>
                  </a:lnTo>
                  <a:lnTo>
                    <a:pt x="2203" y="47"/>
                  </a:lnTo>
                  <a:lnTo>
                    <a:pt x="2207" y="44"/>
                  </a:lnTo>
                  <a:lnTo>
                    <a:pt x="2212" y="42"/>
                  </a:lnTo>
                  <a:lnTo>
                    <a:pt x="2219" y="44"/>
                  </a:lnTo>
                  <a:lnTo>
                    <a:pt x="2223" y="47"/>
                  </a:lnTo>
                  <a:lnTo>
                    <a:pt x="2227" y="51"/>
                  </a:lnTo>
                  <a:lnTo>
                    <a:pt x="2229" y="57"/>
                  </a:lnTo>
                  <a:lnTo>
                    <a:pt x="2227" y="58"/>
                  </a:lnTo>
                  <a:lnTo>
                    <a:pt x="2230" y="58"/>
                  </a:lnTo>
                  <a:lnTo>
                    <a:pt x="2234" y="60"/>
                  </a:lnTo>
                  <a:lnTo>
                    <a:pt x="2238" y="58"/>
                  </a:lnTo>
                  <a:lnTo>
                    <a:pt x="2241" y="58"/>
                  </a:lnTo>
                  <a:lnTo>
                    <a:pt x="2240" y="57"/>
                  </a:lnTo>
                  <a:lnTo>
                    <a:pt x="2241" y="51"/>
                  </a:lnTo>
                  <a:lnTo>
                    <a:pt x="2245" y="47"/>
                  </a:lnTo>
                  <a:lnTo>
                    <a:pt x="2249" y="44"/>
                  </a:lnTo>
                  <a:lnTo>
                    <a:pt x="2256" y="42"/>
                  </a:lnTo>
                  <a:lnTo>
                    <a:pt x="2262" y="44"/>
                  </a:lnTo>
                  <a:lnTo>
                    <a:pt x="2265" y="47"/>
                  </a:lnTo>
                  <a:lnTo>
                    <a:pt x="2269" y="51"/>
                  </a:lnTo>
                  <a:lnTo>
                    <a:pt x="2271" y="57"/>
                  </a:lnTo>
                  <a:lnTo>
                    <a:pt x="2271" y="58"/>
                  </a:lnTo>
                  <a:lnTo>
                    <a:pt x="2275" y="58"/>
                  </a:lnTo>
                  <a:lnTo>
                    <a:pt x="2276" y="60"/>
                  </a:lnTo>
                  <a:lnTo>
                    <a:pt x="2280" y="58"/>
                  </a:lnTo>
                  <a:lnTo>
                    <a:pt x="2284" y="58"/>
                  </a:lnTo>
                  <a:lnTo>
                    <a:pt x="2284" y="57"/>
                  </a:lnTo>
                  <a:lnTo>
                    <a:pt x="2286" y="51"/>
                  </a:lnTo>
                  <a:lnTo>
                    <a:pt x="2287" y="47"/>
                  </a:lnTo>
                  <a:lnTo>
                    <a:pt x="2293" y="44"/>
                  </a:lnTo>
                  <a:lnTo>
                    <a:pt x="2298" y="42"/>
                  </a:lnTo>
                  <a:lnTo>
                    <a:pt x="2304" y="44"/>
                  </a:lnTo>
                  <a:lnTo>
                    <a:pt x="2309" y="47"/>
                  </a:lnTo>
                  <a:lnTo>
                    <a:pt x="2313" y="51"/>
                  </a:lnTo>
                  <a:lnTo>
                    <a:pt x="2313" y="57"/>
                  </a:lnTo>
                  <a:lnTo>
                    <a:pt x="2313" y="58"/>
                  </a:lnTo>
                  <a:lnTo>
                    <a:pt x="2317" y="58"/>
                  </a:lnTo>
                  <a:lnTo>
                    <a:pt x="2319" y="60"/>
                  </a:lnTo>
                  <a:lnTo>
                    <a:pt x="2322" y="58"/>
                  </a:lnTo>
                  <a:lnTo>
                    <a:pt x="2324" y="58"/>
                  </a:lnTo>
                  <a:lnTo>
                    <a:pt x="2324" y="57"/>
                  </a:lnTo>
                  <a:lnTo>
                    <a:pt x="2326" y="51"/>
                  </a:lnTo>
                  <a:lnTo>
                    <a:pt x="2330" y="47"/>
                  </a:lnTo>
                  <a:lnTo>
                    <a:pt x="2333" y="44"/>
                  </a:lnTo>
                  <a:lnTo>
                    <a:pt x="2341" y="42"/>
                  </a:lnTo>
                  <a:lnTo>
                    <a:pt x="2346" y="44"/>
                  </a:lnTo>
                  <a:lnTo>
                    <a:pt x="2350" y="47"/>
                  </a:lnTo>
                  <a:lnTo>
                    <a:pt x="2354" y="51"/>
                  </a:lnTo>
                  <a:lnTo>
                    <a:pt x="2355" y="57"/>
                  </a:lnTo>
                  <a:lnTo>
                    <a:pt x="2355" y="58"/>
                  </a:lnTo>
                  <a:lnTo>
                    <a:pt x="2359" y="58"/>
                  </a:lnTo>
                  <a:lnTo>
                    <a:pt x="2361" y="60"/>
                  </a:lnTo>
                  <a:lnTo>
                    <a:pt x="2365" y="58"/>
                  </a:lnTo>
                  <a:lnTo>
                    <a:pt x="2368" y="58"/>
                  </a:lnTo>
                  <a:lnTo>
                    <a:pt x="2368" y="57"/>
                  </a:lnTo>
                  <a:lnTo>
                    <a:pt x="2370" y="51"/>
                  </a:lnTo>
                  <a:lnTo>
                    <a:pt x="2372" y="47"/>
                  </a:lnTo>
                  <a:lnTo>
                    <a:pt x="2377" y="44"/>
                  </a:lnTo>
                  <a:lnTo>
                    <a:pt x="2383" y="42"/>
                  </a:lnTo>
                  <a:lnTo>
                    <a:pt x="2388" y="44"/>
                  </a:lnTo>
                  <a:lnTo>
                    <a:pt x="2394" y="47"/>
                  </a:lnTo>
                  <a:lnTo>
                    <a:pt x="2398" y="51"/>
                  </a:lnTo>
                  <a:lnTo>
                    <a:pt x="2398" y="57"/>
                  </a:lnTo>
                  <a:lnTo>
                    <a:pt x="2398" y="58"/>
                  </a:lnTo>
                  <a:lnTo>
                    <a:pt x="2403" y="60"/>
                  </a:lnTo>
                  <a:lnTo>
                    <a:pt x="2407" y="58"/>
                  </a:lnTo>
                  <a:lnTo>
                    <a:pt x="2409" y="58"/>
                  </a:lnTo>
                  <a:lnTo>
                    <a:pt x="2409" y="57"/>
                  </a:lnTo>
                  <a:lnTo>
                    <a:pt x="2410" y="51"/>
                  </a:lnTo>
                  <a:lnTo>
                    <a:pt x="2414" y="47"/>
                  </a:lnTo>
                  <a:lnTo>
                    <a:pt x="2418" y="44"/>
                  </a:lnTo>
                  <a:lnTo>
                    <a:pt x="2425" y="42"/>
                  </a:lnTo>
                  <a:lnTo>
                    <a:pt x="2431" y="44"/>
                  </a:lnTo>
                  <a:lnTo>
                    <a:pt x="2434" y="47"/>
                  </a:lnTo>
                  <a:lnTo>
                    <a:pt x="2438" y="51"/>
                  </a:lnTo>
                  <a:lnTo>
                    <a:pt x="2440" y="57"/>
                  </a:lnTo>
                  <a:lnTo>
                    <a:pt x="2440" y="58"/>
                  </a:lnTo>
                  <a:lnTo>
                    <a:pt x="2444" y="60"/>
                  </a:lnTo>
                  <a:lnTo>
                    <a:pt x="2447" y="62"/>
                  </a:lnTo>
                  <a:lnTo>
                    <a:pt x="2451" y="60"/>
                  </a:lnTo>
                  <a:lnTo>
                    <a:pt x="2455" y="58"/>
                  </a:lnTo>
                  <a:lnTo>
                    <a:pt x="2455" y="57"/>
                  </a:lnTo>
                  <a:lnTo>
                    <a:pt x="2456" y="51"/>
                  </a:lnTo>
                  <a:lnTo>
                    <a:pt x="2458" y="47"/>
                  </a:lnTo>
                  <a:lnTo>
                    <a:pt x="2464" y="44"/>
                  </a:lnTo>
                  <a:lnTo>
                    <a:pt x="2469" y="42"/>
                  </a:lnTo>
                  <a:lnTo>
                    <a:pt x="2475" y="44"/>
                  </a:lnTo>
                  <a:lnTo>
                    <a:pt x="2480" y="47"/>
                  </a:lnTo>
                  <a:lnTo>
                    <a:pt x="2484" y="51"/>
                  </a:lnTo>
                  <a:lnTo>
                    <a:pt x="2484" y="57"/>
                  </a:lnTo>
                  <a:lnTo>
                    <a:pt x="2484" y="58"/>
                  </a:lnTo>
                  <a:lnTo>
                    <a:pt x="2488" y="58"/>
                  </a:lnTo>
                  <a:lnTo>
                    <a:pt x="2491" y="60"/>
                  </a:lnTo>
                  <a:lnTo>
                    <a:pt x="2495" y="58"/>
                  </a:lnTo>
                  <a:lnTo>
                    <a:pt x="2499" y="58"/>
                  </a:lnTo>
                  <a:lnTo>
                    <a:pt x="2499" y="57"/>
                  </a:lnTo>
                  <a:lnTo>
                    <a:pt x="2499" y="51"/>
                  </a:lnTo>
                  <a:lnTo>
                    <a:pt x="2502" y="47"/>
                  </a:lnTo>
                  <a:lnTo>
                    <a:pt x="2508" y="44"/>
                  </a:lnTo>
                  <a:lnTo>
                    <a:pt x="2513" y="42"/>
                  </a:lnTo>
                  <a:lnTo>
                    <a:pt x="2519" y="44"/>
                  </a:lnTo>
                  <a:lnTo>
                    <a:pt x="2523" y="47"/>
                  </a:lnTo>
                  <a:lnTo>
                    <a:pt x="2526" y="51"/>
                  </a:lnTo>
                  <a:lnTo>
                    <a:pt x="2528" y="57"/>
                  </a:lnTo>
                  <a:lnTo>
                    <a:pt x="2528" y="58"/>
                  </a:lnTo>
                  <a:lnTo>
                    <a:pt x="2532" y="60"/>
                  </a:lnTo>
                  <a:lnTo>
                    <a:pt x="2537" y="64"/>
                  </a:lnTo>
                  <a:lnTo>
                    <a:pt x="2539" y="68"/>
                  </a:lnTo>
                  <a:lnTo>
                    <a:pt x="2541" y="73"/>
                  </a:lnTo>
                  <a:lnTo>
                    <a:pt x="2539" y="79"/>
                  </a:lnTo>
                  <a:lnTo>
                    <a:pt x="2535" y="84"/>
                  </a:lnTo>
                  <a:lnTo>
                    <a:pt x="2532" y="86"/>
                  </a:lnTo>
                  <a:lnTo>
                    <a:pt x="2524" y="88"/>
                  </a:lnTo>
                  <a:lnTo>
                    <a:pt x="2521" y="86"/>
                  </a:lnTo>
                  <a:lnTo>
                    <a:pt x="2515" y="84"/>
                  </a:lnTo>
                  <a:lnTo>
                    <a:pt x="2513" y="80"/>
                  </a:lnTo>
                  <a:lnTo>
                    <a:pt x="2510" y="84"/>
                  </a:lnTo>
                  <a:lnTo>
                    <a:pt x="2506" y="86"/>
                  </a:lnTo>
                  <a:lnTo>
                    <a:pt x="2500" y="88"/>
                  </a:lnTo>
                  <a:lnTo>
                    <a:pt x="2495" y="86"/>
                  </a:lnTo>
                  <a:lnTo>
                    <a:pt x="2491" y="84"/>
                  </a:lnTo>
                  <a:lnTo>
                    <a:pt x="2488" y="86"/>
                  </a:lnTo>
                  <a:lnTo>
                    <a:pt x="2482" y="88"/>
                  </a:lnTo>
                  <a:lnTo>
                    <a:pt x="2477" y="86"/>
                  </a:lnTo>
                  <a:lnTo>
                    <a:pt x="2473" y="84"/>
                  </a:lnTo>
                  <a:lnTo>
                    <a:pt x="2469" y="80"/>
                  </a:lnTo>
                  <a:lnTo>
                    <a:pt x="2466" y="84"/>
                  </a:lnTo>
                  <a:lnTo>
                    <a:pt x="2462" y="86"/>
                  </a:lnTo>
                  <a:lnTo>
                    <a:pt x="2456" y="88"/>
                  </a:lnTo>
                  <a:lnTo>
                    <a:pt x="2451" y="86"/>
                  </a:lnTo>
                  <a:lnTo>
                    <a:pt x="2447" y="84"/>
                  </a:lnTo>
                  <a:lnTo>
                    <a:pt x="2442" y="86"/>
                  </a:lnTo>
                  <a:lnTo>
                    <a:pt x="2436" y="88"/>
                  </a:lnTo>
                  <a:lnTo>
                    <a:pt x="2433" y="86"/>
                  </a:lnTo>
                  <a:lnTo>
                    <a:pt x="2427" y="84"/>
                  </a:lnTo>
                  <a:lnTo>
                    <a:pt x="2423" y="80"/>
                  </a:lnTo>
                  <a:lnTo>
                    <a:pt x="2421" y="84"/>
                  </a:lnTo>
                  <a:lnTo>
                    <a:pt x="2416" y="86"/>
                  </a:lnTo>
                  <a:lnTo>
                    <a:pt x="2412" y="88"/>
                  </a:lnTo>
                  <a:lnTo>
                    <a:pt x="2407" y="88"/>
                  </a:lnTo>
                  <a:lnTo>
                    <a:pt x="2403" y="86"/>
                  </a:lnTo>
                  <a:lnTo>
                    <a:pt x="2399" y="88"/>
                  </a:lnTo>
                  <a:lnTo>
                    <a:pt x="2396" y="88"/>
                  </a:lnTo>
                  <a:lnTo>
                    <a:pt x="2390" y="86"/>
                  </a:lnTo>
                  <a:lnTo>
                    <a:pt x="2387" y="84"/>
                  </a:lnTo>
                  <a:lnTo>
                    <a:pt x="2383" y="80"/>
                  </a:lnTo>
                  <a:lnTo>
                    <a:pt x="2379" y="84"/>
                  </a:lnTo>
                  <a:lnTo>
                    <a:pt x="2376" y="86"/>
                  </a:lnTo>
                  <a:lnTo>
                    <a:pt x="2370" y="88"/>
                  </a:lnTo>
                  <a:lnTo>
                    <a:pt x="2366" y="86"/>
                  </a:lnTo>
                  <a:lnTo>
                    <a:pt x="2361" y="84"/>
                  </a:lnTo>
                  <a:lnTo>
                    <a:pt x="2357" y="86"/>
                  </a:lnTo>
                  <a:lnTo>
                    <a:pt x="2352" y="88"/>
                  </a:lnTo>
                  <a:lnTo>
                    <a:pt x="2348" y="86"/>
                  </a:lnTo>
                  <a:lnTo>
                    <a:pt x="2342" y="84"/>
                  </a:lnTo>
                  <a:lnTo>
                    <a:pt x="2339" y="80"/>
                  </a:lnTo>
                  <a:lnTo>
                    <a:pt x="2337" y="84"/>
                  </a:lnTo>
                  <a:lnTo>
                    <a:pt x="2331" y="86"/>
                  </a:lnTo>
                  <a:lnTo>
                    <a:pt x="2328" y="88"/>
                  </a:lnTo>
                  <a:lnTo>
                    <a:pt x="2322" y="88"/>
                  </a:lnTo>
                  <a:lnTo>
                    <a:pt x="2319" y="86"/>
                  </a:lnTo>
                  <a:lnTo>
                    <a:pt x="2315" y="88"/>
                  </a:lnTo>
                  <a:lnTo>
                    <a:pt x="2311" y="88"/>
                  </a:lnTo>
                  <a:lnTo>
                    <a:pt x="2306" y="86"/>
                  </a:lnTo>
                  <a:lnTo>
                    <a:pt x="2302" y="84"/>
                  </a:lnTo>
                  <a:lnTo>
                    <a:pt x="2298" y="80"/>
                  </a:lnTo>
                  <a:lnTo>
                    <a:pt x="2295" y="84"/>
                  </a:lnTo>
                  <a:lnTo>
                    <a:pt x="2291" y="86"/>
                  </a:lnTo>
                  <a:lnTo>
                    <a:pt x="2286" y="88"/>
                  </a:lnTo>
                  <a:lnTo>
                    <a:pt x="2282" y="86"/>
                  </a:lnTo>
                  <a:lnTo>
                    <a:pt x="2276" y="84"/>
                  </a:lnTo>
                  <a:lnTo>
                    <a:pt x="2273" y="86"/>
                  </a:lnTo>
                  <a:lnTo>
                    <a:pt x="2267" y="88"/>
                  </a:lnTo>
                  <a:lnTo>
                    <a:pt x="2264" y="86"/>
                  </a:lnTo>
                  <a:lnTo>
                    <a:pt x="2258" y="84"/>
                  </a:lnTo>
                  <a:lnTo>
                    <a:pt x="2254" y="80"/>
                  </a:lnTo>
                  <a:lnTo>
                    <a:pt x="2252" y="84"/>
                  </a:lnTo>
                  <a:lnTo>
                    <a:pt x="2247" y="86"/>
                  </a:lnTo>
                  <a:lnTo>
                    <a:pt x="2243" y="88"/>
                  </a:lnTo>
                  <a:lnTo>
                    <a:pt x="2238" y="86"/>
                  </a:lnTo>
                  <a:lnTo>
                    <a:pt x="2234" y="84"/>
                  </a:lnTo>
                  <a:lnTo>
                    <a:pt x="2230" y="86"/>
                  </a:lnTo>
                  <a:lnTo>
                    <a:pt x="2225" y="88"/>
                  </a:lnTo>
                  <a:lnTo>
                    <a:pt x="2219" y="86"/>
                  </a:lnTo>
                  <a:lnTo>
                    <a:pt x="2216" y="84"/>
                  </a:lnTo>
                  <a:lnTo>
                    <a:pt x="2212" y="80"/>
                  </a:lnTo>
                  <a:lnTo>
                    <a:pt x="2210" y="84"/>
                  </a:lnTo>
                  <a:lnTo>
                    <a:pt x="2205" y="86"/>
                  </a:lnTo>
                  <a:lnTo>
                    <a:pt x="2199" y="88"/>
                  </a:lnTo>
                  <a:lnTo>
                    <a:pt x="2196" y="86"/>
                  </a:lnTo>
                  <a:lnTo>
                    <a:pt x="2192" y="84"/>
                  </a:lnTo>
                  <a:lnTo>
                    <a:pt x="2186" y="86"/>
                  </a:lnTo>
                  <a:lnTo>
                    <a:pt x="2183" y="88"/>
                  </a:lnTo>
                  <a:lnTo>
                    <a:pt x="2177" y="86"/>
                  </a:lnTo>
                  <a:lnTo>
                    <a:pt x="2174" y="84"/>
                  </a:lnTo>
                  <a:lnTo>
                    <a:pt x="2170" y="80"/>
                  </a:lnTo>
                  <a:lnTo>
                    <a:pt x="2166" y="84"/>
                  </a:lnTo>
                  <a:lnTo>
                    <a:pt x="2162" y="86"/>
                  </a:lnTo>
                  <a:lnTo>
                    <a:pt x="2157" y="88"/>
                  </a:lnTo>
                  <a:lnTo>
                    <a:pt x="2151" y="86"/>
                  </a:lnTo>
                  <a:lnTo>
                    <a:pt x="2148" y="84"/>
                  </a:lnTo>
                  <a:lnTo>
                    <a:pt x="2144" y="86"/>
                  </a:lnTo>
                  <a:lnTo>
                    <a:pt x="2139" y="88"/>
                  </a:lnTo>
                  <a:lnTo>
                    <a:pt x="2133" y="86"/>
                  </a:lnTo>
                  <a:lnTo>
                    <a:pt x="2129" y="84"/>
                  </a:lnTo>
                  <a:lnTo>
                    <a:pt x="2126" y="80"/>
                  </a:lnTo>
                  <a:lnTo>
                    <a:pt x="2124" y="84"/>
                  </a:lnTo>
                  <a:lnTo>
                    <a:pt x="2118" y="86"/>
                  </a:lnTo>
                  <a:lnTo>
                    <a:pt x="2115" y="88"/>
                  </a:lnTo>
                  <a:lnTo>
                    <a:pt x="2109" y="86"/>
                  </a:lnTo>
                  <a:lnTo>
                    <a:pt x="2106" y="84"/>
                  </a:lnTo>
                  <a:lnTo>
                    <a:pt x="2102" y="86"/>
                  </a:lnTo>
                  <a:lnTo>
                    <a:pt x="2096" y="88"/>
                  </a:lnTo>
                  <a:lnTo>
                    <a:pt x="2091" y="86"/>
                  </a:lnTo>
                  <a:lnTo>
                    <a:pt x="2087" y="84"/>
                  </a:lnTo>
                  <a:lnTo>
                    <a:pt x="2083" y="80"/>
                  </a:lnTo>
                  <a:lnTo>
                    <a:pt x="2080" y="84"/>
                  </a:lnTo>
                  <a:lnTo>
                    <a:pt x="2076" y="86"/>
                  </a:lnTo>
                  <a:lnTo>
                    <a:pt x="2071" y="88"/>
                  </a:lnTo>
                  <a:lnTo>
                    <a:pt x="2067" y="86"/>
                  </a:lnTo>
                  <a:lnTo>
                    <a:pt x="2063" y="84"/>
                  </a:lnTo>
                  <a:lnTo>
                    <a:pt x="2058" y="86"/>
                  </a:lnTo>
                  <a:lnTo>
                    <a:pt x="2054" y="88"/>
                  </a:lnTo>
                  <a:lnTo>
                    <a:pt x="2049" y="86"/>
                  </a:lnTo>
                  <a:lnTo>
                    <a:pt x="2043" y="84"/>
                  </a:lnTo>
                  <a:lnTo>
                    <a:pt x="2041" y="80"/>
                  </a:lnTo>
                  <a:lnTo>
                    <a:pt x="2038" y="84"/>
                  </a:lnTo>
                  <a:lnTo>
                    <a:pt x="2034" y="86"/>
                  </a:lnTo>
                  <a:lnTo>
                    <a:pt x="2028" y="88"/>
                  </a:lnTo>
                  <a:lnTo>
                    <a:pt x="2025" y="86"/>
                  </a:lnTo>
                  <a:lnTo>
                    <a:pt x="2019" y="84"/>
                  </a:lnTo>
                  <a:lnTo>
                    <a:pt x="2016" y="86"/>
                  </a:lnTo>
                  <a:lnTo>
                    <a:pt x="2012" y="88"/>
                  </a:lnTo>
                  <a:lnTo>
                    <a:pt x="2006" y="86"/>
                  </a:lnTo>
                  <a:lnTo>
                    <a:pt x="2001" y="84"/>
                  </a:lnTo>
                  <a:lnTo>
                    <a:pt x="1999" y="80"/>
                  </a:lnTo>
                  <a:lnTo>
                    <a:pt x="1995" y="84"/>
                  </a:lnTo>
                  <a:lnTo>
                    <a:pt x="1992" y="86"/>
                  </a:lnTo>
                  <a:lnTo>
                    <a:pt x="1986" y="88"/>
                  </a:lnTo>
                  <a:lnTo>
                    <a:pt x="1981" y="86"/>
                  </a:lnTo>
                  <a:lnTo>
                    <a:pt x="1977" y="84"/>
                  </a:lnTo>
                  <a:lnTo>
                    <a:pt x="1973" y="86"/>
                  </a:lnTo>
                  <a:lnTo>
                    <a:pt x="1968" y="88"/>
                  </a:lnTo>
                  <a:lnTo>
                    <a:pt x="1962" y="86"/>
                  </a:lnTo>
                  <a:lnTo>
                    <a:pt x="1959" y="84"/>
                  </a:lnTo>
                  <a:lnTo>
                    <a:pt x="1955" y="80"/>
                  </a:lnTo>
                  <a:lnTo>
                    <a:pt x="1951" y="84"/>
                  </a:lnTo>
                  <a:lnTo>
                    <a:pt x="1948" y="86"/>
                  </a:lnTo>
                  <a:lnTo>
                    <a:pt x="1942" y="88"/>
                  </a:lnTo>
                  <a:lnTo>
                    <a:pt x="1938" y="86"/>
                  </a:lnTo>
                  <a:lnTo>
                    <a:pt x="1933" y="84"/>
                  </a:lnTo>
                  <a:lnTo>
                    <a:pt x="1929" y="86"/>
                  </a:lnTo>
                  <a:lnTo>
                    <a:pt x="1926" y="88"/>
                  </a:lnTo>
                  <a:lnTo>
                    <a:pt x="1920" y="86"/>
                  </a:lnTo>
                  <a:lnTo>
                    <a:pt x="1916" y="84"/>
                  </a:lnTo>
                  <a:lnTo>
                    <a:pt x="1913" y="80"/>
                  </a:lnTo>
                  <a:lnTo>
                    <a:pt x="1909" y="84"/>
                  </a:lnTo>
                  <a:lnTo>
                    <a:pt x="1905" y="86"/>
                  </a:lnTo>
                  <a:lnTo>
                    <a:pt x="1900" y="88"/>
                  </a:lnTo>
                  <a:lnTo>
                    <a:pt x="1894" y="86"/>
                  </a:lnTo>
                  <a:lnTo>
                    <a:pt x="1891" y="84"/>
                  </a:lnTo>
                  <a:lnTo>
                    <a:pt x="1887" y="86"/>
                  </a:lnTo>
                  <a:lnTo>
                    <a:pt x="1881" y="88"/>
                  </a:lnTo>
                  <a:lnTo>
                    <a:pt x="1878" y="86"/>
                  </a:lnTo>
                  <a:lnTo>
                    <a:pt x="1872" y="84"/>
                  </a:lnTo>
                  <a:lnTo>
                    <a:pt x="1870" y="80"/>
                  </a:lnTo>
                  <a:lnTo>
                    <a:pt x="1867" y="84"/>
                  </a:lnTo>
                  <a:lnTo>
                    <a:pt x="1863" y="86"/>
                  </a:lnTo>
                  <a:lnTo>
                    <a:pt x="1858" y="88"/>
                  </a:lnTo>
                  <a:lnTo>
                    <a:pt x="1852" y="86"/>
                  </a:lnTo>
                  <a:lnTo>
                    <a:pt x="1848" y="84"/>
                  </a:lnTo>
                  <a:lnTo>
                    <a:pt x="1845" y="86"/>
                  </a:lnTo>
                  <a:lnTo>
                    <a:pt x="1839" y="88"/>
                  </a:lnTo>
                  <a:lnTo>
                    <a:pt x="1834" y="86"/>
                  </a:lnTo>
                  <a:lnTo>
                    <a:pt x="1830" y="84"/>
                  </a:lnTo>
                  <a:lnTo>
                    <a:pt x="1826" y="80"/>
                  </a:lnTo>
                  <a:lnTo>
                    <a:pt x="1824" y="84"/>
                  </a:lnTo>
                  <a:lnTo>
                    <a:pt x="1819" y="86"/>
                  </a:lnTo>
                  <a:lnTo>
                    <a:pt x="1813" y="88"/>
                  </a:lnTo>
                  <a:lnTo>
                    <a:pt x="1810" y="86"/>
                  </a:lnTo>
                  <a:lnTo>
                    <a:pt x="1806" y="84"/>
                  </a:lnTo>
                  <a:lnTo>
                    <a:pt x="1802" y="86"/>
                  </a:lnTo>
                  <a:lnTo>
                    <a:pt x="1797" y="88"/>
                  </a:lnTo>
                  <a:lnTo>
                    <a:pt x="1791" y="86"/>
                  </a:lnTo>
                  <a:lnTo>
                    <a:pt x="1788" y="84"/>
                  </a:lnTo>
                  <a:lnTo>
                    <a:pt x="1784" y="80"/>
                  </a:lnTo>
                  <a:lnTo>
                    <a:pt x="1780" y="84"/>
                  </a:lnTo>
                  <a:lnTo>
                    <a:pt x="1777" y="86"/>
                  </a:lnTo>
                  <a:lnTo>
                    <a:pt x="1771" y="88"/>
                  </a:lnTo>
                  <a:lnTo>
                    <a:pt x="1768" y="86"/>
                  </a:lnTo>
                  <a:lnTo>
                    <a:pt x="1762" y="84"/>
                  </a:lnTo>
                  <a:lnTo>
                    <a:pt x="1758" y="86"/>
                  </a:lnTo>
                  <a:lnTo>
                    <a:pt x="1753" y="88"/>
                  </a:lnTo>
                  <a:lnTo>
                    <a:pt x="1749" y="86"/>
                  </a:lnTo>
                  <a:lnTo>
                    <a:pt x="1744" y="84"/>
                  </a:lnTo>
                  <a:lnTo>
                    <a:pt x="1742" y="80"/>
                  </a:lnTo>
                  <a:lnTo>
                    <a:pt x="1738" y="84"/>
                  </a:lnTo>
                  <a:lnTo>
                    <a:pt x="1733" y="86"/>
                  </a:lnTo>
                  <a:lnTo>
                    <a:pt x="1729" y="88"/>
                  </a:lnTo>
                  <a:lnTo>
                    <a:pt x="1723" y="86"/>
                  </a:lnTo>
                  <a:lnTo>
                    <a:pt x="1720" y="84"/>
                  </a:lnTo>
                  <a:lnTo>
                    <a:pt x="1716" y="86"/>
                  </a:lnTo>
                  <a:lnTo>
                    <a:pt x="1711" y="88"/>
                  </a:lnTo>
                  <a:lnTo>
                    <a:pt x="1705" y="86"/>
                  </a:lnTo>
                  <a:lnTo>
                    <a:pt x="1701" y="84"/>
                  </a:lnTo>
                  <a:lnTo>
                    <a:pt x="1698" y="80"/>
                  </a:lnTo>
                  <a:lnTo>
                    <a:pt x="1694" y="84"/>
                  </a:lnTo>
                  <a:lnTo>
                    <a:pt x="1690" y="86"/>
                  </a:lnTo>
                  <a:lnTo>
                    <a:pt x="1685" y="88"/>
                  </a:lnTo>
                  <a:lnTo>
                    <a:pt x="1681" y="86"/>
                  </a:lnTo>
                  <a:lnTo>
                    <a:pt x="1678" y="84"/>
                  </a:lnTo>
                  <a:lnTo>
                    <a:pt x="1672" y="86"/>
                  </a:lnTo>
                  <a:lnTo>
                    <a:pt x="1668" y="88"/>
                  </a:lnTo>
                  <a:lnTo>
                    <a:pt x="1663" y="86"/>
                  </a:lnTo>
                  <a:lnTo>
                    <a:pt x="1659" y="84"/>
                  </a:lnTo>
                  <a:lnTo>
                    <a:pt x="1655" y="80"/>
                  </a:lnTo>
                  <a:lnTo>
                    <a:pt x="1652" y="84"/>
                  </a:lnTo>
                  <a:lnTo>
                    <a:pt x="1648" y="86"/>
                  </a:lnTo>
                  <a:lnTo>
                    <a:pt x="1643" y="88"/>
                  </a:lnTo>
                  <a:lnTo>
                    <a:pt x="1637" y="86"/>
                  </a:lnTo>
                  <a:lnTo>
                    <a:pt x="1632" y="84"/>
                  </a:lnTo>
                  <a:lnTo>
                    <a:pt x="1630" y="79"/>
                  </a:lnTo>
                  <a:lnTo>
                    <a:pt x="1628" y="73"/>
                  </a:lnTo>
                  <a:lnTo>
                    <a:pt x="1630" y="68"/>
                  </a:lnTo>
                  <a:lnTo>
                    <a:pt x="1632" y="64"/>
                  </a:lnTo>
                  <a:lnTo>
                    <a:pt x="1635" y="60"/>
                  </a:lnTo>
                  <a:lnTo>
                    <a:pt x="1641" y="58"/>
                  </a:lnTo>
                  <a:lnTo>
                    <a:pt x="1641" y="57"/>
                  </a:lnTo>
                  <a:lnTo>
                    <a:pt x="1643" y="51"/>
                  </a:lnTo>
                  <a:lnTo>
                    <a:pt x="1644" y="47"/>
                  </a:lnTo>
                  <a:lnTo>
                    <a:pt x="1650" y="44"/>
                  </a:lnTo>
                  <a:lnTo>
                    <a:pt x="1655" y="42"/>
                  </a:lnTo>
                  <a:close/>
                  <a:moveTo>
                    <a:pt x="1354" y="42"/>
                  </a:moveTo>
                  <a:lnTo>
                    <a:pt x="1360" y="44"/>
                  </a:lnTo>
                  <a:lnTo>
                    <a:pt x="1365" y="47"/>
                  </a:lnTo>
                  <a:lnTo>
                    <a:pt x="1369" y="51"/>
                  </a:lnTo>
                  <a:lnTo>
                    <a:pt x="1369" y="57"/>
                  </a:lnTo>
                  <a:lnTo>
                    <a:pt x="1369" y="58"/>
                  </a:lnTo>
                  <a:lnTo>
                    <a:pt x="1373" y="58"/>
                  </a:lnTo>
                  <a:lnTo>
                    <a:pt x="1376" y="60"/>
                  </a:lnTo>
                  <a:lnTo>
                    <a:pt x="1378" y="58"/>
                  </a:lnTo>
                  <a:lnTo>
                    <a:pt x="1382" y="58"/>
                  </a:lnTo>
                  <a:lnTo>
                    <a:pt x="1382" y="57"/>
                  </a:lnTo>
                  <a:lnTo>
                    <a:pt x="1384" y="51"/>
                  </a:lnTo>
                  <a:lnTo>
                    <a:pt x="1387" y="47"/>
                  </a:lnTo>
                  <a:lnTo>
                    <a:pt x="1391" y="44"/>
                  </a:lnTo>
                  <a:lnTo>
                    <a:pt x="1396" y="42"/>
                  </a:lnTo>
                  <a:lnTo>
                    <a:pt x="1404" y="44"/>
                  </a:lnTo>
                  <a:lnTo>
                    <a:pt x="1408" y="47"/>
                  </a:lnTo>
                  <a:lnTo>
                    <a:pt x="1411" y="51"/>
                  </a:lnTo>
                  <a:lnTo>
                    <a:pt x="1413" y="57"/>
                  </a:lnTo>
                  <a:lnTo>
                    <a:pt x="1413" y="58"/>
                  </a:lnTo>
                  <a:lnTo>
                    <a:pt x="1415" y="58"/>
                  </a:lnTo>
                  <a:lnTo>
                    <a:pt x="1419" y="60"/>
                  </a:lnTo>
                  <a:lnTo>
                    <a:pt x="1422" y="58"/>
                  </a:lnTo>
                  <a:lnTo>
                    <a:pt x="1426" y="58"/>
                  </a:lnTo>
                  <a:lnTo>
                    <a:pt x="1426" y="57"/>
                  </a:lnTo>
                  <a:lnTo>
                    <a:pt x="1428" y="51"/>
                  </a:lnTo>
                  <a:lnTo>
                    <a:pt x="1430" y="47"/>
                  </a:lnTo>
                  <a:lnTo>
                    <a:pt x="1435" y="44"/>
                  </a:lnTo>
                  <a:lnTo>
                    <a:pt x="1441" y="42"/>
                  </a:lnTo>
                  <a:lnTo>
                    <a:pt x="1446" y="44"/>
                  </a:lnTo>
                  <a:lnTo>
                    <a:pt x="1452" y="47"/>
                  </a:lnTo>
                  <a:lnTo>
                    <a:pt x="1455" y="51"/>
                  </a:lnTo>
                  <a:lnTo>
                    <a:pt x="1455" y="57"/>
                  </a:lnTo>
                  <a:lnTo>
                    <a:pt x="1455" y="58"/>
                  </a:lnTo>
                  <a:lnTo>
                    <a:pt x="1459" y="58"/>
                  </a:lnTo>
                  <a:lnTo>
                    <a:pt x="1463" y="60"/>
                  </a:lnTo>
                  <a:lnTo>
                    <a:pt x="1464" y="58"/>
                  </a:lnTo>
                  <a:lnTo>
                    <a:pt x="1468" y="58"/>
                  </a:lnTo>
                  <a:lnTo>
                    <a:pt x="1468" y="57"/>
                  </a:lnTo>
                  <a:lnTo>
                    <a:pt x="1470" y="51"/>
                  </a:lnTo>
                  <a:lnTo>
                    <a:pt x="1472" y="47"/>
                  </a:lnTo>
                  <a:lnTo>
                    <a:pt x="1477" y="44"/>
                  </a:lnTo>
                  <a:lnTo>
                    <a:pt x="1483" y="42"/>
                  </a:lnTo>
                  <a:lnTo>
                    <a:pt x="1488" y="44"/>
                  </a:lnTo>
                  <a:lnTo>
                    <a:pt x="1494" y="47"/>
                  </a:lnTo>
                  <a:lnTo>
                    <a:pt x="1498" y="51"/>
                  </a:lnTo>
                  <a:lnTo>
                    <a:pt x="1498" y="57"/>
                  </a:lnTo>
                  <a:lnTo>
                    <a:pt x="1498" y="58"/>
                  </a:lnTo>
                  <a:lnTo>
                    <a:pt x="1501" y="58"/>
                  </a:lnTo>
                  <a:lnTo>
                    <a:pt x="1505" y="60"/>
                  </a:lnTo>
                  <a:lnTo>
                    <a:pt x="1509" y="58"/>
                  </a:lnTo>
                  <a:lnTo>
                    <a:pt x="1510" y="58"/>
                  </a:lnTo>
                  <a:lnTo>
                    <a:pt x="1510" y="57"/>
                  </a:lnTo>
                  <a:lnTo>
                    <a:pt x="1512" y="51"/>
                  </a:lnTo>
                  <a:lnTo>
                    <a:pt x="1516" y="47"/>
                  </a:lnTo>
                  <a:lnTo>
                    <a:pt x="1520" y="44"/>
                  </a:lnTo>
                  <a:lnTo>
                    <a:pt x="1527" y="42"/>
                  </a:lnTo>
                  <a:lnTo>
                    <a:pt x="1532" y="44"/>
                  </a:lnTo>
                  <a:lnTo>
                    <a:pt x="1536" y="47"/>
                  </a:lnTo>
                  <a:lnTo>
                    <a:pt x="1540" y="51"/>
                  </a:lnTo>
                  <a:lnTo>
                    <a:pt x="1542" y="57"/>
                  </a:lnTo>
                  <a:lnTo>
                    <a:pt x="1542" y="58"/>
                  </a:lnTo>
                  <a:lnTo>
                    <a:pt x="1545" y="60"/>
                  </a:lnTo>
                  <a:lnTo>
                    <a:pt x="1549" y="64"/>
                  </a:lnTo>
                  <a:lnTo>
                    <a:pt x="1553" y="68"/>
                  </a:lnTo>
                  <a:lnTo>
                    <a:pt x="1553" y="73"/>
                  </a:lnTo>
                  <a:lnTo>
                    <a:pt x="1553" y="79"/>
                  </a:lnTo>
                  <a:lnTo>
                    <a:pt x="1549" y="84"/>
                  </a:lnTo>
                  <a:lnTo>
                    <a:pt x="1543" y="86"/>
                  </a:lnTo>
                  <a:lnTo>
                    <a:pt x="1538" y="88"/>
                  </a:lnTo>
                  <a:lnTo>
                    <a:pt x="1534" y="86"/>
                  </a:lnTo>
                  <a:lnTo>
                    <a:pt x="1529" y="84"/>
                  </a:lnTo>
                  <a:lnTo>
                    <a:pt x="1525" y="80"/>
                  </a:lnTo>
                  <a:lnTo>
                    <a:pt x="1523" y="84"/>
                  </a:lnTo>
                  <a:lnTo>
                    <a:pt x="1518" y="86"/>
                  </a:lnTo>
                  <a:lnTo>
                    <a:pt x="1514" y="88"/>
                  </a:lnTo>
                  <a:lnTo>
                    <a:pt x="1509" y="86"/>
                  </a:lnTo>
                  <a:lnTo>
                    <a:pt x="1505" y="84"/>
                  </a:lnTo>
                  <a:lnTo>
                    <a:pt x="1501" y="86"/>
                  </a:lnTo>
                  <a:lnTo>
                    <a:pt x="1496" y="88"/>
                  </a:lnTo>
                  <a:lnTo>
                    <a:pt x="1490" y="86"/>
                  </a:lnTo>
                  <a:lnTo>
                    <a:pt x="1486" y="84"/>
                  </a:lnTo>
                  <a:lnTo>
                    <a:pt x="1483" y="80"/>
                  </a:lnTo>
                  <a:lnTo>
                    <a:pt x="1479" y="84"/>
                  </a:lnTo>
                  <a:lnTo>
                    <a:pt x="1475" y="86"/>
                  </a:lnTo>
                  <a:lnTo>
                    <a:pt x="1470" y="88"/>
                  </a:lnTo>
                  <a:lnTo>
                    <a:pt x="1466" y="86"/>
                  </a:lnTo>
                  <a:lnTo>
                    <a:pt x="1463" y="84"/>
                  </a:lnTo>
                  <a:lnTo>
                    <a:pt x="1457" y="86"/>
                  </a:lnTo>
                  <a:lnTo>
                    <a:pt x="1453" y="88"/>
                  </a:lnTo>
                  <a:lnTo>
                    <a:pt x="1448" y="86"/>
                  </a:lnTo>
                  <a:lnTo>
                    <a:pt x="1444" y="84"/>
                  </a:lnTo>
                  <a:lnTo>
                    <a:pt x="1441" y="80"/>
                  </a:lnTo>
                  <a:lnTo>
                    <a:pt x="1437" y="84"/>
                  </a:lnTo>
                  <a:lnTo>
                    <a:pt x="1433" y="86"/>
                  </a:lnTo>
                  <a:lnTo>
                    <a:pt x="1428" y="88"/>
                  </a:lnTo>
                  <a:lnTo>
                    <a:pt x="1422" y="86"/>
                  </a:lnTo>
                  <a:lnTo>
                    <a:pt x="1419" y="84"/>
                  </a:lnTo>
                  <a:lnTo>
                    <a:pt x="1415" y="86"/>
                  </a:lnTo>
                  <a:lnTo>
                    <a:pt x="1409" y="88"/>
                  </a:lnTo>
                  <a:lnTo>
                    <a:pt x="1404" y="86"/>
                  </a:lnTo>
                  <a:lnTo>
                    <a:pt x="1400" y="84"/>
                  </a:lnTo>
                  <a:lnTo>
                    <a:pt x="1396" y="80"/>
                  </a:lnTo>
                  <a:lnTo>
                    <a:pt x="1395" y="84"/>
                  </a:lnTo>
                  <a:lnTo>
                    <a:pt x="1389" y="86"/>
                  </a:lnTo>
                  <a:lnTo>
                    <a:pt x="1385" y="88"/>
                  </a:lnTo>
                  <a:lnTo>
                    <a:pt x="1380" y="86"/>
                  </a:lnTo>
                  <a:lnTo>
                    <a:pt x="1376" y="84"/>
                  </a:lnTo>
                  <a:lnTo>
                    <a:pt x="1371" y="86"/>
                  </a:lnTo>
                  <a:lnTo>
                    <a:pt x="1367" y="88"/>
                  </a:lnTo>
                  <a:lnTo>
                    <a:pt x="1362" y="86"/>
                  </a:lnTo>
                  <a:lnTo>
                    <a:pt x="1358" y="84"/>
                  </a:lnTo>
                  <a:lnTo>
                    <a:pt x="1354" y="80"/>
                  </a:lnTo>
                  <a:lnTo>
                    <a:pt x="1351" y="84"/>
                  </a:lnTo>
                  <a:lnTo>
                    <a:pt x="1347" y="86"/>
                  </a:lnTo>
                  <a:lnTo>
                    <a:pt x="1341" y="88"/>
                  </a:lnTo>
                  <a:lnTo>
                    <a:pt x="1336" y="86"/>
                  </a:lnTo>
                  <a:lnTo>
                    <a:pt x="1330" y="84"/>
                  </a:lnTo>
                  <a:lnTo>
                    <a:pt x="1329" y="79"/>
                  </a:lnTo>
                  <a:lnTo>
                    <a:pt x="1327" y="73"/>
                  </a:lnTo>
                  <a:lnTo>
                    <a:pt x="1329" y="68"/>
                  </a:lnTo>
                  <a:lnTo>
                    <a:pt x="1330" y="62"/>
                  </a:lnTo>
                  <a:lnTo>
                    <a:pt x="1334" y="60"/>
                  </a:lnTo>
                  <a:lnTo>
                    <a:pt x="1340" y="58"/>
                  </a:lnTo>
                  <a:lnTo>
                    <a:pt x="1340" y="57"/>
                  </a:lnTo>
                  <a:lnTo>
                    <a:pt x="1341" y="51"/>
                  </a:lnTo>
                  <a:lnTo>
                    <a:pt x="1343" y="47"/>
                  </a:lnTo>
                  <a:lnTo>
                    <a:pt x="1349" y="44"/>
                  </a:lnTo>
                  <a:lnTo>
                    <a:pt x="1354" y="42"/>
                  </a:lnTo>
                  <a:close/>
                  <a:moveTo>
                    <a:pt x="500" y="40"/>
                  </a:moveTo>
                  <a:lnTo>
                    <a:pt x="506" y="40"/>
                  </a:lnTo>
                  <a:lnTo>
                    <a:pt x="511" y="44"/>
                  </a:lnTo>
                  <a:lnTo>
                    <a:pt x="513" y="49"/>
                  </a:lnTo>
                  <a:lnTo>
                    <a:pt x="515" y="55"/>
                  </a:lnTo>
                  <a:lnTo>
                    <a:pt x="515" y="55"/>
                  </a:lnTo>
                  <a:lnTo>
                    <a:pt x="520" y="57"/>
                  </a:lnTo>
                  <a:lnTo>
                    <a:pt x="524" y="60"/>
                  </a:lnTo>
                  <a:lnTo>
                    <a:pt x="526" y="64"/>
                  </a:lnTo>
                  <a:lnTo>
                    <a:pt x="528" y="69"/>
                  </a:lnTo>
                  <a:lnTo>
                    <a:pt x="526" y="75"/>
                  </a:lnTo>
                  <a:lnTo>
                    <a:pt x="524" y="80"/>
                  </a:lnTo>
                  <a:lnTo>
                    <a:pt x="518" y="84"/>
                  </a:lnTo>
                  <a:lnTo>
                    <a:pt x="513" y="84"/>
                  </a:lnTo>
                  <a:lnTo>
                    <a:pt x="507" y="84"/>
                  </a:lnTo>
                  <a:lnTo>
                    <a:pt x="504" y="80"/>
                  </a:lnTo>
                  <a:lnTo>
                    <a:pt x="500" y="77"/>
                  </a:lnTo>
                  <a:lnTo>
                    <a:pt x="496" y="80"/>
                  </a:lnTo>
                  <a:lnTo>
                    <a:pt x="493" y="84"/>
                  </a:lnTo>
                  <a:lnTo>
                    <a:pt x="487" y="84"/>
                  </a:lnTo>
                  <a:lnTo>
                    <a:pt x="484" y="84"/>
                  </a:lnTo>
                  <a:lnTo>
                    <a:pt x="480" y="82"/>
                  </a:lnTo>
                  <a:lnTo>
                    <a:pt x="476" y="86"/>
                  </a:lnTo>
                  <a:lnTo>
                    <a:pt x="469" y="88"/>
                  </a:lnTo>
                  <a:lnTo>
                    <a:pt x="465" y="86"/>
                  </a:lnTo>
                  <a:lnTo>
                    <a:pt x="469" y="90"/>
                  </a:lnTo>
                  <a:lnTo>
                    <a:pt x="471" y="93"/>
                  </a:lnTo>
                  <a:lnTo>
                    <a:pt x="473" y="99"/>
                  </a:lnTo>
                  <a:lnTo>
                    <a:pt x="473" y="101"/>
                  </a:lnTo>
                  <a:lnTo>
                    <a:pt x="476" y="101"/>
                  </a:lnTo>
                  <a:lnTo>
                    <a:pt x="478" y="102"/>
                  </a:lnTo>
                  <a:lnTo>
                    <a:pt x="482" y="101"/>
                  </a:lnTo>
                  <a:lnTo>
                    <a:pt x="485" y="99"/>
                  </a:lnTo>
                  <a:lnTo>
                    <a:pt x="485" y="99"/>
                  </a:lnTo>
                  <a:lnTo>
                    <a:pt x="485" y="93"/>
                  </a:lnTo>
                  <a:lnTo>
                    <a:pt x="489" y="88"/>
                  </a:lnTo>
                  <a:lnTo>
                    <a:pt x="495" y="84"/>
                  </a:lnTo>
                  <a:lnTo>
                    <a:pt x="500" y="84"/>
                  </a:lnTo>
                  <a:lnTo>
                    <a:pt x="506" y="84"/>
                  </a:lnTo>
                  <a:lnTo>
                    <a:pt x="511" y="88"/>
                  </a:lnTo>
                  <a:lnTo>
                    <a:pt x="513" y="93"/>
                  </a:lnTo>
                  <a:lnTo>
                    <a:pt x="515" y="99"/>
                  </a:lnTo>
                  <a:lnTo>
                    <a:pt x="515" y="101"/>
                  </a:lnTo>
                  <a:lnTo>
                    <a:pt x="518" y="101"/>
                  </a:lnTo>
                  <a:lnTo>
                    <a:pt x="522" y="102"/>
                  </a:lnTo>
                  <a:lnTo>
                    <a:pt x="524" y="101"/>
                  </a:lnTo>
                  <a:lnTo>
                    <a:pt x="528" y="99"/>
                  </a:lnTo>
                  <a:lnTo>
                    <a:pt x="528" y="99"/>
                  </a:lnTo>
                  <a:lnTo>
                    <a:pt x="529" y="93"/>
                  </a:lnTo>
                  <a:lnTo>
                    <a:pt x="533" y="88"/>
                  </a:lnTo>
                  <a:lnTo>
                    <a:pt x="537" y="84"/>
                  </a:lnTo>
                  <a:lnTo>
                    <a:pt x="544" y="84"/>
                  </a:lnTo>
                  <a:lnTo>
                    <a:pt x="550" y="84"/>
                  </a:lnTo>
                  <a:lnTo>
                    <a:pt x="553" y="88"/>
                  </a:lnTo>
                  <a:lnTo>
                    <a:pt x="557" y="93"/>
                  </a:lnTo>
                  <a:lnTo>
                    <a:pt x="559" y="99"/>
                  </a:lnTo>
                  <a:lnTo>
                    <a:pt x="559" y="101"/>
                  </a:lnTo>
                  <a:lnTo>
                    <a:pt x="563" y="101"/>
                  </a:lnTo>
                  <a:lnTo>
                    <a:pt x="568" y="104"/>
                  </a:lnTo>
                  <a:lnTo>
                    <a:pt x="570" y="110"/>
                  </a:lnTo>
                  <a:lnTo>
                    <a:pt x="570" y="114"/>
                  </a:lnTo>
                  <a:lnTo>
                    <a:pt x="570" y="121"/>
                  </a:lnTo>
                  <a:lnTo>
                    <a:pt x="566" y="125"/>
                  </a:lnTo>
                  <a:lnTo>
                    <a:pt x="563" y="128"/>
                  </a:lnTo>
                  <a:lnTo>
                    <a:pt x="555" y="130"/>
                  </a:lnTo>
                  <a:lnTo>
                    <a:pt x="552" y="128"/>
                  </a:lnTo>
                  <a:lnTo>
                    <a:pt x="546" y="126"/>
                  </a:lnTo>
                  <a:lnTo>
                    <a:pt x="542" y="123"/>
                  </a:lnTo>
                  <a:lnTo>
                    <a:pt x="540" y="126"/>
                  </a:lnTo>
                  <a:lnTo>
                    <a:pt x="535" y="128"/>
                  </a:lnTo>
                  <a:lnTo>
                    <a:pt x="531" y="130"/>
                  </a:lnTo>
                  <a:lnTo>
                    <a:pt x="526" y="128"/>
                  </a:lnTo>
                  <a:lnTo>
                    <a:pt x="522" y="126"/>
                  </a:lnTo>
                  <a:lnTo>
                    <a:pt x="517" y="128"/>
                  </a:lnTo>
                  <a:lnTo>
                    <a:pt x="513" y="130"/>
                  </a:lnTo>
                  <a:lnTo>
                    <a:pt x="507" y="128"/>
                  </a:lnTo>
                  <a:lnTo>
                    <a:pt x="504" y="126"/>
                  </a:lnTo>
                  <a:lnTo>
                    <a:pt x="500" y="123"/>
                  </a:lnTo>
                  <a:lnTo>
                    <a:pt x="496" y="126"/>
                  </a:lnTo>
                  <a:lnTo>
                    <a:pt x="493" y="128"/>
                  </a:lnTo>
                  <a:lnTo>
                    <a:pt x="487" y="130"/>
                  </a:lnTo>
                  <a:lnTo>
                    <a:pt x="482" y="128"/>
                  </a:lnTo>
                  <a:lnTo>
                    <a:pt x="478" y="126"/>
                  </a:lnTo>
                  <a:lnTo>
                    <a:pt x="474" y="128"/>
                  </a:lnTo>
                  <a:lnTo>
                    <a:pt x="469" y="130"/>
                  </a:lnTo>
                  <a:lnTo>
                    <a:pt x="465" y="128"/>
                  </a:lnTo>
                  <a:lnTo>
                    <a:pt x="460" y="126"/>
                  </a:lnTo>
                  <a:lnTo>
                    <a:pt x="458" y="123"/>
                  </a:lnTo>
                  <a:lnTo>
                    <a:pt x="454" y="126"/>
                  </a:lnTo>
                  <a:lnTo>
                    <a:pt x="449" y="128"/>
                  </a:lnTo>
                  <a:lnTo>
                    <a:pt x="445" y="130"/>
                  </a:lnTo>
                  <a:lnTo>
                    <a:pt x="439" y="128"/>
                  </a:lnTo>
                  <a:lnTo>
                    <a:pt x="436" y="126"/>
                  </a:lnTo>
                  <a:lnTo>
                    <a:pt x="432" y="128"/>
                  </a:lnTo>
                  <a:lnTo>
                    <a:pt x="427" y="130"/>
                  </a:lnTo>
                  <a:lnTo>
                    <a:pt x="421" y="128"/>
                  </a:lnTo>
                  <a:lnTo>
                    <a:pt x="417" y="126"/>
                  </a:lnTo>
                  <a:lnTo>
                    <a:pt x="414" y="123"/>
                  </a:lnTo>
                  <a:lnTo>
                    <a:pt x="412" y="126"/>
                  </a:lnTo>
                  <a:lnTo>
                    <a:pt x="406" y="128"/>
                  </a:lnTo>
                  <a:lnTo>
                    <a:pt x="401" y="130"/>
                  </a:lnTo>
                  <a:lnTo>
                    <a:pt x="397" y="128"/>
                  </a:lnTo>
                  <a:lnTo>
                    <a:pt x="394" y="126"/>
                  </a:lnTo>
                  <a:lnTo>
                    <a:pt x="388" y="128"/>
                  </a:lnTo>
                  <a:lnTo>
                    <a:pt x="384" y="130"/>
                  </a:lnTo>
                  <a:lnTo>
                    <a:pt x="379" y="128"/>
                  </a:lnTo>
                  <a:lnTo>
                    <a:pt x="375" y="126"/>
                  </a:lnTo>
                  <a:lnTo>
                    <a:pt x="371" y="123"/>
                  </a:lnTo>
                  <a:lnTo>
                    <a:pt x="368" y="126"/>
                  </a:lnTo>
                  <a:lnTo>
                    <a:pt x="364" y="128"/>
                  </a:lnTo>
                  <a:lnTo>
                    <a:pt x="359" y="130"/>
                  </a:lnTo>
                  <a:lnTo>
                    <a:pt x="355" y="128"/>
                  </a:lnTo>
                  <a:lnTo>
                    <a:pt x="349" y="126"/>
                  </a:lnTo>
                  <a:lnTo>
                    <a:pt x="346" y="128"/>
                  </a:lnTo>
                  <a:lnTo>
                    <a:pt x="342" y="130"/>
                  </a:lnTo>
                  <a:lnTo>
                    <a:pt x="337" y="128"/>
                  </a:lnTo>
                  <a:lnTo>
                    <a:pt x="333" y="126"/>
                  </a:lnTo>
                  <a:lnTo>
                    <a:pt x="329" y="123"/>
                  </a:lnTo>
                  <a:lnTo>
                    <a:pt x="326" y="126"/>
                  </a:lnTo>
                  <a:lnTo>
                    <a:pt x="322" y="128"/>
                  </a:lnTo>
                  <a:lnTo>
                    <a:pt x="316" y="130"/>
                  </a:lnTo>
                  <a:lnTo>
                    <a:pt x="311" y="128"/>
                  </a:lnTo>
                  <a:lnTo>
                    <a:pt x="307" y="126"/>
                  </a:lnTo>
                  <a:lnTo>
                    <a:pt x="304" y="128"/>
                  </a:lnTo>
                  <a:lnTo>
                    <a:pt x="298" y="130"/>
                  </a:lnTo>
                  <a:lnTo>
                    <a:pt x="292" y="128"/>
                  </a:lnTo>
                  <a:lnTo>
                    <a:pt x="289" y="126"/>
                  </a:lnTo>
                  <a:lnTo>
                    <a:pt x="285" y="123"/>
                  </a:lnTo>
                  <a:lnTo>
                    <a:pt x="283" y="126"/>
                  </a:lnTo>
                  <a:lnTo>
                    <a:pt x="278" y="128"/>
                  </a:lnTo>
                  <a:lnTo>
                    <a:pt x="272" y="130"/>
                  </a:lnTo>
                  <a:lnTo>
                    <a:pt x="269" y="128"/>
                  </a:lnTo>
                  <a:lnTo>
                    <a:pt x="265" y="126"/>
                  </a:lnTo>
                  <a:lnTo>
                    <a:pt x="259" y="128"/>
                  </a:lnTo>
                  <a:lnTo>
                    <a:pt x="256" y="130"/>
                  </a:lnTo>
                  <a:lnTo>
                    <a:pt x="250" y="128"/>
                  </a:lnTo>
                  <a:lnTo>
                    <a:pt x="247" y="126"/>
                  </a:lnTo>
                  <a:lnTo>
                    <a:pt x="243" y="123"/>
                  </a:lnTo>
                  <a:lnTo>
                    <a:pt x="239" y="126"/>
                  </a:lnTo>
                  <a:lnTo>
                    <a:pt x="236" y="128"/>
                  </a:lnTo>
                  <a:lnTo>
                    <a:pt x="230" y="130"/>
                  </a:lnTo>
                  <a:lnTo>
                    <a:pt x="226" y="128"/>
                  </a:lnTo>
                  <a:lnTo>
                    <a:pt x="221" y="126"/>
                  </a:lnTo>
                  <a:lnTo>
                    <a:pt x="217" y="128"/>
                  </a:lnTo>
                  <a:lnTo>
                    <a:pt x="214" y="130"/>
                  </a:lnTo>
                  <a:lnTo>
                    <a:pt x="208" y="128"/>
                  </a:lnTo>
                  <a:lnTo>
                    <a:pt x="204" y="126"/>
                  </a:lnTo>
                  <a:lnTo>
                    <a:pt x="201" y="123"/>
                  </a:lnTo>
                  <a:lnTo>
                    <a:pt x="197" y="126"/>
                  </a:lnTo>
                  <a:lnTo>
                    <a:pt x="193" y="128"/>
                  </a:lnTo>
                  <a:lnTo>
                    <a:pt x="188" y="130"/>
                  </a:lnTo>
                  <a:lnTo>
                    <a:pt x="182" y="128"/>
                  </a:lnTo>
                  <a:lnTo>
                    <a:pt x="179" y="126"/>
                  </a:lnTo>
                  <a:lnTo>
                    <a:pt x="173" y="128"/>
                  </a:lnTo>
                  <a:lnTo>
                    <a:pt x="169" y="130"/>
                  </a:lnTo>
                  <a:lnTo>
                    <a:pt x="164" y="128"/>
                  </a:lnTo>
                  <a:lnTo>
                    <a:pt x="158" y="126"/>
                  </a:lnTo>
                  <a:lnTo>
                    <a:pt x="157" y="123"/>
                  </a:lnTo>
                  <a:lnTo>
                    <a:pt x="153" y="126"/>
                  </a:lnTo>
                  <a:lnTo>
                    <a:pt x="149" y="128"/>
                  </a:lnTo>
                  <a:lnTo>
                    <a:pt x="144" y="130"/>
                  </a:lnTo>
                  <a:lnTo>
                    <a:pt x="138" y="128"/>
                  </a:lnTo>
                  <a:lnTo>
                    <a:pt x="135" y="126"/>
                  </a:lnTo>
                  <a:lnTo>
                    <a:pt x="131" y="128"/>
                  </a:lnTo>
                  <a:lnTo>
                    <a:pt x="125" y="130"/>
                  </a:lnTo>
                  <a:lnTo>
                    <a:pt x="120" y="128"/>
                  </a:lnTo>
                  <a:lnTo>
                    <a:pt x="116" y="126"/>
                  </a:lnTo>
                  <a:lnTo>
                    <a:pt x="112" y="123"/>
                  </a:lnTo>
                  <a:lnTo>
                    <a:pt x="111" y="126"/>
                  </a:lnTo>
                  <a:lnTo>
                    <a:pt x="105" y="128"/>
                  </a:lnTo>
                  <a:lnTo>
                    <a:pt x="100" y="130"/>
                  </a:lnTo>
                  <a:lnTo>
                    <a:pt x="96" y="128"/>
                  </a:lnTo>
                  <a:lnTo>
                    <a:pt x="92" y="126"/>
                  </a:lnTo>
                  <a:lnTo>
                    <a:pt x="89" y="128"/>
                  </a:lnTo>
                  <a:lnTo>
                    <a:pt x="83" y="130"/>
                  </a:lnTo>
                  <a:lnTo>
                    <a:pt x="78" y="128"/>
                  </a:lnTo>
                  <a:lnTo>
                    <a:pt x="74" y="126"/>
                  </a:lnTo>
                  <a:lnTo>
                    <a:pt x="70" y="123"/>
                  </a:lnTo>
                  <a:lnTo>
                    <a:pt x="67" y="126"/>
                  </a:lnTo>
                  <a:lnTo>
                    <a:pt x="63" y="128"/>
                  </a:lnTo>
                  <a:lnTo>
                    <a:pt x="57" y="130"/>
                  </a:lnTo>
                  <a:lnTo>
                    <a:pt x="54" y="128"/>
                  </a:lnTo>
                  <a:lnTo>
                    <a:pt x="50" y="126"/>
                  </a:lnTo>
                  <a:lnTo>
                    <a:pt x="45" y="128"/>
                  </a:lnTo>
                  <a:lnTo>
                    <a:pt x="41" y="130"/>
                  </a:lnTo>
                  <a:lnTo>
                    <a:pt x="35" y="128"/>
                  </a:lnTo>
                  <a:lnTo>
                    <a:pt x="32" y="126"/>
                  </a:lnTo>
                  <a:lnTo>
                    <a:pt x="28" y="123"/>
                  </a:lnTo>
                  <a:lnTo>
                    <a:pt x="24" y="126"/>
                  </a:lnTo>
                  <a:lnTo>
                    <a:pt x="21" y="128"/>
                  </a:lnTo>
                  <a:lnTo>
                    <a:pt x="15" y="130"/>
                  </a:lnTo>
                  <a:lnTo>
                    <a:pt x="10" y="128"/>
                  </a:lnTo>
                  <a:lnTo>
                    <a:pt x="4" y="125"/>
                  </a:lnTo>
                  <a:lnTo>
                    <a:pt x="0" y="121"/>
                  </a:lnTo>
                  <a:lnTo>
                    <a:pt x="0" y="114"/>
                  </a:lnTo>
                  <a:lnTo>
                    <a:pt x="0" y="110"/>
                  </a:lnTo>
                  <a:lnTo>
                    <a:pt x="4" y="104"/>
                  </a:lnTo>
                  <a:lnTo>
                    <a:pt x="8" y="101"/>
                  </a:lnTo>
                  <a:lnTo>
                    <a:pt x="13" y="99"/>
                  </a:lnTo>
                  <a:lnTo>
                    <a:pt x="13" y="99"/>
                  </a:lnTo>
                  <a:lnTo>
                    <a:pt x="13" y="95"/>
                  </a:lnTo>
                  <a:lnTo>
                    <a:pt x="15" y="90"/>
                  </a:lnTo>
                  <a:lnTo>
                    <a:pt x="19" y="88"/>
                  </a:lnTo>
                  <a:lnTo>
                    <a:pt x="15" y="88"/>
                  </a:lnTo>
                  <a:lnTo>
                    <a:pt x="10" y="86"/>
                  </a:lnTo>
                  <a:lnTo>
                    <a:pt x="4" y="84"/>
                  </a:lnTo>
                  <a:lnTo>
                    <a:pt x="0" y="79"/>
                  </a:lnTo>
                  <a:lnTo>
                    <a:pt x="0" y="73"/>
                  </a:lnTo>
                  <a:lnTo>
                    <a:pt x="0" y="68"/>
                  </a:lnTo>
                  <a:lnTo>
                    <a:pt x="4" y="64"/>
                  </a:lnTo>
                  <a:lnTo>
                    <a:pt x="8" y="60"/>
                  </a:lnTo>
                  <a:lnTo>
                    <a:pt x="13" y="58"/>
                  </a:lnTo>
                  <a:lnTo>
                    <a:pt x="13" y="58"/>
                  </a:lnTo>
                  <a:lnTo>
                    <a:pt x="13" y="51"/>
                  </a:lnTo>
                  <a:lnTo>
                    <a:pt x="17" y="47"/>
                  </a:lnTo>
                  <a:lnTo>
                    <a:pt x="22" y="44"/>
                  </a:lnTo>
                  <a:lnTo>
                    <a:pt x="28" y="42"/>
                  </a:lnTo>
                  <a:lnTo>
                    <a:pt x="33" y="44"/>
                  </a:lnTo>
                  <a:lnTo>
                    <a:pt x="39" y="47"/>
                  </a:lnTo>
                  <a:lnTo>
                    <a:pt x="41" y="51"/>
                  </a:lnTo>
                  <a:lnTo>
                    <a:pt x="43" y="58"/>
                  </a:lnTo>
                  <a:lnTo>
                    <a:pt x="43" y="58"/>
                  </a:lnTo>
                  <a:lnTo>
                    <a:pt x="46" y="60"/>
                  </a:lnTo>
                  <a:lnTo>
                    <a:pt x="50" y="62"/>
                  </a:lnTo>
                  <a:lnTo>
                    <a:pt x="52" y="60"/>
                  </a:lnTo>
                  <a:lnTo>
                    <a:pt x="56" y="58"/>
                  </a:lnTo>
                  <a:lnTo>
                    <a:pt x="56" y="58"/>
                  </a:lnTo>
                  <a:lnTo>
                    <a:pt x="57" y="51"/>
                  </a:lnTo>
                  <a:lnTo>
                    <a:pt x="59" y="47"/>
                  </a:lnTo>
                  <a:lnTo>
                    <a:pt x="65" y="44"/>
                  </a:lnTo>
                  <a:lnTo>
                    <a:pt x="70" y="42"/>
                  </a:lnTo>
                  <a:lnTo>
                    <a:pt x="76" y="44"/>
                  </a:lnTo>
                  <a:lnTo>
                    <a:pt x="81" y="47"/>
                  </a:lnTo>
                  <a:lnTo>
                    <a:pt x="85" y="51"/>
                  </a:lnTo>
                  <a:lnTo>
                    <a:pt x="85" y="58"/>
                  </a:lnTo>
                  <a:lnTo>
                    <a:pt x="85" y="58"/>
                  </a:lnTo>
                  <a:lnTo>
                    <a:pt x="89" y="60"/>
                  </a:lnTo>
                  <a:lnTo>
                    <a:pt x="92" y="60"/>
                  </a:lnTo>
                  <a:lnTo>
                    <a:pt x="94" y="60"/>
                  </a:lnTo>
                  <a:lnTo>
                    <a:pt x="98" y="58"/>
                  </a:lnTo>
                  <a:lnTo>
                    <a:pt x="98" y="58"/>
                  </a:lnTo>
                  <a:lnTo>
                    <a:pt x="100" y="51"/>
                  </a:lnTo>
                  <a:lnTo>
                    <a:pt x="103" y="47"/>
                  </a:lnTo>
                  <a:lnTo>
                    <a:pt x="107" y="44"/>
                  </a:lnTo>
                  <a:lnTo>
                    <a:pt x="112" y="42"/>
                  </a:lnTo>
                  <a:lnTo>
                    <a:pt x="120" y="44"/>
                  </a:lnTo>
                  <a:lnTo>
                    <a:pt x="123" y="47"/>
                  </a:lnTo>
                  <a:lnTo>
                    <a:pt x="127" y="51"/>
                  </a:lnTo>
                  <a:lnTo>
                    <a:pt x="129" y="58"/>
                  </a:lnTo>
                  <a:lnTo>
                    <a:pt x="127" y="58"/>
                  </a:lnTo>
                  <a:lnTo>
                    <a:pt x="131" y="60"/>
                  </a:lnTo>
                  <a:lnTo>
                    <a:pt x="135" y="62"/>
                  </a:lnTo>
                  <a:lnTo>
                    <a:pt x="138" y="60"/>
                  </a:lnTo>
                  <a:lnTo>
                    <a:pt x="142" y="58"/>
                  </a:lnTo>
                  <a:lnTo>
                    <a:pt x="142" y="58"/>
                  </a:lnTo>
                  <a:lnTo>
                    <a:pt x="142" y="51"/>
                  </a:lnTo>
                  <a:lnTo>
                    <a:pt x="146" y="47"/>
                  </a:lnTo>
                  <a:lnTo>
                    <a:pt x="151" y="44"/>
                  </a:lnTo>
                  <a:lnTo>
                    <a:pt x="157" y="42"/>
                  </a:lnTo>
                  <a:lnTo>
                    <a:pt x="162" y="44"/>
                  </a:lnTo>
                  <a:lnTo>
                    <a:pt x="168" y="47"/>
                  </a:lnTo>
                  <a:lnTo>
                    <a:pt x="169" y="51"/>
                  </a:lnTo>
                  <a:lnTo>
                    <a:pt x="171" y="58"/>
                  </a:lnTo>
                  <a:lnTo>
                    <a:pt x="171" y="58"/>
                  </a:lnTo>
                  <a:lnTo>
                    <a:pt x="175" y="60"/>
                  </a:lnTo>
                  <a:lnTo>
                    <a:pt x="179" y="62"/>
                  </a:lnTo>
                  <a:lnTo>
                    <a:pt x="182" y="60"/>
                  </a:lnTo>
                  <a:lnTo>
                    <a:pt x="186" y="58"/>
                  </a:lnTo>
                  <a:lnTo>
                    <a:pt x="186" y="58"/>
                  </a:lnTo>
                  <a:lnTo>
                    <a:pt x="186" y="51"/>
                  </a:lnTo>
                  <a:lnTo>
                    <a:pt x="190" y="47"/>
                  </a:lnTo>
                  <a:lnTo>
                    <a:pt x="195" y="44"/>
                  </a:lnTo>
                  <a:lnTo>
                    <a:pt x="201" y="42"/>
                  </a:lnTo>
                  <a:lnTo>
                    <a:pt x="206" y="44"/>
                  </a:lnTo>
                  <a:lnTo>
                    <a:pt x="212" y="47"/>
                  </a:lnTo>
                  <a:lnTo>
                    <a:pt x="214" y="51"/>
                  </a:lnTo>
                  <a:lnTo>
                    <a:pt x="215" y="58"/>
                  </a:lnTo>
                  <a:lnTo>
                    <a:pt x="215" y="58"/>
                  </a:lnTo>
                  <a:lnTo>
                    <a:pt x="219" y="60"/>
                  </a:lnTo>
                  <a:lnTo>
                    <a:pt x="221" y="60"/>
                  </a:lnTo>
                  <a:lnTo>
                    <a:pt x="225" y="60"/>
                  </a:lnTo>
                  <a:lnTo>
                    <a:pt x="228" y="58"/>
                  </a:lnTo>
                  <a:lnTo>
                    <a:pt x="228" y="58"/>
                  </a:lnTo>
                  <a:lnTo>
                    <a:pt x="228" y="51"/>
                  </a:lnTo>
                  <a:lnTo>
                    <a:pt x="232" y="47"/>
                  </a:lnTo>
                  <a:lnTo>
                    <a:pt x="237" y="44"/>
                  </a:lnTo>
                  <a:lnTo>
                    <a:pt x="243" y="42"/>
                  </a:lnTo>
                  <a:lnTo>
                    <a:pt x="248" y="44"/>
                  </a:lnTo>
                  <a:lnTo>
                    <a:pt x="254" y="47"/>
                  </a:lnTo>
                  <a:lnTo>
                    <a:pt x="258" y="51"/>
                  </a:lnTo>
                  <a:lnTo>
                    <a:pt x="258" y="58"/>
                  </a:lnTo>
                  <a:lnTo>
                    <a:pt x="258" y="58"/>
                  </a:lnTo>
                  <a:lnTo>
                    <a:pt x="261" y="60"/>
                  </a:lnTo>
                  <a:lnTo>
                    <a:pt x="265" y="62"/>
                  </a:lnTo>
                  <a:lnTo>
                    <a:pt x="267" y="60"/>
                  </a:lnTo>
                  <a:lnTo>
                    <a:pt x="270" y="58"/>
                  </a:lnTo>
                  <a:lnTo>
                    <a:pt x="270" y="58"/>
                  </a:lnTo>
                  <a:lnTo>
                    <a:pt x="272" y="51"/>
                  </a:lnTo>
                  <a:lnTo>
                    <a:pt x="276" y="47"/>
                  </a:lnTo>
                  <a:lnTo>
                    <a:pt x="280" y="44"/>
                  </a:lnTo>
                  <a:lnTo>
                    <a:pt x="285" y="42"/>
                  </a:lnTo>
                  <a:lnTo>
                    <a:pt x="292" y="44"/>
                  </a:lnTo>
                  <a:lnTo>
                    <a:pt x="296" y="47"/>
                  </a:lnTo>
                  <a:lnTo>
                    <a:pt x="300" y="51"/>
                  </a:lnTo>
                  <a:lnTo>
                    <a:pt x="302" y="58"/>
                  </a:lnTo>
                  <a:lnTo>
                    <a:pt x="300" y="58"/>
                  </a:lnTo>
                  <a:lnTo>
                    <a:pt x="304" y="60"/>
                  </a:lnTo>
                  <a:lnTo>
                    <a:pt x="307" y="62"/>
                  </a:lnTo>
                  <a:lnTo>
                    <a:pt x="311" y="60"/>
                  </a:lnTo>
                  <a:lnTo>
                    <a:pt x="315" y="58"/>
                  </a:lnTo>
                  <a:lnTo>
                    <a:pt x="315" y="58"/>
                  </a:lnTo>
                  <a:lnTo>
                    <a:pt x="315" y="51"/>
                  </a:lnTo>
                  <a:lnTo>
                    <a:pt x="318" y="47"/>
                  </a:lnTo>
                  <a:lnTo>
                    <a:pt x="324" y="44"/>
                  </a:lnTo>
                  <a:lnTo>
                    <a:pt x="329" y="42"/>
                  </a:lnTo>
                  <a:lnTo>
                    <a:pt x="335" y="44"/>
                  </a:lnTo>
                  <a:lnTo>
                    <a:pt x="340" y="47"/>
                  </a:lnTo>
                  <a:lnTo>
                    <a:pt x="342" y="51"/>
                  </a:lnTo>
                  <a:lnTo>
                    <a:pt x="344" y="58"/>
                  </a:lnTo>
                  <a:lnTo>
                    <a:pt x="344" y="58"/>
                  </a:lnTo>
                  <a:lnTo>
                    <a:pt x="348" y="60"/>
                  </a:lnTo>
                  <a:lnTo>
                    <a:pt x="349" y="60"/>
                  </a:lnTo>
                  <a:lnTo>
                    <a:pt x="353" y="60"/>
                  </a:lnTo>
                  <a:lnTo>
                    <a:pt x="357" y="58"/>
                  </a:lnTo>
                  <a:lnTo>
                    <a:pt x="357" y="58"/>
                  </a:lnTo>
                  <a:lnTo>
                    <a:pt x="359" y="51"/>
                  </a:lnTo>
                  <a:lnTo>
                    <a:pt x="360" y="47"/>
                  </a:lnTo>
                  <a:lnTo>
                    <a:pt x="366" y="44"/>
                  </a:lnTo>
                  <a:lnTo>
                    <a:pt x="371" y="42"/>
                  </a:lnTo>
                  <a:lnTo>
                    <a:pt x="377" y="44"/>
                  </a:lnTo>
                  <a:lnTo>
                    <a:pt x="383" y="47"/>
                  </a:lnTo>
                  <a:lnTo>
                    <a:pt x="386" y="51"/>
                  </a:lnTo>
                  <a:lnTo>
                    <a:pt x="386" y="58"/>
                  </a:lnTo>
                  <a:lnTo>
                    <a:pt x="386" y="58"/>
                  </a:lnTo>
                  <a:lnTo>
                    <a:pt x="390" y="60"/>
                  </a:lnTo>
                  <a:lnTo>
                    <a:pt x="394" y="60"/>
                  </a:lnTo>
                  <a:lnTo>
                    <a:pt x="395" y="58"/>
                  </a:lnTo>
                  <a:lnTo>
                    <a:pt x="399" y="58"/>
                  </a:lnTo>
                  <a:lnTo>
                    <a:pt x="399" y="57"/>
                  </a:lnTo>
                  <a:lnTo>
                    <a:pt x="401" y="51"/>
                  </a:lnTo>
                  <a:lnTo>
                    <a:pt x="405" y="46"/>
                  </a:lnTo>
                  <a:lnTo>
                    <a:pt x="408" y="44"/>
                  </a:lnTo>
                  <a:lnTo>
                    <a:pt x="414" y="42"/>
                  </a:lnTo>
                  <a:lnTo>
                    <a:pt x="421" y="44"/>
                  </a:lnTo>
                  <a:lnTo>
                    <a:pt x="425" y="46"/>
                  </a:lnTo>
                  <a:lnTo>
                    <a:pt x="428" y="51"/>
                  </a:lnTo>
                  <a:lnTo>
                    <a:pt x="430" y="57"/>
                  </a:lnTo>
                  <a:lnTo>
                    <a:pt x="428" y="58"/>
                  </a:lnTo>
                  <a:lnTo>
                    <a:pt x="432" y="58"/>
                  </a:lnTo>
                  <a:lnTo>
                    <a:pt x="436" y="60"/>
                  </a:lnTo>
                  <a:lnTo>
                    <a:pt x="439" y="58"/>
                  </a:lnTo>
                  <a:lnTo>
                    <a:pt x="443" y="58"/>
                  </a:lnTo>
                  <a:lnTo>
                    <a:pt x="441" y="57"/>
                  </a:lnTo>
                  <a:lnTo>
                    <a:pt x="443" y="51"/>
                  </a:lnTo>
                  <a:lnTo>
                    <a:pt x="447" y="46"/>
                  </a:lnTo>
                  <a:lnTo>
                    <a:pt x="450" y="44"/>
                  </a:lnTo>
                  <a:lnTo>
                    <a:pt x="458" y="42"/>
                  </a:lnTo>
                  <a:lnTo>
                    <a:pt x="463" y="44"/>
                  </a:lnTo>
                  <a:lnTo>
                    <a:pt x="467" y="46"/>
                  </a:lnTo>
                  <a:lnTo>
                    <a:pt x="471" y="51"/>
                  </a:lnTo>
                  <a:lnTo>
                    <a:pt x="473" y="57"/>
                  </a:lnTo>
                  <a:lnTo>
                    <a:pt x="473" y="58"/>
                  </a:lnTo>
                  <a:lnTo>
                    <a:pt x="476" y="60"/>
                  </a:lnTo>
                  <a:lnTo>
                    <a:pt x="480" y="57"/>
                  </a:lnTo>
                  <a:lnTo>
                    <a:pt x="485" y="55"/>
                  </a:lnTo>
                  <a:lnTo>
                    <a:pt x="485" y="55"/>
                  </a:lnTo>
                  <a:lnTo>
                    <a:pt x="485" y="49"/>
                  </a:lnTo>
                  <a:lnTo>
                    <a:pt x="489" y="44"/>
                  </a:lnTo>
                  <a:lnTo>
                    <a:pt x="495" y="40"/>
                  </a:lnTo>
                  <a:lnTo>
                    <a:pt x="500" y="40"/>
                  </a:lnTo>
                  <a:close/>
                  <a:moveTo>
                    <a:pt x="3538" y="3"/>
                  </a:moveTo>
                  <a:lnTo>
                    <a:pt x="3546" y="3"/>
                  </a:lnTo>
                  <a:lnTo>
                    <a:pt x="3549" y="7"/>
                  </a:lnTo>
                  <a:lnTo>
                    <a:pt x="3553" y="12"/>
                  </a:lnTo>
                  <a:lnTo>
                    <a:pt x="3555" y="18"/>
                  </a:lnTo>
                  <a:lnTo>
                    <a:pt x="3555" y="18"/>
                  </a:lnTo>
                  <a:lnTo>
                    <a:pt x="3559" y="20"/>
                  </a:lnTo>
                  <a:lnTo>
                    <a:pt x="3562" y="23"/>
                  </a:lnTo>
                  <a:lnTo>
                    <a:pt x="3566" y="27"/>
                  </a:lnTo>
                  <a:lnTo>
                    <a:pt x="3566" y="33"/>
                  </a:lnTo>
                  <a:lnTo>
                    <a:pt x="3566" y="38"/>
                  </a:lnTo>
                  <a:lnTo>
                    <a:pt x="3562" y="44"/>
                  </a:lnTo>
                  <a:lnTo>
                    <a:pt x="3557" y="47"/>
                  </a:lnTo>
                  <a:lnTo>
                    <a:pt x="3551" y="47"/>
                  </a:lnTo>
                  <a:lnTo>
                    <a:pt x="3548" y="47"/>
                  </a:lnTo>
                  <a:lnTo>
                    <a:pt x="3542" y="46"/>
                  </a:lnTo>
                  <a:lnTo>
                    <a:pt x="3538" y="40"/>
                  </a:lnTo>
                  <a:lnTo>
                    <a:pt x="3536" y="46"/>
                  </a:lnTo>
                  <a:lnTo>
                    <a:pt x="3531" y="47"/>
                  </a:lnTo>
                  <a:lnTo>
                    <a:pt x="3527" y="47"/>
                  </a:lnTo>
                  <a:lnTo>
                    <a:pt x="3520" y="47"/>
                  </a:lnTo>
                  <a:lnTo>
                    <a:pt x="3516" y="44"/>
                  </a:lnTo>
                  <a:lnTo>
                    <a:pt x="3513" y="38"/>
                  </a:lnTo>
                  <a:lnTo>
                    <a:pt x="3511" y="33"/>
                  </a:lnTo>
                  <a:lnTo>
                    <a:pt x="3513" y="27"/>
                  </a:lnTo>
                  <a:lnTo>
                    <a:pt x="3514" y="23"/>
                  </a:lnTo>
                  <a:lnTo>
                    <a:pt x="3520" y="20"/>
                  </a:lnTo>
                  <a:lnTo>
                    <a:pt x="3524" y="18"/>
                  </a:lnTo>
                  <a:lnTo>
                    <a:pt x="3524" y="18"/>
                  </a:lnTo>
                  <a:lnTo>
                    <a:pt x="3525" y="12"/>
                  </a:lnTo>
                  <a:lnTo>
                    <a:pt x="3529" y="7"/>
                  </a:lnTo>
                  <a:lnTo>
                    <a:pt x="3533" y="3"/>
                  </a:lnTo>
                  <a:lnTo>
                    <a:pt x="3538" y="3"/>
                  </a:lnTo>
                  <a:close/>
                  <a:moveTo>
                    <a:pt x="3153" y="1"/>
                  </a:moveTo>
                  <a:lnTo>
                    <a:pt x="3158" y="3"/>
                  </a:lnTo>
                  <a:lnTo>
                    <a:pt x="3164" y="5"/>
                  </a:lnTo>
                  <a:lnTo>
                    <a:pt x="3165" y="11"/>
                  </a:lnTo>
                  <a:lnTo>
                    <a:pt x="3167" y="16"/>
                  </a:lnTo>
                  <a:lnTo>
                    <a:pt x="3167" y="18"/>
                  </a:lnTo>
                  <a:lnTo>
                    <a:pt x="3173" y="20"/>
                  </a:lnTo>
                  <a:lnTo>
                    <a:pt x="3176" y="22"/>
                  </a:lnTo>
                  <a:lnTo>
                    <a:pt x="3178" y="27"/>
                  </a:lnTo>
                  <a:lnTo>
                    <a:pt x="3180" y="33"/>
                  </a:lnTo>
                  <a:lnTo>
                    <a:pt x="3178" y="38"/>
                  </a:lnTo>
                  <a:lnTo>
                    <a:pt x="3176" y="42"/>
                  </a:lnTo>
                  <a:lnTo>
                    <a:pt x="3171" y="46"/>
                  </a:lnTo>
                  <a:lnTo>
                    <a:pt x="3165" y="47"/>
                  </a:lnTo>
                  <a:lnTo>
                    <a:pt x="3160" y="46"/>
                  </a:lnTo>
                  <a:lnTo>
                    <a:pt x="3156" y="44"/>
                  </a:lnTo>
                  <a:lnTo>
                    <a:pt x="3153" y="40"/>
                  </a:lnTo>
                  <a:lnTo>
                    <a:pt x="3149" y="44"/>
                  </a:lnTo>
                  <a:lnTo>
                    <a:pt x="3145" y="46"/>
                  </a:lnTo>
                  <a:lnTo>
                    <a:pt x="3140" y="47"/>
                  </a:lnTo>
                  <a:lnTo>
                    <a:pt x="3134" y="46"/>
                  </a:lnTo>
                  <a:lnTo>
                    <a:pt x="3129" y="42"/>
                  </a:lnTo>
                  <a:lnTo>
                    <a:pt x="3125" y="38"/>
                  </a:lnTo>
                  <a:lnTo>
                    <a:pt x="3125" y="33"/>
                  </a:lnTo>
                  <a:lnTo>
                    <a:pt x="3125" y="27"/>
                  </a:lnTo>
                  <a:lnTo>
                    <a:pt x="3129" y="22"/>
                  </a:lnTo>
                  <a:lnTo>
                    <a:pt x="3132" y="20"/>
                  </a:lnTo>
                  <a:lnTo>
                    <a:pt x="3138" y="18"/>
                  </a:lnTo>
                  <a:lnTo>
                    <a:pt x="3138" y="16"/>
                  </a:lnTo>
                  <a:lnTo>
                    <a:pt x="3138" y="11"/>
                  </a:lnTo>
                  <a:lnTo>
                    <a:pt x="3142" y="5"/>
                  </a:lnTo>
                  <a:lnTo>
                    <a:pt x="3147" y="3"/>
                  </a:lnTo>
                  <a:lnTo>
                    <a:pt x="3153" y="1"/>
                  </a:lnTo>
                  <a:close/>
                  <a:moveTo>
                    <a:pt x="4010" y="0"/>
                  </a:moveTo>
                  <a:lnTo>
                    <a:pt x="4018" y="0"/>
                  </a:lnTo>
                  <a:lnTo>
                    <a:pt x="4021" y="3"/>
                  </a:lnTo>
                  <a:lnTo>
                    <a:pt x="4025" y="9"/>
                  </a:lnTo>
                  <a:lnTo>
                    <a:pt x="4027" y="14"/>
                  </a:lnTo>
                  <a:lnTo>
                    <a:pt x="4025" y="14"/>
                  </a:lnTo>
                  <a:lnTo>
                    <a:pt x="4029" y="16"/>
                  </a:lnTo>
                  <a:lnTo>
                    <a:pt x="4032" y="14"/>
                  </a:lnTo>
                  <a:lnTo>
                    <a:pt x="4032" y="14"/>
                  </a:lnTo>
                  <a:lnTo>
                    <a:pt x="4034" y="9"/>
                  </a:lnTo>
                  <a:lnTo>
                    <a:pt x="4038" y="3"/>
                  </a:lnTo>
                  <a:lnTo>
                    <a:pt x="4042" y="0"/>
                  </a:lnTo>
                  <a:lnTo>
                    <a:pt x="4047" y="0"/>
                  </a:lnTo>
                  <a:lnTo>
                    <a:pt x="4055" y="0"/>
                  </a:lnTo>
                  <a:lnTo>
                    <a:pt x="4058" y="3"/>
                  </a:lnTo>
                  <a:lnTo>
                    <a:pt x="4062" y="9"/>
                  </a:lnTo>
                  <a:lnTo>
                    <a:pt x="4064" y="14"/>
                  </a:lnTo>
                  <a:lnTo>
                    <a:pt x="4064" y="14"/>
                  </a:lnTo>
                  <a:lnTo>
                    <a:pt x="4067" y="16"/>
                  </a:lnTo>
                  <a:lnTo>
                    <a:pt x="4071" y="20"/>
                  </a:lnTo>
                  <a:lnTo>
                    <a:pt x="4075" y="23"/>
                  </a:lnTo>
                  <a:lnTo>
                    <a:pt x="4075" y="29"/>
                  </a:lnTo>
                  <a:lnTo>
                    <a:pt x="4075" y="36"/>
                  </a:lnTo>
                  <a:lnTo>
                    <a:pt x="4071" y="40"/>
                  </a:lnTo>
                  <a:lnTo>
                    <a:pt x="4066" y="44"/>
                  </a:lnTo>
                  <a:lnTo>
                    <a:pt x="4060" y="44"/>
                  </a:lnTo>
                  <a:lnTo>
                    <a:pt x="4056" y="44"/>
                  </a:lnTo>
                  <a:lnTo>
                    <a:pt x="4051" y="42"/>
                  </a:lnTo>
                  <a:lnTo>
                    <a:pt x="4047" y="36"/>
                  </a:lnTo>
                  <a:lnTo>
                    <a:pt x="4045" y="42"/>
                  </a:lnTo>
                  <a:lnTo>
                    <a:pt x="4040" y="44"/>
                  </a:lnTo>
                  <a:lnTo>
                    <a:pt x="4036" y="44"/>
                  </a:lnTo>
                  <a:lnTo>
                    <a:pt x="4029" y="44"/>
                  </a:lnTo>
                  <a:lnTo>
                    <a:pt x="4023" y="44"/>
                  </a:lnTo>
                  <a:lnTo>
                    <a:pt x="4018" y="44"/>
                  </a:lnTo>
                  <a:lnTo>
                    <a:pt x="4014" y="42"/>
                  </a:lnTo>
                  <a:lnTo>
                    <a:pt x="4010" y="36"/>
                  </a:lnTo>
                  <a:lnTo>
                    <a:pt x="4009" y="42"/>
                  </a:lnTo>
                  <a:lnTo>
                    <a:pt x="4003" y="44"/>
                  </a:lnTo>
                  <a:lnTo>
                    <a:pt x="3999" y="44"/>
                  </a:lnTo>
                  <a:lnTo>
                    <a:pt x="3992" y="44"/>
                  </a:lnTo>
                  <a:lnTo>
                    <a:pt x="3988" y="40"/>
                  </a:lnTo>
                  <a:lnTo>
                    <a:pt x="3985" y="36"/>
                  </a:lnTo>
                  <a:lnTo>
                    <a:pt x="3983" y="29"/>
                  </a:lnTo>
                  <a:lnTo>
                    <a:pt x="3985" y="23"/>
                  </a:lnTo>
                  <a:lnTo>
                    <a:pt x="3987" y="20"/>
                  </a:lnTo>
                  <a:lnTo>
                    <a:pt x="3992" y="16"/>
                  </a:lnTo>
                  <a:lnTo>
                    <a:pt x="3996" y="14"/>
                  </a:lnTo>
                  <a:lnTo>
                    <a:pt x="3996" y="14"/>
                  </a:lnTo>
                  <a:lnTo>
                    <a:pt x="3998" y="9"/>
                  </a:lnTo>
                  <a:lnTo>
                    <a:pt x="4001" y="3"/>
                  </a:lnTo>
                  <a:lnTo>
                    <a:pt x="4005" y="0"/>
                  </a:lnTo>
                  <a:lnTo>
                    <a:pt x="4010" y="0"/>
                  </a:lnTo>
                  <a:close/>
                  <a:moveTo>
                    <a:pt x="1312" y="0"/>
                  </a:moveTo>
                  <a:lnTo>
                    <a:pt x="1317" y="0"/>
                  </a:lnTo>
                  <a:lnTo>
                    <a:pt x="1323" y="3"/>
                  </a:lnTo>
                  <a:lnTo>
                    <a:pt x="1325" y="9"/>
                  </a:lnTo>
                  <a:lnTo>
                    <a:pt x="1327" y="14"/>
                  </a:lnTo>
                  <a:lnTo>
                    <a:pt x="1327" y="14"/>
                  </a:lnTo>
                  <a:lnTo>
                    <a:pt x="1330" y="16"/>
                  </a:lnTo>
                  <a:lnTo>
                    <a:pt x="1332" y="18"/>
                  </a:lnTo>
                  <a:lnTo>
                    <a:pt x="1336" y="16"/>
                  </a:lnTo>
                  <a:lnTo>
                    <a:pt x="1340" y="14"/>
                  </a:lnTo>
                  <a:lnTo>
                    <a:pt x="1340" y="14"/>
                  </a:lnTo>
                  <a:lnTo>
                    <a:pt x="1341" y="9"/>
                  </a:lnTo>
                  <a:lnTo>
                    <a:pt x="1343" y="3"/>
                  </a:lnTo>
                  <a:lnTo>
                    <a:pt x="1349" y="0"/>
                  </a:lnTo>
                  <a:lnTo>
                    <a:pt x="1354" y="0"/>
                  </a:lnTo>
                  <a:lnTo>
                    <a:pt x="1360" y="0"/>
                  </a:lnTo>
                  <a:lnTo>
                    <a:pt x="1365" y="3"/>
                  </a:lnTo>
                  <a:lnTo>
                    <a:pt x="1369" y="9"/>
                  </a:lnTo>
                  <a:lnTo>
                    <a:pt x="1369" y="14"/>
                  </a:lnTo>
                  <a:lnTo>
                    <a:pt x="1369" y="14"/>
                  </a:lnTo>
                  <a:lnTo>
                    <a:pt x="1373" y="16"/>
                  </a:lnTo>
                  <a:lnTo>
                    <a:pt x="1376" y="18"/>
                  </a:lnTo>
                  <a:lnTo>
                    <a:pt x="1378" y="16"/>
                  </a:lnTo>
                  <a:lnTo>
                    <a:pt x="1382" y="14"/>
                  </a:lnTo>
                  <a:lnTo>
                    <a:pt x="1382" y="14"/>
                  </a:lnTo>
                  <a:lnTo>
                    <a:pt x="1384" y="9"/>
                  </a:lnTo>
                  <a:lnTo>
                    <a:pt x="1387" y="3"/>
                  </a:lnTo>
                  <a:lnTo>
                    <a:pt x="1391" y="0"/>
                  </a:lnTo>
                  <a:lnTo>
                    <a:pt x="1396" y="0"/>
                  </a:lnTo>
                  <a:lnTo>
                    <a:pt x="1404" y="0"/>
                  </a:lnTo>
                  <a:lnTo>
                    <a:pt x="1408" y="3"/>
                  </a:lnTo>
                  <a:lnTo>
                    <a:pt x="1411" y="9"/>
                  </a:lnTo>
                  <a:lnTo>
                    <a:pt x="1413" y="14"/>
                  </a:lnTo>
                  <a:lnTo>
                    <a:pt x="1413" y="14"/>
                  </a:lnTo>
                  <a:lnTo>
                    <a:pt x="1415" y="16"/>
                  </a:lnTo>
                  <a:lnTo>
                    <a:pt x="1419" y="18"/>
                  </a:lnTo>
                  <a:lnTo>
                    <a:pt x="1422" y="16"/>
                  </a:lnTo>
                  <a:lnTo>
                    <a:pt x="1426" y="14"/>
                  </a:lnTo>
                  <a:lnTo>
                    <a:pt x="1426" y="14"/>
                  </a:lnTo>
                  <a:lnTo>
                    <a:pt x="1428" y="9"/>
                  </a:lnTo>
                  <a:lnTo>
                    <a:pt x="1430" y="3"/>
                  </a:lnTo>
                  <a:lnTo>
                    <a:pt x="1435" y="0"/>
                  </a:lnTo>
                  <a:lnTo>
                    <a:pt x="1441" y="0"/>
                  </a:lnTo>
                  <a:lnTo>
                    <a:pt x="1446" y="0"/>
                  </a:lnTo>
                  <a:lnTo>
                    <a:pt x="1452" y="3"/>
                  </a:lnTo>
                  <a:lnTo>
                    <a:pt x="1455" y="9"/>
                  </a:lnTo>
                  <a:lnTo>
                    <a:pt x="1455" y="14"/>
                  </a:lnTo>
                  <a:lnTo>
                    <a:pt x="1455" y="14"/>
                  </a:lnTo>
                  <a:lnTo>
                    <a:pt x="1459" y="16"/>
                  </a:lnTo>
                  <a:lnTo>
                    <a:pt x="1463" y="18"/>
                  </a:lnTo>
                  <a:lnTo>
                    <a:pt x="1464" y="16"/>
                  </a:lnTo>
                  <a:lnTo>
                    <a:pt x="1468" y="14"/>
                  </a:lnTo>
                  <a:lnTo>
                    <a:pt x="1468" y="14"/>
                  </a:lnTo>
                  <a:lnTo>
                    <a:pt x="1470" y="9"/>
                  </a:lnTo>
                  <a:lnTo>
                    <a:pt x="1472" y="3"/>
                  </a:lnTo>
                  <a:lnTo>
                    <a:pt x="1477" y="0"/>
                  </a:lnTo>
                  <a:lnTo>
                    <a:pt x="1483" y="0"/>
                  </a:lnTo>
                  <a:lnTo>
                    <a:pt x="1488" y="0"/>
                  </a:lnTo>
                  <a:lnTo>
                    <a:pt x="1494" y="3"/>
                  </a:lnTo>
                  <a:lnTo>
                    <a:pt x="1498" y="9"/>
                  </a:lnTo>
                  <a:lnTo>
                    <a:pt x="1498" y="14"/>
                  </a:lnTo>
                  <a:lnTo>
                    <a:pt x="1498" y="14"/>
                  </a:lnTo>
                  <a:lnTo>
                    <a:pt x="1501" y="16"/>
                  </a:lnTo>
                  <a:lnTo>
                    <a:pt x="1505" y="18"/>
                  </a:lnTo>
                  <a:lnTo>
                    <a:pt x="1509" y="16"/>
                  </a:lnTo>
                  <a:lnTo>
                    <a:pt x="1510" y="14"/>
                  </a:lnTo>
                  <a:lnTo>
                    <a:pt x="1510" y="14"/>
                  </a:lnTo>
                  <a:lnTo>
                    <a:pt x="1512" y="9"/>
                  </a:lnTo>
                  <a:lnTo>
                    <a:pt x="1516" y="3"/>
                  </a:lnTo>
                  <a:lnTo>
                    <a:pt x="1520" y="0"/>
                  </a:lnTo>
                  <a:lnTo>
                    <a:pt x="1527" y="0"/>
                  </a:lnTo>
                  <a:lnTo>
                    <a:pt x="1532" y="0"/>
                  </a:lnTo>
                  <a:lnTo>
                    <a:pt x="1536" y="3"/>
                  </a:lnTo>
                  <a:lnTo>
                    <a:pt x="1540" y="9"/>
                  </a:lnTo>
                  <a:lnTo>
                    <a:pt x="1542" y="14"/>
                  </a:lnTo>
                  <a:lnTo>
                    <a:pt x="1542" y="14"/>
                  </a:lnTo>
                  <a:lnTo>
                    <a:pt x="1543" y="16"/>
                  </a:lnTo>
                  <a:lnTo>
                    <a:pt x="1547" y="18"/>
                  </a:lnTo>
                  <a:lnTo>
                    <a:pt x="1551" y="16"/>
                  </a:lnTo>
                  <a:lnTo>
                    <a:pt x="1554" y="14"/>
                  </a:lnTo>
                  <a:lnTo>
                    <a:pt x="1554" y="14"/>
                  </a:lnTo>
                  <a:lnTo>
                    <a:pt x="1554" y="9"/>
                  </a:lnTo>
                  <a:lnTo>
                    <a:pt x="1558" y="3"/>
                  </a:lnTo>
                  <a:lnTo>
                    <a:pt x="1562" y="0"/>
                  </a:lnTo>
                  <a:lnTo>
                    <a:pt x="1569" y="0"/>
                  </a:lnTo>
                  <a:lnTo>
                    <a:pt x="1575" y="0"/>
                  </a:lnTo>
                  <a:lnTo>
                    <a:pt x="1578" y="3"/>
                  </a:lnTo>
                  <a:lnTo>
                    <a:pt x="1582" y="9"/>
                  </a:lnTo>
                  <a:lnTo>
                    <a:pt x="1584" y="14"/>
                  </a:lnTo>
                  <a:lnTo>
                    <a:pt x="1584" y="14"/>
                  </a:lnTo>
                  <a:lnTo>
                    <a:pt x="1588" y="16"/>
                  </a:lnTo>
                  <a:lnTo>
                    <a:pt x="1589" y="18"/>
                  </a:lnTo>
                  <a:lnTo>
                    <a:pt x="1593" y="16"/>
                  </a:lnTo>
                  <a:lnTo>
                    <a:pt x="1597" y="14"/>
                  </a:lnTo>
                  <a:lnTo>
                    <a:pt x="1597" y="14"/>
                  </a:lnTo>
                  <a:lnTo>
                    <a:pt x="1599" y="9"/>
                  </a:lnTo>
                  <a:lnTo>
                    <a:pt x="1600" y="3"/>
                  </a:lnTo>
                  <a:lnTo>
                    <a:pt x="1606" y="0"/>
                  </a:lnTo>
                  <a:lnTo>
                    <a:pt x="1611" y="0"/>
                  </a:lnTo>
                  <a:lnTo>
                    <a:pt x="1617" y="0"/>
                  </a:lnTo>
                  <a:lnTo>
                    <a:pt x="1622" y="3"/>
                  </a:lnTo>
                  <a:lnTo>
                    <a:pt x="1626" y="9"/>
                  </a:lnTo>
                  <a:lnTo>
                    <a:pt x="1626" y="14"/>
                  </a:lnTo>
                  <a:lnTo>
                    <a:pt x="1626" y="14"/>
                  </a:lnTo>
                  <a:lnTo>
                    <a:pt x="1630" y="16"/>
                  </a:lnTo>
                  <a:lnTo>
                    <a:pt x="1633" y="18"/>
                  </a:lnTo>
                  <a:lnTo>
                    <a:pt x="1637" y="16"/>
                  </a:lnTo>
                  <a:lnTo>
                    <a:pt x="1641" y="14"/>
                  </a:lnTo>
                  <a:lnTo>
                    <a:pt x="1641" y="14"/>
                  </a:lnTo>
                  <a:lnTo>
                    <a:pt x="1643" y="9"/>
                  </a:lnTo>
                  <a:lnTo>
                    <a:pt x="1644" y="3"/>
                  </a:lnTo>
                  <a:lnTo>
                    <a:pt x="1650" y="0"/>
                  </a:lnTo>
                  <a:lnTo>
                    <a:pt x="1655" y="0"/>
                  </a:lnTo>
                  <a:lnTo>
                    <a:pt x="1661" y="0"/>
                  </a:lnTo>
                  <a:lnTo>
                    <a:pt x="1667" y="3"/>
                  </a:lnTo>
                  <a:lnTo>
                    <a:pt x="1670" y="9"/>
                  </a:lnTo>
                  <a:lnTo>
                    <a:pt x="1670" y="14"/>
                  </a:lnTo>
                  <a:lnTo>
                    <a:pt x="1670" y="14"/>
                  </a:lnTo>
                  <a:lnTo>
                    <a:pt x="1674" y="16"/>
                  </a:lnTo>
                  <a:lnTo>
                    <a:pt x="1678" y="18"/>
                  </a:lnTo>
                  <a:lnTo>
                    <a:pt x="1679" y="16"/>
                  </a:lnTo>
                  <a:lnTo>
                    <a:pt x="1683" y="14"/>
                  </a:lnTo>
                  <a:lnTo>
                    <a:pt x="1683" y="14"/>
                  </a:lnTo>
                  <a:lnTo>
                    <a:pt x="1685" y="9"/>
                  </a:lnTo>
                  <a:lnTo>
                    <a:pt x="1689" y="3"/>
                  </a:lnTo>
                  <a:lnTo>
                    <a:pt x="1692" y="0"/>
                  </a:lnTo>
                  <a:lnTo>
                    <a:pt x="1698" y="0"/>
                  </a:lnTo>
                  <a:lnTo>
                    <a:pt x="1703" y="0"/>
                  </a:lnTo>
                  <a:lnTo>
                    <a:pt x="1709" y="3"/>
                  </a:lnTo>
                  <a:lnTo>
                    <a:pt x="1712" y="9"/>
                  </a:lnTo>
                  <a:lnTo>
                    <a:pt x="1712" y="14"/>
                  </a:lnTo>
                  <a:lnTo>
                    <a:pt x="1712" y="14"/>
                  </a:lnTo>
                  <a:lnTo>
                    <a:pt x="1716" y="16"/>
                  </a:lnTo>
                  <a:lnTo>
                    <a:pt x="1720" y="18"/>
                  </a:lnTo>
                  <a:lnTo>
                    <a:pt x="1723" y="16"/>
                  </a:lnTo>
                  <a:lnTo>
                    <a:pt x="1727" y="14"/>
                  </a:lnTo>
                  <a:lnTo>
                    <a:pt x="1725" y="14"/>
                  </a:lnTo>
                  <a:lnTo>
                    <a:pt x="1727" y="9"/>
                  </a:lnTo>
                  <a:lnTo>
                    <a:pt x="1731" y="3"/>
                  </a:lnTo>
                  <a:lnTo>
                    <a:pt x="1734" y="0"/>
                  </a:lnTo>
                  <a:lnTo>
                    <a:pt x="1742" y="0"/>
                  </a:lnTo>
                  <a:lnTo>
                    <a:pt x="1747" y="0"/>
                  </a:lnTo>
                  <a:lnTo>
                    <a:pt x="1751" y="3"/>
                  </a:lnTo>
                  <a:lnTo>
                    <a:pt x="1755" y="9"/>
                  </a:lnTo>
                  <a:lnTo>
                    <a:pt x="1757" y="14"/>
                  </a:lnTo>
                  <a:lnTo>
                    <a:pt x="1757" y="14"/>
                  </a:lnTo>
                  <a:lnTo>
                    <a:pt x="1760" y="16"/>
                  </a:lnTo>
                  <a:lnTo>
                    <a:pt x="1762" y="18"/>
                  </a:lnTo>
                  <a:lnTo>
                    <a:pt x="1766" y="16"/>
                  </a:lnTo>
                  <a:lnTo>
                    <a:pt x="1769" y="14"/>
                  </a:lnTo>
                  <a:lnTo>
                    <a:pt x="1769" y="14"/>
                  </a:lnTo>
                  <a:lnTo>
                    <a:pt x="1771" y="9"/>
                  </a:lnTo>
                  <a:lnTo>
                    <a:pt x="1773" y="3"/>
                  </a:lnTo>
                  <a:lnTo>
                    <a:pt x="1779" y="0"/>
                  </a:lnTo>
                  <a:lnTo>
                    <a:pt x="1784" y="0"/>
                  </a:lnTo>
                  <a:lnTo>
                    <a:pt x="1790" y="0"/>
                  </a:lnTo>
                  <a:lnTo>
                    <a:pt x="1795" y="3"/>
                  </a:lnTo>
                  <a:lnTo>
                    <a:pt x="1799" y="9"/>
                  </a:lnTo>
                  <a:lnTo>
                    <a:pt x="1799" y="14"/>
                  </a:lnTo>
                  <a:lnTo>
                    <a:pt x="1799" y="14"/>
                  </a:lnTo>
                  <a:lnTo>
                    <a:pt x="1802" y="16"/>
                  </a:lnTo>
                  <a:lnTo>
                    <a:pt x="1806" y="18"/>
                  </a:lnTo>
                  <a:lnTo>
                    <a:pt x="1808" y="16"/>
                  </a:lnTo>
                  <a:lnTo>
                    <a:pt x="1812" y="14"/>
                  </a:lnTo>
                  <a:lnTo>
                    <a:pt x="1812" y="14"/>
                  </a:lnTo>
                  <a:lnTo>
                    <a:pt x="1813" y="9"/>
                  </a:lnTo>
                  <a:lnTo>
                    <a:pt x="1817" y="3"/>
                  </a:lnTo>
                  <a:lnTo>
                    <a:pt x="1821" y="0"/>
                  </a:lnTo>
                  <a:lnTo>
                    <a:pt x="1826" y="0"/>
                  </a:lnTo>
                  <a:lnTo>
                    <a:pt x="1834" y="0"/>
                  </a:lnTo>
                  <a:lnTo>
                    <a:pt x="1837" y="3"/>
                  </a:lnTo>
                  <a:lnTo>
                    <a:pt x="1841" y="9"/>
                  </a:lnTo>
                  <a:lnTo>
                    <a:pt x="1843" y="14"/>
                  </a:lnTo>
                  <a:lnTo>
                    <a:pt x="1841" y="14"/>
                  </a:lnTo>
                  <a:lnTo>
                    <a:pt x="1845" y="16"/>
                  </a:lnTo>
                  <a:lnTo>
                    <a:pt x="1848" y="18"/>
                  </a:lnTo>
                  <a:lnTo>
                    <a:pt x="1852" y="16"/>
                  </a:lnTo>
                  <a:lnTo>
                    <a:pt x="1856" y="14"/>
                  </a:lnTo>
                  <a:lnTo>
                    <a:pt x="1856" y="14"/>
                  </a:lnTo>
                  <a:lnTo>
                    <a:pt x="1856" y="9"/>
                  </a:lnTo>
                  <a:lnTo>
                    <a:pt x="1859" y="3"/>
                  </a:lnTo>
                  <a:lnTo>
                    <a:pt x="1865" y="0"/>
                  </a:lnTo>
                  <a:lnTo>
                    <a:pt x="1870" y="0"/>
                  </a:lnTo>
                  <a:lnTo>
                    <a:pt x="1876" y="0"/>
                  </a:lnTo>
                  <a:lnTo>
                    <a:pt x="1880" y="3"/>
                  </a:lnTo>
                  <a:lnTo>
                    <a:pt x="1883" y="9"/>
                  </a:lnTo>
                  <a:lnTo>
                    <a:pt x="1885" y="14"/>
                  </a:lnTo>
                  <a:lnTo>
                    <a:pt x="1885" y="14"/>
                  </a:lnTo>
                  <a:lnTo>
                    <a:pt x="1889" y="16"/>
                  </a:lnTo>
                  <a:lnTo>
                    <a:pt x="1891" y="18"/>
                  </a:lnTo>
                  <a:lnTo>
                    <a:pt x="1894" y="16"/>
                  </a:lnTo>
                  <a:lnTo>
                    <a:pt x="1898" y="14"/>
                  </a:lnTo>
                  <a:lnTo>
                    <a:pt x="1898" y="14"/>
                  </a:lnTo>
                  <a:lnTo>
                    <a:pt x="1898" y="9"/>
                  </a:lnTo>
                  <a:lnTo>
                    <a:pt x="1902" y="3"/>
                  </a:lnTo>
                  <a:lnTo>
                    <a:pt x="1907" y="0"/>
                  </a:lnTo>
                  <a:lnTo>
                    <a:pt x="1913" y="0"/>
                  </a:lnTo>
                  <a:lnTo>
                    <a:pt x="1918" y="0"/>
                  </a:lnTo>
                  <a:lnTo>
                    <a:pt x="1924" y="3"/>
                  </a:lnTo>
                  <a:lnTo>
                    <a:pt x="1926" y="9"/>
                  </a:lnTo>
                  <a:lnTo>
                    <a:pt x="1927" y="14"/>
                  </a:lnTo>
                  <a:lnTo>
                    <a:pt x="1927" y="14"/>
                  </a:lnTo>
                  <a:lnTo>
                    <a:pt x="1931" y="16"/>
                  </a:lnTo>
                  <a:lnTo>
                    <a:pt x="1933" y="18"/>
                  </a:lnTo>
                  <a:lnTo>
                    <a:pt x="1937" y="16"/>
                  </a:lnTo>
                  <a:lnTo>
                    <a:pt x="1940" y="14"/>
                  </a:lnTo>
                  <a:lnTo>
                    <a:pt x="1940" y="14"/>
                  </a:lnTo>
                  <a:lnTo>
                    <a:pt x="1942" y="9"/>
                  </a:lnTo>
                  <a:lnTo>
                    <a:pt x="1944" y="3"/>
                  </a:lnTo>
                  <a:lnTo>
                    <a:pt x="1949" y="0"/>
                  </a:lnTo>
                  <a:lnTo>
                    <a:pt x="1955" y="0"/>
                  </a:lnTo>
                  <a:lnTo>
                    <a:pt x="1960" y="0"/>
                  </a:lnTo>
                  <a:lnTo>
                    <a:pt x="1966" y="3"/>
                  </a:lnTo>
                  <a:lnTo>
                    <a:pt x="1970" y="9"/>
                  </a:lnTo>
                  <a:lnTo>
                    <a:pt x="1970" y="14"/>
                  </a:lnTo>
                  <a:lnTo>
                    <a:pt x="1970" y="14"/>
                  </a:lnTo>
                  <a:lnTo>
                    <a:pt x="1973" y="16"/>
                  </a:lnTo>
                  <a:lnTo>
                    <a:pt x="1977" y="18"/>
                  </a:lnTo>
                  <a:lnTo>
                    <a:pt x="1981" y="16"/>
                  </a:lnTo>
                  <a:lnTo>
                    <a:pt x="1984" y="14"/>
                  </a:lnTo>
                  <a:lnTo>
                    <a:pt x="1984" y="14"/>
                  </a:lnTo>
                  <a:lnTo>
                    <a:pt x="1984" y="9"/>
                  </a:lnTo>
                  <a:lnTo>
                    <a:pt x="1988" y="3"/>
                  </a:lnTo>
                  <a:lnTo>
                    <a:pt x="1993" y="0"/>
                  </a:lnTo>
                  <a:lnTo>
                    <a:pt x="1999" y="0"/>
                  </a:lnTo>
                  <a:lnTo>
                    <a:pt x="2005" y="0"/>
                  </a:lnTo>
                  <a:lnTo>
                    <a:pt x="2010" y="3"/>
                  </a:lnTo>
                  <a:lnTo>
                    <a:pt x="2012" y="9"/>
                  </a:lnTo>
                  <a:lnTo>
                    <a:pt x="2014" y="14"/>
                  </a:lnTo>
                  <a:lnTo>
                    <a:pt x="2014" y="14"/>
                  </a:lnTo>
                  <a:lnTo>
                    <a:pt x="2017" y="16"/>
                  </a:lnTo>
                  <a:lnTo>
                    <a:pt x="2019" y="18"/>
                  </a:lnTo>
                  <a:lnTo>
                    <a:pt x="2023" y="16"/>
                  </a:lnTo>
                  <a:lnTo>
                    <a:pt x="2027" y="14"/>
                  </a:lnTo>
                  <a:lnTo>
                    <a:pt x="2027" y="14"/>
                  </a:lnTo>
                  <a:lnTo>
                    <a:pt x="2027" y="9"/>
                  </a:lnTo>
                  <a:lnTo>
                    <a:pt x="2030" y="3"/>
                  </a:lnTo>
                  <a:lnTo>
                    <a:pt x="2036" y="0"/>
                  </a:lnTo>
                  <a:lnTo>
                    <a:pt x="2041" y="0"/>
                  </a:lnTo>
                  <a:lnTo>
                    <a:pt x="2047" y="0"/>
                  </a:lnTo>
                  <a:lnTo>
                    <a:pt x="2052" y="3"/>
                  </a:lnTo>
                  <a:lnTo>
                    <a:pt x="2054" y="9"/>
                  </a:lnTo>
                  <a:lnTo>
                    <a:pt x="2056" y="14"/>
                  </a:lnTo>
                  <a:lnTo>
                    <a:pt x="2056" y="14"/>
                  </a:lnTo>
                  <a:lnTo>
                    <a:pt x="2060" y="16"/>
                  </a:lnTo>
                  <a:lnTo>
                    <a:pt x="2063" y="18"/>
                  </a:lnTo>
                  <a:lnTo>
                    <a:pt x="2065" y="16"/>
                  </a:lnTo>
                  <a:lnTo>
                    <a:pt x="2069" y="14"/>
                  </a:lnTo>
                  <a:lnTo>
                    <a:pt x="2069" y="14"/>
                  </a:lnTo>
                  <a:lnTo>
                    <a:pt x="2071" y="9"/>
                  </a:lnTo>
                  <a:lnTo>
                    <a:pt x="2074" y="3"/>
                  </a:lnTo>
                  <a:lnTo>
                    <a:pt x="2078" y="0"/>
                  </a:lnTo>
                  <a:lnTo>
                    <a:pt x="2083" y="0"/>
                  </a:lnTo>
                  <a:lnTo>
                    <a:pt x="2089" y="0"/>
                  </a:lnTo>
                  <a:lnTo>
                    <a:pt x="2095" y="3"/>
                  </a:lnTo>
                  <a:lnTo>
                    <a:pt x="2098" y="9"/>
                  </a:lnTo>
                  <a:lnTo>
                    <a:pt x="2098" y="14"/>
                  </a:lnTo>
                  <a:lnTo>
                    <a:pt x="2098" y="14"/>
                  </a:lnTo>
                  <a:lnTo>
                    <a:pt x="2102" y="16"/>
                  </a:lnTo>
                  <a:lnTo>
                    <a:pt x="2106" y="18"/>
                  </a:lnTo>
                  <a:lnTo>
                    <a:pt x="2107" y="16"/>
                  </a:lnTo>
                  <a:lnTo>
                    <a:pt x="2111" y="14"/>
                  </a:lnTo>
                  <a:lnTo>
                    <a:pt x="2111" y="14"/>
                  </a:lnTo>
                  <a:lnTo>
                    <a:pt x="2113" y="9"/>
                  </a:lnTo>
                  <a:lnTo>
                    <a:pt x="2117" y="3"/>
                  </a:lnTo>
                  <a:lnTo>
                    <a:pt x="2120" y="0"/>
                  </a:lnTo>
                  <a:lnTo>
                    <a:pt x="2126" y="0"/>
                  </a:lnTo>
                  <a:lnTo>
                    <a:pt x="2133" y="0"/>
                  </a:lnTo>
                  <a:lnTo>
                    <a:pt x="2137" y="3"/>
                  </a:lnTo>
                  <a:lnTo>
                    <a:pt x="2140" y="9"/>
                  </a:lnTo>
                  <a:lnTo>
                    <a:pt x="2142" y="14"/>
                  </a:lnTo>
                  <a:lnTo>
                    <a:pt x="2140" y="14"/>
                  </a:lnTo>
                  <a:lnTo>
                    <a:pt x="2144" y="16"/>
                  </a:lnTo>
                  <a:lnTo>
                    <a:pt x="2148" y="18"/>
                  </a:lnTo>
                  <a:lnTo>
                    <a:pt x="2151" y="16"/>
                  </a:lnTo>
                  <a:lnTo>
                    <a:pt x="2155" y="14"/>
                  </a:lnTo>
                  <a:lnTo>
                    <a:pt x="2155" y="14"/>
                  </a:lnTo>
                  <a:lnTo>
                    <a:pt x="2155" y="9"/>
                  </a:lnTo>
                  <a:lnTo>
                    <a:pt x="2159" y="3"/>
                  </a:lnTo>
                  <a:lnTo>
                    <a:pt x="2164" y="0"/>
                  </a:lnTo>
                  <a:lnTo>
                    <a:pt x="2170" y="0"/>
                  </a:lnTo>
                  <a:lnTo>
                    <a:pt x="2175" y="0"/>
                  </a:lnTo>
                  <a:lnTo>
                    <a:pt x="2181" y="3"/>
                  </a:lnTo>
                  <a:lnTo>
                    <a:pt x="2183" y="9"/>
                  </a:lnTo>
                  <a:lnTo>
                    <a:pt x="2185" y="14"/>
                  </a:lnTo>
                  <a:lnTo>
                    <a:pt x="2185" y="14"/>
                  </a:lnTo>
                  <a:lnTo>
                    <a:pt x="2188" y="16"/>
                  </a:lnTo>
                  <a:lnTo>
                    <a:pt x="2192" y="18"/>
                  </a:lnTo>
                  <a:lnTo>
                    <a:pt x="2194" y="16"/>
                  </a:lnTo>
                  <a:lnTo>
                    <a:pt x="2197" y="14"/>
                  </a:lnTo>
                  <a:lnTo>
                    <a:pt x="2197" y="14"/>
                  </a:lnTo>
                  <a:lnTo>
                    <a:pt x="2199" y="9"/>
                  </a:lnTo>
                  <a:lnTo>
                    <a:pt x="2203" y="3"/>
                  </a:lnTo>
                  <a:lnTo>
                    <a:pt x="2207" y="0"/>
                  </a:lnTo>
                  <a:lnTo>
                    <a:pt x="2212" y="0"/>
                  </a:lnTo>
                  <a:lnTo>
                    <a:pt x="2219" y="0"/>
                  </a:lnTo>
                  <a:lnTo>
                    <a:pt x="2223" y="3"/>
                  </a:lnTo>
                  <a:lnTo>
                    <a:pt x="2227" y="9"/>
                  </a:lnTo>
                  <a:lnTo>
                    <a:pt x="2229" y="14"/>
                  </a:lnTo>
                  <a:lnTo>
                    <a:pt x="2227" y="14"/>
                  </a:lnTo>
                  <a:lnTo>
                    <a:pt x="2230" y="16"/>
                  </a:lnTo>
                  <a:lnTo>
                    <a:pt x="2234" y="18"/>
                  </a:lnTo>
                  <a:lnTo>
                    <a:pt x="2238" y="16"/>
                  </a:lnTo>
                  <a:lnTo>
                    <a:pt x="2241" y="14"/>
                  </a:lnTo>
                  <a:lnTo>
                    <a:pt x="2240" y="14"/>
                  </a:lnTo>
                  <a:lnTo>
                    <a:pt x="2241" y="9"/>
                  </a:lnTo>
                  <a:lnTo>
                    <a:pt x="2245" y="3"/>
                  </a:lnTo>
                  <a:lnTo>
                    <a:pt x="2249" y="0"/>
                  </a:lnTo>
                  <a:lnTo>
                    <a:pt x="2256" y="0"/>
                  </a:lnTo>
                  <a:lnTo>
                    <a:pt x="2262" y="0"/>
                  </a:lnTo>
                  <a:lnTo>
                    <a:pt x="2265" y="3"/>
                  </a:lnTo>
                  <a:lnTo>
                    <a:pt x="2269" y="9"/>
                  </a:lnTo>
                  <a:lnTo>
                    <a:pt x="2271" y="14"/>
                  </a:lnTo>
                  <a:lnTo>
                    <a:pt x="2271" y="14"/>
                  </a:lnTo>
                  <a:lnTo>
                    <a:pt x="2275" y="16"/>
                  </a:lnTo>
                  <a:lnTo>
                    <a:pt x="2276" y="18"/>
                  </a:lnTo>
                  <a:lnTo>
                    <a:pt x="2280" y="16"/>
                  </a:lnTo>
                  <a:lnTo>
                    <a:pt x="2284" y="14"/>
                  </a:lnTo>
                  <a:lnTo>
                    <a:pt x="2284" y="14"/>
                  </a:lnTo>
                  <a:lnTo>
                    <a:pt x="2286" y="9"/>
                  </a:lnTo>
                  <a:lnTo>
                    <a:pt x="2287" y="3"/>
                  </a:lnTo>
                  <a:lnTo>
                    <a:pt x="2293" y="0"/>
                  </a:lnTo>
                  <a:lnTo>
                    <a:pt x="2298" y="0"/>
                  </a:lnTo>
                  <a:lnTo>
                    <a:pt x="2304" y="0"/>
                  </a:lnTo>
                  <a:lnTo>
                    <a:pt x="2309" y="3"/>
                  </a:lnTo>
                  <a:lnTo>
                    <a:pt x="2313" y="9"/>
                  </a:lnTo>
                  <a:lnTo>
                    <a:pt x="2313" y="14"/>
                  </a:lnTo>
                  <a:lnTo>
                    <a:pt x="2313" y="14"/>
                  </a:lnTo>
                  <a:lnTo>
                    <a:pt x="2317" y="16"/>
                  </a:lnTo>
                  <a:lnTo>
                    <a:pt x="2319" y="18"/>
                  </a:lnTo>
                  <a:lnTo>
                    <a:pt x="2322" y="16"/>
                  </a:lnTo>
                  <a:lnTo>
                    <a:pt x="2324" y="14"/>
                  </a:lnTo>
                  <a:lnTo>
                    <a:pt x="2324" y="14"/>
                  </a:lnTo>
                  <a:lnTo>
                    <a:pt x="2326" y="9"/>
                  </a:lnTo>
                  <a:lnTo>
                    <a:pt x="2330" y="3"/>
                  </a:lnTo>
                  <a:lnTo>
                    <a:pt x="2333" y="0"/>
                  </a:lnTo>
                  <a:lnTo>
                    <a:pt x="2341" y="0"/>
                  </a:lnTo>
                  <a:lnTo>
                    <a:pt x="2346" y="0"/>
                  </a:lnTo>
                  <a:lnTo>
                    <a:pt x="2350" y="3"/>
                  </a:lnTo>
                  <a:lnTo>
                    <a:pt x="2354" y="9"/>
                  </a:lnTo>
                  <a:lnTo>
                    <a:pt x="2355" y="14"/>
                  </a:lnTo>
                  <a:lnTo>
                    <a:pt x="2355" y="14"/>
                  </a:lnTo>
                  <a:lnTo>
                    <a:pt x="2359" y="16"/>
                  </a:lnTo>
                  <a:lnTo>
                    <a:pt x="2361" y="18"/>
                  </a:lnTo>
                  <a:lnTo>
                    <a:pt x="2365" y="16"/>
                  </a:lnTo>
                  <a:lnTo>
                    <a:pt x="2368" y="14"/>
                  </a:lnTo>
                  <a:lnTo>
                    <a:pt x="2368" y="14"/>
                  </a:lnTo>
                  <a:lnTo>
                    <a:pt x="2370" y="9"/>
                  </a:lnTo>
                  <a:lnTo>
                    <a:pt x="2372" y="3"/>
                  </a:lnTo>
                  <a:lnTo>
                    <a:pt x="2377" y="0"/>
                  </a:lnTo>
                  <a:lnTo>
                    <a:pt x="2383" y="0"/>
                  </a:lnTo>
                  <a:lnTo>
                    <a:pt x="2388" y="0"/>
                  </a:lnTo>
                  <a:lnTo>
                    <a:pt x="2394" y="3"/>
                  </a:lnTo>
                  <a:lnTo>
                    <a:pt x="2398" y="9"/>
                  </a:lnTo>
                  <a:lnTo>
                    <a:pt x="2398" y="14"/>
                  </a:lnTo>
                  <a:lnTo>
                    <a:pt x="2398" y="14"/>
                  </a:lnTo>
                  <a:lnTo>
                    <a:pt x="2403" y="18"/>
                  </a:lnTo>
                  <a:lnTo>
                    <a:pt x="2407" y="16"/>
                  </a:lnTo>
                  <a:lnTo>
                    <a:pt x="2409" y="14"/>
                  </a:lnTo>
                  <a:lnTo>
                    <a:pt x="2409" y="14"/>
                  </a:lnTo>
                  <a:lnTo>
                    <a:pt x="2410" y="9"/>
                  </a:lnTo>
                  <a:lnTo>
                    <a:pt x="2414" y="3"/>
                  </a:lnTo>
                  <a:lnTo>
                    <a:pt x="2418" y="0"/>
                  </a:lnTo>
                  <a:lnTo>
                    <a:pt x="2425" y="0"/>
                  </a:lnTo>
                  <a:lnTo>
                    <a:pt x="2431" y="0"/>
                  </a:lnTo>
                  <a:lnTo>
                    <a:pt x="2434" y="3"/>
                  </a:lnTo>
                  <a:lnTo>
                    <a:pt x="2438" y="9"/>
                  </a:lnTo>
                  <a:lnTo>
                    <a:pt x="2440" y="14"/>
                  </a:lnTo>
                  <a:lnTo>
                    <a:pt x="2440" y="14"/>
                  </a:lnTo>
                  <a:lnTo>
                    <a:pt x="2444" y="16"/>
                  </a:lnTo>
                  <a:lnTo>
                    <a:pt x="2447" y="18"/>
                  </a:lnTo>
                  <a:lnTo>
                    <a:pt x="2451" y="16"/>
                  </a:lnTo>
                  <a:lnTo>
                    <a:pt x="2455" y="14"/>
                  </a:lnTo>
                  <a:lnTo>
                    <a:pt x="2455" y="14"/>
                  </a:lnTo>
                  <a:lnTo>
                    <a:pt x="2456" y="9"/>
                  </a:lnTo>
                  <a:lnTo>
                    <a:pt x="2458" y="3"/>
                  </a:lnTo>
                  <a:lnTo>
                    <a:pt x="2464" y="0"/>
                  </a:lnTo>
                  <a:lnTo>
                    <a:pt x="2469" y="0"/>
                  </a:lnTo>
                  <a:lnTo>
                    <a:pt x="2475" y="0"/>
                  </a:lnTo>
                  <a:lnTo>
                    <a:pt x="2480" y="3"/>
                  </a:lnTo>
                  <a:lnTo>
                    <a:pt x="2484" y="9"/>
                  </a:lnTo>
                  <a:lnTo>
                    <a:pt x="2484" y="14"/>
                  </a:lnTo>
                  <a:lnTo>
                    <a:pt x="2484" y="14"/>
                  </a:lnTo>
                  <a:lnTo>
                    <a:pt x="2488" y="16"/>
                  </a:lnTo>
                  <a:lnTo>
                    <a:pt x="2491" y="18"/>
                  </a:lnTo>
                  <a:lnTo>
                    <a:pt x="2495" y="16"/>
                  </a:lnTo>
                  <a:lnTo>
                    <a:pt x="2499" y="14"/>
                  </a:lnTo>
                  <a:lnTo>
                    <a:pt x="2499" y="14"/>
                  </a:lnTo>
                  <a:lnTo>
                    <a:pt x="2499" y="9"/>
                  </a:lnTo>
                  <a:lnTo>
                    <a:pt x="2502" y="3"/>
                  </a:lnTo>
                  <a:lnTo>
                    <a:pt x="2508" y="0"/>
                  </a:lnTo>
                  <a:lnTo>
                    <a:pt x="2513" y="0"/>
                  </a:lnTo>
                  <a:lnTo>
                    <a:pt x="2519" y="0"/>
                  </a:lnTo>
                  <a:lnTo>
                    <a:pt x="2523" y="3"/>
                  </a:lnTo>
                  <a:lnTo>
                    <a:pt x="2526" y="9"/>
                  </a:lnTo>
                  <a:lnTo>
                    <a:pt x="2528" y="14"/>
                  </a:lnTo>
                  <a:lnTo>
                    <a:pt x="2528" y="14"/>
                  </a:lnTo>
                  <a:lnTo>
                    <a:pt x="2532" y="16"/>
                  </a:lnTo>
                  <a:lnTo>
                    <a:pt x="2537" y="20"/>
                  </a:lnTo>
                  <a:lnTo>
                    <a:pt x="2539" y="23"/>
                  </a:lnTo>
                  <a:lnTo>
                    <a:pt x="2541" y="29"/>
                  </a:lnTo>
                  <a:lnTo>
                    <a:pt x="2539" y="34"/>
                  </a:lnTo>
                  <a:lnTo>
                    <a:pt x="2535" y="40"/>
                  </a:lnTo>
                  <a:lnTo>
                    <a:pt x="2532" y="44"/>
                  </a:lnTo>
                  <a:lnTo>
                    <a:pt x="2524" y="44"/>
                  </a:lnTo>
                  <a:lnTo>
                    <a:pt x="2521" y="44"/>
                  </a:lnTo>
                  <a:lnTo>
                    <a:pt x="2515" y="40"/>
                  </a:lnTo>
                  <a:lnTo>
                    <a:pt x="2513" y="36"/>
                  </a:lnTo>
                  <a:lnTo>
                    <a:pt x="2510" y="40"/>
                  </a:lnTo>
                  <a:lnTo>
                    <a:pt x="2506" y="44"/>
                  </a:lnTo>
                  <a:lnTo>
                    <a:pt x="2500" y="44"/>
                  </a:lnTo>
                  <a:lnTo>
                    <a:pt x="2495" y="44"/>
                  </a:lnTo>
                  <a:lnTo>
                    <a:pt x="2491" y="42"/>
                  </a:lnTo>
                  <a:lnTo>
                    <a:pt x="2488" y="44"/>
                  </a:lnTo>
                  <a:lnTo>
                    <a:pt x="2482" y="44"/>
                  </a:lnTo>
                  <a:lnTo>
                    <a:pt x="2477" y="44"/>
                  </a:lnTo>
                  <a:lnTo>
                    <a:pt x="2473" y="40"/>
                  </a:lnTo>
                  <a:lnTo>
                    <a:pt x="2469" y="36"/>
                  </a:lnTo>
                  <a:lnTo>
                    <a:pt x="2466" y="40"/>
                  </a:lnTo>
                  <a:lnTo>
                    <a:pt x="2462" y="44"/>
                  </a:lnTo>
                  <a:lnTo>
                    <a:pt x="2456" y="44"/>
                  </a:lnTo>
                  <a:lnTo>
                    <a:pt x="2451" y="44"/>
                  </a:lnTo>
                  <a:lnTo>
                    <a:pt x="2447" y="40"/>
                  </a:lnTo>
                  <a:lnTo>
                    <a:pt x="2442" y="44"/>
                  </a:lnTo>
                  <a:lnTo>
                    <a:pt x="2436" y="44"/>
                  </a:lnTo>
                  <a:lnTo>
                    <a:pt x="2433" y="44"/>
                  </a:lnTo>
                  <a:lnTo>
                    <a:pt x="2427" y="40"/>
                  </a:lnTo>
                  <a:lnTo>
                    <a:pt x="2423" y="36"/>
                  </a:lnTo>
                  <a:lnTo>
                    <a:pt x="2421" y="40"/>
                  </a:lnTo>
                  <a:lnTo>
                    <a:pt x="2416" y="44"/>
                  </a:lnTo>
                  <a:lnTo>
                    <a:pt x="2412" y="44"/>
                  </a:lnTo>
                  <a:lnTo>
                    <a:pt x="2407" y="44"/>
                  </a:lnTo>
                  <a:lnTo>
                    <a:pt x="2403" y="42"/>
                  </a:lnTo>
                  <a:lnTo>
                    <a:pt x="2399" y="44"/>
                  </a:lnTo>
                  <a:lnTo>
                    <a:pt x="2396" y="44"/>
                  </a:lnTo>
                  <a:lnTo>
                    <a:pt x="2390" y="44"/>
                  </a:lnTo>
                  <a:lnTo>
                    <a:pt x="2387" y="40"/>
                  </a:lnTo>
                  <a:lnTo>
                    <a:pt x="2383" y="36"/>
                  </a:lnTo>
                  <a:lnTo>
                    <a:pt x="2379" y="40"/>
                  </a:lnTo>
                  <a:lnTo>
                    <a:pt x="2376" y="44"/>
                  </a:lnTo>
                  <a:lnTo>
                    <a:pt x="2370" y="44"/>
                  </a:lnTo>
                  <a:lnTo>
                    <a:pt x="2366" y="44"/>
                  </a:lnTo>
                  <a:lnTo>
                    <a:pt x="2361" y="42"/>
                  </a:lnTo>
                  <a:lnTo>
                    <a:pt x="2357" y="44"/>
                  </a:lnTo>
                  <a:lnTo>
                    <a:pt x="2352" y="44"/>
                  </a:lnTo>
                  <a:lnTo>
                    <a:pt x="2348" y="44"/>
                  </a:lnTo>
                  <a:lnTo>
                    <a:pt x="2342" y="40"/>
                  </a:lnTo>
                  <a:lnTo>
                    <a:pt x="2339" y="36"/>
                  </a:lnTo>
                  <a:lnTo>
                    <a:pt x="2337" y="40"/>
                  </a:lnTo>
                  <a:lnTo>
                    <a:pt x="2331" y="44"/>
                  </a:lnTo>
                  <a:lnTo>
                    <a:pt x="2328" y="44"/>
                  </a:lnTo>
                  <a:lnTo>
                    <a:pt x="2322" y="44"/>
                  </a:lnTo>
                  <a:lnTo>
                    <a:pt x="2319" y="42"/>
                  </a:lnTo>
                  <a:lnTo>
                    <a:pt x="2315" y="44"/>
                  </a:lnTo>
                  <a:lnTo>
                    <a:pt x="2311" y="44"/>
                  </a:lnTo>
                  <a:lnTo>
                    <a:pt x="2306" y="44"/>
                  </a:lnTo>
                  <a:lnTo>
                    <a:pt x="2302" y="40"/>
                  </a:lnTo>
                  <a:lnTo>
                    <a:pt x="2298" y="36"/>
                  </a:lnTo>
                  <a:lnTo>
                    <a:pt x="2295" y="40"/>
                  </a:lnTo>
                  <a:lnTo>
                    <a:pt x="2291" y="44"/>
                  </a:lnTo>
                  <a:lnTo>
                    <a:pt x="2286" y="44"/>
                  </a:lnTo>
                  <a:lnTo>
                    <a:pt x="2282" y="44"/>
                  </a:lnTo>
                  <a:lnTo>
                    <a:pt x="2276" y="42"/>
                  </a:lnTo>
                  <a:lnTo>
                    <a:pt x="2273" y="44"/>
                  </a:lnTo>
                  <a:lnTo>
                    <a:pt x="2267" y="44"/>
                  </a:lnTo>
                  <a:lnTo>
                    <a:pt x="2264" y="44"/>
                  </a:lnTo>
                  <a:lnTo>
                    <a:pt x="2258" y="40"/>
                  </a:lnTo>
                  <a:lnTo>
                    <a:pt x="2254" y="36"/>
                  </a:lnTo>
                  <a:lnTo>
                    <a:pt x="2252" y="40"/>
                  </a:lnTo>
                  <a:lnTo>
                    <a:pt x="2247" y="44"/>
                  </a:lnTo>
                  <a:lnTo>
                    <a:pt x="2243" y="44"/>
                  </a:lnTo>
                  <a:lnTo>
                    <a:pt x="2238" y="44"/>
                  </a:lnTo>
                  <a:lnTo>
                    <a:pt x="2234" y="42"/>
                  </a:lnTo>
                  <a:lnTo>
                    <a:pt x="2230" y="44"/>
                  </a:lnTo>
                  <a:lnTo>
                    <a:pt x="2225" y="44"/>
                  </a:lnTo>
                  <a:lnTo>
                    <a:pt x="2219" y="44"/>
                  </a:lnTo>
                  <a:lnTo>
                    <a:pt x="2216" y="40"/>
                  </a:lnTo>
                  <a:lnTo>
                    <a:pt x="2212" y="36"/>
                  </a:lnTo>
                  <a:lnTo>
                    <a:pt x="2210" y="40"/>
                  </a:lnTo>
                  <a:lnTo>
                    <a:pt x="2205" y="44"/>
                  </a:lnTo>
                  <a:lnTo>
                    <a:pt x="2199" y="44"/>
                  </a:lnTo>
                  <a:lnTo>
                    <a:pt x="2196" y="44"/>
                  </a:lnTo>
                  <a:lnTo>
                    <a:pt x="2192" y="42"/>
                  </a:lnTo>
                  <a:lnTo>
                    <a:pt x="2186" y="44"/>
                  </a:lnTo>
                  <a:lnTo>
                    <a:pt x="2183" y="44"/>
                  </a:lnTo>
                  <a:lnTo>
                    <a:pt x="2177" y="44"/>
                  </a:lnTo>
                  <a:lnTo>
                    <a:pt x="2174" y="40"/>
                  </a:lnTo>
                  <a:lnTo>
                    <a:pt x="2170" y="36"/>
                  </a:lnTo>
                  <a:lnTo>
                    <a:pt x="2166" y="40"/>
                  </a:lnTo>
                  <a:lnTo>
                    <a:pt x="2162" y="44"/>
                  </a:lnTo>
                  <a:lnTo>
                    <a:pt x="2157" y="44"/>
                  </a:lnTo>
                  <a:lnTo>
                    <a:pt x="2151" y="44"/>
                  </a:lnTo>
                  <a:lnTo>
                    <a:pt x="2148" y="42"/>
                  </a:lnTo>
                  <a:lnTo>
                    <a:pt x="2144" y="44"/>
                  </a:lnTo>
                  <a:lnTo>
                    <a:pt x="2139" y="44"/>
                  </a:lnTo>
                  <a:lnTo>
                    <a:pt x="2133" y="44"/>
                  </a:lnTo>
                  <a:lnTo>
                    <a:pt x="2129" y="40"/>
                  </a:lnTo>
                  <a:lnTo>
                    <a:pt x="2126" y="36"/>
                  </a:lnTo>
                  <a:lnTo>
                    <a:pt x="2124" y="40"/>
                  </a:lnTo>
                  <a:lnTo>
                    <a:pt x="2118" y="44"/>
                  </a:lnTo>
                  <a:lnTo>
                    <a:pt x="2115" y="44"/>
                  </a:lnTo>
                  <a:lnTo>
                    <a:pt x="2109" y="44"/>
                  </a:lnTo>
                  <a:lnTo>
                    <a:pt x="2106" y="42"/>
                  </a:lnTo>
                  <a:lnTo>
                    <a:pt x="2102" y="44"/>
                  </a:lnTo>
                  <a:lnTo>
                    <a:pt x="2096" y="44"/>
                  </a:lnTo>
                  <a:lnTo>
                    <a:pt x="2091" y="44"/>
                  </a:lnTo>
                  <a:lnTo>
                    <a:pt x="2087" y="40"/>
                  </a:lnTo>
                  <a:lnTo>
                    <a:pt x="2083" y="36"/>
                  </a:lnTo>
                  <a:lnTo>
                    <a:pt x="2080" y="40"/>
                  </a:lnTo>
                  <a:lnTo>
                    <a:pt x="2076" y="44"/>
                  </a:lnTo>
                  <a:lnTo>
                    <a:pt x="2071" y="44"/>
                  </a:lnTo>
                  <a:lnTo>
                    <a:pt x="2067" y="44"/>
                  </a:lnTo>
                  <a:lnTo>
                    <a:pt x="2063" y="42"/>
                  </a:lnTo>
                  <a:lnTo>
                    <a:pt x="2058" y="44"/>
                  </a:lnTo>
                  <a:lnTo>
                    <a:pt x="2054" y="44"/>
                  </a:lnTo>
                  <a:lnTo>
                    <a:pt x="2049" y="44"/>
                  </a:lnTo>
                  <a:lnTo>
                    <a:pt x="2043" y="40"/>
                  </a:lnTo>
                  <a:lnTo>
                    <a:pt x="2041" y="36"/>
                  </a:lnTo>
                  <a:lnTo>
                    <a:pt x="2038" y="40"/>
                  </a:lnTo>
                  <a:lnTo>
                    <a:pt x="2034" y="44"/>
                  </a:lnTo>
                  <a:lnTo>
                    <a:pt x="2028" y="44"/>
                  </a:lnTo>
                  <a:lnTo>
                    <a:pt x="2025" y="44"/>
                  </a:lnTo>
                  <a:lnTo>
                    <a:pt x="2019" y="42"/>
                  </a:lnTo>
                  <a:lnTo>
                    <a:pt x="2016" y="44"/>
                  </a:lnTo>
                  <a:lnTo>
                    <a:pt x="2012" y="44"/>
                  </a:lnTo>
                  <a:lnTo>
                    <a:pt x="2006" y="44"/>
                  </a:lnTo>
                  <a:lnTo>
                    <a:pt x="2001" y="40"/>
                  </a:lnTo>
                  <a:lnTo>
                    <a:pt x="1999" y="36"/>
                  </a:lnTo>
                  <a:lnTo>
                    <a:pt x="1995" y="40"/>
                  </a:lnTo>
                  <a:lnTo>
                    <a:pt x="1992" y="44"/>
                  </a:lnTo>
                  <a:lnTo>
                    <a:pt x="1986" y="44"/>
                  </a:lnTo>
                  <a:lnTo>
                    <a:pt x="1981" y="44"/>
                  </a:lnTo>
                  <a:lnTo>
                    <a:pt x="1977" y="42"/>
                  </a:lnTo>
                  <a:lnTo>
                    <a:pt x="1973" y="44"/>
                  </a:lnTo>
                  <a:lnTo>
                    <a:pt x="1968" y="44"/>
                  </a:lnTo>
                  <a:lnTo>
                    <a:pt x="1962" y="44"/>
                  </a:lnTo>
                  <a:lnTo>
                    <a:pt x="1959" y="40"/>
                  </a:lnTo>
                  <a:lnTo>
                    <a:pt x="1955" y="36"/>
                  </a:lnTo>
                  <a:lnTo>
                    <a:pt x="1951" y="40"/>
                  </a:lnTo>
                  <a:lnTo>
                    <a:pt x="1948" y="44"/>
                  </a:lnTo>
                  <a:lnTo>
                    <a:pt x="1942" y="44"/>
                  </a:lnTo>
                  <a:lnTo>
                    <a:pt x="1938" y="44"/>
                  </a:lnTo>
                  <a:lnTo>
                    <a:pt x="1933" y="42"/>
                  </a:lnTo>
                  <a:lnTo>
                    <a:pt x="1929" y="44"/>
                  </a:lnTo>
                  <a:lnTo>
                    <a:pt x="1926" y="44"/>
                  </a:lnTo>
                  <a:lnTo>
                    <a:pt x="1920" y="44"/>
                  </a:lnTo>
                  <a:lnTo>
                    <a:pt x="1916" y="40"/>
                  </a:lnTo>
                  <a:lnTo>
                    <a:pt x="1913" y="36"/>
                  </a:lnTo>
                  <a:lnTo>
                    <a:pt x="1909" y="40"/>
                  </a:lnTo>
                  <a:lnTo>
                    <a:pt x="1905" y="44"/>
                  </a:lnTo>
                  <a:lnTo>
                    <a:pt x="1900" y="44"/>
                  </a:lnTo>
                  <a:lnTo>
                    <a:pt x="1894" y="44"/>
                  </a:lnTo>
                  <a:lnTo>
                    <a:pt x="1891" y="42"/>
                  </a:lnTo>
                  <a:lnTo>
                    <a:pt x="1887" y="44"/>
                  </a:lnTo>
                  <a:lnTo>
                    <a:pt x="1881" y="44"/>
                  </a:lnTo>
                  <a:lnTo>
                    <a:pt x="1878" y="44"/>
                  </a:lnTo>
                  <a:lnTo>
                    <a:pt x="1872" y="40"/>
                  </a:lnTo>
                  <a:lnTo>
                    <a:pt x="1870" y="36"/>
                  </a:lnTo>
                  <a:lnTo>
                    <a:pt x="1867" y="40"/>
                  </a:lnTo>
                  <a:lnTo>
                    <a:pt x="1863" y="44"/>
                  </a:lnTo>
                  <a:lnTo>
                    <a:pt x="1858" y="44"/>
                  </a:lnTo>
                  <a:lnTo>
                    <a:pt x="1852" y="44"/>
                  </a:lnTo>
                  <a:lnTo>
                    <a:pt x="1848" y="42"/>
                  </a:lnTo>
                  <a:lnTo>
                    <a:pt x="1845" y="44"/>
                  </a:lnTo>
                  <a:lnTo>
                    <a:pt x="1839" y="44"/>
                  </a:lnTo>
                  <a:lnTo>
                    <a:pt x="1834" y="44"/>
                  </a:lnTo>
                  <a:lnTo>
                    <a:pt x="1830" y="40"/>
                  </a:lnTo>
                  <a:lnTo>
                    <a:pt x="1826" y="36"/>
                  </a:lnTo>
                  <a:lnTo>
                    <a:pt x="1824" y="40"/>
                  </a:lnTo>
                  <a:lnTo>
                    <a:pt x="1819" y="44"/>
                  </a:lnTo>
                  <a:lnTo>
                    <a:pt x="1813" y="44"/>
                  </a:lnTo>
                  <a:lnTo>
                    <a:pt x="1810" y="44"/>
                  </a:lnTo>
                  <a:lnTo>
                    <a:pt x="1806" y="42"/>
                  </a:lnTo>
                  <a:lnTo>
                    <a:pt x="1802" y="44"/>
                  </a:lnTo>
                  <a:lnTo>
                    <a:pt x="1797" y="44"/>
                  </a:lnTo>
                  <a:lnTo>
                    <a:pt x="1791" y="44"/>
                  </a:lnTo>
                  <a:lnTo>
                    <a:pt x="1788" y="40"/>
                  </a:lnTo>
                  <a:lnTo>
                    <a:pt x="1784" y="36"/>
                  </a:lnTo>
                  <a:lnTo>
                    <a:pt x="1780" y="40"/>
                  </a:lnTo>
                  <a:lnTo>
                    <a:pt x="1777" y="44"/>
                  </a:lnTo>
                  <a:lnTo>
                    <a:pt x="1771" y="44"/>
                  </a:lnTo>
                  <a:lnTo>
                    <a:pt x="1768" y="44"/>
                  </a:lnTo>
                  <a:lnTo>
                    <a:pt x="1762" y="42"/>
                  </a:lnTo>
                  <a:lnTo>
                    <a:pt x="1758" y="44"/>
                  </a:lnTo>
                  <a:lnTo>
                    <a:pt x="1753" y="44"/>
                  </a:lnTo>
                  <a:lnTo>
                    <a:pt x="1749" y="44"/>
                  </a:lnTo>
                  <a:lnTo>
                    <a:pt x="1744" y="40"/>
                  </a:lnTo>
                  <a:lnTo>
                    <a:pt x="1742" y="36"/>
                  </a:lnTo>
                  <a:lnTo>
                    <a:pt x="1738" y="40"/>
                  </a:lnTo>
                  <a:lnTo>
                    <a:pt x="1733" y="44"/>
                  </a:lnTo>
                  <a:lnTo>
                    <a:pt x="1729" y="44"/>
                  </a:lnTo>
                  <a:lnTo>
                    <a:pt x="1723" y="44"/>
                  </a:lnTo>
                  <a:lnTo>
                    <a:pt x="1720" y="42"/>
                  </a:lnTo>
                  <a:lnTo>
                    <a:pt x="1716" y="44"/>
                  </a:lnTo>
                  <a:lnTo>
                    <a:pt x="1711" y="44"/>
                  </a:lnTo>
                  <a:lnTo>
                    <a:pt x="1705" y="44"/>
                  </a:lnTo>
                  <a:lnTo>
                    <a:pt x="1701" y="40"/>
                  </a:lnTo>
                  <a:lnTo>
                    <a:pt x="1698" y="36"/>
                  </a:lnTo>
                  <a:lnTo>
                    <a:pt x="1694" y="40"/>
                  </a:lnTo>
                  <a:lnTo>
                    <a:pt x="1690" y="44"/>
                  </a:lnTo>
                  <a:lnTo>
                    <a:pt x="1685" y="44"/>
                  </a:lnTo>
                  <a:lnTo>
                    <a:pt x="1681" y="44"/>
                  </a:lnTo>
                  <a:lnTo>
                    <a:pt x="1678" y="42"/>
                  </a:lnTo>
                  <a:lnTo>
                    <a:pt x="1672" y="44"/>
                  </a:lnTo>
                  <a:lnTo>
                    <a:pt x="1668" y="44"/>
                  </a:lnTo>
                  <a:lnTo>
                    <a:pt x="1663" y="44"/>
                  </a:lnTo>
                  <a:lnTo>
                    <a:pt x="1659" y="40"/>
                  </a:lnTo>
                  <a:lnTo>
                    <a:pt x="1655" y="36"/>
                  </a:lnTo>
                  <a:lnTo>
                    <a:pt x="1652" y="40"/>
                  </a:lnTo>
                  <a:lnTo>
                    <a:pt x="1648" y="44"/>
                  </a:lnTo>
                  <a:lnTo>
                    <a:pt x="1643" y="44"/>
                  </a:lnTo>
                  <a:lnTo>
                    <a:pt x="1637" y="44"/>
                  </a:lnTo>
                  <a:lnTo>
                    <a:pt x="1633" y="40"/>
                  </a:lnTo>
                  <a:lnTo>
                    <a:pt x="1630" y="44"/>
                  </a:lnTo>
                  <a:lnTo>
                    <a:pt x="1624" y="44"/>
                  </a:lnTo>
                  <a:lnTo>
                    <a:pt x="1619" y="44"/>
                  </a:lnTo>
                  <a:lnTo>
                    <a:pt x="1615" y="40"/>
                  </a:lnTo>
                  <a:lnTo>
                    <a:pt x="1611" y="36"/>
                  </a:lnTo>
                  <a:lnTo>
                    <a:pt x="1608" y="40"/>
                  </a:lnTo>
                  <a:lnTo>
                    <a:pt x="1604" y="44"/>
                  </a:lnTo>
                  <a:lnTo>
                    <a:pt x="1599" y="44"/>
                  </a:lnTo>
                  <a:lnTo>
                    <a:pt x="1595" y="44"/>
                  </a:lnTo>
                  <a:lnTo>
                    <a:pt x="1589" y="42"/>
                  </a:lnTo>
                  <a:lnTo>
                    <a:pt x="1586" y="44"/>
                  </a:lnTo>
                  <a:lnTo>
                    <a:pt x="1580" y="44"/>
                  </a:lnTo>
                  <a:lnTo>
                    <a:pt x="1577" y="44"/>
                  </a:lnTo>
                  <a:lnTo>
                    <a:pt x="1571" y="40"/>
                  </a:lnTo>
                  <a:lnTo>
                    <a:pt x="1569" y="36"/>
                  </a:lnTo>
                  <a:lnTo>
                    <a:pt x="1565" y="40"/>
                  </a:lnTo>
                  <a:lnTo>
                    <a:pt x="1562" y="44"/>
                  </a:lnTo>
                  <a:lnTo>
                    <a:pt x="1556" y="44"/>
                  </a:lnTo>
                  <a:lnTo>
                    <a:pt x="1551" y="44"/>
                  </a:lnTo>
                  <a:lnTo>
                    <a:pt x="1547" y="42"/>
                  </a:lnTo>
                  <a:lnTo>
                    <a:pt x="1543" y="44"/>
                  </a:lnTo>
                  <a:lnTo>
                    <a:pt x="1538" y="44"/>
                  </a:lnTo>
                  <a:lnTo>
                    <a:pt x="1534" y="44"/>
                  </a:lnTo>
                  <a:lnTo>
                    <a:pt x="1529" y="40"/>
                  </a:lnTo>
                  <a:lnTo>
                    <a:pt x="1525" y="36"/>
                  </a:lnTo>
                  <a:lnTo>
                    <a:pt x="1523" y="40"/>
                  </a:lnTo>
                  <a:lnTo>
                    <a:pt x="1518" y="44"/>
                  </a:lnTo>
                  <a:lnTo>
                    <a:pt x="1514" y="44"/>
                  </a:lnTo>
                  <a:lnTo>
                    <a:pt x="1509" y="44"/>
                  </a:lnTo>
                  <a:lnTo>
                    <a:pt x="1505" y="42"/>
                  </a:lnTo>
                  <a:lnTo>
                    <a:pt x="1501" y="44"/>
                  </a:lnTo>
                  <a:lnTo>
                    <a:pt x="1496" y="44"/>
                  </a:lnTo>
                  <a:lnTo>
                    <a:pt x="1490" y="44"/>
                  </a:lnTo>
                  <a:lnTo>
                    <a:pt x="1486" y="40"/>
                  </a:lnTo>
                  <a:lnTo>
                    <a:pt x="1483" y="36"/>
                  </a:lnTo>
                  <a:lnTo>
                    <a:pt x="1479" y="40"/>
                  </a:lnTo>
                  <a:lnTo>
                    <a:pt x="1475" y="44"/>
                  </a:lnTo>
                  <a:lnTo>
                    <a:pt x="1470" y="44"/>
                  </a:lnTo>
                  <a:lnTo>
                    <a:pt x="1466" y="44"/>
                  </a:lnTo>
                  <a:lnTo>
                    <a:pt x="1463" y="42"/>
                  </a:lnTo>
                  <a:lnTo>
                    <a:pt x="1457" y="44"/>
                  </a:lnTo>
                  <a:lnTo>
                    <a:pt x="1453" y="44"/>
                  </a:lnTo>
                  <a:lnTo>
                    <a:pt x="1448" y="44"/>
                  </a:lnTo>
                  <a:lnTo>
                    <a:pt x="1444" y="40"/>
                  </a:lnTo>
                  <a:lnTo>
                    <a:pt x="1441" y="36"/>
                  </a:lnTo>
                  <a:lnTo>
                    <a:pt x="1437" y="40"/>
                  </a:lnTo>
                  <a:lnTo>
                    <a:pt x="1433" y="44"/>
                  </a:lnTo>
                  <a:lnTo>
                    <a:pt x="1428" y="44"/>
                  </a:lnTo>
                  <a:lnTo>
                    <a:pt x="1422" y="44"/>
                  </a:lnTo>
                  <a:lnTo>
                    <a:pt x="1419" y="42"/>
                  </a:lnTo>
                  <a:lnTo>
                    <a:pt x="1415" y="44"/>
                  </a:lnTo>
                  <a:lnTo>
                    <a:pt x="1409" y="44"/>
                  </a:lnTo>
                  <a:lnTo>
                    <a:pt x="1404" y="44"/>
                  </a:lnTo>
                  <a:lnTo>
                    <a:pt x="1400" y="40"/>
                  </a:lnTo>
                  <a:lnTo>
                    <a:pt x="1396" y="36"/>
                  </a:lnTo>
                  <a:lnTo>
                    <a:pt x="1395" y="40"/>
                  </a:lnTo>
                  <a:lnTo>
                    <a:pt x="1389" y="44"/>
                  </a:lnTo>
                  <a:lnTo>
                    <a:pt x="1385" y="44"/>
                  </a:lnTo>
                  <a:lnTo>
                    <a:pt x="1380" y="44"/>
                  </a:lnTo>
                  <a:lnTo>
                    <a:pt x="1376" y="42"/>
                  </a:lnTo>
                  <a:lnTo>
                    <a:pt x="1371" y="44"/>
                  </a:lnTo>
                  <a:lnTo>
                    <a:pt x="1367" y="44"/>
                  </a:lnTo>
                  <a:lnTo>
                    <a:pt x="1362" y="44"/>
                  </a:lnTo>
                  <a:lnTo>
                    <a:pt x="1358" y="40"/>
                  </a:lnTo>
                  <a:lnTo>
                    <a:pt x="1354" y="36"/>
                  </a:lnTo>
                  <a:lnTo>
                    <a:pt x="1351" y="40"/>
                  </a:lnTo>
                  <a:lnTo>
                    <a:pt x="1347" y="44"/>
                  </a:lnTo>
                  <a:lnTo>
                    <a:pt x="1341" y="44"/>
                  </a:lnTo>
                  <a:lnTo>
                    <a:pt x="1338" y="44"/>
                  </a:lnTo>
                  <a:lnTo>
                    <a:pt x="1332" y="42"/>
                  </a:lnTo>
                  <a:lnTo>
                    <a:pt x="1329" y="44"/>
                  </a:lnTo>
                  <a:lnTo>
                    <a:pt x="1325" y="44"/>
                  </a:lnTo>
                  <a:lnTo>
                    <a:pt x="1319" y="44"/>
                  </a:lnTo>
                  <a:lnTo>
                    <a:pt x="1316" y="40"/>
                  </a:lnTo>
                  <a:lnTo>
                    <a:pt x="1312" y="36"/>
                  </a:lnTo>
                  <a:lnTo>
                    <a:pt x="1308" y="40"/>
                  </a:lnTo>
                  <a:lnTo>
                    <a:pt x="1305" y="44"/>
                  </a:lnTo>
                  <a:lnTo>
                    <a:pt x="1299" y="44"/>
                  </a:lnTo>
                  <a:lnTo>
                    <a:pt x="1294" y="44"/>
                  </a:lnTo>
                  <a:lnTo>
                    <a:pt x="1288" y="40"/>
                  </a:lnTo>
                  <a:lnTo>
                    <a:pt x="1284" y="34"/>
                  </a:lnTo>
                  <a:lnTo>
                    <a:pt x="1284" y="29"/>
                  </a:lnTo>
                  <a:lnTo>
                    <a:pt x="1284" y="23"/>
                  </a:lnTo>
                  <a:lnTo>
                    <a:pt x="1288" y="20"/>
                  </a:lnTo>
                  <a:lnTo>
                    <a:pt x="1292" y="16"/>
                  </a:lnTo>
                  <a:lnTo>
                    <a:pt x="1297" y="14"/>
                  </a:lnTo>
                  <a:lnTo>
                    <a:pt x="1297" y="14"/>
                  </a:lnTo>
                  <a:lnTo>
                    <a:pt x="1297" y="9"/>
                  </a:lnTo>
                  <a:lnTo>
                    <a:pt x="1301" y="3"/>
                  </a:lnTo>
                  <a:lnTo>
                    <a:pt x="1306" y="0"/>
                  </a:lnTo>
                  <a:lnTo>
                    <a:pt x="1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3123"/>
            <p:cNvSpPr>
              <a:spLocks noEditPoints="1"/>
            </p:cNvSpPr>
            <p:nvPr/>
          </p:nvSpPr>
          <p:spPr bwMode="auto">
            <a:xfrm>
              <a:off x="2844801" y="3240088"/>
              <a:ext cx="3282950" cy="103188"/>
            </a:xfrm>
            <a:custGeom>
              <a:avLst/>
              <a:gdLst>
                <a:gd name="T0" fmla="*/ 182 w 4135"/>
                <a:gd name="T1" fmla="*/ 101 h 131"/>
                <a:gd name="T2" fmla="*/ 283 w 4135"/>
                <a:gd name="T3" fmla="*/ 83 h 131"/>
                <a:gd name="T4" fmla="*/ 390 w 4135"/>
                <a:gd name="T5" fmla="*/ 97 h 131"/>
                <a:gd name="T6" fmla="*/ 492 w 4135"/>
                <a:gd name="T7" fmla="*/ 88 h 131"/>
                <a:gd name="T8" fmla="*/ 434 w 4135"/>
                <a:gd name="T9" fmla="*/ 127 h 131"/>
                <a:gd name="T10" fmla="*/ 289 w 4135"/>
                <a:gd name="T11" fmla="*/ 121 h 131"/>
                <a:gd name="T12" fmla="*/ 143 w 4135"/>
                <a:gd name="T13" fmla="*/ 127 h 131"/>
                <a:gd name="T14" fmla="*/ 3206 w 4135"/>
                <a:gd name="T15" fmla="*/ 46 h 131"/>
                <a:gd name="T16" fmla="*/ 3220 w 4135"/>
                <a:gd name="T17" fmla="*/ 88 h 131"/>
                <a:gd name="T18" fmla="*/ 3646 w 4135"/>
                <a:gd name="T19" fmla="*/ 88 h 131"/>
                <a:gd name="T20" fmla="*/ 3771 w 4135"/>
                <a:gd name="T21" fmla="*/ 88 h 131"/>
                <a:gd name="T22" fmla="*/ 2460 w 4135"/>
                <a:gd name="T23" fmla="*/ 48 h 131"/>
                <a:gd name="T24" fmla="*/ 19 w 4135"/>
                <a:gd name="T25" fmla="*/ 51 h 131"/>
                <a:gd name="T26" fmla="*/ 1686 w 4135"/>
                <a:gd name="T27" fmla="*/ 57 h 131"/>
                <a:gd name="T28" fmla="*/ 1459 w 4135"/>
                <a:gd name="T29" fmla="*/ 57 h 131"/>
                <a:gd name="T30" fmla="*/ 2140 w 4135"/>
                <a:gd name="T31" fmla="*/ 44 h 131"/>
                <a:gd name="T32" fmla="*/ 2023 w 4135"/>
                <a:gd name="T33" fmla="*/ 42 h 131"/>
                <a:gd name="T34" fmla="*/ 1817 w 4135"/>
                <a:gd name="T35" fmla="*/ 48 h 131"/>
                <a:gd name="T36" fmla="*/ 1984 w 4135"/>
                <a:gd name="T37" fmla="*/ 57 h 131"/>
                <a:gd name="T38" fmla="*/ 2274 w 4135"/>
                <a:gd name="T39" fmla="*/ 55 h 131"/>
                <a:gd name="T40" fmla="*/ 1843 w 4135"/>
                <a:gd name="T41" fmla="*/ 44 h 131"/>
                <a:gd name="T42" fmla="*/ 1727 w 4135"/>
                <a:gd name="T43" fmla="*/ 44 h 131"/>
                <a:gd name="T44" fmla="*/ 2500 w 4135"/>
                <a:gd name="T45" fmla="*/ 51 h 131"/>
                <a:gd name="T46" fmla="*/ 2109 w 4135"/>
                <a:gd name="T47" fmla="*/ 59 h 131"/>
                <a:gd name="T48" fmla="*/ 2317 w 4135"/>
                <a:gd name="T49" fmla="*/ 51 h 131"/>
                <a:gd name="T50" fmla="*/ 1762 w 4135"/>
                <a:gd name="T51" fmla="*/ 44 h 131"/>
                <a:gd name="T52" fmla="*/ 4108 w 4135"/>
                <a:gd name="T53" fmla="*/ 79 h 131"/>
                <a:gd name="T54" fmla="*/ 4012 w 4135"/>
                <a:gd name="T55" fmla="*/ 83 h 131"/>
                <a:gd name="T56" fmla="*/ 261 w 4135"/>
                <a:gd name="T57" fmla="*/ 55 h 131"/>
                <a:gd name="T58" fmla="*/ 360 w 4135"/>
                <a:gd name="T59" fmla="*/ 55 h 131"/>
                <a:gd name="T60" fmla="*/ 472 w 4135"/>
                <a:gd name="T61" fmla="*/ 55 h 131"/>
                <a:gd name="T62" fmla="*/ 368 w 4135"/>
                <a:gd name="T63" fmla="*/ 85 h 131"/>
                <a:gd name="T64" fmla="*/ 221 w 4135"/>
                <a:gd name="T65" fmla="*/ 85 h 131"/>
                <a:gd name="T66" fmla="*/ 2517 w 4135"/>
                <a:gd name="T67" fmla="*/ 40 h 131"/>
                <a:gd name="T68" fmla="*/ 2087 w 4135"/>
                <a:gd name="T69" fmla="*/ 40 h 131"/>
                <a:gd name="T70" fmla="*/ 1786 w 4135"/>
                <a:gd name="T71" fmla="*/ 40 h 131"/>
                <a:gd name="T72" fmla="*/ 1486 w 4135"/>
                <a:gd name="T73" fmla="*/ 37 h 131"/>
                <a:gd name="T74" fmla="*/ 3257 w 4135"/>
                <a:gd name="T75" fmla="*/ 18 h 131"/>
                <a:gd name="T76" fmla="*/ 3185 w 4135"/>
                <a:gd name="T77" fmla="*/ 11 h 131"/>
                <a:gd name="T78" fmla="*/ 3790 w 4135"/>
                <a:gd name="T79" fmla="*/ 4 h 131"/>
                <a:gd name="T80" fmla="*/ 1449 w 4135"/>
                <a:gd name="T81" fmla="*/ 0 h 131"/>
                <a:gd name="T82" fmla="*/ 1551 w 4135"/>
                <a:gd name="T83" fmla="*/ 18 h 131"/>
                <a:gd name="T84" fmla="*/ 1652 w 4135"/>
                <a:gd name="T85" fmla="*/ 0 h 131"/>
                <a:gd name="T86" fmla="*/ 1758 w 4135"/>
                <a:gd name="T87" fmla="*/ 15 h 131"/>
                <a:gd name="T88" fmla="*/ 1859 w 4135"/>
                <a:gd name="T89" fmla="*/ 9 h 131"/>
                <a:gd name="T90" fmla="*/ 1973 w 4135"/>
                <a:gd name="T91" fmla="*/ 9 h 131"/>
                <a:gd name="T92" fmla="*/ 2072 w 4135"/>
                <a:gd name="T93" fmla="*/ 15 h 131"/>
                <a:gd name="T94" fmla="*/ 2179 w 4135"/>
                <a:gd name="T95" fmla="*/ 0 h 131"/>
                <a:gd name="T96" fmla="*/ 2280 w 4135"/>
                <a:gd name="T97" fmla="*/ 18 h 131"/>
                <a:gd name="T98" fmla="*/ 2381 w 4135"/>
                <a:gd name="T99" fmla="*/ 0 h 131"/>
                <a:gd name="T100" fmla="*/ 2487 w 4135"/>
                <a:gd name="T101" fmla="*/ 15 h 131"/>
                <a:gd name="T102" fmla="*/ 2550 w 4135"/>
                <a:gd name="T103" fmla="*/ 42 h 131"/>
                <a:gd name="T104" fmla="*/ 2660 w 4135"/>
                <a:gd name="T105" fmla="*/ 57 h 131"/>
                <a:gd name="T106" fmla="*/ 2647 w 4135"/>
                <a:gd name="T107" fmla="*/ 83 h 131"/>
                <a:gd name="T108" fmla="*/ 2502 w 4135"/>
                <a:gd name="T109" fmla="*/ 86 h 131"/>
                <a:gd name="T110" fmla="*/ 2357 w 4135"/>
                <a:gd name="T111" fmla="*/ 86 h 131"/>
                <a:gd name="T112" fmla="*/ 2212 w 4135"/>
                <a:gd name="T113" fmla="*/ 83 h 131"/>
                <a:gd name="T114" fmla="*/ 2065 w 4135"/>
                <a:gd name="T115" fmla="*/ 83 h 131"/>
                <a:gd name="T116" fmla="*/ 1920 w 4135"/>
                <a:gd name="T117" fmla="*/ 83 h 131"/>
                <a:gd name="T118" fmla="*/ 1775 w 4135"/>
                <a:gd name="T119" fmla="*/ 86 h 131"/>
                <a:gd name="T120" fmla="*/ 1628 w 4135"/>
                <a:gd name="T121" fmla="*/ 86 h 131"/>
                <a:gd name="T122" fmla="*/ 1483 w 4135"/>
                <a:gd name="T123" fmla="*/ 83 h 131"/>
                <a:gd name="T124" fmla="*/ 1396 w 4135"/>
                <a:gd name="T125" fmla="*/ 4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35" h="131">
                  <a:moveTo>
                    <a:pt x="77" y="83"/>
                  </a:moveTo>
                  <a:lnTo>
                    <a:pt x="83" y="83"/>
                  </a:lnTo>
                  <a:lnTo>
                    <a:pt x="87" y="86"/>
                  </a:lnTo>
                  <a:lnTo>
                    <a:pt x="90" y="92"/>
                  </a:lnTo>
                  <a:lnTo>
                    <a:pt x="92" y="97"/>
                  </a:lnTo>
                  <a:lnTo>
                    <a:pt x="92" y="97"/>
                  </a:lnTo>
                  <a:lnTo>
                    <a:pt x="96" y="99"/>
                  </a:lnTo>
                  <a:lnTo>
                    <a:pt x="99" y="101"/>
                  </a:lnTo>
                  <a:lnTo>
                    <a:pt x="103" y="99"/>
                  </a:lnTo>
                  <a:lnTo>
                    <a:pt x="107" y="97"/>
                  </a:lnTo>
                  <a:lnTo>
                    <a:pt x="107" y="97"/>
                  </a:lnTo>
                  <a:lnTo>
                    <a:pt x="107" y="92"/>
                  </a:lnTo>
                  <a:lnTo>
                    <a:pt x="110" y="86"/>
                  </a:lnTo>
                  <a:lnTo>
                    <a:pt x="116" y="83"/>
                  </a:lnTo>
                  <a:lnTo>
                    <a:pt x="121" y="83"/>
                  </a:lnTo>
                  <a:lnTo>
                    <a:pt x="127" y="83"/>
                  </a:lnTo>
                  <a:lnTo>
                    <a:pt x="132" y="86"/>
                  </a:lnTo>
                  <a:lnTo>
                    <a:pt x="134" y="92"/>
                  </a:lnTo>
                  <a:lnTo>
                    <a:pt x="136" y="97"/>
                  </a:lnTo>
                  <a:lnTo>
                    <a:pt x="136" y="97"/>
                  </a:lnTo>
                  <a:lnTo>
                    <a:pt x="140" y="99"/>
                  </a:lnTo>
                  <a:lnTo>
                    <a:pt x="145" y="97"/>
                  </a:lnTo>
                  <a:lnTo>
                    <a:pt x="145" y="97"/>
                  </a:lnTo>
                  <a:lnTo>
                    <a:pt x="145" y="92"/>
                  </a:lnTo>
                  <a:lnTo>
                    <a:pt x="149" y="86"/>
                  </a:lnTo>
                  <a:lnTo>
                    <a:pt x="154" y="83"/>
                  </a:lnTo>
                  <a:lnTo>
                    <a:pt x="160" y="83"/>
                  </a:lnTo>
                  <a:lnTo>
                    <a:pt x="165" y="83"/>
                  </a:lnTo>
                  <a:lnTo>
                    <a:pt x="171" y="86"/>
                  </a:lnTo>
                  <a:lnTo>
                    <a:pt x="173" y="92"/>
                  </a:lnTo>
                  <a:lnTo>
                    <a:pt x="175" y="97"/>
                  </a:lnTo>
                  <a:lnTo>
                    <a:pt x="175" y="97"/>
                  </a:lnTo>
                  <a:lnTo>
                    <a:pt x="178" y="99"/>
                  </a:lnTo>
                  <a:lnTo>
                    <a:pt x="182" y="101"/>
                  </a:lnTo>
                  <a:lnTo>
                    <a:pt x="184" y="99"/>
                  </a:lnTo>
                  <a:lnTo>
                    <a:pt x="188" y="97"/>
                  </a:lnTo>
                  <a:lnTo>
                    <a:pt x="188" y="97"/>
                  </a:lnTo>
                  <a:lnTo>
                    <a:pt x="189" y="92"/>
                  </a:lnTo>
                  <a:lnTo>
                    <a:pt x="191" y="86"/>
                  </a:lnTo>
                  <a:lnTo>
                    <a:pt x="197" y="83"/>
                  </a:lnTo>
                  <a:lnTo>
                    <a:pt x="202" y="83"/>
                  </a:lnTo>
                  <a:lnTo>
                    <a:pt x="208" y="83"/>
                  </a:lnTo>
                  <a:lnTo>
                    <a:pt x="213" y="86"/>
                  </a:lnTo>
                  <a:lnTo>
                    <a:pt x="217" y="92"/>
                  </a:lnTo>
                  <a:lnTo>
                    <a:pt x="217" y="97"/>
                  </a:lnTo>
                  <a:lnTo>
                    <a:pt x="217" y="97"/>
                  </a:lnTo>
                  <a:lnTo>
                    <a:pt x="221" y="99"/>
                  </a:lnTo>
                  <a:lnTo>
                    <a:pt x="224" y="101"/>
                  </a:lnTo>
                  <a:lnTo>
                    <a:pt x="226" y="99"/>
                  </a:lnTo>
                  <a:lnTo>
                    <a:pt x="230" y="97"/>
                  </a:lnTo>
                  <a:lnTo>
                    <a:pt x="230" y="97"/>
                  </a:lnTo>
                  <a:lnTo>
                    <a:pt x="232" y="92"/>
                  </a:lnTo>
                  <a:lnTo>
                    <a:pt x="235" y="86"/>
                  </a:lnTo>
                  <a:lnTo>
                    <a:pt x="239" y="83"/>
                  </a:lnTo>
                  <a:lnTo>
                    <a:pt x="244" y="83"/>
                  </a:lnTo>
                  <a:lnTo>
                    <a:pt x="252" y="83"/>
                  </a:lnTo>
                  <a:lnTo>
                    <a:pt x="255" y="86"/>
                  </a:lnTo>
                  <a:lnTo>
                    <a:pt x="259" y="92"/>
                  </a:lnTo>
                  <a:lnTo>
                    <a:pt x="261" y="97"/>
                  </a:lnTo>
                  <a:lnTo>
                    <a:pt x="259" y="97"/>
                  </a:lnTo>
                  <a:lnTo>
                    <a:pt x="263" y="99"/>
                  </a:lnTo>
                  <a:lnTo>
                    <a:pt x="267" y="101"/>
                  </a:lnTo>
                  <a:lnTo>
                    <a:pt x="270" y="99"/>
                  </a:lnTo>
                  <a:lnTo>
                    <a:pt x="274" y="97"/>
                  </a:lnTo>
                  <a:lnTo>
                    <a:pt x="274" y="97"/>
                  </a:lnTo>
                  <a:lnTo>
                    <a:pt x="274" y="92"/>
                  </a:lnTo>
                  <a:lnTo>
                    <a:pt x="278" y="86"/>
                  </a:lnTo>
                  <a:lnTo>
                    <a:pt x="283" y="83"/>
                  </a:lnTo>
                  <a:lnTo>
                    <a:pt x="289" y="83"/>
                  </a:lnTo>
                  <a:lnTo>
                    <a:pt x="294" y="83"/>
                  </a:lnTo>
                  <a:lnTo>
                    <a:pt x="300" y="86"/>
                  </a:lnTo>
                  <a:lnTo>
                    <a:pt x="301" y="92"/>
                  </a:lnTo>
                  <a:lnTo>
                    <a:pt x="303" y="97"/>
                  </a:lnTo>
                  <a:lnTo>
                    <a:pt x="303" y="97"/>
                  </a:lnTo>
                  <a:lnTo>
                    <a:pt x="307" y="99"/>
                  </a:lnTo>
                  <a:lnTo>
                    <a:pt x="311" y="101"/>
                  </a:lnTo>
                  <a:lnTo>
                    <a:pt x="314" y="99"/>
                  </a:lnTo>
                  <a:lnTo>
                    <a:pt x="318" y="97"/>
                  </a:lnTo>
                  <a:lnTo>
                    <a:pt x="318" y="97"/>
                  </a:lnTo>
                  <a:lnTo>
                    <a:pt x="318" y="92"/>
                  </a:lnTo>
                  <a:lnTo>
                    <a:pt x="322" y="86"/>
                  </a:lnTo>
                  <a:lnTo>
                    <a:pt x="327" y="83"/>
                  </a:lnTo>
                  <a:lnTo>
                    <a:pt x="333" y="83"/>
                  </a:lnTo>
                  <a:lnTo>
                    <a:pt x="338" y="83"/>
                  </a:lnTo>
                  <a:lnTo>
                    <a:pt x="344" y="86"/>
                  </a:lnTo>
                  <a:lnTo>
                    <a:pt x="346" y="92"/>
                  </a:lnTo>
                  <a:lnTo>
                    <a:pt x="347" y="97"/>
                  </a:lnTo>
                  <a:lnTo>
                    <a:pt x="347" y="97"/>
                  </a:lnTo>
                  <a:lnTo>
                    <a:pt x="351" y="99"/>
                  </a:lnTo>
                  <a:lnTo>
                    <a:pt x="353" y="101"/>
                  </a:lnTo>
                  <a:lnTo>
                    <a:pt x="357" y="99"/>
                  </a:lnTo>
                  <a:lnTo>
                    <a:pt x="360" y="97"/>
                  </a:lnTo>
                  <a:lnTo>
                    <a:pt x="360" y="97"/>
                  </a:lnTo>
                  <a:lnTo>
                    <a:pt x="360" y="92"/>
                  </a:lnTo>
                  <a:lnTo>
                    <a:pt x="364" y="86"/>
                  </a:lnTo>
                  <a:lnTo>
                    <a:pt x="369" y="83"/>
                  </a:lnTo>
                  <a:lnTo>
                    <a:pt x="375" y="83"/>
                  </a:lnTo>
                  <a:lnTo>
                    <a:pt x="380" y="83"/>
                  </a:lnTo>
                  <a:lnTo>
                    <a:pt x="386" y="86"/>
                  </a:lnTo>
                  <a:lnTo>
                    <a:pt x="390" y="92"/>
                  </a:lnTo>
                  <a:lnTo>
                    <a:pt x="390" y="97"/>
                  </a:lnTo>
                  <a:lnTo>
                    <a:pt x="390" y="97"/>
                  </a:lnTo>
                  <a:lnTo>
                    <a:pt x="393" y="99"/>
                  </a:lnTo>
                  <a:lnTo>
                    <a:pt x="397" y="101"/>
                  </a:lnTo>
                  <a:lnTo>
                    <a:pt x="399" y="99"/>
                  </a:lnTo>
                  <a:lnTo>
                    <a:pt x="402" y="97"/>
                  </a:lnTo>
                  <a:lnTo>
                    <a:pt x="402" y="97"/>
                  </a:lnTo>
                  <a:lnTo>
                    <a:pt x="404" y="92"/>
                  </a:lnTo>
                  <a:lnTo>
                    <a:pt x="408" y="86"/>
                  </a:lnTo>
                  <a:lnTo>
                    <a:pt x="412" y="83"/>
                  </a:lnTo>
                  <a:lnTo>
                    <a:pt x="417" y="83"/>
                  </a:lnTo>
                  <a:lnTo>
                    <a:pt x="424" y="83"/>
                  </a:lnTo>
                  <a:lnTo>
                    <a:pt x="428" y="86"/>
                  </a:lnTo>
                  <a:lnTo>
                    <a:pt x="432" y="92"/>
                  </a:lnTo>
                  <a:lnTo>
                    <a:pt x="434" y="97"/>
                  </a:lnTo>
                  <a:lnTo>
                    <a:pt x="432" y="97"/>
                  </a:lnTo>
                  <a:lnTo>
                    <a:pt x="437" y="99"/>
                  </a:lnTo>
                  <a:lnTo>
                    <a:pt x="441" y="103"/>
                  </a:lnTo>
                  <a:lnTo>
                    <a:pt x="447" y="101"/>
                  </a:lnTo>
                  <a:lnTo>
                    <a:pt x="447" y="99"/>
                  </a:lnTo>
                  <a:lnTo>
                    <a:pt x="447" y="94"/>
                  </a:lnTo>
                  <a:lnTo>
                    <a:pt x="450" y="88"/>
                  </a:lnTo>
                  <a:lnTo>
                    <a:pt x="456" y="86"/>
                  </a:lnTo>
                  <a:lnTo>
                    <a:pt x="461" y="85"/>
                  </a:lnTo>
                  <a:lnTo>
                    <a:pt x="467" y="86"/>
                  </a:lnTo>
                  <a:lnTo>
                    <a:pt x="472" y="88"/>
                  </a:lnTo>
                  <a:lnTo>
                    <a:pt x="474" y="94"/>
                  </a:lnTo>
                  <a:lnTo>
                    <a:pt x="476" y="99"/>
                  </a:lnTo>
                  <a:lnTo>
                    <a:pt x="476" y="101"/>
                  </a:lnTo>
                  <a:lnTo>
                    <a:pt x="480" y="101"/>
                  </a:lnTo>
                  <a:lnTo>
                    <a:pt x="481" y="103"/>
                  </a:lnTo>
                  <a:lnTo>
                    <a:pt x="485" y="101"/>
                  </a:lnTo>
                  <a:lnTo>
                    <a:pt x="489" y="101"/>
                  </a:lnTo>
                  <a:lnTo>
                    <a:pt x="489" y="99"/>
                  </a:lnTo>
                  <a:lnTo>
                    <a:pt x="491" y="94"/>
                  </a:lnTo>
                  <a:lnTo>
                    <a:pt x="492" y="88"/>
                  </a:lnTo>
                  <a:lnTo>
                    <a:pt x="498" y="86"/>
                  </a:lnTo>
                  <a:lnTo>
                    <a:pt x="503" y="85"/>
                  </a:lnTo>
                  <a:lnTo>
                    <a:pt x="509" y="86"/>
                  </a:lnTo>
                  <a:lnTo>
                    <a:pt x="515" y="88"/>
                  </a:lnTo>
                  <a:lnTo>
                    <a:pt x="518" y="94"/>
                  </a:lnTo>
                  <a:lnTo>
                    <a:pt x="518" y="99"/>
                  </a:lnTo>
                  <a:lnTo>
                    <a:pt x="518" y="101"/>
                  </a:lnTo>
                  <a:lnTo>
                    <a:pt x="524" y="103"/>
                  </a:lnTo>
                  <a:lnTo>
                    <a:pt x="527" y="105"/>
                  </a:lnTo>
                  <a:lnTo>
                    <a:pt x="531" y="110"/>
                  </a:lnTo>
                  <a:lnTo>
                    <a:pt x="531" y="116"/>
                  </a:lnTo>
                  <a:lnTo>
                    <a:pt x="529" y="121"/>
                  </a:lnTo>
                  <a:lnTo>
                    <a:pt x="527" y="125"/>
                  </a:lnTo>
                  <a:lnTo>
                    <a:pt x="522" y="129"/>
                  </a:lnTo>
                  <a:lnTo>
                    <a:pt x="516" y="131"/>
                  </a:lnTo>
                  <a:lnTo>
                    <a:pt x="511" y="129"/>
                  </a:lnTo>
                  <a:lnTo>
                    <a:pt x="507" y="127"/>
                  </a:lnTo>
                  <a:lnTo>
                    <a:pt x="503" y="123"/>
                  </a:lnTo>
                  <a:lnTo>
                    <a:pt x="500" y="127"/>
                  </a:lnTo>
                  <a:lnTo>
                    <a:pt x="496" y="129"/>
                  </a:lnTo>
                  <a:lnTo>
                    <a:pt x="491" y="131"/>
                  </a:lnTo>
                  <a:lnTo>
                    <a:pt x="487" y="129"/>
                  </a:lnTo>
                  <a:lnTo>
                    <a:pt x="481" y="127"/>
                  </a:lnTo>
                  <a:lnTo>
                    <a:pt x="478" y="129"/>
                  </a:lnTo>
                  <a:lnTo>
                    <a:pt x="474" y="131"/>
                  </a:lnTo>
                  <a:lnTo>
                    <a:pt x="469" y="129"/>
                  </a:lnTo>
                  <a:lnTo>
                    <a:pt x="465" y="127"/>
                  </a:lnTo>
                  <a:lnTo>
                    <a:pt x="461" y="123"/>
                  </a:lnTo>
                  <a:lnTo>
                    <a:pt x="458" y="127"/>
                  </a:lnTo>
                  <a:lnTo>
                    <a:pt x="454" y="129"/>
                  </a:lnTo>
                  <a:lnTo>
                    <a:pt x="448" y="131"/>
                  </a:lnTo>
                  <a:lnTo>
                    <a:pt x="443" y="129"/>
                  </a:lnTo>
                  <a:lnTo>
                    <a:pt x="437" y="125"/>
                  </a:lnTo>
                  <a:lnTo>
                    <a:pt x="434" y="127"/>
                  </a:lnTo>
                  <a:lnTo>
                    <a:pt x="430" y="129"/>
                  </a:lnTo>
                  <a:lnTo>
                    <a:pt x="424" y="127"/>
                  </a:lnTo>
                  <a:lnTo>
                    <a:pt x="421" y="125"/>
                  </a:lnTo>
                  <a:lnTo>
                    <a:pt x="417" y="121"/>
                  </a:lnTo>
                  <a:lnTo>
                    <a:pt x="415" y="125"/>
                  </a:lnTo>
                  <a:lnTo>
                    <a:pt x="410" y="127"/>
                  </a:lnTo>
                  <a:lnTo>
                    <a:pt x="404" y="129"/>
                  </a:lnTo>
                  <a:lnTo>
                    <a:pt x="401" y="127"/>
                  </a:lnTo>
                  <a:lnTo>
                    <a:pt x="397" y="125"/>
                  </a:lnTo>
                  <a:lnTo>
                    <a:pt x="391" y="127"/>
                  </a:lnTo>
                  <a:lnTo>
                    <a:pt x="388" y="129"/>
                  </a:lnTo>
                  <a:lnTo>
                    <a:pt x="382" y="127"/>
                  </a:lnTo>
                  <a:lnTo>
                    <a:pt x="379" y="125"/>
                  </a:lnTo>
                  <a:lnTo>
                    <a:pt x="375" y="121"/>
                  </a:lnTo>
                  <a:lnTo>
                    <a:pt x="371" y="125"/>
                  </a:lnTo>
                  <a:lnTo>
                    <a:pt x="368" y="127"/>
                  </a:lnTo>
                  <a:lnTo>
                    <a:pt x="362" y="129"/>
                  </a:lnTo>
                  <a:lnTo>
                    <a:pt x="358" y="127"/>
                  </a:lnTo>
                  <a:lnTo>
                    <a:pt x="353" y="125"/>
                  </a:lnTo>
                  <a:lnTo>
                    <a:pt x="349" y="127"/>
                  </a:lnTo>
                  <a:lnTo>
                    <a:pt x="346" y="129"/>
                  </a:lnTo>
                  <a:lnTo>
                    <a:pt x="340" y="127"/>
                  </a:lnTo>
                  <a:lnTo>
                    <a:pt x="336" y="125"/>
                  </a:lnTo>
                  <a:lnTo>
                    <a:pt x="333" y="121"/>
                  </a:lnTo>
                  <a:lnTo>
                    <a:pt x="329" y="125"/>
                  </a:lnTo>
                  <a:lnTo>
                    <a:pt x="325" y="127"/>
                  </a:lnTo>
                  <a:lnTo>
                    <a:pt x="320" y="129"/>
                  </a:lnTo>
                  <a:lnTo>
                    <a:pt x="314" y="127"/>
                  </a:lnTo>
                  <a:lnTo>
                    <a:pt x="311" y="125"/>
                  </a:lnTo>
                  <a:lnTo>
                    <a:pt x="305" y="127"/>
                  </a:lnTo>
                  <a:lnTo>
                    <a:pt x="301" y="129"/>
                  </a:lnTo>
                  <a:lnTo>
                    <a:pt x="296" y="127"/>
                  </a:lnTo>
                  <a:lnTo>
                    <a:pt x="290" y="125"/>
                  </a:lnTo>
                  <a:lnTo>
                    <a:pt x="289" y="121"/>
                  </a:lnTo>
                  <a:lnTo>
                    <a:pt x="285" y="125"/>
                  </a:lnTo>
                  <a:lnTo>
                    <a:pt x="281" y="127"/>
                  </a:lnTo>
                  <a:lnTo>
                    <a:pt x="276" y="129"/>
                  </a:lnTo>
                  <a:lnTo>
                    <a:pt x="270" y="127"/>
                  </a:lnTo>
                  <a:lnTo>
                    <a:pt x="267" y="125"/>
                  </a:lnTo>
                  <a:lnTo>
                    <a:pt x="263" y="127"/>
                  </a:lnTo>
                  <a:lnTo>
                    <a:pt x="257" y="129"/>
                  </a:lnTo>
                  <a:lnTo>
                    <a:pt x="252" y="127"/>
                  </a:lnTo>
                  <a:lnTo>
                    <a:pt x="248" y="125"/>
                  </a:lnTo>
                  <a:lnTo>
                    <a:pt x="244" y="121"/>
                  </a:lnTo>
                  <a:lnTo>
                    <a:pt x="243" y="125"/>
                  </a:lnTo>
                  <a:lnTo>
                    <a:pt x="237" y="127"/>
                  </a:lnTo>
                  <a:lnTo>
                    <a:pt x="232" y="129"/>
                  </a:lnTo>
                  <a:lnTo>
                    <a:pt x="228" y="127"/>
                  </a:lnTo>
                  <a:lnTo>
                    <a:pt x="224" y="125"/>
                  </a:lnTo>
                  <a:lnTo>
                    <a:pt x="221" y="127"/>
                  </a:lnTo>
                  <a:lnTo>
                    <a:pt x="215" y="129"/>
                  </a:lnTo>
                  <a:lnTo>
                    <a:pt x="210" y="127"/>
                  </a:lnTo>
                  <a:lnTo>
                    <a:pt x="206" y="125"/>
                  </a:lnTo>
                  <a:lnTo>
                    <a:pt x="202" y="121"/>
                  </a:lnTo>
                  <a:lnTo>
                    <a:pt x="199" y="125"/>
                  </a:lnTo>
                  <a:lnTo>
                    <a:pt x="195" y="127"/>
                  </a:lnTo>
                  <a:lnTo>
                    <a:pt x="189" y="129"/>
                  </a:lnTo>
                  <a:lnTo>
                    <a:pt x="186" y="127"/>
                  </a:lnTo>
                  <a:lnTo>
                    <a:pt x="182" y="125"/>
                  </a:lnTo>
                  <a:lnTo>
                    <a:pt x="177" y="127"/>
                  </a:lnTo>
                  <a:lnTo>
                    <a:pt x="173" y="129"/>
                  </a:lnTo>
                  <a:lnTo>
                    <a:pt x="167" y="127"/>
                  </a:lnTo>
                  <a:lnTo>
                    <a:pt x="164" y="125"/>
                  </a:lnTo>
                  <a:lnTo>
                    <a:pt x="160" y="121"/>
                  </a:lnTo>
                  <a:lnTo>
                    <a:pt x="156" y="125"/>
                  </a:lnTo>
                  <a:lnTo>
                    <a:pt x="153" y="127"/>
                  </a:lnTo>
                  <a:lnTo>
                    <a:pt x="147" y="129"/>
                  </a:lnTo>
                  <a:lnTo>
                    <a:pt x="143" y="127"/>
                  </a:lnTo>
                  <a:lnTo>
                    <a:pt x="140" y="127"/>
                  </a:lnTo>
                  <a:lnTo>
                    <a:pt x="138" y="127"/>
                  </a:lnTo>
                  <a:lnTo>
                    <a:pt x="134" y="129"/>
                  </a:lnTo>
                  <a:lnTo>
                    <a:pt x="129" y="127"/>
                  </a:lnTo>
                  <a:lnTo>
                    <a:pt x="125" y="125"/>
                  </a:lnTo>
                  <a:lnTo>
                    <a:pt x="121" y="121"/>
                  </a:lnTo>
                  <a:lnTo>
                    <a:pt x="118" y="125"/>
                  </a:lnTo>
                  <a:lnTo>
                    <a:pt x="114" y="127"/>
                  </a:lnTo>
                  <a:lnTo>
                    <a:pt x="109" y="129"/>
                  </a:lnTo>
                  <a:lnTo>
                    <a:pt x="103" y="127"/>
                  </a:lnTo>
                  <a:lnTo>
                    <a:pt x="99" y="123"/>
                  </a:lnTo>
                  <a:lnTo>
                    <a:pt x="94" y="127"/>
                  </a:lnTo>
                  <a:lnTo>
                    <a:pt x="88" y="129"/>
                  </a:lnTo>
                  <a:lnTo>
                    <a:pt x="85" y="127"/>
                  </a:lnTo>
                  <a:lnTo>
                    <a:pt x="79" y="125"/>
                  </a:lnTo>
                  <a:lnTo>
                    <a:pt x="77" y="121"/>
                  </a:lnTo>
                  <a:lnTo>
                    <a:pt x="74" y="125"/>
                  </a:lnTo>
                  <a:lnTo>
                    <a:pt x="68" y="127"/>
                  </a:lnTo>
                  <a:lnTo>
                    <a:pt x="64" y="129"/>
                  </a:lnTo>
                  <a:lnTo>
                    <a:pt x="57" y="127"/>
                  </a:lnTo>
                  <a:lnTo>
                    <a:pt x="53" y="123"/>
                  </a:lnTo>
                  <a:lnTo>
                    <a:pt x="50" y="119"/>
                  </a:lnTo>
                  <a:lnTo>
                    <a:pt x="48" y="112"/>
                  </a:lnTo>
                  <a:lnTo>
                    <a:pt x="50" y="107"/>
                  </a:lnTo>
                  <a:lnTo>
                    <a:pt x="53" y="103"/>
                  </a:lnTo>
                  <a:lnTo>
                    <a:pt x="57" y="99"/>
                  </a:lnTo>
                  <a:lnTo>
                    <a:pt x="63" y="97"/>
                  </a:lnTo>
                  <a:lnTo>
                    <a:pt x="61" y="97"/>
                  </a:lnTo>
                  <a:lnTo>
                    <a:pt x="63" y="92"/>
                  </a:lnTo>
                  <a:lnTo>
                    <a:pt x="66" y="86"/>
                  </a:lnTo>
                  <a:lnTo>
                    <a:pt x="70" y="83"/>
                  </a:lnTo>
                  <a:lnTo>
                    <a:pt x="77" y="83"/>
                  </a:lnTo>
                  <a:close/>
                  <a:moveTo>
                    <a:pt x="3200" y="46"/>
                  </a:moveTo>
                  <a:lnTo>
                    <a:pt x="3206" y="46"/>
                  </a:lnTo>
                  <a:lnTo>
                    <a:pt x="3209" y="50"/>
                  </a:lnTo>
                  <a:lnTo>
                    <a:pt x="3213" y="55"/>
                  </a:lnTo>
                  <a:lnTo>
                    <a:pt x="3215" y="61"/>
                  </a:lnTo>
                  <a:lnTo>
                    <a:pt x="3215" y="61"/>
                  </a:lnTo>
                  <a:lnTo>
                    <a:pt x="3218" y="63"/>
                  </a:lnTo>
                  <a:lnTo>
                    <a:pt x="3220" y="64"/>
                  </a:lnTo>
                  <a:lnTo>
                    <a:pt x="3224" y="63"/>
                  </a:lnTo>
                  <a:lnTo>
                    <a:pt x="3228" y="61"/>
                  </a:lnTo>
                  <a:lnTo>
                    <a:pt x="3228" y="61"/>
                  </a:lnTo>
                  <a:lnTo>
                    <a:pt x="3228" y="55"/>
                  </a:lnTo>
                  <a:lnTo>
                    <a:pt x="3231" y="50"/>
                  </a:lnTo>
                  <a:lnTo>
                    <a:pt x="3237" y="46"/>
                  </a:lnTo>
                  <a:lnTo>
                    <a:pt x="3242" y="46"/>
                  </a:lnTo>
                  <a:lnTo>
                    <a:pt x="3248" y="46"/>
                  </a:lnTo>
                  <a:lnTo>
                    <a:pt x="3253" y="50"/>
                  </a:lnTo>
                  <a:lnTo>
                    <a:pt x="3255" y="55"/>
                  </a:lnTo>
                  <a:lnTo>
                    <a:pt x="3257" y="61"/>
                  </a:lnTo>
                  <a:lnTo>
                    <a:pt x="3257" y="61"/>
                  </a:lnTo>
                  <a:lnTo>
                    <a:pt x="3263" y="63"/>
                  </a:lnTo>
                  <a:lnTo>
                    <a:pt x="3266" y="66"/>
                  </a:lnTo>
                  <a:lnTo>
                    <a:pt x="3268" y="70"/>
                  </a:lnTo>
                  <a:lnTo>
                    <a:pt x="3270" y="75"/>
                  </a:lnTo>
                  <a:lnTo>
                    <a:pt x="3268" y="81"/>
                  </a:lnTo>
                  <a:lnTo>
                    <a:pt x="3266" y="86"/>
                  </a:lnTo>
                  <a:lnTo>
                    <a:pt x="3261" y="90"/>
                  </a:lnTo>
                  <a:lnTo>
                    <a:pt x="3255" y="90"/>
                  </a:lnTo>
                  <a:lnTo>
                    <a:pt x="3250" y="90"/>
                  </a:lnTo>
                  <a:lnTo>
                    <a:pt x="3246" y="88"/>
                  </a:lnTo>
                  <a:lnTo>
                    <a:pt x="3242" y="83"/>
                  </a:lnTo>
                  <a:lnTo>
                    <a:pt x="3239" y="88"/>
                  </a:lnTo>
                  <a:lnTo>
                    <a:pt x="3235" y="90"/>
                  </a:lnTo>
                  <a:lnTo>
                    <a:pt x="3229" y="90"/>
                  </a:lnTo>
                  <a:lnTo>
                    <a:pt x="3224" y="90"/>
                  </a:lnTo>
                  <a:lnTo>
                    <a:pt x="3220" y="88"/>
                  </a:lnTo>
                  <a:lnTo>
                    <a:pt x="3217" y="90"/>
                  </a:lnTo>
                  <a:lnTo>
                    <a:pt x="3211" y="90"/>
                  </a:lnTo>
                  <a:lnTo>
                    <a:pt x="3207" y="90"/>
                  </a:lnTo>
                  <a:lnTo>
                    <a:pt x="3202" y="88"/>
                  </a:lnTo>
                  <a:lnTo>
                    <a:pt x="3200" y="83"/>
                  </a:lnTo>
                  <a:lnTo>
                    <a:pt x="3196" y="88"/>
                  </a:lnTo>
                  <a:lnTo>
                    <a:pt x="3191" y="90"/>
                  </a:lnTo>
                  <a:lnTo>
                    <a:pt x="3187" y="90"/>
                  </a:lnTo>
                  <a:lnTo>
                    <a:pt x="3180" y="90"/>
                  </a:lnTo>
                  <a:lnTo>
                    <a:pt x="3176" y="86"/>
                  </a:lnTo>
                  <a:lnTo>
                    <a:pt x="3173" y="81"/>
                  </a:lnTo>
                  <a:lnTo>
                    <a:pt x="3171" y="75"/>
                  </a:lnTo>
                  <a:lnTo>
                    <a:pt x="3173" y="70"/>
                  </a:lnTo>
                  <a:lnTo>
                    <a:pt x="3176" y="66"/>
                  </a:lnTo>
                  <a:lnTo>
                    <a:pt x="3180" y="63"/>
                  </a:lnTo>
                  <a:lnTo>
                    <a:pt x="3185" y="61"/>
                  </a:lnTo>
                  <a:lnTo>
                    <a:pt x="3184" y="61"/>
                  </a:lnTo>
                  <a:lnTo>
                    <a:pt x="3185" y="55"/>
                  </a:lnTo>
                  <a:lnTo>
                    <a:pt x="3189" y="50"/>
                  </a:lnTo>
                  <a:lnTo>
                    <a:pt x="3193" y="46"/>
                  </a:lnTo>
                  <a:lnTo>
                    <a:pt x="3200" y="46"/>
                  </a:lnTo>
                  <a:close/>
                  <a:moveTo>
                    <a:pt x="3628" y="44"/>
                  </a:moveTo>
                  <a:lnTo>
                    <a:pt x="3634" y="46"/>
                  </a:lnTo>
                  <a:lnTo>
                    <a:pt x="3639" y="50"/>
                  </a:lnTo>
                  <a:lnTo>
                    <a:pt x="3643" y="53"/>
                  </a:lnTo>
                  <a:lnTo>
                    <a:pt x="3643" y="59"/>
                  </a:lnTo>
                  <a:lnTo>
                    <a:pt x="3643" y="61"/>
                  </a:lnTo>
                  <a:lnTo>
                    <a:pt x="3648" y="63"/>
                  </a:lnTo>
                  <a:lnTo>
                    <a:pt x="3652" y="66"/>
                  </a:lnTo>
                  <a:lnTo>
                    <a:pt x="3656" y="70"/>
                  </a:lnTo>
                  <a:lnTo>
                    <a:pt x="3656" y="75"/>
                  </a:lnTo>
                  <a:lnTo>
                    <a:pt x="3654" y="81"/>
                  </a:lnTo>
                  <a:lnTo>
                    <a:pt x="3652" y="86"/>
                  </a:lnTo>
                  <a:lnTo>
                    <a:pt x="3646" y="88"/>
                  </a:lnTo>
                  <a:lnTo>
                    <a:pt x="3641" y="90"/>
                  </a:lnTo>
                  <a:lnTo>
                    <a:pt x="3635" y="88"/>
                  </a:lnTo>
                  <a:lnTo>
                    <a:pt x="3632" y="86"/>
                  </a:lnTo>
                  <a:lnTo>
                    <a:pt x="3628" y="83"/>
                  </a:lnTo>
                  <a:lnTo>
                    <a:pt x="3624" y="86"/>
                  </a:lnTo>
                  <a:lnTo>
                    <a:pt x="3621" y="88"/>
                  </a:lnTo>
                  <a:lnTo>
                    <a:pt x="3615" y="90"/>
                  </a:lnTo>
                  <a:lnTo>
                    <a:pt x="3610" y="88"/>
                  </a:lnTo>
                  <a:lnTo>
                    <a:pt x="3604" y="86"/>
                  </a:lnTo>
                  <a:lnTo>
                    <a:pt x="3602" y="81"/>
                  </a:lnTo>
                  <a:lnTo>
                    <a:pt x="3601" y="75"/>
                  </a:lnTo>
                  <a:lnTo>
                    <a:pt x="3602" y="70"/>
                  </a:lnTo>
                  <a:lnTo>
                    <a:pt x="3604" y="64"/>
                  </a:lnTo>
                  <a:lnTo>
                    <a:pt x="3608" y="63"/>
                  </a:lnTo>
                  <a:lnTo>
                    <a:pt x="3613" y="61"/>
                  </a:lnTo>
                  <a:lnTo>
                    <a:pt x="3613" y="59"/>
                  </a:lnTo>
                  <a:lnTo>
                    <a:pt x="3615" y="53"/>
                  </a:lnTo>
                  <a:lnTo>
                    <a:pt x="3617" y="50"/>
                  </a:lnTo>
                  <a:lnTo>
                    <a:pt x="3623" y="46"/>
                  </a:lnTo>
                  <a:lnTo>
                    <a:pt x="3628" y="44"/>
                  </a:lnTo>
                  <a:close/>
                  <a:moveTo>
                    <a:pt x="3759" y="42"/>
                  </a:moveTo>
                  <a:lnTo>
                    <a:pt x="3764" y="44"/>
                  </a:lnTo>
                  <a:lnTo>
                    <a:pt x="3770" y="48"/>
                  </a:lnTo>
                  <a:lnTo>
                    <a:pt x="3773" y="51"/>
                  </a:lnTo>
                  <a:lnTo>
                    <a:pt x="3773" y="57"/>
                  </a:lnTo>
                  <a:lnTo>
                    <a:pt x="3773" y="59"/>
                  </a:lnTo>
                  <a:lnTo>
                    <a:pt x="3779" y="61"/>
                  </a:lnTo>
                  <a:lnTo>
                    <a:pt x="3782" y="64"/>
                  </a:lnTo>
                  <a:lnTo>
                    <a:pt x="3786" y="68"/>
                  </a:lnTo>
                  <a:lnTo>
                    <a:pt x="3786" y="74"/>
                  </a:lnTo>
                  <a:lnTo>
                    <a:pt x="3786" y="79"/>
                  </a:lnTo>
                  <a:lnTo>
                    <a:pt x="3782" y="85"/>
                  </a:lnTo>
                  <a:lnTo>
                    <a:pt x="3777" y="86"/>
                  </a:lnTo>
                  <a:lnTo>
                    <a:pt x="3771" y="88"/>
                  </a:lnTo>
                  <a:lnTo>
                    <a:pt x="3766" y="88"/>
                  </a:lnTo>
                  <a:lnTo>
                    <a:pt x="3762" y="85"/>
                  </a:lnTo>
                  <a:lnTo>
                    <a:pt x="3759" y="81"/>
                  </a:lnTo>
                  <a:lnTo>
                    <a:pt x="3755" y="85"/>
                  </a:lnTo>
                  <a:lnTo>
                    <a:pt x="3751" y="88"/>
                  </a:lnTo>
                  <a:lnTo>
                    <a:pt x="3746" y="88"/>
                  </a:lnTo>
                  <a:lnTo>
                    <a:pt x="3740" y="86"/>
                  </a:lnTo>
                  <a:lnTo>
                    <a:pt x="3736" y="85"/>
                  </a:lnTo>
                  <a:lnTo>
                    <a:pt x="3733" y="79"/>
                  </a:lnTo>
                  <a:lnTo>
                    <a:pt x="3731" y="74"/>
                  </a:lnTo>
                  <a:lnTo>
                    <a:pt x="3733" y="68"/>
                  </a:lnTo>
                  <a:lnTo>
                    <a:pt x="3735" y="64"/>
                  </a:lnTo>
                  <a:lnTo>
                    <a:pt x="3738" y="61"/>
                  </a:lnTo>
                  <a:lnTo>
                    <a:pt x="3744" y="59"/>
                  </a:lnTo>
                  <a:lnTo>
                    <a:pt x="3744" y="57"/>
                  </a:lnTo>
                  <a:lnTo>
                    <a:pt x="3746" y="51"/>
                  </a:lnTo>
                  <a:lnTo>
                    <a:pt x="3747" y="48"/>
                  </a:lnTo>
                  <a:lnTo>
                    <a:pt x="3753" y="44"/>
                  </a:lnTo>
                  <a:lnTo>
                    <a:pt x="3759" y="42"/>
                  </a:lnTo>
                  <a:close/>
                  <a:moveTo>
                    <a:pt x="2451" y="42"/>
                  </a:moveTo>
                  <a:lnTo>
                    <a:pt x="2447" y="44"/>
                  </a:lnTo>
                  <a:lnTo>
                    <a:pt x="2443" y="44"/>
                  </a:lnTo>
                  <a:lnTo>
                    <a:pt x="2441" y="44"/>
                  </a:lnTo>
                  <a:lnTo>
                    <a:pt x="2443" y="48"/>
                  </a:lnTo>
                  <a:lnTo>
                    <a:pt x="2445" y="51"/>
                  </a:lnTo>
                  <a:lnTo>
                    <a:pt x="2445" y="55"/>
                  </a:lnTo>
                  <a:lnTo>
                    <a:pt x="2445" y="57"/>
                  </a:lnTo>
                  <a:lnTo>
                    <a:pt x="2449" y="57"/>
                  </a:lnTo>
                  <a:lnTo>
                    <a:pt x="2451" y="59"/>
                  </a:lnTo>
                  <a:lnTo>
                    <a:pt x="2454" y="57"/>
                  </a:lnTo>
                  <a:lnTo>
                    <a:pt x="2456" y="57"/>
                  </a:lnTo>
                  <a:lnTo>
                    <a:pt x="2456" y="55"/>
                  </a:lnTo>
                  <a:lnTo>
                    <a:pt x="2458" y="51"/>
                  </a:lnTo>
                  <a:lnTo>
                    <a:pt x="2460" y="48"/>
                  </a:lnTo>
                  <a:lnTo>
                    <a:pt x="2462" y="44"/>
                  </a:lnTo>
                  <a:lnTo>
                    <a:pt x="2460" y="44"/>
                  </a:lnTo>
                  <a:lnTo>
                    <a:pt x="2454" y="44"/>
                  </a:lnTo>
                  <a:lnTo>
                    <a:pt x="2451" y="42"/>
                  </a:lnTo>
                  <a:close/>
                  <a:moveTo>
                    <a:pt x="33" y="42"/>
                  </a:moveTo>
                  <a:lnTo>
                    <a:pt x="39" y="42"/>
                  </a:lnTo>
                  <a:lnTo>
                    <a:pt x="42" y="46"/>
                  </a:lnTo>
                  <a:lnTo>
                    <a:pt x="46" y="51"/>
                  </a:lnTo>
                  <a:lnTo>
                    <a:pt x="48" y="57"/>
                  </a:lnTo>
                  <a:lnTo>
                    <a:pt x="48" y="59"/>
                  </a:lnTo>
                  <a:lnTo>
                    <a:pt x="52" y="59"/>
                  </a:lnTo>
                  <a:lnTo>
                    <a:pt x="57" y="63"/>
                  </a:lnTo>
                  <a:lnTo>
                    <a:pt x="59" y="68"/>
                  </a:lnTo>
                  <a:lnTo>
                    <a:pt x="61" y="72"/>
                  </a:lnTo>
                  <a:lnTo>
                    <a:pt x="59" y="79"/>
                  </a:lnTo>
                  <a:lnTo>
                    <a:pt x="55" y="83"/>
                  </a:lnTo>
                  <a:lnTo>
                    <a:pt x="52" y="86"/>
                  </a:lnTo>
                  <a:lnTo>
                    <a:pt x="44" y="88"/>
                  </a:lnTo>
                  <a:lnTo>
                    <a:pt x="41" y="86"/>
                  </a:lnTo>
                  <a:lnTo>
                    <a:pt x="35" y="85"/>
                  </a:lnTo>
                  <a:lnTo>
                    <a:pt x="33" y="81"/>
                  </a:lnTo>
                  <a:lnTo>
                    <a:pt x="30" y="85"/>
                  </a:lnTo>
                  <a:lnTo>
                    <a:pt x="24" y="86"/>
                  </a:lnTo>
                  <a:lnTo>
                    <a:pt x="20" y="88"/>
                  </a:lnTo>
                  <a:lnTo>
                    <a:pt x="15" y="86"/>
                  </a:lnTo>
                  <a:lnTo>
                    <a:pt x="9" y="83"/>
                  </a:lnTo>
                  <a:lnTo>
                    <a:pt x="6" y="79"/>
                  </a:lnTo>
                  <a:lnTo>
                    <a:pt x="6" y="72"/>
                  </a:lnTo>
                  <a:lnTo>
                    <a:pt x="6" y="68"/>
                  </a:lnTo>
                  <a:lnTo>
                    <a:pt x="9" y="63"/>
                  </a:lnTo>
                  <a:lnTo>
                    <a:pt x="13" y="59"/>
                  </a:lnTo>
                  <a:lnTo>
                    <a:pt x="19" y="59"/>
                  </a:lnTo>
                  <a:lnTo>
                    <a:pt x="17" y="57"/>
                  </a:lnTo>
                  <a:lnTo>
                    <a:pt x="19" y="51"/>
                  </a:lnTo>
                  <a:lnTo>
                    <a:pt x="22" y="46"/>
                  </a:lnTo>
                  <a:lnTo>
                    <a:pt x="26" y="42"/>
                  </a:lnTo>
                  <a:lnTo>
                    <a:pt x="33" y="42"/>
                  </a:lnTo>
                  <a:close/>
                  <a:moveTo>
                    <a:pt x="2238" y="42"/>
                  </a:moveTo>
                  <a:lnTo>
                    <a:pt x="2234" y="44"/>
                  </a:lnTo>
                  <a:lnTo>
                    <a:pt x="2228" y="44"/>
                  </a:lnTo>
                  <a:lnTo>
                    <a:pt x="2227" y="44"/>
                  </a:lnTo>
                  <a:lnTo>
                    <a:pt x="2228" y="48"/>
                  </a:lnTo>
                  <a:lnTo>
                    <a:pt x="2230" y="51"/>
                  </a:lnTo>
                  <a:lnTo>
                    <a:pt x="2230" y="55"/>
                  </a:lnTo>
                  <a:lnTo>
                    <a:pt x="2230" y="57"/>
                  </a:lnTo>
                  <a:lnTo>
                    <a:pt x="2234" y="57"/>
                  </a:lnTo>
                  <a:lnTo>
                    <a:pt x="2238" y="59"/>
                  </a:lnTo>
                  <a:lnTo>
                    <a:pt x="2239" y="57"/>
                  </a:lnTo>
                  <a:lnTo>
                    <a:pt x="2243" y="57"/>
                  </a:lnTo>
                  <a:lnTo>
                    <a:pt x="2243" y="55"/>
                  </a:lnTo>
                  <a:lnTo>
                    <a:pt x="2245" y="51"/>
                  </a:lnTo>
                  <a:lnTo>
                    <a:pt x="2247" y="48"/>
                  </a:lnTo>
                  <a:lnTo>
                    <a:pt x="2249" y="44"/>
                  </a:lnTo>
                  <a:lnTo>
                    <a:pt x="2247" y="44"/>
                  </a:lnTo>
                  <a:lnTo>
                    <a:pt x="2241" y="44"/>
                  </a:lnTo>
                  <a:lnTo>
                    <a:pt x="2238" y="42"/>
                  </a:lnTo>
                  <a:close/>
                  <a:moveTo>
                    <a:pt x="1679" y="42"/>
                  </a:moveTo>
                  <a:lnTo>
                    <a:pt x="1675" y="44"/>
                  </a:lnTo>
                  <a:lnTo>
                    <a:pt x="1670" y="44"/>
                  </a:lnTo>
                  <a:lnTo>
                    <a:pt x="1668" y="44"/>
                  </a:lnTo>
                  <a:lnTo>
                    <a:pt x="1670" y="48"/>
                  </a:lnTo>
                  <a:lnTo>
                    <a:pt x="1672" y="51"/>
                  </a:lnTo>
                  <a:lnTo>
                    <a:pt x="1674" y="55"/>
                  </a:lnTo>
                  <a:lnTo>
                    <a:pt x="1674" y="57"/>
                  </a:lnTo>
                  <a:lnTo>
                    <a:pt x="1675" y="57"/>
                  </a:lnTo>
                  <a:lnTo>
                    <a:pt x="1679" y="59"/>
                  </a:lnTo>
                  <a:lnTo>
                    <a:pt x="1683" y="57"/>
                  </a:lnTo>
                  <a:lnTo>
                    <a:pt x="1686" y="57"/>
                  </a:lnTo>
                  <a:lnTo>
                    <a:pt x="1686" y="55"/>
                  </a:lnTo>
                  <a:lnTo>
                    <a:pt x="1686" y="51"/>
                  </a:lnTo>
                  <a:lnTo>
                    <a:pt x="1688" y="48"/>
                  </a:lnTo>
                  <a:lnTo>
                    <a:pt x="1690" y="44"/>
                  </a:lnTo>
                  <a:lnTo>
                    <a:pt x="1688" y="44"/>
                  </a:lnTo>
                  <a:lnTo>
                    <a:pt x="1683" y="44"/>
                  </a:lnTo>
                  <a:lnTo>
                    <a:pt x="1679" y="42"/>
                  </a:lnTo>
                  <a:close/>
                  <a:moveTo>
                    <a:pt x="1595" y="42"/>
                  </a:moveTo>
                  <a:lnTo>
                    <a:pt x="1589" y="44"/>
                  </a:lnTo>
                  <a:lnTo>
                    <a:pt x="1585" y="44"/>
                  </a:lnTo>
                  <a:lnTo>
                    <a:pt x="1582" y="44"/>
                  </a:lnTo>
                  <a:lnTo>
                    <a:pt x="1585" y="48"/>
                  </a:lnTo>
                  <a:lnTo>
                    <a:pt x="1587" y="51"/>
                  </a:lnTo>
                  <a:lnTo>
                    <a:pt x="1587" y="55"/>
                  </a:lnTo>
                  <a:lnTo>
                    <a:pt x="1587" y="57"/>
                  </a:lnTo>
                  <a:lnTo>
                    <a:pt x="1591" y="57"/>
                  </a:lnTo>
                  <a:lnTo>
                    <a:pt x="1595" y="59"/>
                  </a:lnTo>
                  <a:lnTo>
                    <a:pt x="1596" y="57"/>
                  </a:lnTo>
                  <a:lnTo>
                    <a:pt x="1600" y="57"/>
                  </a:lnTo>
                  <a:lnTo>
                    <a:pt x="1600" y="55"/>
                  </a:lnTo>
                  <a:lnTo>
                    <a:pt x="1600" y="51"/>
                  </a:lnTo>
                  <a:lnTo>
                    <a:pt x="1602" y="48"/>
                  </a:lnTo>
                  <a:lnTo>
                    <a:pt x="1606" y="44"/>
                  </a:lnTo>
                  <a:lnTo>
                    <a:pt x="1602" y="44"/>
                  </a:lnTo>
                  <a:lnTo>
                    <a:pt x="1598" y="44"/>
                  </a:lnTo>
                  <a:lnTo>
                    <a:pt x="1595" y="42"/>
                  </a:lnTo>
                  <a:close/>
                  <a:moveTo>
                    <a:pt x="1464" y="42"/>
                  </a:moveTo>
                  <a:lnTo>
                    <a:pt x="1461" y="44"/>
                  </a:lnTo>
                  <a:lnTo>
                    <a:pt x="1457" y="44"/>
                  </a:lnTo>
                  <a:lnTo>
                    <a:pt x="1453" y="44"/>
                  </a:lnTo>
                  <a:lnTo>
                    <a:pt x="1457" y="48"/>
                  </a:lnTo>
                  <a:lnTo>
                    <a:pt x="1459" y="51"/>
                  </a:lnTo>
                  <a:lnTo>
                    <a:pt x="1459" y="55"/>
                  </a:lnTo>
                  <a:lnTo>
                    <a:pt x="1459" y="57"/>
                  </a:lnTo>
                  <a:lnTo>
                    <a:pt x="1462" y="57"/>
                  </a:lnTo>
                  <a:lnTo>
                    <a:pt x="1464" y="59"/>
                  </a:lnTo>
                  <a:lnTo>
                    <a:pt x="1468" y="57"/>
                  </a:lnTo>
                  <a:lnTo>
                    <a:pt x="1472" y="57"/>
                  </a:lnTo>
                  <a:lnTo>
                    <a:pt x="1472" y="55"/>
                  </a:lnTo>
                  <a:lnTo>
                    <a:pt x="1472" y="51"/>
                  </a:lnTo>
                  <a:lnTo>
                    <a:pt x="1473" y="48"/>
                  </a:lnTo>
                  <a:lnTo>
                    <a:pt x="1477" y="44"/>
                  </a:lnTo>
                  <a:lnTo>
                    <a:pt x="1473" y="44"/>
                  </a:lnTo>
                  <a:lnTo>
                    <a:pt x="1470" y="44"/>
                  </a:lnTo>
                  <a:lnTo>
                    <a:pt x="1464" y="42"/>
                  </a:lnTo>
                  <a:close/>
                  <a:moveTo>
                    <a:pt x="2366" y="42"/>
                  </a:moveTo>
                  <a:lnTo>
                    <a:pt x="2362" y="44"/>
                  </a:lnTo>
                  <a:lnTo>
                    <a:pt x="2357" y="44"/>
                  </a:lnTo>
                  <a:lnTo>
                    <a:pt x="2355" y="44"/>
                  </a:lnTo>
                  <a:lnTo>
                    <a:pt x="2357" y="48"/>
                  </a:lnTo>
                  <a:lnTo>
                    <a:pt x="2359" y="51"/>
                  </a:lnTo>
                  <a:lnTo>
                    <a:pt x="2361" y="55"/>
                  </a:lnTo>
                  <a:lnTo>
                    <a:pt x="2359" y="57"/>
                  </a:lnTo>
                  <a:lnTo>
                    <a:pt x="2362" y="57"/>
                  </a:lnTo>
                  <a:lnTo>
                    <a:pt x="2366" y="59"/>
                  </a:lnTo>
                  <a:lnTo>
                    <a:pt x="2370" y="57"/>
                  </a:lnTo>
                  <a:lnTo>
                    <a:pt x="2373" y="57"/>
                  </a:lnTo>
                  <a:lnTo>
                    <a:pt x="2372" y="55"/>
                  </a:lnTo>
                  <a:lnTo>
                    <a:pt x="2373" y="51"/>
                  </a:lnTo>
                  <a:lnTo>
                    <a:pt x="2375" y="48"/>
                  </a:lnTo>
                  <a:lnTo>
                    <a:pt x="2377" y="44"/>
                  </a:lnTo>
                  <a:lnTo>
                    <a:pt x="2375" y="44"/>
                  </a:lnTo>
                  <a:lnTo>
                    <a:pt x="2370" y="44"/>
                  </a:lnTo>
                  <a:lnTo>
                    <a:pt x="2366" y="42"/>
                  </a:lnTo>
                  <a:close/>
                  <a:moveTo>
                    <a:pt x="2151" y="42"/>
                  </a:moveTo>
                  <a:lnTo>
                    <a:pt x="2148" y="44"/>
                  </a:lnTo>
                  <a:lnTo>
                    <a:pt x="2144" y="44"/>
                  </a:lnTo>
                  <a:lnTo>
                    <a:pt x="2140" y="44"/>
                  </a:lnTo>
                  <a:lnTo>
                    <a:pt x="2144" y="48"/>
                  </a:lnTo>
                  <a:lnTo>
                    <a:pt x="2146" y="51"/>
                  </a:lnTo>
                  <a:lnTo>
                    <a:pt x="2146" y="55"/>
                  </a:lnTo>
                  <a:lnTo>
                    <a:pt x="2146" y="57"/>
                  </a:lnTo>
                  <a:lnTo>
                    <a:pt x="2149" y="57"/>
                  </a:lnTo>
                  <a:lnTo>
                    <a:pt x="2151" y="59"/>
                  </a:lnTo>
                  <a:lnTo>
                    <a:pt x="2155" y="57"/>
                  </a:lnTo>
                  <a:lnTo>
                    <a:pt x="2159" y="57"/>
                  </a:lnTo>
                  <a:lnTo>
                    <a:pt x="2159" y="55"/>
                  </a:lnTo>
                  <a:lnTo>
                    <a:pt x="2159" y="51"/>
                  </a:lnTo>
                  <a:lnTo>
                    <a:pt x="2160" y="48"/>
                  </a:lnTo>
                  <a:lnTo>
                    <a:pt x="2164" y="44"/>
                  </a:lnTo>
                  <a:lnTo>
                    <a:pt x="2160" y="44"/>
                  </a:lnTo>
                  <a:lnTo>
                    <a:pt x="2157" y="44"/>
                  </a:lnTo>
                  <a:lnTo>
                    <a:pt x="2151" y="42"/>
                  </a:lnTo>
                  <a:close/>
                  <a:moveTo>
                    <a:pt x="2023" y="42"/>
                  </a:moveTo>
                  <a:lnTo>
                    <a:pt x="2019" y="44"/>
                  </a:lnTo>
                  <a:lnTo>
                    <a:pt x="2013" y="44"/>
                  </a:lnTo>
                  <a:lnTo>
                    <a:pt x="2012" y="44"/>
                  </a:lnTo>
                  <a:lnTo>
                    <a:pt x="2015" y="48"/>
                  </a:lnTo>
                  <a:lnTo>
                    <a:pt x="2017" y="51"/>
                  </a:lnTo>
                  <a:lnTo>
                    <a:pt x="2017" y="55"/>
                  </a:lnTo>
                  <a:lnTo>
                    <a:pt x="2017" y="57"/>
                  </a:lnTo>
                  <a:lnTo>
                    <a:pt x="2021" y="57"/>
                  </a:lnTo>
                  <a:lnTo>
                    <a:pt x="2023" y="59"/>
                  </a:lnTo>
                  <a:lnTo>
                    <a:pt x="2026" y="57"/>
                  </a:lnTo>
                  <a:lnTo>
                    <a:pt x="2030" y="57"/>
                  </a:lnTo>
                  <a:lnTo>
                    <a:pt x="2030" y="55"/>
                  </a:lnTo>
                  <a:lnTo>
                    <a:pt x="2030" y="51"/>
                  </a:lnTo>
                  <a:lnTo>
                    <a:pt x="2032" y="48"/>
                  </a:lnTo>
                  <a:lnTo>
                    <a:pt x="2034" y="44"/>
                  </a:lnTo>
                  <a:lnTo>
                    <a:pt x="2032" y="44"/>
                  </a:lnTo>
                  <a:lnTo>
                    <a:pt x="2026" y="44"/>
                  </a:lnTo>
                  <a:lnTo>
                    <a:pt x="2023" y="42"/>
                  </a:lnTo>
                  <a:close/>
                  <a:moveTo>
                    <a:pt x="1938" y="42"/>
                  </a:moveTo>
                  <a:lnTo>
                    <a:pt x="1934" y="44"/>
                  </a:lnTo>
                  <a:lnTo>
                    <a:pt x="1929" y="44"/>
                  </a:lnTo>
                  <a:lnTo>
                    <a:pt x="1927" y="44"/>
                  </a:lnTo>
                  <a:lnTo>
                    <a:pt x="1929" y="48"/>
                  </a:lnTo>
                  <a:lnTo>
                    <a:pt x="1931" y="51"/>
                  </a:lnTo>
                  <a:lnTo>
                    <a:pt x="1931" y="55"/>
                  </a:lnTo>
                  <a:lnTo>
                    <a:pt x="1931" y="57"/>
                  </a:lnTo>
                  <a:lnTo>
                    <a:pt x="1934" y="57"/>
                  </a:lnTo>
                  <a:lnTo>
                    <a:pt x="1938" y="59"/>
                  </a:lnTo>
                  <a:lnTo>
                    <a:pt x="1940" y="57"/>
                  </a:lnTo>
                  <a:lnTo>
                    <a:pt x="1944" y="57"/>
                  </a:lnTo>
                  <a:lnTo>
                    <a:pt x="1944" y="55"/>
                  </a:lnTo>
                  <a:lnTo>
                    <a:pt x="1945" y="51"/>
                  </a:lnTo>
                  <a:lnTo>
                    <a:pt x="1947" y="48"/>
                  </a:lnTo>
                  <a:lnTo>
                    <a:pt x="1949" y="44"/>
                  </a:lnTo>
                  <a:lnTo>
                    <a:pt x="1945" y="44"/>
                  </a:lnTo>
                  <a:lnTo>
                    <a:pt x="1942" y="44"/>
                  </a:lnTo>
                  <a:lnTo>
                    <a:pt x="1938" y="42"/>
                  </a:lnTo>
                  <a:close/>
                  <a:moveTo>
                    <a:pt x="1810" y="42"/>
                  </a:moveTo>
                  <a:lnTo>
                    <a:pt x="1804" y="44"/>
                  </a:lnTo>
                  <a:lnTo>
                    <a:pt x="1800" y="44"/>
                  </a:lnTo>
                  <a:lnTo>
                    <a:pt x="1799" y="44"/>
                  </a:lnTo>
                  <a:lnTo>
                    <a:pt x="1800" y="48"/>
                  </a:lnTo>
                  <a:lnTo>
                    <a:pt x="1802" y="51"/>
                  </a:lnTo>
                  <a:lnTo>
                    <a:pt x="1802" y="55"/>
                  </a:lnTo>
                  <a:lnTo>
                    <a:pt x="1802" y="57"/>
                  </a:lnTo>
                  <a:lnTo>
                    <a:pt x="1806" y="57"/>
                  </a:lnTo>
                  <a:lnTo>
                    <a:pt x="1810" y="59"/>
                  </a:lnTo>
                  <a:lnTo>
                    <a:pt x="1811" y="57"/>
                  </a:lnTo>
                  <a:lnTo>
                    <a:pt x="1815" y="57"/>
                  </a:lnTo>
                  <a:lnTo>
                    <a:pt x="1815" y="55"/>
                  </a:lnTo>
                  <a:lnTo>
                    <a:pt x="1815" y="51"/>
                  </a:lnTo>
                  <a:lnTo>
                    <a:pt x="1817" y="48"/>
                  </a:lnTo>
                  <a:lnTo>
                    <a:pt x="1821" y="44"/>
                  </a:lnTo>
                  <a:lnTo>
                    <a:pt x="1817" y="44"/>
                  </a:lnTo>
                  <a:lnTo>
                    <a:pt x="1813" y="44"/>
                  </a:lnTo>
                  <a:lnTo>
                    <a:pt x="1810" y="42"/>
                  </a:lnTo>
                  <a:close/>
                  <a:moveTo>
                    <a:pt x="2195" y="42"/>
                  </a:moveTo>
                  <a:lnTo>
                    <a:pt x="2190" y="44"/>
                  </a:lnTo>
                  <a:lnTo>
                    <a:pt x="2186" y="44"/>
                  </a:lnTo>
                  <a:lnTo>
                    <a:pt x="2182" y="44"/>
                  </a:lnTo>
                  <a:lnTo>
                    <a:pt x="2186" y="48"/>
                  </a:lnTo>
                  <a:lnTo>
                    <a:pt x="2188" y="51"/>
                  </a:lnTo>
                  <a:lnTo>
                    <a:pt x="2188" y="55"/>
                  </a:lnTo>
                  <a:lnTo>
                    <a:pt x="2188" y="57"/>
                  </a:lnTo>
                  <a:lnTo>
                    <a:pt x="2192" y="57"/>
                  </a:lnTo>
                  <a:lnTo>
                    <a:pt x="2195" y="59"/>
                  </a:lnTo>
                  <a:lnTo>
                    <a:pt x="2197" y="57"/>
                  </a:lnTo>
                  <a:lnTo>
                    <a:pt x="2201" y="57"/>
                  </a:lnTo>
                  <a:lnTo>
                    <a:pt x="2201" y="55"/>
                  </a:lnTo>
                  <a:lnTo>
                    <a:pt x="2201" y="51"/>
                  </a:lnTo>
                  <a:lnTo>
                    <a:pt x="2203" y="48"/>
                  </a:lnTo>
                  <a:lnTo>
                    <a:pt x="2206" y="44"/>
                  </a:lnTo>
                  <a:lnTo>
                    <a:pt x="2203" y="44"/>
                  </a:lnTo>
                  <a:lnTo>
                    <a:pt x="2199" y="44"/>
                  </a:lnTo>
                  <a:lnTo>
                    <a:pt x="2195" y="42"/>
                  </a:lnTo>
                  <a:close/>
                  <a:moveTo>
                    <a:pt x="1980" y="42"/>
                  </a:moveTo>
                  <a:lnTo>
                    <a:pt x="1977" y="44"/>
                  </a:lnTo>
                  <a:lnTo>
                    <a:pt x="1971" y="44"/>
                  </a:lnTo>
                  <a:lnTo>
                    <a:pt x="1969" y="44"/>
                  </a:lnTo>
                  <a:lnTo>
                    <a:pt x="1971" y="48"/>
                  </a:lnTo>
                  <a:lnTo>
                    <a:pt x="1973" y="51"/>
                  </a:lnTo>
                  <a:lnTo>
                    <a:pt x="1975" y="55"/>
                  </a:lnTo>
                  <a:lnTo>
                    <a:pt x="1973" y="57"/>
                  </a:lnTo>
                  <a:lnTo>
                    <a:pt x="1977" y="57"/>
                  </a:lnTo>
                  <a:lnTo>
                    <a:pt x="1980" y="59"/>
                  </a:lnTo>
                  <a:lnTo>
                    <a:pt x="1984" y="57"/>
                  </a:lnTo>
                  <a:lnTo>
                    <a:pt x="1988" y="57"/>
                  </a:lnTo>
                  <a:lnTo>
                    <a:pt x="1988" y="55"/>
                  </a:lnTo>
                  <a:lnTo>
                    <a:pt x="1988" y="51"/>
                  </a:lnTo>
                  <a:lnTo>
                    <a:pt x="1990" y="48"/>
                  </a:lnTo>
                  <a:lnTo>
                    <a:pt x="1991" y="44"/>
                  </a:lnTo>
                  <a:lnTo>
                    <a:pt x="1990" y="44"/>
                  </a:lnTo>
                  <a:lnTo>
                    <a:pt x="1984" y="44"/>
                  </a:lnTo>
                  <a:lnTo>
                    <a:pt x="1980" y="42"/>
                  </a:lnTo>
                  <a:close/>
                  <a:moveTo>
                    <a:pt x="1637" y="42"/>
                  </a:moveTo>
                  <a:lnTo>
                    <a:pt x="1633" y="44"/>
                  </a:lnTo>
                  <a:lnTo>
                    <a:pt x="1628" y="44"/>
                  </a:lnTo>
                  <a:lnTo>
                    <a:pt x="1626" y="44"/>
                  </a:lnTo>
                  <a:lnTo>
                    <a:pt x="1628" y="48"/>
                  </a:lnTo>
                  <a:lnTo>
                    <a:pt x="1630" y="51"/>
                  </a:lnTo>
                  <a:lnTo>
                    <a:pt x="1630" y="55"/>
                  </a:lnTo>
                  <a:lnTo>
                    <a:pt x="1630" y="57"/>
                  </a:lnTo>
                  <a:lnTo>
                    <a:pt x="1633" y="57"/>
                  </a:lnTo>
                  <a:lnTo>
                    <a:pt x="1637" y="59"/>
                  </a:lnTo>
                  <a:lnTo>
                    <a:pt x="1641" y="57"/>
                  </a:lnTo>
                  <a:lnTo>
                    <a:pt x="1642" y="57"/>
                  </a:lnTo>
                  <a:lnTo>
                    <a:pt x="1642" y="55"/>
                  </a:lnTo>
                  <a:lnTo>
                    <a:pt x="1644" y="51"/>
                  </a:lnTo>
                  <a:lnTo>
                    <a:pt x="1646" y="48"/>
                  </a:lnTo>
                  <a:lnTo>
                    <a:pt x="1648" y="44"/>
                  </a:lnTo>
                  <a:lnTo>
                    <a:pt x="1646" y="44"/>
                  </a:lnTo>
                  <a:lnTo>
                    <a:pt x="1641" y="44"/>
                  </a:lnTo>
                  <a:lnTo>
                    <a:pt x="1637" y="42"/>
                  </a:lnTo>
                  <a:close/>
                  <a:moveTo>
                    <a:pt x="2280" y="42"/>
                  </a:moveTo>
                  <a:lnTo>
                    <a:pt x="2276" y="44"/>
                  </a:lnTo>
                  <a:lnTo>
                    <a:pt x="2271" y="44"/>
                  </a:lnTo>
                  <a:lnTo>
                    <a:pt x="2269" y="44"/>
                  </a:lnTo>
                  <a:lnTo>
                    <a:pt x="2271" y="48"/>
                  </a:lnTo>
                  <a:lnTo>
                    <a:pt x="2272" y="51"/>
                  </a:lnTo>
                  <a:lnTo>
                    <a:pt x="2274" y="55"/>
                  </a:lnTo>
                  <a:lnTo>
                    <a:pt x="2272" y="57"/>
                  </a:lnTo>
                  <a:lnTo>
                    <a:pt x="2276" y="57"/>
                  </a:lnTo>
                  <a:lnTo>
                    <a:pt x="2280" y="59"/>
                  </a:lnTo>
                  <a:lnTo>
                    <a:pt x="2283" y="57"/>
                  </a:lnTo>
                  <a:lnTo>
                    <a:pt x="2287" y="57"/>
                  </a:lnTo>
                  <a:lnTo>
                    <a:pt x="2287" y="55"/>
                  </a:lnTo>
                  <a:lnTo>
                    <a:pt x="2287" y="51"/>
                  </a:lnTo>
                  <a:lnTo>
                    <a:pt x="2289" y="48"/>
                  </a:lnTo>
                  <a:lnTo>
                    <a:pt x="2291" y="44"/>
                  </a:lnTo>
                  <a:lnTo>
                    <a:pt x="2289" y="44"/>
                  </a:lnTo>
                  <a:lnTo>
                    <a:pt x="2283" y="44"/>
                  </a:lnTo>
                  <a:lnTo>
                    <a:pt x="2280" y="42"/>
                  </a:lnTo>
                  <a:close/>
                  <a:moveTo>
                    <a:pt x="2065" y="42"/>
                  </a:moveTo>
                  <a:lnTo>
                    <a:pt x="2061" y="44"/>
                  </a:lnTo>
                  <a:lnTo>
                    <a:pt x="2058" y="44"/>
                  </a:lnTo>
                  <a:lnTo>
                    <a:pt x="2054" y="44"/>
                  </a:lnTo>
                  <a:lnTo>
                    <a:pt x="2058" y="48"/>
                  </a:lnTo>
                  <a:lnTo>
                    <a:pt x="2059" y="51"/>
                  </a:lnTo>
                  <a:lnTo>
                    <a:pt x="2059" y="55"/>
                  </a:lnTo>
                  <a:lnTo>
                    <a:pt x="2059" y="57"/>
                  </a:lnTo>
                  <a:lnTo>
                    <a:pt x="2063" y="57"/>
                  </a:lnTo>
                  <a:lnTo>
                    <a:pt x="2065" y="59"/>
                  </a:lnTo>
                  <a:lnTo>
                    <a:pt x="2069" y="57"/>
                  </a:lnTo>
                  <a:lnTo>
                    <a:pt x="2072" y="57"/>
                  </a:lnTo>
                  <a:lnTo>
                    <a:pt x="2072" y="55"/>
                  </a:lnTo>
                  <a:lnTo>
                    <a:pt x="2072" y="51"/>
                  </a:lnTo>
                  <a:lnTo>
                    <a:pt x="2074" y="48"/>
                  </a:lnTo>
                  <a:lnTo>
                    <a:pt x="2078" y="44"/>
                  </a:lnTo>
                  <a:lnTo>
                    <a:pt x="2074" y="44"/>
                  </a:lnTo>
                  <a:lnTo>
                    <a:pt x="2070" y="44"/>
                  </a:lnTo>
                  <a:lnTo>
                    <a:pt x="2065" y="42"/>
                  </a:lnTo>
                  <a:close/>
                  <a:moveTo>
                    <a:pt x="1852" y="42"/>
                  </a:moveTo>
                  <a:lnTo>
                    <a:pt x="1848" y="44"/>
                  </a:lnTo>
                  <a:lnTo>
                    <a:pt x="1843" y="44"/>
                  </a:lnTo>
                  <a:lnTo>
                    <a:pt x="1841" y="44"/>
                  </a:lnTo>
                  <a:lnTo>
                    <a:pt x="1843" y="48"/>
                  </a:lnTo>
                  <a:lnTo>
                    <a:pt x="1844" y="51"/>
                  </a:lnTo>
                  <a:lnTo>
                    <a:pt x="1844" y="55"/>
                  </a:lnTo>
                  <a:lnTo>
                    <a:pt x="1844" y="57"/>
                  </a:lnTo>
                  <a:lnTo>
                    <a:pt x="1848" y="57"/>
                  </a:lnTo>
                  <a:lnTo>
                    <a:pt x="1852" y="59"/>
                  </a:lnTo>
                  <a:lnTo>
                    <a:pt x="1855" y="57"/>
                  </a:lnTo>
                  <a:lnTo>
                    <a:pt x="1859" y="57"/>
                  </a:lnTo>
                  <a:lnTo>
                    <a:pt x="1857" y="55"/>
                  </a:lnTo>
                  <a:lnTo>
                    <a:pt x="1859" y="51"/>
                  </a:lnTo>
                  <a:lnTo>
                    <a:pt x="1861" y="48"/>
                  </a:lnTo>
                  <a:lnTo>
                    <a:pt x="1863" y="44"/>
                  </a:lnTo>
                  <a:lnTo>
                    <a:pt x="1861" y="44"/>
                  </a:lnTo>
                  <a:lnTo>
                    <a:pt x="1855" y="44"/>
                  </a:lnTo>
                  <a:lnTo>
                    <a:pt x="1852" y="42"/>
                  </a:lnTo>
                  <a:close/>
                  <a:moveTo>
                    <a:pt x="1721" y="42"/>
                  </a:moveTo>
                  <a:lnTo>
                    <a:pt x="1718" y="44"/>
                  </a:lnTo>
                  <a:lnTo>
                    <a:pt x="1712" y="44"/>
                  </a:lnTo>
                  <a:lnTo>
                    <a:pt x="1710" y="44"/>
                  </a:lnTo>
                  <a:lnTo>
                    <a:pt x="1714" y="48"/>
                  </a:lnTo>
                  <a:lnTo>
                    <a:pt x="1714" y="51"/>
                  </a:lnTo>
                  <a:lnTo>
                    <a:pt x="1716" y="55"/>
                  </a:lnTo>
                  <a:lnTo>
                    <a:pt x="1716" y="57"/>
                  </a:lnTo>
                  <a:lnTo>
                    <a:pt x="1720" y="57"/>
                  </a:lnTo>
                  <a:lnTo>
                    <a:pt x="1721" y="59"/>
                  </a:lnTo>
                  <a:lnTo>
                    <a:pt x="1725" y="57"/>
                  </a:lnTo>
                  <a:lnTo>
                    <a:pt x="1729" y="57"/>
                  </a:lnTo>
                  <a:lnTo>
                    <a:pt x="1729" y="55"/>
                  </a:lnTo>
                  <a:lnTo>
                    <a:pt x="1729" y="51"/>
                  </a:lnTo>
                  <a:lnTo>
                    <a:pt x="1731" y="48"/>
                  </a:lnTo>
                  <a:lnTo>
                    <a:pt x="1734" y="44"/>
                  </a:lnTo>
                  <a:lnTo>
                    <a:pt x="1731" y="44"/>
                  </a:lnTo>
                  <a:lnTo>
                    <a:pt x="1727" y="44"/>
                  </a:lnTo>
                  <a:lnTo>
                    <a:pt x="1721" y="42"/>
                  </a:lnTo>
                  <a:close/>
                  <a:moveTo>
                    <a:pt x="1508" y="42"/>
                  </a:moveTo>
                  <a:lnTo>
                    <a:pt x="1503" y="44"/>
                  </a:lnTo>
                  <a:lnTo>
                    <a:pt x="1499" y="44"/>
                  </a:lnTo>
                  <a:lnTo>
                    <a:pt x="1497" y="44"/>
                  </a:lnTo>
                  <a:lnTo>
                    <a:pt x="1499" y="48"/>
                  </a:lnTo>
                  <a:lnTo>
                    <a:pt x="1501" y="51"/>
                  </a:lnTo>
                  <a:lnTo>
                    <a:pt x="1501" y="55"/>
                  </a:lnTo>
                  <a:lnTo>
                    <a:pt x="1501" y="57"/>
                  </a:lnTo>
                  <a:lnTo>
                    <a:pt x="1505" y="57"/>
                  </a:lnTo>
                  <a:lnTo>
                    <a:pt x="1508" y="59"/>
                  </a:lnTo>
                  <a:lnTo>
                    <a:pt x="1510" y="57"/>
                  </a:lnTo>
                  <a:lnTo>
                    <a:pt x="1514" y="57"/>
                  </a:lnTo>
                  <a:lnTo>
                    <a:pt x="1514" y="55"/>
                  </a:lnTo>
                  <a:lnTo>
                    <a:pt x="1516" y="51"/>
                  </a:lnTo>
                  <a:lnTo>
                    <a:pt x="1517" y="48"/>
                  </a:lnTo>
                  <a:lnTo>
                    <a:pt x="1519" y="44"/>
                  </a:lnTo>
                  <a:lnTo>
                    <a:pt x="1517" y="44"/>
                  </a:lnTo>
                  <a:lnTo>
                    <a:pt x="1512" y="44"/>
                  </a:lnTo>
                  <a:lnTo>
                    <a:pt x="1508" y="42"/>
                  </a:lnTo>
                  <a:close/>
                  <a:moveTo>
                    <a:pt x="2493" y="42"/>
                  </a:moveTo>
                  <a:lnTo>
                    <a:pt x="2489" y="44"/>
                  </a:lnTo>
                  <a:lnTo>
                    <a:pt x="2484" y="44"/>
                  </a:lnTo>
                  <a:lnTo>
                    <a:pt x="2482" y="44"/>
                  </a:lnTo>
                  <a:lnTo>
                    <a:pt x="2484" y="48"/>
                  </a:lnTo>
                  <a:lnTo>
                    <a:pt x="2486" y="51"/>
                  </a:lnTo>
                  <a:lnTo>
                    <a:pt x="2487" y="55"/>
                  </a:lnTo>
                  <a:lnTo>
                    <a:pt x="2487" y="57"/>
                  </a:lnTo>
                  <a:lnTo>
                    <a:pt x="2491" y="57"/>
                  </a:lnTo>
                  <a:lnTo>
                    <a:pt x="2493" y="59"/>
                  </a:lnTo>
                  <a:lnTo>
                    <a:pt x="2497" y="57"/>
                  </a:lnTo>
                  <a:lnTo>
                    <a:pt x="2500" y="57"/>
                  </a:lnTo>
                  <a:lnTo>
                    <a:pt x="2500" y="55"/>
                  </a:lnTo>
                  <a:lnTo>
                    <a:pt x="2500" y="51"/>
                  </a:lnTo>
                  <a:lnTo>
                    <a:pt x="2502" y="48"/>
                  </a:lnTo>
                  <a:lnTo>
                    <a:pt x="2506" y="44"/>
                  </a:lnTo>
                  <a:lnTo>
                    <a:pt x="2502" y="44"/>
                  </a:lnTo>
                  <a:lnTo>
                    <a:pt x="2498" y="44"/>
                  </a:lnTo>
                  <a:lnTo>
                    <a:pt x="2493" y="42"/>
                  </a:lnTo>
                  <a:close/>
                  <a:moveTo>
                    <a:pt x="2408" y="42"/>
                  </a:moveTo>
                  <a:lnTo>
                    <a:pt x="2405" y="44"/>
                  </a:lnTo>
                  <a:lnTo>
                    <a:pt x="2399" y="44"/>
                  </a:lnTo>
                  <a:lnTo>
                    <a:pt x="2397" y="44"/>
                  </a:lnTo>
                  <a:lnTo>
                    <a:pt x="2399" y="48"/>
                  </a:lnTo>
                  <a:lnTo>
                    <a:pt x="2401" y="51"/>
                  </a:lnTo>
                  <a:lnTo>
                    <a:pt x="2403" y="55"/>
                  </a:lnTo>
                  <a:lnTo>
                    <a:pt x="2403" y="57"/>
                  </a:lnTo>
                  <a:lnTo>
                    <a:pt x="2407" y="57"/>
                  </a:lnTo>
                  <a:lnTo>
                    <a:pt x="2408" y="59"/>
                  </a:lnTo>
                  <a:lnTo>
                    <a:pt x="2412" y="57"/>
                  </a:lnTo>
                  <a:lnTo>
                    <a:pt x="2416" y="57"/>
                  </a:lnTo>
                  <a:lnTo>
                    <a:pt x="2416" y="55"/>
                  </a:lnTo>
                  <a:lnTo>
                    <a:pt x="2416" y="51"/>
                  </a:lnTo>
                  <a:lnTo>
                    <a:pt x="2418" y="48"/>
                  </a:lnTo>
                  <a:lnTo>
                    <a:pt x="2421" y="44"/>
                  </a:lnTo>
                  <a:lnTo>
                    <a:pt x="2418" y="44"/>
                  </a:lnTo>
                  <a:lnTo>
                    <a:pt x="2414" y="44"/>
                  </a:lnTo>
                  <a:lnTo>
                    <a:pt x="2408" y="42"/>
                  </a:lnTo>
                  <a:close/>
                  <a:moveTo>
                    <a:pt x="2109" y="42"/>
                  </a:moveTo>
                  <a:lnTo>
                    <a:pt x="2105" y="44"/>
                  </a:lnTo>
                  <a:lnTo>
                    <a:pt x="2100" y="44"/>
                  </a:lnTo>
                  <a:lnTo>
                    <a:pt x="2098" y="44"/>
                  </a:lnTo>
                  <a:lnTo>
                    <a:pt x="2100" y="48"/>
                  </a:lnTo>
                  <a:lnTo>
                    <a:pt x="2102" y="51"/>
                  </a:lnTo>
                  <a:lnTo>
                    <a:pt x="2102" y="55"/>
                  </a:lnTo>
                  <a:lnTo>
                    <a:pt x="2102" y="57"/>
                  </a:lnTo>
                  <a:lnTo>
                    <a:pt x="2105" y="57"/>
                  </a:lnTo>
                  <a:lnTo>
                    <a:pt x="2109" y="59"/>
                  </a:lnTo>
                  <a:lnTo>
                    <a:pt x="2113" y="57"/>
                  </a:lnTo>
                  <a:lnTo>
                    <a:pt x="2116" y="57"/>
                  </a:lnTo>
                  <a:lnTo>
                    <a:pt x="2116" y="55"/>
                  </a:lnTo>
                  <a:lnTo>
                    <a:pt x="2116" y="51"/>
                  </a:lnTo>
                  <a:lnTo>
                    <a:pt x="2118" y="48"/>
                  </a:lnTo>
                  <a:lnTo>
                    <a:pt x="2120" y="44"/>
                  </a:lnTo>
                  <a:lnTo>
                    <a:pt x="2118" y="44"/>
                  </a:lnTo>
                  <a:lnTo>
                    <a:pt x="2113" y="44"/>
                  </a:lnTo>
                  <a:lnTo>
                    <a:pt x="2109" y="42"/>
                  </a:lnTo>
                  <a:close/>
                  <a:moveTo>
                    <a:pt x="1894" y="42"/>
                  </a:moveTo>
                  <a:lnTo>
                    <a:pt x="1890" y="44"/>
                  </a:lnTo>
                  <a:lnTo>
                    <a:pt x="1885" y="44"/>
                  </a:lnTo>
                  <a:lnTo>
                    <a:pt x="1883" y="44"/>
                  </a:lnTo>
                  <a:lnTo>
                    <a:pt x="1887" y="48"/>
                  </a:lnTo>
                  <a:lnTo>
                    <a:pt x="1887" y="51"/>
                  </a:lnTo>
                  <a:lnTo>
                    <a:pt x="1889" y="55"/>
                  </a:lnTo>
                  <a:lnTo>
                    <a:pt x="1889" y="57"/>
                  </a:lnTo>
                  <a:lnTo>
                    <a:pt x="1892" y="57"/>
                  </a:lnTo>
                  <a:lnTo>
                    <a:pt x="1894" y="59"/>
                  </a:lnTo>
                  <a:lnTo>
                    <a:pt x="1898" y="57"/>
                  </a:lnTo>
                  <a:lnTo>
                    <a:pt x="1901" y="57"/>
                  </a:lnTo>
                  <a:lnTo>
                    <a:pt x="1901" y="55"/>
                  </a:lnTo>
                  <a:lnTo>
                    <a:pt x="1901" y="51"/>
                  </a:lnTo>
                  <a:lnTo>
                    <a:pt x="1903" y="48"/>
                  </a:lnTo>
                  <a:lnTo>
                    <a:pt x="1907" y="44"/>
                  </a:lnTo>
                  <a:lnTo>
                    <a:pt x="1903" y="44"/>
                  </a:lnTo>
                  <a:lnTo>
                    <a:pt x="1900" y="44"/>
                  </a:lnTo>
                  <a:lnTo>
                    <a:pt x="1894" y="42"/>
                  </a:lnTo>
                  <a:close/>
                  <a:moveTo>
                    <a:pt x="2324" y="42"/>
                  </a:moveTo>
                  <a:lnTo>
                    <a:pt x="2318" y="44"/>
                  </a:lnTo>
                  <a:lnTo>
                    <a:pt x="2315" y="44"/>
                  </a:lnTo>
                  <a:lnTo>
                    <a:pt x="2311" y="44"/>
                  </a:lnTo>
                  <a:lnTo>
                    <a:pt x="2315" y="48"/>
                  </a:lnTo>
                  <a:lnTo>
                    <a:pt x="2317" y="51"/>
                  </a:lnTo>
                  <a:lnTo>
                    <a:pt x="2317" y="55"/>
                  </a:lnTo>
                  <a:lnTo>
                    <a:pt x="2317" y="57"/>
                  </a:lnTo>
                  <a:lnTo>
                    <a:pt x="2320" y="57"/>
                  </a:lnTo>
                  <a:lnTo>
                    <a:pt x="2324" y="59"/>
                  </a:lnTo>
                  <a:lnTo>
                    <a:pt x="2326" y="57"/>
                  </a:lnTo>
                  <a:lnTo>
                    <a:pt x="2329" y="57"/>
                  </a:lnTo>
                  <a:lnTo>
                    <a:pt x="2329" y="55"/>
                  </a:lnTo>
                  <a:lnTo>
                    <a:pt x="2331" y="51"/>
                  </a:lnTo>
                  <a:lnTo>
                    <a:pt x="2333" y="48"/>
                  </a:lnTo>
                  <a:lnTo>
                    <a:pt x="2335" y="44"/>
                  </a:lnTo>
                  <a:lnTo>
                    <a:pt x="2331" y="44"/>
                  </a:lnTo>
                  <a:lnTo>
                    <a:pt x="2328" y="44"/>
                  </a:lnTo>
                  <a:lnTo>
                    <a:pt x="2324" y="42"/>
                  </a:lnTo>
                  <a:close/>
                  <a:moveTo>
                    <a:pt x="1551" y="42"/>
                  </a:moveTo>
                  <a:lnTo>
                    <a:pt x="1547" y="44"/>
                  </a:lnTo>
                  <a:lnTo>
                    <a:pt x="1541" y="44"/>
                  </a:lnTo>
                  <a:lnTo>
                    <a:pt x="1540" y="44"/>
                  </a:lnTo>
                  <a:lnTo>
                    <a:pt x="1541" y="48"/>
                  </a:lnTo>
                  <a:lnTo>
                    <a:pt x="1543" y="51"/>
                  </a:lnTo>
                  <a:lnTo>
                    <a:pt x="1545" y="55"/>
                  </a:lnTo>
                  <a:lnTo>
                    <a:pt x="1545" y="57"/>
                  </a:lnTo>
                  <a:lnTo>
                    <a:pt x="1547" y="57"/>
                  </a:lnTo>
                  <a:lnTo>
                    <a:pt x="1551" y="59"/>
                  </a:lnTo>
                  <a:lnTo>
                    <a:pt x="1554" y="57"/>
                  </a:lnTo>
                  <a:lnTo>
                    <a:pt x="1558" y="57"/>
                  </a:lnTo>
                  <a:lnTo>
                    <a:pt x="1558" y="55"/>
                  </a:lnTo>
                  <a:lnTo>
                    <a:pt x="1558" y="51"/>
                  </a:lnTo>
                  <a:lnTo>
                    <a:pt x="1560" y="48"/>
                  </a:lnTo>
                  <a:lnTo>
                    <a:pt x="1563" y="44"/>
                  </a:lnTo>
                  <a:lnTo>
                    <a:pt x="1560" y="44"/>
                  </a:lnTo>
                  <a:lnTo>
                    <a:pt x="1554" y="44"/>
                  </a:lnTo>
                  <a:lnTo>
                    <a:pt x="1551" y="42"/>
                  </a:lnTo>
                  <a:close/>
                  <a:moveTo>
                    <a:pt x="1765" y="40"/>
                  </a:moveTo>
                  <a:lnTo>
                    <a:pt x="1762" y="44"/>
                  </a:lnTo>
                  <a:lnTo>
                    <a:pt x="1756" y="44"/>
                  </a:lnTo>
                  <a:lnTo>
                    <a:pt x="1753" y="44"/>
                  </a:lnTo>
                  <a:lnTo>
                    <a:pt x="1756" y="48"/>
                  </a:lnTo>
                  <a:lnTo>
                    <a:pt x="1758" y="51"/>
                  </a:lnTo>
                  <a:lnTo>
                    <a:pt x="1758" y="55"/>
                  </a:lnTo>
                  <a:lnTo>
                    <a:pt x="1758" y="57"/>
                  </a:lnTo>
                  <a:lnTo>
                    <a:pt x="1762" y="57"/>
                  </a:lnTo>
                  <a:lnTo>
                    <a:pt x="1765" y="59"/>
                  </a:lnTo>
                  <a:lnTo>
                    <a:pt x="1769" y="57"/>
                  </a:lnTo>
                  <a:lnTo>
                    <a:pt x="1773" y="57"/>
                  </a:lnTo>
                  <a:lnTo>
                    <a:pt x="1773" y="55"/>
                  </a:lnTo>
                  <a:lnTo>
                    <a:pt x="1773" y="51"/>
                  </a:lnTo>
                  <a:lnTo>
                    <a:pt x="1775" y="48"/>
                  </a:lnTo>
                  <a:lnTo>
                    <a:pt x="1778" y="44"/>
                  </a:lnTo>
                  <a:lnTo>
                    <a:pt x="1775" y="44"/>
                  </a:lnTo>
                  <a:lnTo>
                    <a:pt x="1769" y="44"/>
                  </a:lnTo>
                  <a:lnTo>
                    <a:pt x="1765" y="40"/>
                  </a:lnTo>
                  <a:close/>
                  <a:moveTo>
                    <a:pt x="4108" y="40"/>
                  </a:moveTo>
                  <a:lnTo>
                    <a:pt x="4113" y="42"/>
                  </a:lnTo>
                  <a:lnTo>
                    <a:pt x="4119" y="46"/>
                  </a:lnTo>
                  <a:lnTo>
                    <a:pt x="4122" y="50"/>
                  </a:lnTo>
                  <a:lnTo>
                    <a:pt x="4122" y="55"/>
                  </a:lnTo>
                  <a:lnTo>
                    <a:pt x="4122" y="57"/>
                  </a:lnTo>
                  <a:lnTo>
                    <a:pt x="4128" y="59"/>
                  </a:lnTo>
                  <a:lnTo>
                    <a:pt x="4131" y="63"/>
                  </a:lnTo>
                  <a:lnTo>
                    <a:pt x="4135" y="66"/>
                  </a:lnTo>
                  <a:lnTo>
                    <a:pt x="4135" y="72"/>
                  </a:lnTo>
                  <a:lnTo>
                    <a:pt x="4135" y="77"/>
                  </a:lnTo>
                  <a:lnTo>
                    <a:pt x="4131" y="83"/>
                  </a:lnTo>
                  <a:lnTo>
                    <a:pt x="4126" y="85"/>
                  </a:lnTo>
                  <a:lnTo>
                    <a:pt x="4120" y="86"/>
                  </a:lnTo>
                  <a:lnTo>
                    <a:pt x="4115" y="85"/>
                  </a:lnTo>
                  <a:lnTo>
                    <a:pt x="4111" y="83"/>
                  </a:lnTo>
                  <a:lnTo>
                    <a:pt x="4108" y="79"/>
                  </a:lnTo>
                  <a:lnTo>
                    <a:pt x="4104" y="83"/>
                  </a:lnTo>
                  <a:lnTo>
                    <a:pt x="4100" y="85"/>
                  </a:lnTo>
                  <a:lnTo>
                    <a:pt x="4095" y="86"/>
                  </a:lnTo>
                  <a:lnTo>
                    <a:pt x="4089" y="85"/>
                  </a:lnTo>
                  <a:lnTo>
                    <a:pt x="4085" y="83"/>
                  </a:lnTo>
                  <a:lnTo>
                    <a:pt x="4082" y="77"/>
                  </a:lnTo>
                  <a:lnTo>
                    <a:pt x="4080" y="72"/>
                  </a:lnTo>
                  <a:lnTo>
                    <a:pt x="4082" y="66"/>
                  </a:lnTo>
                  <a:lnTo>
                    <a:pt x="4084" y="63"/>
                  </a:lnTo>
                  <a:lnTo>
                    <a:pt x="4087" y="59"/>
                  </a:lnTo>
                  <a:lnTo>
                    <a:pt x="4093" y="57"/>
                  </a:lnTo>
                  <a:lnTo>
                    <a:pt x="4093" y="55"/>
                  </a:lnTo>
                  <a:lnTo>
                    <a:pt x="4095" y="50"/>
                  </a:lnTo>
                  <a:lnTo>
                    <a:pt x="4098" y="46"/>
                  </a:lnTo>
                  <a:lnTo>
                    <a:pt x="4102" y="42"/>
                  </a:lnTo>
                  <a:lnTo>
                    <a:pt x="4108" y="40"/>
                  </a:lnTo>
                  <a:close/>
                  <a:moveTo>
                    <a:pt x="4016" y="40"/>
                  </a:moveTo>
                  <a:lnTo>
                    <a:pt x="4021" y="42"/>
                  </a:lnTo>
                  <a:lnTo>
                    <a:pt x="4027" y="46"/>
                  </a:lnTo>
                  <a:lnTo>
                    <a:pt x="4029" y="50"/>
                  </a:lnTo>
                  <a:lnTo>
                    <a:pt x="4030" y="55"/>
                  </a:lnTo>
                  <a:lnTo>
                    <a:pt x="4030" y="57"/>
                  </a:lnTo>
                  <a:lnTo>
                    <a:pt x="4036" y="59"/>
                  </a:lnTo>
                  <a:lnTo>
                    <a:pt x="4040" y="63"/>
                  </a:lnTo>
                  <a:lnTo>
                    <a:pt x="4041" y="66"/>
                  </a:lnTo>
                  <a:lnTo>
                    <a:pt x="4043" y="72"/>
                  </a:lnTo>
                  <a:lnTo>
                    <a:pt x="4041" y="77"/>
                  </a:lnTo>
                  <a:lnTo>
                    <a:pt x="4038" y="83"/>
                  </a:lnTo>
                  <a:lnTo>
                    <a:pt x="4034" y="85"/>
                  </a:lnTo>
                  <a:lnTo>
                    <a:pt x="4029" y="86"/>
                  </a:lnTo>
                  <a:lnTo>
                    <a:pt x="4023" y="85"/>
                  </a:lnTo>
                  <a:lnTo>
                    <a:pt x="4018" y="83"/>
                  </a:lnTo>
                  <a:lnTo>
                    <a:pt x="4016" y="79"/>
                  </a:lnTo>
                  <a:lnTo>
                    <a:pt x="4012" y="83"/>
                  </a:lnTo>
                  <a:lnTo>
                    <a:pt x="4008" y="85"/>
                  </a:lnTo>
                  <a:lnTo>
                    <a:pt x="4003" y="86"/>
                  </a:lnTo>
                  <a:lnTo>
                    <a:pt x="3997" y="85"/>
                  </a:lnTo>
                  <a:lnTo>
                    <a:pt x="3992" y="83"/>
                  </a:lnTo>
                  <a:lnTo>
                    <a:pt x="3988" y="77"/>
                  </a:lnTo>
                  <a:lnTo>
                    <a:pt x="3988" y="72"/>
                  </a:lnTo>
                  <a:lnTo>
                    <a:pt x="3988" y="66"/>
                  </a:lnTo>
                  <a:lnTo>
                    <a:pt x="3992" y="63"/>
                  </a:lnTo>
                  <a:lnTo>
                    <a:pt x="3995" y="59"/>
                  </a:lnTo>
                  <a:lnTo>
                    <a:pt x="4001" y="57"/>
                  </a:lnTo>
                  <a:lnTo>
                    <a:pt x="4001" y="55"/>
                  </a:lnTo>
                  <a:lnTo>
                    <a:pt x="4001" y="50"/>
                  </a:lnTo>
                  <a:lnTo>
                    <a:pt x="4005" y="46"/>
                  </a:lnTo>
                  <a:lnTo>
                    <a:pt x="4010" y="42"/>
                  </a:lnTo>
                  <a:lnTo>
                    <a:pt x="4016" y="40"/>
                  </a:lnTo>
                  <a:close/>
                  <a:moveTo>
                    <a:pt x="202" y="40"/>
                  </a:moveTo>
                  <a:lnTo>
                    <a:pt x="208" y="40"/>
                  </a:lnTo>
                  <a:lnTo>
                    <a:pt x="213" y="44"/>
                  </a:lnTo>
                  <a:lnTo>
                    <a:pt x="217" y="50"/>
                  </a:lnTo>
                  <a:lnTo>
                    <a:pt x="217" y="55"/>
                  </a:lnTo>
                  <a:lnTo>
                    <a:pt x="217" y="55"/>
                  </a:lnTo>
                  <a:lnTo>
                    <a:pt x="221" y="57"/>
                  </a:lnTo>
                  <a:lnTo>
                    <a:pt x="224" y="59"/>
                  </a:lnTo>
                  <a:lnTo>
                    <a:pt x="226" y="57"/>
                  </a:lnTo>
                  <a:lnTo>
                    <a:pt x="230" y="55"/>
                  </a:lnTo>
                  <a:lnTo>
                    <a:pt x="230" y="55"/>
                  </a:lnTo>
                  <a:lnTo>
                    <a:pt x="232" y="50"/>
                  </a:lnTo>
                  <a:lnTo>
                    <a:pt x="235" y="44"/>
                  </a:lnTo>
                  <a:lnTo>
                    <a:pt x="239" y="40"/>
                  </a:lnTo>
                  <a:lnTo>
                    <a:pt x="244" y="40"/>
                  </a:lnTo>
                  <a:lnTo>
                    <a:pt x="252" y="40"/>
                  </a:lnTo>
                  <a:lnTo>
                    <a:pt x="255" y="44"/>
                  </a:lnTo>
                  <a:lnTo>
                    <a:pt x="259" y="50"/>
                  </a:lnTo>
                  <a:lnTo>
                    <a:pt x="261" y="55"/>
                  </a:lnTo>
                  <a:lnTo>
                    <a:pt x="259" y="55"/>
                  </a:lnTo>
                  <a:lnTo>
                    <a:pt x="263" y="57"/>
                  </a:lnTo>
                  <a:lnTo>
                    <a:pt x="267" y="59"/>
                  </a:lnTo>
                  <a:lnTo>
                    <a:pt x="270" y="57"/>
                  </a:lnTo>
                  <a:lnTo>
                    <a:pt x="274" y="55"/>
                  </a:lnTo>
                  <a:lnTo>
                    <a:pt x="274" y="55"/>
                  </a:lnTo>
                  <a:lnTo>
                    <a:pt x="274" y="50"/>
                  </a:lnTo>
                  <a:lnTo>
                    <a:pt x="278" y="44"/>
                  </a:lnTo>
                  <a:lnTo>
                    <a:pt x="283" y="40"/>
                  </a:lnTo>
                  <a:lnTo>
                    <a:pt x="289" y="40"/>
                  </a:lnTo>
                  <a:lnTo>
                    <a:pt x="294" y="40"/>
                  </a:lnTo>
                  <a:lnTo>
                    <a:pt x="300" y="44"/>
                  </a:lnTo>
                  <a:lnTo>
                    <a:pt x="301" y="50"/>
                  </a:lnTo>
                  <a:lnTo>
                    <a:pt x="303" y="55"/>
                  </a:lnTo>
                  <a:lnTo>
                    <a:pt x="303" y="55"/>
                  </a:lnTo>
                  <a:lnTo>
                    <a:pt x="307" y="57"/>
                  </a:lnTo>
                  <a:lnTo>
                    <a:pt x="311" y="59"/>
                  </a:lnTo>
                  <a:lnTo>
                    <a:pt x="314" y="57"/>
                  </a:lnTo>
                  <a:lnTo>
                    <a:pt x="318" y="55"/>
                  </a:lnTo>
                  <a:lnTo>
                    <a:pt x="318" y="55"/>
                  </a:lnTo>
                  <a:lnTo>
                    <a:pt x="318" y="50"/>
                  </a:lnTo>
                  <a:lnTo>
                    <a:pt x="322" y="44"/>
                  </a:lnTo>
                  <a:lnTo>
                    <a:pt x="327" y="40"/>
                  </a:lnTo>
                  <a:lnTo>
                    <a:pt x="333" y="40"/>
                  </a:lnTo>
                  <a:lnTo>
                    <a:pt x="338" y="40"/>
                  </a:lnTo>
                  <a:lnTo>
                    <a:pt x="344" y="44"/>
                  </a:lnTo>
                  <a:lnTo>
                    <a:pt x="346" y="50"/>
                  </a:lnTo>
                  <a:lnTo>
                    <a:pt x="347" y="55"/>
                  </a:lnTo>
                  <a:lnTo>
                    <a:pt x="347" y="55"/>
                  </a:lnTo>
                  <a:lnTo>
                    <a:pt x="351" y="57"/>
                  </a:lnTo>
                  <a:lnTo>
                    <a:pt x="353" y="59"/>
                  </a:lnTo>
                  <a:lnTo>
                    <a:pt x="357" y="57"/>
                  </a:lnTo>
                  <a:lnTo>
                    <a:pt x="360" y="55"/>
                  </a:lnTo>
                  <a:lnTo>
                    <a:pt x="360" y="55"/>
                  </a:lnTo>
                  <a:lnTo>
                    <a:pt x="360" y="50"/>
                  </a:lnTo>
                  <a:lnTo>
                    <a:pt x="364" y="44"/>
                  </a:lnTo>
                  <a:lnTo>
                    <a:pt x="369" y="40"/>
                  </a:lnTo>
                  <a:lnTo>
                    <a:pt x="375" y="40"/>
                  </a:lnTo>
                  <a:lnTo>
                    <a:pt x="380" y="40"/>
                  </a:lnTo>
                  <a:lnTo>
                    <a:pt x="386" y="44"/>
                  </a:lnTo>
                  <a:lnTo>
                    <a:pt x="390" y="50"/>
                  </a:lnTo>
                  <a:lnTo>
                    <a:pt x="390" y="55"/>
                  </a:lnTo>
                  <a:lnTo>
                    <a:pt x="390" y="55"/>
                  </a:lnTo>
                  <a:lnTo>
                    <a:pt x="393" y="57"/>
                  </a:lnTo>
                  <a:lnTo>
                    <a:pt x="397" y="59"/>
                  </a:lnTo>
                  <a:lnTo>
                    <a:pt x="399" y="57"/>
                  </a:lnTo>
                  <a:lnTo>
                    <a:pt x="402" y="55"/>
                  </a:lnTo>
                  <a:lnTo>
                    <a:pt x="402" y="55"/>
                  </a:lnTo>
                  <a:lnTo>
                    <a:pt x="404" y="50"/>
                  </a:lnTo>
                  <a:lnTo>
                    <a:pt x="408" y="44"/>
                  </a:lnTo>
                  <a:lnTo>
                    <a:pt x="412" y="40"/>
                  </a:lnTo>
                  <a:lnTo>
                    <a:pt x="417" y="40"/>
                  </a:lnTo>
                  <a:lnTo>
                    <a:pt x="424" y="40"/>
                  </a:lnTo>
                  <a:lnTo>
                    <a:pt x="428" y="44"/>
                  </a:lnTo>
                  <a:lnTo>
                    <a:pt x="432" y="50"/>
                  </a:lnTo>
                  <a:lnTo>
                    <a:pt x="434" y="55"/>
                  </a:lnTo>
                  <a:lnTo>
                    <a:pt x="432" y="55"/>
                  </a:lnTo>
                  <a:lnTo>
                    <a:pt x="437" y="57"/>
                  </a:lnTo>
                  <a:lnTo>
                    <a:pt x="441" y="55"/>
                  </a:lnTo>
                  <a:lnTo>
                    <a:pt x="441" y="55"/>
                  </a:lnTo>
                  <a:lnTo>
                    <a:pt x="443" y="50"/>
                  </a:lnTo>
                  <a:lnTo>
                    <a:pt x="447" y="44"/>
                  </a:lnTo>
                  <a:lnTo>
                    <a:pt x="450" y="40"/>
                  </a:lnTo>
                  <a:lnTo>
                    <a:pt x="456" y="40"/>
                  </a:lnTo>
                  <a:lnTo>
                    <a:pt x="463" y="40"/>
                  </a:lnTo>
                  <a:lnTo>
                    <a:pt x="467" y="44"/>
                  </a:lnTo>
                  <a:lnTo>
                    <a:pt x="470" y="50"/>
                  </a:lnTo>
                  <a:lnTo>
                    <a:pt x="472" y="55"/>
                  </a:lnTo>
                  <a:lnTo>
                    <a:pt x="472" y="55"/>
                  </a:lnTo>
                  <a:lnTo>
                    <a:pt x="476" y="57"/>
                  </a:lnTo>
                  <a:lnTo>
                    <a:pt x="480" y="61"/>
                  </a:lnTo>
                  <a:lnTo>
                    <a:pt x="483" y="64"/>
                  </a:lnTo>
                  <a:lnTo>
                    <a:pt x="483" y="70"/>
                  </a:lnTo>
                  <a:lnTo>
                    <a:pt x="483" y="75"/>
                  </a:lnTo>
                  <a:lnTo>
                    <a:pt x="480" y="81"/>
                  </a:lnTo>
                  <a:lnTo>
                    <a:pt x="474" y="85"/>
                  </a:lnTo>
                  <a:lnTo>
                    <a:pt x="469" y="85"/>
                  </a:lnTo>
                  <a:lnTo>
                    <a:pt x="463" y="85"/>
                  </a:lnTo>
                  <a:lnTo>
                    <a:pt x="459" y="81"/>
                  </a:lnTo>
                  <a:lnTo>
                    <a:pt x="456" y="77"/>
                  </a:lnTo>
                  <a:lnTo>
                    <a:pt x="454" y="81"/>
                  </a:lnTo>
                  <a:lnTo>
                    <a:pt x="448" y="85"/>
                  </a:lnTo>
                  <a:lnTo>
                    <a:pt x="445" y="85"/>
                  </a:lnTo>
                  <a:lnTo>
                    <a:pt x="441" y="85"/>
                  </a:lnTo>
                  <a:lnTo>
                    <a:pt x="437" y="83"/>
                  </a:lnTo>
                  <a:lnTo>
                    <a:pt x="434" y="85"/>
                  </a:lnTo>
                  <a:lnTo>
                    <a:pt x="430" y="85"/>
                  </a:lnTo>
                  <a:lnTo>
                    <a:pt x="424" y="85"/>
                  </a:lnTo>
                  <a:lnTo>
                    <a:pt x="421" y="81"/>
                  </a:lnTo>
                  <a:lnTo>
                    <a:pt x="417" y="77"/>
                  </a:lnTo>
                  <a:lnTo>
                    <a:pt x="415" y="81"/>
                  </a:lnTo>
                  <a:lnTo>
                    <a:pt x="410" y="85"/>
                  </a:lnTo>
                  <a:lnTo>
                    <a:pt x="404" y="85"/>
                  </a:lnTo>
                  <a:lnTo>
                    <a:pt x="401" y="85"/>
                  </a:lnTo>
                  <a:lnTo>
                    <a:pt x="397" y="83"/>
                  </a:lnTo>
                  <a:lnTo>
                    <a:pt x="391" y="85"/>
                  </a:lnTo>
                  <a:lnTo>
                    <a:pt x="388" y="85"/>
                  </a:lnTo>
                  <a:lnTo>
                    <a:pt x="382" y="85"/>
                  </a:lnTo>
                  <a:lnTo>
                    <a:pt x="379" y="81"/>
                  </a:lnTo>
                  <a:lnTo>
                    <a:pt x="375" y="77"/>
                  </a:lnTo>
                  <a:lnTo>
                    <a:pt x="371" y="81"/>
                  </a:lnTo>
                  <a:lnTo>
                    <a:pt x="368" y="85"/>
                  </a:lnTo>
                  <a:lnTo>
                    <a:pt x="362" y="85"/>
                  </a:lnTo>
                  <a:lnTo>
                    <a:pt x="358" y="85"/>
                  </a:lnTo>
                  <a:lnTo>
                    <a:pt x="353" y="83"/>
                  </a:lnTo>
                  <a:lnTo>
                    <a:pt x="349" y="85"/>
                  </a:lnTo>
                  <a:lnTo>
                    <a:pt x="346" y="85"/>
                  </a:lnTo>
                  <a:lnTo>
                    <a:pt x="340" y="85"/>
                  </a:lnTo>
                  <a:lnTo>
                    <a:pt x="336" y="81"/>
                  </a:lnTo>
                  <a:lnTo>
                    <a:pt x="333" y="77"/>
                  </a:lnTo>
                  <a:lnTo>
                    <a:pt x="329" y="81"/>
                  </a:lnTo>
                  <a:lnTo>
                    <a:pt x="325" y="85"/>
                  </a:lnTo>
                  <a:lnTo>
                    <a:pt x="320" y="85"/>
                  </a:lnTo>
                  <a:lnTo>
                    <a:pt x="314" y="85"/>
                  </a:lnTo>
                  <a:lnTo>
                    <a:pt x="311" y="81"/>
                  </a:lnTo>
                  <a:lnTo>
                    <a:pt x="305" y="85"/>
                  </a:lnTo>
                  <a:lnTo>
                    <a:pt x="301" y="85"/>
                  </a:lnTo>
                  <a:lnTo>
                    <a:pt x="296" y="85"/>
                  </a:lnTo>
                  <a:lnTo>
                    <a:pt x="290" y="81"/>
                  </a:lnTo>
                  <a:lnTo>
                    <a:pt x="289" y="77"/>
                  </a:lnTo>
                  <a:lnTo>
                    <a:pt x="285" y="81"/>
                  </a:lnTo>
                  <a:lnTo>
                    <a:pt x="281" y="85"/>
                  </a:lnTo>
                  <a:lnTo>
                    <a:pt x="276" y="85"/>
                  </a:lnTo>
                  <a:lnTo>
                    <a:pt x="270" y="85"/>
                  </a:lnTo>
                  <a:lnTo>
                    <a:pt x="267" y="83"/>
                  </a:lnTo>
                  <a:lnTo>
                    <a:pt x="263" y="85"/>
                  </a:lnTo>
                  <a:lnTo>
                    <a:pt x="257" y="85"/>
                  </a:lnTo>
                  <a:lnTo>
                    <a:pt x="252" y="85"/>
                  </a:lnTo>
                  <a:lnTo>
                    <a:pt x="248" y="81"/>
                  </a:lnTo>
                  <a:lnTo>
                    <a:pt x="244" y="77"/>
                  </a:lnTo>
                  <a:lnTo>
                    <a:pt x="243" y="81"/>
                  </a:lnTo>
                  <a:lnTo>
                    <a:pt x="237" y="85"/>
                  </a:lnTo>
                  <a:lnTo>
                    <a:pt x="232" y="85"/>
                  </a:lnTo>
                  <a:lnTo>
                    <a:pt x="228" y="85"/>
                  </a:lnTo>
                  <a:lnTo>
                    <a:pt x="224" y="83"/>
                  </a:lnTo>
                  <a:lnTo>
                    <a:pt x="221" y="85"/>
                  </a:lnTo>
                  <a:lnTo>
                    <a:pt x="215" y="85"/>
                  </a:lnTo>
                  <a:lnTo>
                    <a:pt x="210" y="85"/>
                  </a:lnTo>
                  <a:lnTo>
                    <a:pt x="206" y="81"/>
                  </a:lnTo>
                  <a:lnTo>
                    <a:pt x="202" y="77"/>
                  </a:lnTo>
                  <a:lnTo>
                    <a:pt x="199" y="81"/>
                  </a:lnTo>
                  <a:lnTo>
                    <a:pt x="195" y="85"/>
                  </a:lnTo>
                  <a:lnTo>
                    <a:pt x="189" y="85"/>
                  </a:lnTo>
                  <a:lnTo>
                    <a:pt x="184" y="85"/>
                  </a:lnTo>
                  <a:lnTo>
                    <a:pt x="180" y="81"/>
                  </a:lnTo>
                  <a:lnTo>
                    <a:pt x="177" y="75"/>
                  </a:lnTo>
                  <a:lnTo>
                    <a:pt x="175" y="70"/>
                  </a:lnTo>
                  <a:lnTo>
                    <a:pt x="177" y="64"/>
                  </a:lnTo>
                  <a:lnTo>
                    <a:pt x="178" y="61"/>
                  </a:lnTo>
                  <a:lnTo>
                    <a:pt x="182" y="57"/>
                  </a:lnTo>
                  <a:lnTo>
                    <a:pt x="188" y="55"/>
                  </a:lnTo>
                  <a:lnTo>
                    <a:pt x="188" y="55"/>
                  </a:lnTo>
                  <a:lnTo>
                    <a:pt x="189" y="50"/>
                  </a:lnTo>
                  <a:lnTo>
                    <a:pt x="191" y="44"/>
                  </a:lnTo>
                  <a:lnTo>
                    <a:pt x="197" y="40"/>
                  </a:lnTo>
                  <a:lnTo>
                    <a:pt x="202" y="40"/>
                  </a:lnTo>
                  <a:close/>
                  <a:moveTo>
                    <a:pt x="2215" y="37"/>
                  </a:moveTo>
                  <a:lnTo>
                    <a:pt x="2214" y="40"/>
                  </a:lnTo>
                  <a:lnTo>
                    <a:pt x="2215" y="40"/>
                  </a:lnTo>
                  <a:lnTo>
                    <a:pt x="2219" y="40"/>
                  </a:lnTo>
                  <a:lnTo>
                    <a:pt x="2215" y="37"/>
                  </a:lnTo>
                  <a:close/>
                  <a:moveTo>
                    <a:pt x="2173" y="37"/>
                  </a:moveTo>
                  <a:lnTo>
                    <a:pt x="2170" y="40"/>
                  </a:lnTo>
                  <a:lnTo>
                    <a:pt x="2173" y="40"/>
                  </a:lnTo>
                  <a:lnTo>
                    <a:pt x="2175" y="40"/>
                  </a:lnTo>
                  <a:lnTo>
                    <a:pt x="2173" y="37"/>
                  </a:lnTo>
                  <a:close/>
                  <a:moveTo>
                    <a:pt x="2515" y="37"/>
                  </a:moveTo>
                  <a:lnTo>
                    <a:pt x="2513" y="40"/>
                  </a:lnTo>
                  <a:lnTo>
                    <a:pt x="2515" y="40"/>
                  </a:lnTo>
                  <a:lnTo>
                    <a:pt x="2517" y="40"/>
                  </a:lnTo>
                  <a:lnTo>
                    <a:pt x="2515" y="37"/>
                  </a:lnTo>
                  <a:close/>
                  <a:moveTo>
                    <a:pt x="2471" y="37"/>
                  </a:moveTo>
                  <a:lnTo>
                    <a:pt x="2469" y="40"/>
                  </a:lnTo>
                  <a:lnTo>
                    <a:pt x="2473" y="40"/>
                  </a:lnTo>
                  <a:lnTo>
                    <a:pt x="2474" y="40"/>
                  </a:lnTo>
                  <a:lnTo>
                    <a:pt x="2471" y="37"/>
                  </a:lnTo>
                  <a:close/>
                  <a:moveTo>
                    <a:pt x="2430" y="37"/>
                  </a:moveTo>
                  <a:lnTo>
                    <a:pt x="2429" y="40"/>
                  </a:lnTo>
                  <a:lnTo>
                    <a:pt x="2430" y="40"/>
                  </a:lnTo>
                  <a:lnTo>
                    <a:pt x="2432" y="40"/>
                  </a:lnTo>
                  <a:lnTo>
                    <a:pt x="2430" y="37"/>
                  </a:lnTo>
                  <a:close/>
                  <a:moveTo>
                    <a:pt x="2386" y="37"/>
                  </a:moveTo>
                  <a:lnTo>
                    <a:pt x="2384" y="40"/>
                  </a:lnTo>
                  <a:lnTo>
                    <a:pt x="2388" y="40"/>
                  </a:lnTo>
                  <a:lnTo>
                    <a:pt x="2390" y="40"/>
                  </a:lnTo>
                  <a:lnTo>
                    <a:pt x="2386" y="37"/>
                  </a:lnTo>
                  <a:close/>
                  <a:moveTo>
                    <a:pt x="2344" y="37"/>
                  </a:moveTo>
                  <a:lnTo>
                    <a:pt x="2342" y="40"/>
                  </a:lnTo>
                  <a:lnTo>
                    <a:pt x="2344" y="40"/>
                  </a:lnTo>
                  <a:lnTo>
                    <a:pt x="2348" y="40"/>
                  </a:lnTo>
                  <a:lnTo>
                    <a:pt x="2344" y="37"/>
                  </a:lnTo>
                  <a:close/>
                  <a:moveTo>
                    <a:pt x="2302" y="37"/>
                  </a:moveTo>
                  <a:lnTo>
                    <a:pt x="2298" y="40"/>
                  </a:lnTo>
                  <a:lnTo>
                    <a:pt x="2302" y="40"/>
                  </a:lnTo>
                  <a:lnTo>
                    <a:pt x="2304" y="40"/>
                  </a:lnTo>
                  <a:lnTo>
                    <a:pt x="2302" y="37"/>
                  </a:lnTo>
                  <a:close/>
                  <a:moveTo>
                    <a:pt x="2258" y="37"/>
                  </a:moveTo>
                  <a:lnTo>
                    <a:pt x="2256" y="40"/>
                  </a:lnTo>
                  <a:lnTo>
                    <a:pt x="2258" y="40"/>
                  </a:lnTo>
                  <a:lnTo>
                    <a:pt x="2261" y="40"/>
                  </a:lnTo>
                  <a:lnTo>
                    <a:pt x="2258" y="37"/>
                  </a:lnTo>
                  <a:close/>
                  <a:moveTo>
                    <a:pt x="2087" y="37"/>
                  </a:moveTo>
                  <a:lnTo>
                    <a:pt x="2085" y="40"/>
                  </a:lnTo>
                  <a:lnTo>
                    <a:pt x="2087" y="40"/>
                  </a:lnTo>
                  <a:lnTo>
                    <a:pt x="2091" y="40"/>
                  </a:lnTo>
                  <a:lnTo>
                    <a:pt x="2087" y="37"/>
                  </a:lnTo>
                  <a:close/>
                  <a:moveTo>
                    <a:pt x="2045" y="37"/>
                  </a:moveTo>
                  <a:lnTo>
                    <a:pt x="2041" y="40"/>
                  </a:lnTo>
                  <a:lnTo>
                    <a:pt x="2045" y="40"/>
                  </a:lnTo>
                  <a:lnTo>
                    <a:pt x="2046" y="40"/>
                  </a:lnTo>
                  <a:lnTo>
                    <a:pt x="2045" y="37"/>
                  </a:lnTo>
                  <a:close/>
                  <a:moveTo>
                    <a:pt x="2002" y="37"/>
                  </a:moveTo>
                  <a:lnTo>
                    <a:pt x="1999" y="40"/>
                  </a:lnTo>
                  <a:lnTo>
                    <a:pt x="2002" y="40"/>
                  </a:lnTo>
                  <a:lnTo>
                    <a:pt x="2004" y="40"/>
                  </a:lnTo>
                  <a:lnTo>
                    <a:pt x="2002" y="37"/>
                  </a:lnTo>
                  <a:close/>
                  <a:moveTo>
                    <a:pt x="1958" y="37"/>
                  </a:moveTo>
                  <a:lnTo>
                    <a:pt x="1956" y="40"/>
                  </a:lnTo>
                  <a:lnTo>
                    <a:pt x="1958" y="40"/>
                  </a:lnTo>
                  <a:lnTo>
                    <a:pt x="1962" y="40"/>
                  </a:lnTo>
                  <a:lnTo>
                    <a:pt x="1958" y="37"/>
                  </a:lnTo>
                  <a:close/>
                  <a:moveTo>
                    <a:pt x="1916" y="37"/>
                  </a:moveTo>
                  <a:lnTo>
                    <a:pt x="1914" y="40"/>
                  </a:lnTo>
                  <a:lnTo>
                    <a:pt x="1916" y="40"/>
                  </a:lnTo>
                  <a:lnTo>
                    <a:pt x="1920" y="40"/>
                  </a:lnTo>
                  <a:lnTo>
                    <a:pt x="1916" y="37"/>
                  </a:lnTo>
                  <a:close/>
                  <a:moveTo>
                    <a:pt x="1874" y="37"/>
                  </a:moveTo>
                  <a:lnTo>
                    <a:pt x="1870" y="40"/>
                  </a:lnTo>
                  <a:lnTo>
                    <a:pt x="1874" y="40"/>
                  </a:lnTo>
                  <a:lnTo>
                    <a:pt x="1876" y="40"/>
                  </a:lnTo>
                  <a:lnTo>
                    <a:pt x="1874" y="37"/>
                  </a:lnTo>
                  <a:close/>
                  <a:moveTo>
                    <a:pt x="1830" y="37"/>
                  </a:moveTo>
                  <a:lnTo>
                    <a:pt x="1828" y="40"/>
                  </a:lnTo>
                  <a:lnTo>
                    <a:pt x="1830" y="40"/>
                  </a:lnTo>
                  <a:lnTo>
                    <a:pt x="1833" y="40"/>
                  </a:lnTo>
                  <a:lnTo>
                    <a:pt x="1830" y="37"/>
                  </a:lnTo>
                  <a:close/>
                  <a:moveTo>
                    <a:pt x="1787" y="37"/>
                  </a:moveTo>
                  <a:lnTo>
                    <a:pt x="1786" y="40"/>
                  </a:lnTo>
                  <a:lnTo>
                    <a:pt x="1787" y="40"/>
                  </a:lnTo>
                  <a:lnTo>
                    <a:pt x="1789" y="40"/>
                  </a:lnTo>
                  <a:lnTo>
                    <a:pt x="1787" y="37"/>
                  </a:lnTo>
                  <a:close/>
                  <a:moveTo>
                    <a:pt x="1743" y="37"/>
                  </a:moveTo>
                  <a:lnTo>
                    <a:pt x="1740" y="40"/>
                  </a:lnTo>
                  <a:lnTo>
                    <a:pt x="1743" y="40"/>
                  </a:lnTo>
                  <a:lnTo>
                    <a:pt x="1745" y="40"/>
                  </a:lnTo>
                  <a:lnTo>
                    <a:pt x="1743" y="37"/>
                  </a:lnTo>
                  <a:close/>
                  <a:moveTo>
                    <a:pt x="1701" y="37"/>
                  </a:moveTo>
                  <a:lnTo>
                    <a:pt x="1697" y="40"/>
                  </a:lnTo>
                  <a:lnTo>
                    <a:pt x="1701" y="40"/>
                  </a:lnTo>
                  <a:lnTo>
                    <a:pt x="1703" y="40"/>
                  </a:lnTo>
                  <a:lnTo>
                    <a:pt x="1701" y="37"/>
                  </a:lnTo>
                  <a:close/>
                  <a:moveTo>
                    <a:pt x="1657" y="37"/>
                  </a:moveTo>
                  <a:lnTo>
                    <a:pt x="1655" y="40"/>
                  </a:lnTo>
                  <a:lnTo>
                    <a:pt x="1659" y="40"/>
                  </a:lnTo>
                  <a:lnTo>
                    <a:pt x="1661" y="40"/>
                  </a:lnTo>
                  <a:lnTo>
                    <a:pt x="1657" y="37"/>
                  </a:lnTo>
                  <a:close/>
                  <a:moveTo>
                    <a:pt x="1615" y="37"/>
                  </a:moveTo>
                  <a:lnTo>
                    <a:pt x="1613" y="40"/>
                  </a:lnTo>
                  <a:lnTo>
                    <a:pt x="1615" y="40"/>
                  </a:lnTo>
                  <a:lnTo>
                    <a:pt x="1618" y="40"/>
                  </a:lnTo>
                  <a:lnTo>
                    <a:pt x="1615" y="37"/>
                  </a:lnTo>
                  <a:close/>
                  <a:moveTo>
                    <a:pt x="1573" y="37"/>
                  </a:moveTo>
                  <a:lnTo>
                    <a:pt x="1569" y="40"/>
                  </a:lnTo>
                  <a:lnTo>
                    <a:pt x="1573" y="40"/>
                  </a:lnTo>
                  <a:lnTo>
                    <a:pt x="1574" y="40"/>
                  </a:lnTo>
                  <a:lnTo>
                    <a:pt x="1573" y="37"/>
                  </a:lnTo>
                  <a:close/>
                  <a:moveTo>
                    <a:pt x="1528" y="37"/>
                  </a:moveTo>
                  <a:lnTo>
                    <a:pt x="1527" y="40"/>
                  </a:lnTo>
                  <a:lnTo>
                    <a:pt x="1528" y="40"/>
                  </a:lnTo>
                  <a:lnTo>
                    <a:pt x="1532" y="40"/>
                  </a:lnTo>
                  <a:lnTo>
                    <a:pt x="1528" y="37"/>
                  </a:lnTo>
                  <a:close/>
                  <a:moveTo>
                    <a:pt x="1486" y="37"/>
                  </a:moveTo>
                  <a:lnTo>
                    <a:pt x="1484" y="40"/>
                  </a:lnTo>
                  <a:lnTo>
                    <a:pt x="1486" y="40"/>
                  </a:lnTo>
                  <a:lnTo>
                    <a:pt x="1488" y="40"/>
                  </a:lnTo>
                  <a:lnTo>
                    <a:pt x="1486" y="37"/>
                  </a:lnTo>
                  <a:close/>
                  <a:moveTo>
                    <a:pt x="1444" y="37"/>
                  </a:moveTo>
                  <a:lnTo>
                    <a:pt x="1440" y="40"/>
                  </a:lnTo>
                  <a:lnTo>
                    <a:pt x="1444" y="40"/>
                  </a:lnTo>
                  <a:lnTo>
                    <a:pt x="1446" y="40"/>
                  </a:lnTo>
                  <a:lnTo>
                    <a:pt x="1444" y="37"/>
                  </a:lnTo>
                  <a:close/>
                  <a:moveTo>
                    <a:pt x="2131" y="37"/>
                  </a:moveTo>
                  <a:lnTo>
                    <a:pt x="2127" y="40"/>
                  </a:lnTo>
                  <a:lnTo>
                    <a:pt x="2131" y="40"/>
                  </a:lnTo>
                  <a:lnTo>
                    <a:pt x="2133" y="40"/>
                  </a:lnTo>
                  <a:lnTo>
                    <a:pt x="2131" y="37"/>
                  </a:lnTo>
                  <a:close/>
                  <a:moveTo>
                    <a:pt x="3200" y="2"/>
                  </a:moveTo>
                  <a:lnTo>
                    <a:pt x="3206" y="4"/>
                  </a:lnTo>
                  <a:lnTo>
                    <a:pt x="3209" y="6"/>
                  </a:lnTo>
                  <a:lnTo>
                    <a:pt x="3213" y="11"/>
                  </a:lnTo>
                  <a:lnTo>
                    <a:pt x="3215" y="17"/>
                  </a:lnTo>
                  <a:lnTo>
                    <a:pt x="3215" y="18"/>
                  </a:lnTo>
                  <a:lnTo>
                    <a:pt x="3218" y="18"/>
                  </a:lnTo>
                  <a:lnTo>
                    <a:pt x="3220" y="20"/>
                  </a:lnTo>
                  <a:lnTo>
                    <a:pt x="3224" y="18"/>
                  </a:lnTo>
                  <a:lnTo>
                    <a:pt x="3228" y="18"/>
                  </a:lnTo>
                  <a:lnTo>
                    <a:pt x="3228" y="17"/>
                  </a:lnTo>
                  <a:lnTo>
                    <a:pt x="3228" y="11"/>
                  </a:lnTo>
                  <a:lnTo>
                    <a:pt x="3231" y="6"/>
                  </a:lnTo>
                  <a:lnTo>
                    <a:pt x="3237" y="4"/>
                  </a:lnTo>
                  <a:lnTo>
                    <a:pt x="3242" y="2"/>
                  </a:lnTo>
                  <a:lnTo>
                    <a:pt x="3248" y="4"/>
                  </a:lnTo>
                  <a:lnTo>
                    <a:pt x="3253" y="6"/>
                  </a:lnTo>
                  <a:lnTo>
                    <a:pt x="3255" y="11"/>
                  </a:lnTo>
                  <a:lnTo>
                    <a:pt x="3257" y="17"/>
                  </a:lnTo>
                  <a:lnTo>
                    <a:pt x="3257" y="18"/>
                  </a:lnTo>
                  <a:lnTo>
                    <a:pt x="3263" y="20"/>
                  </a:lnTo>
                  <a:lnTo>
                    <a:pt x="3266" y="22"/>
                  </a:lnTo>
                  <a:lnTo>
                    <a:pt x="3268" y="28"/>
                  </a:lnTo>
                  <a:lnTo>
                    <a:pt x="3270" y="33"/>
                  </a:lnTo>
                  <a:lnTo>
                    <a:pt x="3268" y="39"/>
                  </a:lnTo>
                  <a:lnTo>
                    <a:pt x="3266" y="42"/>
                  </a:lnTo>
                  <a:lnTo>
                    <a:pt x="3261" y="46"/>
                  </a:lnTo>
                  <a:lnTo>
                    <a:pt x="3255" y="48"/>
                  </a:lnTo>
                  <a:lnTo>
                    <a:pt x="3250" y="46"/>
                  </a:lnTo>
                  <a:lnTo>
                    <a:pt x="3246" y="44"/>
                  </a:lnTo>
                  <a:lnTo>
                    <a:pt x="3242" y="40"/>
                  </a:lnTo>
                  <a:lnTo>
                    <a:pt x="3239" y="44"/>
                  </a:lnTo>
                  <a:lnTo>
                    <a:pt x="3235" y="46"/>
                  </a:lnTo>
                  <a:lnTo>
                    <a:pt x="3229" y="48"/>
                  </a:lnTo>
                  <a:lnTo>
                    <a:pt x="3224" y="46"/>
                  </a:lnTo>
                  <a:lnTo>
                    <a:pt x="3220" y="44"/>
                  </a:lnTo>
                  <a:lnTo>
                    <a:pt x="3217" y="46"/>
                  </a:lnTo>
                  <a:lnTo>
                    <a:pt x="3211" y="48"/>
                  </a:lnTo>
                  <a:lnTo>
                    <a:pt x="3207" y="46"/>
                  </a:lnTo>
                  <a:lnTo>
                    <a:pt x="3202" y="44"/>
                  </a:lnTo>
                  <a:lnTo>
                    <a:pt x="3200" y="40"/>
                  </a:lnTo>
                  <a:lnTo>
                    <a:pt x="3196" y="44"/>
                  </a:lnTo>
                  <a:lnTo>
                    <a:pt x="3191" y="46"/>
                  </a:lnTo>
                  <a:lnTo>
                    <a:pt x="3187" y="48"/>
                  </a:lnTo>
                  <a:lnTo>
                    <a:pt x="3180" y="46"/>
                  </a:lnTo>
                  <a:lnTo>
                    <a:pt x="3176" y="42"/>
                  </a:lnTo>
                  <a:lnTo>
                    <a:pt x="3173" y="39"/>
                  </a:lnTo>
                  <a:lnTo>
                    <a:pt x="3171" y="33"/>
                  </a:lnTo>
                  <a:lnTo>
                    <a:pt x="3173" y="28"/>
                  </a:lnTo>
                  <a:lnTo>
                    <a:pt x="3176" y="22"/>
                  </a:lnTo>
                  <a:lnTo>
                    <a:pt x="3180" y="20"/>
                  </a:lnTo>
                  <a:lnTo>
                    <a:pt x="3185" y="18"/>
                  </a:lnTo>
                  <a:lnTo>
                    <a:pt x="3184" y="17"/>
                  </a:lnTo>
                  <a:lnTo>
                    <a:pt x="3185" y="11"/>
                  </a:lnTo>
                  <a:lnTo>
                    <a:pt x="3189" y="6"/>
                  </a:lnTo>
                  <a:lnTo>
                    <a:pt x="3193" y="4"/>
                  </a:lnTo>
                  <a:lnTo>
                    <a:pt x="3200" y="2"/>
                  </a:lnTo>
                  <a:close/>
                  <a:moveTo>
                    <a:pt x="3738" y="2"/>
                  </a:moveTo>
                  <a:lnTo>
                    <a:pt x="3735" y="4"/>
                  </a:lnTo>
                  <a:lnTo>
                    <a:pt x="3729" y="6"/>
                  </a:lnTo>
                  <a:lnTo>
                    <a:pt x="3727" y="4"/>
                  </a:lnTo>
                  <a:lnTo>
                    <a:pt x="3731" y="9"/>
                  </a:lnTo>
                  <a:lnTo>
                    <a:pt x="3731" y="15"/>
                  </a:lnTo>
                  <a:lnTo>
                    <a:pt x="3731" y="15"/>
                  </a:lnTo>
                  <a:lnTo>
                    <a:pt x="3735" y="17"/>
                  </a:lnTo>
                  <a:lnTo>
                    <a:pt x="3738" y="18"/>
                  </a:lnTo>
                  <a:lnTo>
                    <a:pt x="3740" y="17"/>
                  </a:lnTo>
                  <a:lnTo>
                    <a:pt x="3744" y="15"/>
                  </a:lnTo>
                  <a:lnTo>
                    <a:pt x="3744" y="15"/>
                  </a:lnTo>
                  <a:lnTo>
                    <a:pt x="3746" y="9"/>
                  </a:lnTo>
                  <a:lnTo>
                    <a:pt x="3747" y="4"/>
                  </a:lnTo>
                  <a:lnTo>
                    <a:pt x="3746" y="6"/>
                  </a:lnTo>
                  <a:lnTo>
                    <a:pt x="3742" y="4"/>
                  </a:lnTo>
                  <a:lnTo>
                    <a:pt x="3738" y="2"/>
                  </a:lnTo>
                  <a:close/>
                  <a:moveTo>
                    <a:pt x="3781" y="2"/>
                  </a:moveTo>
                  <a:lnTo>
                    <a:pt x="3777" y="4"/>
                  </a:lnTo>
                  <a:lnTo>
                    <a:pt x="3771" y="6"/>
                  </a:lnTo>
                  <a:lnTo>
                    <a:pt x="3770" y="4"/>
                  </a:lnTo>
                  <a:lnTo>
                    <a:pt x="3773" y="9"/>
                  </a:lnTo>
                  <a:lnTo>
                    <a:pt x="3773" y="15"/>
                  </a:lnTo>
                  <a:lnTo>
                    <a:pt x="3773" y="15"/>
                  </a:lnTo>
                  <a:lnTo>
                    <a:pt x="3777" y="17"/>
                  </a:lnTo>
                  <a:lnTo>
                    <a:pt x="3781" y="18"/>
                  </a:lnTo>
                  <a:lnTo>
                    <a:pt x="3782" y="17"/>
                  </a:lnTo>
                  <a:lnTo>
                    <a:pt x="3786" y="15"/>
                  </a:lnTo>
                  <a:lnTo>
                    <a:pt x="3786" y="15"/>
                  </a:lnTo>
                  <a:lnTo>
                    <a:pt x="3788" y="9"/>
                  </a:lnTo>
                  <a:lnTo>
                    <a:pt x="3790" y="4"/>
                  </a:lnTo>
                  <a:lnTo>
                    <a:pt x="3788" y="6"/>
                  </a:lnTo>
                  <a:lnTo>
                    <a:pt x="3784" y="4"/>
                  </a:lnTo>
                  <a:lnTo>
                    <a:pt x="3781" y="2"/>
                  </a:lnTo>
                  <a:close/>
                  <a:moveTo>
                    <a:pt x="11" y="0"/>
                  </a:moveTo>
                  <a:lnTo>
                    <a:pt x="8" y="2"/>
                  </a:lnTo>
                  <a:lnTo>
                    <a:pt x="2" y="4"/>
                  </a:lnTo>
                  <a:lnTo>
                    <a:pt x="0" y="4"/>
                  </a:lnTo>
                  <a:lnTo>
                    <a:pt x="4" y="7"/>
                  </a:lnTo>
                  <a:lnTo>
                    <a:pt x="6" y="13"/>
                  </a:lnTo>
                  <a:lnTo>
                    <a:pt x="6" y="15"/>
                  </a:lnTo>
                  <a:lnTo>
                    <a:pt x="8" y="15"/>
                  </a:lnTo>
                  <a:lnTo>
                    <a:pt x="11" y="17"/>
                  </a:lnTo>
                  <a:lnTo>
                    <a:pt x="15" y="15"/>
                  </a:lnTo>
                  <a:lnTo>
                    <a:pt x="19" y="15"/>
                  </a:lnTo>
                  <a:lnTo>
                    <a:pt x="17" y="13"/>
                  </a:lnTo>
                  <a:lnTo>
                    <a:pt x="19" y="7"/>
                  </a:lnTo>
                  <a:lnTo>
                    <a:pt x="22" y="4"/>
                  </a:lnTo>
                  <a:lnTo>
                    <a:pt x="20" y="4"/>
                  </a:lnTo>
                  <a:lnTo>
                    <a:pt x="15" y="2"/>
                  </a:lnTo>
                  <a:lnTo>
                    <a:pt x="11" y="0"/>
                  </a:lnTo>
                  <a:close/>
                  <a:moveTo>
                    <a:pt x="1404" y="0"/>
                  </a:moveTo>
                  <a:lnTo>
                    <a:pt x="1409" y="0"/>
                  </a:lnTo>
                  <a:lnTo>
                    <a:pt x="1415" y="4"/>
                  </a:lnTo>
                  <a:lnTo>
                    <a:pt x="1418" y="9"/>
                  </a:lnTo>
                  <a:lnTo>
                    <a:pt x="1418" y="15"/>
                  </a:lnTo>
                  <a:lnTo>
                    <a:pt x="1418" y="15"/>
                  </a:lnTo>
                  <a:lnTo>
                    <a:pt x="1424" y="17"/>
                  </a:lnTo>
                  <a:lnTo>
                    <a:pt x="1429" y="15"/>
                  </a:lnTo>
                  <a:lnTo>
                    <a:pt x="1429" y="15"/>
                  </a:lnTo>
                  <a:lnTo>
                    <a:pt x="1429" y="9"/>
                  </a:lnTo>
                  <a:lnTo>
                    <a:pt x="1433" y="4"/>
                  </a:lnTo>
                  <a:lnTo>
                    <a:pt x="1438" y="0"/>
                  </a:lnTo>
                  <a:lnTo>
                    <a:pt x="1444" y="0"/>
                  </a:lnTo>
                  <a:lnTo>
                    <a:pt x="1449" y="0"/>
                  </a:lnTo>
                  <a:lnTo>
                    <a:pt x="1455" y="4"/>
                  </a:lnTo>
                  <a:lnTo>
                    <a:pt x="1457" y="9"/>
                  </a:lnTo>
                  <a:lnTo>
                    <a:pt x="1459" y="15"/>
                  </a:lnTo>
                  <a:lnTo>
                    <a:pt x="1459" y="15"/>
                  </a:lnTo>
                  <a:lnTo>
                    <a:pt x="1462" y="17"/>
                  </a:lnTo>
                  <a:lnTo>
                    <a:pt x="1464" y="18"/>
                  </a:lnTo>
                  <a:lnTo>
                    <a:pt x="1468" y="17"/>
                  </a:lnTo>
                  <a:lnTo>
                    <a:pt x="1472" y="15"/>
                  </a:lnTo>
                  <a:lnTo>
                    <a:pt x="1472" y="15"/>
                  </a:lnTo>
                  <a:lnTo>
                    <a:pt x="1473" y="9"/>
                  </a:lnTo>
                  <a:lnTo>
                    <a:pt x="1475" y="4"/>
                  </a:lnTo>
                  <a:lnTo>
                    <a:pt x="1481" y="0"/>
                  </a:lnTo>
                  <a:lnTo>
                    <a:pt x="1486" y="0"/>
                  </a:lnTo>
                  <a:lnTo>
                    <a:pt x="1492" y="0"/>
                  </a:lnTo>
                  <a:lnTo>
                    <a:pt x="1497" y="4"/>
                  </a:lnTo>
                  <a:lnTo>
                    <a:pt x="1501" y="9"/>
                  </a:lnTo>
                  <a:lnTo>
                    <a:pt x="1501" y="15"/>
                  </a:lnTo>
                  <a:lnTo>
                    <a:pt x="1501" y="15"/>
                  </a:lnTo>
                  <a:lnTo>
                    <a:pt x="1505" y="17"/>
                  </a:lnTo>
                  <a:lnTo>
                    <a:pt x="1508" y="18"/>
                  </a:lnTo>
                  <a:lnTo>
                    <a:pt x="1510" y="17"/>
                  </a:lnTo>
                  <a:lnTo>
                    <a:pt x="1514" y="15"/>
                  </a:lnTo>
                  <a:lnTo>
                    <a:pt x="1514" y="15"/>
                  </a:lnTo>
                  <a:lnTo>
                    <a:pt x="1516" y="9"/>
                  </a:lnTo>
                  <a:lnTo>
                    <a:pt x="1519" y="4"/>
                  </a:lnTo>
                  <a:lnTo>
                    <a:pt x="1523" y="0"/>
                  </a:lnTo>
                  <a:lnTo>
                    <a:pt x="1528" y="0"/>
                  </a:lnTo>
                  <a:lnTo>
                    <a:pt x="1536" y="0"/>
                  </a:lnTo>
                  <a:lnTo>
                    <a:pt x="1540" y="4"/>
                  </a:lnTo>
                  <a:lnTo>
                    <a:pt x="1543" y="9"/>
                  </a:lnTo>
                  <a:lnTo>
                    <a:pt x="1545" y="15"/>
                  </a:lnTo>
                  <a:lnTo>
                    <a:pt x="1545" y="15"/>
                  </a:lnTo>
                  <a:lnTo>
                    <a:pt x="1547" y="17"/>
                  </a:lnTo>
                  <a:lnTo>
                    <a:pt x="1551" y="18"/>
                  </a:lnTo>
                  <a:lnTo>
                    <a:pt x="1554" y="17"/>
                  </a:lnTo>
                  <a:lnTo>
                    <a:pt x="1558" y="15"/>
                  </a:lnTo>
                  <a:lnTo>
                    <a:pt x="1558" y="15"/>
                  </a:lnTo>
                  <a:lnTo>
                    <a:pt x="1560" y="9"/>
                  </a:lnTo>
                  <a:lnTo>
                    <a:pt x="1562" y="4"/>
                  </a:lnTo>
                  <a:lnTo>
                    <a:pt x="1567" y="0"/>
                  </a:lnTo>
                  <a:lnTo>
                    <a:pt x="1573" y="0"/>
                  </a:lnTo>
                  <a:lnTo>
                    <a:pt x="1578" y="0"/>
                  </a:lnTo>
                  <a:lnTo>
                    <a:pt x="1584" y="4"/>
                  </a:lnTo>
                  <a:lnTo>
                    <a:pt x="1587" y="9"/>
                  </a:lnTo>
                  <a:lnTo>
                    <a:pt x="1587" y="15"/>
                  </a:lnTo>
                  <a:lnTo>
                    <a:pt x="1587" y="15"/>
                  </a:lnTo>
                  <a:lnTo>
                    <a:pt x="1591" y="17"/>
                  </a:lnTo>
                  <a:lnTo>
                    <a:pt x="1595" y="18"/>
                  </a:lnTo>
                  <a:lnTo>
                    <a:pt x="1596" y="17"/>
                  </a:lnTo>
                  <a:lnTo>
                    <a:pt x="1600" y="15"/>
                  </a:lnTo>
                  <a:lnTo>
                    <a:pt x="1600" y="15"/>
                  </a:lnTo>
                  <a:lnTo>
                    <a:pt x="1602" y="9"/>
                  </a:lnTo>
                  <a:lnTo>
                    <a:pt x="1604" y="4"/>
                  </a:lnTo>
                  <a:lnTo>
                    <a:pt x="1609" y="0"/>
                  </a:lnTo>
                  <a:lnTo>
                    <a:pt x="1615" y="0"/>
                  </a:lnTo>
                  <a:lnTo>
                    <a:pt x="1620" y="0"/>
                  </a:lnTo>
                  <a:lnTo>
                    <a:pt x="1626" y="4"/>
                  </a:lnTo>
                  <a:lnTo>
                    <a:pt x="1630" y="9"/>
                  </a:lnTo>
                  <a:lnTo>
                    <a:pt x="1630" y="15"/>
                  </a:lnTo>
                  <a:lnTo>
                    <a:pt x="1630" y="15"/>
                  </a:lnTo>
                  <a:lnTo>
                    <a:pt x="1633" y="17"/>
                  </a:lnTo>
                  <a:lnTo>
                    <a:pt x="1637" y="18"/>
                  </a:lnTo>
                  <a:lnTo>
                    <a:pt x="1641" y="17"/>
                  </a:lnTo>
                  <a:lnTo>
                    <a:pt x="1642" y="15"/>
                  </a:lnTo>
                  <a:lnTo>
                    <a:pt x="1642" y="15"/>
                  </a:lnTo>
                  <a:lnTo>
                    <a:pt x="1644" y="9"/>
                  </a:lnTo>
                  <a:lnTo>
                    <a:pt x="1648" y="4"/>
                  </a:lnTo>
                  <a:lnTo>
                    <a:pt x="1652" y="0"/>
                  </a:lnTo>
                  <a:lnTo>
                    <a:pt x="1659" y="0"/>
                  </a:lnTo>
                  <a:lnTo>
                    <a:pt x="1664" y="0"/>
                  </a:lnTo>
                  <a:lnTo>
                    <a:pt x="1668" y="4"/>
                  </a:lnTo>
                  <a:lnTo>
                    <a:pt x="1672" y="9"/>
                  </a:lnTo>
                  <a:lnTo>
                    <a:pt x="1674" y="15"/>
                  </a:lnTo>
                  <a:lnTo>
                    <a:pt x="1674" y="15"/>
                  </a:lnTo>
                  <a:lnTo>
                    <a:pt x="1675" y="17"/>
                  </a:lnTo>
                  <a:lnTo>
                    <a:pt x="1679" y="18"/>
                  </a:lnTo>
                  <a:lnTo>
                    <a:pt x="1683" y="17"/>
                  </a:lnTo>
                  <a:lnTo>
                    <a:pt x="1686" y="15"/>
                  </a:lnTo>
                  <a:lnTo>
                    <a:pt x="1686" y="15"/>
                  </a:lnTo>
                  <a:lnTo>
                    <a:pt x="1686" y="9"/>
                  </a:lnTo>
                  <a:lnTo>
                    <a:pt x="1690" y="4"/>
                  </a:lnTo>
                  <a:lnTo>
                    <a:pt x="1694" y="0"/>
                  </a:lnTo>
                  <a:lnTo>
                    <a:pt x="1701" y="0"/>
                  </a:lnTo>
                  <a:lnTo>
                    <a:pt x="1707" y="0"/>
                  </a:lnTo>
                  <a:lnTo>
                    <a:pt x="1710" y="4"/>
                  </a:lnTo>
                  <a:lnTo>
                    <a:pt x="1714" y="9"/>
                  </a:lnTo>
                  <a:lnTo>
                    <a:pt x="1716" y="15"/>
                  </a:lnTo>
                  <a:lnTo>
                    <a:pt x="1716" y="15"/>
                  </a:lnTo>
                  <a:lnTo>
                    <a:pt x="1720" y="17"/>
                  </a:lnTo>
                  <a:lnTo>
                    <a:pt x="1721" y="18"/>
                  </a:lnTo>
                  <a:lnTo>
                    <a:pt x="1725" y="17"/>
                  </a:lnTo>
                  <a:lnTo>
                    <a:pt x="1729" y="15"/>
                  </a:lnTo>
                  <a:lnTo>
                    <a:pt x="1729" y="15"/>
                  </a:lnTo>
                  <a:lnTo>
                    <a:pt x="1731" y="9"/>
                  </a:lnTo>
                  <a:lnTo>
                    <a:pt x="1732" y="4"/>
                  </a:lnTo>
                  <a:lnTo>
                    <a:pt x="1738" y="0"/>
                  </a:lnTo>
                  <a:lnTo>
                    <a:pt x="1743" y="0"/>
                  </a:lnTo>
                  <a:lnTo>
                    <a:pt x="1749" y="0"/>
                  </a:lnTo>
                  <a:lnTo>
                    <a:pt x="1754" y="4"/>
                  </a:lnTo>
                  <a:lnTo>
                    <a:pt x="1758" y="9"/>
                  </a:lnTo>
                  <a:lnTo>
                    <a:pt x="1758" y="15"/>
                  </a:lnTo>
                  <a:lnTo>
                    <a:pt x="1758" y="15"/>
                  </a:lnTo>
                  <a:lnTo>
                    <a:pt x="1762" y="17"/>
                  </a:lnTo>
                  <a:lnTo>
                    <a:pt x="1765" y="18"/>
                  </a:lnTo>
                  <a:lnTo>
                    <a:pt x="1769" y="17"/>
                  </a:lnTo>
                  <a:lnTo>
                    <a:pt x="1773" y="15"/>
                  </a:lnTo>
                  <a:lnTo>
                    <a:pt x="1773" y="15"/>
                  </a:lnTo>
                  <a:lnTo>
                    <a:pt x="1775" y="9"/>
                  </a:lnTo>
                  <a:lnTo>
                    <a:pt x="1776" y="4"/>
                  </a:lnTo>
                  <a:lnTo>
                    <a:pt x="1782" y="0"/>
                  </a:lnTo>
                  <a:lnTo>
                    <a:pt x="1787" y="0"/>
                  </a:lnTo>
                  <a:lnTo>
                    <a:pt x="1793" y="0"/>
                  </a:lnTo>
                  <a:lnTo>
                    <a:pt x="1799" y="4"/>
                  </a:lnTo>
                  <a:lnTo>
                    <a:pt x="1802" y="9"/>
                  </a:lnTo>
                  <a:lnTo>
                    <a:pt x="1802" y="15"/>
                  </a:lnTo>
                  <a:lnTo>
                    <a:pt x="1802" y="15"/>
                  </a:lnTo>
                  <a:lnTo>
                    <a:pt x="1806" y="17"/>
                  </a:lnTo>
                  <a:lnTo>
                    <a:pt x="1810" y="18"/>
                  </a:lnTo>
                  <a:lnTo>
                    <a:pt x="1811" y="17"/>
                  </a:lnTo>
                  <a:lnTo>
                    <a:pt x="1815" y="15"/>
                  </a:lnTo>
                  <a:lnTo>
                    <a:pt x="1815" y="15"/>
                  </a:lnTo>
                  <a:lnTo>
                    <a:pt x="1817" y="9"/>
                  </a:lnTo>
                  <a:lnTo>
                    <a:pt x="1821" y="4"/>
                  </a:lnTo>
                  <a:lnTo>
                    <a:pt x="1824" y="0"/>
                  </a:lnTo>
                  <a:lnTo>
                    <a:pt x="1830" y="0"/>
                  </a:lnTo>
                  <a:lnTo>
                    <a:pt x="1835" y="0"/>
                  </a:lnTo>
                  <a:lnTo>
                    <a:pt x="1841" y="4"/>
                  </a:lnTo>
                  <a:lnTo>
                    <a:pt x="1844" y="9"/>
                  </a:lnTo>
                  <a:lnTo>
                    <a:pt x="1844" y="15"/>
                  </a:lnTo>
                  <a:lnTo>
                    <a:pt x="1844" y="15"/>
                  </a:lnTo>
                  <a:lnTo>
                    <a:pt x="1848" y="17"/>
                  </a:lnTo>
                  <a:lnTo>
                    <a:pt x="1852" y="18"/>
                  </a:lnTo>
                  <a:lnTo>
                    <a:pt x="1855" y="17"/>
                  </a:lnTo>
                  <a:lnTo>
                    <a:pt x="1859" y="15"/>
                  </a:lnTo>
                  <a:lnTo>
                    <a:pt x="1857" y="15"/>
                  </a:lnTo>
                  <a:lnTo>
                    <a:pt x="1859" y="9"/>
                  </a:lnTo>
                  <a:lnTo>
                    <a:pt x="1863" y="4"/>
                  </a:lnTo>
                  <a:lnTo>
                    <a:pt x="1866" y="0"/>
                  </a:lnTo>
                  <a:lnTo>
                    <a:pt x="1874" y="0"/>
                  </a:lnTo>
                  <a:lnTo>
                    <a:pt x="1879" y="0"/>
                  </a:lnTo>
                  <a:lnTo>
                    <a:pt x="1883" y="4"/>
                  </a:lnTo>
                  <a:lnTo>
                    <a:pt x="1887" y="9"/>
                  </a:lnTo>
                  <a:lnTo>
                    <a:pt x="1889" y="15"/>
                  </a:lnTo>
                  <a:lnTo>
                    <a:pt x="1889" y="15"/>
                  </a:lnTo>
                  <a:lnTo>
                    <a:pt x="1892" y="17"/>
                  </a:lnTo>
                  <a:lnTo>
                    <a:pt x="1894" y="18"/>
                  </a:lnTo>
                  <a:lnTo>
                    <a:pt x="1898" y="17"/>
                  </a:lnTo>
                  <a:lnTo>
                    <a:pt x="1901" y="15"/>
                  </a:lnTo>
                  <a:lnTo>
                    <a:pt x="1901" y="15"/>
                  </a:lnTo>
                  <a:lnTo>
                    <a:pt x="1903" y="9"/>
                  </a:lnTo>
                  <a:lnTo>
                    <a:pt x="1905" y="4"/>
                  </a:lnTo>
                  <a:lnTo>
                    <a:pt x="1911" y="0"/>
                  </a:lnTo>
                  <a:lnTo>
                    <a:pt x="1916" y="0"/>
                  </a:lnTo>
                  <a:lnTo>
                    <a:pt x="1922" y="0"/>
                  </a:lnTo>
                  <a:lnTo>
                    <a:pt x="1927" y="4"/>
                  </a:lnTo>
                  <a:lnTo>
                    <a:pt x="1931" y="9"/>
                  </a:lnTo>
                  <a:lnTo>
                    <a:pt x="1931" y="15"/>
                  </a:lnTo>
                  <a:lnTo>
                    <a:pt x="1931" y="15"/>
                  </a:lnTo>
                  <a:lnTo>
                    <a:pt x="1934" y="17"/>
                  </a:lnTo>
                  <a:lnTo>
                    <a:pt x="1938" y="18"/>
                  </a:lnTo>
                  <a:lnTo>
                    <a:pt x="1940" y="17"/>
                  </a:lnTo>
                  <a:lnTo>
                    <a:pt x="1944" y="15"/>
                  </a:lnTo>
                  <a:lnTo>
                    <a:pt x="1944" y="15"/>
                  </a:lnTo>
                  <a:lnTo>
                    <a:pt x="1945" y="9"/>
                  </a:lnTo>
                  <a:lnTo>
                    <a:pt x="1949" y="4"/>
                  </a:lnTo>
                  <a:lnTo>
                    <a:pt x="1953" y="0"/>
                  </a:lnTo>
                  <a:lnTo>
                    <a:pt x="1958" y="0"/>
                  </a:lnTo>
                  <a:lnTo>
                    <a:pt x="1966" y="0"/>
                  </a:lnTo>
                  <a:lnTo>
                    <a:pt x="1969" y="4"/>
                  </a:lnTo>
                  <a:lnTo>
                    <a:pt x="1973" y="9"/>
                  </a:lnTo>
                  <a:lnTo>
                    <a:pt x="1975" y="15"/>
                  </a:lnTo>
                  <a:lnTo>
                    <a:pt x="1973" y="15"/>
                  </a:lnTo>
                  <a:lnTo>
                    <a:pt x="1977" y="17"/>
                  </a:lnTo>
                  <a:lnTo>
                    <a:pt x="1980" y="18"/>
                  </a:lnTo>
                  <a:lnTo>
                    <a:pt x="1984" y="17"/>
                  </a:lnTo>
                  <a:lnTo>
                    <a:pt x="1988" y="15"/>
                  </a:lnTo>
                  <a:lnTo>
                    <a:pt x="1988" y="15"/>
                  </a:lnTo>
                  <a:lnTo>
                    <a:pt x="1988" y="9"/>
                  </a:lnTo>
                  <a:lnTo>
                    <a:pt x="1991" y="4"/>
                  </a:lnTo>
                  <a:lnTo>
                    <a:pt x="1997" y="0"/>
                  </a:lnTo>
                  <a:lnTo>
                    <a:pt x="2002" y="0"/>
                  </a:lnTo>
                  <a:lnTo>
                    <a:pt x="2008" y="0"/>
                  </a:lnTo>
                  <a:lnTo>
                    <a:pt x="2012" y="4"/>
                  </a:lnTo>
                  <a:lnTo>
                    <a:pt x="2015" y="9"/>
                  </a:lnTo>
                  <a:lnTo>
                    <a:pt x="2017" y="15"/>
                  </a:lnTo>
                  <a:lnTo>
                    <a:pt x="2017" y="15"/>
                  </a:lnTo>
                  <a:lnTo>
                    <a:pt x="2021" y="17"/>
                  </a:lnTo>
                  <a:lnTo>
                    <a:pt x="2023" y="18"/>
                  </a:lnTo>
                  <a:lnTo>
                    <a:pt x="2026" y="17"/>
                  </a:lnTo>
                  <a:lnTo>
                    <a:pt x="2030" y="15"/>
                  </a:lnTo>
                  <a:lnTo>
                    <a:pt x="2030" y="15"/>
                  </a:lnTo>
                  <a:lnTo>
                    <a:pt x="2030" y="9"/>
                  </a:lnTo>
                  <a:lnTo>
                    <a:pt x="2034" y="4"/>
                  </a:lnTo>
                  <a:lnTo>
                    <a:pt x="2039" y="0"/>
                  </a:lnTo>
                  <a:lnTo>
                    <a:pt x="2045" y="0"/>
                  </a:lnTo>
                  <a:lnTo>
                    <a:pt x="2050" y="0"/>
                  </a:lnTo>
                  <a:lnTo>
                    <a:pt x="2056" y="4"/>
                  </a:lnTo>
                  <a:lnTo>
                    <a:pt x="2058" y="9"/>
                  </a:lnTo>
                  <a:lnTo>
                    <a:pt x="2059" y="15"/>
                  </a:lnTo>
                  <a:lnTo>
                    <a:pt x="2059" y="15"/>
                  </a:lnTo>
                  <a:lnTo>
                    <a:pt x="2063" y="17"/>
                  </a:lnTo>
                  <a:lnTo>
                    <a:pt x="2065" y="18"/>
                  </a:lnTo>
                  <a:lnTo>
                    <a:pt x="2069" y="17"/>
                  </a:lnTo>
                  <a:lnTo>
                    <a:pt x="2072" y="15"/>
                  </a:lnTo>
                  <a:lnTo>
                    <a:pt x="2072" y="15"/>
                  </a:lnTo>
                  <a:lnTo>
                    <a:pt x="2074" y="9"/>
                  </a:lnTo>
                  <a:lnTo>
                    <a:pt x="2076" y="4"/>
                  </a:lnTo>
                  <a:lnTo>
                    <a:pt x="2081" y="0"/>
                  </a:lnTo>
                  <a:lnTo>
                    <a:pt x="2087" y="0"/>
                  </a:lnTo>
                  <a:lnTo>
                    <a:pt x="2092" y="0"/>
                  </a:lnTo>
                  <a:lnTo>
                    <a:pt x="2098" y="4"/>
                  </a:lnTo>
                  <a:lnTo>
                    <a:pt x="2102" y="9"/>
                  </a:lnTo>
                  <a:lnTo>
                    <a:pt x="2102" y="15"/>
                  </a:lnTo>
                  <a:lnTo>
                    <a:pt x="2102" y="15"/>
                  </a:lnTo>
                  <a:lnTo>
                    <a:pt x="2105" y="17"/>
                  </a:lnTo>
                  <a:lnTo>
                    <a:pt x="2109" y="18"/>
                  </a:lnTo>
                  <a:lnTo>
                    <a:pt x="2113" y="17"/>
                  </a:lnTo>
                  <a:lnTo>
                    <a:pt x="2116" y="15"/>
                  </a:lnTo>
                  <a:lnTo>
                    <a:pt x="2116" y="15"/>
                  </a:lnTo>
                  <a:lnTo>
                    <a:pt x="2116" y="9"/>
                  </a:lnTo>
                  <a:lnTo>
                    <a:pt x="2120" y="4"/>
                  </a:lnTo>
                  <a:lnTo>
                    <a:pt x="2125" y="0"/>
                  </a:lnTo>
                  <a:lnTo>
                    <a:pt x="2131" y="0"/>
                  </a:lnTo>
                  <a:lnTo>
                    <a:pt x="2137" y="0"/>
                  </a:lnTo>
                  <a:lnTo>
                    <a:pt x="2142" y="4"/>
                  </a:lnTo>
                  <a:lnTo>
                    <a:pt x="2144" y="9"/>
                  </a:lnTo>
                  <a:lnTo>
                    <a:pt x="2146" y="15"/>
                  </a:lnTo>
                  <a:lnTo>
                    <a:pt x="2146" y="15"/>
                  </a:lnTo>
                  <a:lnTo>
                    <a:pt x="2149" y="17"/>
                  </a:lnTo>
                  <a:lnTo>
                    <a:pt x="2151" y="18"/>
                  </a:lnTo>
                  <a:lnTo>
                    <a:pt x="2155" y="17"/>
                  </a:lnTo>
                  <a:lnTo>
                    <a:pt x="2159" y="15"/>
                  </a:lnTo>
                  <a:lnTo>
                    <a:pt x="2159" y="15"/>
                  </a:lnTo>
                  <a:lnTo>
                    <a:pt x="2159" y="9"/>
                  </a:lnTo>
                  <a:lnTo>
                    <a:pt x="2162" y="4"/>
                  </a:lnTo>
                  <a:lnTo>
                    <a:pt x="2168" y="0"/>
                  </a:lnTo>
                  <a:lnTo>
                    <a:pt x="2173" y="0"/>
                  </a:lnTo>
                  <a:lnTo>
                    <a:pt x="2179" y="0"/>
                  </a:lnTo>
                  <a:lnTo>
                    <a:pt x="2184" y="4"/>
                  </a:lnTo>
                  <a:lnTo>
                    <a:pt x="2186" y="9"/>
                  </a:lnTo>
                  <a:lnTo>
                    <a:pt x="2188" y="15"/>
                  </a:lnTo>
                  <a:lnTo>
                    <a:pt x="2188" y="15"/>
                  </a:lnTo>
                  <a:lnTo>
                    <a:pt x="2192" y="17"/>
                  </a:lnTo>
                  <a:lnTo>
                    <a:pt x="2195" y="18"/>
                  </a:lnTo>
                  <a:lnTo>
                    <a:pt x="2197" y="17"/>
                  </a:lnTo>
                  <a:lnTo>
                    <a:pt x="2201" y="15"/>
                  </a:lnTo>
                  <a:lnTo>
                    <a:pt x="2201" y="15"/>
                  </a:lnTo>
                  <a:lnTo>
                    <a:pt x="2203" y="9"/>
                  </a:lnTo>
                  <a:lnTo>
                    <a:pt x="2206" y="4"/>
                  </a:lnTo>
                  <a:lnTo>
                    <a:pt x="2210" y="0"/>
                  </a:lnTo>
                  <a:lnTo>
                    <a:pt x="2215" y="0"/>
                  </a:lnTo>
                  <a:lnTo>
                    <a:pt x="2221" y="0"/>
                  </a:lnTo>
                  <a:lnTo>
                    <a:pt x="2227" y="4"/>
                  </a:lnTo>
                  <a:lnTo>
                    <a:pt x="2230" y="9"/>
                  </a:lnTo>
                  <a:lnTo>
                    <a:pt x="2230" y="15"/>
                  </a:lnTo>
                  <a:lnTo>
                    <a:pt x="2230" y="15"/>
                  </a:lnTo>
                  <a:lnTo>
                    <a:pt x="2234" y="17"/>
                  </a:lnTo>
                  <a:lnTo>
                    <a:pt x="2238" y="18"/>
                  </a:lnTo>
                  <a:lnTo>
                    <a:pt x="2239" y="17"/>
                  </a:lnTo>
                  <a:lnTo>
                    <a:pt x="2243" y="15"/>
                  </a:lnTo>
                  <a:lnTo>
                    <a:pt x="2243" y="15"/>
                  </a:lnTo>
                  <a:lnTo>
                    <a:pt x="2245" y="9"/>
                  </a:lnTo>
                  <a:lnTo>
                    <a:pt x="2249" y="4"/>
                  </a:lnTo>
                  <a:lnTo>
                    <a:pt x="2252" y="0"/>
                  </a:lnTo>
                  <a:lnTo>
                    <a:pt x="2258" y="0"/>
                  </a:lnTo>
                  <a:lnTo>
                    <a:pt x="2265" y="0"/>
                  </a:lnTo>
                  <a:lnTo>
                    <a:pt x="2269" y="4"/>
                  </a:lnTo>
                  <a:lnTo>
                    <a:pt x="2272" y="9"/>
                  </a:lnTo>
                  <a:lnTo>
                    <a:pt x="2274" y="15"/>
                  </a:lnTo>
                  <a:lnTo>
                    <a:pt x="2272" y="15"/>
                  </a:lnTo>
                  <a:lnTo>
                    <a:pt x="2276" y="17"/>
                  </a:lnTo>
                  <a:lnTo>
                    <a:pt x="2280" y="18"/>
                  </a:lnTo>
                  <a:lnTo>
                    <a:pt x="2283" y="17"/>
                  </a:lnTo>
                  <a:lnTo>
                    <a:pt x="2287" y="15"/>
                  </a:lnTo>
                  <a:lnTo>
                    <a:pt x="2287" y="15"/>
                  </a:lnTo>
                  <a:lnTo>
                    <a:pt x="2287" y="9"/>
                  </a:lnTo>
                  <a:lnTo>
                    <a:pt x="2291" y="4"/>
                  </a:lnTo>
                  <a:lnTo>
                    <a:pt x="2296" y="0"/>
                  </a:lnTo>
                  <a:lnTo>
                    <a:pt x="2302" y="0"/>
                  </a:lnTo>
                  <a:lnTo>
                    <a:pt x="2307" y="0"/>
                  </a:lnTo>
                  <a:lnTo>
                    <a:pt x="2313" y="4"/>
                  </a:lnTo>
                  <a:lnTo>
                    <a:pt x="2315" y="9"/>
                  </a:lnTo>
                  <a:lnTo>
                    <a:pt x="2317" y="15"/>
                  </a:lnTo>
                  <a:lnTo>
                    <a:pt x="2317" y="15"/>
                  </a:lnTo>
                  <a:lnTo>
                    <a:pt x="2320" y="17"/>
                  </a:lnTo>
                  <a:lnTo>
                    <a:pt x="2324" y="18"/>
                  </a:lnTo>
                  <a:lnTo>
                    <a:pt x="2326" y="17"/>
                  </a:lnTo>
                  <a:lnTo>
                    <a:pt x="2329" y="15"/>
                  </a:lnTo>
                  <a:lnTo>
                    <a:pt x="2329" y="15"/>
                  </a:lnTo>
                  <a:lnTo>
                    <a:pt x="2331" y="9"/>
                  </a:lnTo>
                  <a:lnTo>
                    <a:pt x="2335" y="4"/>
                  </a:lnTo>
                  <a:lnTo>
                    <a:pt x="2339" y="0"/>
                  </a:lnTo>
                  <a:lnTo>
                    <a:pt x="2344" y="0"/>
                  </a:lnTo>
                  <a:lnTo>
                    <a:pt x="2351" y="0"/>
                  </a:lnTo>
                  <a:lnTo>
                    <a:pt x="2355" y="4"/>
                  </a:lnTo>
                  <a:lnTo>
                    <a:pt x="2359" y="9"/>
                  </a:lnTo>
                  <a:lnTo>
                    <a:pt x="2361" y="15"/>
                  </a:lnTo>
                  <a:lnTo>
                    <a:pt x="2359" y="15"/>
                  </a:lnTo>
                  <a:lnTo>
                    <a:pt x="2362" y="17"/>
                  </a:lnTo>
                  <a:lnTo>
                    <a:pt x="2366" y="18"/>
                  </a:lnTo>
                  <a:lnTo>
                    <a:pt x="2370" y="17"/>
                  </a:lnTo>
                  <a:lnTo>
                    <a:pt x="2373" y="15"/>
                  </a:lnTo>
                  <a:lnTo>
                    <a:pt x="2372" y="15"/>
                  </a:lnTo>
                  <a:lnTo>
                    <a:pt x="2373" y="9"/>
                  </a:lnTo>
                  <a:lnTo>
                    <a:pt x="2377" y="4"/>
                  </a:lnTo>
                  <a:lnTo>
                    <a:pt x="2381" y="0"/>
                  </a:lnTo>
                  <a:lnTo>
                    <a:pt x="2388" y="0"/>
                  </a:lnTo>
                  <a:lnTo>
                    <a:pt x="2394" y="0"/>
                  </a:lnTo>
                  <a:lnTo>
                    <a:pt x="2397" y="4"/>
                  </a:lnTo>
                  <a:lnTo>
                    <a:pt x="2401" y="9"/>
                  </a:lnTo>
                  <a:lnTo>
                    <a:pt x="2403" y="15"/>
                  </a:lnTo>
                  <a:lnTo>
                    <a:pt x="2403" y="15"/>
                  </a:lnTo>
                  <a:lnTo>
                    <a:pt x="2407" y="17"/>
                  </a:lnTo>
                  <a:lnTo>
                    <a:pt x="2408" y="18"/>
                  </a:lnTo>
                  <a:lnTo>
                    <a:pt x="2412" y="17"/>
                  </a:lnTo>
                  <a:lnTo>
                    <a:pt x="2416" y="15"/>
                  </a:lnTo>
                  <a:lnTo>
                    <a:pt x="2416" y="15"/>
                  </a:lnTo>
                  <a:lnTo>
                    <a:pt x="2418" y="9"/>
                  </a:lnTo>
                  <a:lnTo>
                    <a:pt x="2419" y="4"/>
                  </a:lnTo>
                  <a:lnTo>
                    <a:pt x="2425" y="0"/>
                  </a:lnTo>
                  <a:lnTo>
                    <a:pt x="2430" y="0"/>
                  </a:lnTo>
                  <a:lnTo>
                    <a:pt x="2436" y="0"/>
                  </a:lnTo>
                  <a:lnTo>
                    <a:pt x="2441" y="4"/>
                  </a:lnTo>
                  <a:lnTo>
                    <a:pt x="2445" y="9"/>
                  </a:lnTo>
                  <a:lnTo>
                    <a:pt x="2445" y="15"/>
                  </a:lnTo>
                  <a:lnTo>
                    <a:pt x="2445" y="15"/>
                  </a:lnTo>
                  <a:lnTo>
                    <a:pt x="2449" y="17"/>
                  </a:lnTo>
                  <a:lnTo>
                    <a:pt x="2451" y="18"/>
                  </a:lnTo>
                  <a:lnTo>
                    <a:pt x="2454" y="17"/>
                  </a:lnTo>
                  <a:lnTo>
                    <a:pt x="2456" y="15"/>
                  </a:lnTo>
                  <a:lnTo>
                    <a:pt x="2456" y="15"/>
                  </a:lnTo>
                  <a:lnTo>
                    <a:pt x="2458" y="9"/>
                  </a:lnTo>
                  <a:lnTo>
                    <a:pt x="2462" y="4"/>
                  </a:lnTo>
                  <a:lnTo>
                    <a:pt x="2465" y="0"/>
                  </a:lnTo>
                  <a:lnTo>
                    <a:pt x="2473" y="0"/>
                  </a:lnTo>
                  <a:lnTo>
                    <a:pt x="2478" y="0"/>
                  </a:lnTo>
                  <a:lnTo>
                    <a:pt x="2482" y="4"/>
                  </a:lnTo>
                  <a:lnTo>
                    <a:pt x="2486" y="9"/>
                  </a:lnTo>
                  <a:lnTo>
                    <a:pt x="2487" y="15"/>
                  </a:lnTo>
                  <a:lnTo>
                    <a:pt x="2487" y="15"/>
                  </a:lnTo>
                  <a:lnTo>
                    <a:pt x="2491" y="17"/>
                  </a:lnTo>
                  <a:lnTo>
                    <a:pt x="2493" y="18"/>
                  </a:lnTo>
                  <a:lnTo>
                    <a:pt x="2497" y="17"/>
                  </a:lnTo>
                  <a:lnTo>
                    <a:pt x="2500" y="15"/>
                  </a:lnTo>
                  <a:lnTo>
                    <a:pt x="2500" y="15"/>
                  </a:lnTo>
                  <a:lnTo>
                    <a:pt x="2502" y="9"/>
                  </a:lnTo>
                  <a:lnTo>
                    <a:pt x="2504" y="4"/>
                  </a:lnTo>
                  <a:lnTo>
                    <a:pt x="2509" y="0"/>
                  </a:lnTo>
                  <a:lnTo>
                    <a:pt x="2515" y="0"/>
                  </a:lnTo>
                  <a:lnTo>
                    <a:pt x="2520" y="0"/>
                  </a:lnTo>
                  <a:lnTo>
                    <a:pt x="2526" y="4"/>
                  </a:lnTo>
                  <a:lnTo>
                    <a:pt x="2530" y="9"/>
                  </a:lnTo>
                  <a:lnTo>
                    <a:pt x="2530" y="15"/>
                  </a:lnTo>
                  <a:lnTo>
                    <a:pt x="2530" y="15"/>
                  </a:lnTo>
                  <a:lnTo>
                    <a:pt x="2535" y="17"/>
                  </a:lnTo>
                  <a:lnTo>
                    <a:pt x="2539" y="20"/>
                  </a:lnTo>
                  <a:lnTo>
                    <a:pt x="2541" y="24"/>
                  </a:lnTo>
                  <a:lnTo>
                    <a:pt x="2542" y="29"/>
                  </a:lnTo>
                  <a:lnTo>
                    <a:pt x="2541" y="35"/>
                  </a:lnTo>
                  <a:lnTo>
                    <a:pt x="2539" y="40"/>
                  </a:lnTo>
                  <a:lnTo>
                    <a:pt x="2533" y="44"/>
                  </a:lnTo>
                  <a:lnTo>
                    <a:pt x="2528" y="44"/>
                  </a:lnTo>
                  <a:lnTo>
                    <a:pt x="2526" y="44"/>
                  </a:lnTo>
                  <a:lnTo>
                    <a:pt x="2528" y="48"/>
                  </a:lnTo>
                  <a:lnTo>
                    <a:pt x="2530" y="51"/>
                  </a:lnTo>
                  <a:lnTo>
                    <a:pt x="2530" y="55"/>
                  </a:lnTo>
                  <a:lnTo>
                    <a:pt x="2530" y="57"/>
                  </a:lnTo>
                  <a:lnTo>
                    <a:pt x="2535" y="59"/>
                  </a:lnTo>
                  <a:lnTo>
                    <a:pt x="2539" y="57"/>
                  </a:lnTo>
                  <a:lnTo>
                    <a:pt x="2541" y="57"/>
                  </a:lnTo>
                  <a:lnTo>
                    <a:pt x="2541" y="55"/>
                  </a:lnTo>
                  <a:lnTo>
                    <a:pt x="2542" y="50"/>
                  </a:lnTo>
                  <a:lnTo>
                    <a:pt x="2546" y="44"/>
                  </a:lnTo>
                  <a:lnTo>
                    <a:pt x="2550" y="42"/>
                  </a:lnTo>
                  <a:lnTo>
                    <a:pt x="2557" y="40"/>
                  </a:lnTo>
                  <a:lnTo>
                    <a:pt x="2563" y="42"/>
                  </a:lnTo>
                  <a:lnTo>
                    <a:pt x="2566" y="44"/>
                  </a:lnTo>
                  <a:lnTo>
                    <a:pt x="2570" y="50"/>
                  </a:lnTo>
                  <a:lnTo>
                    <a:pt x="2572" y="55"/>
                  </a:lnTo>
                  <a:lnTo>
                    <a:pt x="2572" y="57"/>
                  </a:lnTo>
                  <a:lnTo>
                    <a:pt x="2576" y="57"/>
                  </a:lnTo>
                  <a:lnTo>
                    <a:pt x="2579" y="61"/>
                  </a:lnTo>
                  <a:lnTo>
                    <a:pt x="2583" y="57"/>
                  </a:lnTo>
                  <a:lnTo>
                    <a:pt x="2587" y="57"/>
                  </a:lnTo>
                  <a:lnTo>
                    <a:pt x="2587" y="55"/>
                  </a:lnTo>
                  <a:lnTo>
                    <a:pt x="2588" y="50"/>
                  </a:lnTo>
                  <a:lnTo>
                    <a:pt x="2590" y="44"/>
                  </a:lnTo>
                  <a:lnTo>
                    <a:pt x="2596" y="42"/>
                  </a:lnTo>
                  <a:lnTo>
                    <a:pt x="2601" y="40"/>
                  </a:lnTo>
                  <a:lnTo>
                    <a:pt x="2607" y="42"/>
                  </a:lnTo>
                  <a:lnTo>
                    <a:pt x="2612" y="44"/>
                  </a:lnTo>
                  <a:lnTo>
                    <a:pt x="2616" y="50"/>
                  </a:lnTo>
                  <a:lnTo>
                    <a:pt x="2616" y="55"/>
                  </a:lnTo>
                  <a:lnTo>
                    <a:pt x="2616" y="57"/>
                  </a:lnTo>
                  <a:lnTo>
                    <a:pt x="2620" y="57"/>
                  </a:lnTo>
                  <a:lnTo>
                    <a:pt x="2623" y="59"/>
                  </a:lnTo>
                  <a:lnTo>
                    <a:pt x="2627" y="57"/>
                  </a:lnTo>
                  <a:lnTo>
                    <a:pt x="2631" y="57"/>
                  </a:lnTo>
                  <a:lnTo>
                    <a:pt x="2631" y="55"/>
                  </a:lnTo>
                  <a:lnTo>
                    <a:pt x="2631" y="50"/>
                  </a:lnTo>
                  <a:lnTo>
                    <a:pt x="2634" y="44"/>
                  </a:lnTo>
                  <a:lnTo>
                    <a:pt x="2640" y="42"/>
                  </a:lnTo>
                  <a:lnTo>
                    <a:pt x="2645" y="40"/>
                  </a:lnTo>
                  <a:lnTo>
                    <a:pt x="2651" y="42"/>
                  </a:lnTo>
                  <a:lnTo>
                    <a:pt x="2655" y="44"/>
                  </a:lnTo>
                  <a:lnTo>
                    <a:pt x="2658" y="50"/>
                  </a:lnTo>
                  <a:lnTo>
                    <a:pt x="2660" y="55"/>
                  </a:lnTo>
                  <a:lnTo>
                    <a:pt x="2660" y="57"/>
                  </a:lnTo>
                  <a:lnTo>
                    <a:pt x="2664" y="57"/>
                  </a:lnTo>
                  <a:lnTo>
                    <a:pt x="2667" y="59"/>
                  </a:lnTo>
                  <a:lnTo>
                    <a:pt x="2669" y="57"/>
                  </a:lnTo>
                  <a:lnTo>
                    <a:pt x="2673" y="57"/>
                  </a:lnTo>
                  <a:lnTo>
                    <a:pt x="2673" y="55"/>
                  </a:lnTo>
                  <a:lnTo>
                    <a:pt x="2675" y="50"/>
                  </a:lnTo>
                  <a:lnTo>
                    <a:pt x="2678" y="44"/>
                  </a:lnTo>
                  <a:lnTo>
                    <a:pt x="2682" y="42"/>
                  </a:lnTo>
                  <a:lnTo>
                    <a:pt x="2689" y="40"/>
                  </a:lnTo>
                  <a:lnTo>
                    <a:pt x="2695" y="42"/>
                  </a:lnTo>
                  <a:lnTo>
                    <a:pt x="2699" y="44"/>
                  </a:lnTo>
                  <a:lnTo>
                    <a:pt x="2702" y="50"/>
                  </a:lnTo>
                  <a:lnTo>
                    <a:pt x="2704" y="55"/>
                  </a:lnTo>
                  <a:lnTo>
                    <a:pt x="2704" y="57"/>
                  </a:lnTo>
                  <a:lnTo>
                    <a:pt x="2708" y="59"/>
                  </a:lnTo>
                  <a:lnTo>
                    <a:pt x="2711" y="61"/>
                  </a:lnTo>
                  <a:lnTo>
                    <a:pt x="2715" y="66"/>
                  </a:lnTo>
                  <a:lnTo>
                    <a:pt x="2715" y="72"/>
                  </a:lnTo>
                  <a:lnTo>
                    <a:pt x="2715" y="77"/>
                  </a:lnTo>
                  <a:lnTo>
                    <a:pt x="2711" y="81"/>
                  </a:lnTo>
                  <a:lnTo>
                    <a:pt x="2706" y="85"/>
                  </a:lnTo>
                  <a:lnTo>
                    <a:pt x="2700" y="86"/>
                  </a:lnTo>
                  <a:lnTo>
                    <a:pt x="2697" y="85"/>
                  </a:lnTo>
                  <a:lnTo>
                    <a:pt x="2691" y="83"/>
                  </a:lnTo>
                  <a:lnTo>
                    <a:pt x="2688" y="79"/>
                  </a:lnTo>
                  <a:lnTo>
                    <a:pt x="2686" y="83"/>
                  </a:lnTo>
                  <a:lnTo>
                    <a:pt x="2680" y="85"/>
                  </a:lnTo>
                  <a:lnTo>
                    <a:pt x="2677" y="86"/>
                  </a:lnTo>
                  <a:lnTo>
                    <a:pt x="2671" y="85"/>
                  </a:lnTo>
                  <a:lnTo>
                    <a:pt x="2667" y="83"/>
                  </a:lnTo>
                  <a:lnTo>
                    <a:pt x="2662" y="85"/>
                  </a:lnTo>
                  <a:lnTo>
                    <a:pt x="2656" y="86"/>
                  </a:lnTo>
                  <a:lnTo>
                    <a:pt x="2653" y="85"/>
                  </a:lnTo>
                  <a:lnTo>
                    <a:pt x="2647" y="83"/>
                  </a:lnTo>
                  <a:lnTo>
                    <a:pt x="2645" y="79"/>
                  </a:lnTo>
                  <a:lnTo>
                    <a:pt x="2642" y="83"/>
                  </a:lnTo>
                  <a:lnTo>
                    <a:pt x="2638" y="85"/>
                  </a:lnTo>
                  <a:lnTo>
                    <a:pt x="2632" y="86"/>
                  </a:lnTo>
                  <a:lnTo>
                    <a:pt x="2627" y="85"/>
                  </a:lnTo>
                  <a:lnTo>
                    <a:pt x="2623" y="83"/>
                  </a:lnTo>
                  <a:lnTo>
                    <a:pt x="2620" y="85"/>
                  </a:lnTo>
                  <a:lnTo>
                    <a:pt x="2614" y="86"/>
                  </a:lnTo>
                  <a:lnTo>
                    <a:pt x="2609" y="85"/>
                  </a:lnTo>
                  <a:lnTo>
                    <a:pt x="2605" y="83"/>
                  </a:lnTo>
                  <a:lnTo>
                    <a:pt x="2601" y="79"/>
                  </a:lnTo>
                  <a:lnTo>
                    <a:pt x="2598" y="83"/>
                  </a:lnTo>
                  <a:lnTo>
                    <a:pt x="2594" y="85"/>
                  </a:lnTo>
                  <a:lnTo>
                    <a:pt x="2588" y="86"/>
                  </a:lnTo>
                  <a:lnTo>
                    <a:pt x="2583" y="85"/>
                  </a:lnTo>
                  <a:lnTo>
                    <a:pt x="2579" y="83"/>
                  </a:lnTo>
                  <a:lnTo>
                    <a:pt x="2574" y="85"/>
                  </a:lnTo>
                  <a:lnTo>
                    <a:pt x="2568" y="86"/>
                  </a:lnTo>
                  <a:lnTo>
                    <a:pt x="2565" y="85"/>
                  </a:lnTo>
                  <a:lnTo>
                    <a:pt x="2559" y="83"/>
                  </a:lnTo>
                  <a:lnTo>
                    <a:pt x="2555" y="79"/>
                  </a:lnTo>
                  <a:lnTo>
                    <a:pt x="2553" y="83"/>
                  </a:lnTo>
                  <a:lnTo>
                    <a:pt x="2548" y="85"/>
                  </a:lnTo>
                  <a:lnTo>
                    <a:pt x="2544" y="86"/>
                  </a:lnTo>
                  <a:lnTo>
                    <a:pt x="2539" y="85"/>
                  </a:lnTo>
                  <a:lnTo>
                    <a:pt x="2535" y="83"/>
                  </a:lnTo>
                  <a:lnTo>
                    <a:pt x="2531" y="85"/>
                  </a:lnTo>
                  <a:lnTo>
                    <a:pt x="2528" y="86"/>
                  </a:lnTo>
                  <a:lnTo>
                    <a:pt x="2522" y="85"/>
                  </a:lnTo>
                  <a:lnTo>
                    <a:pt x="2519" y="83"/>
                  </a:lnTo>
                  <a:lnTo>
                    <a:pt x="2515" y="79"/>
                  </a:lnTo>
                  <a:lnTo>
                    <a:pt x="2511" y="83"/>
                  </a:lnTo>
                  <a:lnTo>
                    <a:pt x="2508" y="85"/>
                  </a:lnTo>
                  <a:lnTo>
                    <a:pt x="2502" y="86"/>
                  </a:lnTo>
                  <a:lnTo>
                    <a:pt x="2498" y="85"/>
                  </a:lnTo>
                  <a:lnTo>
                    <a:pt x="2493" y="83"/>
                  </a:lnTo>
                  <a:lnTo>
                    <a:pt x="2489" y="85"/>
                  </a:lnTo>
                  <a:lnTo>
                    <a:pt x="2484" y="86"/>
                  </a:lnTo>
                  <a:lnTo>
                    <a:pt x="2480" y="85"/>
                  </a:lnTo>
                  <a:lnTo>
                    <a:pt x="2474" y="83"/>
                  </a:lnTo>
                  <a:lnTo>
                    <a:pt x="2471" y="79"/>
                  </a:lnTo>
                  <a:lnTo>
                    <a:pt x="2469" y="83"/>
                  </a:lnTo>
                  <a:lnTo>
                    <a:pt x="2463" y="85"/>
                  </a:lnTo>
                  <a:lnTo>
                    <a:pt x="2460" y="86"/>
                  </a:lnTo>
                  <a:lnTo>
                    <a:pt x="2454" y="85"/>
                  </a:lnTo>
                  <a:lnTo>
                    <a:pt x="2451" y="83"/>
                  </a:lnTo>
                  <a:lnTo>
                    <a:pt x="2447" y="85"/>
                  </a:lnTo>
                  <a:lnTo>
                    <a:pt x="2443" y="86"/>
                  </a:lnTo>
                  <a:lnTo>
                    <a:pt x="2438" y="85"/>
                  </a:lnTo>
                  <a:lnTo>
                    <a:pt x="2434" y="83"/>
                  </a:lnTo>
                  <a:lnTo>
                    <a:pt x="2430" y="79"/>
                  </a:lnTo>
                  <a:lnTo>
                    <a:pt x="2427" y="83"/>
                  </a:lnTo>
                  <a:lnTo>
                    <a:pt x="2423" y="85"/>
                  </a:lnTo>
                  <a:lnTo>
                    <a:pt x="2418" y="86"/>
                  </a:lnTo>
                  <a:lnTo>
                    <a:pt x="2414" y="85"/>
                  </a:lnTo>
                  <a:lnTo>
                    <a:pt x="2408" y="83"/>
                  </a:lnTo>
                  <a:lnTo>
                    <a:pt x="2405" y="85"/>
                  </a:lnTo>
                  <a:lnTo>
                    <a:pt x="2399" y="86"/>
                  </a:lnTo>
                  <a:lnTo>
                    <a:pt x="2396" y="85"/>
                  </a:lnTo>
                  <a:lnTo>
                    <a:pt x="2390" y="83"/>
                  </a:lnTo>
                  <a:lnTo>
                    <a:pt x="2386" y="79"/>
                  </a:lnTo>
                  <a:lnTo>
                    <a:pt x="2384" y="83"/>
                  </a:lnTo>
                  <a:lnTo>
                    <a:pt x="2379" y="85"/>
                  </a:lnTo>
                  <a:lnTo>
                    <a:pt x="2375" y="86"/>
                  </a:lnTo>
                  <a:lnTo>
                    <a:pt x="2370" y="85"/>
                  </a:lnTo>
                  <a:lnTo>
                    <a:pt x="2366" y="83"/>
                  </a:lnTo>
                  <a:lnTo>
                    <a:pt x="2362" y="85"/>
                  </a:lnTo>
                  <a:lnTo>
                    <a:pt x="2357" y="86"/>
                  </a:lnTo>
                  <a:lnTo>
                    <a:pt x="2351" y="85"/>
                  </a:lnTo>
                  <a:lnTo>
                    <a:pt x="2348" y="83"/>
                  </a:lnTo>
                  <a:lnTo>
                    <a:pt x="2344" y="79"/>
                  </a:lnTo>
                  <a:lnTo>
                    <a:pt x="2342" y="83"/>
                  </a:lnTo>
                  <a:lnTo>
                    <a:pt x="2337" y="85"/>
                  </a:lnTo>
                  <a:lnTo>
                    <a:pt x="2331" y="86"/>
                  </a:lnTo>
                  <a:lnTo>
                    <a:pt x="2328" y="85"/>
                  </a:lnTo>
                  <a:lnTo>
                    <a:pt x="2324" y="83"/>
                  </a:lnTo>
                  <a:lnTo>
                    <a:pt x="2318" y="85"/>
                  </a:lnTo>
                  <a:lnTo>
                    <a:pt x="2315" y="86"/>
                  </a:lnTo>
                  <a:lnTo>
                    <a:pt x="2309" y="85"/>
                  </a:lnTo>
                  <a:lnTo>
                    <a:pt x="2306" y="83"/>
                  </a:lnTo>
                  <a:lnTo>
                    <a:pt x="2302" y="79"/>
                  </a:lnTo>
                  <a:lnTo>
                    <a:pt x="2298" y="83"/>
                  </a:lnTo>
                  <a:lnTo>
                    <a:pt x="2294" y="85"/>
                  </a:lnTo>
                  <a:lnTo>
                    <a:pt x="2289" y="86"/>
                  </a:lnTo>
                  <a:lnTo>
                    <a:pt x="2283" y="85"/>
                  </a:lnTo>
                  <a:lnTo>
                    <a:pt x="2280" y="83"/>
                  </a:lnTo>
                  <a:lnTo>
                    <a:pt x="2276" y="85"/>
                  </a:lnTo>
                  <a:lnTo>
                    <a:pt x="2271" y="86"/>
                  </a:lnTo>
                  <a:lnTo>
                    <a:pt x="2265" y="85"/>
                  </a:lnTo>
                  <a:lnTo>
                    <a:pt x="2261" y="83"/>
                  </a:lnTo>
                  <a:lnTo>
                    <a:pt x="2258" y="79"/>
                  </a:lnTo>
                  <a:lnTo>
                    <a:pt x="2256" y="83"/>
                  </a:lnTo>
                  <a:lnTo>
                    <a:pt x="2250" y="85"/>
                  </a:lnTo>
                  <a:lnTo>
                    <a:pt x="2247" y="86"/>
                  </a:lnTo>
                  <a:lnTo>
                    <a:pt x="2241" y="85"/>
                  </a:lnTo>
                  <a:lnTo>
                    <a:pt x="2238" y="83"/>
                  </a:lnTo>
                  <a:lnTo>
                    <a:pt x="2234" y="85"/>
                  </a:lnTo>
                  <a:lnTo>
                    <a:pt x="2228" y="86"/>
                  </a:lnTo>
                  <a:lnTo>
                    <a:pt x="2223" y="85"/>
                  </a:lnTo>
                  <a:lnTo>
                    <a:pt x="2219" y="83"/>
                  </a:lnTo>
                  <a:lnTo>
                    <a:pt x="2215" y="79"/>
                  </a:lnTo>
                  <a:lnTo>
                    <a:pt x="2212" y="83"/>
                  </a:lnTo>
                  <a:lnTo>
                    <a:pt x="2208" y="85"/>
                  </a:lnTo>
                  <a:lnTo>
                    <a:pt x="2203" y="86"/>
                  </a:lnTo>
                  <a:lnTo>
                    <a:pt x="2199" y="85"/>
                  </a:lnTo>
                  <a:lnTo>
                    <a:pt x="2195" y="83"/>
                  </a:lnTo>
                  <a:lnTo>
                    <a:pt x="2190" y="85"/>
                  </a:lnTo>
                  <a:lnTo>
                    <a:pt x="2186" y="86"/>
                  </a:lnTo>
                  <a:lnTo>
                    <a:pt x="2181" y="85"/>
                  </a:lnTo>
                  <a:lnTo>
                    <a:pt x="2175" y="83"/>
                  </a:lnTo>
                  <a:lnTo>
                    <a:pt x="2173" y="79"/>
                  </a:lnTo>
                  <a:lnTo>
                    <a:pt x="2170" y="83"/>
                  </a:lnTo>
                  <a:lnTo>
                    <a:pt x="2166" y="85"/>
                  </a:lnTo>
                  <a:lnTo>
                    <a:pt x="2160" y="86"/>
                  </a:lnTo>
                  <a:lnTo>
                    <a:pt x="2157" y="85"/>
                  </a:lnTo>
                  <a:lnTo>
                    <a:pt x="2151" y="83"/>
                  </a:lnTo>
                  <a:lnTo>
                    <a:pt x="2148" y="85"/>
                  </a:lnTo>
                  <a:lnTo>
                    <a:pt x="2144" y="86"/>
                  </a:lnTo>
                  <a:lnTo>
                    <a:pt x="2138" y="85"/>
                  </a:lnTo>
                  <a:lnTo>
                    <a:pt x="2133" y="83"/>
                  </a:lnTo>
                  <a:lnTo>
                    <a:pt x="2131" y="79"/>
                  </a:lnTo>
                  <a:lnTo>
                    <a:pt x="2127" y="83"/>
                  </a:lnTo>
                  <a:lnTo>
                    <a:pt x="2124" y="85"/>
                  </a:lnTo>
                  <a:lnTo>
                    <a:pt x="2118" y="86"/>
                  </a:lnTo>
                  <a:lnTo>
                    <a:pt x="2113" y="85"/>
                  </a:lnTo>
                  <a:lnTo>
                    <a:pt x="2109" y="83"/>
                  </a:lnTo>
                  <a:lnTo>
                    <a:pt x="2105" y="85"/>
                  </a:lnTo>
                  <a:lnTo>
                    <a:pt x="2100" y="86"/>
                  </a:lnTo>
                  <a:lnTo>
                    <a:pt x="2094" y="85"/>
                  </a:lnTo>
                  <a:lnTo>
                    <a:pt x="2091" y="83"/>
                  </a:lnTo>
                  <a:lnTo>
                    <a:pt x="2087" y="79"/>
                  </a:lnTo>
                  <a:lnTo>
                    <a:pt x="2083" y="83"/>
                  </a:lnTo>
                  <a:lnTo>
                    <a:pt x="2080" y="85"/>
                  </a:lnTo>
                  <a:lnTo>
                    <a:pt x="2074" y="86"/>
                  </a:lnTo>
                  <a:lnTo>
                    <a:pt x="2070" y="85"/>
                  </a:lnTo>
                  <a:lnTo>
                    <a:pt x="2065" y="83"/>
                  </a:lnTo>
                  <a:lnTo>
                    <a:pt x="2061" y="85"/>
                  </a:lnTo>
                  <a:lnTo>
                    <a:pt x="2058" y="86"/>
                  </a:lnTo>
                  <a:lnTo>
                    <a:pt x="2052" y="85"/>
                  </a:lnTo>
                  <a:lnTo>
                    <a:pt x="2048" y="83"/>
                  </a:lnTo>
                  <a:lnTo>
                    <a:pt x="2045" y="79"/>
                  </a:lnTo>
                  <a:lnTo>
                    <a:pt x="2041" y="83"/>
                  </a:lnTo>
                  <a:lnTo>
                    <a:pt x="2037" y="85"/>
                  </a:lnTo>
                  <a:lnTo>
                    <a:pt x="2032" y="86"/>
                  </a:lnTo>
                  <a:lnTo>
                    <a:pt x="2026" y="85"/>
                  </a:lnTo>
                  <a:lnTo>
                    <a:pt x="2023" y="83"/>
                  </a:lnTo>
                  <a:lnTo>
                    <a:pt x="2019" y="85"/>
                  </a:lnTo>
                  <a:lnTo>
                    <a:pt x="2013" y="86"/>
                  </a:lnTo>
                  <a:lnTo>
                    <a:pt x="2010" y="85"/>
                  </a:lnTo>
                  <a:lnTo>
                    <a:pt x="2004" y="83"/>
                  </a:lnTo>
                  <a:lnTo>
                    <a:pt x="2002" y="79"/>
                  </a:lnTo>
                  <a:lnTo>
                    <a:pt x="1999" y="83"/>
                  </a:lnTo>
                  <a:lnTo>
                    <a:pt x="1995" y="85"/>
                  </a:lnTo>
                  <a:lnTo>
                    <a:pt x="1990" y="86"/>
                  </a:lnTo>
                  <a:lnTo>
                    <a:pt x="1984" y="85"/>
                  </a:lnTo>
                  <a:lnTo>
                    <a:pt x="1980" y="83"/>
                  </a:lnTo>
                  <a:lnTo>
                    <a:pt x="1977" y="85"/>
                  </a:lnTo>
                  <a:lnTo>
                    <a:pt x="1971" y="86"/>
                  </a:lnTo>
                  <a:lnTo>
                    <a:pt x="1966" y="85"/>
                  </a:lnTo>
                  <a:lnTo>
                    <a:pt x="1962" y="83"/>
                  </a:lnTo>
                  <a:lnTo>
                    <a:pt x="1958" y="79"/>
                  </a:lnTo>
                  <a:lnTo>
                    <a:pt x="1956" y="83"/>
                  </a:lnTo>
                  <a:lnTo>
                    <a:pt x="1951" y="85"/>
                  </a:lnTo>
                  <a:lnTo>
                    <a:pt x="1945" y="86"/>
                  </a:lnTo>
                  <a:lnTo>
                    <a:pt x="1942" y="85"/>
                  </a:lnTo>
                  <a:lnTo>
                    <a:pt x="1938" y="83"/>
                  </a:lnTo>
                  <a:lnTo>
                    <a:pt x="1934" y="85"/>
                  </a:lnTo>
                  <a:lnTo>
                    <a:pt x="1929" y="86"/>
                  </a:lnTo>
                  <a:lnTo>
                    <a:pt x="1923" y="85"/>
                  </a:lnTo>
                  <a:lnTo>
                    <a:pt x="1920" y="83"/>
                  </a:lnTo>
                  <a:lnTo>
                    <a:pt x="1916" y="79"/>
                  </a:lnTo>
                  <a:lnTo>
                    <a:pt x="1912" y="83"/>
                  </a:lnTo>
                  <a:lnTo>
                    <a:pt x="1909" y="85"/>
                  </a:lnTo>
                  <a:lnTo>
                    <a:pt x="1903" y="86"/>
                  </a:lnTo>
                  <a:lnTo>
                    <a:pt x="1900" y="85"/>
                  </a:lnTo>
                  <a:lnTo>
                    <a:pt x="1894" y="83"/>
                  </a:lnTo>
                  <a:lnTo>
                    <a:pt x="1890" y="85"/>
                  </a:lnTo>
                  <a:lnTo>
                    <a:pt x="1885" y="86"/>
                  </a:lnTo>
                  <a:lnTo>
                    <a:pt x="1881" y="85"/>
                  </a:lnTo>
                  <a:lnTo>
                    <a:pt x="1876" y="83"/>
                  </a:lnTo>
                  <a:lnTo>
                    <a:pt x="1874" y="79"/>
                  </a:lnTo>
                  <a:lnTo>
                    <a:pt x="1870" y="83"/>
                  </a:lnTo>
                  <a:lnTo>
                    <a:pt x="1865" y="85"/>
                  </a:lnTo>
                  <a:lnTo>
                    <a:pt x="1861" y="86"/>
                  </a:lnTo>
                  <a:lnTo>
                    <a:pt x="1855" y="85"/>
                  </a:lnTo>
                  <a:lnTo>
                    <a:pt x="1852" y="83"/>
                  </a:lnTo>
                  <a:lnTo>
                    <a:pt x="1848" y="85"/>
                  </a:lnTo>
                  <a:lnTo>
                    <a:pt x="1843" y="86"/>
                  </a:lnTo>
                  <a:lnTo>
                    <a:pt x="1837" y="85"/>
                  </a:lnTo>
                  <a:lnTo>
                    <a:pt x="1833" y="83"/>
                  </a:lnTo>
                  <a:lnTo>
                    <a:pt x="1830" y="79"/>
                  </a:lnTo>
                  <a:lnTo>
                    <a:pt x="1826" y="83"/>
                  </a:lnTo>
                  <a:lnTo>
                    <a:pt x="1822" y="85"/>
                  </a:lnTo>
                  <a:lnTo>
                    <a:pt x="1817" y="86"/>
                  </a:lnTo>
                  <a:lnTo>
                    <a:pt x="1813" y="85"/>
                  </a:lnTo>
                  <a:lnTo>
                    <a:pt x="1810" y="83"/>
                  </a:lnTo>
                  <a:lnTo>
                    <a:pt x="1804" y="85"/>
                  </a:lnTo>
                  <a:lnTo>
                    <a:pt x="1800" y="86"/>
                  </a:lnTo>
                  <a:lnTo>
                    <a:pt x="1795" y="85"/>
                  </a:lnTo>
                  <a:lnTo>
                    <a:pt x="1791" y="83"/>
                  </a:lnTo>
                  <a:lnTo>
                    <a:pt x="1787" y="79"/>
                  </a:lnTo>
                  <a:lnTo>
                    <a:pt x="1784" y="83"/>
                  </a:lnTo>
                  <a:lnTo>
                    <a:pt x="1780" y="85"/>
                  </a:lnTo>
                  <a:lnTo>
                    <a:pt x="1775" y="86"/>
                  </a:lnTo>
                  <a:lnTo>
                    <a:pt x="1769" y="85"/>
                  </a:lnTo>
                  <a:lnTo>
                    <a:pt x="1765" y="83"/>
                  </a:lnTo>
                  <a:lnTo>
                    <a:pt x="1762" y="85"/>
                  </a:lnTo>
                  <a:lnTo>
                    <a:pt x="1756" y="86"/>
                  </a:lnTo>
                  <a:lnTo>
                    <a:pt x="1751" y="85"/>
                  </a:lnTo>
                  <a:lnTo>
                    <a:pt x="1747" y="83"/>
                  </a:lnTo>
                  <a:lnTo>
                    <a:pt x="1743" y="79"/>
                  </a:lnTo>
                  <a:lnTo>
                    <a:pt x="1740" y="83"/>
                  </a:lnTo>
                  <a:lnTo>
                    <a:pt x="1736" y="85"/>
                  </a:lnTo>
                  <a:lnTo>
                    <a:pt x="1731" y="86"/>
                  </a:lnTo>
                  <a:lnTo>
                    <a:pt x="1727" y="85"/>
                  </a:lnTo>
                  <a:lnTo>
                    <a:pt x="1721" y="83"/>
                  </a:lnTo>
                  <a:lnTo>
                    <a:pt x="1718" y="85"/>
                  </a:lnTo>
                  <a:lnTo>
                    <a:pt x="1712" y="86"/>
                  </a:lnTo>
                  <a:lnTo>
                    <a:pt x="1709" y="85"/>
                  </a:lnTo>
                  <a:lnTo>
                    <a:pt x="1703" y="83"/>
                  </a:lnTo>
                  <a:lnTo>
                    <a:pt x="1701" y="79"/>
                  </a:lnTo>
                  <a:lnTo>
                    <a:pt x="1697" y="83"/>
                  </a:lnTo>
                  <a:lnTo>
                    <a:pt x="1694" y="85"/>
                  </a:lnTo>
                  <a:lnTo>
                    <a:pt x="1688" y="86"/>
                  </a:lnTo>
                  <a:lnTo>
                    <a:pt x="1683" y="85"/>
                  </a:lnTo>
                  <a:lnTo>
                    <a:pt x="1679" y="83"/>
                  </a:lnTo>
                  <a:lnTo>
                    <a:pt x="1675" y="85"/>
                  </a:lnTo>
                  <a:lnTo>
                    <a:pt x="1670" y="86"/>
                  </a:lnTo>
                  <a:lnTo>
                    <a:pt x="1666" y="85"/>
                  </a:lnTo>
                  <a:lnTo>
                    <a:pt x="1661" y="83"/>
                  </a:lnTo>
                  <a:lnTo>
                    <a:pt x="1657" y="79"/>
                  </a:lnTo>
                  <a:lnTo>
                    <a:pt x="1655" y="83"/>
                  </a:lnTo>
                  <a:lnTo>
                    <a:pt x="1650" y="85"/>
                  </a:lnTo>
                  <a:lnTo>
                    <a:pt x="1646" y="86"/>
                  </a:lnTo>
                  <a:lnTo>
                    <a:pt x="1641" y="85"/>
                  </a:lnTo>
                  <a:lnTo>
                    <a:pt x="1637" y="83"/>
                  </a:lnTo>
                  <a:lnTo>
                    <a:pt x="1633" y="85"/>
                  </a:lnTo>
                  <a:lnTo>
                    <a:pt x="1628" y="86"/>
                  </a:lnTo>
                  <a:lnTo>
                    <a:pt x="1622" y="85"/>
                  </a:lnTo>
                  <a:lnTo>
                    <a:pt x="1618" y="83"/>
                  </a:lnTo>
                  <a:lnTo>
                    <a:pt x="1615" y="79"/>
                  </a:lnTo>
                  <a:lnTo>
                    <a:pt x="1611" y="83"/>
                  </a:lnTo>
                  <a:lnTo>
                    <a:pt x="1607" y="85"/>
                  </a:lnTo>
                  <a:lnTo>
                    <a:pt x="1602" y="86"/>
                  </a:lnTo>
                  <a:lnTo>
                    <a:pt x="1598" y="85"/>
                  </a:lnTo>
                  <a:lnTo>
                    <a:pt x="1595" y="83"/>
                  </a:lnTo>
                  <a:lnTo>
                    <a:pt x="1589" y="85"/>
                  </a:lnTo>
                  <a:lnTo>
                    <a:pt x="1585" y="86"/>
                  </a:lnTo>
                  <a:lnTo>
                    <a:pt x="1580" y="85"/>
                  </a:lnTo>
                  <a:lnTo>
                    <a:pt x="1576" y="83"/>
                  </a:lnTo>
                  <a:lnTo>
                    <a:pt x="1573" y="79"/>
                  </a:lnTo>
                  <a:lnTo>
                    <a:pt x="1569" y="83"/>
                  </a:lnTo>
                  <a:lnTo>
                    <a:pt x="1565" y="85"/>
                  </a:lnTo>
                  <a:lnTo>
                    <a:pt x="1560" y="86"/>
                  </a:lnTo>
                  <a:lnTo>
                    <a:pt x="1554" y="85"/>
                  </a:lnTo>
                  <a:lnTo>
                    <a:pt x="1551" y="83"/>
                  </a:lnTo>
                  <a:lnTo>
                    <a:pt x="1547" y="85"/>
                  </a:lnTo>
                  <a:lnTo>
                    <a:pt x="1541" y="86"/>
                  </a:lnTo>
                  <a:lnTo>
                    <a:pt x="1536" y="85"/>
                  </a:lnTo>
                  <a:lnTo>
                    <a:pt x="1532" y="83"/>
                  </a:lnTo>
                  <a:lnTo>
                    <a:pt x="1528" y="79"/>
                  </a:lnTo>
                  <a:lnTo>
                    <a:pt x="1527" y="83"/>
                  </a:lnTo>
                  <a:lnTo>
                    <a:pt x="1521" y="85"/>
                  </a:lnTo>
                  <a:lnTo>
                    <a:pt x="1517" y="86"/>
                  </a:lnTo>
                  <a:lnTo>
                    <a:pt x="1512" y="85"/>
                  </a:lnTo>
                  <a:lnTo>
                    <a:pt x="1508" y="83"/>
                  </a:lnTo>
                  <a:lnTo>
                    <a:pt x="1503" y="85"/>
                  </a:lnTo>
                  <a:lnTo>
                    <a:pt x="1499" y="86"/>
                  </a:lnTo>
                  <a:lnTo>
                    <a:pt x="1494" y="85"/>
                  </a:lnTo>
                  <a:lnTo>
                    <a:pt x="1490" y="83"/>
                  </a:lnTo>
                  <a:lnTo>
                    <a:pt x="1486" y="79"/>
                  </a:lnTo>
                  <a:lnTo>
                    <a:pt x="1483" y="83"/>
                  </a:lnTo>
                  <a:lnTo>
                    <a:pt x="1479" y="85"/>
                  </a:lnTo>
                  <a:lnTo>
                    <a:pt x="1473" y="86"/>
                  </a:lnTo>
                  <a:lnTo>
                    <a:pt x="1470" y="85"/>
                  </a:lnTo>
                  <a:lnTo>
                    <a:pt x="1464" y="83"/>
                  </a:lnTo>
                  <a:lnTo>
                    <a:pt x="1461" y="85"/>
                  </a:lnTo>
                  <a:lnTo>
                    <a:pt x="1457" y="86"/>
                  </a:lnTo>
                  <a:lnTo>
                    <a:pt x="1451" y="85"/>
                  </a:lnTo>
                  <a:lnTo>
                    <a:pt x="1448" y="83"/>
                  </a:lnTo>
                  <a:lnTo>
                    <a:pt x="1444" y="79"/>
                  </a:lnTo>
                  <a:lnTo>
                    <a:pt x="1440" y="83"/>
                  </a:lnTo>
                  <a:lnTo>
                    <a:pt x="1437" y="85"/>
                  </a:lnTo>
                  <a:lnTo>
                    <a:pt x="1431" y="86"/>
                  </a:lnTo>
                  <a:lnTo>
                    <a:pt x="1426" y="85"/>
                  </a:lnTo>
                  <a:lnTo>
                    <a:pt x="1420" y="81"/>
                  </a:lnTo>
                  <a:lnTo>
                    <a:pt x="1416" y="77"/>
                  </a:lnTo>
                  <a:lnTo>
                    <a:pt x="1416" y="72"/>
                  </a:lnTo>
                  <a:lnTo>
                    <a:pt x="1416" y="66"/>
                  </a:lnTo>
                  <a:lnTo>
                    <a:pt x="1420" y="61"/>
                  </a:lnTo>
                  <a:lnTo>
                    <a:pt x="1424" y="59"/>
                  </a:lnTo>
                  <a:lnTo>
                    <a:pt x="1429" y="57"/>
                  </a:lnTo>
                  <a:lnTo>
                    <a:pt x="1429" y="55"/>
                  </a:lnTo>
                  <a:lnTo>
                    <a:pt x="1429" y="51"/>
                  </a:lnTo>
                  <a:lnTo>
                    <a:pt x="1431" y="48"/>
                  </a:lnTo>
                  <a:lnTo>
                    <a:pt x="1435" y="44"/>
                  </a:lnTo>
                  <a:lnTo>
                    <a:pt x="1431" y="44"/>
                  </a:lnTo>
                  <a:lnTo>
                    <a:pt x="1427" y="44"/>
                  </a:lnTo>
                  <a:lnTo>
                    <a:pt x="1424" y="42"/>
                  </a:lnTo>
                  <a:lnTo>
                    <a:pt x="1420" y="44"/>
                  </a:lnTo>
                  <a:lnTo>
                    <a:pt x="1416" y="44"/>
                  </a:lnTo>
                  <a:lnTo>
                    <a:pt x="1411" y="44"/>
                  </a:lnTo>
                  <a:lnTo>
                    <a:pt x="1407" y="42"/>
                  </a:lnTo>
                  <a:lnTo>
                    <a:pt x="1404" y="37"/>
                  </a:lnTo>
                  <a:lnTo>
                    <a:pt x="1400" y="42"/>
                  </a:lnTo>
                  <a:lnTo>
                    <a:pt x="1396" y="44"/>
                  </a:lnTo>
                  <a:lnTo>
                    <a:pt x="1391" y="44"/>
                  </a:lnTo>
                  <a:lnTo>
                    <a:pt x="1385" y="44"/>
                  </a:lnTo>
                  <a:lnTo>
                    <a:pt x="1380" y="40"/>
                  </a:lnTo>
                  <a:lnTo>
                    <a:pt x="1378" y="35"/>
                  </a:lnTo>
                  <a:lnTo>
                    <a:pt x="1376" y="29"/>
                  </a:lnTo>
                  <a:lnTo>
                    <a:pt x="1376" y="24"/>
                  </a:lnTo>
                  <a:lnTo>
                    <a:pt x="1380" y="20"/>
                  </a:lnTo>
                  <a:lnTo>
                    <a:pt x="1383" y="17"/>
                  </a:lnTo>
                  <a:lnTo>
                    <a:pt x="1389" y="15"/>
                  </a:lnTo>
                  <a:lnTo>
                    <a:pt x="1389" y="15"/>
                  </a:lnTo>
                  <a:lnTo>
                    <a:pt x="1389" y="9"/>
                  </a:lnTo>
                  <a:lnTo>
                    <a:pt x="1393" y="4"/>
                  </a:lnTo>
                  <a:lnTo>
                    <a:pt x="1398" y="0"/>
                  </a:lnTo>
                  <a:lnTo>
                    <a:pt x="14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124"/>
            <p:cNvSpPr>
              <a:spLocks noEditPoints="1"/>
            </p:cNvSpPr>
            <p:nvPr/>
          </p:nvSpPr>
          <p:spPr bwMode="auto">
            <a:xfrm>
              <a:off x="2609851" y="3136900"/>
              <a:ext cx="3546475" cy="138113"/>
            </a:xfrm>
            <a:custGeom>
              <a:avLst/>
              <a:gdLst>
                <a:gd name="T0" fmla="*/ 4440 w 4468"/>
                <a:gd name="T1" fmla="*/ 127 h 173"/>
                <a:gd name="T2" fmla="*/ 647 w 4468"/>
                <a:gd name="T3" fmla="*/ 169 h 173"/>
                <a:gd name="T4" fmla="*/ 559 w 4468"/>
                <a:gd name="T5" fmla="*/ 169 h 173"/>
                <a:gd name="T6" fmla="*/ 4407 w 4468"/>
                <a:gd name="T7" fmla="*/ 94 h 173"/>
                <a:gd name="T8" fmla="*/ 3935 w 4468"/>
                <a:gd name="T9" fmla="*/ 92 h 173"/>
                <a:gd name="T10" fmla="*/ 4034 w 4468"/>
                <a:gd name="T11" fmla="*/ 107 h 173"/>
                <a:gd name="T12" fmla="*/ 4115 w 4468"/>
                <a:gd name="T13" fmla="*/ 133 h 173"/>
                <a:gd name="T14" fmla="*/ 4128 w 4468"/>
                <a:gd name="T15" fmla="*/ 173 h 173"/>
                <a:gd name="T16" fmla="*/ 3987 w 4468"/>
                <a:gd name="T17" fmla="*/ 164 h 173"/>
                <a:gd name="T18" fmla="*/ 3948 w 4468"/>
                <a:gd name="T19" fmla="*/ 169 h 173"/>
                <a:gd name="T20" fmla="*/ 3924 w 4468"/>
                <a:gd name="T21" fmla="*/ 89 h 173"/>
                <a:gd name="T22" fmla="*/ 3553 w 4468"/>
                <a:gd name="T23" fmla="*/ 103 h 173"/>
                <a:gd name="T24" fmla="*/ 3450 w 4468"/>
                <a:gd name="T25" fmla="*/ 129 h 173"/>
                <a:gd name="T26" fmla="*/ 256 w 4468"/>
                <a:gd name="T27" fmla="*/ 96 h 173"/>
                <a:gd name="T28" fmla="*/ 355 w 4468"/>
                <a:gd name="T29" fmla="*/ 112 h 173"/>
                <a:gd name="T30" fmla="*/ 274 w 4468"/>
                <a:gd name="T31" fmla="*/ 173 h 173"/>
                <a:gd name="T32" fmla="*/ 182 w 4468"/>
                <a:gd name="T33" fmla="*/ 131 h 173"/>
                <a:gd name="T34" fmla="*/ 2925 w 4468"/>
                <a:gd name="T35" fmla="*/ 48 h 173"/>
                <a:gd name="T36" fmla="*/ 4023 w 4468"/>
                <a:gd name="T37" fmla="*/ 50 h 173"/>
                <a:gd name="T38" fmla="*/ 4121 w 4468"/>
                <a:gd name="T39" fmla="*/ 67 h 173"/>
                <a:gd name="T40" fmla="*/ 3994 w 4468"/>
                <a:gd name="T41" fmla="*/ 89 h 173"/>
                <a:gd name="T42" fmla="*/ 4354 w 4468"/>
                <a:gd name="T43" fmla="*/ 43 h 173"/>
                <a:gd name="T44" fmla="*/ 1650 w 4468"/>
                <a:gd name="T45" fmla="*/ 43 h 173"/>
                <a:gd name="T46" fmla="*/ 1760 w 4468"/>
                <a:gd name="T47" fmla="*/ 61 h 173"/>
                <a:gd name="T48" fmla="*/ 1858 w 4468"/>
                <a:gd name="T49" fmla="*/ 46 h 173"/>
                <a:gd name="T50" fmla="*/ 1968 w 4468"/>
                <a:gd name="T51" fmla="*/ 52 h 173"/>
                <a:gd name="T52" fmla="*/ 2065 w 4468"/>
                <a:gd name="T53" fmla="*/ 59 h 173"/>
                <a:gd name="T54" fmla="*/ 2162 w 4468"/>
                <a:gd name="T55" fmla="*/ 43 h 173"/>
                <a:gd name="T56" fmla="*/ 2271 w 4468"/>
                <a:gd name="T57" fmla="*/ 57 h 173"/>
                <a:gd name="T58" fmla="*/ 2368 w 4468"/>
                <a:gd name="T59" fmla="*/ 57 h 173"/>
                <a:gd name="T60" fmla="*/ 2469 w 4468"/>
                <a:gd name="T61" fmla="*/ 43 h 173"/>
                <a:gd name="T62" fmla="*/ 2568 w 4468"/>
                <a:gd name="T63" fmla="*/ 57 h 173"/>
                <a:gd name="T64" fmla="*/ 2668 w 4468"/>
                <a:gd name="T65" fmla="*/ 57 h 173"/>
                <a:gd name="T66" fmla="*/ 2730 w 4468"/>
                <a:gd name="T67" fmla="*/ 83 h 173"/>
                <a:gd name="T68" fmla="*/ 2590 w 4468"/>
                <a:gd name="T69" fmla="*/ 87 h 173"/>
                <a:gd name="T70" fmla="*/ 2447 w 4468"/>
                <a:gd name="T71" fmla="*/ 85 h 173"/>
                <a:gd name="T72" fmla="*/ 2306 w 4468"/>
                <a:gd name="T73" fmla="*/ 87 h 173"/>
                <a:gd name="T74" fmla="*/ 2166 w 4468"/>
                <a:gd name="T75" fmla="*/ 83 h 173"/>
                <a:gd name="T76" fmla="*/ 2023 w 4468"/>
                <a:gd name="T77" fmla="*/ 87 h 173"/>
                <a:gd name="T78" fmla="*/ 1881 w 4468"/>
                <a:gd name="T79" fmla="*/ 87 h 173"/>
                <a:gd name="T80" fmla="*/ 1740 w 4468"/>
                <a:gd name="T81" fmla="*/ 79 h 173"/>
                <a:gd name="T82" fmla="*/ 1635 w 4468"/>
                <a:gd name="T83" fmla="*/ 57 h 173"/>
                <a:gd name="T84" fmla="*/ 3002 w 4468"/>
                <a:gd name="T85" fmla="*/ 63 h 173"/>
                <a:gd name="T86" fmla="*/ 2886 w 4468"/>
                <a:gd name="T87" fmla="*/ 50 h 173"/>
                <a:gd name="T88" fmla="*/ 184 w 4468"/>
                <a:gd name="T89" fmla="*/ 59 h 173"/>
                <a:gd name="T90" fmla="*/ 3911 w 4468"/>
                <a:gd name="T91" fmla="*/ 11 h 173"/>
                <a:gd name="T92" fmla="*/ 4023 w 4468"/>
                <a:gd name="T93" fmla="*/ 6 h 173"/>
                <a:gd name="T94" fmla="*/ 4034 w 4468"/>
                <a:gd name="T95" fmla="*/ 44 h 173"/>
                <a:gd name="T96" fmla="*/ 3889 w 4468"/>
                <a:gd name="T97" fmla="*/ 46 h 173"/>
                <a:gd name="T98" fmla="*/ 3426 w 4468"/>
                <a:gd name="T99" fmla="*/ 17 h 173"/>
                <a:gd name="T100" fmla="*/ 3524 w 4468"/>
                <a:gd name="T101" fmla="*/ 17 h 173"/>
                <a:gd name="T102" fmla="*/ 3590 w 4468"/>
                <a:gd name="T103" fmla="*/ 46 h 173"/>
                <a:gd name="T104" fmla="*/ 3450 w 4468"/>
                <a:gd name="T105" fmla="*/ 43 h 173"/>
                <a:gd name="T106" fmla="*/ 3551 w 4468"/>
                <a:gd name="T107" fmla="*/ 54 h 173"/>
                <a:gd name="T108" fmla="*/ 3452 w 4468"/>
                <a:gd name="T109" fmla="*/ 83 h 173"/>
                <a:gd name="T110" fmla="*/ 3391 w 4468"/>
                <a:gd name="T111" fmla="*/ 19 h 173"/>
                <a:gd name="T112" fmla="*/ 188 w 4468"/>
                <a:gd name="T113" fmla="*/ 6 h 173"/>
                <a:gd name="T114" fmla="*/ 239 w 4468"/>
                <a:gd name="T115" fmla="*/ 43 h 173"/>
                <a:gd name="T116" fmla="*/ 280 w 4468"/>
                <a:gd name="T117" fmla="*/ 44 h 173"/>
                <a:gd name="T118" fmla="*/ 320 w 4468"/>
                <a:gd name="T119" fmla="*/ 89 h 173"/>
                <a:gd name="T120" fmla="*/ 179 w 4468"/>
                <a:gd name="T121" fmla="*/ 85 h 173"/>
                <a:gd name="T122" fmla="*/ 116 w 4468"/>
                <a:gd name="T123" fmla="*/ 43 h 173"/>
                <a:gd name="T124" fmla="*/ 13 w 4468"/>
                <a:gd name="T125" fmla="*/ 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8" h="173">
                  <a:moveTo>
                    <a:pt x="4440" y="127"/>
                  </a:moveTo>
                  <a:lnTo>
                    <a:pt x="4448" y="127"/>
                  </a:lnTo>
                  <a:lnTo>
                    <a:pt x="4451" y="131"/>
                  </a:lnTo>
                  <a:lnTo>
                    <a:pt x="4455" y="136"/>
                  </a:lnTo>
                  <a:lnTo>
                    <a:pt x="4455" y="142"/>
                  </a:lnTo>
                  <a:lnTo>
                    <a:pt x="4455" y="142"/>
                  </a:lnTo>
                  <a:lnTo>
                    <a:pt x="4460" y="144"/>
                  </a:lnTo>
                  <a:lnTo>
                    <a:pt x="4464" y="147"/>
                  </a:lnTo>
                  <a:lnTo>
                    <a:pt x="4468" y="151"/>
                  </a:lnTo>
                  <a:lnTo>
                    <a:pt x="4468" y="157"/>
                  </a:lnTo>
                  <a:lnTo>
                    <a:pt x="4468" y="162"/>
                  </a:lnTo>
                  <a:lnTo>
                    <a:pt x="4464" y="168"/>
                  </a:lnTo>
                  <a:lnTo>
                    <a:pt x="4459" y="171"/>
                  </a:lnTo>
                  <a:lnTo>
                    <a:pt x="4453" y="171"/>
                  </a:lnTo>
                  <a:lnTo>
                    <a:pt x="4448" y="171"/>
                  </a:lnTo>
                  <a:lnTo>
                    <a:pt x="4444" y="169"/>
                  </a:lnTo>
                  <a:lnTo>
                    <a:pt x="4440" y="164"/>
                  </a:lnTo>
                  <a:lnTo>
                    <a:pt x="4437" y="169"/>
                  </a:lnTo>
                  <a:lnTo>
                    <a:pt x="4433" y="171"/>
                  </a:lnTo>
                  <a:lnTo>
                    <a:pt x="4427" y="171"/>
                  </a:lnTo>
                  <a:lnTo>
                    <a:pt x="4422" y="171"/>
                  </a:lnTo>
                  <a:lnTo>
                    <a:pt x="4418" y="168"/>
                  </a:lnTo>
                  <a:lnTo>
                    <a:pt x="4415" y="162"/>
                  </a:lnTo>
                  <a:lnTo>
                    <a:pt x="4413" y="157"/>
                  </a:lnTo>
                  <a:lnTo>
                    <a:pt x="4415" y="151"/>
                  </a:lnTo>
                  <a:lnTo>
                    <a:pt x="4416" y="147"/>
                  </a:lnTo>
                  <a:lnTo>
                    <a:pt x="4422" y="144"/>
                  </a:lnTo>
                  <a:lnTo>
                    <a:pt x="4426" y="142"/>
                  </a:lnTo>
                  <a:lnTo>
                    <a:pt x="4426" y="142"/>
                  </a:lnTo>
                  <a:lnTo>
                    <a:pt x="4427" y="136"/>
                  </a:lnTo>
                  <a:lnTo>
                    <a:pt x="4431" y="131"/>
                  </a:lnTo>
                  <a:lnTo>
                    <a:pt x="4435" y="127"/>
                  </a:lnTo>
                  <a:lnTo>
                    <a:pt x="4440" y="127"/>
                  </a:lnTo>
                  <a:close/>
                  <a:moveTo>
                    <a:pt x="4097" y="127"/>
                  </a:moveTo>
                  <a:lnTo>
                    <a:pt x="4097" y="129"/>
                  </a:lnTo>
                  <a:lnTo>
                    <a:pt x="4097" y="129"/>
                  </a:lnTo>
                  <a:lnTo>
                    <a:pt x="4099" y="129"/>
                  </a:lnTo>
                  <a:lnTo>
                    <a:pt x="4097" y="127"/>
                  </a:lnTo>
                  <a:close/>
                  <a:moveTo>
                    <a:pt x="4055" y="127"/>
                  </a:moveTo>
                  <a:lnTo>
                    <a:pt x="4053" y="129"/>
                  </a:lnTo>
                  <a:lnTo>
                    <a:pt x="4055" y="129"/>
                  </a:lnTo>
                  <a:lnTo>
                    <a:pt x="4056" y="129"/>
                  </a:lnTo>
                  <a:lnTo>
                    <a:pt x="4055" y="127"/>
                  </a:lnTo>
                  <a:close/>
                  <a:moveTo>
                    <a:pt x="4012" y="127"/>
                  </a:moveTo>
                  <a:lnTo>
                    <a:pt x="4010" y="129"/>
                  </a:lnTo>
                  <a:lnTo>
                    <a:pt x="4012" y="129"/>
                  </a:lnTo>
                  <a:lnTo>
                    <a:pt x="4014" y="129"/>
                  </a:lnTo>
                  <a:lnTo>
                    <a:pt x="4012" y="127"/>
                  </a:lnTo>
                  <a:close/>
                  <a:moveTo>
                    <a:pt x="3924" y="127"/>
                  </a:moveTo>
                  <a:lnTo>
                    <a:pt x="3922" y="129"/>
                  </a:lnTo>
                  <a:lnTo>
                    <a:pt x="3924" y="129"/>
                  </a:lnTo>
                  <a:lnTo>
                    <a:pt x="3926" y="129"/>
                  </a:lnTo>
                  <a:lnTo>
                    <a:pt x="3924" y="127"/>
                  </a:lnTo>
                  <a:close/>
                  <a:moveTo>
                    <a:pt x="629" y="125"/>
                  </a:moveTo>
                  <a:lnTo>
                    <a:pt x="634" y="127"/>
                  </a:lnTo>
                  <a:lnTo>
                    <a:pt x="640" y="131"/>
                  </a:lnTo>
                  <a:lnTo>
                    <a:pt x="642" y="135"/>
                  </a:lnTo>
                  <a:lnTo>
                    <a:pt x="643" y="140"/>
                  </a:lnTo>
                  <a:lnTo>
                    <a:pt x="643" y="142"/>
                  </a:lnTo>
                  <a:lnTo>
                    <a:pt x="649" y="144"/>
                  </a:lnTo>
                  <a:lnTo>
                    <a:pt x="653" y="147"/>
                  </a:lnTo>
                  <a:lnTo>
                    <a:pt x="654" y="151"/>
                  </a:lnTo>
                  <a:lnTo>
                    <a:pt x="656" y="157"/>
                  </a:lnTo>
                  <a:lnTo>
                    <a:pt x="654" y="162"/>
                  </a:lnTo>
                  <a:lnTo>
                    <a:pt x="651" y="168"/>
                  </a:lnTo>
                  <a:lnTo>
                    <a:pt x="647" y="169"/>
                  </a:lnTo>
                  <a:lnTo>
                    <a:pt x="642" y="171"/>
                  </a:lnTo>
                  <a:lnTo>
                    <a:pt x="636" y="171"/>
                  </a:lnTo>
                  <a:lnTo>
                    <a:pt x="632" y="168"/>
                  </a:lnTo>
                  <a:lnTo>
                    <a:pt x="629" y="164"/>
                  </a:lnTo>
                  <a:lnTo>
                    <a:pt x="625" y="168"/>
                  </a:lnTo>
                  <a:lnTo>
                    <a:pt x="621" y="171"/>
                  </a:lnTo>
                  <a:lnTo>
                    <a:pt x="616" y="171"/>
                  </a:lnTo>
                  <a:lnTo>
                    <a:pt x="610" y="169"/>
                  </a:lnTo>
                  <a:lnTo>
                    <a:pt x="605" y="168"/>
                  </a:lnTo>
                  <a:lnTo>
                    <a:pt x="601" y="162"/>
                  </a:lnTo>
                  <a:lnTo>
                    <a:pt x="601" y="157"/>
                  </a:lnTo>
                  <a:lnTo>
                    <a:pt x="601" y="151"/>
                  </a:lnTo>
                  <a:lnTo>
                    <a:pt x="605" y="147"/>
                  </a:lnTo>
                  <a:lnTo>
                    <a:pt x="608" y="144"/>
                  </a:lnTo>
                  <a:lnTo>
                    <a:pt x="614" y="142"/>
                  </a:lnTo>
                  <a:lnTo>
                    <a:pt x="614" y="140"/>
                  </a:lnTo>
                  <a:lnTo>
                    <a:pt x="614" y="135"/>
                  </a:lnTo>
                  <a:lnTo>
                    <a:pt x="618" y="131"/>
                  </a:lnTo>
                  <a:lnTo>
                    <a:pt x="623" y="127"/>
                  </a:lnTo>
                  <a:lnTo>
                    <a:pt x="629" y="125"/>
                  </a:lnTo>
                  <a:close/>
                  <a:moveTo>
                    <a:pt x="540" y="125"/>
                  </a:moveTo>
                  <a:lnTo>
                    <a:pt x="548" y="127"/>
                  </a:lnTo>
                  <a:lnTo>
                    <a:pt x="551" y="131"/>
                  </a:lnTo>
                  <a:lnTo>
                    <a:pt x="555" y="135"/>
                  </a:lnTo>
                  <a:lnTo>
                    <a:pt x="557" y="140"/>
                  </a:lnTo>
                  <a:lnTo>
                    <a:pt x="555" y="142"/>
                  </a:lnTo>
                  <a:lnTo>
                    <a:pt x="561" y="144"/>
                  </a:lnTo>
                  <a:lnTo>
                    <a:pt x="564" y="147"/>
                  </a:lnTo>
                  <a:lnTo>
                    <a:pt x="568" y="151"/>
                  </a:lnTo>
                  <a:lnTo>
                    <a:pt x="568" y="157"/>
                  </a:lnTo>
                  <a:lnTo>
                    <a:pt x="568" y="162"/>
                  </a:lnTo>
                  <a:lnTo>
                    <a:pt x="564" y="168"/>
                  </a:lnTo>
                  <a:lnTo>
                    <a:pt x="559" y="169"/>
                  </a:lnTo>
                  <a:lnTo>
                    <a:pt x="553" y="171"/>
                  </a:lnTo>
                  <a:lnTo>
                    <a:pt x="548" y="171"/>
                  </a:lnTo>
                  <a:lnTo>
                    <a:pt x="544" y="168"/>
                  </a:lnTo>
                  <a:lnTo>
                    <a:pt x="540" y="164"/>
                  </a:lnTo>
                  <a:lnTo>
                    <a:pt x="539" y="168"/>
                  </a:lnTo>
                  <a:lnTo>
                    <a:pt x="533" y="171"/>
                  </a:lnTo>
                  <a:lnTo>
                    <a:pt x="528" y="171"/>
                  </a:lnTo>
                  <a:lnTo>
                    <a:pt x="522" y="169"/>
                  </a:lnTo>
                  <a:lnTo>
                    <a:pt x="518" y="168"/>
                  </a:lnTo>
                  <a:lnTo>
                    <a:pt x="515" y="162"/>
                  </a:lnTo>
                  <a:lnTo>
                    <a:pt x="513" y="157"/>
                  </a:lnTo>
                  <a:lnTo>
                    <a:pt x="515" y="151"/>
                  </a:lnTo>
                  <a:lnTo>
                    <a:pt x="517" y="147"/>
                  </a:lnTo>
                  <a:lnTo>
                    <a:pt x="522" y="144"/>
                  </a:lnTo>
                  <a:lnTo>
                    <a:pt x="526" y="142"/>
                  </a:lnTo>
                  <a:lnTo>
                    <a:pt x="526" y="140"/>
                  </a:lnTo>
                  <a:lnTo>
                    <a:pt x="528" y="135"/>
                  </a:lnTo>
                  <a:lnTo>
                    <a:pt x="531" y="131"/>
                  </a:lnTo>
                  <a:lnTo>
                    <a:pt x="535" y="127"/>
                  </a:lnTo>
                  <a:lnTo>
                    <a:pt x="540" y="125"/>
                  </a:lnTo>
                  <a:close/>
                  <a:moveTo>
                    <a:pt x="285" y="125"/>
                  </a:moveTo>
                  <a:lnTo>
                    <a:pt x="283" y="127"/>
                  </a:lnTo>
                  <a:lnTo>
                    <a:pt x="285" y="127"/>
                  </a:lnTo>
                  <a:lnTo>
                    <a:pt x="287" y="127"/>
                  </a:lnTo>
                  <a:lnTo>
                    <a:pt x="285" y="125"/>
                  </a:lnTo>
                  <a:close/>
                  <a:moveTo>
                    <a:pt x="329" y="125"/>
                  </a:moveTo>
                  <a:lnTo>
                    <a:pt x="326" y="127"/>
                  </a:lnTo>
                  <a:lnTo>
                    <a:pt x="329" y="127"/>
                  </a:lnTo>
                  <a:lnTo>
                    <a:pt x="331" y="127"/>
                  </a:lnTo>
                  <a:lnTo>
                    <a:pt x="329" y="125"/>
                  </a:lnTo>
                  <a:close/>
                  <a:moveTo>
                    <a:pt x="4396" y="89"/>
                  </a:moveTo>
                  <a:lnTo>
                    <a:pt x="4402" y="90"/>
                  </a:lnTo>
                  <a:lnTo>
                    <a:pt x="4407" y="94"/>
                  </a:lnTo>
                  <a:lnTo>
                    <a:pt x="4409" y="98"/>
                  </a:lnTo>
                  <a:lnTo>
                    <a:pt x="4411" y="103"/>
                  </a:lnTo>
                  <a:lnTo>
                    <a:pt x="4411" y="105"/>
                  </a:lnTo>
                  <a:lnTo>
                    <a:pt x="4416" y="107"/>
                  </a:lnTo>
                  <a:lnTo>
                    <a:pt x="4420" y="111"/>
                  </a:lnTo>
                  <a:lnTo>
                    <a:pt x="4422" y="114"/>
                  </a:lnTo>
                  <a:lnTo>
                    <a:pt x="4424" y="120"/>
                  </a:lnTo>
                  <a:lnTo>
                    <a:pt x="4422" y="125"/>
                  </a:lnTo>
                  <a:lnTo>
                    <a:pt x="4418" y="131"/>
                  </a:lnTo>
                  <a:lnTo>
                    <a:pt x="4415" y="133"/>
                  </a:lnTo>
                  <a:lnTo>
                    <a:pt x="4409" y="135"/>
                  </a:lnTo>
                  <a:lnTo>
                    <a:pt x="4404" y="135"/>
                  </a:lnTo>
                  <a:lnTo>
                    <a:pt x="4400" y="131"/>
                  </a:lnTo>
                  <a:lnTo>
                    <a:pt x="4396" y="127"/>
                  </a:lnTo>
                  <a:lnTo>
                    <a:pt x="4393" y="131"/>
                  </a:lnTo>
                  <a:lnTo>
                    <a:pt x="4389" y="135"/>
                  </a:lnTo>
                  <a:lnTo>
                    <a:pt x="4383" y="135"/>
                  </a:lnTo>
                  <a:lnTo>
                    <a:pt x="4378" y="133"/>
                  </a:lnTo>
                  <a:lnTo>
                    <a:pt x="4372" y="131"/>
                  </a:lnTo>
                  <a:lnTo>
                    <a:pt x="4369" y="125"/>
                  </a:lnTo>
                  <a:lnTo>
                    <a:pt x="4369" y="120"/>
                  </a:lnTo>
                  <a:lnTo>
                    <a:pt x="4369" y="114"/>
                  </a:lnTo>
                  <a:lnTo>
                    <a:pt x="4372" y="111"/>
                  </a:lnTo>
                  <a:lnTo>
                    <a:pt x="4376" y="107"/>
                  </a:lnTo>
                  <a:lnTo>
                    <a:pt x="4381" y="105"/>
                  </a:lnTo>
                  <a:lnTo>
                    <a:pt x="4381" y="103"/>
                  </a:lnTo>
                  <a:lnTo>
                    <a:pt x="4381" y="98"/>
                  </a:lnTo>
                  <a:lnTo>
                    <a:pt x="4385" y="94"/>
                  </a:lnTo>
                  <a:lnTo>
                    <a:pt x="4391" y="90"/>
                  </a:lnTo>
                  <a:lnTo>
                    <a:pt x="4396" y="89"/>
                  </a:lnTo>
                  <a:close/>
                  <a:moveTo>
                    <a:pt x="3924" y="89"/>
                  </a:moveTo>
                  <a:lnTo>
                    <a:pt x="3930" y="89"/>
                  </a:lnTo>
                  <a:lnTo>
                    <a:pt x="3935" y="92"/>
                  </a:lnTo>
                  <a:lnTo>
                    <a:pt x="3939" y="98"/>
                  </a:lnTo>
                  <a:lnTo>
                    <a:pt x="3939" y="103"/>
                  </a:lnTo>
                  <a:lnTo>
                    <a:pt x="3939" y="103"/>
                  </a:lnTo>
                  <a:lnTo>
                    <a:pt x="3942" y="105"/>
                  </a:lnTo>
                  <a:lnTo>
                    <a:pt x="3946" y="107"/>
                  </a:lnTo>
                  <a:lnTo>
                    <a:pt x="3948" y="105"/>
                  </a:lnTo>
                  <a:lnTo>
                    <a:pt x="3952" y="103"/>
                  </a:lnTo>
                  <a:lnTo>
                    <a:pt x="3952" y="103"/>
                  </a:lnTo>
                  <a:lnTo>
                    <a:pt x="3953" y="98"/>
                  </a:lnTo>
                  <a:lnTo>
                    <a:pt x="3957" y="92"/>
                  </a:lnTo>
                  <a:lnTo>
                    <a:pt x="3961" y="89"/>
                  </a:lnTo>
                  <a:lnTo>
                    <a:pt x="3966" y="89"/>
                  </a:lnTo>
                  <a:lnTo>
                    <a:pt x="3974" y="89"/>
                  </a:lnTo>
                  <a:lnTo>
                    <a:pt x="3977" y="92"/>
                  </a:lnTo>
                  <a:lnTo>
                    <a:pt x="3981" y="98"/>
                  </a:lnTo>
                  <a:lnTo>
                    <a:pt x="3983" y="103"/>
                  </a:lnTo>
                  <a:lnTo>
                    <a:pt x="3983" y="103"/>
                  </a:lnTo>
                  <a:lnTo>
                    <a:pt x="3987" y="105"/>
                  </a:lnTo>
                  <a:lnTo>
                    <a:pt x="3990" y="107"/>
                  </a:lnTo>
                  <a:lnTo>
                    <a:pt x="3994" y="105"/>
                  </a:lnTo>
                  <a:lnTo>
                    <a:pt x="3998" y="103"/>
                  </a:lnTo>
                  <a:lnTo>
                    <a:pt x="3998" y="103"/>
                  </a:lnTo>
                  <a:lnTo>
                    <a:pt x="3999" y="98"/>
                  </a:lnTo>
                  <a:lnTo>
                    <a:pt x="4001" y="92"/>
                  </a:lnTo>
                  <a:lnTo>
                    <a:pt x="4007" y="89"/>
                  </a:lnTo>
                  <a:lnTo>
                    <a:pt x="4012" y="89"/>
                  </a:lnTo>
                  <a:lnTo>
                    <a:pt x="4018" y="89"/>
                  </a:lnTo>
                  <a:lnTo>
                    <a:pt x="4023" y="92"/>
                  </a:lnTo>
                  <a:lnTo>
                    <a:pt x="4027" y="98"/>
                  </a:lnTo>
                  <a:lnTo>
                    <a:pt x="4027" y="103"/>
                  </a:lnTo>
                  <a:lnTo>
                    <a:pt x="4027" y="103"/>
                  </a:lnTo>
                  <a:lnTo>
                    <a:pt x="4031" y="105"/>
                  </a:lnTo>
                  <a:lnTo>
                    <a:pt x="4034" y="107"/>
                  </a:lnTo>
                  <a:lnTo>
                    <a:pt x="4036" y="105"/>
                  </a:lnTo>
                  <a:lnTo>
                    <a:pt x="4040" y="103"/>
                  </a:lnTo>
                  <a:lnTo>
                    <a:pt x="4040" y="103"/>
                  </a:lnTo>
                  <a:lnTo>
                    <a:pt x="4042" y="98"/>
                  </a:lnTo>
                  <a:lnTo>
                    <a:pt x="4043" y="92"/>
                  </a:lnTo>
                  <a:lnTo>
                    <a:pt x="4049" y="89"/>
                  </a:lnTo>
                  <a:lnTo>
                    <a:pt x="4055" y="89"/>
                  </a:lnTo>
                  <a:lnTo>
                    <a:pt x="4060" y="89"/>
                  </a:lnTo>
                  <a:lnTo>
                    <a:pt x="4066" y="92"/>
                  </a:lnTo>
                  <a:lnTo>
                    <a:pt x="4069" y="98"/>
                  </a:lnTo>
                  <a:lnTo>
                    <a:pt x="4069" y="103"/>
                  </a:lnTo>
                  <a:lnTo>
                    <a:pt x="4069" y="103"/>
                  </a:lnTo>
                  <a:lnTo>
                    <a:pt x="4073" y="105"/>
                  </a:lnTo>
                  <a:lnTo>
                    <a:pt x="4077" y="107"/>
                  </a:lnTo>
                  <a:lnTo>
                    <a:pt x="4078" y="105"/>
                  </a:lnTo>
                  <a:lnTo>
                    <a:pt x="4082" y="103"/>
                  </a:lnTo>
                  <a:lnTo>
                    <a:pt x="4082" y="103"/>
                  </a:lnTo>
                  <a:lnTo>
                    <a:pt x="4084" y="98"/>
                  </a:lnTo>
                  <a:lnTo>
                    <a:pt x="4088" y="92"/>
                  </a:lnTo>
                  <a:lnTo>
                    <a:pt x="4091" y="89"/>
                  </a:lnTo>
                  <a:lnTo>
                    <a:pt x="4097" y="89"/>
                  </a:lnTo>
                  <a:lnTo>
                    <a:pt x="4104" y="89"/>
                  </a:lnTo>
                  <a:lnTo>
                    <a:pt x="4108" y="92"/>
                  </a:lnTo>
                  <a:lnTo>
                    <a:pt x="4111" y="98"/>
                  </a:lnTo>
                  <a:lnTo>
                    <a:pt x="4113" y="103"/>
                  </a:lnTo>
                  <a:lnTo>
                    <a:pt x="4111" y="103"/>
                  </a:lnTo>
                  <a:lnTo>
                    <a:pt x="4117" y="105"/>
                  </a:lnTo>
                  <a:lnTo>
                    <a:pt x="4121" y="109"/>
                  </a:lnTo>
                  <a:lnTo>
                    <a:pt x="4124" y="112"/>
                  </a:lnTo>
                  <a:lnTo>
                    <a:pt x="4124" y="118"/>
                  </a:lnTo>
                  <a:lnTo>
                    <a:pt x="4124" y="125"/>
                  </a:lnTo>
                  <a:lnTo>
                    <a:pt x="4121" y="129"/>
                  </a:lnTo>
                  <a:lnTo>
                    <a:pt x="4115" y="133"/>
                  </a:lnTo>
                  <a:lnTo>
                    <a:pt x="4110" y="135"/>
                  </a:lnTo>
                  <a:lnTo>
                    <a:pt x="4108" y="133"/>
                  </a:lnTo>
                  <a:lnTo>
                    <a:pt x="4111" y="138"/>
                  </a:lnTo>
                  <a:lnTo>
                    <a:pt x="4113" y="144"/>
                  </a:lnTo>
                  <a:lnTo>
                    <a:pt x="4111" y="144"/>
                  </a:lnTo>
                  <a:lnTo>
                    <a:pt x="4115" y="146"/>
                  </a:lnTo>
                  <a:lnTo>
                    <a:pt x="4119" y="147"/>
                  </a:lnTo>
                  <a:lnTo>
                    <a:pt x="4122" y="146"/>
                  </a:lnTo>
                  <a:lnTo>
                    <a:pt x="4126" y="144"/>
                  </a:lnTo>
                  <a:lnTo>
                    <a:pt x="4126" y="144"/>
                  </a:lnTo>
                  <a:lnTo>
                    <a:pt x="4126" y="138"/>
                  </a:lnTo>
                  <a:lnTo>
                    <a:pt x="4130" y="133"/>
                  </a:lnTo>
                  <a:lnTo>
                    <a:pt x="4135" y="129"/>
                  </a:lnTo>
                  <a:lnTo>
                    <a:pt x="4141" y="129"/>
                  </a:lnTo>
                  <a:lnTo>
                    <a:pt x="4146" y="129"/>
                  </a:lnTo>
                  <a:lnTo>
                    <a:pt x="4152" y="133"/>
                  </a:lnTo>
                  <a:lnTo>
                    <a:pt x="4154" y="138"/>
                  </a:lnTo>
                  <a:lnTo>
                    <a:pt x="4156" y="144"/>
                  </a:lnTo>
                  <a:lnTo>
                    <a:pt x="4156" y="144"/>
                  </a:lnTo>
                  <a:lnTo>
                    <a:pt x="4161" y="146"/>
                  </a:lnTo>
                  <a:lnTo>
                    <a:pt x="4165" y="149"/>
                  </a:lnTo>
                  <a:lnTo>
                    <a:pt x="4167" y="153"/>
                  </a:lnTo>
                  <a:lnTo>
                    <a:pt x="4168" y="158"/>
                  </a:lnTo>
                  <a:lnTo>
                    <a:pt x="4167" y="164"/>
                  </a:lnTo>
                  <a:lnTo>
                    <a:pt x="4163" y="169"/>
                  </a:lnTo>
                  <a:lnTo>
                    <a:pt x="4159" y="173"/>
                  </a:lnTo>
                  <a:lnTo>
                    <a:pt x="4154" y="173"/>
                  </a:lnTo>
                  <a:lnTo>
                    <a:pt x="4148" y="173"/>
                  </a:lnTo>
                  <a:lnTo>
                    <a:pt x="4143" y="169"/>
                  </a:lnTo>
                  <a:lnTo>
                    <a:pt x="4141" y="166"/>
                  </a:lnTo>
                  <a:lnTo>
                    <a:pt x="4137" y="169"/>
                  </a:lnTo>
                  <a:lnTo>
                    <a:pt x="4133" y="173"/>
                  </a:lnTo>
                  <a:lnTo>
                    <a:pt x="4128" y="173"/>
                  </a:lnTo>
                  <a:lnTo>
                    <a:pt x="4122" y="173"/>
                  </a:lnTo>
                  <a:lnTo>
                    <a:pt x="4119" y="171"/>
                  </a:lnTo>
                  <a:lnTo>
                    <a:pt x="4115" y="173"/>
                  </a:lnTo>
                  <a:lnTo>
                    <a:pt x="4110" y="173"/>
                  </a:lnTo>
                  <a:lnTo>
                    <a:pt x="4104" y="173"/>
                  </a:lnTo>
                  <a:lnTo>
                    <a:pt x="4100" y="169"/>
                  </a:lnTo>
                  <a:lnTo>
                    <a:pt x="4097" y="166"/>
                  </a:lnTo>
                  <a:lnTo>
                    <a:pt x="4095" y="169"/>
                  </a:lnTo>
                  <a:lnTo>
                    <a:pt x="4089" y="173"/>
                  </a:lnTo>
                  <a:lnTo>
                    <a:pt x="4084" y="173"/>
                  </a:lnTo>
                  <a:lnTo>
                    <a:pt x="4080" y="173"/>
                  </a:lnTo>
                  <a:lnTo>
                    <a:pt x="4077" y="171"/>
                  </a:lnTo>
                  <a:lnTo>
                    <a:pt x="4073" y="173"/>
                  </a:lnTo>
                  <a:lnTo>
                    <a:pt x="4067" y="173"/>
                  </a:lnTo>
                  <a:lnTo>
                    <a:pt x="4062" y="173"/>
                  </a:lnTo>
                  <a:lnTo>
                    <a:pt x="4058" y="169"/>
                  </a:lnTo>
                  <a:lnTo>
                    <a:pt x="4055" y="166"/>
                  </a:lnTo>
                  <a:lnTo>
                    <a:pt x="4051" y="169"/>
                  </a:lnTo>
                  <a:lnTo>
                    <a:pt x="4047" y="173"/>
                  </a:lnTo>
                  <a:lnTo>
                    <a:pt x="4042" y="173"/>
                  </a:lnTo>
                  <a:lnTo>
                    <a:pt x="4038" y="173"/>
                  </a:lnTo>
                  <a:lnTo>
                    <a:pt x="4034" y="171"/>
                  </a:lnTo>
                  <a:lnTo>
                    <a:pt x="4031" y="173"/>
                  </a:lnTo>
                  <a:lnTo>
                    <a:pt x="4025" y="173"/>
                  </a:lnTo>
                  <a:lnTo>
                    <a:pt x="4020" y="173"/>
                  </a:lnTo>
                  <a:lnTo>
                    <a:pt x="4016" y="169"/>
                  </a:lnTo>
                  <a:lnTo>
                    <a:pt x="4012" y="166"/>
                  </a:lnTo>
                  <a:lnTo>
                    <a:pt x="4009" y="169"/>
                  </a:lnTo>
                  <a:lnTo>
                    <a:pt x="4005" y="173"/>
                  </a:lnTo>
                  <a:lnTo>
                    <a:pt x="3999" y="173"/>
                  </a:lnTo>
                  <a:lnTo>
                    <a:pt x="3994" y="173"/>
                  </a:lnTo>
                  <a:lnTo>
                    <a:pt x="3990" y="169"/>
                  </a:lnTo>
                  <a:lnTo>
                    <a:pt x="3987" y="164"/>
                  </a:lnTo>
                  <a:lnTo>
                    <a:pt x="3985" y="158"/>
                  </a:lnTo>
                  <a:lnTo>
                    <a:pt x="3987" y="153"/>
                  </a:lnTo>
                  <a:lnTo>
                    <a:pt x="3988" y="149"/>
                  </a:lnTo>
                  <a:lnTo>
                    <a:pt x="3992" y="146"/>
                  </a:lnTo>
                  <a:lnTo>
                    <a:pt x="3998" y="144"/>
                  </a:lnTo>
                  <a:lnTo>
                    <a:pt x="3998" y="144"/>
                  </a:lnTo>
                  <a:lnTo>
                    <a:pt x="3999" y="138"/>
                  </a:lnTo>
                  <a:lnTo>
                    <a:pt x="4001" y="133"/>
                  </a:lnTo>
                  <a:lnTo>
                    <a:pt x="3999" y="135"/>
                  </a:lnTo>
                  <a:lnTo>
                    <a:pt x="3994" y="133"/>
                  </a:lnTo>
                  <a:lnTo>
                    <a:pt x="3990" y="129"/>
                  </a:lnTo>
                  <a:lnTo>
                    <a:pt x="3985" y="133"/>
                  </a:lnTo>
                  <a:lnTo>
                    <a:pt x="3979" y="135"/>
                  </a:lnTo>
                  <a:lnTo>
                    <a:pt x="3976" y="133"/>
                  </a:lnTo>
                  <a:lnTo>
                    <a:pt x="3970" y="131"/>
                  </a:lnTo>
                  <a:lnTo>
                    <a:pt x="3966" y="127"/>
                  </a:lnTo>
                  <a:lnTo>
                    <a:pt x="3964" y="131"/>
                  </a:lnTo>
                  <a:lnTo>
                    <a:pt x="3959" y="133"/>
                  </a:lnTo>
                  <a:lnTo>
                    <a:pt x="3955" y="135"/>
                  </a:lnTo>
                  <a:lnTo>
                    <a:pt x="3950" y="133"/>
                  </a:lnTo>
                  <a:lnTo>
                    <a:pt x="3946" y="131"/>
                  </a:lnTo>
                  <a:lnTo>
                    <a:pt x="3941" y="133"/>
                  </a:lnTo>
                  <a:lnTo>
                    <a:pt x="3937" y="135"/>
                  </a:lnTo>
                  <a:lnTo>
                    <a:pt x="3935" y="133"/>
                  </a:lnTo>
                  <a:lnTo>
                    <a:pt x="3939" y="138"/>
                  </a:lnTo>
                  <a:lnTo>
                    <a:pt x="3939" y="144"/>
                  </a:lnTo>
                  <a:lnTo>
                    <a:pt x="3939" y="144"/>
                  </a:lnTo>
                  <a:lnTo>
                    <a:pt x="3944" y="146"/>
                  </a:lnTo>
                  <a:lnTo>
                    <a:pt x="3948" y="149"/>
                  </a:lnTo>
                  <a:lnTo>
                    <a:pt x="3952" y="153"/>
                  </a:lnTo>
                  <a:lnTo>
                    <a:pt x="3952" y="158"/>
                  </a:lnTo>
                  <a:lnTo>
                    <a:pt x="3950" y="164"/>
                  </a:lnTo>
                  <a:lnTo>
                    <a:pt x="3948" y="169"/>
                  </a:lnTo>
                  <a:lnTo>
                    <a:pt x="3942" y="173"/>
                  </a:lnTo>
                  <a:lnTo>
                    <a:pt x="3937" y="173"/>
                  </a:lnTo>
                  <a:lnTo>
                    <a:pt x="3931" y="173"/>
                  </a:lnTo>
                  <a:lnTo>
                    <a:pt x="3928" y="169"/>
                  </a:lnTo>
                  <a:lnTo>
                    <a:pt x="3924" y="166"/>
                  </a:lnTo>
                  <a:lnTo>
                    <a:pt x="3920" y="169"/>
                  </a:lnTo>
                  <a:lnTo>
                    <a:pt x="3917" y="173"/>
                  </a:lnTo>
                  <a:lnTo>
                    <a:pt x="3911" y="173"/>
                  </a:lnTo>
                  <a:lnTo>
                    <a:pt x="3906" y="173"/>
                  </a:lnTo>
                  <a:lnTo>
                    <a:pt x="3900" y="169"/>
                  </a:lnTo>
                  <a:lnTo>
                    <a:pt x="3898" y="164"/>
                  </a:lnTo>
                  <a:lnTo>
                    <a:pt x="3897" y="158"/>
                  </a:lnTo>
                  <a:lnTo>
                    <a:pt x="3898" y="153"/>
                  </a:lnTo>
                  <a:lnTo>
                    <a:pt x="3900" y="149"/>
                  </a:lnTo>
                  <a:lnTo>
                    <a:pt x="3904" y="146"/>
                  </a:lnTo>
                  <a:lnTo>
                    <a:pt x="3909" y="144"/>
                  </a:lnTo>
                  <a:lnTo>
                    <a:pt x="3909" y="144"/>
                  </a:lnTo>
                  <a:lnTo>
                    <a:pt x="3911" y="138"/>
                  </a:lnTo>
                  <a:lnTo>
                    <a:pt x="3913" y="133"/>
                  </a:lnTo>
                  <a:lnTo>
                    <a:pt x="3911" y="135"/>
                  </a:lnTo>
                  <a:lnTo>
                    <a:pt x="3906" y="133"/>
                  </a:lnTo>
                  <a:lnTo>
                    <a:pt x="3900" y="129"/>
                  </a:lnTo>
                  <a:lnTo>
                    <a:pt x="3898" y="125"/>
                  </a:lnTo>
                  <a:lnTo>
                    <a:pt x="3897" y="118"/>
                  </a:lnTo>
                  <a:lnTo>
                    <a:pt x="3898" y="112"/>
                  </a:lnTo>
                  <a:lnTo>
                    <a:pt x="3900" y="109"/>
                  </a:lnTo>
                  <a:lnTo>
                    <a:pt x="3904" y="105"/>
                  </a:lnTo>
                  <a:lnTo>
                    <a:pt x="3909" y="103"/>
                  </a:lnTo>
                  <a:lnTo>
                    <a:pt x="3909" y="103"/>
                  </a:lnTo>
                  <a:lnTo>
                    <a:pt x="3911" y="98"/>
                  </a:lnTo>
                  <a:lnTo>
                    <a:pt x="3913" y="92"/>
                  </a:lnTo>
                  <a:lnTo>
                    <a:pt x="3919" y="89"/>
                  </a:lnTo>
                  <a:lnTo>
                    <a:pt x="3924" y="89"/>
                  </a:lnTo>
                  <a:close/>
                  <a:moveTo>
                    <a:pt x="3452" y="89"/>
                  </a:moveTo>
                  <a:lnTo>
                    <a:pt x="3459" y="89"/>
                  </a:lnTo>
                  <a:lnTo>
                    <a:pt x="3463" y="92"/>
                  </a:lnTo>
                  <a:lnTo>
                    <a:pt x="3467" y="98"/>
                  </a:lnTo>
                  <a:lnTo>
                    <a:pt x="3469" y="103"/>
                  </a:lnTo>
                  <a:lnTo>
                    <a:pt x="3467" y="103"/>
                  </a:lnTo>
                  <a:lnTo>
                    <a:pt x="3470" y="105"/>
                  </a:lnTo>
                  <a:lnTo>
                    <a:pt x="3474" y="107"/>
                  </a:lnTo>
                  <a:lnTo>
                    <a:pt x="3478" y="105"/>
                  </a:lnTo>
                  <a:lnTo>
                    <a:pt x="3481" y="103"/>
                  </a:lnTo>
                  <a:lnTo>
                    <a:pt x="3480" y="103"/>
                  </a:lnTo>
                  <a:lnTo>
                    <a:pt x="3481" y="98"/>
                  </a:lnTo>
                  <a:lnTo>
                    <a:pt x="3485" y="92"/>
                  </a:lnTo>
                  <a:lnTo>
                    <a:pt x="3489" y="89"/>
                  </a:lnTo>
                  <a:lnTo>
                    <a:pt x="3496" y="89"/>
                  </a:lnTo>
                  <a:lnTo>
                    <a:pt x="3502" y="89"/>
                  </a:lnTo>
                  <a:lnTo>
                    <a:pt x="3505" y="92"/>
                  </a:lnTo>
                  <a:lnTo>
                    <a:pt x="3509" y="98"/>
                  </a:lnTo>
                  <a:lnTo>
                    <a:pt x="3511" y="103"/>
                  </a:lnTo>
                  <a:lnTo>
                    <a:pt x="3511" y="103"/>
                  </a:lnTo>
                  <a:lnTo>
                    <a:pt x="3514" y="105"/>
                  </a:lnTo>
                  <a:lnTo>
                    <a:pt x="3516" y="107"/>
                  </a:lnTo>
                  <a:lnTo>
                    <a:pt x="3520" y="105"/>
                  </a:lnTo>
                  <a:lnTo>
                    <a:pt x="3524" y="103"/>
                  </a:lnTo>
                  <a:lnTo>
                    <a:pt x="3524" y="103"/>
                  </a:lnTo>
                  <a:lnTo>
                    <a:pt x="3524" y="98"/>
                  </a:lnTo>
                  <a:lnTo>
                    <a:pt x="3527" y="92"/>
                  </a:lnTo>
                  <a:lnTo>
                    <a:pt x="3533" y="89"/>
                  </a:lnTo>
                  <a:lnTo>
                    <a:pt x="3538" y="89"/>
                  </a:lnTo>
                  <a:lnTo>
                    <a:pt x="3544" y="89"/>
                  </a:lnTo>
                  <a:lnTo>
                    <a:pt x="3549" y="92"/>
                  </a:lnTo>
                  <a:lnTo>
                    <a:pt x="3551" y="98"/>
                  </a:lnTo>
                  <a:lnTo>
                    <a:pt x="3553" y="103"/>
                  </a:lnTo>
                  <a:lnTo>
                    <a:pt x="3553" y="103"/>
                  </a:lnTo>
                  <a:lnTo>
                    <a:pt x="3559" y="105"/>
                  </a:lnTo>
                  <a:lnTo>
                    <a:pt x="3562" y="109"/>
                  </a:lnTo>
                  <a:lnTo>
                    <a:pt x="3564" y="112"/>
                  </a:lnTo>
                  <a:lnTo>
                    <a:pt x="3566" y="118"/>
                  </a:lnTo>
                  <a:lnTo>
                    <a:pt x="3564" y="124"/>
                  </a:lnTo>
                  <a:lnTo>
                    <a:pt x="3562" y="129"/>
                  </a:lnTo>
                  <a:lnTo>
                    <a:pt x="3557" y="133"/>
                  </a:lnTo>
                  <a:lnTo>
                    <a:pt x="3551" y="133"/>
                  </a:lnTo>
                  <a:lnTo>
                    <a:pt x="3546" y="133"/>
                  </a:lnTo>
                  <a:lnTo>
                    <a:pt x="3542" y="129"/>
                  </a:lnTo>
                  <a:lnTo>
                    <a:pt x="3538" y="125"/>
                  </a:lnTo>
                  <a:lnTo>
                    <a:pt x="3535" y="129"/>
                  </a:lnTo>
                  <a:lnTo>
                    <a:pt x="3531" y="133"/>
                  </a:lnTo>
                  <a:lnTo>
                    <a:pt x="3525" y="133"/>
                  </a:lnTo>
                  <a:lnTo>
                    <a:pt x="3520" y="133"/>
                  </a:lnTo>
                  <a:lnTo>
                    <a:pt x="3516" y="131"/>
                  </a:lnTo>
                  <a:lnTo>
                    <a:pt x="3513" y="133"/>
                  </a:lnTo>
                  <a:lnTo>
                    <a:pt x="3507" y="133"/>
                  </a:lnTo>
                  <a:lnTo>
                    <a:pt x="3503" y="133"/>
                  </a:lnTo>
                  <a:lnTo>
                    <a:pt x="3498" y="129"/>
                  </a:lnTo>
                  <a:lnTo>
                    <a:pt x="3496" y="125"/>
                  </a:lnTo>
                  <a:lnTo>
                    <a:pt x="3492" y="129"/>
                  </a:lnTo>
                  <a:lnTo>
                    <a:pt x="3487" y="133"/>
                  </a:lnTo>
                  <a:lnTo>
                    <a:pt x="3483" y="133"/>
                  </a:lnTo>
                  <a:lnTo>
                    <a:pt x="3478" y="133"/>
                  </a:lnTo>
                  <a:lnTo>
                    <a:pt x="3474" y="131"/>
                  </a:lnTo>
                  <a:lnTo>
                    <a:pt x="3470" y="133"/>
                  </a:lnTo>
                  <a:lnTo>
                    <a:pt x="3465" y="133"/>
                  </a:lnTo>
                  <a:lnTo>
                    <a:pt x="3459" y="133"/>
                  </a:lnTo>
                  <a:lnTo>
                    <a:pt x="3456" y="129"/>
                  </a:lnTo>
                  <a:lnTo>
                    <a:pt x="3452" y="125"/>
                  </a:lnTo>
                  <a:lnTo>
                    <a:pt x="3450" y="129"/>
                  </a:lnTo>
                  <a:lnTo>
                    <a:pt x="3445" y="133"/>
                  </a:lnTo>
                  <a:lnTo>
                    <a:pt x="3439" y="133"/>
                  </a:lnTo>
                  <a:lnTo>
                    <a:pt x="3434" y="133"/>
                  </a:lnTo>
                  <a:lnTo>
                    <a:pt x="3430" y="129"/>
                  </a:lnTo>
                  <a:lnTo>
                    <a:pt x="3426" y="124"/>
                  </a:lnTo>
                  <a:lnTo>
                    <a:pt x="3424" y="118"/>
                  </a:lnTo>
                  <a:lnTo>
                    <a:pt x="3426" y="112"/>
                  </a:lnTo>
                  <a:lnTo>
                    <a:pt x="3428" y="109"/>
                  </a:lnTo>
                  <a:lnTo>
                    <a:pt x="3434" y="105"/>
                  </a:lnTo>
                  <a:lnTo>
                    <a:pt x="3437" y="103"/>
                  </a:lnTo>
                  <a:lnTo>
                    <a:pt x="3437" y="103"/>
                  </a:lnTo>
                  <a:lnTo>
                    <a:pt x="3439" y="98"/>
                  </a:lnTo>
                  <a:lnTo>
                    <a:pt x="3443" y="92"/>
                  </a:lnTo>
                  <a:lnTo>
                    <a:pt x="3446" y="89"/>
                  </a:lnTo>
                  <a:lnTo>
                    <a:pt x="3452" y="89"/>
                  </a:lnTo>
                  <a:close/>
                  <a:moveTo>
                    <a:pt x="201" y="87"/>
                  </a:moveTo>
                  <a:lnTo>
                    <a:pt x="206" y="89"/>
                  </a:lnTo>
                  <a:lnTo>
                    <a:pt x="210" y="92"/>
                  </a:lnTo>
                  <a:lnTo>
                    <a:pt x="214" y="96"/>
                  </a:lnTo>
                  <a:lnTo>
                    <a:pt x="215" y="101"/>
                  </a:lnTo>
                  <a:lnTo>
                    <a:pt x="215" y="103"/>
                  </a:lnTo>
                  <a:lnTo>
                    <a:pt x="217" y="103"/>
                  </a:lnTo>
                  <a:lnTo>
                    <a:pt x="221" y="105"/>
                  </a:lnTo>
                  <a:lnTo>
                    <a:pt x="225" y="103"/>
                  </a:lnTo>
                  <a:lnTo>
                    <a:pt x="228" y="103"/>
                  </a:lnTo>
                  <a:lnTo>
                    <a:pt x="228" y="101"/>
                  </a:lnTo>
                  <a:lnTo>
                    <a:pt x="228" y="96"/>
                  </a:lnTo>
                  <a:lnTo>
                    <a:pt x="232" y="92"/>
                  </a:lnTo>
                  <a:lnTo>
                    <a:pt x="237" y="89"/>
                  </a:lnTo>
                  <a:lnTo>
                    <a:pt x="243" y="87"/>
                  </a:lnTo>
                  <a:lnTo>
                    <a:pt x="248" y="89"/>
                  </a:lnTo>
                  <a:lnTo>
                    <a:pt x="254" y="92"/>
                  </a:lnTo>
                  <a:lnTo>
                    <a:pt x="256" y="96"/>
                  </a:lnTo>
                  <a:lnTo>
                    <a:pt x="258" y="101"/>
                  </a:lnTo>
                  <a:lnTo>
                    <a:pt x="258" y="103"/>
                  </a:lnTo>
                  <a:lnTo>
                    <a:pt x="261" y="103"/>
                  </a:lnTo>
                  <a:lnTo>
                    <a:pt x="265" y="105"/>
                  </a:lnTo>
                  <a:lnTo>
                    <a:pt x="267" y="103"/>
                  </a:lnTo>
                  <a:lnTo>
                    <a:pt x="270" y="103"/>
                  </a:lnTo>
                  <a:lnTo>
                    <a:pt x="270" y="101"/>
                  </a:lnTo>
                  <a:lnTo>
                    <a:pt x="272" y="96"/>
                  </a:lnTo>
                  <a:lnTo>
                    <a:pt x="276" y="92"/>
                  </a:lnTo>
                  <a:lnTo>
                    <a:pt x="280" y="89"/>
                  </a:lnTo>
                  <a:lnTo>
                    <a:pt x="285" y="87"/>
                  </a:lnTo>
                  <a:lnTo>
                    <a:pt x="292" y="89"/>
                  </a:lnTo>
                  <a:lnTo>
                    <a:pt x="296" y="92"/>
                  </a:lnTo>
                  <a:lnTo>
                    <a:pt x="300" y="96"/>
                  </a:lnTo>
                  <a:lnTo>
                    <a:pt x="302" y="101"/>
                  </a:lnTo>
                  <a:lnTo>
                    <a:pt x="302" y="103"/>
                  </a:lnTo>
                  <a:lnTo>
                    <a:pt x="304" y="103"/>
                  </a:lnTo>
                  <a:lnTo>
                    <a:pt x="307" y="105"/>
                  </a:lnTo>
                  <a:lnTo>
                    <a:pt x="311" y="103"/>
                  </a:lnTo>
                  <a:lnTo>
                    <a:pt x="315" y="103"/>
                  </a:lnTo>
                  <a:lnTo>
                    <a:pt x="313" y="101"/>
                  </a:lnTo>
                  <a:lnTo>
                    <a:pt x="315" y="96"/>
                  </a:lnTo>
                  <a:lnTo>
                    <a:pt x="318" y="92"/>
                  </a:lnTo>
                  <a:lnTo>
                    <a:pt x="322" y="89"/>
                  </a:lnTo>
                  <a:lnTo>
                    <a:pt x="329" y="87"/>
                  </a:lnTo>
                  <a:lnTo>
                    <a:pt x="335" y="89"/>
                  </a:lnTo>
                  <a:lnTo>
                    <a:pt x="338" y="92"/>
                  </a:lnTo>
                  <a:lnTo>
                    <a:pt x="342" y="96"/>
                  </a:lnTo>
                  <a:lnTo>
                    <a:pt x="344" y="101"/>
                  </a:lnTo>
                  <a:lnTo>
                    <a:pt x="344" y="103"/>
                  </a:lnTo>
                  <a:lnTo>
                    <a:pt x="348" y="105"/>
                  </a:lnTo>
                  <a:lnTo>
                    <a:pt x="353" y="109"/>
                  </a:lnTo>
                  <a:lnTo>
                    <a:pt x="355" y="112"/>
                  </a:lnTo>
                  <a:lnTo>
                    <a:pt x="357" y="118"/>
                  </a:lnTo>
                  <a:lnTo>
                    <a:pt x="355" y="124"/>
                  </a:lnTo>
                  <a:lnTo>
                    <a:pt x="351" y="129"/>
                  </a:lnTo>
                  <a:lnTo>
                    <a:pt x="348" y="131"/>
                  </a:lnTo>
                  <a:lnTo>
                    <a:pt x="340" y="133"/>
                  </a:lnTo>
                  <a:lnTo>
                    <a:pt x="338" y="133"/>
                  </a:lnTo>
                  <a:lnTo>
                    <a:pt x="342" y="136"/>
                  </a:lnTo>
                  <a:lnTo>
                    <a:pt x="344" y="142"/>
                  </a:lnTo>
                  <a:lnTo>
                    <a:pt x="344" y="144"/>
                  </a:lnTo>
                  <a:lnTo>
                    <a:pt x="348" y="146"/>
                  </a:lnTo>
                  <a:lnTo>
                    <a:pt x="353" y="149"/>
                  </a:lnTo>
                  <a:lnTo>
                    <a:pt x="355" y="153"/>
                  </a:lnTo>
                  <a:lnTo>
                    <a:pt x="357" y="158"/>
                  </a:lnTo>
                  <a:lnTo>
                    <a:pt x="355" y="164"/>
                  </a:lnTo>
                  <a:lnTo>
                    <a:pt x="351" y="169"/>
                  </a:lnTo>
                  <a:lnTo>
                    <a:pt x="348" y="171"/>
                  </a:lnTo>
                  <a:lnTo>
                    <a:pt x="340" y="173"/>
                  </a:lnTo>
                  <a:lnTo>
                    <a:pt x="337" y="173"/>
                  </a:lnTo>
                  <a:lnTo>
                    <a:pt x="331" y="169"/>
                  </a:lnTo>
                  <a:lnTo>
                    <a:pt x="329" y="166"/>
                  </a:lnTo>
                  <a:lnTo>
                    <a:pt x="326" y="169"/>
                  </a:lnTo>
                  <a:lnTo>
                    <a:pt x="320" y="173"/>
                  </a:lnTo>
                  <a:lnTo>
                    <a:pt x="316" y="173"/>
                  </a:lnTo>
                  <a:lnTo>
                    <a:pt x="311" y="173"/>
                  </a:lnTo>
                  <a:lnTo>
                    <a:pt x="307" y="169"/>
                  </a:lnTo>
                  <a:lnTo>
                    <a:pt x="304" y="173"/>
                  </a:lnTo>
                  <a:lnTo>
                    <a:pt x="298" y="173"/>
                  </a:lnTo>
                  <a:lnTo>
                    <a:pt x="294" y="173"/>
                  </a:lnTo>
                  <a:lnTo>
                    <a:pt x="289" y="169"/>
                  </a:lnTo>
                  <a:lnTo>
                    <a:pt x="285" y="166"/>
                  </a:lnTo>
                  <a:lnTo>
                    <a:pt x="283" y="169"/>
                  </a:lnTo>
                  <a:lnTo>
                    <a:pt x="278" y="173"/>
                  </a:lnTo>
                  <a:lnTo>
                    <a:pt x="274" y="173"/>
                  </a:lnTo>
                  <a:lnTo>
                    <a:pt x="267" y="171"/>
                  </a:lnTo>
                  <a:lnTo>
                    <a:pt x="263" y="169"/>
                  </a:lnTo>
                  <a:lnTo>
                    <a:pt x="259" y="164"/>
                  </a:lnTo>
                  <a:lnTo>
                    <a:pt x="258" y="158"/>
                  </a:lnTo>
                  <a:lnTo>
                    <a:pt x="259" y="153"/>
                  </a:lnTo>
                  <a:lnTo>
                    <a:pt x="261" y="149"/>
                  </a:lnTo>
                  <a:lnTo>
                    <a:pt x="267" y="146"/>
                  </a:lnTo>
                  <a:lnTo>
                    <a:pt x="270" y="144"/>
                  </a:lnTo>
                  <a:lnTo>
                    <a:pt x="270" y="142"/>
                  </a:lnTo>
                  <a:lnTo>
                    <a:pt x="272" y="136"/>
                  </a:lnTo>
                  <a:lnTo>
                    <a:pt x="276" y="133"/>
                  </a:lnTo>
                  <a:lnTo>
                    <a:pt x="274" y="133"/>
                  </a:lnTo>
                  <a:lnTo>
                    <a:pt x="269" y="131"/>
                  </a:lnTo>
                  <a:lnTo>
                    <a:pt x="265" y="129"/>
                  </a:lnTo>
                  <a:lnTo>
                    <a:pt x="259" y="131"/>
                  </a:lnTo>
                  <a:lnTo>
                    <a:pt x="256" y="133"/>
                  </a:lnTo>
                  <a:lnTo>
                    <a:pt x="250" y="131"/>
                  </a:lnTo>
                  <a:lnTo>
                    <a:pt x="245" y="129"/>
                  </a:lnTo>
                  <a:lnTo>
                    <a:pt x="243" y="125"/>
                  </a:lnTo>
                  <a:lnTo>
                    <a:pt x="239" y="129"/>
                  </a:lnTo>
                  <a:lnTo>
                    <a:pt x="236" y="131"/>
                  </a:lnTo>
                  <a:lnTo>
                    <a:pt x="230" y="133"/>
                  </a:lnTo>
                  <a:lnTo>
                    <a:pt x="225" y="131"/>
                  </a:lnTo>
                  <a:lnTo>
                    <a:pt x="221" y="129"/>
                  </a:lnTo>
                  <a:lnTo>
                    <a:pt x="217" y="131"/>
                  </a:lnTo>
                  <a:lnTo>
                    <a:pt x="212" y="133"/>
                  </a:lnTo>
                  <a:lnTo>
                    <a:pt x="208" y="131"/>
                  </a:lnTo>
                  <a:lnTo>
                    <a:pt x="202" y="129"/>
                  </a:lnTo>
                  <a:lnTo>
                    <a:pt x="201" y="125"/>
                  </a:lnTo>
                  <a:lnTo>
                    <a:pt x="197" y="129"/>
                  </a:lnTo>
                  <a:lnTo>
                    <a:pt x="191" y="131"/>
                  </a:lnTo>
                  <a:lnTo>
                    <a:pt x="188" y="133"/>
                  </a:lnTo>
                  <a:lnTo>
                    <a:pt x="182" y="131"/>
                  </a:lnTo>
                  <a:lnTo>
                    <a:pt x="177" y="129"/>
                  </a:lnTo>
                  <a:lnTo>
                    <a:pt x="173" y="124"/>
                  </a:lnTo>
                  <a:lnTo>
                    <a:pt x="173" y="118"/>
                  </a:lnTo>
                  <a:lnTo>
                    <a:pt x="173" y="112"/>
                  </a:lnTo>
                  <a:lnTo>
                    <a:pt x="177" y="107"/>
                  </a:lnTo>
                  <a:lnTo>
                    <a:pt x="180" y="105"/>
                  </a:lnTo>
                  <a:lnTo>
                    <a:pt x="186" y="103"/>
                  </a:lnTo>
                  <a:lnTo>
                    <a:pt x="184" y="101"/>
                  </a:lnTo>
                  <a:lnTo>
                    <a:pt x="186" y="96"/>
                  </a:lnTo>
                  <a:lnTo>
                    <a:pt x="190" y="92"/>
                  </a:lnTo>
                  <a:lnTo>
                    <a:pt x="193" y="89"/>
                  </a:lnTo>
                  <a:lnTo>
                    <a:pt x="201" y="87"/>
                  </a:lnTo>
                  <a:close/>
                  <a:moveTo>
                    <a:pt x="2897" y="83"/>
                  </a:moveTo>
                  <a:lnTo>
                    <a:pt x="2895" y="85"/>
                  </a:lnTo>
                  <a:lnTo>
                    <a:pt x="2897" y="85"/>
                  </a:lnTo>
                  <a:lnTo>
                    <a:pt x="2899" y="85"/>
                  </a:lnTo>
                  <a:lnTo>
                    <a:pt x="2897" y="83"/>
                  </a:lnTo>
                  <a:close/>
                  <a:moveTo>
                    <a:pt x="2917" y="46"/>
                  </a:moveTo>
                  <a:lnTo>
                    <a:pt x="2914" y="48"/>
                  </a:lnTo>
                  <a:lnTo>
                    <a:pt x="2910" y="48"/>
                  </a:lnTo>
                  <a:lnTo>
                    <a:pt x="2905" y="46"/>
                  </a:lnTo>
                  <a:lnTo>
                    <a:pt x="2908" y="50"/>
                  </a:lnTo>
                  <a:lnTo>
                    <a:pt x="2912" y="56"/>
                  </a:lnTo>
                  <a:lnTo>
                    <a:pt x="2912" y="61"/>
                  </a:lnTo>
                  <a:lnTo>
                    <a:pt x="2912" y="61"/>
                  </a:lnTo>
                  <a:lnTo>
                    <a:pt x="2916" y="63"/>
                  </a:lnTo>
                  <a:lnTo>
                    <a:pt x="2919" y="61"/>
                  </a:lnTo>
                  <a:lnTo>
                    <a:pt x="2923" y="59"/>
                  </a:lnTo>
                  <a:lnTo>
                    <a:pt x="2923" y="59"/>
                  </a:lnTo>
                  <a:lnTo>
                    <a:pt x="2923" y="54"/>
                  </a:lnTo>
                  <a:lnTo>
                    <a:pt x="2925" y="50"/>
                  </a:lnTo>
                  <a:lnTo>
                    <a:pt x="2928" y="48"/>
                  </a:lnTo>
                  <a:lnTo>
                    <a:pt x="2925" y="48"/>
                  </a:lnTo>
                  <a:lnTo>
                    <a:pt x="2921" y="48"/>
                  </a:lnTo>
                  <a:lnTo>
                    <a:pt x="2917" y="46"/>
                  </a:lnTo>
                  <a:close/>
                  <a:moveTo>
                    <a:pt x="3924" y="44"/>
                  </a:moveTo>
                  <a:lnTo>
                    <a:pt x="3930" y="46"/>
                  </a:lnTo>
                  <a:lnTo>
                    <a:pt x="3935" y="50"/>
                  </a:lnTo>
                  <a:lnTo>
                    <a:pt x="3939" y="54"/>
                  </a:lnTo>
                  <a:lnTo>
                    <a:pt x="3939" y="59"/>
                  </a:lnTo>
                  <a:lnTo>
                    <a:pt x="3939" y="61"/>
                  </a:lnTo>
                  <a:lnTo>
                    <a:pt x="3942" y="61"/>
                  </a:lnTo>
                  <a:lnTo>
                    <a:pt x="3946" y="63"/>
                  </a:lnTo>
                  <a:lnTo>
                    <a:pt x="3948" y="61"/>
                  </a:lnTo>
                  <a:lnTo>
                    <a:pt x="3952" y="61"/>
                  </a:lnTo>
                  <a:lnTo>
                    <a:pt x="3952" y="59"/>
                  </a:lnTo>
                  <a:lnTo>
                    <a:pt x="3953" y="54"/>
                  </a:lnTo>
                  <a:lnTo>
                    <a:pt x="3957" y="50"/>
                  </a:lnTo>
                  <a:lnTo>
                    <a:pt x="3961" y="46"/>
                  </a:lnTo>
                  <a:lnTo>
                    <a:pt x="3966" y="44"/>
                  </a:lnTo>
                  <a:lnTo>
                    <a:pt x="3974" y="46"/>
                  </a:lnTo>
                  <a:lnTo>
                    <a:pt x="3977" y="50"/>
                  </a:lnTo>
                  <a:lnTo>
                    <a:pt x="3981" y="54"/>
                  </a:lnTo>
                  <a:lnTo>
                    <a:pt x="3983" y="59"/>
                  </a:lnTo>
                  <a:lnTo>
                    <a:pt x="3983" y="61"/>
                  </a:lnTo>
                  <a:lnTo>
                    <a:pt x="3987" y="63"/>
                  </a:lnTo>
                  <a:lnTo>
                    <a:pt x="3990" y="65"/>
                  </a:lnTo>
                  <a:lnTo>
                    <a:pt x="3994" y="63"/>
                  </a:lnTo>
                  <a:lnTo>
                    <a:pt x="3998" y="61"/>
                  </a:lnTo>
                  <a:lnTo>
                    <a:pt x="3998" y="59"/>
                  </a:lnTo>
                  <a:lnTo>
                    <a:pt x="3999" y="54"/>
                  </a:lnTo>
                  <a:lnTo>
                    <a:pt x="4001" y="50"/>
                  </a:lnTo>
                  <a:lnTo>
                    <a:pt x="4007" y="46"/>
                  </a:lnTo>
                  <a:lnTo>
                    <a:pt x="4012" y="44"/>
                  </a:lnTo>
                  <a:lnTo>
                    <a:pt x="4018" y="46"/>
                  </a:lnTo>
                  <a:lnTo>
                    <a:pt x="4023" y="50"/>
                  </a:lnTo>
                  <a:lnTo>
                    <a:pt x="4027" y="54"/>
                  </a:lnTo>
                  <a:lnTo>
                    <a:pt x="4027" y="59"/>
                  </a:lnTo>
                  <a:lnTo>
                    <a:pt x="4027" y="61"/>
                  </a:lnTo>
                  <a:lnTo>
                    <a:pt x="4031" y="61"/>
                  </a:lnTo>
                  <a:lnTo>
                    <a:pt x="4034" y="63"/>
                  </a:lnTo>
                  <a:lnTo>
                    <a:pt x="4036" y="61"/>
                  </a:lnTo>
                  <a:lnTo>
                    <a:pt x="4040" y="61"/>
                  </a:lnTo>
                  <a:lnTo>
                    <a:pt x="4040" y="59"/>
                  </a:lnTo>
                  <a:lnTo>
                    <a:pt x="4042" y="54"/>
                  </a:lnTo>
                  <a:lnTo>
                    <a:pt x="4043" y="50"/>
                  </a:lnTo>
                  <a:lnTo>
                    <a:pt x="4049" y="46"/>
                  </a:lnTo>
                  <a:lnTo>
                    <a:pt x="4055" y="44"/>
                  </a:lnTo>
                  <a:lnTo>
                    <a:pt x="4060" y="46"/>
                  </a:lnTo>
                  <a:lnTo>
                    <a:pt x="4066" y="50"/>
                  </a:lnTo>
                  <a:lnTo>
                    <a:pt x="4069" y="54"/>
                  </a:lnTo>
                  <a:lnTo>
                    <a:pt x="4069" y="59"/>
                  </a:lnTo>
                  <a:lnTo>
                    <a:pt x="4069" y="61"/>
                  </a:lnTo>
                  <a:lnTo>
                    <a:pt x="4073" y="61"/>
                  </a:lnTo>
                  <a:lnTo>
                    <a:pt x="4077" y="63"/>
                  </a:lnTo>
                  <a:lnTo>
                    <a:pt x="4078" y="61"/>
                  </a:lnTo>
                  <a:lnTo>
                    <a:pt x="4082" y="61"/>
                  </a:lnTo>
                  <a:lnTo>
                    <a:pt x="4082" y="59"/>
                  </a:lnTo>
                  <a:lnTo>
                    <a:pt x="4084" y="54"/>
                  </a:lnTo>
                  <a:lnTo>
                    <a:pt x="4088" y="50"/>
                  </a:lnTo>
                  <a:lnTo>
                    <a:pt x="4091" y="46"/>
                  </a:lnTo>
                  <a:lnTo>
                    <a:pt x="4097" y="44"/>
                  </a:lnTo>
                  <a:lnTo>
                    <a:pt x="4104" y="46"/>
                  </a:lnTo>
                  <a:lnTo>
                    <a:pt x="4108" y="50"/>
                  </a:lnTo>
                  <a:lnTo>
                    <a:pt x="4111" y="54"/>
                  </a:lnTo>
                  <a:lnTo>
                    <a:pt x="4113" y="59"/>
                  </a:lnTo>
                  <a:lnTo>
                    <a:pt x="4111" y="61"/>
                  </a:lnTo>
                  <a:lnTo>
                    <a:pt x="4117" y="63"/>
                  </a:lnTo>
                  <a:lnTo>
                    <a:pt x="4121" y="67"/>
                  </a:lnTo>
                  <a:lnTo>
                    <a:pt x="4124" y="70"/>
                  </a:lnTo>
                  <a:lnTo>
                    <a:pt x="4124" y="76"/>
                  </a:lnTo>
                  <a:lnTo>
                    <a:pt x="4124" y="81"/>
                  </a:lnTo>
                  <a:lnTo>
                    <a:pt x="4121" y="87"/>
                  </a:lnTo>
                  <a:lnTo>
                    <a:pt x="4115" y="89"/>
                  </a:lnTo>
                  <a:lnTo>
                    <a:pt x="4110" y="90"/>
                  </a:lnTo>
                  <a:lnTo>
                    <a:pt x="4104" y="89"/>
                  </a:lnTo>
                  <a:lnTo>
                    <a:pt x="4100" y="87"/>
                  </a:lnTo>
                  <a:lnTo>
                    <a:pt x="4097" y="83"/>
                  </a:lnTo>
                  <a:lnTo>
                    <a:pt x="4095" y="87"/>
                  </a:lnTo>
                  <a:lnTo>
                    <a:pt x="4089" y="89"/>
                  </a:lnTo>
                  <a:lnTo>
                    <a:pt x="4084" y="90"/>
                  </a:lnTo>
                  <a:lnTo>
                    <a:pt x="4080" y="90"/>
                  </a:lnTo>
                  <a:lnTo>
                    <a:pt x="4077" y="87"/>
                  </a:lnTo>
                  <a:lnTo>
                    <a:pt x="4073" y="90"/>
                  </a:lnTo>
                  <a:lnTo>
                    <a:pt x="4067" y="90"/>
                  </a:lnTo>
                  <a:lnTo>
                    <a:pt x="4062" y="89"/>
                  </a:lnTo>
                  <a:lnTo>
                    <a:pt x="4058" y="87"/>
                  </a:lnTo>
                  <a:lnTo>
                    <a:pt x="4055" y="83"/>
                  </a:lnTo>
                  <a:lnTo>
                    <a:pt x="4051" y="87"/>
                  </a:lnTo>
                  <a:lnTo>
                    <a:pt x="4047" y="89"/>
                  </a:lnTo>
                  <a:lnTo>
                    <a:pt x="4042" y="90"/>
                  </a:lnTo>
                  <a:lnTo>
                    <a:pt x="4038" y="90"/>
                  </a:lnTo>
                  <a:lnTo>
                    <a:pt x="4034" y="87"/>
                  </a:lnTo>
                  <a:lnTo>
                    <a:pt x="4031" y="90"/>
                  </a:lnTo>
                  <a:lnTo>
                    <a:pt x="4025" y="90"/>
                  </a:lnTo>
                  <a:lnTo>
                    <a:pt x="4020" y="89"/>
                  </a:lnTo>
                  <a:lnTo>
                    <a:pt x="4016" y="87"/>
                  </a:lnTo>
                  <a:lnTo>
                    <a:pt x="4012" y="83"/>
                  </a:lnTo>
                  <a:lnTo>
                    <a:pt x="4009" y="87"/>
                  </a:lnTo>
                  <a:lnTo>
                    <a:pt x="4005" y="89"/>
                  </a:lnTo>
                  <a:lnTo>
                    <a:pt x="3999" y="90"/>
                  </a:lnTo>
                  <a:lnTo>
                    <a:pt x="3994" y="89"/>
                  </a:lnTo>
                  <a:lnTo>
                    <a:pt x="3990" y="87"/>
                  </a:lnTo>
                  <a:lnTo>
                    <a:pt x="3985" y="89"/>
                  </a:lnTo>
                  <a:lnTo>
                    <a:pt x="3979" y="90"/>
                  </a:lnTo>
                  <a:lnTo>
                    <a:pt x="3976" y="89"/>
                  </a:lnTo>
                  <a:lnTo>
                    <a:pt x="3970" y="87"/>
                  </a:lnTo>
                  <a:lnTo>
                    <a:pt x="3966" y="83"/>
                  </a:lnTo>
                  <a:lnTo>
                    <a:pt x="3964" y="87"/>
                  </a:lnTo>
                  <a:lnTo>
                    <a:pt x="3959" y="89"/>
                  </a:lnTo>
                  <a:lnTo>
                    <a:pt x="3955" y="90"/>
                  </a:lnTo>
                  <a:lnTo>
                    <a:pt x="3950" y="89"/>
                  </a:lnTo>
                  <a:lnTo>
                    <a:pt x="3946" y="87"/>
                  </a:lnTo>
                  <a:lnTo>
                    <a:pt x="3941" y="89"/>
                  </a:lnTo>
                  <a:lnTo>
                    <a:pt x="3937" y="90"/>
                  </a:lnTo>
                  <a:lnTo>
                    <a:pt x="3931" y="89"/>
                  </a:lnTo>
                  <a:lnTo>
                    <a:pt x="3928" y="87"/>
                  </a:lnTo>
                  <a:lnTo>
                    <a:pt x="3924" y="83"/>
                  </a:lnTo>
                  <a:lnTo>
                    <a:pt x="3920" y="87"/>
                  </a:lnTo>
                  <a:lnTo>
                    <a:pt x="3917" y="89"/>
                  </a:lnTo>
                  <a:lnTo>
                    <a:pt x="3911" y="90"/>
                  </a:lnTo>
                  <a:lnTo>
                    <a:pt x="3906" y="89"/>
                  </a:lnTo>
                  <a:lnTo>
                    <a:pt x="3900" y="87"/>
                  </a:lnTo>
                  <a:lnTo>
                    <a:pt x="3898" y="81"/>
                  </a:lnTo>
                  <a:lnTo>
                    <a:pt x="3897" y="76"/>
                  </a:lnTo>
                  <a:lnTo>
                    <a:pt x="3898" y="70"/>
                  </a:lnTo>
                  <a:lnTo>
                    <a:pt x="3900" y="67"/>
                  </a:lnTo>
                  <a:lnTo>
                    <a:pt x="3904" y="63"/>
                  </a:lnTo>
                  <a:lnTo>
                    <a:pt x="3909" y="61"/>
                  </a:lnTo>
                  <a:lnTo>
                    <a:pt x="3909" y="59"/>
                  </a:lnTo>
                  <a:lnTo>
                    <a:pt x="3911" y="54"/>
                  </a:lnTo>
                  <a:lnTo>
                    <a:pt x="3913" y="50"/>
                  </a:lnTo>
                  <a:lnTo>
                    <a:pt x="3919" y="46"/>
                  </a:lnTo>
                  <a:lnTo>
                    <a:pt x="3924" y="44"/>
                  </a:lnTo>
                  <a:close/>
                  <a:moveTo>
                    <a:pt x="4354" y="43"/>
                  </a:moveTo>
                  <a:lnTo>
                    <a:pt x="4359" y="44"/>
                  </a:lnTo>
                  <a:lnTo>
                    <a:pt x="4365" y="46"/>
                  </a:lnTo>
                  <a:lnTo>
                    <a:pt x="4369" y="52"/>
                  </a:lnTo>
                  <a:lnTo>
                    <a:pt x="4369" y="57"/>
                  </a:lnTo>
                  <a:lnTo>
                    <a:pt x="4369" y="59"/>
                  </a:lnTo>
                  <a:lnTo>
                    <a:pt x="4374" y="61"/>
                  </a:lnTo>
                  <a:lnTo>
                    <a:pt x="4378" y="63"/>
                  </a:lnTo>
                  <a:lnTo>
                    <a:pt x="4381" y="68"/>
                  </a:lnTo>
                  <a:lnTo>
                    <a:pt x="4381" y="74"/>
                  </a:lnTo>
                  <a:lnTo>
                    <a:pt x="4381" y="79"/>
                  </a:lnTo>
                  <a:lnTo>
                    <a:pt x="4378" y="83"/>
                  </a:lnTo>
                  <a:lnTo>
                    <a:pt x="4372" y="87"/>
                  </a:lnTo>
                  <a:lnTo>
                    <a:pt x="4367" y="89"/>
                  </a:lnTo>
                  <a:lnTo>
                    <a:pt x="4361" y="87"/>
                  </a:lnTo>
                  <a:lnTo>
                    <a:pt x="4358" y="85"/>
                  </a:lnTo>
                  <a:lnTo>
                    <a:pt x="4354" y="81"/>
                  </a:lnTo>
                  <a:lnTo>
                    <a:pt x="4350" y="85"/>
                  </a:lnTo>
                  <a:lnTo>
                    <a:pt x="4347" y="87"/>
                  </a:lnTo>
                  <a:lnTo>
                    <a:pt x="4341" y="89"/>
                  </a:lnTo>
                  <a:lnTo>
                    <a:pt x="4336" y="87"/>
                  </a:lnTo>
                  <a:lnTo>
                    <a:pt x="4332" y="83"/>
                  </a:lnTo>
                  <a:lnTo>
                    <a:pt x="4328" y="79"/>
                  </a:lnTo>
                  <a:lnTo>
                    <a:pt x="4326" y="74"/>
                  </a:lnTo>
                  <a:lnTo>
                    <a:pt x="4328" y="68"/>
                  </a:lnTo>
                  <a:lnTo>
                    <a:pt x="4330" y="63"/>
                  </a:lnTo>
                  <a:lnTo>
                    <a:pt x="4334" y="61"/>
                  </a:lnTo>
                  <a:lnTo>
                    <a:pt x="4339" y="59"/>
                  </a:lnTo>
                  <a:lnTo>
                    <a:pt x="4339" y="57"/>
                  </a:lnTo>
                  <a:lnTo>
                    <a:pt x="4341" y="52"/>
                  </a:lnTo>
                  <a:lnTo>
                    <a:pt x="4343" y="46"/>
                  </a:lnTo>
                  <a:lnTo>
                    <a:pt x="4348" y="44"/>
                  </a:lnTo>
                  <a:lnTo>
                    <a:pt x="4354" y="43"/>
                  </a:lnTo>
                  <a:close/>
                  <a:moveTo>
                    <a:pt x="1650" y="43"/>
                  </a:moveTo>
                  <a:lnTo>
                    <a:pt x="1655" y="43"/>
                  </a:lnTo>
                  <a:lnTo>
                    <a:pt x="1661" y="46"/>
                  </a:lnTo>
                  <a:lnTo>
                    <a:pt x="1665" y="52"/>
                  </a:lnTo>
                  <a:lnTo>
                    <a:pt x="1665" y="57"/>
                  </a:lnTo>
                  <a:lnTo>
                    <a:pt x="1665" y="57"/>
                  </a:lnTo>
                  <a:lnTo>
                    <a:pt x="1670" y="59"/>
                  </a:lnTo>
                  <a:lnTo>
                    <a:pt x="1676" y="63"/>
                  </a:lnTo>
                  <a:lnTo>
                    <a:pt x="1679" y="59"/>
                  </a:lnTo>
                  <a:lnTo>
                    <a:pt x="1685" y="57"/>
                  </a:lnTo>
                  <a:lnTo>
                    <a:pt x="1685" y="57"/>
                  </a:lnTo>
                  <a:lnTo>
                    <a:pt x="1685" y="52"/>
                  </a:lnTo>
                  <a:lnTo>
                    <a:pt x="1689" y="46"/>
                  </a:lnTo>
                  <a:lnTo>
                    <a:pt x="1694" y="43"/>
                  </a:lnTo>
                  <a:lnTo>
                    <a:pt x="1700" y="43"/>
                  </a:lnTo>
                  <a:lnTo>
                    <a:pt x="1705" y="43"/>
                  </a:lnTo>
                  <a:lnTo>
                    <a:pt x="1711" y="46"/>
                  </a:lnTo>
                  <a:lnTo>
                    <a:pt x="1714" y="52"/>
                  </a:lnTo>
                  <a:lnTo>
                    <a:pt x="1714" y="57"/>
                  </a:lnTo>
                  <a:lnTo>
                    <a:pt x="1714" y="57"/>
                  </a:lnTo>
                  <a:lnTo>
                    <a:pt x="1720" y="59"/>
                  </a:lnTo>
                  <a:lnTo>
                    <a:pt x="1725" y="57"/>
                  </a:lnTo>
                  <a:lnTo>
                    <a:pt x="1725" y="57"/>
                  </a:lnTo>
                  <a:lnTo>
                    <a:pt x="1725" y="52"/>
                  </a:lnTo>
                  <a:lnTo>
                    <a:pt x="1729" y="46"/>
                  </a:lnTo>
                  <a:lnTo>
                    <a:pt x="1734" y="43"/>
                  </a:lnTo>
                  <a:lnTo>
                    <a:pt x="1740" y="43"/>
                  </a:lnTo>
                  <a:lnTo>
                    <a:pt x="1745" y="43"/>
                  </a:lnTo>
                  <a:lnTo>
                    <a:pt x="1751" y="46"/>
                  </a:lnTo>
                  <a:lnTo>
                    <a:pt x="1753" y="52"/>
                  </a:lnTo>
                  <a:lnTo>
                    <a:pt x="1755" y="57"/>
                  </a:lnTo>
                  <a:lnTo>
                    <a:pt x="1755" y="57"/>
                  </a:lnTo>
                  <a:lnTo>
                    <a:pt x="1758" y="59"/>
                  </a:lnTo>
                  <a:lnTo>
                    <a:pt x="1760" y="61"/>
                  </a:lnTo>
                  <a:lnTo>
                    <a:pt x="1764" y="59"/>
                  </a:lnTo>
                  <a:lnTo>
                    <a:pt x="1768" y="57"/>
                  </a:lnTo>
                  <a:lnTo>
                    <a:pt x="1768" y="57"/>
                  </a:lnTo>
                  <a:lnTo>
                    <a:pt x="1769" y="52"/>
                  </a:lnTo>
                  <a:lnTo>
                    <a:pt x="1771" y="46"/>
                  </a:lnTo>
                  <a:lnTo>
                    <a:pt x="1777" y="43"/>
                  </a:lnTo>
                  <a:lnTo>
                    <a:pt x="1782" y="43"/>
                  </a:lnTo>
                  <a:lnTo>
                    <a:pt x="1788" y="43"/>
                  </a:lnTo>
                  <a:lnTo>
                    <a:pt x="1793" y="46"/>
                  </a:lnTo>
                  <a:lnTo>
                    <a:pt x="1797" y="52"/>
                  </a:lnTo>
                  <a:lnTo>
                    <a:pt x="1797" y="57"/>
                  </a:lnTo>
                  <a:lnTo>
                    <a:pt x="1797" y="57"/>
                  </a:lnTo>
                  <a:lnTo>
                    <a:pt x="1801" y="59"/>
                  </a:lnTo>
                  <a:lnTo>
                    <a:pt x="1804" y="61"/>
                  </a:lnTo>
                  <a:lnTo>
                    <a:pt x="1806" y="59"/>
                  </a:lnTo>
                  <a:lnTo>
                    <a:pt x="1810" y="57"/>
                  </a:lnTo>
                  <a:lnTo>
                    <a:pt x="1810" y="57"/>
                  </a:lnTo>
                  <a:lnTo>
                    <a:pt x="1812" y="52"/>
                  </a:lnTo>
                  <a:lnTo>
                    <a:pt x="1815" y="46"/>
                  </a:lnTo>
                  <a:lnTo>
                    <a:pt x="1819" y="43"/>
                  </a:lnTo>
                  <a:lnTo>
                    <a:pt x="1824" y="43"/>
                  </a:lnTo>
                  <a:lnTo>
                    <a:pt x="1832" y="43"/>
                  </a:lnTo>
                  <a:lnTo>
                    <a:pt x="1836" y="46"/>
                  </a:lnTo>
                  <a:lnTo>
                    <a:pt x="1839" y="52"/>
                  </a:lnTo>
                  <a:lnTo>
                    <a:pt x="1841" y="57"/>
                  </a:lnTo>
                  <a:lnTo>
                    <a:pt x="1841" y="57"/>
                  </a:lnTo>
                  <a:lnTo>
                    <a:pt x="1843" y="59"/>
                  </a:lnTo>
                  <a:lnTo>
                    <a:pt x="1847" y="61"/>
                  </a:lnTo>
                  <a:lnTo>
                    <a:pt x="1850" y="59"/>
                  </a:lnTo>
                  <a:lnTo>
                    <a:pt x="1854" y="57"/>
                  </a:lnTo>
                  <a:lnTo>
                    <a:pt x="1854" y="57"/>
                  </a:lnTo>
                  <a:lnTo>
                    <a:pt x="1856" y="52"/>
                  </a:lnTo>
                  <a:lnTo>
                    <a:pt x="1858" y="46"/>
                  </a:lnTo>
                  <a:lnTo>
                    <a:pt x="1863" y="43"/>
                  </a:lnTo>
                  <a:lnTo>
                    <a:pt x="1869" y="43"/>
                  </a:lnTo>
                  <a:lnTo>
                    <a:pt x="1874" y="43"/>
                  </a:lnTo>
                  <a:lnTo>
                    <a:pt x="1880" y="46"/>
                  </a:lnTo>
                  <a:lnTo>
                    <a:pt x="1883" y="52"/>
                  </a:lnTo>
                  <a:lnTo>
                    <a:pt x="1883" y="57"/>
                  </a:lnTo>
                  <a:lnTo>
                    <a:pt x="1883" y="57"/>
                  </a:lnTo>
                  <a:lnTo>
                    <a:pt x="1887" y="59"/>
                  </a:lnTo>
                  <a:lnTo>
                    <a:pt x="1891" y="61"/>
                  </a:lnTo>
                  <a:lnTo>
                    <a:pt x="1892" y="59"/>
                  </a:lnTo>
                  <a:lnTo>
                    <a:pt x="1896" y="57"/>
                  </a:lnTo>
                  <a:lnTo>
                    <a:pt x="1896" y="57"/>
                  </a:lnTo>
                  <a:lnTo>
                    <a:pt x="1898" y="52"/>
                  </a:lnTo>
                  <a:lnTo>
                    <a:pt x="1900" y="46"/>
                  </a:lnTo>
                  <a:lnTo>
                    <a:pt x="1905" y="43"/>
                  </a:lnTo>
                  <a:lnTo>
                    <a:pt x="1911" y="43"/>
                  </a:lnTo>
                  <a:lnTo>
                    <a:pt x="1916" y="43"/>
                  </a:lnTo>
                  <a:lnTo>
                    <a:pt x="1922" y="46"/>
                  </a:lnTo>
                  <a:lnTo>
                    <a:pt x="1926" y="52"/>
                  </a:lnTo>
                  <a:lnTo>
                    <a:pt x="1926" y="57"/>
                  </a:lnTo>
                  <a:lnTo>
                    <a:pt x="1926" y="57"/>
                  </a:lnTo>
                  <a:lnTo>
                    <a:pt x="1929" y="59"/>
                  </a:lnTo>
                  <a:lnTo>
                    <a:pt x="1933" y="61"/>
                  </a:lnTo>
                  <a:lnTo>
                    <a:pt x="1937" y="59"/>
                  </a:lnTo>
                  <a:lnTo>
                    <a:pt x="1938" y="57"/>
                  </a:lnTo>
                  <a:lnTo>
                    <a:pt x="1938" y="57"/>
                  </a:lnTo>
                  <a:lnTo>
                    <a:pt x="1940" y="52"/>
                  </a:lnTo>
                  <a:lnTo>
                    <a:pt x="1944" y="46"/>
                  </a:lnTo>
                  <a:lnTo>
                    <a:pt x="1948" y="43"/>
                  </a:lnTo>
                  <a:lnTo>
                    <a:pt x="1955" y="43"/>
                  </a:lnTo>
                  <a:lnTo>
                    <a:pt x="1960" y="43"/>
                  </a:lnTo>
                  <a:lnTo>
                    <a:pt x="1964" y="46"/>
                  </a:lnTo>
                  <a:lnTo>
                    <a:pt x="1968" y="52"/>
                  </a:lnTo>
                  <a:lnTo>
                    <a:pt x="1970" y="57"/>
                  </a:lnTo>
                  <a:lnTo>
                    <a:pt x="1970" y="57"/>
                  </a:lnTo>
                  <a:lnTo>
                    <a:pt x="1971" y="59"/>
                  </a:lnTo>
                  <a:lnTo>
                    <a:pt x="1975" y="61"/>
                  </a:lnTo>
                  <a:lnTo>
                    <a:pt x="1979" y="59"/>
                  </a:lnTo>
                  <a:lnTo>
                    <a:pt x="1982" y="57"/>
                  </a:lnTo>
                  <a:lnTo>
                    <a:pt x="1982" y="57"/>
                  </a:lnTo>
                  <a:lnTo>
                    <a:pt x="1982" y="52"/>
                  </a:lnTo>
                  <a:lnTo>
                    <a:pt x="1986" y="46"/>
                  </a:lnTo>
                  <a:lnTo>
                    <a:pt x="1990" y="43"/>
                  </a:lnTo>
                  <a:lnTo>
                    <a:pt x="1997" y="43"/>
                  </a:lnTo>
                  <a:lnTo>
                    <a:pt x="2003" y="43"/>
                  </a:lnTo>
                  <a:lnTo>
                    <a:pt x="2006" y="46"/>
                  </a:lnTo>
                  <a:lnTo>
                    <a:pt x="2010" y="52"/>
                  </a:lnTo>
                  <a:lnTo>
                    <a:pt x="2012" y="57"/>
                  </a:lnTo>
                  <a:lnTo>
                    <a:pt x="2012" y="57"/>
                  </a:lnTo>
                  <a:lnTo>
                    <a:pt x="2016" y="59"/>
                  </a:lnTo>
                  <a:lnTo>
                    <a:pt x="2017" y="61"/>
                  </a:lnTo>
                  <a:lnTo>
                    <a:pt x="2021" y="59"/>
                  </a:lnTo>
                  <a:lnTo>
                    <a:pt x="2025" y="57"/>
                  </a:lnTo>
                  <a:lnTo>
                    <a:pt x="2025" y="57"/>
                  </a:lnTo>
                  <a:lnTo>
                    <a:pt x="2027" y="52"/>
                  </a:lnTo>
                  <a:lnTo>
                    <a:pt x="2028" y="46"/>
                  </a:lnTo>
                  <a:lnTo>
                    <a:pt x="2034" y="43"/>
                  </a:lnTo>
                  <a:lnTo>
                    <a:pt x="2039" y="43"/>
                  </a:lnTo>
                  <a:lnTo>
                    <a:pt x="2045" y="43"/>
                  </a:lnTo>
                  <a:lnTo>
                    <a:pt x="2050" y="46"/>
                  </a:lnTo>
                  <a:lnTo>
                    <a:pt x="2054" y="52"/>
                  </a:lnTo>
                  <a:lnTo>
                    <a:pt x="2054" y="57"/>
                  </a:lnTo>
                  <a:lnTo>
                    <a:pt x="2054" y="57"/>
                  </a:lnTo>
                  <a:lnTo>
                    <a:pt x="2058" y="59"/>
                  </a:lnTo>
                  <a:lnTo>
                    <a:pt x="2061" y="61"/>
                  </a:lnTo>
                  <a:lnTo>
                    <a:pt x="2065" y="59"/>
                  </a:lnTo>
                  <a:lnTo>
                    <a:pt x="2069" y="57"/>
                  </a:lnTo>
                  <a:lnTo>
                    <a:pt x="2069" y="57"/>
                  </a:lnTo>
                  <a:lnTo>
                    <a:pt x="2071" y="52"/>
                  </a:lnTo>
                  <a:lnTo>
                    <a:pt x="2072" y="46"/>
                  </a:lnTo>
                  <a:lnTo>
                    <a:pt x="2078" y="43"/>
                  </a:lnTo>
                  <a:lnTo>
                    <a:pt x="2083" y="43"/>
                  </a:lnTo>
                  <a:lnTo>
                    <a:pt x="2089" y="43"/>
                  </a:lnTo>
                  <a:lnTo>
                    <a:pt x="2095" y="46"/>
                  </a:lnTo>
                  <a:lnTo>
                    <a:pt x="2098" y="52"/>
                  </a:lnTo>
                  <a:lnTo>
                    <a:pt x="2098" y="57"/>
                  </a:lnTo>
                  <a:lnTo>
                    <a:pt x="2098" y="57"/>
                  </a:lnTo>
                  <a:lnTo>
                    <a:pt x="2102" y="59"/>
                  </a:lnTo>
                  <a:lnTo>
                    <a:pt x="2106" y="61"/>
                  </a:lnTo>
                  <a:lnTo>
                    <a:pt x="2107" y="59"/>
                  </a:lnTo>
                  <a:lnTo>
                    <a:pt x="2111" y="57"/>
                  </a:lnTo>
                  <a:lnTo>
                    <a:pt x="2111" y="57"/>
                  </a:lnTo>
                  <a:lnTo>
                    <a:pt x="2113" y="52"/>
                  </a:lnTo>
                  <a:lnTo>
                    <a:pt x="2117" y="46"/>
                  </a:lnTo>
                  <a:lnTo>
                    <a:pt x="2120" y="43"/>
                  </a:lnTo>
                  <a:lnTo>
                    <a:pt x="2126" y="43"/>
                  </a:lnTo>
                  <a:lnTo>
                    <a:pt x="2131" y="43"/>
                  </a:lnTo>
                  <a:lnTo>
                    <a:pt x="2137" y="46"/>
                  </a:lnTo>
                  <a:lnTo>
                    <a:pt x="2140" y="52"/>
                  </a:lnTo>
                  <a:lnTo>
                    <a:pt x="2140" y="57"/>
                  </a:lnTo>
                  <a:lnTo>
                    <a:pt x="2140" y="57"/>
                  </a:lnTo>
                  <a:lnTo>
                    <a:pt x="2144" y="59"/>
                  </a:lnTo>
                  <a:lnTo>
                    <a:pt x="2148" y="61"/>
                  </a:lnTo>
                  <a:lnTo>
                    <a:pt x="2151" y="59"/>
                  </a:lnTo>
                  <a:lnTo>
                    <a:pt x="2155" y="57"/>
                  </a:lnTo>
                  <a:lnTo>
                    <a:pt x="2153" y="57"/>
                  </a:lnTo>
                  <a:lnTo>
                    <a:pt x="2155" y="52"/>
                  </a:lnTo>
                  <a:lnTo>
                    <a:pt x="2159" y="46"/>
                  </a:lnTo>
                  <a:lnTo>
                    <a:pt x="2162" y="43"/>
                  </a:lnTo>
                  <a:lnTo>
                    <a:pt x="2170" y="43"/>
                  </a:lnTo>
                  <a:lnTo>
                    <a:pt x="2175" y="43"/>
                  </a:lnTo>
                  <a:lnTo>
                    <a:pt x="2179" y="46"/>
                  </a:lnTo>
                  <a:lnTo>
                    <a:pt x="2183" y="52"/>
                  </a:lnTo>
                  <a:lnTo>
                    <a:pt x="2185" y="57"/>
                  </a:lnTo>
                  <a:lnTo>
                    <a:pt x="2185" y="57"/>
                  </a:lnTo>
                  <a:lnTo>
                    <a:pt x="2188" y="59"/>
                  </a:lnTo>
                  <a:lnTo>
                    <a:pt x="2190" y="61"/>
                  </a:lnTo>
                  <a:lnTo>
                    <a:pt x="2194" y="59"/>
                  </a:lnTo>
                  <a:lnTo>
                    <a:pt x="2197" y="57"/>
                  </a:lnTo>
                  <a:lnTo>
                    <a:pt x="2197" y="57"/>
                  </a:lnTo>
                  <a:lnTo>
                    <a:pt x="2199" y="52"/>
                  </a:lnTo>
                  <a:lnTo>
                    <a:pt x="2201" y="46"/>
                  </a:lnTo>
                  <a:lnTo>
                    <a:pt x="2207" y="43"/>
                  </a:lnTo>
                  <a:lnTo>
                    <a:pt x="2212" y="43"/>
                  </a:lnTo>
                  <a:lnTo>
                    <a:pt x="2218" y="43"/>
                  </a:lnTo>
                  <a:lnTo>
                    <a:pt x="2223" y="46"/>
                  </a:lnTo>
                  <a:lnTo>
                    <a:pt x="2227" y="52"/>
                  </a:lnTo>
                  <a:lnTo>
                    <a:pt x="2227" y="57"/>
                  </a:lnTo>
                  <a:lnTo>
                    <a:pt x="2227" y="57"/>
                  </a:lnTo>
                  <a:lnTo>
                    <a:pt x="2230" y="59"/>
                  </a:lnTo>
                  <a:lnTo>
                    <a:pt x="2234" y="61"/>
                  </a:lnTo>
                  <a:lnTo>
                    <a:pt x="2236" y="59"/>
                  </a:lnTo>
                  <a:lnTo>
                    <a:pt x="2240" y="57"/>
                  </a:lnTo>
                  <a:lnTo>
                    <a:pt x="2240" y="57"/>
                  </a:lnTo>
                  <a:lnTo>
                    <a:pt x="2241" y="52"/>
                  </a:lnTo>
                  <a:lnTo>
                    <a:pt x="2245" y="46"/>
                  </a:lnTo>
                  <a:lnTo>
                    <a:pt x="2249" y="43"/>
                  </a:lnTo>
                  <a:lnTo>
                    <a:pt x="2254" y="43"/>
                  </a:lnTo>
                  <a:lnTo>
                    <a:pt x="2262" y="43"/>
                  </a:lnTo>
                  <a:lnTo>
                    <a:pt x="2265" y="46"/>
                  </a:lnTo>
                  <a:lnTo>
                    <a:pt x="2269" y="52"/>
                  </a:lnTo>
                  <a:lnTo>
                    <a:pt x="2271" y="57"/>
                  </a:lnTo>
                  <a:lnTo>
                    <a:pt x="2269" y="57"/>
                  </a:lnTo>
                  <a:lnTo>
                    <a:pt x="2273" y="59"/>
                  </a:lnTo>
                  <a:lnTo>
                    <a:pt x="2276" y="61"/>
                  </a:lnTo>
                  <a:lnTo>
                    <a:pt x="2280" y="59"/>
                  </a:lnTo>
                  <a:lnTo>
                    <a:pt x="2284" y="57"/>
                  </a:lnTo>
                  <a:lnTo>
                    <a:pt x="2284" y="57"/>
                  </a:lnTo>
                  <a:lnTo>
                    <a:pt x="2284" y="52"/>
                  </a:lnTo>
                  <a:lnTo>
                    <a:pt x="2287" y="46"/>
                  </a:lnTo>
                  <a:lnTo>
                    <a:pt x="2293" y="43"/>
                  </a:lnTo>
                  <a:lnTo>
                    <a:pt x="2298" y="43"/>
                  </a:lnTo>
                  <a:lnTo>
                    <a:pt x="2304" y="43"/>
                  </a:lnTo>
                  <a:lnTo>
                    <a:pt x="2308" y="46"/>
                  </a:lnTo>
                  <a:lnTo>
                    <a:pt x="2311" y="52"/>
                  </a:lnTo>
                  <a:lnTo>
                    <a:pt x="2313" y="57"/>
                  </a:lnTo>
                  <a:lnTo>
                    <a:pt x="2313" y="57"/>
                  </a:lnTo>
                  <a:lnTo>
                    <a:pt x="2317" y="59"/>
                  </a:lnTo>
                  <a:lnTo>
                    <a:pt x="2319" y="61"/>
                  </a:lnTo>
                  <a:lnTo>
                    <a:pt x="2322" y="59"/>
                  </a:lnTo>
                  <a:lnTo>
                    <a:pt x="2326" y="57"/>
                  </a:lnTo>
                  <a:lnTo>
                    <a:pt x="2326" y="57"/>
                  </a:lnTo>
                  <a:lnTo>
                    <a:pt x="2326" y="52"/>
                  </a:lnTo>
                  <a:lnTo>
                    <a:pt x="2330" y="46"/>
                  </a:lnTo>
                  <a:lnTo>
                    <a:pt x="2335" y="43"/>
                  </a:lnTo>
                  <a:lnTo>
                    <a:pt x="2341" y="43"/>
                  </a:lnTo>
                  <a:lnTo>
                    <a:pt x="2346" y="43"/>
                  </a:lnTo>
                  <a:lnTo>
                    <a:pt x="2352" y="46"/>
                  </a:lnTo>
                  <a:lnTo>
                    <a:pt x="2354" y="52"/>
                  </a:lnTo>
                  <a:lnTo>
                    <a:pt x="2355" y="57"/>
                  </a:lnTo>
                  <a:lnTo>
                    <a:pt x="2355" y="57"/>
                  </a:lnTo>
                  <a:lnTo>
                    <a:pt x="2359" y="59"/>
                  </a:lnTo>
                  <a:lnTo>
                    <a:pt x="2361" y="61"/>
                  </a:lnTo>
                  <a:lnTo>
                    <a:pt x="2365" y="59"/>
                  </a:lnTo>
                  <a:lnTo>
                    <a:pt x="2368" y="57"/>
                  </a:lnTo>
                  <a:lnTo>
                    <a:pt x="2368" y="57"/>
                  </a:lnTo>
                  <a:lnTo>
                    <a:pt x="2370" y="52"/>
                  </a:lnTo>
                  <a:lnTo>
                    <a:pt x="2372" y="46"/>
                  </a:lnTo>
                  <a:lnTo>
                    <a:pt x="2377" y="43"/>
                  </a:lnTo>
                  <a:lnTo>
                    <a:pt x="2383" y="43"/>
                  </a:lnTo>
                  <a:lnTo>
                    <a:pt x="2388" y="43"/>
                  </a:lnTo>
                  <a:lnTo>
                    <a:pt x="2394" y="46"/>
                  </a:lnTo>
                  <a:lnTo>
                    <a:pt x="2398" y="52"/>
                  </a:lnTo>
                  <a:lnTo>
                    <a:pt x="2398" y="57"/>
                  </a:lnTo>
                  <a:lnTo>
                    <a:pt x="2398" y="57"/>
                  </a:lnTo>
                  <a:lnTo>
                    <a:pt x="2401" y="59"/>
                  </a:lnTo>
                  <a:lnTo>
                    <a:pt x="2405" y="61"/>
                  </a:lnTo>
                  <a:lnTo>
                    <a:pt x="2409" y="59"/>
                  </a:lnTo>
                  <a:lnTo>
                    <a:pt x="2412" y="57"/>
                  </a:lnTo>
                  <a:lnTo>
                    <a:pt x="2412" y="57"/>
                  </a:lnTo>
                  <a:lnTo>
                    <a:pt x="2412" y="52"/>
                  </a:lnTo>
                  <a:lnTo>
                    <a:pt x="2416" y="46"/>
                  </a:lnTo>
                  <a:lnTo>
                    <a:pt x="2421" y="43"/>
                  </a:lnTo>
                  <a:lnTo>
                    <a:pt x="2427" y="43"/>
                  </a:lnTo>
                  <a:lnTo>
                    <a:pt x="2433" y="43"/>
                  </a:lnTo>
                  <a:lnTo>
                    <a:pt x="2438" y="46"/>
                  </a:lnTo>
                  <a:lnTo>
                    <a:pt x="2440" y="52"/>
                  </a:lnTo>
                  <a:lnTo>
                    <a:pt x="2442" y="57"/>
                  </a:lnTo>
                  <a:lnTo>
                    <a:pt x="2442" y="57"/>
                  </a:lnTo>
                  <a:lnTo>
                    <a:pt x="2445" y="59"/>
                  </a:lnTo>
                  <a:lnTo>
                    <a:pt x="2447" y="61"/>
                  </a:lnTo>
                  <a:lnTo>
                    <a:pt x="2451" y="59"/>
                  </a:lnTo>
                  <a:lnTo>
                    <a:pt x="2455" y="57"/>
                  </a:lnTo>
                  <a:lnTo>
                    <a:pt x="2455" y="57"/>
                  </a:lnTo>
                  <a:lnTo>
                    <a:pt x="2455" y="52"/>
                  </a:lnTo>
                  <a:lnTo>
                    <a:pt x="2458" y="46"/>
                  </a:lnTo>
                  <a:lnTo>
                    <a:pt x="2464" y="43"/>
                  </a:lnTo>
                  <a:lnTo>
                    <a:pt x="2469" y="43"/>
                  </a:lnTo>
                  <a:lnTo>
                    <a:pt x="2475" y="43"/>
                  </a:lnTo>
                  <a:lnTo>
                    <a:pt x="2480" y="46"/>
                  </a:lnTo>
                  <a:lnTo>
                    <a:pt x="2482" y="52"/>
                  </a:lnTo>
                  <a:lnTo>
                    <a:pt x="2484" y="57"/>
                  </a:lnTo>
                  <a:lnTo>
                    <a:pt x="2484" y="57"/>
                  </a:lnTo>
                  <a:lnTo>
                    <a:pt x="2488" y="59"/>
                  </a:lnTo>
                  <a:lnTo>
                    <a:pt x="2491" y="61"/>
                  </a:lnTo>
                  <a:lnTo>
                    <a:pt x="2493" y="59"/>
                  </a:lnTo>
                  <a:lnTo>
                    <a:pt x="2497" y="57"/>
                  </a:lnTo>
                  <a:lnTo>
                    <a:pt x="2497" y="57"/>
                  </a:lnTo>
                  <a:lnTo>
                    <a:pt x="2499" y="52"/>
                  </a:lnTo>
                  <a:lnTo>
                    <a:pt x="2502" y="46"/>
                  </a:lnTo>
                  <a:lnTo>
                    <a:pt x="2506" y="43"/>
                  </a:lnTo>
                  <a:lnTo>
                    <a:pt x="2511" y="43"/>
                  </a:lnTo>
                  <a:lnTo>
                    <a:pt x="2517" y="43"/>
                  </a:lnTo>
                  <a:lnTo>
                    <a:pt x="2523" y="46"/>
                  </a:lnTo>
                  <a:lnTo>
                    <a:pt x="2526" y="52"/>
                  </a:lnTo>
                  <a:lnTo>
                    <a:pt x="2526" y="57"/>
                  </a:lnTo>
                  <a:lnTo>
                    <a:pt x="2526" y="57"/>
                  </a:lnTo>
                  <a:lnTo>
                    <a:pt x="2530" y="59"/>
                  </a:lnTo>
                  <a:lnTo>
                    <a:pt x="2534" y="61"/>
                  </a:lnTo>
                  <a:lnTo>
                    <a:pt x="2535" y="59"/>
                  </a:lnTo>
                  <a:lnTo>
                    <a:pt x="2539" y="57"/>
                  </a:lnTo>
                  <a:lnTo>
                    <a:pt x="2539" y="57"/>
                  </a:lnTo>
                  <a:lnTo>
                    <a:pt x="2541" y="52"/>
                  </a:lnTo>
                  <a:lnTo>
                    <a:pt x="2545" y="46"/>
                  </a:lnTo>
                  <a:lnTo>
                    <a:pt x="2548" y="43"/>
                  </a:lnTo>
                  <a:lnTo>
                    <a:pt x="2554" y="43"/>
                  </a:lnTo>
                  <a:lnTo>
                    <a:pt x="2561" y="43"/>
                  </a:lnTo>
                  <a:lnTo>
                    <a:pt x="2565" y="46"/>
                  </a:lnTo>
                  <a:lnTo>
                    <a:pt x="2568" y="52"/>
                  </a:lnTo>
                  <a:lnTo>
                    <a:pt x="2570" y="57"/>
                  </a:lnTo>
                  <a:lnTo>
                    <a:pt x="2568" y="57"/>
                  </a:lnTo>
                  <a:lnTo>
                    <a:pt x="2572" y="59"/>
                  </a:lnTo>
                  <a:lnTo>
                    <a:pt x="2576" y="61"/>
                  </a:lnTo>
                  <a:lnTo>
                    <a:pt x="2579" y="59"/>
                  </a:lnTo>
                  <a:lnTo>
                    <a:pt x="2583" y="57"/>
                  </a:lnTo>
                  <a:lnTo>
                    <a:pt x="2583" y="57"/>
                  </a:lnTo>
                  <a:lnTo>
                    <a:pt x="2583" y="52"/>
                  </a:lnTo>
                  <a:lnTo>
                    <a:pt x="2587" y="46"/>
                  </a:lnTo>
                  <a:lnTo>
                    <a:pt x="2592" y="43"/>
                  </a:lnTo>
                  <a:lnTo>
                    <a:pt x="2598" y="43"/>
                  </a:lnTo>
                  <a:lnTo>
                    <a:pt x="2603" y="43"/>
                  </a:lnTo>
                  <a:lnTo>
                    <a:pt x="2609" y="46"/>
                  </a:lnTo>
                  <a:lnTo>
                    <a:pt x="2611" y="52"/>
                  </a:lnTo>
                  <a:lnTo>
                    <a:pt x="2613" y="57"/>
                  </a:lnTo>
                  <a:lnTo>
                    <a:pt x="2613" y="57"/>
                  </a:lnTo>
                  <a:lnTo>
                    <a:pt x="2616" y="59"/>
                  </a:lnTo>
                  <a:lnTo>
                    <a:pt x="2620" y="61"/>
                  </a:lnTo>
                  <a:lnTo>
                    <a:pt x="2622" y="59"/>
                  </a:lnTo>
                  <a:lnTo>
                    <a:pt x="2625" y="57"/>
                  </a:lnTo>
                  <a:lnTo>
                    <a:pt x="2625" y="57"/>
                  </a:lnTo>
                  <a:lnTo>
                    <a:pt x="2627" y="52"/>
                  </a:lnTo>
                  <a:lnTo>
                    <a:pt x="2631" y="46"/>
                  </a:lnTo>
                  <a:lnTo>
                    <a:pt x="2635" y="43"/>
                  </a:lnTo>
                  <a:lnTo>
                    <a:pt x="2640" y="43"/>
                  </a:lnTo>
                  <a:lnTo>
                    <a:pt x="2647" y="43"/>
                  </a:lnTo>
                  <a:lnTo>
                    <a:pt x="2651" y="46"/>
                  </a:lnTo>
                  <a:lnTo>
                    <a:pt x="2655" y="52"/>
                  </a:lnTo>
                  <a:lnTo>
                    <a:pt x="2657" y="57"/>
                  </a:lnTo>
                  <a:lnTo>
                    <a:pt x="2655" y="57"/>
                  </a:lnTo>
                  <a:lnTo>
                    <a:pt x="2658" y="59"/>
                  </a:lnTo>
                  <a:lnTo>
                    <a:pt x="2662" y="61"/>
                  </a:lnTo>
                  <a:lnTo>
                    <a:pt x="2666" y="59"/>
                  </a:lnTo>
                  <a:lnTo>
                    <a:pt x="2669" y="57"/>
                  </a:lnTo>
                  <a:lnTo>
                    <a:pt x="2668" y="57"/>
                  </a:lnTo>
                  <a:lnTo>
                    <a:pt x="2669" y="52"/>
                  </a:lnTo>
                  <a:lnTo>
                    <a:pt x="2673" y="46"/>
                  </a:lnTo>
                  <a:lnTo>
                    <a:pt x="2677" y="43"/>
                  </a:lnTo>
                  <a:lnTo>
                    <a:pt x="2684" y="43"/>
                  </a:lnTo>
                  <a:lnTo>
                    <a:pt x="2690" y="43"/>
                  </a:lnTo>
                  <a:lnTo>
                    <a:pt x="2693" y="46"/>
                  </a:lnTo>
                  <a:lnTo>
                    <a:pt x="2697" y="52"/>
                  </a:lnTo>
                  <a:lnTo>
                    <a:pt x="2699" y="57"/>
                  </a:lnTo>
                  <a:lnTo>
                    <a:pt x="2699" y="57"/>
                  </a:lnTo>
                  <a:lnTo>
                    <a:pt x="2703" y="59"/>
                  </a:lnTo>
                  <a:lnTo>
                    <a:pt x="2704" y="61"/>
                  </a:lnTo>
                  <a:lnTo>
                    <a:pt x="2708" y="59"/>
                  </a:lnTo>
                  <a:lnTo>
                    <a:pt x="2712" y="57"/>
                  </a:lnTo>
                  <a:lnTo>
                    <a:pt x="2712" y="57"/>
                  </a:lnTo>
                  <a:lnTo>
                    <a:pt x="2714" y="52"/>
                  </a:lnTo>
                  <a:lnTo>
                    <a:pt x="2715" y="46"/>
                  </a:lnTo>
                  <a:lnTo>
                    <a:pt x="2721" y="43"/>
                  </a:lnTo>
                  <a:lnTo>
                    <a:pt x="2726" y="43"/>
                  </a:lnTo>
                  <a:lnTo>
                    <a:pt x="2732" y="43"/>
                  </a:lnTo>
                  <a:lnTo>
                    <a:pt x="2737" y="46"/>
                  </a:lnTo>
                  <a:lnTo>
                    <a:pt x="2741" y="52"/>
                  </a:lnTo>
                  <a:lnTo>
                    <a:pt x="2741" y="57"/>
                  </a:lnTo>
                  <a:lnTo>
                    <a:pt x="2741" y="57"/>
                  </a:lnTo>
                  <a:lnTo>
                    <a:pt x="2747" y="59"/>
                  </a:lnTo>
                  <a:lnTo>
                    <a:pt x="2750" y="63"/>
                  </a:lnTo>
                  <a:lnTo>
                    <a:pt x="2754" y="67"/>
                  </a:lnTo>
                  <a:lnTo>
                    <a:pt x="2754" y="72"/>
                  </a:lnTo>
                  <a:lnTo>
                    <a:pt x="2752" y="78"/>
                  </a:lnTo>
                  <a:lnTo>
                    <a:pt x="2750" y="83"/>
                  </a:lnTo>
                  <a:lnTo>
                    <a:pt x="2745" y="87"/>
                  </a:lnTo>
                  <a:lnTo>
                    <a:pt x="2739" y="87"/>
                  </a:lnTo>
                  <a:lnTo>
                    <a:pt x="2734" y="87"/>
                  </a:lnTo>
                  <a:lnTo>
                    <a:pt x="2730" y="83"/>
                  </a:lnTo>
                  <a:lnTo>
                    <a:pt x="2726" y="79"/>
                  </a:lnTo>
                  <a:lnTo>
                    <a:pt x="2723" y="83"/>
                  </a:lnTo>
                  <a:lnTo>
                    <a:pt x="2719" y="87"/>
                  </a:lnTo>
                  <a:lnTo>
                    <a:pt x="2714" y="87"/>
                  </a:lnTo>
                  <a:lnTo>
                    <a:pt x="2710" y="87"/>
                  </a:lnTo>
                  <a:lnTo>
                    <a:pt x="2704" y="85"/>
                  </a:lnTo>
                  <a:lnTo>
                    <a:pt x="2701" y="87"/>
                  </a:lnTo>
                  <a:lnTo>
                    <a:pt x="2695" y="87"/>
                  </a:lnTo>
                  <a:lnTo>
                    <a:pt x="2692" y="87"/>
                  </a:lnTo>
                  <a:lnTo>
                    <a:pt x="2686" y="83"/>
                  </a:lnTo>
                  <a:lnTo>
                    <a:pt x="2682" y="79"/>
                  </a:lnTo>
                  <a:lnTo>
                    <a:pt x="2680" y="83"/>
                  </a:lnTo>
                  <a:lnTo>
                    <a:pt x="2675" y="87"/>
                  </a:lnTo>
                  <a:lnTo>
                    <a:pt x="2671" y="87"/>
                  </a:lnTo>
                  <a:lnTo>
                    <a:pt x="2666" y="87"/>
                  </a:lnTo>
                  <a:lnTo>
                    <a:pt x="2662" y="85"/>
                  </a:lnTo>
                  <a:lnTo>
                    <a:pt x="2658" y="87"/>
                  </a:lnTo>
                  <a:lnTo>
                    <a:pt x="2653" y="87"/>
                  </a:lnTo>
                  <a:lnTo>
                    <a:pt x="2647" y="87"/>
                  </a:lnTo>
                  <a:lnTo>
                    <a:pt x="2644" y="83"/>
                  </a:lnTo>
                  <a:lnTo>
                    <a:pt x="2640" y="79"/>
                  </a:lnTo>
                  <a:lnTo>
                    <a:pt x="2638" y="83"/>
                  </a:lnTo>
                  <a:lnTo>
                    <a:pt x="2633" y="87"/>
                  </a:lnTo>
                  <a:lnTo>
                    <a:pt x="2627" y="87"/>
                  </a:lnTo>
                  <a:lnTo>
                    <a:pt x="2624" y="87"/>
                  </a:lnTo>
                  <a:lnTo>
                    <a:pt x="2620" y="85"/>
                  </a:lnTo>
                  <a:lnTo>
                    <a:pt x="2614" y="87"/>
                  </a:lnTo>
                  <a:lnTo>
                    <a:pt x="2611" y="87"/>
                  </a:lnTo>
                  <a:lnTo>
                    <a:pt x="2605" y="87"/>
                  </a:lnTo>
                  <a:lnTo>
                    <a:pt x="2602" y="83"/>
                  </a:lnTo>
                  <a:lnTo>
                    <a:pt x="2598" y="79"/>
                  </a:lnTo>
                  <a:lnTo>
                    <a:pt x="2594" y="83"/>
                  </a:lnTo>
                  <a:lnTo>
                    <a:pt x="2590" y="87"/>
                  </a:lnTo>
                  <a:lnTo>
                    <a:pt x="2585" y="87"/>
                  </a:lnTo>
                  <a:lnTo>
                    <a:pt x="2579" y="87"/>
                  </a:lnTo>
                  <a:lnTo>
                    <a:pt x="2576" y="85"/>
                  </a:lnTo>
                  <a:lnTo>
                    <a:pt x="2572" y="87"/>
                  </a:lnTo>
                  <a:lnTo>
                    <a:pt x="2567" y="87"/>
                  </a:lnTo>
                  <a:lnTo>
                    <a:pt x="2561" y="87"/>
                  </a:lnTo>
                  <a:lnTo>
                    <a:pt x="2557" y="83"/>
                  </a:lnTo>
                  <a:lnTo>
                    <a:pt x="2554" y="79"/>
                  </a:lnTo>
                  <a:lnTo>
                    <a:pt x="2552" y="83"/>
                  </a:lnTo>
                  <a:lnTo>
                    <a:pt x="2546" y="87"/>
                  </a:lnTo>
                  <a:lnTo>
                    <a:pt x="2543" y="87"/>
                  </a:lnTo>
                  <a:lnTo>
                    <a:pt x="2537" y="87"/>
                  </a:lnTo>
                  <a:lnTo>
                    <a:pt x="2534" y="85"/>
                  </a:lnTo>
                  <a:lnTo>
                    <a:pt x="2530" y="87"/>
                  </a:lnTo>
                  <a:lnTo>
                    <a:pt x="2524" y="87"/>
                  </a:lnTo>
                  <a:lnTo>
                    <a:pt x="2519" y="87"/>
                  </a:lnTo>
                  <a:lnTo>
                    <a:pt x="2515" y="83"/>
                  </a:lnTo>
                  <a:lnTo>
                    <a:pt x="2511" y="79"/>
                  </a:lnTo>
                  <a:lnTo>
                    <a:pt x="2508" y="83"/>
                  </a:lnTo>
                  <a:lnTo>
                    <a:pt x="2504" y="87"/>
                  </a:lnTo>
                  <a:lnTo>
                    <a:pt x="2499" y="87"/>
                  </a:lnTo>
                  <a:lnTo>
                    <a:pt x="2495" y="87"/>
                  </a:lnTo>
                  <a:lnTo>
                    <a:pt x="2491" y="85"/>
                  </a:lnTo>
                  <a:lnTo>
                    <a:pt x="2486" y="87"/>
                  </a:lnTo>
                  <a:lnTo>
                    <a:pt x="2482" y="87"/>
                  </a:lnTo>
                  <a:lnTo>
                    <a:pt x="2477" y="87"/>
                  </a:lnTo>
                  <a:lnTo>
                    <a:pt x="2471" y="83"/>
                  </a:lnTo>
                  <a:lnTo>
                    <a:pt x="2469" y="79"/>
                  </a:lnTo>
                  <a:lnTo>
                    <a:pt x="2466" y="83"/>
                  </a:lnTo>
                  <a:lnTo>
                    <a:pt x="2462" y="87"/>
                  </a:lnTo>
                  <a:lnTo>
                    <a:pt x="2456" y="87"/>
                  </a:lnTo>
                  <a:lnTo>
                    <a:pt x="2453" y="87"/>
                  </a:lnTo>
                  <a:lnTo>
                    <a:pt x="2447" y="85"/>
                  </a:lnTo>
                  <a:lnTo>
                    <a:pt x="2444" y="87"/>
                  </a:lnTo>
                  <a:lnTo>
                    <a:pt x="2440" y="87"/>
                  </a:lnTo>
                  <a:lnTo>
                    <a:pt x="2434" y="87"/>
                  </a:lnTo>
                  <a:lnTo>
                    <a:pt x="2429" y="83"/>
                  </a:lnTo>
                  <a:lnTo>
                    <a:pt x="2427" y="79"/>
                  </a:lnTo>
                  <a:lnTo>
                    <a:pt x="2423" y="83"/>
                  </a:lnTo>
                  <a:lnTo>
                    <a:pt x="2420" y="87"/>
                  </a:lnTo>
                  <a:lnTo>
                    <a:pt x="2414" y="87"/>
                  </a:lnTo>
                  <a:lnTo>
                    <a:pt x="2409" y="87"/>
                  </a:lnTo>
                  <a:lnTo>
                    <a:pt x="2405" y="85"/>
                  </a:lnTo>
                  <a:lnTo>
                    <a:pt x="2401" y="87"/>
                  </a:lnTo>
                  <a:lnTo>
                    <a:pt x="2396" y="87"/>
                  </a:lnTo>
                  <a:lnTo>
                    <a:pt x="2390" y="87"/>
                  </a:lnTo>
                  <a:lnTo>
                    <a:pt x="2387" y="83"/>
                  </a:lnTo>
                  <a:lnTo>
                    <a:pt x="2383" y="79"/>
                  </a:lnTo>
                  <a:lnTo>
                    <a:pt x="2379" y="83"/>
                  </a:lnTo>
                  <a:lnTo>
                    <a:pt x="2376" y="87"/>
                  </a:lnTo>
                  <a:lnTo>
                    <a:pt x="2370" y="87"/>
                  </a:lnTo>
                  <a:lnTo>
                    <a:pt x="2366" y="87"/>
                  </a:lnTo>
                  <a:lnTo>
                    <a:pt x="2361" y="85"/>
                  </a:lnTo>
                  <a:lnTo>
                    <a:pt x="2357" y="87"/>
                  </a:lnTo>
                  <a:lnTo>
                    <a:pt x="2354" y="87"/>
                  </a:lnTo>
                  <a:lnTo>
                    <a:pt x="2348" y="87"/>
                  </a:lnTo>
                  <a:lnTo>
                    <a:pt x="2344" y="83"/>
                  </a:lnTo>
                  <a:lnTo>
                    <a:pt x="2341" y="79"/>
                  </a:lnTo>
                  <a:lnTo>
                    <a:pt x="2337" y="83"/>
                  </a:lnTo>
                  <a:lnTo>
                    <a:pt x="2333" y="87"/>
                  </a:lnTo>
                  <a:lnTo>
                    <a:pt x="2328" y="87"/>
                  </a:lnTo>
                  <a:lnTo>
                    <a:pt x="2322" y="87"/>
                  </a:lnTo>
                  <a:lnTo>
                    <a:pt x="2319" y="85"/>
                  </a:lnTo>
                  <a:lnTo>
                    <a:pt x="2315" y="87"/>
                  </a:lnTo>
                  <a:lnTo>
                    <a:pt x="2309" y="87"/>
                  </a:lnTo>
                  <a:lnTo>
                    <a:pt x="2306" y="87"/>
                  </a:lnTo>
                  <a:lnTo>
                    <a:pt x="2300" y="83"/>
                  </a:lnTo>
                  <a:lnTo>
                    <a:pt x="2298" y="79"/>
                  </a:lnTo>
                  <a:lnTo>
                    <a:pt x="2295" y="83"/>
                  </a:lnTo>
                  <a:lnTo>
                    <a:pt x="2291" y="87"/>
                  </a:lnTo>
                  <a:lnTo>
                    <a:pt x="2286" y="87"/>
                  </a:lnTo>
                  <a:lnTo>
                    <a:pt x="2280" y="87"/>
                  </a:lnTo>
                  <a:lnTo>
                    <a:pt x="2276" y="85"/>
                  </a:lnTo>
                  <a:lnTo>
                    <a:pt x="2273" y="87"/>
                  </a:lnTo>
                  <a:lnTo>
                    <a:pt x="2267" y="87"/>
                  </a:lnTo>
                  <a:lnTo>
                    <a:pt x="2262" y="87"/>
                  </a:lnTo>
                  <a:lnTo>
                    <a:pt x="2258" y="83"/>
                  </a:lnTo>
                  <a:lnTo>
                    <a:pt x="2254" y="79"/>
                  </a:lnTo>
                  <a:lnTo>
                    <a:pt x="2252" y="83"/>
                  </a:lnTo>
                  <a:lnTo>
                    <a:pt x="2247" y="87"/>
                  </a:lnTo>
                  <a:lnTo>
                    <a:pt x="2241" y="87"/>
                  </a:lnTo>
                  <a:lnTo>
                    <a:pt x="2238" y="87"/>
                  </a:lnTo>
                  <a:lnTo>
                    <a:pt x="2234" y="85"/>
                  </a:lnTo>
                  <a:lnTo>
                    <a:pt x="2230" y="87"/>
                  </a:lnTo>
                  <a:lnTo>
                    <a:pt x="2225" y="87"/>
                  </a:lnTo>
                  <a:lnTo>
                    <a:pt x="2219" y="87"/>
                  </a:lnTo>
                  <a:lnTo>
                    <a:pt x="2216" y="83"/>
                  </a:lnTo>
                  <a:lnTo>
                    <a:pt x="2212" y="79"/>
                  </a:lnTo>
                  <a:lnTo>
                    <a:pt x="2208" y="83"/>
                  </a:lnTo>
                  <a:lnTo>
                    <a:pt x="2205" y="87"/>
                  </a:lnTo>
                  <a:lnTo>
                    <a:pt x="2199" y="87"/>
                  </a:lnTo>
                  <a:lnTo>
                    <a:pt x="2196" y="87"/>
                  </a:lnTo>
                  <a:lnTo>
                    <a:pt x="2190" y="85"/>
                  </a:lnTo>
                  <a:lnTo>
                    <a:pt x="2186" y="87"/>
                  </a:lnTo>
                  <a:lnTo>
                    <a:pt x="2181" y="87"/>
                  </a:lnTo>
                  <a:lnTo>
                    <a:pt x="2177" y="87"/>
                  </a:lnTo>
                  <a:lnTo>
                    <a:pt x="2172" y="83"/>
                  </a:lnTo>
                  <a:lnTo>
                    <a:pt x="2170" y="79"/>
                  </a:lnTo>
                  <a:lnTo>
                    <a:pt x="2166" y="83"/>
                  </a:lnTo>
                  <a:lnTo>
                    <a:pt x="2161" y="87"/>
                  </a:lnTo>
                  <a:lnTo>
                    <a:pt x="2157" y="87"/>
                  </a:lnTo>
                  <a:lnTo>
                    <a:pt x="2151" y="87"/>
                  </a:lnTo>
                  <a:lnTo>
                    <a:pt x="2148" y="85"/>
                  </a:lnTo>
                  <a:lnTo>
                    <a:pt x="2144" y="87"/>
                  </a:lnTo>
                  <a:lnTo>
                    <a:pt x="2139" y="87"/>
                  </a:lnTo>
                  <a:lnTo>
                    <a:pt x="2133" y="87"/>
                  </a:lnTo>
                  <a:lnTo>
                    <a:pt x="2129" y="83"/>
                  </a:lnTo>
                  <a:lnTo>
                    <a:pt x="2126" y="79"/>
                  </a:lnTo>
                  <a:lnTo>
                    <a:pt x="2122" y="83"/>
                  </a:lnTo>
                  <a:lnTo>
                    <a:pt x="2118" y="87"/>
                  </a:lnTo>
                  <a:lnTo>
                    <a:pt x="2113" y="87"/>
                  </a:lnTo>
                  <a:lnTo>
                    <a:pt x="2109" y="87"/>
                  </a:lnTo>
                  <a:lnTo>
                    <a:pt x="2106" y="85"/>
                  </a:lnTo>
                  <a:lnTo>
                    <a:pt x="2100" y="87"/>
                  </a:lnTo>
                  <a:lnTo>
                    <a:pt x="2096" y="87"/>
                  </a:lnTo>
                  <a:lnTo>
                    <a:pt x="2091" y="87"/>
                  </a:lnTo>
                  <a:lnTo>
                    <a:pt x="2087" y="83"/>
                  </a:lnTo>
                  <a:lnTo>
                    <a:pt x="2083" y="79"/>
                  </a:lnTo>
                  <a:lnTo>
                    <a:pt x="2080" y="83"/>
                  </a:lnTo>
                  <a:lnTo>
                    <a:pt x="2076" y="87"/>
                  </a:lnTo>
                  <a:lnTo>
                    <a:pt x="2071" y="87"/>
                  </a:lnTo>
                  <a:lnTo>
                    <a:pt x="2065" y="87"/>
                  </a:lnTo>
                  <a:lnTo>
                    <a:pt x="2061" y="83"/>
                  </a:lnTo>
                  <a:lnTo>
                    <a:pt x="2058" y="87"/>
                  </a:lnTo>
                  <a:lnTo>
                    <a:pt x="2052" y="87"/>
                  </a:lnTo>
                  <a:lnTo>
                    <a:pt x="2047" y="87"/>
                  </a:lnTo>
                  <a:lnTo>
                    <a:pt x="2043" y="83"/>
                  </a:lnTo>
                  <a:lnTo>
                    <a:pt x="2039" y="79"/>
                  </a:lnTo>
                  <a:lnTo>
                    <a:pt x="2036" y="83"/>
                  </a:lnTo>
                  <a:lnTo>
                    <a:pt x="2032" y="87"/>
                  </a:lnTo>
                  <a:lnTo>
                    <a:pt x="2027" y="87"/>
                  </a:lnTo>
                  <a:lnTo>
                    <a:pt x="2023" y="87"/>
                  </a:lnTo>
                  <a:lnTo>
                    <a:pt x="2017" y="85"/>
                  </a:lnTo>
                  <a:lnTo>
                    <a:pt x="2014" y="87"/>
                  </a:lnTo>
                  <a:lnTo>
                    <a:pt x="2008" y="87"/>
                  </a:lnTo>
                  <a:lnTo>
                    <a:pt x="2005" y="87"/>
                  </a:lnTo>
                  <a:lnTo>
                    <a:pt x="1999" y="83"/>
                  </a:lnTo>
                  <a:lnTo>
                    <a:pt x="1997" y="79"/>
                  </a:lnTo>
                  <a:lnTo>
                    <a:pt x="1993" y="83"/>
                  </a:lnTo>
                  <a:lnTo>
                    <a:pt x="1990" y="87"/>
                  </a:lnTo>
                  <a:lnTo>
                    <a:pt x="1984" y="87"/>
                  </a:lnTo>
                  <a:lnTo>
                    <a:pt x="1979" y="87"/>
                  </a:lnTo>
                  <a:lnTo>
                    <a:pt x="1975" y="85"/>
                  </a:lnTo>
                  <a:lnTo>
                    <a:pt x="1971" y="87"/>
                  </a:lnTo>
                  <a:lnTo>
                    <a:pt x="1966" y="87"/>
                  </a:lnTo>
                  <a:lnTo>
                    <a:pt x="1962" y="87"/>
                  </a:lnTo>
                  <a:lnTo>
                    <a:pt x="1957" y="83"/>
                  </a:lnTo>
                  <a:lnTo>
                    <a:pt x="1953" y="79"/>
                  </a:lnTo>
                  <a:lnTo>
                    <a:pt x="1951" y="83"/>
                  </a:lnTo>
                  <a:lnTo>
                    <a:pt x="1946" y="87"/>
                  </a:lnTo>
                  <a:lnTo>
                    <a:pt x="1942" y="87"/>
                  </a:lnTo>
                  <a:lnTo>
                    <a:pt x="1937" y="87"/>
                  </a:lnTo>
                  <a:lnTo>
                    <a:pt x="1933" y="85"/>
                  </a:lnTo>
                  <a:lnTo>
                    <a:pt x="1929" y="87"/>
                  </a:lnTo>
                  <a:lnTo>
                    <a:pt x="1924" y="87"/>
                  </a:lnTo>
                  <a:lnTo>
                    <a:pt x="1918" y="87"/>
                  </a:lnTo>
                  <a:lnTo>
                    <a:pt x="1914" y="83"/>
                  </a:lnTo>
                  <a:lnTo>
                    <a:pt x="1911" y="79"/>
                  </a:lnTo>
                  <a:lnTo>
                    <a:pt x="1907" y="83"/>
                  </a:lnTo>
                  <a:lnTo>
                    <a:pt x="1903" y="87"/>
                  </a:lnTo>
                  <a:lnTo>
                    <a:pt x="1898" y="87"/>
                  </a:lnTo>
                  <a:lnTo>
                    <a:pt x="1894" y="87"/>
                  </a:lnTo>
                  <a:lnTo>
                    <a:pt x="1891" y="85"/>
                  </a:lnTo>
                  <a:lnTo>
                    <a:pt x="1885" y="87"/>
                  </a:lnTo>
                  <a:lnTo>
                    <a:pt x="1881" y="87"/>
                  </a:lnTo>
                  <a:lnTo>
                    <a:pt x="1876" y="87"/>
                  </a:lnTo>
                  <a:lnTo>
                    <a:pt x="1872" y="83"/>
                  </a:lnTo>
                  <a:lnTo>
                    <a:pt x="1869" y="79"/>
                  </a:lnTo>
                  <a:lnTo>
                    <a:pt x="1865" y="83"/>
                  </a:lnTo>
                  <a:lnTo>
                    <a:pt x="1861" y="87"/>
                  </a:lnTo>
                  <a:lnTo>
                    <a:pt x="1856" y="87"/>
                  </a:lnTo>
                  <a:lnTo>
                    <a:pt x="1850" y="87"/>
                  </a:lnTo>
                  <a:lnTo>
                    <a:pt x="1847" y="85"/>
                  </a:lnTo>
                  <a:lnTo>
                    <a:pt x="1843" y="87"/>
                  </a:lnTo>
                  <a:lnTo>
                    <a:pt x="1837" y="87"/>
                  </a:lnTo>
                  <a:lnTo>
                    <a:pt x="1832" y="87"/>
                  </a:lnTo>
                  <a:lnTo>
                    <a:pt x="1828" y="83"/>
                  </a:lnTo>
                  <a:lnTo>
                    <a:pt x="1824" y="79"/>
                  </a:lnTo>
                  <a:lnTo>
                    <a:pt x="1823" y="83"/>
                  </a:lnTo>
                  <a:lnTo>
                    <a:pt x="1817" y="87"/>
                  </a:lnTo>
                  <a:lnTo>
                    <a:pt x="1813" y="87"/>
                  </a:lnTo>
                  <a:lnTo>
                    <a:pt x="1808" y="87"/>
                  </a:lnTo>
                  <a:lnTo>
                    <a:pt x="1804" y="85"/>
                  </a:lnTo>
                  <a:lnTo>
                    <a:pt x="1799" y="87"/>
                  </a:lnTo>
                  <a:lnTo>
                    <a:pt x="1795" y="87"/>
                  </a:lnTo>
                  <a:lnTo>
                    <a:pt x="1790" y="87"/>
                  </a:lnTo>
                  <a:lnTo>
                    <a:pt x="1786" y="83"/>
                  </a:lnTo>
                  <a:lnTo>
                    <a:pt x="1782" y="79"/>
                  </a:lnTo>
                  <a:lnTo>
                    <a:pt x="1779" y="83"/>
                  </a:lnTo>
                  <a:lnTo>
                    <a:pt x="1775" y="87"/>
                  </a:lnTo>
                  <a:lnTo>
                    <a:pt x="1769" y="87"/>
                  </a:lnTo>
                  <a:lnTo>
                    <a:pt x="1766" y="87"/>
                  </a:lnTo>
                  <a:lnTo>
                    <a:pt x="1760" y="85"/>
                  </a:lnTo>
                  <a:lnTo>
                    <a:pt x="1757" y="87"/>
                  </a:lnTo>
                  <a:lnTo>
                    <a:pt x="1753" y="87"/>
                  </a:lnTo>
                  <a:lnTo>
                    <a:pt x="1747" y="87"/>
                  </a:lnTo>
                  <a:lnTo>
                    <a:pt x="1744" y="83"/>
                  </a:lnTo>
                  <a:lnTo>
                    <a:pt x="1740" y="79"/>
                  </a:lnTo>
                  <a:lnTo>
                    <a:pt x="1736" y="83"/>
                  </a:lnTo>
                  <a:lnTo>
                    <a:pt x="1733" y="87"/>
                  </a:lnTo>
                  <a:lnTo>
                    <a:pt x="1727" y="87"/>
                  </a:lnTo>
                  <a:lnTo>
                    <a:pt x="1723" y="87"/>
                  </a:lnTo>
                  <a:lnTo>
                    <a:pt x="1720" y="85"/>
                  </a:lnTo>
                  <a:lnTo>
                    <a:pt x="1716" y="87"/>
                  </a:lnTo>
                  <a:lnTo>
                    <a:pt x="1712" y="87"/>
                  </a:lnTo>
                  <a:lnTo>
                    <a:pt x="1707" y="87"/>
                  </a:lnTo>
                  <a:lnTo>
                    <a:pt x="1703" y="83"/>
                  </a:lnTo>
                  <a:lnTo>
                    <a:pt x="1700" y="79"/>
                  </a:lnTo>
                  <a:lnTo>
                    <a:pt x="1696" y="83"/>
                  </a:lnTo>
                  <a:lnTo>
                    <a:pt x="1692" y="87"/>
                  </a:lnTo>
                  <a:lnTo>
                    <a:pt x="1687" y="87"/>
                  </a:lnTo>
                  <a:lnTo>
                    <a:pt x="1681" y="87"/>
                  </a:lnTo>
                  <a:lnTo>
                    <a:pt x="1678" y="85"/>
                  </a:lnTo>
                  <a:lnTo>
                    <a:pt x="1676" y="81"/>
                  </a:lnTo>
                  <a:lnTo>
                    <a:pt x="1672" y="85"/>
                  </a:lnTo>
                  <a:lnTo>
                    <a:pt x="1668" y="87"/>
                  </a:lnTo>
                  <a:lnTo>
                    <a:pt x="1663" y="87"/>
                  </a:lnTo>
                  <a:lnTo>
                    <a:pt x="1657" y="87"/>
                  </a:lnTo>
                  <a:lnTo>
                    <a:pt x="1654" y="83"/>
                  </a:lnTo>
                  <a:lnTo>
                    <a:pt x="1650" y="79"/>
                  </a:lnTo>
                  <a:lnTo>
                    <a:pt x="1646" y="83"/>
                  </a:lnTo>
                  <a:lnTo>
                    <a:pt x="1643" y="87"/>
                  </a:lnTo>
                  <a:lnTo>
                    <a:pt x="1637" y="87"/>
                  </a:lnTo>
                  <a:lnTo>
                    <a:pt x="1632" y="87"/>
                  </a:lnTo>
                  <a:lnTo>
                    <a:pt x="1628" y="83"/>
                  </a:lnTo>
                  <a:lnTo>
                    <a:pt x="1624" y="78"/>
                  </a:lnTo>
                  <a:lnTo>
                    <a:pt x="1622" y="72"/>
                  </a:lnTo>
                  <a:lnTo>
                    <a:pt x="1624" y="67"/>
                  </a:lnTo>
                  <a:lnTo>
                    <a:pt x="1626" y="63"/>
                  </a:lnTo>
                  <a:lnTo>
                    <a:pt x="1630" y="59"/>
                  </a:lnTo>
                  <a:lnTo>
                    <a:pt x="1635" y="57"/>
                  </a:lnTo>
                  <a:lnTo>
                    <a:pt x="1635" y="57"/>
                  </a:lnTo>
                  <a:lnTo>
                    <a:pt x="1637" y="52"/>
                  </a:lnTo>
                  <a:lnTo>
                    <a:pt x="1639" y="46"/>
                  </a:lnTo>
                  <a:lnTo>
                    <a:pt x="1644" y="43"/>
                  </a:lnTo>
                  <a:lnTo>
                    <a:pt x="1650" y="43"/>
                  </a:lnTo>
                  <a:close/>
                  <a:moveTo>
                    <a:pt x="2984" y="41"/>
                  </a:moveTo>
                  <a:lnTo>
                    <a:pt x="2980" y="44"/>
                  </a:lnTo>
                  <a:lnTo>
                    <a:pt x="2974" y="48"/>
                  </a:lnTo>
                  <a:lnTo>
                    <a:pt x="2971" y="48"/>
                  </a:lnTo>
                  <a:lnTo>
                    <a:pt x="2965" y="46"/>
                  </a:lnTo>
                  <a:lnTo>
                    <a:pt x="2960" y="44"/>
                  </a:lnTo>
                  <a:lnTo>
                    <a:pt x="2956" y="46"/>
                  </a:lnTo>
                  <a:lnTo>
                    <a:pt x="2951" y="48"/>
                  </a:lnTo>
                  <a:lnTo>
                    <a:pt x="2949" y="48"/>
                  </a:lnTo>
                  <a:lnTo>
                    <a:pt x="2951" y="50"/>
                  </a:lnTo>
                  <a:lnTo>
                    <a:pt x="2952" y="54"/>
                  </a:lnTo>
                  <a:lnTo>
                    <a:pt x="2952" y="59"/>
                  </a:lnTo>
                  <a:lnTo>
                    <a:pt x="2952" y="59"/>
                  </a:lnTo>
                  <a:lnTo>
                    <a:pt x="2958" y="61"/>
                  </a:lnTo>
                  <a:lnTo>
                    <a:pt x="2962" y="65"/>
                  </a:lnTo>
                  <a:lnTo>
                    <a:pt x="2965" y="63"/>
                  </a:lnTo>
                  <a:lnTo>
                    <a:pt x="2969" y="61"/>
                  </a:lnTo>
                  <a:lnTo>
                    <a:pt x="2967" y="61"/>
                  </a:lnTo>
                  <a:lnTo>
                    <a:pt x="2969" y="54"/>
                  </a:lnTo>
                  <a:lnTo>
                    <a:pt x="2973" y="50"/>
                  </a:lnTo>
                  <a:lnTo>
                    <a:pt x="2976" y="46"/>
                  </a:lnTo>
                  <a:lnTo>
                    <a:pt x="2984" y="44"/>
                  </a:lnTo>
                  <a:lnTo>
                    <a:pt x="2989" y="46"/>
                  </a:lnTo>
                  <a:lnTo>
                    <a:pt x="2993" y="50"/>
                  </a:lnTo>
                  <a:lnTo>
                    <a:pt x="2996" y="54"/>
                  </a:lnTo>
                  <a:lnTo>
                    <a:pt x="2998" y="61"/>
                  </a:lnTo>
                  <a:lnTo>
                    <a:pt x="2998" y="61"/>
                  </a:lnTo>
                  <a:lnTo>
                    <a:pt x="3002" y="63"/>
                  </a:lnTo>
                  <a:lnTo>
                    <a:pt x="3006" y="61"/>
                  </a:lnTo>
                  <a:lnTo>
                    <a:pt x="3009" y="59"/>
                  </a:lnTo>
                  <a:lnTo>
                    <a:pt x="3007" y="59"/>
                  </a:lnTo>
                  <a:lnTo>
                    <a:pt x="3009" y="54"/>
                  </a:lnTo>
                  <a:lnTo>
                    <a:pt x="3011" y="50"/>
                  </a:lnTo>
                  <a:lnTo>
                    <a:pt x="3013" y="48"/>
                  </a:lnTo>
                  <a:lnTo>
                    <a:pt x="3011" y="48"/>
                  </a:lnTo>
                  <a:lnTo>
                    <a:pt x="3007" y="48"/>
                  </a:lnTo>
                  <a:lnTo>
                    <a:pt x="3004" y="46"/>
                  </a:lnTo>
                  <a:lnTo>
                    <a:pt x="3000" y="48"/>
                  </a:lnTo>
                  <a:lnTo>
                    <a:pt x="2995" y="48"/>
                  </a:lnTo>
                  <a:lnTo>
                    <a:pt x="2991" y="48"/>
                  </a:lnTo>
                  <a:lnTo>
                    <a:pt x="2985" y="44"/>
                  </a:lnTo>
                  <a:lnTo>
                    <a:pt x="2984" y="41"/>
                  </a:lnTo>
                  <a:close/>
                  <a:moveTo>
                    <a:pt x="2897" y="41"/>
                  </a:moveTo>
                  <a:lnTo>
                    <a:pt x="2894" y="44"/>
                  </a:lnTo>
                  <a:lnTo>
                    <a:pt x="2890" y="48"/>
                  </a:lnTo>
                  <a:lnTo>
                    <a:pt x="2884" y="48"/>
                  </a:lnTo>
                  <a:lnTo>
                    <a:pt x="2881" y="48"/>
                  </a:lnTo>
                  <a:lnTo>
                    <a:pt x="2875" y="44"/>
                  </a:lnTo>
                  <a:lnTo>
                    <a:pt x="2873" y="41"/>
                  </a:lnTo>
                  <a:lnTo>
                    <a:pt x="2866" y="43"/>
                  </a:lnTo>
                  <a:lnTo>
                    <a:pt x="2861" y="41"/>
                  </a:lnTo>
                  <a:lnTo>
                    <a:pt x="2866" y="44"/>
                  </a:lnTo>
                  <a:lnTo>
                    <a:pt x="2868" y="50"/>
                  </a:lnTo>
                  <a:lnTo>
                    <a:pt x="2870" y="56"/>
                  </a:lnTo>
                  <a:lnTo>
                    <a:pt x="2870" y="56"/>
                  </a:lnTo>
                  <a:lnTo>
                    <a:pt x="2875" y="57"/>
                  </a:lnTo>
                  <a:lnTo>
                    <a:pt x="2879" y="63"/>
                  </a:lnTo>
                  <a:lnTo>
                    <a:pt x="2883" y="61"/>
                  </a:lnTo>
                  <a:lnTo>
                    <a:pt x="2883" y="61"/>
                  </a:lnTo>
                  <a:lnTo>
                    <a:pt x="2884" y="54"/>
                  </a:lnTo>
                  <a:lnTo>
                    <a:pt x="2886" y="50"/>
                  </a:lnTo>
                  <a:lnTo>
                    <a:pt x="2892" y="46"/>
                  </a:lnTo>
                  <a:lnTo>
                    <a:pt x="2897" y="44"/>
                  </a:lnTo>
                  <a:lnTo>
                    <a:pt x="2903" y="46"/>
                  </a:lnTo>
                  <a:lnTo>
                    <a:pt x="2901" y="44"/>
                  </a:lnTo>
                  <a:lnTo>
                    <a:pt x="2897" y="41"/>
                  </a:lnTo>
                  <a:close/>
                  <a:moveTo>
                    <a:pt x="3022" y="41"/>
                  </a:moveTo>
                  <a:lnTo>
                    <a:pt x="3020" y="44"/>
                  </a:lnTo>
                  <a:lnTo>
                    <a:pt x="3024" y="43"/>
                  </a:lnTo>
                  <a:lnTo>
                    <a:pt x="3026" y="44"/>
                  </a:lnTo>
                  <a:lnTo>
                    <a:pt x="3022" y="41"/>
                  </a:lnTo>
                  <a:close/>
                  <a:moveTo>
                    <a:pt x="2938" y="41"/>
                  </a:moveTo>
                  <a:lnTo>
                    <a:pt x="2936" y="44"/>
                  </a:lnTo>
                  <a:lnTo>
                    <a:pt x="2938" y="43"/>
                  </a:lnTo>
                  <a:lnTo>
                    <a:pt x="2941" y="44"/>
                  </a:lnTo>
                  <a:lnTo>
                    <a:pt x="2938" y="41"/>
                  </a:lnTo>
                  <a:close/>
                  <a:moveTo>
                    <a:pt x="199" y="39"/>
                  </a:moveTo>
                  <a:lnTo>
                    <a:pt x="195" y="43"/>
                  </a:lnTo>
                  <a:lnTo>
                    <a:pt x="191" y="46"/>
                  </a:lnTo>
                  <a:lnTo>
                    <a:pt x="186" y="46"/>
                  </a:lnTo>
                  <a:lnTo>
                    <a:pt x="180" y="46"/>
                  </a:lnTo>
                  <a:lnTo>
                    <a:pt x="177" y="43"/>
                  </a:lnTo>
                  <a:lnTo>
                    <a:pt x="173" y="46"/>
                  </a:lnTo>
                  <a:lnTo>
                    <a:pt x="168" y="46"/>
                  </a:lnTo>
                  <a:lnTo>
                    <a:pt x="164" y="46"/>
                  </a:lnTo>
                  <a:lnTo>
                    <a:pt x="168" y="48"/>
                  </a:lnTo>
                  <a:lnTo>
                    <a:pt x="169" y="54"/>
                  </a:lnTo>
                  <a:lnTo>
                    <a:pt x="171" y="59"/>
                  </a:lnTo>
                  <a:lnTo>
                    <a:pt x="171" y="59"/>
                  </a:lnTo>
                  <a:lnTo>
                    <a:pt x="175" y="61"/>
                  </a:lnTo>
                  <a:lnTo>
                    <a:pt x="179" y="63"/>
                  </a:lnTo>
                  <a:lnTo>
                    <a:pt x="180" y="61"/>
                  </a:lnTo>
                  <a:lnTo>
                    <a:pt x="186" y="59"/>
                  </a:lnTo>
                  <a:lnTo>
                    <a:pt x="184" y="59"/>
                  </a:lnTo>
                  <a:lnTo>
                    <a:pt x="186" y="54"/>
                  </a:lnTo>
                  <a:lnTo>
                    <a:pt x="190" y="48"/>
                  </a:lnTo>
                  <a:lnTo>
                    <a:pt x="193" y="44"/>
                  </a:lnTo>
                  <a:lnTo>
                    <a:pt x="201" y="44"/>
                  </a:lnTo>
                  <a:lnTo>
                    <a:pt x="204" y="44"/>
                  </a:lnTo>
                  <a:lnTo>
                    <a:pt x="201" y="43"/>
                  </a:lnTo>
                  <a:lnTo>
                    <a:pt x="199" y="39"/>
                  </a:lnTo>
                  <a:close/>
                  <a:moveTo>
                    <a:pt x="3840" y="2"/>
                  </a:moveTo>
                  <a:lnTo>
                    <a:pt x="3845" y="2"/>
                  </a:lnTo>
                  <a:lnTo>
                    <a:pt x="3849" y="6"/>
                  </a:lnTo>
                  <a:lnTo>
                    <a:pt x="3852" y="11"/>
                  </a:lnTo>
                  <a:lnTo>
                    <a:pt x="3854" y="17"/>
                  </a:lnTo>
                  <a:lnTo>
                    <a:pt x="3854" y="17"/>
                  </a:lnTo>
                  <a:lnTo>
                    <a:pt x="3858" y="19"/>
                  </a:lnTo>
                  <a:lnTo>
                    <a:pt x="3860" y="21"/>
                  </a:lnTo>
                  <a:lnTo>
                    <a:pt x="3863" y="19"/>
                  </a:lnTo>
                  <a:lnTo>
                    <a:pt x="3867" y="17"/>
                  </a:lnTo>
                  <a:lnTo>
                    <a:pt x="3867" y="17"/>
                  </a:lnTo>
                  <a:lnTo>
                    <a:pt x="3867" y="11"/>
                  </a:lnTo>
                  <a:lnTo>
                    <a:pt x="3871" y="6"/>
                  </a:lnTo>
                  <a:lnTo>
                    <a:pt x="3876" y="2"/>
                  </a:lnTo>
                  <a:lnTo>
                    <a:pt x="3882" y="2"/>
                  </a:lnTo>
                  <a:lnTo>
                    <a:pt x="3887" y="2"/>
                  </a:lnTo>
                  <a:lnTo>
                    <a:pt x="3893" y="6"/>
                  </a:lnTo>
                  <a:lnTo>
                    <a:pt x="3895" y="11"/>
                  </a:lnTo>
                  <a:lnTo>
                    <a:pt x="3897" y="17"/>
                  </a:lnTo>
                  <a:lnTo>
                    <a:pt x="3897" y="17"/>
                  </a:lnTo>
                  <a:lnTo>
                    <a:pt x="3900" y="19"/>
                  </a:lnTo>
                  <a:lnTo>
                    <a:pt x="3902" y="21"/>
                  </a:lnTo>
                  <a:lnTo>
                    <a:pt x="3906" y="19"/>
                  </a:lnTo>
                  <a:lnTo>
                    <a:pt x="3909" y="17"/>
                  </a:lnTo>
                  <a:lnTo>
                    <a:pt x="3909" y="17"/>
                  </a:lnTo>
                  <a:lnTo>
                    <a:pt x="3911" y="11"/>
                  </a:lnTo>
                  <a:lnTo>
                    <a:pt x="3913" y="6"/>
                  </a:lnTo>
                  <a:lnTo>
                    <a:pt x="3919" y="2"/>
                  </a:lnTo>
                  <a:lnTo>
                    <a:pt x="3924" y="2"/>
                  </a:lnTo>
                  <a:lnTo>
                    <a:pt x="3930" y="2"/>
                  </a:lnTo>
                  <a:lnTo>
                    <a:pt x="3935" y="6"/>
                  </a:lnTo>
                  <a:lnTo>
                    <a:pt x="3939" y="11"/>
                  </a:lnTo>
                  <a:lnTo>
                    <a:pt x="3939" y="17"/>
                  </a:lnTo>
                  <a:lnTo>
                    <a:pt x="3939" y="17"/>
                  </a:lnTo>
                  <a:lnTo>
                    <a:pt x="3942" y="19"/>
                  </a:lnTo>
                  <a:lnTo>
                    <a:pt x="3946" y="21"/>
                  </a:lnTo>
                  <a:lnTo>
                    <a:pt x="3948" y="19"/>
                  </a:lnTo>
                  <a:lnTo>
                    <a:pt x="3952" y="17"/>
                  </a:lnTo>
                  <a:lnTo>
                    <a:pt x="3952" y="17"/>
                  </a:lnTo>
                  <a:lnTo>
                    <a:pt x="3953" y="11"/>
                  </a:lnTo>
                  <a:lnTo>
                    <a:pt x="3957" y="6"/>
                  </a:lnTo>
                  <a:lnTo>
                    <a:pt x="3961" y="2"/>
                  </a:lnTo>
                  <a:lnTo>
                    <a:pt x="3966" y="2"/>
                  </a:lnTo>
                  <a:lnTo>
                    <a:pt x="3974" y="2"/>
                  </a:lnTo>
                  <a:lnTo>
                    <a:pt x="3977" y="6"/>
                  </a:lnTo>
                  <a:lnTo>
                    <a:pt x="3981" y="11"/>
                  </a:lnTo>
                  <a:lnTo>
                    <a:pt x="3983" y="17"/>
                  </a:lnTo>
                  <a:lnTo>
                    <a:pt x="3983" y="17"/>
                  </a:lnTo>
                  <a:lnTo>
                    <a:pt x="3987" y="19"/>
                  </a:lnTo>
                  <a:lnTo>
                    <a:pt x="3990" y="21"/>
                  </a:lnTo>
                  <a:lnTo>
                    <a:pt x="3994" y="19"/>
                  </a:lnTo>
                  <a:lnTo>
                    <a:pt x="3998" y="17"/>
                  </a:lnTo>
                  <a:lnTo>
                    <a:pt x="3998" y="17"/>
                  </a:lnTo>
                  <a:lnTo>
                    <a:pt x="3999" y="11"/>
                  </a:lnTo>
                  <a:lnTo>
                    <a:pt x="4001" y="6"/>
                  </a:lnTo>
                  <a:lnTo>
                    <a:pt x="4007" y="2"/>
                  </a:lnTo>
                  <a:lnTo>
                    <a:pt x="4012" y="2"/>
                  </a:lnTo>
                  <a:lnTo>
                    <a:pt x="4018" y="2"/>
                  </a:lnTo>
                  <a:lnTo>
                    <a:pt x="4023" y="6"/>
                  </a:lnTo>
                  <a:lnTo>
                    <a:pt x="4027" y="11"/>
                  </a:lnTo>
                  <a:lnTo>
                    <a:pt x="4027" y="17"/>
                  </a:lnTo>
                  <a:lnTo>
                    <a:pt x="4027" y="17"/>
                  </a:lnTo>
                  <a:lnTo>
                    <a:pt x="4031" y="19"/>
                  </a:lnTo>
                  <a:lnTo>
                    <a:pt x="4034" y="21"/>
                  </a:lnTo>
                  <a:lnTo>
                    <a:pt x="4036" y="19"/>
                  </a:lnTo>
                  <a:lnTo>
                    <a:pt x="4040" y="17"/>
                  </a:lnTo>
                  <a:lnTo>
                    <a:pt x="4040" y="17"/>
                  </a:lnTo>
                  <a:lnTo>
                    <a:pt x="4042" y="11"/>
                  </a:lnTo>
                  <a:lnTo>
                    <a:pt x="4043" y="6"/>
                  </a:lnTo>
                  <a:lnTo>
                    <a:pt x="4049" y="2"/>
                  </a:lnTo>
                  <a:lnTo>
                    <a:pt x="4055" y="2"/>
                  </a:lnTo>
                  <a:lnTo>
                    <a:pt x="4060" y="2"/>
                  </a:lnTo>
                  <a:lnTo>
                    <a:pt x="4066" y="6"/>
                  </a:lnTo>
                  <a:lnTo>
                    <a:pt x="4069" y="11"/>
                  </a:lnTo>
                  <a:lnTo>
                    <a:pt x="4069" y="17"/>
                  </a:lnTo>
                  <a:lnTo>
                    <a:pt x="4069" y="17"/>
                  </a:lnTo>
                  <a:lnTo>
                    <a:pt x="4075" y="19"/>
                  </a:lnTo>
                  <a:lnTo>
                    <a:pt x="4078" y="22"/>
                  </a:lnTo>
                  <a:lnTo>
                    <a:pt x="4082" y="26"/>
                  </a:lnTo>
                  <a:lnTo>
                    <a:pt x="4082" y="32"/>
                  </a:lnTo>
                  <a:lnTo>
                    <a:pt x="4082" y="37"/>
                  </a:lnTo>
                  <a:lnTo>
                    <a:pt x="4078" y="43"/>
                  </a:lnTo>
                  <a:lnTo>
                    <a:pt x="4073" y="46"/>
                  </a:lnTo>
                  <a:lnTo>
                    <a:pt x="4067" y="46"/>
                  </a:lnTo>
                  <a:lnTo>
                    <a:pt x="4062" y="46"/>
                  </a:lnTo>
                  <a:lnTo>
                    <a:pt x="4058" y="44"/>
                  </a:lnTo>
                  <a:lnTo>
                    <a:pt x="4055" y="39"/>
                  </a:lnTo>
                  <a:lnTo>
                    <a:pt x="4051" y="44"/>
                  </a:lnTo>
                  <a:lnTo>
                    <a:pt x="4047" y="46"/>
                  </a:lnTo>
                  <a:lnTo>
                    <a:pt x="4042" y="46"/>
                  </a:lnTo>
                  <a:lnTo>
                    <a:pt x="4038" y="46"/>
                  </a:lnTo>
                  <a:lnTo>
                    <a:pt x="4034" y="44"/>
                  </a:lnTo>
                  <a:lnTo>
                    <a:pt x="4031" y="46"/>
                  </a:lnTo>
                  <a:lnTo>
                    <a:pt x="4025" y="46"/>
                  </a:lnTo>
                  <a:lnTo>
                    <a:pt x="4020" y="46"/>
                  </a:lnTo>
                  <a:lnTo>
                    <a:pt x="4016" y="44"/>
                  </a:lnTo>
                  <a:lnTo>
                    <a:pt x="4012" y="39"/>
                  </a:lnTo>
                  <a:lnTo>
                    <a:pt x="4009" y="44"/>
                  </a:lnTo>
                  <a:lnTo>
                    <a:pt x="4005" y="46"/>
                  </a:lnTo>
                  <a:lnTo>
                    <a:pt x="3999" y="46"/>
                  </a:lnTo>
                  <a:lnTo>
                    <a:pt x="3994" y="46"/>
                  </a:lnTo>
                  <a:lnTo>
                    <a:pt x="3990" y="43"/>
                  </a:lnTo>
                  <a:lnTo>
                    <a:pt x="3985" y="46"/>
                  </a:lnTo>
                  <a:lnTo>
                    <a:pt x="3979" y="46"/>
                  </a:lnTo>
                  <a:lnTo>
                    <a:pt x="3976" y="46"/>
                  </a:lnTo>
                  <a:lnTo>
                    <a:pt x="3970" y="44"/>
                  </a:lnTo>
                  <a:lnTo>
                    <a:pt x="3966" y="39"/>
                  </a:lnTo>
                  <a:lnTo>
                    <a:pt x="3964" y="44"/>
                  </a:lnTo>
                  <a:lnTo>
                    <a:pt x="3959" y="46"/>
                  </a:lnTo>
                  <a:lnTo>
                    <a:pt x="3955" y="46"/>
                  </a:lnTo>
                  <a:lnTo>
                    <a:pt x="3950" y="46"/>
                  </a:lnTo>
                  <a:lnTo>
                    <a:pt x="3946" y="44"/>
                  </a:lnTo>
                  <a:lnTo>
                    <a:pt x="3941" y="46"/>
                  </a:lnTo>
                  <a:lnTo>
                    <a:pt x="3937" y="46"/>
                  </a:lnTo>
                  <a:lnTo>
                    <a:pt x="3931" y="46"/>
                  </a:lnTo>
                  <a:lnTo>
                    <a:pt x="3928" y="44"/>
                  </a:lnTo>
                  <a:lnTo>
                    <a:pt x="3924" y="39"/>
                  </a:lnTo>
                  <a:lnTo>
                    <a:pt x="3920" y="44"/>
                  </a:lnTo>
                  <a:lnTo>
                    <a:pt x="3917" y="46"/>
                  </a:lnTo>
                  <a:lnTo>
                    <a:pt x="3911" y="46"/>
                  </a:lnTo>
                  <a:lnTo>
                    <a:pt x="3908" y="46"/>
                  </a:lnTo>
                  <a:lnTo>
                    <a:pt x="3902" y="44"/>
                  </a:lnTo>
                  <a:lnTo>
                    <a:pt x="3898" y="46"/>
                  </a:lnTo>
                  <a:lnTo>
                    <a:pt x="3895" y="46"/>
                  </a:lnTo>
                  <a:lnTo>
                    <a:pt x="3889" y="46"/>
                  </a:lnTo>
                  <a:lnTo>
                    <a:pt x="3886" y="44"/>
                  </a:lnTo>
                  <a:lnTo>
                    <a:pt x="3882" y="39"/>
                  </a:lnTo>
                  <a:lnTo>
                    <a:pt x="3878" y="44"/>
                  </a:lnTo>
                  <a:lnTo>
                    <a:pt x="3874" y="46"/>
                  </a:lnTo>
                  <a:lnTo>
                    <a:pt x="3869" y="46"/>
                  </a:lnTo>
                  <a:lnTo>
                    <a:pt x="3863" y="46"/>
                  </a:lnTo>
                  <a:lnTo>
                    <a:pt x="3860" y="44"/>
                  </a:lnTo>
                  <a:lnTo>
                    <a:pt x="3856" y="46"/>
                  </a:lnTo>
                  <a:lnTo>
                    <a:pt x="3851" y="46"/>
                  </a:lnTo>
                  <a:lnTo>
                    <a:pt x="3847" y="46"/>
                  </a:lnTo>
                  <a:lnTo>
                    <a:pt x="3841" y="43"/>
                  </a:lnTo>
                  <a:lnTo>
                    <a:pt x="3840" y="39"/>
                  </a:lnTo>
                  <a:lnTo>
                    <a:pt x="3836" y="43"/>
                  </a:lnTo>
                  <a:lnTo>
                    <a:pt x="3830" y="46"/>
                  </a:lnTo>
                  <a:lnTo>
                    <a:pt x="3827" y="46"/>
                  </a:lnTo>
                  <a:lnTo>
                    <a:pt x="3821" y="46"/>
                  </a:lnTo>
                  <a:lnTo>
                    <a:pt x="3816" y="43"/>
                  </a:lnTo>
                  <a:lnTo>
                    <a:pt x="3812" y="37"/>
                  </a:lnTo>
                  <a:lnTo>
                    <a:pt x="3812" y="32"/>
                  </a:lnTo>
                  <a:lnTo>
                    <a:pt x="3812" y="26"/>
                  </a:lnTo>
                  <a:lnTo>
                    <a:pt x="3816" y="22"/>
                  </a:lnTo>
                  <a:lnTo>
                    <a:pt x="3819" y="19"/>
                  </a:lnTo>
                  <a:lnTo>
                    <a:pt x="3825" y="17"/>
                  </a:lnTo>
                  <a:lnTo>
                    <a:pt x="3823" y="17"/>
                  </a:lnTo>
                  <a:lnTo>
                    <a:pt x="3825" y="11"/>
                  </a:lnTo>
                  <a:lnTo>
                    <a:pt x="3829" y="6"/>
                  </a:lnTo>
                  <a:lnTo>
                    <a:pt x="3832" y="2"/>
                  </a:lnTo>
                  <a:lnTo>
                    <a:pt x="3840" y="2"/>
                  </a:lnTo>
                  <a:close/>
                  <a:moveTo>
                    <a:pt x="3410" y="2"/>
                  </a:moveTo>
                  <a:lnTo>
                    <a:pt x="3417" y="2"/>
                  </a:lnTo>
                  <a:lnTo>
                    <a:pt x="3421" y="6"/>
                  </a:lnTo>
                  <a:lnTo>
                    <a:pt x="3424" y="11"/>
                  </a:lnTo>
                  <a:lnTo>
                    <a:pt x="3426" y="17"/>
                  </a:lnTo>
                  <a:lnTo>
                    <a:pt x="3424" y="17"/>
                  </a:lnTo>
                  <a:lnTo>
                    <a:pt x="3428" y="19"/>
                  </a:lnTo>
                  <a:lnTo>
                    <a:pt x="3432" y="21"/>
                  </a:lnTo>
                  <a:lnTo>
                    <a:pt x="3435" y="19"/>
                  </a:lnTo>
                  <a:lnTo>
                    <a:pt x="3439" y="17"/>
                  </a:lnTo>
                  <a:lnTo>
                    <a:pt x="3439" y="17"/>
                  </a:lnTo>
                  <a:lnTo>
                    <a:pt x="3439" y="11"/>
                  </a:lnTo>
                  <a:lnTo>
                    <a:pt x="3443" y="6"/>
                  </a:lnTo>
                  <a:lnTo>
                    <a:pt x="3448" y="2"/>
                  </a:lnTo>
                  <a:lnTo>
                    <a:pt x="3454" y="2"/>
                  </a:lnTo>
                  <a:lnTo>
                    <a:pt x="3459" y="2"/>
                  </a:lnTo>
                  <a:lnTo>
                    <a:pt x="3465" y="6"/>
                  </a:lnTo>
                  <a:lnTo>
                    <a:pt x="3467" y="11"/>
                  </a:lnTo>
                  <a:lnTo>
                    <a:pt x="3469" y="17"/>
                  </a:lnTo>
                  <a:lnTo>
                    <a:pt x="3469" y="17"/>
                  </a:lnTo>
                  <a:lnTo>
                    <a:pt x="3472" y="19"/>
                  </a:lnTo>
                  <a:lnTo>
                    <a:pt x="3474" y="21"/>
                  </a:lnTo>
                  <a:lnTo>
                    <a:pt x="3478" y="19"/>
                  </a:lnTo>
                  <a:lnTo>
                    <a:pt x="3481" y="17"/>
                  </a:lnTo>
                  <a:lnTo>
                    <a:pt x="3481" y="17"/>
                  </a:lnTo>
                  <a:lnTo>
                    <a:pt x="3481" y="11"/>
                  </a:lnTo>
                  <a:lnTo>
                    <a:pt x="3485" y="6"/>
                  </a:lnTo>
                  <a:lnTo>
                    <a:pt x="3491" y="2"/>
                  </a:lnTo>
                  <a:lnTo>
                    <a:pt x="3496" y="2"/>
                  </a:lnTo>
                  <a:lnTo>
                    <a:pt x="3502" y="2"/>
                  </a:lnTo>
                  <a:lnTo>
                    <a:pt x="3507" y="6"/>
                  </a:lnTo>
                  <a:lnTo>
                    <a:pt x="3509" y="11"/>
                  </a:lnTo>
                  <a:lnTo>
                    <a:pt x="3511" y="17"/>
                  </a:lnTo>
                  <a:lnTo>
                    <a:pt x="3511" y="17"/>
                  </a:lnTo>
                  <a:lnTo>
                    <a:pt x="3514" y="19"/>
                  </a:lnTo>
                  <a:lnTo>
                    <a:pt x="3516" y="21"/>
                  </a:lnTo>
                  <a:lnTo>
                    <a:pt x="3520" y="19"/>
                  </a:lnTo>
                  <a:lnTo>
                    <a:pt x="3524" y="17"/>
                  </a:lnTo>
                  <a:lnTo>
                    <a:pt x="3524" y="17"/>
                  </a:lnTo>
                  <a:lnTo>
                    <a:pt x="3525" y="11"/>
                  </a:lnTo>
                  <a:lnTo>
                    <a:pt x="3527" y="6"/>
                  </a:lnTo>
                  <a:lnTo>
                    <a:pt x="3533" y="2"/>
                  </a:lnTo>
                  <a:lnTo>
                    <a:pt x="3538" y="2"/>
                  </a:lnTo>
                  <a:lnTo>
                    <a:pt x="3544" y="2"/>
                  </a:lnTo>
                  <a:lnTo>
                    <a:pt x="3549" y="6"/>
                  </a:lnTo>
                  <a:lnTo>
                    <a:pt x="3553" y="11"/>
                  </a:lnTo>
                  <a:lnTo>
                    <a:pt x="3553" y="17"/>
                  </a:lnTo>
                  <a:lnTo>
                    <a:pt x="3553" y="17"/>
                  </a:lnTo>
                  <a:lnTo>
                    <a:pt x="3557" y="19"/>
                  </a:lnTo>
                  <a:lnTo>
                    <a:pt x="3560" y="21"/>
                  </a:lnTo>
                  <a:lnTo>
                    <a:pt x="3562" y="19"/>
                  </a:lnTo>
                  <a:lnTo>
                    <a:pt x="3566" y="17"/>
                  </a:lnTo>
                  <a:lnTo>
                    <a:pt x="3566" y="17"/>
                  </a:lnTo>
                  <a:lnTo>
                    <a:pt x="3568" y="11"/>
                  </a:lnTo>
                  <a:lnTo>
                    <a:pt x="3571" y="6"/>
                  </a:lnTo>
                  <a:lnTo>
                    <a:pt x="3575" y="2"/>
                  </a:lnTo>
                  <a:lnTo>
                    <a:pt x="3581" y="2"/>
                  </a:lnTo>
                  <a:lnTo>
                    <a:pt x="3588" y="2"/>
                  </a:lnTo>
                  <a:lnTo>
                    <a:pt x="3592" y="6"/>
                  </a:lnTo>
                  <a:lnTo>
                    <a:pt x="3595" y="11"/>
                  </a:lnTo>
                  <a:lnTo>
                    <a:pt x="3597" y="17"/>
                  </a:lnTo>
                  <a:lnTo>
                    <a:pt x="3597" y="17"/>
                  </a:lnTo>
                  <a:lnTo>
                    <a:pt x="3601" y="19"/>
                  </a:lnTo>
                  <a:lnTo>
                    <a:pt x="3604" y="22"/>
                  </a:lnTo>
                  <a:lnTo>
                    <a:pt x="3608" y="26"/>
                  </a:lnTo>
                  <a:lnTo>
                    <a:pt x="3608" y="32"/>
                  </a:lnTo>
                  <a:lnTo>
                    <a:pt x="3608" y="37"/>
                  </a:lnTo>
                  <a:lnTo>
                    <a:pt x="3604" y="43"/>
                  </a:lnTo>
                  <a:lnTo>
                    <a:pt x="3599" y="46"/>
                  </a:lnTo>
                  <a:lnTo>
                    <a:pt x="3593" y="46"/>
                  </a:lnTo>
                  <a:lnTo>
                    <a:pt x="3590" y="46"/>
                  </a:lnTo>
                  <a:lnTo>
                    <a:pt x="3584" y="43"/>
                  </a:lnTo>
                  <a:lnTo>
                    <a:pt x="3581" y="39"/>
                  </a:lnTo>
                  <a:lnTo>
                    <a:pt x="3579" y="43"/>
                  </a:lnTo>
                  <a:lnTo>
                    <a:pt x="3573" y="46"/>
                  </a:lnTo>
                  <a:lnTo>
                    <a:pt x="3570" y="46"/>
                  </a:lnTo>
                  <a:lnTo>
                    <a:pt x="3564" y="46"/>
                  </a:lnTo>
                  <a:lnTo>
                    <a:pt x="3560" y="44"/>
                  </a:lnTo>
                  <a:lnTo>
                    <a:pt x="3555" y="46"/>
                  </a:lnTo>
                  <a:lnTo>
                    <a:pt x="3551" y="46"/>
                  </a:lnTo>
                  <a:lnTo>
                    <a:pt x="3546" y="46"/>
                  </a:lnTo>
                  <a:lnTo>
                    <a:pt x="3542" y="43"/>
                  </a:lnTo>
                  <a:lnTo>
                    <a:pt x="3538" y="39"/>
                  </a:lnTo>
                  <a:lnTo>
                    <a:pt x="3535" y="43"/>
                  </a:lnTo>
                  <a:lnTo>
                    <a:pt x="3531" y="46"/>
                  </a:lnTo>
                  <a:lnTo>
                    <a:pt x="3525" y="46"/>
                  </a:lnTo>
                  <a:lnTo>
                    <a:pt x="3522" y="46"/>
                  </a:lnTo>
                  <a:lnTo>
                    <a:pt x="3516" y="44"/>
                  </a:lnTo>
                  <a:lnTo>
                    <a:pt x="3513" y="46"/>
                  </a:lnTo>
                  <a:lnTo>
                    <a:pt x="3509" y="46"/>
                  </a:lnTo>
                  <a:lnTo>
                    <a:pt x="3503" y="46"/>
                  </a:lnTo>
                  <a:lnTo>
                    <a:pt x="3500" y="43"/>
                  </a:lnTo>
                  <a:lnTo>
                    <a:pt x="3496" y="39"/>
                  </a:lnTo>
                  <a:lnTo>
                    <a:pt x="3492" y="43"/>
                  </a:lnTo>
                  <a:lnTo>
                    <a:pt x="3489" y="46"/>
                  </a:lnTo>
                  <a:lnTo>
                    <a:pt x="3483" y="46"/>
                  </a:lnTo>
                  <a:lnTo>
                    <a:pt x="3480" y="46"/>
                  </a:lnTo>
                  <a:lnTo>
                    <a:pt x="3474" y="44"/>
                  </a:lnTo>
                  <a:lnTo>
                    <a:pt x="3470" y="46"/>
                  </a:lnTo>
                  <a:lnTo>
                    <a:pt x="3467" y="46"/>
                  </a:lnTo>
                  <a:lnTo>
                    <a:pt x="3461" y="46"/>
                  </a:lnTo>
                  <a:lnTo>
                    <a:pt x="3458" y="43"/>
                  </a:lnTo>
                  <a:lnTo>
                    <a:pt x="3454" y="39"/>
                  </a:lnTo>
                  <a:lnTo>
                    <a:pt x="3450" y="43"/>
                  </a:lnTo>
                  <a:lnTo>
                    <a:pt x="3446" y="46"/>
                  </a:lnTo>
                  <a:lnTo>
                    <a:pt x="3452" y="44"/>
                  </a:lnTo>
                  <a:lnTo>
                    <a:pt x="3459" y="46"/>
                  </a:lnTo>
                  <a:lnTo>
                    <a:pt x="3463" y="48"/>
                  </a:lnTo>
                  <a:lnTo>
                    <a:pt x="3467" y="54"/>
                  </a:lnTo>
                  <a:lnTo>
                    <a:pt x="3469" y="59"/>
                  </a:lnTo>
                  <a:lnTo>
                    <a:pt x="3467" y="61"/>
                  </a:lnTo>
                  <a:lnTo>
                    <a:pt x="3470" y="61"/>
                  </a:lnTo>
                  <a:lnTo>
                    <a:pt x="3474" y="63"/>
                  </a:lnTo>
                  <a:lnTo>
                    <a:pt x="3478" y="61"/>
                  </a:lnTo>
                  <a:lnTo>
                    <a:pt x="3481" y="61"/>
                  </a:lnTo>
                  <a:lnTo>
                    <a:pt x="3480" y="59"/>
                  </a:lnTo>
                  <a:lnTo>
                    <a:pt x="3481" y="54"/>
                  </a:lnTo>
                  <a:lnTo>
                    <a:pt x="3485" y="48"/>
                  </a:lnTo>
                  <a:lnTo>
                    <a:pt x="3489" y="46"/>
                  </a:lnTo>
                  <a:lnTo>
                    <a:pt x="3496" y="44"/>
                  </a:lnTo>
                  <a:lnTo>
                    <a:pt x="3502" y="46"/>
                  </a:lnTo>
                  <a:lnTo>
                    <a:pt x="3505" y="48"/>
                  </a:lnTo>
                  <a:lnTo>
                    <a:pt x="3509" y="54"/>
                  </a:lnTo>
                  <a:lnTo>
                    <a:pt x="3511" y="59"/>
                  </a:lnTo>
                  <a:lnTo>
                    <a:pt x="3511" y="61"/>
                  </a:lnTo>
                  <a:lnTo>
                    <a:pt x="3514" y="61"/>
                  </a:lnTo>
                  <a:lnTo>
                    <a:pt x="3516" y="63"/>
                  </a:lnTo>
                  <a:lnTo>
                    <a:pt x="3520" y="61"/>
                  </a:lnTo>
                  <a:lnTo>
                    <a:pt x="3524" y="61"/>
                  </a:lnTo>
                  <a:lnTo>
                    <a:pt x="3524" y="59"/>
                  </a:lnTo>
                  <a:lnTo>
                    <a:pt x="3524" y="54"/>
                  </a:lnTo>
                  <a:lnTo>
                    <a:pt x="3527" y="48"/>
                  </a:lnTo>
                  <a:lnTo>
                    <a:pt x="3533" y="46"/>
                  </a:lnTo>
                  <a:lnTo>
                    <a:pt x="3538" y="44"/>
                  </a:lnTo>
                  <a:lnTo>
                    <a:pt x="3544" y="46"/>
                  </a:lnTo>
                  <a:lnTo>
                    <a:pt x="3549" y="48"/>
                  </a:lnTo>
                  <a:lnTo>
                    <a:pt x="3551" y="54"/>
                  </a:lnTo>
                  <a:lnTo>
                    <a:pt x="3553" y="59"/>
                  </a:lnTo>
                  <a:lnTo>
                    <a:pt x="3553" y="61"/>
                  </a:lnTo>
                  <a:lnTo>
                    <a:pt x="3559" y="63"/>
                  </a:lnTo>
                  <a:lnTo>
                    <a:pt x="3562" y="65"/>
                  </a:lnTo>
                  <a:lnTo>
                    <a:pt x="3564" y="70"/>
                  </a:lnTo>
                  <a:lnTo>
                    <a:pt x="3566" y="76"/>
                  </a:lnTo>
                  <a:lnTo>
                    <a:pt x="3564" y="81"/>
                  </a:lnTo>
                  <a:lnTo>
                    <a:pt x="3560" y="85"/>
                  </a:lnTo>
                  <a:lnTo>
                    <a:pt x="3557" y="89"/>
                  </a:lnTo>
                  <a:lnTo>
                    <a:pt x="3551" y="90"/>
                  </a:lnTo>
                  <a:lnTo>
                    <a:pt x="3546" y="89"/>
                  </a:lnTo>
                  <a:lnTo>
                    <a:pt x="3542" y="87"/>
                  </a:lnTo>
                  <a:lnTo>
                    <a:pt x="3538" y="83"/>
                  </a:lnTo>
                  <a:lnTo>
                    <a:pt x="3535" y="87"/>
                  </a:lnTo>
                  <a:lnTo>
                    <a:pt x="3531" y="89"/>
                  </a:lnTo>
                  <a:lnTo>
                    <a:pt x="3525" y="90"/>
                  </a:lnTo>
                  <a:lnTo>
                    <a:pt x="3520" y="89"/>
                  </a:lnTo>
                  <a:lnTo>
                    <a:pt x="3516" y="87"/>
                  </a:lnTo>
                  <a:lnTo>
                    <a:pt x="3513" y="89"/>
                  </a:lnTo>
                  <a:lnTo>
                    <a:pt x="3507" y="90"/>
                  </a:lnTo>
                  <a:lnTo>
                    <a:pt x="3503" y="89"/>
                  </a:lnTo>
                  <a:lnTo>
                    <a:pt x="3498" y="87"/>
                  </a:lnTo>
                  <a:lnTo>
                    <a:pt x="3494" y="83"/>
                  </a:lnTo>
                  <a:lnTo>
                    <a:pt x="3492" y="87"/>
                  </a:lnTo>
                  <a:lnTo>
                    <a:pt x="3487" y="89"/>
                  </a:lnTo>
                  <a:lnTo>
                    <a:pt x="3483" y="90"/>
                  </a:lnTo>
                  <a:lnTo>
                    <a:pt x="3478" y="89"/>
                  </a:lnTo>
                  <a:lnTo>
                    <a:pt x="3474" y="87"/>
                  </a:lnTo>
                  <a:lnTo>
                    <a:pt x="3470" y="89"/>
                  </a:lnTo>
                  <a:lnTo>
                    <a:pt x="3465" y="90"/>
                  </a:lnTo>
                  <a:lnTo>
                    <a:pt x="3459" y="89"/>
                  </a:lnTo>
                  <a:lnTo>
                    <a:pt x="3456" y="87"/>
                  </a:lnTo>
                  <a:lnTo>
                    <a:pt x="3452" y="83"/>
                  </a:lnTo>
                  <a:lnTo>
                    <a:pt x="3450" y="87"/>
                  </a:lnTo>
                  <a:lnTo>
                    <a:pt x="3445" y="89"/>
                  </a:lnTo>
                  <a:lnTo>
                    <a:pt x="3439" y="90"/>
                  </a:lnTo>
                  <a:lnTo>
                    <a:pt x="3434" y="89"/>
                  </a:lnTo>
                  <a:lnTo>
                    <a:pt x="3430" y="85"/>
                  </a:lnTo>
                  <a:lnTo>
                    <a:pt x="3426" y="81"/>
                  </a:lnTo>
                  <a:lnTo>
                    <a:pt x="3424" y="76"/>
                  </a:lnTo>
                  <a:lnTo>
                    <a:pt x="3426" y="70"/>
                  </a:lnTo>
                  <a:lnTo>
                    <a:pt x="3428" y="65"/>
                  </a:lnTo>
                  <a:lnTo>
                    <a:pt x="3434" y="63"/>
                  </a:lnTo>
                  <a:lnTo>
                    <a:pt x="3437" y="61"/>
                  </a:lnTo>
                  <a:lnTo>
                    <a:pt x="3437" y="59"/>
                  </a:lnTo>
                  <a:lnTo>
                    <a:pt x="3439" y="54"/>
                  </a:lnTo>
                  <a:lnTo>
                    <a:pt x="3443" y="48"/>
                  </a:lnTo>
                  <a:lnTo>
                    <a:pt x="3446" y="46"/>
                  </a:lnTo>
                  <a:lnTo>
                    <a:pt x="3441" y="46"/>
                  </a:lnTo>
                  <a:lnTo>
                    <a:pt x="3435" y="46"/>
                  </a:lnTo>
                  <a:lnTo>
                    <a:pt x="3432" y="44"/>
                  </a:lnTo>
                  <a:lnTo>
                    <a:pt x="3428" y="46"/>
                  </a:lnTo>
                  <a:lnTo>
                    <a:pt x="3423" y="46"/>
                  </a:lnTo>
                  <a:lnTo>
                    <a:pt x="3417" y="46"/>
                  </a:lnTo>
                  <a:lnTo>
                    <a:pt x="3413" y="43"/>
                  </a:lnTo>
                  <a:lnTo>
                    <a:pt x="3410" y="39"/>
                  </a:lnTo>
                  <a:lnTo>
                    <a:pt x="3408" y="43"/>
                  </a:lnTo>
                  <a:lnTo>
                    <a:pt x="3402" y="46"/>
                  </a:lnTo>
                  <a:lnTo>
                    <a:pt x="3397" y="46"/>
                  </a:lnTo>
                  <a:lnTo>
                    <a:pt x="3391" y="46"/>
                  </a:lnTo>
                  <a:lnTo>
                    <a:pt x="3388" y="43"/>
                  </a:lnTo>
                  <a:lnTo>
                    <a:pt x="3384" y="37"/>
                  </a:lnTo>
                  <a:lnTo>
                    <a:pt x="3382" y="32"/>
                  </a:lnTo>
                  <a:lnTo>
                    <a:pt x="3384" y="26"/>
                  </a:lnTo>
                  <a:lnTo>
                    <a:pt x="3386" y="22"/>
                  </a:lnTo>
                  <a:lnTo>
                    <a:pt x="3391" y="19"/>
                  </a:lnTo>
                  <a:lnTo>
                    <a:pt x="3395" y="17"/>
                  </a:lnTo>
                  <a:lnTo>
                    <a:pt x="3395" y="17"/>
                  </a:lnTo>
                  <a:lnTo>
                    <a:pt x="3397" y="11"/>
                  </a:lnTo>
                  <a:lnTo>
                    <a:pt x="3401" y="6"/>
                  </a:lnTo>
                  <a:lnTo>
                    <a:pt x="3404" y="2"/>
                  </a:lnTo>
                  <a:lnTo>
                    <a:pt x="3410" y="2"/>
                  </a:lnTo>
                  <a:close/>
                  <a:moveTo>
                    <a:pt x="112" y="0"/>
                  </a:moveTo>
                  <a:lnTo>
                    <a:pt x="118" y="2"/>
                  </a:lnTo>
                  <a:lnTo>
                    <a:pt x="123" y="6"/>
                  </a:lnTo>
                  <a:lnTo>
                    <a:pt x="127" y="10"/>
                  </a:lnTo>
                  <a:lnTo>
                    <a:pt x="127" y="15"/>
                  </a:lnTo>
                  <a:lnTo>
                    <a:pt x="127" y="17"/>
                  </a:lnTo>
                  <a:lnTo>
                    <a:pt x="131" y="17"/>
                  </a:lnTo>
                  <a:lnTo>
                    <a:pt x="135" y="19"/>
                  </a:lnTo>
                  <a:lnTo>
                    <a:pt x="136" y="17"/>
                  </a:lnTo>
                  <a:lnTo>
                    <a:pt x="140" y="17"/>
                  </a:lnTo>
                  <a:lnTo>
                    <a:pt x="140" y="15"/>
                  </a:lnTo>
                  <a:lnTo>
                    <a:pt x="142" y="10"/>
                  </a:lnTo>
                  <a:lnTo>
                    <a:pt x="146" y="6"/>
                  </a:lnTo>
                  <a:lnTo>
                    <a:pt x="149" y="2"/>
                  </a:lnTo>
                  <a:lnTo>
                    <a:pt x="155" y="0"/>
                  </a:lnTo>
                  <a:lnTo>
                    <a:pt x="162" y="2"/>
                  </a:lnTo>
                  <a:lnTo>
                    <a:pt x="166" y="6"/>
                  </a:lnTo>
                  <a:lnTo>
                    <a:pt x="169" y="10"/>
                  </a:lnTo>
                  <a:lnTo>
                    <a:pt x="169" y="15"/>
                  </a:lnTo>
                  <a:lnTo>
                    <a:pt x="169" y="17"/>
                  </a:lnTo>
                  <a:lnTo>
                    <a:pt x="173" y="19"/>
                  </a:lnTo>
                  <a:lnTo>
                    <a:pt x="177" y="19"/>
                  </a:lnTo>
                  <a:lnTo>
                    <a:pt x="180" y="17"/>
                  </a:lnTo>
                  <a:lnTo>
                    <a:pt x="184" y="17"/>
                  </a:lnTo>
                  <a:lnTo>
                    <a:pt x="184" y="15"/>
                  </a:lnTo>
                  <a:lnTo>
                    <a:pt x="184" y="10"/>
                  </a:lnTo>
                  <a:lnTo>
                    <a:pt x="188" y="6"/>
                  </a:lnTo>
                  <a:lnTo>
                    <a:pt x="193" y="2"/>
                  </a:lnTo>
                  <a:lnTo>
                    <a:pt x="199" y="0"/>
                  </a:lnTo>
                  <a:lnTo>
                    <a:pt x="204" y="2"/>
                  </a:lnTo>
                  <a:lnTo>
                    <a:pt x="208" y="6"/>
                  </a:lnTo>
                  <a:lnTo>
                    <a:pt x="212" y="10"/>
                  </a:lnTo>
                  <a:lnTo>
                    <a:pt x="214" y="15"/>
                  </a:lnTo>
                  <a:lnTo>
                    <a:pt x="214" y="17"/>
                  </a:lnTo>
                  <a:lnTo>
                    <a:pt x="217" y="19"/>
                  </a:lnTo>
                  <a:lnTo>
                    <a:pt x="221" y="21"/>
                  </a:lnTo>
                  <a:lnTo>
                    <a:pt x="225" y="19"/>
                  </a:lnTo>
                  <a:lnTo>
                    <a:pt x="228" y="17"/>
                  </a:lnTo>
                  <a:lnTo>
                    <a:pt x="228" y="15"/>
                  </a:lnTo>
                  <a:lnTo>
                    <a:pt x="228" y="10"/>
                  </a:lnTo>
                  <a:lnTo>
                    <a:pt x="232" y="6"/>
                  </a:lnTo>
                  <a:lnTo>
                    <a:pt x="237" y="2"/>
                  </a:lnTo>
                  <a:lnTo>
                    <a:pt x="243" y="0"/>
                  </a:lnTo>
                  <a:lnTo>
                    <a:pt x="248" y="2"/>
                  </a:lnTo>
                  <a:lnTo>
                    <a:pt x="254" y="6"/>
                  </a:lnTo>
                  <a:lnTo>
                    <a:pt x="256" y="10"/>
                  </a:lnTo>
                  <a:lnTo>
                    <a:pt x="258" y="15"/>
                  </a:lnTo>
                  <a:lnTo>
                    <a:pt x="258" y="17"/>
                  </a:lnTo>
                  <a:lnTo>
                    <a:pt x="263" y="19"/>
                  </a:lnTo>
                  <a:lnTo>
                    <a:pt x="267" y="22"/>
                  </a:lnTo>
                  <a:lnTo>
                    <a:pt x="269" y="26"/>
                  </a:lnTo>
                  <a:lnTo>
                    <a:pt x="270" y="32"/>
                  </a:lnTo>
                  <a:lnTo>
                    <a:pt x="269" y="37"/>
                  </a:lnTo>
                  <a:lnTo>
                    <a:pt x="265" y="43"/>
                  </a:lnTo>
                  <a:lnTo>
                    <a:pt x="261" y="44"/>
                  </a:lnTo>
                  <a:lnTo>
                    <a:pt x="256" y="46"/>
                  </a:lnTo>
                  <a:lnTo>
                    <a:pt x="250" y="46"/>
                  </a:lnTo>
                  <a:lnTo>
                    <a:pt x="245" y="43"/>
                  </a:lnTo>
                  <a:lnTo>
                    <a:pt x="243" y="39"/>
                  </a:lnTo>
                  <a:lnTo>
                    <a:pt x="239" y="43"/>
                  </a:lnTo>
                  <a:lnTo>
                    <a:pt x="236" y="46"/>
                  </a:lnTo>
                  <a:lnTo>
                    <a:pt x="230" y="46"/>
                  </a:lnTo>
                  <a:lnTo>
                    <a:pt x="225" y="44"/>
                  </a:lnTo>
                  <a:lnTo>
                    <a:pt x="221" y="43"/>
                  </a:lnTo>
                  <a:lnTo>
                    <a:pt x="215" y="44"/>
                  </a:lnTo>
                  <a:lnTo>
                    <a:pt x="210" y="46"/>
                  </a:lnTo>
                  <a:lnTo>
                    <a:pt x="206" y="46"/>
                  </a:lnTo>
                  <a:lnTo>
                    <a:pt x="212" y="48"/>
                  </a:lnTo>
                  <a:lnTo>
                    <a:pt x="214" y="54"/>
                  </a:lnTo>
                  <a:lnTo>
                    <a:pt x="215" y="59"/>
                  </a:lnTo>
                  <a:lnTo>
                    <a:pt x="215" y="59"/>
                  </a:lnTo>
                  <a:lnTo>
                    <a:pt x="217" y="61"/>
                  </a:lnTo>
                  <a:lnTo>
                    <a:pt x="221" y="63"/>
                  </a:lnTo>
                  <a:lnTo>
                    <a:pt x="225" y="61"/>
                  </a:lnTo>
                  <a:lnTo>
                    <a:pt x="228" y="59"/>
                  </a:lnTo>
                  <a:lnTo>
                    <a:pt x="228" y="59"/>
                  </a:lnTo>
                  <a:lnTo>
                    <a:pt x="228" y="54"/>
                  </a:lnTo>
                  <a:lnTo>
                    <a:pt x="232" y="48"/>
                  </a:lnTo>
                  <a:lnTo>
                    <a:pt x="237" y="44"/>
                  </a:lnTo>
                  <a:lnTo>
                    <a:pt x="243" y="44"/>
                  </a:lnTo>
                  <a:lnTo>
                    <a:pt x="248" y="44"/>
                  </a:lnTo>
                  <a:lnTo>
                    <a:pt x="254" y="48"/>
                  </a:lnTo>
                  <a:lnTo>
                    <a:pt x="256" y="54"/>
                  </a:lnTo>
                  <a:lnTo>
                    <a:pt x="258" y="59"/>
                  </a:lnTo>
                  <a:lnTo>
                    <a:pt x="258" y="59"/>
                  </a:lnTo>
                  <a:lnTo>
                    <a:pt x="261" y="61"/>
                  </a:lnTo>
                  <a:lnTo>
                    <a:pt x="265" y="63"/>
                  </a:lnTo>
                  <a:lnTo>
                    <a:pt x="267" y="61"/>
                  </a:lnTo>
                  <a:lnTo>
                    <a:pt x="270" y="59"/>
                  </a:lnTo>
                  <a:lnTo>
                    <a:pt x="270" y="59"/>
                  </a:lnTo>
                  <a:lnTo>
                    <a:pt x="272" y="54"/>
                  </a:lnTo>
                  <a:lnTo>
                    <a:pt x="276" y="48"/>
                  </a:lnTo>
                  <a:lnTo>
                    <a:pt x="280" y="44"/>
                  </a:lnTo>
                  <a:lnTo>
                    <a:pt x="285" y="44"/>
                  </a:lnTo>
                  <a:lnTo>
                    <a:pt x="292" y="44"/>
                  </a:lnTo>
                  <a:lnTo>
                    <a:pt x="296" y="48"/>
                  </a:lnTo>
                  <a:lnTo>
                    <a:pt x="300" y="54"/>
                  </a:lnTo>
                  <a:lnTo>
                    <a:pt x="302" y="59"/>
                  </a:lnTo>
                  <a:lnTo>
                    <a:pt x="302" y="59"/>
                  </a:lnTo>
                  <a:lnTo>
                    <a:pt x="304" y="61"/>
                  </a:lnTo>
                  <a:lnTo>
                    <a:pt x="307" y="63"/>
                  </a:lnTo>
                  <a:lnTo>
                    <a:pt x="311" y="61"/>
                  </a:lnTo>
                  <a:lnTo>
                    <a:pt x="315" y="59"/>
                  </a:lnTo>
                  <a:lnTo>
                    <a:pt x="313" y="59"/>
                  </a:lnTo>
                  <a:lnTo>
                    <a:pt x="315" y="54"/>
                  </a:lnTo>
                  <a:lnTo>
                    <a:pt x="318" y="48"/>
                  </a:lnTo>
                  <a:lnTo>
                    <a:pt x="322" y="44"/>
                  </a:lnTo>
                  <a:lnTo>
                    <a:pt x="329" y="44"/>
                  </a:lnTo>
                  <a:lnTo>
                    <a:pt x="335" y="44"/>
                  </a:lnTo>
                  <a:lnTo>
                    <a:pt x="338" y="48"/>
                  </a:lnTo>
                  <a:lnTo>
                    <a:pt x="342" y="54"/>
                  </a:lnTo>
                  <a:lnTo>
                    <a:pt x="344" y="59"/>
                  </a:lnTo>
                  <a:lnTo>
                    <a:pt x="344" y="59"/>
                  </a:lnTo>
                  <a:lnTo>
                    <a:pt x="348" y="61"/>
                  </a:lnTo>
                  <a:lnTo>
                    <a:pt x="353" y="65"/>
                  </a:lnTo>
                  <a:lnTo>
                    <a:pt x="355" y="68"/>
                  </a:lnTo>
                  <a:lnTo>
                    <a:pt x="357" y="74"/>
                  </a:lnTo>
                  <a:lnTo>
                    <a:pt x="355" y="79"/>
                  </a:lnTo>
                  <a:lnTo>
                    <a:pt x="351" y="85"/>
                  </a:lnTo>
                  <a:lnTo>
                    <a:pt x="348" y="89"/>
                  </a:lnTo>
                  <a:lnTo>
                    <a:pt x="340" y="89"/>
                  </a:lnTo>
                  <a:lnTo>
                    <a:pt x="337" y="89"/>
                  </a:lnTo>
                  <a:lnTo>
                    <a:pt x="331" y="85"/>
                  </a:lnTo>
                  <a:lnTo>
                    <a:pt x="329" y="81"/>
                  </a:lnTo>
                  <a:lnTo>
                    <a:pt x="326" y="85"/>
                  </a:lnTo>
                  <a:lnTo>
                    <a:pt x="320" y="89"/>
                  </a:lnTo>
                  <a:lnTo>
                    <a:pt x="316" y="89"/>
                  </a:lnTo>
                  <a:lnTo>
                    <a:pt x="311" y="89"/>
                  </a:lnTo>
                  <a:lnTo>
                    <a:pt x="307" y="87"/>
                  </a:lnTo>
                  <a:lnTo>
                    <a:pt x="304" y="89"/>
                  </a:lnTo>
                  <a:lnTo>
                    <a:pt x="298" y="89"/>
                  </a:lnTo>
                  <a:lnTo>
                    <a:pt x="294" y="89"/>
                  </a:lnTo>
                  <a:lnTo>
                    <a:pt x="289" y="85"/>
                  </a:lnTo>
                  <a:lnTo>
                    <a:pt x="285" y="81"/>
                  </a:lnTo>
                  <a:lnTo>
                    <a:pt x="283" y="85"/>
                  </a:lnTo>
                  <a:lnTo>
                    <a:pt x="278" y="89"/>
                  </a:lnTo>
                  <a:lnTo>
                    <a:pt x="274" y="89"/>
                  </a:lnTo>
                  <a:lnTo>
                    <a:pt x="269" y="89"/>
                  </a:lnTo>
                  <a:lnTo>
                    <a:pt x="265" y="85"/>
                  </a:lnTo>
                  <a:lnTo>
                    <a:pt x="259" y="89"/>
                  </a:lnTo>
                  <a:lnTo>
                    <a:pt x="256" y="89"/>
                  </a:lnTo>
                  <a:lnTo>
                    <a:pt x="250" y="89"/>
                  </a:lnTo>
                  <a:lnTo>
                    <a:pt x="245" y="85"/>
                  </a:lnTo>
                  <a:lnTo>
                    <a:pt x="243" y="81"/>
                  </a:lnTo>
                  <a:lnTo>
                    <a:pt x="239" y="85"/>
                  </a:lnTo>
                  <a:lnTo>
                    <a:pt x="236" y="89"/>
                  </a:lnTo>
                  <a:lnTo>
                    <a:pt x="230" y="89"/>
                  </a:lnTo>
                  <a:lnTo>
                    <a:pt x="225" y="89"/>
                  </a:lnTo>
                  <a:lnTo>
                    <a:pt x="221" y="87"/>
                  </a:lnTo>
                  <a:lnTo>
                    <a:pt x="217" y="89"/>
                  </a:lnTo>
                  <a:lnTo>
                    <a:pt x="212" y="89"/>
                  </a:lnTo>
                  <a:lnTo>
                    <a:pt x="208" y="89"/>
                  </a:lnTo>
                  <a:lnTo>
                    <a:pt x="202" y="85"/>
                  </a:lnTo>
                  <a:lnTo>
                    <a:pt x="201" y="81"/>
                  </a:lnTo>
                  <a:lnTo>
                    <a:pt x="197" y="85"/>
                  </a:lnTo>
                  <a:lnTo>
                    <a:pt x="191" y="89"/>
                  </a:lnTo>
                  <a:lnTo>
                    <a:pt x="188" y="89"/>
                  </a:lnTo>
                  <a:lnTo>
                    <a:pt x="182" y="89"/>
                  </a:lnTo>
                  <a:lnTo>
                    <a:pt x="179" y="85"/>
                  </a:lnTo>
                  <a:lnTo>
                    <a:pt x="173" y="89"/>
                  </a:lnTo>
                  <a:lnTo>
                    <a:pt x="169" y="89"/>
                  </a:lnTo>
                  <a:lnTo>
                    <a:pt x="164" y="89"/>
                  </a:lnTo>
                  <a:lnTo>
                    <a:pt x="160" y="85"/>
                  </a:lnTo>
                  <a:lnTo>
                    <a:pt x="157" y="81"/>
                  </a:lnTo>
                  <a:lnTo>
                    <a:pt x="153" y="85"/>
                  </a:lnTo>
                  <a:lnTo>
                    <a:pt x="149" y="89"/>
                  </a:lnTo>
                  <a:lnTo>
                    <a:pt x="144" y="89"/>
                  </a:lnTo>
                  <a:lnTo>
                    <a:pt x="138" y="89"/>
                  </a:lnTo>
                  <a:lnTo>
                    <a:pt x="133" y="85"/>
                  </a:lnTo>
                  <a:lnTo>
                    <a:pt x="129" y="79"/>
                  </a:lnTo>
                  <a:lnTo>
                    <a:pt x="129" y="74"/>
                  </a:lnTo>
                  <a:lnTo>
                    <a:pt x="129" y="68"/>
                  </a:lnTo>
                  <a:lnTo>
                    <a:pt x="133" y="65"/>
                  </a:lnTo>
                  <a:lnTo>
                    <a:pt x="136" y="61"/>
                  </a:lnTo>
                  <a:lnTo>
                    <a:pt x="142" y="59"/>
                  </a:lnTo>
                  <a:lnTo>
                    <a:pt x="142" y="59"/>
                  </a:lnTo>
                  <a:lnTo>
                    <a:pt x="142" y="54"/>
                  </a:lnTo>
                  <a:lnTo>
                    <a:pt x="146" y="48"/>
                  </a:lnTo>
                  <a:lnTo>
                    <a:pt x="151" y="44"/>
                  </a:lnTo>
                  <a:lnTo>
                    <a:pt x="157" y="44"/>
                  </a:lnTo>
                  <a:lnTo>
                    <a:pt x="160" y="44"/>
                  </a:lnTo>
                  <a:lnTo>
                    <a:pt x="158" y="43"/>
                  </a:lnTo>
                  <a:lnTo>
                    <a:pt x="155" y="39"/>
                  </a:lnTo>
                  <a:lnTo>
                    <a:pt x="153" y="43"/>
                  </a:lnTo>
                  <a:lnTo>
                    <a:pt x="147" y="46"/>
                  </a:lnTo>
                  <a:lnTo>
                    <a:pt x="142" y="46"/>
                  </a:lnTo>
                  <a:lnTo>
                    <a:pt x="138" y="46"/>
                  </a:lnTo>
                  <a:lnTo>
                    <a:pt x="135" y="43"/>
                  </a:lnTo>
                  <a:lnTo>
                    <a:pt x="129" y="46"/>
                  </a:lnTo>
                  <a:lnTo>
                    <a:pt x="125" y="46"/>
                  </a:lnTo>
                  <a:lnTo>
                    <a:pt x="120" y="46"/>
                  </a:lnTo>
                  <a:lnTo>
                    <a:pt x="116" y="43"/>
                  </a:lnTo>
                  <a:lnTo>
                    <a:pt x="112" y="39"/>
                  </a:lnTo>
                  <a:lnTo>
                    <a:pt x="109" y="43"/>
                  </a:lnTo>
                  <a:lnTo>
                    <a:pt x="105" y="46"/>
                  </a:lnTo>
                  <a:lnTo>
                    <a:pt x="100" y="46"/>
                  </a:lnTo>
                  <a:lnTo>
                    <a:pt x="96" y="46"/>
                  </a:lnTo>
                  <a:lnTo>
                    <a:pt x="94" y="44"/>
                  </a:lnTo>
                  <a:lnTo>
                    <a:pt x="90" y="46"/>
                  </a:lnTo>
                  <a:lnTo>
                    <a:pt x="85" y="48"/>
                  </a:lnTo>
                  <a:lnTo>
                    <a:pt x="79" y="46"/>
                  </a:lnTo>
                  <a:lnTo>
                    <a:pt x="76" y="44"/>
                  </a:lnTo>
                  <a:lnTo>
                    <a:pt x="72" y="41"/>
                  </a:lnTo>
                  <a:lnTo>
                    <a:pt x="68" y="44"/>
                  </a:lnTo>
                  <a:lnTo>
                    <a:pt x="65" y="46"/>
                  </a:lnTo>
                  <a:lnTo>
                    <a:pt x="59" y="48"/>
                  </a:lnTo>
                  <a:lnTo>
                    <a:pt x="54" y="46"/>
                  </a:lnTo>
                  <a:lnTo>
                    <a:pt x="50" y="44"/>
                  </a:lnTo>
                  <a:lnTo>
                    <a:pt x="46" y="46"/>
                  </a:lnTo>
                  <a:lnTo>
                    <a:pt x="41" y="48"/>
                  </a:lnTo>
                  <a:lnTo>
                    <a:pt x="35" y="46"/>
                  </a:lnTo>
                  <a:lnTo>
                    <a:pt x="32" y="44"/>
                  </a:lnTo>
                  <a:lnTo>
                    <a:pt x="28" y="41"/>
                  </a:lnTo>
                  <a:lnTo>
                    <a:pt x="24" y="44"/>
                  </a:lnTo>
                  <a:lnTo>
                    <a:pt x="21" y="46"/>
                  </a:lnTo>
                  <a:lnTo>
                    <a:pt x="15" y="48"/>
                  </a:lnTo>
                  <a:lnTo>
                    <a:pt x="10" y="46"/>
                  </a:lnTo>
                  <a:lnTo>
                    <a:pt x="4" y="43"/>
                  </a:lnTo>
                  <a:lnTo>
                    <a:pt x="2" y="39"/>
                  </a:lnTo>
                  <a:lnTo>
                    <a:pt x="0" y="33"/>
                  </a:lnTo>
                  <a:lnTo>
                    <a:pt x="2" y="28"/>
                  </a:lnTo>
                  <a:lnTo>
                    <a:pt x="4" y="22"/>
                  </a:lnTo>
                  <a:lnTo>
                    <a:pt x="8" y="21"/>
                  </a:lnTo>
                  <a:lnTo>
                    <a:pt x="13" y="19"/>
                  </a:lnTo>
                  <a:lnTo>
                    <a:pt x="13" y="17"/>
                  </a:lnTo>
                  <a:lnTo>
                    <a:pt x="15" y="11"/>
                  </a:lnTo>
                  <a:lnTo>
                    <a:pt x="17" y="6"/>
                  </a:lnTo>
                  <a:lnTo>
                    <a:pt x="22" y="4"/>
                  </a:lnTo>
                  <a:lnTo>
                    <a:pt x="28" y="2"/>
                  </a:lnTo>
                  <a:lnTo>
                    <a:pt x="33" y="4"/>
                  </a:lnTo>
                  <a:lnTo>
                    <a:pt x="39" y="6"/>
                  </a:lnTo>
                  <a:lnTo>
                    <a:pt x="43" y="11"/>
                  </a:lnTo>
                  <a:lnTo>
                    <a:pt x="43" y="17"/>
                  </a:lnTo>
                  <a:lnTo>
                    <a:pt x="43" y="19"/>
                  </a:lnTo>
                  <a:lnTo>
                    <a:pt x="46" y="19"/>
                  </a:lnTo>
                  <a:lnTo>
                    <a:pt x="50" y="22"/>
                  </a:lnTo>
                  <a:lnTo>
                    <a:pt x="54" y="19"/>
                  </a:lnTo>
                  <a:lnTo>
                    <a:pt x="57" y="19"/>
                  </a:lnTo>
                  <a:lnTo>
                    <a:pt x="57" y="17"/>
                  </a:lnTo>
                  <a:lnTo>
                    <a:pt x="59" y="11"/>
                  </a:lnTo>
                  <a:lnTo>
                    <a:pt x="61" y="6"/>
                  </a:lnTo>
                  <a:lnTo>
                    <a:pt x="67" y="4"/>
                  </a:lnTo>
                  <a:lnTo>
                    <a:pt x="72" y="2"/>
                  </a:lnTo>
                  <a:lnTo>
                    <a:pt x="78" y="4"/>
                  </a:lnTo>
                  <a:lnTo>
                    <a:pt x="83" y="6"/>
                  </a:lnTo>
                  <a:lnTo>
                    <a:pt x="87" y="11"/>
                  </a:lnTo>
                  <a:lnTo>
                    <a:pt x="87" y="17"/>
                  </a:lnTo>
                  <a:lnTo>
                    <a:pt x="87" y="19"/>
                  </a:lnTo>
                  <a:lnTo>
                    <a:pt x="90" y="19"/>
                  </a:lnTo>
                  <a:lnTo>
                    <a:pt x="94" y="17"/>
                  </a:lnTo>
                  <a:lnTo>
                    <a:pt x="98" y="17"/>
                  </a:lnTo>
                  <a:lnTo>
                    <a:pt x="98" y="15"/>
                  </a:lnTo>
                  <a:lnTo>
                    <a:pt x="100" y="10"/>
                  </a:lnTo>
                  <a:lnTo>
                    <a:pt x="101" y="6"/>
                  </a:lnTo>
                  <a:lnTo>
                    <a:pt x="107" y="2"/>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3125"/>
            <p:cNvSpPr>
              <a:spLocks noEditPoints="1"/>
            </p:cNvSpPr>
            <p:nvPr/>
          </p:nvSpPr>
          <p:spPr bwMode="auto">
            <a:xfrm>
              <a:off x="2541588" y="3101975"/>
              <a:ext cx="3546475" cy="138113"/>
            </a:xfrm>
            <a:custGeom>
              <a:avLst/>
              <a:gdLst>
                <a:gd name="T0" fmla="*/ 2616 w 4467"/>
                <a:gd name="T1" fmla="*/ 59 h 175"/>
                <a:gd name="T2" fmla="*/ 2417 w 4467"/>
                <a:gd name="T3" fmla="*/ 46 h 175"/>
                <a:gd name="T4" fmla="*/ 2050 w 4467"/>
                <a:gd name="T5" fmla="*/ 46 h 175"/>
                <a:gd name="T6" fmla="*/ 1850 w 4467"/>
                <a:gd name="T7" fmla="*/ 59 h 175"/>
                <a:gd name="T8" fmla="*/ 2366 w 4467"/>
                <a:gd name="T9" fmla="*/ 46 h 175"/>
                <a:gd name="T10" fmla="*/ 2441 w 4467"/>
                <a:gd name="T11" fmla="*/ 54 h 175"/>
                <a:gd name="T12" fmla="*/ 2111 w 4467"/>
                <a:gd name="T13" fmla="*/ 57 h 175"/>
                <a:gd name="T14" fmla="*/ 2491 w 4467"/>
                <a:gd name="T15" fmla="*/ 44 h 175"/>
                <a:gd name="T16" fmla="*/ 1927 w 4467"/>
                <a:gd name="T17" fmla="*/ 59 h 175"/>
                <a:gd name="T18" fmla="*/ 4447 w 4467"/>
                <a:gd name="T19" fmla="*/ 87 h 175"/>
                <a:gd name="T20" fmla="*/ 2555 w 4467"/>
                <a:gd name="T21" fmla="*/ 43 h 175"/>
                <a:gd name="T22" fmla="*/ 2340 w 4467"/>
                <a:gd name="T23" fmla="*/ 43 h 175"/>
                <a:gd name="T24" fmla="*/ 1955 w 4467"/>
                <a:gd name="T25" fmla="*/ 43 h 175"/>
                <a:gd name="T26" fmla="*/ 3957 w 4467"/>
                <a:gd name="T27" fmla="*/ 8 h 175"/>
                <a:gd name="T28" fmla="*/ 4104 w 4467"/>
                <a:gd name="T29" fmla="*/ 4 h 175"/>
                <a:gd name="T30" fmla="*/ 3968 w 4467"/>
                <a:gd name="T31" fmla="*/ 41 h 175"/>
                <a:gd name="T32" fmla="*/ 3555 w 4467"/>
                <a:gd name="T33" fmla="*/ 17 h 175"/>
                <a:gd name="T34" fmla="*/ 3689 w 4467"/>
                <a:gd name="T35" fmla="*/ 20 h 175"/>
                <a:gd name="T36" fmla="*/ 3617 w 4467"/>
                <a:gd name="T37" fmla="*/ 46 h 175"/>
                <a:gd name="T38" fmla="*/ 329 w 4467"/>
                <a:gd name="T39" fmla="*/ 2 h 175"/>
                <a:gd name="T40" fmla="*/ 305 w 4467"/>
                <a:gd name="T41" fmla="*/ 22 h 175"/>
                <a:gd name="T42" fmla="*/ 1898 w 4467"/>
                <a:gd name="T43" fmla="*/ 11 h 175"/>
                <a:gd name="T44" fmla="*/ 2041 w 4467"/>
                <a:gd name="T45" fmla="*/ 2 h 175"/>
                <a:gd name="T46" fmla="*/ 2184 w 4467"/>
                <a:gd name="T47" fmla="*/ 11 h 175"/>
                <a:gd name="T48" fmla="*/ 2316 w 4467"/>
                <a:gd name="T49" fmla="*/ 19 h 175"/>
                <a:gd name="T50" fmla="*/ 2454 w 4467"/>
                <a:gd name="T51" fmla="*/ 17 h 175"/>
                <a:gd name="T52" fmla="*/ 2588 w 4467"/>
                <a:gd name="T53" fmla="*/ 6 h 175"/>
                <a:gd name="T54" fmla="*/ 2733 w 4467"/>
                <a:gd name="T55" fmla="*/ 2 h 175"/>
                <a:gd name="T56" fmla="*/ 2827 w 4467"/>
                <a:gd name="T57" fmla="*/ 59 h 175"/>
                <a:gd name="T58" fmla="*/ 2665 w 4467"/>
                <a:gd name="T59" fmla="*/ 87 h 175"/>
                <a:gd name="T60" fmla="*/ 2473 w 4467"/>
                <a:gd name="T61" fmla="*/ 85 h 175"/>
                <a:gd name="T62" fmla="*/ 2282 w 4467"/>
                <a:gd name="T63" fmla="*/ 87 h 175"/>
                <a:gd name="T64" fmla="*/ 2085 w 4467"/>
                <a:gd name="T65" fmla="*/ 85 h 175"/>
                <a:gd name="T66" fmla="*/ 1894 w 4467"/>
                <a:gd name="T67" fmla="*/ 87 h 175"/>
                <a:gd name="T68" fmla="*/ 1760 w 4467"/>
                <a:gd name="T69" fmla="*/ 37 h 175"/>
                <a:gd name="T70" fmla="*/ 132 w 4467"/>
                <a:gd name="T71" fmla="*/ 19 h 175"/>
                <a:gd name="T72" fmla="*/ 162 w 4467"/>
                <a:gd name="T73" fmla="*/ 43 h 175"/>
                <a:gd name="T74" fmla="*/ 18 w 4467"/>
                <a:gd name="T75" fmla="*/ 6 h 175"/>
                <a:gd name="T76" fmla="*/ 2926 w 4467"/>
                <a:gd name="T77" fmla="*/ 15 h 175"/>
                <a:gd name="T78" fmla="*/ 3075 w 4467"/>
                <a:gd name="T79" fmla="*/ 4 h 175"/>
                <a:gd name="T80" fmla="*/ 3222 w 4467"/>
                <a:gd name="T81" fmla="*/ 28 h 175"/>
                <a:gd name="T82" fmla="*/ 3037 w 4467"/>
                <a:gd name="T83" fmla="*/ 48 h 175"/>
                <a:gd name="T84" fmla="*/ 3018 w 4467"/>
                <a:gd name="T85" fmla="*/ 48 h 175"/>
                <a:gd name="T86" fmla="*/ 3171 w 4467"/>
                <a:gd name="T87" fmla="*/ 61 h 175"/>
                <a:gd name="T88" fmla="*/ 3070 w 4467"/>
                <a:gd name="T89" fmla="*/ 127 h 175"/>
                <a:gd name="T90" fmla="*/ 2930 w 4467"/>
                <a:gd name="T91" fmla="*/ 173 h 175"/>
                <a:gd name="T92" fmla="*/ 2739 w 4467"/>
                <a:gd name="T93" fmla="*/ 175 h 175"/>
                <a:gd name="T94" fmla="*/ 2548 w 4467"/>
                <a:gd name="T95" fmla="*/ 173 h 175"/>
                <a:gd name="T96" fmla="*/ 2353 w 4467"/>
                <a:gd name="T97" fmla="*/ 175 h 175"/>
                <a:gd name="T98" fmla="*/ 2162 w 4467"/>
                <a:gd name="T99" fmla="*/ 173 h 175"/>
                <a:gd name="T100" fmla="*/ 1967 w 4467"/>
                <a:gd name="T101" fmla="*/ 175 h 175"/>
                <a:gd name="T102" fmla="*/ 1778 w 4467"/>
                <a:gd name="T103" fmla="*/ 173 h 175"/>
                <a:gd name="T104" fmla="*/ 1883 w 4467"/>
                <a:gd name="T105" fmla="*/ 145 h 175"/>
                <a:gd name="T106" fmla="*/ 2023 w 4467"/>
                <a:gd name="T107" fmla="*/ 145 h 175"/>
                <a:gd name="T108" fmla="*/ 2157 w 4467"/>
                <a:gd name="T109" fmla="*/ 138 h 175"/>
                <a:gd name="T110" fmla="*/ 2298 w 4467"/>
                <a:gd name="T111" fmla="*/ 129 h 175"/>
                <a:gd name="T112" fmla="*/ 2440 w 4467"/>
                <a:gd name="T113" fmla="*/ 138 h 175"/>
                <a:gd name="T114" fmla="*/ 2574 w 4467"/>
                <a:gd name="T115" fmla="*/ 145 h 175"/>
                <a:gd name="T116" fmla="*/ 2711 w 4467"/>
                <a:gd name="T117" fmla="*/ 145 h 175"/>
                <a:gd name="T118" fmla="*/ 2844 w 4467"/>
                <a:gd name="T119" fmla="*/ 134 h 175"/>
                <a:gd name="T120" fmla="*/ 2959 w 4467"/>
                <a:gd name="T121" fmla="*/ 129 h 175"/>
                <a:gd name="T122" fmla="*/ 2880 w 4467"/>
                <a:gd name="T12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67" h="175">
                  <a:moveTo>
                    <a:pt x="1806" y="44"/>
                  </a:moveTo>
                  <a:lnTo>
                    <a:pt x="1802" y="46"/>
                  </a:lnTo>
                  <a:lnTo>
                    <a:pt x="1798" y="46"/>
                  </a:lnTo>
                  <a:lnTo>
                    <a:pt x="1795" y="46"/>
                  </a:lnTo>
                  <a:lnTo>
                    <a:pt x="1798" y="50"/>
                  </a:lnTo>
                  <a:lnTo>
                    <a:pt x="1800" y="54"/>
                  </a:lnTo>
                  <a:lnTo>
                    <a:pt x="1800" y="57"/>
                  </a:lnTo>
                  <a:lnTo>
                    <a:pt x="1800" y="59"/>
                  </a:lnTo>
                  <a:lnTo>
                    <a:pt x="1806" y="61"/>
                  </a:lnTo>
                  <a:lnTo>
                    <a:pt x="1811" y="59"/>
                  </a:lnTo>
                  <a:lnTo>
                    <a:pt x="1811" y="57"/>
                  </a:lnTo>
                  <a:lnTo>
                    <a:pt x="1811" y="54"/>
                  </a:lnTo>
                  <a:lnTo>
                    <a:pt x="1813" y="50"/>
                  </a:lnTo>
                  <a:lnTo>
                    <a:pt x="1817" y="46"/>
                  </a:lnTo>
                  <a:lnTo>
                    <a:pt x="1813" y="46"/>
                  </a:lnTo>
                  <a:lnTo>
                    <a:pt x="1809" y="46"/>
                  </a:lnTo>
                  <a:lnTo>
                    <a:pt x="1806" y="44"/>
                  </a:lnTo>
                  <a:close/>
                  <a:moveTo>
                    <a:pt x="2748" y="44"/>
                  </a:moveTo>
                  <a:lnTo>
                    <a:pt x="2744" y="46"/>
                  </a:lnTo>
                  <a:lnTo>
                    <a:pt x="2739" y="46"/>
                  </a:lnTo>
                  <a:lnTo>
                    <a:pt x="2737" y="46"/>
                  </a:lnTo>
                  <a:lnTo>
                    <a:pt x="2739" y="50"/>
                  </a:lnTo>
                  <a:lnTo>
                    <a:pt x="2741" y="54"/>
                  </a:lnTo>
                  <a:lnTo>
                    <a:pt x="2743" y="57"/>
                  </a:lnTo>
                  <a:lnTo>
                    <a:pt x="2741" y="59"/>
                  </a:lnTo>
                  <a:lnTo>
                    <a:pt x="2744" y="59"/>
                  </a:lnTo>
                  <a:lnTo>
                    <a:pt x="2748" y="61"/>
                  </a:lnTo>
                  <a:lnTo>
                    <a:pt x="2752" y="59"/>
                  </a:lnTo>
                  <a:lnTo>
                    <a:pt x="2755" y="59"/>
                  </a:lnTo>
                  <a:lnTo>
                    <a:pt x="2754" y="57"/>
                  </a:lnTo>
                  <a:lnTo>
                    <a:pt x="2755" y="54"/>
                  </a:lnTo>
                  <a:lnTo>
                    <a:pt x="2757" y="50"/>
                  </a:lnTo>
                  <a:lnTo>
                    <a:pt x="2759" y="46"/>
                  </a:lnTo>
                  <a:lnTo>
                    <a:pt x="2757" y="46"/>
                  </a:lnTo>
                  <a:lnTo>
                    <a:pt x="2752" y="46"/>
                  </a:lnTo>
                  <a:lnTo>
                    <a:pt x="2748" y="44"/>
                  </a:lnTo>
                  <a:close/>
                  <a:moveTo>
                    <a:pt x="2620" y="44"/>
                  </a:moveTo>
                  <a:lnTo>
                    <a:pt x="2616" y="46"/>
                  </a:lnTo>
                  <a:lnTo>
                    <a:pt x="2610" y="46"/>
                  </a:lnTo>
                  <a:lnTo>
                    <a:pt x="2609" y="46"/>
                  </a:lnTo>
                  <a:lnTo>
                    <a:pt x="2610" y="50"/>
                  </a:lnTo>
                  <a:lnTo>
                    <a:pt x="2612" y="54"/>
                  </a:lnTo>
                  <a:lnTo>
                    <a:pt x="2612" y="57"/>
                  </a:lnTo>
                  <a:lnTo>
                    <a:pt x="2612" y="59"/>
                  </a:lnTo>
                  <a:lnTo>
                    <a:pt x="2616" y="59"/>
                  </a:lnTo>
                  <a:lnTo>
                    <a:pt x="2620" y="61"/>
                  </a:lnTo>
                  <a:lnTo>
                    <a:pt x="2621" y="59"/>
                  </a:lnTo>
                  <a:lnTo>
                    <a:pt x="2625" y="59"/>
                  </a:lnTo>
                  <a:lnTo>
                    <a:pt x="2625" y="57"/>
                  </a:lnTo>
                  <a:lnTo>
                    <a:pt x="2627" y="54"/>
                  </a:lnTo>
                  <a:lnTo>
                    <a:pt x="2629" y="50"/>
                  </a:lnTo>
                  <a:lnTo>
                    <a:pt x="2631" y="46"/>
                  </a:lnTo>
                  <a:lnTo>
                    <a:pt x="2629" y="46"/>
                  </a:lnTo>
                  <a:lnTo>
                    <a:pt x="2623" y="46"/>
                  </a:lnTo>
                  <a:lnTo>
                    <a:pt x="2620" y="44"/>
                  </a:lnTo>
                  <a:close/>
                  <a:moveTo>
                    <a:pt x="2533" y="44"/>
                  </a:moveTo>
                  <a:lnTo>
                    <a:pt x="2530" y="46"/>
                  </a:lnTo>
                  <a:lnTo>
                    <a:pt x="2526" y="46"/>
                  </a:lnTo>
                  <a:lnTo>
                    <a:pt x="2522" y="46"/>
                  </a:lnTo>
                  <a:lnTo>
                    <a:pt x="2526" y="50"/>
                  </a:lnTo>
                  <a:lnTo>
                    <a:pt x="2528" y="54"/>
                  </a:lnTo>
                  <a:lnTo>
                    <a:pt x="2528" y="57"/>
                  </a:lnTo>
                  <a:lnTo>
                    <a:pt x="2528" y="59"/>
                  </a:lnTo>
                  <a:lnTo>
                    <a:pt x="2531" y="59"/>
                  </a:lnTo>
                  <a:lnTo>
                    <a:pt x="2533" y="61"/>
                  </a:lnTo>
                  <a:lnTo>
                    <a:pt x="2537" y="59"/>
                  </a:lnTo>
                  <a:lnTo>
                    <a:pt x="2541" y="59"/>
                  </a:lnTo>
                  <a:lnTo>
                    <a:pt x="2541" y="57"/>
                  </a:lnTo>
                  <a:lnTo>
                    <a:pt x="2541" y="54"/>
                  </a:lnTo>
                  <a:lnTo>
                    <a:pt x="2542" y="50"/>
                  </a:lnTo>
                  <a:lnTo>
                    <a:pt x="2546" y="46"/>
                  </a:lnTo>
                  <a:lnTo>
                    <a:pt x="2542" y="46"/>
                  </a:lnTo>
                  <a:lnTo>
                    <a:pt x="2539" y="46"/>
                  </a:lnTo>
                  <a:lnTo>
                    <a:pt x="2533" y="44"/>
                  </a:lnTo>
                  <a:close/>
                  <a:moveTo>
                    <a:pt x="2405" y="44"/>
                  </a:moveTo>
                  <a:lnTo>
                    <a:pt x="2401" y="46"/>
                  </a:lnTo>
                  <a:lnTo>
                    <a:pt x="2395" y="46"/>
                  </a:lnTo>
                  <a:lnTo>
                    <a:pt x="2394" y="46"/>
                  </a:lnTo>
                  <a:lnTo>
                    <a:pt x="2395" y="50"/>
                  </a:lnTo>
                  <a:lnTo>
                    <a:pt x="2397" y="54"/>
                  </a:lnTo>
                  <a:lnTo>
                    <a:pt x="2399" y="57"/>
                  </a:lnTo>
                  <a:lnTo>
                    <a:pt x="2399" y="59"/>
                  </a:lnTo>
                  <a:lnTo>
                    <a:pt x="2403" y="59"/>
                  </a:lnTo>
                  <a:lnTo>
                    <a:pt x="2405" y="61"/>
                  </a:lnTo>
                  <a:lnTo>
                    <a:pt x="2408" y="59"/>
                  </a:lnTo>
                  <a:lnTo>
                    <a:pt x="2412" y="59"/>
                  </a:lnTo>
                  <a:lnTo>
                    <a:pt x="2412" y="57"/>
                  </a:lnTo>
                  <a:lnTo>
                    <a:pt x="2412" y="54"/>
                  </a:lnTo>
                  <a:lnTo>
                    <a:pt x="2414" y="50"/>
                  </a:lnTo>
                  <a:lnTo>
                    <a:pt x="2417" y="46"/>
                  </a:lnTo>
                  <a:lnTo>
                    <a:pt x="2414" y="46"/>
                  </a:lnTo>
                  <a:lnTo>
                    <a:pt x="2408" y="46"/>
                  </a:lnTo>
                  <a:lnTo>
                    <a:pt x="2405" y="44"/>
                  </a:lnTo>
                  <a:close/>
                  <a:moveTo>
                    <a:pt x="2320" y="44"/>
                  </a:moveTo>
                  <a:lnTo>
                    <a:pt x="2316" y="46"/>
                  </a:lnTo>
                  <a:lnTo>
                    <a:pt x="2311" y="46"/>
                  </a:lnTo>
                  <a:lnTo>
                    <a:pt x="2307" y="46"/>
                  </a:lnTo>
                  <a:lnTo>
                    <a:pt x="2311" y="50"/>
                  </a:lnTo>
                  <a:lnTo>
                    <a:pt x="2313" y="54"/>
                  </a:lnTo>
                  <a:lnTo>
                    <a:pt x="2313" y="57"/>
                  </a:lnTo>
                  <a:lnTo>
                    <a:pt x="2313" y="59"/>
                  </a:lnTo>
                  <a:lnTo>
                    <a:pt x="2316" y="59"/>
                  </a:lnTo>
                  <a:lnTo>
                    <a:pt x="2320" y="61"/>
                  </a:lnTo>
                  <a:lnTo>
                    <a:pt x="2322" y="59"/>
                  </a:lnTo>
                  <a:lnTo>
                    <a:pt x="2326" y="59"/>
                  </a:lnTo>
                  <a:lnTo>
                    <a:pt x="2326" y="57"/>
                  </a:lnTo>
                  <a:lnTo>
                    <a:pt x="2327" y="54"/>
                  </a:lnTo>
                  <a:lnTo>
                    <a:pt x="2329" y="50"/>
                  </a:lnTo>
                  <a:lnTo>
                    <a:pt x="2331" y="46"/>
                  </a:lnTo>
                  <a:lnTo>
                    <a:pt x="2327" y="46"/>
                  </a:lnTo>
                  <a:lnTo>
                    <a:pt x="2324" y="46"/>
                  </a:lnTo>
                  <a:lnTo>
                    <a:pt x="2320" y="44"/>
                  </a:lnTo>
                  <a:close/>
                  <a:moveTo>
                    <a:pt x="2192" y="44"/>
                  </a:moveTo>
                  <a:lnTo>
                    <a:pt x="2186" y="46"/>
                  </a:lnTo>
                  <a:lnTo>
                    <a:pt x="2182" y="46"/>
                  </a:lnTo>
                  <a:lnTo>
                    <a:pt x="2179" y="46"/>
                  </a:lnTo>
                  <a:lnTo>
                    <a:pt x="2182" y="50"/>
                  </a:lnTo>
                  <a:lnTo>
                    <a:pt x="2184" y="54"/>
                  </a:lnTo>
                  <a:lnTo>
                    <a:pt x="2184" y="57"/>
                  </a:lnTo>
                  <a:lnTo>
                    <a:pt x="2184" y="59"/>
                  </a:lnTo>
                  <a:lnTo>
                    <a:pt x="2188" y="59"/>
                  </a:lnTo>
                  <a:lnTo>
                    <a:pt x="2192" y="61"/>
                  </a:lnTo>
                  <a:lnTo>
                    <a:pt x="2193" y="59"/>
                  </a:lnTo>
                  <a:lnTo>
                    <a:pt x="2197" y="59"/>
                  </a:lnTo>
                  <a:lnTo>
                    <a:pt x="2197" y="57"/>
                  </a:lnTo>
                  <a:lnTo>
                    <a:pt x="2197" y="54"/>
                  </a:lnTo>
                  <a:lnTo>
                    <a:pt x="2201" y="50"/>
                  </a:lnTo>
                  <a:lnTo>
                    <a:pt x="2203" y="46"/>
                  </a:lnTo>
                  <a:lnTo>
                    <a:pt x="2199" y="46"/>
                  </a:lnTo>
                  <a:lnTo>
                    <a:pt x="2195" y="46"/>
                  </a:lnTo>
                  <a:lnTo>
                    <a:pt x="2192" y="44"/>
                  </a:lnTo>
                  <a:close/>
                  <a:moveTo>
                    <a:pt x="2061" y="44"/>
                  </a:moveTo>
                  <a:lnTo>
                    <a:pt x="2057" y="46"/>
                  </a:lnTo>
                  <a:lnTo>
                    <a:pt x="2052" y="46"/>
                  </a:lnTo>
                  <a:lnTo>
                    <a:pt x="2050" y="46"/>
                  </a:lnTo>
                  <a:lnTo>
                    <a:pt x="2052" y="50"/>
                  </a:lnTo>
                  <a:lnTo>
                    <a:pt x="2054" y="54"/>
                  </a:lnTo>
                  <a:lnTo>
                    <a:pt x="2056" y="57"/>
                  </a:lnTo>
                  <a:lnTo>
                    <a:pt x="2056" y="59"/>
                  </a:lnTo>
                  <a:lnTo>
                    <a:pt x="2057" y="59"/>
                  </a:lnTo>
                  <a:lnTo>
                    <a:pt x="2061" y="61"/>
                  </a:lnTo>
                  <a:lnTo>
                    <a:pt x="2065" y="59"/>
                  </a:lnTo>
                  <a:lnTo>
                    <a:pt x="2068" y="59"/>
                  </a:lnTo>
                  <a:lnTo>
                    <a:pt x="2068" y="57"/>
                  </a:lnTo>
                  <a:lnTo>
                    <a:pt x="2068" y="54"/>
                  </a:lnTo>
                  <a:lnTo>
                    <a:pt x="2070" y="50"/>
                  </a:lnTo>
                  <a:lnTo>
                    <a:pt x="2072" y="46"/>
                  </a:lnTo>
                  <a:lnTo>
                    <a:pt x="2070" y="46"/>
                  </a:lnTo>
                  <a:lnTo>
                    <a:pt x="2065" y="46"/>
                  </a:lnTo>
                  <a:lnTo>
                    <a:pt x="2061" y="44"/>
                  </a:lnTo>
                  <a:close/>
                  <a:moveTo>
                    <a:pt x="1977" y="44"/>
                  </a:moveTo>
                  <a:lnTo>
                    <a:pt x="1971" y="46"/>
                  </a:lnTo>
                  <a:lnTo>
                    <a:pt x="1967" y="46"/>
                  </a:lnTo>
                  <a:lnTo>
                    <a:pt x="1964" y="46"/>
                  </a:lnTo>
                  <a:lnTo>
                    <a:pt x="1967" y="50"/>
                  </a:lnTo>
                  <a:lnTo>
                    <a:pt x="1969" y="54"/>
                  </a:lnTo>
                  <a:lnTo>
                    <a:pt x="1969" y="57"/>
                  </a:lnTo>
                  <a:lnTo>
                    <a:pt x="1969" y="59"/>
                  </a:lnTo>
                  <a:lnTo>
                    <a:pt x="1973" y="59"/>
                  </a:lnTo>
                  <a:lnTo>
                    <a:pt x="1977" y="61"/>
                  </a:lnTo>
                  <a:lnTo>
                    <a:pt x="1978" y="59"/>
                  </a:lnTo>
                  <a:lnTo>
                    <a:pt x="1982" y="59"/>
                  </a:lnTo>
                  <a:lnTo>
                    <a:pt x="1982" y="57"/>
                  </a:lnTo>
                  <a:lnTo>
                    <a:pt x="1982" y="54"/>
                  </a:lnTo>
                  <a:lnTo>
                    <a:pt x="1984" y="50"/>
                  </a:lnTo>
                  <a:lnTo>
                    <a:pt x="1988" y="46"/>
                  </a:lnTo>
                  <a:lnTo>
                    <a:pt x="1984" y="46"/>
                  </a:lnTo>
                  <a:lnTo>
                    <a:pt x="1980" y="46"/>
                  </a:lnTo>
                  <a:lnTo>
                    <a:pt x="1977" y="44"/>
                  </a:lnTo>
                  <a:close/>
                  <a:moveTo>
                    <a:pt x="1846" y="44"/>
                  </a:moveTo>
                  <a:lnTo>
                    <a:pt x="1843" y="46"/>
                  </a:lnTo>
                  <a:lnTo>
                    <a:pt x="1839" y="46"/>
                  </a:lnTo>
                  <a:lnTo>
                    <a:pt x="1835" y="46"/>
                  </a:lnTo>
                  <a:lnTo>
                    <a:pt x="1839" y="50"/>
                  </a:lnTo>
                  <a:lnTo>
                    <a:pt x="1841" y="54"/>
                  </a:lnTo>
                  <a:lnTo>
                    <a:pt x="1841" y="57"/>
                  </a:lnTo>
                  <a:lnTo>
                    <a:pt x="1841" y="59"/>
                  </a:lnTo>
                  <a:lnTo>
                    <a:pt x="1844" y="59"/>
                  </a:lnTo>
                  <a:lnTo>
                    <a:pt x="1846" y="61"/>
                  </a:lnTo>
                  <a:lnTo>
                    <a:pt x="1850" y="59"/>
                  </a:lnTo>
                  <a:lnTo>
                    <a:pt x="1854" y="59"/>
                  </a:lnTo>
                  <a:lnTo>
                    <a:pt x="1854" y="57"/>
                  </a:lnTo>
                  <a:lnTo>
                    <a:pt x="1854" y="54"/>
                  </a:lnTo>
                  <a:lnTo>
                    <a:pt x="1855" y="50"/>
                  </a:lnTo>
                  <a:lnTo>
                    <a:pt x="1859" y="46"/>
                  </a:lnTo>
                  <a:lnTo>
                    <a:pt x="1855" y="46"/>
                  </a:lnTo>
                  <a:lnTo>
                    <a:pt x="1852" y="46"/>
                  </a:lnTo>
                  <a:lnTo>
                    <a:pt x="1846" y="44"/>
                  </a:lnTo>
                  <a:close/>
                  <a:moveTo>
                    <a:pt x="2577" y="44"/>
                  </a:moveTo>
                  <a:lnTo>
                    <a:pt x="2572" y="46"/>
                  </a:lnTo>
                  <a:lnTo>
                    <a:pt x="2568" y="46"/>
                  </a:lnTo>
                  <a:lnTo>
                    <a:pt x="2564" y="46"/>
                  </a:lnTo>
                  <a:lnTo>
                    <a:pt x="2568" y="50"/>
                  </a:lnTo>
                  <a:lnTo>
                    <a:pt x="2570" y="54"/>
                  </a:lnTo>
                  <a:lnTo>
                    <a:pt x="2570" y="57"/>
                  </a:lnTo>
                  <a:lnTo>
                    <a:pt x="2570" y="59"/>
                  </a:lnTo>
                  <a:lnTo>
                    <a:pt x="2574" y="59"/>
                  </a:lnTo>
                  <a:lnTo>
                    <a:pt x="2577" y="61"/>
                  </a:lnTo>
                  <a:lnTo>
                    <a:pt x="2579" y="59"/>
                  </a:lnTo>
                  <a:lnTo>
                    <a:pt x="2583" y="59"/>
                  </a:lnTo>
                  <a:lnTo>
                    <a:pt x="2583" y="57"/>
                  </a:lnTo>
                  <a:lnTo>
                    <a:pt x="2583" y="54"/>
                  </a:lnTo>
                  <a:lnTo>
                    <a:pt x="2586" y="50"/>
                  </a:lnTo>
                  <a:lnTo>
                    <a:pt x="2588" y="46"/>
                  </a:lnTo>
                  <a:lnTo>
                    <a:pt x="2585" y="46"/>
                  </a:lnTo>
                  <a:lnTo>
                    <a:pt x="2581" y="46"/>
                  </a:lnTo>
                  <a:lnTo>
                    <a:pt x="2577" y="44"/>
                  </a:lnTo>
                  <a:close/>
                  <a:moveTo>
                    <a:pt x="2362" y="44"/>
                  </a:moveTo>
                  <a:lnTo>
                    <a:pt x="2359" y="46"/>
                  </a:lnTo>
                  <a:lnTo>
                    <a:pt x="2353" y="46"/>
                  </a:lnTo>
                  <a:lnTo>
                    <a:pt x="2351" y="46"/>
                  </a:lnTo>
                  <a:lnTo>
                    <a:pt x="2353" y="50"/>
                  </a:lnTo>
                  <a:lnTo>
                    <a:pt x="2355" y="54"/>
                  </a:lnTo>
                  <a:lnTo>
                    <a:pt x="2357" y="57"/>
                  </a:lnTo>
                  <a:lnTo>
                    <a:pt x="2355" y="59"/>
                  </a:lnTo>
                  <a:lnTo>
                    <a:pt x="2359" y="59"/>
                  </a:lnTo>
                  <a:lnTo>
                    <a:pt x="2362" y="61"/>
                  </a:lnTo>
                  <a:lnTo>
                    <a:pt x="2366" y="59"/>
                  </a:lnTo>
                  <a:lnTo>
                    <a:pt x="2370" y="59"/>
                  </a:lnTo>
                  <a:lnTo>
                    <a:pt x="2370" y="57"/>
                  </a:lnTo>
                  <a:lnTo>
                    <a:pt x="2370" y="54"/>
                  </a:lnTo>
                  <a:lnTo>
                    <a:pt x="2372" y="50"/>
                  </a:lnTo>
                  <a:lnTo>
                    <a:pt x="2373" y="46"/>
                  </a:lnTo>
                  <a:lnTo>
                    <a:pt x="2372" y="46"/>
                  </a:lnTo>
                  <a:lnTo>
                    <a:pt x="2366" y="46"/>
                  </a:lnTo>
                  <a:lnTo>
                    <a:pt x="2362" y="44"/>
                  </a:lnTo>
                  <a:close/>
                  <a:moveTo>
                    <a:pt x="2019" y="44"/>
                  </a:moveTo>
                  <a:lnTo>
                    <a:pt x="2015" y="46"/>
                  </a:lnTo>
                  <a:lnTo>
                    <a:pt x="2010" y="46"/>
                  </a:lnTo>
                  <a:lnTo>
                    <a:pt x="2006" y="46"/>
                  </a:lnTo>
                  <a:lnTo>
                    <a:pt x="2010" y="50"/>
                  </a:lnTo>
                  <a:lnTo>
                    <a:pt x="2012" y="54"/>
                  </a:lnTo>
                  <a:lnTo>
                    <a:pt x="2012" y="57"/>
                  </a:lnTo>
                  <a:lnTo>
                    <a:pt x="2012" y="59"/>
                  </a:lnTo>
                  <a:lnTo>
                    <a:pt x="2015" y="59"/>
                  </a:lnTo>
                  <a:lnTo>
                    <a:pt x="2019" y="61"/>
                  </a:lnTo>
                  <a:lnTo>
                    <a:pt x="2023" y="59"/>
                  </a:lnTo>
                  <a:lnTo>
                    <a:pt x="2024" y="59"/>
                  </a:lnTo>
                  <a:lnTo>
                    <a:pt x="2024" y="57"/>
                  </a:lnTo>
                  <a:lnTo>
                    <a:pt x="2026" y="54"/>
                  </a:lnTo>
                  <a:lnTo>
                    <a:pt x="2028" y="50"/>
                  </a:lnTo>
                  <a:lnTo>
                    <a:pt x="2030" y="46"/>
                  </a:lnTo>
                  <a:lnTo>
                    <a:pt x="2028" y="46"/>
                  </a:lnTo>
                  <a:lnTo>
                    <a:pt x="2023" y="46"/>
                  </a:lnTo>
                  <a:lnTo>
                    <a:pt x="2019" y="44"/>
                  </a:lnTo>
                  <a:close/>
                  <a:moveTo>
                    <a:pt x="2662" y="44"/>
                  </a:moveTo>
                  <a:lnTo>
                    <a:pt x="2658" y="46"/>
                  </a:lnTo>
                  <a:lnTo>
                    <a:pt x="2653" y="46"/>
                  </a:lnTo>
                  <a:lnTo>
                    <a:pt x="2651" y="46"/>
                  </a:lnTo>
                  <a:lnTo>
                    <a:pt x="2653" y="50"/>
                  </a:lnTo>
                  <a:lnTo>
                    <a:pt x="2654" y="54"/>
                  </a:lnTo>
                  <a:lnTo>
                    <a:pt x="2656" y="57"/>
                  </a:lnTo>
                  <a:lnTo>
                    <a:pt x="2654" y="59"/>
                  </a:lnTo>
                  <a:lnTo>
                    <a:pt x="2658" y="59"/>
                  </a:lnTo>
                  <a:lnTo>
                    <a:pt x="2662" y="61"/>
                  </a:lnTo>
                  <a:lnTo>
                    <a:pt x="2665" y="59"/>
                  </a:lnTo>
                  <a:lnTo>
                    <a:pt x="2669" y="59"/>
                  </a:lnTo>
                  <a:lnTo>
                    <a:pt x="2669" y="57"/>
                  </a:lnTo>
                  <a:lnTo>
                    <a:pt x="2669" y="54"/>
                  </a:lnTo>
                  <a:lnTo>
                    <a:pt x="2671" y="50"/>
                  </a:lnTo>
                  <a:lnTo>
                    <a:pt x="2675" y="46"/>
                  </a:lnTo>
                  <a:lnTo>
                    <a:pt x="2671" y="46"/>
                  </a:lnTo>
                  <a:lnTo>
                    <a:pt x="2665" y="46"/>
                  </a:lnTo>
                  <a:lnTo>
                    <a:pt x="2662" y="44"/>
                  </a:lnTo>
                  <a:close/>
                  <a:moveTo>
                    <a:pt x="2447" y="44"/>
                  </a:moveTo>
                  <a:lnTo>
                    <a:pt x="2443" y="46"/>
                  </a:lnTo>
                  <a:lnTo>
                    <a:pt x="2440" y="46"/>
                  </a:lnTo>
                  <a:lnTo>
                    <a:pt x="2436" y="46"/>
                  </a:lnTo>
                  <a:lnTo>
                    <a:pt x="2440" y="50"/>
                  </a:lnTo>
                  <a:lnTo>
                    <a:pt x="2441" y="54"/>
                  </a:lnTo>
                  <a:lnTo>
                    <a:pt x="2441" y="57"/>
                  </a:lnTo>
                  <a:lnTo>
                    <a:pt x="2441" y="59"/>
                  </a:lnTo>
                  <a:lnTo>
                    <a:pt x="2445" y="59"/>
                  </a:lnTo>
                  <a:lnTo>
                    <a:pt x="2447" y="61"/>
                  </a:lnTo>
                  <a:lnTo>
                    <a:pt x="2451" y="59"/>
                  </a:lnTo>
                  <a:lnTo>
                    <a:pt x="2454" y="59"/>
                  </a:lnTo>
                  <a:lnTo>
                    <a:pt x="2454" y="57"/>
                  </a:lnTo>
                  <a:lnTo>
                    <a:pt x="2454" y="54"/>
                  </a:lnTo>
                  <a:lnTo>
                    <a:pt x="2456" y="50"/>
                  </a:lnTo>
                  <a:lnTo>
                    <a:pt x="2460" y="46"/>
                  </a:lnTo>
                  <a:lnTo>
                    <a:pt x="2456" y="46"/>
                  </a:lnTo>
                  <a:lnTo>
                    <a:pt x="2452" y="46"/>
                  </a:lnTo>
                  <a:lnTo>
                    <a:pt x="2447" y="44"/>
                  </a:lnTo>
                  <a:close/>
                  <a:moveTo>
                    <a:pt x="2234" y="44"/>
                  </a:moveTo>
                  <a:lnTo>
                    <a:pt x="2230" y="46"/>
                  </a:lnTo>
                  <a:lnTo>
                    <a:pt x="2225" y="46"/>
                  </a:lnTo>
                  <a:lnTo>
                    <a:pt x="2223" y="46"/>
                  </a:lnTo>
                  <a:lnTo>
                    <a:pt x="2225" y="50"/>
                  </a:lnTo>
                  <a:lnTo>
                    <a:pt x="2226" y="54"/>
                  </a:lnTo>
                  <a:lnTo>
                    <a:pt x="2226" y="57"/>
                  </a:lnTo>
                  <a:lnTo>
                    <a:pt x="2226" y="59"/>
                  </a:lnTo>
                  <a:lnTo>
                    <a:pt x="2230" y="59"/>
                  </a:lnTo>
                  <a:lnTo>
                    <a:pt x="2234" y="61"/>
                  </a:lnTo>
                  <a:lnTo>
                    <a:pt x="2237" y="59"/>
                  </a:lnTo>
                  <a:lnTo>
                    <a:pt x="2241" y="59"/>
                  </a:lnTo>
                  <a:lnTo>
                    <a:pt x="2239" y="57"/>
                  </a:lnTo>
                  <a:lnTo>
                    <a:pt x="2241" y="54"/>
                  </a:lnTo>
                  <a:lnTo>
                    <a:pt x="2243" y="50"/>
                  </a:lnTo>
                  <a:lnTo>
                    <a:pt x="2245" y="46"/>
                  </a:lnTo>
                  <a:lnTo>
                    <a:pt x="2243" y="46"/>
                  </a:lnTo>
                  <a:lnTo>
                    <a:pt x="2237" y="46"/>
                  </a:lnTo>
                  <a:lnTo>
                    <a:pt x="2234" y="44"/>
                  </a:lnTo>
                  <a:close/>
                  <a:moveTo>
                    <a:pt x="2103" y="44"/>
                  </a:moveTo>
                  <a:lnTo>
                    <a:pt x="2100" y="46"/>
                  </a:lnTo>
                  <a:lnTo>
                    <a:pt x="2094" y="46"/>
                  </a:lnTo>
                  <a:lnTo>
                    <a:pt x="2092" y="46"/>
                  </a:lnTo>
                  <a:lnTo>
                    <a:pt x="2094" y="50"/>
                  </a:lnTo>
                  <a:lnTo>
                    <a:pt x="2096" y="54"/>
                  </a:lnTo>
                  <a:lnTo>
                    <a:pt x="2098" y="57"/>
                  </a:lnTo>
                  <a:lnTo>
                    <a:pt x="2098" y="59"/>
                  </a:lnTo>
                  <a:lnTo>
                    <a:pt x="2102" y="59"/>
                  </a:lnTo>
                  <a:lnTo>
                    <a:pt x="2103" y="61"/>
                  </a:lnTo>
                  <a:lnTo>
                    <a:pt x="2107" y="59"/>
                  </a:lnTo>
                  <a:lnTo>
                    <a:pt x="2111" y="59"/>
                  </a:lnTo>
                  <a:lnTo>
                    <a:pt x="2111" y="57"/>
                  </a:lnTo>
                  <a:lnTo>
                    <a:pt x="2111" y="54"/>
                  </a:lnTo>
                  <a:lnTo>
                    <a:pt x="2113" y="50"/>
                  </a:lnTo>
                  <a:lnTo>
                    <a:pt x="2116" y="46"/>
                  </a:lnTo>
                  <a:lnTo>
                    <a:pt x="2113" y="46"/>
                  </a:lnTo>
                  <a:lnTo>
                    <a:pt x="2109" y="46"/>
                  </a:lnTo>
                  <a:lnTo>
                    <a:pt x="2103" y="44"/>
                  </a:lnTo>
                  <a:close/>
                  <a:moveTo>
                    <a:pt x="1890" y="44"/>
                  </a:moveTo>
                  <a:lnTo>
                    <a:pt x="1885" y="46"/>
                  </a:lnTo>
                  <a:lnTo>
                    <a:pt x="1881" y="46"/>
                  </a:lnTo>
                  <a:lnTo>
                    <a:pt x="1877" y="46"/>
                  </a:lnTo>
                  <a:lnTo>
                    <a:pt x="1881" y="50"/>
                  </a:lnTo>
                  <a:lnTo>
                    <a:pt x="1883" y="54"/>
                  </a:lnTo>
                  <a:lnTo>
                    <a:pt x="1883" y="57"/>
                  </a:lnTo>
                  <a:lnTo>
                    <a:pt x="1883" y="59"/>
                  </a:lnTo>
                  <a:lnTo>
                    <a:pt x="1887" y="59"/>
                  </a:lnTo>
                  <a:lnTo>
                    <a:pt x="1890" y="61"/>
                  </a:lnTo>
                  <a:lnTo>
                    <a:pt x="1892" y="59"/>
                  </a:lnTo>
                  <a:lnTo>
                    <a:pt x="1896" y="59"/>
                  </a:lnTo>
                  <a:lnTo>
                    <a:pt x="1896" y="57"/>
                  </a:lnTo>
                  <a:lnTo>
                    <a:pt x="1898" y="54"/>
                  </a:lnTo>
                  <a:lnTo>
                    <a:pt x="1899" y="50"/>
                  </a:lnTo>
                  <a:lnTo>
                    <a:pt x="1901" y="46"/>
                  </a:lnTo>
                  <a:lnTo>
                    <a:pt x="1899" y="46"/>
                  </a:lnTo>
                  <a:lnTo>
                    <a:pt x="1894" y="46"/>
                  </a:lnTo>
                  <a:lnTo>
                    <a:pt x="1890" y="44"/>
                  </a:lnTo>
                  <a:close/>
                  <a:moveTo>
                    <a:pt x="2706" y="44"/>
                  </a:moveTo>
                  <a:lnTo>
                    <a:pt x="2700" y="46"/>
                  </a:lnTo>
                  <a:lnTo>
                    <a:pt x="2697" y="46"/>
                  </a:lnTo>
                  <a:lnTo>
                    <a:pt x="2693" y="46"/>
                  </a:lnTo>
                  <a:lnTo>
                    <a:pt x="2697" y="50"/>
                  </a:lnTo>
                  <a:lnTo>
                    <a:pt x="2699" y="54"/>
                  </a:lnTo>
                  <a:lnTo>
                    <a:pt x="2699" y="57"/>
                  </a:lnTo>
                  <a:lnTo>
                    <a:pt x="2699" y="59"/>
                  </a:lnTo>
                  <a:lnTo>
                    <a:pt x="2702" y="59"/>
                  </a:lnTo>
                  <a:lnTo>
                    <a:pt x="2706" y="61"/>
                  </a:lnTo>
                  <a:lnTo>
                    <a:pt x="2708" y="59"/>
                  </a:lnTo>
                  <a:lnTo>
                    <a:pt x="2711" y="59"/>
                  </a:lnTo>
                  <a:lnTo>
                    <a:pt x="2711" y="57"/>
                  </a:lnTo>
                  <a:lnTo>
                    <a:pt x="2713" y="54"/>
                  </a:lnTo>
                  <a:lnTo>
                    <a:pt x="2715" y="50"/>
                  </a:lnTo>
                  <a:lnTo>
                    <a:pt x="2717" y="46"/>
                  </a:lnTo>
                  <a:lnTo>
                    <a:pt x="2713" y="46"/>
                  </a:lnTo>
                  <a:lnTo>
                    <a:pt x="2710" y="46"/>
                  </a:lnTo>
                  <a:lnTo>
                    <a:pt x="2706" y="44"/>
                  </a:lnTo>
                  <a:close/>
                  <a:moveTo>
                    <a:pt x="2491" y="44"/>
                  </a:moveTo>
                  <a:lnTo>
                    <a:pt x="2487" y="46"/>
                  </a:lnTo>
                  <a:lnTo>
                    <a:pt x="2482" y="46"/>
                  </a:lnTo>
                  <a:lnTo>
                    <a:pt x="2478" y="46"/>
                  </a:lnTo>
                  <a:lnTo>
                    <a:pt x="2482" y="50"/>
                  </a:lnTo>
                  <a:lnTo>
                    <a:pt x="2484" y="54"/>
                  </a:lnTo>
                  <a:lnTo>
                    <a:pt x="2484" y="57"/>
                  </a:lnTo>
                  <a:lnTo>
                    <a:pt x="2484" y="59"/>
                  </a:lnTo>
                  <a:lnTo>
                    <a:pt x="2487" y="59"/>
                  </a:lnTo>
                  <a:lnTo>
                    <a:pt x="2491" y="61"/>
                  </a:lnTo>
                  <a:lnTo>
                    <a:pt x="2495" y="59"/>
                  </a:lnTo>
                  <a:lnTo>
                    <a:pt x="2498" y="59"/>
                  </a:lnTo>
                  <a:lnTo>
                    <a:pt x="2498" y="57"/>
                  </a:lnTo>
                  <a:lnTo>
                    <a:pt x="2498" y="54"/>
                  </a:lnTo>
                  <a:lnTo>
                    <a:pt x="2500" y="50"/>
                  </a:lnTo>
                  <a:lnTo>
                    <a:pt x="2504" y="46"/>
                  </a:lnTo>
                  <a:lnTo>
                    <a:pt x="2500" y="46"/>
                  </a:lnTo>
                  <a:lnTo>
                    <a:pt x="2495" y="46"/>
                  </a:lnTo>
                  <a:lnTo>
                    <a:pt x="2491" y="44"/>
                  </a:lnTo>
                  <a:close/>
                  <a:moveTo>
                    <a:pt x="2276" y="44"/>
                  </a:moveTo>
                  <a:lnTo>
                    <a:pt x="2272" y="46"/>
                  </a:lnTo>
                  <a:lnTo>
                    <a:pt x="2267" y="46"/>
                  </a:lnTo>
                  <a:lnTo>
                    <a:pt x="2265" y="46"/>
                  </a:lnTo>
                  <a:lnTo>
                    <a:pt x="2267" y="50"/>
                  </a:lnTo>
                  <a:lnTo>
                    <a:pt x="2269" y="54"/>
                  </a:lnTo>
                  <a:lnTo>
                    <a:pt x="2271" y="57"/>
                  </a:lnTo>
                  <a:lnTo>
                    <a:pt x="2271" y="59"/>
                  </a:lnTo>
                  <a:lnTo>
                    <a:pt x="2274" y="59"/>
                  </a:lnTo>
                  <a:lnTo>
                    <a:pt x="2276" y="61"/>
                  </a:lnTo>
                  <a:lnTo>
                    <a:pt x="2280" y="59"/>
                  </a:lnTo>
                  <a:lnTo>
                    <a:pt x="2283" y="59"/>
                  </a:lnTo>
                  <a:lnTo>
                    <a:pt x="2283" y="57"/>
                  </a:lnTo>
                  <a:lnTo>
                    <a:pt x="2283" y="54"/>
                  </a:lnTo>
                  <a:lnTo>
                    <a:pt x="2285" y="50"/>
                  </a:lnTo>
                  <a:lnTo>
                    <a:pt x="2289" y="46"/>
                  </a:lnTo>
                  <a:lnTo>
                    <a:pt x="2285" y="46"/>
                  </a:lnTo>
                  <a:lnTo>
                    <a:pt x="2282" y="46"/>
                  </a:lnTo>
                  <a:lnTo>
                    <a:pt x="2276" y="44"/>
                  </a:lnTo>
                  <a:close/>
                  <a:moveTo>
                    <a:pt x="1933" y="44"/>
                  </a:moveTo>
                  <a:lnTo>
                    <a:pt x="1929" y="46"/>
                  </a:lnTo>
                  <a:lnTo>
                    <a:pt x="1923" y="46"/>
                  </a:lnTo>
                  <a:lnTo>
                    <a:pt x="1922" y="46"/>
                  </a:lnTo>
                  <a:lnTo>
                    <a:pt x="1923" y="50"/>
                  </a:lnTo>
                  <a:lnTo>
                    <a:pt x="1925" y="54"/>
                  </a:lnTo>
                  <a:lnTo>
                    <a:pt x="1927" y="57"/>
                  </a:lnTo>
                  <a:lnTo>
                    <a:pt x="1927" y="59"/>
                  </a:lnTo>
                  <a:lnTo>
                    <a:pt x="1929" y="59"/>
                  </a:lnTo>
                  <a:lnTo>
                    <a:pt x="1933" y="61"/>
                  </a:lnTo>
                  <a:lnTo>
                    <a:pt x="1936" y="59"/>
                  </a:lnTo>
                  <a:lnTo>
                    <a:pt x="1940" y="59"/>
                  </a:lnTo>
                  <a:lnTo>
                    <a:pt x="1940" y="57"/>
                  </a:lnTo>
                  <a:lnTo>
                    <a:pt x="1940" y="54"/>
                  </a:lnTo>
                  <a:lnTo>
                    <a:pt x="1942" y="50"/>
                  </a:lnTo>
                  <a:lnTo>
                    <a:pt x="1945" y="46"/>
                  </a:lnTo>
                  <a:lnTo>
                    <a:pt x="1942" y="46"/>
                  </a:lnTo>
                  <a:lnTo>
                    <a:pt x="1936" y="46"/>
                  </a:lnTo>
                  <a:lnTo>
                    <a:pt x="1933" y="44"/>
                  </a:lnTo>
                  <a:close/>
                  <a:moveTo>
                    <a:pt x="2147" y="43"/>
                  </a:moveTo>
                  <a:lnTo>
                    <a:pt x="2144" y="46"/>
                  </a:lnTo>
                  <a:lnTo>
                    <a:pt x="2138" y="46"/>
                  </a:lnTo>
                  <a:lnTo>
                    <a:pt x="2135" y="46"/>
                  </a:lnTo>
                  <a:lnTo>
                    <a:pt x="2138" y="50"/>
                  </a:lnTo>
                  <a:lnTo>
                    <a:pt x="2140" y="54"/>
                  </a:lnTo>
                  <a:lnTo>
                    <a:pt x="2140" y="57"/>
                  </a:lnTo>
                  <a:lnTo>
                    <a:pt x="2140" y="59"/>
                  </a:lnTo>
                  <a:lnTo>
                    <a:pt x="2144" y="59"/>
                  </a:lnTo>
                  <a:lnTo>
                    <a:pt x="2147" y="61"/>
                  </a:lnTo>
                  <a:lnTo>
                    <a:pt x="2151" y="59"/>
                  </a:lnTo>
                  <a:lnTo>
                    <a:pt x="2155" y="59"/>
                  </a:lnTo>
                  <a:lnTo>
                    <a:pt x="2155" y="57"/>
                  </a:lnTo>
                  <a:lnTo>
                    <a:pt x="2155" y="54"/>
                  </a:lnTo>
                  <a:lnTo>
                    <a:pt x="2157" y="50"/>
                  </a:lnTo>
                  <a:lnTo>
                    <a:pt x="2160" y="46"/>
                  </a:lnTo>
                  <a:lnTo>
                    <a:pt x="2157" y="46"/>
                  </a:lnTo>
                  <a:lnTo>
                    <a:pt x="2151" y="46"/>
                  </a:lnTo>
                  <a:lnTo>
                    <a:pt x="2147" y="43"/>
                  </a:lnTo>
                  <a:close/>
                  <a:moveTo>
                    <a:pt x="4440" y="43"/>
                  </a:moveTo>
                  <a:lnTo>
                    <a:pt x="4445" y="43"/>
                  </a:lnTo>
                  <a:lnTo>
                    <a:pt x="4451" y="46"/>
                  </a:lnTo>
                  <a:lnTo>
                    <a:pt x="4455" y="52"/>
                  </a:lnTo>
                  <a:lnTo>
                    <a:pt x="4455" y="57"/>
                  </a:lnTo>
                  <a:lnTo>
                    <a:pt x="4455" y="57"/>
                  </a:lnTo>
                  <a:lnTo>
                    <a:pt x="4460" y="59"/>
                  </a:lnTo>
                  <a:lnTo>
                    <a:pt x="4464" y="63"/>
                  </a:lnTo>
                  <a:lnTo>
                    <a:pt x="4467" y="66"/>
                  </a:lnTo>
                  <a:lnTo>
                    <a:pt x="4467" y="72"/>
                  </a:lnTo>
                  <a:lnTo>
                    <a:pt x="4467" y="77"/>
                  </a:lnTo>
                  <a:lnTo>
                    <a:pt x="4464" y="83"/>
                  </a:lnTo>
                  <a:lnTo>
                    <a:pt x="4458" y="87"/>
                  </a:lnTo>
                  <a:lnTo>
                    <a:pt x="4453" y="87"/>
                  </a:lnTo>
                  <a:lnTo>
                    <a:pt x="4447" y="87"/>
                  </a:lnTo>
                  <a:lnTo>
                    <a:pt x="4444" y="83"/>
                  </a:lnTo>
                  <a:lnTo>
                    <a:pt x="4440" y="79"/>
                  </a:lnTo>
                  <a:lnTo>
                    <a:pt x="4436" y="83"/>
                  </a:lnTo>
                  <a:lnTo>
                    <a:pt x="4433" y="87"/>
                  </a:lnTo>
                  <a:lnTo>
                    <a:pt x="4427" y="87"/>
                  </a:lnTo>
                  <a:lnTo>
                    <a:pt x="4422" y="87"/>
                  </a:lnTo>
                  <a:lnTo>
                    <a:pt x="4418" y="83"/>
                  </a:lnTo>
                  <a:lnTo>
                    <a:pt x="4414" y="77"/>
                  </a:lnTo>
                  <a:lnTo>
                    <a:pt x="4412" y="72"/>
                  </a:lnTo>
                  <a:lnTo>
                    <a:pt x="4414" y="66"/>
                  </a:lnTo>
                  <a:lnTo>
                    <a:pt x="4416" y="63"/>
                  </a:lnTo>
                  <a:lnTo>
                    <a:pt x="4420" y="59"/>
                  </a:lnTo>
                  <a:lnTo>
                    <a:pt x="4425" y="57"/>
                  </a:lnTo>
                  <a:lnTo>
                    <a:pt x="4425" y="57"/>
                  </a:lnTo>
                  <a:lnTo>
                    <a:pt x="4427" y="52"/>
                  </a:lnTo>
                  <a:lnTo>
                    <a:pt x="4429" y="46"/>
                  </a:lnTo>
                  <a:lnTo>
                    <a:pt x="4434" y="43"/>
                  </a:lnTo>
                  <a:lnTo>
                    <a:pt x="4440" y="43"/>
                  </a:lnTo>
                  <a:close/>
                  <a:moveTo>
                    <a:pt x="2919" y="41"/>
                  </a:moveTo>
                  <a:lnTo>
                    <a:pt x="2913" y="44"/>
                  </a:lnTo>
                  <a:lnTo>
                    <a:pt x="2908" y="44"/>
                  </a:lnTo>
                  <a:lnTo>
                    <a:pt x="2904" y="44"/>
                  </a:lnTo>
                  <a:lnTo>
                    <a:pt x="2908" y="48"/>
                  </a:lnTo>
                  <a:lnTo>
                    <a:pt x="2910" y="52"/>
                  </a:lnTo>
                  <a:lnTo>
                    <a:pt x="2910" y="55"/>
                  </a:lnTo>
                  <a:lnTo>
                    <a:pt x="2910" y="57"/>
                  </a:lnTo>
                  <a:lnTo>
                    <a:pt x="2913" y="59"/>
                  </a:lnTo>
                  <a:lnTo>
                    <a:pt x="2917" y="61"/>
                  </a:lnTo>
                  <a:lnTo>
                    <a:pt x="2921" y="59"/>
                  </a:lnTo>
                  <a:lnTo>
                    <a:pt x="2926" y="57"/>
                  </a:lnTo>
                  <a:lnTo>
                    <a:pt x="2926" y="55"/>
                  </a:lnTo>
                  <a:lnTo>
                    <a:pt x="2926" y="52"/>
                  </a:lnTo>
                  <a:lnTo>
                    <a:pt x="2928" y="48"/>
                  </a:lnTo>
                  <a:lnTo>
                    <a:pt x="2932" y="44"/>
                  </a:lnTo>
                  <a:lnTo>
                    <a:pt x="2928" y="44"/>
                  </a:lnTo>
                  <a:lnTo>
                    <a:pt x="2923" y="44"/>
                  </a:lnTo>
                  <a:lnTo>
                    <a:pt x="2919" y="41"/>
                  </a:lnTo>
                  <a:close/>
                  <a:moveTo>
                    <a:pt x="2597" y="39"/>
                  </a:moveTo>
                  <a:lnTo>
                    <a:pt x="2596" y="43"/>
                  </a:lnTo>
                  <a:lnTo>
                    <a:pt x="2597" y="43"/>
                  </a:lnTo>
                  <a:lnTo>
                    <a:pt x="2601" y="43"/>
                  </a:lnTo>
                  <a:lnTo>
                    <a:pt x="2597" y="39"/>
                  </a:lnTo>
                  <a:close/>
                  <a:moveTo>
                    <a:pt x="2555" y="39"/>
                  </a:moveTo>
                  <a:lnTo>
                    <a:pt x="2552" y="43"/>
                  </a:lnTo>
                  <a:lnTo>
                    <a:pt x="2555" y="43"/>
                  </a:lnTo>
                  <a:lnTo>
                    <a:pt x="2557" y="43"/>
                  </a:lnTo>
                  <a:lnTo>
                    <a:pt x="2555" y="39"/>
                  </a:lnTo>
                  <a:close/>
                  <a:moveTo>
                    <a:pt x="2768" y="39"/>
                  </a:moveTo>
                  <a:lnTo>
                    <a:pt x="2766" y="43"/>
                  </a:lnTo>
                  <a:lnTo>
                    <a:pt x="2770" y="43"/>
                  </a:lnTo>
                  <a:lnTo>
                    <a:pt x="2772" y="43"/>
                  </a:lnTo>
                  <a:lnTo>
                    <a:pt x="2768" y="39"/>
                  </a:lnTo>
                  <a:close/>
                  <a:moveTo>
                    <a:pt x="2726" y="39"/>
                  </a:moveTo>
                  <a:lnTo>
                    <a:pt x="2724" y="43"/>
                  </a:lnTo>
                  <a:lnTo>
                    <a:pt x="2726" y="43"/>
                  </a:lnTo>
                  <a:lnTo>
                    <a:pt x="2730" y="43"/>
                  </a:lnTo>
                  <a:lnTo>
                    <a:pt x="2726" y="39"/>
                  </a:lnTo>
                  <a:close/>
                  <a:moveTo>
                    <a:pt x="2684" y="39"/>
                  </a:moveTo>
                  <a:lnTo>
                    <a:pt x="2680" y="43"/>
                  </a:lnTo>
                  <a:lnTo>
                    <a:pt x="2684" y="43"/>
                  </a:lnTo>
                  <a:lnTo>
                    <a:pt x="2686" y="43"/>
                  </a:lnTo>
                  <a:lnTo>
                    <a:pt x="2684" y="39"/>
                  </a:lnTo>
                  <a:close/>
                  <a:moveTo>
                    <a:pt x="2640" y="39"/>
                  </a:moveTo>
                  <a:lnTo>
                    <a:pt x="2638" y="43"/>
                  </a:lnTo>
                  <a:lnTo>
                    <a:pt x="2640" y="43"/>
                  </a:lnTo>
                  <a:lnTo>
                    <a:pt x="2643" y="43"/>
                  </a:lnTo>
                  <a:lnTo>
                    <a:pt x="2640" y="39"/>
                  </a:lnTo>
                  <a:close/>
                  <a:moveTo>
                    <a:pt x="2513" y="39"/>
                  </a:moveTo>
                  <a:lnTo>
                    <a:pt x="2509" y="43"/>
                  </a:lnTo>
                  <a:lnTo>
                    <a:pt x="2513" y="43"/>
                  </a:lnTo>
                  <a:lnTo>
                    <a:pt x="2515" y="43"/>
                  </a:lnTo>
                  <a:lnTo>
                    <a:pt x="2513" y="39"/>
                  </a:lnTo>
                  <a:close/>
                  <a:moveTo>
                    <a:pt x="2469" y="39"/>
                  </a:moveTo>
                  <a:lnTo>
                    <a:pt x="2465" y="43"/>
                  </a:lnTo>
                  <a:lnTo>
                    <a:pt x="2469" y="43"/>
                  </a:lnTo>
                  <a:lnTo>
                    <a:pt x="2473" y="43"/>
                  </a:lnTo>
                  <a:lnTo>
                    <a:pt x="2469" y="39"/>
                  </a:lnTo>
                  <a:close/>
                  <a:moveTo>
                    <a:pt x="2427" y="39"/>
                  </a:moveTo>
                  <a:lnTo>
                    <a:pt x="2423" y="43"/>
                  </a:lnTo>
                  <a:lnTo>
                    <a:pt x="2427" y="43"/>
                  </a:lnTo>
                  <a:lnTo>
                    <a:pt x="2428" y="43"/>
                  </a:lnTo>
                  <a:lnTo>
                    <a:pt x="2427" y="39"/>
                  </a:lnTo>
                  <a:close/>
                  <a:moveTo>
                    <a:pt x="2384" y="39"/>
                  </a:moveTo>
                  <a:lnTo>
                    <a:pt x="2381" y="43"/>
                  </a:lnTo>
                  <a:lnTo>
                    <a:pt x="2384" y="43"/>
                  </a:lnTo>
                  <a:lnTo>
                    <a:pt x="2386" y="43"/>
                  </a:lnTo>
                  <a:lnTo>
                    <a:pt x="2384" y="39"/>
                  </a:lnTo>
                  <a:close/>
                  <a:moveTo>
                    <a:pt x="2340" y="39"/>
                  </a:moveTo>
                  <a:lnTo>
                    <a:pt x="2338" y="43"/>
                  </a:lnTo>
                  <a:lnTo>
                    <a:pt x="2340" y="43"/>
                  </a:lnTo>
                  <a:lnTo>
                    <a:pt x="2344" y="43"/>
                  </a:lnTo>
                  <a:lnTo>
                    <a:pt x="2340" y="39"/>
                  </a:lnTo>
                  <a:close/>
                  <a:moveTo>
                    <a:pt x="2298" y="39"/>
                  </a:moveTo>
                  <a:lnTo>
                    <a:pt x="2294" y="43"/>
                  </a:lnTo>
                  <a:lnTo>
                    <a:pt x="2298" y="43"/>
                  </a:lnTo>
                  <a:lnTo>
                    <a:pt x="2302" y="43"/>
                  </a:lnTo>
                  <a:lnTo>
                    <a:pt x="2298" y="39"/>
                  </a:lnTo>
                  <a:close/>
                  <a:moveTo>
                    <a:pt x="2256" y="39"/>
                  </a:moveTo>
                  <a:lnTo>
                    <a:pt x="2252" y="43"/>
                  </a:lnTo>
                  <a:lnTo>
                    <a:pt x="2256" y="43"/>
                  </a:lnTo>
                  <a:lnTo>
                    <a:pt x="2258" y="43"/>
                  </a:lnTo>
                  <a:lnTo>
                    <a:pt x="2256" y="39"/>
                  </a:lnTo>
                  <a:close/>
                  <a:moveTo>
                    <a:pt x="2212" y="39"/>
                  </a:moveTo>
                  <a:lnTo>
                    <a:pt x="2210" y="43"/>
                  </a:lnTo>
                  <a:lnTo>
                    <a:pt x="2212" y="43"/>
                  </a:lnTo>
                  <a:lnTo>
                    <a:pt x="2215" y="43"/>
                  </a:lnTo>
                  <a:lnTo>
                    <a:pt x="2212" y="39"/>
                  </a:lnTo>
                  <a:close/>
                  <a:moveTo>
                    <a:pt x="2169" y="39"/>
                  </a:moveTo>
                  <a:lnTo>
                    <a:pt x="2166" y="43"/>
                  </a:lnTo>
                  <a:lnTo>
                    <a:pt x="2169" y="43"/>
                  </a:lnTo>
                  <a:lnTo>
                    <a:pt x="2173" y="43"/>
                  </a:lnTo>
                  <a:lnTo>
                    <a:pt x="2169" y="39"/>
                  </a:lnTo>
                  <a:close/>
                  <a:moveTo>
                    <a:pt x="2125" y="39"/>
                  </a:moveTo>
                  <a:lnTo>
                    <a:pt x="2122" y="43"/>
                  </a:lnTo>
                  <a:lnTo>
                    <a:pt x="2125" y="43"/>
                  </a:lnTo>
                  <a:lnTo>
                    <a:pt x="2129" y="43"/>
                  </a:lnTo>
                  <a:lnTo>
                    <a:pt x="2125" y="39"/>
                  </a:lnTo>
                  <a:close/>
                  <a:moveTo>
                    <a:pt x="2083" y="39"/>
                  </a:moveTo>
                  <a:lnTo>
                    <a:pt x="2079" y="43"/>
                  </a:lnTo>
                  <a:lnTo>
                    <a:pt x="2083" y="43"/>
                  </a:lnTo>
                  <a:lnTo>
                    <a:pt x="2085" y="43"/>
                  </a:lnTo>
                  <a:lnTo>
                    <a:pt x="2083" y="39"/>
                  </a:lnTo>
                  <a:close/>
                  <a:moveTo>
                    <a:pt x="2039" y="39"/>
                  </a:moveTo>
                  <a:lnTo>
                    <a:pt x="2037" y="43"/>
                  </a:lnTo>
                  <a:lnTo>
                    <a:pt x="2041" y="43"/>
                  </a:lnTo>
                  <a:lnTo>
                    <a:pt x="2043" y="43"/>
                  </a:lnTo>
                  <a:lnTo>
                    <a:pt x="2039" y="39"/>
                  </a:lnTo>
                  <a:close/>
                  <a:moveTo>
                    <a:pt x="1997" y="39"/>
                  </a:moveTo>
                  <a:lnTo>
                    <a:pt x="1993" y="43"/>
                  </a:lnTo>
                  <a:lnTo>
                    <a:pt x="1997" y="43"/>
                  </a:lnTo>
                  <a:lnTo>
                    <a:pt x="2000" y="43"/>
                  </a:lnTo>
                  <a:lnTo>
                    <a:pt x="1997" y="39"/>
                  </a:lnTo>
                  <a:close/>
                  <a:moveTo>
                    <a:pt x="1955" y="39"/>
                  </a:moveTo>
                  <a:lnTo>
                    <a:pt x="1951" y="43"/>
                  </a:lnTo>
                  <a:lnTo>
                    <a:pt x="1955" y="43"/>
                  </a:lnTo>
                  <a:lnTo>
                    <a:pt x="1958" y="43"/>
                  </a:lnTo>
                  <a:lnTo>
                    <a:pt x="1955" y="39"/>
                  </a:lnTo>
                  <a:close/>
                  <a:moveTo>
                    <a:pt x="1910" y="39"/>
                  </a:moveTo>
                  <a:lnTo>
                    <a:pt x="1909" y="43"/>
                  </a:lnTo>
                  <a:lnTo>
                    <a:pt x="1910" y="43"/>
                  </a:lnTo>
                  <a:lnTo>
                    <a:pt x="1914" y="43"/>
                  </a:lnTo>
                  <a:lnTo>
                    <a:pt x="1910" y="39"/>
                  </a:lnTo>
                  <a:close/>
                  <a:moveTo>
                    <a:pt x="1868" y="39"/>
                  </a:moveTo>
                  <a:lnTo>
                    <a:pt x="1865" y="43"/>
                  </a:lnTo>
                  <a:lnTo>
                    <a:pt x="1868" y="43"/>
                  </a:lnTo>
                  <a:lnTo>
                    <a:pt x="1872" y="43"/>
                  </a:lnTo>
                  <a:lnTo>
                    <a:pt x="1868" y="39"/>
                  </a:lnTo>
                  <a:close/>
                  <a:moveTo>
                    <a:pt x="1826" y="39"/>
                  </a:moveTo>
                  <a:lnTo>
                    <a:pt x="1822" y="43"/>
                  </a:lnTo>
                  <a:lnTo>
                    <a:pt x="1826" y="43"/>
                  </a:lnTo>
                  <a:lnTo>
                    <a:pt x="1828" y="43"/>
                  </a:lnTo>
                  <a:lnTo>
                    <a:pt x="1826" y="39"/>
                  </a:lnTo>
                  <a:close/>
                  <a:moveTo>
                    <a:pt x="1786" y="39"/>
                  </a:moveTo>
                  <a:lnTo>
                    <a:pt x="1782" y="43"/>
                  </a:lnTo>
                  <a:lnTo>
                    <a:pt x="1786" y="43"/>
                  </a:lnTo>
                  <a:lnTo>
                    <a:pt x="1789" y="43"/>
                  </a:lnTo>
                  <a:lnTo>
                    <a:pt x="1786" y="39"/>
                  </a:lnTo>
                  <a:close/>
                  <a:moveTo>
                    <a:pt x="2941" y="37"/>
                  </a:moveTo>
                  <a:lnTo>
                    <a:pt x="2937" y="43"/>
                  </a:lnTo>
                  <a:lnTo>
                    <a:pt x="2941" y="41"/>
                  </a:lnTo>
                  <a:lnTo>
                    <a:pt x="2945" y="43"/>
                  </a:lnTo>
                  <a:lnTo>
                    <a:pt x="2941" y="37"/>
                  </a:lnTo>
                  <a:close/>
                  <a:moveTo>
                    <a:pt x="2895" y="37"/>
                  </a:moveTo>
                  <a:lnTo>
                    <a:pt x="2891" y="43"/>
                  </a:lnTo>
                  <a:lnTo>
                    <a:pt x="2895" y="41"/>
                  </a:lnTo>
                  <a:lnTo>
                    <a:pt x="2899" y="43"/>
                  </a:lnTo>
                  <a:lnTo>
                    <a:pt x="2895" y="37"/>
                  </a:lnTo>
                  <a:close/>
                  <a:moveTo>
                    <a:pt x="3926" y="2"/>
                  </a:moveTo>
                  <a:lnTo>
                    <a:pt x="3931" y="4"/>
                  </a:lnTo>
                  <a:lnTo>
                    <a:pt x="3935" y="6"/>
                  </a:lnTo>
                  <a:lnTo>
                    <a:pt x="3938" y="11"/>
                  </a:lnTo>
                  <a:lnTo>
                    <a:pt x="3940" y="17"/>
                  </a:lnTo>
                  <a:lnTo>
                    <a:pt x="3940" y="19"/>
                  </a:lnTo>
                  <a:lnTo>
                    <a:pt x="3944" y="19"/>
                  </a:lnTo>
                  <a:lnTo>
                    <a:pt x="3946" y="20"/>
                  </a:lnTo>
                  <a:lnTo>
                    <a:pt x="3949" y="19"/>
                  </a:lnTo>
                  <a:lnTo>
                    <a:pt x="3953" y="19"/>
                  </a:lnTo>
                  <a:lnTo>
                    <a:pt x="3953" y="17"/>
                  </a:lnTo>
                  <a:lnTo>
                    <a:pt x="3953" y="11"/>
                  </a:lnTo>
                  <a:lnTo>
                    <a:pt x="3957" y="8"/>
                  </a:lnTo>
                  <a:lnTo>
                    <a:pt x="3962" y="4"/>
                  </a:lnTo>
                  <a:lnTo>
                    <a:pt x="3968" y="2"/>
                  </a:lnTo>
                  <a:lnTo>
                    <a:pt x="3973" y="4"/>
                  </a:lnTo>
                  <a:lnTo>
                    <a:pt x="3979" y="8"/>
                  </a:lnTo>
                  <a:lnTo>
                    <a:pt x="3981" y="11"/>
                  </a:lnTo>
                  <a:lnTo>
                    <a:pt x="3983" y="17"/>
                  </a:lnTo>
                  <a:lnTo>
                    <a:pt x="3983" y="19"/>
                  </a:lnTo>
                  <a:lnTo>
                    <a:pt x="3986" y="19"/>
                  </a:lnTo>
                  <a:lnTo>
                    <a:pt x="3988" y="20"/>
                  </a:lnTo>
                  <a:lnTo>
                    <a:pt x="3992" y="19"/>
                  </a:lnTo>
                  <a:lnTo>
                    <a:pt x="3995" y="19"/>
                  </a:lnTo>
                  <a:lnTo>
                    <a:pt x="3995" y="17"/>
                  </a:lnTo>
                  <a:lnTo>
                    <a:pt x="3997" y="11"/>
                  </a:lnTo>
                  <a:lnTo>
                    <a:pt x="3999" y="8"/>
                  </a:lnTo>
                  <a:lnTo>
                    <a:pt x="4005" y="4"/>
                  </a:lnTo>
                  <a:lnTo>
                    <a:pt x="4010" y="2"/>
                  </a:lnTo>
                  <a:lnTo>
                    <a:pt x="4016" y="4"/>
                  </a:lnTo>
                  <a:lnTo>
                    <a:pt x="4021" y="8"/>
                  </a:lnTo>
                  <a:lnTo>
                    <a:pt x="4025" y="11"/>
                  </a:lnTo>
                  <a:lnTo>
                    <a:pt x="4025" y="17"/>
                  </a:lnTo>
                  <a:lnTo>
                    <a:pt x="4025" y="19"/>
                  </a:lnTo>
                  <a:lnTo>
                    <a:pt x="4028" y="19"/>
                  </a:lnTo>
                  <a:lnTo>
                    <a:pt x="4032" y="20"/>
                  </a:lnTo>
                  <a:lnTo>
                    <a:pt x="4034" y="19"/>
                  </a:lnTo>
                  <a:lnTo>
                    <a:pt x="4038" y="19"/>
                  </a:lnTo>
                  <a:lnTo>
                    <a:pt x="4038" y="17"/>
                  </a:lnTo>
                  <a:lnTo>
                    <a:pt x="4039" y="11"/>
                  </a:lnTo>
                  <a:lnTo>
                    <a:pt x="4043" y="8"/>
                  </a:lnTo>
                  <a:lnTo>
                    <a:pt x="4047" y="4"/>
                  </a:lnTo>
                  <a:lnTo>
                    <a:pt x="4052" y="2"/>
                  </a:lnTo>
                  <a:lnTo>
                    <a:pt x="4060" y="4"/>
                  </a:lnTo>
                  <a:lnTo>
                    <a:pt x="4063" y="8"/>
                  </a:lnTo>
                  <a:lnTo>
                    <a:pt x="4067" y="11"/>
                  </a:lnTo>
                  <a:lnTo>
                    <a:pt x="4069" y="17"/>
                  </a:lnTo>
                  <a:lnTo>
                    <a:pt x="4069" y="19"/>
                  </a:lnTo>
                  <a:lnTo>
                    <a:pt x="4073" y="20"/>
                  </a:lnTo>
                  <a:lnTo>
                    <a:pt x="4076" y="22"/>
                  </a:lnTo>
                  <a:lnTo>
                    <a:pt x="4080" y="20"/>
                  </a:lnTo>
                  <a:lnTo>
                    <a:pt x="4084" y="19"/>
                  </a:lnTo>
                  <a:lnTo>
                    <a:pt x="4084" y="17"/>
                  </a:lnTo>
                  <a:lnTo>
                    <a:pt x="4085" y="11"/>
                  </a:lnTo>
                  <a:lnTo>
                    <a:pt x="4087" y="8"/>
                  </a:lnTo>
                  <a:lnTo>
                    <a:pt x="4093" y="4"/>
                  </a:lnTo>
                  <a:lnTo>
                    <a:pt x="4098" y="2"/>
                  </a:lnTo>
                  <a:lnTo>
                    <a:pt x="4104" y="4"/>
                  </a:lnTo>
                  <a:lnTo>
                    <a:pt x="4109" y="8"/>
                  </a:lnTo>
                  <a:lnTo>
                    <a:pt x="4113" y="11"/>
                  </a:lnTo>
                  <a:lnTo>
                    <a:pt x="4113" y="17"/>
                  </a:lnTo>
                  <a:lnTo>
                    <a:pt x="4113" y="19"/>
                  </a:lnTo>
                  <a:lnTo>
                    <a:pt x="4118" y="20"/>
                  </a:lnTo>
                  <a:lnTo>
                    <a:pt x="4122" y="24"/>
                  </a:lnTo>
                  <a:lnTo>
                    <a:pt x="4126" y="28"/>
                  </a:lnTo>
                  <a:lnTo>
                    <a:pt x="4126" y="33"/>
                  </a:lnTo>
                  <a:lnTo>
                    <a:pt x="4126" y="39"/>
                  </a:lnTo>
                  <a:lnTo>
                    <a:pt x="4122" y="44"/>
                  </a:lnTo>
                  <a:lnTo>
                    <a:pt x="4117" y="46"/>
                  </a:lnTo>
                  <a:lnTo>
                    <a:pt x="4111" y="48"/>
                  </a:lnTo>
                  <a:lnTo>
                    <a:pt x="4106" y="46"/>
                  </a:lnTo>
                  <a:lnTo>
                    <a:pt x="4102" y="44"/>
                  </a:lnTo>
                  <a:lnTo>
                    <a:pt x="4098" y="41"/>
                  </a:lnTo>
                  <a:lnTo>
                    <a:pt x="4095" y="44"/>
                  </a:lnTo>
                  <a:lnTo>
                    <a:pt x="4091" y="46"/>
                  </a:lnTo>
                  <a:lnTo>
                    <a:pt x="4085" y="48"/>
                  </a:lnTo>
                  <a:lnTo>
                    <a:pt x="4080" y="46"/>
                  </a:lnTo>
                  <a:lnTo>
                    <a:pt x="4076" y="44"/>
                  </a:lnTo>
                  <a:lnTo>
                    <a:pt x="4071" y="46"/>
                  </a:lnTo>
                  <a:lnTo>
                    <a:pt x="4065" y="48"/>
                  </a:lnTo>
                  <a:lnTo>
                    <a:pt x="4062" y="46"/>
                  </a:lnTo>
                  <a:lnTo>
                    <a:pt x="4056" y="44"/>
                  </a:lnTo>
                  <a:lnTo>
                    <a:pt x="4052" y="41"/>
                  </a:lnTo>
                  <a:lnTo>
                    <a:pt x="4050" y="44"/>
                  </a:lnTo>
                  <a:lnTo>
                    <a:pt x="4045" y="46"/>
                  </a:lnTo>
                  <a:lnTo>
                    <a:pt x="4041" y="48"/>
                  </a:lnTo>
                  <a:lnTo>
                    <a:pt x="4036" y="46"/>
                  </a:lnTo>
                  <a:lnTo>
                    <a:pt x="4032" y="44"/>
                  </a:lnTo>
                  <a:lnTo>
                    <a:pt x="4027" y="46"/>
                  </a:lnTo>
                  <a:lnTo>
                    <a:pt x="4023" y="48"/>
                  </a:lnTo>
                  <a:lnTo>
                    <a:pt x="4017" y="46"/>
                  </a:lnTo>
                  <a:lnTo>
                    <a:pt x="4014" y="44"/>
                  </a:lnTo>
                  <a:lnTo>
                    <a:pt x="4010" y="41"/>
                  </a:lnTo>
                  <a:lnTo>
                    <a:pt x="4006" y="44"/>
                  </a:lnTo>
                  <a:lnTo>
                    <a:pt x="4003" y="46"/>
                  </a:lnTo>
                  <a:lnTo>
                    <a:pt x="3997" y="48"/>
                  </a:lnTo>
                  <a:lnTo>
                    <a:pt x="3994" y="46"/>
                  </a:lnTo>
                  <a:lnTo>
                    <a:pt x="3988" y="44"/>
                  </a:lnTo>
                  <a:lnTo>
                    <a:pt x="3984" y="46"/>
                  </a:lnTo>
                  <a:lnTo>
                    <a:pt x="3981" y="48"/>
                  </a:lnTo>
                  <a:lnTo>
                    <a:pt x="3975" y="46"/>
                  </a:lnTo>
                  <a:lnTo>
                    <a:pt x="3972" y="44"/>
                  </a:lnTo>
                  <a:lnTo>
                    <a:pt x="3968" y="41"/>
                  </a:lnTo>
                  <a:lnTo>
                    <a:pt x="3964" y="44"/>
                  </a:lnTo>
                  <a:lnTo>
                    <a:pt x="3960" y="46"/>
                  </a:lnTo>
                  <a:lnTo>
                    <a:pt x="3955" y="48"/>
                  </a:lnTo>
                  <a:lnTo>
                    <a:pt x="3949" y="46"/>
                  </a:lnTo>
                  <a:lnTo>
                    <a:pt x="3946" y="44"/>
                  </a:lnTo>
                  <a:lnTo>
                    <a:pt x="3942" y="46"/>
                  </a:lnTo>
                  <a:lnTo>
                    <a:pt x="3937" y="48"/>
                  </a:lnTo>
                  <a:lnTo>
                    <a:pt x="3933" y="46"/>
                  </a:lnTo>
                  <a:lnTo>
                    <a:pt x="3927" y="44"/>
                  </a:lnTo>
                  <a:lnTo>
                    <a:pt x="3926" y="41"/>
                  </a:lnTo>
                  <a:lnTo>
                    <a:pt x="3922" y="44"/>
                  </a:lnTo>
                  <a:lnTo>
                    <a:pt x="3916" y="46"/>
                  </a:lnTo>
                  <a:lnTo>
                    <a:pt x="3913" y="48"/>
                  </a:lnTo>
                  <a:lnTo>
                    <a:pt x="3907" y="46"/>
                  </a:lnTo>
                  <a:lnTo>
                    <a:pt x="3902" y="43"/>
                  </a:lnTo>
                  <a:lnTo>
                    <a:pt x="3898" y="39"/>
                  </a:lnTo>
                  <a:lnTo>
                    <a:pt x="3898" y="33"/>
                  </a:lnTo>
                  <a:lnTo>
                    <a:pt x="3898" y="28"/>
                  </a:lnTo>
                  <a:lnTo>
                    <a:pt x="3902" y="22"/>
                  </a:lnTo>
                  <a:lnTo>
                    <a:pt x="3905" y="20"/>
                  </a:lnTo>
                  <a:lnTo>
                    <a:pt x="3911" y="19"/>
                  </a:lnTo>
                  <a:lnTo>
                    <a:pt x="3909" y="17"/>
                  </a:lnTo>
                  <a:lnTo>
                    <a:pt x="3911" y="11"/>
                  </a:lnTo>
                  <a:lnTo>
                    <a:pt x="3915" y="6"/>
                  </a:lnTo>
                  <a:lnTo>
                    <a:pt x="3918" y="4"/>
                  </a:lnTo>
                  <a:lnTo>
                    <a:pt x="3926" y="2"/>
                  </a:lnTo>
                  <a:close/>
                  <a:moveTo>
                    <a:pt x="3496" y="2"/>
                  </a:moveTo>
                  <a:lnTo>
                    <a:pt x="3503" y="4"/>
                  </a:lnTo>
                  <a:lnTo>
                    <a:pt x="3507" y="6"/>
                  </a:lnTo>
                  <a:lnTo>
                    <a:pt x="3510" y="11"/>
                  </a:lnTo>
                  <a:lnTo>
                    <a:pt x="3512" y="17"/>
                  </a:lnTo>
                  <a:lnTo>
                    <a:pt x="3510" y="19"/>
                  </a:lnTo>
                  <a:lnTo>
                    <a:pt x="3514" y="19"/>
                  </a:lnTo>
                  <a:lnTo>
                    <a:pt x="3518" y="20"/>
                  </a:lnTo>
                  <a:lnTo>
                    <a:pt x="3521" y="19"/>
                  </a:lnTo>
                  <a:lnTo>
                    <a:pt x="3525" y="19"/>
                  </a:lnTo>
                  <a:lnTo>
                    <a:pt x="3525" y="17"/>
                  </a:lnTo>
                  <a:lnTo>
                    <a:pt x="3525" y="11"/>
                  </a:lnTo>
                  <a:lnTo>
                    <a:pt x="3529" y="6"/>
                  </a:lnTo>
                  <a:lnTo>
                    <a:pt x="3534" y="4"/>
                  </a:lnTo>
                  <a:lnTo>
                    <a:pt x="3540" y="2"/>
                  </a:lnTo>
                  <a:lnTo>
                    <a:pt x="3545" y="4"/>
                  </a:lnTo>
                  <a:lnTo>
                    <a:pt x="3551" y="6"/>
                  </a:lnTo>
                  <a:lnTo>
                    <a:pt x="3553" y="11"/>
                  </a:lnTo>
                  <a:lnTo>
                    <a:pt x="3555" y="17"/>
                  </a:lnTo>
                  <a:lnTo>
                    <a:pt x="3555" y="19"/>
                  </a:lnTo>
                  <a:lnTo>
                    <a:pt x="3558" y="19"/>
                  </a:lnTo>
                  <a:lnTo>
                    <a:pt x="3560" y="20"/>
                  </a:lnTo>
                  <a:lnTo>
                    <a:pt x="3564" y="19"/>
                  </a:lnTo>
                  <a:lnTo>
                    <a:pt x="3567" y="19"/>
                  </a:lnTo>
                  <a:lnTo>
                    <a:pt x="3567" y="17"/>
                  </a:lnTo>
                  <a:lnTo>
                    <a:pt x="3567" y="11"/>
                  </a:lnTo>
                  <a:lnTo>
                    <a:pt x="3571" y="6"/>
                  </a:lnTo>
                  <a:lnTo>
                    <a:pt x="3577" y="4"/>
                  </a:lnTo>
                  <a:lnTo>
                    <a:pt x="3582" y="2"/>
                  </a:lnTo>
                  <a:lnTo>
                    <a:pt x="3588" y="4"/>
                  </a:lnTo>
                  <a:lnTo>
                    <a:pt x="3593" y="6"/>
                  </a:lnTo>
                  <a:lnTo>
                    <a:pt x="3595" y="11"/>
                  </a:lnTo>
                  <a:lnTo>
                    <a:pt x="3597" y="17"/>
                  </a:lnTo>
                  <a:lnTo>
                    <a:pt x="3597" y="19"/>
                  </a:lnTo>
                  <a:lnTo>
                    <a:pt x="3600" y="19"/>
                  </a:lnTo>
                  <a:lnTo>
                    <a:pt x="3602" y="20"/>
                  </a:lnTo>
                  <a:lnTo>
                    <a:pt x="3606" y="19"/>
                  </a:lnTo>
                  <a:lnTo>
                    <a:pt x="3610" y="19"/>
                  </a:lnTo>
                  <a:lnTo>
                    <a:pt x="3610" y="17"/>
                  </a:lnTo>
                  <a:lnTo>
                    <a:pt x="3611" y="11"/>
                  </a:lnTo>
                  <a:lnTo>
                    <a:pt x="3613" y="6"/>
                  </a:lnTo>
                  <a:lnTo>
                    <a:pt x="3619" y="4"/>
                  </a:lnTo>
                  <a:lnTo>
                    <a:pt x="3624" y="2"/>
                  </a:lnTo>
                  <a:lnTo>
                    <a:pt x="3630" y="4"/>
                  </a:lnTo>
                  <a:lnTo>
                    <a:pt x="3635" y="6"/>
                  </a:lnTo>
                  <a:lnTo>
                    <a:pt x="3639" y="11"/>
                  </a:lnTo>
                  <a:lnTo>
                    <a:pt x="3639" y="17"/>
                  </a:lnTo>
                  <a:lnTo>
                    <a:pt x="3639" y="19"/>
                  </a:lnTo>
                  <a:lnTo>
                    <a:pt x="3643" y="19"/>
                  </a:lnTo>
                  <a:lnTo>
                    <a:pt x="3646" y="20"/>
                  </a:lnTo>
                  <a:lnTo>
                    <a:pt x="3648" y="19"/>
                  </a:lnTo>
                  <a:lnTo>
                    <a:pt x="3652" y="19"/>
                  </a:lnTo>
                  <a:lnTo>
                    <a:pt x="3652" y="17"/>
                  </a:lnTo>
                  <a:lnTo>
                    <a:pt x="3654" y="11"/>
                  </a:lnTo>
                  <a:lnTo>
                    <a:pt x="3657" y="6"/>
                  </a:lnTo>
                  <a:lnTo>
                    <a:pt x="3661" y="4"/>
                  </a:lnTo>
                  <a:lnTo>
                    <a:pt x="3667" y="2"/>
                  </a:lnTo>
                  <a:lnTo>
                    <a:pt x="3674" y="4"/>
                  </a:lnTo>
                  <a:lnTo>
                    <a:pt x="3678" y="6"/>
                  </a:lnTo>
                  <a:lnTo>
                    <a:pt x="3681" y="11"/>
                  </a:lnTo>
                  <a:lnTo>
                    <a:pt x="3683" y="17"/>
                  </a:lnTo>
                  <a:lnTo>
                    <a:pt x="3683" y="19"/>
                  </a:lnTo>
                  <a:lnTo>
                    <a:pt x="3685" y="19"/>
                  </a:lnTo>
                  <a:lnTo>
                    <a:pt x="3689" y="20"/>
                  </a:lnTo>
                  <a:lnTo>
                    <a:pt x="3692" y="19"/>
                  </a:lnTo>
                  <a:lnTo>
                    <a:pt x="3696" y="19"/>
                  </a:lnTo>
                  <a:lnTo>
                    <a:pt x="3696" y="17"/>
                  </a:lnTo>
                  <a:lnTo>
                    <a:pt x="3698" y="11"/>
                  </a:lnTo>
                  <a:lnTo>
                    <a:pt x="3700" y="6"/>
                  </a:lnTo>
                  <a:lnTo>
                    <a:pt x="3705" y="4"/>
                  </a:lnTo>
                  <a:lnTo>
                    <a:pt x="3711" y="2"/>
                  </a:lnTo>
                  <a:lnTo>
                    <a:pt x="3716" y="4"/>
                  </a:lnTo>
                  <a:lnTo>
                    <a:pt x="3722" y="6"/>
                  </a:lnTo>
                  <a:lnTo>
                    <a:pt x="3725" y="11"/>
                  </a:lnTo>
                  <a:lnTo>
                    <a:pt x="3725" y="17"/>
                  </a:lnTo>
                  <a:lnTo>
                    <a:pt x="3725" y="19"/>
                  </a:lnTo>
                  <a:lnTo>
                    <a:pt x="3731" y="20"/>
                  </a:lnTo>
                  <a:lnTo>
                    <a:pt x="3735" y="22"/>
                  </a:lnTo>
                  <a:lnTo>
                    <a:pt x="3736" y="28"/>
                  </a:lnTo>
                  <a:lnTo>
                    <a:pt x="3738" y="33"/>
                  </a:lnTo>
                  <a:lnTo>
                    <a:pt x="3736" y="39"/>
                  </a:lnTo>
                  <a:lnTo>
                    <a:pt x="3735" y="43"/>
                  </a:lnTo>
                  <a:lnTo>
                    <a:pt x="3729" y="46"/>
                  </a:lnTo>
                  <a:lnTo>
                    <a:pt x="3724" y="48"/>
                  </a:lnTo>
                  <a:lnTo>
                    <a:pt x="3718" y="46"/>
                  </a:lnTo>
                  <a:lnTo>
                    <a:pt x="3714" y="44"/>
                  </a:lnTo>
                  <a:lnTo>
                    <a:pt x="3711" y="41"/>
                  </a:lnTo>
                  <a:lnTo>
                    <a:pt x="3707" y="44"/>
                  </a:lnTo>
                  <a:lnTo>
                    <a:pt x="3703" y="46"/>
                  </a:lnTo>
                  <a:lnTo>
                    <a:pt x="3698" y="48"/>
                  </a:lnTo>
                  <a:lnTo>
                    <a:pt x="3692" y="46"/>
                  </a:lnTo>
                  <a:lnTo>
                    <a:pt x="3689" y="44"/>
                  </a:lnTo>
                  <a:lnTo>
                    <a:pt x="3685" y="46"/>
                  </a:lnTo>
                  <a:lnTo>
                    <a:pt x="3679" y="48"/>
                  </a:lnTo>
                  <a:lnTo>
                    <a:pt x="3676" y="46"/>
                  </a:lnTo>
                  <a:lnTo>
                    <a:pt x="3670" y="44"/>
                  </a:lnTo>
                  <a:lnTo>
                    <a:pt x="3667" y="41"/>
                  </a:lnTo>
                  <a:lnTo>
                    <a:pt x="3665" y="44"/>
                  </a:lnTo>
                  <a:lnTo>
                    <a:pt x="3659" y="46"/>
                  </a:lnTo>
                  <a:lnTo>
                    <a:pt x="3656" y="48"/>
                  </a:lnTo>
                  <a:lnTo>
                    <a:pt x="3650" y="46"/>
                  </a:lnTo>
                  <a:lnTo>
                    <a:pt x="3646" y="44"/>
                  </a:lnTo>
                  <a:lnTo>
                    <a:pt x="3641" y="46"/>
                  </a:lnTo>
                  <a:lnTo>
                    <a:pt x="3637" y="48"/>
                  </a:lnTo>
                  <a:lnTo>
                    <a:pt x="3632" y="46"/>
                  </a:lnTo>
                  <a:lnTo>
                    <a:pt x="3628" y="44"/>
                  </a:lnTo>
                  <a:lnTo>
                    <a:pt x="3624" y="41"/>
                  </a:lnTo>
                  <a:lnTo>
                    <a:pt x="3621" y="44"/>
                  </a:lnTo>
                  <a:lnTo>
                    <a:pt x="3617" y="46"/>
                  </a:lnTo>
                  <a:lnTo>
                    <a:pt x="3611" y="48"/>
                  </a:lnTo>
                  <a:lnTo>
                    <a:pt x="3608" y="46"/>
                  </a:lnTo>
                  <a:lnTo>
                    <a:pt x="3602" y="44"/>
                  </a:lnTo>
                  <a:lnTo>
                    <a:pt x="3599" y="46"/>
                  </a:lnTo>
                  <a:lnTo>
                    <a:pt x="3595" y="48"/>
                  </a:lnTo>
                  <a:lnTo>
                    <a:pt x="3589" y="46"/>
                  </a:lnTo>
                  <a:lnTo>
                    <a:pt x="3586" y="44"/>
                  </a:lnTo>
                  <a:lnTo>
                    <a:pt x="3582" y="41"/>
                  </a:lnTo>
                  <a:lnTo>
                    <a:pt x="3578" y="44"/>
                  </a:lnTo>
                  <a:lnTo>
                    <a:pt x="3575" y="46"/>
                  </a:lnTo>
                  <a:lnTo>
                    <a:pt x="3569" y="48"/>
                  </a:lnTo>
                  <a:lnTo>
                    <a:pt x="3566" y="46"/>
                  </a:lnTo>
                  <a:lnTo>
                    <a:pt x="3560" y="44"/>
                  </a:lnTo>
                  <a:lnTo>
                    <a:pt x="3556" y="46"/>
                  </a:lnTo>
                  <a:lnTo>
                    <a:pt x="3553" y="48"/>
                  </a:lnTo>
                  <a:lnTo>
                    <a:pt x="3547" y="46"/>
                  </a:lnTo>
                  <a:lnTo>
                    <a:pt x="3544" y="44"/>
                  </a:lnTo>
                  <a:lnTo>
                    <a:pt x="3540" y="41"/>
                  </a:lnTo>
                  <a:lnTo>
                    <a:pt x="3536" y="44"/>
                  </a:lnTo>
                  <a:lnTo>
                    <a:pt x="3532" y="46"/>
                  </a:lnTo>
                  <a:lnTo>
                    <a:pt x="3527" y="48"/>
                  </a:lnTo>
                  <a:lnTo>
                    <a:pt x="3521" y="46"/>
                  </a:lnTo>
                  <a:lnTo>
                    <a:pt x="3518" y="44"/>
                  </a:lnTo>
                  <a:lnTo>
                    <a:pt x="3514" y="46"/>
                  </a:lnTo>
                  <a:lnTo>
                    <a:pt x="3509" y="48"/>
                  </a:lnTo>
                  <a:lnTo>
                    <a:pt x="3503" y="46"/>
                  </a:lnTo>
                  <a:lnTo>
                    <a:pt x="3499" y="44"/>
                  </a:lnTo>
                  <a:lnTo>
                    <a:pt x="3496" y="41"/>
                  </a:lnTo>
                  <a:lnTo>
                    <a:pt x="3494" y="44"/>
                  </a:lnTo>
                  <a:lnTo>
                    <a:pt x="3488" y="46"/>
                  </a:lnTo>
                  <a:lnTo>
                    <a:pt x="3483" y="48"/>
                  </a:lnTo>
                  <a:lnTo>
                    <a:pt x="3477" y="46"/>
                  </a:lnTo>
                  <a:lnTo>
                    <a:pt x="3474" y="43"/>
                  </a:lnTo>
                  <a:lnTo>
                    <a:pt x="3470" y="39"/>
                  </a:lnTo>
                  <a:lnTo>
                    <a:pt x="3468" y="33"/>
                  </a:lnTo>
                  <a:lnTo>
                    <a:pt x="3470" y="28"/>
                  </a:lnTo>
                  <a:lnTo>
                    <a:pt x="3472" y="22"/>
                  </a:lnTo>
                  <a:lnTo>
                    <a:pt x="3477" y="20"/>
                  </a:lnTo>
                  <a:lnTo>
                    <a:pt x="3481" y="19"/>
                  </a:lnTo>
                  <a:lnTo>
                    <a:pt x="3481" y="17"/>
                  </a:lnTo>
                  <a:lnTo>
                    <a:pt x="3483" y="11"/>
                  </a:lnTo>
                  <a:lnTo>
                    <a:pt x="3487" y="6"/>
                  </a:lnTo>
                  <a:lnTo>
                    <a:pt x="3490" y="4"/>
                  </a:lnTo>
                  <a:lnTo>
                    <a:pt x="3496" y="2"/>
                  </a:lnTo>
                  <a:close/>
                  <a:moveTo>
                    <a:pt x="329" y="2"/>
                  </a:moveTo>
                  <a:lnTo>
                    <a:pt x="334" y="2"/>
                  </a:lnTo>
                  <a:lnTo>
                    <a:pt x="340" y="6"/>
                  </a:lnTo>
                  <a:lnTo>
                    <a:pt x="342" y="11"/>
                  </a:lnTo>
                  <a:lnTo>
                    <a:pt x="344" y="17"/>
                  </a:lnTo>
                  <a:lnTo>
                    <a:pt x="344" y="17"/>
                  </a:lnTo>
                  <a:lnTo>
                    <a:pt x="347" y="19"/>
                  </a:lnTo>
                  <a:lnTo>
                    <a:pt x="351" y="17"/>
                  </a:lnTo>
                  <a:lnTo>
                    <a:pt x="351" y="17"/>
                  </a:lnTo>
                  <a:lnTo>
                    <a:pt x="351" y="11"/>
                  </a:lnTo>
                  <a:lnTo>
                    <a:pt x="355" y="6"/>
                  </a:lnTo>
                  <a:lnTo>
                    <a:pt x="360" y="2"/>
                  </a:lnTo>
                  <a:lnTo>
                    <a:pt x="366" y="2"/>
                  </a:lnTo>
                  <a:lnTo>
                    <a:pt x="371" y="2"/>
                  </a:lnTo>
                  <a:lnTo>
                    <a:pt x="377" y="6"/>
                  </a:lnTo>
                  <a:lnTo>
                    <a:pt x="378" y="11"/>
                  </a:lnTo>
                  <a:lnTo>
                    <a:pt x="380" y="17"/>
                  </a:lnTo>
                  <a:lnTo>
                    <a:pt x="380" y="17"/>
                  </a:lnTo>
                  <a:lnTo>
                    <a:pt x="386" y="19"/>
                  </a:lnTo>
                  <a:lnTo>
                    <a:pt x="390" y="22"/>
                  </a:lnTo>
                  <a:lnTo>
                    <a:pt x="391" y="26"/>
                  </a:lnTo>
                  <a:lnTo>
                    <a:pt x="393" y="32"/>
                  </a:lnTo>
                  <a:lnTo>
                    <a:pt x="391" y="37"/>
                  </a:lnTo>
                  <a:lnTo>
                    <a:pt x="388" y="43"/>
                  </a:lnTo>
                  <a:lnTo>
                    <a:pt x="384" y="46"/>
                  </a:lnTo>
                  <a:lnTo>
                    <a:pt x="378" y="46"/>
                  </a:lnTo>
                  <a:lnTo>
                    <a:pt x="373" y="46"/>
                  </a:lnTo>
                  <a:lnTo>
                    <a:pt x="369" y="44"/>
                  </a:lnTo>
                  <a:lnTo>
                    <a:pt x="366" y="39"/>
                  </a:lnTo>
                  <a:lnTo>
                    <a:pt x="362" y="44"/>
                  </a:lnTo>
                  <a:lnTo>
                    <a:pt x="358" y="46"/>
                  </a:lnTo>
                  <a:lnTo>
                    <a:pt x="353" y="46"/>
                  </a:lnTo>
                  <a:lnTo>
                    <a:pt x="347" y="46"/>
                  </a:lnTo>
                  <a:lnTo>
                    <a:pt x="342" y="46"/>
                  </a:lnTo>
                  <a:lnTo>
                    <a:pt x="336" y="46"/>
                  </a:lnTo>
                  <a:lnTo>
                    <a:pt x="331" y="44"/>
                  </a:lnTo>
                  <a:lnTo>
                    <a:pt x="329" y="39"/>
                  </a:lnTo>
                  <a:lnTo>
                    <a:pt x="325" y="44"/>
                  </a:lnTo>
                  <a:lnTo>
                    <a:pt x="322" y="46"/>
                  </a:lnTo>
                  <a:lnTo>
                    <a:pt x="316" y="46"/>
                  </a:lnTo>
                  <a:lnTo>
                    <a:pt x="311" y="46"/>
                  </a:lnTo>
                  <a:lnTo>
                    <a:pt x="305" y="43"/>
                  </a:lnTo>
                  <a:lnTo>
                    <a:pt x="301" y="37"/>
                  </a:lnTo>
                  <a:lnTo>
                    <a:pt x="301" y="32"/>
                  </a:lnTo>
                  <a:lnTo>
                    <a:pt x="301" y="26"/>
                  </a:lnTo>
                  <a:lnTo>
                    <a:pt x="305" y="22"/>
                  </a:lnTo>
                  <a:lnTo>
                    <a:pt x="309" y="19"/>
                  </a:lnTo>
                  <a:lnTo>
                    <a:pt x="314" y="17"/>
                  </a:lnTo>
                  <a:lnTo>
                    <a:pt x="314" y="17"/>
                  </a:lnTo>
                  <a:lnTo>
                    <a:pt x="314" y="11"/>
                  </a:lnTo>
                  <a:lnTo>
                    <a:pt x="318" y="6"/>
                  </a:lnTo>
                  <a:lnTo>
                    <a:pt x="323" y="2"/>
                  </a:lnTo>
                  <a:lnTo>
                    <a:pt x="329" y="2"/>
                  </a:lnTo>
                  <a:close/>
                  <a:moveTo>
                    <a:pt x="1786" y="2"/>
                  </a:moveTo>
                  <a:lnTo>
                    <a:pt x="1791" y="2"/>
                  </a:lnTo>
                  <a:lnTo>
                    <a:pt x="1797" y="6"/>
                  </a:lnTo>
                  <a:lnTo>
                    <a:pt x="1800" y="11"/>
                  </a:lnTo>
                  <a:lnTo>
                    <a:pt x="1800" y="17"/>
                  </a:lnTo>
                  <a:lnTo>
                    <a:pt x="1800" y="17"/>
                  </a:lnTo>
                  <a:lnTo>
                    <a:pt x="1806" y="19"/>
                  </a:lnTo>
                  <a:lnTo>
                    <a:pt x="1811" y="17"/>
                  </a:lnTo>
                  <a:lnTo>
                    <a:pt x="1811" y="17"/>
                  </a:lnTo>
                  <a:lnTo>
                    <a:pt x="1811" y="11"/>
                  </a:lnTo>
                  <a:lnTo>
                    <a:pt x="1815" y="6"/>
                  </a:lnTo>
                  <a:lnTo>
                    <a:pt x="1820" y="2"/>
                  </a:lnTo>
                  <a:lnTo>
                    <a:pt x="1826" y="2"/>
                  </a:lnTo>
                  <a:lnTo>
                    <a:pt x="1831" y="2"/>
                  </a:lnTo>
                  <a:lnTo>
                    <a:pt x="1837" y="6"/>
                  </a:lnTo>
                  <a:lnTo>
                    <a:pt x="1839" y="11"/>
                  </a:lnTo>
                  <a:lnTo>
                    <a:pt x="1841" y="17"/>
                  </a:lnTo>
                  <a:lnTo>
                    <a:pt x="1841" y="17"/>
                  </a:lnTo>
                  <a:lnTo>
                    <a:pt x="1844" y="19"/>
                  </a:lnTo>
                  <a:lnTo>
                    <a:pt x="1846" y="20"/>
                  </a:lnTo>
                  <a:lnTo>
                    <a:pt x="1850" y="19"/>
                  </a:lnTo>
                  <a:lnTo>
                    <a:pt x="1854" y="17"/>
                  </a:lnTo>
                  <a:lnTo>
                    <a:pt x="1854" y="17"/>
                  </a:lnTo>
                  <a:lnTo>
                    <a:pt x="1855" y="11"/>
                  </a:lnTo>
                  <a:lnTo>
                    <a:pt x="1857" y="6"/>
                  </a:lnTo>
                  <a:lnTo>
                    <a:pt x="1863" y="2"/>
                  </a:lnTo>
                  <a:lnTo>
                    <a:pt x="1868" y="2"/>
                  </a:lnTo>
                  <a:lnTo>
                    <a:pt x="1874" y="2"/>
                  </a:lnTo>
                  <a:lnTo>
                    <a:pt x="1879" y="6"/>
                  </a:lnTo>
                  <a:lnTo>
                    <a:pt x="1883" y="11"/>
                  </a:lnTo>
                  <a:lnTo>
                    <a:pt x="1883" y="17"/>
                  </a:lnTo>
                  <a:lnTo>
                    <a:pt x="1883" y="17"/>
                  </a:lnTo>
                  <a:lnTo>
                    <a:pt x="1887" y="19"/>
                  </a:lnTo>
                  <a:lnTo>
                    <a:pt x="1890" y="20"/>
                  </a:lnTo>
                  <a:lnTo>
                    <a:pt x="1892" y="19"/>
                  </a:lnTo>
                  <a:lnTo>
                    <a:pt x="1896" y="17"/>
                  </a:lnTo>
                  <a:lnTo>
                    <a:pt x="1896" y="17"/>
                  </a:lnTo>
                  <a:lnTo>
                    <a:pt x="1898" y="11"/>
                  </a:lnTo>
                  <a:lnTo>
                    <a:pt x="1901" y="6"/>
                  </a:lnTo>
                  <a:lnTo>
                    <a:pt x="1905" y="2"/>
                  </a:lnTo>
                  <a:lnTo>
                    <a:pt x="1910" y="2"/>
                  </a:lnTo>
                  <a:lnTo>
                    <a:pt x="1918" y="2"/>
                  </a:lnTo>
                  <a:lnTo>
                    <a:pt x="1922" y="6"/>
                  </a:lnTo>
                  <a:lnTo>
                    <a:pt x="1925" y="11"/>
                  </a:lnTo>
                  <a:lnTo>
                    <a:pt x="1927" y="17"/>
                  </a:lnTo>
                  <a:lnTo>
                    <a:pt x="1927" y="17"/>
                  </a:lnTo>
                  <a:lnTo>
                    <a:pt x="1929" y="19"/>
                  </a:lnTo>
                  <a:lnTo>
                    <a:pt x="1933" y="20"/>
                  </a:lnTo>
                  <a:lnTo>
                    <a:pt x="1936" y="19"/>
                  </a:lnTo>
                  <a:lnTo>
                    <a:pt x="1940" y="17"/>
                  </a:lnTo>
                  <a:lnTo>
                    <a:pt x="1940" y="17"/>
                  </a:lnTo>
                  <a:lnTo>
                    <a:pt x="1942" y="11"/>
                  </a:lnTo>
                  <a:lnTo>
                    <a:pt x="1944" y="6"/>
                  </a:lnTo>
                  <a:lnTo>
                    <a:pt x="1949" y="2"/>
                  </a:lnTo>
                  <a:lnTo>
                    <a:pt x="1955" y="2"/>
                  </a:lnTo>
                  <a:lnTo>
                    <a:pt x="1960" y="2"/>
                  </a:lnTo>
                  <a:lnTo>
                    <a:pt x="1966" y="6"/>
                  </a:lnTo>
                  <a:lnTo>
                    <a:pt x="1969" y="11"/>
                  </a:lnTo>
                  <a:lnTo>
                    <a:pt x="1969" y="17"/>
                  </a:lnTo>
                  <a:lnTo>
                    <a:pt x="1969" y="17"/>
                  </a:lnTo>
                  <a:lnTo>
                    <a:pt x="1973" y="19"/>
                  </a:lnTo>
                  <a:lnTo>
                    <a:pt x="1977" y="20"/>
                  </a:lnTo>
                  <a:lnTo>
                    <a:pt x="1978" y="19"/>
                  </a:lnTo>
                  <a:lnTo>
                    <a:pt x="1982" y="17"/>
                  </a:lnTo>
                  <a:lnTo>
                    <a:pt x="1982" y="17"/>
                  </a:lnTo>
                  <a:lnTo>
                    <a:pt x="1984" y="11"/>
                  </a:lnTo>
                  <a:lnTo>
                    <a:pt x="1986" y="6"/>
                  </a:lnTo>
                  <a:lnTo>
                    <a:pt x="1991" y="2"/>
                  </a:lnTo>
                  <a:lnTo>
                    <a:pt x="1997" y="2"/>
                  </a:lnTo>
                  <a:lnTo>
                    <a:pt x="2002" y="2"/>
                  </a:lnTo>
                  <a:lnTo>
                    <a:pt x="2008" y="6"/>
                  </a:lnTo>
                  <a:lnTo>
                    <a:pt x="2012" y="11"/>
                  </a:lnTo>
                  <a:lnTo>
                    <a:pt x="2012" y="17"/>
                  </a:lnTo>
                  <a:lnTo>
                    <a:pt x="2012" y="17"/>
                  </a:lnTo>
                  <a:lnTo>
                    <a:pt x="2015" y="19"/>
                  </a:lnTo>
                  <a:lnTo>
                    <a:pt x="2019" y="20"/>
                  </a:lnTo>
                  <a:lnTo>
                    <a:pt x="2023" y="19"/>
                  </a:lnTo>
                  <a:lnTo>
                    <a:pt x="2024" y="17"/>
                  </a:lnTo>
                  <a:lnTo>
                    <a:pt x="2024" y="17"/>
                  </a:lnTo>
                  <a:lnTo>
                    <a:pt x="2026" y="11"/>
                  </a:lnTo>
                  <a:lnTo>
                    <a:pt x="2030" y="6"/>
                  </a:lnTo>
                  <a:lnTo>
                    <a:pt x="2034" y="2"/>
                  </a:lnTo>
                  <a:lnTo>
                    <a:pt x="2041" y="2"/>
                  </a:lnTo>
                  <a:lnTo>
                    <a:pt x="2046" y="2"/>
                  </a:lnTo>
                  <a:lnTo>
                    <a:pt x="2050" y="6"/>
                  </a:lnTo>
                  <a:lnTo>
                    <a:pt x="2054" y="11"/>
                  </a:lnTo>
                  <a:lnTo>
                    <a:pt x="2056" y="17"/>
                  </a:lnTo>
                  <a:lnTo>
                    <a:pt x="2056" y="17"/>
                  </a:lnTo>
                  <a:lnTo>
                    <a:pt x="2057" y="19"/>
                  </a:lnTo>
                  <a:lnTo>
                    <a:pt x="2061" y="20"/>
                  </a:lnTo>
                  <a:lnTo>
                    <a:pt x="2065" y="19"/>
                  </a:lnTo>
                  <a:lnTo>
                    <a:pt x="2068" y="17"/>
                  </a:lnTo>
                  <a:lnTo>
                    <a:pt x="2068" y="17"/>
                  </a:lnTo>
                  <a:lnTo>
                    <a:pt x="2068" y="11"/>
                  </a:lnTo>
                  <a:lnTo>
                    <a:pt x="2072" y="6"/>
                  </a:lnTo>
                  <a:lnTo>
                    <a:pt x="2076" y="2"/>
                  </a:lnTo>
                  <a:lnTo>
                    <a:pt x="2083" y="2"/>
                  </a:lnTo>
                  <a:lnTo>
                    <a:pt x="2089" y="2"/>
                  </a:lnTo>
                  <a:lnTo>
                    <a:pt x="2092" y="6"/>
                  </a:lnTo>
                  <a:lnTo>
                    <a:pt x="2096" y="11"/>
                  </a:lnTo>
                  <a:lnTo>
                    <a:pt x="2098" y="17"/>
                  </a:lnTo>
                  <a:lnTo>
                    <a:pt x="2098" y="17"/>
                  </a:lnTo>
                  <a:lnTo>
                    <a:pt x="2102" y="19"/>
                  </a:lnTo>
                  <a:lnTo>
                    <a:pt x="2103" y="20"/>
                  </a:lnTo>
                  <a:lnTo>
                    <a:pt x="2107" y="19"/>
                  </a:lnTo>
                  <a:lnTo>
                    <a:pt x="2111" y="17"/>
                  </a:lnTo>
                  <a:lnTo>
                    <a:pt x="2111" y="17"/>
                  </a:lnTo>
                  <a:lnTo>
                    <a:pt x="2113" y="11"/>
                  </a:lnTo>
                  <a:lnTo>
                    <a:pt x="2114" y="6"/>
                  </a:lnTo>
                  <a:lnTo>
                    <a:pt x="2120" y="2"/>
                  </a:lnTo>
                  <a:lnTo>
                    <a:pt x="2125" y="2"/>
                  </a:lnTo>
                  <a:lnTo>
                    <a:pt x="2131" y="2"/>
                  </a:lnTo>
                  <a:lnTo>
                    <a:pt x="2136" y="6"/>
                  </a:lnTo>
                  <a:lnTo>
                    <a:pt x="2140" y="11"/>
                  </a:lnTo>
                  <a:lnTo>
                    <a:pt x="2140" y="17"/>
                  </a:lnTo>
                  <a:lnTo>
                    <a:pt x="2140" y="17"/>
                  </a:lnTo>
                  <a:lnTo>
                    <a:pt x="2144" y="19"/>
                  </a:lnTo>
                  <a:lnTo>
                    <a:pt x="2147" y="20"/>
                  </a:lnTo>
                  <a:lnTo>
                    <a:pt x="2151" y="19"/>
                  </a:lnTo>
                  <a:lnTo>
                    <a:pt x="2155" y="17"/>
                  </a:lnTo>
                  <a:lnTo>
                    <a:pt x="2155" y="17"/>
                  </a:lnTo>
                  <a:lnTo>
                    <a:pt x="2157" y="11"/>
                  </a:lnTo>
                  <a:lnTo>
                    <a:pt x="2158" y="6"/>
                  </a:lnTo>
                  <a:lnTo>
                    <a:pt x="2164" y="2"/>
                  </a:lnTo>
                  <a:lnTo>
                    <a:pt x="2169" y="2"/>
                  </a:lnTo>
                  <a:lnTo>
                    <a:pt x="2175" y="2"/>
                  </a:lnTo>
                  <a:lnTo>
                    <a:pt x="2181" y="6"/>
                  </a:lnTo>
                  <a:lnTo>
                    <a:pt x="2184" y="11"/>
                  </a:lnTo>
                  <a:lnTo>
                    <a:pt x="2184" y="17"/>
                  </a:lnTo>
                  <a:lnTo>
                    <a:pt x="2184" y="17"/>
                  </a:lnTo>
                  <a:lnTo>
                    <a:pt x="2188" y="19"/>
                  </a:lnTo>
                  <a:lnTo>
                    <a:pt x="2192" y="20"/>
                  </a:lnTo>
                  <a:lnTo>
                    <a:pt x="2193" y="19"/>
                  </a:lnTo>
                  <a:lnTo>
                    <a:pt x="2197" y="17"/>
                  </a:lnTo>
                  <a:lnTo>
                    <a:pt x="2197" y="17"/>
                  </a:lnTo>
                  <a:lnTo>
                    <a:pt x="2199" y="11"/>
                  </a:lnTo>
                  <a:lnTo>
                    <a:pt x="2203" y="6"/>
                  </a:lnTo>
                  <a:lnTo>
                    <a:pt x="2206" y="2"/>
                  </a:lnTo>
                  <a:lnTo>
                    <a:pt x="2212" y="2"/>
                  </a:lnTo>
                  <a:lnTo>
                    <a:pt x="2217" y="2"/>
                  </a:lnTo>
                  <a:lnTo>
                    <a:pt x="2223" y="6"/>
                  </a:lnTo>
                  <a:lnTo>
                    <a:pt x="2226" y="11"/>
                  </a:lnTo>
                  <a:lnTo>
                    <a:pt x="2226" y="17"/>
                  </a:lnTo>
                  <a:lnTo>
                    <a:pt x="2226" y="17"/>
                  </a:lnTo>
                  <a:lnTo>
                    <a:pt x="2230" y="19"/>
                  </a:lnTo>
                  <a:lnTo>
                    <a:pt x="2234" y="20"/>
                  </a:lnTo>
                  <a:lnTo>
                    <a:pt x="2237" y="19"/>
                  </a:lnTo>
                  <a:lnTo>
                    <a:pt x="2241" y="17"/>
                  </a:lnTo>
                  <a:lnTo>
                    <a:pt x="2239" y="17"/>
                  </a:lnTo>
                  <a:lnTo>
                    <a:pt x="2241" y="11"/>
                  </a:lnTo>
                  <a:lnTo>
                    <a:pt x="2245" y="6"/>
                  </a:lnTo>
                  <a:lnTo>
                    <a:pt x="2248" y="2"/>
                  </a:lnTo>
                  <a:lnTo>
                    <a:pt x="2256" y="2"/>
                  </a:lnTo>
                  <a:lnTo>
                    <a:pt x="2261" y="2"/>
                  </a:lnTo>
                  <a:lnTo>
                    <a:pt x="2265" y="6"/>
                  </a:lnTo>
                  <a:lnTo>
                    <a:pt x="2269" y="11"/>
                  </a:lnTo>
                  <a:lnTo>
                    <a:pt x="2271" y="17"/>
                  </a:lnTo>
                  <a:lnTo>
                    <a:pt x="2271" y="17"/>
                  </a:lnTo>
                  <a:lnTo>
                    <a:pt x="2274" y="19"/>
                  </a:lnTo>
                  <a:lnTo>
                    <a:pt x="2276" y="20"/>
                  </a:lnTo>
                  <a:lnTo>
                    <a:pt x="2280" y="19"/>
                  </a:lnTo>
                  <a:lnTo>
                    <a:pt x="2283" y="17"/>
                  </a:lnTo>
                  <a:lnTo>
                    <a:pt x="2283" y="17"/>
                  </a:lnTo>
                  <a:lnTo>
                    <a:pt x="2285" y="11"/>
                  </a:lnTo>
                  <a:lnTo>
                    <a:pt x="2287" y="6"/>
                  </a:lnTo>
                  <a:lnTo>
                    <a:pt x="2293" y="2"/>
                  </a:lnTo>
                  <a:lnTo>
                    <a:pt x="2298" y="2"/>
                  </a:lnTo>
                  <a:lnTo>
                    <a:pt x="2304" y="2"/>
                  </a:lnTo>
                  <a:lnTo>
                    <a:pt x="2309" y="6"/>
                  </a:lnTo>
                  <a:lnTo>
                    <a:pt x="2313" y="11"/>
                  </a:lnTo>
                  <a:lnTo>
                    <a:pt x="2313" y="17"/>
                  </a:lnTo>
                  <a:lnTo>
                    <a:pt x="2313" y="17"/>
                  </a:lnTo>
                  <a:lnTo>
                    <a:pt x="2316" y="19"/>
                  </a:lnTo>
                  <a:lnTo>
                    <a:pt x="2320" y="20"/>
                  </a:lnTo>
                  <a:lnTo>
                    <a:pt x="2322" y="19"/>
                  </a:lnTo>
                  <a:lnTo>
                    <a:pt x="2326" y="17"/>
                  </a:lnTo>
                  <a:lnTo>
                    <a:pt x="2326" y="17"/>
                  </a:lnTo>
                  <a:lnTo>
                    <a:pt x="2327" y="11"/>
                  </a:lnTo>
                  <a:lnTo>
                    <a:pt x="2331" y="6"/>
                  </a:lnTo>
                  <a:lnTo>
                    <a:pt x="2335" y="2"/>
                  </a:lnTo>
                  <a:lnTo>
                    <a:pt x="2340" y="2"/>
                  </a:lnTo>
                  <a:lnTo>
                    <a:pt x="2348" y="2"/>
                  </a:lnTo>
                  <a:lnTo>
                    <a:pt x="2351" y="6"/>
                  </a:lnTo>
                  <a:lnTo>
                    <a:pt x="2355" y="11"/>
                  </a:lnTo>
                  <a:lnTo>
                    <a:pt x="2357" y="17"/>
                  </a:lnTo>
                  <a:lnTo>
                    <a:pt x="2355" y="17"/>
                  </a:lnTo>
                  <a:lnTo>
                    <a:pt x="2359" y="19"/>
                  </a:lnTo>
                  <a:lnTo>
                    <a:pt x="2362" y="20"/>
                  </a:lnTo>
                  <a:lnTo>
                    <a:pt x="2366" y="19"/>
                  </a:lnTo>
                  <a:lnTo>
                    <a:pt x="2370" y="17"/>
                  </a:lnTo>
                  <a:lnTo>
                    <a:pt x="2370" y="17"/>
                  </a:lnTo>
                  <a:lnTo>
                    <a:pt x="2370" y="11"/>
                  </a:lnTo>
                  <a:lnTo>
                    <a:pt x="2373" y="6"/>
                  </a:lnTo>
                  <a:lnTo>
                    <a:pt x="2379" y="2"/>
                  </a:lnTo>
                  <a:lnTo>
                    <a:pt x="2384" y="2"/>
                  </a:lnTo>
                  <a:lnTo>
                    <a:pt x="2390" y="2"/>
                  </a:lnTo>
                  <a:lnTo>
                    <a:pt x="2394" y="6"/>
                  </a:lnTo>
                  <a:lnTo>
                    <a:pt x="2397" y="11"/>
                  </a:lnTo>
                  <a:lnTo>
                    <a:pt x="2399" y="17"/>
                  </a:lnTo>
                  <a:lnTo>
                    <a:pt x="2399" y="17"/>
                  </a:lnTo>
                  <a:lnTo>
                    <a:pt x="2403" y="19"/>
                  </a:lnTo>
                  <a:lnTo>
                    <a:pt x="2405" y="20"/>
                  </a:lnTo>
                  <a:lnTo>
                    <a:pt x="2408" y="19"/>
                  </a:lnTo>
                  <a:lnTo>
                    <a:pt x="2412" y="17"/>
                  </a:lnTo>
                  <a:lnTo>
                    <a:pt x="2412" y="17"/>
                  </a:lnTo>
                  <a:lnTo>
                    <a:pt x="2412" y="11"/>
                  </a:lnTo>
                  <a:lnTo>
                    <a:pt x="2416" y="6"/>
                  </a:lnTo>
                  <a:lnTo>
                    <a:pt x="2421" y="2"/>
                  </a:lnTo>
                  <a:lnTo>
                    <a:pt x="2427" y="2"/>
                  </a:lnTo>
                  <a:lnTo>
                    <a:pt x="2432" y="2"/>
                  </a:lnTo>
                  <a:lnTo>
                    <a:pt x="2438" y="6"/>
                  </a:lnTo>
                  <a:lnTo>
                    <a:pt x="2440" y="11"/>
                  </a:lnTo>
                  <a:lnTo>
                    <a:pt x="2441" y="17"/>
                  </a:lnTo>
                  <a:lnTo>
                    <a:pt x="2441" y="17"/>
                  </a:lnTo>
                  <a:lnTo>
                    <a:pt x="2445" y="19"/>
                  </a:lnTo>
                  <a:lnTo>
                    <a:pt x="2447" y="20"/>
                  </a:lnTo>
                  <a:lnTo>
                    <a:pt x="2451" y="19"/>
                  </a:lnTo>
                  <a:lnTo>
                    <a:pt x="2454" y="17"/>
                  </a:lnTo>
                  <a:lnTo>
                    <a:pt x="2454" y="17"/>
                  </a:lnTo>
                  <a:lnTo>
                    <a:pt x="2456" y="11"/>
                  </a:lnTo>
                  <a:lnTo>
                    <a:pt x="2458" y="6"/>
                  </a:lnTo>
                  <a:lnTo>
                    <a:pt x="2463" y="2"/>
                  </a:lnTo>
                  <a:lnTo>
                    <a:pt x="2469" y="2"/>
                  </a:lnTo>
                  <a:lnTo>
                    <a:pt x="2474" y="2"/>
                  </a:lnTo>
                  <a:lnTo>
                    <a:pt x="2480" y="6"/>
                  </a:lnTo>
                  <a:lnTo>
                    <a:pt x="2484" y="11"/>
                  </a:lnTo>
                  <a:lnTo>
                    <a:pt x="2484" y="17"/>
                  </a:lnTo>
                  <a:lnTo>
                    <a:pt x="2484" y="17"/>
                  </a:lnTo>
                  <a:lnTo>
                    <a:pt x="2487" y="19"/>
                  </a:lnTo>
                  <a:lnTo>
                    <a:pt x="2491" y="20"/>
                  </a:lnTo>
                  <a:lnTo>
                    <a:pt x="2495" y="19"/>
                  </a:lnTo>
                  <a:lnTo>
                    <a:pt x="2498" y="17"/>
                  </a:lnTo>
                  <a:lnTo>
                    <a:pt x="2498" y="17"/>
                  </a:lnTo>
                  <a:lnTo>
                    <a:pt x="2498" y="11"/>
                  </a:lnTo>
                  <a:lnTo>
                    <a:pt x="2502" y="6"/>
                  </a:lnTo>
                  <a:lnTo>
                    <a:pt x="2507" y="2"/>
                  </a:lnTo>
                  <a:lnTo>
                    <a:pt x="2513" y="2"/>
                  </a:lnTo>
                  <a:lnTo>
                    <a:pt x="2519" y="2"/>
                  </a:lnTo>
                  <a:lnTo>
                    <a:pt x="2524" y="6"/>
                  </a:lnTo>
                  <a:lnTo>
                    <a:pt x="2526" y="11"/>
                  </a:lnTo>
                  <a:lnTo>
                    <a:pt x="2528" y="17"/>
                  </a:lnTo>
                  <a:lnTo>
                    <a:pt x="2528" y="17"/>
                  </a:lnTo>
                  <a:lnTo>
                    <a:pt x="2531" y="19"/>
                  </a:lnTo>
                  <a:lnTo>
                    <a:pt x="2533" y="20"/>
                  </a:lnTo>
                  <a:lnTo>
                    <a:pt x="2537" y="19"/>
                  </a:lnTo>
                  <a:lnTo>
                    <a:pt x="2541" y="17"/>
                  </a:lnTo>
                  <a:lnTo>
                    <a:pt x="2541" y="17"/>
                  </a:lnTo>
                  <a:lnTo>
                    <a:pt x="2541" y="11"/>
                  </a:lnTo>
                  <a:lnTo>
                    <a:pt x="2544" y="6"/>
                  </a:lnTo>
                  <a:lnTo>
                    <a:pt x="2550" y="2"/>
                  </a:lnTo>
                  <a:lnTo>
                    <a:pt x="2555" y="2"/>
                  </a:lnTo>
                  <a:lnTo>
                    <a:pt x="2561" y="2"/>
                  </a:lnTo>
                  <a:lnTo>
                    <a:pt x="2566" y="6"/>
                  </a:lnTo>
                  <a:lnTo>
                    <a:pt x="2568" y="11"/>
                  </a:lnTo>
                  <a:lnTo>
                    <a:pt x="2570" y="17"/>
                  </a:lnTo>
                  <a:lnTo>
                    <a:pt x="2570" y="17"/>
                  </a:lnTo>
                  <a:lnTo>
                    <a:pt x="2574" y="19"/>
                  </a:lnTo>
                  <a:lnTo>
                    <a:pt x="2577" y="20"/>
                  </a:lnTo>
                  <a:lnTo>
                    <a:pt x="2579" y="19"/>
                  </a:lnTo>
                  <a:lnTo>
                    <a:pt x="2583" y="17"/>
                  </a:lnTo>
                  <a:lnTo>
                    <a:pt x="2583" y="17"/>
                  </a:lnTo>
                  <a:lnTo>
                    <a:pt x="2585" y="11"/>
                  </a:lnTo>
                  <a:lnTo>
                    <a:pt x="2588" y="6"/>
                  </a:lnTo>
                  <a:lnTo>
                    <a:pt x="2592" y="2"/>
                  </a:lnTo>
                  <a:lnTo>
                    <a:pt x="2597" y="2"/>
                  </a:lnTo>
                  <a:lnTo>
                    <a:pt x="2603" y="2"/>
                  </a:lnTo>
                  <a:lnTo>
                    <a:pt x="2609" y="6"/>
                  </a:lnTo>
                  <a:lnTo>
                    <a:pt x="2612" y="11"/>
                  </a:lnTo>
                  <a:lnTo>
                    <a:pt x="2612" y="17"/>
                  </a:lnTo>
                  <a:lnTo>
                    <a:pt x="2612" y="17"/>
                  </a:lnTo>
                  <a:lnTo>
                    <a:pt x="2616" y="19"/>
                  </a:lnTo>
                  <a:lnTo>
                    <a:pt x="2620" y="20"/>
                  </a:lnTo>
                  <a:lnTo>
                    <a:pt x="2621" y="19"/>
                  </a:lnTo>
                  <a:lnTo>
                    <a:pt x="2625" y="17"/>
                  </a:lnTo>
                  <a:lnTo>
                    <a:pt x="2625" y="17"/>
                  </a:lnTo>
                  <a:lnTo>
                    <a:pt x="2627" y="11"/>
                  </a:lnTo>
                  <a:lnTo>
                    <a:pt x="2631" y="6"/>
                  </a:lnTo>
                  <a:lnTo>
                    <a:pt x="2634" y="2"/>
                  </a:lnTo>
                  <a:lnTo>
                    <a:pt x="2640" y="2"/>
                  </a:lnTo>
                  <a:lnTo>
                    <a:pt x="2647" y="2"/>
                  </a:lnTo>
                  <a:lnTo>
                    <a:pt x="2651" y="6"/>
                  </a:lnTo>
                  <a:lnTo>
                    <a:pt x="2654" y="11"/>
                  </a:lnTo>
                  <a:lnTo>
                    <a:pt x="2656" y="17"/>
                  </a:lnTo>
                  <a:lnTo>
                    <a:pt x="2654" y="17"/>
                  </a:lnTo>
                  <a:lnTo>
                    <a:pt x="2658" y="19"/>
                  </a:lnTo>
                  <a:lnTo>
                    <a:pt x="2662" y="20"/>
                  </a:lnTo>
                  <a:lnTo>
                    <a:pt x="2665" y="19"/>
                  </a:lnTo>
                  <a:lnTo>
                    <a:pt x="2669" y="17"/>
                  </a:lnTo>
                  <a:lnTo>
                    <a:pt x="2669" y="17"/>
                  </a:lnTo>
                  <a:lnTo>
                    <a:pt x="2669" y="11"/>
                  </a:lnTo>
                  <a:lnTo>
                    <a:pt x="2673" y="6"/>
                  </a:lnTo>
                  <a:lnTo>
                    <a:pt x="2678" y="2"/>
                  </a:lnTo>
                  <a:lnTo>
                    <a:pt x="2684" y="2"/>
                  </a:lnTo>
                  <a:lnTo>
                    <a:pt x="2689" y="2"/>
                  </a:lnTo>
                  <a:lnTo>
                    <a:pt x="2695" y="6"/>
                  </a:lnTo>
                  <a:lnTo>
                    <a:pt x="2697" y="11"/>
                  </a:lnTo>
                  <a:lnTo>
                    <a:pt x="2699" y="17"/>
                  </a:lnTo>
                  <a:lnTo>
                    <a:pt x="2699" y="17"/>
                  </a:lnTo>
                  <a:lnTo>
                    <a:pt x="2702" y="19"/>
                  </a:lnTo>
                  <a:lnTo>
                    <a:pt x="2706" y="20"/>
                  </a:lnTo>
                  <a:lnTo>
                    <a:pt x="2708" y="19"/>
                  </a:lnTo>
                  <a:lnTo>
                    <a:pt x="2711" y="17"/>
                  </a:lnTo>
                  <a:lnTo>
                    <a:pt x="2711" y="17"/>
                  </a:lnTo>
                  <a:lnTo>
                    <a:pt x="2713" y="11"/>
                  </a:lnTo>
                  <a:lnTo>
                    <a:pt x="2717" y="6"/>
                  </a:lnTo>
                  <a:lnTo>
                    <a:pt x="2721" y="2"/>
                  </a:lnTo>
                  <a:lnTo>
                    <a:pt x="2726" y="2"/>
                  </a:lnTo>
                  <a:lnTo>
                    <a:pt x="2733" y="2"/>
                  </a:lnTo>
                  <a:lnTo>
                    <a:pt x="2737" y="6"/>
                  </a:lnTo>
                  <a:lnTo>
                    <a:pt x="2741" y="11"/>
                  </a:lnTo>
                  <a:lnTo>
                    <a:pt x="2743" y="17"/>
                  </a:lnTo>
                  <a:lnTo>
                    <a:pt x="2741" y="17"/>
                  </a:lnTo>
                  <a:lnTo>
                    <a:pt x="2744" y="19"/>
                  </a:lnTo>
                  <a:lnTo>
                    <a:pt x="2748" y="20"/>
                  </a:lnTo>
                  <a:lnTo>
                    <a:pt x="2752" y="19"/>
                  </a:lnTo>
                  <a:lnTo>
                    <a:pt x="2755" y="17"/>
                  </a:lnTo>
                  <a:lnTo>
                    <a:pt x="2754" y="17"/>
                  </a:lnTo>
                  <a:lnTo>
                    <a:pt x="2755" y="11"/>
                  </a:lnTo>
                  <a:lnTo>
                    <a:pt x="2759" y="6"/>
                  </a:lnTo>
                  <a:lnTo>
                    <a:pt x="2763" y="2"/>
                  </a:lnTo>
                  <a:lnTo>
                    <a:pt x="2770" y="2"/>
                  </a:lnTo>
                  <a:lnTo>
                    <a:pt x="2776" y="2"/>
                  </a:lnTo>
                  <a:lnTo>
                    <a:pt x="2779" y="6"/>
                  </a:lnTo>
                  <a:lnTo>
                    <a:pt x="2783" y="11"/>
                  </a:lnTo>
                  <a:lnTo>
                    <a:pt x="2785" y="17"/>
                  </a:lnTo>
                  <a:lnTo>
                    <a:pt x="2785" y="17"/>
                  </a:lnTo>
                  <a:lnTo>
                    <a:pt x="2789" y="19"/>
                  </a:lnTo>
                  <a:lnTo>
                    <a:pt x="2794" y="22"/>
                  </a:lnTo>
                  <a:lnTo>
                    <a:pt x="2796" y="26"/>
                  </a:lnTo>
                  <a:lnTo>
                    <a:pt x="2798" y="32"/>
                  </a:lnTo>
                  <a:lnTo>
                    <a:pt x="2796" y="37"/>
                  </a:lnTo>
                  <a:lnTo>
                    <a:pt x="2792" y="43"/>
                  </a:lnTo>
                  <a:lnTo>
                    <a:pt x="2789" y="46"/>
                  </a:lnTo>
                  <a:lnTo>
                    <a:pt x="2781" y="46"/>
                  </a:lnTo>
                  <a:lnTo>
                    <a:pt x="2779" y="46"/>
                  </a:lnTo>
                  <a:lnTo>
                    <a:pt x="2781" y="50"/>
                  </a:lnTo>
                  <a:lnTo>
                    <a:pt x="2783" y="54"/>
                  </a:lnTo>
                  <a:lnTo>
                    <a:pt x="2785" y="57"/>
                  </a:lnTo>
                  <a:lnTo>
                    <a:pt x="2785" y="59"/>
                  </a:lnTo>
                  <a:lnTo>
                    <a:pt x="2789" y="59"/>
                  </a:lnTo>
                  <a:lnTo>
                    <a:pt x="2790" y="61"/>
                  </a:lnTo>
                  <a:lnTo>
                    <a:pt x="2794" y="59"/>
                  </a:lnTo>
                  <a:lnTo>
                    <a:pt x="2798" y="59"/>
                  </a:lnTo>
                  <a:lnTo>
                    <a:pt x="2798" y="57"/>
                  </a:lnTo>
                  <a:lnTo>
                    <a:pt x="2800" y="52"/>
                  </a:lnTo>
                  <a:lnTo>
                    <a:pt x="2801" y="46"/>
                  </a:lnTo>
                  <a:lnTo>
                    <a:pt x="2807" y="44"/>
                  </a:lnTo>
                  <a:lnTo>
                    <a:pt x="2812" y="43"/>
                  </a:lnTo>
                  <a:lnTo>
                    <a:pt x="2818" y="44"/>
                  </a:lnTo>
                  <a:lnTo>
                    <a:pt x="2823" y="46"/>
                  </a:lnTo>
                  <a:lnTo>
                    <a:pt x="2827" y="52"/>
                  </a:lnTo>
                  <a:lnTo>
                    <a:pt x="2827" y="57"/>
                  </a:lnTo>
                  <a:lnTo>
                    <a:pt x="2827" y="59"/>
                  </a:lnTo>
                  <a:lnTo>
                    <a:pt x="2833" y="61"/>
                  </a:lnTo>
                  <a:lnTo>
                    <a:pt x="2836" y="63"/>
                  </a:lnTo>
                  <a:lnTo>
                    <a:pt x="2840" y="68"/>
                  </a:lnTo>
                  <a:lnTo>
                    <a:pt x="2840" y="74"/>
                  </a:lnTo>
                  <a:lnTo>
                    <a:pt x="2838" y="79"/>
                  </a:lnTo>
                  <a:lnTo>
                    <a:pt x="2836" y="83"/>
                  </a:lnTo>
                  <a:lnTo>
                    <a:pt x="2831" y="87"/>
                  </a:lnTo>
                  <a:lnTo>
                    <a:pt x="2825" y="88"/>
                  </a:lnTo>
                  <a:lnTo>
                    <a:pt x="2820" y="87"/>
                  </a:lnTo>
                  <a:lnTo>
                    <a:pt x="2816" y="85"/>
                  </a:lnTo>
                  <a:lnTo>
                    <a:pt x="2812" y="81"/>
                  </a:lnTo>
                  <a:lnTo>
                    <a:pt x="2809" y="85"/>
                  </a:lnTo>
                  <a:lnTo>
                    <a:pt x="2805" y="87"/>
                  </a:lnTo>
                  <a:lnTo>
                    <a:pt x="2800" y="88"/>
                  </a:lnTo>
                  <a:lnTo>
                    <a:pt x="2796" y="87"/>
                  </a:lnTo>
                  <a:lnTo>
                    <a:pt x="2790" y="85"/>
                  </a:lnTo>
                  <a:lnTo>
                    <a:pt x="2787" y="87"/>
                  </a:lnTo>
                  <a:lnTo>
                    <a:pt x="2781" y="88"/>
                  </a:lnTo>
                  <a:lnTo>
                    <a:pt x="2778" y="87"/>
                  </a:lnTo>
                  <a:lnTo>
                    <a:pt x="2772" y="85"/>
                  </a:lnTo>
                  <a:lnTo>
                    <a:pt x="2768" y="81"/>
                  </a:lnTo>
                  <a:lnTo>
                    <a:pt x="2766" y="85"/>
                  </a:lnTo>
                  <a:lnTo>
                    <a:pt x="2761" y="87"/>
                  </a:lnTo>
                  <a:lnTo>
                    <a:pt x="2757" y="88"/>
                  </a:lnTo>
                  <a:lnTo>
                    <a:pt x="2752" y="87"/>
                  </a:lnTo>
                  <a:lnTo>
                    <a:pt x="2748" y="85"/>
                  </a:lnTo>
                  <a:lnTo>
                    <a:pt x="2744" y="87"/>
                  </a:lnTo>
                  <a:lnTo>
                    <a:pt x="2739" y="88"/>
                  </a:lnTo>
                  <a:lnTo>
                    <a:pt x="2733" y="87"/>
                  </a:lnTo>
                  <a:lnTo>
                    <a:pt x="2730" y="85"/>
                  </a:lnTo>
                  <a:lnTo>
                    <a:pt x="2726" y="81"/>
                  </a:lnTo>
                  <a:lnTo>
                    <a:pt x="2724" y="85"/>
                  </a:lnTo>
                  <a:lnTo>
                    <a:pt x="2719" y="87"/>
                  </a:lnTo>
                  <a:lnTo>
                    <a:pt x="2713" y="88"/>
                  </a:lnTo>
                  <a:lnTo>
                    <a:pt x="2710" y="87"/>
                  </a:lnTo>
                  <a:lnTo>
                    <a:pt x="2706" y="85"/>
                  </a:lnTo>
                  <a:lnTo>
                    <a:pt x="2700" y="87"/>
                  </a:lnTo>
                  <a:lnTo>
                    <a:pt x="2697" y="88"/>
                  </a:lnTo>
                  <a:lnTo>
                    <a:pt x="2691" y="87"/>
                  </a:lnTo>
                  <a:lnTo>
                    <a:pt x="2688" y="85"/>
                  </a:lnTo>
                  <a:lnTo>
                    <a:pt x="2684" y="81"/>
                  </a:lnTo>
                  <a:lnTo>
                    <a:pt x="2680" y="85"/>
                  </a:lnTo>
                  <a:lnTo>
                    <a:pt x="2676" y="87"/>
                  </a:lnTo>
                  <a:lnTo>
                    <a:pt x="2671" y="88"/>
                  </a:lnTo>
                  <a:lnTo>
                    <a:pt x="2665" y="87"/>
                  </a:lnTo>
                  <a:lnTo>
                    <a:pt x="2662" y="85"/>
                  </a:lnTo>
                  <a:lnTo>
                    <a:pt x="2658" y="87"/>
                  </a:lnTo>
                  <a:lnTo>
                    <a:pt x="2653" y="88"/>
                  </a:lnTo>
                  <a:lnTo>
                    <a:pt x="2647" y="87"/>
                  </a:lnTo>
                  <a:lnTo>
                    <a:pt x="2643" y="85"/>
                  </a:lnTo>
                  <a:lnTo>
                    <a:pt x="2640" y="81"/>
                  </a:lnTo>
                  <a:lnTo>
                    <a:pt x="2638" y="85"/>
                  </a:lnTo>
                  <a:lnTo>
                    <a:pt x="2632" y="87"/>
                  </a:lnTo>
                  <a:lnTo>
                    <a:pt x="2629" y="88"/>
                  </a:lnTo>
                  <a:lnTo>
                    <a:pt x="2623" y="87"/>
                  </a:lnTo>
                  <a:lnTo>
                    <a:pt x="2620" y="85"/>
                  </a:lnTo>
                  <a:lnTo>
                    <a:pt x="2616" y="87"/>
                  </a:lnTo>
                  <a:lnTo>
                    <a:pt x="2610" y="88"/>
                  </a:lnTo>
                  <a:lnTo>
                    <a:pt x="2605" y="87"/>
                  </a:lnTo>
                  <a:lnTo>
                    <a:pt x="2601" y="85"/>
                  </a:lnTo>
                  <a:lnTo>
                    <a:pt x="2597" y="81"/>
                  </a:lnTo>
                  <a:lnTo>
                    <a:pt x="2594" y="85"/>
                  </a:lnTo>
                  <a:lnTo>
                    <a:pt x="2590" y="87"/>
                  </a:lnTo>
                  <a:lnTo>
                    <a:pt x="2585" y="88"/>
                  </a:lnTo>
                  <a:lnTo>
                    <a:pt x="2581" y="87"/>
                  </a:lnTo>
                  <a:lnTo>
                    <a:pt x="2577" y="85"/>
                  </a:lnTo>
                  <a:lnTo>
                    <a:pt x="2572" y="87"/>
                  </a:lnTo>
                  <a:lnTo>
                    <a:pt x="2568" y="88"/>
                  </a:lnTo>
                  <a:lnTo>
                    <a:pt x="2563" y="87"/>
                  </a:lnTo>
                  <a:lnTo>
                    <a:pt x="2557" y="85"/>
                  </a:lnTo>
                  <a:lnTo>
                    <a:pt x="2555" y="81"/>
                  </a:lnTo>
                  <a:lnTo>
                    <a:pt x="2552" y="85"/>
                  </a:lnTo>
                  <a:lnTo>
                    <a:pt x="2548" y="87"/>
                  </a:lnTo>
                  <a:lnTo>
                    <a:pt x="2542" y="88"/>
                  </a:lnTo>
                  <a:lnTo>
                    <a:pt x="2539" y="87"/>
                  </a:lnTo>
                  <a:lnTo>
                    <a:pt x="2533" y="85"/>
                  </a:lnTo>
                  <a:lnTo>
                    <a:pt x="2530" y="87"/>
                  </a:lnTo>
                  <a:lnTo>
                    <a:pt x="2526" y="88"/>
                  </a:lnTo>
                  <a:lnTo>
                    <a:pt x="2520" y="87"/>
                  </a:lnTo>
                  <a:lnTo>
                    <a:pt x="2515" y="85"/>
                  </a:lnTo>
                  <a:lnTo>
                    <a:pt x="2513" y="81"/>
                  </a:lnTo>
                  <a:lnTo>
                    <a:pt x="2509" y="85"/>
                  </a:lnTo>
                  <a:lnTo>
                    <a:pt x="2506" y="87"/>
                  </a:lnTo>
                  <a:lnTo>
                    <a:pt x="2500" y="88"/>
                  </a:lnTo>
                  <a:lnTo>
                    <a:pt x="2495" y="87"/>
                  </a:lnTo>
                  <a:lnTo>
                    <a:pt x="2491" y="85"/>
                  </a:lnTo>
                  <a:lnTo>
                    <a:pt x="2487" y="87"/>
                  </a:lnTo>
                  <a:lnTo>
                    <a:pt x="2482" y="88"/>
                  </a:lnTo>
                  <a:lnTo>
                    <a:pt x="2476" y="87"/>
                  </a:lnTo>
                  <a:lnTo>
                    <a:pt x="2473" y="85"/>
                  </a:lnTo>
                  <a:lnTo>
                    <a:pt x="2469" y="81"/>
                  </a:lnTo>
                  <a:lnTo>
                    <a:pt x="2465" y="85"/>
                  </a:lnTo>
                  <a:lnTo>
                    <a:pt x="2462" y="87"/>
                  </a:lnTo>
                  <a:lnTo>
                    <a:pt x="2456" y="88"/>
                  </a:lnTo>
                  <a:lnTo>
                    <a:pt x="2452" y="87"/>
                  </a:lnTo>
                  <a:lnTo>
                    <a:pt x="2447" y="85"/>
                  </a:lnTo>
                  <a:lnTo>
                    <a:pt x="2443" y="87"/>
                  </a:lnTo>
                  <a:lnTo>
                    <a:pt x="2440" y="88"/>
                  </a:lnTo>
                  <a:lnTo>
                    <a:pt x="2434" y="87"/>
                  </a:lnTo>
                  <a:lnTo>
                    <a:pt x="2430" y="85"/>
                  </a:lnTo>
                  <a:lnTo>
                    <a:pt x="2427" y="81"/>
                  </a:lnTo>
                  <a:lnTo>
                    <a:pt x="2423" y="85"/>
                  </a:lnTo>
                  <a:lnTo>
                    <a:pt x="2419" y="87"/>
                  </a:lnTo>
                  <a:lnTo>
                    <a:pt x="2414" y="88"/>
                  </a:lnTo>
                  <a:lnTo>
                    <a:pt x="2408" y="87"/>
                  </a:lnTo>
                  <a:lnTo>
                    <a:pt x="2405" y="85"/>
                  </a:lnTo>
                  <a:lnTo>
                    <a:pt x="2401" y="87"/>
                  </a:lnTo>
                  <a:lnTo>
                    <a:pt x="2395" y="88"/>
                  </a:lnTo>
                  <a:lnTo>
                    <a:pt x="2392" y="87"/>
                  </a:lnTo>
                  <a:lnTo>
                    <a:pt x="2386" y="85"/>
                  </a:lnTo>
                  <a:lnTo>
                    <a:pt x="2384" y="81"/>
                  </a:lnTo>
                  <a:lnTo>
                    <a:pt x="2381" y="85"/>
                  </a:lnTo>
                  <a:lnTo>
                    <a:pt x="2377" y="87"/>
                  </a:lnTo>
                  <a:lnTo>
                    <a:pt x="2372" y="88"/>
                  </a:lnTo>
                  <a:lnTo>
                    <a:pt x="2366" y="87"/>
                  </a:lnTo>
                  <a:lnTo>
                    <a:pt x="2362" y="85"/>
                  </a:lnTo>
                  <a:lnTo>
                    <a:pt x="2359" y="87"/>
                  </a:lnTo>
                  <a:lnTo>
                    <a:pt x="2353" y="88"/>
                  </a:lnTo>
                  <a:lnTo>
                    <a:pt x="2348" y="87"/>
                  </a:lnTo>
                  <a:lnTo>
                    <a:pt x="2344" y="85"/>
                  </a:lnTo>
                  <a:lnTo>
                    <a:pt x="2340" y="81"/>
                  </a:lnTo>
                  <a:lnTo>
                    <a:pt x="2338" y="85"/>
                  </a:lnTo>
                  <a:lnTo>
                    <a:pt x="2333" y="87"/>
                  </a:lnTo>
                  <a:lnTo>
                    <a:pt x="2327" y="88"/>
                  </a:lnTo>
                  <a:lnTo>
                    <a:pt x="2324" y="87"/>
                  </a:lnTo>
                  <a:lnTo>
                    <a:pt x="2320" y="85"/>
                  </a:lnTo>
                  <a:lnTo>
                    <a:pt x="2316" y="87"/>
                  </a:lnTo>
                  <a:lnTo>
                    <a:pt x="2311" y="88"/>
                  </a:lnTo>
                  <a:lnTo>
                    <a:pt x="2305" y="87"/>
                  </a:lnTo>
                  <a:lnTo>
                    <a:pt x="2302" y="85"/>
                  </a:lnTo>
                  <a:lnTo>
                    <a:pt x="2298" y="81"/>
                  </a:lnTo>
                  <a:lnTo>
                    <a:pt x="2294" y="85"/>
                  </a:lnTo>
                  <a:lnTo>
                    <a:pt x="2291" y="87"/>
                  </a:lnTo>
                  <a:lnTo>
                    <a:pt x="2285" y="88"/>
                  </a:lnTo>
                  <a:lnTo>
                    <a:pt x="2282" y="87"/>
                  </a:lnTo>
                  <a:lnTo>
                    <a:pt x="2276" y="85"/>
                  </a:lnTo>
                  <a:lnTo>
                    <a:pt x="2272" y="87"/>
                  </a:lnTo>
                  <a:lnTo>
                    <a:pt x="2267" y="88"/>
                  </a:lnTo>
                  <a:lnTo>
                    <a:pt x="2263" y="87"/>
                  </a:lnTo>
                  <a:lnTo>
                    <a:pt x="2258" y="85"/>
                  </a:lnTo>
                  <a:lnTo>
                    <a:pt x="2256" y="81"/>
                  </a:lnTo>
                  <a:lnTo>
                    <a:pt x="2252" y="85"/>
                  </a:lnTo>
                  <a:lnTo>
                    <a:pt x="2247" y="87"/>
                  </a:lnTo>
                  <a:lnTo>
                    <a:pt x="2243" y="88"/>
                  </a:lnTo>
                  <a:lnTo>
                    <a:pt x="2237" y="87"/>
                  </a:lnTo>
                  <a:lnTo>
                    <a:pt x="2234" y="85"/>
                  </a:lnTo>
                  <a:lnTo>
                    <a:pt x="2230" y="87"/>
                  </a:lnTo>
                  <a:lnTo>
                    <a:pt x="2225" y="88"/>
                  </a:lnTo>
                  <a:lnTo>
                    <a:pt x="2219" y="87"/>
                  </a:lnTo>
                  <a:lnTo>
                    <a:pt x="2215" y="85"/>
                  </a:lnTo>
                  <a:lnTo>
                    <a:pt x="2212" y="81"/>
                  </a:lnTo>
                  <a:lnTo>
                    <a:pt x="2208" y="85"/>
                  </a:lnTo>
                  <a:lnTo>
                    <a:pt x="2204" y="87"/>
                  </a:lnTo>
                  <a:lnTo>
                    <a:pt x="2199" y="88"/>
                  </a:lnTo>
                  <a:lnTo>
                    <a:pt x="2195" y="87"/>
                  </a:lnTo>
                  <a:lnTo>
                    <a:pt x="2192" y="85"/>
                  </a:lnTo>
                  <a:lnTo>
                    <a:pt x="2186" y="87"/>
                  </a:lnTo>
                  <a:lnTo>
                    <a:pt x="2182" y="88"/>
                  </a:lnTo>
                  <a:lnTo>
                    <a:pt x="2177" y="87"/>
                  </a:lnTo>
                  <a:lnTo>
                    <a:pt x="2173" y="85"/>
                  </a:lnTo>
                  <a:lnTo>
                    <a:pt x="2169" y="81"/>
                  </a:lnTo>
                  <a:lnTo>
                    <a:pt x="2166" y="85"/>
                  </a:lnTo>
                  <a:lnTo>
                    <a:pt x="2162" y="87"/>
                  </a:lnTo>
                  <a:lnTo>
                    <a:pt x="2157" y="88"/>
                  </a:lnTo>
                  <a:lnTo>
                    <a:pt x="2151" y="87"/>
                  </a:lnTo>
                  <a:lnTo>
                    <a:pt x="2147" y="85"/>
                  </a:lnTo>
                  <a:lnTo>
                    <a:pt x="2144" y="87"/>
                  </a:lnTo>
                  <a:lnTo>
                    <a:pt x="2138" y="88"/>
                  </a:lnTo>
                  <a:lnTo>
                    <a:pt x="2133" y="87"/>
                  </a:lnTo>
                  <a:lnTo>
                    <a:pt x="2129" y="85"/>
                  </a:lnTo>
                  <a:lnTo>
                    <a:pt x="2125" y="81"/>
                  </a:lnTo>
                  <a:lnTo>
                    <a:pt x="2122" y="85"/>
                  </a:lnTo>
                  <a:lnTo>
                    <a:pt x="2118" y="87"/>
                  </a:lnTo>
                  <a:lnTo>
                    <a:pt x="2113" y="88"/>
                  </a:lnTo>
                  <a:lnTo>
                    <a:pt x="2109" y="87"/>
                  </a:lnTo>
                  <a:lnTo>
                    <a:pt x="2103" y="85"/>
                  </a:lnTo>
                  <a:lnTo>
                    <a:pt x="2100" y="87"/>
                  </a:lnTo>
                  <a:lnTo>
                    <a:pt x="2094" y="88"/>
                  </a:lnTo>
                  <a:lnTo>
                    <a:pt x="2091" y="87"/>
                  </a:lnTo>
                  <a:lnTo>
                    <a:pt x="2085" y="85"/>
                  </a:lnTo>
                  <a:lnTo>
                    <a:pt x="2083" y="81"/>
                  </a:lnTo>
                  <a:lnTo>
                    <a:pt x="2079" y="85"/>
                  </a:lnTo>
                  <a:lnTo>
                    <a:pt x="2076" y="87"/>
                  </a:lnTo>
                  <a:lnTo>
                    <a:pt x="2070" y="88"/>
                  </a:lnTo>
                  <a:lnTo>
                    <a:pt x="2065" y="87"/>
                  </a:lnTo>
                  <a:lnTo>
                    <a:pt x="2061" y="85"/>
                  </a:lnTo>
                  <a:lnTo>
                    <a:pt x="2057" y="87"/>
                  </a:lnTo>
                  <a:lnTo>
                    <a:pt x="2052" y="88"/>
                  </a:lnTo>
                  <a:lnTo>
                    <a:pt x="2048" y="87"/>
                  </a:lnTo>
                  <a:lnTo>
                    <a:pt x="2043" y="85"/>
                  </a:lnTo>
                  <a:lnTo>
                    <a:pt x="2039" y="81"/>
                  </a:lnTo>
                  <a:lnTo>
                    <a:pt x="2037" y="85"/>
                  </a:lnTo>
                  <a:lnTo>
                    <a:pt x="2032" y="87"/>
                  </a:lnTo>
                  <a:lnTo>
                    <a:pt x="2028" y="88"/>
                  </a:lnTo>
                  <a:lnTo>
                    <a:pt x="2023" y="87"/>
                  </a:lnTo>
                  <a:lnTo>
                    <a:pt x="2019" y="85"/>
                  </a:lnTo>
                  <a:lnTo>
                    <a:pt x="2015" y="87"/>
                  </a:lnTo>
                  <a:lnTo>
                    <a:pt x="2010" y="88"/>
                  </a:lnTo>
                  <a:lnTo>
                    <a:pt x="2004" y="87"/>
                  </a:lnTo>
                  <a:lnTo>
                    <a:pt x="2000" y="85"/>
                  </a:lnTo>
                  <a:lnTo>
                    <a:pt x="1997" y="81"/>
                  </a:lnTo>
                  <a:lnTo>
                    <a:pt x="1993" y="85"/>
                  </a:lnTo>
                  <a:lnTo>
                    <a:pt x="1989" y="87"/>
                  </a:lnTo>
                  <a:lnTo>
                    <a:pt x="1984" y="88"/>
                  </a:lnTo>
                  <a:lnTo>
                    <a:pt x="1980" y="87"/>
                  </a:lnTo>
                  <a:lnTo>
                    <a:pt x="1977" y="85"/>
                  </a:lnTo>
                  <a:lnTo>
                    <a:pt x="1971" y="87"/>
                  </a:lnTo>
                  <a:lnTo>
                    <a:pt x="1967" y="88"/>
                  </a:lnTo>
                  <a:lnTo>
                    <a:pt x="1962" y="87"/>
                  </a:lnTo>
                  <a:lnTo>
                    <a:pt x="1958" y="85"/>
                  </a:lnTo>
                  <a:lnTo>
                    <a:pt x="1955" y="81"/>
                  </a:lnTo>
                  <a:lnTo>
                    <a:pt x="1951" y="85"/>
                  </a:lnTo>
                  <a:lnTo>
                    <a:pt x="1947" y="87"/>
                  </a:lnTo>
                  <a:lnTo>
                    <a:pt x="1942" y="88"/>
                  </a:lnTo>
                  <a:lnTo>
                    <a:pt x="1936" y="87"/>
                  </a:lnTo>
                  <a:lnTo>
                    <a:pt x="1933" y="85"/>
                  </a:lnTo>
                  <a:lnTo>
                    <a:pt x="1929" y="87"/>
                  </a:lnTo>
                  <a:lnTo>
                    <a:pt x="1923" y="88"/>
                  </a:lnTo>
                  <a:lnTo>
                    <a:pt x="1918" y="87"/>
                  </a:lnTo>
                  <a:lnTo>
                    <a:pt x="1914" y="85"/>
                  </a:lnTo>
                  <a:lnTo>
                    <a:pt x="1910" y="81"/>
                  </a:lnTo>
                  <a:lnTo>
                    <a:pt x="1909" y="85"/>
                  </a:lnTo>
                  <a:lnTo>
                    <a:pt x="1903" y="87"/>
                  </a:lnTo>
                  <a:lnTo>
                    <a:pt x="1899" y="88"/>
                  </a:lnTo>
                  <a:lnTo>
                    <a:pt x="1894" y="87"/>
                  </a:lnTo>
                  <a:lnTo>
                    <a:pt x="1890" y="85"/>
                  </a:lnTo>
                  <a:lnTo>
                    <a:pt x="1885" y="87"/>
                  </a:lnTo>
                  <a:lnTo>
                    <a:pt x="1881" y="88"/>
                  </a:lnTo>
                  <a:lnTo>
                    <a:pt x="1876" y="87"/>
                  </a:lnTo>
                  <a:lnTo>
                    <a:pt x="1872" y="85"/>
                  </a:lnTo>
                  <a:lnTo>
                    <a:pt x="1868" y="81"/>
                  </a:lnTo>
                  <a:lnTo>
                    <a:pt x="1865" y="85"/>
                  </a:lnTo>
                  <a:lnTo>
                    <a:pt x="1861" y="87"/>
                  </a:lnTo>
                  <a:lnTo>
                    <a:pt x="1855" y="88"/>
                  </a:lnTo>
                  <a:lnTo>
                    <a:pt x="1852" y="87"/>
                  </a:lnTo>
                  <a:lnTo>
                    <a:pt x="1846" y="85"/>
                  </a:lnTo>
                  <a:lnTo>
                    <a:pt x="1843" y="87"/>
                  </a:lnTo>
                  <a:lnTo>
                    <a:pt x="1839" y="88"/>
                  </a:lnTo>
                  <a:lnTo>
                    <a:pt x="1833" y="87"/>
                  </a:lnTo>
                  <a:lnTo>
                    <a:pt x="1830" y="85"/>
                  </a:lnTo>
                  <a:lnTo>
                    <a:pt x="1826" y="81"/>
                  </a:lnTo>
                  <a:lnTo>
                    <a:pt x="1822" y="85"/>
                  </a:lnTo>
                  <a:lnTo>
                    <a:pt x="1819" y="87"/>
                  </a:lnTo>
                  <a:lnTo>
                    <a:pt x="1813" y="88"/>
                  </a:lnTo>
                  <a:lnTo>
                    <a:pt x="1809" y="87"/>
                  </a:lnTo>
                  <a:lnTo>
                    <a:pt x="1806" y="85"/>
                  </a:lnTo>
                  <a:lnTo>
                    <a:pt x="1802" y="87"/>
                  </a:lnTo>
                  <a:lnTo>
                    <a:pt x="1798" y="88"/>
                  </a:lnTo>
                  <a:lnTo>
                    <a:pt x="1793" y="87"/>
                  </a:lnTo>
                  <a:lnTo>
                    <a:pt x="1789" y="85"/>
                  </a:lnTo>
                  <a:lnTo>
                    <a:pt x="1786" y="81"/>
                  </a:lnTo>
                  <a:lnTo>
                    <a:pt x="1782" y="85"/>
                  </a:lnTo>
                  <a:lnTo>
                    <a:pt x="1778" y="87"/>
                  </a:lnTo>
                  <a:lnTo>
                    <a:pt x="1773" y="88"/>
                  </a:lnTo>
                  <a:lnTo>
                    <a:pt x="1767" y="87"/>
                  </a:lnTo>
                  <a:lnTo>
                    <a:pt x="1762" y="83"/>
                  </a:lnTo>
                  <a:lnTo>
                    <a:pt x="1760" y="79"/>
                  </a:lnTo>
                  <a:lnTo>
                    <a:pt x="1758" y="74"/>
                  </a:lnTo>
                  <a:lnTo>
                    <a:pt x="1758" y="68"/>
                  </a:lnTo>
                  <a:lnTo>
                    <a:pt x="1762" y="63"/>
                  </a:lnTo>
                  <a:lnTo>
                    <a:pt x="1765" y="61"/>
                  </a:lnTo>
                  <a:lnTo>
                    <a:pt x="1771" y="59"/>
                  </a:lnTo>
                  <a:lnTo>
                    <a:pt x="1771" y="57"/>
                  </a:lnTo>
                  <a:lnTo>
                    <a:pt x="1771" y="54"/>
                  </a:lnTo>
                  <a:lnTo>
                    <a:pt x="1773" y="50"/>
                  </a:lnTo>
                  <a:lnTo>
                    <a:pt x="1776" y="46"/>
                  </a:lnTo>
                  <a:lnTo>
                    <a:pt x="1773" y="46"/>
                  </a:lnTo>
                  <a:lnTo>
                    <a:pt x="1767" y="46"/>
                  </a:lnTo>
                  <a:lnTo>
                    <a:pt x="1762" y="43"/>
                  </a:lnTo>
                  <a:lnTo>
                    <a:pt x="1760" y="37"/>
                  </a:lnTo>
                  <a:lnTo>
                    <a:pt x="1758" y="32"/>
                  </a:lnTo>
                  <a:lnTo>
                    <a:pt x="1758" y="26"/>
                  </a:lnTo>
                  <a:lnTo>
                    <a:pt x="1762" y="22"/>
                  </a:lnTo>
                  <a:lnTo>
                    <a:pt x="1765" y="19"/>
                  </a:lnTo>
                  <a:lnTo>
                    <a:pt x="1771" y="17"/>
                  </a:lnTo>
                  <a:lnTo>
                    <a:pt x="1771" y="17"/>
                  </a:lnTo>
                  <a:lnTo>
                    <a:pt x="1771" y="11"/>
                  </a:lnTo>
                  <a:lnTo>
                    <a:pt x="1775" y="6"/>
                  </a:lnTo>
                  <a:lnTo>
                    <a:pt x="1780" y="2"/>
                  </a:lnTo>
                  <a:lnTo>
                    <a:pt x="1786" y="2"/>
                  </a:lnTo>
                  <a:close/>
                  <a:moveTo>
                    <a:pt x="29" y="2"/>
                  </a:moveTo>
                  <a:lnTo>
                    <a:pt x="35" y="2"/>
                  </a:lnTo>
                  <a:lnTo>
                    <a:pt x="39" y="6"/>
                  </a:lnTo>
                  <a:lnTo>
                    <a:pt x="42" y="11"/>
                  </a:lnTo>
                  <a:lnTo>
                    <a:pt x="44" y="17"/>
                  </a:lnTo>
                  <a:lnTo>
                    <a:pt x="44" y="17"/>
                  </a:lnTo>
                  <a:lnTo>
                    <a:pt x="46" y="19"/>
                  </a:lnTo>
                  <a:lnTo>
                    <a:pt x="50" y="20"/>
                  </a:lnTo>
                  <a:lnTo>
                    <a:pt x="53" y="19"/>
                  </a:lnTo>
                  <a:lnTo>
                    <a:pt x="57" y="17"/>
                  </a:lnTo>
                  <a:lnTo>
                    <a:pt x="57" y="17"/>
                  </a:lnTo>
                  <a:lnTo>
                    <a:pt x="57" y="11"/>
                  </a:lnTo>
                  <a:lnTo>
                    <a:pt x="61" y="6"/>
                  </a:lnTo>
                  <a:lnTo>
                    <a:pt x="66" y="2"/>
                  </a:lnTo>
                  <a:lnTo>
                    <a:pt x="72" y="2"/>
                  </a:lnTo>
                  <a:lnTo>
                    <a:pt x="77" y="2"/>
                  </a:lnTo>
                  <a:lnTo>
                    <a:pt x="83" y="6"/>
                  </a:lnTo>
                  <a:lnTo>
                    <a:pt x="85" y="11"/>
                  </a:lnTo>
                  <a:lnTo>
                    <a:pt x="86" y="17"/>
                  </a:lnTo>
                  <a:lnTo>
                    <a:pt x="86" y="17"/>
                  </a:lnTo>
                  <a:lnTo>
                    <a:pt x="90" y="19"/>
                  </a:lnTo>
                  <a:lnTo>
                    <a:pt x="92" y="20"/>
                  </a:lnTo>
                  <a:lnTo>
                    <a:pt x="96" y="19"/>
                  </a:lnTo>
                  <a:lnTo>
                    <a:pt x="99" y="17"/>
                  </a:lnTo>
                  <a:lnTo>
                    <a:pt x="99" y="17"/>
                  </a:lnTo>
                  <a:lnTo>
                    <a:pt x="101" y="11"/>
                  </a:lnTo>
                  <a:lnTo>
                    <a:pt x="103" y="6"/>
                  </a:lnTo>
                  <a:lnTo>
                    <a:pt x="108" y="2"/>
                  </a:lnTo>
                  <a:lnTo>
                    <a:pt x="114" y="2"/>
                  </a:lnTo>
                  <a:lnTo>
                    <a:pt x="119" y="2"/>
                  </a:lnTo>
                  <a:lnTo>
                    <a:pt x="125" y="6"/>
                  </a:lnTo>
                  <a:lnTo>
                    <a:pt x="129" y="11"/>
                  </a:lnTo>
                  <a:lnTo>
                    <a:pt x="129" y="17"/>
                  </a:lnTo>
                  <a:lnTo>
                    <a:pt x="129" y="17"/>
                  </a:lnTo>
                  <a:lnTo>
                    <a:pt x="132" y="19"/>
                  </a:lnTo>
                  <a:lnTo>
                    <a:pt x="136" y="20"/>
                  </a:lnTo>
                  <a:lnTo>
                    <a:pt x="140" y="19"/>
                  </a:lnTo>
                  <a:lnTo>
                    <a:pt x="143" y="17"/>
                  </a:lnTo>
                  <a:lnTo>
                    <a:pt x="143" y="17"/>
                  </a:lnTo>
                  <a:lnTo>
                    <a:pt x="145" y="11"/>
                  </a:lnTo>
                  <a:lnTo>
                    <a:pt x="147" y="6"/>
                  </a:lnTo>
                  <a:lnTo>
                    <a:pt x="153" y="2"/>
                  </a:lnTo>
                  <a:lnTo>
                    <a:pt x="158" y="2"/>
                  </a:lnTo>
                  <a:lnTo>
                    <a:pt x="164" y="2"/>
                  </a:lnTo>
                  <a:lnTo>
                    <a:pt x="169" y="6"/>
                  </a:lnTo>
                  <a:lnTo>
                    <a:pt x="173" y="11"/>
                  </a:lnTo>
                  <a:lnTo>
                    <a:pt x="173" y="17"/>
                  </a:lnTo>
                  <a:lnTo>
                    <a:pt x="173" y="17"/>
                  </a:lnTo>
                  <a:lnTo>
                    <a:pt x="178" y="19"/>
                  </a:lnTo>
                  <a:lnTo>
                    <a:pt x="184" y="17"/>
                  </a:lnTo>
                  <a:lnTo>
                    <a:pt x="184" y="17"/>
                  </a:lnTo>
                  <a:lnTo>
                    <a:pt x="186" y="11"/>
                  </a:lnTo>
                  <a:lnTo>
                    <a:pt x="187" y="6"/>
                  </a:lnTo>
                  <a:lnTo>
                    <a:pt x="193" y="2"/>
                  </a:lnTo>
                  <a:lnTo>
                    <a:pt x="198" y="2"/>
                  </a:lnTo>
                  <a:lnTo>
                    <a:pt x="204" y="2"/>
                  </a:lnTo>
                  <a:lnTo>
                    <a:pt x="209" y="6"/>
                  </a:lnTo>
                  <a:lnTo>
                    <a:pt x="213" y="11"/>
                  </a:lnTo>
                  <a:lnTo>
                    <a:pt x="213" y="17"/>
                  </a:lnTo>
                  <a:lnTo>
                    <a:pt x="213" y="17"/>
                  </a:lnTo>
                  <a:lnTo>
                    <a:pt x="219" y="19"/>
                  </a:lnTo>
                  <a:lnTo>
                    <a:pt x="222" y="22"/>
                  </a:lnTo>
                  <a:lnTo>
                    <a:pt x="226" y="26"/>
                  </a:lnTo>
                  <a:lnTo>
                    <a:pt x="226" y="32"/>
                  </a:lnTo>
                  <a:lnTo>
                    <a:pt x="224" y="37"/>
                  </a:lnTo>
                  <a:lnTo>
                    <a:pt x="222" y="43"/>
                  </a:lnTo>
                  <a:lnTo>
                    <a:pt x="217" y="46"/>
                  </a:lnTo>
                  <a:lnTo>
                    <a:pt x="211" y="46"/>
                  </a:lnTo>
                  <a:lnTo>
                    <a:pt x="206" y="46"/>
                  </a:lnTo>
                  <a:lnTo>
                    <a:pt x="202" y="44"/>
                  </a:lnTo>
                  <a:lnTo>
                    <a:pt x="198" y="39"/>
                  </a:lnTo>
                  <a:lnTo>
                    <a:pt x="195" y="44"/>
                  </a:lnTo>
                  <a:lnTo>
                    <a:pt x="191" y="46"/>
                  </a:lnTo>
                  <a:lnTo>
                    <a:pt x="186" y="46"/>
                  </a:lnTo>
                  <a:lnTo>
                    <a:pt x="182" y="46"/>
                  </a:lnTo>
                  <a:lnTo>
                    <a:pt x="178" y="44"/>
                  </a:lnTo>
                  <a:lnTo>
                    <a:pt x="175" y="46"/>
                  </a:lnTo>
                  <a:lnTo>
                    <a:pt x="171" y="46"/>
                  </a:lnTo>
                  <a:lnTo>
                    <a:pt x="165" y="46"/>
                  </a:lnTo>
                  <a:lnTo>
                    <a:pt x="162" y="43"/>
                  </a:lnTo>
                  <a:lnTo>
                    <a:pt x="158" y="39"/>
                  </a:lnTo>
                  <a:lnTo>
                    <a:pt x="154" y="43"/>
                  </a:lnTo>
                  <a:lnTo>
                    <a:pt x="151" y="46"/>
                  </a:lnTo>
                  <a:lnTo>
                    <a:pt x="145" y="46"/>
                  </a:lnTo>
                  <a:lnTo>
                    <a:pt x="140" y="46"/>
                  </a:lnTo>
                  <a:lnTo>
                    <a:pt x="136" y="43"/>
                  </a:lnTo>
                  <a:lnTo>
                    <a:pt x="132" y="46"/>
                  </a:lnTo>
                  <a:lnTo>
                    <a:pt x="127" y="46"/>
                  </a:lnTo>
                  <a:lnTo>
                    <a:pt x="121" y="46"/>
                  </a:lnTo>
                  <a:lnTo>
                    <a:pt x="118" y="43"/>
                  </a:lnTo>
                  <a:lnTo>
                    <a:pt x="114" y="39"/>
                  </a:lnTo>
                  <a:lnTo>
                    <a:pt x="110" y="43"/>
                  </a:lnTo>
                  <a:lnTo>
                    <a:pt x="107" y="46"/>
                  </a:lnTo>
                  <a:lnTo>
                    <a:pt x="101" y="46"/>
                  </a:lnTo>
                  <a:lnTo>
                    <a:pt x="97" y="46"/>
                  </a:lnTo>
                  <a:lnTo>
                    <a:pt x="92" y="44"/>
                  </a:lnTo>
                  <a:lnTo>
                    <a:pt x="88" y="46"/>
                  </a:lnTo>
                  <a:lnTo>
                    <a:pt x="85" y="46"/>
                  </a:lnTo>
                  <a:lnTo>
                    <a:pt x="79" y="46"/>
                  </a:lnTo>
                  <a:lnTo>
                    <a:pt x="74" y="43"/>
                  </a:lnTo>
                  <a:lnTo>
                    <a:pt x="72" y="39"/>
                  </a:lnTo>
                  <a:lnTo>
                    <a:pt x="68" y="43"/>
                  </a:lnTo>
                  <a:lnTo>
                    <a:pt x="64" y="46"/>
                  </a:lnTo>
                  <a:lnTo>
                    <a:pt x="59" y="46"/>
                  </a:lnTo>
                  <a:lnTo>
                    <a:pt x="53" y="46"/>
                  </a:lnTo>
                  <a:lnTo>
                    <a:pt x="50" y="44"/>
                  </a:lnTo>
                  <a:lnTo>
                    <a:pt x="46" y="46"/>
                  </a:lnTo>
                  <a:lnTo>
                    <a:pt x="41" y="46"/>
                  </a:lnTo>
                  <a:lnTo>
                    <a:pt x="37" y="46"/>
                  </a:lnTo>
                  <a:lnTo>
                    <a:pt x="31" y="43"/>
                  </a:lnTo>
                  <a:lnTo>
                    <a:pt x="29" y="39"/>
                  </a:lnTo>
                  <a:lnTo>
                    <a:pt x="26" y="43"/>
                  </a:lnTo>
                  <a:lnTo>
                    <a:pt x="20" y="46"/>
                  </a:lnTo>
                  <a:lnTo>
                    <a:pt x="17" y="46"/>
                  </a:lnTo>
                  <a:lnTo>
                    <a:pt x="9" y="46"/>
                  </a:lnTo>
                  <a:lnTo>
                    <a:pt x="6" y="43"/>
                  </a:lnTo>
                  <a:lnTo>
                    <a:pt x="2" y="37"/>
                  </a:lnTo>
                  <a:lnTo>
                    <a:pt x="0" y="32"/>
                  </a:lnTo>
                  <a:lnTo>
                    <a:pt x="2" y="26"/>
                  </a:lnTo>
                  <a:lnTo>
                    <a:pt x="6" y="22"/>
                  </a:lnTo>
                  <a:lnTo>
                    <a:pt x="9" y="19"/>
                  </a:lnTo>
                  <a:lnTo>
                    <a:pt x="15" y="17"/>
                  </a:lnTo>
                  <a:lnTo>
                    <a:pt x="13" y="17"/>
                  </a:lnTo>
                  <a:lnTo>
                    <a:pt x="15" y="11"/>
                  </a:lnTo>
                  <a:lnTo>
                    <a:pt x="18" y="6"/>
                  </a:lnTo>
                  <a:lnTo>
                    <a:pt x="22" y="2"/>
                  </a:lnTo>
                  <a:lnTo>
                    <a:pt x="29" y="2"/>
                  </a:lnTo>
                  <a:close/>
                  <a:moveTo>
                    <a:pt x="669" y="0"/>
                  </a:moveTo>
                  <a:lnTo>
                    <a:pt x="674" y="2"/>
                  </a:lnTo>
                  <a:lnTo>
                    <a:pt x="678" y="4"/>
                  </a:lnTo>
                  <a:lnTo>
                    <a:pt x="682" y="9"/>
                  </a:lnTo>
                  <a:lnTo>
                    <a:pt x="683" y="15"/>
                  </a:lnTo>
                  <a:lnTo>
                    <a:pt x="683" y="17"/>
                  </a:lnTo>
                  <a:lnTo>
                    <a:pt x="687" y="19"/>
                  </a:lnTo>
                  <a:lnTo>
                    <a:pt x="693" y="20"/>
                  </a:lnTo>
                  <a:lnTo>
                    <a:pt x="694" y="26"/>
                  </a:lnTo>
                  <a:lnTo>
                    <a:pt x="696" y="32"/>
                  </a:lnTo>
                  <a:lnTo>
                    <a:pt x="694" y="37"/>
                  </a:lnTo>
                  <a:lnTo>
                    <a:pt x="691" y="41"/>
                  </a:lnTo>
                  <a:lnTo>
                    <a:pt x="687" y="44"/>
                  </a:lnTo>
                  <a:lnTo>
                    <a:pt x="680" y="46"/>
                  </a:lnTo>
                  <a:lnTo>
                    <a:pt x="676" y="44"/>
                  </a:lnTo>
                  <a:lnTo>
                    <a:pt x="671" y="43"/>
                  </a:lnTo>
                  <a:lnTo>
                    <a:pt x="669" y="39"/>
                  </a:lnTo>
                  <a:lnTo>
                    <a:pt x="665" y="43"/>
                  </a:lnTo>
                  <a:lnTo>
                    <a:pt x="661" y="44"/>
                  </a:lnTo>
                  <a:lnTo>
                    <a:pt x="656" y="46"/>
                  </a:lnTo>
                  <a:lnTo>
                    <a:pt x="650" y="44"/>
                  </a:lnTo>
                  <a:lnTo>
                    <a:pt x="645" y="41"/>
                  </a:lnTo>
                  <a:lnTo>
                    <a:pt x="641" y="37"/>
                  </a:lnTo>
                  <a:lnTo>
                    <a:pt x="641" y="32"/>
                  </a:lnTo>
                  <a:lnTo>
                    <a:pt x="641" y="26"/>
                  </a:lnTo>
                  <a:lnTo>
                    <a:pt x="645" y="20"/>
                  </a:lnTo>
                  <a:lnTo>
                    <a:pt x="649" y="19"/>
                  </a:lnTo>
                  <a:lnTo>
                    <a:pt x="654" y="17"/>
                  </a:lnTo>
                  <a:lnTo>
                    <a:pt x="654" y="15"/>
                  </a:lnTo>
                  <a:lnTo>
                    <a:pt x="654" y="9"/>
                  </a:lnTo>
                  <a:lnTo>
                    <a:pt x="658" y="4"/>
                  </a:lnTo>
                  <a:lnTo>
                    <a:pt x="661" y="2"/>
                  </a:lnTo>
                  <a:lnTo>
                    <a:pt x="669" y="0"/>
                  </a:lnTo>
                  <a:close/>
                  <a:moveTo>
                    <a:pt x="2895" y="0"/>
                  </a:moveTo>
                  <a:lnTo>
                    <a:pt x="2902" y="0"/>
                  </a:lnTo>
                  <a:lnTo>
                    <a:pt x="2906" y="4"/>
                  </a:lnTo>
                  <a:lnTo>
                    <a:pt x="2910" y="9"/>
                  </a:lnTo>
                  <a:lnTo>
                    <a:pt x="2912" y="15"/>
                  </a:lnTo>
                  <a:lnTo>
                    <a:pt x="2910" y="15"/>
                  </a:lnTo>
                  <a:lnTo>
                    <a:pt x="2915" y="17"/>
                  </a:lnTo>
                  <a:lnTo>
                    <a:pt x="2919" y="19"/>
                  </a:lnTo>
                  <a:lnTo>
                    <a:pt x="2923" y="17"/>
                  </a:lnTo>
                  <a:lnTo>
                    <a:pt x="2926" y="15"/>
                  </a:lnTo>
                  <a:lnTo>
                    <a:pt x="2926" y="15"/>
                  </a:lnTo>
                  <a:lnTo>
                    <a:pt x="2926" y="9"/>
                  </a:lnTo>
                  <a:lnTo>
                    <a:pt x="2930" y="4"/>
                  </a:lnTo>
                  <a:lnTo>
                    <a:pt x="2935" y="0"/>
                  </a:lnTo>
                  <a:lnTo>
                    <a:pt x="2941" y="0"/>
                  </a:lnTo>
                  <a:lnTo>
                    <a:pt x="2947" y="0"/>
                  </a:lnTo>
                  <a:lnTo>
                    <a:pt x="2952" y="4"/>
                  </a:lnTo>
                  <a:lnTo>
                    <a:pt x="2954" y="9"/>
                  </a:lnTo>
                  <a:lnTo>
                    <a:pt x="2956" y="15"/>
                  </a:lnTo>
                  <a:lnTo>
                    <a:pt x="2956" y="15"/>
                  </a:lnTo>
                  <a:lnTo>
                    <a:pt x="2961" y="17"/>
                  </a:lnTo>
                  <a:lnTo>
                    <a:pt x="2965" y="20"/>
                  </a:lnTo>
                  <a:lnTo>
                    <a:pt x="2969" y="19"/>
                  </a:lnTo>
                  <a:lnTo>
                    <a:pt x="2969" y="19"/>
                  </a:lnTo>
                  <a:lnTo>
                    <a:pt x="2970" y="13"/>
                  </a:lnTo>
                  <a:lnTo>
                    <a:pt x="2972" y="8"/>
                  </a:lnTo>
                  <a:lnTo>
                    <a:pt x="2978" y="4"/>
                  </a:lnTo>
                  <a:lnTo>
                    <a:pt x="2983" y="4"/>
                  </a:lnTo>
                  <a:lnTo>
                    <a:pt x="2989" y="4"/>
                  </a:lnTo>
                  <a:lnTo>
                    <a:pt x="2994" y="8"/>
                  </a:lnTo>
                  <a:lnTo>
                    <a:pt x="2998" y="13"/>
                  </a:lnTo>
                  <a:lnTo>
                    <a:pt x="2998" y="19"/>
                  </a:lnTo>
                  <a:lnTo>
                    <a:pt x="2998" y="19"/>
                  </a:lnTo>
                  <a:lnTo>
                    <a:pt x="3003" y="20"/>
                  </a:lnTo>
                  <a:lnTo>
                    <a:pt x="3009" y="19"/>
                  </a:lnTo>
                  <a:lnTo>
                    <a:pt x="3009" y="19"/>
                  </a:lnTo>
                  <a:lnTo>
                    <a:pt x="3011" y="11"/>
                  </a:lnTo>
                  <a:lnTo>
                    <a:pt x="3013" y="8"/>
                  </a:lnTo>
                  <a:lnTo>
                    <a:pt x="3018" y="4"/>
                  </a:lnTo>
                  <a:lnTo>
                    <a:pt x="3024" y="2"/>
                  </a:lnTo>
                  <a:lnTo>
                    <a:pt x="3029" y="4"/>
                  </a:lnTo>
                  <a:lnTo>
                    <a:pt x="3035" y="8"/>
                  </a:lnTo>
                  <a:lnTo>
                    <a:pt x="3038" y="11"/>
                  </a:lnTo>
                  <a:lnTo>
                    <a:pt x="3038" y="19"/>
                  </a:lnTo>
                  <a:lnTo>
                    <a:pt x="3038" y="19"/>
                  </a:lnTo>
                  <a:lnTo>
                    <a:pt x="3044" y="20"/>
                  </a:lnTo>
                  <a:lnTo>
                    <a:pt x="3046" y="22"/>
                  </a:lnTo>
                  <a:lnTo>
                    <a:pt x="3049" y="20"/>
                  </a:lnTo>
                  <a:lnTo>
                    <a:pt x="3055" y="19"/>
                  </a:lnTo>
                  <a:lnTo>
                    <a:pt x="3053" y="19"/>
                  </a:lnTo>
                  <a:lnTo>
                    <a:pt x="3055" y="13"/>
                  </a:lnTo>
                  <a:lnTo>
                    <a:pt x="3059" y="8"/>
                  </a:lnTo>
                  <a:lnTo>
                    <a:pt x="3062" y="4"/>
                  </a:lnTo>
                  <a:lnTo>
                    <a:pt x="3070" y="4"/>
                  </a:lnTo>
                  <a:lnTo>
                    <a:pt x="3075" y="4"/>
                  </a:lnTo>
                  <a:lnTo>
                    <a:pt x="3079" y="8"/>
                  </a:lnTo>
                  <a:lnTo>
                    <a:pt x="3082" y="13"/>
                  </a:lnTo>
                  <a:lnTo>
                    <a:pt x="3084" y="19"/>
                  </a:lnTo>
                  <a:lnTo>
                    <a:pt x="3084" y="19"/>
                  </a:lnTo>
                  <a:lnTo>
                    <a:pt x="3088" y="20"/>
                  </a:lnTo>
                  <a:lnTo>
                    <a:pt x="3095" y="19"/>
                  </a:lnTo>
                  <a:lnTo>
                    <a:pt x="3093" y="19"/>
                  </a:lnTo>
                  <a:lnTo>
                    <a:pt x="3095" y="11"/>
                  </a:lnTo>
                  <a:lnTo>
                    <a:pt x="3099" y="8"/>
                  </a:lnTo>
                  <a:lnTo>
                    <a:pt x="3103" y="4"/>
                  </a:lnTo>
                  <a:lnTo>
                    <a:pt x="3110" y="2"/>
                  </a:lnTo>
                  <a:lnTo>
                    <a:pt x="3116" y="4"/>
                  </a:lnTo>
                  <a:lnTo>
                    <a:pt x="3119" y="8"/>
                  </a:lnTo>
                  <a:lnTo>
                    <a:pt x="3123" y="11"/>
                  </a:lnTo>
                  <a:lnTo>
                    <a:pt x="3125" y="19"/>
                  </a:lnTo>
                  <a:lnTo>
                    <a:pt x="3125" y="19"/>
                  </a:lnTo>
                  <a:lnTo>
                    <a:pt x="3128" y="20"/>
                  </a:lnTo>
                  <a:lnTo>
                    <a:pt x="3132" y="24"/>
                  </a:lnTo>
                  <a:lnTo>
                    <a:pt x="3136" y="20"/>
                  </a:lnTo>
                  <a:lnTo>
                    <a:pt x="3141" y="19"/>
                  </a:lnTo>
                  <a:lnTo>
                    <a:pt x="3141" y="19"/>
                  </a:lnTo>
                  <a:lnTo>
                    <a:pt x="3143" y="13"/>
                  </a:lnTo>
                  <a:lnTo>
                    <a:pt x="3145" y="8"/>
                  </a:lnTo>
                  <a:lnTo>
                    <a:pt x="3150" y="4"/>
                  </a:lnTo>
                  <a:lnTo>
                    <a:pt x="3156" y="4"/>
                  </a:lnTo>
                  <a:lnTo>
                    <a:pt x="3161" y="4"/>
                  </a:lnTo>
                  <a:lnTo>
                    <a:pt x="3167" y="8"/>
                  </a:lnTo>
                  <a:lnTo>
                    <a:pt x="3171" y="13"/>
                  </a:lnTo>
                  <a:lnTo>
                    <a:pt x="3171" y="19"/>
                  </a:lnTo>
                  <a:lnTo>
                    <a:pt x="3171" y="19"/>
                  </a:lnTo>
                  <a:lnTo>
                    <a:pt x="3176" y="20"/>
                  </a:lnTo>
                  <a:lnTo>
                    <a:pt x="3182" y="19"/>
                  </a:lnTo>
                  <a:lnTo>
                    <a:pt x="3182" y="19"/>
                  </a:lnTo>
                  <a:lnTo>
                    <a:pt x="3183" y="11"/>
                  </a:lnTo>
                  <a:lnTo>
                    <a:pt x="3185" y="8"/>
                  </a:lnTo>
                  <a:lnTo>
                    <a:pt x="3191" y="4"/>
                  </a:lnTo>
                  <a:lnTo>
                    <a:pt x="3196" y="2"/>
                  </a:lnTo>
                  <a:lnTo>
                    <a:pt x="3202" y="4"/>
                  </a:lnTo>
                  <a:lnTo>
                    <a:pt x="3207" y="8"/>
                  </a:lnTo>
                  <a:lnTo>
                    <a:pt x="3211" y="11"/>
                  </a:lnTo>
                  <a:lnTo>
                    <a:pt x="3211" y="19"/>
                  </a:lnTo>
                  <a:lnTo>
                    <a:pt x="3211" y="19"/>
                  </a:lnTo>
                  <a:lnTo>
                    <a:pt x="3217" y="20"/>
                  </a:lnTo>
                  <a:lnTo>
                    <a:pt x="3220" y="24"/>
                  </a:lnTo>
                  <a:lnTo>
                    <a:pt x="3222" y="28"/>
                  </a:lnTo>
                  <a:lnTo>
                    <a:pt x="3224" y="33"/>
                  </a:lnTo>
                  <a:lnTo>
                    <a:pt x="3222" y="39"/>
                  </a:lnTo>
                  <a:lnTo>
                    <a:pt x="3220" y="44"/>
                  </a:lnTo>
                  <a:lnTo>
                    <a:pt x="3215" y="48"/>
                  </a:lnTo>
                  <a:lnTo>
                    <a:pt x="3209" y="48"/>
                  </a:lnTo>
                  <a:lnTo>
                    <a:pt x="3204" y="48"/>
                  </a:lnTo>
                  <a:lnTo>
                    <a:pt x="3200" y="44"/>
                  </a:lnTo>
                  <a:lnTo>
                    <a:pt x="3196" y="41"/>
                  </a:lnTo>
                  <a:lnTo>
                    <a:pt x="3193" y="44"/>
                  </a:lnTo>
                  <a:lnTo>
                    <a:pt x="3189" y="48"/>
                  </a:lnTo>
                  <a:lnTo>
                    <a:pt x="3183" y="48"/>
                  </a:lnTo>
                  <a:lnTo>
                    <a:pt x="3180" y="48"/>
                  </a:lnTo>
                  <a:lnTo>
                    <a:pt x="3176" y="46"/>
                  </a:lnTo>
                  <a:lnTo>
                    <a:pt x="3172" y="48"/>
                  </a:lnTo>
                  <a:lnTo>
                    <a:pt x="3169" y="48"/>
                  </a:lnTo>
                  <a:lnTo>
                    <a:pt x="3163" y="48"/>
                  </a:lnTo>
                  <a:lnTo>
                    <a:pt x="3160" y="46"/>
                  </a:lnTo>
                  <a:lnTo>
                    <a:pt x="3156" y="41"/>
                  </a:lnTo>
                  <a:lnTo>
                    <a:pt x="3152" y="46"/>
                  </a:lnTo>
                  <a:lnTo>
                    <a:pt x="3149" y="48"/>
                  </a:lnTo>
                  <a:lnTo>
                    <a:pt x="3143" y="48"/>
                  </a:lnTo>
                  <a:lnTo>
                    <a:pt x="3138" y="48"/>
                  </a:lnTo>
                  <a:lnTo>
                    <a:pt x="3132" y="44"/>
                  </a:lnTo>
                  <a:lnTo>
                    <a:pt x="3128" y="48"/>
                  </a:lnTo>
                  <a:lnTo>
                    <a:pt x="3121" y="48"/>
                  </a:lnTo>
                  <a:lnTo>
                    <a:pt x="3117" y="48"/>
                  </a:lnTo>
                  <a:lnTo>
                    <a:pt x="3112" y="44"/>
                  </a:lnTo>
                  <a:lnTo>
                    <a:pt x="3108" y="41"/>
                  </a:lnTo>
                  <a:lnTo>
                    <a:pt x="3106" y="44"/>
                  </a:lnTo>
                  <a:lnTo>
                    <a:pt x="3101" y="48"/>
                  </a:lnTo>
                  <a:lnTo>
                    <a:pt x="3097" y="48"/>
                  </a:lnTo>
                  <a:lnTo>
                    <a:pt x="3093" y="48"/>
                  </a:lnTo>
                  <a:lnTo>
                    <a:pt x="3090" y="46"/>
                  </a:lnTo>
                  <a:lnTo>
                    <a:pt x="3086" y="48"/>
                  </a:lnTo>
                  <a:lnTo>
                    <a:pt x="3081" y="48"/>
                  </a:lnTo>
                  <a:lnTo>
                    <a:pt x="3077" y="48"/>
                  </a:lnTo>
                  <a:lnTo>
                    <a:pt x="3071" y="46"/>
                  </a:lnTo>
                  <a:lnTo>
                    <a:pt x="3070" y="41"/>
                  </a:lnTo>
                  <a:lnTo>
                    <a:pt x="3066" y="46"/>
                  </a:lnTo>
                  <a:lnTo>
                    <a:pt x="3060" y="48"/>
                  </a:lnTo>
                  <a:lnTo>
                    <a:pt x="3057" y="48"/>
                  </a:lnTo>
                  <a:lnTo>
                    <a:pt x="3051" y="48"/>
                  </a:lnTo>
                  <a:lnTo>
                    <a:pt x="3046" y="44"/>
                  </a:lnTo>
                  <a:lnTo>
                    <a:pt x="3042" y="48"/>
                  </a:lnTo>
                  <a:lnTo>
                    <a:pt x="3037" y="48"/>
                  </a:lnTo>
                  <a:lnTo>
                    <a:pt x="3031" y="48"/>
                  </a:lnTo>
                  <a:lnTo>
                    <a:pt x="3027" y="44"/>
                  </a:lnTo>
                  <a:lnTo>
                    <a:pt x="3024" y="41"/>
                  </a:lnTo>
                  <a:lnTo>
                    <a:pt x="3020" y="44"/>
                  </a:lnTo>
                  <a:lnTo>
                    <a:pt x="3016" y="48"/>
                  </a:lnTo>
                  <a:lnTo>
                    <a:pt x="3011" y="48"/>
                  </a:lnTo>
                  <a:lnTo>
                    <a:pt x="3007" y="48"/>
                  </a:lnTo>
                  <a:lnTo>
                    <a:pt x="3003" y="46"/>
                  </a:lnTo>
                  <a:lnTo>
                    <a:pt x="3000" y="48"/>
                  </a:lnTo>
                  <a:lnTo>
                    <a:pt x="2996" y="48"/>
                  </a:lnTo>
                  <a:lnTo>
                    <a:pt x="2991" y="48"/>
                  </a:lnTo>
                  <a:lnTo>
                    <a:pt x="2987" y="46"/>
                  </a:lnTo>
                  <a:lnTo>
                    <a:pt x="2983" y="41"/>
                  </a:lnTo>
                  <a:lnTo>
                    <a:pt x="2980" y="46"/>
                  </a:lnTo>
                  <a:lnTo>
                    <a:pt x="2976" y="48"/>
                  </a:lnTo>
                  <a:lnTo>
                    <a:pt x="2970" y="48"/>
                  </a:lnTo>
                  <a:lnTo>
                    <a:pt x="2967" y="48"/>
                  </a:lnTo>
                  <a:lnTo>
                    <a:pt x="2963" y="46"/>
                  </a:lnTo>
                  <a:lnTo>
                    <a:pt x="2959" y="44"/>
                  </a:lnTo>
                  <a:lnTo>
                    <a:pt x="2958" y="44"/>
                  </a:lnTo>
                  <a:lnTo>
                    <a:pt x="2954" y="44"/>
                  </a:lnTo>
                  <a:lnTo>
                    <a:pt x="2950" y="44"/>
                  </a:lnTo>
                  <a:lnTo>
                    <a:pt x="2952" y="48"/>
                  </a:lnTo>
                  <a:lnTo>
                    <a:pt x="2954" y="52"/>
                  </a:lnTo>
                  <a:lnTo>
                    <a:pt x="2956" y="55"/>
                  </a:lnTo>
                  <a:lnTo>
                    <a:pt x="2956" y="57"/>
                  </a:lnTo>
                  <a:lnTo>
                    <a:pt x="2961" y="59"/>
                  </a:lnTo>
                  <a:lnTo>
                    <a:pt x="2965" y="63"/>
                  </a:lnTo>
                  <a:lnTo>
                    <a:pt x="2969" y="63"/>
                  </a:lnTo>
                  <a:lnTo>
                    <a:pt x="2969" y="61"/>
                  </a:lnTo>
                  <a:lnTo>
                    <a:pt x="2970" y="55"/>
                  </a:lnTo>
                  <a:lnTo>
                    <a:pt x="2972" y="52"/>
                  </a:lnTo>
                  <a:lnTo>
                    <a:pt x="2978" y="48"/>
                  </a:lnTo>
                  <a:lnTo>
                    <a:pt x="2983" y="46"/>
                  </a:lnTo>
                  <a:lnTo>
                    <a:pt x="2989" y="48"/>
                  </a:lnTo>
                  <a:lnTo>
                    <a:pt x="2994" y="52"/>
                  </a:lnTo>
                  <a:lnTo>
                    <a:pt x="2998" y="55"/>
                  </a:lnTo>
                  <a:lnTo>
                    <a:pt x="2998" y="61"/>
                  </a:lnTo>
                  <a:lnTo>
                    <a:pt x="2998" y="63"/>
                  </a:lnTo>
                  <a:lnTo>
                    <a:pt x="3003" y="65"/>
                  </a:lnTo>
                  <a:lnTo>
                    <a:pt x="3009" y="63"/>
                  </a:lnTo>
                  <a:lnTo>
                    <a:pt x="3009" y="61"/>
                  </a:lnTo>
                  <a:lnTo>
                    <a:pt x="3011" y="55"/>
                  </a:lnTo>
                  <a:lnTo>
                    <a:pt x="3013" y="50"/>
                  </a:lnTo>
                  <a:lnTo>
                    <a:pt x="3018" y="48"/>
                  </a:lnTo>
                  <a:lnTo>
                    <a:pt x="3024" y="46"/>
                  </a:lnTo>
                  <a:lnTo>
                    <a:pt x="3029" y="48"/>
                  </a:lnTo>
                  <a:lnTo>
                    <a:pt x="3035" y="50"/>
                  </a:lnTo>
                  <a:lnTo>
                    <a:pt x="3038" y="55"/>
                  </a:lnTo>
                  <a:lnTo>
                    <a:pt x="3038" y="61"/>
                  </a:lnTo>
                  <a:lnTo>
                    <a:pt x="3038" y="63"/>
                  </a:lnTo>
                  <a:lnTo>
                    <a:pt x="3044" y="63"/>
                  </a:lnTo>
                  <a:lnTo>
                    <a:pt x="3046" y="66"/>
                  </a:lnTo>
                  <a:lnTo>
                    <a:pt x="3049" y="65"/>
                  </a:lnTo>
                  <a:lnTo>
                    <a:pt x="3055" y="63"/>
                  </a:lnTo>
                  <a:lnTo>
                    <a:pt x="3053" y="61"/>
                  </a:lnTo>
                  <a:lnTo>
                    <a:pt x="3055" y="55"/>
                  </a:lnTo>
                  <a:lnTo>
                    <a:pt x="3059" y="52"/>
                  </a:lnTo>
                  <a:lnTo>
                    <a:pt x="3062" y="48"/>
                  </a:lnTo>
                  <a:lnTo>
                    <a:pt x="3070" y="46"/>
                  </a:lnTo>
                  <a:lnTo>
                    <a:pt x="3075" y="48"/>
                  </a:lnTo>
                  <a:lnTo>
                    <a:pt x="3079" y="52"/>
                  </a:lnTo>
                  <a:lnTo>
                    <a:pt x="3082" y="55"/>
                  </a:lnTo>
                  <a:lnTo>
                    <a:pt x="3084" y="61"/>
                  </a:lnTo>
                  <a:lnTo>
                    <a:pt x="3084" y="63"/>
                  </a:lnTo>
                  <a:lnTo>
                    <a:pt x="3088" y="65"/>
                  </a:lnTo>
                  <a:lnTo>
                    <a:pt x="3095" y="63"/>
                  </a:lnTo>
                  <a:lnTo>
                    <a:pt x="3093" y="61"/>
                  </a:lnTo>
                  <a:lnTo>
                    <a:pt x="3095" y="55"/>
                  </a:lnTo>
                  <a:lnTo>
                    <a:pt x="3099" y="50"/>
                  </a:lnTo>
                  <a:lnTo>
                    <a:pt x="3103" y="48"/>
                  </a:lnTo>
                  <a:lnTo>
                    <a:pt x="3110" y="46"/>
                  </a:lnTo>
                  <a:lnTo>
                    <a:pt x="3116" y="48"/>
                  </a:lnTo>
                  <a:lnTo>
                    <a:pt x="3119" y="50"/>
                  </a:lnTo>
                  <a:lnTo>
                    <a:pt x="3123" y="55"/>
                  </a:lnTo>
                  <a:lnTo>
                    <a:pt x="3125" y="61"/>
                  </a:lnTo>
                  <a:lnTo>
                    <a:pt x="3125" y="63"/>
                  </a:lnTo>
                  <a:lnTo>
                    <a:pt x="3128" y="65"/>
                  </a:lnTo>
                  <a:lnTo>
                    <a:pt x="3132" y="66"/>
                  </a:lnTo>
                  <a:lnTo>
                    <a:pt x="3136" y="65"/>
                  </a:lnTo>
                  <a:lnTo>
                    <a:pt x="3141" y="63"/>
                  </a:lnTo>
                  <a:lnTo>
                    <a:pt x="3141" y="61"/>
                  </a:lnTo>
                  <a:lnTo>
                    <a:pt x="3143" y="55"/>
                  </a:lnTo>
                  <a:lnTo>
                    <a:pt x="3145" y="52"/>
                  </a:lnTo>
                  <a:lnTo>
                    <a:pt x="3150" y="48"/>
                  </a:lnTo>
                  <a:lnTo>
                    <a:pt x="3156" y="46"/>
                  </a:lnTo>
                  <a:lnTo>
                    <a:pt x="3161" y="48"/>
                  </a:lnTo>
                  <a:lnTo>
                    <a:pt x="3167" y="52"/>
                  </a:lnTo>
                  <a:lnTo>
                    <a:pt x="3171" y="55"/>
                  </a:lnTo>
                  <a:lnTo>
                    <a:pt x="3171" y="61"/>
                  </a:lnTo>
                  <a:lnTo>
                    <a:pt x="3171" y="63"/>
                  </a:lnTo>
                  <a:lnTo>
                    <a:pt x="3176" y="65"/>
                  </a:lnTo>
                  <a:lnTo>
                    <a:pt x="3180" y="68"/>
                  </a:lnTo>
                  <a:lnTo>
                    <a:pt x="3183" y="72"/>
                  </a:lnTo>
                  <a:lnTo>
                    <a:pt x="3183" y="77"/>
                  </a:lnTo>
                  <a:lnTo>
                    <a:pt x="3182" y="83"/>
                  </a:lnTo>
                  <a:lnTo>
                    <a:pt x="3180" y="88"/>
                  </a:lnTo>
                  <a:lnTo>
                    <a:pt x="3174" y="90"/>
                  </a:lnTo>
                  <a:lnTo>
                    <a:pt x="3169" y="92"/>
                  </a:lnTo>
                  <a:lnTo>
                    <a:pt x="3163" y="92"/>
                  </a:lnTo>
                  <a:lnTo>
                    <a:pt x="3160" y="88"/>
                  </a:lnTo>
                  <a:lnTo>
                    <a:pt x="3156" y="85"/>
                  </a:lnTo>
                  <a:lnTo>
                    <a:pt x="3152" y="88"/>
                  </a:lnTo>
                  <a:lnTo>
                    <a:pt x="3149" y="92"/>
                  </a:lnTo>
                  <a:lnTo>
                    <a:pt x="3143" y="92"/>
                  </a:lnTo>
                  <a:lnTo>
                    <a:pt x="3138" y="90"/>
                  </a:lnTo>
                  <a:lnTo>
                    <a:pt x="3132" y="87"/>
                  </a:lnTo>
                  <a:lnTo>
                    <a:pt x="3128" y="90"/>
                  </a:lnTo>
                  <a:lnTo>
                    <a:pt x="3121" y="92"/>
                  </a:lnTo>
                  <a:lnTo>
                    <a:pt x="3119" y="92"/>
                  </a:lnTo>
                  <a:lnTo>
                    <a:pt x="3121" y="94"/>
                  </a:lnTo>
                  <a:lnTo>
                    <a:pt x="3123" y="98"/>
                  </a:lnTo>
                  <a:lnTo>
                    <a:pt x="3125" y="103"/>
                  </a:lnTo>
                  <a:lnTo>
                    <a:pt x="3125" y="103"/>
                  </a:lnTo>
                  <a:lnTo>
                    <a:pt x="3128" y="105"/>
                  </a:lnTo>
                  <a:lnTo>
                    <a:pt x="3134" y="109"/>
                  </a:lnTo>
                  <a:lnTo>
                    <a:pt x="3136" y="112"/>
                  </a:lnTo>
                  <a:lnTo>
                    <a:pt x="3138" y="118"/>
                  </a:lnTo>
                  <a:lnTo>
                    <a:pt x="3136" y="123"/>
                  </a:lnTo>
                  <a:lnTo>
                    <a:pt x="3132" y="129"/>
                  </a:lnTo>
                  <a:lnTo>
                    <a:pt x="3128" y="133"/>
                  </a:lnTo>
                  <a:lnTo>
                    <a:pt x="3121" y="133"/>
                  </a:lnTo>
                  <a:lnTo>
                    <a:pt x="3117" y="133"/>
                  </a:lnTo>
                  <a:lnTo>
                    <a:pt x="3112" y="129"/>
                  </a:lnTo>
                  <a:lnTo>
                    <a:pt x="3108" y="125"/>
                  </a:lnTo>
                  <a:lnTo>
                    <a:pt x="3106" y="129"/>
                  </a:lnTo>
                  <a:lnTo>
                    <a:pt x="3101" y="133"/>
                  </a:lnTo>
                  <a:lnTo>
                    <a:pt x="3097" y="133"/>
                  </a:lnTo>
                  <a:lnTo>
                    <a:pt x="3093" y="133"/>
                  </a:lnTo>
                  <a:lnTo>
                    <a:pt x="3090" y="131"/>
                  </a:lnTo>
                  <a:lnTo>
                    <a:pt x="3086" y="134"/>
                  </a:lnTo>
                  <a:lnTo>
                    <a:pt x="3081" y="134"/>
                  </a:lnTo>
                  <a:lnTo>
                    <a:pt x="3077" y="134"/>
                  </a:lnTo>
                  <a:lnTo>
                    <a:pt x="3071" y="131"/>
                  </a:lnTo>
                  <a:lnTo>
                    <a:pt x="3070" y="127"/>
                  </a:lnTo>
                  <a:lnTo>
                    <a:pt x="3066" y="131"/>
                  </a:lnTo>
                  <a:lnTo>
                    <a:pt x="3060" y="134"/>
                  </a:lnTo>
                  <a:lnTo>
                    <a:pt x="3057" y="134"/>
                  </a:lnTo>
                  <a:lnTo>
                    <a:pt x="3051" y="134"/>
                  </a:lnTo>
                  <a:lnTo>
                    <a:pt x="3048" y="133"/>
                  </a:lnTo>
                  <a:lnTo>
                    <a:pt x="3046" y="131"/>
                  </a:lnTo>
                  <a:lnTo>
                    <a:pt x="3040" y="133"/>
                  </a:lnTo>
                  <a:lnTo>
                    <a:pt x="3037" y="133"/>
                  </a:lnTo>
                  <a:lnTo>
                    <a:pt x="3031" y="133"/>
                  </a:lnTo>
                  <a:lnTo>
                    <a:pt x="3027" y="129"/>
                  </a:lnTo>
                  <a:lnTo>
                    <a:pt x="3024" y="125"/>
                  </a:lnTo>
                  <a:lnTo>
                    <a:pt x="3020" y="129"/>
                  </a:lnTo>
                  <a:lnTo>
                    <a:pt x="3016" y="133"/>
                  </a:lnTo>
                  <a:lnTo>
                    <a:pt x="3011" y="133"/>
                  </a:lnTo>
                  <a:lnTo>
                    <a:pt x="3009" y="133"/>
                  </a:lnTo>
                  <a:lnTo>
                    <a:pt x="3005" y="131"/>
                  </a:lnTo>
                  <a:lnTo>
                    <a:pt x="3002" y="134"/>
                  </a:lnTo>
                  <a:lnTo>
                    <a:pt x="2996" y="134"/>
                  </a:lnTo>
                  <a:lnTo>
                    <a:pt x="2994" y="134"/>
                  </a:lnTo>
                  <a:lnTo>
                    <a:pt x="2998" y="138"/>
                  </a:lnTo>
                  <a:lnTo>
                    <a:pt x="2998" y="144"/>
                  </a:lnTo>
                  <a:lnTo>
                    <a:pt x="2998" y="145"/>
                  </a:lnTo>
                  <a:lnTo>
                    <a:pt x="3003" y="147"/>
                  </a:lnTo>
                  <a:lnTo>
                    <a:pt x="3007" y="151"/>
                  </a:lnTo>
                  <a:lnTo>
                    <a:pt x="3011" y="155"/>
                  </a:lnTo>
                  <a:lnTo>
                    <a:pt x="3011" y="160"/>
                  </a:lnTo>
                  <a:lnTo>
                    <a:pt x="3009" y="166"/>
                  </a:lnTo>
                  <a:lnTo>
                    <a:pt x="3007" y="171"/>
                  </a:lnTo>
                  <a:lnTo>
                    <a:pt x="3002" y="173"/>
                  </a:lnTo>
                  <a:lnTo>
                    <a:pt x="2996" y="175"/>
                  </a:lnTo>
                  <a:lnTo>
                    <a:pt x="2991" y="173"/>
                  </a:lnTo>
                  <a:lnTo>
                    <a:pt x="2987" y="171"/>
                  </a:lnTo>
                  <a:lnTo>
                    <a:pt x="2983" y="168"/>
                  </a:lnTo>
                  <a:lnTo>
                    <a:pt x="2980" y="171"/>
                  </a:lnTo>
                  <a:lnTo>
                    <a:pt x="2976" y="173"/>
                  </a:lnTo>
                  <a:lnTo>
                    <a:pt x="2970" y="175"/>
                  </a:lnTo>
                  <a:lnTo>
                    <a:pt x="2965" y="173"/>
                  </a:lnTo>
                  <a:lnTo>
                    <a:pt x="2961" y="171"/>
                  </a:lnTo>
                  <a:lnTo>
                    <a:pt x="2956" y="173"/>
                  </a:lnTo>
                  <a:lnTo>
                    <a:pt x="2950" y="175"/>
                  </a:lnTo>
                  <a:lnTo>
                    <a:pt x="2947" y="173"/>
                  </a:lnTo>
                  <a:lnTo>
                    <a:pt x="2941" y="171"/>
                  </a:lnTo>
                  <a:lnTo>
                    <a:pt x="2937" y="168"/>
                  </a:lnTo>
                  <a:lnTo>
                    <a:pt x="2935" y="171"/>
                  </a:lnTo>
                  <a:lnTo>
                    <a:pt x="2930" y="173"/>
                  </a:lnTo>
                  <a:lnTo>
                    <a:pt x="2926" y="175"/>
                  </a:lnTo>
                  <a:lnTo>
                    <a:pt x="2921" y="173"/>
                  </a:lnTo>
                  <a:lnTo>
                    <a:pt x="2917" y="171"/>
                  </a:lnTo>
                  <a:lnTo>
                    <a:pt x="2913" y="173"/>
                  </a:lnTo>
                  <a:lnTo>
                    <a:pt x="2910" y="175"/>
                  </a:lnTo>
                  <a:lnTo>
                    <a:pt x="2904" y="173"/>
                  </a:lnTo>
                  <a:lnTo>
                    <a:pt x="2901" y="171"/>
                  </a:lnTo>
                  <a:lnTo>
                    <a:pt x="2897" y="168"/>
                  </a:lnTo>
                  <a:lnTo>
                    <a:pt x="2893" y="171"/>
                  </a:lnTo>
                  <a:lnTo>
                    <a:pt x="2890" y="173"/>
                  </a:lnTo>
                  <a:lnTo>
                    <a:pt x="2884" y="175"/>
                  </a:lnTo>
                  <a:lnTo>
                    <a:pt x="2880" y="173"/>
                  </a:lnTo>
                  <a:lnTo>
                    <a:pt x="2875" y="171"/>
                  </a:lnTo>
                  <a:lnTo>
                    <a:pt x="2871" y="173"/>
                  </a:lnTo>
                  <a:lnTo>
                    <a:pt x="2866" y="175"/>
                  </a:lnTo>
                  <a:lnTo>
                    <a:pt x="2862" y="173"/>
                  </a:lnTo>
                  <a:lnTo>
                    <a:pt x="2856" y="171"/>
                  </a:lnTo>
                  <a:lnTo>
                    <a:pt x="2853" y="168"/>
                  </a:lnTo>
                  <a:lnTo>
                    <a:pt x="2851" y="171"/>
                  </a:lnTo>
                  <a:lnTo>
                    <a:pt x="2845" y="173"/>
                  </a:lnTo>
                  <a:lnTo>
                    <a:pt x="2842" y="175"/>
                  </a:lnTo>
                  <a:lnTo>
                    <a:pt x="2836" y="173"/>
                  </a:lnTo>
                  <a:lnTo>
                    <a:pt x="2833" y="171"/>
                  </a:lnTo>
                  <a:lnTo>
                    <a:pt x="2829" y="173"/>
                  </a:lnTo>
                  <a:lnTo>
                    <a:pt x="2825" y="175"/>
                  </a:lnTo>
                  <a:lnTo>
                    <a:pt x="2820" y="173"/>
                  </a:lnTo>
                  <a:lnTo>
                    <a:pt x="2816" y="171"/>
                  </a:lnTo>
                  <a:lnTo>
                    <a:pt x="2812" y="168"/>
                  </a:lnTo>
                  <a:lnTo>
                    <a:pt x="2809" y="171"/>
                  </a:lnTo>
                  <a:lnTo>
                    <a:pt x="2805" y="173"/>
                  </a:lnTo>
                  <a:lnTo>
                    <a:pt x="2800" y="175"/>
                  </a:lnTo>
                  <a:lnTo>
                    <a:pt x="2796" y="173"/>
                  </a:lnTo>
                  <a:lnTo>
                    <a:pt x="2790" y="171"/>
                  </a:lnTo>
                  <a:lnTo>
                    <a:pt x="2787" y="173"/>
                  </a:lnTo>
                  <a:lnTo>
                    <a:pt x="2781" y="175"/>
                  </a:lnTo>
                  <a:lnTo>
                    <a:pt x="2778" y="173"/>
                  </a:lnTo>
                  <a:lnTo>
                    <a:pt x="2772" y="171"/>
                  </a:lnTo>
                  <a:lnTo>
                    <a:pt x="2768" y="168"/>
                  </a:lnTo>
                  <a:lnTo>
                    <a:pt x="2766" y="171"/>
                  </a:lnTo>
                  <a:lnTo>
                    <a:pt x="2761" y="173"/>
                  </a:lnTo>
                  <a:lnTo>
                    <a:pt x="2757" y="175"/>
                  </a:lnTo>
                  <a:lnTo>
                    <a:pt x="2752" y="173"/>
                  </a:lnTo>
                  <a:lnTo>
                    <a:pt x="2748" y="171"/>
                  </a:lnTo>
                  <a:lnTo>
                    <a:pt x="2744" y="173"/>
                  </a:lnTo>
                  <a:lnTo>
                    <a:pt x="2739" y="175"/>
                  </a:lnTo>
                  <a:lnTo>
                    <a:pt x="2733" y="173"/>
                  </a:lnTo>
                  <a:lnTo>
                    <a:pt x="2730" y="171"/>
                  </a:lnTo>
                  <a:lnTo>
                    <a:pt x="2726" y="168"/>
                  </a:lnTo>
                  <a:lnTo>
                    <a:pt x="2724" y="171"/>
                  </a:lnTo>
                  <a:lnTo>
                    <a:pt x="2719" y="173"/>
                  </a:lnTo>
                  <a:lnTo>
                    <a:pt x="2713" y="175"/>
                  </a:lnTo>
                  <a:lnTo>
                    <a:pt x="2710" y="173"/>
                  </a:lnTo>
                  <a:lnTo>
                    <a:pt x="2706" y="171"/>
                  </a:lnTo>
                  <a:lnTo>
                    <a:pt x="2700" y="173"/>
                  </a:lnTo>
                  <a:lnTo>
                    <a:pt x="2697" y="175"/>
                  </a:lnTo>
                  <a:lnTo>
                    <a:pt x="2691" y="173"/>
                  </a:lnTo>
                  <a:lnTo>
                    <a:pt x="2688" y="171"/>
                  </a:lnTo>
                  <a:lnTo>
                    <a:pt x="2684" y="168"/>
                  </a:lnTo>
                  <a:lnTo>
                    <a:pt x="2680" y="171"/>
                  </a:lnTo>
                  <a:lnTo>
                    <a:pt x="2676" y="173"/>
                  </a:lnTo>
                  <a:lnTo>
                    <a:pt x="2671" y="175"/>
                  </a:lnTo>
                  <a:lnTo>
                    <a:pt x="2665" y="173"/>
                  </a:lnTo>
                  <a:lnTo>
                    <a:pt x="2662" y="171"/>
                  </a:lnTo>
                  <a:lnTo>
                    <a:pt x="2658" y="173"/>
                  </a:lnTo>
                  <a:lnTo>
                    <a:pt x="2653" y="175"/>
                  </a:lnTo>
                  <a:lnTo>
                    <a:pt x="2647" y="173"/>
                  </a:lnTo>
                  <a:lnTo>
                    <a:pt x="2643" y="171"/>
                  </a:lnTo>
                  <a:lnTo>
                    <a:pt x="2640" y="168"/>
                  </a:lnTo>
                  <a:lnTo>
                    <a:pt x="2638" y="171"/>
                  </a:lnTo>
                  <a:lnTo>
                    <a:pt x="2632" y="173"/>
                  </a:lnTo>
                  <a:lnTo>
                    <a:pt x="2629" y="175"/>
                  </a:lnTo>
                  <a:lnTo>
                    <a:pt x="2623" y="173"/>
                  </a:lnTo>
                  <a:lnTo>
                    <a:pt x="2620" y="171"/>
                  </a:lnTo>
                  <a:lnTo>
                    <a:pt x="2616" y="173"/>
                  </a:lnTo>
                  <a:lnTo>
                    <a:pt x="2610" y="175"/>
                  </a:lnTo>
                  <a:lnTo>
                    <a:pt x="2605" y="173"/>
                  </a:lnTo>
                  <a:lnTo>
                    <a:pt x="2601" y="171"/>
                  </a:lnTo>
                  <a:lnTo>
                    <a:pt x="2597" y="168"/>
                  </a:lnTo>
                  <a:lnTo>
                    <a:pt x="2594" y="171"/>
                  </a:lnTo>
                  <a:lnTo>
                    <a:pt x="2590" y="173"/>
                  </a:lnTo>
                  <a:lnTo>
                    <a:pt x="2585" y="175"/>
                  </a:lnTo>
                  <a:lnTo>
                    <a:pt x="2581" y="173"/>
                  </a:lnTo>
                  <a:lnTo>
                    <a:pt x="2577" y="171"/>
                  </a:lnTo>
                  <a:lnTo>
                    <a:pt x="2572" y="173"/>
                  </a:lnTo>
                  <a:lnTo>
                    <a:pt x="2568" y="175"/>
                  </a:lnTo>
                  <a:lnTo>
                    <a:pt x="2563" y="173"/>
                  </a:lnTo>
                  <a:lnTo>
                    <a:pt x="2557" y="171"/>
                  </a:lnTo>
                  <a:lnTo>
                    <a:pt x="2555" y="168"/>
                  </a:lnTo>
                  <a:lnTo>
                    <a:pt x="2552" y="171"/>
                  </a:lnTo>
                  <a:lnTo>
                    <a:pt x="2548" y="173"/>
                  </a:lnTo>
                  <a:lnTo>
                    <a:pt x="2542" y="175"/>
                  </a:lnTo>
                  <a:lnTo>
                    <a:pt x="2539" y="173"/>
                  </a:lnTo>
                  <a:lnTo>
                    <a:pt x="2533" y="171"/>
                  </a:lnTo>
                  <a:lnTo>
                    <a:pt x="2530" y="173"/>
                  </a:lnTo>
                  <a:lnTo>
                    <a:pt x="2526" y="175"/>
                  </a:lnTo>
                  <a:lnTo>
                    <a:pt x="2520" y="173"/>
                  </a:lnTo>
                  <a:lnTo>
                    <a:pt x="2515" y="171"/>
                  </a:lnTo>
                  <a:lnTo>
                    <a:pt x="2513" y="168"/>
                  </a:lnTo>
                  <a:lnTo>
                    <a:pt x="2509" y="171"/>
                  </a:lnTo>
                  <a:lnTo>
                    <a:pt x="2506" y="173"/>
                  </a:lnTo>
                  <a:lnTo>
                    <a:pt x="2500" y="175"/>
                  </a:lnTo>
                  <a:lnTo>
                    <a:pt x="2495" y="173"/>
                  </a:lnTo>
                  <a:lnTo>
                    <a:pt x="2491" y="171"/>
                  </a:lnTo>
                  <a:lnTo>
                    <a:pt x="2487" y="173"/>
                  </a:lnTo>
                  <a:lnTo>
                    <a:pt x="2482" y="175"/>
                  </a:lnTo>
                  <a:lnTo>
                    <a:pt x="2476" y="173"/>
                  </a:lnTo>
                  <a:lnTo>
                    <a:pt x="2473" y="171"/>
                  </a:lnTo>
                  <a:lnTo>
                    <a:pt x="2469" y="168"/>
                  </a:lnTo>
                  <a:lnTo>
                    <a:pt x="2465" y="171"/>
                  </a:lnTo>
                  <a:lnTo>
                    <a:pt x="2462" y="173"/>
                  </a:lnTo>
                  <a:lnTo>
                    <a:pt x="2456" y="175"/>
                  </a:lnTo>
                  <a:lnTo>
                    <a:pt x="2452" y="173"/>
                  </a:lnTo>
                  <a:lnTo>
                    <a:pt x="2447" y="171"/>
                  </a:lnTo>
                  <a:lnTo>
                    <a:pt x="2443" y="173"/>
                  </a:lnTo>
                  <a:lnTo>
                    <a:pt x="2440" y="175"/>
                  </a:lnTo>
                  <a:lnTo>
                    <a:pt x="2434" y="173"/>
                  </a:lnTo>
                  <a:lnTo>
                    <a:pt x="2430" y="171"/>
                  </a:lnTo>
                  <a:lnTo>
                    <a:pt x="2427" y="168"/>
                  </a:lnTo>
                  <a:lnTo>
                    <a:pt x="2423" y="171"/>
                  </a:lnTo>
                  <a:lnTo>
                    <a:pt x="2419" y="173"/>
                  </a:lnTo>
                  <a:lnTo>
                    <a:pt x="2414" y="175"/>
                  </a:lnTo>
                  <a:lnTo>
                    <a:pt x="2408" y="173"/>
                  </a:lnTo>
                  <a:lnTo>
                    <a:pt x="2405" y="171"/>
                  </a:lnTo>
                  <a:lnTo>
                    <a:pt x="2401" y="173"/>
                  </a:lnTo>
                  <a:lnTo>
                    <a:pt x="2395" y="175"/>
                  </a:lnTo>
                  <a:lnTo>
                    <a:pt x="2392" y="173"/>
                  </a:lnTo>
                  <a:lnTo>
                    <a:pt x="2386" y="171"/>
                  </a:lnTo>
                  <a:lnTo>
                    <a:pt x="2384" y="168"/>
                  </a:lnTo>
                  <a:lnTo>
                    <a:pt x="2381" y="171"/>
                  </a:lnTo>
                  <a:lnTo>
                    <a:pt x="2377" y="173"/>
                  </a:lnTo>
                  <a:lnTo>
                    <a:pt x="2372" y="175"/>
                  </a:lnTo>
                  <a:lnTo>
                    <a:pt x="2366" y="173"/>
                  </a:lnTo>
                  <a:lnTo>
                    <a:pt x="2362" y="171"/>
                  </a:lnTo>
                  <a:lnTo>
                    <a:pt x="2359" y="173"/>
                  </a:lnTo>
                  <a:lnTo>
                    <a:pt x="2353" y="175"/>
                  </a:lnTo>
                  <a:lnTo>
                    <a:pt x="2348" y="173"/>
                  </a:lnTo>
                  <a:lnTo>
                    <a:pt x="2344" y="171"/>
                  </a:lnTo>
                  <a:lnTo>
                    <a:pt x="2340" y="168"/>
                  </a:lnTo>
                  <a:lnTo>
                    <a:pt x="2338" y="171"/>
                  </a:lnTo>
                  <a:lnTo>
                    <a:pt x="2333" y="173"/>
                  </a:lnTo>
                  <a:lnTo>
                    <a:pt x="2327" y="175"/>
                  </a:lnTo>
                  <a:lnTo>
                    <a:pt x="2324" y="173"/>
                  </a:lnTo>
                  <a:lnTo>
                    <a:pt x="2320" y="171"/>
                  </a:lnTo>
                  <a:lnTo>
                    <a:pt x="2316" y="173"/>
                  </a:lnTo>
                  <a:lnTo>
                    <a:pt x="2311" y="175"/>
                  </a:lnTo>
                  <a:lnTo>
                    <a:pt x="2305" y="173"/>
                  </a:lnTo>
                  <a:lnTo>
                    <a:pt x="2302" y="171"/>
                  </a:lnTo>
                  <a:lnTo>
                    <a:pt x="2298" y="168"/>
                  </a:lnTo>
                  <a:lnTo>
                    <a:pt x="2294" y="171"/>
                  </a:lnTo>
                  <a:lnTo>
                    <a:pt x="2291" y="173"/>
                  </a:lnTo>
                  <a:lnTo>
                    <a:pt x="2285" y="175"/>
                  </a:lnTo>
                  <a:lnTo>
                    <a:pt x="2282" y="173"/>
                  </a:lnTo>
                  <a:lnTo>
                    <a:pt x="2276" y="171"/>
                  </a:lnTo>
                  <a:lnTo>
                    <a:pt x="2272" y="173"/>
                  </a:lnTo>
                  <a:lnTo>
                    <a:pt x="2267" y="175"/>
                  </a:lnTo>
                  <a:lnTo>
                    <a:pt x="2263" y="173"/>
                  </a:lnTo>
                  <a:lnTo>
                    <a:pt x="2258" y="171"/>
                  </a:lnTo>
                  <a:lnTo>
                    <a:pt x="2256" y="168"/>
                  </a:lnTo>
                  <a:lnTo>
                    <a:pt x="2252" y="171"/>
                  </a:lnTo>
                  <a:lnTo>
                    <a:pt x="2247" y="173"/>
                  </a:lnTo>
                  <a:lnTo>
                    <a:pt x="2243" y="175"/>
                  </a:lnTo>
                  <a:lnTo>
                    <a:pt x="2237" y="173"/>
                  </a:lnTo>
                  <a:lnTo>
                    <a:pt x="2234" y="171"/>
                  </a:lnTo>
                  <a:lnTo>
                    <a:pt x="2230" y="173"/>
                  </a:lnTo>
                  <a:lnTo>
                    <a:pt x="2225" y="175"/>
                  </a:lnTo>
                  <a:lnTo>
                    <a:pt x="2219" y="173"/>
                  </a:lnTo>
                  <a:lnTo>
                    <a:pt x="2215" y="171"/>
                  </a:lnTo>
                  <a:lnTo>
                    <a:pt x="2212" y="168"/>
                  </a:lnTo>
                  <a:lnTo>
                    <a:pt x="2208" y="171"/>
                  </a:lnTo>
                  <a:lnTo>
                    <a:pt x="2204" y="173"/>
                  </a:lnTo>
                  <a:lnTo>
                    <a:pt x="2199" y="175"/>
                  </a:lnTo>
                  <a:lnTo>
                    <a:pt x="2195" y="173"/>
                  </a:lnTo>
                  <a:lnTo>
                    <a:pt x="2192" y="171"/>
                  </a:lnTo>
                  <a:lnTo>
                    <a:pt x="2186" y="173"/>
                  </a:lnTo>
                  <a:lnTo>
                    <a:pt x="2182" y="175"/>
                  </a:lnTo>
                  <a:lnTo>
                    <a:pt x="2177" y="173"/>
                  </a:lnTo>
                  <a:lnTo>
                    <a:pt x="2173" y="171"/>
                  </a:lnTo>
                  <a:lnTo>
                    <a:pt x="2169" y="168"/>
                  </a:lnTo>
                  <a:lnTo>
                    <a:pt x="2166" y="171"/>
                  </a:lnTo>
                  <a:lnTo>
                    <a:pt x="2162" y="173"/>
                  </a:lnTo>
                  <a:lnTo>
                    <a:pt x="2157" y="175"/>
                  </a:lnTo>
                  <a:lnTo>
                    <a:pt x="2151" y="173"/>
                  </a:lnTo>
                  <a:lnTo>
                    <a:pt x="2147" y="171"/>
                  </a:lnTo>
                  <a:lnTo>
                    <a:pt x="2144" y="173"/>
                  </a:lnTo>
                  <a:lnTo>
                    <a:pt x="2138" y="175"/>
                  </a:lnTo>
                  <a:lnTo>
                    <a:pt x="2133" y="173"/>
                  </a:lnTo>
                  <a:lnTo>
                    <a:pt x="2129" y="171"/>
                  </a:lnTo>
                  <a:lnTo>
                    <a:pt x="2125" y="168"/>
                  </a:lnTo>
                  <a:lnTo>
                    <a:pt x="2122" y="171"/>
                  </a:lnTo>
                  <a:lnTo>
                    <a:pt x="2118" y="173"/>
                  </a:lnTo>
                  <a:lnTo>
                    <a:pt x="2113" y="175"/>
                  </a:lnTo>
                  <a:lnTo>
                    <a:pt x="2109" y="173"/>
                  </a:lnTo>
                  <a:lnTo>
                    <a:pt x="2103" y="171"/>
                  </a:lnTo>
                  <a:lnTo>
                    <a:pt x="2100" y="173"/>
                  </a:lnTo>
                  <a:lnTo>
                    <a:pt x="2094" y="175"/>
                  </a:lnTo>
                  <a:lnTo>
                    <a:pt x="2091" y="173"/>
                  </a:lnTo>
                  <a:lnTo>
                    <a:pt x="2085" y="171"/>
                  </a:lnTo>
                  <a:lnTo>
                    <a:pt x="2083" y="168"/>
                  </a:lnTo>
                  <a:lnTo>
                    <a:pt x="2079" y="171"/>
                  </a:lnTo>
                  <a:lnTo>
                    <a:pt x="2076" y="173"/>
                  </a:lnTo>
                  <a:lnTo>
                    <a:pt x="2070" y="175"/>
                  </a:lnTo>
                  <a:lnTo>
                    <a:pt x="2065" y="173"/>
                  </a:lnTo>
                  <a:lnTo>
                    <a:pt x="2061" y="171"/>
                  </a:lnTo>
                  <a:lnTo>
                    <a:pt x="2057" y="173"/>
                  </a:lnTo>
                  <a:lnTo>
                    <a:pt x="2052" y="175"/>
                  </a:lnTo>
                  <a:lnTo>
                    <a:pt x="2048" y="173"/>
                  </a:lnTo>
                  <a:lnTo>
                    <a:pt x="2043" y="171"/>
                  </a:lnTo>
                  <a:lnTo>
                    <a:pt x="2039" y="168"/>
                  </a:lnTo>
                  <a:lnTo>
                    <a:pt x="2037" y="171"/>
                  </a:lnTo>
                  <a:lnTo>
                    <a:pt x="2032" y="173"/>
                  </a:lnTo>
                  <a:lnTo>
                    <a:pt x="2028" y="175"/>
                  </a:lnTo>
                  <a:lnTo>
                    <a:pt x="2023" y="173"/>
                  </a:lnTo>
                  <a:lnTo>
                    <a:pt x="2019" y="171"/>
                  </a:lnTo>
                  <a:lnTo>
                    <a:pt x="2015" y="173"/>
                  </a:lnTo>
                  <a:lnTo>
                    <a:pt x="2010" y="175"/>
                  </a:lnTo>
                  <a:lnTo>
                    <a:pt x="2004" y="173"/>
                  </a:lnTo>
                  <a:lnTo>
                    <a:pt x="2000" y="171"/>
                  </a:lnTo>
                  <a:lnTo>
                    <a:pt x="1997" y="168"/>
                  </a:lnTo>
                  <a:lnTo>
                    <a:pt x="1993" y="171"/>
                  </a:lnTo>
                  <a:lnTo>
                    <a:pt x="1989" y="173"/>
                  </a:lnTo>
                  <a:lnTo>
                    <a:pt x="1984" y="175"/>
                  </a:lnTo>
                  <a:lnTo>
                    <a:pt x="1980" y="173"/>
                  </a:lnTo>
                  <a:lnTo>
                    <a:pt x="1977" y="171"/>
                  </a:lnTo>
                  <a:lnTo>
                    <a:pt x="1971" y="173"/>
                  </a:lnTo>
                  <a:lnTo>
                    <a:pt x="1967" y="175"/>
                  </a:lnTo>
                  <a:lnTo>
                    <a:pt x="1962" y="173"/>
                  </a:lnTo>
                  <a:lnTo>
                    <a:pt x="1958" y="171"/>
                  </a:lnTo>
                  <a:lnTo>
                    <a:pt x="1955" y="168"/>
                  </a:lnTo>
                  <a:lnTo>
                    <a:pt x="1951" y="171"/>
                  </a:lnTo>
                  <a:lnTo>
                    <a:pt x="1947" y="173"/>
                  </a:lnTo>
                  <a:lnTo>
                    <a:pt x="1942" y="175"/>
                  </a:lnTo>
                  <a:lnTo>
                    <a:pt x="1936" y="173"/>
                  </a:lnTo>
                  <a:lnTo>
                    <a:pt x="1933" y="171"/>
                  </a:lnTo>
                  <a:lnTo>
                    <a:pt x="1929" y="173"/>
                  </a:lnTo>
                  <a:lnTo>
                    <a:pt x="1923" y="175"/>
                  </a:lnTo>
                  <a:lnTo>
                    <a:pt x="1918" y="173"/>
                  </a:lnTo>
                  <a:lnTo>
                    <a:pt x="1914" y="171"/>
                  </a:lnTo>
                  <a:lnTo>
                    <a:pt x="1910" y="168"/>
                  </a:lnTo>
                  <a:lnTo>
                    <a:pt x="1909" y="171"/>
                  </a:lnTo>
                  <a:lnTo>
                    <a:pt x="1903" y="173"/>
                  </a:lnTo>
                  <a:lnTo>
                    <a:pt x="1899" y="175"/>
                  </a:lnTo>
                  <a:lnTo>
                    <a:pt x="1894" y="173"/>
                  </a:lnTo>
                  <a:lnTo>
                    <a:pt x="1890" y="171"/>
                  </a:lnTo>
                  <a:lnTo>
                    <a:pt x="1885" y="173"/>
                  </a:lnTo>
                  <a:lnTo>
                    <a:pt x="1881" y="175"/>
                  </a:lnTo>
                  <a:lnTo>
                    <a:pt x="1876" y="173"/>
                  </a:lnTo>
                  <a:lnTo>
                    <a:pt x="1872" y="171"/>
                  </a:lnTo>
                  <a:lnTo>
                    <a:pt x="1868" y="168"/>
                  </a:lnTo>
                  <a:lnTo>
                    <a:pt x="1865" y="171"/>
                  </a:lnTo>
                  <a:lnTo>
                    <a:pt x="1861" y="173"/>
                  </a:lnTo>
                  <a:lnTo>
                    <a:pt x="1855" y="175"/>
                  </a:lnTo>
                  <a:lnTo>
                    <a:pt x="1852" y="173"/>
                  </a:lnTo>
                  <a:lnTo>
                    <a:pt x="1846" y="171"/>
                  </a:lnTo>
                  <a:lnTo>
                    <a:pt x="1843" y="173"/>
                  </a:lnTo>
                  <a:lnTo>
                    <a:pt x="1839" y="175"/>
                  </a:lnTo>
                  <a:lnTo>
                    <a:pt x="1833" y="173"/>
                  </a:lnTo>
                  <a:lnTo>
                    <a:pt x="1830" y="171"/>
                  </a:lnTo>
                  <a:lnTo>
                    <a:pt x="1826" y="168"/>
                  </a:lnTo>
                  <a:lnTo>
                    <a:pt x="1822" y="171"/>
                  </a:lnTo>
                  <a:lnTo>
                    <a:pt x="1819" y="173"/>
                  </a:lnTo>
                  <a:lnTo>
                    <a:pt x="1813" y="175"/>
                  </a:lnTo>
                  <a:lnTo>
                    <a:pt x="1809" y="175"/>
                  </a:lnTo>
                  <a:lnTo>
                    <a:pt x="1806" y="173"/>
                  </a:lnTo>
                  <a:lnTo>
                    <a:pt x="1802" y="175"/>
                  </a:lnTo>
                  <a:lnTo>
                    <a:pt x="1798" y="175"/>
                  </a:lnTo>
                  <a:lnTo>
                    <a:pt x="1793" y="173"/>
                  </a:lnTo>
                  <a:lnTo>
                    <a:pt x="1789" y="171"/>
                  </a:lnTo>
                  <a:lnTo>
                    <a:pt x="1786" y="168"/>
                  </a:lnTo>
                  <a:lnTo>
                    <a:pt x="1782" y="171"/>
                  </a:lnTo>
                  <a:lnTo>
                    <a:pt x="1778" y="173"/>
                  </a:lnTo>
                  <a:lnTo>
                    <a:pt x="1773" y="175"/>
                  </a:lnTo>
                  <a:lnTo>
                    <a:pt x="1767" y="173"/>
                  </a:lnTo>
                  <a:lnTo>
                    <a:pt x="1762" y="171"/>
                  </a:lnTo>
                  <a:lnTo>
                    <a:pt x="1760" y="166"/>
                  </a:lnTo>
                  <a:lnTo>
                    <a:pt x="1758" y="160"/>
                  </a:lnTo>
                  <a:lnTo>
                    <a:pt x="1758" y="155"/>
                  </a:lnTo>
                  <a:lnTo>
                    <a:pt x="1762" y="149"/>
                  </a:lnTo>
                  <a:lnTo>
                    <a:pt x="1765" y="147"/>
                  </a:lnTo>
                  <a:lnTo>
                    <a:pt x="1771" y="145"/>
                  </a:lnTo>
                  <a:lnTo>
                    <a:pt x="1771" y="144"/>
                  </a:lnTo>
                  <a:lnTo>
                    <a:pt x="1771" y="138"/>
                  </a:lnTo>
                  <a:lnTo>
                    <a:pt x="1775" y="134"/>
                  </a:lnTo>
                  <a:lnTo>
                    <a:pt x="1780" y="131"/>
                  </a:lnTo>
                  <a:lnTo>
                    <a:pt x="1786" y="129"/>
                  </a:lnTo>
                  <a:lnTo>
                    <a:pt x="1791" y="131"/>
                  </a:lnTo>
                  <a:lnTo>
                    <a:pt x="1797" y="134"/>
                  </a:lnTo>
                  <a:lnTo>
                    <a:pt x="1800" y="138"/>
                  </a:lnTo>
                  <a:lnTo>
                    <a:pt x="1800" y="144"/>
                  </a:lnTo>
                  <a:lnTo>
                    <a:pt x="1800" y="145"/>
                  </a:lnTo>
                  <a:lnTo>
                    <a:pt x="1806" y="147"/>
                  </a:lnTo>
                  <a:lnTo>
                    <a:pt x="1811" y="145"/>
                  </a:lnTo>
                  <a:lnTo>
                    <a:pt x="1811" y="144"/>
                  </a:lnTo>
                  <a:lnTo>
                    <a:pt x="1811" y="138"/>
                  </a:lnTo>
                  <a:lnTo>
                    <a:pt x="1815" y="134"/>
                  </a:lnTo>
                  <a:lnTo>
                    <a:pt x="1820" y="131"/>
                  </a:lnTo>
                  <a:lnTo>
                    <a:pt x="1826" y="129"/>
                  </a:lnTo>
                  <a:lnTo>
                    <a:pt x="1831" y="131"/>
                  </a:lnTo>
                  <a:lnTo>
                    <a:pt x="1837" y="134"/>
                  </a:lnTo>
                  <a:lnTo>
                    <a:pt x="1839" y="138"/>
                  </a:lnTo>
                  <a:lnTo>
                    <a:pt x="1841" y="144"/>
                  </a:lnTo>
                  <a:lnTo>
                    <a:pt x="1841" y="145"/>
                  </a:lnTo>
                  <a:lnTo>
                    <a:pt x="1844" y="145"/>
                  </a:lnTo>
                  <a:lnTo>
                    <a:pt x="1846" y="147"/>
                  </a:lnTo>
                  <a:lnTo>
                    <a:pt x="1850" y="145"/>
                  </a:lnTo>
                  <a:lnTo>
                    <a:pt x="1854" y="145"/>
                  </a:lnTo>
                  <a:lnTo>
                    <a:pt x="1854" y="144"/>
                  </a:lnTo>
                  <a:lnTo>
                    <a:pt x="1855" y="138"/>
                  </a:lnTo>
                  <a:lnTo>
                    <a:pt x="1857" y="134"/>
                  </a:lnTo>
                  <a:lnTo>
                    <a:pt x="1863" y="131"/>
                  </a:lnTo>
                  <a:lnTo>
                    <a:pt x="1868" y="129"/>
                  </a:lnTo>
                  <a:lnTo>
                    <a:pt x="1874" y="131"/>
                  </a:lnTo>
                  <a:lnTo>
                    <a:pt x="1879" y="134"/>
                  </a:lnTo>
                  <a:lnTo>
                    <a:pt x="1883" y="138"/>
                  </a:lnTo>
                  <a:lnTo>
                    <a:pt x="1883" y="144"/>
                  </a:lnTo>
                  <a:lnTo>
                    <a:pt x="1883" y="145"/>
                  </a:lnTo>
                  <a:lnTo>
                    <a:pt x="1887" y="145"/>
                  </a:lnTo>
                  <a:lnTo>
                    <a:pt x="1890" y="147"/>
                  </a:lnTo>
                  <a:lnTo>
                    <a:pt x="1892" y="145"/>
                  </a:lnTo>
                  <a:lnTo>
                    <a:pt x="1896" y="145"/>
                  </a:lnTo>
                  <a:lnTo>
                    <a:pt x="1896" y="144"/>
                  </a:lnTo>
                  <a:lnTo>
                    <a:pt x="1898" y="138"/>
                  </a:lnTo>
                  <a:lnTo>
                    <a:pt x="1901" y="134"/>
                  </a:lnTo>
                  <a:lnTo>
                    <a:pt x="1905" y="131"/>
                  </a:lnTo>
                  <a:lnTo>
                    <a:pt x="1910" y="129"/>
                  </a:lnTo>
                  <a:lnTo>
                    <a:pt x="1918" y="131"/>
                  </a:lnTo>
                  <a:lnTo>
                    <a:pt x="1922" y="134"/>
                  </a:lnTo>
                  <a:lnTo>
                    <a:pt x="1925" y="138"/>
                  </a:lnTo>
                  <a:lnTo>
                    <a:pt x="1927" y="144"/>
                  </a:lnTo>
                  <a:lnTo>
                    <a:pt x="1927" y="145"/>
                  </a:lnTo>
                  <a:lnTo>
                    <a:pt x="1929" y="145"/>
                  </a:lnTo>
                  <a:lnTo>
                    <a:pt x="1933" y="147"/>
                  </a:lnTo>
                  <a:lnTo>
                    <a:pt x="1936" y="145"/>
                  </a:lnTo>
                  <a:lnTo>
                    <a:pt x="1940" y="145"/>
                  </a:lnTo>
                  <a:lnTo>
                    <a:pt x="1940" y="144"/>
                  </a:lnTo>
                  <a:lnTo>
                    <a:pt x="1942" y="138"/>
                  </a:lnTo>
                  <a:lnTo>
                    <a:pt x="1944" y="134"/>
                  </a:lnTo>
                  <a:lnTo>
                    <a:pt x="1949" y="131"/>
                  </a:lnTo>
                  <a:lnTo>
                    <a:pt x="1955" y="129"/>
                  </a:lnTo>
                  <a:lnTo>
                    <a:pt x="1960" y="131"/>
                  </a:lnTo>
                  <a:lnTo>
                    <a:pt x="1966" y="134"/>
                  </a:lnTo>
                  <a:lnTo>
                    <a:pt x="1969" y="138"/>
                  </a:lnTo>
                  <a:lnTo>
                    <a:pt x="1969" y="144"/>
                  </a:lnTo>
                  <a:lnTo>
                    <a:pt x="1969" y="145"/>
                  </a:lnTo>
                  <a:lnTo>
                    <a:pt x="1973" y="145"/>
                  </a:lnTo>
                  <a:lnTo>
                    <a:pt x="1977" y="147"/>
                  </a:lnTo>
                  <a:lnTo>
                    <a:pt x="1978" y="145"/>
                  </a:lnTo>
                  <a:lnTo>
                    <a:pt x="1982" y="145"/>
                  </a:lnTo>
                  <a:lnTo>
                    <a:pt x="1982" y="144"/>
                  </a:lnTo>
                  <a:lnTo>
                    <a:pt x="1984" y="138"/>
                  </a:lnTo>
                  <a:lnTo>
                    <a:pt x="1986" y="134"/>
                  </a:lnTo>
                  <a:lnTo>
                    <a:pt x="1991" y="131"/>
                  </a:lnTo>
                  <a:lnTo>
                    <a:pt x="1997" y="129"/>
                  </a:lnTo>
                  <a:lnTo>
                    <a:pt x="2002" y="131"/>
                  </a:lnTo>
                  <a:lnTo>
                    <a:pt x="2008" y="134"/>
                  </a:lnTo>
                  <a:lnTo>
                    <a:pt x="2012" y="138"/>
                  </a:lnTo>
                  <a:lnTo>
                    <a:pt x="2012" y="144"/>
                  </a:lnTo>
                  <a:lnTo>
                    <a:pt x="2012" y="145"/>
                  </a:lnTo>
                  <a:lnTo>
                    <a:pt x="2015" y="145"/>
                  </a:lnTo>
                  <a:lnTo>
                    <a:pt x="2019" y="147"/>
                  </a:lnTo>
                  <a:lnTo>
                    <a:pt x="2023" y="145"/>
                  </a:lnTo>
                  <a:lnTo>
                    <a:pt x="2024" y="145"/>
                  </a:lnTo>
                  <a:lnTo>
                    <a:pt x="2024" y="144"/>
                  </a:lnTo>
                  <a:lnTo>
                    <a:pt x="2026" y="138"/>
                  </a:lnTo>
                  <a:lnTo>
                    <a:pt x="2030" y="134"/>
                  </a:lnTo>
                  <a:lnTo>
                    <a:pt x="2034" y="131"/>
                  </a:lnTo>
                  <a:lnTo>
                    <a:pt x="2041" y="129"/>
                  </a:lnTo>
                  <a:lnTo>
                    <a:pt x="2046" y="131"/>
                  </a:lnTo>
                  <a:lnTo>
                    <a:pt x="2050" y="134"/>
                  </a:lnTo>
                  <a:lnTo>
                    <a:pt x="2054" y="138"/>
                  </a:lnTo>
                  <a:lnTo>
                    <a:pt x="2056" y="144"/>
                  </a:lnTo>
                  <a:lnTo>
                    <a:pt x="2056" y="145"/>
                  </a:lnTo>
                  <a:lnTo>
                    <a:pt x="2057" y="145"/>
                  </a:lnTo>
                  <a:lnTo>
                    <a:pt x="2061" y="147"/>
                  </a:lnTo>
                  <a:lnTo>
                    <a:pt x="2065" y="145"/>
                  </a:lnTo>
                  <a:lnTo>
                    <a:pt x="2068" y="145"/>
                  </a:lnTo>
                  <a:lnTo>
                    <a:pt x="2068" y="144"/>
                  </a:lnTo>
                  <a:lnTo>
                    <a:pt x="2068" y="138"/>
                  </a:lnTo>
                  <a:lnTo>
                    <a:pt x="2072" y="134"/>
                  </a:lnTo>
                  <a:lnTo>
                    <a:pt x="2076" y="131"/>
                  </a:lnTo>
                  <a:lnTo>
                    <a:pt x="2083" y="129"/>
                  </a:lnTo>
                  <a:lnTo>
                    <a:pt x="2089" y="131"/>
                  </a:lnTo>
                  <a:lnTo>
                    <a:pt x="2092" y="134"/>
                  </a:lnTo>
                  <a:lnTo>
                    <a:pt x="2096" y="138"/>
                  </a:lnTo>
                  <a:lnTo>
                    <a:pt x="2098" y="144"/>
                  </a:lnTo>
                  <a:lnTo>
                    <a:pt x="2098" y="145"/>
                  </a:lnTo>
                  <a:lnTo>
                    <a:pt x="2102" y="145"/>
                  </a:lnTo>
                  <a:lnTo>
                    <a:pt x="2103" y="147"/>
                  </a:lnTo>
                  <a:lnTo>
                    <a:pt x="2107" y="145"/>
                  </a:lnTo>
                  <a:lnTo>
                    <a:pt x="2111" y="145"/>
                  </a:lnTo>
                  <a:lnTo>
                    <a:pt x="2111" y="144"/>
                  </a:lnTo>
                  <a:lnTo>
                    <a:pt x="2113" y="138"/>
                  </a:lnTo>
                  <a:lnTo>
                    <a:pt x="2114" y="134"/>
                  </a:lnTo>
                  <a:lnTo>
                    <a:pt x="2120" y="131"/>
                  </a:lnTo>
                  <a:lnTo>
                    <a:pt x="2125" y="129"/>
                  </a:lnTo>
                  <a:lnTo>
                    <a:pt x="2131" y="131"/>
                  </a:lnTo>
                  <a:lnTo>
                    <a:pt x="2136" y="134"/>
                  </a:lnTo>
                  <a:lnTo>
                    <a:pt x="2140" y="138"/>
                  </a:lnTo>
                  <a:lnTo>
                    <a:pt x="2140" y="144"/>
                  </a:lnTo>
                  <a:lnTo>
                    <a:pt x="2140" y="145"/>
                  </a:lnTo>
                  <a:lnTo>
                    <a:pt x="2144" y="145"/>
                  </a:lnTo>
                  <a:lnTo>
                    <a:pt x="2147" y="149"/>
                  </a:lnTo>
                  <a:lnTo>
                    <a:pt x="2151" y="145"/>
                  </a:lnTo>
                  <a:lnTo>
                    <a:pt x="2155" y="145"/>
                  </a:lnTo>
                  <a:lnTo>
                    <a:pt x="2155" y="144"/>
                  </a:lnTo>
                  <a:lnTo>
                    <a:pt x="2157" y="138"/>
                  </a:lnTo>
                  <a:lnTo>
                    <a:pt x="2158" y="134"/>
                  </a:lnTo>
                  <a:lnTo>
                    <a:pt x="2164" y="131"/>
                  </a:lnTo>
                  <a:lnTo>
                    <a:pt x="2169" y="129"/>
                  </a:lnTo>
                  <a:lnTo>
                    <a:pt x="2175" y="131"/>
                  </a:lnTo>
                  <a:lnTo>
                    <a:pt x="2181" y="134"/>
                  </a:lnTo>
                  <a:lnTo>
                    <a:pt x="2184" y="138"/>
                  </a:lnTo>
                  <a:lnTo>
                    <a:pt x="2184" y="144"/>
                  </a:lnTo>
                  <a:lnTo>
                    <a:pt x="2184" y="145"/>
                  </a:lnTo>
                  <a:lnTo>
                    <a:pt x="2188" y="145"/>
                  </a:lnTo>
                  <a:lnTo>
                    <a:pt x="2192" y="147"/>
                  </a:lnTo>
                  <a:lnTo>
                    <a:pt x="2193" y="145"/>
                  </a:lnTo>
                  <a:lnTo>
                    <a:pt x="2197" y="145"/>
                  </a:lnTo>
                  <a:lnTo>
                    <a:pt x="2197" y="144"/>
                  </a:lnTo>
                  <a:lnTo>
                    <a:pt x="2199" y="138"/>
                  </a:lnTo>
                  <a:lnTo>
                    <a:pt x="2203" y="134"/>
                  </a:lnTo>
                  <a:lnTo>
                    <a:pt x="2206" y="131"/>
                  </a:lnTo>
                  <a:lnTo>
                    <a:pt x="2212" y="129"/>
                  </a:lnTo>
                  <a:lnTo>
                    <a:pt x="2217" y="131"/>
                  </a:lnTo>
                  <a:lnTo>
                    <a:pt x="2223" y="134"/>
                  </a:lnTo>
                  <a:lnTo>
                    <a:pt x="2226" y="138"/>
                  </a:lnTo>
                  <a:lnTo>
                    <a:pt x="2226" y="144"/>
                  </a:lnTo>
                  <a:lnTo>
                    <a:pt x="2226" y="145"/>
                  </a:lnTo>
                  <a:lnTo>
                    <a:pt x="2230" y="145"/>
                  </a:lnTo>
                  <a:lnTo>
                    <a:pt x="2234" y="147"/>
                  </a:lnTo>
                  <a:lnTo>
                    <a:pt x="2237" y="145"/>
                  </a:lnTo>
                  <a:lnTo>
                    <a:pt x="2241" y="145"/>
                  </a:lnTo>
                  <a:lnTo>
                    <a:pt x="2239" y="144"/>
                  </a:lnTo>
                  <a:lnTo>
                    <a:pt x="2241" y="138"/>
                  </a:lnTo>
                  <a:lnTo>
                    <a:pt x="2245" y="134"/>
                  </a:lnTo>
                  <a:lnTo>
                    <a:pt x="2248" y="131"/>
                  </a:lnTo>
                  <a:lnTo>
                    <a:pt x="2256" y="129"/>
                  </a:lnTo>
                  <a:lnTo>
                    <a:pt x="2261" y="131"/>
                  </a:lnTo>
                  <a:lnTo>
                    <a:pt x="2265" y="134"/>
                  </a:lnTo>
                  <a:lnTo>
                    <a:pt x="2269" y="138"/>
                  </a:lnTo>
                  <a:lnTo>
                    <a:pt x="2271" y="144"/>
                  </a:lnTo>
                  <a:lnTo>
                    <a:pt x="2271" y="145"/>
                  </a:lnTo>
                  <a:lnTo>
                    <a:pt x="2274" y="145"/>
                  </a:lnTo>
                  <a:lnTo>
                    <a:pt x="2276" y="147"/>
                  </a:lnTo>
                  <a:lnTo>
                    <a:pt x="2280" y="145"/>
                  </a:lnTo>
                  <a:lnTo>
                    <a:pt x="2283" y="145"/>
                  </a:lnTo>
                  <a:lnTo>
                    <a:pt x="2283" y="144"/>
                  </a:lnTo>
                  <a:lnTo>
                    <a:pt x="2285" y="138"/>
                  </a:lnTo>
                  <a:lnTo>
                    <a:pt x="2287" y="134"/>
                  </a:lnTo>
                  <a:lnTo>
                    <a:pt x="2293" y="131"/>
                  </a:lnTo>
                  <a:lnTo>
                    <a:pt x="2298" y="129"/>
                  </a:lnTo>
                  <a:lnTo>
                    <a:pt x="2304" y="131"/>
                  </a:lnTo>
                  <a:lnTo>
                    <a:pt x="2309" y="134"/>
                  </a:lnTo>
                  <a:lnTo>
                    <a:pt x="2313" y="138"/>
                  </a:lnTo>
                  <a:lnTo>
                    <a:pt x="2313" y="144"/>
                  </a:lnTo>
                  <a:lnTo>
                    <a:pt x="2313" y="145"/>
                  </a:lnTo>
                  <a:lnTo>
                    <a:pt x="2316" y="145"/>
                  </a:lnTo>
                  <a:lnTo>
                    <a:pt x="2320" y="147"/>
                  </a:lnTo>
                  <a:lnTo>
                    <a:pt x="2322" y="145"/>
                  </a:lnTo>
                  <a:lnTo>
                    <a:pt x="2326" y="145"/>
                  </a:lnTo>
                  <a:lnTo>
                    <a:pt x="2326" y="144"/>
                  </a:lnTo>
                  <a:lnTo>
                    <a:pt x="2327" y="138"/>
                  </a:lnTo>
                  <a:lnTo>
                    <a:pt x="2331" y="134"/>
                  </a:lnTo>
                  <a:lnTo>
                    <a:pt x="2335" y="131"/>
                  </a:lnTo>
                  <a:lnTo>
                    <a:pt x="2340" y="129"/>
                  </a:lnTo>
                  <a:lnTo>
                    <a:pt x="2348" y="131"/>
                  </a:lnTo>
                  <a:lnTo>
                    <a:pt x="2351" y="134"/>
                  </a:lnTo>
                  <a:lnTo>
                    <a:pt x="2355" y="138"/>
                  </a:lnTo>
                  <a:lnTo>
                    <a:pt x="2357" y="144"/>
                  </a:lnTo>
                  <a:lnTo>
                    <a:pt x="2355" y="145"/>
                  </a:lnTo>
                  <a:lnTo>
                    <a:pt x="2359" y="145"/>
                  </a:lnTo>
                  <a:lnTo>
                    <a:pt x="2362" y="147"/>
                  </a:lnTo>
                  <a:lnTo>
                    <a:pt x="2366" y="145"/>
                  </a:lnTo>
                  <a:lnTo>
                    <a:pt x="2370" y="145"/>
                  </a:lnTo>
                  <a:lnTo>
                    <a:pt x="2370" y="144"/>
                  </a:lnTo>
                  <a:lnTo>
                    <a:pt x="2370" y="138"/>
                  </a:lnTo>
                  <a:lnTo>
                    <a:pt x="2373" y="134"/>
                  </a:lnTo>
                  <a:lnTo>
                    <a:pt x="2379" y="131"/>
                  </a:lnTo>
                  <a:lnTo>
                    <a:pt x="2384" y="129"/>
                  </a:lnTo>
                  <a:lnTo>
                    <a:pt x="2390" y="131"/>
                  </a:lnTo>
                  <a:lnTo>
                    <a:pt x="2394" y="134"/>
                  </a:lnTo>
                  <a:lnTo>
                    <a:pt x="2397" y="138"/>
                  </a:lnTo>
                  <a:lnTo>
                    <a:pt x="2399" y="144"/>
                  </a:lnTo>
                  <a:lnTo>
                    <a:pt x="2399" y="145"/>
                  </a:lnTo>
                  <a:lnTo>
                    <a:pt x="2403" y="145"/>
                  </a:lnTo>
                  <a:lnTo>
                    <a:pt x="2405" y="147"/>
                  </a:lnTo>
                  <a:lnTo>
                    <a:pt x="2408" y="145"/>
                  </a:lnTo>
                  <a:lnTo>
                    <a:pt x="2412" y="145"/>
                  </a:lnTo>
                  <a:lnTo>
                    <a:pt x="2412" y="144"/>
                  </a:lnTo>
                  <a:lnTo>
                    <a:pt x="2412" y="138"/>
                  </a:lnTo>
                  <a:lnTo>
                    <a:pt x="2416" y="134"/>
                  </a:lnTo>
                  <a:lnTo>
                    <a:pt x="2421" y="131"/>
                  </a:lnTo>
                  <a:lnTo>
                    <a:pt x="2427" y="129"/>
                  </a:lnTo>
                  <a:lnTo>
                    <a:pt x="2432" y="131"/>
                  </a:lnTo>
                  <a:lnTo>
                    <a:pt x="2438" y="134"/>
                  </a:lnTo>
                  <a:lnTo>
                    <a:pt x="2440" y="138"/>
                  </a:lnTo>
                  <a:lnTo>
                    <a:pt x="2441" y="144"/>
                  </a:lnTo>
                  <a:lnTo>
                    <a:pt x="2441" y="145"/>
                  </a:lnTo>
                  <a:lnTo>
                    <a:pt x="2445" y="145"/>
                  </a:lnTo>
                  <a:lnTo>
                    <a:pt x="2447" y="147"/>
                  </a:lnTo>
                  <a:lnTo>
                    <a:pt x="2451" y="145"/>
                  </a:lnTo>
                  <a:lnTo>
                    <a:pt x="2454" y="145"/>
                  </a:lnTo>
                  <a:lnTo>
                    <a:pt x="2454" y="144"/>
                  </a:lnTo>
                  <a:lnTo>
                    <a:pt x="2456" y="138"/>
                  </a:lnTo>
                  <a:lnTo>
                    <a:pt x="2458" y="134"/>
                  </a:lnTo>
                  <a:lnTo>
                    <a:pt x="2463" y="131"/>
                  </a:lnTo>
                  <a:lnTo>
                    <a:pt x="2469" y="129"/>
                  </a:lnTo>
                  <a:lnTo>
                    <a:pt x="2474" y="131"/>
                  </a:lnTo>
                  <a:lnTo>
                    <a:pt x="2480" y="134"/>
                  </a:lnTo>
                  <a:lnTo>
                    <a:pt x="2484" y="138"/>
                  </a:lnTo>
                  <a:lnTo>
                    <a:pt x="2484" y="144"/>
                  </a:lnTo>
                  <a:lnTo>
                    <a:pt x="2484" y="145"/>
                  </a:lnTo>
                  <a:lnTo>
                    <a:pt x="2487" y="145"/>
                  </a:lnTo>
                  <a:lnTo>
                    <a:pt x="2491" y="147"/>
                  </a:lnTo>
                  <a:lnTo>
                    <a:pt x="2495" y="145"/>
                  </a:lnTo>
                  <a:lnTo>
                    <a:pt x="2498" y="145"/>
                  </a:lnTo>
                  <a:lnTo>
                    <a:pt x="2498" y="144"/>
                  </a:lnTo>
                  <a:lnTo>
                    <a:pt x="2498" y="138"/>
                  </a:lnTo>
                  <a:lnTo>
                    <a:pt x="2502" y="134"/>
                  </a:lnTo>
                  <a:lnTo>
                    <a:pt x="2507" y="131"/>
                  </a:lnTo>
                  <a:lnTo>
                    <a:pt x="2513" y="129"/>
                  </a:lnTo>
                  <a:lnTo>
                    <a:pt x="2519" y="131"/>
                  </a:lnTo>
                  <a:lnTo>
                    <a:pt x="2524" y="134"/>
                  </a:lnTo>
                  <a:lnTo>
                    <a:pt x="2526" y="138"/>
                  </a:lnTo>
                  <a:lnTo>
                    <a:pt x="2528" y="144"/>
                  </a:lnTo>
                  <a:lnTo>
                    <a:pt x="2528" y="145"/>
                  </a:lnTo>
                  <a:lnTo>
                    <a:pt x="2531" y="145"/>
                  </a:lnTo>
                  <a:lnTo>
                    <a:pt x="2533" y="147"/>
                  </a:lnTo>
                  <a:lnTo>
                    <a:pt x="2537" y="145"/>
                  </a:lnTo>
                  <a:lnTo>
                    <a:pt x="2541" y="145"/>
                  </a:lnTo>
                  <a:lnTo>
                    <a:pt x="2541" y="144"/>
                  </a:lnTo>
                  <a:lnTo>
                    <a:pt x="2541" y="138"/>
                  </a:lnTo>
                  <a:lnTo>
                    <a:pt x="2544" y="134"/>
                  </a:lnTo>
                  <a:lnTo>
                    <a:pt x="2550" y="131"/>
                  </a:lnTo>
                  <a:lnTo>
                    <a:pt x="2555" y="129"/>
                  </a:lnTo>
                  <a:lnTo>
                    <a:pt x="2561" y="131"/>
                  </a:lnTo>
                  <a:lnTo>
                    <a:pt x="2566" y="134"/>
                  </a:lnTo>
                  <a:lnTo>
                    <a:pt x="2568" y="138"/>
                  </a:lnTo>
                  <a:lnTo>
                    <a:pt x="2570" y="144"/>
                  </a:lnTo>
                  <a:lnTo>
                    <a:pt x="2570" y="145"/>
                  </a:lnTo>
                  <a:lnTo>
                    <a:pt x="2574" y="145"/>
                  </a:lnTo>
                  <a:lnTo>
                    <a:pt x="2577" y="147"/>
                  </a:lnTo>
                  <a:lnTo>
                    <a:pt x="2579" y="145"/>
                  </a:lnTo>
                  <a:lnTo>
                    <a:pt x="2583" y="145"/>
                  </a:lnTo>
                  <a:lnTo>
                    <a:pt x="2583" y="144"/>
                  </a:lnTo>
                  <a:lnTo>
                    <a:pt x="2585" y="138"/>
                  </a:lnTo>
                  <a:lnTo>
                    <a:pt x="2588" y="134"/>
                  </a:lnTo>
                  <a:lnTo>
                    <a:pt x="2592" y="131"/>
                  </a:lnTo>
                  <a:lnTo>
                    <a:pt x="2597" y="129"/>
                  </a:lnTo>
                  <a:lnTo>
                    <a:pt x="2603" y="131"/>
                  </a:lnTo>
                  <a:lnTo>
                    <a:pt x="2609" y="134"/>
                  </a:lnTo>
                  <a:lnTo>
                    <a:pt x="2612" y="138"/>
                  </a:lnTo>
                  <a:lnTo>
                    <a:pt x="2612" y="144"/>
                  </a:lnTo>
                  <a:lnTo>
                    <a:pt x="2612" y="145"/>
                  </a:lnTo>
                  <a:lnTo>
                    <a:pt x="2616" y="145"/>
                  </a:lnTo>
                  <a:lnTo>
                    <a:pt x="2620" y="147"/>
                  </a:lnTo>
                  <a:lnTo>
                    <a:pt x="2621" y="145"/>
                  </a:lnTo>
                  <a:lnTo>
                    <a:pt x="2625" y="145"/>
                  </a:lnTo>
                  <a:lnTo>
                    <a:pt x="2625" y="144"/>
                  </a:lnTo>
                  <a:lnTo>
                    <a:pt x="2627" y="138"/>
                  </a:lnTo>
                  <a:lnTo>
                    <a:pt x="2631" y="134"/>
                  </a:lnTo>
                  <a:lnTo>
                    <a:pt x="2634" y="131"/>
                  </a:lnTo>
                  <a:lnTo>
                    <a:pt x="2640" y="129"/>
                  </a:lnTo>
                  <a:lnTo>
                    <a:pt x="2647" y="131"/>
                  </a:lnTo>
                  <a:lnTo>
                    <a:pt x="2651" y="134"/>
                  </a:lnTo>
                  <a:lnTo>
                    <a:pt x="2654" y="138"/>
                  </a:lnTo>
                  <a:lnTo>
                    <a:pt x="2656" y="144"/>
                  </a:lnTo>
                  <a:lnTo>
                    <a:pt x="2654" y="145"/>
                  </a:lnTo>
                  <a:lnTo>
                    <a:pt x="2658" y="145"/>
                  </a:lnTo>
                  <a:lnTo>
                    <a:pt x="2662" y="147"/>
                  </a:lnTo>
                  <a:lnTo>
                    <a:pt x="2665" y="145"/>
                  </a:lnTo>
                  <a:lnTo>
                    <a:pt x="2669" y="145"/>
                  </a:lnTo>
                  <a:lnTo>
                    <a:pt x="2669" y="144"/>
                  </a:lnTo>
                  <a:lnTo>
                    <a:pt x="2669" y="138"/>
                  </a:lnTo>
                  <a:lnTo>
                    <a:pt x="2673" y="134"/>
                  </a:lnTo>
                  <a:lnTo>
                    <a:pt x="2678" y="131"/>
                  </a:lnTo>
                  <a:lnTo>
                    <a:pt x="2684" y="129"/>
                  </a:lnTo>
                  <a:lnTo>
                    <a:pt x="2689" y="131"/>
                  </a:lnTo>
                  <a:lnTo>
                    <a:pt x="2695" y="134"/>
                  </a:lnTo>
                  <a:lnTo>
                    <a:pt x="2697" y="138"/>
                  </a:lnTo>
                  <a:lnTo>
                    <a:pt x="2699" y="144"/>
                  </a:lnTo>
                  <a:lnTo>
                    <a:pt x="2699" y="145"/>
                  </a:lnTo>
                  <a:lnTo>
                    <a:pt x="2702" y="145"/>
                  </a:lnTo>
                  <a:lnTo>
                    <a:pt x="2706" y="147"/>
                  </a:lnTo>
                  <a:lnTo>
                    <a:pt x="2708" y="145"/>
                  </a:lnTo>
                  <a:lnTo>
                    <a:pt x="2711" y="145"/>
                  </a:lnTo>
                  <a:lnTo>
                    <a:pt x="2711" y="144"/>
                  </a:lnTo>
                  <a:lnTo>
                    <a:pt x="2713" y="138"/>
                  </a:lnTo>
                  <a:lnTo>
                    <a:pt x="2717" y="134"/>
                  </a:lnTo>
                  <a:lnTo>
                    <a:pt x="2721" y="131"/>
                  </a:lnTo>
                  <a:lnTo>
                    <a:pt x="2726" y="129"/>
                  </a:lnTo>
                  <a:lnTo>
                    <a:pt x="2733" y="131"/>
                  </a:lnTo>
                  <a:lnTo>
                    <a:pt x="2737" y="134"/>
                  </a:lnTo>
                  <a:lnTo>
                    <a:pt x="2741" y="138"/>
                  </a:lnTo>
                  <a:lnTo>
                    <a:pt x="2743" y="144"/>
                  </a:lnTo>
                  <a:lnTo>
                    <a:pt x="2741" y="145"/>
                  </a:lnTo>
                  <a:lnTo>
                    <a:pt x="2744" y="145"/>
                  </a:lnTo>
                  <a:lnTo>
                    <a:pt x="2748" y="147"/>
                  </a:lnTo>
                  <a:lnTo>
                    <a:pt x="2752" y="145"/>
                  </a:lnTo>
                  <a:lnTo>
                    <a:pt x="2755" y="145"/>
                  </a:lnTo>
                  <a:lnTo>
                    <a:pt x="2754" y="144"/>
                  </a:lnTo>
                  <a:lnTo>
                    <a:pt x="2755" y="138"/>
                  </a:lnTo>
                  <a:lnTo>
                    <a:pt x="2759" y="134"/>
                  </a:lnTo>
                  <a:lnTo>
                    <a:pt x="2763" y="131"/>
                  </a:lnTo>
                  <a:lnTo>
                    <a:pt x="2770" y="129"/>
                  </a:lnTo>
                  <a:lnTo>
                    <a:pt x="2776" y="131"/>
                  </a:lnTo>
                  <a:lnTo>
                    <a:pt x="2779" y="134"/>
                  </a:lnTo>
                  <a:lnTo>
                    <a:pt x="2783" y="138"/>
                  </a:lnTo>
                  <a:lnTo>
                    <a:pt x="2785" y="144"/>
                  </a:lnTo>
                  <a:lnTo>
                    <a:pt x="2785" y="145"/>
                  </a:lnTo>
                  <a:lnTo>
                    <a:pt x="2789" y="145"/>
                  </a:lnTo>
                  <a:lnTo>
                    <a:pt x="2790" y="147"/>
                  </a:lnTo>
                  <a:lnTo>
                    <a:pt x="2794" y="145"/>
                  </a:lnTo>
                  <a:lnTo>
                    <a:pt x="2798" y="145"/>
                  </a:lnTo>
                  <a:lnTo>
                    <a:pt x="2798" y="144"/>
                  </a:lnTo>
                  <a:lnTo>
                    <a:pt x="2800" y="138"/>
                  </a:lnTo>
                  <a:lnTo>
                    <a:pt x="2801" y="134"/>
                  </a:lnTo>
                  <a:lnTo>
                    <a:pt x="2807" y="131"/>
                  </a:lnTo>
                  <a:lnTo>
                    <a:pt x="2812" y="129"/>
                  </a:lnTo>
                  <a:lnTo>
                    <a:pt x="2818" y="131"/>
                  </a:lnTo>
                  <a:lnTo>
                    <a:pt x="2823" y="134"/>
                  </a:lnTo>
                  <a:lnTo>
                    <a:pt x="2827" y="138"/>
                  </a:lnTo>
                  <a:lnTo>
                    <a:pt x="2827" y="144"/>
                  </a:lnTo>
                  <a:lnTo>
                    <a:pt x="2827" y="145"/>
                  </a:lnTo>
                  <a:lnTo>
                    <a:pt x="2831" y="145"/>
                  </a:lnTo>
                  <a:lnTo>
                    <a:pt x="2833" y="147"/>
                  </a:lnTo>
                  <a:lnTo>
                    <a:pt x="2836" y="145"/>
                  </a:lnTo>
                  <a:lnTo>
                    <a:pt x="2838" y="145"/>
                  </a:lnTo>
                  <a:lnTo>
                    <a:pt x="2838" y="144"/>
                  </a:lnTo>
                  <a:lnTo>
                    <a:pt x="2840" y="138"/>
                  </a:lnTo>
                  <a:lnTo>
                    <a:pt x="2844" y="134"/>
                  </a:lnTo>
                  <a:lnTo>
                    <a:pt x="2847" y="131"/>
                  </a:lnTo>
                  <a:lnTo>
                    <a:pt x="2855" y="129"/>
                  </a:lnTo>
                  <a:lnTo>
                    <a:pt x="2860" y="131"/>
                  </a:lnTo>
                  <a:lnTo>
                    <a:pt x="2864" y="134"/>
                  </a:lnTo>
                  <a:lnTo>
                    <a:pt x="2868" y="138"/>
                  </a:lnTo>
                  <a:lnTo>
                    <a:pt x="2869" y="144"/>
                  </a:lnTo>
                  <a:lnTo>
                    <a:pt x="2869" y="145"/>
                  </a:lnTo>
                  <a:lnTo>
                    <a:pt x="2873" y="145"/>
                  </a:lnTo>
                  <a:lnTo>
                    <a:pt x="2875" y="147"/>
                  </a:lnTo>
                  <a:lnTo>
                    <a:pt x="2879" y="145"/>
                  </a:lnTo>
                  <a:lnTo>
                    <a:pt x="2882" y="145"/>
                  </a:lnTo>
                  <a:lnTo>
                    <a:pt x="2882" y="144"/>
                  </a:lnTo>
                  <a:lnTo>
                    <a:pt x="2884" y="138"/>
                  </a:lnTo>
                  <a:lnTo>
                    <a:pt x="2886" y="134"/>
                  </a:lnTo>
                  <a:lnTo>
                    <a:pt x="2891" y="131"/>
                  </a:lnTo>
                  <a:lnTo>
                    <a:pt x="2897" y="129"/>
                  </a:lnTo>
                  <a:lnTo>
                    <a:pt x="2902" y="131"/>
                  </a:lnTo>
                  <a:lnTo>
                    <a:pt x="2908" y="134"/>
                  </a:lnTo>
                  <a:lnTo>
                    <a:pt x="2912" y="138"/>
                  </a:lnTo>
                  <a:lnTo>
                    <a:pt x="2912" y="144"/>
                  </a:lnTo>
                  <a:lnTo>
                    <a:pt x="2912" y="145"/>
                  </a:lnTo>
                  <a:lnTo>
                    <a:pt x="2917" y="147"/>
                  </a:lnTo>
                  <a:lnTo>
                    <a:pt x="2921" y="145"/>
                  </a:lnTo>
                  <a:lnTo>
                    <a:pt x="2923" y="145"/>
                  </a:lnTo>
                  <a:lnTo>
                    <a:pt x="2923" y="144"/>
                  </a:lnTo>
                  <a:lnTo>
                    <a:pt x="2924" y="138"/>
                  </a:lnTo>
                  <a:lnTo>
                    <a:pt x="2928" y="134"/>
                  </a:lnTo>
                  <a:lnTo>
                    <a:pt x="2932" y="131"/>
                  </a:lnTo>
                  <a:lnTo>
                    <a:pt x="2939" y="129"/>
                  </a:lnTo>
                  <a:lnTo>
                    <a:pt x="2945" y="131"/>
                  </a:lnTo>
                  <a:lnTo>
                    <a:pt x="2948" y="134"/>
                  </a:lnTo>
                  <a:lnTo>
                    <a:pt x="2952" y="138"/>
                  </a:lnTo>
                  <a:lnTo>
                    <a:pt x="2954" y="144"/>
                  </a:lnTo>
                  <a:lnTo>
                    <a:pt x="2954" y="145"/>
                  </a:lnTo>
                  <a:lnTo>
                    <a:pt x="2958" y="147"/>
                  </a:lnTo>
                  <a:lnTo>
                    <a:pt x="2961" y="149"/>
                  </a:lnTo>
                  <a:lnTo>
                    <a:pt x="2965" y="145"/>
                  </a:lnTo>
                  <a:lnTo>
                    <a:pt x="2969" y="145"/>
                  </a:lnTo>
                  <a:lnTo>
                    <a:pt x="2969" y="144"/>
                  </a:lnTo>
                  <a:lnTo>
                    <a:pt x="2970" y="138"/>
                  </a:lnTo>
                  <a:lnTo>
                    <a:pt x="2972" y="134"/>
                  </a:lnTo>
                  <a:lnTo>
                    <a:pt x="2970" y="134"/>
                  </a:lnTo>
                  <a:lnTo>
                    <a:pt x="2967" y="134"/>
                  </a:lnTo>
                  <a:lnTo>
                    <a:pt x="2961" y="131"/>
                  </a:lnTo>
                  <a:lnTo>
                    <a:pt x="2959" y="129"/>
                  </a:lnTo>
                  <a:lnTo>
                    <a:pt x="2952" y="129"/>
                  </a:lnTo>
                  <a:lnTo>
                    <a:pt x="2948" y="129"/>
                  </a:lnTo>
                  <a:lnTo>
                    <a:pt x="2943" y="125"/>
                  </a:lnTo>
                  <a:lnTo>
                    <a:pt x="2941" y="122"/>
                  </a:lnTo>
                  <a:lnTo>
                    <a:pt x="2937" y="125"/>
                  </a:lnTo>
                  <a:lnTo>
                    <a:pt x="2934" y="129"/>
                  </a:lnTo>
                  <a:lnTo>
                    <a:pt x="2928" y="129"/>
                  </a:lnTo>
                  <a:lnTo>
                    <a:pt x="2923" y="129"/>
                  </a:lnTo>
                  <a:lnTo>
                    <a:pt x="2917" y="125"/>
                  </a:lnTo>
                  <a:lnTo>
                    <a:pt x="2913" y="120"/>
                  </a:lnTo>
                  <a:lnTo>
                    <a:pt x="2913" y="114"/>
                  </a:lnTo>
                  <a:lnTo>
                    <a:pt x="2913" y="109"/>
                  </a:lnTo>
                  <a:lnTo>
                    <a:pt x="2917" y="105"/>
                  </a:lnTo>
                  <a:lnTo>
                    <a:pt x="2921" y="101"/>
                  </a:lnTo>
                  <a:lnTo>
                    <a:pt x="2926" y="100"/>
                  </a:lnTo>
                  <a:lnTo>
                    <a:pt x="2926" y="100"/>
                  </a:lnTo>
                  <a:lnTo>
                    <a:pt x="2926" y="92"/>
                  </a:lnTo>
                  <a:lnTo>
                    <a:pt x="2930" y="88"/>
                  </a:lnTo>
                  <a:lnTo>
                    <a:pt x="2935" y="85"/>
                  </a:lnTo>
                  <a:lnTo>
                    <a:pt x="2941" y="83"/>
                  </a:lnTo>
                  <a:lnTo>
                    <a:pt x="2947" y="85"/>
                  </a:lnTo>
                  <a:lnTo>
                    <a:pt x="2943" y="83"/>
                  </a:lnTo>
                  <a:lnTo>
                    <a:pt x="2941" y="79"/>
                  </a:lnTo>
                  <a:lnTo>
                    <a:pt x="2937" y="83"/>
                  </a:lnTo>
                  <a:lnTo>
                    <a:pt x="2934" y="85"/>
                  </a:lnTo>
                  <a:lnTo>
                    <a:pt x="2928" y="87"/>
                  </a:lnTo>
                  <a:lnTo>
                    <a:pt x="2923" y="85"/>
                  </a:lnTo>
                  <a:lnTo>
                    <a:pt x="2917" y="83"/>
                  </a:lnTo>
                  <a:lnTo>
                    <a:pt x="2913" y="85"/>
                  </a:lnTo>
                  <a:lnTo>
                    <a:pt x="2908" y="87"/>
                  </a:lnTo>
                  <a:lnTo>
                    <a:pt x="2902" y="85"/>
                  </a:lnTo>
                  <a:lnTo>
                    <a:pt x="2899" y="83"/>
                  </a:lnTo>
                  <a:lnTo>
                    <a:pt x="2895" y="79"/>
                  </a:lnTo>
                  <a:lnTo>
                    <a:pt x="2891" y="83"/>
                  </a:lnTo>
                  <a:lnTo>
                    <a:pt x="2888" y="85"/>
                  </a:lnTo>
                  <a:lnTo>
                    <a:pt x="2882" y="87"/>
                  </a:lnTo>
                  <a:lnTo>
                    <a:pt x="2877" y="85"/>
                  </a:lnTo>
                  <a:lnTo>
                    <a:pt x="2873" y="83"/>
                  </a:lnTo>
                  <a:lnTo>
                    <a:pt x="2869" y="77"/>
                  </a:lnTo>
                  <a:lnTo>
                    <a:pt x="2868" y="72"/>
                  </a:lnTo>
                  <a:lnTo>
                    <a:pt x="2869" y="66"/>
                  </a:lnTo>
                  <a:lnTo>
                    <a:pt x="2871" y="63"/>
                  </a:lnTo>
                  <a:lnTo>
                    <a:pt x="2875" y="59"/>
                  </a:lnTo>
                  <a:lnTo>
                    <a:pt x="2880" y="57"/>
                  </a:lnTo>
                  <a:lnTo>
                    <a:pt x="2880" y="55"/>
                  </a:lnTo>
                  <a:lnTo>
                    <a:pt x="2880" y="52"/>
                  </a:lnTo>
                  <a:lnTo>
                    <a:pt x="2884" y="48"/>
                  </a:lnTo>
                  <a:lnTo>
                    <a:pt x="2886" y="44"/>
                  </a:lnTo>
                  <a:lnTo>
                    <a:pt x="2884" y="44"/>
                  </a:lnTo>
                  <a:lnTo>
                    <a:pt x="2880" y="44"/>
                  </a:lnTo>
                  <a:lnTo>
                    <a:pt x="2877" y="44"/>
                  </a:lnTo>
                  <a:lnTo>
                    <a:pt x="2873" y="46"/>
                  </a:lnTo>
                  <a:lnTo>
                    <a:pt x="2868" y="46"/>
                  </a:lnTo>
                  <a:lnTo>
                    <a:pt x="2862" y="46"/>
                  </a:lnTo>
                  <a:lnTo>
                    <a:pt x="2858" y="44"/>
                  </a:lnTo>
                  <a:lnTo>
                    <a:pt x="2855" y="39"/>
                  </a:lnTo>
                  <a:lnTo>
                    <a:pt x="2853" y="44"/>
                  </a:lnTo>
                  <a:lnTo>
                    <a:pt x="2847" y="46"/>
                  </a:lnTo>
                  <a:lnTo>
                    <a:pt x="2842" y="46"/>
                  </a:lnTo>
                  <a:lnTo>
                    <a:pt x="2836" y="46"/>
                  </a:lnTo>
                  <a:lnTo>
                    <a:pt x="2833" y="43"/>
                  </a:lnTo>
                  <a:lnTo>
                    <a:pt x="2829" y="37"/>
                  </a:lnTo>
                  <a:lnTo>
                    <a:pt x="2827" y="32"/>
                  </a:lnTo>
                  <a:lnTo>
                    <a:pt x="2829" y="26"/>
                  </a:lnTo>
                  <a:lnTo>
                    <a:pt x="2831" y="22"/>
                  </a:lnTo>
                  <a:lnTo>
                    <a:pt x="2836" y="19"/>
                  </a:lnTo>
                  <a:lnTo>
                    <a:pt x="2840" y="17"/>
                  </a:lnTo>
                  <a:lnTo>
                    <a:pt x="2840" y="17"/>
                  </a:lnTo>
                  <a:lnTo>
                    <a:pt x="2842" y="11"/>
                  </a:lnTo>
                  <a:lnTo>
                    <a:pt x="2845" y="6"/>
                  </a:lnTo>
                  <a:lnTo>
                    <a:pt x="2849" y="2"/>
                  </a:lnTo>
                  <a:lnTo>
                    <a:pt x="2855" y="2"/>
                  </a:lnTo>
                  <a:lnTo>
                    <a:pt x="2862" y="2"/>
                  </a:lnTo>
                  <a:lnTo>
                    <a:pt x="2866" y="6"/>
                  </a:lnTo>
                  <a:lnTo>
                    <a:pt x="2869" y="11"/>
                  </a:lnTo>
                  <a:lnTo>
                    <a:pt x="2871" y="17"/>
                  </a:lnTo>
                  <a:lnTo>
                    <a:pt x="2869" y="17"/>
                  </a:lnTo>
                  <a:lnTo>
                    <a:pt x="2875" y="19"/>
                  </a:lnTo>
                  <a:lnTo>
                    <a:pt x="2877" y="17"/>
                  </a:lnTo>
                  <a:lnTo>
                    <a:pt x="2880" y="15"/>
                  </a:lnTo>
                  <a:lnTo>
                    <a:pt x="2880" y="15"/>
                  </a:lnTo>
                  <a:lnTo>
                    <a:pt x="2882" y="9"/>
                  </a:lnTo>
                  <a:lnTo>
                    <a:pt x="2886" y="4"/>
                  </a:lnTo>
                  <a:lnTo>
                    <a:pt x="2890" y="0"/>
                  </a:lnTo>
                  <a:lnTo>
                    <a:pt x="28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3126"/>
            <p:cNvSpPr>
              <a:spLocks noEditPoints="1"/>
            </p:cNvSpPr>
            <p:nvPr/>
          </p:nvSpPr>
          <p:spPr bwMode="auto">
            <a:xfrm>
              <a:off x="2473326" y="3030538"/>
              <a:ext cx="3590925" cy="74613"/>
            </a:xfrm>
            <a:custGeom>
              <a:avLst/>
              <a:gdLst>
                <a:gd name="T0" fmla="*/ 1925 w 4524"/>
                <a:gd name="T1" fmla="*/ 57 h 94"/>
                <a:gd name="T2" fmla="*/ 2026 w 4524"/>
                <a:gd name="T3" fmla="*/ 63 h 94"/>
                <a:gd name="T4" fmla="*/ 2140 w 4524"/>
                <a:gd name="T5" fmla="*/ 57 h 94"/>
                <a:gd name="T6" fmla="*/ 2241 w 4524"/>
                <a:gd name="T7" fmla="*/ 63 h 94"/>
                <a:gd name="T8" fmla="*/ 2355 w 4524"/>
                <a:gd name="T9" fmla="*/ 57 h 94"/>
                <a:gd name="T10" fmla="*/ 2456 w 4524"/>
                <a:gd name="T11" fmla="*/ 63 h 94"/>
                <a:gd name="T12" fmla="*/ 2570 w 4524"/>
                <a:gd name="T13" fmla="*/ 57 h 94"/>
                <a:gd name="T14" fmla="*/ 2669 w 4524"/>
                <a:gd name="T15" fmla="*/ 63 h 94"/>
                <a:gd name="T16" fmla="*/ 2783 w 4524"/>
                <a:gd name="T17" fmla="*/ 57 h 94"/>
                <a:gd name="T18" fmla="*/ 2882 w 4524"/>
                <a:gd name="T19" fmla="*/ 85 h 94"/>
                <a:gd name="T20" fmla="*/ 2729 w 4524"/>
                <a:gd name="T21" fmla="*/ 90 h 94"/>
                <a:gd name="T22" fmla="*/ 2581 w 4524"/>
                <a:gd name="T23" fmla="*/ 92 h 94"/>
                <a:gd name="T24" fmla="*/ 2430 w 4524"/>
                <a:gd name="T25" fmla="*/ 90 h 94"/>
                <a:gd name="T26" fmla="*/ 2281 w 4524"/>
                <a:gd name="T27" fmla="*/ 92 h 94"/>
                <a:gd name="T28" fmla="*/ 2129 w 4524"/>
                <a:gd name="T29" fmla="*/ 90 h 94"/>
                <a:gd name="T30" fmla="*/ 1980 w 4524"/>
                <a:gd name="T31" fmla="*/ 92 h 94"/>
                <a:gd name="T32" fmla="*/ 1848 w 4524"/>
                <a:gd name="T33" fmla="*/ 68 h 94"/>
                <a:gd name="T34" fmla="*/ 437 w 4524"/>
                <a:gd name="T35" fmla="*/ 65 h 94"/>
                <a:gd name="T36" fmla="*/ 4146 w 4524"/>
                <a:gd name="T37" fmla="*/ 48 h 94"/>
                <a:gd name="T38" fmla="*/ 4250 w 4524"/>
                <a:gd name="T39" fmla="*/ 65 h 94"/>
                <a:gd name="T40" fmla="*/ 4315 w 4524"/>
                <a:gd name="T41" fmla="*/ 88 h 94"/>
                <a:gd name="T42" fmla="*/ 4166 w 4524"/>
                <a:gd name="T43" fmla="*/ 92 h 94"/>
                <a:gd name="T44" fmla="*/ 4013 w 4524"/>
                <a:gd name="T45" fmla="*/ 90 h 94"/>
                <a:gd name="T46" fmla="*/ 3993 w 4524"/>
                <a:gd name="T47" fmla="*/ 66 h 94"/>
                <a:gd name="T48" fmla="*/ 676 w 4524"/>
                <a:gd name="T49" fmla="*/ 48 h 94"/>
                <a:gd name="T50" fmla="*/ 610 w 4524"/>
                <a:gd name="T51" fmla="*/ 65 h 94"/>
                <a:gd name="T52" fmla="*/ 3012 w 4524"/>
                <a:gd name="T53" fmla="*/ 61 h 94"/>
                <a:gd name="T54" fmla="*/ 4506 w 4524"/>
                <a:gd name="T55" fmla="*/ 13 h 94"/>
                <a:gd name="T56" fmla="*/ 3082 w 4524"/>
                <a:gd name="T57" fmla="*/ 13 h 94"/>
                <a:gd name="T58" fmla="*/ 4373 w 4524"/>
                <a:gd name="T59" fmla="*/ 20 h 94"/>
                <a:gd name="T60" fmla="*/ 4081 w 4524"/>
                <a:gd name="T61" fmla="*/ 19 h 94"/>
                <a:gd name="T62" fmla="*/ 14 w 4524"/>
                <a:gd name="T63" fmla="*/ 17 h 94"/>
                <a:gd name="T64" fmla="*/ 4329 w 4524"/>
                <a:gd name="T65" fmla="*/ 11 h 94"/>
                <a:gd name="T66" fmla="*/ 3110 w 4524"/>
                <a:gd name="T67" fmla="*/ 4 h 94"/>
                <a:gd name="T68" fmla="*/ 1969 w 4524"/>
                <a:gd name="T69" fmla="*/ 19 h 94"/>
                <a:gd name="T70" fmla="*/ 2070 w 4524"/>
                <a:gd name="T71" fmla="*/ 11 h 94"/>
                <a:gd name="T72" fmla="*/ 2184 w 4524"/>
                <a:gd name="T73" fmla="*/ 19 h 94"/>
                <a:gd name="T74" fmla="*/ 2285 w 4524"/>
                <a:gd name="T75" fmla="*/ 11 h 94"/>
                <a:gd name="T76" fmla="*/ 2399 w 4524"/>
                <a:gd name="T77" fmla="*/ 19 h 94"/>
                <a:gd name="T78" fmla="*/ 2498 w 4524"/>
                <a:gd name="T79" fmla="*/ 11 h 94"/>
                <a:gd name="T80" fmla="*/ 2614 w 4524"/>
                <a:gd name="T81" fmla="*/ 19 h 94"/>
                <a:gd name="T82" fmla="*/ 2713 w 4524"/>
                <a:gd name="T83" fmla="*/ 11 h 94"/>
                <a:gd name="T84" fmla="*/ 2829 w 4524"/>
                <a:gd name="T85" fmla="*/ 19 h 94"/>
                <a:gd name="T86" fmla="*/ 2715 w 4524"/>
                <a:gd name="T87" fmla="*/ 48 h 94"/>
                <a:gd name="T88" fmla="*/ 2562 w 4524"/>
                <a:gd name="T89" fmla="*/ 48 h 94"/>
                <a:gd name="T90" fmla="*/ 2413 w 4524"/>
                <a:gd name="T91" fmla="*/ 48 h 94"/>
                <a:gd name="T92" fmla="*/ 2263 w 4524"/>
                <a:gd name="T93" fmla="*/ 48 h 94"/>
                <a:gd name="T94" fmla="*/ 2114 w 4524"/>
                <a:gd name="T95" fmla="*/ 48 h 94"/>
                <a:gd name="T96" fmla="*/ 1962 w 4524"/>
                <a:gd name="T97" fmla="*/ 48 h 94"/>
                <a:gd name="T98" fmla="*/ 1857 w 4524"/>
                <a:gd name="T99" fmla="*/ 11 h 94"/>
                <a:gd name="T100" fmla="*/ 215 w 4524"/>
                <a:gd name="T101" fmla="*/ 24 h 94"/>
                <a:gd name="T102" fmla="*/ 257 w 4524"/>
                <a:gd name="T103" fmla="*/ 94 h 94"/>
                <a:gd name="T104" fmla="*/ 106 w 4524"/>
                <a:gd name="T105" fmla="*/ 92 h 94"/>
                <a:gd name="T106" fmla="*/ 178 w 4524"/>
                <a:gd name="T107" fmla="*/ 66 h 94"/>
                <a:gd name="T108" fmla="*/ 99 w 4524"/>
                <a:gd name="T109" fmla="*/ 17 h 94"/>
                <a:gd name="T110" fmla="*/ 3615 w 4524"/>
                <a:gd name="T111" fmla="*/ 9 h 94"/>
                <a:gd name="T112" fmla="*/ 3725 w 4524"/>
                <a:gd name="T113" fmla="*/ 22 h 94"/>
                <a:gd name="T114" fmla="*/ 3828 w 4524"/>
                <a:gd name="T115" fmla="*/ 9 h 94"/>
                <a:gd name="T116" fmla="*/ 3940 w 4524"/>
                <a:gd name="T117" fmla="*/ 22 h 94"/>
                <a:gd name="T118" fmla="*/ 4041 w 4524"/>
                <a:gd name="T119" fmla="*/ 11 h 94"/>
                <a:gd name="T120" fmla="*/ 3894 w 4524"/>
                <a:gd name="T121" fmla="*/ 8 h 94"/>
                <a:gd name="T122" fmla="*/ 3745 w 4524"/>
                <a:gd name="T123" fmla="*/ 8 h 94"/>
                <a:gd name="T124" fmla="*/ 3595 w 4524"/>
                <a:gd name="T125"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4" h="94">
                  <a:moveTo>
                    <a:pt x="224" y="48"/>
                  </a:moveTo>
                  <a:lnTo>
                    <a:pt x="220" y="52"/>
                  </a:lnTo>
                  <a:lnTo>
                    <a:pt x="217" y="54"/>
                  </a:lnTo>
                  <a:lnTo>
                    <a:pt x="213" y="54"/>
                  </a:lnTo>
                  <a:lnTo>
                    <a:pt x="211" y="54"/>
                  </a:lnTo>
                  <a:lnTo>
                    <a:pt x="215" y="57"/>
                  </a:lnTo>
                  <a:lnTo>
                    <a:pt x="215" y="63"/>
                  </a:lnTo>
                  <a:lnTo>
                    <a:pt x="215" y="65"/>
                  </a:lnTo>
                  <a:lnTo>
                    <a:pt x="218" y="65"/>
                  </a:lnTo>
                  <a:lnTo>
                    <a:pt x="222" y="66"/>
                  </a:lnTo>
                  <a:lnTo>
                    <a:pt x="226" y="65"/>
                  </a:lnTo>
                  <a:lnTo>
                    <a:pt x="229" y="65"/>
                  </a:lnTo>
                  <a:lnTo>
                    <a:pt x="229" y="63"/>
                  </a:lnTo>
                  <a:lnTo>
                    <a:pt x="231" y="57"/>
                  </a:lnTo>
                  <a:lnTo>
                    <a:pt x="233" y="54"/>
                  </a:lnTo>
                  <a:lnTo>
                    <a:pt x="237" y="50"/>
                  </a:lnTo>
                  <a:lnTo>
                    <a:pt x="231" y="52"/>
                  </a:lnTo>
                  <a:lnTo>
                    <a:pt x="228" y="50"/>
                  </a:lnTo>
                  <a:lnTo>
                    <a:pt x="224" y="48"/>
                  </a:lnTo>
                  <a:close/>
                  <a:moveTo>
                    <a:pt x="1872" y="48"/>
                  </a:moveTo>
                  <a:lnTo>
                    <a:pt x="1877" y="50"/>
                  </a:lnTo>
                  <a:lnTo>
                    <a:pt x="1883" y="52"/>
                  </a:lnTo>
                  <a:lnTo>
                    <a:pt x="1886" y="57"/>
                  </a:lnTo>
                  <a:lnTo>
                    <a:pt x="1886" y="63"/>
                  </a:lnTo>
                  <a:lnTo>
                    <a:pt x="1886" y="65"/>
                  </a:lnTo>
                  <a:lnTo>
                    <a:pt x="1892" y="66"/>
                  </a:lnTo>
                  <a:lnTo>
                    <a:pt x="1897" y="65"/>
                  </a:lnTo>
                  <a:lnTo>
                    <a:pt x="1897" y="63"/>
                  </a:lnTo>
                  <a:lnTo>
                    <a:pt x="1897" y="57"/>
                  </a:lnTo>
                  <a:lnTo>
                    <a:pt x="1901" y="52"/>
                  </a:lnTo>
                  <a:lnTo>
                    <a:pt x="1906" y="50"/>
                  </a:lnTo>
                  <a:lnTo>
                    <a:pt x="1912" y="48"/>
                  </a:lnTo>
                  <a:lnTo>
                    <a:pt x="1917" y="50"/>
                  </a:lnTo>
                  <a:lnTo>
                    <a:pt x="1923" y="52"/>
                  </a:lnTo>
                  <a:lnTo>
                    <a:pt x="1925" y="57"/>
                  </a:lnTo>
                  <a:lnTo>
                    <a:pt x="1927" y="63"/>
                  </a:lnTo>
                  <a:lnTo>
                    <a:pt x="1927" y="65"/>
                  </a:lnTo>
                  <a:lnTo>
                    <a:pt x="1930" y="65"/>
                  </a:lnTo>
                  <a:lnTo>
                    <a:pt x="1932" y="66"/>
                  </a:lnTo>
                  <a:lnTo>
                    <a:pt x="1936" y="65"/>
                  </a:lnTo>
                  <a:lnTo>
                    <a:pt x="1940" y="65"/>
                  </a:lnTo>
                  <a:lnTo>
                    <a:pt x="1940" y="63"/>
                  </a:lnTo>
                  <a:lnTo>
                    <a:pt x="1941" y="57"/>
                  </a:lnTo>
                  <a:lnTo>
                    <a:pt x="1943" y="52"/>
                  </a:lnTo>
                  <a:lnTo>
                    <a:pt x="1949" y="50"/>
                  </a:lnTo>
                  <a:lnTo>
                    <a:pt x="1954" y="48"/>
                  </a:lnTo>
                  <a:lnTo>
                    <a:pt x="1960" y="50"/>
                  </a:lnTo>
                  <a:lnTo>
                    <a:pt x="1965" y="52"/>
                  </a:lnTo>
                  <a:lnTo>
                    <a:pt x="1969" y="57"/>
                  </a:lnTo>
                  <a:lnTo>
                    <a:pt x="1969" y="63"/>
                  </a:lnTo>
                  <a:lnTo>
                    <a:pt x="1969" y="65"/>
                  </a:lnTo>
                  <a:lnTo>
                    <a:pt x="1973" y="65"/>
                  </a:lnTo>
                  <a:lnTo>
                    <a:pt x="1976" y="66"/>
                  </a:lnTo>
                  <a:lnTo>
                    <a:pt x="1978" y="65"/>
                  </a:lnTo>
                  <a:lnTo>
                    <a:pt x="1982" y="65"/>
                  </a:lnTo>
                  <a:lnTo>
                    <a:pt x="1982" y="63"/>
                  </a:lnTo>
                  <a:lnTo>
                    <a:pt x="1984" y="57"/>
                  </a:lnTo>
                  <a:lnTo>
                    <a:pt x="1987" y="52"/>
                  </a:lnTo>
                  <a:lnTo>
                    <a:pt x="1991" y="50"/>
                  </a:lnTo>
                  <a:lnTo>
                    <a:pt x="1996" y="48"/>
                  </a:lnTo>
                  <a:lnTo>
                    <a:pt x="2004" y="50"/>
                  </a:lnTo>
                  <a:lnTo>
                    <a:pt x="2008" y="52"/>
                  </a:lnTo>
                  <a:lnTo>
                    <a:pt x="2011" y="57"/>
                  </a:lnTo>
                  <a:lnTo>
                    <a:pt x="2013" y="63"/>
                  </a:lnTo>
                  <a:lnTo>
                    <a:pt x="2013" y="65"/>
                  </a:lnTo>
                  <a:lnTo>
                    <a:pt x="2015" y="65"/>
                  </a:lnTo>
                  <a:lnTo>
                    <a:pt x="2019" y="66"/>
                  </a:lnTo>
                  <a:lnTo>
                    <a:pt x="2022" y="65"/>
                  </a:lnTo>
                  <a:lnTo>
                    <a:pt x="2026" y="65"/>
                  </a:lnTo>
                  <a:lnTo>
                    <a:pt x="2026" y="63"/>
                  </a:lnTo>
                  <a:lnTo>
                    <a:pt x="2028" y="57"/>
                  </a:lnTo>
                  <a:lnTo>
                    <a:pt x="2030" y="52"/>
                  </a:lnTo>
                  <a:lnTo>
                    <a:pt x="2035" y="50"/>
                  </a:lnTo>
                  <a:lnTo>
                    <a:pt x="2041" y="48"/>
                  </a:lnTo>
                  <a:lnTo>
                    <a:pt x="2046" y="50"/>
                  </a:lnTo>
                  <a:lnTo>
                    <a:pt x="2052" y="52"/>
                  </a:lnTo>
                  <a:lnTo>
                    <a:pt x="2055" y="57"/>
                  </a:lnTo>
                  <a:lnTo>
                    <a:pt x="2055" y="63"/>
                  </a:lnTo>
                  <a:lnTo>
                    <a:pt x="2055" y="65"/>
                  </a:lnTo>
                  <a:lnTo>
                    <a:pt x="2059" y="65"/>
                  </a:lnTo>
                  <a:lnTo>
                    <a:pt x="2063" y="66"/>
                  </a:lnTo>
                  <a:lnTo>
                    <a:pt x="2064" y="65"/>
                  </a:lnTo>
                  <a:lnTo>
                    <a:pt x="2068" y="65"/>
                  </a:lnTo>
                  <a:lnTo>
                    <a:pt x="2068" y="63"/>
                  </a:lnTo>
                  <a:lnTo>
                    <a:pt x="2070" y="57"/>
                  </a:lnTo>
                  <a:lnTo>
                    <a:pt x="2072" y="52"/>
                  </a:lnTo>
                  <a:lnTo>
                    <a:pt x="2077" y="50"/>
                  </a:lnTo>
                  <a:lnTo>
                    <a:pt x="2083" y="48"/>
                  </a:lnTo>
                  <a:lnTo>
                    <a:pt x="2088" y="50"/>
                  </a:lnTo>
                  <a:lnTo>
                    <a:pt x="2094" y="52"/>
                  </a:lnTo>
                  <a:lnTo>
                    <a:pt x="2098" y="57"/>
                  </a:lnTo>
                  <a:lnTo>
                    <a:pt x="2098" y="63"/>
                  </a:lnTo>
                  <a:lnTo>
                    <a:pt x="2098" y="65"/>
                  </a:lnTo>
                  <a:lnTo>
                    <a:pt x="2101" y="65"/>
                  </a:lnTo>
                  <a:lnTo>
                    <a:pt x="2105" y="66"/>
                  </a:lnTo>
                  <a:lnTo>
                    <a:pt x="2109" y="65"/>
                  </a:lnTo>
                  <a:lnTo>
                    <a:pt x="2110" y="65"/>
                  </a:lnTo>
                  <a:lnTo>
                    <a:pt x="2110" y="63"/>
                  </a:lnTo>
                  <a:lnTo>
                    <a:pt x="2112" y="57"/>
                  </a:lnTo>
                  <a:lnTo>
                    <a:pt x="2116" y="52"/>
                  </a:lnTo>
                  <a:lnTo>
                    <a:pt x="2120" y="50"/>
                  </a:lnTo>
                  <a:lnTo>
                    <a:pt x="2127" y="48"/>
                  </a:lnTo>
                  <a:lnTo>
                    <a:pt x="2132" y="50"/>
                  </a:lnTo>
                  <a:lnTo>
                    <a:pt x="2136" y="52"/>
                  </a:lnTo>
                  <a:lnTo>
                    <a:pt x="2140" y="57"/>
                  </a:lnTo>
                  <a:lnTo>
                    <a:pt x="2142" y="63"/>
                  </a:lnTo>
                  <a:lnTo>
                    <a:pt x="2142" y="65"/>
                  </a:lnTo>
                  <a:lnTo>
                    <a:pt x="2143" y="65"/>
                  </a:lnTo>
                  <a:lnTo>
                    <a:pt x="2147" y="66"/>
                  </a:lnTo>
                  <a:lnTo>
                    <a:pt x="2151" y="65"/>
                  </a:lnTo>
                  <a:lnTo>
                    <a:pt x="2154" y="65"/>
                  </a:lnTo>
                  <a:lnTo>
                    <a:pt x="2154" y="63"/>
                  </a:lnTo>
                  <a:lnTo>
                    <a:pt x="2154" y="57"/>
                  </a:lnTo>
                  <a:lnTo>
                    <a:pt x="2158" y="52"/>
                  </a:lnTo>
                  <a:lnTo>
                    <a:pt x="2162" y="50"/>
                  </a:lnTo>
                  <a:lnTo>
                    <a:pt x="2169" y="48"/>
                  </a:lnTo>
                  <a:lnTo>
                    <a:pt x="2175" y="50"/>
                  </a:lnTo>
                  <a:lnTo>
                    <a:pt x="2178" y="52"/>
                  </a:lnTo>
                  <a:lnTo>
                    <a:pt x="2182" y="57"/>
                  </a:lnTo>
                  <a:lnTo>
                    <a:pt x="2184" y="63"/>
                  </a:lnTo>
                  <a:lnTo>
                    <a:pt x="2184" y="65"/>
                  </a:lnTo>
                  <a:lnTo>
                    <a:pt x="2188" y="65"/>
                  </a:lnTo>
                  <a:lnTo>
                    <a:pt x="2189" y="66"/>
                  </a:lnTo>
                  <a:lnTo>
                    <a:pt x="2193" y="65"/>
                  </a:lnTo>
                  <a:lnTo>
                    <a:pt x="2197" y="65"/>
                  </a:lnTo>
                  <a:lnTo>
                    <a:pt x="2197" y="63"/>
                  </a:lnTo>
                  <a:lnTo>
                    <a:pt x="2199" y="57"/>
                  </a:lnTo>
                  <a:lnTo>
                    <a:pt x="2200" y="52"/>
                  </a:lnTo>
                  <a:lnTo>
                    <a:pt x="2206" y="50"/>
                  </a:lnTo>
                  <a:lnTo>
                    <a:pt x="2211" y="48"/>
                  </a:lnTo>
                  <a:lnTo>
                    <a:pt x="2217" y="50"/>
                  </a:lnTo>
                  <a:lnTo>
                    <a:pt x="2222" y="52"/>
                  </a:lnTo>
                  <a:lnTo>
                    <a:pt x="2226" y="57"/>
                  </a:lnTo>
                  <a:lnTo>
                    <a:pt x="2226" y="63"/>
                  </a:lnTo>
                  <a:lnTo>
                    <a:pt x="2226" y="65"/>
                  </a:lnTo>
                  <a:lnTo>
                    <a:pt x="2230" y="65"/>
                  </a:lnTo>
                  <a:lnTo>
                    <a:pt x="2233" y="66"/>
                  </a:lnTo>
                  <a:lnTo>
                    <a:pt x="2237" y="65"/>
                  </a:lnTo>
                  <a:lnTo>
                    <a:pt x="2241" y="65"/>
                  </a:lnTo>
                  <a:lnTo>
                    <a:pt x="2241" y="63"/>
                  </a:lnTo>
                  <a:lnTo>
                    <a:pt x="2243" y="57"/>
                  </a:lnTo>
                  <a:lnTo>
                    <a:pt x="2244" y="52"/>
                  </a:lnTo>
                  <a:lnTo>
                    <a:pt x="2250" y="50"/>
                  </a:lnTo>
                  <a:lnTo>
                    <a:pt x="2255" y="48"/>
                  </a:lnTo>
                  <a:lnTo>
                    <a:pt x="2261" y="50"/>
                  </a:lnTo>
                  <a:lnTo>
                    <a:pt x="2267" y="52"/>
                  </a:lnTo>
                  <a:lnTo>
                    <a:pt x="2270" y="57"/>
                  </a:lnTo>
                  <a:lnTo>
                    <a:pt x="2270" y="63"/>
                  </a:lnTo>
                  <a:lnTo>
                    <a:pt x="2270" y="65"/>
                  </a:lnTo>
                  <a:lnTo>
                    <a:pt x="2274" y="65"/>
                  </a:lnTo>
                  <a:lnTo>
                    <a:pt x="2278" y="66"/>
                  </a:lnTo>
                  <a:lnTo>
                    <a:pt x="2279" y="65"/>
                  </a:lnTo>
                  <a:lnTo>
                    <a:pt x="2283" y="65"/>
                  </a:lnTo>
                  <a:lnTo>
                    <a:pt x="2283" y="63"/>
                  </a:lnTo>
                  <a:lnTo>
                    <a:pt x="2285" y="57"/>
                  </a:lnTo>
                  <a:lnTo>
                    <a:pt x="2289" y="52"/>
                  </a:lnTo>
                  <a:lnTo>
                    <a:pt x="2292" y="50"/>
                  </a:lnTo>
                  <a:lnTo>
                    <a:pt x="2298" y="48"/>
                  </a:lnTo>
                  <a:lnTo>
                    <a:pt x="2303" y="50"/>
                  </a:lnTo>
                  <a:lnTo>
                    <a:pt x="2309" y="52"/>
                  </a:lnTo>
                  <a:lnTo>
                    <a:pt x="2312" y="57"/>
                  </a:lnTo>
                  <a:lnTo>
                    <a:pt x="2312" y="63"/>
                  </a:lnTo>
                  <a:lnTo>
                    <a:pt x="2312" y="65"/>
                  </a:lnTo>
                  <a:lnTo>
                    <a:pt x="2316" y="65"/>
                  </a:lnTo>
                  <a:lnTo>
                    <a:pt x="2320" y="66"/>
                  </a:lnTo>
                  <a:lnTo>
                    <a:pt x="2323" y="65"/>
                  </a:lnTo>
                  <a:lnTo>
                    <a:pt x="2327" y="65"/>
                  </a:lnTo>
                  <a:lnTo>
                    <a:pt x="2325" y="63"/>
                  </a:lnTo>
                  <a:lnTo>
                    <a:pt x="2327" y="57"/>
                  </a:lnTo>
                  <a:lnTo>
                    <a:pt x="2331" y="52"/>
                  </a:lnTo>
                  <a:lnTo>
                    <a:pt x="2334" y="50"/>
                  </a:lnTo>
                  <a:lnTo>
                    <a:pt x="2342" y="48"/>
                  </a:lnTo>
                  <a:lnTo>
                    <a:pt x="2347" y="50"/>
                  </a:lnTo>
                  <a:lnTo>
                    <a:pt x="2351" y="52"/>
                  </a:lnTo>
                  <a:lnTo>
                    <a:pt x="2355" y="57"/>
                  </a:lnTo>
                  <a:lnTo>
                    <a:pt x="2357" y="63"/>
                  </a:lnTo>
                  <a:lnTo>
                    <a:pt x="2357" y="65"/>
                  </a:lnTo>
                  <a:lnTo>
                    <a:pt x="2360" y="65"/>
                  </a:lnTo>
                  <a:lnTo>
                    <a:pt x="2362" y="66"/>
                  </a:lnTo>
                  <a:lnTo>
                    <a:pt x="2366" y="65"/>
                  </a:lnTo>
                  <a:lnTo>
                    <a:pt x="2369" y="65"/>
                  </a:lnTo>
                  <a:lnTo>
                    <a:pt x="2369" y="63"/>
                  </a:lnTo>
                  <a:lnTo>
                    <a:pt x="2371" y="57"/>
                  </a:lnTo>
                  <a:lnTo>
                    <a:pt x="2373" y="52"/>
                  </a:lnTo>
                  <a:lnTo>
                    <a:pt x="2379" y="50"/>
                  </a:lnTo>
                  <a:lnTo>
                    <a:pt x="2384" y="48"/>
                  </a:lnTo>
                  <a:lnTo>
                    <a:pt x="2390" y="50"/>
                  </a:lnTo>
                  <a:lnTo>
                    <a:pt x="2395" y="52"/>
                  </a:lnTo>
                  <a:lnTo>
                    <a:pt x="2399" y="57"/>
                  </a:lnTo>
                  <a:lnTo>
                    <a:pt x="2399" y="63"/>
                  </a:lnTo>
                  <a:lnTo>
                    <a:pt x="2399" y="65"/>
                  </a:lnTo>
                  <a:lnTo>
                    <a:pt x="2402" y="65"/>
                  </a:lnTo>
                  <a:lnTo>
                    <a:pt x="2406" y="66"/>
                  </a:lnTo>
                  <a:lnTo>
                    <a:pt x="2408" y="65"/>
                  </a:lnTo>
                  <a:lnTo>
                    <a:pt x="2412" y="65"/>
                  </a:lnTo>
                  <a:lnTo>
                    <a:pt x="2412" y="63"/>
                  </a:lnTo>
                  <a:lnTo>
                    <a:pt x="2413" y="57"/>
                  </a:lnTo>
                  <a:lnTo>
                    <a:pt x="2417" y="52"/>
                  </a:lnTo>
                  <a:lnTo>
                    <a:pt x="2421" y="50"/>
                  </a:lnTo>
                  <a:lnTo>
                    <a:pt x="2426" y="48"/>
                  </a:lnTo>
                  <a:lnTo>
                    <a:pt x="2434" y="50"/>
                  </a:lnTo>
                  <a:lnTo>
                    <a:pt x="2437" y="52"/>
                  </a:lnTo>
                  <a:lnTo>
                    <a:pt x="2441" y="57"/>
                  </a:lnTo>
                  <a:lnTo>
                    <a:pt x="2443" y="63"/>
                  </a:lnTo>
                  <a:lnTo>
                    <a:pt x="2441" y="65"/>
                  </a:lnTo>
                  <a:lnTo>
                    <a:pt x="2445" y="65"/>
                  </a:lnTo>
                  <a:lnTo>
                    <a:pt x="2448" y="66"/>
                  </a:lnTo>
                  <a:lnTo>
                    <a:pt x="2452" y="65"/>
                  </a:lnTo>
                  <a:lnTo>
                    <a:pt x="2456" y="65"/>
                  </a:lnTo>
                  <a:lnTo>
                    <a:pt x="2456" y="63"/>
                  </a:lnTo>
                  <a:lnTo>
                    <a:pt x="2456" y="57"/>
                  </a:lnTo>
                  <a:lnTo>
                    <a:pt x="2459" y="52"/>
                  </a:lnTo>
                  <a:lnTo>
                    <a:pt x="2465" y="50"/>
                  </a:lnTo>
                  <a:lnTo>
                    <a:pt x="2470" y="48"/>
                  </a:lnTo>
                  <a:lnTo>
                    <a:pt x="2476" y="50"/>
                  </a:lnTo>
                  <a:lnTo>
                    <a:pt x="2480" y="52"/>
                  </a:lnTo>
                  <a:lnTo>
                    <a:pt x="2483" y="57"/>
                  </a:lnTo>
                  <a:lnTo>
                    <a:pt x="2485" y="63"/>
                  </a:lnTo>
                  <a:lnTo>
                    <a:pt x="2485" y="65"/>
                  </a:lnTo>
                  <a:lnTo>
                    <a:pt x="2489" y="65"/>
                  </a:lnTo>
                  <a:lnTo>
                    <a:pt x="2491" y="66"/>
                  </a:lnTo>
                  <a:lnTo>
                    <a:pt x="2494" y="65"/>
                  </a:lnTo>
                  <a:lnTo>
                    <a:pt x="2498" y="65"/>
                  </a:lnTo>
                  <a:lnTo>
                    <a:pt x="2498" y="63"/>
                  </a:lnTo>
                  <a:lnTo>
                    <a:pt x="2498" y="57"/>
                  </a:lnTo>
                  <a:lnTo>
                    <a:pt x="2502" y="52"/>
                  </a:lnTo>
                  <a:lnTo>
                    <a:pt x="2507" y="50"/>
                  </a:lnTo>
                  <a:lnTo>
                    <a:pt x="2513" y="48"/>
                  </a:lnTo>
                  <a:lnTo>
                    <a:pt x="2518" y="50"/>
                  </a:lnTo>
                  <a:lnTo>
                    <a:pt x="2524" y="52"/>
                  </a:lnTo>
                  <a:lnTo>
                    <a:pt x="2526" y="57"/>
                  </a:lnTo>
                  <a:lnTo>
                    <a:pt x="2527" y="63"/>
                  </a:lnTo>
                  <a:lnTo>
                    <a:pt x="2527" y="65"/>
                  </a:lnTo>
                  <a:lnTo>
                    <a:pt x="2531" y="65"/>
                  </a:lnTo>
                  <a:lnTo>
                    <a:pt x="2533" y="66"/>
                  </a:lnTo>
                  <a:lnTo>
                    <a:pt x="2537" y="65"/>
                  </a:lnTo>
                  <a:lnTo>
                    <a:pt x="2540" y="65"/>
                  </a:lnTo>
                  <a:lnTo>
                    <a:pt x="2540" y="63"/>
                  </a:lnTo>
                  <a:lnTo>
                    <a:pt x="2542" y="57"/>
                  </a:lnTo>
                  <a:lnTo>
                    <a:pt x="2544" y="52"/>
                  </a:lnTo>
                  <a:lnTo>
                    <a:pt x="2549" y="50"/>
                  </a:lnTo>
                  <a:lnTo>
                    <a:pt x="2555" y="48"/>
                  </a:lnTo>
                  <a:lnTo>
                    <a:pt x="2560" y="50"/>
                  </a:lnTo>
                  <a:lnTo>
                    <a:pt x="2566" y="52"/>
                  </a:lnTo>
                  <a:lnTo>
                    <a:pt x="2570" y="57"/>
                  </a:lnTo>
                  <a:lnTo>
                    <a:pt x="2570" y="63"/>
                  </a:lnTo>
                  <a:lnTo>
                    <a:pt x="2570" y="65"/>
                  </a:lnTo>
                  <a:lnTo>
                    <a:pt x="2573" y="65"/>
                  </a:lnTo>
                  <a:lnTo>
                    <a:pt x="2577" y="66"/>
                  </a:lnTo>
                  <a:lnTo>
                    <a:pt x="2581" y="65"/>
                  </a:lnTo>
                  <a:lnTo>
                    <a:pt x="2584" y="65"/>
                  </a:lnTo>
                  <a:lnTo>
                    <a:pt x="2584" y="63"/>
                  </a:lnTo>
                  <a:lnTo>
                    <a:pt x="2584" y="57"/>
                  </a:lnTo>
                  <a:lnTo>
                    <a:pt x="2588" y="52"/>
                  </a:lnTo>
                  <a:lnTo>
                    <a:pt x="2593" y="50"/>
                  </a:lnTo>
                  <a:lnTo>
                    <a:pt x="2599" y="48"/>
                  </a:lnTo>
                  <a:lnTo>
                    <a:pt x="2605" y="50"/>
                  </a:lnTo>
                  <a:lnTo>
                    <a:pt x="2610" y="52"/>
                  </a:lnTo>
                  <a:lnTo>
                    <a:pt x="2612" y="57"/>
                  </a:lnTo>
                  <a:lnTo>
                    <a:pt x="2614" y="63"/>
                  </a:lnTo>
                  <a:lnTo>
                    <a:pt x="2614" y="65"/>
                  </a:lnTo>
                  <a:lnTo>
                    <a:pt x="2617" y="65"/>
                  </a:lnTo>
                  <a:lnTo>
                    <a:pt x="2619" y="66"/>
                  </a:lnTo>
                  <a:lnTo>
                    <a:pt x="2623" y="65"/>
                  </a:lnTo>
                  <a:lnTo>
                    <a:pt x="2627" y="65"/>
                  </a:lnTo>
                  <a:lnTo>
                    <a:pt x="2627" y="63"/>
                  </a:lnTo>
                  <a:lnTo>
                    <a:pt x="2627" y="57"/>
                  </a:lnTo>
                  <a:lnTo>
                    <a:pt x="2630" y="52"/>
                  </a:lnTo>
                  <a:lnTo>
                    <a:pt x="2636" y="50"/>
                  </a:lnTo>
                  <a:lnTo>
                    <a:pt x="2641" y="48"/>
                  </a:lnTo>
                  <a:lnTo>
                    <a:pt x="2647" y="50"/>
                  </a:lnTo>
                  <a:lnTo>
                    <a:pt x="2652" y="52"/>
                  </a:lnTo>
                  <a:lnTo>
                    <a:pt x="2654" y="57"/>
                  </a:lnTo>
                  <a:lnTo>
                    <a:pt x="2656" y="63"/>
                  </a:lnTo>
                  <a:lnTo>
                    <a:pt x="2656" y="65"/>
                  </a:lnTo>
                  <a:lnTo>
                    <a:pt x="2660" y="65"/>
                  </a:lnTo>
                  <a:lnTo>
                    <a:pt x="2663" y="66"/>
                  </a:lnTo>
                  <a:lnTo>
                    <a:pt x="2665" y="65"/>
                  </a:lnTo>
                  <a:lnTo>
                    <a:pt x="2669" y="65"/>
                  </a:lnTo>
                  <a:lnTo>
                    <a:pt x="2669" y="63"/>
                  </a:lnTo>
                  <a:lnTo>
                    <a:pt x="2671" y="57"/>
                  </a:lnTo>
                  <a:lnTo>
                    <a:pt x="2674" y="52"/>
                  </a:lnTo>
                  <a:lnTo>
                    <a:pt x="2678" y="50"/>
                  </a:lnTo>
                  <a:lnTo>
                    <a:pt x="2683" y="48"/>
                  </a:lnTo>
                  <a:lnTo>
                    <a:pt x="2689" y="50"/>
                  </a:lnTo>
                  <a:lnTo>
                    <a:pt x="2695" y="52"/>
                  </a:lnTo>
                  <a:lnTo>
                    <a:pt x="2698" y="57"/>
                  </a:lnTo>
                  <a:lnTo>
                    <a:pt x="2698" y="63"/>
                  </a:lnTo>
                  <a:lnTo>
                    <a:pt x="2698" y="65"/>
                  </a:lnTo>
                  <a:lnTo>
                    <a:pt x="2702" y="65"/>
                  </a:lnTo>
                  <a:lnTo>
                    <a:pt x="2706" y="66"/>
                  </a:lnTo>
                  <a:lnTo>
                    <a:pt x="2707" y="65"/>
                  </a:lnTo>
                  <a:lnTo>
                    <a:pt x="2711" y="65"/>
                  </a:lnTo>
                  <a:lnTo>
                    <a:pt x="2711" y="63"/>
                  </a:lnTo>
                  <a:lnTo>
                    <a:pt x="2713" y="57"/>
                  </a:lnTo>
                  <a:lnTo>
                    <a:pt x="2717" y="52"/>
                  </a:lnTo>
                  <a:lnTo>
                    <a:pt x="2720" y="50"/>
                  </a:lnTo>
                  <a:lnTo>
                    <a:pt x="2726" y="48"/>
                  </a:lnTo>
                  <a:lnTo>
                    <a:pt x="2733" y="50"/>
                  </a:lnTo>
                  <a:lnTo>
                    <a:pt x="2737" y="52"/>
                  </a:lnTo>
                  <a:lnTo>
                    <a:pt x="2740" y="57"/>
                  </a:lnTo>
                  <a:lnTo>
                    <a:pt x="2742" y="63"/>
                  </a:lnTo>
                  <a:lnTo>
                    <a:pt x="2740" y="65"/>
                  </a:lnTo>
                  <a:lnTo>
                    <a:pt x="2744" y="65"/>
                  </a:lnTo>
                  <a:lnTo>
                    <a:pt x="2748" y="66"/>
                  </a:lnTo>
                  <a:lnTo>
                    <a:pt x="2751" y="65"/>
                  </a:lnTo>
                  <a:lnTo>
                    <a:pt x="2755" y="65"/>
                  </a:lnTo>
                  <a:lnTo>
                    <a:pt x="2755" y="63"/>
                  </a:lnTo>
                  <a:lnTo>
                    <a:pt x="2755" y="57"/>
                  </a:lnTo>
                  <a:lnTo>
                    <a:pt x="2759" y="52"/>
                  </a:lnTo>
                  <a:lnTo>
                    <a:pt x="2764" y="50"/>
                  </a:lnTo>
                  <a:lnTo>
                    <a:pt x="2770" y="48"/>
                  </a:lnTo>
                  <a:lnTo>
                    <a:pt x="2775" y="50"/>
                  </a:lnTo>
                  <a:lnTo>
                    <a:pt x="2781" y="52"/>
                  </a:lnTo>
                  <a:lnTo>
                    <a:pt x="2783" y="57"/>
                  </a:lnTo>
                  <a:lnTo>
                    <a:pt x="2785" y="63"/>
                  </a:lnTo>
                  <a:lnTo>
                    <a:pt x="2785" y="65"/>
                  </a:lnTo>
                  <a:lnTo>
                    <a:pt x="2788" y="65"/>
                  </a:lnTo>
                  <a:lnTo>
                    <a:pt x="2792" y="66"/>
                  </a:lnTo>
                  <a:lnTo>
                    <a:pt x="2794" y="65"/>
                  </a:lnTo>
                  <a:lnTo>
                    <a:pt x="2797" y="65"/>
                  </a:lnTo>
                  <a:lnTo>
                    <a:pt x="2797" y="63"/>
                  </a:lnTo>
                  <a:lnTo>
                    <a:pt x="2799" y="57"/>
                  </a:lnTo>
                  <a:lnTo>
                    <a:pt x="2803" y="52"/>
                  </a:lnTo>
                  <a:lnTo>
                    <a:pt x="2807" y="50"/>
                  </a:lnTo>
                  <a:lnTo>
                    <a:pt x="2812" y="48"/>
                  </a:lnTo>
                  <a:lnTo>
                    <a:pt x="2819" y="50"/>
                  </a:lnTo>
                  <a:lnTo>
                    <a:pt x="2823" y="52"/>
                  </a:lnTo>
                  <a:lnTo>
                    <a:pt x="2827" y="57"/>
                  </a:lnTo>
                  <a:lnTo>
                    <a:pt x="2829" y="63"/>
                  </a:lnTo>
                  <a:lnTo>
                    <a:pt x="2827" y="65"/>
                  </a:lnTo>
                  <a:lnTo>
                    <a:pt x="2830" y="65"/>
                  </a:lnTo>
                  <a:lnTo>
                    <a:pt x="2834" y="66"/>
                  </a:lnTo>
                  <a:lnTo>
                    <a:pt x="2838" y="65"/>
                  </a:lnTo>
                  <a:lnTo>
                    <a:pt x="2841" y="65"/>
                  </a:lnTo>
                  <a:lnTo>
                    <a:pt x="2840" y="63"/>
                  </a:lnTo>
                  <a:lnTo>
                    <a:pt x="2841" y="57"/>
                  </a:lnTo>
                  <a:lnTo>
                    <a:pt x="2845" y="52"/>
                  </a:lnTo>
                  <a:lnTo>
                    <a:pt x="2849" y="50"/>
                  </a:lnTo>
                  <a:lnTo>
                    <a:pt x="2856" y="48"/>
                  </a:lnTo>
                  <a:lnTo>
                    <a:pt x="2862" y="50"/>
                  </a:lnTo>
                  <a:lnTo>
                    <a:pt x="2865" y="52"/>
                  </a:lnTo>
                  <a:lnTo>
                    <a:pt x="2869" y="57"/>
                  </a:lnTo>
                  <a:lnTo>
                    <a:pt x="2871" y="63"/>
                  </a:lnTo>
                  <a:lnTo>
                    <a:pt x="2871" y="65"/>
                  </a:lnTo>
                  <a:lnTo>
                    <a:pt x="2875" y="66"/>
                  </a:lnTo>
                  <a:lnTo>
                    <a:pt x="2880" y="68"/>
                  </a:lnTo>
                  <a:lnTo>
                    <a:pt x="2882" y="74"/>
                  </a:lnTo>
                  <a:lnTo>
                    <a:pt x="2884" y="79"/>
                  </a:lnTo>
                  <a:lnTo>
                    <a:pt x="2882" y="85"/>
                  </a:lnTo>
                  <a:lnTo>
                    <a:pt x="2878" y="88"/>
                  </a:lnTo>
                  <a:lnTo>
                    <a:pt x="2875" y="92"/>
                  </a:lnTo>
                  <a:lnTo>
                    <a:pt x="2867" y="94"/>
                  </a:lnTo>
                  <a:lnTo>
                    <a:pt x="2864" y="92"/>
                  </a:lnTo>
                  <a:lnTo>
                    <a:pt x="2858" y="90"/>
                  </a:lnTo>
                  <a:lnTo>
                    <a:pt x="2854" y="87"/>
                  </a:lnTo>
                  <a:lnTo>
                    <a:pt x="2852" y="90"/>
                  </a:lnTo>
                  <a:lnTo>
                    <a:pt x="2847" y="92"/>
                  </a:lnTo>
                  <a:lnTo>
                    <a:pt x="2843" y="94"/>
                  </a:lnTo>
                  <a:lnTo>
                    <a:pt x="2838" y="92"/>
                  </a:lnTo>
                  <a:lnTo>
                    <a:pt x="2834" y="90"/>
                  </a:lnTo>
                  <a:lnTo>
                    <a:pt x="2830" y="92"/>
                  </a:lnTo>
                  <a:lnTo>
                    <a:pt x="2825" y="94"/>
                  </a:lnTo>
                  <a:lnTo>
                    <a:pt x="2819" y="92"/>
                  </a:lnTo>
                  <a:lnTo>
                    <a:pt x="2816" y="90"/>
                  </a:lnTo>
                  <a:lnTo>
                    <a:pt x="2812" y="87"/>
                  </a:lnTo>
                  <a:lnTo>
                    <a:pt x="2810" y="90"/>
                  </a:lnTo>
                  <a:lnTo>
                    <a:pt x="2805" y="92"/>
                  </a:lnTo>
                  <a:lnTo>
                    <a:pt x="2799" y="94"/>
                  </a:lnTo>
                  <a:lnTo>
                    <a:pt x="2796" y="92"/>
                  </a:lnTo>
                  <a:lnTo>
                    <a:pt x="2792" y="90"/>
                  </a:lnTo>
                  <a:lnTo>
                    <a:pt x="2786" y="92"/>
                  </a:lnTo>
                  <a:lnTo>
                    <a:pt x="2783" y="94"/>
                  </a:lnTo>
                  <a:lnTo>
                    <a:pt x="2777" y="92"/>
                  </a:lnTo>
                  <a:lnTo>
                    <a:pt x="2774" y="90"/>
                  </a:lnTo>
                  <a:lnTo>
                    <a:pt x="2770" y="87"/>
                  </a:lnTo>
                  <a:lnTo>
                    <a:pt x="2766" y="90"/>
                  </a:lnTo>
                  <a:lnTo>
                    <a:pt x="2762" y="92"/>
                  </a:lnTo>
                  <a:lnTo>
                    <a:pt x="2757" y="94"/>
                  </a:lnTo>
                  <a:lnTo>
                    <a:pt x="2751" y="92"/>
                  </a:lnTo>
                  <a:lnTo>
                    <a:pt x="2748" y="90"/>
                  </a:lnTo>
                  <a:lnTo>
                    <a:pt x="2744" y="92"/>
                  </a:lnTo>
                  <a:lnTo>
                    <a:pt x="2739" y="94"/>
                  </a:lnTo>
                  <a:lnTo>
                    <a:pt x="2733" y="92"/>
                  </a:lnTo>
                  <a:lnTo>
                    <a:pt x="2729" y="90"/>
                  </a:lnTo>
                  <a:lnTo>
                    <a:pt x="2726" y="87"/>
                  </a:lnTo>
                  <a:lnTo>
                    <a:pt x="2724" y="90"/>
                  </a:lnTo>
                  <a:lnTo>
                    <a:pt x="2718" y="92"/>
                  </a:lnTo>
                  <a:lnTo>
                    <a:pt x="2715" y="94"/>
                  </a:lnTo>
                  <a:lnTo>
                    <a:pt x="2709" y="92"/>
                  </a:lnTo>
                  <a:lnTo>
                    <a:pt x="2706" y="90"/>
                  </a:lnTo>
                  <a:lnTo>
                    <a:pt x="2702" y="92"/>
                  </a:lnTo>
                  <a:lnTo>
                    <a:pt x="2696" y="94"/>
                  </a:lnTo>
                  <a:lnTo>
                    <a:pt x="2691" y="92"/>
                  </a:lnTo>
                  <a:lnTo>
                    <a:pt x="2687" y="90"/>
                  </a:lnTo>
                  <a:lnTo>
                    <a:pt x="2683" y="87"/>
                  </a:lnTo>
                  <a:lnTo>
                    <a:pt x="2680" y="90"/>
                  </a:lnTo>
                  <a:lnTo>
                    <a:pt x="2676" y="92"/>
                  </a:lnTo>
                  <a:lnTo>
                    <a:pt x="2671" y="94"/>
                  </a:lnTo>
                  <a:lnTo>
                    <a:pt x="2667" y="92"/>
                  </a:lnTo>
                  <a:lnTo>
                    <a:pt x="2663" y="90"/>
                  </a:lnTo>
                  <a:lnTo>
                    <a:pt x="2658" y="92"/>
                  </a:lnTo>
                  <a:lnTo>
                    <a:pt x="2654" y="94"/>
                  </a:lnTo>
                  <a:lnTo>
                    <a:pt x="2649" y="92"/>
                  </a:lnTo>
                  <a:lnTo>
                    <a:pt x="2643" y="90"/>
                  </a:lnTo>
                  <a:lnTo>
                    <a:pt x="2641" y="87"/>
                  </a:lnTo>
                  <a:lnTo>
                    <a:pt x="2638" y="90"/>
                  </a:lnTo>
                  <a:lnTo>
                    <a:pt x="2634" y="92"/>
                  </a:lnTo>
                  <a:lnTo>
                    <a:pt x="2628" y="94"/>
                  </a:lnTo>
                  <a:lnTo>
                    <a:pt x="2625" y="92"/>
                  </a:lnTo>
                  <a:lnTo>
                    <a:pt x="2619" y="90"/>
                  </a:lnTo>
                  <a:lnTo>
                    <a:pt x="2616" y="92"/>
                  </a:lnTo>
                  <a:lnTo>
                    <a:pt x="2612" y="94"/>
                  </a:lnTo>
                  <a:lnTo>
                    <a:pt x="2606" y="92"/>
                  </a:lnTo>
                  <a:lnTo>
                    <a:pt x="2601" y="90"/>
                  </a:lnTo>
                  <a:lnTo>
                    <a:pt x="2599" y="87"/>
                  </a:lnTo>
                  <a:lnTo>
                    <a:pt x="2595" y="90"/>
                  </a:lnTo>
                  <a:lnTo>
                    <a:pt x="2592" y="92"/>
                  </a:lnTo>
                  <a:lnTo>
                    <a:pt x="2586" y="94"/>
                  </a:lnTo>
                  <a:lnTo>
                    <a:pt x="2581" y="92"/>
                  </a:lnTo>
                  <a:lnTo>
                    <a:pt x="2577" y="90"/>
                  </a:lnTo>
                  <a:lnTo>
                    <a:pt x="2573" y="92"/>
                  </a:lnTo>
                  <a:lnTo>
                    <a:pt x="2568" y="94"/>
                  </a:lnTo>
                  <a:lnTo>
                    <a:pt x="2562" y="92"/>
                  </a:lnTo>
                  <a:lnTo>
                    <a:pt x="2559" y="90"/>
                  </a:lnTo>
                  <a:lnTo>
                    <a:pt x="2555" y="87"/>
                  </a:lnTo>
                  <a:lnTo>
                    <a:pt x="2551" y="90"/>
                  </a:lnTo>
                  <a:lnTo>
                    <a:pt x="2548" y="92"/>
                  </a:lnTo>
                  <a:lnTo>
                    <a:pt x="2542" y="94"/>
                  </a:lnTo>
                  <a:lnTo>
                    <a:pt x="2538" y="92"/>
                  </a:lnTo>
                  <a:lnTo>
                    <a:pt x="2533" y="90"/>
                  </a:lnTo>
                  <a:lnTo>
                    <a:pt x="2529" y="92"/>
                  </a:lnTo>
                  <a:lnTo>
                    <a:pt x="2526" y="94"/>
                  </a:lnTo>
                  <a:lnTo>
                    <a:pt x="2520" y="92"/>
                  </a:lnTo>
                  <a:lnTo>
                    <a:pt x="2516" y="90"/>
                  </a:lnTo>
                  <a:lnTo>
                    <a:pt x="2513" y="87"/>
                  </a:lnTo>
                  <a:lnTo>
                    <a:pt x="2509" y="90"/>
                  </a:lnTo>
                  <a:lnTo>
                    <a:pt x="2505" y="92"/>
                  </a:lnTo>
                  <a:lnTo>
                    <a:pt x="2500" y="94"/>
                  </a:lnTo>
                  <a:lnTo>
                    <a:pt x="2494" y="92"/>
                  </a:lnTo>
                  <a:lnTo>
                    <a:pt x="2491" y="90"/>
                  </a:lnTo>
                  <a:lnTo>
                    <a:pt x="2487" y="92"/>
                  </a:lnTo>
                  <a:lnTo>
                    <a:pt x="2481" y="94"/>
                  </a:lnTo>
                  <a:lnTo>
                    <a:pt x="2478" y="92"/>
                  </a:lnTo>
                  <a:lnTo>
                    <a:pt x="2472" y="90"/>
                  </a:lnTo>
                  <a:lnTo>
                    <a:pt x="2470" y="87"/>
                  </a:lnTo>
                  <a:lnTo>
                    <a:pt x="2467" y="90"/>
                  </a:lnTo>
                  <a:lnTo>
                    <a:pt x="2463" y="92"/>
                  </a:lnTo>
                  <a:lnTo>
                    <a:pt x="2458" y="94"/>
                  </a:lnTo>
                  <a:lnTo>
                    <a:pt x="2452" y="92"/>
                  </a:lnTo>
                  <a:lnTo>
                    <a:pt x="2448" y="90"/>
                  </a:lnTo>
                  <a:lnTo>
                    <a:pt x="2445" y="92"/>
                  </a:lnTo>
                  <a:lnTo>
                    <a:pt x="2439" y="94"/>
                  </a:lnTo>
                  <a:lnTo>
                    <a:pt x="2434" y="92"/>
                  </a:lnTo>
                  <a:lnTo>
                    <a:pt x="2430" y="90"/>
                  </a:lnTo>
                  <a:lnTo>
                    <a:pt x="2426" y="87"/>
                  </a:lnTo>
                  <a:lnTo>
                    <a:pt x="2424" y="90"/>
                  </a:lnTo>
                  <a:lnTo>
                    <a:pt x="2419" y="92"/>
                  </a:lnTo>
                  <a:lnTo>
                    <a:pt x="2413" y="94"/>
                  </a:lnTo>
                  <a:lnTo>
                    <a:pt x="2410" y="92"/>
                  </a:lnTo>
                  <a:lnTo>
                    <a:pt x="2406" y="90"/>
                  </a:lnTo>
                  <a:lnTo>
                    <a:pt x="2402" y="92"/>
                  </a:lnTo>
                  <a:lnTo>
                    <a:pt x="2397" y="94"/>
                  </a:lnTo>
                  <a:lnTo>
                    <a:pt x="2391" y="92"/>
                  </a:lnTo>
                  <a:lnTo>
                    <a:pt x="2388" y="90"/>
                  </a:lnTo>
                  <a:lnTo>
                    <a:pt x="2384" y="87"/>
                  </a:lnTo>
                  <a:lnTo>
                    <a:pt x="2380" y="90"/>
                  </a:lnTo>
                  <a:lnTo>
                    <a:pt x="2377" y="92"/>
                  </a:lnTo>
                  <a:lnTo>
                    <a:pt x="2371" y="94"/>
                  </a:lnTo>
                  <a:lnTo>
                    <a:pt x="2368" y="92"/>
                  </a:lnTo>
                  <a:lnTo>
                    <a:pt x="2362" y="90"/>
                  </a:lnTo>
                  <a:lnTo>
                    <a:pt x="2358" y="92"/>
                  </a:lnTo>
                  <a:lnTo>
                    <a:pt x="2353" y="94"/>
                  </a:lnTo>
                  <a:lnTo>
                    <a:pt x="2349" y="92"/>
                  </a:lnTo>
                  <a:lnTo>
                    <a:pt x="2344" y="90"/>
                  </a:lnTo>
                  <a:lnTo>
                    <a:pt x="2342" y="87"/>
                  </a:lnTo>
                  <a:lnTo>
                    <a:pt x="2338" y="90"/>
                  </a:lnTo>
                  <a:lnTo>
                    <a:pt x="2333" y="92"/>
                  </a:lnTo>
                  <a:lnTo>
                    <a:pt x="2329" y="94"/>
                  </a:lnTo>
                  <a:lnTo>
                    <a:pt x="2323" y="92"/>
                  </a:lnTo>
                  <a:lnTo>
                    <a:pt x="2320" y="90"/>
                  </a:lnTo>
                  <a:lnTo>
                    <a:pt x="2316" y="92"/>
                  </a:lnTo>
                  <a:lnTo>
                    <a:pt x="2311" y="94"/>
                  </a:lnTo>
                  <a:lnTo>
                    <a:pt x="2305" y="92"/>
                  </a:lnTo>
                  <a:lnTo>
                    <a:pt x="2301" y="90"/>
                  </a:lnTo>
                  <a:lnTo>
                    <a:pt x="2298" y="87"/>
                  </a:lnTo>
                  <a:lnTo>
                    <a:pt x="2294" y="90"/>
                  </a:lnTo>
                  <a:lnTo>
                    <a:pt x="2290" y="92"/>
                  </a:lnTo>
                  <a:lnTo>
                    <a:pt x="2285" y="94"/>
                  </a:lnTo>
                  <a:lnTo>
                    <a:pt x="2281" y="92"/>
                  </a:lnTo>
                  <a:lnTo>
                    <a:pt x="2278" y="90"/>
                  </a:lnTo>
                  <a:lnTo>
                    <a:pt x="2272" y="92"/>
                  </a:lnTo>
                  <a:lnTo>
                    <a:pt x="2268" y="94"/>
                  </a:lnTo>
                  <a:lnTo>
                    <a:pt x="2263" y="92"/>
                  </a:lnTo>
                  <a:lnTo>
                    <a:pt x="2259" y="90"/>
                  </a:lnTo>
                  <a:lnTo>
                    <a:pt x="2255" y="87"/>
                  </a:lnTo>
                  <a:lnTo>
                    <a:pt x="2252" y="90"/>
                  </a:lnTo>
                  <a:lnTo>
                    <a:pt x="2248" y="92"/>
                  </a:lnTo>
                  <a:lnTo>
                    <a:pt x="2243" y="94"/>
                  </a:lnTo>
                  <a:lnTo>
                    <a:pt x="2237" y="92"/>
                  </a:lnTo>
                  <a:lnTo>
                    <a:pt x="2233" y="90"/>
                  </a:lnTo>
                  <a:lnTo>
                    <a:pt x="2230" y="92"/>
                  </a:lnTo>
                  <a:lnTo>
                    <a:pt x="2224" y="94"/>
                  </a:lnTo>
                  <a:lnTo>
                    <a:pt x="2219" y="92"/>
                  </a:lnTo>
                  <a:lnTo>
                    <a:pt x="2215" y="90"/>
                  </a:lnTo>
                  <a:lnTo>
                    <a:pt x="2211" y="87"/>
                  </a:lnTo>
                  <a:lnTo>
                    <a:pt x="2208" y="90"/>
                  </a:lnTo>
                  <a:lnTo>
                    <a:pt x="2204" y="92"/>
                  </a:lnTo>
                  <a:lnTo>
                    <a:pt x="2199" y="94"/>
                  </a:lnTo>
                  <a:lnTo>
                    <a:pt x="2195" y="92"/>
                  </a:lnTo>
                  <a:lnTo>
                    <a:pt x="2189" y="90"/>
                  </a:lnTo>
                  <a:lnTo>
                    <a:pt x="2186" y="92"/>
                  </a:lnTo>
                  <a:lnTo>
                    <a:pt x="2180" y="94"/>
                  </a:lnTo>
                  <a:lnTo>
                    <a:pt x="2177" y="92"/>
                  </a:lnTo>
                  <a:lnTo>
                    <a:pt x="2171" y="90"/>
                  </a:lnTo>
                  <a:lnTo>
                    <a:pt x="2169" y="87"/>
                  </a:lnTo>
                  <a:lnTo>
                    <a:pt x="2165" y="90"/>
                  </a:lnTo>
                  <a:lnTo>
                    <a:pt x="2162" y="92"/>
                  </a:lnTo>
                  <a:lnTo>
                    <a:pt x="2156" y="94"/>
                  </a:lnTo>
                  <a:lnTo>
                    <a:pt x="2151" y="92"/>
                  </a:lnTo>
                  <a:lnTo>
                    <a:pt x="2147" y="90"/>
                  </a:lnTo>
                  <a:lnTo>
                    <a:pt x="2143" y="92"/>
                  </a:lnTo>
                  <a:lnTo>
                    <a:pt x="2138" y="94"/>
                  </a:lnTo>
                  <a:lnTo>
                    <a:pt x="2134" y="92"/>
                  </a:lnTo>
                  <a:lnTo>
                    <a:pt x="2129" y="90"/>
                  </a:lnTo>
                  <a:lnTo>
                    <a:pt x="2125" y="87"/>
                  </a:lnTo>
                  <a:lnTo>
                    <a:pt x="2123" y="90"/>
                  </a:lnTo>
                  <a:lnTo>
                    <a:pt x="2118" y="92"/>
                  </a:lnTo>
                  <a:lnTo>
                    <a:pt x="2114" y="94"/>
                  </a:lnTo>
                  <a:lnTo>
                    <a:pt x="2109" y="92"/>
                  </a:lnTo>
                  <a:lnTo>
                    <a:pt x="2105" y="90"/>
                  </a:lnTo>
                  <a:lnTo>
                    <a:pt x="2101" y="92"/>
                  </a:lnTo>
                  <a:lnTo>
                    <a:pt x="2096" y="94"/>
                  </a:lnTo>
                  <a:lnTo>
                    <a:pt x="2090" y="92"/>
                  </a:lnTo>
                  <a:lnTo>
                    <a:pt x="2086" y="90"/>
                  </a:lnTo>
                  <a:lnTo>
                    <a:pt x="2083" y="87"/>
                  </a:lnTo>
                  <a:lnTo>
                    <a:pt x="2079" y="90"/>
                  </a:lnTo>
                  <a:lnTo>
                    <a:pt x="2075" y="92"/>
                  </a:lnTo>
                  <a:lnTo>
                    <a:pt x="2070" y="94"/>
                  </a:lnTo>
                  <a:lnTo>
                    <a:pt x="2066" y="92"/>
                  </a:lnTo>
                  <a:lnTo>
                    <a:pt x="2063" y="90"/>
                  </a:lnTo>
                  <a:lnTo>
                    <a:pt x="2057" y="92"/>
                  </a:lnTo>
                  <a:lnTo>
                    <a:pt x="2053" y="94"/>
                  </a:lnTo>
                  <a:lnTo>
                    <a:pt x="2048" y="92"/>
                  </a:lnTo>
                  <a:lnTo>
                    <a:pt x="2044" y="90"/>
                  </a:lnTo>
                  <a:lnTo>
                    <a:pt x="2041" y="87"/>
                  </a:lnTo>
                  <a:lnTo>
                    <a:pt x="2037" y="90"/>
                  </a:lnTo>
                  <a:lnTo>
                    <a:pt x="2033" y="92"/>
                  </a:lnTo>
                  <a:lnTo>
                    <a:pt x="2028" y="94"/>
                  </a:lnTo>
                  <a:lnTo>
                    <a:pt x="2022" y="92"/>
                  </a:lnTo>
                  <a:lnTo>
                    <a:pt x="2019" y="90"/>
                  </a:lnTo>
                  <a:lnTo>
                    <a:pt x="2015" y="92"/>
                  </a:lnTo>
                  <a:lnTo>
                    <a:pt x="2009" y="94"/>
                  </a:lnTo>
                  <a:lnTo>
                    <a:pt x="2004" y="92"/>
                  </a:lnTo>
                  <a:lnTo>
                    <a:pt x="2000" y="90"/>
                  </a:lnTo>
                  <a:lnTo>
                    <a:pt x="1996" y="87"/>
                  </a:lnTo>
                  <a:lnTo>
                    <a:pt x="1995" y="90"/>
                  </a:lnTo>
                  <a:lnTo>
                    <a:pt x="1989" y="92"/>
                  </a:lnTo>
                  <a:lnTo>
                    <a:pt x="1985" y="94"/>
                  </a:lnTo>
                  <a:lnTo>
                    <a:pt x="1980" y="92"/>
                  </a:lnTo>
                  <a:lnTo>
                    <a:pt x="1976" y="90"/>
                  </a:lnTo>
                  <a:lnTo>
                    <a:pt x="1971" y="92"/>
                  </a:lnTo>
                  <a:lnTo>
                    <a:pt x="1967" y="94"/>
                  </a:lnTo>
                  <a:lnTo>
                    <a:pt x="1962" y="92"/>
                  </a:lnTo>
                  <a:lnTo>
                    <a:pt x="1958" y="90"/>
                  </a:lnTo>
                  <a:lnTo>
                    <a:pt x="1954" y="87"/>
                  </a:lnTo>
                  <a:lnTo>
                    <a:pt x="1951" y="90"/>
                  </a:lnTo>
                  <a:lnTo>
                    <a:pt x="1947" y="92"/>
                  </a:lnTo>
                  <a:lnTo>
                    <a:pt x="1941" y="94"/>
                  </a:lnTo>
                  <a:lnTo>
                    <a:pt x="1938" y="92"/>
                  </a:lnTo>
                  <a:lnTo>
                    <a:pt x="1932" y="90"/>
                  </a:lnTo>
                  <a:lnTo>
                    <a:pt x="1929" y="92"/>
                  </a:lnTo>
                  <a:lnTo>
                    <a:pt x="1925" y="94"/>
                  </a:lnTo>
                  <a:lnTo>
                    <a:pt x="1919" y="92"/>
                  </a:lnTo>
                  <a:lnTo>
                    <a:pt x="1916" y="90"/>
                  </a:lnTo>
                  <a:lnTo>
                    <a:pt x="1912" y="87"/>
                  </a:lnTo>
                  <a:lnTo>
                    <a:pt x="1908" y="90"/>
                  </a:lnTo>
                  <a:lnTo>
                    <a:pt x="1905" y="92"/>
                  </a:lnTo>
                  <a:lnTo>
                    <a:pt x="1899" y="94"/>
                  </a:lnTo>
                  <a:lnTo>
                    <a:pt x="1895" y="92"/>
                  </a:lnTo>
                  <a:lnTo>
                    <a:pt x="1892" y="90"/>
                  </a:lnTo>
                  <a:lnTo>
                    <a:pt x="1888" y="92"/>
                  </a:lnTo>
                  <a:lnTo>
                    <a:pt x="1884" y="94"/>
                  </a:lnTo>
                  <a:lnTo>
                    <a:pt x="1879" y="92"/>
                  </a:lnTo>
                  <a:lnTo>
                    <a:pt x="1875" y="90"/>
                  </a:lnTo>
                  <a:lnTo>
                    <a:pt x="1872" y="87"/>
                  </a:lnTo>
                  <a:lnTo>
                    <a:pt x="1868" y="90"/>
                  </a:lnTo>
                  <a:lnTo>
                    <a:pt x="1864" y="92"/>
                  </a:lnTo>
                  <a:lnTo>
                    <a:pt x="1859" y="94"/>
                  </a:lnTo>
                  <a:lnTo>
                    <a:pt x="1853" y="92"/>
                  </a:lnTo>
                  <a:lnTo>
                    <a:pt x="1848" y="88"/>
                  </a:lnTo>
                  <a:lnTo>
                    <a:pt x="1846" y="85"/>
                  </a:lnTo>
                  <a:lnTo>
                    <a:pt x="1844" y="79"/>
                  </a:lnTo>
                  <a:lnTo>
                    <a:pt x="1844" y="74"/>
                  </a:lnTo>
                  <a:lnTo>
                    <a:pt x="1848" y="68"/>
                  </a:lnTo>
                  <a:lnTo>
                    <a:pt x="1851" y="66"/>
                  </a:lnTo>
                  <a:lnTo>
                    <a:pt x="1857" y="65"/>
                  </a:lnTo>
                  <a:lnTo>
                    <a:pt x="1857" y="63"/>
                  </a:lnTo>
                  <a:lnTo>
                    <a:pt x="1857" y="57"/>
                  </a:lnTo>
                  <a:lnTo>
                    <a:pt x="1861" y="52"/>
                  </a:lnTo>
                  <a:lnTo>
                    <a:pt x="1866" y="50"/>
                  </a:lnTo>
                  <a:lnTo>
                    <a:pt x="1872" y="48"/>
                  </a:lnTo>
                  <a:close/>
                  <a:moveTo>
                    <a:pt x="452" y="48"/>
                  </a:moveTo>
                  <a:lnTo>
                    <a:pt x="457" y="50"/>
                  </a:lnTo>
                  <a:lnTo>
                    <a:pt x="463" y="52"/>
                  </a:lnTo>
                  <a:lnTo>
                    <a:pt x="464" y="57"/>
                  </a:lnTo>
                  <a:lnTo>
                    <a:pt x="466" y="63"/>
                  </a:lnTo>
                  <a:lnTo>
                    <a:pt x="466" y="65"/>
                  </a:lnTo>
                  <a:lnTo>
                    <a:pt x="472" y="66"/>
                  </a:lnTo>
                  <a:lnTo>
                    <a:pt x="476" y="68"/>
                  </a:lnTo>
                  <a:lnTo>
                    <a:pt x="477" y="74"/>
                  </a:lnTo>
                  <a:lnTo>
                    <a:pt x="479" y="79"/>
                  </a:lnTo>
                  <a:lnTo>
                    <a:pt x="477" y="85"/>
                  </a:lnTo>
                  <a:lnTo>
                    <a:pt x="474" y="88"/>
                  </a:lnTo>
                  <a:lnTo>
                    <a:pt x="470" y="92"/>
                  </a:lnTo>
                  <a:lnTo>
                    <a:pt x="464" y="94"/>
                  </a:lnTo>
                  <a:lnTo>
                    <a:pt x="459" y="92"/>
                  </a:lnTo>
                  <a:lnTo>
                    <a:pt x="455" y="90"/>
                  </a:lnTo>
                  <a:lnTo>
                    <a:pt x="452" y="87"/>
                  </a:lnTo>
                  <a:lnTo>
                    <a:pt x="448" y="90"/>
                  </a:lnTo>
                  <a:lnTo>
                    <a:pt x="444" y="92"/>
                  </a:lnTo>
                  <a:lnTo>
                    <a:pt x="439" y="94"/>
                  </a:lnTo>
                  <a:lnTo>
                    <a:pt x="433" y="92"/>
                  </a:lnTo>
                  <a:lnTo>
                    <a:pt x="428" y="88"/>
                  </a:lnTo>
                  <a:lnTo>
                    <a:pt x="424" y="85"/>
                  </a:lnTo>
                  <a:lnTo>
                    <a:pt x="424" y="79"/>
                  </a:lnTo>
                  <a:lnTo>
                    <a:pt x="424" y="74"/>
                  </a:lnTo>
                  <a:lnTo>
                    <a:pt x="428" y="68"/>
                  </a:lnTo>
                  <a:lnTo>
                    <a:pt x="431" y="66"/>
                  </a:lnTo>
                  <a:lnTo>
                    <a:pt x="437" y="65"/>
                  </a:lnTo>
                  <a:lnTo>
                    <a:pt x="437" y="63"/>
                  </a:lnTo>
                  <a:lnTo>
                    <a:pt x="437" y="57"/>
                  </a:lnTo>
                  <a:lnTo>
                    <a:pt x="441" y="52"/>
                  </a:lnTo>
                  <a:lnTo>
                    <a:pt x="446" y="50"/>
                  </a:lnTo>
                  <a:lnTo>
                    <a:pt x="452" y="48"/>
                  </a:lnTo>
                  <a:close/>
                  <a:moveTo>
                    <a:pt x="4054" y="48"/>
                  </a:moveTo>
                  <a:lnTo>
                    <a:pt x="4059" y="48"/>
                  </a:lnTo>
                  <a:lnTo>
                    <a:pt x="4065" y="52"/>
                  </a:lnTo>
                  <a:lnTo>
                    <a:pt x="4067" y="55"/>
                  </a:lnTo>
                  <a:lnTo>
                    <a:pt x="4069" y="63"/>
                  </a:lnTo>
                  <a:lnTo>
                    <a:pt x="4069" y="63"/>
                  </a:lnTo>
                  <a:lnTo>
                    <a:pt x="4072" y="65"/>
                  </a:lnTo>
                  <a:lnTo>
                    <a:pt x="4074" y="66"/>
                  </a:lnTo>
                  <a:lnTo>
                    <a:pt x="4078" y="65"/>
                  </a:lnTo>
                  <a:lnTo>
                    <a:pt x="4081" y="63"/>
                  </a:lnTo>
                  <a:lnTo>
                    <a:pt x="4081" y="63"/>
                  </a:lnTo>
                  <a:lnTo>
                    <a:pt x="4083" y="55"/>
                  </a:lnTo>
                  <a:lnTo>
                    <a:pt x="4085" y="52"/>
                  </a:lnTo>
                  <a:lnTo>
                    <a:pt x="4091" y="48"/>
                  </a:lnTo>
                  <a:lnTo>
                    <a:pt x="4096" y="48"/>
                  </a:lnTo>
                  <a:lnTo>
                    <a:pt x="4102" y="48"/>
                  </a:lnTo>
                  <a:lnTo>
                    <a:pt x="4107" y="52"/>
                  </a:lnTo>
                  <a:lnTo>
                    <a:pt x="4111" y="55"/>
                  </a:lnTo>
                  <a:lnTo>
                    <a:pt x="4111" y="63"/>
                  </a:lnTo>
                  <a:lnTo>
                    <a:pt x="4111" y="63"/>
                  </a:lnTo>
                  <a:lnTo>
                    <a:pt x="4114" y="65"/>
                  </a:lnTo>
                  <a:lnTo>
                    <a:pt x="4118" y="66"/>
                  </a:lnTo>
                  <a:lnTo>
                    <a:pt x="4120" y="65"/>
                  </a:lnTo>
                  <a:lnTo>
                    <a:pt x="4124" y="63"/>
                  </a:lnTo>
                  <a:lnTo>
                    <a:pt x="4124" y="63"/>
                  </a:lnTo>
                  <a:lnTo>
                    <a:pt x="4125" y="55"/>
                  </a:lnTo>
                  <a:lnTo>
                    <a:pt x="4129" y="52"/>
                  </a:lnTo>
                  <a:lnTo>
                    <a:pt x="4133" y="48"/>
                  </a:lnTo>
                  <a:lnTo>
                    <a:pt x="4138" y="48"/>
                  </a:lnTo>
                  <a:lnTo>
                    <a:pt x="4146" y="48"/>
                  </a:lnTo>
                  <a:lnTo>
                    <a:pt x="4149" y="52"/>
                  </a:lnTo>
                  <a:lnTo>
                    <a:pt x="4153" y="55"/>
                  </a:lnTo>
                  <a:lnTo>
                    <a:pt x="4155" y="63"/>
                  </a:lnTo>
                  <a:lnTo>
                    <a:pt x="4155" y="63"/>
                  </a:lnTo>
                  <a:lnTo>
                    <a:pt x="4159" y="65"/>
                  </a:lnTo>
                  <a:lnTo>
                    <a:pt x="4162" y="66"/>
                  </a:lnTo>
                  <a:lnTo>
                    <a:pt x="4166" y="65"/>
                  </a:lnTo>
                  <a:lnTo>
                    <a:pt x="4170" y="63"/>
                  </a:lnTo>
                  <a:lnTo>
                    <a:pt x="4170" y="63"/>
                  </a:lnTo>
                  <a:lnTo>
                    <a:pt x="4171" y="55"/>
                  </a:lnTo>
                  <a:lnTo>
                    <a:pt x="4173" y="52"/>
                  </a:lnTo>
                  <a:lnTo>
                    <a:pt x="4179" y="48"/>
                  </a:lnTo>
                  <a:lnTo>
                    <a:pt x="4184" y="48"/>
                  </a:lnTo>
                  <a:lnTo>
                    <a:pt x="4190" y="48"/>
                  </a:lnTo>
                  <a:lnTo>
                    <a:pt x="4195" y="52"/>
                  </a:lnTo>
                  <a:lnTo>
                    <a:pt x="4199" y="55"/>
                  </a:lnTo>
                  <a:lnTo>
                    <a:pt x="4199" y="63"/>
                  </a:lnTo>
                  <a:lnTo>
                    <a:pt x="4199" y="63"/>
                  </a:lnTo>
                  <a:lnTo>
                    <a:pt x="4203" y="65"/>
                  </a:lnTo>
                  <a:lnTo>
                    <a:pt x="4206" y="66"/>
                  </a:lnTo>
                  <a:lnTo>
                    <a:pt x="4208" y="65"/>
                  </a:lnTo>
                  <a:lnTo>
                    <a:pt x="4212" y="63"/>
                  </a:lnTo>
                  <a:lnTo>
                    <a:pt x="4212" y="63"/>
                  </a:lnTo>
                  <a:lnTo>
                    <a:pt x="4214" y="55"/>
                  </a:lnTo>
                  <a:lnTo>
                    <a:pt x="4215" y="52"/>
                  </a:lnTo>
                  <a:lnTo>
                    <a:pt x="4221" y="48"/>
                  </a:lnTo>
                  <a:lnTo>
                    <a:pt x="4227" y="48"/>
                  </a:lnTo>
                  <a:lnTo>
                    <a:pt x="4232" y="48"/>
                  </a:lnTo>
                  <a:lnTo>
                    <a:pt x="4238" y="52"/>
                  </a:lnTo>
                  <a:lnTo>
                    <a:pt x="4241" y="55"/>
                  </a:lnTo>
                  <a:lnTo>
                    <a:pt x="4241" y="63"/>
                  </a:lnTo>
                  <a:lnTo>
                    <a:pt x="4241" y="63"/>
                  </a:lnTo>
                  <a:lnTo>
                    <a:pt x="4245" y="65"/>
                  </a:lnTo>
                  <a:lnTo>
                    <a:pt x="4249" y="66"/>
                  </a:lnTo>
                  <a:lnTo>
                    <a:pt x="4250" y="65"/>
                  </a:lnTo>
                  <a:lnTo>
                    <a:pt x="4254" y="63"/>
                  </a:lnTo>
                  <a:lnTo>
                    <a:pt x="4254" y="63"/>
                  </a:lnTo>
                  <a:lnTo>
                    <a:pt x="4256" y="55"/>
                  </a:lnTo>
                  <a:lnTo>
                    <a:pt x="4260" y="52"/>
                  </a:lnTo>
                  <a:lnTo>
                    <a:pt x="4263" y="48"/>
                  </a:lnTo>
                  <a:lnTo>
                    <a:pt x="4269" y="48"/>
                  </a:lnTo>
                  <a:lnTo>
                    <a:pt x="4276" y="48"/>
                  </a:lnTo>
                  <a:lnTo>
                    <a:pt x="4280" y="52"/>
                  </a:lnTo>
                  <a:lnTo>
                    <a:pt x="4283" y="55"/>
                  </a:lnTo>
                  <a:lnTo>
                    <a:pt x="4285" y="63"/>
                  </a:lnTo>
                  <a:lnTo>
                    <a:pt x="4283" y="63"/>
                  </a:lnTo>
                  <a:lnTo>
                    <a:pt x="4287" y="65"/>
                  </a:lnTo>
                  <a:lnTo>
                    <a:pt x="4291" y="66"/>
                  </a:lnTo>
                  <a:lnTo>
                    <a:pt x="4294" y="65"/>
                  </a:lnTo>
                  <a:lnTo>
                    <a:pt x="4298" y="63"/>
                  </a:lnTo>
                  <a:lnTo>
                    <a:pt x="4298" y="63"/>
                  </a:lnTo>
                  <a:lnTo>
                    <a:pt x="4298" y="55"/>
                  </a:lnTo>
                  <a:lnTo>
                    <a:pt x="4302" y="52"/>
                  </a:lnTo>
                  <a:lnTo>
                    <a:pt x="4307" y="48"/>
                  </a:lnTo>
                  <a:lnTo>
                    <a:pt x="4313" y="48"/>
                  </a:lnTo>
                  <a:lnTo>
                    <a:pt x="4318" y="48"/>
                  </a:lnTo>
                  <a:lnTo>
                    <a:pt x="4324" y="52"/>
                  </a:lnTo>
                  <a:lnTo>
                    <a:pt x="4326" y="55"/>
                  </a:lnTo>
                  <a:lnTo>
                    <a:pt x="4328" y="63"/>
                  </a:lnTo>
                  <a:lnTo>
                    <a:pt x="4328" y="63"/>
                  </a:lnTo>
                  <a:lnTo>
                    <a:pt x="4333" y="65"/>
                  </a:lnTo>
                  <a:lnTo>
                    <a:pt x="4337" y="68"/>
                  </a:lnTo>
                  <a:lnTo>
                    <a:pt x="4339" y="72"/>
                  </a:lnTo>
                  <a:lnTo>
                    <a:pt x="4340" y="77"/>
                  </a:lnTo>
                  <a:lnTo>
                    <a:pt x="4339" y="83"/>
                  </a:lnTo>
                  <a:lnTo>
                    <a:pt x="4335" y="88"/>
                  </a:lnTo>
                  <a:lnTo>
                    <a:pt x="4331" y="92"/>
                  </a:lnTo>
                  <a:lnTo>
                    <a:pt x="4326" y="92"/>
                  </a:lnTo>
                  <a:lnTo>
                    <a:pt x="4320" y="92"/>
                  </a:lnTo>
                  <a:lnTo>
                    <a:pt x="4315" y="88"/>
                  </a:lnTo>
                  <a:lnTo>
                    <a:pt x="4313" y="85"/>
                  </a:lnTo>
                  <a:lnTo>
                    <a:pt x="4309" y="88"/>
                  </a:lnTo>
                  <a:lnTo>
                    <a:pt x="4305" y="92"/>
                  </a:lnTo>
                  <a:lnTo>
                    <a:pt x="4300" y="92"/>
                  </a:lnTo>
                  <a:lnTo>
                    <a:pt x="4294" y="92"/>
                  </a:lnTo>
                  <a:lnTo>
                    <a:pt x="4291" y="90"/>
                  </a:lnTo>
                  <a:lnTo>
                    <a:pt x="4287" y="92"/>
                  </a:lnTo>
                  <a:lnTo>
                    <a:pt x="4282" y="92"/>
                  </a:lnTo>
                  <a:lnTo>
                    <a:pt x="4276" y="92"/>
                  </a:lnTo>
                  <a:lnTo>
                    <a:pt x="4272" y="88"/>
                  </a:lnTo>
                  <a:lnTo>
                    <a:pt x="4269" y="85"/>
                  </a:lnTo>
                  <a:lnTo>
                    <a:pt x="4267" y="88"/>
                  </a:lnTo>
                  <a:lnTo>
                    <a:pt x="4261" y="92"/>
                  </a:lnTo>
                  <a:lnTo>
                    <a:pt x="4256" y="92"/>
                  </a:lnTo>
                  <a:lnTo>
                    <a:pt x="4252" y="92"/>
                  </a:lnTo>
                  <a:lnTo>
                    <a:pt x="4249" y="90"/>
                  </a:lnTo>
                  <a:lnTo>
                    <a:pt x="4245" y="92"/>
                  </a:lnTo>
                  <a:lnTo>
                    <a:pt x="4239" y="92"/>
                  </a:lnTo>
                  <a:lnTo>
                    <a:pt x="4234" y="92"/>
                  </a:lnTo>
                  <a:lnTo>
                    <a:pt x="4230" y="88"/>
                  </a:lnTo>
                  <a:lnTo>
                    <a:pt x="4227" y="85"/>
                  </a:lnTo>
                  <a:lnTo>
                    <a:pt x="4223" y="88"/>
                  </a:lnTo>
                  <a:lnTo>
                    <a:pt x="4219" y="92"/>
                  </a:lnTo>
                  <a:lnTo>
                    <a:pt x="4214" y="92"/>
                  </a:lnTo>
                  <a:lnTo>
                    <a:pt x="4210" y="92"/>
                  </a:lnTo>
                  <a:lnTo>
                    <a:pt x="4206" y="90"/>
                  </a:lnTo>
                  <a:lnTo>
                    <a:pt x="4203" y="92"/>
                  </a:lnTo>
                  <a:lnTo>
                    <a:pt x="4197" y="92"/>
                  </a:lnTo>
                  <a:lnTo>
                    <a:pt x="4192" y="92"/>
                  </a:lnTo>
                  <a:lnTo>
                    <a:pt x="4188" y="88"/>
                  </a:lnTo>
                  <a:lnTo>
                    <a:pt x="4184" y="85"/>
                  </a:lnTo>
                  <a:lnTo>
                    <a:pt x="4181" y="88"/>
                  </a:lnTo>
                  <a:lnTo>
                    <a:pt x="4177" y="92"/>
                  </a:lnTo>
                  <a:lnTo>
                    <a:pt x="4171" y="92"/>
                  </a:lnTo>
                  <a:lnTo>
                    <a:pt x="4166" y="92"/>
                  </a:lnTo>
                  <a:lnTo>
                    <a:pt x="4162" y="88"/>
                  </a:lnTo>
                  <a:lnTo>
                    <a:pt x="4157" y="92"/>
                  </a:lnTo>
                  <a:lnTo>
                    <a:pt x="4151" y="92"/>
                  </a:lnTo>
                  <a:lnTo>
                    <a:pt x="4148" y="92"/>
                  </a:lnTo>
                  <a:lnTo>
                    <a:pt x="4142" y="88"/>
                  </a:lnTo>
                  <a:lnTo>
                    <a:pt x="4138" y="85"/>
                  </a:lnTo>
                  <a:lnTo>
                    <a:pt x="4136" y="88"/>
                  </a:lnTo>
                  <a:lnTo>
                    <a:pt x="4131" y="92"/>
                  </a:lnTo>
                  <a:lnTo>
                    <a:pt x="4127" y="92"/>
                  </a:lnTo>
                  <a:lnTo>
                    <a:pt x="4122" y="92"/>
                  </a:lnTo>
                  <a:lnTo>
                    <a:pt x="4118" y="90"/>
                  </a:lnTo>
                  <a:lnTo>
                    <a:pt x="4113" y="92"/>
                  </a:lnTo>
                  <a:lnTo>
                    <a:pt x="4109" y="92"/>
                  </a:lnTo>
                  <a:lnTo>
                    <a:pt x="4103" y="92"/>
                  </a:lnTo>
                  <a:lnTo>
                    <a:pt x="4100" y="88"/>
                  </a:lnTo>
                  <a:lnTo>
                    <a:pt x="4096" y="85"/>
                  </a:lnTo>
                  <a:lnTo>
                    <a:pt x="4092" y="88"/>
                  </a:lnTo>
                  <a:lnTo>
                    <a:pt x="4089" y="92"/>
                  </a:lnTo>
                  <a:lnTo>
                    <a:pt x="4083" y="92"/>
                  </a:lnTo>
                  <a:lnTo>
                    <a:pt x="4080" y="92"/>
                  </a:lnTo>
                  <a:lnTo>
                    <a:pt x="4074" y="90"/>
                  </a:lnTo>
                  <a:lnTo>
                    <a:pt x="4070" y="92"/>
                  </a:lnTo>
                  <a:lnTo>
                    <a:pt x="4067" y="92"/>
                  </a:lnTo>
                  <a:lnTo>
                    <a:pt x="4061" y="92"/>
                  </a:lnTo>
                  <a:lnTo>
                    <a:pt x="4058" y="88"/>
                  </a:lnTo>
                  <a:lnTo>
                    <a:pt x="4054" y="85"/>
                  </a:lnTo>
                  <a:lnTo>
                    <a:pt x="4050" y="88"/>
                  </a:lnTo>
                  <a:lnTo>
                    <a:pt x="4046" y="92"/>
                  </a:lnTo>
                  <a:lnTo>
                    <a:pt x="4041" y="92"/>
                  </a:lnTo>
                  <a:lnTo>
                    <a:pt x="4037" y="92"/>
                  </a:lnTo>
                  <a:lnTo>
                    <a:pt x="4034" y="90"/>
                  </a:lnTo>
                  <a:lnTo>
                    <a:pt x="4028" y="94"/>
                  </a:lnTo>
                  <a:lnTo>
                    <a:pt x="4023" y="94"/>
                  </a:lnTo>
                  <a:lnTo>
                    <a:pt x="4019" y="94"/>
                  </a:lnTo>
                  <a:lnTo>
                    <a:pt x="4013" y="90"/>
                  </a:lnTo>
                  <a:lnTo>
                    <a:pt x="4012" y="87"/>
                  </a:lnTo>
                  <a:lnTo>
                    <a:pt x="4008" y="90"/>
                  </a:lnTo>
                  <a:lnTo>
                    <a:pt x="4002" y="94"/>
                  </a:lnTo>
                  <a:lnTo>
                    <a:pt x="3999" y="94"/>
                  </a:lnTo>
                  <a:lnTo>
                    <a:pt x="3993" y="94"/>
                  </a:lnTo>
                  <a:lnTo>
                    <a:pt x="3990" y="90"/>
                  </a:lnTo>
                  <a:lnTo>
                    <a:pt x="3986" y="94"/>
                  </a:lnTo>
                  <a:lnTo>
                    <a:pt x="3980" y="94"/>
                  </a:lnTo>
                  <a:lnTo>
                    <a:pt x="3975" y="94"/>
                  </a:lnTo>
                  <a:lnTo>
                    <a:pt x="3971" y="90"/>
                  </a:lnTo>
                  <a:lnTo>
                    <a:pt x="3968" y="87"/>
                  </a:lnTo>
                  <a:lnTo>
                    <a:pt x="3964" y="90"/>
                  </a:lnTo>
                  <a:lnTo>
                    <a:pt x="3960" y="94"/>
                  </a:lnTo>
                  <a:lnTo>
                    <a:pt x="3955" y="94"/>
                  </a:lnTo>
                  <a:lnTo>
                    <a:pt x="3949" y="94"/>
                  </a:lnTo>
                  <a:lnTo>
                    <a:pt x="3944" y="90"/>
                  </a:lnTo>
                  <a:lnTo>
                    <a:pt x="3942" y="85"/>
                  </a:lnTo>
                  <a:lnTo>
                    <a:pt x="3940" y="79"/>
                  </a:lnTo>
                  <a:lnTo>
                    <a:pt x="3942" y="74"/>
                  </a:lnTo>
                  <a:lnTo>
                    <a:pt x="3944" y="70"/>
                  </a:lnTo>
                  <a:lnTo>
                    <a:pt x="3947" y="66"/>
                  </a:lnTo>
                  <a:lnTo>
                    <a:pt x="3953" y="65"/>
                  </a:lnTo>
                  <a:lnTo>
                    <a:pt x="3953" y="65"/>
                  </a:lnTo>
                  <a:lnTo>
                    <a:pt x="3955" y="57"/>
                  </a:lnTo>
                  <a:lnTo>
                    <a:pt x="3956" y="54"/>
                  </a:lnTo>
                  <a:lnTo>
                    <a:pt x="3962" y="50"/>
                  </a:lnTo>
                  <a:lnTo>
                    <a:pt x="3968" y="48"/>
                  </a:lnTo>
                  <a:lnTo>
                    <a:pt x="3973" y="50"/>
                  </a:lnTo>
                  <a:lnTo>
                    <a:pt x="3979" y="54"/>
                  </a:lnTo>
                  <a:lnTo>
                    <a:pt x="3982" y="57"/>
                  </a:lnTo>
                  <a:lnTo>
                    <a:pt x="3982" y="65"/>
                  </a:lnTo>
                  <a:lnTo>
                    <a:pt x="3982" y="65"/>
                  </a:lnTo>
                  <a:lnTo>
                    <a:pt x="3986" y="66"/>
                  </a:lnTo>
                  <a:lnTo>
                    <a:pt x="3990" y="68"/>
                  </a:lnTo>
                  <a:lnTo>
                    <a:pt x="3993" y="66"/>
                  </a:lnTo>
                  <a:lnTo>
                    <a:pt x="3997" y="65"/>
                  </a:lnTo>
                  <a:lnTo>
                    <a:pt x="3995" y="65"/>
                  </a:lnTo>
                  <a:lnTo>
                    <a:pt x="3997" y="57"/>
                  </a:lnTo>
                  <a:lnTo>
                    <a:pt x="4001" y="54"/>
                  </a:lnTo>
                  <a:lnTo>
                    <a:pt x="4004" y="50"/>
                  </a:lnTo>
                  <a:lnTo>
                    <a:pt x="4012" y="48"/>
                  </a:lnTo>
                  <a:lnTo>
                    <a:pt x="4017" y="50"/>
                  </a:lnTo>
                  <a:lnTo>
                    <a:pt x="4021" y="54"/>
                  </a:lnTo>
                  <a:lnTo>
                    <a:pt x="4024" y="57"/>
                  </a:lnTo>
                  <a:lnTo>
                    <a:pt x="4026" y="65"/>
                  </a:lnTo>
                  <a:lnTo>
                    <a:pt x="4026" y="65"/>
                  </a:lnTo>
                  <a:lnTo>
                    <a:pt x="4032" y="66"/>
                  </a:lnTo>
                  <a:lnTo>
                    <a:pt x="4035" y="65"/>
                  </a:lnTo>
                  <a:lnTo>
                    <a:pt x="4039" y="63"/>
                  </a:lnTo>
                  <a:lnTo>
                    <a:pt x="4039" y="63"/>
                  </a:lnTo>
                  <a:lnTo>
                    <a:pt x="4039" y="55"/>
                  </a:lnTo>
                  <a:lnTo>
                    <a:pt x="4043" y="52"/>
                  </a:lnTo>
                  <a:lnTo>
                    <a:pt x="4048" y="48"/>
                  </a:lnTo>
                  <a:lnTo>
                    <a:pt x="4054" y="48"/>
                  </a:lnTo>
                  <a:close/>
                  <a:moveTo>
                    <a:pt x="628" y="46"/>
                  </a:moveTo>
                  <a:lnTo>
                    <a:pt x="635" y="48"/>
                  </a:lnTo>
                  <a:lnTo>
                    <a:pt x="639" y="52"/>
                  </a:lnTo>
                  <a:lnTo>
                    <a:pt x="643" y="55"/>
                  </a:lnTo>
                  <a:lnTo>
                    <a:pt x="645" y="63"/>
                  </a:lnTo>
                  <a:lnTo>
                    <a:pt x="643" y="63"/>
                  </a:lnTo>
                  <a:lnTo>
                    <a:pt x="646" y="65"/>
                  </a:lnTo>
                  <a:lnTo>
                    <a:pt x="650" y="65"/>
                  </a:lnTo>
                  <a:lnTo>
                    <a:pt x="652" y="63"/>
                  </a:lnTo>
                  <a:lnTo>
                    <a:pt x="656" y="63"/>
                  </a:lnTo>
                  <a:lnTo>
                    <a:pt x="656" y="63"/>
                  </a:lnTo>
                  <a:lnTo>
                    <a:pt x="656" y="55"/>
                  </a:lnTo>
                  <a:lnTo>
                    <a:pt x="659" y="52"/>
                  </a:lnTo>
                  <a:lnTo>
                    <a:pt x="665" y="48"/>
                  </a:lnTo>
                  <a:lnTo>
                    <a:pt x="670" y="46"/>
                  </a:lnTo>
                  <a:lnTo>
                    <a:pt x="676" y="48"/>
                  </a:lnTo>
                  <a:lnTo>
                    <a:pt x="681" y="52"/>
                  </a:lnTo>
                  <a:lnTo>
                    <a:pt x="685" y="55"/>
                  </a:lnTo>
                  <a:lnTo>
                    <a:pt x="685" y="63"/>
                  </a:lnTo>
                  <a:lnTo>
                    <a:pt x="685" y="63"/>
                  </a:lnTo>
                  <a:lnTo>
                    <a:pt x="690" y="65"/>
                  </a:lnTo>
                  <a:lnTo>
                    <a:pt x="694" y="68"/>
                  </a:lnTo>
                  <a:lnTo>
                    <a:pt x="696" y="72"/>
                  </a:lnTo>
                  <a:lnTo>
                    <a:pt x="698" y="77"/>
                  </a:lnTo>
                  <a:lnTo>
                    <a:pt x="696" y="83"/>
                  </a:lnTo>
                  <a:lnTo>
                    <a:pt x="694" y="88"/>
                  </a:lnTo>
                  <a:lnTo>
                    <a:pt x="689" y="90"/>
                  </a:lnTo>
                  <a:lnTo>
                    <a:pt x="683" y="92"/>
                  </a:lnTo>
                  <a:lnTo>
                    <a:pt x="678" y="92"/>
                  </a:lnTo>
                  <a:lnTo>
                    <a:pt x="674" y="88"/>
                  </a:lnTo>
                  <a:lnTo>
                    <a:pt x="670" y="85"/>
                  </a:lnTo>
                  <a:lnTo>
                    <a:pt x="667" y="88"/>
                  </a:lnTo>
                  <a:lnTo>
                    <a:pt x="663" y="92"/>
                  </a:lnTo>
                  <a:lnTo>
                    <a:pt x="657" y="92"/>
                  </a:lnTo>
                  <a:lnTo>
                    <a:pt x="654" y="92"/>
                  </a:lnTo>
                  <a:lnTo>
                    <a:pt x="650" y="90"/>
                  </a:lnTo>
                  <a:lnTo>
                    <a:pt x="646" y="92"/>
                  </a:lnTo>
                  <a:lnTo>
                    <a:pt x="641" y="92"/>
                  </a:lnTo>
                  <a:lnTo>
                    <a:pt x="635" y="92"/>
                  </a:lnTo>
                  <a:lnTo>
                    <a:pt x="632" y="88"/>
                  </a:lnTo>
                  <a:lnTo>
                    <a:pt x="628" y="85"/>
                  </a:lnTo>
                  <a:lnTo>
                    <a:pt x="626" y="88"/>
                  </a:lnTo>
                  <a:lnTo>
                    <a:pt x="621" y="92"/>
                  </a:lnTo>
                  <a:lnTo>
                    <a:pt x="617" y="92"/>
                  </a:lnTo>
                  <a:lnTo>
                    <a:pt x="610" y="90"/>
                  </a:lnTo>
                  <a:lnTo>
                    <a:pt x="606" y="88"/>
                  </a:lnTo>
                  <a:lnTo>
                    <a:pt x="602" y="83"/>
                  </a:lnTo>
                  <a:lnTo>
                    <a:pt x="600" y="77"/>
                  </a:lnTo>
                  <a:lnTo>
                    <a:pt x="602" y="72"/>
                  </a:lnTo>
                  <a:lnTo>
                    <a:pt x="604" y="68"/>
                  </a:lnTo>
                  <a:lnTo>
                    <a:pt x="610" y="65"/>
                  </a:lnTo>
                  <a:lnTo>
                    <a:pt x="613" y="63"/>
                  </a:lnTo>
                  <a:lnTo>
                    <a:pt x="613" y="63"/>
                  </a:lnTo>
                  <a:lnTo>
                    <a:pt x="615" y="55"/>
                  </a:lnTo>
                  <a:lnTo>
                    <a:pt x="619" y="52"/>
                  </a:lnTo>
                  <a:lnTo>
                    <a:pt x="622" y="48"/>
                  </a:lnTo>
                  <a:lnTo>
                    <a:pt x="628" y="46"/>
                  </a:lnTo>
                  <a:close/>
                  <a:moveTo>
                    <a:pt x="2963" y="46"/>
                  </a:moveTo>
                  <a:lnTo>
                    <a:pt x="2959" y="50"/>
                  </a:lnTo>
                  <a:lnTo>
                    <a:pt x="2954" y="50"/>
                  </a:lnTo>
                  <a:lnTo>
                    <a:pt x="2952" y="50"/>
                  </a:lnTo>
                  <a:lnTo>
                    <a:pt x="2955" y="54"/>
                  </a:lnTo>
                  <a:lnTo>
                    <a:pt x="2957" y="61"/>
                  </a:lnTo>
                  <a:lnTo>
                    <a:pt x="2955" y="61"/>
                  </a:lnTo>
                  <a:lnTo>
                    <a:pt x="2959" y="63"/>
                  </a:lnTo>
                  <a:lnTo>
                    <a:pt x="2963" y="65"/>
                  </a:lnTo>
                  <a:lnTo>
                    <a:pt x="2966" y="63"/>
                  </a:lnTo>
                  <a:lnTo>
                    <a:pt x="2970" y="61"/>
                  </a:lnTo>
                  <a:lnTo>
                    <a:pt x="2968" y="61"/>
                  </a:lnTo>
                  <a:lnTo>
                    <a:pt x="2970" y="54"/>
                  </a:lnTo>
                  <a:lnTo>
                    <a:pt x="2974" y="50"/>
                  </a:lnTo>
                  <a:lnTo>
                    <a:pt x="2972" y="50"/>
                  </a:lnTo>
                  <a:lnTo>
                    <a:pt x="2966" y="50"/>
                  </a:lnTo>
                  <a:lnTo>
                    <a:pt x="2963" y="46"/>
                  </a:lnTo>
                  <a:close/>
                  <a:moveTo>
                    <a:pt x="3005" y="46"/>
                  </a:moveTo>
                  <a:lnTo>
                    <a:pt x="3001" y="50"/>
                  </a:lnTo>
                  <a:lnTo>
                    <a:pt x="2996" y="50"/>
                  </a:lnTo>
                  <a:lnTo>
                    <a:pt x="2994" y="50"/>
                  </a:lnTo>
                  <a:lnTo>
                    <a:pt x="2998" y="54"/>
                  </a:lnTo>
                  <a:lnTo>
                    <a:pt x="2999" y="61"/>
                  </a:lnTo>
                  <a:lnTo>
                    <a:pt x="2999" y="61"/>
                  </a:lnTo>
                  <a:lnTo>
                    <a:pt x="3003" y="63"/>
                  </a:lnTo>
                  <a:lnTo>
                    <a:pt x="3005" y="65"/>
                  </a:lnTo>
                  <a:lnTo>
                    <a:pt x="3009" y="63"/>
                  </a:lnTo>
                  <a:lnTo>
                    <a:pt x="3012" y="61"/>
                  </a:lnTo>
                  <a:lnTo>
                    <a:pt x="3012" y="61"/>
                  </a:lnTo>
                  <a:lnTo>
                    <a:pt x="3012" y="54"/>
                  </a:lnTo>
                  <a:lnTo>
                    <a:pt x="3016" y="50"/>
                  </a:lnTo>
                  <a:lnTo>
                    <a:pt x="3014" y="50"/>
                  </a:lnTo>
                  <a:lnTo>
                    <a:pt x="3009" y="50"/>
                  </a:lnTo>
                  <a:lnTo>
                    <a:pt x="3005" y="46"/>
                  </a:lnTo>
                  <a:close/>
                  <a:moveTo>
                    <a:pt x="200" y="46"/>
                  </a:moveTo>
                  <a:lnTo>
                    <a:pt x="198" y="48"/>
                  </a:lnTo>
                  <a:lnTo>
                    <a:pt x="200" y="48"/>
                  </a:lnTo>
                  <a:lnTo>
                    <a:pt x="202" y="48"/>
                  </a:lnTo>
                  <a:lnTo>
                    <a:pt x="200" y="46"/>
                  </a:lnTo>
                  <a:close/>
                  <a:moveTo>
                    <a:pt x="244" y="44"/>
                  </a:moveTo>
                  <a:lnTo>
                    <a:pt x="242" y="46"/>
                  </a:lnTo>
                  <a:lnTo>
                    <a:pt x="239" y="50"/>
                  </a:lnTo>
                  <a:lnTo>
                    <a:pt x="244" y="48"/>
                  </a:lnTo>
                  <a:lnTo>
                    <a:pt x="250" y="48"/>
                  </a:lnTo>
                  <a:lnTo>
                    <a:pt x="246" y="46"/>
                  </a:lnTo>
                  <a:lnTo>
                    <a:pt x="244" y="44"/>
                  </a:lnTo>
                  <a:close/>
                  <a:moveTo>
                    <a:pt x="2941" y="42"/>
                  </a:moveTo>
                  <a:lnTo>
                    <a:pt x="2939" y="46"/>
                  </a:lnTo>
                  <a:lnTo>
                    <a:pt x="2941" y="44"/>
                  </a:lnTo>
                  <a:lnTo>
                    <a:pt x="2942" y="46"/>
                  </a:lnTo>
                  <a:lnTo>
                    <a:pt x="2941" y="42"/>
                  </a:lnTo>
                  <a:close/>
                  <a:moveTo>
                    <a:pt x="3027" y="42"/>
                  </a:moveTo>
                  <a:lnTo>
                    <a:pt x="3025" y="46"/>
                  </a:lnTo>
                  <a:lnTo>
                    <a:pt x="3027" y="44"/>
                  </a:lnTo>
                  <a:lnTo>
                    <a:pt x="3029" y="46"/>
                  </a:lnTo>
                  <a:lnTo>
                    <a:pt x="3027" y="42"/>
                  </a:lnTo>
                  <a:close/>
                  <a:moveTo>
                    <a:pt x="2983" y="42"/>
                  </a:moveTo>
                  <a:lnTo>
                    <a:pt x="2981" y="46"/>
                  </a:lnTo>
                  <a:lnTo>
                    <a:pt x="2985" y="44"/>
                  </a:lnTo>
                  <a:lnTo>
                    <a:pt x="2987" y="46"/>
                  </a:lnTo>
                  <a:lnTo>
                    <a:pt x="2983" y="42"/>
                  </a:lnTo>
                  <a:close/>
                  <a:moveTo>
                    <a:pt x="4497" y="9"/>
                  </a:moveTo>
                  <a:lnTo>
                    <a:pt x="4502" y="9"/>
                  </a:lnTo>
                  <a:lnTo>
                    <a:pt x="4506" y="13"/>
                  </a:lnTo>
                  <a:lnTo>
                    <a:pt x="4509" y="19"/>
                  </a:lnTo>
                  <a:lnTo>
                    <a:pt x="4511" y="24"/>
                  </a:lnTo>
                  <a:lnTo>
                    <a:pt x="4511" y="26"/>
                  </a:lnTo>
                  <a:lnTo>
                    <a:pt x="4515" y="26"/>
                  </a:lnTo>
                  <a:lnTo>
                    <a:pt x="4520" y="30"/>
                  </a:lnTo>
                  <a:lnTo>
                    <a:pt x="4522" y="35"/>
                  </a:lnTo>
                  <a:lnTo>
                    <a:pt x="4524" y="39"/>
                  </a:lnTo>
                  <a:lnTo>
                    <a:pt x="4522" y="46"/>
                  </a:lnTo>
                  <a:lnTo>
                    <a:pt x="4519" y="50"/>
                  </a:lnTo>
                  <a:lnTo>
                    <a:pt x="4515" y="54"/>
                  </a:lnTo>
                  <a:lnTo>
                    <a:pt x="4509" y="55"/>
                  </a:lnTo>
                  <a:lnTo>
                    <a:pt x="4504" y="54"/>
                  </a:lnTo>
                  <a:lnTo>
                    <a:pt x="4498" y="52"/>
                  </a:lnTo>
                  <a:lnTo>
                    <a:pt x="4497" y="48"/>
                  </a:lnTo>
                  <a:lnTo>
                    <a:pt x="4493" y="52"/>
                  </a:lnTo>
                  <a:lnTo>
                    <a:pt x="4489" y="54"/>
                  </a:lnTo>
                  <a:lnTo>
                    <a:pt x="4484" y="55"/>
                  </a:lnTo>
                  <a:lnTo>
                    <a:pt x="4478" y="54"/>
                  </a:lnTo>
                  <a:lnTo>
                    <a:pt x="4473" y="50"/>
                  </a:lnTo>
                  <a:lnTo>
                    <a:pt x="4469" y="46"/>
                  </a:lnTo>
                  <a:lnTo>
                    <a:pt x="4469" y="39"/>
                  </a:lnTo>
                  <a:lnTo>
                    <a:pt x="4469" y="35"/>
                  </a:lnTo>
                  <a:lnTo>
                    <a:pt x="4473" y="30"/>
                  </a:lnTo>
                  <a:lnTo>
                    <a:pt x="4476" y="26"/>
                  </a:lnTo>
                  <a:lnTo>
                    <a:pt x="4482" y="26"/>
                  </a:lnTo>
                  <a:lnTo>
                    <a:pt x="4482" y="24"/>
                  </a:lnTo>
                  <a:lnTo>
                    <a:pt x="4482" y="19"/>
                  </a:lnTo>
                  <a:lnTo>
                    <a:pt x="4486" y="13"/>
                  </a:lnTo>
                  <a:lnTo>
                    <a:pt x="4491" y="9"/>
                  </a:lnTo>
                  <a:lnTo>
                    <a:pt x="4497" y="9"/>
                  </a:lnTo>
                  <a:close/>
                  <a:moveTo>
                    <a:pt x="3089" y="9"/>
                  </a:moveTo>
                  <a:lnTo>
                    <a:pt x="3086" y="11"/>
                  </a:lnTo>
                  <a:lnTo>
                    <a:pt x="3082" y="11"/>
                  </a:lnTo>
                  <a:lnTo>
                    <a:pt x="3080" y="11"/>
                  </a:lnTo>
                  <a:lnTo>
                    <a:pt x="3082" y="13"/>
                  </a:lnTo>
                  <a:lnTo>
                    <a:pt x="3084" y="17"/>
                  </a:lnTo>
                  <a:lnTo>
                    <a:pt x="3084" y="22"/>
                  </a:lnTo>
                  <a:lnTo>
                    <a:pt x="3084" y="22"/>
                  </a:lnTo>
                  <a:lnTo>
                    <a:pt x="3089" y="24"/>
                  </a:lnTo>
                  <a:lnTo>
                    <a:pt x="3095" y="22"/>
                  </a:lnTo>
                  <a:lnTo>
                    <a:pt x="3095" y="22"/>
                  </a:lnTo>
                  <a:lnTo>
                    <a:pt x="3095" y="17"/>
                  </a:lnTo>
                  <a:lnTo>
                    <a:pt x="3097" y="13"/>
                  </a:lnTo>
                  <a:lnTo>
                    <a:pt x="3100" y="9"/>
                  </a:lnTo>
                  <a:lnTo>
                    <a:pt x="3097" y="11"/>
                  </a:lnTo>
                  <a:lnTo>
                    <a:pt x="3093" y="9"/>
                  </a:lnTo>
                  <a:lnTo>
                    <a:pt x="3089" y="9"/>
                  </a:lnTo>
                  <a:close/>
                  <a:moveTo>
                    <a:pt x="4206" y="8"/>
                  </a:moveTo>
                  <a:lnTo>
                    <a:pt x="4203" y="11"/>
                  </a:lnTo>
                  <a:lnTo>
                    <a:pt x="4197" y="11"/>
                  </a:lnTo>
                  <a:lnTo>
                    <a:pt x="4199" y="15"/>
                  </a:lnTo>
                  <a:lnTo>
                    <a:pt x="4199" y="19"/>
                  </a:lnTo>
                  <a:lnTo>
                    <a:pt x="4199" y="20"/>
                  </a:lnTo>
                  <a:lnTo>
                    <a:pt x="4203" y="20"/>
                  </a:lnTo>
                  <a:lnTo>
                    <a:pt x="4206" y="22"/>
                  </a:lnTo>
                  <a:lnTo>
                    <a:pt x="4208" y="20"/>
                  </a:lnTo>
                  <a:lnTo>
                    <a:pt x="4212" y="20"/>
                  </a:lnTo>
                  <a:lnTo>
                    <a:pt x="4212" y="19"/>
                  </a:lnTo>
                  <a:lnTo>
                    <a:pt x="4212" y="15"/>
                  </a:lnTo>
                  <a:lnTo>
                    <a:pt x="4214" y="11"/>
                  </a:lnTo>
                  <a:lnTo>
                    <a:pt x="4214" y="11"/>
                  </a:lnTo>
                  <a:lnTo>
                    <a:pt x="4210" y="11"/>
                  </a:lnTo>
                  <a:lnTo>
                    <a:pt x="4206" y="8"/>
                  </a:lnTo>
                  <a:close/>
                  <a:moveTo>
                    <a:pt x="4377" y="8"/>
                  </a:moveTo>
                  <a:lnTo>
                    <a:pt x="4373" y="11"/>
                  </a:lnTo>
                  <a:lnTo>
                    <a:pt x="4368" y="11"/>
                  </a:lnTo>
                  <a:lnTo>
                    <a:pt x="4370" y="15"/>
                  </a:lnTo>
                  <a:lnTo>
                    <a:pt x="4372" y="19"/>
                  </a:lnTo>
                  <a:lnTo>
                    <a:pt x="4370" y="20"/>
                  </a:lnTo>
                  <a:lnTo>
                    <a:pt x="4373" y="20"/>
                  </a:lnTo>
                  <a:lnTo>
                    <a:pt x="4377" y="22"/>
                  </a:lnTo>
                  <a:lnTo>
                    <a:pt x="4381" y="20"/>
                  </a:lnTo>
                  <a:lnTo>
                    <a:pt x="4383" y="20"/>
                  </a:lnTo>
                  <a:lnTo>
                    <a:pt x="4383" y="19"/>
                  </a:lnTo>
                  <a:lnTo>
                    <a:pt x="4384" y="15"/>
                  </a:lnTo>
                  <a:lnTo>
                    <a:pt x="4386" y="11"/>
                  </a:lnTo>
                  <a:lnTo>
                    <a:pt x="4386" y="11"/>
                  </a:lnTo>
                  <a:lnTo>
                    <a:pt x="4381" y="11"/>
                  </a:lnTo>
                  <a:lnTo>
                    <a:pt x="4377" y="8"/>
                  </a:lnTo>
                  <a:close/>
                  <a:moveTo>
                    <a:pt x="4249" y="8"/>
                  </a:moveTo>
                  <a:lnTo>
                    <a:pt x="4245" y="11"/>
                  </a:lnTo>
                  <a:lnTo>
                    <a:pt x="4239" y="11"/>
                  </a:lnTo>
                  <a:lnTo>
                    <a:pt x="4241" y="15"/>
                  </a:lnTo>
                  <a:lnTo>
                    <a:pt x="4241" y="19"/>
                  </a:lnTo>
                  <a:lnTo>
                    <a:pt x="4241" y="20"/>
                  </a:lnTo>
                  <a:lnTo>
                    <a:pt x="4245" y="20"/>
                  </a:lnTo>
                  <a:lnTo>
                    <a:pt x="4249" y="22"/>
                  </a:lnTo>
                  <a:lnTo>
                    <a:pt x="4250" y="20"/>
                  </a:lnTo>
                  <a:lnTo>
                    <a:pt x="4254" y="20"/>
                  </a:lnTo>
                  <a:lnTo>
                    <a:pt x="4254" y="19"/>
                  </a:lnTo>
                  <a:lnTo>
                    <a:pt x="4256" y="15"/>
                  </a:lnTo>
                  <a:lnTo>
                    <a:pt x="4256" y="11"/>
                  </a:lnTo>
                  <a:lnTo>
                    <a:pt x="4252" y="11"/>
                  </a:lnTo>
                  <a:lnTo>
                    <a:pt x="4249" y="8"/>
                  </a:lnTo>
                  <a:close/>
                  <a:moveTo>
                    <a:pt x="4074" y="8"/>
                  </a:moveTo>
                  <a:lnTo>
                    <a:pt x="4070" y="11"/>
                  </a:lnTo>
                  <a:lnTo>
                    <a:pt x="4067" y="11"/>
                  </a:lnTo>
                  <a:lnTo>
                    <a:pt x="4069" y="15"/>
                  </a:lnTo>
                  <a:lnTo>
                    <a:pt x="4069" y="19"/>
                  </a:lnTo>
                  <a:lnTo>
                    <a:pt x="4069" y="20"/>
                  </a:lnTo>
                  <a:lnTo>
                    <a:pt x="4072" y="20"/>
                  </a:lnTo>
                  <a:lnTo>
                    <a:pt x="4074" y="22"/>
                  </a:lnTo>
                  <a:lnTo>
                    <a:pt x="4078" y="20"/>
                  </a:lnTo>
                  <a:lnTo>
                    <a:pt x="4081" y="20"/>
                  </a:lnTo>
                  <a:lnTo>
                    <a:pt x="4081" y="19"/>
                  </a:lnTo>
                  <a:lnTo>
                    <a:pt x="4081" y="15"/>
                  </a:lnTo>
                  <a:lnTo>
                    <a:pt x="4083" y="11"/>
                  </a:lnTo>
                  <a:lnTo>
                    <a:pt x="4083" y="11"/>
                  </a:lnTo>
                  <a:lnTo>
                    <a:pt x="4080" y="11"/>
                  </a:lnTo>
                  <a:lnTo>
                    <a:pt x="4074" y="8"/>
                  </a:lnTo>
                  <a:close/>
                  <a:moveTo>
                    <a:pt x="27" y="8"/>
                  </a:moveTo>
                  <a:lnTo>
                    <a:pt x="33" y="9"/>
                  </a:lnTo>
                  <a:lnTo>
                    <a:pt x="38" y="13"/>
                  </a:lnTo>
                  <a:lnTo>
                    <a:pt x="42" y="17"/>
                  </a:lnTo>
                  <a:lnTo>
                    <a:pt x="42" y="24"/>
                  </a:lnTo>
                  <a:lnTo>
                    <a:pt x="42" y="24"/>
                  </a:lnTo>
                  <a:lnTo>
                    <a:pt x="48" y="26"/>
                  </a:lnTo>
                  <a:lnTo>
                    <a:pt x="51" y="30"/>
                  </a:lnTo>
                  <a:lnTo>
                    <a:pt x="55" y="33"/>
                  </a:lnTo>
                  <a:lnTo>
                    <a:pt x="55" y="39"/>
                  </a:lnTo>
                  <a:lnTo>
                    <a:pt x="53" y="44"/>
                  </a:lnTo>
                  <a:lnTo>
                    <a:pt x="51" y="50"/>
                  </a:lnTo>
                  <a:lnTo>
                    <a:pt x="46" y="52"/>
                  </a:lnTo>
                  <a:lnTo>
                    <a:pt x="40" y="54"/>
                  </a:lnTo>
                  <a:lnTo>
                    <a:pt x="35" y="54"/>
                  </a:lnTo>
                  <a:lnTo>
                    <a:pt x="31" y="50"/>
                  </a:lnTo>
                  <a:lnTo>
                    <a:pt x="27" y="46"/>
                  </a:lnTo>
                  <a:lnTo>
                    <a:pt x="24" y="50"/>
                  </a:lnTo>
                  <a:lnTo>
                    <a:pt x="20" y="54"/>
                  </a:lnTo>
                  <a:lnTo>
                    <a:pt x="14" y="54"/>
                  </a:lnTo>
                  <a:lnTo>
                    <a:pt x="9" y="52"/>
                  </a:lnTo>
                  <a:lnTo>
                    <a:pt x="3" y="50"/>
                  </a:lnTo>
                  <a:lnTo>
                    <a:pt x="2" y="44"/>
                  </a:lnTo>
                  <a:lnTo>
                    <a:pt x="0" y="39"/>
                  </a:lnTo>
                  <a:lnTo>
                    <a:pt x="2" y="33"/>
                  </a:lnTo>
                  <a:lnTo>
                    <a:pt x="3" y="30"/>
                  </a:lnTo>
                  <a:lnTo>
                    <a:pt x="7" y="26"/>
                  </a:lnTo>
                  <a:lnTo>
                    <a:pt x="13" y="24"/>
                  </a:lnTo>
                  <a:lnTo>
                    <a:pt x="13" y="24"/>
                  </a:lnTo>
                  <a:lnTo>
                    <a:pt x="14" y="17"/>
                  </a:lnTo>
                  <a:lnTo>
                    <a:pt x="16" y="13"/>
                  </a:lnTo>
                  <a:lnTo>
                    <a:pt x="22" y="9"/>
                  </a:lnTo>
                  <a:lnTo>
                    <a:pt x="27" y="8"/>
                  </a:lnTo>
                  <a:close/>
                  <a:moveTo>
                    <a:pt x="4291" y="8"/>
                  </a:moveTo>
                  <a:lnTo>
                    <a:pt x="4287" y="11"/>
                  </a:lnTo>
                  <a:lnTo>
                    <a:pt x="4282" y="11"/>
                  </a:lnTo>
                  <a:lnTo>
                    <a:pt x="4283" y="15"/>
                  </a:lnTo>
                  <a:lnTo>
                    <a:pt x="4285" y="19"/>
                  </a:lnTo>
                  <a:lnTo>
                    <a:pt x="4283" y="20"/>
                  </a:lnTo>
                  <a:lnTo>
                    <a:pt x="4287" y="20"/>
                  </a:lnTo>
                  <a:lnTo>
                    <a:pt x="4291" y="22"/>
                  </a:lnTo>
                  <a:lnTo>
                    <a:pt x="4294" y="20"/>
                  </a:lnTo>
                  <a:lnTo>
                    <a:pt x="4298" y="20"/>
                  </a:lnTo>
                  <a:lnTo>
                    <a:pt x="4298" y="19"/>
                  </a:lnTo>
                  <a:lnTo>
                    <a:pt x="4298" y="15"/>
                  </a:lnTo>
                  <a:lnTo>
                    <a:pt x="4300" y="11"/>
                  </a:lnTo>
                  <a:lnTo>
                    <a:pt x="4294" y="11"/>
                  </a:lnTo>
                  <a:lnTo>
                    <a:pt x="4291" y="8"/>
                  </a:lnTo>
                  <a:close/>
                  <a:moveTo>
                    <a:pt x="4118" y="8"/>
                  </a:moveTo>
                  <a:lnTo>
                    <a:pt x="4114" y="11"/>
                  </a:lnTo>
                  <a:lnTo>
                    <a:pt x="4109" y="11"/>
                  </a:lnTo>
                  <a:lnTo>
                    <a:pt x="4111" y="15"/>
                  </a:lnTo>
                  <a:lnTo>
                    <a:pt x="4111" y="19"/>
                  </a:lnTo>
                  <a:lnTo>
                    <a:pt x="4111" y="20"/>
                  </a:lnTo>
                  <a:lnTo>
                    <a:pt x="4114" y="20"/>
                  </a:lnTo>
                  <a:lnTo>
                    <a:pt x="4118" y="22"/>
                  </a:lnTo>
                  <a:lnTo>
                    <a:pt x="4120" y="20"/>
                  </a:lnTo>
                  <a:lnTo>
                    <a:pt x="4124" y="20"/>
                  </a:lnTo>
                  <a:lnTo>
                    <a:pt x="4124" y="19"/>
                  </a:lnTo>
                  <a:lnTo>
                    <a:pt x="4125" y="15"/>
                  </a:lnTo>
                  <a:lnTo>
                    <a:pt x="4127" y="11"/>
                  </a:lnTo>
                  <a:lnTo>
                    <a:pt x="4122" y="11"/>
                  </a:lnTo>
                  <a:lnTo>
                    <a:pt x="4118" y="8"/>
                  </a:lnTo>
                  <a:close/>
                  <a:moveTo>
                    <a:pt x="4335" y="8"/>
                  </a:moveTo>
                  <a:lnTo>
                    <a:pt x="4329" y="11"/>
                  </a:lnTo>
                  <a:lnTo>
                    <a:pt x="4326" y="11"/>
                  </a:lnTo>
                  <a:lnTo>
                    <a:pt x="4328" y="15"/>
                  </a:lnTo>
                  <a:lnTo>
                    <a:pt x="4328" y="19"/>
                  </a:lnTo>
                  <a:lnTo>
                    <a:pt x="4328" y="20"/>
                  </a:lnTo>
                  <a:lnTo>
                    <a:pt x="4331" y="20"/>
                  </a:lnTo>
                  <a:lnTo>
                    <a:pt x="4335" y="22"/>
                  </a:lnTo>
                  <a:lnTo>
                    <a:pt x="4337" y="20"/>
                  </a:lnTo>
                  <a:lnTo>
                    <a:pt x="4340" y="20"/>
                  </a:lnTo>
                  <a:lnTo>
                    <a:pt x="4340" y="19"/>
                  </a:lnTo>
                  <a:lnTo>
                    <a:pt x="4342" y="15"/>
                  </a:lnTo>
                  <a:lnTo>
                    <a:pt x="4342" y="11"/>
                  </a:lnTo>
                  <a:lnTo>
                    <a:pt x="4342" y="11"/>
                  </a:lnTo>
                  <a:lnTo>
                    <a:pt x="4339" y="11"/>
                  </a:lnTo>
                  <a:lnTo>
                    <a:pt x="4335" y="8"/>
                  </a:lnTo>
                  <a:close/>
                  <a:moveTo>
                    <a:pt x="4162" y="8"/>
                  </a:moveTo>
                  <a:lnTo>
                    <a:pt x="4157" y="9"/>
                  </a:lnTo>
                  <a:lnTo>
                    <a:pt x="4151" y="11"/>
                  </a:lnTo>
                  <a:lnTo>
                    <a:pt x="4153" y="15"/>
                  </a:lnTo>
                  <a:lnTo>
                    <a:pt x="4155" y="19"/>
                  </a:lnTo>
                  <a:lnTo>
                    <a:pt x="4155" y="20"/>
                  </a:lnTo>
                  <a:lnTo>
                    <a:pt x="4159" y="20"/>
                  </a:lnTo>
                  <a:lnTo>
                    <a:pt x="4162" y="24"/>
                  </a:lnTo>
                  <a:lnTo>
                    <a:pt x="4166" y="20"/>
                  </a:lnTo>
                  <a:lnTo>
                    <a:pt x="4170" y="20"/>
                  </a:lnTo>
                  <a:lnTo>
                    <a:pt x="4170" y="19"/>
                  </a:lnTo>
                  <a:lnTo>
                    <a:pt x="4170" y="15"/>
                  </a:lnTo>
                  <a:lnTo>
                    <a:pt x="4171" y="11"/>
                  </a:lnTo>
                  <a:lnTo>
                    <a:pt x="4166" y="9"/>
                  </a:lnTo>
                  <a:lnTo>
                    <a:pt x="4162" y="8"/>
                  </a:lnTo>
                  <a:close/>
                  <a:moveTo>
                    <a:pt x="3069" y="4"/>
                  </a:moveTo>
                  <a:lnTo>
                    <a:pt x="3067" y="8"/>
                  </a:lnTo>
                  <a:lnTo>
                    <a:pt x="3069" y="8"/>
                  </a:lnTo>
                  <a:lnTo>
                    <a:pt x="3073" y="8"/>
                  </a:lnTo>
                  <a:lnTo>
                    <a:pt x="3069" y="4"/>
                  </a:lnTo>
                  <a:close/>
                  <a:moveTo>
                    <a:pt x="3110" y="4"/>
                  </a:moveTo>
                  <a:lnTo>
                    <a:pt x="3106" y="8"/>
                  </a:lnTo>
                  <a:lnTo>
                    <a:pt x="3110" y="6"/>
                  </a:lnTo>
                  <a:lnTo>
                    <a:pt x="3113" y="8"/>
                  </a:lnTo>
                  <a:lnTo>
                    <a:pt x="3110" y="4"/>
                  </a:lnTo>
                  <a:close/>
                  <a:moveTo>
                    <a:pt x="1872" y="2"/>
                  </a:moveTo>
                  <a:lnTo>
                    <a:pt x="1877" y="4"/>
                  </a:lnTo>
                  <a:lnTo>
                    <a:pt x="1883" y="8"/>
                  </a:lnTo>
                  <a:lnTo>
                    <a:pt x="1886" y="11"/>
                  </a:lnTo>
                  <a:lnTo>
                    <a:pt x="1886" y="19"/>
                  </a:lnTo>
                  <a:lnTo>
                    <a:pt x="1886" y="19"/>
                  </a:lnTo>
                  <a:lnTo>
                    <a:pt x="1892" y="20"/>
                  </a:lnTo>
                  <a:lnTo>
                    <a:pt x="1897" y="19"/>
                  </a:lnTo>
                  <a:lnTo>
                    <a:pt x="1897" y="19"/>
                  </a:lnTo>
                  <a:lnTo>
                    <a:pt x="1897" y="11"/>
                  </a:lnTo>
                  <a:lnTo>
                    <a:pt x="1901" y="8"/>
                  </a:lnTo>
                  <a:lnTo>
                    <a:pt x="1906" y="4"/>
                  </a:lnTo>
                  <a:lnTo>
                    <a:pt x="1912" y="2"/>
                  </a:lnTo>
                  <a:lnTo>
                    <a:pt x="1917" y="4"/>
                  </a:lnTo>
                  <a:lnTo>
                    <a:pt x="1923" y="8"/>
                  </a:lnTo>
                  <a:lnTo>
                    <a:pt x="1925" y="11"/>
                  </a:lnTo>
                  <a:lnTo>
                    <a:pt x="1927" y="19"/>
                  </a:lnTo>
                  <a:lnTo>
                    <a:pt x="1927" y="19"/>
                  </a:lnTo>
                  <a:lnTo>
                    <a:pt x="1930" y="20"/>
                  </a:lnTo>
                  <a:lnTo>
                    <a:pt x="1932" y="22"/>
                  </a:lnTo>
                  <a:lnTo>
                    <a:pt x="1936" y="20"/>
                  </a:lnTo>
                  <a:lnTo>
                    <a:pt x="1940" y="19"/>
                  </a:lnTo>
                  <a:lnTo>
                    <a:pt x="1940" y="19"/>
                  </a:lnTo>
                  <a:lnTo>
                    <a:pt x="1941" y="11"/>
                  </a:lnTo>
                  <a:lnTo>
                    <a:pt x="1943" y="8"/>
                  </a:lnTo>
                  <a:lnTo>
                    <a:pt x="1949" y="4"/>
                  </a:lnTo>
                  <a:lnTo>
                    <a:pt x="1954" y="2"/>
                  </a:lnTo>
                  <a:lnTo>
                    <a:pt x="1960" y="4"/>
                  </a:lnTo>
                  <a:lnTo>
                    <a:pt x="1965" y="8"/>
                  </a:lnTo>
                  <a:lnTo>
                    <a:pt x="1969" y="11"/>
                  </a:lnTo>
                  <a:lnTo>
                    <a:pt x="1969" y="19"/>
                  </a:lnTo>
                  <a:lnTo>
                    <a:pt x="1969" y="19"/>
                  </a:lnTo>
                  <a:lnTo>
                    <a:pt x="1973" y="20"/>
                  </a:lnTo>
                  <a:lnTo>
                    <a:pt x="1976" y="22"/>
                  </a:lnTo>
                  <a:lnTo>
                    <a:pt x="1978" y="20"/>
                  </a:lnTo>
                  <a:lnTo>
                    <a:pt x="1982" y="19"/>
                  </a:lnTo>
                  <a:lnTo>
                    <a:pt x="1982" y="19"/>
                  </a:lnTo>
                  <a:lnTo>
                    <a:pt x="1984" y="11"/>
                  </a:lnTo>
                  <a:lnTo>
                    <a:pt x="1987" y="8"/>
                  </a:lnTo>
                  <a:lnTo>
                    <a:pt x="1991" y="4"/>
                  </a:lnTo>
                  <a:lnTo>
                    <a:pt x="1996" y="2"/>
                  </a:lnTo>
                  <a:lnTo>
                    <a:pt x="2004" y="4"/>
                  </a:lnTo>
                  <a:lnTo>
                    <a:pt x="2008" y="8"/>
                  </a:lnTo>
                  <a:lnTo>
                    <a:pt x="2011" y="11"/>
                  </a:lnTo>
                  <a:lnTo>
                    <a:pt x="2013" y="19"/>
                  </a:lnTo>
                  <a:lnTo>
                    <a:pt x="2013" y="19"/>
                  </a:lnTo>
                  <a:lnTo>
                    <a:pt x="2015" y="20"/>
                  </a:lnTo>
                  <a:lnTo>
                    <a:pt x="2019" y="22"/>
                  </a:lnTo>
                  <a:lnTo>
                    <a:pt x="2022" y="20"/>
                  </a:lnTo>
                  <a:lnTo>
                    <a:pt x="2026" y="19"/>
                  </a:lnTo>
                  <a:lnTo>
                    <a:pt x="2026" y="19"/>
                  </a:lnTo>
                  <a:lnTo>
                    <a:pt x="2028" y="11"/>
                  </a:lnTo>
                  <a:lnTo>
                    <a:pt x="2030" y="8"/>
                  </a:lnTo>
                  <a:lnTo>
                    <a:pt x="2035" y="4"/>
                  </a:lnTo>
                  <a:lnTo>
                    <a:pt x="2041" y="2"/>
                  </a:lnTo>
                  <a:lnTo>
                    <a:pt x="2046" y="4"/>
                  </a:lnTo>
                  <a:lnTo>
                    <a:pt x="2052" y="8"/>
                  </a:lnTo>
                  <a:lnTo>
                    <a:pt x="2055" y="11"/>
                  </a:lnTo>
                  <a:lnTo>
                    <a:pt x="2055" y="19"/>
                  </a:lnTo>
                  <a:lnTo>
                    <a:pt x="2055" y="19"/>
                  </a:lnTo>
                  <a:lnTo>
                    <a:pt x="2059" y="20"/>
                  </a:lnTo>
                  <a:lnTo>
                    <a:pt x="2063" y="22"/>
                  </a:lnTo>
                  <a:lnTo>
                    <a:pt x="2064" y="20"/>
                  </a:lnTo>
                  <a:lnTo>
                    <a:pt x="2068" y="19"/>
                  </a:lnTo>
                  <a:lnTo>
                    <a:pt x="2068" y="19"/>
                  </a:lnTo>
                  <a:lnTo>
                    <a:pt x="2070" y="11"/>
                  </a:lnTo>
                  <a:lnTo>
                    <a:pt x="2072" y="8"/>
                  </a:lnTo>
                  <a:lnTo>
                    <a:pt x="2077" y="4"/>
                  </a:lnTo>
                  <a:lnTo>
                    <a:pt x="2083" y="2"/>
                  </a:lnTo>
                  <a:lnTo>
                    <a:pt x="2088" y="4"/>
                  </a:lnTo>
                  <a:lnTo>
                    <a:pt x="2094" y="8"/>
                  </a:lnTo>
                  <a:lnTo>
                    <a:pt x="2098" y="11"/>
                  </a:lnTo>
                  <a:lnTo>
                    <a:pt x="2098" y="19"/>
                  </a:lnTo>
                  <a:lnTo>
                    <a:pt x="2098" y="19"/>
                  </a:lnTo>
                  <a:lnTo>
                    <a:pt x="2101" y="20"/>
                  </a:lnTo>
                  <a:lnTo>
                    <a:pt x="2105" y="22"/>
                  </a:lnTo>
                  <a:lnTo>
                    <a:pt x="2109" y="20"/>
                  </a:lnTo>
                  <a:lnTo>
                    <a:pt x="2110" y="19"/>
                  </a:lnTo>
                  <a:lnTo>
                    <a:pt x="2110" y="19"/>
                  </a:lnTo>
                  <a:lnTo>
                    <a:pt x="2112" y="11"/>
                  </a:lnTo>
                  <a:lnTo>
                    <a:pt x="2116" y="8"/>
                  </a:lnTo>
                  <a:lnTo>
                    <a:pt x="2120" y="4"/>
                  </a:lnTo>
                  <a:lnTo>
                    <a:pt x="2127" y="2"/>
                  </a:lnTo>
                  <a:lnTo>
                    <a:pt x="2132" y="4"/>
                  </a:lnTo>
                  <a:lnTo>
                    <a:pt x="2136" y="8"/>
                  </a:lnTo>
                  <a:lnTo>
                    <a:pt x="2140" y="11"/>
                  </a:lnTo>
                  <a:lnTo>
                    <a:pt x="2142" y="19"/>
                  </a:lnTo>
                  <a:lnTo>
                    <a:pt x="2142" y="19"/>
                  </a:lnTo>
                  <a:lnTo>
                    <a:pt x="2143" y="20"/>
                  </a:lnTo>
                  <a:lnTo>
                    <a:pt x="2147" y="22"/>
                  </a:lnTo>
                  <a:lnTo>
                    <a:pt x="2151" y="20"/>
                  </a:lnTo>
                  <a:lnTo>
                    <a:pt x="2154" y="19"/>
                  </a:lnTo>
                  <a:lnTo>
                    <a:pt x="2154" y="19"/>
                  </a:lnTo>
                  <a:lnTo>
                    <a:pt x="2154" y="11"/>
                  </a:lnTo>
                  <a:lnTo>
                    <a:pt x="2158" y="8"/>
                  </a:lnTo>
                  <a:lnTo>
                    <a:pt x="2162" y="4"/>
                  </a:lnTo>
                  <a:lnTo>
                    <a:pt x="2169" y="2"/>
                  </a:lnTo>
                  <a:lnTo>
                    <a:pt x="2175" y="4"/>
                  </a:lnTo>
                  <a:lnTo>
                    <a:pt x="2178" y="8"/>
                  </a:lnTo>
                  <a:lnTo>
                    <a:pt x="2182" y="11"/>
                  </a:lnTo>
                  <a:lnTo>
                    <a:pt x="2184" y="19"/>
                  </a:lnTo>
                  <a:lnTo>
                    <a:pt x="2184" y="19"/>
                  </a:lnTo>
                  <a:lnTo>
                    <a:pt x="2188" y="20"/>
                  </a:lnTo>
                  <a:lnTo>
                    <a:pt x="2189" y="22"/>
                  </a:lnTo>
                  <a:lnTo>
                    <a:pt x="2193" y="20"/>
                  </a:lnTo>
                  <a:lnTo>
                    <a:pt x="2197" y="19"/>
                  </a:lnTo>
                  <a:lnTo>
                    <a:pt x="2197" y="19"/>
                  </a:lnTo>
                  <a:lnTo>
                    <a:pt x="2199" y="11"/>
                  </a:lnTo>
                  <a:lnTo>
                    <a:pt x="2200" y="8"/>
                  </a:lnTo>
                  <a:lnTo>
                    <a:pt x="2206" y="4"/>
                  </a:lnTo>
                  <a:lnTo>
                    <a:pt x="2211" y="2"/>
                  </a:lnTo>
                  <a:lnTo>
                    <a:pt x="2217" y="4"/>
                  </a:lnTo>
                  <a:lnTo>
                    <a:pt x="2222" y="8"/>
                  </a:lnTo>
                  <a:lnTo>
                    <a:pt x="2226" y="11"/>
                  </a:lnTo>
                  <a:lnTo>
                    <a:pt x="2226" y="19"/>
                  </a:lnTo>
                  <a:lnTo>
                    <a:pt x="2226" y="19"/>
                  </a:lnTo>
                  <a:lnTo>
                    <a:pt x="2230" y="20"/>
                  </a:lnTo>
                  <a:lnTo>
                    <a:pt x="2233" y="22"/>
                  </a:lnTo>
                  <a:lnTo>
                    <a:pt x="2237" y="20"/>
                  </a:lnTo>
                  <a:lnTo>
                    <a:pt x="2241" y="19"/>
                  </a:lnTo>
                  <a:lnTo>
                    <a:pt x="2241" y="19"/>
                  </a:lnTo>
                  <a:lnTo>
                    <a:pt x="2243" y="11"/>
                  </a:lnTo>
                  <a:lnTo>
                    <a:pt x="2244" y="8"/>
                  </a:lnTo>
                  <a:lnTo>
                    <a:pt x="2250" y="4"/>
                  </a:lnTo>
                  <a:lnTo>
                    <a:pt x="2255" y="2"/>
                  </a:lnTo>
                  <a:lnTo>
                    <a:pt x="2261" y="4"/>
                  </a:lnTo>
                  <a:lnTo>
                    <a:pt x="2267" y="8"/>
                  </a:lnTo>
                  <a:lnTo>
                    <a:pt x="2270" y="11"/>
                  </a:lnTo>
                  <a:lnTo>
                    <a:pt x="2270" y="19"/>
                  </a:lnTo>
                  <a:lnTo>
                    <a:pt x="2270" y="19"/>
                  </a:lnTo>
                  <a:lnTo>
                    <a:pt x="2274" y="20"/>
                  </a:lnTo>
                  <a:lnTo>
                    <a:pt x="2278" y="22"/>
                  </a:lnTo>
                  <a:lnTo>
                    <a:pt x="2279" y="20"/>
                  </a:lnTo>
                  <a:lnTo>
                    <a:pt x="2283" y="19"/>
                  </a:lnTo>
                  <a:lnTo>
                    <a:pt x="2283" y="19"/>
                  </a:lnTo>
                  <a:lnTo>
                    <a:pt x="2285" y="11"/>
                  </a:lnTo>
                  <a:lnTo>
                    <a:pt x="2289" y="8"/>
                  </a:lnTo>
                  <a:lnTo>
                    <a:pt x="2292" y="4"/>
                  </a:lnTo>
                  <a:lnTo>
                    <a:pt x="2298" y="2"/>
                  </a:lnTo>
                  <a:lnTo>
                    <a:pt x="2303" y="4"/>
                  </a:lnTo>
                  <a:lnTo>
                    <a:pt x="2309" y="8"/>
                  </a:lnTo>
                  <a:lnTo>
                    <a:pt x="2312" y="11"/>
                  </a:lnTo>
                  <a:lnTo>
                    <a:pt x="2312" y="19"/>
                  </a:lnTo>
                  <a:lnTo>
                    <a:pt x="2312" y="19"/>
                  </a:lnTo>
                  <a:lnTo>
                    <a:pt x="2316" y="20"/>
                  </a:lnTo>
                  <a:lnTo>
                    <a:pt x="2320" y="22"/>
                  </a:lnTo>
                  <a:lnTo>
                    <a:pt x="2323" y="20"/>
                  </a:lnTo>
                  <a:lnTo>
                    <a:pt x="2327" y="19"/>
                  </a:lnTo>
                  <a:lnTo>
                    <a:pt x="2325" y="19"/>
                  </a:lnTo>
                  <a:lnTo>
                    <a:pt x="2327" y="11"/>
                  </a:lnTo>
                  <a:lnTo>
                    <a:pt x="2331" y="8"/>
                  </a:lnTo>
                  <a:lnTo>
                    <a:pt x="2334" y="4"/>
                  </a:lnTo>
                  <a:lnTo>
                    <a:pt x="2342" y="2"/>
                  </a:lnTo>
                  <a:lnTo>
                    <a:pt x="2347" y="4"/>
                  </a:lnTo>
                  <a:lnTo>
                    <a:pt x="2351" y="8"/>
                  </a:lnTo>
                  <a:lnTo>
                    <a:pt x="2355" y="11"/>
                  </a:lnTo>
                  <a:lnTo>
                    <a:pt x="2357" y="19"/>
                  </a:lnTo>
                  <a:lnTo>
                    <a:pt x="2357" y="19"/>
                  </a:lnTo>
                  <a:lnTo>
                    <a:pt x="2360" y="20"/>
                  </a:lnTo>
                  <a:lnTo>
                    <a:pt x="2362" y="22"/>
                  </a:lnTo>
                  <a:lnTo>
                    <a:pt x="2366" y="20"/>
                  </a:lnTo>
                  <a:lnTo>
                    <a:pt x="2369" y="19"/>
                  </a:lnTo>
                  <a:lnTo>
                    <a:pt x="2369" y="19"/>
                  </a:lnTo>
                  <a:lnTo>
                    <a:pt x="2371" y="11"/>
                  </a:lnTo>
                  <a:lnTo>
                    <a:pt x="2373" y="8"/>
                  </a:lnTo>
                  <a:lnTo>
                    <a:pt x="2379" y="4"/>
                  </a:lnTo>
                  <a:lnTo>
                    <a:pt x="2384" y="2"/>
                  </a:lnTo>
                  <a:lnTo>
                    <a:pt x="2390" y="4"/>
                  </a:lnTo>
                  <a:lnTo>
                    <a:pt x="2395" y="8"/>
                  </a:lnTo>
                  <a:lnTo>
                    <a:pt x="2399" y="11"/>
                  </a:lnTo>
                  <a:lnTo>
                    <a:pt x="2399" y="19"/>
                  </a:lnTo>
                  <a:lnTo>
                    <a:pt x="2399" y="19"/>
                  </a:lnTo>
                  <a:lnTo>
                    <a:pt x="2402" y="20"/>
                  </a:lnTo>
                  <a:lnTo>
                    <a:pt x="2406" y="22"/>
                  </a:lnTo>
                  <a:lnTo>
                    <a:pt x="2408" y="20"/>
                  </a:lnTo>
                  <a:lnTo>
                    <a:pt x="2412" y="19"/>
                  </a:lnTo>
                  <a:lnTo>
                    <a:pt x="2412" y="19"/>
                  </a:lnTo>
                  <a:lnTo>
                    <a:pt x="2413" y="11"/>
                  </a:lnTo>
                  <a:lnTo>
                    <a:pt x="2417" y="8"/>
                  </a:lnTo>
                  <a:lnTo>
                    <a:pt x="2421" y="4"/>
                  </a:lnTo>
                  <a:lnTo>
                    <a:pt x="2426" y="2"/>
                  </a:lnTo>
                  <a:lnTo>
                    <a:pt x="2434" y="4"/>
                  </a:lnTo>
                  <a:lnTo>
                    <a:pt x="2437" y="8"/>
                  </a:lnTo>
                  <a:lnTo>
                    <a:pt x="2441" y="11"/>
                  </a:lnTo>
                  <a:lnTo>
                    <a:pt x="2443" y="19"/>
                  </a:lnTo>
                  <a:lnTo>
                    <a:pt x="2441" y="19"/>
                  </a:lnTo>
                  <a:lnTo>
                    <a:pt x="2445" y="20"/>
                  </a:lnTo>
                  <a:lnTo>
                    <a:pt x="2448" y="22"/>
                  </a:lnTo>
                  <a:lnTo>
                    <a:pt x="2452" y="20"/>
                  </a:lnTo>
                  <a:lnTo>
                    <a:pt x="2456" y="19"/>
                  </a:lnTo>
                  <a:lnTo>
                    <a:pt x="2456" y="19"/>
                  </a:lnTo>
                  <a:lnTo>
                    <a:pt x="2456" y="11"/>
                  </a:lnTo>
                  <a:lnTo>
                    <a:pt x="2459" y="8"/>
                  </a:lnTo>
                  <a:lnTo>
                    <a:pt x="2465" y="4"/>
                  </a:lnTo>
                  <a:lnTo>
                    <a:pt x="2470" y="2"/>
                  </a:lnTo>
                  <a:lnTo>
                    <a:pt x="2476" y="4"/>
                  </a:lnTo>
                  <a:lnTo>
                    <a:pt x="2480" y="8"/>
                  </a:lnTo>
                  <a:lnTo>
                    <a:pt x="2483" y="11"/>
                  </a:lnTo>
                  <a:lnTo>
                    <a:pt x="2485" y="19"/>
                  </a:lnTo>
                  <a:lnTo>
                    <a:pt x="2485" y="19"/>
                  </a:lnTo>
                  <a:lnTo>
                    <a:pt x="2489" y="20"/>
                  </a:lnTo>
                  <a:lnTo>
                    <a:pt x="2491" y="22"/>
                  </a:lnTo>
                  <a:lnTo>
                    <a:pt x="2494" y="20"/>
                  </a:lnTo>
                  <a:lnTo>
                    <a:pt x="2498" y="19"/>
                  </a:lnTo>
                  <a:lnTo>
                    <a:pt x="2498" y="19"/>
                  </a:lnTo>
                  <a:lnTo>
                    <a:pt x="2498" y="11"/>
                  </a:lnTo>
                  <a:lnTo>
                    <a:pt x="2502" y="8"/>
                  </a:lnTo>
                  <a:lnTo>
                    <a:pt x="2507" y="4"/>
                  </a:lnTo>
                  <a:lnTo>
                    <a:pt x="2513" y="2"/>
                  </a:lnTo>
                  <a:lnTo>
                    <a:pt x="2518" y="4"/>
                  </a:lnTo>
                  <a:lnTo>
                    <a:pt x="2524" y="8"/>
                  </a:lnTo>
                  <a:lnTo>
                    <a:pt x="2526" y="11"/>
                  </a:lnTo>
                  <a:lnTo>
                    <a:pt x="2527" y="19"/>
                  </a:lnTo>
                  <a:lnTo>
                    <a:pt x="2527" y="19"/>
                  </a:lnTo>
                  <a:lnTo>
                    <a:pt x="2531" y="20"/>
                  </a:lnTo>
                  <a:lnTo>
                    <a:pt x="2533" y="22"/>
                  </a:lnTo>
                  <a:lnTo>
                    <a:pt x="2537" y="20"/>
                  </a:lnTo>
                  <a:lnTo>
                    <a:pt x="2540" y="19"/>
                  </a:lnTo>
                  <a:lnTo>
                    <a:pt x="2540" y="19"/>
                  </a:lnTo>
                  <a:lnTo>
                    <a:pt x="2542" y="11"/>
                  </a:lnTo>
                  <a:lnTo>
                    <a:pt x="2544" y="8"/>
                  </a:lnTo>
                  <a:lnTo>
                    <a:pt x="2549" y="4"/>
                  </a:lnTo>
                  <a:lnTo>
                    <a:pt x="2555" y="2"/>
                  </a:lnTo>
                  <a:lnTo>
                    <a:pt x="2560" y="4"/>
                  </a:lnTo>
                  <a:lnTo>
                    <a:pt x="2566" y="8"/>
                  </a:lnTo>
                  <a:lnTo>
                    <a:pt x="2570" y="11"/>
                  </a:lnTo>
                  <a:lnTo>
                    <a:pt x="2570" y="19"/>
                  </a:lnTo>
                  <a:lnTo>
                    <a:pt x="2570" y="19"/>
                  </a:lnTo>
                  <a:lnTo>
                    <a:pt x="2573" y="20"/>
                  </a:lnTo>
                  <a:lnTo>
                    <a:pt x="2577" y="22"/>
                  </a:lnTo>
                  <a:lnTo>
                    <a:pt x="2581" y="20"/>
                  </a:lnTo>
                  <a:lnTo>
                    <a:pt x="2584" y="19"/>
                  </a:lnTo>
                  <a:lnTo>
                    <a:pt x="2584" y="19"/>
                  </a:lnTo>
                  <a:lnTo>
                    <a:pt x="2584" y="11"/>
                  </a:lnTo>
                  <a:lnTo>
                    <a:pt x="2588" y="8"/>
                  </a:lnTo>
                  <a:lnTo>
                    <a:pt x="2593" y="4"/>
                  </a:lnTo>
                  <a:lnTo>
                    <a:pt x="2599" y="2"/>
                  </a:lnTo>
                  <a:lnTo>
                    <a:pt x="2605" y="4"/>
                  </a:lnTo>
                  <a:lnTo>
                    <a:pt x="2610" y="8"/>
                  </a:lnTo>
                  <a:lnTo>
                    <a:pt x="2612" y="11"/>
                  </a:lnTo>
                  <a:lnTo>
                    <a:pt x="2614" y="19"/>
                  </a:lnTo>
                  <a:lnTo>
                    <a:pt x="2614" y="19"/>
                  </a:lnTo>
                  <a:lnTo>
                    <a:pt x="2617" y="20"/>
                  </a:lnTo>
                  <a:lnTo>
                    <a:pt x="2619" y="22"/>
                  </a:lnTo>
                  <a:lnTo>
                    <a:pt x="2623" y="20"/>
                  </a:lnTo>
                  <a:lnTo>
                    <a:pt x="2627" y="19"/>
                  </a:lnTo>
                  <a:lnTo>
                    <a:pt x="2627" y="19"/>
                  </a:lnTo>
                  <a:lnTo>
                    <a:pt x="2627" y="11"/>
                  </a:lnTo>
                  <a:lnTo>
                    <a:pt x="2630" y="8"/>
                  </a:lnTo>
                  <a:lnTo>
                    <a:pt x="2636" y="4"/>
                  </a:lnTo>
                  <a:lnTo>
                    <a:pt x="2641" y="2"/>
                  </a:lnTo>
                  <a:lnTo>
                    <a:pt x="2647" y="4"/>
                  </a:lnTo>
                  <a:lnTo>
                    <a:pt x="2652" y="8"/>
                  </a:lnTo>
                  <a:lnTo>
                    <a:pt x="2654" y="11"/>
                  </a:lnTo>
                  <a:lnTo>
                    <a:pt x="2656" y="19"/>
                  </a:lnTo>
                  <a:lnTo>
                    <a:pt x="2656" y="19"/>
                  </a:lnTo>
                  <a:lnTo>
                    <a:pt x="2660" y="20"/>
                  </a:lnTo>
                  <a:lnTo>
                    <a:pt x="2663" y="22"/>
                  </a:lnTo>
                  <a:lnTo>
                    <a:pt x="2665" y="20"/>
                  </a:lnTo>
                  <a:lnTo>
                    <a:pt x="2669" y="19"/>
                  </a:lnTo>
                  <a:lnTo>
                    <a:pt x="2669" y="19"/>
                  </a:lnTo>
                  <a:lnTo>
                    <a:pt x="2671" y="11"/>
                  </a:lnTo>
                  <a:lnTo>
                    <a:pt x="2674" y="8"/>
                  </a:lnTo>
                  <a:lnTo>
                    <a:pt x="2678" y="4"/>
                  </a:lnTo>
                  <a:lnTo>
                    <a:pt x="2683" y="2"/>
                  </a:lnTo>
                  <a:lnTo>
                    <a:pt x="2689" y="4"/>
                  </a:lnTo>
                  <a:lnTo>
                    <a:pt x="2695" y="8"/>
                  </a:lnTo>
                  <a:lnTo>
                    <a:pt x="2698" y="11"/>
                  </a:lnTo>
                  <a:lnTo>
                    <a:pt x="2698" y="19"/>
                  </a:lnTo>
                  <a:lnTo>
                    <a:pt x="2698" y="19"/>
                  </a:lnTo>
                  <a:lnTo>
                    <a:pt x="2702" y="20"/>
                  </a:lnTo>
                  <a:lnTo>
                    <a:pt x="2706" y="22"/>
                  </a:lnTo>
                  <a:lnTo>
                    <a:pt x="2707" y="20"/>
                  </a:lnTo>
                  <a:lnTo>
                    <a:pt x="2711" y="19"/>
                  </a:lnTo>
                  <a:lnTo>
                    <a:pt x="2711" y="19"/>
                  </a:lnTo>
                  <a:lnTo>
                    <a:pt x="2713" y="11"/>
                  </a:lnTo>
                  <a:lnTo>
                    <a:pt x="2717" y="8"/>
                  </a:lnTo>
                  <a:lnTo>
                    <a:pt x="2720" y="4"/>
                  </a:lnTo>
                  <a:lnTo>
                    <a:pt x="2726" y="2"/>
                  </a:lnTo>
                  <a:lnTo>
                    <a:pt x="2733" y="4"/>
                  </a:lnTo>
                  <a:lnTo>
                    <a:pt x="2737" y="8"/>
                  </a:lnTo>
                  <a:lnTo>
                    <a:pt x="2740" y="11"/>
                  </a:lnTo>
                  <a:lnTo>
                    <a:pt x="2742" y="19"/>
                  </a:lnTo>
                  <a:lnTo>
                    <a:pt x="2740" y="19"/>
                  </a:lnTo>
                  <a:lnTo>
                    <a:pt x="2744" y="20"/>
                  </a:lnTo>
                  <a:lnTo>
                    <a:pt x="2748" y="22"/>
                  </a:lnTo>
                  <a:lnTo>
                    <a:pt x="2751" y="20"/>
                  </a:lnTo>
                  <a:lnTo>
                    <a:pt x="2755" y="19"/>
                  </a:lnTo>
                  <a:lnTo>
                    <a:pt x="2755" y="19"/>
                  </a:lnTo>
                  <a:lnTo>
                    <a:pt x="2755" y="11"/>
                  </a:lnTo>
                  <a:lnTo>
                    <a:pt x="2759" y="8"/>
                  </a:lnTo>
                  <a:lnTo>
                    <a:pt x="2764" y="4"/>
                  </a:lnTo>
                  <a:lnTo>
                    <a:pt x="2770" y="2"/>
                  </a:lnTo>
                  <a:lnTo>
                    <a:pt x="2775" y="4"/>
                  </a:lnTo>
                  <a:lnTo>
                    <a:pt x="2781" y="8"/>
                  </a:lnTo>
                  <a:lnTo>
                    <a:pt x="2783" y="11"/>
                  </a:lnTo>
                  <a:lnTo>
                    <a:pt x="2785" y="19"/>
                  </a:lnTo>
                  <a:lnTo>
                    <a:pt x="2785" y="19"/>
                  </a:lnTo>
                  <a:lnTo>
                    <a:pt x="2788" y="20"/>
                  </a:lnTo>
                  <a:lnTo>
                    <a:pt x="2792" y="22"/>
                  </a:lnTo>
                  <a:lnTo>
                    <a:pt x="2794" y="20"/>
                  </a:lnTo>
                  <a:lnTo>
                    <a:pt x="2797" y="19"/>
                  </a:lnTo>
                  <a:lnTo>
                    <a:pt x="2797" y="19"/>
                  </a:lnTo>
                  <a:lnTo>
                    <a:pt x="2799" y="11"/>
                  </a:lnTo>
                  <a:lnTo>
                    <a:pt x="2803" y="8"/>
                  </a:lnTo>
                  <a:lnTo>
                    <a:pt x="2807" y="4"/>
                  </a:lnTo>
                  <a:lnTo>
                    <a:pt x="2812" y="2"/>
                  </a:lnTo>
                  <a:lnTo>
                    <a:pt x="2819" y="4"/>
                  </a:lnTo>
                  <a:lnTo>
                    <a:pt x="2823" y="8"/>
                  </a:lnTo>
                  <a:lnTo>
                    <a:pt x="2827" y="11"/>
                  </a:lnTo>
                  <a:lnTo>
                    <a:pt x="2829" y="19"/>
                  </a:lnTo>
                  <a:lnTo>
                    <a:pt x="2827" y="19"/>
                  </a:lnTo>
                  <a:lnTo>
                    <a:pt x="2832" y="20"/>
                  </a:lnTo>
                  <a:lnTo>
                    <a:pt x="2836" y="24"/>
                  </a:lnTo>
                  <a:lnTo>
                    <a:pt x="2840" y="28"/>
                  </a:lnTo>
                  <a:lnTo>
                    <a:pt x="2840" y="33"/>
                  </a:lnTo>
                  <a:lnTo>
                    <a:pt x="2840" y="39"/>
                  </a:lnTo>
                  <a:lnTo>
                    <a:pt x="2836" y="44"/>
                  </a:lnTo>
                  <a:lnTo>
                    <a:pt x="2830" y="48"/>
                  </a:lnTo>
                  <a:lnTo>
                    <a:pt x="2825" y="48"/>
                  </a:lnTo>
                  <a:lnTo>
                    <a:pt x="2819" y="48"/>
                  </a:lnTo>
                  <a:lnTo>
                    <a:pt x="2816" y="44"/>
                  </a:lnTo>
                  <a:lnTo>
                    <a:pt x="2812" y="41"/>
                  </a:lnTo>
                  <a:lnTo>
                    <a:pt x="2810" y="44"/>
                  </a:lnTo>
                  <a:lnTo>
                    <a:pt x="2805" y="48"/>
                  </a:lnTo>
                  <a:lnTo>
                    <a:pt x="2799" y="48"/>
                  </a:lnTo>
                  <a:lnTo>
                    <a:pt x="2796" y="48"/>
                  </a:lnTo>
                  <a:lnTo>
                    <a:pt x="2792" y="44"/>
                  </a:lnTo>
                  <a:lnTo>
                    <a:pt x="2786" y="48"/>
                  </a:lnTo>
                  <a:lnTo>
                    <a:pt x="2783" y="48"/>
                  </a:lnTo>
                  <a:lnTo>
                    <a:pt x="2777" y="48"/>
                  </a:lnTo>
                  <a:lnTo>
                    <a:pt x="2774" y="44"/>
                  </a:lnTo>
                  <a:lnTo>
                    <a:pt x="2770" y="41"/>
                  </a:lnTo>
                  <a:lnTo>
                    <a:pt x="2766" y="44"/>
                  </a:lnTo>
                  <a:lnTo>
                    <a:pt x="2762" y="48"/>
                  </a:lnTo>
                  <a:lnTo>
                    <a:pt x="2757" y="48"/>
                  </a:lnTo>
                  <a:lnTo>
                    <a:pt x="2751" y="48"/>
                  </a:lnTo>
                  <a:lnTo>
                    <a:pt x="2748" y="44"/>
                  </a:lnTo>
                  <a:lnTo>
                    <a:pt x="2744" y="48"/>
                  </a:lnTo>
                  <a:lnTo>
                    <a:pt x="2739" y="48"/>
                  </a:lnTo>
                  <a:lnTo>
                    <a:pt x="2733" y="48"/>
                  </a:lnTo>
                  <a:lnTo>
                    <a:pt x="2729" y="44"/>
                  </a:lnTo>
                  <a:lnTo>
                    <a:pt x="2726" y="41"/>
                  </a:lnTo>
                  <a:lnTo>
                    <a:pt x="2724" y="44"/>
                  </a:lnTo>
                  <a:lnTo>
                    <a:pt x="2718" y="48"/>
                  </a:lnTo>
                  <a:lnTo>
                    <a:pt x="2715" y="48"/>
                  </a:lnTo>
                  <a:lnTo>
                    <a:pt x="2709" y="48"/>
                  </a:lnTo>
                  <a:lnTo>
                    <a:pt x="2706" y="46"/>
                  </a:lnTo>
                  <a:lnTo>
                    <a:pt x="2702" y="48"/>
                  </a:lnTo>
                  <a:lnTo>
                    <a:pt x="2696" y="48"/>
                  </a:lnTo>
                  <a:lnTo>
                    <a:pt x="2691" y="48"/>
                  </a:lnTo>
                  <a:lnTo>
                    <a:pt x="2687" y="44"/>
                  </a:lnTo>
                  <a:lnTo>
                    <a:pt x="2683" y="41"/>
                  </a:lnTo>
                  <a:lnTo>
                    <a:pt x="2680" y="44"/>
                  </a:lnTo>
                  <a:lnTo>
                    <a:pt x="2676" y="48"/>
                  </a:lnTo>
                  <a:lnTo>
                    <a:pt x="2671" y="48"/>
                  </a:lnTo>
                  <a:lnTo>
                    <a:pt x="2667" y="48"/>
                  </a:lnTo>
                  <a:lnTo>
                    <a:pt x="2663" y="44"/>
                  </a:lnTo>
                  <a:lnTo>
                    <a:pt x="2658" y="48"/>
                  </a:lnTo>
                  <a:lnTo>
                    <a:pt x="2654" y="48"/>
                  </a:lnTo>
                  <a:lnTo>
                    <a:pt x="2649" y="48"/>
                  </a:lnTo>
                  <a:lnTo>
                    <a:pt x="2643" y="44"/>
                  </a:lnTo>
                  <a:lnTo>
                    <a:pt x="2641" y="41"/>
                  </a:lnTo>
                  <a:lnTo>
                    <a:pt x="2638" y="44"/>
                  </a:lnTo>
                  <a:lnTo>
                    <a:pt x="2634" y="48"/>
                  </a:lnTo>
                  <a:lnTo>
                    <a:pt x="2628" y="48"/>
                  </a:lnTo>
                  <a:lnTo>
                    <a:pt x="2625" y="48"/>
                  </a:lnTo>
                  <a:lnTo>
                    <a:pt x="2619" y="46"/>
                  </a:lnTo>
                  <a:lnTo>
                    <a:pt x="2616" y="48"/>
                  </a:lnTo>
                  <a:lnTo>
                    <a:pt x="2612" y="48"/>
                  </a:lnTo>
                  <a:lnTo>
                    <a:pt x="2606" y="48"/>
                  </a:lnTo>
                  <a:lnTo>
                    <a:pt x="2601" y="44"/>
                  </a:lnTo>
                  <a:lnTo>
                    <a:pt x="2599" y="41"/>
                  </a:lnTo>
                  <a:lnTo>
                    <a:pt x="2595" y="44"/>
                  </a:lnTo>
                  <a:lnTo>
                    <a:pt x="2592" y="48"/>
                  </a:lnTo>
                  <a:lnTo>
                    <a:pt x="2586" y="48"/>
                  </a:lnTo>
                  <a:lnTo>
                    <a:pt x="2581" y="48"/>
                  </a:lnTo>
                  <a:lnTo>
                    <a:pt x="2577" y="44"/>
                  </a:lnTo>
                  <a:lnTo>
                    <a:pt x="2573" y="48"/>
                  </a:lnTo>
                  <a:lnTo>
                    <a:pt x="2568" y="48"/>
                  </a:lnTo>
                  <a:lnTo>
                    <a:pt x="2562" y="48"/>
                  </a:lnTo>
                  <a:lnTo>
                    <a:pt x="2559" y="44"/>
                  </a:lnTo>
                  <a:lnTo>
                    <a:pt x="2555" y="41"/>
                  </a:lnTo>
                  <a:lnTo>
                    <a:pt x="2551" y="44"/>
                  </a:lnTo>
                  <a:lnTo>
                    <a:pt x="2548" y="48"/>
                  </a:lnTo>
                  <a:lnTo>
                    <a:pt x="2542" y="48"/>
                  </a:lnTo>
                  <a:lnTo>
                    <a:pt x="2538" y="48"/>
                  </a:lnTo>
                  <a:lnTo>
                    <a:pt x="2533" y="44"/>
                  </a:lnTo>
                  <a:lnTo>
                    <a:pt x="2529" y="48"/>
                  </a:lnTo>
                  <a:lnTo>
                    <a:pt x="2526" y="48"/>
                  </a:lnTo>
                  <a:lnTo>
                    <a:pt x="2520" y="48"/>
                  </a:lnTo>
                  <a:lnTo>
                    <a:pt x="2516" y="44"/>
                  </a:lnTo>
                  <a:lnTo>
                    <a:pt x="2513" y="41"/>
                  </a:lnTo>
                  <a:lnTo>
                    <a:pt x="2509" y="44"/>
                  </a:lnTo>
                  <a:lnTo>
                    <a:pt x="2505" y="48"/>
                  </a:lnTo>
                  <a:lnTo>
                    <a:pt x="2500" y="48"/>
                  </a:lnTo>
                  <a:lnTo>
                    <a:pt x="2494" y="48"/>
                  </a:lnTo>
                  <a:lnTo>
                    <a:pt x="2491" y="46"/>
                  </a:lnTo>
                  <a:lnTo>
                    <a:pt x="2487" y="48"/>
                  </a:lnTo>
                  <a:lnTo>
                    <a:pt x="2481" y="48"/>
                  </a:lnTo>
                  <a:lnTo>
                    <a:pt x="2478" y="48"/>
                  </a:lnTo>
                  <a:lnTo>
                    <a:pt x="2472" y="44"/>
                  </a:lnTo>
                  <a:lnTo>
                    <a:pt x="2470" y="41"/>
                  </a:lnTo>
                  <a:lnTo>
                    <a:pt x="2467" y="44"/>
                  </a:lnTo>
                  <a:lnTo>
                    <a:pt x="2463" y="48"/>
                  </a:lnTo>
                  <a:lnTo>
                    <a:pt x="2458" y="48"/>
                  </a:lnTo>
                  <a:lnTo>
                    <a:pt x="2452" y="48"/>
                  </a:lnTo>
                  <a:lnTo>
                    <a:pt x="2448" y="44"/>
                  </a:lnTo>
                  <a:lnTo>
                    <a:pt x="2445" y="48"/>
                  </a:lnTo>
                  <a:lnTo>
                    <a:pt x="2439" y="48"/>
                  </a:lnTo>
                  <a:lnTo>
                    <a:pt x="2434" y="48"/>
                  </a:lnTo>
                  <a:lnTo>
                    <a:pt x="2430" y="44"/>
                  </a:lnTo>
                  <a:lnTo>
                    <a:pt x="2426" y="41"/>
                  </a:lnTo>
                  <a:lnTo>
                    <a:pt x="2424" y="44"/>
                  </a:lnTo>
                  <a:lnTo>
                    <a:pt x="2419" y="48"/>
                  </a:lnTo>
                  <a:lnTo>
                    <a:pt x="2413" y="48"/>
                  </a:lnTo>
                  <a:lnTo>
                    <a:pt x="2410" y="48"/>
                  </a:lnTo>
                  <a:lnTo>
                    <a:pt x="2406" y="46"/>
                  </a:lnTo>
                  <a:lnTo>
                    <a:pt x="2402" y="48"/>
                  </a:lnTo>
                  <a:lnTo>
                    <a:pt x="2397" y="48"/>
                  </a:lnTo>
                  <a:lnTo>
                    <a:pt x="2391" y="48"/>
                  </a:lnTo>
                  <a:lnTo>
                    <a:pt x="2388" y="44"/>
                  </a:lnTo>
                  <a:lnTo>
                    <a:pt x="2384" y="41"/>
                  </a:lnTo>
                  <a:lnTo>
                    <a:pt x="2380" y="44"/>
                  </a:lnTo>
                  <a:lnTo>
                    <a:pt x="2377" y="48"/>
                  </a:lnTo>
                  <a:lnTo>
                    <a:pt x="2371" y="48"/>
                  </a:lnTo>
                  <a:lnTo>
                    <a:pt x="2368" y="48"/>
                  </a:lnTo>
                  <a:lnTo>
                    <a:pt x="2362" y="44"/>
                  </a:lnTo>
                  <a:lnTo>
                    <a:pt x="2358" y="48"/>
                  </a:lnTo>
                  <a:lnTo>
                    <a:pt x="2353" y="48"/>
                  </a:lnTo>
                  <a:lnTo>
                    <a:pt x="2349" y="48"/>
                  </a:lnTo>
                  <a:lnTo>
                    <a:pt x="2344" y="44"/>
                  </a:lnTo>
                  <a:lnTo>
                    <a:pt x="2342" y="41"/>
                  </a:lnTo>
                  <a:lnTo>
                    <a:pt x="2338" y="44"/>
                  </a:lnTo>
                  <a:lnTo>
                    <a:pt x="2333" y="48"/>
                  </a:lnTo>
                  <a:lnTo>
                    <a:pt x="2329" y="48"/>
                  </a:lnTo>
                  <a:lnTo>
                    <a:pt x="2323" y="48"/>
                  </a:lnTo>
                  <a:lnTo>
                    <a:pt x="2320" y="44"/>
                  </a:lnTo>
                  <a:lnTo>
                    <a:pt x="2316" y="48"/>
                  </a:lnTo>
                  <a:lnTo>
                    <a:pt x="2311" y="48"/>
                  </a:lnTo>
                  <a:lnTo>
                    <a:pt x="2305" y="48"/>
                  </a:lnTo>
                  <a:lnTo>
                    <a:pt x="2301" y="44"/>
                  </a:lnTo>
                  <a:lnTo>
                    <a:pt x="2298" y="41"/>
                  </a:lnTo>
                  <a:lnTo>
                    <a:pt x="2294" y="44"/>
                  </a:lnTo>
                  <a:lnTo>
                    <a:pt x="2290" y="48"/>
                  </a:lnTo>
                  <a:lnTo>
                    <a:pt x="2285" y="48"/>
                  </a:lnTo>
                  <a:lnTo>
                    <a:pt x="2281" y="48"/>
                  </a:lnTo>
                  <a:lnTo>
                    <a:pt x="2278" y="46"/>
                  </a:lnTo>
                  <a:lnTo>
                    <a:pt x="2272" y="48"/>
                  </a:lnTo>
                  <a:lnTo>
                    <a:pt x="2268" y="48"/>
                  </a:lnTo>
                  <a:lnTo>
                    <a:pt x="2263" y="48"/>
                  </a:lnTo>
                  <a:lnTo>
                    <a:pt x="2259" y="44"/>
                  </a:lnTo>
                  <a:lnTo>
                    <a:pt x="2255" y="41"/>
                  </a:lnTo>
                  <a:lnTo>
                    <a:pt x="2252" y="44"/>
                  </a:lnTo>
                  <a:lnTo>
                    <a:pt x="2248" y="48"/>
                  </a:lnTo>
                  <a:lnTo>
                    <a:pt x="2243" y="48"/>
                  </a:lnTo>
                  <a:lnTo>
                    <a:pt x="2237" y="48"/>
                  </a:lnTo>
                  <a:lnTo>
                    <a:pt x="2233" y="44"/>
                  </a:lnTo>
                  <a:lnTo>
                    <a:pt x="2230" y="48"/>
                  </a:lnTo>
                  <a:lnTo>
                    <a:pt x="2224" y="48"/>
                  </a:lnTo>
                  <a:lnTo>
                    <a:pt x="2219" y="48"/>
                  </a:lnTo>
                  <a:lnTo>
                    <a:pt x="2215" y="44"/>
                  </a:lnTo>
                  <a:lnTo>
                    <a:pt x="2211" y="41"/>
                  </a:lnTo>
                  <a:lnTo>
                    <a:pt x="2208" y="44"/>
                  </a:lnTo>
                  <a:lnTo>
                    <a:pt x="2204" y="48"/>
                  </a:lnTo>
                  <a:lnTo>
                    <a:pt x="2199" y="48"/>
                  </a:lnTo>
                  <a:lnTo>
                    <a:pt x="2195" y="48"/>
                  </a:lnTo>
                  <a:lnTo>
                    <a:pt x="2189" y="44"/>
                  </a:lnTo>
                  <a:lnTo>
                    <a:pt x="2186" y="48"/>
                  </a:lnTo>
                  <a:lnTo>
                    <a:pt x="2180" y="48"/>
                  </a:lnTo>
                  <a:lnTo>
                    <a:pt x="2177" y="48"/>
                  </a:lnTo>
                  <a:lnTo>
                    <a:pt x="2171" y="44"/>
                  </a:lnTo>
                  <a:lnTo>
                    <a:pt x="2169" y="41"/>
                  </a:lnTo>
                  <a:lnTo>
                    <a:pt x="2165" y="44"/>
                  </a:lnTo>
                  <a:lnTo>
                    <a:pt x="2162" y="48"/>
                  </a:lnTo>
                  <a:lnTo>
                    <a:pt x="2156" y="48"/>
                  </a:lnTo>
                  <a:lnTo>
                    <a:pt x="2151" y="48"/>
                  </a:lnTo>
                  <a:lnTo>
                    <a:pt x="2147" y="46"/>
                  </a:lnTo>
                  <a:lnTo>
                    <a:pt x="2143" y="48"/>
                  </a:lnTo>
                  <a:lnTo>
                    <a:pt x="2138" y="48"/>
                  </a:lnTo>
                  <a:lnTo>
                    <a:pt x="2134" y="48"/>
                  </a:lnTo>
                  <a:lnTo>
                    <a:pt x="2129" y="44"/>
                  </a:lnTo>
                  <a:lnTo>
                    <a:pt x="2125" y="41"/>
                  </a:lnTo>
                  <a:lnTo>
                    <a:pt x="2123" y="44"/>
                  </a:lnTo>
                  <a:lnTo>
                    <a:pt x="2118" y="48"/>
                  </a:lnTo>
                  <a:lnTo>
                    <a:pt x="2114" y="48"/>
                  </a:lnTo>
                  <a:lnTo>
                    <a:pt x="2109" y="48"/>
                  </a:lnTo>
                  <a:lnTo>
                    <a:pt x="2105" y="44"/>
                  </a:lnTo>
                  <a:lnTo>
                    <a:pt x="2101" y="48"/>
                  </a:lnTo>
                  <a:lnTo>
                    <a:pt x="2096" y="48"/>
                  </a:lnTo>
                  <a:lnTo>
                    <a:pt x="2090" y="48"/>
                  </a:lnTo>
                  <a:lnTo>
                    <a:pt x="2086" y="44"/>
                  </a:lnTo>
                  <a:lnTo>
                    <a:pt x="2083" y="41"/>
                  </a:lnTo>
                  <a:lnTo>
                    <a:pt x="2079" y="44"/>
                  </a:lnTo>
                  <a:lnTo>
                    <a:pt x="2075" y="48"/>
                  </a:lnTo>
                  <a:lnTo>
                    <a:pt x="2070" y="48"/>
                  </a:lnTo>
                  <a:lnTo>
                    <a:pt x="2066" y="48"/>
                  </a:lnTo>
                  <a:lnTo>
                    <a:pt x="2063" y="46"/>
                  </a:lnTo>
                  <a:lnTo>
                    <a:pt x="2057" y="48"/>
                  </a:lnTo>
                  <a:lnTo>
                    <a:pt x="2053" y="48"/>
                  </a:lnTo>
                  <a:lnTo>
                    <a:pt x="2048" y="48"/>
                  </a:lnTo>
                  <a:lnTo>
                    <a:pt x="2044" y="44"/>
                  </a:lnTo>
                  <a:lnTo>
                    <a:pt x="2041" y="41"/>
                  </a:lnTo>
                  <a:lnTo>
                    <a:pt x="2037" y="44"/>
                  </a:lnTo>
                  <a:lnTo>
                    <a:pt x="2033" y="48"/>
                  </a:lnTo>
                  <a:lnTo>
                    <a:pt x="2028" y="48"/>
                  </a:lnTo>
                  <a:lnTo>
                    <a:pt x="2022" y="48"/>
                  </a:lnTo>
                  <a:lnTo>
                    <a:pt x="2019" y="44"/>
                  </a:lnTo>
                  <a:lnTo>
                    <a:pt x="2015" y="48"/>
                  </a:lnTo>
                  <a:lnTo>
                    <a:pt x="2009" y="48"/>
                  </a:lnTo>
                  <a:lnTo>
                    <a:pt x="2004" y="48"/>
                  </a:lnTo>
                  <a:lnTo>
                    <a:pt x="2000" y="44"/>
                  </a:lnTo>
                  <a:lnTo>
                    <a:pt x="1996" y="41"/>
                  </a:lnTo>
                  <a:lnTo>
                    <a:pt x="1995" y="44"/>
                  </a:lnTo>
                  <a:lnTo>
                    <a:pt x="1989" y="48"/>
                  </a:lnTo>
                  <a:lnTo>
                    <a:pt x="1985" y="48"/>
                  </a:lnTo>
                  <a:lnTo>
                    <a:pt x="1980" y="48"/>
                  </a:lnTo>
                  <a:lnTo>
                    <a:pt x="1976" y="44"/>
                  </a:lnTo>
                  <a:lnTo>
                    <a:pt x="1971" y="48"/>
                  </a:lnTo>
                  <a:lnTo>
                    <a:pt x="1967" y="48"/>
                  </a:lnTo>
                  <a:lnTo>
                    <a:pt x="1962" y="48"/>
                  </a:lnTo>
                  <a:lnTo>
                    <a:pt x="1958" y="44"/>
                  </a:lnTo>
                  <a:lnTo>
                    <a:pt x="1954" y="41"/>
                  </a:lnTo>
                  <a:lnTo>
                    <a:pt x="1951" y="44"/>
                  </a:lnTo>
                  <a:lnTo>
                    <a:pt x="1947" y="48"/>
                  </a:lnTo>
                  <a:lnTo>
                    <a:pt x="1941" y="48"/>
                  </a:lnTo>
                  <a:lnTo>
                    <a:pt x="1938" y="48"/>
                  </a:lnTo>
                  <a:lnTo>
                    <a:pt x="1932" y="46"/>
                  </a:lnTo>
                  <a:lnTo>
                    <a:pt x="1929" y="48"/>
                  </a:lnTo>
                  <a:lnTo>
                    <a:pt x="1925" y="48"/>
                  </a:lnTo>
                  <a:lnTo>
                    <a:pt x="1919" y="48"/>
                  </a:lnTo>
                  <a:lnTo>
                    <a:pt x="1916" y="44"/>
                  </a:lnTo>
                  <a:lnTo>
                    <a:pt x="1912" y="41"/>
                  </a:lnTo>
                  <a:lnTo>
                    <a:pt x="1908" y="44"/>
                  </a:lnTo>
                  <a:lnTo>
                    <a:pt x="1905" y="48"/>
                  </a:lnTo>
                  <a:lnTo>
                    <a:pt x="1899" y="48"/>
                  </a:lnTo>
                  <a:lnTo>
                    <a:pt x="1895" y="48"/>
                  </a:lnTo>
                  <a:lnTo>
                    <a:pt x="1892" y="46"/>
                  </a:lnTo>
                  <a:lnTo>
                    <a:pt x="1888" y="48"/>
                  </a:lnTo>
                  <a:lnTo>
                    <a:pt x="1884" y="48"/>
                  </a:lnTo>
                  <a:lnTo>
                    <a:pt x="1879" y="48"/>
                  </a:lnTo>
                  <a:lnTo>
                    <a:pt x="1875" y="44"/>
                  </a:lnTo>
                  <a:lnTo>
                    <a:pt x="1872" y="41"/>
                  </a:lnTo>
                  <a:lnTo>
                    <a:pt x="1868" y="44"/>
                  </a:lnTo>
                  <a:lnTo>
                    <a:pt x="1864" y="48"/>
                  </a:lnTo>
                  <a:lnTo>
                    <a:pt x="1859" y="48"/>
                  </a:lnTo>
                  <a:lnTo>
                    <a:pt x="1853" y="48"/>
                  </a:lnTo>
                  <a:lnTo>
                    <a:pt x="1848" y="44"/>
                  </a:lnTo>
                  <a:lnTo>
                    <a:pt x="1846" y="39"/>
                  </a:lnTo>
                  <a:lnTo>
                    <a:pt x="1844" y="33"/>
                  </a:lnTo>
                  <a:lnTo>
                    <a:pt x="1844" y="28"/>
                  </a:lnTo>
                  <a:lnTo>
                    <a:pt x="1848" y="24"/>
                  </a:lnTo>
                  <a:lnTo>
                    <a:pt x="1851" y="20"/>
                  </a:lnTo>
                  <a:lnTo>
                    <a:pt x="1857" y="19"/>
                  </a:lnTo>
                  <a:lnTo>
                    <a:pt x="1857" y="19"/>
                  </a:lnTo>
                  <a:lnTo>
                    <a:pt x="1857" y="11"/>
                  </a:lnTo>
                  <a:lnTo>
                    <a:pt x="1861" y="8"/>
                  </a:lnTo>
                  <a:lnTo>
                    <a:pt x="1866" y="4"/>
                  </a:lnTo>
                  <a:lnTo>
                    <a:pt x="1872" y="2"/>
                  </a:lnTo>
                  <a:close/>
                  <a:moveTo>
                    <a:pt x="115" y="2"/>
                  </a:moveTo>
                  <a:lnTo>
                    <a:pt x="121" y="4"/>
                  </a:lnTo>
                  <a:lnTo>
                    <a:pt x="125" y="8"/>
                  </a:lnTo>
                  <a:lnTo>
                    <a:pt x="128" y="11"/>
                  </a:lnTo>
                  <a:lnTo>
                    <a:pt x="130" y="17"/>
                  </a:lnTo>
                  <a:lnTo>
                    <a:pt x="130" y="19"/>
                  </a:lnTo>
                  <a:lnTo>
                    <a:pt x="132" y="19"/>
                  </a:lnTo>
                  <a:lnTo>
                    <a:pt x="136" y="20"/>
                  </a:lnTo>
                  <a:lnTo>
                    <a:pt x="139" y="19"/>
                  </a:lnTo>
                  <a:lnTo>
                    <a:pt x="143" y="19"/>
                  </a:lnTo>
                  <a:lnTo>
                    <a:pt x="143" y="17"/>
                  </a:lnTo>
                  <a:lnTo>
                    <a:pt x="143" y="11"/>
                  </a:lnTo>
                  <a:lnTo>
                    <a:pt x="147" y="8"/>
                  </a:lnTo>
                  <a:lnTo>
                    <a:pt x="152" y="4"/>
                  </a:lnTo>
                  <a:lnTo>
                    <a:pt x="158" y="2"/>
                  </a:lnTo>
                  <a:lnTo>
                    <a:pt x="163" y="4"/>
                  </a:lnTo>
                  <a:lnTo>
                    <a:pt x="169" y="8"/>
                  </a:lnTo>
                  <a:lnTo>
                    <a:pt x="171" y="11"/>
                  </a:lnTo>
                  <a:lnTo>
                    <a:pt x="172" y="17"/>
                  </a:lnTo>
                  <a:lnTo>
                    <a:pt x="172" y="19"/>
                  </a:lnTo>
                  <a:lnTo>
                    <a:pt x="178" y="20"/>
                  </a:lnTo>
                  <a:lnTo>
                    <a:pt x="182" y="24"/>
                  </a:lnTo>
                  <a:lnTo>
                    <a:pt x="185" y="24"/>
                  </a:lnTo>
                  <a:lnTo>
                    <a:pt x="185" y="24"/>
                  </a:lnTo>
                  <a:lnTo>
                    <a:pt x="187" y="17"/>
                  </a:lnTo>
                  <a:lnTo>
                    <a:pt x="189" y="13"/>
                  </a:lnTo>
                  <a:lnTo>
                    <a:pt x="194" y="9"/>
                  </a:lnTo>
                  <a:lnTo>
                    <a:pt x="200" y="8"/>
                  </a:lnTo>
                  <a:lnTo>
                    <a:pt x="205" y="9"/>
                  </a:lnTo>
                  <a:lnTo>
                    <a:pt x="211" y="13"/>
                  </a:lnTo>
                  <a:lnTo>
                    <a:pt x="215" y="17"/>
                  </a:lnTo>
                  <a:lnTo>
                    <a:pt x="215" y="24"/>
                  </a:lnTo>
                  <a:lnTo>
                    <a:pt x="215" y="24"/>
                  </a:lnTo>
                  <a:lnTo>
                    <a:pt x="220" y="26"/>
                  </a:lnTo>
                  <a:lnTo>
                    <a:pt x="224" y="24"/>
                  </a:lnTo>
                  <a:lnTo>
                    <a:pt x="229" y="22"/>
                  </a:lnTo>
                  <a:lnTo>
                    <a:pt x="229" y="20"/>
                  </a:lnTo>
                  <a:lnTo>
                    <a:pt x="231" y="15"/>
                  </a:lnTo>
                  <a:lnTo>
                    <a:pt x="233" y="9"/>
                  </a:lnTo>
                  <a:lnTo>
                    <a:pt x="239" y="8"/>
                  </a:lnTo>
                  <a:lnTo>
                    <a:pt x="244" y="6"/>
                  </a:lnTo>
                  <a:lnTo>
                    <a:pt x="250" y="8"/>
                  </a:lnTo>
                  <a:lnTo>
                    <a:pt x="255" y="9"/>
                  </a:lnTo>
                  <a:lnTo>
                    <a:pt x="259" y="15"/>
                  </a:lnTo>
                  <a:lnTo>
                    <a:pt x="259" y="20"/>
                  </a:lnTo>
                  <a:lnTo>
                    <a:pt x="259" y="22"/>
                  </a:lnTo>
                  <a:lnTo>
                    <a:pt x="264" y="24"/>
                  </a:lnTo>
                  <a:lnTo>
                    <a:pt x="268" y="26"/>
                  </a:lnTo>
                  <a:lnTo>
                    <a:pt x="272" y="31"/>
                  </a:lnTo>
                  <a:lnTo>
                    <a:pt x="272" y="37"/>
                  </a:lnTo>
                  <a:lnTo>
                    <a:pt x="270" y="42"/>
                  </a:lnTo>
                  <a:lnTo>
                    <a:pt x="268" y="46"/>
                  </a:lnTo>
                  <a:lnTo>
                    <a:pt x="262" y="50"/>
                  </a:lnTo>
                  <a:lnTo>
                    <a:pt x="257" y="52"/>
                  </a:lnTo>
                  <a:lnTo>
                    <a:pt x="251" y="50"/>
                  </a:lnTo>
                  <a:lnTo>
                    <a:pt x="255" y="54"/>
                  </a:lnTo>
                  <a:lnTo>
                    <a:pt x="259" y="57"/>
                  </a:lnTo>
                  <a:lnTo>
                    <a:pt x="259" y="63"/>
                  </a:lnTo>
                  <a:lnTo>
                    <a:pt x="259" y="65"/>
                  </a:lnTo>
                  <a:lnTo>
                    <a:pt x="264" y="66"/>
                  </a:lnTo>
                  <a:lnTo>
                    <a:pt x="268" y="68"/>
                  </a:lnTo>
                  <a:lnTo>
                    <a:pt x="272" y="74"/>
                  </a:lnTo>
                  <a:lnTo>
                    <a:pt x="272" y="79"/>
                  </a:lnTo>
                  <a:lnTo>
                    <a:pt x="270" y="85"/>
                  </a:lnTo>
                  <a:lnTo>
                    <a:pt x="268" y="88"/>
                  </a:lnTo>
                  <a:lnTo>
                    <a:pt x="262" y="92"/>
                  </a:lnTo>
                  <a:lnTo>
                    <a:pt x="257" y="94"/>
                  </a:lnTo>
                  <a:lnTo>
                    <a:pt x="251" y="92"/>
                  </a:lnTo>
                  <a:lnTo>
                    <a:pt x="248" y="90"/>
                  </a:lnTo>
                  <a:lnTo>
                    <a:pt x="244" y="87"/>
                  </a:lnTo>
                  <a:lnTo>
                    <a:pt x="240" y="90"/>
                  </a:lnTo>
                  <a:lnTo>
                    <a:pt x="237" y="92"/>
                  </a:lnTo>
                  <a:lnTo>
                    <a:pt x="231" y="94"/>
                  </a:lnTo>
                  <a:lnTo>
                    <a:pt x="226" y="92"/>
                  </a:lnTo>
                  <a:lnTo>
                    <a:pt x="222" y="90"/>
                  </a:lnTo>
                  <a:lnTo>
                    <a:pt x="218" y="92"/>
                  </a:lnTo>
                  <a:lnTo>
                    <a:pt x="213" y="94"/>
                  </a:lnTo>
                  <a:lnTo>
                    <a:pt x="207" y="92"/>
                  </a:lnTo>
                  <a:lnTo>
                    <a:pt x="204" y="90"/>
                  </a:lnTo>
                  <a:lnTo>
                    <a:pt x="200" y="87"/>
                  </a:lnTo>
                  <a:lnTo>
                    <a:pt x="196" y="90"/>
                  </a:lnTo>
                  <a:lnTo>
                    <a:pt x="193" y="92"/>
                  </a:lnTo>
                  <a:lnTo>
                    <a:pt x="187" y="94"/>
                  </a:lnTo>
                  <a:lnTo>
                    <a:pt x="183" y="92"/>
                  </a:lnTo>
                  <a:lnTo>
                    <a:pt x="178" y="90"/>
                  </a:lnTo>
                  <a:lnTo>
                    <a:pt x="174" y="92"/>
                  </a:lnTo>
                  <a:lnTo>
                    <a:pt x="171" y="94"/>
                  </a:lnTo>
                  <a:lnTo>
                    <a:pt x="165" y="92"/>
                  </a:lnTo>
                  <a:lnTo>
                    <a:pt x="160" y="90"/>
                  </a:lnTo>
                  <a:lnTo>
                    <a:pt x="158" y="87"/>
                  </a:lnTo>
                  <a:lnTo>
                    <a:pt x="154" y="90"/>
                  </a:lnTo>
                  <a:lnTo>
                    <a:pt x="150" y="92"/>
                  </a:lnTo>
                  <a:lnTo>
                    <a:pt x="145" y="94"/>
                  </a:lnTo>
                  <a:lnTo>
                    <a:pt x="139" y="92"/>
                  </a:lnTo>
                  <a:lnTo>
                    <a:pt x="136" y="90"/>
                  </a:lnTo>
                  <a:lnTo>
                    <a:pt x="132" y="92"/>
                  </a:lnTo>
                  <a:lnTo>
                    <a:pt x="127" y="94"/>
                  </a:lnTo>
                  <a:lnTo>
                    <a:pt x="123" y="92"/>
                  </a:lnTo>
                  <a:lnTo>
                    <a:pt x="117" y="90"/>
                  </a:lnTo>
                  <a:lnTo>
                    <a:pt x="115" y="87"/>
                  </a:lnTo>
                  <a:lnTo>
                    <a:pt x="112" y="90"/>
                  </a:lnTo>
                  <a:lnTo>
                    <a:pt x="106" y="92"/>
                  </a:lnTo>
                  <a:lnTo>
                    <a:pt x="103" y="94"/>
                  </a:lnTo>
                  <a:lnTo>
                    <a:pt x="95" y="92"/>
                  </a:lnTo>
                  <a:lnTo>
                    <a:pt x="92" y="88"/>
                  </a:lnTo>
                  <a:lnTo>
                    <a:pt x="88" y="85"/>
                  </a:lnTo>
                  <a:lnTo>
                    <a:pt x="86" y="79"/>
                  </a:lnTo>
                  <a:lnTo>
                    <a:pt x="88" y="74"/>
                  </a:lnTo>
                  <a:lnTo>
                    <a:pt x="92" y="68"/>
                  </a:lnTo>
                  <a:lnTo>
                    <a:pt x="95" y="66"/>
                  </a:lnTo>
                  <a:lnTo>
                    <a:pt x="101" y="65"/>
                  </a:lnTo>
                  <a:lnTo>
                    <a:pt x="99" y="63"/>
                  </a:lnTo>
                  <a:lnTo>
                    <a:pt x="101" y="57"/>
                  </a:lnTo>
                  <a:lnTo>
                    <a:pt x="104" y="52"/>
                  </a:lnTo>
                  <a:lnTo>
                    <a:pt x="108" y="50"/>
                  </a:lnTo>
                  <a:lnTo>
                    <a:pt x="115" y="48"/>
                  </a:lnTo>
                  <a:lnTo>
                    <a:pt x="121" y="50"/>
                  </a:lnTo>
                  <a:lnTo>
                    <a:pt x="125" y="52"/>
                  </a:lnTo>
                  <a:lnTo>
                    <a:pt x="128" y="57"/>
                  </a:lnTo>
                  <a:lnTo>
                    <a:pt x="130" y="63"/>
                  </a:lnTo>
                  <a:lnTo>
                    <a:pt x="130" y="65"/>
                  </a:lnTo>
                  <a:lnTo>
                    <a:pt x="132" y="65"/>
                  </a:lnTo>
                  <a:lnTo>
                    <a:pt x="136" y="66"/>
                  </a:lnTo>
                  <a:lnTo>
                    <a:pt x="139" y="65"/>
                  </a:lnTo>
                  <a:lnTo>
                    <a:pt x="143" y="65"/>
                  </a:lnTo>
                  <a:lnTo>
                    <a:pt x="143" y="63"/>
                  </a:lnTo>
                  <a:lnTo>
                    <a:pt x="143" y="57"/>
                  </a:lnTo>
                  <a:lnTo>
                    <a:pt x="147" y="52"/>
                  </a:lnTo>
                  <a:lnTo>
                    <a:pt x="152" y="50"/>
                  </a:lnTo>
                  <a:lnTo>
                    <a:pt x="158" y="48"/>
                  </a:lnTo>
                  <a:lnTo>
                    <a:pt x="163" y="50"/>
                  </a:lnTo>
                  <a:lnTo>
                    <a:pt x="169" y="52"/>
                  </a:lnTo>
                  <a:lnTo>
                    <a:pt x="171" y="57"/>
                  </a:lnTo>
                  <a:lnTo>
                    <a:pt x="172" y="63"/>
                  </a:lnTo>
                  <a:lnTo>
                    <a:pt x="172" y="65"/>
                  </a:lnTo>
                  <a:lnTo>
                    <a:pt x="176" y="65"/>
                  </a:lnTo>
                  <a:lnTo>
                    <a:pt x="178" y="66"/>
                  </a:lnTo>
                  <a:lnTo>
                    <a:pt x="182" y="65"/>
                  </a:lnTo>
                  <a:lnTo>
                    <a:pt x="185" y="65"/>
                  </a:lnTo>
                  <a:lnTo>
                    <a:pt x="185" y="63"/>
                  </a:lnTo>
                  <a:lnTo>
                    <a:pt x="187" y="57"/>
                  </a:lnTo>
                  <a:lnTo>
                    <a:pt x="189" y="54"/>
                  </a:lnTo>
                  <a:lnTo>
                    <a:pt x="187" y="54"/>
                  </a:lnTo>
                  <a:lnTo>
                    <a:pt x="183" y="54"/>
                  </a:lnTo>
                  <a:lnTo>
                    <a:pt x="178" y="50"/>
                  </a:lnTo>
                  <a:lnTo>
                    <a:pt x="174" y="46"/>
                  </a:lnTo>
                  <a:lnTo>
                    <a:pt x="171" y="48"/>
                  </a:lnTo>
                  <a:lnTo>
                    <a:pt x="165" y="46"/>
                  </a:lnTo>
                  <a:lnTo>
                    <a:pt x="160" y="44"/>
                  </a:lnTo>
                  <a:lnTo>
                    <a:pt x="158" y="41"/>
                  </a:lnTo>
                  <a:lnTo>
                    <a:pt x="154" y="44"/>
                  </a:lnTo>
                  <a:lnTo>
                    <a:pt x="150" y="46"/>
                  </a:lnTo>
                  <a:lnTo>
                    <a:pt x="145" y="48"/>
                  </a:lnTo>
                  <a:lnTo>
                    <a:pt x="139" y="46"/>
                  </a:lnTo>
                  <a:lnTo>
                    <a:pt x="136" y="44"/>
                  </a:lnTo>
                  <a:lnTo>
                    <a:pt x="132" y="46"/>
                  </a:lnTo>
                  <a:lnTo>
                    <a:pt x="127" y="48"/>
                  </a:lnTo>
                  <a:lnTo>
                    <a:pt x="123" y="46"/>
                  </a:lnTo>
                  <a:lnTo>
                    <a:pt x="117" y="44"/>
                  </a:lnTo>
                  <a:lnTo>
                    <a:pt x="115" y="41"/>
                  </a:lnTo>
                  <a:lnTo>
                    <a:pt x="112" y="44"/>
                  </a:lnTo>
                  <a:lnTo>
                    <a:pt x="106" y="46"/>
                  </a:lnTo>
                  <a:lnTo>
                    <a:pt x="103" y="48"/>
                  </a:lnTo>
                  <a:lnTo>
                    <a:pt x="95" y="46"/>
                  </a:lnTo>
                  <a:lnTo>
                    <a:pt x="92" y="44"/>
                  </a:lnTo>
                  <a:lnTo>
                    <a:pt x="88" y="39"/>
                  </a:lnTo>
                  <a:lnTo>
                    <a:pt x="86" y="33"/>
                  </a:lnTo>
                  <a:lnTo>
                    <a:pt x="88" y="28"/>
                  </a:lnTo>
                  <a:lnTo>
                    <a:pt x="92" y="22"/>
                  </a:lnTo>
                  <a:lnTo>
                    <a:pt x="95" y="20"/>
                  </a:lnTo>
                  <a:lnTo>
                    <a:pt x="101" y="19"/>
                  </a:lnTo>
                  <a:lnTo>
                    <a:pt x="99" y="17"/>
                  </a:lnTo>
                  <a:lnTo>
                    <a:pt x="101" y="11"/>
                  </a:lnTo>
                  <a:lnTo>
                    <a:pt x="104" y="8"/>
                  </a:lnTo>
                  <a:lnTo>
                    <a:pt x="108" y="4"/>
                  </a:lnTo>
                  <a:lnTo>
                    <a:pt x="115" y="2"/>
                  </a:lnTo>
                  <a:close/>
                  <a:moveTo>
                    <a:pt x="3582" y="0"/>
                  </a:moveTo>
                  <a:lnTo>
                    <a:pt x="3580" y="4"/>
                  </a:lnTo>
                  <a:lnTo>
                    <a:pt x="3574" y="8"/>
                  </a:lnTo>
                  <a:lnTo>
                    <a:pt x="3571" y="8"/>
                  </a:lnTo>
                  <a:lnTo>
                    <a:pt x="3565" y="8"/>
                  </a:lnTo>
                  <a:lnTo>
                    <a:pt x="3562" y="4"/>
                  </a:lnTo>
                  <a:lnTo>
                    <a:pt x="3556" y="8"/>
                  </a:lnTo>
                  <a:lnTo>
                    <a:pt x="3552" y="8"/>
                  </a:lnTo>
                  <a:lnTo>
                    <a:pt x="3556" y="11"/>
                  </a:lnTo>
                  <a:lnTo>
                    <a:pt x="3558" y="15"/>
                  </a:lnTo>
                  <a:lnTo>
                    <a:pt x="3560" y="20"/>
                  </a:lnTo>
                  <a:lnTo>
                    <a:pt x="3560" y="22"/>
                  </a:lnTo>
                  <a:lnTo>
                    <a:pt x="3563" y="22"/>
                  </a:lnTo>
                  <a:lnTo>
                    <a:pt x="3567" y="22"/>
                  </a:lnTo>
                  <a:lnTo>
                    <a:pt x="3567" y="20"/>
                  </a:lnTo>
                  <a:lnTo>
                    <a:pt x="3569" y="15"/>
                  </a:lnTo>
                  <a:lnTo>
                    <a:pt x="3573" y="9"/>
                  </a:lnTo>
                  <a:lnTo>
                    <a:pt x="3576" y="6"/>
                  </a:lnTo>
                  <a:lnTo>
                    <a:pt x="3582" y="6"/>
                  </a:lnTo>
                  <a:lnTo>
                    <a:pt x="3589" y="6"/>
                  </a:lnTo>
                  <a:lnTo>
                    <a:pt x="3593" y="9"/>
                  </a:lnTo>
                  <a:lnTo>
                    <a:pt x="3596" y="15"/>
                  </a:lnTo>
                  <a:lnTo>
                    <a:pt x="3598" y="20"/>
                  </a:lnTo>
                  <a:lnTo>
                    <a:pt x="3596" y="22"/>
                  </a:lnTo>
                  <a:lnTo>
                    <a:pt x="3600" y="22"/>
                  </a:lnTo>
                  <a:lnTo>
                    <a:pt x="3604" y="24"/>
                  </a:lnTo>
                  <a:lnTo>
                    <a:pt x="3607" y="22"/>
                  </a:lnTo>
                  <a:lnTo>
                    <a:pt x="3611" y="22"/>
                  </a:lnTo>
                  <a:lnTo>
                    <a:pt x="3611" y="20"/>
                  </a:lnTo>
                  <a:lnTo>
                    <a:pt x="3611" y="15"/>
                  </a:lnTo>
                  <a:lnTo>
                    <a:pt x="3615" y="9"/>
                  </a:lnTo>
                  <a:lnTo>
                    <a:pt x="3620" y="6"/>
                  </a:lnTo>
                  <a:lnTo>
                    <a:pt x="3626" y="6"/>
                  </a:lnTo>
                  <a:lnTo>
                    <a:pt x="3631" y="6"/>
                  </a:lnTo>
                  <a:lnTo>
                    <a:pt x="3637" y="9"/>
                  </a:lnTo>
                  <a:lnTo>
                    <a:pt x="3639" y="15"/>
                  </a:lnTo>
                  <a:lnTo>
                    <a:pt x="3641" y="20"/>
                  </a:lnTo>
                  <a:lnTo>
                    <a:pt x="3641" y="22"/>
                  </a:lnTo>
                  <a:lnTo>
                    <a:pt x="3644" y="22"/>
                  </a:lnTo>
                  <a:lnTo>
                    <a:pt x="3646" y="24"/>
                  </a:lnTo>
                  <a:lnTo>
                    <a:pt x="3650" y="22"/>
                  </a:lnTo>
                  <a:lnTo>
                    <a:pt x="3653" y="22"/>
                  </a:lnTo>
                  <a:lnTo>
                    <a:pt x="3653" y="20"/>
                  </a:lnTo>
                  <a:lnTo>
                    <a:pt x="3653" y="15"/>
                  </a:lnTo>
                  <a:lnTo>
                    <a:pt x="3657" y="9"/>
                  </a:lnTo>
                  <a:lnTo>
                    <a:pt x="3663" y="6"/>
                  </a:lnTo>
                  <a:lnTo>
                    <a:pt x="3668" y="6"/>
                  </a:lnTo>
                  <a:lnTo>
                    <a:pt x="3674" y="6"/>
                  </a:lnTo>
                  <a:lnTo>
                    <a:pt x="3679" y="9"/>
                  </a:lnTo>
                  <a:lnTo>
                    <a:pt x="3681" y="15"/>
                  </a:lnTo>
                  <a:lnTo>
                    <a:pt x="3683" y="20"/>
                  </a:lnTo>
                  <a:lnTo>
                    <a:pt x="3683" y="22"/>
                  </a:lnTo>
                  <a:lnTo>
                    <a:pt x="3686" y="22"/>
                  </a:lnTo>
                  <a:lnTo>
                    <a:pt x="3688" y="24"/>
                  </a:lnTo>
                  <a:lnTo>
                    <a:pt x="3692" y="22"/>
                  </a:lnTo>
                  <a:lnTo>
                    <a:pt x="3696" y="22"/>
                  </a:lnTo>
                  <a:lnTo>
                    <a:pt x="3696" y="20"/>
                  </a:lnTo>
                  <a:lnTo>
                    <a:pt x="3697" y="15"/>
                  </a:lnTo>
                  <a:lnTo>
                    <a:pt x="3699" y="9"/>
                  </a:lnTo>
                  <a:lnTo>
                    <a:pt x="3705" y="6"/>
                  </a:lnTo>
                  <a:lnTo>
                    <a:pt x="3710" y="6"/>
                  </a:lnTo>
                  <a:lnTo>
                    <a:pt x="3716" y="6"/>
                  </a:lnTo>
                  <a:lnTo>
                    <a:pt x="3721" y="9"/>
                  </a:lnTo>
                  <a:lnTo>
                    <a:pt x="3725" y="15"/>
                  </a:lnTo>
                  <a:lnTo>
                    <a:pt x="3725" y="20"/>
                  </a:lnTo>
                  <a:lnTo>
                    <a:pt x="3725" y="22"/>
                  </a:lnTo>
                  <a:lnTo>
                    <a:pt x="3729" y="22"/>
                  </a:lnTo>
                  <a:lnTo>
                    <a:pt x="3732" y="24"/>
                  </a:lnTo>
                  <a:lnTo>
                    <a:pt x="3734" y="22"/>
                  </a:lnTo>
                  <a:lnTo>
                    <a:pt x="3738" y="22"/>
                  </a:lnTo>
                  <a:lnTo>
                    <a:pt x="3738" y="20"/>
                  </a:lnTo>
                  <a:lnTo>
                    <a:pt x="3740" y="15"/>
                  </a:lnTo>
                  <a:lnTo>
                    <a:pt x="3743" y="9"/>
                  </a:lnTo>
                  <a:lnTo>
                    <a:pt x="3747" y="6"/>
                  </a:lnTo>
                  <a:lnTo>
                    <a:pt x="3753" y="6"/>
                  </a:lnTo>
                  <a:lnTo>
                    <a:pt x="3760" y="6"/>
                  </a:lnTo>
                  <a:lnTo>
                    <a:pt x="3764" y="9"/>
                  </a:lnTo>
                  <a:lnTo>
                    <a:pt x="3767" y="15"/>
                  </a:lnTo>
                  <a:lnTo>
                    <a:pt x="3769" y="20"/>
                  </a:lnTo>
                  <a:lnTo>
                    <a:pt x="3769" y="22"/>
                  </a:lnTo>
                  <a:lnTo>
                    <a:pt x="3771" y="22"/>
                  </a:lnTo>
                  <a:lnTo>
                    <a:pt x="3775" y="24"/>
                  </a:lnTo>
                  <a:lnTo>
                    <a:pt x="3778" y="22"/>
                  </a:lnTo>
                  <a:lnTo>
                    <a:pt x="3782" y="22"/>
                  </a:lnTo>
                  <a:lnTo>
                    <a:pt x="3782" y="20"/>
                  </a:lnTo>
                  <a:lnTo>
                    <a:pt x="3784" y="15"/>
                  </a:lnTo>
                  <a:lnTo>
                    <a:pt x="3786" y="9"/>
                  </a:lnTo>
                  <a:lnTo>
                    <a:pt x="3791" y="6"/>
                  </a:lnTo>
                  <a:lnTo>
                    <a:pt x="3797" y="6"/>
                  </a:lnTo>
                  <a:lnTo>
                    <a:pt x="3802" y="6"/>
                  </a:lnTo>
                  <a:lnTo>
                    <a:pt x="3808" y="9"/>
                  </a:lnTo>
                  <a:lnTo>
                    <a:pt x="3811" y="15"/>
                  </a:lnTo>
                  <a:lnTo>
                    <a:pt x="3811" y="20"/>
                  </a:lnTo>
                  <a:lnTo>
                    <a:pt x="3811" y="22"/>
                  </a:lnTo>
                  <a:lnTo>
                    <a:pt x="3815" y="22"/>
                  </a:lnTo>
                  <a:lnTo>
                    <a:pt x="3819" y="24"/>
                  </a:lnTo>
                  <a:lnTo>
                    <a:pt x="3821" y="22"/>
                  </a:lnTo>
                  <a:lnTo>
                    <a:pt x="3824" y="22"/>
                  </a:lnTo>
                  <a:lnTo>
                    <a:pt x="3824" y="20"/>
                  </a:lnTo>
                  <a:lnTo>
                    <a:pt x="3826" y="15"/>
                  </a:lnTo>
                  <a:lnTo>
                    <a:pt x="3828" y="9"/>
                  </a:lnTo>
                  <a:lnTo>
                    <a:pt x="3833" y="6"/>
                  </a:lnTo>
                  <a:lnTo>
                    <a:pt x="3839" y="6"/>
                  </a:lnTo>
                  <a:lnTo>
                    <a:pt x="3844" y="6"/>
                  </a:lnTo>
                  <a:lnTo>
                    <a:pt x="3850" y="9"/>
                  </a:lnTo>
                  <a:lnTo>
                    <a:pt x="3854" y="15"/>
                  </a:lnTo>
                  <a:lnTo>
                    <a:pt x="3854" y="20"/>
                  </a:lnTo>
                  <a:lnTo>
                    <a:pt x="3854" y="22"/>
                  </a:lnTo>
                  <a:lnTo>
                    <a:pt x="3857" y="22"/>
                  </a:lnTo>
                  <a:lnTo>
                    <a:pt x="3861" y="24"/>
                  </a:lnTo>
                  <a:lnTo>
                    <a:pt x="3865" y="22"/>
                  </a:lnTo>
                  <a:lnTo>
                    <a:pt x="3866" y="22"/>
                  </a:lnTo>
                  <a:lnTo>
                    <a:pt x="3866" y="20"/>
                  </a:lnTo>
                  <a:lnTo>
                    <a:pt x="3868" y="15"/>
                  </a:lnTo>
                  <a:lnTo>
                    <a:pt x="3872" y="9"/>
                  </a:lnTo>
                  <a:lnTo>
                    <a:pt x="3876" y="6"/>
                  </a:lnTo>
                  <a:lnTo>
                    <a:pt x="3883" y="6"/>
                  </a:lnTo>
                  <a:lnTo>
                    <a:pt x="3889" y="6"/>
                  </a:lnTo>
                  <a:lnTo>
                    <a:pt x="3892" y="9"/>
                  </a:lnTo>
                  <a:lnTo>
                    <a:pt x="3896" y="15"/>
                  </a:lnTo>
                  <a:lnTo>
                    <a:pt x="3898" y="20"/>
                  </a:lnTo>
                  <a:lnTo>
                    <a:pt x="3898" y="22"/>
                  </a:lnTo>
                  <a:lnTo>
                    <a:pt x="3900" y="22"/>
                  </a:lnTo>
                  <a:lnTo>
                    <a:pt x="3903" y="24"/>
                  </a:lnTo>
                  <a:lnTo>
                    <a:pt x="3907" y="22"/>
                  </a:lnTo>
                  <a:lnTo>
                    <a:pt x="3911" y="22"/>
                  </a:lnTo>
                  <a:lnTo>
                    <a:pt x="3911" y="20"/>
                  </a:lnTo>
                  <a:lnTo>
                    <a:pt x="3911" y="15"/>
                  </a:lnTo>
                  <a:lnTo>
                    <a:pt x="3914" y="9"/>
                  </a:lnTo>
                  <a:lnTo>
                    <a:pt x="3920" y="6"/>
                  </a:lnTo>
                  <a:lnTo>
                    <a:pt x="3925" y="6"/>
                  </a:lnTo>
                  <a:lnTo>
                    <a:pt x="3931" y="6"/>
                  </a:lnTo>
                  <a:lnTo>
                    <a:pt x="3934" y="9"/>
                  </a:lnTo>
                  <a:lnTo>
                    <a:pt x="3938" y="15"/>
                  </a:lnTo>
                  <a:lnTo>
                    <a:pt x="3940" y="20"/>
                  </a:lnTo>
                  <a:lnTo>
                    <a:pt x="3940" y="22"/>
                  </a:lnTo>
                  <a:lnTo>
                    <a:pt x="3944" y="22"/>
                  </a:lnTo>
                  <a:lnTo>
                    <a:pt x="3945" y="24"/>
                  </a:lnTo>
                  <a:lnTo>
                    <a:pt x="3949" y="22"/>
                  </a:lnTo>
                  <a:lnTo>
                    <a:pt x="3953" y="22"/>
                  </a:lnTo>
                  <a:lnTo>
                    <a:pt x="3953" y="20"/>
                  </a:lnTo>
                  <a:lnTo>
                    <a:pt x="3955" y="15"/>
                  </a:lnTo>
                  <a:lnTo>
                    <a:pt x="3956" y="9"/>
                  </a:lnTo>
                  <a:lnTo>
                    <a:pt x="3962" y="6"/>
                  </a:lnTo>
                  <a:lnTo>
                    <a:pt x="3968" y="6"/>
                  </a:lnTo>
                  <a:lnTo>
                    <a:pt x="3973" y="6"/>
                  </a:lnTo>
                  <a:lnTo>
                    <a:pt x="3979" y="9"/>
                  </a:lnTo>
                  <a:lnTo>
                    <a:pt x="3982" y="15"/>
                  </a:lnTo>
                  <a:lnTo>
                    <a:pt x="3982" y="20"/>
                  </a:lnTo>
                  <a:lnTo>
                    <a:pt x="3982" y="22"/>
                  </a:lnTo>
                  <a:lnTo>
                    <a:pt x="3986" y="22"/>
                  </a:lnTo>
                  <a:lnTo>
                    <a:pt x="3990" y="24"/>
                  </a:lnTo>
                  <a:lnTo>
                    <a:pt x="3993" y="22"/>
                  </a:lnTo>
                  <a:lnTo>
                    <a:pt x="3997" y="22"/>
                  </a:lnTo>
                  <a:lnTo>
                    <a:pt x="3995" y="20"/>
                  </a:lnTo>
                  <a:lnTo>
                    <a:pt x="3997" y="15"/>
                  </a:lnTo>
                  <a:lnTo>
                    <a:pt x="4001" y="9"/>
                  </a:lnTo>
                  <a:lnTo>
                    <a:pt x="4004" y="6"/>
                  </a:lnTo>
                  <a:lnTo>
                    <a:pt x="4012" y="6"/>
                  </a:lnTo>
                  <a:lnTo>
                    <a:pt x="4017" y="6"/>
                  </a:lnTo>
                  <a:lnTo>
                    <a:pt x="4021" y="9"/>
                  </a:lnTo>
                  <a:lnTo>
                    <a:pt x="4024" y="15"/>
                  </a:lnTo>
                  <a:lnTo>
                    <a:pt x="4026" y="20"/>
                  </a:lnTo>
                  <a:lnTo>
                    <a:pt x="4026" y="22"/>
                  </a:lnTo>
                  <a:lnTo>
                    <a:pt x="4032" y="24"/>
                  </a:lnTo>
                  <a:lnTo>
                    <a:pt x="4035" y="20"/>
                  </a:lnTo>
                  <a:lnTo>
                    <a:pt x="4039" y="20"/>
                  </a:lnTo>
                  <a:lnTo>
                    <a:pt x="4039" y="19"/>
                  </a:lnTo>
                  <a:lnTo>
                    <a:pt x="4039" y="15"/>
                  </a:lnTo>
                  <a:lnTo>
                    <a:pt x="4041" y="11"/>
                  </a:lnTo>
                  <a:lnTo>
                    <a:pt x="4041" y="11"/>
                  </a:lnTo>
                  <a:lnTo>
                    <a:pt x="4037" y="11"/>
                  </a:lnTo>
                  <a:lnTo>
                    <a:pt x="4034" y="9"/>
                  </a:lnTo>
                  <a:lnTo>
                    <a:pt x="4030" y="6"/>
                  </a:lnTo>
                  <a:lnTo>
                    <a:pt x="4026" y="8"/>
                  </a:lnTo>
                  <a:lnTo>
                    <a:pt x="4023" y="8"/>
                  </a:lnTo>
                  <a:lnTo>
                    <a:pt x="4019" y="8"/>
                  </a:lnTo>
                  <a:lnTo>
                    <a:pt x="4013" y="4"/>
                  </a:lnTo>
                  <a:lnTo>
                    <a:pt x="4012" y="0"/>
                  </a:lnTo>
                  <a:lnTo>
                    <a:pt x="4008" y="4"/>
                  </a:lnTo>
                  <a:lnTo>
                    <a:pt x="4002" y="8"/>
                  </a:lnTo>
                  <a:lnTo>
                    <a:pt x="3999" y="8"/>
                  </a:lnTo>
                  <a:lnTo>
                    <a:pt x="3993" y="8"/>
                  </a:lnTo>
                  <a:lnTo>
                    <a:pt x="3990" y="4"/>
                  </a:lnTo>
                  <a:lnTo>
                    <a:pt x="3986" y="8"/>
                  </a:lnTo>
                  <a:lnTo>
                    <a:pt x="3980" y="8"/>
                  </a:lnTo>
                  <a:lnTo>
                    <a:pt x="3975" y="8"/>
                  </a:lnTo>
                  <a:lnTo>
                    <a:pt x="3971" y="4"/>
                  </a:lnTo>
                  <a:lnTo>
                    <a:pt x="3968" y="0"/>
                  </a:lnTo>
                  <a:lnTo>
                    <a:pt x="3964" y="4"/>
                  </a:lnTo>
                  <a:lnTo>
                    <a:pt x="3960" y="8"/>
                  </a:lnTo>
                  <a:lnTo>
                    <a:pt x="3955" y="8"/>
                  </a:lnTo>
                  <a:lnTo>
                    <a:pt x="3951" y="8"/>
                  </a:lnTo>
                  <a:lnTo>
                    <a:pt x="3945" y="4"/>
                  </a:lnTo>
                  <a:lnTo>
                    <a:pt x="3942" y="8"/>
                  </a:lnTo>
                  <a:lnTo>
                    <a:pt x="3938" y="8"/>
                  </a:lnTo>
                  <a:lnTo>
                    <a:pt x="3933" y="8"/>
                  </a:lnTo>
                  <a:lnTo>
                    <a:pt x="3927" y="4"/>
                  </a:lnTo>
                  <a:lnTo>
                    <a:pt x="3925" y="0"/>
                  </a:lnTo>
                  <a:lnTo>
                    <a:pt x="3922" y="4"/>
                  </a:lnTo>
                  <a:lnTo>
                    <a:pt x="3918" y="8"/>
                  </a:lnTo>
                  <a:lnTo>
                    <a:pt x="3912" y="8"/>
                  </a:lnTo>
                  <a:lnTo>
                    <a:pt x="3907" y="8"/>
                  </a:lnTo>
                  <a:lnTo>
                    <a:pt x="3903" y="6"/>
                  </a:lnTo>
                  <a:lnTo>
                    <a:pt x="3900" y="8"/>
                  </a:lnTo>
                  <a:lnTo>
                    <a:pt x="3894" y="8"/>
                  </a:lnTo>
                  <a:lnTo>
                    <a:pt x="3890" y="8"/>
                  </a:lnTo>
                  <a:lnTo>
                    <a:pt x="3885" y="4"/>
                  </a:lnTo>
                  <a:lnTo>
                    <a:pt x="3881" y="0"/>
                  </a:lnTo>
                  <a:lnTo>
                    <a:pt x="3879" y="4"/>
                  </a:lnTo>
                  <a:lnTo>
                    <a:pt x="3874" y="8"/>
                  </a:lnTo>
                  <a:lnTo>
                    <a:pt x="3870" y="8"/>
                  </a:lnTo>
                  <a:lnTo>
                    <a:pt x="3865" y="8"/>
                  </a:lnTo>
                  <a:lnTo>
                    <a:pt x="3861" y="4"/>
                  </a:lnTo>
                  <a:lnTo>
                    <a:pt x="3857" y="8"/>
                  </a:lnTo>
                  <a:lnTo>
                    <a:pt x="3852" y="8"/>
                  </a:lnTo>
                  <a:lnTo>
                    <a:pt x="3846" y="8"/>
                  </a:lnTo>
                  <a:lnTo>
                    <a:pt x="3843" y="4"/>
                  </a:lnTo>
                  <a:lnTo>
                    <a:pt x="3839" y="0"/>
                  </a:lnTo>
                  <a:lnTo>
                    <a:pt x="3835" y="4"/>
                  </a:lnTo>
                  <a:lnTo>
                    <a:pt x="3832" y="8"/>
                  </a:lnTo>
                  <a:lnTo>
                    <a:pt x="3826" y="8"/>
                  </a:lnTo>
                  <a:lnTo>
                    <a:pt x="3822" y="8"/>
                  </a:lnTo>
                  <a:lnTo>
                    <a:pt x="3819" y="6"/>
                  </a:lnTo>
                  <a:lnTo>
                    <a:pt x="3813" y="8"/>
                  </a:lnTo>
                  <a:lnTo>
                    <a:pt x="3810" y="8"/>
                  </a:lnTo>
                  <a:lnTo>
                    <a:pt x="3804" y="8"/>
                  </a:lnTo>
                  <a:lnTo>
                    <a:pt x="3800" y="4"/>
                  </a:lnTo>
                  <a:lnTo>
                    <a:pt x="3797" y="0"/>
                  </a:lnTo>
                  <a:lnTo>
                    <a:pt x="3793" y="4"/>
                  </a:lnTo>
                  <a:lnTo>
                    <a:pt x="3789" y="8"/>
                  </a:lnTo>
                  <a:lnTo>
                    <a:pt x="3784" y="8"/>
                  </a:lnTo>
                  <a:lnTo>
                    <a:pt x="3778" y="8"/>
                  </a:lnTo>
                  <a:lnTo>
                    <a:pt x="3775" y="4"/>
                  </a:lnTo>
                  <a:lnTo>
                    <a:pt x="3771" y="8"/>
                  </a:lnTo>
                  <a:lnTo>
                    <a:pt x="3765" y="8"/>
                  </a:lnTo>
                  <a:lnTo>
                    <a:pt x="3762" y="8"/>
                  </a:lnTo>
                  <a:lnTo>
                    <a:pt x="3756" y="4"/>
                  </a:lnTo>
                  <a:lnTo>
                    <a:pt x="3753" y="0"/>
                  </a:lnTo>
                  <a:lnTo>
                    <a:pt x="3751" y="4"/>
                  </a:lnTo>
                  <a:lnTo>
                    <a:pt x="3745" y="8"/>
                  </a:lnTo>
                  <a:lnTo>
                    <a:pt x="3742" y="8"/>
                  </a:lnTo>
                  <a:lnTo>
                    <a:pt x="3736" y="8"/>
                  </a:lnTo>
                  <a:lnTo>
                    <a:pt x="3732" y="4"/>
                  </a:lnTo>
                  <a:lnTo>
                    <a:pt x="3727" y="8"/>
                  </a:lnTo>
                  <a:lnTo>
                    <a:pt x="3723" y="8"/>
                  </a:lnTo>
                  <a:lnTo>
                    <a:pt x="3718" y="8"/>
                  </a:lnTo>
                  <a:lnTo>
                    <a:pt x="3714" y="4"/>
                  </a:lnTo>
                  <a:lnTo>
                    <a:pt x="3710" y="0"/>
                  </a:lnTo>
                  <a:lnTo>
                    <a:pt x="3707" y="4"/>
                  </a:lnTo>
                  <a:lnTo>
                    <a:pt x="3703" y="8"/>
                  </a:lnTo>
                  <a:lnTo>
                    <a:pt x="3697" y="8"/>
                  </a:lnTo>
                  <a:lnTo>
                    <a:pt x="3694" y="8"/>
                  </a:lnTo>
                  <a:lnTo>
                    <a:pt x="3688" y="6"/>
                  </a:lnTo>
                  <a:lnTo>
                    <a:pt x="3685" y="8"/>
                  </a:lnTo>
                  <a:lnTo>
                    <a:pt x="3681" y="8"/>
                  </a:lnTo>
                  <a:lnTo>
                    <a:pt x="3675" y="8"/>
                  </a:lnTo>
                  <a:lnTo>
                    <a:pt x="3672" y="4"/>
                  </a:lnTo>
                  <a:lnTo>
                    <a:pt x="3668" y="0"/>
                  </a:lnTo>
                  <a:lnTo>
                    <a:pt x="3664" y="4"/>
                  </a:lnTo>
                  <a:lnTo>
                    <a:pt x="3661" y="8"/>
                  </a:lnTo>
                  <a:lnTo>
                    <a:pt x="3655" y="8"/>
                  </a:lnTo>
                  <a:lnTo>
                    <a:pt x="3650" y="8"/>
                  </a:lnTo>
                  <a:lnTo>
                    <a:pt x="3646" y="4"/>
                  </a:lnTo>
                  <a:lnTo>
                    <a:pt x="3642" y="8"/>
                  </a:lnTo>
                  <a:lnTo>
                    <a:pt x="3637" y="8"/>
                  </a:lnTo>
                  <a:lnTo>
                    <a:pt x="3633" y="8"/>
                  </a:lnTo>
                  <a:lnTo>
                    <a:pt x="3628" y="4"/>
                  </a:lnTo>
                  <a:lnTo>
                    <a:pt x="3626" y="0"/>
                  </a:lnTo>
                  <a:lnTo>
                    <a:pt x="3622" y="4"/>
                  </a:lnTo>
                  <a:lnTo>
                    <a:pt x="3617" y="8"/>
                  </a:lnTo>
                  <a:lnTo>
                    <a:pt x="3613" y="8"/>
                  </a:lnTo>
                  <a:lnTo>
                    <a:pt x="3607" y="8"/>
                  </a:lnTo>
                  <a:lnTo>
                    <a:pt x="3604" y="6"/>
                  </a:lnTo>
                  <a:lnTo>
                    <a:pt x="3600" y="8"/>
                  </a:lnTo>
                  <a:lnTo>
                    <a:pt x="3595" y="8"/>
                  </a:lnTo>
                  <a:lnTo>
                    <a:pt x="3589" y="8"/>
                  </a:lnTo>
                  <a:lnTo>
                    <a:pt x="3585" y="4"/>
                  </a:lnTo>
                  <a:lnTo>
                    <a:pt x="35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3127"/>
            <p:cNvSpPr>
              <a:spLocks noEditPoints="1"/>
            </p:cNvSpPr>
            <p:nvPr/>
          </p:nvSpPr>
          <p:spPr bwMode="auto">
            <a:xfrm>
              <a:off x="2438401" y="2932113"/>
              <a:ext cx="3608388" cy="174625"/>
            </a:xfrm>
            <a:custGeom>
              <a:avLst/>
              <a:gdLst>
                <a:gd name="T0" fmla="*/ 2972 w 4546"/>
                <a:gd name="T1" fmla="*/ 90 h 221"/>
                <a:gd name="T2" fmla="*/ 2443 w 4546"/>
                <a:gd name="T3" fmla="*/ 94 h 221"/>
                <a:gd name="T4" fmla="*/ 1984 w 4546"/>
                <a:gd name="T5" fmla="*/ 99 h 221"/>
                <a:gd name="T6" fmla="*/ 3060 w 4546"/>
                <a:gd name="T7" fmla="*/ 88 h 221"/>
                <a:gd name="T8" fmla="*/ 2009 w 4546"/>
                <a:gd name="T9" fmla="*/ 88 h 221"/>
                <a:gd name="T10" fmla="*/ 143 w 4546"/>
                <a:gd name="T11" fmla="*/ 99 h 221"/>
                <a:gd name="T12" fmla="*/ 3543 w 4546"/>
                <a:gd name="T13" fmla="*/ 87 h 221"/>
                <a:gd name="T14" fmla="*/ 2340 w 4546"/>
                <a:gd name="T15" fmla="*/ 85 h 221"/>
                <a:gd name="T16" fmla="*/ 3323 w 4546"/>
                <a:gd name="T17" fmla="*/ 87 h 221"/>
                <a:gd name="T18" fmla="*/ 3505 w 4546"/>
                <a:gd name="T19" fmla="*/ 88 h 221"/>
                <a:gd name="T20" fmla="*/ 55 w 4546"/>
                <a:gd name="T21" fmla="*/ 77 h 221"/>
                <a:gd name="T22" fmla="*/ 2112 w 4546"/>
                <a:gd name="T23" fmla="*/ 59 h 221"/>
                <a:gd name="T24" fmla="*/ 2342 w 4546"/>
                <a:gd name="T25" fmla="*/ 44 h 221"/>
                <a:gd name="T26" fmla="*/ 2571 w 4546"/>
                <a:gd name="T27" fmla="*/ 59 h 221"/>
                <a:gd name="T28" fmla="*/ 2799 w 4546"/>
                <a:gd name="T29" fmla="*/ 59 h 221"/>
                <a:gd name="T30" fmla="*/ 2731 w 4546"/>
                <a:gd name="T31" fmla="*/ 127 h 221"/>
                <a:gd name="T32" fmla="*/ 2412 w 4546"/>
                <a:gd name="T33" fmla="*/ 129 h 221"/>
                <a:gd name="T34" fmla="*/ 2088 w 4546"/>
                <a:gd name="T35" fmla="*/ 127 h 221"/>
                <a:gd name="T36" fmla="*/ 207 w 4546"/>
                <a:gd name="T37" fmla="*/ 44 h 221"/>
                <a:gd name="T38" fmla="*/ 301 w 4546"/>
                <a:gd name="T39" fmla="*/ 133 h 221"/>
                <a:gd name="T40" fmla="*/ 119 w 4546"/>
                <a:gd name="T41" fmla="*/ 48 h 221"/>
                <a:gd name="T42" fmla="*/ 172 w 4546"/>
                <a:gd name="T43" fmla="*/ 9 h 221"/>
                <a:gd name="T44" fmla="*/ 2314 w 4546"/>
                <a:gd name="T45" fmla="*/ 17 h 221"/>
                <a:gd name="T46" fmla="*/ 2356 w 4546"/>
                <a:gd name="T47" fmla="*/ 15 h 221"/>
                <a:gd name="T48" fmla="*/ 2270 w 4546"/>
                <a:gd name="T49" fmla="*/ 11 h 221"/>
                <a:gd name="T50" fmla="*/ 3383 w 4546"/>
                <a:gd name="T51" fmla="*/ 17 h 221"/>
                <a:gd name="T52" fmla="*/ 3611 w 4546"/>
                <a:gd name="T53" fmla="*/ 15 h 221"/>
                <a:gd name="T54" fmla="*/ 3846 w 4546"/>
                <a:gd name="T55" fmla="*/ 2 h 221"/>
                <a:gd name="T56" fmla="*/ 4074 w 4546"/>
                <a:gd name="T57" fmla="*/ 19 h 221"/>
                <a:gd name="T58" fmla="*/ 4304 w 4546"/>
                <a:gd name="T59" fmla="*/ 9 h 221"/>
                <a:gd name="T60" fmla="*/ 4533 w 4546"/>
                <a:gd name="T61" fmla="*/ 20 h 221"/>
                <a:gd name="T62" fmla="*/ 4247 w 4546"/>
                <a:gd name="T63" fmla="*/ 50 h 221"/>
                <a:gd name="T64" fmla="*/ 3925 w 4546"/>
                <a:gd name="T65" fmla="*/ 39 h 221"/>
                <a:gd name="T66" fmla="*/ 3606 w 4546"/>
                <a:gd name="T67" fmla="*/ 42 h 221"/>
                <a:gd name="T68" fmla="*/ 3589 w 4546"/>
                <a:gd name="T69" fmla="*/ 44 h 221"/>
                <a:gd name="T70" fmla="*/ 3815 w 4546"/>
                <a:gd name="T71" fmla="*/ 61 h 221"/>
                <a:gd name="T72" fmla="*/ 4041 w 4546"/>
                <a:gd name="T73" fmla="*/ 54 h 221"/>
                <a:gd name="T74" fmla="*/ 4285 w 4546"/>
                <a:gd name="T75" fmla="*/ 57 h 221"/>
                <a:gd name="T76" fmla="*/ 4511 w 4546"/>
                <a:gd name="T77" fmla="*/ 74 h 221"/>
                <a:gd name="T78" fmla="*/ 4195 w 4546"/>
                <a:gd name="T79" fmla="*/ 94 h 221"/>
                <a:gd name="T80" fmla="*/ 3879 w 4546"/>
                <a:gd name="T81" fmla="*/ 87 h 221"/>
                <a:gd name="T82" fmla="*/ 3558 w 4546"/>
                <a:gd name="T83" fmla="*/ 88 h 221"/>
                <a:gd name="T84" fmla="*/ 3773 w 4546"/>
                <a:gd name="T85" fmla="*/ 105 h 221"/>
                <a:gd name="T86" fmla="*/ 3999 w 4546"/>
                <a:gd name="T87" fmla="*/ 96 h 221"/>
                <a:gd name="T88" fmla="*/ 4243 w 4546"/>
                <a:gd name="T89" fmla="*/ 99 h 221"/>
                <a:gd name="T90" fmla="*/ 4465 w 4546"/>
                <a:gd name="T91" fmla="*/ 107 h 221"/>
                <a:gd name="T92" fmla="*/ 4305 w 4546"/>
                <a:gd name="T93" fmla="*/ 173 h 221"/>
                <a:gd name="T94" fmla="*/ 3982 w 4546"/>
                <a:gd name="T95" fmla="*/ 177 h 221"/>
                <a:gd name="T96" fmla="*/ 3662 w 4546"/>
                <a:gd name="T97" fmla="*/ 175 h 221"/>
                <a:gd name="T98" fmla="*/ 3743 w 4546"/>
                <a:gd name="T99" fmla="*/ 179 h 221"/>
                <a:gd name="T100" fmla="*/ 3819 w 4546"/>
                <a:gd name="T101" fmla="*/ 215 h 221"/>
                <a:gd name="T102" fmla="*/ 3558 w 4546"/>
                <a:gd name="T103" fmla="*/ 177 h 221"/>
                <a:gd name="T104" fmla="*/ 3347 w 4546"/>
                <a:gd name="T105" fmla="*/ 149 h 221"/>
                <a:gd name="T106" fmla="*/ 3099 w 4546"/>
                <a:gd name="T107" fmla="*/ 190 h 221"/>
                <a:gd name="T108" fmla="*/ 3350 w 4546"/>
                <a:gd name="T109" fmla="*/ 195 h 221"/>
                <a:gd name="T110" fmla="*/ 3045 w 4546"/>
                <a:gd name="T111" fmla="*/ 215 h 221"/>
                <a:gd name="T112" fmla="*/ 3014 w 4546"/>
                <a:gd name="T113" fmla="*/ 145 h 221"/>
                <a:gd name="T114" fmla="*/ 2917 w 4546"/>
                <a:gd name="T115" fmla="*/ 122 h 221"/>
                <a:gd name="T116" fmla="*/ 3034 w 4546"/>
                <a:gd name="T117" fmla="*/ 44 h 221"/>
                <a:gd name="T118" fmla="*/ 3154 w 4546"/>
                <a:gd name="T119" fmla="*/ 90 h 221"/>
                <a:gd name="T120" fmla="*/ 3293 w 4546"/>
                <a:gd name="T121" fmla="*/ 131 h 221"/>
                <a:gd name="T122" fmla="*/ 3255 w 4546"/>
                <a:gd name="T123" fmla="*/ 59 h 221"/>
                <a:gd name="T124" fmla="*/ 3324 w 4546"/>
                <a:gd name="T125" fmla="*/ 3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6" h="221">
                  <a:moveTo>
                    <a:pt x="3583" y="125"/>
                  </a:moveTo>
                  <a:lnTo>
                    <a:pt x="3580" y="129"/>
                  </a:lnTo>
                  <a:lnTo>
                    <a:pt x="3576" y="133"/>
                  </a:lnTo>
                  <a:lnTo>
                    <a:pt x="3571" y="133"/>
                  </a:lnTo>
                  <a:lnTo>
                    <a:pt x="3567" y="133"/>
                  </a:lnTo>
                  <a:lnTo>
                    <a:pt x="3563" y="131"/>
                  </a:lnTo>
                  <a:lnTo>
                    <a:pt x="3560" y="133"/>
                  </a:lnTo>
                  <a:lnTo>
                    <a:pt x="3556" y="133"/>
                  </a:lnTo>
                  <a:lnTo>
                    <a:pt x="3552" y="133"/>
                  </a:lnTo>
                  <a:lnTo>
                    <a:pt x="3556" y="136"/>
                  </a:lnTo>
                  <a:lnTo>
                    <a:pt x="3560" y="140"/>
                  </a:lnTo>
                  <a:lnTo>
                    <a:pt x="3560" y="145"/>
                  </a:lnTo>
                  <a:lnTo>
                    <a:pt x="3560" y="147"/>
                  </a:lnTo>
                  <a:lnTo>
                    <a:pt x="3563" y="147"/>
                  </a:lnTo>
                  <a:lnTo>
                    <a:pt x="3567" y="149"/>
                  </a:lnTo>
                  <a:lnTo>
                    <a:pt x="3571" y="147"/>
                  </a:lnTo>
                  <a:lnTo>
                    <a:pt x="3574" y="147"/>
                  </a:lnTo>
                  <a:lnTo>
                    <a:pt x="3572" y="145"/>
                  </a:lnTo>
                  <a:lnTo>
                    <a:pt x="3574" y="140"/>
                  </a:lnTo>
                  <a:lnTo>
                    <a:pt x="3578" y="134"/>
                  </a:lnTo>
                  <a:lnTo>
                    <a:pt x="3582" y="133"/>
                  </a:lnTo>
                  <a:lnTo>
                    <a:pt x="3587" y="131"/>
                  </a:lnTo>
                  <a:lnTo>
                    <a:pt x="3585" y="129"/>
                  </a:lnTo>
                  <a:lnTo>
                    <a:pt x="3583" y="125"/>
                  </a:lnTo>
                  <a:close/>
                  <a:moveTo>
                    <a:pt x="268" y="88"/>
                  </a:moveTo>
                  <a:lnTo>
                    <a:pt x="264" y="90"/>
                  </a:lnTo>
                  <a:lnTo>
                    <a:pt x="261" y="92"/>
                  </a:lnTo>
                  <a:lnTo>
                    <a:pt x="257" y="94"/>
                  </a:lnTo>
                  <a:lnTo>
                    <a:pt x="255" y="94"/>
                  </a:lnTo>
                  <a:lnTo>
                    <a:pt x="259" y="98"/>
                  </a:lnTo>
                  <a:lnTo>
                    <a:pt x="259" y="103"/>
                  </a:lnTo>
                  <a:lnTo>
                    <a:pt x="259" y="103"/>
                  </a:lnTo>
                  <a:lnTo>
                    <a:pt x="262" y="105"/>
                  </a:lnTo>
                  <a:lnTo>
                    <a:pt x="266" y="107"/>
                  </a:lnTo>
                  <a:lnTo>
                    <a:pt x="270" y="105"/>
                  </a:lnTo>
                  <a:lnTo>
                    <a:pt x="273" y="103"/>
                  </a:lnTo>
                  <a:lnTo>
                    <a:pt x="273" y="103"/>
                  </a:lnTo>
                  <a:lnTo>
                    <a:pt x="275" y="98"/>
                  </a:lnTo>
                  <a:lnTo>
                    <a:pt x="277" y="94"/>
                  </a:lnTo>
                  <a:lnTo>
                    <a:pt x="281" y="90"/>
                  </a:lnTo>
                  <a:lnTo>
                    <a:pt x="275" y="90"/>
                  </a:lnTo>
                  <a:lnTo>
                    <a:pt x="272" y="90"/>
                  </a:lnTo>
                  <a:lnTo>
                    <a:pt x="268" y="88"/>
                  </a:lnTo>
                  <a:close/>
                  <a:moveTo>
                    <a:pt x="220" y="87"/>
                  </a:moveTo>
                  <a:lnTo>
                    <a:pt x="215" y="88"/>
                  </a:lnTo>
                  <a:lnTo>
                    <a:pt x="211" y="88"/>
                  </a:lnTo>
                  <a:lnTo>
                    <a:pt x="215" y="90"/>
                  </a:lnTo>
                  <a:lnTo>
                    <a:pt x="216" y="94"/>
                  </a:lnTo>
                  <a:lnTo>
                    <a:pt x="216" y="99"/>
                  </a:lnTo>
                  <a:lnTo>
                    <a:pt x="216" y="99"/>
                  </a:lnTo>
                  <a:lnTo>
                    <a:pt x="220" y="101"/>
                  </a:lnTo>
                  <a:lnTo>
                    <a:pt x="226" y="105"/>
                  </a:lnTo>
                  <a:lnTo>
                    <a:pt x="229" y="103"/>
                  </a:lnTo>
                  <a:lnTo>
                    <a:pt x="229" y="103"/>
                  </a:lnTo>
                  <a:lnTo>
                    <a:pt x="229" y="98"/>
                  </a:lnTo>
                  <a:lnTo>
                    <a:pt x="233" y="94"/>
                  </a:lnTo>
                  <a:lnTo>
                    <a:pt x="231" y="94"/>
                  </a:lnTo>
                  <a:lnTo>
                    <a:pt x="227" y="92"/>
                  </a:lnTo>
                  <a:lnTo>
                    <a:pt x="222" y="90"/>
                  </a:lnTo>
                  <a:lnTo>
                    <a:pt x="220" y="87"/>
                  </a:lnTo>
                  <a:close/>
                  <a:moveTo>
                    <a:pt x="2964" y="87"/>
                  </a:moveTo>
                  <a:lnTo>
                    <a:pt x="2961" y="88"/>
                  </a:lnTo>
                  <a:lnTo>
                    <a:pt x="2955" y="90"/>
                  </a:lnTo>
                  <a:lnTo>
                    <a:pt x="2953" y="88"/>
                  </a:lnTo>
                  <a:lnTo>
                    <a:pt x="2957" y="94"/>
                  </a:lnTo>
                  <a:lnTo>
                    <a:pt x="2957" y="99"/>
                  </a:lnTo>
                  <a:lnTo>
                    <a:pt x="2957" y="101"/>
                  </a:lnTo>
                  <a:lnTo>
                    <a:pt x="2961" y="101"/>
                  </a:lnTo>
                  <a:lnTo>
                    <a:pt x="2964" y="103"/>
                  </a:lnTo>
                  <a:lnTo>
                    <a:pt x="2966" y="101"/>
                  </a:lnTo>
                  <a:lnTo>
                    <a:pt x="2970" y="101"/>
                  </a:lnTo>
                  <a:lnTo>
                    <a:pt x="2970" y="99"/>
                  </a:lnTo>
                  <a:lnTo>
                    <a:pt x="2972" y="94"/>
                  </a:lnTo>
                  <a:lnTo>
                    <a:pt x="2975" y="88"/>
                  </a:lnTo>
                  <a:lnTo>
                    <a:pt x="2972" y="90"/>
                  </a:lnTo>
                  <a:lnTo>
                    <a:pt x="2968" y="88"/>
                  </a:lnTo>
                  <a:lnTo>
                    <a:pt x="2964" y="87"/>
                  </a:lnTo>
                  <a:close/>
                  <a:moveTo>
                    <a:pt x="3007" y="87"/>
                  </a:moveTo>
                  <a:lnTo>
                    <a:pt x="3003" y="88"/>
                  </a:lnTo>
                  <a:lnTo>
                    <a:pt x="2998" y="90"/>
                  </a:lnTo>
                  <a:lnTo>
                    <a:pt x="2996" y="88"/>
                  </a:lnTo>
                  <a:lnTo>
                    <a:pt x="2999" y="94"/>
                  </a:lnTo>
                  <a:lnTo>
                    <a:pt x="3001" y="99"/>
                  </a:lnTo>
                  <a:lnTo>
                    <a:pt x="2999" y="101"/>
                  </a:lnTo>
                  <a:lnTo>
                    <a:pt x="3003" y="101"/>
                  </a:lnTo>
                  <a:lnTo>
                    <a:pt x="3007" y="103"/>
                  </a:lnTo>
                  <a:lnTo>
                    <a:pt x="3010" y="101"/>
                  </a:lnTo>
                  <a:lnTo>
                    <a:pt x="3014" y="101"/>
                  </a:lnTo>
                  <a:lnTo>
                    <a:pt x="3012" y="99"/>
                  </a:lnTo>
                  <a:lnTo>
                    <a:pt x="3014" y="94"/>
                  </a:lnTo>
                  <a:lnTo>
                    <a:pt x="3018" y="88"/>
                  </a:lnTo>
                  <a:lnTo>
                    <a:pt x="3016" y="90"/>
                  </a:lnTo>
                  <a:lnTo>
                    <a:pt x="3010" y="88"/>
                  </a:lnTo>
                  <a:lnTo>
                    <a:pt x="3007" y="87"/>
                  </a:lnTo>
                  <a:close/>
                  <a:moveTo>
                    <a:pt x="2750" y="87"/>
                  </a:moveTo>
                  <a:lnTo>
                    <a:pt x="2746" y="88"/>
                  </a:lnTo>
                  <a:lnTo>
                    <a:pt x="2740" y="88"/>
                  </a:lnTo>
                  <a:lnTo>
                    <a:pt x="2739" y="88"/>
                  </a:lnTo>
                  <a:lnTo>
                    <a:pt x="2742" y="94"/>
                  </a:lnTo>
                  <a:lnTo>
                    <a:pt x="2742" y="99"/>
                  </a:lnTo>
                  <a:lnTo>
                    <a:pt x="2742" y="101"/>
                  </a:lnTo>
                  <a:lnTo>
                    <a:pt x="2746" y="101"/>
                  </a:lnTo>
                  <a:lnTo>
                    <a:pt x="2750" y="103"/>
                  </a:lnTo>
                  <a:lnTo>
                    <a:pt x="2751" y="101"/>
                  </a:lnTo>
                  <a:lnTo>
                    <a:pt x="2755" y="101"/>
                  </a:lnTo>
                  <a:lnTo>
                    <a:pt x="2755" y="99"/>
                  </a:lnTo>
                  <a:lnTo>
                    <a:pt x="2757" y="94"/>
                  </a:lnTo>
                  <a:lnTo>
                    <a:pt x="2761" y="88"/>
                  </a:lnTo>
                  <a:lnTo>
                    <a:pt x="2759" y="88"/>
                  </a:lnTo>
                  <a:lnTo>
                    <a:pt x="2753" y="88"/>
                  </a:lnTo>
                  <a:lnTo>
                    <a:pt x="2750" y="87"/>
                  </a:lnTo>
                  <a:close/>
                  <a:moveTo>
                    <a:pt x="2663" y="87"/>
                  </a:moveTo>
                  <a:lnTo>
                    <a:pt x="2660" y="88"/>
                  </a:lnTo>
                  <a:lnTo>
                    <a:pt x="2656" y="88"/>
                  </a:lnTo>
                  <a:lnTo>
                    <a:pt x="2654" y="88"/>
                  </a:lnTo>
                  <a:lnTo>
                    <a:pt x="2656" y="94"/>
                  </a:lnTo>
                  <a:lnTo>
                    <a:pt x="2658" y="99"/>
                  </a:lnTo>
                  <a:lnTo>
                    <a:pt x="2658" y="101"/>
                  </a:lnTo>
                  <a:lnTo>
                    <a:pt x="2661" y="101"/>
                  </a:lnTo>
                  <a:lnTo>
                    <a:pt x="2663" y="103"/>
                  </a:lnTo>
                  <a:lnTo>
                    <a:pt x="2667" y="101"/>
                  </a:lnTo>
                  <a:lnTo>
                    <a:pt x="2671" y="101"/>
                  </a:lnTo>
                  <a:lnTo>
                    <a:pt x="2671" y="99"/>
                  </a:lnTo>
                  <a:lnTo>
                    <a:pt x="2671" y="94"/>
                  </a:lnTo>
                  <a:lnTo>
                    <a:pt x="2674" y="88"/>
                  </a:lnTo>
                  <a:lnTo>
                    <a:pt x="2672" y="88"/>
                  </a:lnTo>
                  <a:lnTo>
                    <a:pt x="2669" y="88"/>
                  </a:lnTo>
                  <a:lnTo>
                    <a:pt x="2663" y="87"/>
                  </a:lnTo>
                  <a:close/>
                  <a:moveTo>
                    <a:pt x="2535" y="87"/>
                  </a:moveTo>
                  <a:lnTo>
                    <a:pt x="2531" y="88"/>
                  </a:lnTo>
                  <a:lnTo>
                    <a:pt x="2525" y="88"/>
                  </a:lnTo>
                  <a:lnTo>
                    <a:pt x="2524" y="88"/>
                  </a:lnTo>
                  <a:lnTo>
                    <a:pt x="2527" y="94"/>
                  </a:lnTo>
                  <a:lnTo>
                    <a:pt x="2529" y="99"/>
                  </a:lnTo>
                  <a:lnTo>
                    <a:pt x="2529" y="101"/>
                  </a:lnTo>
                  <a:lnTo>
                    <a:pt x="2533" y="101"/>
                  </a:lnTo>
                  <a:lnTo>
                    <a:pt x="2535" y="103"/>
                  </a:lnTo>
                  <a:lnTo>
                    <a:pt x="2538" y="101"/>
                  </a:lnTo>
                  <a:lnTo>
                    <a:pt x="2542" y="101"/>
                  </a:lnTo>
                  <a:lnTo>
                    <a:pt x="2542" y="99"/>
                  </a:lnTo>
                  <a:lnTo>
                    <a:pt x="2542" y="94"/>
                  </a:lnTo>
                  <a:lnTo>
                    <a:pt x="2546" y="88"/>
                  </a:lnTo>
                  <a:lnTo>
                    <a:pt x="2544" y="88"/>
                  </a:lnTo>
                  <a:lnTo>
                    <a:pt x="2538" y="88"/>
                  </a:lnTo>
                  <a:lnTo>
                    <a:pt x="2535" y="87"/>
                  </a:lnTo>
                  <a:close/>
                  <a:moveTo>
                    <a:pt x="2450" y="87"/>
                  </a:moveTo>
                  <a:lnTo>
                    <a:pt x="2446" y="88"/>
                  </a:lnTo>
                  <a:lnTo>
                    <a:pt x="2441" y="88"/>
                  </a:lnTo>
                  <a:lnTo>
                    <a:pt x="2439" y="88"/>
                  </a:lnTo>
                  <a:lnTo>
                    <a:pt x="2443" y="94"/>
                  </a:lnTo>
                  <a:lnTo>
                    <a:pt x="2443" y="99"/>
                  </a:lnTo>
                  <a:lnTo>
                    <a:pt x="2443" y="101"/>
                  </a:lnTo>
                  <a:lnTo>
                    <a:pt x="2446" y="101"/>
                  </a:lnTo>
                  <a:lnTo>
                    <a:pt x="2450" y="103"/>
                  </a:lnTo>
                  <a:lnTo>
                    <a:pt x="2452" y="101"/>
                  </a:lnTo>
                  <a:lnTo>
                    <a:pt x="2456" y="101"/>
                  </a:lnTo>
                  <a:lnTo>
                    <a:pt x="2456" y="99"/>
                  </a:lnTo>
                  <a:lnTo>
                    <a:pt x="2457" y="94"/>
                  </a:lnTo>
                  <a:lnTo>
                    <a:pt x="2461" y="88"/>
                  </a:lnTo>
                  <a:lnTo>
                    <a:pt x="2457" y="88"/>
                  </a:lnTo>
                  <a:lnTo>
                    <a:pt x="2454" y="88"/>
                  </a:lnTo>
                  <a:lnTo>
                    <a:pt x="2450" y="87"/>
                  </a:lnTo>
                  <a:close/>
                  <a:moveTo>
                    <a:pt x="2322" y="87"/>
                  </a:moveTo>
                  <a:lnTo>
                    <a:pt x="2316" y="88"/>
                  </a:lnTo>
                  <a:lnTo>
                    <a:pt x="2312" y="88"/>
                  </a:lnTo>
                  <a:lnTo>
                    <a:pt x="2311" y="88"/>
                  </a:lnTo>
                  <a:lnTo>
                    <a:pt x="2314" y="94"/>
                  </a:lnTo>
                  <a:lnTo>
                    <a:pt x="2314" y="99"/>
                  </a:lnTo>
                  <a:lnTo>
                    <a:pt x="2314" y="101"/>
                  </a:lnTo>
                  <a:lnTo>
                    <a:pt x="2318" y="101"/>
                  </a:lnTo>
                  <a:lnTo>
                    <a:pt x="2322" y="103"/>
                  </a:lnTo>
                  <a:lnTo>
                    <a:pt x="2323" y="101"/>
                  </a:lnTo>
                  <a:lnTo>
                    <a:pt x="2327" y="101"/>
                  </a:lnTo>
                  <a:lnTo>
                    <a:pt x="2327" y="99"/>
                  </a:lnTo>
                  <a:lnTo>
                    <a:pt x="2329" y="94"/>
                  </a:lnTo>
                  <a:lnTo>
                    <a:pt x="2333" y="88"/>
                  </a:lnTo>
                  <a:lnTo>
                    <a:pt x="2329" y="88"/>
                  </a:lnTo>
                  <a:lnTo>
                    <a:pt x="2325" y="88"/>
                  </a:lnTo>
                  <a:lnTo>
                    <a:pt x="2322" y="87"/>
                  </a:lnTo>
                  <a:close/>
                  <a:moveTo>
                    <a:pt x="2191" y="87"/>
                  </a:moveTo>
                  <a:lnTo>
                    <a:pt x="2187" y="88"/>
                  </a:lnTo>
                  <a:lnTo>
                    <a:pt x="2182" y="88"/>
                  </a:lnTo>
                  <a:lnTo>
                    <a:pt x="2180" y="88"/>
                  </a:lnTo>
                  <a:lnTo>
                    <a:pt x="2184" y="94"/>
                  </a:lnTo>
                  <a:lnTo>
                    <a:pt x="2186" y="99"/>
                  </a:lnTo>
                  <a:lnTo>
                    <a:pt x="2186" y="101"/>
                  </a:lnTo>
                  <a:lnTo>
                    <a:pt x="2187" y="101"/>
                  </a:lnTo>
                  <a:lnTo>
                    <a:pt x="2191" y="103"/>
                  </a:lnTo>
                  <a:lnTo>
                    <a:pt x="2195" y="101"/>
                  </a:lnTo>
                  <a:lnTo>
                    <a:pt x="2198" y="101"/>
                  </a:lnTo>
                  <a:lnTo>
                    <a:pt x="2198" y="99"/>
                  </a:lnTo>
                  <a:lnTo>
                    <a:pt x="2198" y="94"/>
                  </a:lnTo>
                  <a:lnTo>
                    <a:pt x="2202" y="88"/>
                  </a:lnTo>
                  <a:lnTo>
                    <a:pt x="2200" y="88"/>
                  </a:lnTo>
                  <a:lnTo>
                    <a:pt x="2195" y="88"/>
                  </a:lnTo>
                  <a:lnTo>
                    <a:pt x="2191" y="87"/>
                  </a:lnTo>
                  <a:close/>
                  <a:moveTo>
                    <a:pt x="2107" y="87"/>
                  </a:moveTo>
                  <a:lnTo>
                    <a:pt x="2101" y="88"/>
                  </a:lnTo>
                  <a:lnTo>
                    <a:pt x="2097" y="88"/>
                  </a:lnTo>
                  <a:lnTo>
                    <a:pt x="2096" y="88"/>
                  </a:lnTo>
                  <a:lnTo>
                    <a:pt x="2099" y="94"/>
                  </a:lnTo>
                  <a:lnTo>
                    <a:pt x="2099" y="99"/>
                  </a:lnTo>
                  <a:lnTo>
                    <a:pt x="2099" y="101"/>
                  </a:lnTo>
                  <a:lnTo>
                    <a:pt x="2103" y="101"/>
                  </a:lnTo>
                  <a:lnTo>
                    <a:pt x="2107" y="103"/>
                  </a:lnTo>
                  <a:lnTo>
                    <a:pt x="2108" y="101"/>
                  </a:lnTo>
                  <a:lnTo>
                    <a:pt x="2112" y="101"/>
                  </a:lnTo>
                  <a:lnTo>
                    <a:pt x="2112" y="99"/>
                  </a:lnTo>
                  <a:lnTo>
                    <a:pt x="2114" y="94"/>
                  </a:lnTo>
                  <a:lnTo>
                    <a:pt x="2118" y="88"/>
                  </a:lnTo>
                  <a:lnTo>
                    <a:pt x="2114" y="88"/>
                  </a:lnTo>
                  <a:lnTo>
                    <a:pt x="2110" y="88"/>
                  </a:lnTo>
                  <a:lnTo>
                    <a:pt x="2107" y="87"/>
                  </a:lnTo>
                  <a:close/>
                  <a:moveTo>
                    <a:pt x="1976" y="87"/>
                  </a:moveTo>
                  <a:lnTo>
                    <a:pt x="1973" y="88"/>
                  </a:lnTo>
                  <a:lnTo>
                    <a:pt x="1969" y="88"/>
                  </a:lnTo>
                  <a:lnTo>
                    <a:pt x="1967" y="88"/>
                  </a:lnTo>
                  <a:lnTo>
                    <a:pt x="1969" y="94"/>
                  </a:lnTo>
                  <a:lnTo>
                    <a:pt x="1971" y="99"/>
                  </a:lnTo>
                  <a:lnTo>
                    <a:pt x="1971" y="101"/>
                  </a:lnTo>
                  <a:lnTo>
                    <a:pt x="1974" y="101"/>
                  </a:lnTo>
                  <a:lnTo>
                    <a:pt x="1976" y="103"/>
                  </a:lnTo>
                  <a:lnTo>
                    <a:pt x="1980" y="101"/>
                  </a:lnTo>
                  <a:lnTo>
                    <a:pt x="1984" y="101"/>
                  </a:lnTo>
                  <a:lnTo>
                    <a:pt x="1984" y="99"/>
                  </a:lnTo>
                  <a:lnTo>
                    <a:pt x="1985" y="94"/>
                  </a:lnTo>
                  <a:lnTo>
                    <a:pt x="1987" y="88"/>
                  </a:lnTo>
                  <a:lnTo>
                    <a:pt x="1985" y="88"/>
                  </a:lnTo>
                  <a:lnTo>
                    <a:pt x="1982" y="88"/>
                  </a:lnTo>
                  <a:lnTo>
                    <a:pt x="1976" y="87"/>
                  </a:lnTo>
                  <a:close/>
                  <a:moveTo>
                    <a:pt x="2707" y="87"/>
                  </a:moveTo>
                  <a:lnTo>
                    <a:pt x="2702" y="88"/>
                  </a:lnTo>
                  <a:lnTo>
                    <a:pt x="2698" y="88"/>
                  </a:lnTo>
                  <a:lnTo>
                    <a:pt x="2696" y="88"/>
                  </a:lnTo>
                  <a:lnTo>
                    <a:pt x="2698" y="94"/>
                  </a:lnTo>
                  <a:lnTo>
                    <a:pt x="2700" y="99"/>
                  </a:lnTo>
                  <a:lnTo>
                    <a:pt x="2700" y="101"/>
                  </a:lnTo>
                  <a:lnTo>
                    <a:pt x="2704" y="101"/>
                  </a:lnTo>
                  <a:lnTo>
                    <a:pt x="2707" y="103"/>
                  </a:lnTo>
                  <a:lnTo>
                    <a:pt x="2709" y="101"/>
                  </a:lnTo>
                  <a:lnTo>
                    <a:pt x="2713" y="101"/>
                  </a:lnTo>
                  <a:lnTo>
                    <a:pt x="2713" y="99"/>
                  </a:lnTo>
                  <a:lnTo>
                    <a:pt x="2715" y="94"/>
                  </a:lnTo>
                  <a:lnTo>
                    <a:pt x="2718" y="88"/>
                  </a:lnTo>
                  <a:lnTo>
                    <a:pt x="2715" y="88"/>
                  </a:lnTo>
                  <a:lnTo>
                    <a:pt x="2711" y="88"/>
                  </a:lnTo>
                  <a:lnTo>
                    <a:pt x="2707" y="87"/>
                  </a:lnTo>
                  <a:close/>
                  <a:moveTo>
                    <a:pt x="2492" y="87"/>
                  </a:moveTo>
                  <a:lnTo>
                    <a:pt x="2489" y="88"/>
                  </a:lnTo>
                  <a:lnTo>
                    <a:pt x="2483" y="88"/>
                  </a:lnTo>
                  <a:lnTo>
                    <a:pt x="2481" y="88"/>
                  </a:lnTo>
                  <a:lnTo>
                    <a:pt x="2485" y="94"/>
                  </a:lnTo>
                  <a:lnTo>
                    <a:pt x="2487" y="99"/>
                  </a:lnTo>
                  <a:lnTo>
                    <a:pt x="2485" y="101"/>
                  </a:lnTo>
                  <a:lnTo>
                    <a:pt x="2489" y="101"/>
                  </a:lnTo>
                  <a:lnTo>
                    <a:pt x="2492" y="103"/>
                  </a:lnTo>
                  <a:lnTo>
                    <a:pt x="2496" y="101"/>
                  </a:lnTo>
                  <a:lnTo>
                    <a:pt x="2500" y="101"/>
                  </a:lnTo>
                  <a:lnTo>
                    <a:pt x="2500" y="99"/>
                  </a:lnTo>
                  <a:lnTo>
                    <a:pt x="2500" y="94"/>
                  </a:lnTo>
                  <a:lnTo>
                    <a:pt x="2503" y="88"/>
                  </a:lnTo>
                  <a:lnTo>
                    <a:pt x="2502" y="88"/>
                  </a:lnTo>
                  <a:lnTo>
                    <a:pt x="2496" y="88"/>
                  </a:lnTo>
                  <a:lnTo>
                    <a:pt x="2492" y="87"/>
                  </a:lnTo>
                  <a:close/>
                  <a:moveTo>
                    <a:pt x="2149" y="87"/>
                  </a:moveTo>
                  <a:lnTo>
                    <a:pt x="2145" y="88"/>
                  </a:lnTo>
                  <a:lnTo>
                    <a:pt x="2140" y="88"/>
                  </a:lnTo>
                  <a:lnTo>
                    <a:pt x="2138" y="88"/>
                  </a:lnTo>
                  <a:lnTo>
                    <a:pt x="2142" y="94"/>
                  </a:lnTo>
                  <a:lnTo>
                    <a:pt x="2142" y="99"/>
                  </a:lnTo>
                  <a:lnTo>
                    <a:pt x="2142" y="101"/>
                  </a:lnTo>
                  <a:lnTo>
                    <a:pt x="2145" y="101"/>
                  </a:lnTo>
                  <a:lnTo>
                    <a:pt x="2149" y="103"/>
                  </a:lnTo>
                  <a:lnTo>
                    <a:pt x="2153" y="101"/>
                  </a:lnTo>
                  <a:lnTo>
                    <a:pt x="2154" y="101"/>
                  </a:lnTo>
                  <a:lnTo>
                    <a:pt x="2154" y="99"/>
                  </a:lnTo>
                  <a:lnTo>
                    <a:pt x="2156" y="94"/>
                  </a:lnTo>
                  <a:lnTo>
                    <a:pt x="2160" y="88"/>
                  </a:lnTo>
                  <a:lnTo>
                    <a:pt x="2158" y="88"/>
                  </a:lnTo>
                  <a:lnTo>
                    <a:pt x="2153" y="88"/>
                  </a:lnTo>
                  <a:lnTo>
                    <a:pt x="2149" y="87"/>
                  </a:lnTo>
                  <a:close/>
                  <a:moveTo>
                    <a:pt x="244" y="87"/>
                  </a:moveTo>
                  <a:lnTo>
                    <a:pt x="242" y="88"/>
                  </a:lnTo>
                  <a:lnTo>
                    <a:pt x="244" y="87"/>
                  </a:lnTo>
                  <a:lnTo>
                    <a:pt x="246" y="88"/>
                  </a:lnTo>
                  <a:lnTo>
                    <a:pt x="244" y="87"/>
                  </a:lnTo>
                  <a:close/>
                  <a:moveTo>
                    <a:pt x="3049" y="87"/>
                  </a:moveTo>
                  <a:lnTo>
                    <a:pt x="3045" y="88"/>
                  </a:lnTo>
                  <a:lnTo>
                    <a:pt x="3040" y="90"/>
                  </a:lnTo>
                  <a:lnTo>
                    <a:pt x="3038" y="88"/>
                  </a:lnTo>
                  <a:lnTo>
                    <a:pt x="3042" y="94"/>
                  </a:lnTo>
                  <a:lnTo>
                    <a:pt x="3043" y="99"/>
                  </a:lnTo>
                  <a:lnTo>
                    <a:pt x="3043" y="101"/>
                  </a:lnTo>
                  <a:lnTo>
                    <a:pt x="3045" y="101"/>
                  </a:lnTo>
                  <a:lnTo>
                    <a:pt x="3049" y="103"/>
                  </a:lnTo>
                  <a:lnTo>
                    <a:pt x="3053" y="101"/>
                  </a:lnTo>
                  <a:lnTo>
                    <a:pt x="3056" y="99"/>
                  </a:lnTo>
                  <a:lnTo>
                    <a:pt x="3056" y="99"/>
                  </a:lnTo>
                  <a:lnTo>
                    <a:pt x="3056" y="94"/>
                  </a:lnTo>
                  <a:lnTo>
                    <a:pt x="3060" y="88"/>
                  </a:lnTo>
                  <a:lnTo>
                    <a:pt x="3058" y="88"/>
                  </a:lnTo>
                  <a:lnTo>
                    <a:pt x="3054" y="88"/>
                  </a:lnTo>
                  <a:lnTo>
                    <a:pt x="3049" y="87"/>
                  </a:lnTo>
                  <a:close/>
                  <a:moveTo>
                    <a:pt x="2792" y="87"/>
                  </a:moveTo>
                  <a:lnTo>
                    <a:pt x="2788" y="88"/>
                  </a:lnTo>
                  <a:lnTo>
                    <a:pt x="2783" y="88"/>
                  </a:lnTo>
                  <a:lnTo>
                    <a:pt x="2781" y="88"/>
                  </a:lnTo>
                  <a:lnTo>
                    <a:pt x="2784" y="94"/>
                  </a:lnTo>
                  <a:lnTo>
                    <a:pt x="2786" y="99"/>
                  </a:lnTo>
                  <a:lnTo>
                    <a:pt x="2784" y="101"/>
                  </a:lnTo>
                  <a:lnTo>
                    <a:pt x="2788" y="101"/>
                  </a:lnTo>
                  <a:lnTo>
                    <a:pt x="2792" y="103"/>
                  </a:lnTo>
                  <a:lnTo>
                    <a:pt x="2795" y="101"/>
                  </a:lnTo>
                  <a:lnTo>
                    <a:pt x="2799" y="101"/>
                  </a:lnTo>
                  <a:lnTo>
                    <a:pt x="2799" y="99"/>
                  </a:lnTo>
                  <a:lnTo>
                    <a:pt x="2799" y="94"/>
                  </a:lnTo>
                  <a:lnTo>
                    <a:pt x="2803" y="88"/>
                  </a:lnTo>
                  <a:lnTo>
                    <a:pt x="2801" y="88"/>
                  </a:lnTo>
                  <a:lnTo>
                    <a:pt x="2795" y="88"/>
                  </a:lnTo>
                  <a:lnTo>
                    <a:pt x="2792" y="87"/>
                  </a:lnTo>
                  <a:close/>
                  <a:moveTo>
                    <a:pt x="2577" y="87"/>
                  </a:moveTo>
                  <a:lnTo>
                    <a:pt x="2573" y="88"/>
                  </a:lnTo>
                  <a:lnTo>
                    <a:pt x="2570" y="88"/>
                  </a:lnTo>
                  <a:lnTo>
                    <a:pt x="2568" y="88"/>
                  </a:lnTo>
                  <a:lnTo>
                    <a:pt x="2570" y="94"/>
                  </a:lnTo>
                  <a:lnTo>
                    <a:pt x="2571" y="99"/>
                  </a:lnTo>
                  <a:lnTo>
                    <a:pt x="2571" y="101"/>
                  </a:lnTo>
                  <a:lnTo>
                    <a:pt x="2575" y="101"/>
                  </a:lnTo>
                  <a:lnTo>
                    <a:pt x="2577" y="103"/>
                  </a:lnTo>
                  <a:lnTo>
                    <a:pt x="2581" y="101"/>
                  </a:lnTo>
                  <a:lnTo>
                    <a:pt x="2584" y="101"/>
                  </a:lnTo>
                  <a:lnTo>
                    <a:pt x="2584" y="99"/>
                  </a:lnTo>
                  <a:lnTo>
                    <a:pt x="2586" y="94"/>
                  </a:lnTo>
                  <a:lnTo>
                    <a:pt x="2590" y="88"/>
                  </a:lnTo>
                  <a:lnTo>
                    <a:pt x="2586" y="88"/>
                  </a:lnTo>
                  <a:lnTo>
                    <a:pt x="2582" y="88"/>
                  </a:lnTo>
                  <a:lnTo>
                    <a:pt x="2577" y="87"/>
                  </a:lnTo>
                  <a:close/>
                  <a:moveTo>
                    <a:pt x="2364" y="87"/>
                  </a:moveTo>
                  <a:lnTo>
                    <a:pt x="2360" y="88"/>
                  </a:lnTo>
                  <a:lnTo>
                    <a:pt x="2355" y="88"/>
                  </a:lnTo>
                  <a:lnTo>
                    <a:pt x="2353" y="88"/>
                  </a:lnTo>
                  <a:lnTo>
                    <a:pt x="2356" y="94"/>
                  </a:lnTo>
                  <a:lnTo>
                    <a:pt x="2356" y="99"/>
                  </a:lnTo>
                  <a:lnTo>
                    <a:pt x="2356" y="101"/>
                  </a:lnTo>
                  <a:lnTo>
                    <a:pt x="2360" y="101"/>
                  </a:lnTo>
                  <a:lnTo>
                    <a:pt x="2364" y="103"/>
                  </a:lnTo>
                  <a:lnTo>
                    <a:pt x="2367" y="101"/>
                  </a:lnTo>
                  <a:lnTo>
                    <a:pt x="2371" y="101"/>
                  </a:lnTo>
                  <a:lnTo>
                    <a:pt x="2369" y="99"/>
                  </a:lnTo>
                  <a:lnTo>
                    <a:pt x="2371" y="94"/>
                  </a:lnTo>
                  <a:lnTo>
                    <a:pt x="2375" y="88"/>
                  </a:lnTo>
                  <a:lnTo>
                    <a:pt x="2373" y="88"/>
                  </a:lnTo>
                  <a:lnTo>
                    <a:pt x="2367" y="88"/>
                  </a:lnTo>
                  <a:lnTo>
                    <a:pt x="2364" y="87"/>
                  </a:lnTo>
                  <a:close/>
                  <a:moveTo>
                    <a:pt x="2233" y="87"/>
                  </a:moveTo>
                  <a:lnTo>
                    <a:pt x="2230" y="88"/>
                  </a:lnTo>
                  <a:lnTo>
                    <a:pt x="2224" y="88"/>
                  </a:lnTo>
                  <a:lnTo>
                    <a:pt x="2222" y="88"/>
                  </a:lnTo>
                  <a:lnTo>
                    <a:pt x="2226" y="94"/>
                  </a:lnTo>
                  <a:lnTo>
                    <a:pt x="2228" y="99"/>
                  </a:lnTo>
                  <a:lnTo>
                    <a:pt x="2228" y="101"/>
                  </a:lnTo>
                  <a:lnTo>
                    <a:pt x="2232" y="101"/>
                  </a:lnTo>
                  <a:lnTo>
                    <a:pt x="2233" y="103"/>
                  </a:lnTo>
                  <a:lnTo>
                    <a:pt x="2237" y="101"/>
                  </a:lnTo>
                  <a:lnTo>
                    <a:pt x="2241" y="101"/>
                  </a:lnTo>
                  <a:lnTo>
                    <a:pt x="2241" y="99"/>
                  </a:lnTo>
                  <a:lnTo>
                    <a:pt x="2243" y="94"/>
                  </a:lnTo>
                  <a:lnTo>
                    <a:pt x="2244" y="88"/>
                  </a:lnTo>
                  <a:lnTo>
                    <a:pt x="2243" y="88"/>
                  </a:lnTo>
                  <a:lnTo>
                    <a:pt x="2239" y="88"/>
                  </a:lnTo>
                  <a:lnTo>
                    <a:pt x="2233" y="87"/>
                  </a:lnTo>
                  <a:close/>
                  <a:moveTo>
                    <a:pt x="2020" y="87"/>
                  </a:moveTo>
                  <a:lnTo>
                    <a:pt x="2015" y="88"/>
                  </a:lnTo>
                  <a:lnTo>
                    <a:pt x="2011" y="88"/>
                  </a:lnTo>
                  <a:lnTo>
                    <a:pt x="2009" y="88"/>
                  </a:lnTo>
                  <a:lnTo>
                    <a:pt x="2013" y="94"/>
                  </a:lnTo>
                  <a:lnTo>
                    <a:pt x="2013" y="99"/>
                  </a:lnTo>
                  <a:lnTo>
                    <a:pt x="2013" y="101"/>
                  </a:lnTo>
                  <a:lnTo>
                    <a:pt x="2017" y="101"/>
                  </a:lnTo>
                  <a:lnTo>
                    <a:pt x="2020" y="103"/>
                  </a:lnTo>
                  <a:lnTo>
                    <a:pt x="2022" y="101"/>
                  </a:lnTo>
                  <a:lnTo>
                    <a:pt x="2026" y="101"/>
                  </a:lnTo>
                  <a:lnTo>
                    <a:pt x="2026" y="99"/>
                  </a:lnTo>
                  <a:lnTo>
                    <a:pt x="2028" y="94"/>
                  </a:lnTo>
                  <a:lnTo>
                    <a:pt x="2031" y="88"/>
                  </a:lnTo>
                  <a:lnTo>
                    <a:pt x="2029" y="88"/>
                  </a:lnTo>
                  <a:lnTo>
                    <a:pt x="2024" y="88"/>
                  </a:lnTo>
                  <a:lnTo>
                    <a:pt x="2020" y="87"/>
                  </a:lnTo>
                  <a:close/>
                  <a:moveTo>
                    <a:pt x="2621" y="87"/>
                  </a:moveTo>
                  <a:lnTo>
                    <a:pt x="2617" y="88"/>
                  </a:lnTo>
                  <a:lnTo>
                    <a:pt x="2612" y="88"/>
                  </a:lnTo>
                  <a:lnTo>
                    <a:pt x="2610" y="88"/>
                  </a:lnTo>
                  <a:lnTo>
                    <a:pt x="2614" y="94"/>
                  </a:lnTo>
                  <a:lnTo>
                    <a:pt x="2614" y="99"/>
                  </a:lnTo>
                  <a:lnTo>
                    <a:pt x="2614" y="101"/>
                  </a:lnTo>
                  <a:lnTo>
                    <a:pt x="2617" y="101"/>
                  </a:lnTo>
                  <a:lnTo>
                    <a:pt x="2621" y="103"/>
                  </a:lnTo>
                  <a:lnTo>
                    <a:pt x="2625" y="101"/>
                  </a:lnTo>
                  <a:lnTo>
                    <a:pt x="2628" y="101"/>
                  </a:lnTo>
                  <a:lnTo>
                    <a:pt x="2628" y="99"/>
                  </a:lnTo>
                  <a:lnTo>
                    <a:pt x="2628" y="94"/>
                  </a:lnTo>
                  <a:lnTo>
                    <a:pt x="2632" y="88"/>
                  </a:lnTo>
                  <a:lnTo>
                    <a:pt x="2630" y="88"/>
                  </a:lnTo>
                  <a:lnTo>
                    <a:pt x="2625" y="88"/>
                  </a:lnTo>
                  <a:lnTo>
                    <a:pt x="2621" y="87"/>
                  </a:lnTo>
                  <a:close/>
                  <a:moveTo>
                    <a:pt x="2406" y="87"/>
                  </a:moveTo>
                  <a:lnTo>
                    <a:pt x="2402" y="88"/>
                  </a:lnTo>
                  <a:lnTo>
                    <a:pt x="2397" y="88"/>
                  </a:lnTo>
                  <a:lnTo>
                    <a:pt x="2395" y="88"/>
                  </a:lnTo>
                  <a:lnTo>
                    <a:pt x="2399" y="94"/>
                  </a:lnTo>
                  <a:lnTo>
                    <a:pt x="2401" y="99"/>
                  </a:lnTo>
                  <a:lnTo>
                    <a:pt x="2401" y="101"/>
                  </a:lnTo>
                  <a:lnTo>
                    <a:pt x="2404" y="101"/>
                  </a:lnTo>
                  <a:lnTo>
                    <a:pt x="2406" y="103"/>
                  </a:lnTo>
                  <a:lnTo>
                    <a:pt x="2410" y="101"/>
                  </a:lnTo>
                  <a:lnTo>
                    <a:pt x="2413" y="101"/>
                  </a:lnTo>
                  <a:lnTo>
                    <a:pt x="2413" y="99"/>
                  </a:lnTo>
                  <a:lnTo>
                    <a:pt x="2415" y="94"/>
                  </a:lnTo>
                  <a:lnTo>
                    <a:pt x="2419" y="88"/>
                  </a:lnTo>
                  <a:lnTo>
                    <a:pt x="2415" y="88"/>
                  </a:lnTo>
                  <a:lnTo>
                    <a:pt x="2412" y="88"/>
                  </a:lnTo>
                  <a:lnTo>
                    <a:pt x="2406" y="87"/>
                  </a:lnTo>
                  <a:close/>
                  <a:moveTo>
                    <a:pt x="2063" y="87"/>
                  </a:moveTo>
                  <a:lnTo>
                    <a:pt x="2059" y="88"/>
                  </a:lnTo>
                  <a:lnTo>
                    <a:pt x="2053" y="88"/>
                  </a:lnTo>
                  <a:lnTo>
                    <a:pt x="2052" y="88"/>
                  </a:lnTo>
                  <a:lnTo>
                    <a:pt x="2055" y="94"/>
                  </a:lnTo>
                  <a:lnTo>
                    <a:pt x="2057" y="99"/>
                  </a:lnTo>
                  <a:lnTo>
                    <a:pt x="2057" y="101"/>
                  </a:lnTo>
                  <a:lnTo>
                    <a:pt x="2059" y="101"/>
                  </a:lnTo>
                  <a:lnTo>
                    <a:pt x="2063" y="103"/>
                  </a:lnTo>
                  <a:lnTo>
                    <a:pt x="2066" y="101"/>
                  </a:lnTo>
                  <a:lnTo>
                    <a:pt x="2070" y="101"/>
                  </a:lnTo>
                  <a:lnTo>
                    <a:pt x="2070" y="99"/>
                  </a:lnTo>
                  <a:lnTo>
                    <a:pt x="2072" y="94"/>
                  </a:lnTo>
                  <a:lnTo>
                    <a:pt x="2074" y="88"/>
                  </a:lnTo>
                  <a:lnTo>
                    <a:pt x="2072" y="88"/>
                  </a:lnTo>
                  <a:lnTo>
                    <a:pt x="2066" y="88"/>
                  </a:lnTo>
                  <a:lnTo>
                    <a:pt x="2063" y="87"/>
                  </a:lnTo>
                  <a:close/>
                  <a:moveTo>
                    <a:pt x="137" y="87"/>
                  </a:moveTo>
                  <a:lnTo>
                    <a:pt x="136" y="88"/>
                  </a:lnTo>
                  <a:lnTo>
                    <a:pt x="132" y="90"/>
                  </a:lnTo>
                  <a:lnTo>
                    <a:pt x="126" y="92"/>
                  </a:lnTo>
                  <a:lnTo>
                    <a:pt x="130" y="96"/>
                  </a:lnTo>
                  <a:lnTo>
                    <a:pt x="130" y="103"/>
                  </a:lnTo>
                  <a:lnTo>
                    <a:pt x="130" y="103"/>
                  </a:lnTo>
                  <a:lnTo>
                    <a:pt x="136" y="105"/>
                  </a:lnTo>
                  <a:lnTo>
                    <a:pt x="139" y="101"/>
                  </a:lnTo>
                  <a:lnTo>
                    <a:pt x="145" y="99"/>
                  </a:lnTo>
                  <a:lnTo>
                    <a:pt x="143" y="99"/>
                  </a:lnTo>
                  <a:lnTo>
                    <a:pt x="145" y="94"/>
                  </a:lnTo>
                  <a:lnTo>
                    <a:pt x="147" y="90"/>
                  </a:lnTo>
                  <a:lnTo>
                    <a:pt x="148" y="88"/>
                  </a:lnTo>
                  <a:lnTo>
                    <a:pt x="147" y="88"/>
                  </a:lnTo>
                  <a:lnTo>
                    <a:pt x="141" y="88"/>
                  </a:lnTo>
                  <a:lnTo>
                    <a:pt x="137" y="87"/>
                  </a:lnTo>
                  <a:close/>
                  <a:moveTo>
                    <a:pt x="2277" y="85"/>
                  </a:moveTo>
                  <a:lnTo>
                    <a:pt x="2274" y="88"/>
                  </a:lnTo>
                  <a:lnTo>
                    <a:pt x="2268" y="88"/>
                  </a:lnTo>
                  <a:lnTo>
                    <a:pt x="2266" y="88"/>
                  </a:lnTo>
                  <a:lnTo>
                    <a:pt x="2270" y="94"/>
                  </a:lnTo>
                  <a:lnTo>
                    <a:pt x="2270" y="99"/>
                  </a:lnTo>
                  <a:lnTo>
                    <a:pt x="2270" y="101"/>
                  </a:lnTo>
                  <a:lnTo>
                    <a:pt x="2274" y="101"/>
                  </a:lnTo>
                  <a:lnTo>
                    <a:pt x="2277" y="103"/>
                  </a:lnTo>
                  <a:lnTo>
                    <a:pt x="2281" y="101"/>
                  </a:lnTo>
                  <a:lnTo>
                    <a:pt x="2285" y="101"/>
                  </a:lnTo>
                  <a:lnTo>
                    <a:pt x="2285" y="99"/>
                  </a:lnTo>
                  <a:lnTo>
                    <a:pt x="2287" y="94"/>
                  </a:lnTo>
                  <a:lnTo>
                    <a:pt x="2288" y="88"/>
                  </a:lnTo>
                  <a:lnTo>
                    <a:pt x="2287" y="88"/>
                  </a:lnTo>
                  <a:lnTo>
                    <a:pt x="2281" y="88"/>
                  </a:lnTo>
                  <a:lnTo>
                    <a:pt x="2277" y="85"/>
                  </a:lnTo>
                  <a:close/>
                  <a:moveTo>
                    <a:pt x="180" y="85"/>
                  </a:moveTo>
                  <a:lnTo>
                    <a:pt x="176" y="87"/>
                  </a:lnTo>
                  <a:lnTo>
                    <a:pt x="171" y="88"/>
                  </a:lnTo>
                  <a:lnTo>
                    <a:pt x="169" y="88"/>
                  </a:lnTo>
                  <a:lnTo>
                    <a:pt x="171" y="90"/>
                  </a:lnTo>
                  <a:lnTo>
                    <a:pt x="172" y="94"/>
                  </a:lnTo>
                  <a:lnTo>
                    <a:pt x="174" y="99"/>
                  </a:lnTo>
                  <a:lnTo>
                    <a:pt x="174" y="99"/>
                  </a:lnTo>
                  <a:lnTo>
                    <a:pt x="176" y="101"/>
                  </a:lnTo>
                  <a:lnTo>
                    <a:pt x="180" y="103"/>
                  </a:lnTo>
                  <a:lnTo>
                    <a:pt x="183" y="101"/>
                  </a:lnTo>
                  <a:lnTo>
                    <a:pt x="187" y="99"/>
                  </a:lnTo>
                  <a:lnTo>
                    <a:pt x="187" y="99"/>
                  </a:lnTo>
                  <a:lnTo>
                    <a:pt x="187" y="94"/>
                  </a:lnTo>
                  <a:lnTo>
                    <a:pt x="189" y="90"/>
                  </a:lnTo>
                  <a:lnTo>
                    <a:pt x="193" y="88"/>
                  </a:lnTo>
                  <a:lnTo>
                    <a:pt x="189" y="88"/>
                  </a:lnTo>
                  <a:lnTo>
                    <a:pt x="183" y="87"/>
                  </a:lnTo>
                  <a:lnTo>
                    <a:pt x="180" y="85"/>
                  </a:lnTo>
                  <a:close/>
                  <a:moveTo>
                    <a:pt x="114" y="85"/>
                  </a:moveTo>
                  <a:lnTo>
                    <a:pt x="110" y="88"/>
                  </a:lnTo>
                  <a:lnTo>
                    <a:pt x="115" y="87"/>
                  </a:lnTo>
                  <a:lnTo>
                    <a:pt x="114" y="85"/>
                  </a:lnTo>
                  <a:close/>
                  <a:moveTo>
                    <a:pt x="288" y="83"/>
                  </a:moveTo>
                  <a:lnTo>
                    <a:pt x="286" y="87"/>
                  </a:lnTo>
                  <a:lnTo>
                    <a:pt x="284" y="88"/>
                  </a:lnTo>
                  <a:lnTo>
                    <a:pt x="288" y="87"/>
                  </a:lnTo>
                  <a:lnTo>
                    <a:pt x="294" y="88"/>
                  </a:lnTo>
                  <a:lnTo>
                    <a:pt x="290" y="87"/>
                  </a:lnTo>
                  <a:lnTo>
                    <a:pt x="288" y="83"/>
                  </a:lnTo>
                  <a:close/>
                  <a:moveTo>
                    <a:pt x="3539" y="83"/>
                  </a:moveTo>
                  <a:lnTo>
                    <a:pt x="3538" y="87"/>
                  </a:lnTo>
                  <a:lnTo>
                    <a:pt x="3532" y="88"/>
                  </a:lnTo>
                  <a:lnTo>
                    <a:pt x="3528" y="90"/>
                  </a:lnTo>
                  <a:lnTo>
                    <a:pt x="3523" y="88"/>
                  </a:lnTo>
                  <a:lnTo>
                    <a:pt x="3519" y="87"/>
                  </a:lnTo>
                  <a:lnTo>
                    <a:pt x="3516" y="88"/>
                  </a:lnTo>
                  <a:lnTo>
                    <a:pt x="3510" y="90"/>
                  </a:lnTo>
                  <a:lnTo>
                    <a:pt x="3506" y="88"/>
                  </a:lnTo>
                  <a:lnTo>
                    <a:pt x="3510" y="92"/>
                  </a:lnTo>
                  <a:lnTo>
                    <a:pt x="3514" y="96"/>
                  </a:lnTo>
                  <a:lnTo>
                    <a:pt x="3516" y="103"/>
                  </a:lnTo>
                  <a:lnTo>
                    <a:pt x="3516" y="103"/>
                  </a:lnTo>
                  <a:lnTo>
                    <a:pt x="3519" y="105"/>
                  </a:lnTo>
                  <a:lnTo>
                    <a:pt x="3521" y="107"/>
                  </a:lnTo>
                  <a:lnTo>
                    <a:pt x="3525" y="105"/>
                  </a:lnTo>
                  <a:lnTo>
                    <a:pt x="3528" y="103"/>
                  </a:lnTo>
                  <a:lnTo>
                    <a:pt x="3528" y="103"/>
                  </a:lnTo>
                  <a:lnTo>
                    <a:pt x="3530" y="96"/>
                  </a:lnTo>
                  <a:lnTo>
                    <a:pt x="3532" y="92"/>
                  </a:lnTo>
                  <a:lnTo>
                    <a:pt x="3538" y="88"/>
                  </a:lnTo>
                  <a:lnTo>
                    <a:pt x="3543" y="87"/>
                  </a:lnTo>
                  <a:lnTo>
                    <a:pt x="3547" y="88"/>
                  </a:lnTo>
                  <a:lnTo>
                    <a:pt x="3543" y="85"/>
                  </a:lnTo>
                  <a:lnTo>
                    <a:pt x="3539" y="83"/>
                  </a:lnTo>
                  <a:close/>
                  <a:moveTo>
                    <a:pt x="2985" y="83"/>
                  </a:moveTo>
                  <a:lnTo>
                    <a:pt x="2983" y="85"/>
                  </a:lnTo>
                  <a:lnTo>
                    <a:pt x="2985" y="85"/>
                  </a:lnTo>
                  <a:lnTo>
                    <a:pt x="2986" y="85"/>
                  </a:lnTo>
                  <a:lnTo>
                    <a:pt x="2985" y="83"/>
                  </a:lnTo>
                  <a:close/>
                  <a:moveTo>
                    <a:pt x="3027" y="83"/>
                  </a:moveTo>
                  <a:lnTo>
                    <a:pt x="3025" y="85"/>
                  </a:lnTo>
                  <a:lnTo>
                    <a:pt x="3029" y="85"/>
                  </a:lnTo>
                  <a:lnTo>
                    <a:pt x="3031" y="85"/>
                  </a:lnTo>
                  <a:lnTo>
                    <a:pt x="3027" y="83"/>
                  </a:lnTo>
                  <a:close/>
                  <a:moveTo>
                    <a:pt x="2942" y="83"/>
                  </a:moveTo>
                  <a:lnTo>
                    <a:pt x="2941" y="85"/>
                  </a:lnTo>
                  <a:lnTo>
                    <a:pt x="2942" y="85"/>
                  </a:lnTo>
                  <a:lnTo>
                    <a:pt x="2946" y="85"/>
                  </a:lnTo>
                  <a:lnTo>
                    <a:pt x="2942" y="83"/>
                  </a:lnTo>
                  <a:close/>
                  <a:moveTo>
                    <a:pt x="2727" y="81"/>
                  </a:moveTo>
                  <a:lnTo>
                    <a:pt x="2726" y="85"/>
                  </a:lnTo>
                  <a:lnTo>
                    <a:pt x="2727" y="85"/>
                  </a:lnTo>
                  <a:lnTo>
                    <a:pt x="2729" y="85"/>
                  </a:lnTo>
                  <a:lnTo>
                    <a:pt x="2727" y="81"/>
                  </a:lnTo>
                  <a:close/>
                  <a:moveTo>
                    <a:pt x="2685" y="81"/>
                  </a:moveTo>
                  <a:lnTo>
                    <a:pt x="2683" y="85"/>
                  </a:lnTo>
                  <a:lnTo>
                    <a:pt x="2685" y="85"/>
                  </a:lnTo>
                  <a:lnTo>
                    <a:pt x="2687" y="85"/>
                  </a:lnTo>
                  <a:lnTo>
                    <a:pt x="2685" y="81"/>
                  </a:lnTo>
                  <a:close/>
                  <a:moveTo>
                    <a:pt x="2814" y="81"/>
                  </a:moveTo>
                  <a:lnTo>
                    <a:pt x="2812" y="85"/>
                  </a:lnTo>
                  <a:lnTo>
                    <a:pt x="2814" y="85"/>
                  </a:lnTo>
                  <a:lnTo>
                    <a:pt x="2816" y="85"/>
                  </a:lnTo>
                  <a:lnTo>
                    <a:pt x="2814" y="81"/>
                  </a:lnTo>
                  <a:close/>
                  <a:moveTo>
                    <a:pt x="2770" y="81"/>
                  </a:moveTo>
                  <a:lnTo>
                    <a:pt x="2768" y="85"/>
                  </a:lnTo>
                  <a:lnTo>
                    <a:pt x="2770" y="85"/>
                  </a:lnTo>
                  <a:lnTo>
                    <a:pt x="2772" y="85"/>
                  </a:lnTo>
                  <a:lnTo>
                    <a:pt x="2770" y="81"/>
                  </a:lnTo>
                  <a:close/>
                  <a:moveTo>
                    <a:pt x="2643" y="81"/>
                  </a:moveTo>
                  <a:lnTo>
                    <a:pt x="2641" y="85"/>
                  </a:lnTo>
                  <a:lnTo>
                    <a:pt x="2643" y="85"/>
                  </a:lnTo>
                  <a:lnTo>
                    <a:pt x="2645" y="85"/>
                  </a:lnTo>
                  <a:lnTo>
                    <a:pt x="2643" y="81"/>
                  </a:lnTo>
                  <a:close/>
                  <a:moveTo>
                    <a:pt x="2599" y="81"/>
                  </a:moveTo>
                  <a:lnTo>
                    <a:pt x="2597" y="85"/>
                  </a:lnTo>
                  <a:lnTo>
                    <a:pt x="2599" y="85"/>
                  </a:lnTo>
                  <a:lnTo>
                    <a:pt x="2601" y="85"/>
                  </a:lnTo>
                  <a:lnTo>
                    <a:pt x="2599" y="81"/>
                  </a:lnTo>
                  <a:close/>
                  <a:moveTo>
                    <a:pt x="2557" y="81"/>
                  </a:moveTo>
                  <a:lnTo>
                    <a:pt x="2555" y="85"/>
                  </a:lnTo>
                  <a:lnTo>
                    <a:pt x="2557" y="85"/>
                  </a:lnTo>
                  <a:lnTo>
                    <a:pt x="2558" y="85"/>
                  </a:lnTo>
                  <a:lnTo>
                    <a:pt x="2557" y="81"/>
                  </a:lnTo>
                  <a:close/>
                  <a:moveTo>
                    <a:pt x="2514" y="81"/>
                  </a:moveTo>
                  <a:lnTo>
                    <a:pt x="2511" y="85"/>
                  </a:lnTo>
                  <a:lnTo>
                    <a:pt x="2514" y="85"/>
                  </a:lnTo>
                  <a:lnTo>
                    <a:pt x="2516" y="85"/>
                  </a:lnTo>
                  <a:lnTo>
                    <a:pt x="2514" y="81"/>
                  </a:lnTo>
                  <a:close/>
                  <a:moveTo>
                    <a:pt x="2470" y="81"/>
                  </a:moveTo>
                  <a:lnTo>
                    <a:pt x="2468" y="85"/>
                  </a:lnTo>
                  <a:lnTo>
                    <a:pt x="2470" y="85"/>
                  </a:lnTo>
                  <a:lnTo>
                    <a:pt x="2472" y="85"/>
                  </a:lnTo>
                  <a:lnTo>
                    <a:pt x="2470" y="81"/>
                  </a:lnTo>
                  <a:close/>
                  <a:moveTo>
                    <a:pt x="2428" y="81"/>
                  </a:moveTo>
                  <a:lnTo>
                    <a:pt x="2426" y="85"/>
                  </a:lnTo>
                  <a:lnTo>
                    <a:pt x="2428" y="85"/>
                  </a:lnTo>
                  <a:lnTo>
                    <a:pt x="2430" y="85"/>
                  </a:lnTo>
                  <a:lnTo>
                    <a:pt x="2428" y="81"/>
                  </a:lnTo>
                  <a:close/>
                  <a:moveTo>
                    <a:pt x="2386" y="81"/>
                  </a:moveTo>
                  <a:lnTo>
                    <a:pt x="2382" y="85"/>
                  </a:lnTo>
                  <a:lnTo>
                    <a:pt x="2386" y="85"/>
                  </a:lnTo>
                  <a:lnTo>
                    <a:pt x="2388" y="85"/>
                  </a:lnTo>
                  <a:lnTo>
                    <a:pt x="2386" y="81"/>
                  </a:lnTo>
                  <a:close/>
                  <a:moveTo>
                    <a:pt x="2342" y="81"/>
                  </a:moveTo>
                  <a:lnTo>
                    <a:pt x="2340" y="85"/>
                  </a:lnTo>
                  <a:lnTo>
                    <a:pt x="2342" y="85"/>
                  </a:lnTo>
                  <a:lnTo>
                    <a:pt x="2344" y="85"/>
                  </a:lnTo>
                  <a:lnTo>
                    <a:pt x="2342" y="81"/>
                  </a:lnTo>
                  <a:close/>
                  <a:moveTo>
                    <a:pt x="2299" y="81"/>
                  </a:moveTo>
                  <a:lnTo>
                    <a:pt x="2298" y="85"/>
                  </a:lnTo>
                  <a:lnTo>
                    <a:pt x="2299" y="85"/>
                  </a:lnTo>
                  <a:lnTo>
                    <a:pt x="2301" y="85"/>
                  </a:lnTo>
                  <a:lnTo>
                    <a:pt x="2299" y="81"/>
                  </a:lnTo>
                  <a:close/>
                  <a:moveTo>
                    <a:pt x="2255" y="81"/>
                  </a:moveTo>
                  <a:lnTo>
                    <a:pt x="2254" y="85"/>
                  </a:lnTo>
                  <a:lnTo>
                    <a:pt x="2255" y="85"/>
                  </a:lnTo>
                  <a:lnTo>
                    <a:pt x="2257" y="85"/>
                  </a:lnTo>
                  <a:lnTo>
                    <a:pt x="2255" y="81"/>
                  </a:lnTo>
                  <a:close/>
                  <a:moveTo>
                    <a:pt x="2213" y="81"/>
                  </a:moveTo>
                  <a:lnTo>
                    <a:pt x="2209" y="85"/>
                  </a:lnTo>
                  <a:lnTo>
                    <a:pt x="2213" y="85"/>
                  </a:lnTo>
                  <a:lnTo>
                    <a:pt x="2215" y="85"/>
                  </a:lnTo>
                  <a:lnTo>
                    <a:pt x="2213" y="81"/>
                  </a:lnTo>
                  <a:close/>
                  <a:moveTo>
                    <a:pt x="2169" y="81"/>
                  </a:moveTo>
                  <a:lnTo>
                    <a:pt x="2167" y="85"/>
                  </a:lnTo>
                  <a:lnTo>
                    <a:pt x="2171" y="85"/>
                  </a:lnTo>
                  <a:lnTo>
                    <a:pt x="2173" y="85"/>
                  </a:lnTo>
                  <a:lnTo>
                    <a:pt x="2169" y="81"/>
                  </a:lnTo>
                  <a:close/>
                  <a:moveTo>
                    <a:pt x="2127" y="81"/>
                  </a:moveTo>
                  <a:lnTo>
                    <a:pt x="2125" y="85"/>
                  </a:lnTo>
                  <a:lnTo>
                    <a:pt x="2127" y="85"/>
                  </a:lnTo>
                  <a:lnTo>
                    <a:pt x="2129" y="85"/>
                  </a:lnTo>
                  <a:lnTo>
                    <a:pt x="2127" y="81"/>
                  </a:lnTo>
                  <a:close/>
                  <a:moveTo>
                    <a:pt x="2085" y="81"/>
                  </a:moveTo>
                  <a:lnTo>
                    <a:pt x="2083" y="85"/>
                  </a:lnTo>
                  <a:lnTo>
                    <a:pt x="2085" y="85"/>
                  </a:lnTo>
                  <a:lnTo>
                    <a:pt x="2086" y="85"/>
                  </a:lnTo>
                  <a:lnTo>
                    <a:pt x="2085" y="81"/>
                  </a:lnTo>
                  <a:close/>
                  <a:moveTo>
                    <a:pt x="2040" y="81"/>
                  </a:moveTo>
                  <a:lnTo>
                    <a:pt x="2039" y="85"/>
                  </a:lnTo>
                  <a:lnTo>
                    <a:pt x="2040" y="85"/>
                  </a:lnTo>
                  <a:lnTo>
                    <a:pt x="2044" y="85"/>
                  </a:lnTo>
                  <a:lnTo>
                    <a:pt x="2040" y="81"/>
                  </a:lnTo>
                  <a:close/>
                  <a:moveTo>
                    <a:pt x="1998" y="81"/>
                  </a:moveTo>
                  <a:lnTo>
                    <a:pt x="1996" y="85"/>
                  </a:lnTo>
                  <a:lnTo>
                    <a:pt x="1998" y="85"/>
                  </a:lnTo>
                  <a:lnTo>
                    <a:pt x="2000" y="85"/>
                  </a:lnTo>
                  <a:lnTo>
                    <a:pt x="1998" y="81"/>
                  </a:lnTo>
                  <a:close/>
                  <a:moveTo>
                    <a:pt x="1956" y="81"/>
                  </a:moveTo>
                  <a:lnTo>
                    <a:pt x="1954" y="85"/>
                  </a:lnTo>
                  <a:lnTo>
                    <a:pt x="1956" y="85"/>
                  </a:lnTo>
                  <a:lnTo>
                    <a:pt x="1958" y="85"/>
                  </a:lnTo>
                  <a:lnTo>
                    <a:pt x="1956" y="81"/>
                  </a:lnTo>
                  <a:close/>
                  <a:moveTo>
                    <a:pt x="3071" y="81"/>
                  </a:moveTo>
                  <a:lnTo>
                    <a:pt x="3069" y="85"/>
                  </a:lnTo>
                  <a:lnTo>
                    <a:pt x="3071" y="85"/>
                  </a:lnTo>
                  <a:lnTo>
                    <a:pt x="3073" y="85"/>
                  </a:lnTo>
                  <a:lnTo>
                    <a:pt x="3071" y="81"/>
                  </a:lnTo>
                  <a:close/>
                  <a:moveTo>
                    <a:pt x="3411" y="81"/>
                  </a:moveTo>
                  <a:lnTo>
                    <a:pt x="3407" y="85"/>
                  </a:lnTo>
                  <a:lnTo>
                    <a:pt x="3403" y="88"/>
                  </a:lnTo>
                  <a:lnTo>
                    <a:pt x="3398" y="88"/>
                  </a:lnTo>
                  <a:lnTo>
                    <a:pt x="3394" y="88"/>
                  </a:lnTo>
                  <a:lnTo>
                    <a:pt x="3391" y="87"/>
                  </a:lnTo>
                  <a:lnTo>
                    <a:pt x="3385" y="88"/>
                  </a:lnTo>
                  <a:lnTo>
                    <a:pt x="3381" y="90"/>
                  </a:lnTo>
                  <a:lnTo>
                    <a:pt x="3376" y="88"/>
                  </a:lnTo>
                  <a:lnTo>
                    <a:pt x="3370" y="87"/>
                  </a:lnTo>
                  <a:lnTo>
                    <a:pt x="3369" y="83"/>
                  </a:lnTo>
                  <a:lnTo>
                    <a:pt x="3365" y="87"/>
                  </a:lnTo>
                  <a:lnTo>
                    <a:pt x="3361" y="88"/>
                  </a:lnTo>
                  <a:lnTo>
                    <a:pt x="3356" y="90"/>
                  </a:lnTo>
                  <a:lnTo>
                    <a:pt x="3350" y="88"/>
                  </a:lnTo>
                  <a:lnTo>
                    <a:pt x="3347" y="87"/>
                  </a:lnTo>
                  <a:lnTo>
                    <a:pt x="3343" y="88"/>
                  </a:lnTo>
                  <a:lnTo>
                    <a:pt x="3337" y="90"/>
                  </a:lnTo>
                  <a:lnTo>
                    <a:pt x="3332" y="88"/>
                  </a:lnTo>
                  <a:lnTo>
                    <a:pt x="3328" y="87"/>
                  </a:lnTo>
                  <a:lnTo>
                    <a:pt x="3324" y="83"/>
                  </a:lnTo>
                  <a:lnTo>
                    <a:pt x="3323" y="87"/>
                  </a:lnTo>
                  <a:lnTo>
                    <a:pt x="3317" y="88"/>
                  </a:lnTo>
                  <a:lnTo>
                    <a:pt x="3313" y="90"/>
                  </a:lnTo>
                  <a:lnTo>
                    <a:pt x="3308" y="88"/>
                  </a:lnTo>
                  <a:lnTo>
                    <a:pt x="3304" y="87"/>
                  </a:lnTo>
                  <a:lnTo>
                    <a:pt x="3301" y="88"/>
                  </a:lnTo>
                  <a:lnTo>
                    <a:pt x="3295" y="90"/>
                  </a:lnTo>
                  <a:lnTo>
                    <a:pt x="3293" y="88"/>
                  </a:lnTo>
                  <a:lnTo>
                    <a:pt x="3297" y="92"/>
                  </a:lnTo>
                  <a:lnTo>
                    <a:pt x="3301" y="96"/>
                  </a:lnTo>
                  <a:lnTo>
                    <a:pt x="3301" y="101"/>
                  </a:lnTo>
                  <a:lnTo>
                    <a:pt x="3301" y="103"/>
                  </a:lnTo>
                  <a:lnTo>
                    <a:pt x="3304" y="103"/>
                  </a:lnTo>
                  <a:lnTo>
                    <a:pt x="3308" y="105"/>
                  </a:lnTo>
                  <a:lnTo>
                    <a:pt x="3310" y="105"/>
                  </a:lnTo>
                  <a:lnTo>
                    <a:pt x="3310" y="103"/>
                  </a:lnTo>
                  <a:lnTo>
                    <a:pt x="3312" y="98"/>
                  </a:lnTo>
                  <a:lnTo>
                    <a:pt x="3315" y="92"/>
                  </a:lnTo>
                  <a:lnTo>
                    <a:pt x="3319" y="90"/>
                  </a:lnTo>
                  <a:lnTo>
                    <a:pt x="3324" y="88"/>
                  </a:lnTo>
                  <a:lnTo>
                    <a:pt x="3332" y="90"/>
                  </a:lnTo>
                  <a:lnTo>
                    <a:pt x="3336" y="92"/>
                  </a:lnTo>
                  <a:lnTo>
                    <a:pt x="3339" y="98"/>
                  </a:lnTo>
                  <a:lnTo>
                    <a:pt x="3341" y="103"/>
                  </a:lnTo>
                  <a:lnTo>
                    <a:pt x="3341" y="105"/>
                  </a:lnTo>
                  <a:lnTo>
                    <a:pt x="3343" y="105"/>
                  </a:lnTo>
                  <a:lnTo>
                    <a:pt x="3347" y="107"/>
                  </a:lnTo>
                  <a:lnTo>
                    <a:pt x="3350" y="105"/>
                  </a:lnTo>
                  <a:lnTo>
                    <a:pt x="3354" y="105"/>
                  </a:lnTo>
                  <a:lnTo>
                    <a:pt x="3354" y="103"/>
                  </a:lnTo>
                  <a:lnTo>
                    <a:pt x="3354" y="98"/>
                  </a:lnTo>
                  <a:lnTo>
                    <a:pt x="3358" y="92"/>
                  </a:lnTo>
                  <a:lnTo>
                    <a:pt x="3363" y="90"/>
                  </a:lnTo>
                  <a:lnTo>
                    <a:pt x="3369" y="88"/>
                  </a:lnTo>
                  <a:lnTo>
                    <a:pt x="3374" y="90"/>
                  </a:lnTo>
                  <a:lnTo>
                    <a:pt x="3380" y="92"/>
                  </a:lnTo>
                  <a:lnTo>
                    <a:pt x="3381" y="98"/>
                  </a:lnTo>
                  <a:lnTo>
                    <a:pt x="3383" y="103"/>
                  </a:lnTo>
                  <a:lnTo>
                    <a:pt x="3383" y="105"/>
                  </a:lnTo>
                  <a:lnTo>
                    <a:pt x="3389" y="107"/>
                  </a:lnTo>
                  <a:lnTo>
                    <a:pt x="3392" y="103"/>
                  </a:lnTo>
                  <a:lnTo>
                    <a:pt x="3396" y="103"/>
                  </a:lnTo>
                  <a:lnTo>
                    <a:pt x="3396" y="101"/>
                  </a:lnTo>
                  <a:lnTo>
                    <a:pt x="3396" y="96"/>
                  </a:lnTo>
                  <a:lnTo>
                    <a:pt x="3400" y="90"/>
                  </a:lnTo>
                  <a:lnTo>
                    <a:pt x="3405" y="88"/>
                  </a:lnTo>
                  <a:lnTo>
                    <a:pt x="3411" y="87"/>
                  </a:lnTo>
                  <a:lnTo>
                    <a:pt x="3416" y="88"/>
                  </a:lnTo>
                  <a:lnTo>
                    <a:pt x="3422" y="90"/>
                  </a:lnTo>
                  <a:lnTo>
                    <a:pt x="3424" y="96"/>
                  </a:lnTo>
                  <a:lnTo>
                    <a:pt x="3426" y="101"/>
                  </a:lnTo>
                  <a:lnTo>
                    <a:pt x="3426" y="103"/>
                  </a:lnTo>
                  <a:lnTo>
                    <a:pt x="3429" y="103"/>
                  </a:lnTo>
                  <a:lnTo>
                    <a:pt x="3433" y="105"/>
                  </a:lnTo>
                  <a:lnTo>
                    <a:pt x="3435" y="103"/>
                  </a:lnTo>
                  <a:lnTo>
                    <a:pt x="3438" y="103"/>
                  </a:lnTo>
                  <a:lnTo>
                    <a:pt x="3438" y="101"/>
                  </a:lnTo>
                  <a:lnTo>
                    <a:pt x="3440" y="96"/>
                  </a:lnTo>
                  <a:lnTo>
                    <a:pt x="3444" y="90"/>
                  </a:lnTo>
                  <a:lnTo>
                    <a:pt x="3448" y="88"/>
                  </a:lnTo>
                  <a:lnTo>
                    <a:pt x="3453" y="87"/>
                  </a:lnTo>
                  <a:lnTo>
                    <a:pt x="3459" y="88"/>
                  </a:lnTo>
                  <a:lnTo>
                    <a:pt x="3464" y="90"/>
                  </a:lnTo>
                  <a:lnTo>
                    <a:pt x="3468" y="96"/>
                  </a:lnTo>
                  <a:lnTo>
                    <a:pt x="3468" y="101"/>
                  </a:lnTo>
                  <a:lnTo>
                    <a:pt x="3468" y="103"/>
                  </a:lnTo>
                  <a:lnTo>
                    <a:pt x="3473" y="105"/>
                  </a:lnTo>
                  <a:lnTo>
                    <a:pt x="3477" y="107"/>
                  </a:lnTo>
                  <a:lnTo>
                    <a:pt x="3481" y="105"/>
                  </a:lnTo>
                  <a:lnTo>
                    <a:pt x="3486" y="103"/>
                  </a:lnTo>
                  <a:lnTo>
                    <a:pt x="3484" y="103"/>
                  </a:lnTo>
                  <a:lnTo>
                    <a:pt x="3486" y="96"/>
                  </a:lnTo>
                  <a:lnTo>
                    <a:pt x="3490" y="92"/>
                  </a:lnTo>
                  <a:lnTo>
                    <a:pt x="3493" y="88"/>
                  </a:lnTo>
                  <a:lnTo>
                    <a:pt x="3501" y="87"/>
                  </a:lnTo>
                  <a:lnTo>
                    <a:pt x="3505" y="88"/>
                  </a:lnTo>
                  <a:lnTo>
                    <a:pt x="3501" y="87"/>
                  </a:lnTo>
                  <a:lnTo>
                    <a:pt x="3497" y="83"/>
                  </a:lnTo>
                  <a:lnTo>
                    <a:pt x="3495" y="87"/>
                  </a:lnTo>
                  <a:lnTo>
                    <a:pt x="3490" y="88"/>
                  </a:lnTo>
                  <a:lnTo>
                    <a:pt x="3484" y="90"/>
                  </a:lnTo>
                  <a:lnTo>
                    <a:pt x="3479" y="88"/>
                  </a:lnTo>
                  <a:lnTo>
                    <a:pt x="3475" y="85"/>
                  </a:lnTo>
                  <a:lnTo>
                    <a:pt x="3471" y="88"/>
                  </a:lnTo>
                  <a:lnTo>
                    <a:pt x="3466" y="88"/>
                  </a:lnTo>
                  <a:lnTo>
                    <a:pt x="3460" y="88"/>
                  </a:lnTo>
                  <a:lnTo>
                    <a:pt x="3457" y="85"/>
                  </a:lnTo>
                  <a:lnTo>
                    <a:pt x="3453" y="81"/>
                  </a:lnTo>
                  <a:lnTo>
                    <a:pt x="3449" y="85"/>
                  </a:lnTo>
                  <a:lnTo>
                    <a:pt x="3446" y="88"/>
                  </a:lnTo>
                  <a:lnTo>
                    <a:pt x="3440" y="88"/>
                  </a:lnTo>
                  <a:lnTo>
                    <a:pt x="3437" y="88"/>
                  </a:lnTo>
                  <a:lnTo>
                    <a:pt x="3433" y="85"/>
                  </a:lnTo>
                  <a:lnTo>
                    <a:pt x="3427" y="88"/>
                  </a:lnTo>
                  <a:lnTo>
                    <a:pt x="3424" y="88"/>
                  </a:lnTo>
                  <a:lnTo>
                    <a:pt x="3418" y="88"/>
                  </a:lnTo>
                  <a:lnTo>
                    <a:pt x="3415" y="85"/>
                  </a:lnTo>
                  <a:lnTo>
                    <a:pt x="3411" y="81"/>
                  </a:lnTo>
                  <a:close/>
                  <a:moveTo>
                    <a:pt x="202" y="81"/>
                  </a:moveTo>
                  <a:lnTo>
                    <a:pt x="198" y="85"/>
                  </a:lnTo>
                  <a:lnTo>
                    <a:pt x="202" y="85"/>
                  </a:lnTo>
                  <a:lnTo>
                    <a:pt x="204" y="85"/>
                  </a:lnTo>
                  <a:lnTo>
                    <a:pt x="202" y="81"/>
                  </a:lnTo>
                  <a:close/>
                  <a:moveTo>
                    <a:pt x="159" y="81"/>
                  </a:moveTo>
                  <a:lnTo>
                    <a:pt x="156" y="85"/>
                  </a:lnTo>
                  <a:lnTo>
                    <a:pt x="159" y="85"/>
                  </a:lnTo>
                  <a:lnTo>
                    <a:pt x="161" y="85"/>
                  </a:lnTo>
                  <a:lnTo>
                    <a:pt x="159" y="81"/>
                  </a:lnTo>
                  <a:close/>
                  <a:moveTo>
                    <a:pt x="632" y="46"/>
                  </a:moveTo>
                  <a:lnTo>
                    <a:pt x="637" y="48"/>
                  </a:lnTo>
                  <a:lnTo>
                    <a:pt x="643" y="52"/>
                  </a:lnTo>
                  <a:lnTo>
                    <a:pt x="644" y="55"/>
                  </a:lnTo>
                  <a:lnTo>
                    <a:pt x="646" y="61"/>
                  </a:lnTo>
                  <a:lnTo>
                    <a:pt x="646" y="63"/>
                  </a:lnTo>
                  <a:lnTo>
                    <a:pt x="652" y="65"/>
                  </a:lnTo>
                  <a:lnTo>
                    <a:pt x="655" y="66"/>
                  </a:lnTo>
                  <a:lnTo>
                    <a:pt x="657" y="72"/>
                  </a:lnTo>
                  <a:lnTo>
                    <a:pt x="659" y="77"/>
                  </a:lnTo>
                  <a:lnTo>
                    <a:pt x="657" y="83"/>
                  </a:lnTo>
                  <a:lnTo>
                    <a:pt x="654" y="88"/>
                  </a:lnTo>
                  <a:lnTo>
                    <a:pt x="650" y="90"/>
                  </a:lnTo>
                  <a:lnTo>
                    <a:pt x="644" y="92"/>
                  </a:lnTo>
                  <a:lnTo>
                    <a:pt x="639" y="90"/>
                  </a:lnTo>
                  <a:lnTo>
                    <a:pt x="635" y="88"/>
                  </a:lnTo>
                  <a:lnTo>
                    <a:pt x="632" y="85"/>
                  </a:lnTo>
                  <a:lnTo>
                    <a:pt x="628" y="88"/>
                  </a:lnTo>
                  <a:lnTo>
                    <a:pt x="624" y="90"/>
                  </a:lnTo>
                  <a:lnTo>
                    <a:pt x="619" y="92"/>
                  </a:lnTo>
                  <a:lnTo>
                    <a:pt x="613" y="90"/>
                  </a:lnTo>
                  <a:lnTo>
                    <a:pt x="608" y="88"/>
                  </a:lnTo>
                  <a:lnTo>
                    <a:pt x="604" y="83"/>
                  </a:lnTo>
                  <a:lnTo>
                    <a:pt x="604" y="77"/>
                  </a:lnTo>
                  <a:lnTo>
                    <a:pt x="604" y="72"/>
                  </a:lnTo>
                  <a:lnTo>
                    <a:pt x="608" y="66"/>
                  </a:lnTo>
                  <a:lnTo>
                    <a:pt x="611" y="65"/>
                  </a:lnTo>
                  <a:lnTo>
                    <a:pt x="617" y="63"/>
                  </a:lnTo>
                  <a:lnTo>
                    <a:pt x="617" y="61"/>
                  </a:lnTo>
                  <a:lnTo>
                    <a:pt x="617" y="55"/>
                  </a:lnTo>
                  <a:lnTo>
                    <a:pt x="621" y="52"/>
                  </a:lnTo>
                  <a:lnTo>
                    <a:pt x="626" y="48"/>
                  </a:lnTo>
                  <a:lnTo>
                    <a:pt x="632" y="46"/>
                  </a:lnTo>
                  <a:close/>
                  <a:moveTo>
                    <a:pt x="27" y="46"/>
                  </a:moveTo>
                  <a:lnTo>
                    <a:pt x="33" y="48"/>
                  </a:lnTo>
                  <a:lnTo>
                    <a:pt x="38" y="52"/>
                  </a:lnTo>
                  <a:lnTo>
                    <a:pt x="40" y="55"/>
                  </a:lnTo>
                  <a:lnTo>
                    <a:pt x="42" y="61"/>
                  </a:lnTo>
                  <a:lnTo>
                    <a:pt x="42" y="63"/>
                  </a:lnTo>
                  <a:lnTo>
                    <a:pt x="47" y="65"/>
                  </a:lnTo>
                  <a:lnTo>
                    <a:pt x="51" y="66"/>
                  </a:lnTo>
                  <a:lnTo>
                    <a:pt x="53" y="72"/>
                  </a:lnTo>
                  <a:lnTo>
                    <a:pt x="55" y="77"/>
                  </a:lnTo>
                  <a:lnTo>
                    <a:pt x="53" y="83"/>
                  </a:lnTo>
                  <a:lnTo>
                    <a:pt x="49" y="88"/>
                  </a:lnTo>
                  <a:lnTo>
                    <a:pt x="46" y="90"/>
                  </a:lnTo>
                  <a:lnTo>
                    <a:pt x="40" y="92"/>
                  </a:lnTo>
                  <a:lnTo>
                    <a:pt x="35" y="90"/>
                  </a:lnTo>
                  <a:lnTo>
                    <a:pt x="29" y="88"/>
                  </a:lnTo>
                  <a:lnTo>
                    <a:pt x="27" y="85"/>
                  </a:lnTo>
                  <a:lnTo>
                    <a:pt x="24" y="88"/>
                  </a:lnTo>
                  <a:lnTo>
                    <a:pt x="20" y="90"/>
                  </a:lnTo>
                  <a:lnTo>
                    <a:pt x="14" y="92"/>
                  </a:lnTo>
                  <a:lnTo>
                    <a:pt x="9" y="90"/>
                  </a:lnTo>
                  <a:lnTo>
                    <a:pt x="3" y="88"/>
                  </a:lnTo>
                  <a:lnTo>
                    <a:pt x="0" y="83"/>
                  </a:lnTo>
                  <a:lnTo>
                    <a:pt x="0" y="77"/>
                  </a:lnTo>
                  <a:lnTo>
                    <a:pt x="0" y="72"/>
                  </a:lnTo>
                  <a:lnTo>
                    <a:pt x="3" y="66"/>
                  </a:lnTo>
                  <a:lnTo>
                    <a:pt x="7" y="65"/>
                  </a:lnTo>
                  <a:lnTo>
                    <a:pt x="13" y="63"/>
                  </a:lnTo>
                  <a:lnTo>
                    <a:pt x="13" y="61"/>
                  </a:lnTo>
                  <a:lnTo>
                    <a:pt x="13" y="55"/>
                  </a:lnTo>
                  <a:lnTo>
                    <a:pt x="16" y="52"/>
                  </a:lnTo>
                  <a:lnTo>
                    <a:pt x="22" y="48"/>
                  </a:lnTo>
                  <a:lnTo>
                    <a:pt x="27" y="46"/>
                  </a:lnTo>
                  <a:close/>
                  <a:moveTo>
                    <a:pt x="1956" y="44"/>
                  </a:moveTo>
                  <a:lnTo>
                    <a:pt x="1961" y="44"/>
                  </a:lnTo>
                  <a:lnTo>
                    <a:pt x="1967" y="48"/>
                  </a:lnTo>
                  <a:lnTo>
                    <a:pt x="1969" y="54"/>
                  </a:lnTo>
                  <a:lnTo>
                    <a:pt x="1971" y="59"/>
                  </a:lnTo>
                  <a:lnTo>
                    <a:pt x="1971" y="59"/>
                  </a:lnTo>
                  <a:lnTo>
                    <a:pt x="1974" y="61"/>
                  </a:lnTo>
                  <a:lnTo>
                    <a:pt x="1976" y="63"/>
                  </a:lnTo>
                  <a:lnTo>
                    <a:pt x="1980" y="61"/>
                  </a:lnTo>
                  <a:lnTo>
                    <a:pt x="1984" y="59"/>
                  </a:lnTo>
                  <a:lnTo>
                    <a:pt x="1984" y="59"/>
                  </a:lnTo>
                  <a:lnTo>
                    <a:pt x="1985" y="54"/>
                  </a:lnTo>
                  <a:lnTo>
                    <a:pt x="1987" y="48"/>
                  </a:lnTo>
                  <a:lnTo>
                    <a:pt x="1993" y="44"/>
                  </a:lnTo>
                  <a:lnTo>
                    <a:pt x="1998" y="44"/>
                  </a:lnTo>
                  <a:lnTo>
                    <a:pt x="2004" y="44"/>
                  </a:lnTo>
                  <a:lnTo>
                    <a:pt x="2009" y="48"/>
                  </a:lnTo>
                  <a:lnTo>
                    <a:pt x="2013" y="54"/>
                  </a:lnTo>
                  <a:lnTo>
                    <a:pt x="2013" y="59"/>
                  </a:lnTo>
                  <a:lnTo>
                    <a:pt x="2013" y="59"/>
                  </a:lnTo>
                  <a:lnTo>
                    <a:pt x="2017" y="61"/>
                  </a:lnTo>
                  <a:lnTo>
                    <a:pt x="2020" y="63"/>
                  </a:lnTo>
                  <a:lnTo>
                    <a:pt x="2022" y="61"/>
                  </a:lnTo>
                  <a:lnTo>
                    <a:pt x="2026" y="59"/>
                  </a:lnTo>
                  <a:lnTo>
                    <a:pt x="2026" y="59"/>
                  </a:lnTo>
                  <a:lnTo>
                    <a:pt x="2028" y="54"/>
                  </a:lnTo>
                  <a:lnTo>
                    <a:pt x="2031" y="48"/>
                  </a:lnTo>
                  <a:lnTo>
                    <a:pt x="2035" y="44"/>
                  </a:lnTo>
                  <a:lnTo>
                    <a:pt x="2040" y="44"/>
                  </a:lnTo>
                  <a:lnTo>
                    <a:pt x="2048" y="44"/>
                  </a:lnTo>
                  <a:lnTo>
                    <a:pt x="2052" y="48"/>
                  </a:lnTo>
                  <a:lnTo>
                    <a:pt x="2055" y="54"/>
                  </a:lnTo>
                  <a:lnTo>
                    <a:pt x="2057" y="59"/>
                  </a:lnTo>
                  <a:lnTo>
                    <a:pt x="2057" y="59"/>
                  </a:lnTo>
                  <a:lnTo>
                    <a:pt x="2059" y="61"/>
                  </a:lnTo>
                  <a:lnTo>
                    <a:pt x="2063" y="63"/>
                  </a:lnTo>
                  <a:lnTo>
                    <a:pt x="2066" y="61"/>
                  </a:lnTo>
                  <a:lnTo>
                    <a:pt x="2070" y="59"/>
                  </a:lnTo>
                  <a:lnTo>
                    <a:pt x="2070" y="59"/>
                  </a:lnTo>
                  <a:lnTo>
                    <a:pt x="2072" y="54"/>
                  </a:lnTo>
                  <a:lnTo>
                    <a:pt x="2074" y="48"/>
                  </a:lnTo>
                  <a:lnTo>
                    <a:pt x="2079" y="44"/>
                  </a:lnTo>
                  <a:lnTo>
                    <a:pt x="2085" y="44"/>
                  </a:lnTo>
                  <a:lnTo>
                    <a:pt x="2090" y="44"/>
                  </a:lnTo>
                  <a:lnTo>
                    <a:pt x="2096" y="48"/>
                  </a:lnTo>
                  <a:lnTo>
                    <a:pt x="2099" y="54"/>
                  </a:lnTo>
                  <a:lnTo>
                    <a:pt x="2099" y="59"/>
                  </a:lnTo>
                  <a:lnTo>
                    <a:pt x="2099" y="59"/>
                  </a:lnTo>
                  <a:lnTo>
                    <a:pt x="2103" y="61"/>
                  </a:lnTo>
                  <a:lnTo>
                    <a:pt x="2107" y="63"/>
                  </a:lnTo>
                  <a:lnTo>
                    <a:pt x="2108" y="61"/>
                  </a:lnTo>
                  <a:lnTo>
                    <a:pt x="2112" y="59"/>
                  </a:lnTo>
                  <a:lnTo>
                    <a:pt x="2112" y="59"/>
                  </a:lnTo>
                  <a:lnTo>
                    <a:pt x="2114" y="54"/>
                  </a:lnTo>
                  <a:lnTo>
                    <a:pt x="2116" y="48"/>
                  </a:lnTo>
                  <a:lnTo>
                    <a:pt x="2121" y="44"/>
                  </a:lnTo>
                  <a:lnTo>
                    <a:pt x="2127" y="44"/>
                  </a:lnTo>
                  <a:lnTo>
                    <a:pt x="2132" y="44"/>
                  </a:lnTo>
                  <a:lnTo>
                    <a:pt x="2138" y="48"/>
                  </a:lnTo>
                  <a:lnTo>
                    <a:pt x="2142" y="54"/>
                  </a:lnTo>
                  <a:lnTo>
                    <a:pt x="2142" y="59"/>
                  </a:lnTo>
                  <a:lnTo>
                    <a:pt x="2142" y="59"/>
                  </a:lnTo>
                  <a:lnTo>
                    <a:pt x="2145" y="61"/>
                  </a:lnTo>
                  <a:lnTo>
                    <a:pt x="2149" y="63"/>
                  </a:lnTo>
                  <a:lnTo>
                    <a:pt x="2153" y="61"/>
                  </a:lnTo>
                  <a:lnTo>
                    <a:pt x="2154" y="59"/>
                  </a:lnTo>
                  <a:lnTo>
                    <a:pt x="2154" y="59"/>
                  </a:lnTo>
                  <a:lnTo>
                    <a:pt x="2156" y="54"/>
                  </a:lnTo>
                  <a:lnTo>
                    <a:pt x="2160" y="48"/>
                  </a:lnTo>
                  <a:lnTo>
                    <a:pt x="2164" y="44"/>
                  </a:lnTo>
                  <a:lnTo>
                    <a:pt x="2171" y="44"/>
                  </a:lnTo>
                  <a:lnTo>
                    <a:pt x="2176" y="44"/>
                  </a:lnTo>
                  <a:lnTo>
                    <a:pt x="2180" y="48"/>
                  </a:lnTo>
                  <a:lnTo>
                    <a:pt x="2184" y="54"/>
                  </a:lnTo>
                  <a:lnTo>
                    <a:pt x="2186" y="59"/>
                  </a:lnTo>
                  <a:lnTo>
                    <a:pt x="2186" y="59"/>
                  </a:lnTo>
                  <a:lnTo>
                    <a:pt x="2187" y="61"/>
                  </a:lnTo>
                  <a:lnTo>
                    <a:pt x="2191" y="63"/>
                  </a:lnTo>
                  <a:lnTo>
                    <a:pt x="2195" y="61"/>
                  </a:lnTo>
                  <a:lnTo>
                    <a:pt x="2198" y="59"/>
                  </a:lnTo>
                  <a:lnTo>
                    <a:pt x="2198" y="59"/>
                  </a:lnTo>
                  <a:lnTo>
                    <a:pt x="2198" y="54"/>
                  </a:lnTo>
                  <a:lnTo>
                    <a:pt x="2202" y="48"/>
                  </a:lnTo>
                  <a:lnTo>
                    <a:pt x="2206" y="44"/>
                  </a:lnTo>
                  <a:lnTo>
                    <a:pt x="2213" y="44"/>
                  </a:lnTo>
                  <a:lnTo>
                    <a:pt x="2219" y="44"/>
                  </a:lnTo>
                  <a:lnTo>
                    <a:pt x="2222" y="48"/>
                  </a:lnTo>
                  <a:lnTo>
                    <a:pt x="2226" y="54"/>
                  </a:lnTo>
                  <a:lnTo>
                    <a:pt x="2228" y="59"/>
                  </a:lnTo>
                  <a:lnTo>
                    <a:pt x="2228" y="59"/>
                  </a:lnTo>
                  <a:lnTo>
                    <a:pt x="2232" y="61"/>
                  </a:lnTo>
                  <a:lnTo>
                    <a:pt x="2233" y="63"/>
                  </a:lnTo>
                  <a:lnTo>
                    <a:pt x="2237" y="61"/>
                  </a:lnTo>
                  <a:lnTo>
                    <a:pt x="2241" y="59"/>
                  </a:lnTo>
                  <a:lnTo>
                    <a:pt x="2241" y="59"/>
                  </a:lnTo>
                  <a:lnTo>
                    <a:pt x="2243" y="54"/>
                  </a:lnTo>
                  <a:lnTo>
                    <a:pt x="2244" y="48"/>
                  </a:lnTo>
                  <a:lnTo>
                    <a:pt x="2250" y="44"/>
                  </a:lnTo>
                  <a:lnTo>
                    <a:pt x="2255" y="44"/>
                  </a:lnTo>
                  <a:lnTo>
                    <a:pt x="2261" y="44"/>
                  </a:lnTo>
                  <a:lnTo>
                    <a:pt x="2266" y="48"/>
                  </a:lnTo>
                  <a:lnTo>
                    <a:pt x="2270" y="54"/>
                  </a:lnTo>
                  <a:lnTo>
                    <a:pt x="2270" y="59"/>
                  </a:lnTo>
                  <a:lnTo>
                    <a:pt x="2270" y="59"/>
                  </a:lnTo>
                  <a:lnTo>
                    <a:pt x="2274" y="61"/>
                  </a:lnTo>
                  <a:lnTo>
                    <a:pt x="2277" y="63"/>
                  </a:lnTo>
                  <a:lnTo>
                    <a:pt x="2281" y="61"/>
                  </a:lnTo>
                  <a:lnTo>
                    <a:pt x="2285" y="59"/>
                  </a:lnTo>
                  <a:lnTo>
                    <a:pt x="2285" y="59"/>
                  </a:lnTo>
                  <a:lnTo>
                    <a:pt x="2287" y="54"/>
                  </a:lnTo>
                  <a:lnTo>
                    <a:pt x="2288" y="48"/>
                  </a:lnTo>
                  <a:lnTo>
                    <a:pt x="2294" y="44"/>
                  </a:lnTo>
                  <a:lnTo>
                    <a:pt x="2299" y="44"/>
                  </a:lnTo>
                  <a:lnTo>
                    <a:pt x="2305" y="44"/>
                  </a:lnTo>
                  <a:lnTo>
                    <a:pt x="2311" y="48"/>
                  </a:lnTo>
                  <a:lnTo>
                    <a:pt x="2314" y="54"/>
                  </a:lnTo>
                  <a:lnTo>
                    <a:pt x="2314" y="59"/>
                  </a:lnTo>
                  <a:lnTo>
                    <a:pt x="2314" y="59"/>
                  </a:lnTo>
                  <a:lnTo>
                    <a:pt x="2318" y="61"/>
                  </a:lnTo>
                  <a:lnTo>
                    <a:pt x="2322" y="63"/>
                  </a:lnTo>
                  <a:lnTo>
                    <a:pt x="2323" y="61"/>
                  </a:lnTo>
                  <a:lnTo>
                    <a:pt x="2327" y="59"/>
                  </a:lnTo>
                  <a:lnTo>
                    <a:pt x="2327" y="59"/>
                  </a:lnTo>
                  <a:lnTo>
                    <a:pt x="2329" y="54"/>
                  </a:lnTo>
                  <a:lnTo>
                    <a:pt x="2333" y="48"/>
                  </a:lnTo>
                  <a:lnTo>
                    <a:pt x="2336" y="44"/>
                  </a:lnTo>
                  <a:lnTo>
                    <a:pt x="2342" y="44"/>
                  </a:lnTo>
                  <a:lnTo>
                    <a:pt x="2347" y="44"/>
                  </a:lnTo>
                  <a:lnTo>
                    <a:pt x="2353" y="48"/>
                  </a:lnTo>
                  <a:lnTo>
                    <a:pt x="2356" y="54"/>
                  </a:lnTo>
                  <a:lnTo>
                    <a:pt x="2356" y="59"/>
                  </a:lnTo>
                  <a:lnTo>
                    <a:pt x="2356" y="59"/>
                  </a:lnTo>
                  <a:lnTo>
                    <a:pt x="2360" y="61"/>
                  </a:lnTo>
                  <a:lnTo>
                    <a:pt x="2364" y="63"/>
                  </a:lnTo>
                  <a:lnTo>
                    <a:pt x="2367" y="61"/>
                  </a:lnTo>
                  <a:lnTo>
                    <a:pt x="2371" y="59"/>
                  </a:lnTo>
                  <a:lnTo>
                    <a:pt x="2369" y="59"/>
                  </a:lnTo>
                  <a:lnTo>
                    <a:pt x="2371" y="54"/>
                  </a:lnTo>
                  <a:lnTo>
                    <a:pt x="2375" y="48"/>
                  </a:lnTo>
                  <a:lnTo>
                    <a:pt x="2378" y="44"/>
                  </a:lnTo>
                  <a:lnTo>
                    <a:pt x="2386" y="44"/>
                  </a:lnTo>
                  <a:lnTo>
                    <a:pt x="2391" y="44"/>
                  </a:lnTo>
                  <a:lnTo>
                    <a:pt x="2395" y="48"/>
                  </a:lnTo>
                  <a:lnTo>
                    <a:pt x="2399" y="54"/>
                  </a:lnTo>
                  <a:lnTo>
                    <a:pt x="2401" y="59"/>
                  </a:lnTo>
                  <a:lnTo>
                    <a:pt x="2401" y="59"/>
                  </a:lnTo>
                  <a:lnTo>
                    <a:pt x="2404" y="61"/>
                  </a:lnTo>
                  <a:lnTo>
                    <a:pt x="2406" y="63"/>
                  </a:lnTo>
                  <a:lnTo>
                    <a:pt x="2410" y="61"/>
                  </a:lnTo>
                  <a:lnTo>
                    <a:pt x="2413" y="59"/>
                  </a:lnTo>
                  <a:lnTo>
                    <a:pt x="2413" y="59"/>
                  </a:lnTo>
                  <a:lnTo>
                    <a:pt x="2415" y="54"/>
                  </a:lnTo>
                  <a:lnTo>
                    <a:pt x="2417" y="48"/>
                  </a:lnTo>
                  <a:lnTo>
                    <a:pt x="2423" y="44"/>
                  </a:lnTo>
                  <a:lnTo>
                    <a:pt x="2428" y="44"/>
                  </a:lnTo>
                  <a:lnTo>
                    <a:pt x="2434" y="44"/>
                  </a:lnTo>
                  <a:lnTo>
                    <a:pt x="2439" y="48"/>
                  </a:lnTo>
                  <a:lnTo>
                    <a:pt x="2443" y="54"/>
                  </a:lnTo>
                  <a:lnTo>
                    <a:pt x="2443" y="59"/>
                  </a:lnTo>
                  <a:lnTo>
                    <a:pt x="2443" y="59"/>
                  </a:lnTo>
                  <a:lnTo>
                    <a:pt x="2446" y="61"/>
                  </a:lnTo>
                  <a:lnTo>
                    <a:pt x="2450" y="63"/>
                  </a:lnTo>
                  <a:lnTo>
                    <a:pt x="2452" y="61"/>
                  </a:lnTo>
                  <a:lnTo>
                    <a:pt x="2456" y="59"/>
                  </a:lnTo>
                  <a:lnTo>
                    <a:pt x="2456" y="59"/>
                  </a:lnTo>
                  <a:lnTo>
                    <a:pt x="2457" y="54"/>
                  </a:lnTo>
                  <a:lnTo>
                    <a:pt x="2461" y="48"/>
                  </a:lnTo>
                  <a:lnTo>
                    <a:pt x="2465" y="44"/>
                  </a:lnTo>
                  <a:lnTo>
                    <a:pt x="2470" y="44"/>
                  </a:lnTo>
                  <a:lnTo>
                    <a:pt x="2478" y="44"/>
                  </a:lnTo>
                  <a:lnTo>
                    <a:pt x="2481" y="48"/>
                  </a:lnTo>
                  <a:lnTo>
                    <a:pt x="2485" y="54"/>
                  </a:lnTo>
                  <a:lnTo>
                    <a:pt x="2487" y="59"/>
                  </a:lnTo>
                  <a:lnTo>
                    <a:pt x="2485" y="59"/>
                  </a:lnTo>
                  <a:lnTo>
                    <a:pt x="2489" y="61"/>
                  </a:lnTo>
                  <a:lnTo>
                    <a:pt x="2492" y="63"/>
                  </a:lnTo>
                  <a:lnTo>
                    <a:pt x="2496" y="61"/>
                  </a:lnTo>
                  <a:lnTo>
                    <a:pt x="2500" y="59"/>
                  </a:lnTo>
                  <a:lnTo>
                    <a:pt x="2500" y="59"/>
                  </a:lnTo>
                  <a:lnTo>
                    <a:pt x="2500" y="54"/>
                  </a:lnTo>
                  <a:lnTo>
                    <a:pt x="2503" y="48"/>
                  </a:lnTo>
                  <a:lnTo>
                    <a:pt x="2509" y="44"/>
                  </a:lnTo>
                  <a:lnTo>
                    <a:pt x="2514" y="44"/>
                  </a:lnTo>
                  <a:lnTo>
                    <a:pt x="2520" y="44"/>
                  </a:lnTo>
                  <a:lnTo>
                    <a:pt x="2524" y="48"/>
                  </a:lnTo>
                  <a:lnTo>
                    <a:pt x="2527" y="54"/>
                  </a:lnTo>
                  <a:lnTo>
                    <a:pt x="2529" y="59"/>
                  </a:lnTo>
                  <a:lnTo>
                    <a:pt x="2529" y="59"/>
                  </a:lnTo>
                  <a:lnTo>
                    <a:pt x="2533" y="61"/>
                  </a:lnTo>
                  <a:lnTo>
                    <a:pt x="2535" y="63"/>
                  </a:lnTo>
                  <a:lnTo>
                    <a:pt x="2538" y="61"/>
                  </a:lnTo>
                  <a:lnTo>
                    <a:pt x="2542" y="59"/>
                  </a:lnTo>
                  <a:lnTo>
                    <a:pt x="2542" y="59"/>
                  </a:lnTo>
                  <a:lnTo>
                    <a:pt x="2542" y="54"/>
                  </a:lnTo>
                  <a:lnTo>
                    <a:pt x="2546" y="48"/>
                  </a:lnTo>
                  <a:lnTo>
                    <a:pt x="2551" y="44"/>
                  </a:lnTo>
                  <a:lnTo>
                    <a:pt x="2557" y="44"/>
                  </a:lnTo>
                  <a:lnTo>
                    <a:pt x="2562" y="44"/>
                  </a:lnTo>
                  <a:lnTo>
                    <a:pt x="2568" y="48"/>
                  </a:lnTo>
                  <a:lnTo>
                    <a:pt x="2570" y="54"/>
                  </a:lnTo>
                  <a:lnTo>
                    <a:pt x="2571" y="59"/>
                  </a:lnTo>
                  <a:lnTo>
                    <a:pt x="2571" y="59"/>
                  </a:lnTo>
                  <a:lnTo>
                    <a:pt x="2575" y="61"/>
                  </a:lnTo>
                  <a:lnTo>
                    <a:pt x="2577" y="63"/>
                  </a:lnTo>
                  <a:lnTo>
                    <a:pt x="2581" y="61"/>
                  </a:lnTo>
                  <a:lnTo>
                    <a:pt x="2584" y="59"/>
                  </a:lnTo>
                  <a:lnTo>
                    <a:pt x="2584" y="59"/>
                  </a:lnTo>
                  <a:lnTo>
                    <a:pt x="2586" y="54"/>
                  </a:lnTo>
                  <a:lnTo>
                    <a:pt x="2588" y="48"/>
                  </a:lnTo>
                  <a:lnTo>
                    <a:pt x="2593" y="44"/>
                  </a:lnTo>
                  <a:lnTo>
                    <a:pt x="2599" y="44"/>
                  </a:lnTo>
                  <a:lnTo>
                    <a:pt x="2604" y="44"/>
                  </a:lnTo>
                  <a:lnTo>
                    <a:pt x="2610" y="48"/>
                  </a:lnTo>
                  <a:lnTo>
                    <a:pt x="2614" y="54"/>
                  </a:lnTo>
                  <a:lnTo>
                    <a:pt x="2614" y="59"/>
                  </a:lnTo>
                  <a:lnTo>
                    <a:pt x="2614" y="59"/>
                  </a:lnTo>
                  <a:lnTo>
                    <a:pt x="2617" y="61"/>
                  </a:lnTo>
                  <a:lnTo>
                    <a:pt x="2621" y="63"/>
                  </a:lnTo>
                  <a:lnTo>
                    <a:pt x="2625" y="61"/>
                  </a:lnTo>
                  <a:lnTo>
                    <a:pt x="2628" y="59"/>
                  </a:lnTo>
                  <a:lnTo>
                    <a:pt x="2628" y="59"/>
                  </a:lnTo>
                  <a:lnTo>
                    <a:pt x="2628" y="54"/>
                  </a:lnTo>
                  <a:lnTo>
                    <a:pt x="2632" y="48"/>
                  </a:lnTo>
                  <a:lnTo>
                    <a:pt x="2637" y="44"/>
                  </a:lnTo>
                  <a:lnTo>
                    <a:pt x="2643" y="44"/>
                  </a:lnTo>
                  <a:lnTo>
                    <a:pt x="2649" y="44"/>
                  </a:lnTo>
                  <a:lnTo>
                    <a:pt x="2654" y="48"/>
                  </a:lnTo>
                  <a:lnTo>
                    <a:pt x="2656" y="54"/>
                  </a:lnTo>
                  <a:lnTo>
                    <a:pt x="2658" y="59"/>
                  </a:lnTo>
                  <a:lnTo>
                    <a:pt x="2658" y="59"/>
                  </a:lnTo>
                  <a:lnTo>
                    <a:pt x="2661" y="61"/>
                  </a:lnTo>
                  <a:lnTo>
                    <a:pt x="2663" y="63"/>
                  </a:lnTo>
                  <a:lnTo>
                    <a:pt x="2667" y="61"/>
                  </a:lnTo>
                  <a:lnTo>
                    <a:pt x="2671" y="59"/>
                  </a:lnTo>
                  <a:lnTo>
                    <a:pt x="2671" y="59"/>
                  </a:lnTo>
                  <a:lnTo>
                    <a:pt x="2671" y="54"/>
                  </a:lnTo>
                  <a:lnTo>
                    <a:pt x="2674" y="48"/>
                  </a:lnTo>
                  <a:lnTo>
                    <a:pt x="2680" y="44"/>
                  </a:lnTo>
                  <a:lnTo>
                    <a:pt x="2685" y="44"/>
                  </a:lnTo>
                  <a:lnTo>
                    <a:pt x="2691" y="44"/>
                  </a:lnTo>
                  <a:lnTo>
                    <a:pt x="2696" y="48"/>
                  </a:lnTo>
                  <a:lnTo>
                    <a:pt x="2698" y="54"/>
                  </a:lnTo>
                  <a:lnTo>
                    <a:pt x="2700" y="59"/>
                  </a:lnTo>
                  <a:lnTo>
                    <a:pt x="2700" y="59"/>
                  </a:lnTo>
                  <a:lnTo>
                    <a:pt x="2704" y="61"/>
                  </a:lnTo>
                  <a:lnTo>
                    <a:pt x="2707" y="63"/>
                  </a:lnTo>
                  <a:lnTo>
                    <a:pt x="2709" y="61"/>
                  </a:lnTo>
                  <a:lnTo>
                    <a:pt x="2713" y="59"/>
                  </a:lnTo>
                  <a:lnTo>
                    <a:pt x="2713" y="59"/>
                  </a:lnTo>
                  <a:lnTo>
                    <a:pt x="2715" y="54"/>
                  </a:lnTo>
                  <a:lnTo>
                    <a:pt x="2718" y="48"/>
                  </a:lnTo>
                  <a:lnTo>
                    <a:pt x="2722" y="44"/>
                  </a:lnTo>
                  <a:lnTo>
                    <a:pt x="2727" y="44"/>
                  </a:lnTo>
                  <a:lnTo>
                    <a:pt x="2733" y="44"/>
                  </a:lnTo>
                  <a:lnTo>
                    <a:pt x="2739" y="48"/>
                  </a:lnTo>
                  <a:lnTo>
                    <a:pt x="2742" y="54"/>
                  </a:lnTo>
                  <a:lnTo>
                    <a:pt x="2742" y="59"/>
                  </a:lnTo>
                  <a:lnTo>
                    <a:pt x="2742" y="59"/>
                  </a:lnTo>
                  <a:lnTo>
                    <a:pt x="2746" y="61"/>
                  </a:lnTo>
                  <a:lnTo>
                    <a:pt x="2750" y="63"/>
                  </a:lnTo>
                  <a:lnTo>
                    <a:pt x="2751" y="61"/>
                  </a:lnTo>
                  <a:lnTo>
                    <a:pt x="2755" y="59"/>
                  </a:lnTo>
                  <a:lnTo>
                    <a:pt x="2755" y="59"/>
                  </a:lnTo>
                  <a:lnTo>
                    <a:pt x="2757" y="54"/>
                  </a:lnTo>
                  <a:lnTo>
                    <a:pt x="2761" y="48"/>
                  </a:lnTo>
                  <a:lnTo>
                    <a:pt x="2764" y="44"/>
                  </a:lnTo>
                  <a:lnTo>
                    <a:pt x="2770" y="44"/>
                  </a:lnTo>
                  <a:lnTo>
                    <a:pt x="2777" y="44"/>
                  </a:lnTo>
                  <a:lnTo>
                    <a:pt x="2781" y="48"/>
                  </a:lnTo>
                  <a:lnTo>
                    <a:pt x="2784" y="54"/>
                  </a:lnTo>
                  <a:lnTo>
                    <a:pt x="2786" y="59"/>
                  </a:lnTo>
                  <a:lnTo>
                    <a:pt x="2784" y="59"/>
                  </a:lnTo>
                  <a:lnTo>
                    <a:pt x="2788" y="61"/>
                  </a:lnTo>
                  <a:lnTo>
                    <a:pt x="2792" y="63"/>
                  </a:lnTo>
                  <a:lnTo>
                    <a:pt x="2795" y="61"/>
                  </a:lnTo>
                  <a:lnTo>
                    <a:pt x="2799" y="59"/>
                  </a:lnTo>
                  <a:lnTo>
                    <a:pt x="2799" y="59"/>
                  </a:lnTo>
                  <a:lnTo>
                    <a:pt x="2799" y="54"/>
                  </a:lnTo>
                  <a:lnTo>
                    <a:pt x="2803" y="48"/>
                  </a:lnTo>
                  <a:lnTo>
                    <a:pt x="2808" y="44"/>
                  </a:lnTo>
                  <a:lnTo>
                    <a:pt x="2814" y="44"/>
                  </a:lnTo>
                  <a:lnTo>
                    <a:pt x="2819" y="44"/>
                  </a:lnTo>
                  <a:lnTo>
                    <a:pt x="2825" y="48"/>
                  </a:lnTo>
                  <a:lnTo>
                    <a:pt x="2827" y="54"/>
                  </a:lnTo>
                  <a:lnTo>
                    <a:pt x="2829" y="59"/>
                  </a:lnTo>
                  <a:lnTo>
                    <a:pt x="2829" y="59"/>
                  </a:lnTo>
                  <a:lnTo>
                    <a:pt x="2834" y="61"/>
                  </a:lnTo>
                  <a:lnTo>
                    <a:pt x="2838" y="65"/>
                  </a:lnTo>
                  <a:lnTo>
                    <a:pt x="2840" y="68"/>
                  </a:lnTo>
                  <a:lnTo>
                    <a:pt x="2841" y="74"/>
                  </a:lnTo>
                  <a:lnTo>
                    <a:pt x="2840" y="79"/>
                  </a:lnTo>
                  <a:lnTo>
                    <a:pt x="2836" y="85"/>
                  </a:lnTo>
                  <a:lnTo>
                    <a:pt x="2832" y="88"/>
                  </a:lnTo>
                  <a:lnTo>
                    <a:pt x="2827" y="88"/>
                  </a:lnTo>
                  <a:lnTo>
                    <a:pt x="2825" y="88"/>
                  </a:lnTo>
                  <a:lnTo>
                    <a:pt x="2827" y="94"/>
                  </a:lnTo>
                  <a:lnTo>
                    <a:pt x="2829" y="99"/>
                  </a:lnTo>
                  <a:lnTo>
                    <a:pt x="2829" y="101"/>
                  </a:lnTo>
                  <a:lnTo>
                    <a:pt x="2832" y="101"/>
                  </a:lnTo>
                  <a:lnTo>
                    <a:pt x="2836" y="103"/>
                  </a:lnTo>
                  <a:lnTo>
                    <a:pt x="2838" y="101"/>
                  </a:lnTo>
                  <a:lnTo>
                    <a:pt x="2841" y="101"/>
                  </a:lnTo>
                  <a:lnTo>
                    <a:pt x="2841" y="99"/>
                  </a:lnTo>
                  <a:lnTo>
                    <a:pt x="2843" y="94"/>
                  </a:lnTo>
                  <a:lnTo>
                    <a:pt x="2847" y="88"/>
                  </a:lnTo>
                  <a:lnTo>
                    <a:pt x="2851" y="85"/>
                  </a:lnTo>
                  <a:lnTo>
                    <a:pt x="2856" y="85"/>
                  </a:lnTo>
                  <a:lnTo>
                    <a:pt x="2863" y="85"/>
                  </a:lnTo>
                  <a:lnTo>
                    <a:pt x="2867" y="88"/>
                  </a:lnTo>
                  <a:lnTo>
                    <a:pt x="2871" y="94"/>
                  </a:lnTo>
                  <a:lnTo>
                    <a:pt x="2873" y="99"/>
                  </a:lnTo>
                  <a:lnTo>
                    <a:pt x="2871" y="101"/>
                  </a:lnTo>
                  <a:lnTo>
                    <a:pt x="2876" y="103"/>
                  </a:lnTo>
                  <a:lnTo>
                    <a:pt x="2880" y="105"/>
                  </a:lnTo>
                  <a:lnTo>
                    <a:pt x="2884" y="111"/>
                  </a:lnTo>
                  <a:lnTo>
                    <a:pt x="2884" y="114"/>
                  </a:lnTo>
                  <a:lnTo>
                    <a:pt x="2884" y="122"/>
                  </a:lnTo>
                  <a:lnTo>
                    <a:pt x="2880" y="125"/>
                  </a:lnTo>
                  <a:lnTo>
                    <a:pt x="2874" y="129"/>
                  </a:lnTo>
                  <a:lnTo>
                    <a:pt x="2869" y="131"/>
                  </a:lnTo>
                  <a:lnTo>
                    <a:pt x="2863" y="129"/>
                  </a:lnTo>
                  <a:lnTo>
                    <a:pt x="2860" y="127"/>
                  </a:lnTo>
                  <a:lnTo>
                    <a:pt x="2856" y="123"/>
                  </a:lnTo>
                  <a:lnTo>
                    <a:pt x="2854" y="127"/>
                  </a:lnTo>
                  <a:lnTo>
                    <a:pt x="2849" y="129"/>
                  </a:lnTo>
                  <a:lnTo>
                    <a:pt x="2843" y="131"/>
                  </a:lnTo>
                  <a:lnTo>
                    <a:pt x="2840" y="129"/>
                  </a:lnTo>
                  <a:lnTo>
                    <a:pt x="2836" y="127"/>
                  </a:lnTo>
                  <a:lnTo>
                    <a:pt x="2830" y="129"/>
                  </a:lnTo>
                  <a:lnTo>
                    <a:pt x="2827" y="131"/>
                  </a:lnTo>
                  <a:lnTo>
                    <a:pt x="2821" y="129"/>
                  </a:lnTo>
                  <a:lnTo>
                    <a:pt x="2818" y="127"/>
                  </a:lnTo>
                  <a:lnTo>
                    <a:pt x="2814" y="123"/>
                  </a:lnTo>
                  <a:lnTo>
                    <a:pt x="2810" y="127"/>
                  </a:lnTo>
                  <a:lnTo>
                    <a:pt x="2806" y="129"/>
                  </a:lnTo>
                  <a:lnTo>
                    <a:pt x="2801" y="131"/>
                  </a:lnTo>
                  <a:lnTo>
                    <a:pt x="2795" y="129"/>
                  </a:lnTo>
                  <a:lnTo>
                    <a:pt x="2792" y="127"/>
                  </a:lnTo>
                  <a:lnTo>
                    <a:pt x="2788" y="129"/>
                  </a:lnTo>
                  <a:lnTo>
                    <a:pt x="2783" y="131"/>
                  </a:lnTo>
                  <a:lnTo>
                    <a:pt x="2777" y="129"/>
                  </a:lnTo>
                  <a:lnTo>
                    <a:pt x="2773" y="127"/>
                  </a:lnTo>
                  <a:lnTo>
                    <a:pt x="2770" y="123"/>
                  </a:lnTo>
                  <a:lnTo>
                    <a:pt x="2768" y="127"/>
                  </a:lnTo>
                  <a:lnTo>
                    <a:pt x="2762" y="129"/>
                  </a:lnTo>
                  <a:lnTo>
                    <a:pt x="2759" y="131"/>
                  </a:lnTo>
                  <a:lnTo>
                    <a:pt x="2753" y="129"/>
                  </a:lnTo>
                  <a:lnTo>
                    <a:pt x="2750" y="127"/>
                  </a:lnTo>
                  <a:lnTo>
                    <a:pt x="2746" y="129"/>
                  </a:lnTo>
                  <a:lnTo>
                    <a:pt x="2740" y="131"/>
                  </a:lnTo>
                  <a:lnTo>
                    <a:pt x="2735" y="129"/>
                  </a:lnTo>
                  <a:lnTo>
                    <a:pt x="2731" y="127"/>
                  </a:lnTo>
                  <a:lnTo>
                    <a:pt x="2727" y="123"/>
                  </a:lnTo>
                  <a:lnTo>
                    <a:pt x="2724" y="127"/>
                  </a:lnTo>
                  <a:lnTo>
                    <a:pt x="2720" y="129"/>
                  </a:lnTo>
                  <a:lnTo>
                    <a:pt x="2715" y="131"/>
                  </a:lnTo>
                  <a:lnTo>
                    <a:pt x="2711" y="129"/>
                  </a:lnTo>
                  <a:lnTo>
                    <a:pt x="2707" y="127"/>
                  </a:lnTo>
                  <a:lnTo>
                    <a:pt x="2702" y="129"/>
                  </a:lnTo>
                  <a:lnTo>
                    <a:pt x="2698" y="131"/>
                  </a:lnTo>
                  <a:lnTo>
                    <a:pt x="2693" y="129"/>
                  </a:lnTo>
                  <a:lnTo>
                    <a:pt x="2687" y="127"/>
                  </a:lnTo>
                  <a:lnTo>
                    <a:pt x="2685" y="123"/>
                  </a:lnTo>
                  <a:lnTo>
                    <a:pt x="2682" y="127"/>
                  </a:lnTo>
                  <a:lnTo>
                    <a:pt x="2678" y="129"/>
                  </a:lnTo>
                  <a:lnTo>
                    <a:pt x="2672" y="131"/>
                  </a:lnTo>
                  <a:lnTo>
                    <a:pt x="2669" y="129"/>
                  </a:lnTo>
                  <a:lnTo>
                    <a:pt x="2663" y="127"/>
                  </a:lnTo>
                  <a:lnTo>
                    <a:pt x="2660" y="129"/>
                  </a:lnTo>
                  <a:lnTo>
                    <a:pt x="2656" y="131"/>
                  </a:lnTo>
                  <a:lnTo>
                    <a:pt x="2650" y="129"/>
                  </a:lnTo>
                  <a:lnTo>
                    <a:pt x="2645" y="127"/>
                  </a:lnTo>
                  <a:lnTo>
                    <a:pt x="2643" y="123"/>
                  </a:lnTo>
                  <a:lnTo>
                    <a:pt x="2639" y="127"/>
                  </a:lnTo>
                  <a:lnTo>
                    <a:pt x="2636" y="129"/>
                  </a:lnTo>
                  <a:lnTo>
                    <a:pt x="2630" y="131"/>
                  </a:lnTo>
                  <a:lnTo>
                    <a:pt x="2625" y="129"/>
                  </a:lnTo>
                  <a:lnTo>
                    <a:pt x="2621" y="127"/>
                  </a:lnTo>
                  <a:lnTo>
                    <a:pt x="2617" y="129"/>
                  </a:lnTo>
                  <a:lnTo>
                    <a:pt x="2612" y="131"/>
                  </a:lnTo>
                  <a:lnTo>
                    <a:pt x="2606" y="129"/>
                  </a:lnTo>
                  <a:lnTo>
                    <a:pt x="2603" y="127"/>
                  </a:lnTo>
                  <a:lnTo>
                    <a:pt x="2599" y="123"/>
                  </a:lnTo>
                  <a:lnTo>
                    <a:pt x="2595" y="127"/>
                  </a:lnTo>
                  <a:lnTo>
                    <a:pt x="2592" y="129"/>
                  </a:lnTo>
                  <a:lnTo>
                    <a:pt x="2586" y="131"/>
                  </a:lnTo>
                  <a:lnTo>
                    <a:pt x="2582" y="129"/>
                  </a:lnTo>
                  <a:lnTo>
                    <a:pt x="2577" y="127"/>
                  </a:lnTo>
                  <a:lnTo>
                    <a:pt x="2573" y="129"/>
                  </a:lnTo>
                  <a:lnTo>
                    <a:pt x="2570" y="131"/>
                  </a:lnTo>
                  <a:lnTo>
                    <a:pt x="2564" y="129"/>
                  </a:lnTo>
                  <a:lnTo>
                    <a:pt x="2560" y="127"/>
                  </a:lnTo>
                  <a:lnTo>
                    <a:pt x="2557" y="123"/>
                  </a:lnTo>
                  <a:lnTo>
                    <a:pt x="2553" y="127"/>
                  </a:lnTo>
                  <a:lnTo>
                    <a:pt x="2549" y="129"/>
                  </a:lnTo>
                  <a:lnTo>
                    <a:pt x="2544" y="131"/>
                  </a:lnTo>
                  <a:lnTo>
                    <a:pt x="2538" y="129"/>
                  </a:lnTo>
                  <a:lnTo>
                    <a:pt x="2535" y="127"/>
                  </a:lnTo>
                  <a:lnTo>
                    <a:pt x="2531" y="129"/>
                  </a:lnTo>
                  <a:lnTo>
                    <a:pt x="2525" y="131"/>
                  </a:lnTo>
                  <a:lnTo>
                    <a:pt x="2522" y="129"/>
                  </a:lnTo>
                  <a:lnTo>
                    <a:pt x="2516" y="127"/>
                  </a:lnTo>
                  <a:lnTo>
                    <a:pt x="2514" y="123"/>
                  </a:lnTo>
                  <a:lnTo>
                    <a:pt x="2511" y="127"/>
                  </a:lnTo>
                  <a:lnTo>
                    <a:pt x="2507" y="129"/>
                  </a:lnTo>
                  <a:lnTo>
                    <a:pt x="2502" y="131"/>
                  </a:lnTo>
                  <a:lnTo>
                    <a:pt x="2496" y="129"/>
                  </a:lnTo>
                  <a:lnTo>
                    <a:pt x="2492" y="127"/>
                  </a:lnTo>
                  <a:lnTo>
                    <a:pt x="2489" y="129"/>
                  </a:lnTo>
                  <a:lnTo>
                    <a:pt x="2483" y="131"/>
                  </a:lnTo>
                  <a:lnTo>
                    <a:pt x="2478" y="129"/>
                  </a:lnTo>
                  <a:lnTo>
                    <a:pt x="2474" y="127"/>
                  </a:lnTo>
                  <a:lnTo>
                    <a:pt x="2470" y="123"/>
                  </a:lnTo>
                  <a:lnTo>
                    <a:pt x="2468" y="127"/>
                  </a:lnTo>
                  <a:lnTo>
                    <a:pt x="2463" y="129"/>
                  </a:lnTo>
                  <a:lnTo>
                    <a:pt x="2457" y="131"/>
                  </a:lnTo>
                  <a:lnTo>
                    <a:pt x="2454" y="129"/>
                  </a:lnTo>
                  <a:lnTo>
                    <a:pt x="2450" y="127"/>
                  </a:lnTo>
                  <a:lnTo>
                    <a:pt x="2446" y="129"/>
                  </a:lnTo>
                  <a:lnTo>
                    <a:pt x="2441" y="131"/>
                  </a:lnTo>
                  <a:lnTo>
                    <a:pt x="2435" y="129"/>
                  </a:lnTo>
                  <a:lnTo>
                    <a:pt x="2432" y="127"/>
                  </a:lnTo>
                  <a:lnTo>
                    <a:pt x="2428" y="123"/>
                  </a:lnTo>
                  <a:lnTo>
                    <a:pt x="2424" y="127"/>
                  </a:lnTo>
                  <a:lnTo>
                    <a:pt x="2421" y="129"/>
                  </a:lnTo>
                  <a:lnTo>
                    <a:pt x="2415" y="131"/>
                  </a:lnTo>
                  <a:lnTo>
                    <a:pt x="2412" y="129"/>
                  </a:lnTo>
                  <a:lnTo>
                    <a:pt x="2406" y="127"/>
                  </a:lnTo>
                  <a:lnTo>
                    <a:pt x="2402" y="129"/>
                  </a:lnTo>
                  <a:lnTo>
                    <a:pt x="2397" y="131"/>
                  </a:lnTo>
                  <a:lnTo>
                    <a:pt x="2393" y="129"/>
                  </a:lnTo>
                  <a:lnTo>
                    <a:pt x="2388" y="127"/>
                  </a:lnTo>
                  <a:lnTo>
                    <a:pt x="2386" y="123"/>
                  </a:lnTo>
                  <a:lnTo>
                    <a:pt x="2382" y="127"/>
                  </a:lnTo>
                  <a:lnTo>
                    <a:pt x="2377" y="129"/>
                  </a:lnTo>
                  <a:lnTo>
                    <a:pt x="2373" y="131"/>
                  </a:lnTo>
                  <a:lnTo>
                    <a:pt x="2367" y="129"/>
                  </a:lnTo>
                  <a:lnTo>
                    <a:pt x="2364" y="127"/>
                  </a:lnTo>
                  <a:lnTo>
                    <a:pt x="2360" y="129"/>
                  </a:lnTo>
                  <a:lnTo>
                    <a:pt x="2355" y="131"/>
                  </a:lnTo>
                  <a:lnTo>
                    <a:pt x="2349" y="129"/>
                  </a:lnTo>
                  <a:lnTo>
                    <a:pt x="2345" y="127"/>
                  </a:lnTo>
                  <a:lnTo>
                    <a:pt x="2342" y="123"/>
                  </a:lnTo>
                  <a:lnTo>
                    <a:pt x="2338" y="127"/>
                  </a:lnTo>
                  <a:lnTo>
                    <a:pt x="2334" y="129"/>
                  </a:lnTo>
                  <a:lnTo>
                    <a:pt x="2329" y="131"/>
                  </a:lnTo>
                  <a:lnTo>
                    <a:pt x="2325" y="129"/>
                  </a:lnTo>
                  <a:lnTo>
                    <a:pt x="2322" y="127"/>
                  </a:lnTo>
                  <a:lnTo>
                    <a:pt x="2316" y="129"/>
                  </a:lnTo>
                  <a:lnTo>
                    <a:pt x="2312" y="131"/>
                  </a:lnTo>
                  <a:lnTo>
                    <a:pt x="2307" y="129"/>
                  </a:lnTo>
                  <a:lnTo>
                    <a:pt x="2303" y="127"/>
                  </a:lnTo>
                  <a:lnTo>
                    <a:pt x="2299" y="123"/>
                  </a:lnTo>
                  <a:lnTo>
                    <a:pt x="2296" y="127"/>
                  </a:lnTo>
                  <a:lnTo>
                    <a:pt x="2292" y="129"/>
                  </a:lnTo>
                  <a:lnTo>
                    <a:pt x="2287" y="131"/>
                  </a:lnTo>
                  <a:lnTo>
                    <a:pt x="2281" y="129"/>
                  </a:lnTo>
                  <a:lnTo>
                    <a:pt x="2277" y="127"/>
                  </a:lnTo>
                  <a:lnTo>
                    <a:pt x="2274" y="129"/>
                  </a:lnTo>
                  <a:lnTo>
                    <a:pt x="2268" y="131"/>
                  </a:lnTo>
                  <a:lnTo>
                    <a:pt x="2263" y="129"/>
                  </a:lnTo>
                  <a:lnTo>
                    <a:pt x="2259" y="127"/>
                  </a:lnTo>
                  <a:lnTo>
                    <a:pt x="2255" y="123"/>
                  </a:lnTo>
                  <a:lnTo>
                    <a:pt x="2252" y="127"/>
                  </a:lnTo>
                  <a:lnTo>
                    <a:pt x="2248" y="129"/>
                  </a:lnTo>
                  <a:lnTo>
                    <a:pt x="2243" y="131"/>
                  </a:lnTo>
                  <a:lnTo>
                    <a:pt x="2239" y="129"/>
                  </a:lnTo>
                  <a:lnTo>
                    <a:pt x="2233" y="127"/>
                  </a:lnTo>
                  <a:lnTo>
                    <a:pt x="2230" y="129"/>
                  </a:lnTo>
                  <a:lnTo>
                    <a:pt x="2224" y="131"/>
                  </a:lnTo>
                  <a:lnTo>
                    <a:pt x="2221" y="129"/>
                  </a:lnTo>
                  <a:lnTo>
                    <a:pt x="2215" y="127"/>
                  </a:lnTo>
                  <a:lnTo>
                    <a:pt x="2213" y="123"/>
                  </a:lnTo>
                  <a:lnTo>
                    <a:pt x="2209" y="127"/>
                  </a:lnTo>
                  <a:lnTo>
                    <a:pt x="2206" y="129"/>
                  </a:lnTo>
                  <a:lnTo>
                    <a:pt x="2200" y="131"/>
                  </a:lnTo>
                  <a:lnTo>
                    <a:pt x="2195" y="129"/>
                  </a:lnTo>
                  <a:lnTo>
                    <a:pt x="2191" y="127"/>
                  </a:lnTo>
                  <a:lnTo>
                    <a:pt x="2187" y="129"/>
                  </a:lnTo>
                  <a:lnTo>
                    <a:pt x="2182" y="131"/>
                  </a:lnTo>
                  <a:lnTo>
                    <a:pt x="2178" y="129"/>
                  </a:lnTo>
                  <a:lnTo>
                    <a:pt x="2173" y="127"/>
                  </a:lnTo>
                  <a:lnTo>
                    <a:pt x="2169" y="123"/>
                  </a:lnTo>
                  <a:lnTo>
                    <a:pt x="2167" y="127"/>
                  </a:lnTo>
                  <a:lnTo>
                    <a:pt x="2162" y="129"/>
                  </a:lnTo>
                  <a:lnTo>
                    <a:pt x="2158" y="131"/>
                  </a:lnTo>
                  <a:lnTo>
                    <a:pt x="2153" y="129"/>
                  </a:lnTo>
                  <a:lnTo>
                    <a:pt x="2149" y="127"/>
                  </a:lnTo>
                  <a:lnTo>
                    <a:pt x="2145" y="129"/>
                  </a:lnTo>
                  <a:lnTo>
                    <a:pt x="2140" y="131"/>
                  </a:lnTo>
                  <a:lnTo>
                    <a:pt x="2134" y="129"/>
                  </a:lnTo>
                  <a:lnTo>
                    <a:pt x="2130" y="127"/>
                  </a:lnTo>
                  <a:lnTo>
                    <a:pt x="2127" y="123"/>
                  </a:lnTo>
                  <a:lnTo>
                    <a:pt x="2123" y="127"/>
                  </a:lnTo>
                  <a:lnTo>
                    <a:pt x="2119" y="129"/>
                  </a:lnTo>
                  <a:lnTo>
                    <a:pt x="2114" y="131"/>
                  </a:lnTo>
                  <a:lnTo>
                    <a:pt x="2110" y="129"/>
                  </a:lnTo>
                  <a:lnTo>
                    <a:pt x="2107" y="127"/>
                  </a:lnTo>
                  <a:lnTo>
                    <a:pt x="2101" y="129"/>
                  </a:lnTo>
                  <a:lnTo>
                    <a:pt x="2097" y="131"/>
                  </a:lnTo>
                  <a:lnTo>
                    <a:pt x="2092" y="129"/>
                  </a:lnTo>
                  <a:lnTo>
                    <a:pt x="2088" y="127"/>
                  </a:lnTo>
                  <a:lnTo>
                    <a:pt x="2085" y="123"/>
                  </a:lnTo>
                  <a:lnTo>
                    <a:pt x="2081" y="127"/>
                  </a:lnTo>
                  <a:lnTo>
                    <a:pt x="2077" y="129"/>
                  </a:lnTo>
                  <a:lnTo>
                    <a:pt x="2072" y="131"/>
                  </a:lnTo>
                  <a:lnTo>
                    <a:pt x="2066" y="129"/>
                  </a:lnTo>
                  <a:lnTo>
                    <a:pt x="2063" y="127"/>
                  </a:lnTo>
                  <a:lnTo>
                    <a:pt x="2059" y="129"/>
                  </a:lnTo>
                  <a:lnTo>
                    <a:pt x="2053" y="131"/>
                  </a:lnTo>
                  <a:lnTo>
                    <a:pt x="2048" y="129"/>
                  </a:lnTo>
                  <a:lnTo>
                    <a:pt x="2044" y="127"/>
                  </a:lnTo>
                  <a:lnTo>
                    <a:pt x="2040" y="123"/>
                  </a:lnTo>
                  <a:lnTo>
                    <a:pt x="2039" y="127"/>
                  </a:lnTo>
                  <a:lnTo>
                    <a:pt x="2033" y="129"/>
                  </a:lnTo>
                  <a:lnTo>
                    <a:pt x="2029" y="131"/>
                  </a:lnTo>
                  <a:lnTo>
                    <a:pt x="2024" y="129"/>
                  </a:lnTo>
                  <a:lnTo>
                    <a:pt x="2020" y="127"/>
                  </a:lnTo>
                  <a:lnTo>
                    <a:pt x="2015" y="129"/>
                  </a:lnTo>
                  <a:lnTo>
                    <a:pt x="2011" y="131"/>
                  </a:lnTo>
                  <a:lnTo>
                    <a:pt x="2006" y="129"/>
                  </a:lnTo>
                  <a:lnTo>
                    <a:pt x="2002" y="127"/>
                  </a:lnTo>
                  <a:lnTo>
                    <a:pt x="1998" y="123"/>
                  </a:lnTo>
                  <a:lnTo>
                    <a:pt x="1995" y="127"/>
                  </a:lnTo>
                  <a:lnTo>
                    <a:pt x="1991" y="129"/>
                  </a:lnTo>
                  <a:lnTo>
                    <a:pt x="1985" y="131"/>
                  </a:lnTo>
                  <a:lnTo>
                    <a:pt x="1982" y="129"/>
                  </a:lnTo>
                  <a:lnTo>
                    <a:pt x="1976" y="127"/>
                  </a:lnTo>
                  <a:lnTo>
                    <a:pt x="1973" y="129"/>
                  </a:lnTo>
                  <a:lnTo>
                    <a:pt x="1969" y="131"/>
                  </a:lnTo>
                  <a:lnTo>
                    <a:pt x="1963" y="129"/>
                  </a:lnTo>
                  <a:lnTo>
                    <a:pt x="1960" y="127"/>
                  </a:lnTo>
                  <a:lnTo>
                    <a:pt x="1956" y="123"/>
                  </a:lnTo>
                  <a:lnTo>
                    <a:pt x="1952" y="127"/>
                  </a:lnTo>
                  <a:lnTo>
                    <a:pt x="1949" y="129"/>
                  </a:lnTo>
                  <a:lnTo>
                    <a:pt x="1943" y="131"/>
                  </a:lnTo>
                  <a:lnTo>
                    <a:pt x="1938" y="129"/>
                  </a:lnTo>
                  <a:lnTo>
                    <a:pt x="1932" y="125"/>
                  </a:lnTo>
                  <a:lnTo>
                    <a:pt x="1928" y="122"/>
                  </a:lnTo>
                  <a:lnTo>
                    <a:pt x="1928" y="114"/>
                  </a:lnTo>
                  <a:lnTo>
                    <a:pt x="1928" y="111"/>
                  </a:lnTo>
                  <a:lnTo>
                    <a:pt x="1932" y="105"/>
                  </a:lnTo>
                  <a:lnTo>
                    <a:pt x="1936" y="101"/>
                  </a:lnTo>
                  <a:lnTo>
                    <a:pt x="1941" y="101"/>
                  </a:lnTo>
                  <a:lnTo>
                    <a:pt x="1941" y="99"/>
                  </a:lnTo>
                  <a:lnTo>
                    <a:pt x="1941" y="94"/>
                  </a:lnTo>
                  <a:lnTo>
                    <a:pt x="1945" y="88"/>
                  </a:lnTo>
                  <a:lnTo>
                    <a:pt x="1943" y="88"/>
                  </a:lnTo>
                  <a:lnTo>
                    <a:pt x="1938" y="88"/>
                  </a:lnTo>
                  <a:lnTo>
                    <a:pt x="1932" y="85"/>
                  </a:lnTo>
                  <a:lnTo>
                    <a:pt x="1928" y="79"/>
                  </a:lnTo>
                  <a:lnTo>
                    <a:pt x="1928" y="74"/>
                  </a:lnTo>
                  <a:lnTo>
                    <a:pt x="1928" y="68"/>
                  </a:lnTo>
                  <a:lnTo>
                    <a:pt x="1932" y="65"/>
                  </a:lnTo>
                  <a:lnTo>
                    <a:pt x="1936" y="61"/>
                  </a:lnTo>
                  <a:lnTo>
                    <a:pt x="1941" y="59"/>
                  </a:lnTo>
                  <a:lnTo>
                    <a:pt x="1941" y="59"/>
                  </a:lnTo>
                  <a:lnTo>
                    <a:pt x="1941" y="54"/>
                  </a:lnTo>
                  <a:lnTo>
                    <a:pt x="1945" y="48"/>
                  </a:lnTo>
                  <a:lnTo>
                    <a:pt x="1950" y="44"/>
                  </a:lnTo>
                  <a:lnTo>
                    <a:pt x="1956" y="44"/>
                  </a:lnTo>
                  <a:close/>
                  <a:moveTo>
                    <a:pt x="159" y="42"/>
                  </a:moveTo>
                  <a:lnTo>
                    <a:pt x="165" y="44"/>
                  </a:lnTo>
                  <a:lnTo>
                    <a:pt x="169" y="48"/>
                  </a:lnTo>
                  <a:lnTo>
                    <a:pt x="172" y="52"/>
                  </a:lnTo>
                  <a:lnTo>
                    <a:pt x="174" y="57"/>
                  </a:lnTo>
                  <a:lnTo>
                    <a:pt x="174" y="59"/>
                  </a:lnTo>
                  <a:lnTo>
                    <a:pt x="176" y="59"/>
                  </a:lnTo>
                  <a:lnTo>
                    <a:pt x="180" y="61"/>
                  </a:lnTo>
                  <a:lnTo>
                    <a:pt x="183" y="59"/>
                  </a:lnTo>
                  <a:lnTo>
                    <a:pt x="187" y="59"/>
                  </a:lnTo>
                  <a:lnTo>
                    <a:pt x="187" y="57"/>
                  </a:lnTo>
                  <a:lnTo>
                    <a:pt x="187" y="52"/>
                  </a:lnTo>
                  <a:lnTo>
                    <a:pt x="191" y="48"/>
                  </a:lnTo>
                  <a:lnTo>
                    <a:pt x="196" y="44"/>
                  </a:lnTo>
                  <a:lnTo>
                    <a:pt x="202" y="42"/>
                  </a:lnTo>
                  <a:lnTo>
                    <a:pt x="207" y="44"/>
                  </a:lnTo>
                  <a:lnTo>
                    <a:pt x="213" y="48"/>
                  </a:lnTo>
                  <a:lnTo>
                    <a:pt x="215" y="52"/>
                  </a:lnTo>
                  <a:lnTo>
                    <a:pt x="216" y="57"/>
                  </a:lnTo>
                  <a:lnTo>
                    <a:pt x="216" y="59"/>
                  </a:lnTo>
                  <a:lnTo>
                    <a:pt x="222" y="61"/>
                  </a:lnTo>
                  <a:lnTo>
                    <a:pt x="226" y="65"/>
                  </a:lnTo>
                  <a:lnTo>
                    <a:pt x="229" y="65"/>
                  </a:lnTo>
                  <a:lnTo>
                    <a:pt x="229" y="63"/>
                  </a:lnTo>
                  <a:lnTo>
                    <a:pt x="231" y="57"/>
                  </a:lnTo>
                  <a:lnTo>
                    <a:pt x="233" y="52"/>
                  </a:lnTo>
                  <a:lnTo>
                    <a:pt x="238" y="50"/>
                  </a:lnTo>
                  <a:lnTo>
                    <a:pt x="244" y="48"/>
                  </a:lnTo>
                  <a:lnTo>
                    <a:pt x="249" y="50"/>
                  </a:lnTo>
                  <a:lnTo>
                    <a:pt x="255" y="52"/>
                  </a:lnTo>
                  <a:lnTo>
                    <a:pt x="259" y="57"/>
                  </a:lnTo>
                  <a:lnTo>
                    <a:pt x="259" y="63"/>
                  </a:lnTo>
                  <a:lnTo>
                    <a:pt x="259" y="65"/>
                  </a:lnTo>
                  <a:lnTo>
                    <a:pt x="264" y="66"/>
                  </a:lnTo>
                  <a:lnTo>
                    <a:pt x="268" y="63"/>
                  </a:lnTo>
                  <a:lnTo>
                    <a:pt x="273" y="61"/>
                  </a:lnTo>
                  <a:lnTo>
                    <a:pt x="273" y="61"/>
                  </a:lnTo>
                  <a:lnTo>
                    <a:pt x="275" y="55"/>
                  </a:lnTo>
                  <a:lnTo>
                    <a:pt x="277" y="50"/>
                  </a:lnTo>
                  <a:lnTo>
                    <a:pt x="283" y="46"/>
                  </a:lnTo>
                  <a:lnTo>
                    <a:pt x="288" y="46"/>
                  </a:lnTo>
                  <a:lnTo>
                    <a:pt x="294" y="46"/>
                  </a:lnTo>
                  <a:lnTo>
                    <a:pt x="299" y="50"/>
                  </a:lnTo>
                  <a:lnTo>
                    <a:pt x="303" y="55"/>
                  </a:lnTo>
                  <a:lnTo>
                    <a:pt x="303" y="61"/>
                  </a:lnTo>
                  <a:lnTo>
                    <a:pt x="303" y="61"/>
                  </a:lnTo>
                  <a:lnTo>
                    <a:pt x="306" y="63"/>
                  </a:lnTo>
                  <a:lnTo>
                    <a:pt x="310" y="65"/>
                  </a:lnTo>
                  <a:lnTo>
                    <a:pt x="314" y="63"/>
                  </a:lnTo>
                  <a:lnTo>
                    <a:pt x="316" y="63"/>
                  </a:lnTo>
                  <a:lnTo>
                    <a:pt x="316" y="61"/>
                  </a:lnTo>
                  <a:lnTo>
                    <a:pt x="317" y="55"/>
                  </a:lnTo>
                  <a:lnTo>
                    <a:pt x="321" y="52"/>
                  </a:lnTo>
                  <a:lnTo>
                    <a:pt x="325" y="48"/>
                  </a:lnTo>
                  <a:lnTo>
                    <a:pt x="330" y="46"/>
                  </a:lnTo>
                  <a:lnTo>
                    <a:pt x="338" y="48"/>
                  </a:lnTo>
                  <a:lnTo>
                    <a:pt x="341" y="52"/>
                  </a:lnTo>
                  <a:lnTo>
                    <a:pt x="345" y="55"/>
                  </a:lnTo>
                  <a:lnTo>
                    <a:pt x="347" y="61"/>
                  </a:lnTo>
                  <a:lnTo>
                    <a:pt x="345" y="63"/>
                  </a:lnTo>
                  <a:lnTo>
                    <a:pt x="351" y="65"/>
                  </a:lnTo>
                  <a:lnTo>
                    <a:pt x="354" y="66"/>
                  </a:lnTo>
                  <a:lnTo>
                    <a:pt x="358" y="72"/>
                  </a:lnTo>
                  <a:lnTo>
                    <a:pt x="358" y="77"/>
                  </a:lnTo>
                  <a:lnTo>
                    <a:pt x="358" y="83"/>
                  </a:lnTo>
                  <a:lnTo>
                    <a:pt x="354" y="88"/>
                  </a:lnTo>
                  <a:lnTo>
                    <a:pt x="349" y="90"/>
                  </a:lnTo>
                  <a:lnTo>
                    <a:pt x="343" y="92"/>
                  </a:lnTo>
                  <a:lnTo>
                    <a:pt x="338" y="90"/>
                  </a:lnTo>
                  <a:lnTo>
                    <a:pt x="334" y="88"/>
                  </a:lnTo>
                  <a:lnTo>
                    <a:pt x="330" y="85"/>
                  </a:lnTo>
                  <a:lnTo>
                    <a:pt x="328" y="88"/>
                  </a:lnTo>
                  <a:lnTo>
                    <a:pt x="323" y="90"/>
                  </a:lnTo>
                  <a:lnTo>
                    <a:pt x="317" y="92"/>
                  </a:lnTo>
                  <a:lnTo>
                    <a:pt x="314" y="90"/>
                  </a:lnTo>
                  <a:lnTo>
                    <a:pt x="308" y="88"/>
                  </a:lnTo>
                  <a:lnTo>
                    <a:pt x="305" y="90"/>
                  </a:lnTo>
                  <a:lnTo>
                    <a:pt x="301" y="90"/>
                  </a:lnTo>
                  <a:lnTo>
                    <a:pt x="297" y="90"/>
                  </a:lnTo>
                  <a:lnTo>
                    <a:pt x="301" y="94"/>
                  </a:lnTo>
                  <a:lnTo>
                    <a:pt x="303" y="98"/>
                  </a:lnTo>
                  <a:lnTo>
                    <a:pt x="303" y="103"/>
                  </a:lnTo>
                  <a:lnTo>
                    <a:pt x="303" y="103"/>
                  </a:lnTo>
                  <a:lnTo>
                    <a:pt x="308" y="105"/>
                  </a:lnTo>
                  <a:lnTo>
                    <a:pt x="312" y="109"/>
                  </a:lnTo>
                  <a:lnTo>
                    <a:pt x="316" y="112"/>
                  </a:lnTo>
                  <a:lnTo>
                    <a:pt x="316" y="118"/>
                  </a:lnTo>
                  <a:lnTo>
                    <a:pt x="314" y="123"/>
                  </a:lnTo>
                  <a:lnTo>
                    <a:pt x="312" y="129"/>
                  </a:lnTo>
                  <a:lnTo>
                    <a:pt x="306" y="133"/>
                  </a:lnTo>
                  <a:lnTo>
                    <a:pt x="301" y="133"/>
                  </a:lnTo>
                  <a:lnTo>
                    <a:pt x="295" y="133"/>
                  </a:lnTo>
                  <a:lnTo>
                    <a:pt x="292" y="129"/>
                  </a:lnTo>
                  <a:lnTo>
                    <a:pt x="288" y="125"/>
                  </a:lnTo>
                  <a:lnTo>
                    <a:pt x="284" y="129"/>
                  </a:lnTo>
                  <a:lnTo>
                    <a:pt x="281" y="133"/>
                  </a:lnTo>
                  <a:lnTo>
                    <a:pt x="275" y="133"/>
                  </a:lnTo>
                  <a:lnTo>
                    <a:pt x="270" y="133"/>
                  </a:lnTo>
                  <a:lnTo>
                    <a:pt x="266" y="129"/>
                  </a:lnTo>
                  <a:lnTo>
                    <a:pt x="262" y="133"/>
                  </a:lnTo>
                  <a:lnTo>
                    <a:pt x="257" y="133"/>
                  </a:lnTo>
                  <a:lnTo>
                    <a:pt x="251" y="133"/>
                  </a:lnTo>
                  <a:lnTo>
                    <a:pt x="248" y="129"/>
                  </a:lnTo>
                  <a:lnTo>
                    <a:pt x="244" y="125"/>
                  </a:lnTo>
                  <a:lnTo>
                    <a:pt x="240" y="129"/>
                  </a:lnTo>
                  <a:lnTo>
                    <a:pt x="237" y="133"/>
                  </a:lnTo>
                  <a:lnTo>
                    <a:pt x="231" y="133"/>
                  </a:lnTo>
                  <a:lnTo>
                    <a:pt x="227" y="133"/>
                  </a:lnTo>
                  <a:lnTo>
                    <a:pt x="224" y="131"/>
                  </a:lnTo>
                  <a:lnTo>
                    <a:pt x="220" y="127"/>
                  </a:lnTo>
                  <a:lnTo>
                    <a:pt x="216" y="129"/>
                  </a:lnTo>
                  <a:lnTo>
                    <a:pt x="215" y="129"/>
                  </a:lnTo>
                  <a:lnTo>
                    <a:pt x="209" y="129"/>
                  </a:lnTo>
                  <a:lnTo>
                    <a:pt x="204" y="125"/>
                  </a:lnTo>
                  <a:lnTo>
                    <a:pt x="202" y="122"/>
                  </a:lnTo>
                  <a:lnTo>
                    <a:pt x="198" y="125"/>
                  </a:lnTo>
                  <a:lnTo>
                    <a:pt x="194" y="129"/>
                  </a:lnTo>
                  <a:lnTo>
                    <a:pt x="189" y="129"/>
                  </a:lnTo>
                  <a:lnTo>
                    <a:pt x="183" y="129"/>
                  </a:lnTo>
                  <a:lnTo>
                    <a:pt x="180" y="127"/>
                  </a:lnTo>
                  <a:lnTo>
                    <a:pt x="176" y="129"/>
                  </a:lnTo>
                  <a:lnTo>
                    <a:pt x="171" y="129"/>
                  </a:lnTo>
                  <a:lnTo>
                    <a:pt x="167" y="129"/>
                  </a:lnTo>
                  <a:lnTo>
                    <a:pt x="161" y="125"/>
                  </a:lnTo>
                  <a:lnTo>
                    <a:pt x="159" y="122"/>
                  </a:lnTo>
                  <a:lnTo>
                    <a:pt x="156" y="125"/>
                  </a:lnTo>
                  <a:lnTo>
                    <a:pt x="150" y="129"/>
                  </a:lnTo>
                  <a:lnTo>
                    <a:pt x="147" y="129"/>
                  </a:lnTo>
                  <a:lnTo>
                    <a:pt x="143" y="129"/>
                  </a:lnTo>
                  <a:lnTo>
                    <a:pt x="139" y="127"/>
                  </a:lnTo>
                  <a:lnTo>
                    <a:pt x="136" y="131"/>
                  </a:lnTo>
                  <a:lnTo>
                    <a:pt x="132" y="133"/>
                  </a:lnTo>
                  <a:lnTo>
                    <a:pt x="128" y="133"/>
                  </a:lnTo>
                  <a:lnTo>
                    <a:pt x="123" y="133"/>
                  </a:lnTo>
                  <a:lnTo>
                    <a:pt x="119" y="129"/>
                  </a:lnTo>
                  <a:lnTo>
                    <a:pt x="115" y="125"/>
                  </a:lnTo>
                  <a:lnTo>
                    <a:pt x="112" y="129"/>
                  </a:lnTo>
                  <a:lnTo>
                    <a:pt x="108" y="133"/>
                  </a:lnTo>
                  <a:lnTo>
                    <a:pt x="103" y="133"/>
                  </a:lnTo>
                  <a:lnTo>
                    <a:pt x="97" y="133"/>
                  </a:lnTo>
                  <a:lnTo>
                    <a:pt x="93" y="129"/>
                  </a:lnTo>
                  <a:lnTo>
                    <a:pt x="90" y="123"/>
                  </a:lnTo>
                  <a:lnTo>
                    <a:pt x="88" y="118"/>
                  </a:lnTo>
                  <a:lnTo>
                    <a:pt x="90" y="112"/>
                  </a:lnTo>
                  <a:lnTo>
                    <a:pt x="92" y="109"/>
                  </a:lnTo>
                  <a:lnTo>
                    <a:pt x="95" y="105"/>
                  </a:lnTo>
                  <a:lnTo>
                    <a:pt x="101" y="103"/>
                  </a:lnTo>
                  <a:lnTo>
                    <a:pt x="101" y="103"/>
                  </a:lnTo>
                  <a:lnTo>
                    <a:pt x="103" y="98"/>
                  </a:lnTo>
                  <a:lnTo>
                    <a:pt x="104" y="94"/>
                  </a:lnTo>
                  <a:lnTo>
                    <a:pt x="106" y="90"/>
                  </a:lnTo>
                  <a:lnTo>
                    <a:pt x="101" y="92"/>
                  </a:lnTo>
                  <a:lnTo>
                    <a:pt x="95" y="90"/>
                  </a:lnTo>
                  <a:lnTo>
                    <a:pt x="92" y="88"/>
                  </a:lnTo>
                  <a:lnTo>
                    <a:pt x="88" y="83"/>
                  </a:lnTo>
                  <a:lnTo>
                    <a:pt x="86" y="77"/>
                  </a:lnTo>
                  <a:lnTo>
                    <a:pt x="88" y="72"/>
                  </a:lnTo>
                  <a:lnTo>
                    <a:pt x="90" y="66"/>
                  </a:lnTo>
                  <a:lnTo>
                    <a:pt x="93" y="65"/>
                  </a:lnTo>
                  <a:lnTo>
                    <a:pt x="99" y="63"/>
                  </a:lnTo>
                  <a:lnTo>
                    <a:pt x="99" y="61"/>
                  </a:lnTo>
                  <a:lnTo>
                    <a:pt x="101" y="55"/>
                  </a:lnTo>
                  <a:lnTo>
                    <a:pt x="103" y="52"/>
                  </a:lnTo>
                  <a:lnTo>
                    <a:pt x="108" y="48"/>
                  </a:lnTo>
                  <a:lnTo>
                    <a:pt x="114" y="46"/>
                  </a:lnTo>
                  <a:lnTo>
                    <a:pt x="119" y="48"/>
                  </a:lnTo>
                  <a:lnTo>
                    <a:pt x="125" y="52"/>
                  </a:lnTo>
                  <a:lnTo>
                    <a:pt x="128" y="55"/>
                  </a:lnTo>
                  <a:lnTo>
                    <a:pt x="128" y="61"/>
                  </a:lnTo>
                  <a:lnTo>
                    <a:pt x="128" y="63"/>
                  </a:lnTo>
                  <a:lnTo>
                    <a:pt x="134" y="65"/>
                  </a:lnTo>
                  <a:lnTo>
                    <a:pt x="139" y="61"/>
                  </a:lnTo>
                  <a:lnTo>
                    <a:pt x="145" y="59"/>
                  </a:lnTo>
                  <a:lnTo>
                    <a:pt x="143" y="57"/>
                  </a:lnTo>
                  <a:lnTo>
                    <a:pt x="145" y="52"/>
                  </a:lnTo>
                  <a:lnTo>
                    <a:pt x="148" y="48"/>
                  </a:lnTo>
                  <a:lnTo>
                    <a:pt x="152" y="44"/>
                  </a:lnTo>
                  <a:lnTo>
                    <a:pt x="159" y="42"/>
                  </a:lnTo>
                  <a:close/>
                  <a:moveTo>
                    <a:pt x="3453" y="39"/>
                  </a:moveTo>
                  <a:lnTo>
                    <a:pt x="3449" y="42"/>
                  </a:lnTo>
                  <a:lnTo>
                    <a:pt x="3446" y="46"/>
                  </a:lnTo>
                  <a:lnTo>
                    <a:pt x="3440" y="46"/>
                  </a:lnTo>
                  <a:lnTo>
                    <a:pt x="3437" y="46"/>
                  </a:lnTo>
                  <a:lnTo>
                    <a:pt x="3433" y="42"/>
                  </a:lnTo>
                  <a:lnTo>
                    <a:pt x="3427" y="46"/>
                  </a:lnTo>
                  <a:lnTo>
                    <a:pt x="3424" y="46"/>
                  </a:lnTo>
                  <a:lnTo>
                    <a:pt x="3418" y="44"/>
                  </a:lnTo>
                  <a:lnTo>
                    <a:pt x="3422" y="48"/>
                  </a:lnTo>
                  <a:lnTo>
                    <a:pt x="3426" y="54"/>
                  </a:lnTo>
                  <a:lnTo>
                    <a:pt x="3426" y="59"/>
                  </a:lnTo>
                  <a:lnTo>
                    <a:pt x="3426" y="59"/>
                  </a:lnTo>
                  <a:lnTo>
                    <a:pt x="3429" y="61"/>
                  </a:lnTo>
                  <a:lnTo>
                    <a:pt x="3433" y="63"/>
                  </a:lnTo>
                  <a:lnTo>
                    <a:pt x="3435" y="61"/>
                  </a:lnTo>
                  <a:lnTo>
                    <a:pt x="3438" y="59"/>
                  </a:lnTo>
                  <a:lnTo>
                    <a:pt x="3438" y="59"/>
                  </a:lnTo>
                  <a:lnTo>
                    <a:pt x="3440" y="52"/>
                  </a:lnTo>
                  <a:lnTo>
                    <a:pt x="3444" y="48"/>
                  </a:lnTo>
                  <a:lnTo>
                    <a:pt x="3448" y="44"/>
                  </a:lnTo>
                  <a:lnTo>
                    <a:pt x="3453" y="42"/>
                  </a:lnTo>
                  <a:lnTo>
                    <a:pt x="3459" y="44"/>
                  </a:lnTo>
                  <a:lnTo>
                    <a:pt x="3457" y="42"/>
                  </a:lnTo>
                  <a:lnTo>
                    <a:pt x="3453" y="39"/>
                  </a:lnTo>
                  <a:close/>
                  <a:moveTo>
                    <a:pt x="632" y="4"/>
                  </a:moveTo>
                  <a:lnTo>
                    <a:pt x="637" y="4"/>
                  </a:lnTo>
                  <a:lnTo>
                    <a:pt x="643" y="8"/>
                  </a:lnTo>
                  <a:lnTo>
                    <a:pt x="644" y="13"/>
                  </a:lnTo>
                  <a:lnTo>
                    <a:pt x="646" y="19"/>
                  </a:lnTo>
                  <a:lnTo>
                    <a:pt x="646" y="19"/>
                  </a:lnTo>
                  <a:lnTo>
                    <a:pt x="652" y="20"/>
                  </a:lnTo>
                  <a:lnTo>
                    <a:pt x="655" y="24"/>
                  </a:lnTo>
                  <a:lnTo>
                    <a:pt x="657" y="28"/>
                  </a:lnTo>
                  <a:lnTo>
                    <a:pt x="659" y="33"/>
                  </a:lnTo>
                  <a:lnTo>
                    <a:pt x="657" y="39"/>
                  </a:lnTo>
                  <a:lnTo>
                    <a:pt x="654" y="44"/>
                  </a:lnTo>
                  <a:lnTo>
                    <a:pt x="650" y="48"/>
                  </a:lnTo>
                  <a:lnTo>
                    <a:pt x="644" y="48"/>
                  </a:lnTo>
                  <a:lnTo>
                    <a:pt x="639" y="48"/>
                  </a:lnTo>
                  <a:lnTo>
                    <a:pt x="635" y="44"/>
                  </a:lnTo>
                  <a:lnTo>
                    <a:pt x="632" y="41"/>
                  </a:lnTo>
                  <a:lnTo>
                    <a:pt x="628" y="44"/>
                  </a:lnTo>
                  <a:lnTo>
                    <a:pt x="624" y="48"/>
                  </a:lnTo>
                  <a:lnTo>
                    <a:pt x="619" y="48"/>
                  </a:lnTo>
                  <a:lnTo>
                    <a:pt x="613" y="48"/>
                  </a:lnTo>
                  <a:lnTo>
                    <a:pt x="608" y="44"/>
                  </a:lnTo>
                  <a:lnTo>
                    <a:pt x="604" y="39"/>
                  </a:lnTo>
                  <a:lnTo>
                    <a:pt x="604" y="33"/>
                  </a:lnTo>
                  <a:lnTo>
                    <a:pt x="604" y="28"/>
                  </a:lnTo>
                  <a:lnTo>
                    <a:pt x="608" y="24"/>
                  </a:lnTo>
                  <a:lnTo>
                    <a:pt x="611" y="20"/>
                  </a:lnTo>
                  <a:lnTo>
                    <a:pt x="617" y="19"/>
                  </a:lnTo>
                  <a:lnTo>
                    <a:pt x="617" y="19"/>
                  </a:lnTo>
                  <a:lnTo>
                    <a:pt x="617" y="13"/>
                  </a:lnTo>
                  <a:lnTo>
                    <a:pt x="621" y="8"/>
                  </a:lnTo>
                  <a:lnTo>
                    <a:pt x="626" y="4"/>
                  </a:lnTo>
                  <a:lnTo>
                    <a:pt x="632" y="4"/>
                  </a:lnTo>
                  <a:close/>
                  <a:moveTo>
                    <a:pt x="180" y="2"/>
                  </a:moveTo>
                  <a:lnTo>
                    <a:pt x="176" y="4"/>
                  </a:lnTo>
                  <a:lnTo>
                    <a:pt x="171" y="6"/>
                  </a:lnTo>
                  <a:lnTo>
                    <a:pt x="171" y="6"/>
                  </a:lnTo>
                  <a:lnTo>
                    <a:pt x="172" y="9"/>
                  </a:lnTo>
                  <a:lnTo>
                    <a:pt x="174" y="15"/>
                  </a:lnTo>
                  <a:lnTo>
                    <a:pt x="174" y="15"/>
                  </a:lnTo>
                  <a:lnTo>
                    <a:pt x="176" y="17"/>
                  </a:lnTo>
                  <a:lnTo>
                    <a:pt x="180" y="19"/>
                  </a:lnTo>
                  <a:lnTo>
                    <a:pt x="183" y="17"/>
                  </a:lnTo>
                  <a:lnTo>
                    <a:pt x="187" y="15"/>
                  </a:lnTo>
                  <a:lnTo>
                    <a:pt x="187" y="15"/>
                  </a:lnTo>
                  <a:lnTo>
                    <a:pt x="187" y="9"/>
                  </a:lnTo>
                  <a:lnTo>
                    <a:pt x="191" y="6"/>
                  </a:lnTo>
                  <a:lnTo>
                    <a:pt x="189" y="6"/>
                  </a:lnTo>
                  <a:lnTo>
                    <a:pt x="183" y="4"/>
                  </a:lnTo>
                  <a:lnTo>
                    <a:pt x="180" y="2"/>
                  </a:lnTo>
                  <a:close/>
                  <a:moveTo>
                    <a:pt x="222" y="2"/>
                  </a:moveTo>
                  <a:lnTo>
                    <a:pt x="218" y="4"/>
                  </a:lnTo>
                  <a:lnTo>
                    <a:pt x="215" y="6"/>
                  </a:lnTo>
                  <a:lnTo>
                    <a:pt x="213" y="6"/>
                  </a:lnTo>
                  <a:lnTo>
                    <a:pt x="215" y="9"/>
                  </a:lnTo>
                  <a:lnTo>
                    <a:pt x="216" y="15"/>
                  </a:lnTo>
                  <a:lnTo>
                    <a:pt x="216" y="15"/>
                  </a:lnTo>
                  <a:lnTo>
                    <a:pt x="220" y="17"/>
                  </a:lnTo>
                  <a:lnTo>
                    <a:pt x="224" y="20"/>
                  </a:lnTo>
                  <a:lnTo>
                    <a:pt x="229" y="19"/>
                  </a:lnTo>
                  <a:lnTo>
                    <a:pt x="229" y="17"/>
                  </a:lnTo>
                  <a:lnTo>
                    <a:pt x="231" y="11"/>
                  </a:lnTo>
                  <a:lnTo>
                    <a:pt x="233" y="8"/>
                  </a:lnTo>
                  <a:lnTo>
                    <a:pt x="237" y="4"/>
                  </a:lnTo>
                  <a:lnTo>
                    <a:pt x="231" y="6"/>
                  </a:lnTo>
                  <a:lnTo>
                    <a:pt x="227" y="4"/>
                  </a:lnTo>
                  <a:lnTo>
                    <a:pt x="222" y="2"/>
                  </a:lnTo>
                  <a:close/>
                  <a:moveTo>
                    <a:pt x="266" y="2"/>
                  </a:moveTo>
                  <a:lnTo>
                    <a:pt x="262" y="4"/>
                  </a:lnTo>
                  <a:lnTo>
                    <a:pt x="257" y="6"/>
                  </a:lnTo>
                  <a:lnTo>
                    <a:pt x="251" y="4"/>
                  </a:lnTo>
                  <a:lnTo>
                    <a:pt x="255" y="8"/>
                  </a:lnTo>
                  <a:lnTo>
                    <a:pt x="259" y="11"/>
                  </a:lnTo>
                  <a:lnTo>
                    <a:pt x="259" y="17"/>
                  </a:lnTo>
                  <a:lnTo>
                    <a:pt x="259" y="19"/>
                  </a:lnTo>
                  <a:lnTo>
                    <a:pt x="262" y="19"/>
                  </a:lnTo>
                  <a:lnTo>
                    <a:pt x="266" y="20"/>
                  </a:lnTo>
                  <a:lnTo>
                    <a:pt x="270" y="19"/>
                  </a:lnTo>
                  <a:lnTo>
                    <a:pt x="273" y="19"/>
                  </a:lnTo>
                  <a:lnTo>
                    <a:pt x="273" y="17"/>
                  </a:lnTo>
                  <a:lnTo>
                    <a:pt x="275" y="11"/>
                  </a:lnTo>
                  <a:lnTo>
                    <a:pt x="277" y="8"/>
                  </a:lnTo>
                  <a:lnTo>
                    <a:pt x="281" y="4"/>
                  </a:lnTo>
                  <a:lnTo>
                    <a:pt x="275" y="6"/>
                  </a:lnTo>
                  <a:lnTo>
                    <a:pt x="270" y="4"/>
                  </a:lnTo>
                  <a:lnTo>
                    <a:pt x="266" y="2"/>
                  </a:lnTo>
                  <a:close/>
                  <a:moveTo>
                    <a:pt x="2450" y="2"/>
                  </a:moveTo>
                  <a:lnTo>
                    <a:pt x="2446" y="4"/>
                  </a:lnTo>
                  <a:lnTo>
                    <a:pt x="2441" y="4"/>
                  </a:lnTo>
                  <a:lnTo>
                    <a:pt x="2437" y="4"/>
                  </a:lnTo>
                  <a:lnTo>
                    <a:pt x="2441" y="8"/>
                  </a:lnTo>
                  <a:lnTo>
                    <a:pt x="2443" y="11"/>
                  </a:lnTo>
                  <a:lnTo>
                    <a:pt x="2443" y="15"/>
                  </a:lnTo>
                  <a:lnTo>
                    <a:pt x="2443" y="17"/>
                  </a:lnTo>
                  <a:lnTo>
                    <a:pt x="2446" y="17"/>
                  </a:lnTo>
                  <a:lnTo>
                    <a:pt x="2450" y="19"/>
                  </a:lnTo>
                  <a:lnTo>
                    <a:pt x="2452" y="17"/>
                  </a:lnTo>
                  <a:lnTo>
                    <a:pt x="2456" y="17"/>
                  </a:lnTo>
                  <a:lnTo>
                    <a:pt x="2456" y="15"/>
                  </a:lnTo>
                  <a:lnTo>
                    <a:pt x="2457" y="11"/>
                  </a:lnTo>
                  <a:lnTo>
                    <a:pt x="2459" y="8"/>
                  </a:lnTo>
                  <a:lnTo>
                    <a:pt x="2461" y="4"/>
                  </a:lnTo>
                  <a:lnTo>
                    <a:pt x="2457" y="4"/>
                  </a:lnTo>
                  <a:lnTo>
                    <a:pt x="2454" y="4"/>
                  </a:lnTo>
                  <a:lnTo>
                    <a:pt x="2450" y="2"/>
                  </a:lnTo>
                  <a:close/>
                  <a:moveTo>
                    <a:pt x="2322" y="2"/>
                  </a:moveTo>
                  <a:lnTo>
                    <a:pt x="2316" y="4"/>
                  </a:lnTo>
                  <a:lnTo>
                    <a:pt x="2312" y="4"/>
                  </a:lnTo>
                  <a:lnTo>
                    <a:pt x="2309" y="4"/>
                  </a:lnTo>
                  <a:lnTo>
                    <a:pt x="2312" y="8"/>
                  </a:lnTo>
                  <a:lnTo>
                    <a:pt x="2314" y="11"/>
                  </a:lnTo>
                  <a:lnTo>
                    <a:pt x="2314" y="15"/>
                  </a:lnTo>
                  <a:lnTo>
                    <a:pt x="2314" y="17"/>
                  </a:lnTo>
                  <a:lnTo>
                    <a:pt x="2318" y="17"/>
                  </a:lnTo>
                  <a:lnTo>
                    <a:pt x="2322" y="19"/>
                  </a:lnTo>
                  <a:lnTo>
                    <a:pt x="2323" y="17"/>
                  </a:lnTo>
                  <a:lnTo>
                    <a:pt x="2327" y="17"/>
                  </a:lnTo>
                  <a:lnTo>
                    <a:pt x="2327" y="15"/>
                  </a:lnTo>
                  <a:lnTo>
                    <a:pt x="2329" y="11"/>
                  </a:lnTo>
                  <a:lnTo>
                    <a:pt x="2331" y="8"/>
                  </a:lnTo>
                  <a:lnTo>
                    <a:pt x="2333" y="4"/>
                  </a:lnTo>
                  <a:lnTo>
                    <a:pt x="2329" y="4"/>
                  </a:lnTo>
                  <a:lnTo>
                    <a:pt x="2325" y="4"/>
                  </a:lnTo>
                  <a:lnTo>
                    <a:pt x="2322" y="2"/>
                  </a:lnTo>
                  <a:close/>
                  <a:moveTo>
                    <a:pt x="2191" y="2"/>
                  </a:moveTo>
                  <a:lnTo>
                    <a:pt x="2187" y="4"/>
                  </a:lnTo>
                  <a:lnTo>
                    <a:pt x="2182" y="4"/>
                  </a:lnTo>
                  <a:lnTo>
                    <a:pt x="2180" y="4"/>
                  </a:lnTo>
                  <a:lnTo>
                    <a:pt x="2182" y="8"/>
                  </a:lnTo>
                  <a:lnTo>
                    <a:pt x="2184" y="11"/>
                  </a:lnTo>
                  <a:lnTo>
                    <a:pt x="2186" y="15"/>
                  </a:lnTo>
                  <a:lnTo>
                    <a:pt x="2186" y="17"/>
                  </a:lnTo>
                  <a:lnTo>
                    <a:pt x="2187" y="17"/>
                  </a:lnTo>
                  <a:lnTo>
                    <a:pt x="2191" y="19"/>
                  </a:lnTo>
                  <a:lnTo>
                    <a:pt x="2195" y="17"/>
                  </a:lnTo>
                  <a:lnTo>
                    <a:pt x="2198" y="17"/>
                  </a:lnTo>
                  <a:lnTo>
                    <a:pt x="2198" y="15"/>
                  </a:lnTo>
                  <a:lnTo>
                    <a:pt x="2198" y="11"/>
                  </a:lnTo>
                  <a:lnTo>
                    <a:pt x="2200" y="8"/>
                  </a:lnTo>
                  <a:lnTo>
                    <a:pt x="2204" y="4"/>
                  </a:lnTo>
                  <a:lnTo>
                    <a:pt x="2200" y="4"/>
                  </a:lnTo>
                  <a:lnTo>
                    <a:pt x="2195" y="4"/>
                  </a:lnTo>
                  <a:lnTo>
                    <a:pt x="2191" y="2"/>
                  </a:lnTo>
                  <a:close/>
                  <a:moveTo>
                    <a:pt x="2107" y="2"/>
                  </a:moveTo>
                  <a:lnTo>
                    <a:pt x="2101" y="4"/>
                  </a:lnTo>
                  <a:lnTo>
                    <a:pt x="2097" y="4"/>
                  </a:lnTo>
                  <a:lnTo>
                    <a:pt x="2094" y="4"/>
                  </a:lnTo>
                  <a:lnTo>
                    <a:pt x="2097" y="8"/>
                  </a:lnTo>
                  <a:lnTo>
                    <a:pt x="2099" y="11"/>
                  </a:lnTo>
                  <a:lnTo>
                    <a:pt x="2099" y="15"/>
                  </a:lnTo>
                  <a:lnTo>
                    <a:pt x="2099" y="17"/>
                  </a:lnTo>
                  <a:lnTo>
                    <a:pt x="2103" y="17"/>
                  </a:lnTo>
                  <a:lnTo>
                    <a:pt x="2107" y="19"/>
                  </a:lnTo>
                  <a:lnTo>
                    <a:pt x="2108" y="17"/>
                  </a:lnTo>
                  <a:lnTo>
                    <a:pt x="2112" y="17"/>
                  </a:lnTo>
                  <a:lnTo>
                    <a:pt x="2112" y="15"/>
                  </a:lnTo>
                  <a:lnTo>
                    <a:pt x="2112" y="11"/>
                  </a:lnTo>
                  <a:lnTo>
                    <a:pt x="2114" y="8"/>
                  </a:lnTo>
                  <a:lnTo>
                    <a:pt x="2118" y="4"/>
                  </a:lnTo>
                  <a:lnTo>
                    <a:pt x="2114" y="4"/>
                  </a:lnTo>
                  <a:lnTo>
                    <a:pt x="2110" y="4"/>
                  </a:lnTo>
                  <a:lnTo>
                    <a:pt x="2107" y="2"/>
                  </a:lnTo>
                  <a:close/>
                  <a:moveTo>
                    <a:pt x="2149" y="2"/>
                  </a:moveTo>
                  <a:lnTo>
                    <a:pt x="2145" y="4"/>
                  </a:lnTo>
                  <a:lnTo>
                    <a:pt x="2140" y="4"/>
                  </a:lnTo>
                  <a:lnTo>
                    <a:pt x="2136" y="4"/>
                  </a:lnTo>
                  <a:lnTo>
                    <a:pt x="2140" y="8"/>
                  </a:lnTo>
                  <a:lnTo>
                    <a:pt x="2142" y="11"/>
                  </a:lnTo>
                  <a:lnTo>
                    <a:pt x="2142" y="15"/>
                  </a:lnTo>
                  <a:lnTo>
                    <a:pt x="2142" y="17"/>
                  </a:lnTo>
                  <a:lnTo>
                    <a:pt x="2145" y="17"/>
                  </a:lnTo>
                  <a:lnTo>
                    <a:pt x="2149" y="19"/>
                  </a:lnTo>
                  <a:lnTo>
                    <a:pt x="2153" y="17"/>
                  </a:lnTo>
                  <a:lnTo>
                    <a:pt x="2154" y="17"/>
                  </a:lnTo>
                  <a:lnTo>
                    <a:pt x="2154" y="15"/>
                  </a:lnTo>
                  <a:lnTo>
                    <a:pt x="2156" y="11"/>
                  </a:lnTo>
                  <a:lnTo>
                    <a:pt x="2158" y="8"/>
                  </a:lnTo>
                  <a:lnTo>
                    <a:pt x="2160" y="4"/>
                  </a:lnTo>
                  <a:lnTo>
                    <a:pt x="2158" y="4"/>
                  </a:lnTo>
                  <a:lnTo>
                    <a:pt x="2153" y="4"/>
                  </a:lnTo>
                  <a:lnTo>
                    <a:pt x="2149" y="2"/>
                  </a:lnTo>
                  <a:close/>
                  <a:moveTo>
                    <a:pt x="2364" y="2"/>
                  </a:moveTo>
                  <a:lnTo>
                    <a:pt x="2360" y="4"/>
                  </a:lnTo>
                  <a:lnTo>
                    <a:pt x="2355" y="4"/>
                  </a:lnTo>
                  <a:lnTo>
                    <a:pt x="2351" y="4"/>
                  </a:lnTo>
                  <a:lnTo>
                    <a:pt x="2355" y="8"/>
                  </a:lnTo>
                  <a:lnTo>
                    <a:pt x="2356" y="11"/>
                  </a:lnTo>
                  <a:lnTo>
                    <a:pt x="2356" y="15"/>
                  </a:lnTo>
                  <a:lnTo>
                    <a:pt x="2356" y="17"/>
                  </a:lnTo>
                  <a:lnTo>
                    <a:pt x="2360" y="17"/>
                  </a:lnTo>
                  <a:lnTo>
                    <a:pt x="2364" y="19"/>
                  </a:lnTo>
                  <a:lnTo>
                    <a:pt x="2367" y="17"/>
                  </a:lnTo>
                  <a:lnTo>
                    <a:pt x="2371" y="17"/>
                  </a:lnTo>
                  <a:lnTo>
                    <a:pt x="2369" y="15"/>
                  </a:lnTo>
                  <a:lnTo>
                    <a:pt x="2371" y="11"/>
                  </a:lnTo>
                  <a:lnTo>
                    <a:pt x="2373" y="8"/>
                  </a:lnTo>
                  <a:lnTo>
                    <a:pt x="2377" y="4"/>
                  </a:lnTo>
                  <a:lnTo>
                    <a:pt x="2373" y="4"/>
                  </a:lnTo>
                  <a:lnTo>
                    <a:pt x="2367" y="4"/>
                  </a:lnTo>
                  <a:lnTo>
                    <a:pt x="2364" y="2"/>
                  </a:lnTo>
                  <a:close/>
                  <a:moveTo>
                    <a:pt x="2233" y="2"/>
                  </a:moveTo>
                  <a:lnTo>
                    <a:pt x="2230" y="4"/>
                  </a:lnTo>
                  <a:lnTo>
                    <a:pt x="2224" y="4"/>
                  </a:lnTo>
                  <a:lnTo>
                    <a:pt x="2222" y="4"/>
                  </a:lnTo>
                  <a:lnTo>
                    <a:pt x="2224" y="8"/>
                  </a:lnTo>
                  <a:lnTo>
                    <a:pt x="2226" y="11"/>
                  </a:lnTo>
                  <a:lnTo>
                    <a:pt x="2228" y="15"/>
                  </a:lnTo>
                  <a:lnTo>
                    <a:pt x="2228" y="17"/>
                  </a:lnTo>
                  <a:lnTo>
                    <a:pt x="2232" y="17"/>
                  </a:lnTo>
                  <a:lnTo>
                    <a:pt x="2233" y="19"/>
                  </a:lnTo>
                  <a:lnTo>
                    <a:pt x="2237" y="17"/>
                  </a:lnTo>
                  <a:lnTo>
                    <a:pt x="2241" y="17"/>
                  </a:lnTo>
                  <a:lnTo>
                    <a:pt x="2241" y="15"/>
                  </a:lnTo>
                  <a:lnTo>
                    <a:pt x="2241" y="11"/>
                  </a:lnTo>
                  <a:lnTo>
                    <a:pt x="2243" y="8"/>
                  </a:lnTo>
                  <a:lnTo>
                    <a:pt x="2246" y="4"/>
                  </a:lnTo>
                  <a:lnTo>
                    <a:pt x="2243" y="4"/>
                  </a:lnTo>
                  <a:lnTo>
                    <a:pt x="2239" y="4"/>
                  </a:lnTo>
                  <a:lnTo>
                    <a:pt x="2233" y="2"/>
                  </a:lnTo>
                  <a:close/>
                  <a:moveTo>
                    <a:pt x="2406" y="2"/>
                  </a:moveTo>
                  <a:lnTo>
                    <a:pt x="2402" y="4"/>
                  </a:lnTo>
                  <a:lnTo>
                    <a:pt x="2397" y="4"/>
                  </a:lnTo>
                  <a:lnTo>
                    <a:pt x="2395" y="4"/>
                  </a:lnTo>
                  <a:lnTo>
                    <a:pt x="2397" y="8"/>
                  </a:lnTo>
                  <a:lnTo>
                    <a:pt x="2399" y="11"/>
                  </a:lnTo>
                  <a:lnTo>
                    <a:pt x="2401" y="15"/>
                  </a:lnTo>
                  <a:lnTo>
                    <a:pt x="2401" y="17"/>
                  </a:lnTo>
                  <a:lnTo>
                    <a:pt x="2404" y="17"/>
                  </a:lnTo>
                  <a:lnTo>
                    <a:pt x="2406" y="19"/>
                  </a:lnTo>
                  <a:lnTo>
                    <a:pt x="2410" y="17"/>
                  </a:lnTo>
                  <a:lnTo>
                    <a:pt x="2413" y="17"/>
                  </a:lnTo>
                  <a:lnTo>
                    <a:pt x="2413" y="15"/>
                  </a:lnTo>
                  <a:lnTo>
                    <a:pt x="2413" y="11"/>
                  </a:lnTo>
                  <a:lnTo>
                    <a:pt x="2417" y="8"/>
                  </a:lnTo>
                  <a:lnTo>
                    <a:pt x="2419" y="4"/>
                  </a:lnTo>
                  <a:lnTo>
                    <a:pt x="2415" y="4"/>
                  </a:lnTo>
                  <a:lnTo>
                    <a:pt x="2412" y="4"/>
                  </a:lnTo>
                  <a:lnTo>
                    <a:pt x="2406" y="2"/>
                  </a:lnTo>
                  <a:close/>
                  <a:moveTo>
                    <a:pt x="2063" y="2"/>
                  </a:moveTo>
                  <a:lnTo>
                    <a:pt x="2059" y="4"/>
                  </a:lnTo>
                  <a:lnTo>
                    <a:pt x="2053" y="4"/>
                  </a:lnTo>
                  <a:lnTo>
                    <a:pt x="2052" y="4"/>
                  </a:lnTo>
                  <a:lnTo>
                    <a:pt x="2053" y="8"/>
                  </a:lnTo>
                  <a:lnTo>
                    <a:pt x="2055" y="11"/>
                  </a:lnTo>
                  <a:lnTo>
                    <a:pt x="2057" y="15"/>
                  </a:lnTo>
                  <a:lnTo>
                    <a:pt x="2057" y="17"/>
                  </a:lnTo>
                  <a:lnTo>
                    <a:pt x="2059" y="17"/>
                  </a:lnTo>
                  <a:lnTo>
                    <a:pt x="2063" y="19"/>
                  </a:lnTo>
                  <a:lnTo>
                    <a:pt x="2066" y="17"/>
                  </a:lnTo>
                  <a:lnTo>
                    <a:pt x="2070" y="17"/>
                  </a:lnTo>
                  <a:lnTo>
                    <a:pt x="2070" y="15"/>
                  </a:lnTo>
                  <a:lnTo>
                    <a:pt x="2070" y="11"/>
                  </a:lnTo>
                  <a:lnTo>
                    <a:pt x="2072" y="8"/>
                  </a:lnTo>
                  <a:lnTo>
                    <a:pt x="2075" y="4"/>
                  </a:lnTo>
                  <a:lnTo>
                    <a:pt x="2072" y="4"/>
                  </a:lnTo>
                  <a:lnTo>
                    <a:pt x="2066" y="4"/>
                  </a:lnTo>
                  <a:lnTo>
                    <a:pt x="2063" y="2"/>
                  </a:lnTo>
                  <a:close/>
                  <a:moveTo>
                    <a:pt x="2277" y="0"/>
                  </a:moveTo>
                  <a:lnTo>
                    <a:pt x="2274" y="4"/>
                  </a:lnTo>
                  <a:lnTo>
                    <a:pt x="2268" y="4"/>
                  </a:lnTo>
                  <a:lnTo>
                    <a:pt x="2265" y="4"/>
                  </a:lnTo>
                  <a:lnTo>
                    <a:pt x="2268" y="8"/>
                  </a:lnTo>
                  <a:lnTo>
                    <a:pt x="2270" y="11"/>
                  </a:lnTo>
                  <a:lnTo>
                    <a:pt x="2270" y="15"/>
                  </a:lnTo>
                  <a:lnTo>
                    <a:pt x="2270" y="17"/>
                  </a:lnTo>
                  <a:lnTo>
                    <a:pt x="2274" y="17"/>
                  </a:lnTo>
                  <a:lnTo>
                    <a:pt x="2277" y="20"/>
                  </a:lnTo>
                  <a:lnTo>
                    <a:pt x="2281" y="17"/>
                  </a:lnTo>
                  <a:lnTo>
                    <a:pt x="2285" y="17"/>
                  </a:lnTo>
                  <a:lnTo>
                    <a:pt x="2285" y="15"/>
                  </a:lnTo>
                  <a:lnTo>
                    <a:pt x="2285" y="11"/>
                  </a:lnTo>
                  <a:lnTo>
                    <a:pt x="2287" y="8"/>
                  </a:lnTo>
                  <a:lnTo>
                    <a:pt x="2290" y="4"/>
                  </a:lnTo>
                  <a:lnTo>
                    <a:pt x="2287" y="4"/>
                  </a:lnTo>
                  <a:lnTo>
                    <a:pt x="2281" y="4"/>
                  </a:lnTo>
                  <a:lnTo>
                    <a:pt x="2277" y="0"/>
                  </a:lnTo>
                  <a:close/>
                  <a:moveTo>
                    <a:pt x="3196" y="0"/>
                  </a:moveTo>
                  <a:lnTo>
                    <a:pt x="3203" y="2"/>
                  </a:lnTo>
                  <a:lnTo>
                    <a:pt x="3207" y="6"/>
                  </a:lnTo>
                  <a:lnTo>
                    <a:pt x="3211" y="9"/>
                  </a:lnTo>
                  <a:lnTo>
                    <a:pt x="3212" y="15"/>
                  </a:lnTo>
                  <a:lnTo>
                    <a:pt x="3211" y="17"/>
                  </a:lnTo>
                  <a:lnTo>
                    <a:pt x="3214" y="19"/>
                  </a:lnTo>
                  <a:lnTo>
                    <a:pt x="3218" y="19"/>
                  </a:lnTo>
                  <a:lnTo>
                    <a:pt x="3222" y="17"/>
                  </a:lnTo>
                  <a:lnTo>
                    <a:pt x="3225" y="17"/>
                  </a:lnTo>
                  <a:lnTo>
                    <a:pt x="3225" y="15"/>
                  </a:lnTo>
                  <a:lnTo>
                    <a:pt x="3225" y="9"/>
                  </a:lnTo>
                  <a:lnTo>
                    <a:pt x="3229" y="6"/>
                  </a:lnTo>
                  <a:lnTo>
                    <a:pt x="3234" y="2"/>
                  </a:lnTo>
                  <a:lnTo>
                    <a:pt x="3240" y="0"/>
                  </a:lnTo>
                  <a:lnTo>
                    <a:pt x="3246" y="2"/>
                  </a:lnTo>
                  <a:lnTo>
                    <a:pt x="3249" y="6"/>
                  </a:lnTo>
                  <a:lnTo>
                    <a:pt x="3253" y="9"/>
                  </a:lnTo>
                  <a:lnTo>
                    <a:pt x="3255" y="15"/>
                  </a:lnTo>
                  <a:lnTo>
                    <a:pt x="3255" y="17"/>
                  </a:lnTo>
                  <a:lnTo>
                    <a:pt x="3258" y="19"/>
                  </a:lnTo>
                  <a:lnTo>
                    <a:pt x="3260" y="20"/>
                  </a:lnTo>
                  <a:lnTo>
                    <a:pt x="3264" y="19"/>
                  </a:lnTo>
                  <a:lnTo>
                    <a:pt x="3268" y="17"/>
                  </a:lnTo>
                  <a:lnTo>
                    <a:pt x="3268" y="15"/>
                  </a:lnTo>
                  <a:lnTo>
                    <a:pt x="3269" y="9"/>
                  </a:lnTo>
                  <a:lnTo>
                    <a:pt x="3273" y="6"/>
                  </a:lnTo>
                  <a:lnTo>
                    <a:pt x="3277" y="2"/>
                  </a:lnTo>
                  <a:lnTo>
                    <a:pt x="3282" y="0"/>
                  </a:lnTo>
                  <a:lnTo>
                    <a:pt x="3288" y="2"/>
                  </a:lnTo>
                  <a:lnTo>
                    <a:pt x="3293" y="6"/>
                  </a:lnTo>
                  <a:lnTo>
                    <a:pt x="3297" y="9"/>
                  </a:lnTo>
                  <a:lnTo>
                    <a:pt x="3297" y="15"/>
                  </a:lnTo>
                  <a:lnTo>
                    <a:pt x="3297" y="17"/>
                  </a:lnTo>
                  <a:lnTo>
                    <a:pt x="3301" y="19"/>
                  </a:lnTo>
                  <a:lnTo>
                    <a:pt x="3304" y="19"/>
                  </a:lnTo>
                  <a:lnTo>
                    <a:pt x="3306" y="17"/>
                  </a:lnTo>
                  <a:lnTo>
                    <a:pt x="3310" y="17"/>
                  </a:lnTo>
                  <a:lnTo>
                    <a:pt x="3310" y="15"/>
                  </a:lnTo>
                  <a:lnTo>
                    <a:pt x="3312" y="9"/>
                  </a:lnTo>
                  <a:lnTo>
                    <a:pt x="3315" y="6"/>
                  </a:lnTo>
                  <a:lnTo>
                    <a:pt x="3319" y="2"/>
                  </a:lnTo>
                  <a:lnTo>
                    <a:pt x="3324" y="0"/>
                  </a:lnTo>
                  <a:lnTo>
                    <a:pt x="3332" y="2"/>
                  </a:lnTo>
                  <a:lnTo>
                    <a:pt x="3336" y="6"/>
                  </a:lnTo>
                  <a:lnTo>
                    <a:pt x="3339" y="9"/>
                  </a:lnTo>
                  <a:lnTo>
                    <a:pt x="3341" y="15"/>
                  </a:lnTo>
                  <a:lnTo>
                    <a:pt x="3341" y="17"/>
                  </a:lnTo>
                  <a:lnTo>
                    <a:pt x="3343" y="19"/>
                  </a:lnTo>
                  <a:lnTo>
                    <a:pt x="3347" y="19"/>
                  </a:lnTo>
                  <a:lnTo>
                    <a:pt x="3350" y="17"/>
                  </a:lnTo>
                  <a:lnTo>
                    <a:pt x="3354" y="17"/>
                  </a:lnTo>
                  <a:lnTo>
                    <a:pt x="3354" y="15"/>
                  </a:lnTo>
                  <a:lnTo>
                    <a:pt x="3354" y="9"/>
                  </a:lnTo>
                  <a:lnTo>
                    <a:pt x="3358" y="6"/>
                  </a:lnTo>
                  <a:lnTo>
                    <a:pt x="3363" y="2"/>
                  </a:lnTo>
                  <a:lnTo>
                    <a:pt x="3369" y="0"/>
                  </a:lnTo>
                  <a:lnTo>
                    <a:pt x="3374" y="2"/>
                  </a:lnTo>
                  <a:lnTo>
                    <a:pt x="3380" y="6"/>
                  </a:lnTo>
                  <a:lnTo>
                    <a:pt x="3381" y="9"/>
                  </a:lnTo>
                  <a:lnTo>
                    <a:pt x="3383" y="15"/>
                  </a:lnTo>
                  <a:lnTo>
                    <a:pt x="3383" y="17"/>
                  </a:lnTo>
                  <a:lnTo>
                    <a:pt x="3387" y="19"/>
                  </a:lnTo>
                  <a:lnTo>
                    <a:pt x="3389" y="19"/>
                  </a:lnTo>
                  <a:lnTo>
                    <a:pt x="3392" y="17"/>
                  </a:lnTo>
                  <a:lnTo>
                    <a:pt x="3396" y="17"/>
                  </a:lnTo>
                  <a:lnTo>
                    <a:pt x="3396" y="15"/>
                  </a:lnTo>
                  <a:lnTo>
                    <a:pt x="3396" y="9"/>
                  </a:lnTo>
                  <a:lnTo>
                    <a:pt x="3400" y="6"/>
                  </a:lnTo>
                  <a:lnTo>
                    <a:pt x="3405" y="2"/>
                  </a:lnTo>
                  <a:lnTo>
                    <a:pt x="3411" y="0"/>
                  </a:lnTo>
                  <a:lnTo>
                    <a:pt x="3416" y="2"/>
                  </a:lnTo>
                  <a:lnTo>
                    <a:pt x="3422" y="6"/>
                  </a:lnTo>
                  <a:lnTo>
                    <a:pt x="3424" y="9"/>
                  </a:lnTo>
                  <a:lnTo>
                    <a:pt x="3426" y="15"/>
                  </a:lnTo>
                  <a:lnTo>
                    <a:pt x="3426" y="17"/>
                  </a:lnTo>
                  <a:lnTo>
                    <a:pt x="3429" y="19"/>
                  </a:lnTo>
                  <a:lnTo>
                    <a:pt x="3433" y="19"/>
                  </a:lnTo>
                  <a:lnTo>
                    <a:pt x="3435" y="17"/>
                  </a:lnTo>
                  <a:lnTo>
                    <a:pt x="3438" y="17"/>
                  </a:lnTo>
                  <a:lnTo>
                    <a:pt x="3438" y="15"/>
                  </a:lnTo>
                  <a:lnTo>
                    <a:pt x="3440" y="9"/>
                  </a:lnTo>
                  <a:lnTo>
                    <a:pt x="3444" y="6"/>
                  </a:lnTo>
                  <a:lnTo>
                    <a:pt x="3448" y="2"/>
                  </a:lnTo>
                  <a:lnTo>
                    <a:pt x="3453" y="0"/>
                  </a:lnTo>
                  <a:lnTo>
                    <a:pt x="3459" y="2"/>
                  </a:lnTo>
                  <a:lnTo>
                    <a:pt x="3464" y="6"/>
                  </a:lnTo>
                  <a:lnTo>
                    <a:pt x="3468" y="9"/>
                  </a:lnTo>
                  <a:lnTo>
                    <a:pt x="3468" y="15"/>
                  </a:lnTo>
                  <a:lnTo>
                    <a:pt x="3468" y="17"/>
                  </a:lnTo>
                  <a:lnTo>
                    <a:pt x="3471" y="19"/>
                  </a:lnTo>
                  <a:lnTo>
                    <a:pt x="3475" y="20"/>
                  </a:lnTo>
                  <a:lnTo>
                    <a:pt x="3479" y="19"/>
                  </a:lnTo>
                  <a:lnTo>
                    <a:pt x="3482" y="17"/>
                  </a:lnTo>
                  <a:lnTo>
                    <a:pt x="3482" y="15"/>
                  </a:lnTo>
                  <a:lnTo>
                    <a:pt x="3484" y="9"/>
                  </a:lnTo>
                  <a:lnTo>
                    <a:pt x="3488" y="6"/>
                  </a:lnTo>
                  <a:lnTo>
                    <a:pt x="3492" y="2"/>
                  </a:lnTo>
                  <a:lnTo>
                    <a:pt x="3497" y="0"/>
                  </a:lnTo>
                  <a:lnTo>
                    <a:pt x="3505" y="2"/>
                  </a:lnTo>
                  <a:lnTo>
                    <a:pt x="3508" y="6"/>
                  </a:lnTo>
                  <a:lnTo>
                    <a:pt x="3512" y="9"/>
                  </a:lnTo>
                  <a:lnTo>
                    <a:pt x="3514" y="15"/>
                  </a:lnTo>
                  <a:lnTo>
                    <a:pt x="3512" y="17"/>
                  </a:lnTo>
                  <a:lnTo>
                    <a:pt x="3516" y="19"/>
                  </a:lnTo>
                  <a:lnTo>
                    <a:pt x="3519" y="19"/>
                  </a:lnTo>
                  <a:lnTo>
                    <a:pt x="3523" y="17"/>
                  </a:lnTo>
                  <a:lnTo>
                    <a:pt x="3525" y="17"/>
                  </a:lnTo>
                  <a:lnTo>
                    <a:pt x="3525" y="15"/>
                  </a:lnTo>
                  <a:lnTo>
                    <a:pt x="3527" y="9"/>
                  </a:lnTo>
                  <a:lnTo>
                    <a:pt x="3530" y="6"/>
                  </a:lnTo>
                  <a:lnTo>
                    <a:pt x="3534" y="2"/>
                  </a:lnTo>
                  <a:lnTo>
                    <a:pt x="3541" y="0"/>
                  </a:lnTo>
                  <a:lnTo>
                    <a:pt x="3547" y="2"/>
                  </a:lnTo>
                  <a:lnTo>
                    <a:pt x="3550" y="6"/>
                  </a:lnTo>
                  <a:lnTo>
                    <a:pt x="3554" y="9"/>
                  </a:lnTo>
                  <a:lnTo>
                    <a:pt x="3556" y="15"/>
                  </a:lnTo>
                  <a:lnTo>
                    <a:pt x="3556" y="17"/>
                  </a:lnTo>
                  <a:lnTo>
                    <a:pt x="3558" y="19"/>
                  </a:lnTo>
                  <a:lnTo>
                    <a:pt x="3561" y="19"/>
                  </a:lnTo>
                  <a:lnTo>
                    <a:pt x="3565" y="17"/>
                  </a:lnTo>
                  <a:lnTo>
                    <a:pt x="3569" y="17"/>
                  </a:lnTo>
                  <a:lnTo>
                    <a:pt x="3569" y="15"/>
                  </a:lnTo>
                  <a:lnTo>
                    <a:pt x="3569" y="9"/>
                  </a:lnTo>
                  <a:lnTo>
                    <a:pt x="3572" y="6"/>
                  </a:lnTo>
                  <a:lnTo>
                    <a:pt x="3578" y="2"/>
                  </a:lnTo>
                  <a:lnTo>
                    <a:pt x="3583" y="0"/>
                  </a:lnTo>
                  <a:lnTo>
                    <a:pt x="3589" y="2"/>
                  </a:lnTo>
                  <a:lnTo>
                    <a:pt x="3595" y="6"/>
                  </a:lnTo>
                  <a:lnTo>
                    <a:pt x="3596" y="9"/>
                  </a:lnTo>
                  <a:lnTo>
                    <a:pt x="3598" y="15"/>
                  </a:lnTo>
                  <a:lnTo>
                    <a:pt x="3598" y="17"/>
                  </a:lnTo>
                  <a:lnTo>
                    <a:pt x="3602" y="19"/>
                  </a:lnTo>
                  <a:lnTo>
                    <a:pt x="3606" y="20"/>
                  </a:lnTo>
                  <a:lnTo>
                    <a:pt x="3607" y="19"/>
                  </a:lnTo>
                  <a:lnTo>
                    <a:pt x="3611" y="17"/>
                  </a:lnTo>
                  <a:lnTo>
                    <a:pt x="3611" y="15"/>
                  </a:lnTo>
                  <a:lnTo>
                    <a:pt x="3613" y="9"/>
                  </a:lnTo>
                  <a:lnTo>
                    <a:pt x="3617" y="6"/>
                  </a:lnTo>
                  <a:lnTo>
                    <a:pt x="3620" y="2"/>
                  </a:lnTo>
                  <a:lnTo>
                    <a:pt x="3626" y="0"/>
                  </a:lnTo>
                  <a:lnTo>
                    <a:pt x="3633" y="2"/>
                  </a:lnTo>
                  <a:lnTo>
                    <a:pt x="3637" y="6"/>
                  </a:lnTo>
                  <a:lnTo>
                    <a:pt x="3640" y="9"/>
                  </a:lnTo>
                  <a:lnTo>
                    <a:pt x="3642" y="15"/>
                  </a:lnTo>
                  <a:lnTo>
                    <a:pt x="3642" y="17"/>
                  </a:lnTo>
                  <a:lnTo>
                    <a:pt x="3644" y="19"/>
                  </a:lnTo>
                  <a:lnTo>
                    <a:pt x="3648" y="19"/>
                  </a:lnTo>
                  <a:lnTo>
                    <a:pt x="3651" y="17"/>
                  </a:lnTo>
                  <a:lnTo>
                    <a:pt x="3655" y="17"/>
                  </a:lnTo>
                  <a:lnTo>
                    <a:pt x="3653" y="15"/>
                  </a:lnTo>
                  <a:lnTo>
                    <a:pt x="3655" y="9"/>
                  </a:lnTo>
                  <a:lnTo>
                    <a:pt x="3659" y="6"/>
                  </a:lnTo>
                  <a:lnTo>
                    <a:pt x="3662" y="2"/>
                  </a:lnTo>
                  <a:lnTo>
                    <a:pt x="3670" y="0"/>
                  </a:lnTo>
                  <a:lnTo>
                    <a:pt x="3675" y="2"/>
                  </a:lnTo>
                  <a:lnTo>
                    <a:pt x="3679" y="6"/>
                  </a:lnTo>
                  <a:lnTo>
                    <a:pt x="3683" y="9"/>
                  </a:lnTo>
                  <a:lnTo>
                    <a:pt x="3685" y="15"/>
                  </a:lnTo>
                  <a:lnTo>
                    <a:pt x="3685" y="17"/>
                  </a:lnTo>
                  <a:lnTo>
                    <a:pt x="3688" y="19"/>
                  </a:lnTo>
                  <a:lnTo>
                    <a:pt x="3690" y="19"/>
                  </a:lnTo>
                  <a:lnTo>
                    <a:pt x="3694" y="17"/>
                  </a:lnTo>
                  <a:lnTo>
                    <a:pt x="3697" y="17"/>
                  </a:lnTo>
                  <a:lnTo>
                    <a:pt x="3697" y="15"/>
                  </a:lnTo>
                  <a:lnTo>
                    <a:pt x="3697" y="9"/>
                  </a:lnTo>
                  <a:lnTo>
                    <a:pt x="3701" y="6"/>
                  </a:lnTo>
                  <a:lnTo>
                    <a:pt x="3707" y="2"/>
                  </a:lnTo>
                  <a:lnTo>
                    <a:pt x="3712" y="0"/>
                  </a:lnTo>
                  <a:lnTo>
                    <a:pt x="3718" y="2"/>
                  </a:lnTo>
                  <a:lnTo>
                    <a:pt x="3723" y="6"/>
                  </a:lnTo>
                  <a:lnTo>
                    <a:pt x="3725" y="9"/>
                  </a:lnTo>
                  <a:lnTo>
                    <a:pt x="3727" y="15"/>
                  </a:lnTo>
                  <a:lnTo>
                    <a:pt x="3727" y="17"/>
                  </a:lnTo>
                  <a:lnTo>
                    <a:pt x="3730" y="19"/>
                  </a:lnTo>
                  <a:lnTo>
                    <a:pt x="3732" y="19"/>
                  </a:lnTo>
                  <a:lnTo>
                    <a:pt x="3736" y="17"/>
                  </a:lnTo>
                  <a:lnTo>
                    <a:pt x="3740" y="17"/>
                  </a:lnTo>
                  <a:lnTo>
                    <a:pt x="3740" y="15"/>
                  </a:lnTo>
                  <a:lnTo>
                    <a:pt x="3741" y="9"/>
                  </a:lnTo>
                  <a:lnTo>
                    <a:pt x="3743" y="6"/>
                  </a:lnTo>
                  <a:lnTo>
                    <a:pt x="3749" y="2"/>
                  </a:lnTo>
                  <a:lnTo>
                    <a:pt x="3754" y="0"/>
                  </a:lnTo>
                  <a:lnTo>
                    <a:pt x="3760" y="2"/>
                  </a:lnTo>
                  <a:lnTo>
                    <a:pt x="3765" y="6"/>
                  </a:lnTo>
                  <a:lnTo>
                    <a:pt x="3769" y="9"/>
                  </a:lnTo>
                  <a:lnTo>
                    <a:pt x="3769" y="15"/>
                  </a:lnTo>
                  <a:lnTo>
                    <a:pt x="3769" y="17"/>
                  </a:lnTo>
                  <a:lnTo>
                    <a:pt x="3773" y="19"/>
                  </a:lnTo>
                  <a:lnTo>
                    <a:pt x="3776" y="19"/>
                  </a:lnTo>
                  <a:lnTo>
                    <a:pt x="3778" y="17"/>
                  </a:lnTo>
                  <a:lnTo>
                    <a:pt x="3782" y="17"/>
                  </a:lnTo>
                  <a:lnTo>
                    <a:pt x="3782" y="15"/>
                  </a:lnTo>
                  <a:lnTo>
                    <a:pt x="3784" y="9"/>
                  </a:lnTo>
                  <a:lnTo>
                    <a:pt x="3787" y="6"/>
                  </a:lnTo>
                  <a:lnTo>
                    <a:pt x="3791" y="2"/>
                  </a:lnTo>
                  <a:lnTo>
                    <a:pt x="3797" y="0"/>
                  </a:lnTo>
                  <a:lnTo>
                    <a:pt x="3804" y="2"/>
                  </a:lnTo>
                  <a:lnTo>
                    <a:pt x="3808" y="6"/>
                  </a:lnTo>
                  <a:lnTo>
                    <a:pt x="3811" y="9"/>
                  </a:lnTo>
                  <a:lnTo>
                    <a:pt x="3813" y="15"/>
                  </a:lnTo>
                  <a:lnTo>
                    <a:pt x="3813" y="17"/>
                  </a:lnTo>
                  <a:lnTo>
                    <a:pt x="3815" y="19"/>
                  </a:lnTo>
                  <a:lnTo>
                    <a:pt x="3819" y="20"/>
                  </a:lnTo>
                  <a:lnTo>
                    <a:pt x="3822" y="19"/>
                  </a:lnTo>
                  <a:lnTo>
                    <a:pt x="3826" y="17"/>
                  </a:lnTo>
                  <a:lnTo>
                    <a:pt x="3826" y="15"/>
                  </a:lnTo>
                  <a:lnTo>
                    <a:pt x="3828" y="9"/>
                  </a:lnTo>
                  <a:lnTo>
                    <a:pt x="3830" y="6"/>
                  </a:lnTo>
                  <a:lnTo>
                    <a:pt x="3835" y="2"/>
                  </a:lnTo>
                  <a:lnTo>
                    <a:pt x="3841" y="0"/>
                  </a:lnTo>
                  <a:lnTo>
                    <a:pt x="3846" y="2"/>
                  </a:lnTo>
                  <a:lnTo>
                    <a:pt x="3852" y="6"/>
                  </a:lnTo>
                  <a:lnTo>
                    <a:pt x="3855" y="9"/>
                  </a:lnTo>
                  <a:lnTo>
                    <a:pt x="3855" y="15"/>
                  </a:lnTo>
                  <a:lnTo>
                    <a:pt x="3855" y="17"/>
                  </a:lnTo>
                  <a:lnTo>
                    <a:pt x="3859" y="19"/>
                  </a:lnTo>
                  <a:lnTo>
                    <a:pt x="3863" y="19"/>
                  </a:lnTo>
                  <a:lnTo>
                    <a:pt x="3865" y="17"/>
                  </a:lnTo>
                  <a:lnTo>
                    <a:pt x="3868" y="17"/>
                  </a:lnTo>
                  <a:lnTo>
                    <a:pt x="3868" y="15"/>
                  </a:lnTo>
                  <a:lnTo>
                    <a:pt x="3870" y="9"/>
                  </a:lnTo>
                  <a:lnTo>
                    <a:pt x="3872" y="6"/>
                  </a:lnTo>
                  <a:lnTo>
                    <a:pt x="3877" y="2"/>
                  </a:lnTo>
                  <a:lnTo>
                    <a:pt x="3883" y="0"/>
                  </a:lnTo>
                  <a:lnTo>
                    <a:pt x="3888" y="2"/>
                  </a:lnTo>
                  <a:lnTo>
                    <a:pt x="3894" y="6"/>
                  </a:lnTo>
                  <a:lnTo>
                    <a:pt x="3898" y="9"/>
                  </a:lnTo>
                  <a:lnTo>
                    <a:pt x="3898" y="15"/>
                  </a:lnTo>
                  <a:lnTo>
                    <a:pt x="3898" y="17"/>
                  </a:lnTo>
                  <a:lnTo>
                    <a:pt x="3901" y="19"/>
                  </a:lnTo>
                  <a:lnTo>
                    <a:pt x="3905" y="19"/>
                  </a:lnTo>
                  <a:lnTo>
                    <a:pt x="3909" y="17"/>
                  </a:lnTo>
                  <a:lnTo>
                    <a:pt x="3910" y="17"/>
                  </a:lnTo>
                  <a:lnTo>
                    <a:pt x="3910" y="15"/>
                  </a:lnTo>
                  <a:lnTo>
                    <a:pt x="3912" y="9"/>
                  </a:lnTo>
                  <a:lnTo>
                    <a:pt x="3916" y="6"/>
                  </a:lnTo>
                  <a:lnTo>
                    <a:pt x="3920" y="2"/>
                  </a:lnTo>
                  <a:lnTo>
                    <a:pt x="3927" y="0"/>
                  </a:lnTo>
                  <a:lnTo>
                    <a:pt x="3933" y="2"/>
                  </a:lnTo>
                  <a:lnTo>
                    <a:pt x="3936" y="6"/>
                  </a:lnTo>
                  <a:lnTo>
                    <a:pt x="3940" y="9"/>
                  </a:lnTo>
                  <a:lnTo>
                    <a:pt x="3942" y="15"/>
                  </a:lnTo>
                  <a:lnTo>
                    <a:pt x="3942" y="17"/>
                  </a:lnTo>
                  <a:lnTo>
                    <a:pt x="3944" y="19"/>
                  </a:lnTo>
                  <a:lnTo>
                    <a:pt x="3947" y="19"/>
                  </a:lnTo>
                  <a:lnTo>
                    <a:pt x="3951" y="17"/>
                  </a:lnTo>
                  <a:lnTo>
                    <a:pt x="3955" y="17"/>
                  </a:lnTo>
                  <a:lnTo>
                    <a:pt x="3955" y="15"/>
                  </a:lnTo>
                  <a:lnTo>
                    <a:pt x="3955" y="9"/>
                  </a:lnTo>
                  <a:lnTo>
                    <a:pt x="3958" y="6"/>
                  </a:lnTo>
                  <a:lnTo>
                    <a:pt x="3964" y="2"/>
                  </a:lnTo>
                  <a:lnTo>
                    <a:pt x="3969" y="0"/>
                  </a:lnTo>
                  <a:lnTo>
                    <a:pt x="3975" y="2"/>
                  </a:lnTo>
                  <a:lnTo>
                    <a:pt x="3978" y="6"/>
                  </a:lnTo>
                  <a:lnTo>
                    <a:pt x="3982" y="9"/>
                  </a:lnTo>
                  <a:lnTo>
                    <a:pt x="3984" y="15"/>
                  </a:lnTo>
                  <a:lnTo>
                    <a:pt x="3984" y="17"/>
                  </a:lnTo>
                  <a:lnTo>
                    <a:pt x="3988" y="19"/>
                  </a:lnTo>
                  <a:lnTo>
                    <a:pt x="3989" y="19"/>
                  </a:lnTo>
                  <a:lnTo>
                    <a:pt x="3993" y="17"/>
                  </a:lnTo>
                  <a:lnTo>
                    <a:pt x="3997" y="17"/>
                  </a:lnTo>
                  <a:lnTo>
                    <a:pt x="3997" y="15"/>
                  </a:lnTo>
                  <a:lnTo>
                    <a:pt x="3999" y="9"/>
                  </a:lnTo>
                  <a:lnTo>
                    <a:pt x="4000" y="6"/>
                  </a:lnTo>
                  <a:lnTo>
                    <a:pt x="4006" y="2"/>
                  </a:lnTo>
                  <a:lnTo>
                    <a:pt x="4012" y="0"/>
                  </a:lnTo>
                  <a:lnTo>
                    <a:pt x="4017" y="2"/>
                  </a:lnTo>
                  <a:lnTo>
                    <a:pt x="4023" y="6"/>
                  </a:lnTo>
                  <a:lnTo>
                    <a:pt x="4026" y="9"/>
                  </a:lnTo>
                  <a:lnTo>
                    <a:pt x="4026" y="15"/>
                  </a:lnTo>
                  <a:lnTo>
                    <a:pt x="4026" y="17"/>
                  </a:lnTo>
                  <a:lnTo>
                    <a:pt x="4030" y="19"/>
                  </a:lnTo>
                  <a:lnTo>
                    <a:pt x="4034" y="20"/>
                  </a:lnTo>
                  <a:lnTo>
                    <a:pt x="4037" y="19"/>
                  </a:lnTo>
                  <a:lnTo>
                    <a:pt x="4041" y="17"/>
                  </a:lnTo>
                  <a:lnTo>
                    <a:pt x="4039" y="15"/>
                  </a:lnTo>
                  <a:lnTo>
                    <a:pt x="4041" y="9"/>
                  </a:lnTo>
                  <a:lnTo>
                    <a:pt x="4045" y="6"/>
                  </a:lnTo>
                  <a:lnTo>
                    <a:pt x="4048" y="2"/>
                  </a:lnTo>
                  <a:lnTo>
                    <a:pt x="4056" y="0"/>
                  </a:lnTo>
                  <a:lnTo>
                    <a:pt x="4061" y="2"/>
                  </a:lnTo>
                  <a:lnTo>
                    <a:pt x="4065" y="6"/>
                  </a:lnTo>
                  <a:lnTo>
                    <a:pt x="4068" y="9"/>
                  </a:lnTo>
                  <a:lnTo>
                    <a:pt x="4070" y="15"/>
                  </a:lnTo>
                  <a:lnTo>
                    <a:pt x="4070" y="17"/>
                  </a:lnTo>
                  <a:lnTo>
                    <a:pt x="4074" y="19"/>
                  </a:lnTo>
                  <a:lnTo>
                    <a:pt x="4079" y="22"/>
                  </a:lnTo>
                  <a:lnTo>
                    <a:pt x="4083" y="20"/>
                  </a:lnTo>
                  <a:lnTo>
                    <a:pt x="4083" y="19"/>
                  </a:lnTo>
                  <a:lnTo>
                    <a:pt x="4083" y="13"/>
                  </a:lnTo>
                  <a:lnTo>
                    <a:pt x="4087" y="9"/>
                  </a:lnTo>
                  <a:lnTo>
                    <a:pt x="4092" y="6"/>
                  </a:lnTo>
                  <a:lnTo>
                    <a:pt x="4098" y="4"/>
                  </a:lnTo>
                  <a:lnTo>
                    <a:pt x="4103" y="6"/>
                  </a:lnTo>
                  <a:lnTo>
                    <a:pt x="4109" y="9"/>
                  </a:lnTo>
                  <a:lnTo>
                    <a:pt x="4111" y="13"/>
                  </a:lnTo>
                  <a:lnTo>
                    <a:pt x="4113" y="19"/>
                  </a:lnTo>
                  <a:lnTo>
                    <a:pt x="4113" y="20"/>
                  </a:lnTo>
                  <a:lnTo>
                    <a:pt x="4116" y="20"/>
                  </a:lnTo>
                  <a:lnTo>
                    <a:pt x="4118" y="22"/>
                  </a:lnTo>
                  <a:lnTo>
                    <a:pt x="4122" y="20"/>
                  </a:lnTo>
                  <a:lnTo>
                    <a:pt x="4125" y="20"/>
                  </a:lnTo>
                  <a:lnTo>
                    <a:pt x="4125" y="19"/>
                  </a:lnTo>
                  <a:lnTo>
                    <a:pt x="4127" y="13"/>
                  </a:lnTo>
                  <a:lnTo>
                    <a:pt x="4129" y="9"/>
                  </a:lnTo>
                  <a:lnTo>
                    <a:pt x="4135" y="6"/>
                  </a:lnTo>
                  <a:lnTo>
                    <a:pt x="4140" y="4"/>
                  </a:lnTo>
                  <a:lnTo>
                    <a:pt x="4146" y="6"/>
                  </a:lnTo>
                  <a:lnTo>
                    <a:pt x="4151" y="9"/>
                  </a:lnTo>
                  <a:lnTo>
                    <a:pt x="4155" y="13"/>
                  </a:lnTo>
                  <a:lnTo>
                    <a:pt x="4155" y="19"/>
                  </a:lnTo>
                  <a:lnTo>
                    <a:pt x="4155" y="20"/>
                  </a:lnTo>
                  <a:lnTo>
                    <a:pt x="4158" y="20"/>
                  </a:lnTo>
                  <a:lnTo>
                    <a:pt x="4162" y="22"/>
                  </a:lnTo>
                  <a:lnTo>
                    <a:pt x="4164" y="20"/>
                  </a:lnTo>
                  <a:lnTo>
                    <a:pt x="4168" y="20"/>
                  </a:lnTo>
                  <a:lnTo>
                    <a:pt x="4168" y="19"/>
                  </a:lnTo>
                  <a:lnTo>
                    <a:pt x="4169" y="13"/>
                  </a:lnTo>
                  <a:lnTo>
                    <a:pt x="4173" y="9"/>
                  </a:lnTo>
                  <a:lnTo>
                    <a:pt x="4177" y="6"/>
                  </a:lnTo>
                  <a:lnTo>
                    <a:pt x="4182" y="4"/>
                  </a:lnTo>
                  <a:lnTo>
                    <a:pt x="4190" y="6"/>
                  </a:lnTo>
                  <a:lnTo>
                    <a:pt x="4193" y="9"/>
                  </a:lnTo>
                  <a:lnTo>
                    <a:pt x="4197" y="13"/>
                  </a:lnTo>
                  <a:lnTo>
                    <a:pt x="4199" y="19"/>
                  </a:lnTo>
                  <a:lnTo>
                    <a:pt x="4199" y="20"/>
                  </a:lnTo>
                  <a:lnTo>
                    <a:pt x="4203" y="22"/>
                  </a:lnTo>
                  <a:lnTo>
                    <a:pt x="4206" y="24"/>
                  </a:lnTo>
                  <a:lnTo>
                    <a:pt x="4210" y="22"/>
                  </a:lnTo>
                  <a:lnTo>
                    <a:pt x="4214" y="20"/>
                  </a:lnTo>
                  <a:lnTo>
                    <a:pt x="4214" y="19"/>
                  </a:lnTo>
                  <a:lnTo>
                    <a:pt x="4215" y="13"/>
                  </a:lnTo>
                  <a:lnTo>
                    <a:pt x="4217" y="9"/>
                  </a:lnTo>
                  <a:lnTo>
                    <a:pt x="4223" y="6"/>
                  </a:lnTo>
                  <a:lnTo>
                    <a:pt x="4228" y="4"/>
                  </a:lnTo>
                  <a:lnTo>
                    <a:pt x="4234" y="6"/>
                  </a:lnTo>
                  <a:lnTo>
                    <a:pt x="4239" y="9"/>
                  </a:lnTo>
                  <a:lnTo>
                    <a:pt x="4243" y="13"/>
                  </a:lnTo>
                  <a:lnTo>
                    <a:pt x="4243" y="19"/>
                  </a:lnTo>
                  <a:lnTo>
                    <a:pt x="4243" y="20"/>
                  </a:lnTo>
                  <a:lnTo>
                    <a:pt x="4247" y="20"/>
                  </a:lnTo>
                  <a:lnTo>
                    <a:pt x="4250" y="22"/>
                  </a:lnTo>
                  <a:lnTo>
                    <a:pt x="4252" y="20"/>
                  </a:lnTo>
                  <a:lnTo>
                    <a:pt x="4256" y="20"/>
                  </a:lnTo>
                  <a:lnTo>
                    <a:pt x="4256" y="19"/>
                  </a:lnTo>
                  <a:lnTo>
                    <a:pt x="4258" y="13"/>
                  </a:lnTo>
                  <a:lnTo>
                    <a:pt x="4259" y="9"/>
                  </a:lnTo>
                  <a:lnTo>
                    <a:pt x="4265" y="6"/>
                  </a:lnTo>
                  <a:lnTo>
                    <a:pt x="4271" y="4"/>
                  </a:lnTo>
                  <a:lnTo>
                    <a:pt x="4276" y="6"/>
                  </a:lnTo>
                  <a:lnTo>
                    <a:pt x="4282" y="9"/>
                  </a:lnTo>
                  <a:lnTo>
                    <a:pt x="4285" y="13"/>
                  </a:lnTo>
                  <a:lnTo>
                    <a:pt x="4285" y="19"/>
                  </a:lnTo>
                  <a:lnTo>
                    <a:pt x="4285" y="20"/>
                  </a:lnTo>
                  <a:lnTo>
                    <a:pt x="4289" y="20"/>
                  </a:lnTo>
                  <a:lnTo>
                    <a:pt x="4293" y="22"/>
                  </a:lnTo>
                  <a:lnTo>
                    <a:pt x="4294" y="20"/>
                  </a:lnTo>
                  <a:lnTo>
                    <a:pt x="4298" y="20"/>
                  </a:lnTo>
                  <a:lnTo>
                    <a:pt x="4298" y="19"/>
                  </a:lnTo>
                  <a:lnTo>
                    <a:pt x="4300" y="13"/>
                  </a:lnTo>
                  <a:lnTo>
                    <a:pt x="4304" y="9"/>
                  </a:lnTo>
                  <a:lnTo>
                    <a:pt x="4307" y="6"/>
                  </a:lnTo>
                  <a:lnTo>
                    <a:pt x="4313" y="4"/>
                  </a:lnTo>
                  <a:lnTo>
                    <a:pt x="4320" y="6"/>
                  </a:lnTo>
                  <a:lnTo>
                    <a:pt x="4324" y="9"/>
                  </a:lnTo>
                  <a:lnTo>
                    <a:pt x="4327" y="13"/>
                  </a:lnTo>
                  <a:lnTo>
                    <a:pt x="4329" y="19"/>
                  </a:lnTo>
                  <a:lnTo>
                    <a:pt x="4327" y="20"/>
                  </a:lnTo>
                  <a:lnTo>
                    <a:pt x="4331" y="20"/>
                  </a:lnTo>
                  <a:lnTo>
                    <a:pt x="4335" y="22"/>
                  </a:lnTo>
                  <a:lnTo>
                    <a:pt x="4338" y="20"/>
                  </a:lnTo>
                  <a:lnTo>
                    <a:pt x="4342" y="20"/>
                  </a:lnTo>
                  <a:lnTo>
                    <a:pt x="4342" y="19"/>
                  </a:lnTo>
                  <a:lnTo>
                    <a:pt x="4342" y="13"/>
                  </a:lnTo>
                  <a:lnTo>
                    <a:pt x="4346" y="9"/>
                  </a:lnTo>
                  <a:lnTo>
                    <a:pt x="4351" y="6"/>
                  </a:lnTo>
                  <a:lnTo>
                    <a:pt x="4357" y="4"/>
                  </a:lnTo>
                  <a:lnTo>
                    <a:pt x="4362" y="6"/>
                  </a:lnTo>
                  <a:lnTo>
                    <a:pt x="4368" y="9"/>
                  </a:lnTo>
                  <a:lnTo>
                    <a:pt x="4370" y="13"/>
                  </a:lnTo>
                  <a:lnTo>
                    <a:pt x="4372" y="19"/>
                  </a:lnTo>
                  <a:lnTo>
                    <a:pt x="4372" y="20"/>
                  </a:lnTo>
                  <a:lnTo>
                    <a:pt x="4375" y="22"/>
                  </a:lnTo>
                  <a:lnTo>
                    <a:pt x="4379" y="24"/>
                  </a:lnTo>
                  <a:lnTo>
                    <a:pt x="4381" y="20"/>
                  </a:lnTo>
                  <a:lnTo>
                    <a:pt x="4384" y="20"/>
                  </a:lnTo>
                  <a:lnTo>
                    <a:pt x="4384" y="19"/>
                  </a:lnTo>
                  <a:lnTo>
                    <a:pt x="4386" y="13"/>
                  </a:lnTo>
                  <a:lnTo>
                    <a:pt x="4390" y="9"/>
                  </a:lnTo>
                  <a:lnTo>
                    <a:pt x="4394" y="6"/>
                  </a:lnTo>
                  <a:lnTo>
                    <a:pt x="4399" y="4"/>
                  </a:lnTo>
                  <a:lnTo>
                    <a:pt x="4406" y="6"/>
                  </a:lnTo>
                  <a:lnTo>
                    <a:pt x="4410" y="9"/>
                  </a:lnTo>
                  <a:lnTo>
                    <a:pt x="4414" y="13"/>
                  </a:lnTo>
                  <a:lnTo>
                    <a:pt x="4416" y="19"/>
                  </a:lnTo>
                  <a:lnTo>
                    <a:pt x="4414" y="20"/>
                  </a:lnTo>
                  <a:lnTo>
                    <a:pt x="4417" y="20"/>
                  </a:lnTo>
                  <a:lnTo>
                    <a:pt x="4421" y="22"/>
                  </a:lnTo>
                  <a:lnTo>
                    <a:pt x="4425" y="20"/>
                  </a:lnTo>
                  <a:lnTo>
                    <a:pt x="4427" y="20"/>
                  </a:lnTo>
                  <a:lnTo>
                    <a:pt x="4427" y="19"/>
                  </a:lnTo>
                  <a:lnTo>
                    <a:pt x="4428" y="13"/>
                  </a:lnTo>
                  <a:lnTo>
                    <a:pt x="4432" y="9"/>
                  </a:lnTo>
                  <a:lnTo>
                    <a:pt x="4436" y="6"/>
                  </a:lnTo>
                  <a:lnTo>
                    <a:pt x="4443" y="4"/>
                  </a:lnTo>
                  <a:lnTo>
                    <a:pt x="4449" y="6"/>
                  </a:lnTo>
                  <a:lnTo>
                    <a:pt x="4452" y="9"/>
                  </a:lnTo>
                  <a:lnTo>
                    <a:pt x="4456" y="13"/>
                  </a:lnTo>
                  <a:lnTo>
                    <a:pt x="4458" y="19"/>
                  </a:lnTo>
                  <a:lnTo>
                    <a:pt x="4458" y="20"/>
                  </a:lnTo>
                  <a:lnTo>
                    <a:pt x="4460" y="20"/>
                  </a:lnTo>
                  <a:lnTo>
                    <a:pt x="4463" y="22"/>
                  </a:lnTo>
                  <a:lnTo>
                    <a:pt x="4465" y="20"/>
                  </a:lnTo>
                  <a:lnTo>
                    <a:pt x="4469" y="20"/>
                  </a:lnTo>
                  <a:lnTo>
                    <a:pt x="4469" y="19"/>
                  </a:lnTo>
                  <a:lnTo>
                    <a:pt x="4471" y="13"/>
                  </a:lnTo>
                  <a:lnTo>
                    <a:pt x="4473" y="9"/>
                  </a:lnTo>
                  <a:lnTo>
                    <a:pt x="4478" y="6"/>
                  </a:lnTo>
                  <a:lnTo>
                    <a:pt x="4484" y="4"/>
                  </a:lnTo>
                  <a:lnTo>
                    <a:pt x="4489" y="6"/>
                  </a:lnTo>
                  <a:lnTo>
                    <a:pt x="4495" y="9"/>
                  </a:lnTo>
                  <a:lnTo>
                    <a:pt x="4498" y="13"/>
                  </a:lnTo>
                  <a:lnTo>
                    <a:pt x="4498" y="19"/>
                  </a:lnTo>
                  <a:lnTo>
                    <a:pt x="4498" y="20"/>
                  </a:lnTo>
                  <a:lnTo>
                    <a:pt x="4502" y="20"/>
                  </a:lnTo>
                  <a:lnTo>
                    <a:pt x="4504" y="20"/>
                  </a:lnTo>
                  <a:lnTo>
                    <a:pt x="4504" y="19"/>
                  </a:lnTo>
                  <a:lnTo>
                    <a:pt x="4506" y="13"/>
                  </a:lnTo>
                  <a:lnTo>
                    <a:pt x="4509" y="9"/>
                  </a:lnTo>
                  <a:lnTo>
                    <a:pt x="4513" y="6"/>
                  </a:lnTo>
                  <a:lnTo>
                    <a:pt x="4518" y="4"/>
                  </a:lnTo>
                  <a:lnTo>
                    <a:pt x="4526" y="6"/>
                  </a:lnTo>
                  <a:lnTo>
                    <a:pt x="4530" y="9"/>
                  </a:lnTo>
                  <a:lnTo>
                    <a:pt x="4533" y="13"/>
                  </a:lnTo>
                  <a:lnTo>
                    <a:pt x="4535" y="19"/>
                  </a:lnTo>
                  <a:lnTo>
                    <a:pt x="4533" y="20"/>
                  </a:lnTo>
                  <a:lnTo>
                    <a:pt x="4539" y="22"/>
                  </a:lnTo>
                  <a:lnTo>
                    <a:pt x="4542" y="26"/>
                  </a:lnTo>
                  <a:lnTo>
                    <a:pt x="4546" y="30"/>
                  </a:lnTo>
                  <a:lnTo>
                    <a:pt x="4546" y="35"/>
                  </a:lnTo>
                  <a:lnTo>
                    <a:pt x="4546" y="41"/>
                  </a:lnTo>
                  <a:lnTo>
                    <a:pt x="4542" y="46"/>
                  </a:lnTo>
                  <a:lnTo>
                    <a:pt x="4537" y="48"/>
                  </a:lnTo>
                  <a:lnTo>
                    <a:pt x="4531" y="50"/>
                  </a:lnTo>
                  <a:lnTo>
                    <a:pt x="4526" y="50"/>
                  </a:lnTo>
                  <a:lnTo>
                    <a:pt x="4522" y="46"/>
                  </a:lnTo>
                  <a:lnTo>
                    <a:pt x="4518" y="42"/>
                  </a:lnTo>
                  <a:lnTo>
                    <a:pt x="4517" y="46"/>
                  </a:lnTo>
                  <a:lnTo>
                    <a:pt x="4511" y="50"/>
                  </a:lnTo>
                  <a:lnTo>
                    <a:pt x="4506" y="50"/>
                  </a:lnTo>
                  <a:lnTo>
                    <a:pt x="4502" y="48"/>
                  </a:lnTo>
                  <a:lnTo>
                    <a:pt x="4496" y="50"/>
                  </a:lnTo>
                  <a:lnTo>
                    <a:pt x="4491" y="50"/>
                  </a:lnTo>
                  <a:lnTo>
                    <a:pt x="4487" y="46"/>
                  </a:lnTo>
                  <a:lnTo>
                    <a:pt x="4484" y="42"/>
                  </a:lnTo>
                  <a:lnTo>
                    <a:pt x="4480" y="46"/>
                  </a:lnTo>
                  <a:lnTo>
                    <a:pt x="4476" y="50"/>
                  </a:lnTo>
                  <a:lnTo>
                    <a:pt x="4471" y="50"/>
                  </a:lnTo>
                  <a:lnTo>
                    <a:pt x="4467" y="50"/>
                  </a:lnTo>
                  <a:lnTo>
                    <a:pt x="4463" y="48"/>
                  </a:lnTo>
                  <a:lnTo>
                    <a:pt x="4460" y="50"/>
                  </a:lnTo>
                  <a:lnTo>
                    <a:pt x="4454" y="50"/>
                  </a:lnTo>
                  <a:lnTo>
                    <a:pt x="4451" y="50"/>
                  </a:lnTo>
                  <a:lnTo>
                    <a:pt x="4445" y="46"/>
                  </a:lnTo>
                  <a:lnTo>
                    <a:pt x="4441" y="42"/>
                  </a:lnTo>
                  <a:lnTo>
                    <a:pt x="4440" y="46"/>
                  </a:lnTo>
                  <a:lnTo>
                    <a:pt x="4434" y="50"/>
                  </a:lnTo>
                  <a:lnTo>
                    <a:pt x="4430" y="50"/>
                  </a:lnTo>
                  <a:lnTo>
                    <a:pt x="4425" y="50"/>
                  </a:lnTo>
                  <a:lnTo>
                    <a:pt x="4421" y="46"/>
                  </a:lnTo>
                  <a:lnTo>
                    <a:pt x="4417" y="50"/>
                  </a:lnTo>
                  <a:lnTo>
                    <a:pt x="4412" y="50"/>
                  </a:lnTo>
                  <a:lnTo>
                    <a:pt x="4406" y="50"/>
                  </a:lnTo>
                  <a:lnTo>
                    <a:pt x="4403" y="46"/>
                  </a:lnTo>
                  <a:lnTo>
                    <a:pt x="4399" y="42"/>
                  </a:lnTo>
                  <a:lnTo>
                    <a:pt x="4397" y="46"/>
                  </a:lnTo>
                  <a:lnTo>
                    <a:pt x="4392" y="50"/>
                  </a:lnTo>
                  <a:lnTo>
                    <a:pt x="4386" y="50"/>
                  </a:lnTo>
                  <a:lnTo>
                    <a:pt x="4383" y="50"/>
                  </a:lnTo>
                  <a:lnTo>
                    <a:pt x="4379" y="46"/>
                  </a:lnTo>
                  <a:lnTo>
                    <a:pt x="4373" y="50"/>
                  </a:lnTo>
                  <a:lnTo>
                    <a:pt x="4370" y="50"/>
                  </a:lnTo>
                  <a:lnTo>
                    <a:pt x="4364" y="50"/>
                  </a:lnTo>
                  <a:lnTo>
                    <a:pt x="4359" y="46"/>
                  </a:lnTo>
                  <a:lnTo>
                    <a:pt x="4357" y="42"/>
                  </a:lnTo>
                  <a:lnTo>
                    <a:pt x="4353" y="46"/>
                  </a:lnTo>
                  <a:lnTo>
                    <a:pt x="4349" y="50"/>
                  </a:lnTo>
                  <a:lnTo>
                    <a:pt x="4344" y="50"/>
                  </a:lnTo>
                  <a:lnTo>
                    <a:pt x="4338" y="50"/>
                  </a:lnTo>
                  <a:lnTo>
                    <a:pt x="4335" y="46"/>
                  </a:lnTo>
                  <a:lnTo>
                    <a:pt x="4331" y="50"/>
                  </a:lnTo>
                  <a:lnTo>
                    <a:pt x="4326" y="50"/>
                  </a:lnTo>
                  <a:lnTo>
                    <a:pt x="4320" y="50"/>
                  </a:lnTo>
                  <a:lnTo>
                    <a:pt x="4316" y="46"/>
                  </a:lnTo>
                  <a:lnTo>
                    <a:pt x="4313" y="42"/>
                  </a:lnTo>
                  <a:lnTo>
                    <a:pt x="4311" y="46"/>
                  </a:lnTo>
                  <a:lnTo>
                    <a:pt x="4305" y="50"/>
                  </a:lnTo>
                  <a:lnTo>
                    <a:pt x="4300" y="50"/>
                  </a:lnTo>
                  <a:lnTo>
                    <a:pt x="4296" y="50"/>
                  </a:lnTo>
                  <a:lnTo>
                    <a:pt x="4293" y="46"/>
                  </a:lnTo>
                  <a:lnTo>
                    <a:pt x="4289" y="50"/>
                  </a:lnTo>
                  <a:lnTo>
                    <a:pt x="4283" y="50"/>
                  </a:lnTo>
                  <a:lnTo>
                    <a:pt x="4278" y="50"/>
                  </a:lnTo>
                  <a:lnTo>
                    <a:pt x="4274" y="46"/>
                  </a:lnTo>
                  <a:lnTo>
                    <a:pt x="4271" y="42"/>
                  </a:lnTo>
                  <a:lnTo>
                    <a:pt x="4267" y="46"/>
                  </a:lnTo>
                  <a:lnTo>
                    <a:pt x="4263" y="50"/>
                  </a:lnTo>
                  <a:lnTo>
                    <a:pt x="4258" y="50"/>
                  </a:lnTo>
                  <a:lnTo>
                    <a:pt x="4254" y="50"/>
                  </a:lnTo>
                  <a:lnTo>
                    <a:pt x="4250" y="46"/>
                  </a:lnTo>
                  <a:lnTo>
                    <a:pt x="4247" y="50"/>
                  </a:lnTo>
                  <a:lnTo>
                    <a:pt x="4241" y="50"/>
                  </a:lnTo>
                  <a:lnTo>
                    <a:pt x="4236" y="50"/>
                  </a:lnTo>
                  <a:lnTo>
                    <a:pt x="4232" y="46"/>
                  </a:lnTo>
                  <a:lnTo>
                    <a:pt x="4228" y="42"/>
                  </a:lnTo>
                  <a:lnTo>
                    <a:pt x="4225" y="46"/>
                  </a:lnTo>
                  <a:lnTo>
                    <a:pt x="4221" y="50"/>
                  </a:lnTo>
                  <a:lnTo>
                    <a:pt x="4215" y="50"/>
                  </a:lnTo>
                  <a:lnTo>
                    <a:pt x="4210" y="48"/>
                  </a:lnTo>
                  <a:lnTo>
                    <a:pt x="4206" y="46"/>
                  </a:lnTo>
                  <a:lnTo>
                    <a:pt x="4201" y="48"/>
                  </a:lnTo>
                  <a:lnTo>
                    <a:pt x="4195" y="50"/>
                  </a:lnTo>
                  <a:lnTo>
                    <a:pt x="4192" y="50"/>
                  </a:lnTo>
                  <a:lnTo>
                    <a:pt x="4186" y="46"/>
                  </a:lnTo>
                  <a:lnTo>
                    <a:pt x="4182" y="42"/>
                  </a:lnTo>
                  <a:lnTo>
                    <a:pt x="4180" y="46"/>
                  </a:lnTo>
                  <a:lnTo>
                    <a:pt x="4175" y="50"/>
                  </a:lnTo>
                  <a:lnTo>
                    <a:pt x="4171" y="50"/>
                  </a:lnTo>
                  <a:lnTo>
                    <a:pt x="4166" y="50"/>
                  </a:lnTo>
                  <a:lnTo>
                    <a:pt x="4162" y="46"/>
                  </a:lnTo>
                  <a:lnTo>
                    <a:pt x="4157" y="50"/>
                  </a:lnTo>
                  <a:lnTo>
                    <a:pt x="4153" y="50"/>
                  </a:lnTo>
                  <a:lnTo>
                    <a:pt x="4147" y="50"/>
                  </a:lnTo>
                  <a:lnTo>
                    <a:pt x="4144" y="46"/>
                  </a:lnTo>
                  <a:lnTo>
                    <a:pt x="4140" y="42"/>
                  </a:lnTo>
                  <a:lnTo>
                    <a:pt x="4136" y="46"/>
                  </a:lnTo>
                  <a:lnTo>
                    <a:pt x="4133" y="50"/>
                  </a:lnTo>
                  <a:lnTo>
                    <a:pt x="4127" y="50"/>
                  </a:lnTo>
                  <a:lnTo>
                    <a:pt x="4124" y="50"/>
                  </a:lnTo>
                  <a:lnTo>
                    <a:pt x="4118" y="46"/>
                  </a:lnTo>
                  <a:lnTo>
                    <a:pt x="4114" y="50"/>
                  </a:lnTo>
                  <a:lnTo>
                    <a:pt x="4111" y="50"/>
                  </a:lnTo>
                  <a:lnTo>
                    <a:pt x="4105" y="50"/>
                  </a:lnTo>
                  <a:lnTo>
                    <a:pt x="4102" y="46"/>
                  </a:lnTo>
                  <a:lnTo>
                    <a:pt x="4098" y="42"/>
                  </a:lnTo>
                  <a:lnTo>
                    <a:pt x="4094" y="46"/>
                  </a:lnTo>
                  <a:lnTo>
                    <a:pt x="4090" y="50"/>
                  </a:lnTo>
                  <a:lnTo>
                    <a:pt x="4085" y="50"/>
                  </a:lnTo>
                  <a:lnTo>
                    <a:pt x="4081" y="50"/>
                  </a:lnTo>
                  <a:lnTo>
                    <a:pt x="4078" y="48"/>
                  </a:lnTo>
                  <a:lnTo>
                    <a:pt x="4074" y="44"/>
                  </a:lnTo>
                  <a:lnTo>
                    <a:pt x="4070" y="46"/>
                  </a:lnTo>
                  <a:lnTo>
                    <a:pt x="4067" y="46"/>
                  </a:lnTo>
                  <a:lnTo>
                    <a:pt x="4063" y="46"/>
                  </a:lnTo>
                  <a:lnTo>
                    <a:pt x="4057" y="42"/>
                  </a:lnTo>
                  <a:lnTo>
                    <a:pt x="4056" y="39"/>
                  </a:lnTo>
                  <a:lnTo>
                    <a:pt x="4052" y="42"/>
                  </a:lnTo>
                  <a:lnTo>
                    <a:pt x="4046" y="46"/>
                  </a:lnTo>
                  <a:lnTo>
                    <a:pt x="4043" y="46"/>
                  </a:lnTo>
                  <a:lnTo>
                    <a:pt x="4037" y="46"/>
                  </a:lnTo>
                  <a:lnTo>
                    <a:pt x="4034" y="42"/>
                  </a:lnTo>
                  <a:lnTo>
                    <a:pt x="4030" y="46"/>
                  </a:lnTo>
                  <a:lnTo>
                    <a:pt x="4024" y="46"/>
                  </a:lnTo>
                  <a:lnTo>
                    <a:pt x="4019" y="46"/>
                  </a:lnTo>
                  <a:lnTo>
                    <a:pt x="4015" y="42"/>
                  </a:lnTo>
                  <a:lnTo>
                    <a:pt x="4012" y="39"/>
                  </a:lnTo>
                  <a:lnTo>
                    <a:pt x="4008" y="42"/>
                  </a:lnTo>
                  <a:lnTo>
                    <a:pt x="4004" y="46"/>
                  </a:lnTo>
                  <a:lnTo>
                    <a:pt x="3999" y="46"/>
                  </a:lnTo>
                  <a:lnTo>
                    <a:pt x="3995" y="46"/>
                  </a:lnTo>
                  <a:lnTo>
                    <a:pt x="3989" y="42"/>
                  </a:lnTo>
                  <a:lnTo>
                    <a:pt x="3986" y="46"/>
                  </a:lnTo>
                  <a:lnTo>
                    <a:pt x="3982" y="46"/>
                  </a:lnTo>
                  <a:lnTo>
                    <a:pt x="3977" y="46"/>
                  </a:lnTo>
                  <a:lnTo>
                    <a:pt x="3971" y="42"/>
                  </a:lnTo>
                  <a:lnTo>
                    <a:pt x="3969" y="39"/>
                  </a:lnTo>
                  <a:lnTo>
                    <a:pt x="3966" y="42"/>
                  </a:lnTo>
                  <a:lnTo>
                    <a:pt x="3962" y="46"/>
                  </a:lnTo>
                  <a:lnTo>
                    <a:pt x="3956" y="46"/>
                  </a:lnTo>
                  <a:lnTo>
                    <a:pt x="3951" y="46"/>
                  </a:lnTo>
                  <a:lnTo>
                    <a:pt x="3947" y="42"/>
                  </a:lnTo>
                  <a:lnTo>
                    <a:pt x="3944" y="46"/>
                  </a:lnTo>
                  <a:lnTo>
                    <a:pt x="3938" y="46"/>
                  </a:lnTo>
                  <a:lnTo>
                    <a:pt x="3934" y="46"/>
                  </a:lnTo>
                  <a:lnTo>
                    <a:pt x="3929" y="42"/>
                  </a:lnTo>
                  <a:lnTo>
                    <a:pt x="3925" y="39"/>
                  </a:lnTo>
                  <a:lnTo>
                    <a:pt x="3923" y="42"/>
                  </a:lnTo>
                  <a:lnTo>
                    <a:pt x="3918" y="46"/>
                  </a:lnTo>
                  <a:lnTo>
                    <a:pt x="3914" y="46"/>
                  </a:lnTo>
                  <a:lnTo>
                    <a:pt x="3909" y="46"/>
                  </a:lnTo>
                  <a:lnTo>
                    <a:pt x="3905" y="42"/>
                  </a:lnTo>
                  <a:lnTo>
                    <a:pt x="3901" y="46"/>
                  </a:lnTo>
                  <a:lnTo>
                    <a:pt x="3896" y="46"/>
                  </a:lnTo>
                  <a:lnTo>
                    <a:pt x="3890" y="46"/>
                  </a:lnTo>
                  <a:lnTo>
                    <a:pt x="3887" y="42"/>
                  </a:lnTo>
                  <a:lnTo>
                    <a:pt x="3883" y="39"/>
                  </a:lnTo>
                  <a:lnTo>
                    <a:pt x="3879" y="42"/>
                  </a:lnTo>
                  <a:lnTo>
                    <a:pt x="3876" y="46"/>
                  </a:lnTo>
                  <a:lnTo>
                    <a:pt x="3870" y="46"/>
                  </a:lnTo>
                  <a:lnTo>
                    <a:pt x="3866" y="46"/>
                  </a:lnTo>
                  <a:lnTo>
                    <a:pt x="3863" y="42"/>
                  </a:lnTo>
                  <a:lnTo>
                    <a:pt x="3857" y="46"/>
                  </a:lnTo>
                  <a:lnTo>
                    <a:pt x="3854" y="46"/>
                  </a:lnTo>
                  <a:lnTo>
                    <a:pt x="3848" y="46"/>
                  </a:lnTo>
                  <a:lnTo>
                    <a:pt x="3844" y="42"/>
                  </a:lnTo>
                  <a:lnTo>
                    <a:pt x="3841" y="39"/>
                  </a:lnTo>
                  <a:lnTo>
                    <a:pt x="3837" y="42"/>
                  </a:lnTo>
                  <a:lnTo>
                    <a:pt x="3833" y="46"/>
                  </a:lnTo>
                  <a:lnTo>
                    <a:pt x="3828" y="46"/>
                  </a:lnTo>
                  <a:lnTo>
                    <a:pt x="3822" y="46"/>
                  </a:lnTo>
                  <a:lnTo>
                    <a:pt x="3819" y="42"/>
                  </a:lnTo>
                  <a:lnTo>
                    <a:pt x="3815" y="46"/>
                  </a:lnTo>
                  <a:lnTo>
                    <a:pt x="3809" y="46"/>
                  </a:lnTo>
                  <a:lnTo>
                    <a:pt x="3806" y="46"/>
                  </a:lnTo>
                  <a:lnTo>
                    <a:pt x="3800" y="42"/>
                  </a:lnTo>
                  <a:lnTo>
                    <a:pt x="3797" y="39"/>
                  </a:lnTo>
                  <a:lnTo>
                    <a:pt x="3795" y="42"/>
                  </a:lnTo>
                  <a:lnTo>
                    <a:pt x="3789" y="46"/>
                  </a:lnTo>
                  <a:lnTo>
                    <a:pt x="3786" y="46"/>
                  </a:lnTo>
                  <a:lnTo>
                    <a:pt x="3780" y="46"/>
                  </a:lnTo>
                  <a:lnTo>
                    <a:pt x="3776" y="42"/>
                  </a:lnTo>
                  <a:lnTo>
                    <a:pt x="3771" y="46"/>
                  </a:lnTo>
                  <a:lnTo>
                    <a:pt x="3767" y="46"/>
                  </a:lnTo>
                  <a:lnTo>
                    <a:pt x="3762" y="46"/>
                  </a:lnTo>
                  <a:lnTo>
                    <a:pt x="3758" y="42"/>
                  </a:lnTo>
                  <a:lnTo>
                    <a:pt x="3754" y="39"/>
                  </a:lnTo>
                  <a:lnTo>
                    <a:pt x="3751" y="42"/>
                  </a:lnTo>
                  <a:lnTo>
                    <a:pt x="3747" y="46"/>
                  </a:lnTo>
                  <a:lnTo>
                    <a:pt x="3741" y="46"/>
                  </a:lnTo>
                  <a:lnTo>
                    <a:pt x="3738" y="46"/>
                  </a:lnTo>
                  <a:lnTo>
                    <a:pt x="3732" y="42"/>
                  </a:lnTo>
                  <a:lnTo>
                    <a:pt x="3729" y="46"/>
                  </a:lnTo>
                  <a:lnTo>
                    <a:pt x="3725" y="46"/>
                  </a:lnTo>
                  <a:lnTo>
                    <a:pt x="3719" y="46"/>
                  </a:lnTo>
                  <a:lnTo>
                    <a:pt x="3716" y="42"/>
                  </a:lnTo>
                  <a:lnTo>
                    <a:pt x="3712" y="39"/>
                  </a:lnTo>
                  <a:lnTo>
                    <a:pt x="3708" y="42"/>
                  </a:lnTo>
                  <a:lnTo>
                    <a:pt x="3705" y="46"/>
                  </a:lnTo>
                  <a:lnTo>
                    <a:pt x="3699" y="46"/>
                  </a:lnTo>
                  <a:lnTo>
                    <a:pt x="3694" y="46"/>
                  </a:lnTo>
                  <a:lnTo>
                    <a:pt x="3690" y="42"/>
                  </a:lnTo>
                  <a:lnTo>
                    <a:pt x="3686" y="46"/>
                  </a:lnTo>
                  <a:lnTo>
                    <a:pt x="3681" y="46"/>
                  </a:lnTo>
                  <a:lnTo>
                    <a:pt x="3677" y="46"/>
                  </a:lnTo>
                  <a:lnTo>
                    <a:pt x="3672" y="42"/>
                  </a:lnTo>
                  <a:lnTo>
                    <a:pt x="3670" y="39"/>
                  </a:lnTo>
                  <a:lnTo>
                    <a:pt x="3666" y="42"/>
                  </a:lnTo>
                  <a:lnTo>
                    <a:pt x="3661" y="46"/>
                  </a:lnTo>
                  <a:lnTo>
                    <a:pt x="3657" y="46"/>
                  </a:lnTo>
                  <a:lnTo>
                    <a:pt x="3651" y="46"/>
                  </a:lnTo>
                  <a:lnTo>
                    <a:pt x="3648" y="42"/>
                  </a:lnTo>
                  <a:lnTo>
                    <a:pt x="3644" y="46"/>
                  </a:lnTo>
                  <a:lnTo>
                    <a:pt x="3639" y="46"/>
                  </a:lnTo>
                  <a:lnTo>
                    <a:pt x="3633" y="46"/>
                  </a:lnTo>
                  <a:lnTo>
                    <a:pt x="3629" y="42"/>
                  </a:lnTo>
                  <a:lnTo>
                    <a:pt x="3626" y="39"/>
                  </a:lnTo>
                  <a:lnTo>
                    <a:pt x="3624" y="42"/>
                  </a:lnTo>
                  <a:lnTo>
                    <a:pt x="3618" y="46"/>
                  </a:lnTo>
                  <a:lnTo>
                    <a:pt x="3615" y="46"/>
                  </a:lnTo>
                  <a:lnTo>
                    <a:pt x="3609" y="46"/>
                  </a:lnTo>
                  <a:lnTo>
                    <a:pt x="3606" y="42"/>
                  </a:lnTo>
                  <a:lnTo>
                    <a:pt x="3600" y="46"/>
                  </a:lnTo>
                  <a:lnTo>
                    <a:pt x="3596" y="46"/>
                  </a:lnTo>
                  <a:lnTo>
                    <a:pt x="3591" y="46"/>
                  </a:lnTo>
                  <a:lnTo>
                    <a:pt x="3587" y="42"/>
                  </a:lnTo>
                  <a:lnTo>
                    <a:pt x="3583" y="39"/>
                  </a:lnTo>
                  <a:lnTo>
                    <a:pt x="3580" y="42"/>
                  </a:lnTo>
                  <a:lnTo>
                    <a:pt x="3576" y="46"/>
                  </a:lnTo>
                  <a:lnTo>
                    <a:pt x="3571" y="46"/>
                  </a:lnTo>
                  <a:lnTo>
                    <a:pt x="3565" y="46"/>
                  </a:lnTo>
                  <a:lnTo>
                    <a:pt x="3561" y="42"/>
                  </a:lnTo>
                  <a:lnTo>
                    <a:pt x="3558" y="46"/>
                  </a:lnTo>
                  <a:lnTo>
                    <a:pt x="3552" y="46"/>
                  </a:lnTo>
                  <a:lnTo>
                    <a:pt x="3549" y="46"/>
                  </a:lnTo>
                  <a:lnTo>
                    <a:pt x="3543" y="42"/>
                  </a:lnTo>
                  <a:lnTo>
                    <a:pt x="3539" y="39"/>
                  </a:lnTo>
                  <a:lnTo>
                    <a:pt x="3538" y="42"/>
                  </a:lnTo>
                  <a:lnTo>
                    <a:pt x="3532" y="46"/>
                  </a:lnTo>
                  <a:lnTo>
                    <a:pt x="3528" y="46"/>
                  </a:lnTo>
                  <a:lnTo>
                    <a:pt x="3523" y="46"/>
                  </a:lnTo>
                  <a:lnTo>
                    <a:pt x="3519" y="42"/>
                  </a:lnTo>
                  <a:lnTo>
                    <a:pt x="3516" y="46"/>
                  </a:lnTo>
                  <a:lnTo>
                    <a:pt x="3510" y="46"/>
                  </a:lnTo>
                  <a:lnTo>
                    <a:pt x="3505" y="46"/>
                  </a:lnTo>
                  <a:lnTo>
                    <a:pt x="3501" y="42"/>
                  </a:lnTo>
                  <a:lnTo>
                    <a:pt x="3497" y="39"/>
                  </a:lnTo>
                  <a:lnTo>
                    <a:pt x="3495" y="42"/>
                  </a:lnTo>
                  <a:lnTo>
                    <a:pt x="3490" y="46"/>
                  </a:lnTo>
                  <a:lnTo>
                    <a:pt x="3484" y="46"/>
                  </a:lnTo>
                  <a:lnTo>
                    <a:pt x="3481" y="46"/>
                  </a:lnTo>
                  <a:lnTo>
                    <a:pt x="3475" y="42"/>
                  </a:lnTo>
                  <a:lnTo>
                    <a:pt x="3471" y="46"/>
                  </a:lnTo>
                  <a:lnTo>
                    <a:pt x="3466" y="46"/>
                  </a:lnTo>
                  <a:lnTo>
                    <a:pt x="3460" y="44"/>
                  </a:lnTo>
                  <a:lnTo>
                    <a:pt x="3464" y="48"/>
                  </a:lnTo>
                  <a:lnTo>
                    <a:pt x="3468" y="54"/>
                  </a:lnTo>
                  <a:lnTo>
                    <a:pt x="3468" y="59"/>
                  </a:lnTo>
                  <a:lnTo>
                    <a:pt x="3468" y="59"/>
                  </a:lnTo>
                  <a:lnTo>
                    <a:pt x="3473" y="61"/>
                  </a:lnTo>
                  <a:lnTo>
                    <a:pt x="3477" y="63"/>
                  </a:lnTo>
                  <a:lnTo>
                    <a:pt x="3479" y="61"/>
                  </a:lnTo>
                  <a:lnTo>
                    <a:pt x="3482" y="61"/>
                  </a:lnTo>
                  <a:lnTo>
                    <a:pt x="3482" y="59"/>
                  </a:lnTo>
                  <a:lnTo>
                    <a:pt x="3484" y="54"/>
                  </a:lnTo>
                  <a:lnTo>
                    <a:pt x="3488" y="48"/>
                  </a:lnTo>
                  <a:lnTo>
                    <a:pt x="3492" y="44"/>
                  </a:lnTo>
                  <a:lnTo>
                    <a:pt x="3497" y="44"/>
                  </a:lnTo>
                  <a:lnTo>
                    <a:pt x="3505" y="44"/>
                  </a:lnTo>
                  <a:lnTo>
                    <a:pt x="3508" y="48"/>
                  </a:lnTo>
                  <a:lnTo>
                    <a:pt x="3512" y="54"/>
                  </a:lnTo>
                  <a:lnTo>
                    <a:pt x="3514" y="59"/>
                  </a:lnTo>
                  <a:lnTo>
                    <a:pt x="3512" y="61"/>
                  </a:lnTo>
                  <a:lnTo>
                    <a:pt x="3516" y="61"/>
                  </a:lnTo>
                  <a:lnTo>
                    <a:pt x="3519" y="63"/>
                  </a:lnTo>
                  <a:lnTo>
                    <a:pt x="3523" y="61"/>
                  </a:lnTo>
                  <a:lnTo>
                    <a:pt x="3525" y="61"/>
                  </a:lnTo>
                  <a:lnTo>
                    <a:pt x="3525" y="59"/>
                  </a:lnTo>
                  <a:lnTo>
                    <a:pt x="3527" y="54"/>
                  </a:lnTo>
                  <a:lnTo>
                    <a:pt x="3530" y="48"/>
                  </a:lnTo>
                  <a:lnTo>
                    <a:pt x="3534" y="44"/>
                  </a:lnTo>
                  <a:lnTo>
                    <a:pt x="3541" y="44"/>
                  </a:lnTo>
                  <a:lnTo>
                    <a:pt x="3547" y="44"/>
                  </a:lnTo>
                  <a:lnTo>
                    <a:pt x="3550" y="48"/>
                  </a:lnTo>
                  <a:lnTo>
                    <a:pt x="3554" y="54"/>
                  </a:lnTo>
                  <a:lnTo>
                    <a:pt x="3556" y="59"/>
                  </a:lnTo>
                  <a:lnTo>
                    <a:pt x="3556" y="61"/>
                  </a:lnTo>
                  <a:lnTo>
                    <a:pt x="3558" y="61"/>
                  </a:lnTo>
                  <a:lnTo>
                    <a:pt x="3561" y="63"/>
                  </a:lnTo>
                  <a:lnTo>
                    <a:pt x="3565" y="61"/>
                  </a:lnTo>
                  <a:lnTo>
                    <a:pt x="3569" y="61"/>
                  </a:lnTo>
                  <a:lnTo>
                    <a:pt x="3569" y="59"/>
                  </a:lnTo>
                  <a:lnTo>
                    <a:pt x="3569" y="54"/>
                  </a:lnTo>
                  <a:lnTo>
                    <a:pt x="3572" y="48"/>
                  </a:lnTo>
                  <a:lnTo>
                    <a:pt x="3578" y="44"/>
                  </a:lnTo>
                  <a:lnTo>
                    <a:pt x="3583" y="44"/>
                  </a:lnTo>
                  <a:lnTo>
                    <a:pt x="3589" y="44"/>
                  </a:lnTo>
                  <a:lnTo>
                    <a:pt x="3595" y="48"/>
                  </a:lnTo>
                  <a:lnTo>
                    <a:pt x="3596" y="54"/>
                  </a:lnTo>
                  <a:lnTo>
                    <a:pt x="3598" y="59"/>
                  </a:lnTo>
                  <a:lnTo>
                    <a:pt x="3598" y="61"/>
                  </a:lnTo>
                  <a:lnTo>
                    <a:pt x="3602" y="61"/>
                  </a:lnTo>
                  <a:lnTo>
                    <a:pt x="3606" y="63"/>
                  </a:lnTo>
                  <a:lnTo>
                    <a:pt x="3607" y="61"/>
                  </a:lnTo>
                  <a:lnTo>
                    <a:pt x="3611" y="61"/>
                  </a:lnTo>
                  <a:lnTo>
                    <a:pt x="3611" y="59"/>
                  </a:lnTo>
                  <a:lnTo>
                    <a:pt x="3613" y="54"/>
                  </a:lnTo>
                  <a:lnTo>
                    <a:pt x="3617" y="48"/>
                  </a:lnTo>
                  <a:lnTo>
                    <a:pt x="3620" y="44"/>
                  </a:lnTo>
                  <a:lnTo>
                    <a:pt x="3626" y="44"/>
                  </a:lnTo>
                  <a:lnTo>
                    <a:pt x="3633" y="44"/>
                  </a:lnTo>
                  <a:lnTo>
                    <a:pt x="3637" y="48"/>
                  </a:lnTo>
                  <a:lnTo>
                    <a:pt x="3640" y="54"/>
                  </a:lnTo>
                  <a:lnTo>
                    <a:pt x="3642" y="59"/>
                  </a:lnTo>
                  <a:lnTo>
                    <a:pt x="3642" y="61"/>
                  </a:lnTo>
                  <a:lnTo>
                    <a:pt x="3644" y="61"/>
                  </a:lnTo>
                  <a:lnTo>
                    <a:pt x="3648" y="63"/>
                  </a:lnTo>
                  <a:lnTo>
                    <a:pt x="3651" y="61"/>
                  </a:lnTo>
                  <a:lnTo>
                    <a:pt x="3655" y="61"/>
                  </a:lnTo>
                  <a:lnTo>
                    <a:pt x="3653" y="59"/>
                  </a:lnTo>
                  <a:lnTo>
                    <a:pt x="3655" y="54"/>
                  </a:lnTo>
                  <a:lnTo>
                    <a:pt x="3659" y="48"/>
                  </a:lnTo>
                  <a:lnTo>
                    <a:pt x="3662" y="44"/>
                  </a:lnTo>
                  <a:lnTo>
                    <a:pt x="3670" y="44"/>
                  </a:lnTo>
                  <a:lnTo>
                    <a:pt x="3675" y="44"/>
                  </a:lnTo>
                  <a:lnTo>
                    <a:pt x="3679" y="48"/>
                  </a:lnTo>
                  <a:lnTo>
                    <a:pt x="3683" y="54"/>
                  </a:lnTo>
                  <a:lnTo>
                    <a:pt x="3685" y="59"/>
                  </a:lnTo>
                  <a:lnTo>
                    <a:pt x="3685" y="61"/>
                  </a:lnTo>
                  <a:lnTo>
                    <a:pt x="3688" y="61"/>
                  </a:lnTo>
                  <a:lnTo>
                    <a:pt x="3690" y="63"/>
                  </a:lnTo>
                  <a:lnTo>
                    <a:pt x="3694" y="61"/>
                  </a:lnTo>
                  <a:lnTo>
                    <a:pt x="3697" y="61"/>
                  </a:lnTo>
                  <a:lnTo>
                    <a:pt x="3697" y="59"/>
                  </a:lnTo>
                  <a:lnTo>
                    <a:pt x="3697" y="54"/>
                  </a:lnTo>
                  <a:lnTo>
                    <a:pt x="3701" y="48"/>
                  </a:lnTo>
                  <a:lnTo>
                    <a:pt x="3707" y="44"/>
                  </a:lnTo>
                  <a:lnTo>
                    <a:pt x="3712" y="44"/>
                  </a:lnTo>
                  <a:lnTo>
                    <a:pt x="3718" y="44"/>
                  </a:lnTo>
                  <a:lnTo>
                    <a:pt x="3723" y="48"/>
                  </a:lnTo>
                  <a:lnTo>
                    <a:pt x="3725" y="54"/>
                  </a:lnTo>
                  <a:lnTo>
                    <a:pt x="3727" y="59"/>
                  </a:lnTo>
                  <a:lnTo>
                    <a:pt x="3727" y="61"/>
                  </a:lnTo>
                  <a:lnTo>
                    <a:pt x="3730" y="61"/>
                  </a:lnTo>
                  <a:lnTo>
                    <a:pt x="3732" y="63"/>
                  </a:lnTo>
                  <a:lnTo>
                    <a:pt x="3736" y="61"/>
                  </a:lnTo>
                  <a:lnTo>
                    <a:pt x="3740" y="61"/>
                  </a:lnTo>
                  <a:lnTo>
                    <a:pt x="3740" y="59"/>
                  </a:lnTo>
                  <a:lnTo>
                    <a:pt x="3741" y="54"/>
                  </a:lnTo>
                  <a:lnTo>
                    <a:pt x="3743" y="48"/>
                  </a:lnTo>
                  <a:lnTo>
                    <a:pt x="3749" y="44"/>
                  </a:lnTo>
                  <a:lnTo>
                    <a:pt x="3754" y="44"/>
                  </a:lnTo>
                  <a:lnTo>
                    <a:pt x="3760" y="44"/>
                  </a:lnTo>
                  <a:lnTo>
                    <a:pt x="3765" y="48"/>
                  </a:lnTo>
                  <a:lnTo>
                    <a:pt x="3769" y="54"/>
                  </a:lnTo>
                  <a:lnTo>
                    <a:pt x="3769" y="59"/>
                  </a:lnTo>
                  <a:lnTo>
                    <a:pt x="3769" y="61"/>
                  </a:lnTo>
                  <a:lnTo>
                    <a:pt x="3773" y="61"/>
                  </a:lnTo>
                  <a:lnTo>
                    <a:pt x="3776" y="63"/>
                  </a:lnTo>
                  <a:lnTo>
                    <a:pt x="3778" y="61"/>
                  </a:lnTo>
                  <a:lnTo>
                    <a:pt x="3782" y="61"/>
                  </a:lnTo>
                  <a:lnTo>
                    <a:pt x="3782" y="59"/>
                  </a:lnTo>
                  <a:lnTo>
                    <a:pt x="3784" y="54"/>
                  </a:lnTo>
                  <a:lnTo>
                    <a:pt x="3787" y="48"/>
                  </a:lnTo>
                  <a:lnTo>
                    <a:pt x="3791" y="44"/>
                  </a:lnTo>
                  <a:lnTo>
                    <a:pt x="3797" y="44"/>
                  </a:lnTo>
                  <a:lnTo>
                    <a:pt x="3804" y="44"/>
                  </a:lnTo>
                  <a:lnTo>
                    <a:pt x="3808" y="48"/>
                  </a:lnTo>
                  <a:lnTo>
                    <a:pt x="3811" y="54"/>
                  </a:lnTo>
                  <a:lnTo>
                    <a:pt x="3813" y="59"/>
                  </a:lnTo>
                  <a:lnTo>
                    <a:pt x="3813" y="61"/>
                  </a:lnTo>
                  <a:lnTo>
                    <a:pt x="3815" y="61"/>
                  </a:lnTo>
                  <a:lnTo>
                    <a:pt x="3819" y="63"/>
                  </a:lnTo>
                  <a:lnTo>
                    <a:pt x="3822" y="61"/>
                  </a:lnTo>
                  <a:lnTo>
                    <a:pt x="3826" y="61"/>
                  </a:lnTo>
                  <a:lnTo>
                    <a:pt x="3826" y="59"/>
                  </a:lnTo>
                  <a:lnTo>
                    <a:pt x="3828" y="54"/>
                  </a:lnTo>
                  <a:lnTo>
                    <a:pt x="3830" y="48"/>
                  </a:lnTo>
                  <a:lnTo>
                    <a:pt x="3835" y="44"/>
                  </a:lnTo>
                  <a:lnTo>
                    <a:pt x="3841" y="44"/>
                  </a:lnTo>
                  <a:lnTo>
                    <a:pt x="3846" y="44"/>
                  </a:lnTo>
                  <a:lnTo>
                    <a:pt x="3852" y="48"/>
                  </a:lnTo>
                  <a:lnTo>
                    <a:pt x="3855" y="54"/>
                  </a:lnTo>
                  <a:lnTo>
                    <a:pt x="3855" y="59"/>
                  </a:lnTo>
                  <a:lnTo>
                    <a:pt x="3855" y="61"/>
                  </a:lnTo>
                  <a:lnTo>
                    <a:pt x="3859" y="61"/>
                  </a:lnTo>
                  <a:lnTo>
                    <a:pt x="3863" y="63"/>
                  </a:lnTo>
                  <a:lnTo>
                    <a:pt x="3865" y="61"/>
                  </a:lnTo>
                  <a:lnTo>
                    <a:pt x="3868" y="61"/>
                  </a:lnTo>
                  <a:lnTo>
                    <a:pt x="3868" y="59"/>
                  </a:lnTo>
                  <a:lnTo>
                    <a:pt x="3870" y="54"/>
                  </a:lnTo>
                  <a:lnTo>
                    <a:pt x="3872" y="48"/>
                  </a:lnTo>
                  <a:lnTo>
                    <a:pt x="3877" y="44"/>
                  </a:lnTo>
                  <a:lnTo>
                    <a:pt x="3883" y="44"/>
                  </a:lnTo>
                  <a:lnTo>
                    <a:pt x="3888" y="44"/>
                  </a:lnTo>
                  <a:lnTo>
                    <a:pt x="3894" y="48"/>
                  </a:lnTo>
                  <a:lnTo>
                    <a:pt x="3898" y="54"/>
                  </a:lnTo>
                  <a:lnTo>
                    <a:pt x="3898" y="59"/>
                  </a:lnTo>
                  <a:lnTo>
                    <a:pt x="3898" y="61"/>
                  </a:lnTo>
                  <a:lnTo>
                    <a:pt x="3901" y="61"/>
                  </a:lnTo>
                  <a:lnTo>
                    <a:pt x="3905" y="63"/>
                  </a:lnTo>
                  <a:lnTo>
                    <a:pt x="3909" y="61"/>
                  </a:lnTo>
                  <a:lnTo>
                    <a:pt x="3910" y="61"/>
                  </a:lnTo>
                  <a:lnTo>
                    <a:pt x="3910" y="59"/>
                  </a:lnTo>
                  <a:lnTo>
                    <a:pt x="3912" y="54"/>
                  </a:lnTo>
                  <a:lnTo>
                    <a:pt x="3916" y="48"/>
                  </a:lnTo>
                  <a:lnTo>
                    <a:pt x="3920" y="44"/>
                  </a:lnTo>
                  <a:lnTo>
                    <a:pt x="3927" y="44"/>
                  </a:lnTo>
                  <a:lnTo>
                    <a:pt x="3933" y="44"/>
                  </a:lnTo>
                  <a:lnTo>
                    <a:pt x="3936" y="48"/>
                  </a:lnTo>
                  <a:lnTo>
                    <a:pt x="3940" y="54"/>
                  </a:lnTo>
                  <a:lnTo>
                    <a:pt x="3942" y="59"/>
                  </a:lnTo>
                  <a:lnTo>
                    <a:pt x="3942" y="61"/>
                  </a:lnTo>
                  <a:lnTo>
                    <a:pt x="3944" y="61"/>
                  </a:lnTo>
                  <a:lnTo>
                    <a:pt x="3947" y="63"/>
                  </a:lnTo>
                  <a:lnTo>
                    <a:pt x="3951" y="61"/>
                  </a:lnTo>
                  <a:lnTo>
                    <a:pt x="3955" y="61"/>
                  </a:lnTo>
                  <a:lnTo>
                    <a:pt x="3955" y="59"/>
                  </a:lnTo>
                  <a:lnTo>
                    <a:pt x="3955" y="54"/>
                  </a:lnTo>
                  <a:lnTo>
                    <a:pt x="3958" y="48"/>
                  </a:lnTo>
                  <a:lnTo>
                    <a:pt x="3964" y="44"/>
                  </a:lnTo>
                  <a:lnTo>
                    <a:pt x="3969" y="44"/>
                  </a:lnTo>
                  <a:lnTo>
                    <a:pt x="3975" y="44"/>
                  </a:lnTo>
                  <a:lnTo>
                    <a:pt x="3978" y="48"/>
                  </a:lnTo>
                  <a:lnTo>
                    <a:pt x="3982" y="54"/>
                  </a:lnTo>
                  <a:lnTo>
                    <a:pt x="3984" y="59"/>
                  </a:lnTo>
                  <a:lnTo>
                    <a:pt x="3984" y="61"/>
                  </a:lnTo>
                  <a:lnTo>
                    <a:pt x="3988" y="61"/>
                  </a:lnTo>
                  <a:lnTo>
                    <a:pt x="3989" y="63"/>
                  </a:lnTo>
                  <a:lnTo>
                    <a:pt x="3993" y="61"/>
                  </a:lnTo>
                  <a:lnTo>
                    <a:pt x="3997" y="61"/>
                  </a:lnTo>
                  <a:lnTo>
                    <a:pt x="3997" y="59"/>
                  </a:lnTo>
                  <a:lnTo>
                    <a:pt x="3999" y="54"/>
                  </a:lnTo>
                  <a:lnTo>
                    <a:pt x="4000" y="48"/>
                  </a:lnTo>
                  <a:lnTo>
                    <a:pt x="4006" y="44"/>
                  </a:lnTo>
                  <a:lnTo>
                    <a:pt x="4012" y="44"/>
                  </a:lnTo>
                  <a:lnTo>
                    <a:pt x="4017" y="44"/>
                  </a:lnTo>
                  <a:lnTo>
                    <a:pt x="4023" y="48"/>
                  </a:lnTo>
                  <a:lnTo>
                    <a:pt x="4026" y="54"/>
                  </a:lnTo>
                  <a:lnTo>
                    <a:pt x="4026" y="59"/>
                  </a:lnTo>
                  <a:lnTo>
                    <a:pt x="4026" y="61"/>
                  </a:lnTo>
                  <a:lnTo>
                    <a:pt x="4030" y="61"/>
                  </a:lnTo>
                  <a:lnTo>
                    <a:pt x="4034" y="63"/>
                  </a:lnTo>
                  <a:lnTo>
                    <a:pt x="4037" y="61"/>
                  </a:lnTo>
                  <a:lnTo>
                    <a:pt x="4041" y="61"/>
                  </a:lnTo>
                  <a:lnTo>
                    <a:pt x="4039" y="59"/>
                  </a:lnTo>
                  <a:lnTo>
                    <a:pt x="4041" y="54"/>
                  </a:lnTo>
                  <a:lnTo>
                    <a:pt x="4045" y="48"/>
                  </a:lnTo>
                  <a:lnTo>
                    <a:pt x="4048" y="44"/>
                  </a:lnTo>
                  <a:lnTo>
                    <a:pt x="4056" y="44"/>
                  </a:lnTo>
                  <a:lnTo>
                    <a:pt x="4061" y="44"/>
                  </a:lnTo>
                  <a:lnTo>
                    <a:pt x="4065" y="48"/>
                  </a:lnTo>
                  <a:lnTo>
                    <a:pt x="4068" y="54"/>
                  </a:lnTo>
                  <a:lnTo>
                    <a:pt x="4070" y="59"/>
                  </a:lnTo>
                  <a:lnTo>
                    <a:pt x="4070" y="61"/>
                  </a:lnTo>
                  <a:lnTo>
                    <a:pt x="4074" y="61"/>
                  </a:lnTo>
                  <a:lnTo>
                    <a:pt x="4078" y="65"/>
                  </a:lnTo>
                  <a:lnTo>
                    <a:pt x="4083" y="63"/>
                  </a:lnTo>
                  <a:lnTo>
                    <a:pt x="4083" y="63"/>
                  </a:lnTo>
                  <a:lnTo>
                    <a:pt x="4083" y="57"/>
                  </a:lnTo>
                  <a:lnTo>
                    <a:pt x="4087" y="52"/>
                  </a:lnTo>
                  <a:lnTo>
                    <a:pt x="4092" y="48"/>
                  </a:lnTo>
                  <a:lnTo>
                    <a:pt x="4098" y="48"/>
                  </a:lnTo>
                  <a:lnTo>
                    <a:pt x="4103" y="48"/>
                  </a:lnTo>
                  <a:lnTo>
                    <a:pt x="4109" y="52"/>
                  </a:lnTo>
                  <a:lnTo>
                    <a:pt x="4111" y="57"/>
                  </a:lnTo>
                  <a:lnTo>
                    <a:pt x="4113" y="63"/>
                  </a:lnTo>
                  <a:lnTo>
                    <a:pt x="4113" y="63"/>
                  </a:lnTo>
                  <a:lnTo>
                    <a:pt x="4116" y="65"/>
                  </a:lnTo>
                  <a:lnTo>
                    <a:pt x="4118" y="66"/>
                  </a:lnTo>
                  <a:lnTo>
                    <a:pt x="4122" y="65"/>
                  </a:lnTo>
                  <a:lnTo>
                    <a:pt x="4125" y="63"/>
                  </a:lnTo>
                  <a:lnTo>
                    <a:pt x="4125" y="63"/>
                  </a:lnTo>
                  <a:lnTo>
                    <a:pt x="4127" y="57"/>
                  </a:lnTo>
                  <a:lnTo>
                    <a:pt x="4129" y="52"/>
                  </a:lnTo>
                  <a:lnTo>
                    <a:pt x="4135" y="48"/>
                  </a:lnTo>
                  <a:lnTo>
                    <a:pt x="4140" y="48"/>
                  </a:lnTo>
                  <a:lnTo>
                    <a:pt x="4146" y="48"/>
                  </a:lnTo>
                  <a:lnTo>
                    <a:pt x="4151" y="52"/>
                  </a:lnTo>
                  <a:lnTo>
                    <a:pt x="4155" y="57"/>
                  </a:lnTo>
                  <a:lnTo>
                    <a:pt x="4155" y="63"/>
                  </a:lnTo>
                  <a:lnTo>
                    <a:pt x="4155" y="63"/>
                  </a:lnTo>
                  <a:lnTo>
                    <a:pt x="4158" y="65"/>
                  </a:lnTo>
                  <a:lnTo>
                    <a:pt x="4162" y="66"/>
                  </a:lnTo>
                  <a:lnTo>
                    <a:pt x="4164" y="65"/>
                  </a:lnTo>
                  <a:lnTo>
                    <a:pt x="4168" y="63"/>
                  </a:lnTo>
                  <a:lnTo>
                    <a:pt x="4168" y="63"/>
                  </a:lnTo>
                  <a:lnTo>
                    <a:pt x="4169" y="57"/>
                  </a:lnTo>
                  <a:lnTo>
                    <a:pt x="4173" y="52"/>
                  </a:lnTo>
                  <a:lnTo>
                    <a:pt x="4177" y="48"/>
                  </a:lnTo>
                  <a:lnTo>
                    <a:pt x="4182" y="48"/>
                  </a:lnTo>
                  <a:lnTo>
                    <a:pt x="4190" y="48"/>
                  </a:lnTo>
                  <a:lnTo>
                    <a:pt x="4193" y="52"/>
                  </a:lnTo>
                  <a:lnTo>
                    <a:pt x="4197" y="57"/>
                  </a:lnTo>
                  <a:lnTo>
                    <a:pt x="4199" y="63"/>
                  </a:lnTo>
                  <a:lnTo>
                    <a:pt x="4199" y="63"/>
                  </a:lnTo>
                  <a:lnTo>
                    <a:pt x="4203" y="65"/>
                  </a:lnTo>
                  <a:lnTo>
                    <a:pt x="4206" y="66"/>
                  </a:lnTo>
                  <a:lnTo>
                    <a:pt x="4210" y="65"/>
                  </a:lnTo>
                  <a:lnTo>
                    <a:pt x="4214" y="63"/>
                  </a:lnTo>
                  <a:lnTo>
                    <a:pt x="4214" y="63"/>
                  </a:lnTo>
                  <a:lnTo>
                    <a:pt x="4215" y="57"/>
                  </a:lnTo>
                  <a:lnTo>
                    <a:pt x="4217" y="52"/>
                  </a:lnTo>
                  <a:lnTo>
                    <a:pt x="4223" y="48"/>
                  </a:lnTo>
                  <a:lnTo>
                    <a:pt x="4228" y="48"/>
                  </a:lnTo>
                  <a:lnTo>
                    <a:pt x="4234" y="48"/>
                  </a:lnTo>
                  <a:lnTo>
                    <a:pt x="4239" y="52"/>
                  </a:lnTo>
                  <a:lnTo>
                    <a:pt x="4243" y="57"/>
                  </a:lnTo>
                  <a:lnTo>
                    <a:pt x="4243" y="63"/>
                  </a:lnTo>
                  <a:lnTo>
                    <a:pt x="4243" y="63"/>
                  </a:lnTo>
                  <a:lnTo>
                    <a:pt x="4247" y="65"/>
                  </a:lnTo>
                  <a:lnTo>
                    <a:pt x="4250" y="66"/>
                  </a:lnTo>
                  <a:lnTo>
                    <a:pt x="4252" y="65"/>
                  </a:lnTo>
                  <a:lnTo>
                    <a:pt x="4256" y="63"/>
                  </a:lnTo>
                  <a:lnTo>
                    <a:pt x="4256" y="63"/>
                  </a:lnTo>
                  <a:lnTo>
                    <a:pt x="4258" y="57"/>
                  </a:lnTo>
                  <a:lnTo>
                    <a:pt x="4259" y="52"/>
                  </a:lnTo>
                  <a:lnTo>
                    <a:pt x="4265" y="48"/>
                  </a:lnTo>
                  <a:lnTo>
                    <a:pt x="4271" y="48"/>
                  </a:lnTo>
                  <a:lnTo>
                    <a:pt x="4276" y="48"/>
                  </a:lnTo>
                  <a:lnTo>
                    <a:pt x="4282" y="52"/>
                  </a:lnTo>
                  <a:lnTo>
                    <a:pt x="4285" y="57"/>
                  </a:lnTo>
                  <a:lnTo>
                    <a:pt x="4285" y="63"/>
                  </a:lnTo>
                  <a:lnTo>
                    <a:pt x="4285" y="63"/>
                  </a:lnTo>
                  <a:lnTo>
                    <a:pt x="4289" y="65"/>
                  </a:lnTo>
                  <a:lnTo>
                    <a:pt x="4293" y="66"/>
                  </a:lnTo>
                  <a:lnTo>
                    <a:pt x="4294" y="65"/>
                  </a:lnTo>
                  <a:lnTo>
                    <a:pt x="4298" y="63"/>
                  </a:lnTo>
                  <a:lnTo>
                    <a:pt x="4298" y="63"/>
                  </a:lnTo>
                  <a:lnTo>
                    <a:pt x="4300" y="57"/>
                  </a:lnTo>
                  <a:lnTo>
                    <a:pt x="4304" y="52"/>
                  </a:lnTo>
                  <a:lnTo>
                    <a:pt x="4307" y="48"/>
                  </a:lnTo>
                  <a:lnTo>
                    <a:pt x="4313" y="48"/>
                  </a:lnTo>
                  <a:lnTo>
                    <a:pt x="4320" y="48"/>
                  </a:lnTo>
                  <a:lnTo>
                    <a:pt x="4324" y="52"/>
                  </a:lnTo>
                  <a:lnTo>
                    <a:pt x="4327" y="57"/>
                  </a:lnTo>
                  <a:lnTo>
                    <a:pt x="4329" y="63"/>
                  </a:lnTo>
                  <a:lnTo>
                    <a:pt x="4327" y="63"/>
                  </a:lnTo>
                  <a:lnTo>
                    <a:pt x="4331" y="65"/>
                  </a:lnTo>
                  <a:lnTo>
                    <a:pt x="4335" y="66"/>
                  </a:lnTo>
                  <a:lnTo>
                    <a:pt x="4338" y="65"/>
                  </a:lnTo>
                  <a:lnTo>
                    <a:pt x="4342" y="63"/>
                  </a:lnTo>
                  <a:lnTo>
                    <a:pt x="4342" y="63"/>
                  </a:lnTo>
                  <a:lnTo>
                    <a:pt x="4342" y="57"/>
                  </a:lnTo>
                  <a:lnTo>
                    <a:pt x="4346" y="52"/>
                  </a:lnTo>
                  <a:lnTo>
                    <a:pt x="4351" y="48"/>
                  </a:lnTo>
                  <a:lnTo>
                    <a:pt x="4357" y="48"/>
                  </a:lnTo>
                  <a:lnTo>
                    <a:pt x="4362" y="48"/>
                  </a:lnTo>
                  <a:lnTo>
                    <a:pt x="4368" y="52"/>
                  </a:lnTo>
                  <a:lnTo>
                    <a:pt x="4370" y="57"/>
                  </a:lnTo>
                  <a:lnTo>
                    <a:pt x="4372" y="63"/>
                  </a:lnTo>
                  <a:lnTo>
                    <a:pt x="4372" y="63"/>
                  </a:lnTo>
                  <a:lnTo>
                    <a:pt x="4375" y="65"/>
                  </a:lnTo>
                  <a:lnTo>
                    <a:pt x="4379" y="66"/>
                  </a:lnTo>
                  <a:lnTo>
                    <a:pt x="4381" y="65"/>
                  </a:lnTo>
                  <a:lnTo>
                    <a:pt x="4384" y="63"/>
                  </a:lnTo>
                  <a:lnTo>
                    <a:pt x="4384" y="63"/>
                  </a:lnTo>
                  <a:lnTo>
                    <a:pt x="4386" y="57"/>
                  </a:lnTo>
                  <a:lnTo>
                    <a:pt x="4390" y="52"/>
                  </a:lnTo>
                  <a:lnTo>
                    <a:pt x="4394" y="48"/>
                  </a:lnTo>
                  <a:lnTo>
                    <a:pt x="4399" y="48"/>
                  </a:lnTo>
                  <a:lnTo>
                    <a:pt x="4406" y="48"/>
                  </a:lnTo>
                  <a:lnTo>
                    <a:pt x="4410" y="52"/>
                  </a:lnTo>
                  <a:lnTo>
                    <a:pt x="4414" y="57"/>
                  </a:lnTo>
                  <a:lnTo>
                    <a:pt x="4416" y="63"/>
                  </a:lnTo>
                  <a:lnTo>
                    <a:pt x="4414" y="63"/>
                  </a:lnTo>
                  <a:lnTo>
                    <a:pt x="4417" y="65"/>
                  </a:lnTo>
                  <a:lnTo>
                    <a:pt x="4421" y="66"/>
                  </a:lnTo>
                  <a:lnTo>
                    <a:pt x="4425" y="65"/>
                  </a:lnTo>
                  <a:lnTo>
                    <a:pt x="4427" y="63"/>
                  </a:lnTo>
                  <a:lnTo>
                    <a:pt x="4427" y="63"/>
                  </a:lnTo>
                  <a:lnTo>
                    <a:pt x="4428" y="57"/>
                  </a:lnTo>
                  <a:lnTo>
                    <a:pt x="4432" y="52"/>
                  </a:lnTo>
                  <a:lnTo>
                    <a:pt x="4436" y="48"/>
                  </a:lnTo>
                  <a:lnTo>
                    <a:pt x="4443" y="48"/>
                  </a:lnTo>
                  <a:lnTo>
                    <a:pt x="4449" y="48"/>
                  </a:lnTo>
                  <a:lnTo>
                    <a:pt x="4452" y="52"/>
                  </a:lnTo>
                  <a:lnTo>
                    <a:pt x="4456" y="57"/>
                  </a:lnTo>
                  <a:lnTo>
                    <a:pt x="4458" y="63"/>
                  </a:lnTo>
                  <a:lnTo>
                    <a:pt x="4458" y="63"/>
                  </a:lnTo>
                  <a:lnTo>
                    <a:pt x="4460" y="65"/>
                  </a:lnTo>
                  <a:lnTo>
                    <a:pt x="4463" y="66"/>
                  </a:lnTo>
                  <a:lnTo>
                    <a:pt x="4465" y="65"/>
                  </a:lnTo>
                  <a:lnTo>
                    <a:pt x="4469" y="63"/>
                  </a:lnTo>
                  <a:lnTo>
                    <a:pt x="4469" y="63"/>
                  </a:lnTo>
                  <a:lnTo>
                    <a:pt x="4471" y="57"/>
                  </a:lnTo>
                  <a:lnTo>
                    <a:pt x="4473" y="52"/>
                  </a:lnTo>
                  <a:lnTo>
                    <a:pt x="4478" y="48"/>
                  </a:lnTo>
                  <a:lnTo>
                    <a:pt x="4484" y="48"/>
                  </a:lnTo>
                  <a:lnTo>
                    <a:pt x="4489" y="48"/>
                  </a:lnTo>
                  <a:lnTo>
                    <a:pt x="4495" y="52"/>
                  </a:lnTo>
                  <a:lnTo>
                    <a:pt x="4498" y="57"/>
                  </a:lnTo>
                  <a:lnTo>
                    <a:pt x="4498" y="63"/>
                  </a:lnTo>
                  <a:lnTo>
                    <a:pt x="4498" y="63"/>
                  </a:lnTo>
                  <a:lnTo>
                    <a:pt x="4504" y="65"/>
                  </a:lnTo>
                  <a:lnTo>
                    <a:pt x="4507" y="68"/>
                  </a:lnTo>
                  <a:lnTo>
                    <a:pt x="4511" y="74"/>
                  </a:lnTo>
                  <a:lnTo>
                    <a:pt x="4511" y="77"/>
                  </a:lnTo>
                  <a:lnTo>
                    <a:pt x="4509" y="85"/>
                  </a:lnTo>
                  <a:lnTo>
                    <a:pt x="4507" y="88"/>
                  </a:lnTo>
                  <a:lnTo>
                    <a:pt x="4502" y="92"/>
                  </a:lnTo>
                  <a:lnTo>
                    <a:pt x="4496" y="94"/>
                  </a:lnTo>
                  <a:lnTo>
                    <a:pt x="4491" y="92"/>
                  </a:lnTo>
                  <a:lnTo>
                    <a:pt x="4487" y="90"/>
                  </a:lnTo>
                  <a:lnTo>
                    <a:pt x="4484" y="87"/>
                  </a:lnTo>
                  <a:lnTo>
                    <a:pt x="4480" y="90"/>
                  </a:lnTo>
                  <a:lnTo>
                    <a:pt x="4476" y="92"/>
                  </a:lnTo>
                  <a:lnTo>
                    <a:pt x="4471" y="94"/>
                  </a:lnTo>
                  <a:lnTo>
                    <a:pt x="4467" y="92"/>
                  </a:lnTo>
                  <a:lnTo>
                    <a:pt x="4463" y="90"/>
                  </a:lnTo>
                  <a:lnTo>
                    <a:pt x="4460" y="92"/>
                  </a:lnTo>
                  <a:lnTo>
                    <a:pt x="4454" y="94"/>
                  </a:lnTo>
                  <a:lnTo>
                    <a:pt x="4451" y="92"/>
                  </a:lnTo>
                  <a:lnTo>
                    <a:pt x="4445" y="90"/>
                  </a:lnTo>
                  <a:lnTo>
                    <a:pt x="4441" y="87"/>
                  </a:lnTo>
                  <a:lnTo>
                    <a:pt x="4440" y="90"/>
                  </a:lnTo>
                  <a:lnTo>
                    <a:pt x="4434" y="92"/>
                  </a:lnTo>
                  <a:lnTo>
                    <a:pt x="4430" y="94"/>
                  </a:lnTo>
                  <a:lnTo>
                    <a:pt x="4425" y="92"/>
                  </a:lnTo>
                  <a:lnTo>
                    <a:pt x="4421" y="90"/>
                  </a:lnTo>
                  <a:lnTo>
                    <a:pt x="4417" y="92"/>
                  </a:lnTo>
                  <a:lnTo>
                    <a:pt x="4412" y="94"/>
                  </a:lnTo>
                  <a:lnTo>
                    <a:pt x="4406" y="92"/>
                  </a:lnTo>
                  <a:lnTo>
                    <a:pt x="4403" y="90"/>
                  </a:lnTo>
                  <a:lnTo>
                    <a:pt x="4399" y="87"/>
                  </a:lnTo>
                  <a:lnTo>
                    <a:pt x="4397" y="90"/>
                  </a:lnTo>
                  <a:lnTo>
                    <a:pt x="4392" y="92"/>
                  </a:lnTo>
                  <a:lnTo>
                    <a:pt x="4386" y="94"/>
                  </a:lnTo>
                  <a:lnTo>
                    <a:pt x="4383" y="92"/>
                  </a:lnTo>
                  <a:lnTo>
                    <a:pt x="4379" y="90"/>
                  </a:lnTo>
                  <a:lnTo>
                    <a:pt x="4373" y="92"/>
                  </a:lnTo>
                  <a:lnTo>
                    <a:pt x="4370" y="94"/>
                  </a:lnTo>
                  <a:lnTo>
                    <a:pt x="4364" y="92"/>
                  </a:lnTo>
                  <a:lnTo>
                    <a:pt x="4359" y="90"/>
                  </a:lnTo>
                  <a:lnTo>
                    <a:pt x="4357" y="87"/>
                  </a:lnTo>
                  <a:lnTo>
                    <a:pt x="4353" y="90"/>
                  </a:lnTo>
                  <a:lnTo>
                    <a:pt x="4349" y="92"/>
                  </a:lnTo>
                  <a:lnTo>
                    <a:pt x="4344" y="94"/>
                  </a:lnTo>
                  <a:lnTo>
                    <a:pt x="4338" y="92"/>
                  </a:lnTo>
                  <a:lnTo>
                    <a:pt x="4335" y="90"/>
                  </a:lnTo>
                  <a:lnTo>
                    <a:pt x="4331" y="92"/>
                  </a:lnTo>
                  <a:lnTo>
                    <a:pt x="4326" y="94"/>
                  </a:lnTo>
                  <a:lnTo>
                    <a:pt x="4320" y="92"/>
                  </a:lnTo>
                  <a:lnTo>
                    <a:pt x="4316" y="90"/>
                  </a:lnTo>
                  <a:lnTo>
                    <a:pt x="4313" y="87"/>
                  </a:lnTo>
                  <a:lnTo>
                    <a:pt x="4311" y="90"/>
                  </a:lnTo>
                  <a:lnTo>
                    <a:pt x="4305" y="92"/>
                  </a:lnTo>
                  <a:lnTo>
                    <a:pt x="4300" y="94"/>
                  </a:lnTo>
                  <a:lnTo>
                    <a:pt x="4296" y="92"/>
                  </a:lnTo>
                  <a:lnTo>
                    <a:pt x="4293" y="90"/>
                  </a:lnTo>
                  <a:lnTo>
                    <a:pt x="4289" y="92"/>
                  </a:lnTo>
                  <a:lnTo>
                    <a:pt x="4283" y="94"/>
                  </a:lnTo>
                  <a:lnTo>
                    <a:pt x="4278" y="92"/>
                  </a:lnTo>
                  <a:lnTo>
                    <a:pt x="4274" y="90"/>
                  </a:lnTo>
                  <a:lnTo>
                    <a:pt x="4271" y="87"/>
                  </a:lnTo>
                  <a:lnTo>
                    <a:pt x="4267" y="90"/>
                  </a:lnTo>
                  <a:lnTo>
                    <a:pt x="4263" y="92"/>
                  </a:lnTo>
                  <a:lnTo>
                    <a:pt x="4258" y="94"/>
                  </a:lnTo>
                  <a:lnTo>
                    <a:pt x="4254" y="92"/>
                  </a:lnTo>
                  <a:lnTo>
                    <a:pt x="4250" y="90"/>
                  </a:lnTo>
                  <a:lnTo>
                    <a:pt x="4247" y="92"/>
                  </a:lnTo>
                  <a:lnTo>
                    <a:pt x="4241" y="94"/>
                  </a:lnTo>
                  <a:lnTo>
                    <a:pt x="4236" y="92"/>
                  </a:lnTo>
                  <a:lnTo>
                    <a:pt x="4232" y="90"/>
                  </a:lnTo>
                  <a:lnTo>
                    <a:pt x="4228" y="87"/>
                  </a:lnTo>
                  <a:lnTo>
                    <a:pt x="4225" y="90"/>
                  </a:lnTo>
                  <a:lnTo>
                    <a:pt x="4221" y="92"/>
                  </a:lnTo>
                  <a:lnTo>
                    <a:pt x="4215" y="94"/>
                  </a:lnTo>
                  <a:lnTo>
                    <a:pt x="4210" y="92"/>
                  </a:lnTo>
                  <a:lnTo>
                    <a:pt x="4206" y="88"/>
                  </a:lnTo>
                  <a:lnTo>
                    <a:pt x="4201" y="92"/>
                  </a:lnTo>
                  <a:lnTo>
                    <a:pt x="4195" y="94"/>
                  </a:lnTo>
                  <a:lnTo>
                    <a:pt x="4192" y="92"/>
                  </a:lnTo>
                  <a:lnTo>
                    <a:pt x="4186" y="90"/>
                  </a:lnTo>
                  <a:lnTo>
                    <a:pt x="4182" y="87"/>
                  </a:lnTo>
                  <a:lnTo>
                    <a:pt x="4180" y="90"/>
                  </a:lnTo>
                  <a:lnTo>
                    <a:pt x="4175" y="92"/>
                  </a:lnTo>
                  <a:lnTo>
                    <a:pt x="4171" y="94"/>
                  </a:lnTo>
                  <a:lnTo>
                    <a:pt x="4166" y="92"/>
                  </a:lnTo>
                  <a:lnTo>
                    <a:pt x="4162" y="90"/>
                  </a:lnTo>
                  <a:lnTo>
                    <a:pt x="4157" y="92"/>
                  </a:lnTo>
                  <a:lnTo>
                    <a:pt x="4153" y="94"/>
                  </a:lnTo>
                  <a:lnTo>
                    <a:pt x="4147" y="92"/>
                  </a:lnTo>
                  <a:lnTo>
                    <a:pt x="4144" y="90"/>
                  </a:lnTo>
                  <a:lnTo>
                    <a:pt x="4140" y="87"/>
                  </a:lnTo>
                  <a:lnTo>
                    <a:pt x="4136" y="90"/>
                  </a:lnTo>
                  <a:lnTo>
                    <a:pt x="4133" y="92"/>
                  </a:lnTo>
                  <a:lnTo>
                    <a:pt x="4127" y="94"/>
                  </a:lnTo>
                  <a:lnTo>
                    <a:pt x="4124" y="92"/>
                  </a:lnTo>
                  <a:lnTo>
                    <a:pt x="4118" y="90"/>
                  </a:lnTo>
                  <a:lnTo>
                    <a:pt x="4114" y="92"/>
                  </a:lnTo>
                  <a:lnTo>
                    <a:pt x="4111" y="94"/>
                  </a:lnTo>
                  <a:lnTo>
                    <a:pt x="4105" y="92"/>
                  </a:lnTo>
                  <a:lnTo>
                    <a:pt x="4102" y="90"/>
                  </a:lnTo>
                  <a:lnTo>
                    <a:pt x="4098" y="87"/>
                  </a:lnTo>
                  <a:lnTo>
                    <a:pt x="4094" y="90"/>
                  </a:lnTo>
                  <a:lnTo>
                    <a:pt x="4090" y="92"/>
                  </a:lnTo>
                  <a:lnTo>
                    <a:pt x="4085" y="94"/>
                  </a:lnTo>
                  <a:lnTo>
                    <a:pt x="4081" y="92"/>
                  </a:lnTo>
                  <a:lnTo>
                    <a:pt x="4078" y="90"/>
                  </a:lnTo>
                  <a:lnTo>
                    <a:pt x="4074" y="88"/>
                  </a:lnTo>
                  <a:lnTo>
                    <a:pt x="4070" y="88"/>
                  </a:lnTo>
                  <a:lnTo>
                    <a:pt x="4067" y="90"/>
                  </a:lnTo>
                  <a:lnTo>
                    <a:pt x="4063" y="88"/>
                  </a:lnTo>
                  <a:lnTo>
                    <a:pt x="4057" y="87"/>
                  </a:lnTo>
                  <a:lnTo>
                    <a:pt x="4056" y="83"/>
                  </a:lnTo>
                  <a:lnTo>
                    <a:pt x="4052" y="87"/>
                  </a:lnTo>
                  <a:lnTo>
                    <a:pt x="4046" y="88"/>
                  </a:lnTo>
                  <a:lnTo>
                    <a:pt x="4043" y="90"/>
                  </a:lnTo>
                  <a:lnTo>
                    <a:pt x="4037" y="88"/>
                  </a:lnTo>
                  <a:lnTo>
                    <a:pt x="4034" y="87"/>
                  </a:lnTo>
                  <a:lnTo>
                    <a:pt x="4030" y="88"/>
                  </a:lnTo>
                  <a:lnTo>
                    <a:pt x="4024" y="90"/>
                  </a:lnTo>
                  <a:lnTo>
                    <a:pt x="4019" y="88"/>
                  </a:lnTo>
                  <a:lnTo>
                    <a:pt x="4015" y="87"/>
                  </a:lnTo>
                  <a:lnTo>
                    <a:pt x="4012" y="83"/>
                  </a:lnTo>
                  <a:lnTo>
                    <a:pt x="4008" y="87"/>
                  </a:lnTo>
                  <a:lnTo>
                    <a:pt x="4004" y="88"/>
                  </a:lnTo>
                  <a:lnTo>
                    <a:pt x="3999" y="90"/>
                  </a:lnTo>
                  <a:lnTo>
                    <a:pt x="3995" y="88"/>
                  </a:lnTo>
                  <a:lnTo>
                    <a:pt x="3989" y="87"/>
                  </a:lnTo>
                  <a:lnTo>
                    <a:pt x="3986" y="88"/>
                  </a:lnTo>
                  <a:lnTo>
                    <a:pt x="3982" y="90"/>
                  </a:lnTo>
                  <a:lnTo>
                    <a:pt x="3977" y="88"/>
                  </a:lnTo>
                  <a:lnTo>
                    <a:pt x="3971" y="87"/>
                  </a:lnTo>
                  <a:lnTo>
                    <a:pt x="3969" y="83"/>
                  </a:lnTo>
                  <a:lnTo>
                    <a:pt x="3966" y="87"/>
                  </a:lnTo>
                  <a:lnTo>
                    <a:pt x="3962" y="88"/>
                  </a:lnTo>
                  <a:lnTo>
                    <a:pt x="3956" y="90"/>
                  </a:lnTo>
                  <a:lnTo>
                    <a:pt x="3951" y="88"/>
                  </a:lnTo>
                  <a:lnTo>
                    <a:pt x="3947" y="87"/>
                  </a:lnTo>
                  <a:lnTo>
                    <a:pt x="3944" y="88"/>
                  </a:lnTo>
                  <a:lnTo>
                    <a:pt x="3938" y="90"/>
                  </a:lnTo>
                  <a:lnTo>
                    <a:pt x="3934" y="88"/>
                  </a:lnTo>
                  <a:lnTo>
                    <a:pt x="3929" y="87"/>
                  </a:lnTo>
                  <a:lnTo>
                    <a:pt x="3925" y="83"/>
                  </a:lnTo>
                  <a:lnTo>
                    <a:pt x="3923" y="87"/>
                  </a:lnTo>
                  <a:lnTo>
                    <a:pt x="3918" y="88"/>
                  </a:lnTo>
                  <a:lnTo>
                    <a:pt x="3914" y="90"/>
                  </a:lnTo>
                  <a:lnTo>
                    <a:pt x="3909" y="88"/>
                  </a:lnTo>
                  <a:lnTo>
                    <a:pt x="3905" y="87"/>
                  </a:lnTo>
                  <a:lnTo>
                    <a:pt x="3901" y="88"/>
                  </a:lnTo>
                  <a:lnTo>
                    <a:pt x="3896" y="90"/>
                  </a:lnTo>
                  <a:lnTo>
                    <a:pt x="3890" y="88"/>
                  </a:lnTo>
                  <a:lnTo>
                    <a:pt x="3887" y="87"/>
                  </a:lnTo>
                  <a:lnTo>
                    <a:pt x="3883" y="83"/>
                  </a:lnTo>
                  <a:lnTo>
                    <a:pt x="3879" y="87"/>
                  </a:lnTo>
                  <a:lnTo>
                    <a:pt x="3876" y="88"/>
                  </a:lnTo>
                  <a:lnTo>
                    <a:pt x="3870" y="90"/>
                  </a:lnTo>
                  <a:lnTo>
                    <a:pt x="3866" y="88"/>
                  </a:lnTo>
                  <a:lnTo>
                    <a:pt x="3863" y="87"/>
                  </a:lnTo>
                  <a:lnTo>
                    <a:pt x="3857" y="88"/>
                  </a:lnTo>
                  <a:lnTo>
                    <a:pt x="3854" y="90"/>
                  </a:lnTo>
                  <a:lnTo>
                    <a:pt x="3848" y="88"/>
                  </a:lnTo>
                  <a:lnTo>
                    <a:pt x="3844" y="87"/>
                  </a:lnTo>
                  <a:lnTo>
                    <a:pt x="3841" y="83"/>
                  </a:lnTo>
                  <a:lnTo>
                    <a:pt x="3837" y="87"/>
                  </a:lnTo>
                  <a:lnTo>
                    <a:pt x="3833" y="88"/>
                  </a:lnTo>
                  <a:lnTo>
                    <a:pt x="3828" y="90"/>
                  </a:lnTo>
                  <a:lnTo>
                    <a:pt x="3822" y="88"/>
                  </a:lnTo>
                  <a:lnTo>
                    <a:pt x="3819" y="87"/>
                  </a:lnTo>
                  <a:lnTo>
                    <a:pt x="3815" y="88"/>
                  </a:lnTo>
                  <a:lnTo>
                    <a:pt x="3809" y="90"/>
                  </a:lnTo>
                  <a:lnTo>
                    <a:pt x="3806" y="88"/>
                  </a:lnTo>
                  <a:lnTo>
                    <a:pt x="3800" y="87"/>
                  </a:lnTo>
                  <a:lnTo>
                    <a:pt x="3797" y="83"/>
                  </a:lnTo>
                  <a:lnTo>
                    <a:pt x="3795" y="87"/>
                  </a:lnTo>
                  <a:lnTo>
                    <a:pt x="3789" y="88"/>
                  </a:lnTo>
                  <a:lnTo>
                    <a:pt x="3786" y="90"/>
                  </a:lnTo>
                  <a:lnTo>
                    <a:pt x="3780" y="88"/>
                  </a:lnTo>
                  <a:lnTo>
                    <a:pt x="3776" y="87"/>
                  </a:lnTo>
                  <a:lnTo>
                    <a:pt x="3771" y="88"/>
                  </a:lnTo>
                  <a:lnTo>
                    <a:pt x="3767" y="90"/>
                  </a:lnTo>
                  <a:lnTo>
                    <a:pt x="3762" y="88"/>
                  </a:lnTo>
                  <a:lnTo>
                    <a:pt x="3758" y="87"/>
                  </a:lnTo>
                  <a:lnTo>
                    <a:pt x="3754" y="83"/>
                  </a:lnTo>
                  <a:lnTo>
                    <a:pt x="3751" y="87"/>
                  </a:lnTo>
                  <a:lnTo>
                    <a:pt x="3747" y="88"/>
                  </a:lnTo>
                  <a:lnTo>
                    <a:pt x="3741" y="90"/>
                  </a:lnTo>
                  <a:lnTo>
                    <a:pt x="3738" y="88"/>
                  </a:lnTo>
                  <a:lnTo>
                    <a:pt x="3732" y="87"/>
                  </a:lnTo>
                  <a:lnTo>
                    <a:pt x="3729" y="88"/>
                  </a:lnTo>
                  <a:lnTo>
                    <a:pt x="3725" y="90"/>
                  </a:lnTo>
                  <a:lnTo>
                    <a:pt x="3719" y="88"/>
                  </a:lnTo>
                  <a:lnTo>
                    <a:pt x="3716" y="87"/>
                  </a:lnTo>
                  <a:lnTo>
                    <a:pt x="3712" y="83"/>
                  </a:lnTo>
                  <a:lnTo>
                    <a:pt x="3708" y="87"/>
                  </a:lnTo>
                  <a:lnTo>
                    <a:pt x="3705" y="88"/>
                  </a:lnTo>
                  <a:lnTo>
                    <a:pt x="3699" y="90"/>
                  </a:lnTo>
                  <a:lnTo>
                    <a:pt x="3694" y="88"/>
                  </a:lnTo>
                  <a:lnTo>
                    <a:pt x="3690" y="87"/>
                  </a:lnTo>
                  <a:lnTo>
                    <a:pt x="3686" y="88"/>
                  </a:lnTo>
                  <a:lnTo>
                    <a:pt x="3681" y="90"/>
                  </a:lnTo>
                  <a:lnTo>
                    <a:pt x="3677" y="88"/>
                  </a:lnTo>
                  <a:lnTo>
                    <a:pt x="3672" y="87"/>
                  </a:lnTo>
                  <a:lnTo>
                    <a:pt x="3670" y="83"/>
                  </a:lnTo>
                  <a:lnTo>
                    <a:pt x="3666" y="87"/>
                  </a:lnTo>
                  <a:lnTo>
                    <a:pt x="3661" y="88"/>
                  </a:lnTo>
                  <a:lnTo>
                    <a:pt x="3657" y="90"/>
                  </a:lnTo>
                  <a:lnTo>
                    <a:pt x="3651" y="88"/>
                  </a:lnTo>
                  <a:lnTo>
                    <a:pt x="3648" y="87"/>
                  </a:lnTo>
                  <a:lnTo>
                    <a:pt x="3644" y="88"/>
                  </a:lnTo>
                  <a:lnTo>
                    <a:pt x="3639" y="90"/>
                  </a:lnTo>
                  <a:lnTo>
                    <a:pt x="3633" y="88"/>
                  </a:lnTo>
                  <a:lnTo>
                    <a:pt x="3629" y="87"/>
                  </a:lnTo>
                  <a:lnTo>
                    <a:pt x="3626" y="83"/>
                  </a:lnTo>
                  <a:lnTo>
                    <a:pt x="3624" y="87"/>
                  </a:lnTo>
                  <a:lnTo>
                    <a:pt x="3618" y="88"/>
                  </a:lnTo>
                  <a:lnTo>
                    <a:pt x="3615" y="90"/>
                  </a:lnTo>
                  <a:lnTo>
                    <a:pt x="3609" y="88"/>
                  </a:lnTo>
                  <a:lnTo>
                    <a:pt x="3606" y="87"/>
                  </a:lnTo>
                  <a:lnTo>
                    <a:pt x="3600" y="88"/>
                  </a:lnTo>
                  <a:lnTo>
                    <a:pt x="3596" y="90"/>
                  </a:lnTo>
                  <a:lnTo>
                    <a:pt x="3591" y="88"/>
                  </a:lnTo>
                  <a:lnTo>
                    <a:pt x="3587" y="87"/>
                  </a:lnTo>
                  <a:lnTo>
                    <a:pt x="3583" y="83"/>
                  </a:lnTo>
                  <a:lnTo>
                    <a:pt x="3580" y="87"/>
                  </a:lnTo>
                  <a:lnTo>
                    <a:pt x="3576" y="88"/>
                  </a:lnTo>
                  <a:lnTo>
                    <a:pt x="3571" y="90"/>
                  </a:lnTo>
                  <a:lnTo>
                    <a:pt x="3565" y="88"/>
                  </a:lnTo>
                  <a:lnTo>
                    <a:pt x="3561" y="87"/>
                  </a:lnTo>
                  <a:lnTo>
                    <a:pt x="3558" y="88"/>
                  </a:lnTo>
                  <a:lnTo>
                    <a:pt x="3552" y="90"/>
                  </a:lnTo>
                  <a:lnTo>
                    <a:pt x="3550" y="88"/>
                  </a:lnTo>
                  <a:lnTo>
                    <a:pt x="3554" y="92"/>
                  </a:lnTo>
                  <a:lnTo>
                    <a:pt x="3558" y="98"/>
                  </a:lnTo>
                  <a:lnTo>
                    <a:pt x="3558" y="103"/>
                  </a:lnTo>
                  <a:lnTo>
                    <a:pt x="3558" y="103"/>
                  </a:lnTo>
                  <a:lnTo>
                    <a:pt x="3563" y="105"/>
                  </a:lnTo>
                  <a:lnTo>
                    <a:pt x="3569" y="103"/>
                  </a:lnTo>
                  <a:lnTo>
                    <a:pt x="3569" y="103"/>
                  </a:lnTo>
                  <a:lnTo>
                    <a:pt x="3569" y="96"/>
                  </a:lnTo>
                  <a:lnTo>
                    <a:pt x="3572" y="92"/>
                  </a:lnTo>
                  <a:lnTo>
                    <a:pt x="3578" y="88"/>
                  </a:lnTo>
                  <a:lnTo>
                    <a:pt x="3583" y="87"/>
                  </a:lnTo>
                  <a:lnTo>
                    <a:pt x="3589" y="88"/>
                  </a:lnTo>
                  <a:lnTo>
                    <a:pt x="3595" y="92"/>
                  </a:lnTo>
                  <a:lnTo>
                    <a:pt x="3596" y="96"/>
                  </a:lnTo>
                  <a:lnTo>
                    <a:pt x="3598" y="103"/>
                  </a:lnTo>
                  <a:lnTo>
                    <a:pt x="3598" y="103"/>
                  </a:lnTo>
                  <a:lnTo>
                    <a:pt x="3602" y="105"/>
                  </a:lnTo>
                  <a:lnTo>
                    <a:pt x="3606" y="107"/>
                  </a:lnTo>
                  <a:lnTo>
                    <a:pt x="3607" y="105"/>
                  </a:lnTo>
                  <a:lnTo>
                    <a:pt x="3611" y="103"/>
                  </a:lnTo>
                  <a:lnTo>
                    <a:pt x="3611" y="103"/>
                  </a:lnTo>
                  <a:lnTo>
                    <a:pt x="3613" y="96"/>
                  </a:lnTo>
                  <a:lnTo>
                    <a:pt x="3617" y="92"/>
                  </a:lnTo>
                  <a:lnTo>
                    <a:pt x="3620" y="88"/>
                  </a:lnTo>
                  <a:lnTo>
                    <a:pt x="3626" y="87"/>
                  </a:lnTo>
                  <a:lnTo>
                    <a:pt x="3633" y="88"/>
                  </a:lnTo>
                  <a:lnTo>
                    <a:pt x="3637" y="92"/>
                  </a:lnTo>
                  <a:lnTo>
                    <a:pt x="3640" y="96"/>
                  </a:lnTo>
                  <a:lnTo>
                    <a:pt x="3642" y="103"/>
                  </a:lnTo>
                  <a:lnTo>
                    <a:pt x="3642" y="103"/>
                  </a:lnTo>
                  <a:lnTo>
                    <a:pt x="3644" y="105"/>
                  </a:lnTo>
                  <a:lnTo>
                    <a:pt x="3648" y="107"/>
                  </a:lnTo>
                  <a:lnTo>
                    <a:pt x="3651" y="105"/>
                  </a:lnTo>
                  <a:lnTo>
                    <a:pt x="3655" y="103"/>
                  </a:lnTo>
                  <a:lnTo>
                    <a:pt x="3653" y="103"/>
                  </a:lnTo>
                  <a:lnTo>
                    <a:pt x="3655" y="96"/>
                  </a:lnTo>
                  <a:lnTo>
                    <a:pt x="3659" y="92"/>
                  </a:lnTo>
                  <a:lnTo>
                    <a:pt x="3662" y="88"/>
                  </a:lnTo>
                  <a:lnTo>
                    <a:pt x="3670" y="87"/>
                  </a:lnTo>
                  <a:lnTo>
                    <a:pt x="3675" y="88"/>
                  </a:lnTo>
                  <a:lnTo>
                    <a:pt x="3679" y="92"/>
                  </a:lnTo>
                  <a:lnTo>
                    <a:pt x="3683" y="96"/>
                  </a:lnTo>
                  <a:lnTo>
                    <a:pt x="3685" y="103"/>
                  </a:lnTo>
                  <a:lnTo>
                    <a:pt x="3685" y="103"/>
                  </a:lnTo>
                  <a:lnTo>
                    <a:pt x="3688" y="105"/>
                  </a:lnTo>
                  <a:lnTo>
                    <a:pt x="3690" y="107"/>
                  </a:lnTo>
                  <a:lnTo>
                    <a:pt x="3694" y="105"/>
                  </a:lnTo>
                  <a:lnTo>
                    <a:pt x="3697" y="103"/>
                  </a:lnTo>
                  <a:lnTo>
                    <a:pt x="3697" y="103"/>
                  </a:lnTo>
                  <a:lnTo>
                    <a:pt x="3697" y="96"/>
                  </a:lnTo>
                  <a:lnTo>
                    <a:pt x="3701" y="92"/>
                  </a:lnTo>
                  <a:lnTo>
                    <a:pt x="3707" y="88"/>
                  </a:lnTo>
                  <a:lnTo>
                    <a:pt x="3712" y="87"/>
                  </a:lnTo>
                  <a:lnTo>
                    <a:pt x="3718" y="88"/>
                  </a:lnTo>
                  <a:lnTo>
                    <a:pt x="3723" y="92"/>
                  </a:lnTo>
                  <a:lnTo>
                    <a:pt x="3725" y="96"/>
                  </a:lnTo>
                  <a:lnTo>
                    <a:pt x="3727" y="103"/>
                  </a:lnTo>
                  <a:lnTo>
                    <a:pt x="3727" y="103"/>
                  </a:lnTo>
                  <a:lnTo>
                    <a:pt x="3730" y="105"/>
                  </a:lnTo>
                  <a:lnTo>
                    <a:pt x="3732" y="107"/>
                  </a:lnTo>
                  <a:lnTo>
                    <a:pt x="3736" y="105"/>
                  </a:lnTo>
                  <a:lnTo>
                    <a:pt x="3740" y="103"/>
                  </a:lnTo>
                  <a:lnTo>
                    <a:pt x="3740" y="103"/>
                  </a:lnTo>
                  <a:lnTo>
                    <a:pt x="3741" y="96"/>
                  </a:lnTo>
                  <a:lnTo>
                    <a:pt x="3743" y="92"/>
                  </a:lnTo>
                  <a:lnTo>
                    <a:pt x="3749" y="88"/>
                  </a:lnTo>
                  <a:lnTo>
                    <a:pt x="3754" y="87"/>
                  </a:lnTo>
                  <a:lnTo>
                    <a:pt x="3760" y="88"/>
                  </a:lnTo>
                  <a:lnTo>
                    <a:pt x="3765" y="92"/>
                  </a:lnTo>
                  <a:lnTo>
                    <a:pt x="3769" y="96"/>
                  </a:lnTo>
                  <a:lnTo>
                    <a:pt x="3769" y="103"/>
                  </a:lnTo>
                  <a:lnTo>
                    <a:pt x="3769" y="103"/>
                  </a:lnTo>
                  <a:lnTo>
                    <a:pt x="3773" y="105"/>
                  </a:lnTo>
                  <a:lnTo>
                    <a:pt x="3776" y="107"/>
                  </a:lnTo>
                  <a:lnTo>
                    <a:pt x="3778" y="105"/>
                  </a:lnTo>
                  <a:lnTo>
                    <a:pt x="3782" y="103"/>
                  </a:lnTo>
                  <a:lnTo>
                    <a:pt x="3782" y="103"/>
                  </a:lnTo>
                  <a:lnTo>
                    <a:pt x="3784" y="96"/>
                  </a:lnTo>
                  <a:lnTo>
                    <a:pt x="3787" y="92"/>
                  </a:lnTo>
                  <a:lnTo>
                    <a:pt x="3791" y="88"/>
                  </a:lnTo>
                  <a:lnTo>
                    <a:pt x="3797" y="87"/>
                  </a:lnTo>
                  <a:lnTo>
                    <a:pt x="3804" y="88"/>
                  </a:lnTo>
                  <a:lnTo>
                    <a:pt x="3808" y="92"/>
                  </a:lnTo>
                  <a:lnTo>
                    <a:pt x="3811" y="96"/>
                  </a:lnTo>
                  <a:lnTo>
                    <a:pt x="3813" y="103"/>
                  </a:lnTo>
                  <a:lnTo>
                    <a:pt x="3813" y="103"/>
                  </a:lnTo>
                  <a:lnTo>
                    <a:pt x="3815" y="105"/>
                  </a:lnTo>
                  <a:lnTo>
                    <a:pt x="3819" y="107"/>
                  </a:lnTo>
                  <a:lnTo>
                    <a:pt x="3822" y="105"/>
                  </a:lnTo>
                  <a:lnTo>
                    <a:pt x="3826" y="103"/>
                  </a:lnTo>
                  <a:lnTo>
                    <a:pt x="3826" y="103"/>
                  </a:lnTo>
                  <a:lnTo>
                    <a:pt x="3828" y="96"/>
                  </a:lnTo>
                  <a:lnTo>
                    <a:pt x="3830" y="92"/>
                  </a:lnTo>
                  <a:lnTo>
                    <a:pt x="3835" y="88"/>
                  </a:lnTo>
                  <a:lnTo>
                    <a:pt x="3841" y="87"/>
                  </a:lnTo>
                  <a:lnTo>
                    <a:pt x="3846" y="88"/>
                  </a:lnTo>
                  <a:lnTo>
                    <a:pt x="3852" y="92"/>
                  </a:lnTo>
                  <a:lnTo>
                    <a:pt x="3855" y="96"/>
                  </a:lnTo>
                  <a:lnTo>
                    <a:pt x="3855" y="103"/>
                  </a:lnTo>
                  <a:lnTo>
                    <a:pt x="3855" y="103"/>
                  </a:lnTo>
                  <a:lnTo>
                    <a:pt x="3859" y="105"/>
                  </a:lnTo>
                  <a:lnTo>
                    <a:pt x="3863" y="107"/>
                  </a:lnTo>
                  <a:lnTo>
                    <a:pt x="3865" y="105"/>
                  </a:lnTo>
                  <a:lnTo>
                    <a:pt x="3868" y="103"/>
                  </a:lnTo>
                  <a:lnTo>
                    <a:pt x="3868" y="103"/>
                  </a:lnTo>
                  <a:lnTo>
                    <a:pt x="3870" y="96"/>
                  </a:lnTo>
                  <a:lnTo>
                    <a:pt x="3872" y="92"/>
                  </a:lnTo>
                  <a:lnTo>
                    <a:pt x="3877" y="88"/>
                  </a:lnTo>
                  <a:lnTo>
                    <a:pt x="3883" y="87"/>
                  </a:lnTo>
                  <a:lnTo>
                    <a:pt x="3888" y="88"/>
                  </a:lnTo>
                  <a:lnTo>
                    <a:pt x="3894" y="92"/>
                  </a:lnTo>
                  <a:lnTo>
                    <a:pt x="3898" y="96"/>
                  </a:lnTo>
                  <a:lnTo>
                    <a:pt x="3898" y="103"/>
                  </a:lnTo>
                  <a:lnTo>
                    <a:pt x="3898" y="103"/>
                  </a:lnTo>
                  <a:lnTo>
                    <a:pt x="3901" y="105"/>
                  </a:lnTo>
                  <a:lnTo>
                    <a:pt x="3905" y="107"/>
                  </a:lnTo>
                  <a:lnTo>
                    <a:pt x="3909" y="105"/>
                  </a:lnTo>
                  <a:lnTo>
                    <a:pt x="3910" y="103"/>
                  </a:lnTo>
                  <a:lnTo>
                    <a:pt x="3910" y="103"/>
                  </a:lnTo>
                  <a:lnTo>
                    <a:pt x="3912" y="96"/>
                  </a:lnTo>
                  <a:lnTo>
                    <a:pt x="3916" y="92"/>
                  </a:lnTo>
                  <a:lnTo>
                    <a:pt x="3920" y="88"/>
                  </a:lnTo>
                  <a:lnTo>
                    <a:pt x="3927" y="87"/>
                  </a:lnTo>
                  <a:lnTo>
                    <a:pt x="3933" y="88"/>
                  </a:lnTo>
                  <a:lnTo>
                    <a:pt x="3936" y="92"/>
                  </a:lnTo>
                  <a:lnTo>
                    <a:pt x="3940" y="96"/>
                  </a:lnTo>
                  <a:lnTo>
                    <a:pt x="3942" y="103"/>
                  </a:lnTo>
                  <a:lnTo>
                    <a:pt x="3942" y="103"/>
                  </a:lnTo>
                  <a:lnTo>
                    <a:pt x="3944" y="105"/>
                  </a:lnTo>
                  <a:lnTo>
                    <a:pt x="3947" y="107"/>
                  </a:lnTo>
                  <a:lnTo>
                    <a:pt x="3951" y="105"/>
                  </a:lnTo>
                  <a:lnTo>
                    <a:pt x="3955" y="103"/>
                  </a:lnTo>
                  <a:lnTo>
                    <a:pt x="3955" y="103"/>
                  </a:lnTo>
                  <a:lnTo>
                    <a:pt x="3955" y="96"/>
                  </a:lnTo>
                  <a:lnTo>
                    <a:pt x="3958" y="92"/>
                  </a:lnTo>
                  <a:lnTo>
                    <a:pt x="3964" y="88"/>
                  </a:lnTo>
                  <a:lnTo>
                    <a:pt x="3969" y="87"/>
                  </a:lnTo>
                  <a:lnTo>
                    <a:pt x="3975" y="88"/>
                  </a:lnTo>
                  <a:lnTo>
                    <a:pt x="3978" y="92"/>
                  </a:lnTo>
                  <a:lnTo>
                    <a:pt x="3982" y="96"/>
                  </a:lnTo>
                  <a:lnTo>
                    <a:pt x="3984" y="103"/>
                  </a:lnTo>
                  <a:lnTo>
                    <a:pt x="3984" y="103"/>
                  </a:lnTo>
                  <a:lnTo>
                    <a:pt x="3988" y="105"/>
                  </a:lnTo>
                  <a:lnTo>
                    <a:pt x="3989" y="107"/>
                  </a:lnTo>
                  <a:lnTo>
                    <a:pt x="3993" y="105"/>
                  </a:lnTo>
                  <a:lnTo>
                    <a:pt x="3997" y="103"/>
                  </a:lnTo>
                  <a:lnTo>
                    <a:pt x="3997" y="103"/>
                  </a:lnTo>
                  <a:lnTo>
                    <a:pt x="3999" y="96"/>
                  </a:lnTo>
                  <a:lnTo>
                    <a:pt x="4000" y="92"/>
                  </a:lnTo>
                  <a:lnTo>
                    <a:pt x="4006" y="88"/>
                  </a:lnTo>
                  <a:lnTo>
                    <a:pt x="4012" y="87"/>
                  </a:lnTo>
                  <a:lnTo>
                    <a:pt x="4017" y="88"/>
                  </a:lnTo>
                  <a:lnTo>
                    <a:pt x="4023" y="92"/>
                  </a:lnTo>
                  <a:lnTo>
                    <a:pt x="4026" y="96"/>
                  </a:lnTo>
                  <a:lnTo>
                    <a:pt x="4026" y="103"/>
                  </a:lnTo>
                  <a:lnTo>
                    <a:pt x="4026" y="103"/>
                  </a:lnTo>
                  <a:lnTo>
                    <a:pt x="4030" y="105"/>
                  </a:lnTo>
                  <a:lnTo>
                    <a:pt x="4034" y="107"/>
                  </a:lnTo>
                  <a:lnTo>
                    <a:pt x="4037" y="105"/>
                  </a:lnTo>
                  <a:lnTo>
                    <a:pt x="4041" y="103"/>
                  </a:lnTo>
                  <a:lnTo>
                    <a:pt x="4039" y="103"/>
                  </a:lnTo>
                  <a:lnTo>
                    <a:pt x="4041" y="96"/>
                  </a:lnTo>
                  <a:lnTo>
                    <a:pt x="4045" y="92"/>
                  </a:lnTo>
                  <a:lnTo>
                    <a:pt x="4048" y="88"/>
                  </a:lnTo>
                  <a:lnTo>
                    <a:pt x="4056" y="87"/>
                  </a:lnTo>
                  <a:lnTo>
                    <a:pt x="4061" y="88"/>
                  </a:lnTo>
                  <a:lnTo>
                    <a:pt x="4065" y="92"/>
                  </a:lnTo>
                  <a:lnTo>
                    <a:pt x="4068" y="96"/>
                  </a:lnTo>
                  <a:lnTo>
                    <a:pt x="4070" y="103"/>
                  </a:lnTo>
                  <a:lnTo>
                    <a:pt x="4070" y="103"/>
                  </a:lnTo>
                  <a:lnTo>
                    <a:pt x="4074" y="105"/>
                  </a:lnTo>
                  <a:lnTo>
                    <a:pt x="4078" y="109"/>
                  </a:lnTo>
                  <a:lnTo>
                    <a:pt x="4083" y="107"/>
                  </a:lnTo>
                  <a:lnTo>
                    <a:pt x="4083" y="105"/>
                  </a:lnTo>
                  <a:lnTo>
                    <a:pt x="4083" y="99"/>
                  </a:lnTo>
                  <a:lnTo>
                    <a:pt x="4087" y="96"/>
                  </a:lnTo>
                  <a:lnTo>
                    <a:pt x="4092" y="92"/>
                  </a:lnTo>
                  <a:lnTo>
                    <a:pt x="4098" y="90"/>
                  </a:lnTo>
                  <a:lnTo>
                    <a:pt x="4103" y="92"/>
                  </a:lnTo>
                  <a:lnTo>
                    <a:pt x="4109" y="96"/>
                  </a:lnTo>
                  <a:lnTo>
                    <a:pt x="4111" y="99"/>
                  </a:lnTo>
                  <a:lnTo>
                    <a:pt x="4113" y="105"/>
                  </a:lnTo>
                  <a:lnTo>
                    <a:pt x="4113" y="107"/>
                  </a:lnTo>
                  <a:lnTo>
                    <a:pt x="4116" y="109"/>
                  </a:lnTo>
                  <a:lnTo>
                    <a:pt x="4118" y="109"/>
                  </a:lnTo>
                  <a:lnTo>
                    <a:pt x="4122" y="109"/>
                  </a:lnTo>
                  <a:lnTo>
                    <a:pt x="4125" y="107"/>
                  </a:lnTo>
                  <a:lnTo>
                    <a:pt x="4125" y="105"/>
                  </a:lnTo>
                  <a:lnTo>
                    <a:pt x="4127" y="99"/>
                  </a:lnTo>
                  <a:lnTo>
                    <a:pt x="4129" y="96"/>
                  </a:lnTo>
                  <a:lnTo>
                    <a:pt x="4135" y="92"/>
                  </a:lnTo>
                  <a:lnTo>
                    <a:pt x="4140" y="90"/>
                  </a:lnTo>
                  <a:lnTo>
                    <a:pt x="4146" y="92"/>
                  </a:lnTo>
                  <a:lnTo>
                    <a:pt x="4151" y="96"/>
                  </a:lnTo>
                  <a:lnTo>
                    <a:pt x="4155" y="99"/>
                  </a:lnTo>
                  <a:lnTo>
                    <a:pt x="4155" y="105"/>
                  </a:lnTo>
                  <a:lnTo>
                    <a:pt x="4155" y="107"/>
                  </a:lnTo>
                  <a:lnTo>
                    <a:pt x="4158" y="109"/>
                  </a:lnTo>
                  <a:lnTo>
                    <a:pt x="4162" y="111"/>
                  </a:lnTo>
                  <a:lnTo>
                    <a:pt x="4164" y="109"/>
                  </a:lnTo>
                  <a:lnTo>
                    <a:pt x="4168" y="107"/>
                  </a:lnTo>
                  <a:lnTo>
                    <a:pt x="4168" y="105"/>
                  </a:lnTo>
                  <a:lnTo>
                    <a:pt x="4169" y="99"/>
                  </a:lnTo>
                  <a:lnTo>
                    <a:pt x="4173" y="96"/>
                  </a:lnTo>
                  <a:lnTo>
                    <a:pt x="4177" y="92"/>
                  </a:lnTo>
                  <a:lnTo>
                    <a:pt x="4182" y="90"/>
                  </a:lnTo>
                  <a:lnTo>
                    <a:pt x="4190" y="92"/>
                  </a:lnTo>
                  <a:lnTo>
                    <a:pt x="4193" y="96"/>
                  </a:lnTo>
                  <a:lnTo>
                    <a:pt x="4197" y="99"/>
                  </a:lnTo>
                  <a:lnTo>
                    <a:pt x="4199" y="105"/>
                  </a:lnTo>
                  <a:lnTo>
                    <a:pt x="4199" y="107"/>
                  </a:lnTo>
                  <a:lnTo>
                    <a:pt x="4203" y="109"/>
                  </a:lnTo>
                  <a:lnTo>
                    <a:pt x="4206" y="111"/>
                  </a:lnTo>
                  <a:lnTo>
                    <a:pt x="4210" y="109"/>
                  </a:lnTo>
                  <a:lnTo>
                    <a:pt x="4214" y="107"/>
                  </a:lnTo>
                  <a:lnTo>
                    <a:pt x="4214" y="105"/>
                  </a:lnTo>
                  <a:lnTo>
                    <a:pt x="4215" y="99"/>
                  </a:lnTo>
                  <a:lnTo>
                    <a:pt x="4217" y="96"/>
                  </a:lnTo>
                  <a:lnTo>
                    <a:pt x="4223" y="92"/>
                  </a:lnTo>
                  <a:lnTo>
                    <a:pt x="4228" y="90"/>
                  </a:lnTo>
                  <a:lnTo>
                    <a:pt x="4234" y="92"/>
                  </a:lnTo>
                  <a:lnTo>
                    <a:pt x="4239" y="96"/>
                  </a:lnTo>
                  <a:lnTo>
                    <a:pt x="4243" y="99"/>
                  </a:lnTo>
                  <a:lnTo>
                    <a:pt x="4243" y="105"/>
                  </a:lnTo>
                  <a:lnTo>
                    <a:pt x="4243" y="107"/>
                  </a:lnTo>
                  <a:lnTo>
                    <a:pt x="4247" y="109"/>
                  </a:lnTo>
                  <a:lnTo>
                    <a:pt x="4250" y="109"/>
                  </a:lnTo>
                  <a:lnTo>
                    <a:pt x="4252" y="107"/>
                  </a:lnTo>
                  <a:lnTo>
                    <a:pt x="4256" y="107"/>
                  </a:lnTo>
                  <a:lnTo>
                    <a:pt x="4256" y="105"/>
                  </a:lnTo>
                  <a:lnTo>
                    <a:pt x="4258" y="99"/>
                  </a:lnTo>
                  <a:lnTo>
                    <a:pt x="4259" y="96"/>
                  </a:lnTo>
                  <a:lnTo>
                    <a:pt x="4265" y="92"/>
                  </a:lnTo>
                  <a:lnTo>
                    <a:pt x="4271" y="90"/>
                  </a:lnTo>
                  <a:lnTo>
                    <a:pt x="4276" y="92"/>
                  </a:lnTo>
                  <a:lnTo>
                    <a:pt x="4282" y="96"/>
                  </a:lnTo>
                  <a:lnTo>
                    <a:pt x="4285" y="99"/>
                  </a:lnTo>
                  <a:lnTo>
                    <a:pt x="4285" y="105"/>
                  </a:lnTo>
                  <a:lnTo>
                    <a:pt x="4285" y="107"/>
                  </a:lnTo>
                  <a:lnTo>
                    <a:pt x="4289" y="109"/>
                  </a:lnTo>
                  <a:lnTo>
                    <a:pt x="4293" y="109"/>
                  </a:lnTo>
                  <a:lnTo>
                    <a:pt x="4294" y="109"/>
                  </a:lnTo>
                  <a:lnTo>
                    <a:pt x="4298" y="107"/>
                  </a:lnTo>
                  <a:lnTo>
                    <a:pt x="4298" y="105"/>
                  </a:lnTo>
                  <a:lnTo>
                    <a:pt x="4300" y="99"/>
                  </a:lnTo>
                  <a:lnTo>
                    <a:pt x="4304" y="96"/>
                  </a:lnTo>
                  <a:lnTo>
                    <a:pt x="4307" y="92"/>
                  </a:lnTo>
                  <a:lnTo>
                    <a:pt x="4313" y="90"/>
                  </a:lnTo>
                  <a:lnTo>
                    <a:pt x="4320" y="92"/>
                  </a:lnTo>
                  <a:lnTo>
                    <a:pt x="4324" y="96"/>
                  </a:lnTo>
                  <a:lnTo>
                    <a:pt x="4327" y="99"/>
                  </a:lnTo>
                  <a:lnTo>
                    <a:pt x="4329" y="105"/>
                  </a:lnTo>
                  <a:lnTo>
                    <a:pt x="4327" y="107"/>
                  </a:lnTo>
                  <a:lnTo>
                    <a:pt x="4331" y="109"/>
                  </a:lnTo>
                  <a:lnTo>
                    <a:pt x="4335" y="111"/>
                  </a:lnTo>
                  <a:lnTo>
                    <a:pt x="4338" y="109"/>
                  </a:lnTo>
                  <a:lnTo>
                    <a:pt x="4342" y="107"/>
                  </a:lnTo>
                  <a:lnTo>
                    <a:pt x="4342" y="105"/>
                  </a:lnTo>
                  <a:lnTo>
                    <a:pt x="4342" y="99"/>
                  </a:lnTo>
                  <a:lnTo>
                    <a:pt x="4346" y="96"/>
                  </a:lnTo>
                  <a:lnTo>
                    <a:pt x="4351" y="92"/>
                  </a:lnTo>
                  <a:lnTo>
                    <a:pt x="4357" y="90"/>
                  </a:lnTo>
                  <a:lnTo>
                    <a:pt x="4362" y="92"/>
                  </a:lnTo>
                  <a:lnTo>
                    <a:pt x="4368" y="96"/>
                  </a:lnTo>
                  <a:lnTo>
                    <a:pt x="4370" y="99"/>
                  </a:lnTo>
                  <a:lnTo>
                    <a:pt x="4372" y="105"/>
                  </a:lnTo>
                  <a:lnTo>
                    <a:pt x="4372" y="107"/>
                  </a:lnTo>
                  <a:lnTo>
                    <a:pt x="4375" y="109"/>
                  </a:lnTo>
                  <a:lnTo>
                    <a:pt x="4379" y="111"/>
                  </a:lnTo>
                  <a:lnTo>
                    <a:pt x="4381" y="109"/>
                  </a:lnTo>
                  <a:lnTo>
                    <a:pt x="4384" y="107"/>
                  </a:lnTo>
                  <a:lnTo>
                    <a:pt x="4384" y="105"/>
                  </a:lnTo>
                  <a:lnTo>
                    <a:pt x="4386" y="99"/>
                  </a:lnTo>
                  <a:lnTo>
                    <a:pt x="4390" y="96"/>
                  </a:lnTo>
                  <a:lnTo>
                    <a:pt x="4394" y="92"/>
                  </a:lnTo>
                  <a:lnTo>
                    <a:pt x="4399" y="90"/>
                  </a:lnTo>
                  <a:lnTo>
                    <a:pt x="4406" y="92"/>
                  </a:lnTo>
                  <a:lnTo>
                    <a:pt x="4410" y="96"/>
                  </a:lnTo>
                  <a:lnTo>
                    <a:pt x="4414" y="99"/>
                  </a:lnTo>
                  <a:lnTo>
                    <a:pt x="4416" y="105"/>
                  </a:lnTo>
                  <a:lnTo>
                    <a:pt x="4414" y="107"/>
                  </a:lnTo>
                  <a:lnTo>
                    <a:pt x="4417" y="109"/>
                  </a:lnTo>
                  <a:lnTo>
                    <a:pt x="4421" y="109"/>
                  </a:lnTo>
                  <a:lnTo>
                    <a:pt x="4425" y="109"/>
                  </a:lnTo>
                  <a:lnTo>
                    <a:pt x="4427" y="107"/>
                  </a:lnTo>
                  <a:lnTo>
                    <a:pt x="4427" y="105"/>
                  </a:lnTo>
                  <a:lnTo>
                    <a:pt x="4428" y="99"/>
                  </a:lnTo>
                  <a:lnTo>
                    <a:pt x="4432" y="96"/>
                  </a:lnTo>
                  <a:lnTo>
                    <a:pt x="4436" y="92"/>
                  </a:lnTo>
                  <a:lnTo>
                    <a:pt x="4443" y="90"/>
                  </a:lnTo>
                  <a:lnTo>
                    <a:pt x="4449" y="92"/>
                  </a:lnTo>
                  <a:lnTo>
                    <a:pt x="4452" y="96"/>
                  </a:lnTo>
                  <a:lnTo>
                    <a:pt x="4456" y="99"/>
                  </a:lnTo>
                  <a:lnTo>
                    <a:pt x="4458" y="105"/>
                  </a:lnTo>
                  <a:lnTo>
                    <a:pt x="4458" y="107"/>
                  </a:lnTo>
                  <a:lnTo>
                    <a:pt x="4460" y="107"/>
                  </a:lnTo>
                  <a:lnTo>
                    <a:pt x="4463" y="109"/>
                  </a:lnTo>
                  <a:lnTo>
                    <a:pt x="4465" y="107"/>
                  </a:lnTo>
                  <a:lnTo>
                    <a:pt x="4469" y="107"/>
                  </a:lnTo>
                  <a:lnTo>
                    <a:pt x="4469" y="105"/>
                  </a:lnTo>
                  <a:lnTo>
                    <a:pt x="4471" y="99"/>
                  </a:lnTo>
                  <a:lnTo>
                    <a:pt x="4473" y="96"/>
                  </a:lnTo>
                  <a:lnTo>
                    <a:pt x="4478" y="92"/>
                  </a:lnTo>
                  <a:lnTo>
                    <a:pt x="4484" y="90"/>
                  </a:lnTo>
                  <a:lnTo>
                    <a:pt x="4489" y="92"/>
                  </a:lnTo>
                  <a:lnTo>
                    <a:pt x="4495" y="96"/>
                  </a:lnTo>
                  <a:lnTo>
                    <a:pt x="4498" y="99"/>
                  </a:lnTo>
                  <a:lnTo>
                    <a:pt x="4498" y="105"/>
                  </a:lnTo>
                  <a:lnTo>
                    <a:pt x="4498" y="107"/>
                  </a:lnTo>
                  <a:lnTo>
                    <a:pt x="4504" y="109"/>
                  </a:lnTo>
                  <a:lnTo>
                    <a:pt x="4507" y="112"/>
                  </a:lnTo>
                  <a:lnTo>
                    <a:pt x="4511" y="116"/>
                  </a:lnTo>
                  <a:lnTo>
                    <a:pt x="4511" y="122"/>
                  </a:lnTo>
                  <a:lnTo>
                    <a:pt x="4509" y="127"/>
                  </a:lnTo>
                  <a:lnTo>
                    <a:pt x="4507" y="133"/>
                  </a:lnTo>
                  <a:lnTo>
                    <a:pt x="4502" y="134"/>
                  </a:lnTo>
                  <a:lnTo>
                    <a:pt x="4496" y="136"/>
                  </a:lnTo>
                  <a:lnTo>
                    <a:pt x="4491" y="136"/>
                  </a:lnTo>
                  <a:lnTo>
                    <a:pt x="4487" y="133"/>
                  </a:lnTo>
                  <a:lnTo>
                    <a:pt x="4484" y="129"/>
                  </a:lnTo>
                  <a:lnTo>
                    <a:pt x="4480" y="133"/>
                  </a:lnTo>
                  <a:lnTo>
                    <a:pt x="4476" y="136"/>
                  </a:lnTo>
                  <a:lnTo>
                    <a:pt x="4471" y="136"/>
                  </a:lnTo>
                  <a:lnTo>
                    <a:pt x="4467" y="136"/>
                  </a:lnTo>
                  <a:lnTo>
                    <a:pt x="4463" y="134"/>
                  </a:lnTo>
                  <a:lnTo>
                    <a:pt x="4460" y="136"/>
                  </a:lnTo>
                  <a:lnTo>
                    <a:pt x="4454" y="136"/>
                  </a:lnTo>
                  <a:lnTo>
                    <a:pt x="4456" y="140"/>
                  </a:lnTo>
                  <a:lnTo>
                    <a:pt x="4458" y="144"/>
                  </a:lnTo>
                  <a:lnTo>
                    <a:pt x="4458" y="145"/>
                  </a:lnTo>
                  <a:lnTo>
                    <a:pt x="4462" y="147"/>
                  </a:lnTo>
                  <a:lnTo>
                    <a:pt x="4465" y="149"/>
                  </a:lnTo>
                  <a:lnTo>
                    <a:pt x="4469" y="155"/>
                  </a:lnTo>
                  <a:lnTo>
                    <a:pt x="4469" y="160"/>
                  </a:lnTo>
                  <a:lnTo>
                    <a:pt x="4469" y="166"/>
                  </a:lnTo>
                  <a:lnTo>
                    <a:pt x="4465" y="169"/>
                  </a:lnTo>
                  <a:lnTo>
                    <a:pt x="4460" y="173"/>
                  </a:lnTo>
                  <a:lnTo>
                    <a:pt x="4454" y="175"/>
                  </a:lnTo>
                  <a:lnTo>
                    <a:pt x="4451" y="173"/>
                  </a:lnTo>
                  <a:lnTo>
                    <a:pt x="4445" y="171"/>
                  </a:lnTo>
                  <a:lnTo>
                    <a:pt x="4441" y="167"/>
                  </a:lnTo>
                  <a:lnTo>
                    <a:pt x="4440" y="171"/>
                  </a:lnTo>
                  <a:lnTo>
                    <a:pt x="4434" y="173"/>
                  </a:lnTo>
                  <a:lnTo>
                    <a:pt x="4430" y="175"/>
                  </a:lnTo>
                  <a:lnTo>
                    <a:pt x="4425" y="173"/>
                  </a:lnTo>
                  <a:lnTo>
                    <a:pt x="4421" y="171"/>
                  </a:lnTo>
                  <a:lnTo>
                    <a:pt x="4417" y="173"/>
                  </a:lnTo>
                  <a:lnTo>
                    <a:pt x="4412" y="175"/>
                  </a:lnTo>
                  <a:lnTo>
                    <a:pt x="4406" y="173"/>
                  </a:lnTo>
                  <a:lnTo>
                    <a:pt x="4403" y="171"/>
                  </a:lnTo>
                  <a:lnTo>
                    <a:pt x="4399" y="167"/>
                  </a:lnTo>
                  <a:lnTo>
                    <a:pt x="4397" y="171"/>
                  </a:lnTo>
                  <a:lnTo>
                    <a:pt x="4392" y="173"/>
                  </a:lnTo>
                  <a:lnTo>
                    <a:pt x="4386" y="175"/>
                  </a:lnTo>
                  <a:lnTo>
                    <a:pt x="4383" y="173"/>
                  </a:lnTo>
                  <a:lnTo>
                    <a:pt x="4379" y="171"/>
                  </a:lnTo>
                  <a:lnTo>
                    <a:pt x="4373" y="173"/>
                  </a:lnTo>
                  <a:lnTo>
                    <a:pt x="4370" y="175"/>
                  </a:lnTo>
                  <a:lnTo>
                    <a:pt x="4364" y="173"/>
                  </a:lnTo>
                  <a:lnTo>
                    <a:pt x="4359" y="171"/>
                  </a:lnTo>
                  <a:lnTo>
                    <a:pt x="4357" y="167"/>
                  </a:lnTo>
                  <a:lnTo>
                    <a:pt x="4353" y="171"/>
                  </a:lnTo>
                  <a:lnTo>
                    <a:pt x="4349" y="173"/>
                  </a:lnTo>
                  <a:lnTo>
                    <a:pt x="4344" y="175"/>
                  </a:lnTo>
                  <a:lnTo>
                    <a:pt x="4338" y="173"/>
                  </a:lnTo>
                  <a:lnTo>
                    <a:pt x="4335" y="171"/>
                  </a:lnTo>
                  <a:lnTo>
                    <a:pt x="4331" y="173"/>
                  </a:lnTo>
                  <a:lnTo>
                    <a:pt x="4326" y="175"/>
                  </a:lnTo>
                  <a:lnTo>
                    <a:pt x="4320" y="173"/>
                  </a:lnTo>
                  <a:lnTo>
                    <a:pt x="4316" y="171"/>
                  </a:lnTo>
                  <a:lnTo>
                    <a:pt x="4313" y="167"/>
                  </a:lnTo>
                  <a:lnTo>
                    <a:pt x="4311" y="171"/>
                  </a:lnTo>
                  <a:lnTo>
                    <a:pt x="4305" y="173"/>
                  </a:lnTo>
                  <a:lnTo>
                    <a:pt x="4300" y="175"/>
                  </a:lnTo>
                  <a:lnTo>
                    <a:pt x="4296" y="173"/>
                  </a:lnTo>
                  <a:lnTo>
                    <a:pt x="4293" y="171"/>
                  </a:lnTo>
                  <a:lnTo>
                    <a:pt x="4289" y="173"/>
                  </a:lnTo>
                  <a:lnTo>
                    <a:pt x="4283" y="175"/>
                  </a:lnTo>
                  <a:lnTo>
                    <a:pt x="4278" y="173"/>
                  </a:lnTo>
                  <a:lnTo>
                    <a:pt x="4274" y="171"/>
                  </a:lnTo>
                  <a:lnTo>
                    <a:pt x="4271" y="167"/>
                  </a:lnTo>
                  <a:lnTo>
                    <a:pt x="4267" y="171"/>
                  </a:lnTo>
                  <a:lnTo>
                    <a:pt x="4263" y="173"/>
                  </a:lnTo>
                  <a:lnTo>
                    <a:pt x="4258" y="175"/>
                  </a:lnTo>
                  <a:lnTo>
                    <a:pt x="4254" y="173"/>
                  </a:lnTo>
                  <a:lnTo>
                    <a:pt x="4250" y="171"/>
                  </a:lnTo>
                  <a:lnTo>
                    <a:pt x="4247" y="173"/>
                  </a:lnTo>
                  <a:lnTo>
                    <a:pt x="4241" y="175"/>
                  </a:lnTo>
                  <a:lnTo>
                    <a:pt x="4236" y="173"/>
                  </a:lnTo>
                  <a:lnTo>
                    <a:pt x="4232" y="171"/>
                  </a:lnTo>
                  <a:lnTo>
                    <a:pt x="4228" y="167"/>
                  </a:lnTo>
                  <a:lnTo>
                    <a:pt x="4225" y="171"/>
                  </a:lnTo>
                  <a:lnTo>
                    <a:pt x="4221" y="173"/>
                  </a:lnTo>
                  <a:lnTo>
                    <a:pt x="4215" y="175"/>
                  </a:lnTo>
                  <a:lnTo>
                    <a:pt x="4210" y="173"/>
                  </a:lnTo>
                  <a:lnTo>
                    <a:pt x="4206" y="171"/>
                  </a:lnTo>
                  <a:lnTo>
                    <a:pt x="4201" y="173"/>
                  </a:lnTo>
                  <a:lnTo>
                    <a:pt x="4195" y="175"/>
                  </a:lnTo>
                  <a:lnTo>
                    <a:pt x="4192" y="173"/>
                  </a:lnTo>
                  <a:lnTo>
                    <a:pt x="4186" y="171"/>
                  </a:lnTo>
                  <a:lnTo>
                    <a:pt x="4182" y="167"/>
                  </a:lnTo>
                  <a:lnTo>
                    <a:pt x="4180" y="171"/>
                  </a:lnTo>
                  <a:lnTo>
                    <a:pt x="4175" y="173"/>
                  </a:lnTo>
                  <a:lnTo>
                    <a:pt x="4171" y="175"/>
                  </a:lnTo>
                  <a:lnTo>
                    <a:pt x="4166" y="173"/>
                  </a:lnTo>
                  <a:lnTo>
                    <a:pt x="4162" y="171"/>
                  </a:lnTo>
                  <a:lnTo>
                    <a:pt x="4157" y="173"/>
                  </a:lnTo>
                  <a:lnTo>
                    <a:pt x="4153" y="175"/>
                  </a:lnTo>
                  <a:lnTo>
                    <a:pt x="4147" y="173"/>
                  </a:lnTo>
                  <a:lnTo>
                    <a:pt x="4144" y="171"/>
                  </a:lnTo>
                  <a:lnTo>
                    <a:pt x="4140" y="167"/>
                  </a:lnTo>
                  <a:lnTo>
                    <a:pt x="4136" y="171"/>
                  </a:lnTo>
                  <a:lnTo>
                    <a:pt x="4133" y="173"/>
                  </a:lnTo>
                  <a:lnTo>
                    <a:pt x="4127" y="175"/>
                  </a:lnTo>
                  <a:lnTo>
                    <a:pt x="4124" y="173"/>
                  </a:lnTo>
                  <a:lnTo>
                    <a:pt x="4118" y="171"/>
                  </a:lnTo>
                  <a:lnTo>
                    <a:pt x="4114" y="173"/>
                  </a:lnTo>
                  <a:lnTo>
                    <a:pt x="4111" y="175"/>
                  </a:lnTo>
                  <a:lnTo>
                    <a:pt x="4105" y="173"/>
                  </a:lnTo>
                  <a:lnTo>
                    <a:pt x="4102" y="171"/>
                  </a:lnTo>
                  <a:lnTo>
                    <a:pt x="4098" y="167"/>
                  </a:lnTo>
                  <a:lnTo>
                    <a:pt x="4094" y="171"/>
                  </a:lnTo>
                  <a:lnTo>
                    <a:pt x="4090" y="173"/>
                  </a:lnTo>
                  <a:lnTo>
                    <a:pt x="4085" y="175"/>
                  </a:lnTo>
                  <a:lnTo>
                    <a:pt x="4081" y="173"/>
                  </a:lnTo>
                  <a:lnTo>
                    <a:pt x="4078" y="171"/>
                  </a:lnTo>
                  <a:lnTo>
                    <a:pt x="4072" y="175"/>
                  </a:lnTo>
                  <a:lnTo>
                    <a:pt x="4067" y="177"/>
                  </a:lnTo>
                  <a:lnTo>
                    <a:pt x="4063" y="175"/>
                  </a:lnTo>
                  <a:lnTo>
                    <a:pt x="4057" y="173"/>
                  </a:lnTo>
                  <a:lnTo>
                    <a:pt x="4056" y="169"/>
                  </a:lnTo>
                  <a:lnTo>
                    <a:pt x="4052" y="173"/>
                  </a:lnTo>
                  <a:lnTo>
                    <a:pt x="4046" y="175"/>
                  </a:lnTo>
                  <a:lnTo>
                    <a:pt x="4043" y="177"/>
                  </a:lnTo>
                  <a:lnTo>
                    <a:pt x="4037" y="175"/>
                  </a:lnTo>
                  <a:lnTo>
                    <a:pt x="4034" y="173"/>
                  </a:lnTo>
                  <a:lnTo>
                    <a:pt x="4030" y="175"/>
                  </a:lnTo>
                  <a:lnTo>
                    <a:pt x="4024" y="177"/>
                  </a:lnTo>
                  <a:lnTo>
                    <a:pt x="4019" y="175"/>
                  </a:lnTo>
                  <a:lnTo>
                    <a:pt x="4015" y="173"/>
                  </a:lnTo>
                  <a:lnTo>
                    <a:pt x="4012" y="169"/>
                  </a:lnTo>
                  <a:lnTo>
                    <a:pt x="4008" y="173"/>
                  </a:lnTo>
                  <a:lnTo>
                    <a:pt x="4004" y="175"/>
                  </a:lnTo>
                  <a:lnTo>
                    <a:pt x="3999" y="177"/>
                  </a:lnTo>
                  <a:lnTo>
                    <a:pt x="3995" y="175"/>
                  </a:lnTo>
                  <a:lnTo>
                    <a:pt x="3989" y="173"/>
                  </a:lnTo>
                  <a:lnTo>
                    <a:pt x="3986" y="175"/>
                  </a:lnTo>
                  <a:lnTo>
                    <a:pt x="3982" y="177"/>
                  </a:lnTo>
                  <a:lnTo>
                    <a:pt x="3977" y="175"/>
                  </a:lnTo>
                  <a:lnTo>
                    <a:pt x="3971" y="173"/>
                  </a:lnTo>
                  <a:lnTo>
                    <a:pt x="3969" y="169"/>
                  </a:lnTo>
                  <a:lnTo>
                    <a:pt x="3966" y="173"/>
                  </a:lnTo>
                  <a:lnTo>
                    <a:pt x="3962" y="175"/>
                  </a:lnTo>
                  <a:lnTo>
                    <a:pt x="3956" y="177"/>
                  </a:lnTo>
                  <a:lnTo>
                    <a:pt x="3951" y="175"/>
                  </a:lnTo>
                  <a:lnTo>
                    <a:pt x="3947" y="173"/>
                  </a:lnTo>
                  <a:lnTo>
                    <a:pt x="3944" y="175"/>
                  </a:lnTo>
                  <a:lnTo>
                    <a:pt x="3938" y="177"/>
                  </a:lnTo>
                  <a:lnTo>
                    <a:pt x="3934" y="175"/>
                  </a:lnTo>
                  <a:lnTo>
                    <a:pt x="3929" y="173"/>
                  </a:lnTo>
                  <a:lnTo>
                    <a:pt x="3925" y="169"/>
                  </a:lnTo>
                  <a:lnTo>
                    <a:pt x="3923" y="173"/>
                  </a:lnTo>
                  <a:lnTo>
                    <a:pt x="3918" y="175"/>
                  </a:lnTo>
                  <a:lnTo>
                    <a:pt x="3914" y="177"/>
                  </a:lnTo>
                  <a:lnTo>
                    <a:pt x="3909" y="175"/>
                  </a:lnTo>
                  <a:lnTo>
                    <a:pt x="3905" y="173"/>
                  </a:lnTo>
                  <a:lnTo>
                    <a:pt x="3901" y="175"/>
                  </a:lnTo>
                  <a:lnTo>
                    <a:pt x="3896" y="177"/>
                  </a:lnTo>
                  <a:lnTo>
                    <a:pt x="3890" y="175"/>
                  </a:lnTo>
                  <a:lnTo>
                    <a:pt x="3887" y="173"/>
                  </a:lnTo>
                  <a:lnTo>
                    <a:pt x="3883" y="169"/>
                  </a:lnTo>
                  <a:lnTo>
                    <a:pt x="3879" y="173"/>
                  </a:lnTo>
                  <a:lnTo>
                    <a:pt x="3876" y="175"/>
                  </a:lnTo>
                  <a:lnTo>
                    <a:pt x="3870" y="177"/>
                  </a:lnTo>
                  <a:lnTo>
                    <a:pt x="3866" y="175"/>
                  </a:lnTo>
                  <a:lnTo>
                    <a:pt x="3863" y="173"/>
                  </a:lnTo>
                  <a:lnTo>
                    <a:pt x="3857" y="175"/>
                  </a:lnTo>
                  <a:lnTo>
                    <a:pt x="3854" y="177"/>
                  </a:lnTo>
                  <a:lnTo>
                    <a:pt x="3848" y="175"/>
                  </a:lnTo>
                  <a:lnTo>
                    <a:pt x="3844" y="173"/>
                  </a:lnTo>
                  <a:lnTo>
                    <a:pt x="3841" y="169"/>
                  </a:lnTo>
                  <a:lnTo>
                    <a:pt x="3837" y="173"/>
                  </a:lnTo>
                  <a:lnTo>
                    <a:pt x="3833" y="175"/>
                  </a:lnTo>
                  <a:lnTo>
                    <a:pt x="3828" y="177"/>
                  </a:lnTo>
                  <a:lnTo>
                    <a:pt x="3822" y="175"/>
                  </a:lnTo>
                  <a:lnTo>
                    <a:pt x="3819" y="173"/>
                  </a:lnTo>
                  <a:lnTo>
                    <a:pt x="3815" y="175"/>
                  </a:lnTo>
                  <a:lnTo>
                    <a:pt x="3809" y="177"/>
                  </a:lnTo>
                  <a:lnTo>
                    <a:pt x="3806" y="175"/>
                  </a:lnTo>
                  <a:lnTo>
                    <a:pt x="3800" y="173"/>
                  </a:lnTo>
                  <a:lnTo>
                    <a:pt x="3797" y="169"/>
                  </a:lnTo>
                  <a:lnTo>
                    <a:pt x="3795" y="173"/>
                  </a:lnTo>
                  <a:lnTo>
                    <a:pt x="3789" y="175"/>
                  </a:lnTo>
                  <a:lnTo>
                    <a:pt x="3786" y="177"/>
                  </a:lnTo>
                  <a:lnTo>
                    <a:pt x="3780" y="175"/>
                  </a:lnTo>
                  <a:lnTo>
                    <a:pt x="3776" y="173"/>
                  </a:lnTo>
                  <a:lnTo>
                    <a:pt x="3771" y="175"/>
                  </a:lnTo>
                  <a:lnTo>
                    <a:pt x="3767" y="177"/>
                  </a:lnTo>
                  <a:lnTo>
                    <a:pt x="3762" y="175"/>
                  </a:lnTo>
                  <a:lnTo>
                    <a:pt x="3758" y="173"/>
                  </a:lnTo>
                  <a:lnTo>
                    <a:pt x="3754" y="169"/>
                  </a:lnTo>
                  <a:lnTo>
                    <a:pt x="3751" y="173"/>
                  </a:lnTo>
                  <a:lnTo>
                    <a:pt x="3747" y="175"/>
                  </a:lnTo>
                  <a:lnTo>
                    <a:pt x="3741" y="177"/>
                  </a:lnTo>
                  <a:lnTo>
                    <a:pt x="3738" y="175"/>
                  </a:lnTo>
                  <a:lnTo>
                    <a:pt x="3732" y="173"/>
                  </a:lnTo>
                  <a:lnTo>
                    <a:pt x="3729" y="175"/>
                  </a:lnTo>
                  <a:lnTo>
                    <a:pt x="3725" y="177"/>
                  </a:lnTo>
                  <a:lnTo>
                    <a:pt x="3719" y="175"/>
                  </a:lnTo>
                  <a:lnTo>
                    <a:pt x="3716" y="173"/>
                  </a:lnTo>
                  <a:lnTo>
                    <a:pt x="3712" y="169"/>
                  </a:lnTo>
                  <a:lnTo>
                    <a:pt x="3708" y="173"/>
                  </a:lnTo>
                  <a:lnTo>
                    <a:pt x="3705" y="175"/>
                  </a:lnTo>
                  <a:lnTo>
                    <a:pt x="3699" y="177"/>
                  </a:lnTo>
                  <a:lnTo>
                    <a:pt x="3696" y="175"/>
                  </a:lnTo>
                  <a:lnTo>
                    <a:pt x="3690" y="173"/>
                  </a:lnTo>
                  <a:lnTo>
                    <a:pt x="3686" y="175"/>
                  </a:lnTo>
                  <a:lnTo>
                    <a:pt x="3683" y="177"/>
                  </a:lnTo>
                  <a:lnTo>
                    <a:pt x="3677" y="175"/>
                  </a:lnTo>
                  <a:lnTo>
                    <a:pt x="3674" y="173"/>
                  </a:lnTo>
                  <a:lnTo>
                    <a:pt x="3670" y="169"/>
                  </a:lnTo>
                  <a:lnTo>
                    <a:pt x="3666" y="173"/>
                  </a:lnTo>
                  <a:lnTo>
                    <a:pt x="3662" y="175"/>
                  </a:lnTo>
                  <a:lnTo>
                    <a:pt x="3657" y="177"/>
                  </a:lnTo>
                  <a:lnTo>
                    <a:pt x="3651" y="175"/>
                  </a:lnTo>
                  <a:lnTo>
                    <a:pt x="3648" y="173"/>
                  </a:lnTo>
                  <a:lnTo>
                    <a:pt x="3644" y="175"/>
                  </a:lnTo>
                  <a:lnTo>
                    <a:pt x="3639" y="177"/>
                  </a:lnTo>
                  <a:lnTo>
                    <a:pt x="3633" y="175"/>
                  </a:lnTo>
                  <a:lnTo>
                    <a:pt x="3629" y="173"/>
                  </a:lnTo>
                  <a:lnTo>
                    <a:pt x="3626" y="169"/>
                  </a:lnTo>
                  <a:lnTo>
                    <a:pt x="3624" y="173"/>
                  </a:lnTo>
                  <a:lnTo>
                    <a:pt x="3618" y="175"/>
                  </a:lnTo>
                  <a:lnTo>
                    <a:pt x="3613" y="177"/>
                  </a:lnTo>
                  <a:lnTo>
                    <a:pt x="3611" y="175"/>
                  </a:lnTo>
                  <a:lnTo>
                    <a:pt x="3607" y="175"/>
                  </a:lnTo>
                  <a:lnTo>
                    <a:pt x="3604" y="175"/>
                  </a:lnTo>
                  <a:lnTo>
                    <a:pt x="3600" y="177"/>
                  </a:lnTo>
                  <a:lnTo>
                    <a:pt x="3596" y="175"/>
                  </a:lnTo>
                  <a:lnTo>
                    <a:pt x="3591" y="173"/>
                  </a:lnTo>
                  <a:lnTo>
                    <a:pt x="3589" y="169"/>
                  </a:lnTo>
                  <a:lnTo>
                    <a:pt x="3585" y="171"/>
                  </a:lnTo>
                  <a:lnTo>
                    <a:pt x="3583" y="173"/>
                  </a:lnTo>
                  <a:lnTo>
                    <a:pt x="3583" y="173"/>
                  </a:lnTo>
                  <a:lnTo>
                    <a:pt x="3589" y="175"/>
                  </a:lnTo>
                  <a:lnTo>
                    <a:pt x="3595" y="179"/>
                  </a:lnTo>
                  <a:lnTo>
                    <a:pt x="3598" y="182"/>
                  </a:lnTo>
                  <a:lnTo>
                    <a:pt x="3598" y="190"/>
                  </a:lnTo>
                  <a:lnTo>
                    <a:pt x="3598" y="190"/>
                  </a:lnTo>
                  <a:lnTo>
                    <a:pt x="3602" y="191"/>
                  </a:lnTo>
                  <a:lnTo>
                    <a:pt x="3606" y="193"/>
                  </a:lnTo>
                  <a:lnTo>
                    <a:pt x="3607" y="191"/>
                  </a:lnTo>
                  <a:lnTo>
                    <a:pt x="3611" y="190"/>
                  </a:lnTo>
                  <a:lnTo>
                    <a:pt x="3611" y="190"/>
                  </a:lnTo>
                  <a:lnTo>
                    <a:pt x="3613" y="182"/>
                  </a:lnTo>
                  <a:lnTo>
                    <a:pt x="3617" y="179"/>
                  </a:lnTo>
                  <a:lnTo>
                    <a:pt x="3620" y="175"/>
                  </a:lnTo>
                  <a:lnTo>
                    <a:pt x="3626" y="173"/>
                  </a:lnTo>
                  <a:lnTo>
                    <a:pt x="3633" y="175"/>
                  </a:lnTo>
                  <a:lnTo>
                    <a:pt x="3637" y="179"/>
                  </a:lnTo>
                  <a:lnTo>
                    <a:pt x="3640" y="182"/>
                  </a:lnTo>
                  <a:lnTo>
                    <a:pt x="3642" y="190"/>
                  </a:lnTo>
                  <a:lnTo>
                    <a:pt x="3640" y="190"/>
                  </a:lnTo>
                  <a:lnTo>
                    <a:pt x="3644" y="191"/>
                  </a:lnTo>
                  <a:lnTo>
                    <a:pt x="3648" y="193"/>
                  </a:lnTo>
                  <a:lnTo>
                    <a:pt x="3651" y="191"/>
                  </a:lnTo>
                  <a:lnTo>
                    <a:pt x="3655" y="190"/>
                  </a:lnTo>
                  <a:lnTo>
                    <a:pt x="3655" y="190"/>
                  </a:lnTo>
                  <a:lnTo>
                    <a:pt x="3655" y="182"/>
                  </a:lnTo>
                  <a:lnTo>
                    <a:pt x="3659" y="179"/>
                  </a:lnTo>
                  <a:lnTo>
                    <a:pt x="3664" y="175"/>
                  </a:lnTo>
                  <a:lnTo>
                    <a:pt x="3670" y="173"/>
                  </a:lnTo>
                  <a:lnTo>
                    <a:pt x="3675" y="175"/>
                  </a:lnTo>
                  <a:lnTo>
                    <a:pt x="3681" y="179"/>
                  </a:lnTo>
                  <a:lnTo>
                    <a:pt x="3683" y="182"/>
                  </a:lnTo>
                  <a:lnTo>
                    <a:pt x="3685" y="190"/>
                  </a:lnTo>
                  <a:lnTo>
                    <a:pt x="3685" y="190"/>
                  </a:lnTo>
                  <a:lnTo>
                    <a:pt x="3688" y="191"/>
                  </a:lnTo>
                  <a:lnTo>
                    <a:pt x="3690" y="191"/>
                  </a:lnTo>
                  <a:lnTo>
                    <a:pt x="3694" y="191"/>
                  </a:lnTo>
                  <a:lnTo>
                    <a:pt x="3697" y="190"/>
                  </a:lnTo>
                  <a:lnTo>
                    <a:pt x="3697" y="190"/>
                  </a:lnTo>
                  <a:lnTo>
                    <a:pt x="3697" y="182"/>
                  </a:lnTo>
                  <a:lnTo>
                    <a:pt x="3701" y="179"/>
                  </a:lnTo>
                  <a:lnTo>
                    <a:pt x="3707" y="175"/>
                  </a:lnTo>
                  <a:lnTo>
                    <a:pt x="3712" y="173"/>
                  </a:lnTo>
                  <a:lnTo>
                    <a:pt x="3718" y="175"/>
                  </a:lnTo>
                  <a:lnTo>
                    <a:pt x="3723" y="179"/>
                  </a:lnTo>
                  <a:lnTo>
                    <a:pt x="3725" y="182"/>
                  </a:lnTo>
                  <a:lnTo>
                    <a:pt x="3727" y="190"/>
                  </a:lnTo>
                  <a:lnTo>
                    <a:pt x="3727" y="190"/>
                  </a:lnTo>
                  <a:lnTo>
                    <a:pt x="3730" y="191"/>
                  </a:lnTo>
                  <a:lnTo>
                    <a:pt x="3732" y="193"/>
                  </a:lnTo>
                  <a:lnTo>
                    <a:pt x="3736" y="191"/>
                  </a:lnTo>
                  <a:lnTo>
                    <a:pt x="3740" y="190"/>
                  </a:lnTo>
                  <a:lnTo>
                    <a:pt x="3740" y="190"/>
                  </a:lnTo>
                  <a:lnTo>
                    <a:pt x="3741" y="182"/>
                  </a:lnTo>
                  <a:lnTo>
                    <a:pt x="3743" y="179"/>
                  </a:lnTo>
                  <a:lnTo>
                    <a:pt x="3749" y="175"/>
                  </a:lnTo>
                  <a:lnTo>
                    <a:pt x="3754" y="173"/>
                  </a:lnTo>
                  <a:lnTo>
                    <a:pt x="3760" y="175"/>
                  </a:lnTo>
                  <a:lnTo>
                    <a:pt x="3765" y="179"/>
                  </a:lnTo>
                  <a:lnTo>
                    <a:pt x="3769" y="182"/>
                  </a:lnTo>
                  <a:lnTo>
                    <a:pt x="3769" y="190"/>
                  </a:lnTo>
                  <a:lnTo>
                    <a:pt x="3769" y="190"/>
                  </a:lnTo>
                  <a:lnTo>
                    <a:pt x="3773" y="191"/>
                  </a:lnTo>
                  <a:lnTo>
                    <a:pt x="3776" y="193"/>
                  </a:lnTo>
                  <a:lnTo>
                    <a:pt x="3778" y="191"/>
                  </a:lnTo>
                  <a:lnTo>
                    <a:pt x="3782" y="190"/>
                  </a:lnTo>
                  <a:lnTo>
                    <a:pt x="3782" y="190"/>
                  </a:lnTo>
                  <a:lnTo>
                    <a:pt x="3784" y="182"/>
                  </a:lnTo>
                  <a:lnTo>
                    <a:pt x="3787" y="179"/>
                  </a:lnTo>
                  <a:lnTo>
                    <a:pt x="3791" y="175"/>
                  </a:lnTo>
                  <a:lnTo>
                    <a:pt x="3797" y="173"/>
                  </a:lnTo>
                  <a:lnTo>
                    <a:pt x="3804" y="175"/>
                  </a:lnTo>
                  <a:lnTo>
                    <a:pt x="3808" y="179"/>
                  </a:lnTo>
                  <a:lnTo>
                    <a:pt x="3811" y="182"/>
                  </a:lnTo>
                  <a:lnTo>
                    <a:pt x="3813" y="190"/>
                  </a:lnTo>
                  <a:lnTo>
                    <a:pt x="3813" y="190"/>
                  </a:lnTo>
                  <a:lnTo>
                    <a:pt x="3815" y="191"/>
                  </a:lnTo>
                  <a:lnTo>
                    <a:pt x="3819" y="193"/>
                  </a:lnTo>
                  <a:lnTo>
                    <a:pt x="3822" y="191"/>
                  </a:lnTo>
                  <a:lnTo>
                    <a:pt x="3826" y="190"/>
                  </a:lnTo>
                  <a:lnTo>
                    <a:pt x="3826" y="190"/>
                  </a:lnTo>
                  <a:lnTo>
                    <a:pt x="3828" y="182"/>
                  </a:lnTo>
                  <a:lnTo>
                    <a:pt x="3830" y="179"/>
                  </a:lnTo>
                  <a:lnTo>
                    <a:pt x="3835" y="175"/>
                  </a:lnTo>
                  <a:lnTo>
                    <a:pt x="3841" y="173"/>
                  </a:lnTo>
                  <a:lnTo>
                    <a:pt x="3846" y="175"/>
                  </a:lnTo>
                  <a:lnTo>
                    <a:pt x="3852" y="179"/>
                  </a:lnTo>
                  <a:lnTo>
                    <a:pt x="3855" y="182"/>
                  </a:lnTo>
                  <a:lnTo>
                    <a:pt x="3855" y="190"/>
                  </a:lnTo>
                  <a:lnTo>
                    <a:pt x="3855" y="190"/>
                  </a:lnTo>
                  <a:lnTo>
                    <a:pt x="3859" y="191"/>
                  </a:lnTo>
                  <a:lnTo>
                    <a:pt x="3863" y="193"/>
                  </a:lnTo>
                  <a:lnTo>
                    <a:pt x="3865" y="191"/>
                  </a:lnTo>
                  <a:lnTo>
                    <a:pt x="3868" y="190"/>
                  </a:lnTo>
                  <a:lnTo>
                    <a:pt x="3868" y="190"/>
                  </a:lnTo>
                  <a:lnTo>
                    <a:pt x="3870" y="182"/>
                  </a:lnTo>
                  <a:lnTo>
                    <a:pt x="3872" y="179"/>
                  </a:lnTo>
                  <a:lnTo>
                    <a:pt x="3877" y="175"/>
                  </a:lnTo>
                  <a:lnTo>
                    <a:pt x="3883" y="173"/>
                  </a:lnTo>
                  <a:lnTo>
                    <a:pt x="3888" y="175"/>
                  </a:lnTo>
                  <a:lnTo>
                    <a:pt x="3894" y="179"/>
                  </a:lnTo>
                  <a:lnTo>
                    <a:pt x="3898" y="182"/>
                  </a:lnTo>
                  <a:lnTo>
                    <a:pt x="3898" y="190"/>
                  </a:lnTo>
                  <a:lnTo>
                    <a:pt x="3898" y="190"/>
                  </a:lnTo>
                  <a:lnTo>
                    <a:pt x="3903" y="191"/>
                  </a:lnTo>
                  <a:lnTo>
                    <a:pt x="3907" y="195"/>
                  </a:lnTo>
                  <a:lnTo>
                    <a:pt x="3910" y="199"/>
                  </a:lnTo>
                  <a:lnTo>
                    <a:pt x="3910" y="204"/>
                  </a:lnTo>
                  <a:lnTo>
                    <a:pt x="3910" y="210"/>
                  </a:lnTo>
                  <a:lnTo>
                    <a:pt x="3907" y="215"/>
                  </a:lnTo>
                  <a:lnTo>
                    <a:pt x="3901" y="219"/>
                  </a:lnTo>
                  <a:lnTo>
                    <a:pt x="3896" y="219"/>
                  </a:lnTo>
                  <a:lnTo>
                    <a:pt x="3890" y="219"/>
                  </a:lnTo>
                  <a:lnTo>
                    <a:pt x="3887" y="215"/>
                  </a:lnTo>
                  <a:lnTo>
                    <a:pt x="3883" y="212"/>
                  </a:lnTo>
                  <a:lnTo>
                    <a:pt x="3879" y="215"/>
                  </a:lnTo>
                  <a:lnTo>
                    <a:pt x="3876" y="219"/>
                  </a:lnTo>
                  <a:lnTo>
                    <a:pt x="3870" y="219"/>
                  </a:lnTo>
                  <a:lnTo>
                    <a:pt x="3866" y="219"/>
                  </a:lnTo>
                  <a:lnTo>
                    <a:pt x="3863" y="215"/>
                  </a:lnTo>
                  <a:lnTo>
                    <a:pt x="3857" y="219"/>
                  </a:lnTo>
                  <a:lnTo>
                    <a:pt x="3854" y="219"/>
                  </a:lnTo>
                  <a:lnTo>
                    <a:pt x="3848" y="219"/>
                  </a:lnTo>
                  <a:lnTo>
                    <a:pt x="3844" y="215"/>
                  </a:lnTo>
                  <a:lnTo>
                    <a:pt x="3841" y="212"/>
                  </a:lnTo>
                  <a:lnTo>
                    <a:pt x="3837" y="215"/>
                  </a:lnTo>
                  <a:lnTo>
                    <a:pt x="3833" y="219"/>
                  </a:lnTo>
                  <a:lnTo>
                    <a:pt x="3828" y="219"/>
                  </a:lnTo>
                  <a:lnTo>
                    <a:pt x="3822" y="219"/>
                  </a:lnTo>
                  <a:lnTo>
                    <a:pt x="3819" y="215"/>
                  </a:lnTo>
                  <a:lnTo>
                    <a:pt x="3815" y="219"/>
                  </a:lnTo>
                  <a:lnTo>
                    <a:pt x="3809" y="219"/>
                  </a:lnTo>
                  <a:lnTo>
                    <a:pt x="3806" y="219"/>
                  </a:lnTo>
                  <a:lnTo>
                    <a:pt x="3800" y="215"/>
                  </a:lnTo>
                  <a:lnTo>
                    <a:pt x="3797" y="212"/>
                  </a:lnTo>
                  <a:lnTo>
                    <a:pt x="3795" y="215"/>
                  </a:lnTo>
                  <a:lnTo>
                    <a:pt x="3789" y="219"/>
                  </a:lnTo>
                  <a:lnTo>
                    <a:pt x="3786" y="219"/>
                  </a:lnTo>
                  <a:lnTo>
                    <a:pt x="3780" y="219"/>
                  </a:lnTo>
                  <a:lnTo>
                    <a:pt x="3776" y="215"/>
                  </a:lnTo>
                  <a:lnTo>
                    <a:pt x="3771" y="219"/>
                  </a:lnTo>
                  <a:lnTo>
                    <a:pt x="3767" y="219"/>
                  </a:lnTo>
                  <a:lnTo>
                    <a:pt x="3762" y="219"/>
                  </a:lnTo>
                  <a:lnTo>
                    <a:pt x="3758" y="215"/>
                  </a:lnTo>
                  <a:lnTo>
                    <a:pt x="3754" y="212"/>
                  </a:lnTo>
                  <a:lnTo>
                    <a:pt x="3751" y="215"/>
                  </a:lnTo>
                  <a:lnTo>
                    <a:pt x="3747" y="219"/>
                  </a:lnTo>
                  <a:lnTo>
                    <a:pt x="3741" y="219"/>
                  </a:lnTo>
                  <a:lnTo>
                    <a:pt x="3738" y="219"/>
                  </a:lnTo>
                  <a:lnTo>
                    <a:pt x="3732" y="215"/>
                  </a:lnTo>
                  <a:lnTo>
                    <a:pt x="3729" y="219"/>
                  </a:lnTo>
                  <a:lnTo>
                    <a:pt x="3725" y="219"/>
                  </a:lnTo>
                  <a:lnTo>
                    <a:pt x="3719" y="219"/>
                  </a:lnTo>
                  <a:lnTo>
                    <a:pt x="3716" y="215"/>
                  </a:lnTo>
                  <a:lnTo>
                    <a:pt x="3712" y="212"/>
                  </a:lnTo>
                  <a:lnTo>
                    <a:pt x="3708" y="215"/>
                  </a:lnTo>
                  <a:lnTo>
                    <a:pt x="3705" y="219"/>
                  </a:lnTo>
                  <a:lnTo>
                    <a:pt x="3699" y="219"/>
                  </a:lnTo>
                  <a:lnTo>
                    <a:pt x="3696" y="219"/>
                  </a:lnTo>
                  <a:lnTo>
                    <a:pt x="3690" y="217"/>
                  </a:lnTo>
                  <a:lnTo>
                    <a:pt x="3686" y="219"/>
                  </a:lnTo>
                  <a:lnTo>
                    <a:pt x="3683" y="219"/>
                  </a:lnTo>
                  <a:lnTo>
                    <a:pt x="3677" y="219"/>
                  </a:lnTo>
                  <a:lnTo>
                    <a:pt x="3674" y="215"/>
                  </a:lnTo>
                  <a:lnTo>
                    <a:pt x="3670" y="212"/>
                  </a:lnTo>
                  <a:lnTo>
                    <a:pt x="3666" y="215"/>
                  </a:lnTo>
                  <a:lnTo>
                    <a:pt x="3662" y="219"/>
                  </a:lnTo>
                  <a:lnTo>
                    <a:pt x="3657" y="219"/>
                  </a:lnTo>
                  <a:lnTo>
                    <a:pt x="3651" y="219"/>
                  </a:lnTo>
                  <a:lnTo>
                    <a:pt x="3648" y="215"/>
                  </a:lnTo>
                  <a:lnTo>
                    <a:pt x="3644" y="219"/>
                  </a:lnTo>
                  <a:lnTo>
                    <a:pt x="3639" y="219"/>
                  </a:lnTo>
                  <a:lnTo>
                    <a:pt x="3633" y="219"/>
                  </a:lnTo>
                  <a:lnTo>
                    <a:pt x="3629" y="215"/>
                  </a:lnTo>
                  <a:lnTo>
                    <a:pt x="3626" y="212"/>
                  </a:lnTo>
                  <a:lnTo>
                    <a:pt x="3624" y="215"/>
                  </a:lnTo>
                  <a:lnTo>
                    <a:pt x="3618" y="219"/>
                  </a:lnTo>
                  <a:lnTo>
                    <a:pt x="3613" y="219"/>
                  </a:lnTo>
                  <a:lnTo>
                    <a:pt x="3609" y="219"/>
                  </a:lnTo>
                  <a:lnTo>
                    <a:pt x="3606" y="215"/>
                  </a:lnTo>
                  <a:lnTo>
                    <a:pt x="3600" y="219"/>
                  </a:lnTo>
                  <a:lnTo>
                    <a:pt x="3596" y="219"/>
                  </a:lnTo>
                  <a:lnTo>
                    <a:pt x="3591" y="219"/>
                  </a:lnTo>
                  <a:lnTo>
                    <a:pt x="3587" y="215"/>
                  </a:lnTo>
                  <a:lnTo>
                    <a:pt x="3583" y="212"/>
                  </a:lnTo>
                  <a:lnTo>
                    <a:pt x="3580" y="215"/>
                  </a:lnTo>
                  <a:lnTo>
                    <a:pt x="3576" y="219"/>
                  </a:lnTo>
                  <a:lnTo>
                    <a:pt x="3571" y="219"/>
                  </a:lnTo>
                  <a:lnTo>
                    <a:pt x="3565" y="219"/>
                  </a:lnTo>
                  <a:lnTo>
                    <a:pt x="3560" y="215"/>
                  </a:lnTo>
                  <a:lnTo>
                    <a:pt x="3558" y="210"/>
                  </a:lnTo>
                  <a:lnTo>
                    <a:pt x="3556" y="204"/>
                  </a:lnTo>
                  <a:lnTo>
                    <a:pt x="3556" y="199"/>
                  </a:lnTo>
                  <a:lnTo>
                    <a:pt x="3560" y="195"/>
                  </a:lnTo>
                  <a:lnTo>
                    <a:pt x="3563" y="191"/>
                  </a:lnTo>
                  <a:lnTo>
                    <a:pt x="3569" y="190"/>
                  </a:lnTo>
                  <a:lnTo>
                    <a:pt x="3569" y="190"/>
                  </a:lnTo>
                  <a:lnTo>
                    <a:pt x="3569" y="184"/>
                  </a:lnTo>
                  <a:lnTo>
                    <a:pt x="3572" y="179"/>
                  </a:lnTo>
                  <a:lnTo>
                    <a:pt x="3576" y="177"/>
                  </a:lnTo>
                  <a:lnTo>
                    <a:pt x="3576" y="177"/>
                  </a:lnTo>
                  <a:lnTo>
                    <a:pt x="3571" y="175"/>
                  </a:lnTo>
                  <a:lnTo>
                    <a:pt x="3567" y="173"/>
                  </a:lnTo>
                  <a:lnTo>
                    <a:pt x="3563" y="175"/>
                  </a:lnTo>
                  <a:lnTo>
                    <a:pt x="3558" y="177"/>
                  </a:lnTo>
                  <a:lnTo>
                    <a:pt x="3552" y="175"/>
                  </a:lnTo>
                  <a:lnTo>
                    <a:pt x="3549" y="173"/>
                  </a:lnTo>
                  <a:lnTo>
                    <a:pt x="3545" y="169"/>
                  </a:lnTo>
                  <a:lnTo>
                    <a:pt x="3541" y="173"/>
                  </a:lnTo>
                  <a:lnTo>
                    <a:pt x="3538" y="175"/>
                  </a:lnTo>
                  <a:lnTo>
                    <a:pt x="3532" y="177"/>
                  </a:lnTo>
                  <a:lnTo>
                    <a:pt x="3527" y="175"/>
                  </a:lnTo>
                  <a:lnTo>
                    <a:pt x="3521" y="171"/>
                  </a:lnTo>
                  <a:lnTo>
                    <a:pt x="3519" y="167"/>
                  </a:lnTo>
                  <a:lnTo>
                    <a:pt x="3517" y="160"/>
                  </a:lnTo>
                  <a:lnTo>
                    <a:pt x="3519" y="156"/>
                  </a:lnTo>
                  <a:lnTo>
                    <a:pt x="3521" y="151"/>
                  </a:lnTo>
                  <a:lnTo>
                    <a:pt x="3525" y="147"/>
                  </a:lnTo>
                  <a:lnTo>
                    <a:pt x="3530" y="147"/>
                  </a:lnTo>
                  <a:lnTo>
                    <a:pt x="3530" y="145"/>
                  </a:lnTo>
                  <a:lnTo>
                    <a:pt x="3532" y="140"/>
                  </a:lnTo>
                  <a:lnTo>
                    <a:pt x="3534" y="134"/>
                  </a:lnTo>
                  <a:lnTo>
                    <a:pt x="3539" y="131"/>
                  </a:lnTo>
                  <a:lnTo>
                    <a:pt x="3545" y="131"/>
                  </a:lnTo>
                  <a:lnTo>
                    <a:pt x="3549" y="131"/>
                  </a:lnTo>
                  <a:lnTo>
                    <a:pt x="3545" y="129"/>
                  </a:lnTo>
                  <a:lnTo>
                    <a:pt x="3543" y="125"/>
                  </a:lnTo>
                  <a:lnTo>
                    <a:pt x="3539" y="129"/>
                  </a:lnTo>
                  <a:lnTo>
                    <a:pt x="3536" y="133"/>
                  </a:lnTo>
                  <a:lnTo>
                    <a:pt x="3530" y="133"/>
                  </a:lnTo>
                  <a:lnTo>
                    <a:pt x="3527" y="133"/>
                  </a:lnTo>
                  <a:lnTo>
                    <a:pt x="3521" y="129"/>
                  </a:lnTo>
                  <a:lnTo>
                    <a:pt x="3517" y="133"/>
                  </a:lnTo>
                  <a:lnTo>
                    <a:pt x="3512" y="133"/>
                  </a:lnTo>
                  <a:lnTo>
                    <a:pt x="3508" y="133"/>
                  </a:lnTo>
                  <a:lnTo>
                    <a:pt x="3503" y="129"/>
                  </a:lnTo>
                  <a:lnTo>
                    <a:pt x="3499" y="125"/>
                  </a:lnTo>
                  <a:lnTo>
                    <a:pt x="3497" y="129"/>
                  </a:lnTo>
                  <a:lnTo>
                    <a:pt x="3492" y="133"/>
                  </a:lnTo>
                  <a:lnTo>
                    <a:pt x="3488" y="133"/>
                  </a:lnTo>
                  <a:lnTo>
                    <a:pt x="3481" y="131"/>
                  </a:lnTo>
                  <a:lnTo>
                    <a:pt x="3477" y="129"/>
                  </a:lnTo>
                  <a:lnTo>
                    <a:pt x="3471" y="131"/>
                  </a:lnTo>
                  <a:lnTo>
                    <a:pt x="3466" y="133"/>
                  </a:lnTo>
                  <a:lnTo>
                    <a:pt x="3460" y="131"/>
                  </a:lnTo>
                  <a:lnTo>
                    <a:pt x="3457" y="129"/>
                  </a:lnTo>
                  <a:lnTo>
                    <a:pt x="3453" y="125"/>
                  </a:lnTo>
                  <a:lnTo>
                    <a:pt x="3449" y="129"/>
                  </a:lnTo>
                  <a:lnTo>
                    <a:pt x="3446" y="131"/>
                  </a:lnTo>
                  <a:lnTo>
                    <a:pt x="3440" y="133"/>
                  </a:lnTo>
                  <a:lnTo>
                    <a:pt x="3437" y="131"/>
                  </a:lnTo>
                  <a:lnTo>
                    <a:pt x="3433" y="129"/>
                  </a:lnTo>
                  <a:lnTo>
                    <a:pt x="3427" y="131"/>
                  </a:lnTo>
                  <a:lnTo>
                    <a:pt x="3424" y="133"/>
                  </a:lnTo>
                  <a:lnTo>
                    <a:pt x="3418" y="131"/>
                  </a:lnTo>
                  <a:lnTo>
                    <a:pt x="3415" y="129"/>
                  </a:lnTo>
                  <a:lnTo>
                    <a:pt x="3411" y="125"/>
                  </a:lnTo>
                  <a:lnTo>
                    <a:pt x="3407" y="129"/>
                  </a:lnTo>
                  <a:lnTo>
                    <a:pt x="3403" y="131"/>
                  </a:lnTo>
                  <a:lnTo>
                    <a:pt x="3398" y="133"/>
                  </a:lnTo>
                  <a:lnTo>
                    <a:pt x="3394" y="131"/>
                  </a:lnTo>
                  <a:lnTo>
                    <a:pt x="3391" y="131"/>
                  </a:lnTo>
                  <a:lnTo>
                    <a:pt x="3387" y="133"/>
                  </a:lnTo>
                  <a:lnTo>
                    <a:pt x="3381" y="134"/>
                  </a:lnTo>
                  <a:lnTo>
                    <a:pt x="3376" y="133"/>
                  </a:lnTo>
                  <a:lnTo>
                    <a:pt x="3370" y="131"/>
                  </a:lnTo>
                  <a:lnTo>
                    <a:pt x="3369" y="127"/>
                  </a:lnTo>
                  <a:lnTo>
                    <a:pt x="3365" y="131"/>
                  </a:lnTo>
                  <a:lnTo>
                    <a:pt x="3361" y="133"/>
                  </a:lnTo>
                  <a:lnTo>
                    <a:pt x="3356" y="134"/>
                  </a:lnTo>
                  <a:lnTo>
                    <a:pt x="3350" y="133"/>
                  </a:lnTo>
                  <a:lnTo>
                    <a:pt x="3347" y="131"/>
                  </a:lnTo>
                  <a:lnTo>
                    <a:pt x="3343" y="133"/>
                  </a:lnTo>
                  <a:lnTo>
                    <a:pt x="3337" y="134"/>
                  </a:lnTo>
                  <a:lnTo>
                    <a:pt x="3334" y="133"/>
                  </a:lnTo>
                  <a:lnTo>
                    <a:pt x="3337" y="136"/>
                  </a:lnTo>
                  <a:lnTo>
                    <a:pt x="3341" y="140"/>
                  </a:lnTo>
                  <a:lnTo>
                    <a:pt x="3341" y="145"/>
                  </a:lnTo>
                  <a:lnTo>
                    <a:pt x="3341" y="147"/>
                  </a:lnTo>
                  <a:lnTo>
                    <a:pt x="3347" y="149"/>
                  </a:lnTo>
                  <a:lnTo>
                    <a:pt x="3350" y="151"/>
                  </a:lnTo>
                  <a:lnTo>
                    <a:pt x="3352" y="156"/>
                  </a:lnTo>
                  <a:lnTo>
                    <a:pt x="3354" y="162"/>
                  </a:lnTo>
                  <a:lnTo>
                    <a:pt x="3352" y="167"/>
                  </a:lnTo>
                  <a:lnTo>
                    <a:pt x="3350" y="171"/>
                  </a:lnTo>
                  <a:lnTo>
                    <a:pt x="3345" y="175"/>
                  </a:lnTo>
                  <a:lnTo>
                    <a:pt x="3339" y="177"/>
                  </a:lnTo>
                  <a:lnTo>
                    <a:pt x="3334" y="175"/>
                  </a:lnTo>
                  <a:lnTo>
                    <a:pt x="3330" y="173"/>
                  </a:lnTo>
                  <a:lnTo>
                    <a:pt x="3326" y="169"/>
                  </a:lnTo>
                  <a:lnTo>
                    <a:pt x="3323" y="173"/>
                  </a:lnTo>
                  <a:lnTo>
                    <a:pt x="3319" y="175"/>
                  </a:lnTo>
                  <a:lnTo>
                    <a:pt x="3313" y="177"/>
                  </a:lnTo>
                  <a:lnTo>
                    <a:pt x="3310" y="177"/>
                  </a:lnTo>
                  <a:lnTo>
                    <a:pt x="3306" y="175"/>
                  </a:lnTo>
                  <a:lnTo>
                    <a:pt x="3302" y="177"/>
                  </a:lnTo>
                  <a:lnTo>
                    <a:pt x="3299" y="177"/>
                  </a:lnTo>
                  <a:lnTo>
                    <a:pt x="3293" y="177"/>
                  </a:lnTo>
                  <a:lnTo>
                    <a:pt x="3290" y="173"/>
                  </a:lnTo>
                  <a:lnTo>
                    <a:pt x="3286" y="169"/>
                  </a:lnTo>
                  <a:lnTo>
                    <a:pt x="3282" y="173"/>
                  </a:lnTo>
                  <a:lnTo>
                    <a:pt x="3279" y="177"/>
                  </a:lnTo>
                  <a:lnTo>
                    <a:pt x="3273" y="177"/>
                  </a:lnTo>
                  <a:lnTo>
                    <a:pt x="3268" y="175"/>
                  </a:lnTo>
                  <a:lnTo>
                    <a:pt x="3262" y="173"/>
                  </a:lnTo>
                  <a:lnTo>
                    <a:pt x="3258" y="175"/>
                  </a:lnTo>
                  <a:lnTo>
                    <a:pt x="3251" y="177"/>
                  </a:lnTo>
                  <a:lnTo>
                    <a:pt x="3247" y="177"/>
                  </a:lnTo>
                  <a:lnTo>
                    <a:pt x="3242" y="173"/>
                  </a:lnTo>
                  <a:lnTo>
                    <a:pt x="3238" y="169"/>
                  </a:lnTo>
                  <a:lnTo>
                    <a:pt x="3236" y="173"/>
                  </a:lnTo>
                  <a:lnTo>
                    <a:pt x="3231" y="177"/>
                  </a:lnTo>
                  <a:lnTo>
                    <a:pt x="3227" y="177"/>
                  </a:lnTo>
                  <a:lnTo>
                    <a:pt x="3223" y="177"/>
                  </a:lnTo>
                  <a:lnTo>
                    <a:pt x="3220" y="175"/>
                  </a:lnTo>
                  <a:lnTo>
                    <a:pt x="3216" y="177"/>
                  </a:lnTo>
                  <a:lnTo>
                    <a:pt x="3211" y="177"/>
                  </a:lnTo>
                  <a:lnTo>
                    <a:pt x="3207" y="177"/>
                  </a:lnTo>
                  <a:lnTo>
                    <a:pt x="3201" y="173"/>
                  </a:lnTo>
                  <a:lnTo>
                    <a:pt x="3200" y="169"/>
                  </a:lnTo>
                  <a:lnTo>
                    <a:pt x="3196" y="173"/>
                  </a:lnTo>
                  <a:lnTo>
                    <a:pt x="3190" y="177"/>
                  </a:lnTo>
                  <a:lnTo>
                    <a:pt x="3187" y="177"/>
                  </a:lnTo>
                  <a:lnTo>
                    <a:pt x="3181" y="177"/>
                  </a:lnTo>
                  <a:lnTo>
                    <a:pt x="3176" y="173"/>
                  </a:lnTo>
                  <a:lnTo>
                    <a:pt x="3172" y="177"/>
                  </a:lnTo>
                  <a:lnTo>
                    <a:pt x="3167" y="177"/>
                  </a:lnTo>
                  <a:lnTo>
                    <a:pt x="3161" y="177"/>
                  </a:lnTo>
                  <a:lnTo>
                    <a:pt x="3157" y="173"/>
                  </a:lnTo>
                  <a:lnTo>
                    <a:pt x="3154" y="169"/>
                  </a:lnTo>
                  <a:lnTo>
                    <a:pt x="3150" y="173"/>
                  </a:lnTo>
                  <a:lnTo>
                    <a:pt x="3146" y="177"/>
                  </a:lnTo>
                  <a:lnTo>
                    <a:pt x="3141" y="177"/>
                  </a:lnTo>
                  <a:lnTo>
                    <a:pt x="3137" y="177"/>
                  </a:lnTo>
                  <a:lnTo>
                    <a:pt x="3133" y="175"/>
                  </a:lnTo>
                  <a:lnTo>
                    <a:pt x="3130" y="177"/>
                  </a:lnTo>
                  <a:lnTo>
                    <a:pt x="3126" y="177"/>
                  </a:lnTo>
                  <a:lnTo>
                    <a:pt x="3121" y="177"/>
                  </a:lnTo>
                  <a:lnTo>
                    <a:pt x="3117" y="173"/>
                  </a:lnTo>
                  <a:lnTo>
                    <a:pt x="3113" y="169"/>
                  </a:lnTo>
                  <a:lnTo>
                    <a:pt x="3110" y="173"/>
                  </a:lnTo>
                  <a:lnTo>
                    <a:pt x="3106" y="177"/>
                  </a:lnTo>
                  <a:lnTo>
                    <a:pt x="3100" y="177"/>
                  </a:lnTo>
                  <a:lnTo>
                    <a:pt x="3095" y="177"/>
                  </a:lnTo>
                  <a:lnTo>
                    <a:pt x="3091" y="173"/>
                  </a:lnTo>
                  <a:lnTo>
                    <a:pt x="3088" y="175"/>
                  </a:lnTo>
                  <a:lnTo>
                    <a:pt x="3084" y="175"/>
                  </a:lnTo>
                  <a:lnTo>
                    <a:pt x="3082" y="175"/>
                  </a:lnTo>
                  <a:lnTo>
                    <a:pt x="3084" y="179"/>
                  </a:lnTo>
                  <a:lnTo>
                    <a:pt x="3086" y="186"/>
                  </a:lnTo>
                  <a:lnTo>
                    <a:pt x="3086" y="186"/>
                  </a:lnTo>
                  <a:lnTo>
                    <a:pt x="3091" y="188"/>
                  </a:lnTo>
                  <a:lnTo>
                    <a:pt x="3095" y="191"/>
                  </a:lnTo>
                  <a:lnTo>
                    <a:pt x="3099" y="191"/>
                  </a:lnTo>
                  <a:lnTo>
                    <a:pt x="3099" y="190"/>
                  </a:lnTo>
                  <a:lnTo>
                    <a:pt x="3100" y="184"/>
                  </a:lnTo>
                  <a:lnTo>
                    <a:pt x="3102" y="180"/>
                  </a:lnTo>
                  <a:lnTo>
                    <a:pt x="3108" y="177"/>
                  </a:lnTo>
                  <a:lnTo>
                    <a:pt x="3113" y="175"/>
                  </a:lnTo>
                  <a:lnTo>
                    <a:pt x="3119" y="177"/>
                  </a:lnTo>
                  <a:lnTo>
                    <a:pt x="3124" y="180"/>
                  </a:lnTo>
                  <a:lnTo>
                    <a:pt x="3128" y="184"/>
                  </a:lnTo>
                  <a:lnTo>
                    <a:pt x="3128" y="190"/>
                  </a:lnTo>
                  <a:lnTo>
                    <a:pt x="3128" y="191"/>
                  </a:lnTo>
                  <a:lnTo>
                    <a:pt x="3133" y="193"/>
                  </a:lnTo>
                  <a:lnTo>
                    <a:pt x="3139" y="191"/>
                  </a:lnTo>
                  <a:lnTo>
                    <a:pt x="3139" y="190"/>
                  </a:lnTo>
                  <a:lnTo>
                    <a:pt x="3141" y="184"/>
                  </a:lnTo>
                  <a:lnTo>
                    <a:pt x="3143" y="179"/>
                  </a:lnTo>
                  <a:lnTo>
                    <a:pt x="3148" y="177"/>
                  </a:lnTo>
                  <a:lnTo>
                    <a:pt x="3154" y="175"/>
                  </a:lnTo>
                  <a:lnTo>
                    <a:pt x="3159" y="177"/>
                  </a:lnTo>
                  <a:lnTo>
                    <a:pt x="3165" y="179"/>
                  </a:lnTo>
                  <a:lnTo>
                    <a:pt x="3168" y="184"/>
                  </a:lnTo>
                  <a:lnTo>
                    <a:pt x="3168" y="190"/>
                  </a:lnTo>
                  <a:lnTo>
                    <a:pt x="3168" y="191"/>
                  </a:lnTo>
                  <a:lnTo>
                    <a:pt x="3174" y="191"/>
                  </a:lnTo>
                  <a:lnTo>
                    <a:pt x="3176" y="195"/>
                  </a:lnTo>
                  <a:lnTo>
                    <a:pt x="3179" y="191"/>
                  </a:lnTo>
                  <a:lnTo>
                    <a:pt x="3185" y="191"/>
                  </a:lnTo>
                  <a:lnTo>
                    <a:pt x="3183" y="190"/>
                  </a:lnTo>
                  <a:lnTo>
                    <a:pt x="3185" y="184"/>
                  </a:lnTo>
                  <a:lnTo>
                    <a:pt x="3189" y="180"/>
                  </a:lnTo>
                  <a:lnTo>
                    <a:pt x="3192" y="177"/>
                  </a:lnTo>
                  <a:lnTo>
                    <a:pt x="3200" y="175"/>
                  </a:lnTo>
                  <a:lnTo>
                    <a:pt x="3205" y="177"/>
                  </a:lnTo>
                  <a:lnTo>
                    <a:pt x="3209" y="180"/>
                  </a:lnTo>
                  <a:lnTo>
                    <a:pt x="3212" y="184"/>
                  </a:lnTo>
                  <a:lnTo>
                    <a:pt x="3214" y="190"/>
                  </a:lnTo>
                  <a:lnTo>
                    <a:pt x="3214" y="191"/>
                  </a:lnTo>
                  <a:lnTo>
                    <a:pt x="3218" y="193"/>
                  </a:lnTo>
                  <a:lnTo>
                    <a:pt x="3225" y="191"/>
                  </a:lnTo>
                  <a:lnTo>
                    <a:pt x="3223" y="190"/>
                  </a:lnTo>
                  <a:lnTo>
                    <a:pt x="3225" y="184"/>
                  </a:lnTo>
                  <a:lnTo>
                    <a:pt x="3229" y="179"/>
                  </a:lnTo>
                  <a:lnTo>
                    <a:pt x="3233" y="177"/>
                  </a:lnTo>
                  <a:lnTo>
                    <a:pt x="3240" y="175"/>
                  </a:lnTo>
                  <a:lnTo>
                    <a:pt x="3246" y="177"/>
                  </a:lnTo>
                  <a:lnTo>
                    <a:pt x="3249" y="179"/>
                  </a:lnTo>
                  <a:lnTo>
                    <a:pt x="3253" y="184"/>
                  </a:lnTo>
                  <a:lnTo>
                    <a:pt x="3255" y="190"/>
                  </a:lnTo>
                  <a:lnTo>
                    <a:pt x="3255" y="191"/>
                  </a:lnTo>
                  <a:lnTo>
                    <a:pt x="3258" y="191"/>
                  </a:lnTo>
                  <a:lnTo>
                    <a:pt x="3262" y="195"/>
                  </a:lnTo>
                  <a:lnTo>
                    <a:pt x="3266" y="193"/>
                  </a:lnTo>
                  <a:lnTo>
                    <a:pt x="3271" y="191"/>
                  </a:lnTo>
                  <a:lnTo>
                    <a:pt x="3271" y="190"/>
                  </a:lnTo>
                  <a:lnTo>
                    <a:pt x="3273" y="184"/>
                  </a:lnTo>
                  <a:lnTo>
                    <a:pt x="3275" y="180"/>
                  </a:lnTo>
                  <a:lnTo>
                    <a:pt x="3280" y="177"/>
                  </a:lnTo>
                  <a:lnTo>
                    <a:pt x="3286" y="175"/>
                  </a:lnTo>
                  <a:lnTo>
                    <a:pt x="3291" y="177"/>
                  </a:lnTo>
                  <a:lnTo>
                    <a:pt x="3297" y="180"/>
                  </a:lnTo>
                  <a:lnTo>
                    <a:pt x="3301" y="184"/>
                  </a:lnTo>
                  <a:lnTo>
                    <a:pt x="3301" y="190"/>
                  </a:lnTo>
                  <a:lnTo>
                    <a:pt x="3301" y="191"/>
                  </a:lnTo>
                  <a:lnTo>
                    <a:pt x="3306" y="193"/>
                  </a:lnTo>
                  <a:lnTo>
                    <a:pt x="3312" y="191"/>
                  </a:lnTo>
                  <a:lnTo>
                    <a:pt x="3312" y="190"/>
                  </a:lnTo>
                  <a:lnTo>
                    <a:pt x="3313" y="184"/>
                  </a:lnTo>
                  <a:lnTo>
                    <a:pt x="3315" y="179"/>
                  </a:lnTo>
                  <a:lnTo>
                    <a:pt x="3321" y="177"/>
                  </a:lnTo>
                  <a:lnTo>
                    <a:pt x="3326" y="175"/>
                  </a:lnTo>
                  <a:lnTo>
                    <a:pt x="3332" y="177"/>
                  </a:lnTo>
                  <a:lnTo>
                    <a:pt x="3337" y="179"/>
                  </a:lnTo>
                  <a:lnTo>
                    <a:pt x="3341" y="184"/>
                  </a:lnTo>
                  <a:lnTo>
                    <a:pt x="3341" y="190"/>
                  </a:lnTo>
                  <a:lnTo>
                    <a:pt x="3341" y="191"/>
                  </a:lnTo>
                  <a:lnTo>
                    <a:pt x="3347" y="193"/>
                  </a:lnTo>
                  <a:lnTo>
                    <a:pt x="3350" y="195"/>
                  </a:lnTo>
                  <a:lnTo>
                    <a:pt x="3352" y="201"/>
                  </a:lnTo>
                  <a:lnTo>
                    <a:pt x="3354" y="206"/>
                  </a:lnTo>
                  <a:lnTo>
                    <a:pt x="3352" y="212"/>
                  </a:lnTo>
                  <a:lnTo>
                    <a:pt x="3350" y="215"/>
                  </a:lnTo>
                  <a:lnTo>
                    <a:pt x="3345" y="219"/>
                  </a:lnTo>
                  <a:lnTo>
                    <a:pt x="3339" y="221"/>
                  </a:lnTo>
                  <a:lnTo>
                    <a:pt x="3334" y="219"/>
                  </a:lnTo>
                  <a:lnTo>
                    <a:pt x="3330" y="217"/>
                  </a:lnTo>
                  <a:lnTo>
                    <a:pt x="3326" y="213"/>
                  </a:lnTo>
                  <a:lnTo>
                    <a:pt x="3323" y="217"/>
                  </a:lnTo>
                  <a:lnTo>
                    <a:pt x="3319" y="219"/>
                  </a:lnTo>
                  <a:lnTo>
                    <a:pt x="3313" y="221"/>
                  </a:lnTo>
                  <a:lnTo>
                    <a:pt x="3310" y="219"/>
                  </a:lnTo>
                  <a:lnTo>
                    <a:pt x="3306" y="219"/>
                  </a:lnTo>
                  <a:lnTo>
                    <a:pt x="3302" y="221"/>
                  </a:lnTo>
                  <a:lnTo>
                    <a:pt x="3299" y="221"/>
                  </a:lnTo>
                  <a:lnTo>
                    <a:pt x="3293" y="219"/>
                  </a:lnTo>
                  <a:lnTo>
                    <a:pt x="3290" y="217"/>
                  </a:lnTo>
                  <a:lnTo>
                    <a:pt x="3286" y="213"/>
                  </a:lnTo>
                  <a:lnTo>
                    <a:pt x="3282" y="217"/>
                  </a:lnTo>
                  <a:lnTo>
                    <a:pt x="3279" y="219"/>
                  </a:lnTo>
                  <a:lnTo>
                    <a:pt x="3273" y="221"/>
                  </a:lnTo>
                  <a:lnTo>
                    <a:pt x="3268" y="219"/>
                  </a:lnTo>
                  <a:lnTo>
                    <a:pt x="3262" y="215"/>
                  </a:lnTo>
                  <a:lnTo>
                    <a:pt x="3258" y="219"/>
                  </a:lnTo>
                  <a:lnTo>
                    <a:pt x="3251" y="221"/>
                  </a:lnTo>
                  <a:lnTo>
                    <a:pt x="3247" y="219"/>
                  </a:lnTo>
                  <a:lnTo>
                    <a:pt x="3242" y="217"/>
                  </a:lnTo>
                  <a:lnTo>
                    <a:pt x="3238" y="213"/>
                  </a:lnTo>
                  <a:lnTo>
                    <a:pt x="3236" y="217"/>
                  </a:lnTo>
                  <a:lnTo>
                    <a:pt x="3231" y="219"/>
                  </a:lnTo>
                  <a:lnTo>
                    <a:pt x="3227" y="221"/>
                  </a:lnTo>
                  <a:lnTo>
                    <a:pt x="3223" y="219"/>
                  </a:lnTo>
                  <a:lnTo>
                    <a:pt x="3220" y="219"/>
                  </a:lnTo>
                  <a:lnTo>
                    <a:pt x="3216" y="221"/>
                  </a:lnTo>
                  <a:lnTo>
                    <a:pt x="3211" y="221"/>
                  </a:lnTo>
                  <a:lnTo>
                    <a:pt x="3207" y="219"/>
                  </a:lnTo>
                  <a:lnTo>
                    <a:pt x="3201" y="217"/>
                  </a:lnTo>
                  <a:lnTo>
                    <a:pt x="3200" y="213"/>
                  </a:lnTo>
                  <a:lnTo>
                    <a:pt x="3196" y="217"/>
                  </a:lnTo>
                  <a:lnTo>
                    <a:pt x="3190" y="219"/>
                  </a:lnTo>
                  <a:lnTo>
                    <a:pt x="3187" y="221"/>
                  </a:lnTo>
                  <a:lnTo>
                    <a:pt x="3181" y="219"/>
                  </a:lnTo>
                  <a:lnTo>
                    <a:pt x="3176" y="217"/>
                  </a:lnTo>
                  <a:lnTo>
                    <a:pt x="3172" y="219"/>
                  </a:lnTo>
                  <a:lnTo>
                    <a:pt x="3167" y="221"/>
                  </a:lnTo>
                  <a:lnTo>
                    <a:pt x="3161" y="219"/>
                  </a:lnTo>
                  <a:lnTo>
                    <a:pt x="3157" y="217"/>
                  </a:lnTo>
                  <a:lnTo>
                    <a:pt x="3154" y="213"/>
                  </a:lnTo>
                  <a:lnTo>
                    <a:pt x="3150" y="217"/>
                  </a:lnTo>
                  <a:lnTo>
                    <a:pt x="3146" y="219"/>
                  </a:lnTo>
                  <a:lnTo>
                    <a:pt x="3141" y="221"/>
                  </a:lnTo>
                  <a:lnTo>
                    <a:pt x="3137" y="219"/>
                  </a:lnTo>
                  <a:lnTo>
                    <a:pt x="3133" y="219"/>
                  </a:lnTo>
                  <a:lnTo>
                    <a:pt x="3130" y="221"/>
                  </a:lnTo>
                  <a:lnTo>
                    <a:pt x="3126" y="221"/>
                  </a:lnTo>
                  <a:lnTo>
                    <a:pt x="3121" y="219"/>
                  </a:lnTo>
                  <a:lnTo>
                    <a:pt x="3117" y="217"/>
                  </a:lnTo>
                  <a:lnTo>
                    <a:pt x="3113" y="213"/>
                  </a:lnTo>
                  <a:lnTo>
                    <a:pt x="3110" y="217"/>
                  </a:lnTo>
                  <a:lnTo>
                    <a:pt x="3106" y="219"/>
                  </a:lnTo>
                  <a:lnTo>
                    <a:pt x="3100" y="221"/>
                  </a:lnTo>
                  <a:lnTo>
                    <a:pt x="3097" y="219"/>
                  </a:lnTo>
                  <a:lnTo>
                    <a:pt x="3093" y="217"/>
                  </a:lnTo>
                  <a:lnTo>
                    <a:pt x="3089" y="215"/>
                  </a:lnTo>
                  <a:lnTo>
                    <a:pt x="3084" y="215"/>
                  </a:lnTo>
                  <a:lnTo>
                    <a:pt x="3078" y="215"/>
                  </a:lnTo>
                  <a:lnTo>
                    <a:pt x="3075" y="212"/>
                  </a:lnTo>
                  <a:lnTo>
                    <a:pt x="3071" y="208"/>
                  </a:lnTo>
                  <a:lnTo>
                    <a:pt x="3067" y="212"/>
                  </a:lnTo>
                  <a:lnTo>
                    <a:pt x="3064" y="215"/>
                  </a:lnTo>
                  <a:lnTo>
                    <a:pt x="3058" y="215"/>
                  </a:lnTo>
                  <a:lnTo>
                    <a:pt x="3053" y="215"/>
                  </a:lnTo>
                  <a:lnTo>
                    <a:pt x="3049" y="212"/>
                  </a:lnTo>
                  <a:lnTo>
                    <a:pt x="3045" y="215"/>
                  </a:lnTo>
                  <a:lnTo>
                    <a:pt x="3040" y="215"/>
                  </a:lnTo>
                  <a:lnTo>
                    <a:pt x="3036" y="215"/>
                  </a:lnTo>
                  <a:lnTo>
                    <a:pt x="3031" y="212"/>
                  </a:lnTo>
                  <a:lnTo>
                    <a:pt x="3027" y="208"/>
                  </a:lnTo>
                  <a:lnTo>
                    <a:pt x="3025" y="212"/>
                  </a:lnTo>
                  <a:lnTo>
                    <a:pt x="3020" y="215"/>
                  </a:lnTo>
                  <a:lnTo>
                    <a:pt x="3016" y="215"/>
                  </a:lnTo>
                  <a:lnTo>
                    <a:pt x="3010" y="215"/>
                  </a:lnTo>
                  <a:lnTo>
                    <a:pt x="3007" y="213"/>
                  </a:lnTo>
                  <a:lnTo>
                    <a:pt x="3003" y="215"/>
                  </a:lnTo>
                  <a:lnTo>
                    <a:pt x="2998" y="215"/>
                  </a:lnTo>
                  <a:lnTo>
                    <a:pt x="2992" y="215"/>
                  </a:lnTo>
                  <a:lnTo>
                    <a:pt x="2988" y="212"/>
                  </a:lnTo>
                  <a:lnTo>
                    <a:pt x="2985" y="208"/>
                  </a:lnTo>
                  <a:lnTo>
                    <a:pt x="2983" y="212"/>
                  </a:lnTo>
                  <a:lnTo>
                    <a:pt x="2977" y="215"/>
                  </a:lnTo>
                  <a:lnTo>
                    <a:pt x="2972" y="215"/>
                  </a:lnTo>
                  <a:lnTo>
                    <a:pt x="2966" y="215"/>
                  </a:lnTo>
                  <a:lnTo>
                    <a:pt x="2963" y="212"/>
                  </a:lnTo>
                  <a:lnTo>
                    <a:pt x="2959" y="206"/>
                  </a:lnTo>
                  <a:lnTo>
                    <a:pt x="2957" y="201"/>
                  </a:lnTo>
                  <a:lnTo>
                    <a:pt x="2959" y="195"/>
                  </a:lnTo>
                  <a:lnTo>
                    <a:pt x="2961" y="191"/>
                  </a:lnTo>
                  <a:lnTo>
                    <a:pt x="2966" y="188"/>
                  </a:lnTo>
                  <a:lnTo>
                    <a:pt x="2970" y="186"/>
                  </a:lnTo>
                  <a:lnTo>
                    <a:pt x="2970" y="186"/>
                  </a:lnTo>
                  <a:lnTo>
                    <a:pt x="2972" y="179"/>
                  </a:lnTo>
                  <a:lnTo>
                    <a:pt x="2975" y="175"/>
                  </a:lnTo>
                  <a:lnTo>
                    <a:pt x="2972" y="175"/>
                  </a:lnTo>
                  <a:lnTo>
                    <a:pt x="2968" y="175"/>
                  </a:lnTo>
                  <a:lnTo>
                    <a:pt x="2964" y="171"/>
                  </a:lnTo>
                  <a:lnTo>
                    <a:pt x="2961" y="175"/>
                  </a:lnTo>
                  <a:lnTo>
                    <a:pt x="2955" y="175"/>
                  </a:lnTo>
                  <a:lnTo>
                    <a:pt x="2950" y="173"/>
                  </a:lnTo>
                  <a:lnTo>
                    <a:pt x="2946" y="171"/>
                  </a:lnTo>
                  <a:lnTo>
                    <a:pt x="2942" y="167"/>
                  </a:lnTo>
                  <a:lnTo>
                    <a:pt x="2941" y="171"/>
                  </a:lnTo>
                  <a:lnTo>
                    <a:pt x="2935" y="173"/>
                  </a:lnTo>
                  <a:lnTo>
                    <a:pt x="2930" y="175"/>
                  </a:lnTo>
                  <a:lnTo>
                    <a:pt x="2924" y="173"/>
                  </a:lnTo>
                  <a:lnTo>
                    <a:pt x="2920" y="171"/>
                  </a:lnTo>
                  <a:lnTo>
                    <a:pt x="2917" y="166"/>
                  </a:lnTo>
                  <a:lnTo>
                    <a:pt x="2915" y="160"/>
                  </a:lnTo>
                  <a:lnTo>
                    <a:pt x="2917" y="155"/>
                  </a:lnTo>
                  <a:lnTo>
                    <a:pt x="2919" y="151"/>
                  </a:lnTo>
                  <a:lnTo>
                    <a:pt x="2924" y="147"/>
                  </a:lnTo>
                  <a:lnTo>
                    <a:pt x="2928" y="145"/>
                  </a:lnTo>
                  <a:lnTo>
                    <a:pt x="2928" y="144"/>
                  </a:lnTo>
                  <a:lnTo>
                    <a:pt x="2930" y="138"/>
                  </a:lnTo>
                  <a:lnTo>
                    <a:pt x="2933" y="134"/>
                  </a:lnTo>
                  <a:lnTo>
                    <a:pt x="2937" y="131"/>
                  </a:lnTo>
                  <a:lnTo>
                    <a:pt x="2942" y="129"/>
                  </a:lnTo>
                  <a:lnTo>
                    <a:pt x="2950" y="131"/>
                  </a:lnTo>
                  <a:lnTo>
                    <a:pt x="2953" y="134"/>
                  </a:lnTo>
                  <a:lnTo>
                    <a:pt x="2957" y="138"/>
                  </a:lnTo>
                  <a:lnTo>
                    <a:pt x="2959" y="144"/>
                  </a:lnTo>
                  <a:lnTo>
                    <a:pt x="2957" y="145"/>
                  </a:lnTo>
                  <a:lnTo>
                    <a:pt x="2961" y="145"/>
                  </a:lnTo>
                  <a:lnTo>
                    <a:pt x="2964" y="147"/>
                  </a:lnTo>
                  <a:lnTo>
                    <a:pt x="2966" y="145"/>
                  </a:lnTo>
                  <a:lnTo>
                    <a:pt x="2970" y="145"/>
                  </a:lnTo>
                  <a:lnTo>
                    <a:pt x="2970" y="144"/>
                  </a:lnTo>
                  <a:lnTo>
                    <a:pt x="2972" y="138"/>
                  </a:lnTo>
                  <a:lnTo>
                    <a:pt x="2975" y="134"/>
                  </a:lnTo>
                  <a:lnTo>
                    <a:pt x="2979" y="131"/>
                  </a:lnTo>
                  <a:lnTo>
                    <a:pt x="2985" y="129"/>
                  </a:lnTo>
                  <a:lnTo>
                    <a:pt x="2992" y="131"/>
                  </a:lnTo>
                  <a:lnTo>
                    <a:pt x="2996" y="134"/>
                  </a:lnTo>
                  <a:lnTo>
                    <a:pt x="2999" y="138"/>
                  </a:lnTo>
                  <a:lnTo>
                    <a:pt x="3001" y="144"/>
                  </a:lnTo>
                  <a:lnTo>
                    <a:pt x="2999" y="145"/>
                  </a:lnTo>
                  <a:lnTo>
                    <a:pt x="3003" y="145"/>
                  </a:lnTo>
                  <a:lnTo>
                    <a:pt x="3007" y="147"/>
                  </a:lnTo>
                  <a:lnTo>
                    <a:pt x="3010" y="145"/>
                  </a:lnTo>
                  <a:lnTo>
                    <a:pt x="3014" y="145"/>
                  </a:lnTo>
                  <a:lnTo>
                    <a:pt x="3012" y="144"/>
                  </a:lnTo>
                  <a:lnTo>
                    <a:pt x="3014" y="138"/>
                  </a:lnTo>
                  <a:lnTo>
                    <a:pt x="3018" y="134"/>
                  </a:lnTo>
                  <a:lnTo>
                    <a:pt x="3021" y="131"/>
                  </a:lnTo>
                  <a:lnTo>
                    <a:pt x="3029" y="129"/>
                  </a:lnTo>
                  <a:lnTo>
                    <a:pt x="3034" y="131"/>
                  </a:lnTo>
                  <a:lnTo>
                    <a:pt x="3038" y="134"/>
                  </a:lnTo>
                  <a:lnTo>
                    <a:pt x="3042" y="138"/>
                  </a:lnTo>
                  <a:lnTo>
                    <a:pt x="3043" y="144"/>
                  </a:lnTo>
                  <a:lnTo>
                    <a:pt x="3043" y="145"/>
                  </a:lnTo>
                  <a:lnTo>
                    <a:pt x="3047" y="145"/>
                  </a:lnTo>
                  <a:lnTo>
                    <a:pt x="3049" y="147"/>
                  </a:lnTo>
                  <a:lnTo>
                    <a:pt x="3053" y="145"/>
                  </a:lnTo>
                  <a:lnTo>
                    <a:pt x="3056" y="145"/>
                  </a:lnTo>
                  <a:lnTo>
                    <a:pt x="3056" y="144"/>
                  </a:lnTo>
                  <a:lnTo>
                    <a:pt x="3056" y="138"/>
                  </a:lnTo>
                  <a:lnTo>
                    <a:pt x="3060" y="134"/>
                  </a:lnTo>
                  <a:lnTo>
                    <a:pt x="3065" y="131"/>
                  </a:lnTo>
                  <a:lnTo>
                    <a:pt x="3071" y="129"/>
                  </a:lnTo>
                  <a:lnTo>
                    <a:pt x="3077" y="131"/>
                  </a:lnTo>
                  <a:lnTo>
                    <a:pt x="3082" y="134"/>
                  </a:lnTo>
                  <a:lnTo>
                    <a:pt x="3084" y="138"/>
                  </a:lnTo>
                  <a:lnTo>
                    <a:pt x="3086" y="144"/>
                  </a:lnTo>
                  <a:lnTo>
                    <a:pt x="3086" y="145"/>
                  </a:lnTo>
                  <a:lnTo>
                    <a:pt x="3089" y="147"/>
                  </a:lnTo>
                  <a:lnTo>
                    <a:pt x="3093" y="149"/>
                  </a:lnTo>
                  <a:lnTo>
                    <a:pt x="3099" y="147"/>
                  </a:lnTo>
                  <a:lnTo>
                    <a:pt x="3099" y="147"/>
                  </a:lnTo>
                  <a:lnTo>
                    <a:pt x="3099" y="142"/>
                  </a:lnTo>
                  <a:lnTo>
                    <a:pt x="3100" y="138"/>
                  </a:lnTo>
                  <a:lnTo>
                    <a:pt x="3104" y="136"/>
                  </a:lnTo>
                  <a:lnTo>
                    <a:pt x="3100" y="136"/>
                  </a:lnTo>
                  <a:lnTo>
                    <a:pt x="3097" y="134"/>
                  </a:lnTo>
                  <a:lnTo>
                    <a:pt x="3091" y="133"/>
                  </a:lnTo>
                  <a:lnTo>
                    <a:pt x="3088" y="129"/>
                  </a:lnTo>
                  <a:lnTo>
                    <a:pt x="3084" y="129"/>
                  </a:lnTo>
                  <a:lnTo>
                    <a:pt x="3078" y="129"/>
                  </a:lnTo>
                  <a:lnTo>
                    <a:pt x="3075" y="127"/>
                  </a:lnTo>
                  <a:lnTo>
                    <a:pt x="3071" y="122"/>
                  </a:lnTo>
                  <a:lnTo>
                    <a:pt x="3067" y="127"/>
                  </a:lnTo>
                  <a:lnTo>
                    <a:pt x="3064" y="129"/>
                  </a:lnTo>
                  <a:lnTo>
                    <a:pt x="3058" y="129"/>
                  </a:lnTo>
                  <a:lnTo>
                    <a:pt x="3054" y="129"/>
                  </a:lnTo>
                  <a:lnTo>
                    <a:pt x="3049" y="127"/>
                  </a:lnTo>
                  <a:lnTo>
                    <a:pt x="3045" y="129"/>
                  </a:lnTo>
                  <a:lnTo>
                    <a:pt x="3040" y="131"/>
                  </a:lnTo>
                  <a:lnTo>
                    <a:pt x="3036" y="129"/>
                  </a:lnTo>
                  <a:lnTo>
                    <a:pt x="3031" y="127"/>
                  </a:lnTo>
                  <a:lnTo>
                    <a:pt x="3027" y="123"/>
                  </a:lnTo>
                  <a:lnTo>
                    <a:pt x="3025" y="127"/>
                  </a:lnTo>
                  <a:lnTo>
                    <a:pt x="3020" y="129"/>
                  </a:lnTo>
                  <a:lnTo>
                    <a:pt x="3016" y="131"/>
                  </a:lnTo>
                  <a:lnTo>
                    <a:pt x="3010" y="129"/>
                  </a:lnTo>
                  <a:lnTo>
                    <a:pt x="3007" y="127"/>
                  </a:lnTo>
                  <a:lnTo>
                    <a:pt x="3003" y="129"/>
                  </a:lnTo>
                  <a:lnTo>
                    <a:pt x="2998" y="131"/>
                  </a:lnTo>
                  <a:lnTo>
                    <a:pt x="2992" y="129"/>
                  </a:lnTo>
                  <a:lnTo>
                    <a:pt x="2988" y="127"/>
                  </a:lnTo>
                  <a:lnTo>
                    <a:pt x="2985" y="123"/>
                  </a:lnTo>
                  <a:lnTo>
                    <a:pt x="2983" y="127"/>
                  </a:lnTo>
                  <a:lnTo>
                    <a:pt x="2977" y="129"/>
                  </a:lnTo>
                  <a:lnTo>
                    <a:pt x="2972" y="131"/>
                  </a:lnTo>
                  <a:lnTo>
                    <a:pt x="2968" y="129"/>
                  </a:lnTo>
                  <a:lnTo>
                    <a:pt x="2964" y="127"/>
                  </a:lnTo>
                  <a:lnTo>
                    <a:pt x="2961" y="129"/>
                  </a:lnTo>
                  <a:lnTo>
                    <a:pt x="2955" y="131"/>
                  </a:lnTo>
                  <a:lnTo>
                    <a:pt x="2950" y="129"/>
                  </a:lnTo>
                  <a:lnTo>
                    <a:pt x="2946" y="127"/>
                  </a:lnTo>
                  <a:lnTo>
                    <a:pt x="2942" y="123"/>
                  </a:lnTo>
                  <a:lnTo>
                    <a:pt x="2939" y="127"/>
                  </a:lnTo>
                  <a:lnTo>
                    <a:pt x="2935" y="129"/>
                  </a:lnTo>
                  <a:lnTo>
                    <a:pt x="2930" y="131"/>
                  </a:lnTo>
                  <a:lnTo>
                    <a:pt x="2924" y="129"/>
                  </a:lnTo>
                  <a:lnTo>
                    <a:pt x="2920" y="125"/>
                  </a:lnTo>
                  <a:lnTo>
                    <a:pt x="2917" y="122"/>
                  </a:lnTo>
                  <a:lnTo>
                    <a:pt x="2915" y="116"/>
                  </a:lnTo>
                  <a:lnTo>
                    <a:pt x="2917" y="111"/>
                  </a:lnTo>
                  <a:lnTo>
                    <a:pt x="2919" y="105"/>
                  </a:lnTo>
                  <a:lnTo>
                    <a:pt x="2922" y="103"/>
                  </a:lnTo>
                  <a:lnTo>
                    <a:pt x="2928" y="101"/>
                  </a:lnTo>
                  <a:lnTo>
                    <a:pt x="2928" y="99"/>
                  </a:lnTo>
                  <a:lnTo>
                    <a:pt x="2930" y="94"/>
                  </a:lnTo>
                  <a:lnTo>
                    <a:pt x="2931" y="88"/>
                  </a:lnTo>
                  <a:lnTo>
                    <a:pt x="2930" y="90"/>
                  </a:lnTo>
                  <a:lnTo>
                    <a:pt x="2926" y="88"/>
                  </a:lnTo>
                  <a:lnTo>
                    <a:pt x="2920" y="87"/>
                  </a:lnTo>
                  <a:lnTo>
                    <a:pt x="2917" y="88"/>
                  </a:lnTo>
                  <a:lnTo>
                    <a:pt x="2911" y="90"/>
                  </a:lnTo>
                  <a:lnTo>
                    <a:pt x="2906" y="88"/>
                  </a:lnTo>
                  <a:lnTo>
                    <a:pt x="2902" y="87"/>
                  </a:lnTo>
                  <a:lnTo>
                    <a:pt x="2898" y="83"/>
                  </a:lnTo>
                  <a:lnTo>
                    <a:pt x="2895" y="87"/>
                  </a:lnTo>
                  <a:lnTo>
                    <a:pt x="2891" y="88"/>
                  </a:lnTo>
                  <a:lnTo>
                    <a:pt x="2885" y="90"/>
                  </a:lnTo>
                  <a:lnTo>
                    <a:pt x="2880" y="88"/>
                  </a:lnTo>
                  <a:lnTo>
                    <a:pt x="2874" y="85"/>
                  </a:lnTo>
                  <a:lnTo>
                    <a:pt x="2873" y="81"/>
                  </a:lnTo>
                  <a:lnTo>
                    <a:pt x="2871" y="74"/>
                  </a:lnTo>
                  <a:lnTo>
                    <a:pt x="2873" y="70"/>
                  </a:lnTo>
                  <a:lnTo>
                    <a:pt x="2874" y="65"/>
                  </a:lnTo>
                  <a:lnTo>
                    <a:pt x="2878" y="61"/>
                  </a:lnTo>
                  <a:lnTo>
                    <a:pt x="2884" y="61"/>
                  </a:lnTo>
                  <a:lnTo>
                    <a:pt x="2884" y="59"/>
                  </a:lnTo>
                  <a:lnTo>
                    <a:pt x="2885" y="54"/>
                  </a:lnTo>
                  <a:lnTo>
                    <a:pt x="2887" y="48"/>
                  </a:lnTo>
                  <a:lnTo>
                    <a:pt x="2893" y="44"/>
                  </a:lnTo>
                  <a:lnTo>
                    <a:pt x="2898" y="44"/>
                  </a:lnTo>
                  <a:lnTo>
                    <a:pt x="2904" y="44"/>
                  </a:lnTo>
                  <a:lnTo>
                    <a:pt x="2909" y="48"/>
                  </a:lnTo>
                  <a:lnTo>
                    <a:pt x="2913" y="54"/>
                  </a:lnTo>
                  <a:lnTo>
                    <a:pt x="2913" y="59"/>
                  </a:lnTo>
                  <a:lnTo>
                    <a:pt x="2913" y="61"/>
                  </a:lnTo>
                  <a:lnTo>
                    <a:pt x="2917" y="61"/>
                  </a:lnTo>
                  <a:lnTo>
                    <a:pt x="2920" y="63"/>
                  </a:lnTo>
                  <a:lnTo>
                    <a:pt x="2924" y="61"/>
                  </a:lnTo>
                  <a:lnTo>
                    <a:pt x="2928" y="61"/>
                  </a:lnTo>
                  <a:lnTo>
                    <a:pt x="2928" y="59"/>
                  </a:lnTo>
                  <a:lnTo>
                    <a:pt x="2930" y="54"/>
                  </a:lnTo>
                  <a:lnTo>
                    <a:pt x="2933" y="48"/>
                  </a:lnTo>
                  <a:lnTo>
                    <a:pt x="2937" y="44"/>
                  </a:lnTo>
                  <a:lnTo>
                    <a:pt x="2942" y="44"/>
                  </a:lnTo>
                  <a:lnTo>
                    <a:pt x="2950" y="44"/>
                  </a:lnTo>
                  <a:lnTo>
                    <a:pt x="2953" y="48"/>
                  </a:lnTo>
                  <a:lnTo>
                    <a:pt x="2957" y="54"/>
                  </a:lnTo>
                  <a:lnTo>
                    <a:pt x="2959" y="59"/>
                  </a:lnTo>
                  <a:lnTo>
                    <a:pt x="2957" y="61"/>
                  </a:lnTo>
                  <a:lnTo>
                    <a:pt x="2961" y="61"/>
                  </a:lnTo>
                  <a:lnTo>
                    <a:pt x="2964" y="63"/>
                  </a:lnTo>
                  <a:lnTo>
                    <a:pt x="2966" y="61"/>
                  </a:lnTo>
                  <a:lnTo>
                    <a:pt x="2970" y="61"/>
                  </a:lnTo>
                  <a:lnTo>
                    <a:pt x="2970" y="59"/>
                  </a:lnTo>
                  <a:lnTo>
                    <a:pt x="2972" y="54"/>
                  </a:lnTo>
                  <a:lnTo>
                    <a:pt x="2975" y="48"/>
                  </a:lnTo>
                  <a:lnTo>
                    <a:pt x="2979" y="44"/>
                  </a:lnTo>
                  <a:lnTo>
                    <a:pt x="2985" y="44"/>
                  </a:lnTo>
                  <a:lnTo>
                    <a:pt x="2992" y="44"/>
                  </a:lnTo>
                  <a:lnTo>
                    <a:pt x="2996" y="48"/>
                  </a:lnTo>
                  <a:lnTo>
                    <a:pt x="2999" y="54"/>
                  </a:lnTo>
                  <a:lnTo>
                    <a:pt x="3001" y="59"/>
                  </a:lnTo>
                  <a:lnTo>
                    <a:pt x="2999" y="61"/>
                  </a:lnTo>
                  <a:lnTo>
                    <a:pt x="3003" y="61"/>
                  </a:lnTo>
                  <a:lnTo>
                    <a:pt x="3007" y="63"/>
                  </a:lnTo>
                  <a:lnTo>
                    <a:pt x="3010" y="61"/>
                  </a:lnTo>
                  <a:lnTo>
                    <a:pt x="3014" y="61"/>
                  </a:lnTo>
                  <a:lnTo>
                    <a:pt x="3012" y="59"/>
                  </a:lnTo>
                  <a:lnTo>
                    <a:pt x="3014" y="54"/>
                  </a:lnTo>
                  <a:lnTo>
                    <a:pt x="3018" y="48"/>
                  </a:lnTo>
                  <a:lnTo>
                    <a:pt x="3021" y="44"/>
                  </a:lnTo>
                  <a:lnTo>
                    <a:pt x="3029" y="44"/>
                  </a:lnTo>
                  <a:lnTo>
                    <a:pt x="3034" y="44"/>
                  </a:lnTo>
                  <a:lnTo>
                    <a:pt x="3038" y="48"/>
                  </a:lnTo>
                  <a:lnTo>
                    <a:pt x="3042" y="54"/>
                  </a:lnTo>
                  <a:lnTo>
                    <a:pt x="3043" y="59"/>
                  </a:lnTo>
                  <a:lnTo>
                    <a:pt x="3043" y="61"/>
                  </a:lnTo>
                  <a:lnTo>
                    <a:pt x="3045" y="61"/>
                  </a:lnTo>
                  <a:lnTo>
                    <a:pt x="3049" y="63"/>
                  </a:lnTo>
                  <a:lnTo>
                    <a:pt x="3053" y="61"/>
                  </a:lnTo>
                  <a:lnTo>
                    <a:pt x="3056" y="59"/>
                  </a:lnTo>
                  <a:lnTo>
                    <a:pt x="3056" y="59"/>
                  </a:lnTo>
                  <a:lnTo>
                    <a:pt x="3056" y="52"/>
                  </a:lnTo>
                  <a:lnTo>
                    <a:pt x="3060" y="48"/>
                  </a:lnTo>
                  <a:lnTo>
                    <a:pt x="3065" y="44"/>
                  </a:lnTo>
                  <a:lnTo>
                    <a:pt x="3071" y="44"/>
                  </a:lnTo>
                  <a:lnTo>
                    <a:pt x="3077" y="44"/>
                  </a:lnTo>
                  <a:lnTo>
                    <a:pt x="3082" y="48"/>
                  </a:lnTo>
                  <a:lnTo>
                    <a:pt x="3084" y="52"/>
                  </a:lnTo>
                  <a:lnTo>
                    <a:pt x="3086" y="59"/>
                  </a:lnTo>
                  <a:lnTo>
                    <a:pt x="3086" y="59"/>
                  </a:lnTo>
                  <a:lnTo>
                    <a:pt x="3091" y="61"/>
                  </a:lnTo>
                  <a:lnTo>
                    <a:pt x="3095" y="65"/>
                  </a:lnTo>
                  <a:lnTo>
                    <a:pt x="3099" y="63"/>
                  </a:lnTo>
                  <a:lnTo>
                    <a:pt x="3099" y="63"/>
                  </a:lnTo>
                  <a:lnTo>
                    <a:pt x="3100" y="57"/>
                  </a:lnTo>
                  <a:lnTo>
                    <a:pt x="3102" y="52"/>
                  </a:lnTo>
                  <a:lnTo>
                    <a:pt x="3108" y="48"/>
                  </a:lnTo>
                  <a:lnTo>
                    <a:pt x="3113" y="48"/>
                  </a:lnTo>
                  <a:lnTo>
                    <a:pt x="3119" y="48"/>
                  </a:lnTo>
                  <a:lnTo>
                    <a:pt x="3124" y="52"/>
                  </a:lnTo>
                  <a:lnTo>
                    <a:pt x="3128" y="57"/>
                  </a:lnTo>
                  <a:lnTo>
                    <a:pt x="3128" y="63"/>
                  </a:lnTo>
                  <a:lnTo>
                    <a:pt x="3128" y="63"/>
                  </a:lnTo>
                  <a:lnTo>
                    <a:pt x="3133" y="65"/>
                  </a:lnTo>
                  <a:lnTo>
                    <a:pt x="3137" y="68"/>
                  </a:lnTo>
                  <a:lnTo>
                    <a:pt x="3141" y="72"/>
                  </a:lnTo>
                  <a:lnTo>
                    <a:pt x="3141" y="77"/>
                  </a:lnTo>
                  <a:lnTo>
                    <a:pt x="3141" y="83"/>
                  </a:lnTo>
                  <a:lnTo>
                    <a:pt x="3137" y="88"/>
                  </a:lnTo>
                  <a:lnTo>
                    <a:pt x="3132" y="92"/>
                  </a:lnTo>
                  <a:lnTo>
                    <a:pt x="3126" y="92"/>
                  </a:lnTo>
                  <a:lnTo>
                    <a:pt x="3121" y="92"/>
                  </a:lnTo>
                  <a:lnTo>
                    <a:pt x="3117" y="88"/>
                  </a:lnTo>
                  <a:lnTo>
                    <a:pt x="3113" y="85"/>
                  </a:lnTo>
                  <a:lnTo>
                    <a:pt x="3110" y="88"/>
                  </a:lnTo>
                  <a:lnTo>
                    <a:pt x="3106" y="92"/>
                  </a:lnTo>
                  <a:lnTo>
                    <a:pt x="3100" y="92"/>
                  </a:lnTo>
                  <a:lnTo>
                    <a:pt x="3097" y="92"/>
                  </a:lnTo>
                  <a:lnTo>
                    <a:pt x="3093" y="90"/>
                  </a:lnTo>
                  <a:lnTo>
                    <a:pt x="3089" y="87"/>
                  </a:lnTo>
                  <a:lnTo>
                    <a:pt x="3088" y="88"/>
                  </a:lnTo>
                  <a:lnTo>
                    <a:pt x="3084" y="88"/>
                  </a:lnTo>
                  <a:lnTo>
                    <a:pt x="3082" y="88"/>
                  </a:lnTo>
                  <a:lnTo>
                    <a:pt x="3084" y="94"/>
                  </a:lnTo>
                  <a:lnTo>
                    <a:pt x="3086" y="99"/>
                  </a:lnTo>
                  <a:lnTo>
                    <a:pt x="3086" y="99"/>
                  </a:lnTo>
                  <a:lnTo>
                    <a:pt x="3089" y="101"/>
                  </a:lnTo>
                  <a:lnTo>
                    <a:pt x="3093" y="103"/>
                  </a:lnTo>
                  <a:lnTo>
                    <a:pt x="3097" y="107"/>
                  </a:lnTo>
                  <a:lnTo>
                    <a:pt x="3099" y="107"/>
                  </a:lnTo>
                  <a:lnTo>
                    <a:pt x="3099" y="105"/>
                  </a:lnTo>
                  <a:lnTo>
                    <a:pt x="3100" y="99"/>
                  </a:lnTo>
                  <a:lnTo>
                    <a:pt x="3102" y="96"/>
                  </a:lnTo>
                  <a:lnTo>
                    <a:pt x="3108" y="92"/>
                  </a:lnTo>
                  <a:lnTo>
                    <a:pt x="3113" y="90"/>
                  </a:lnTo>
                  <a:lnTo>
                    <a:pt x="3119" y="92"/>
                  </a:lnTo>
                  <a:lnTo>
                    <a:pt x="3124" y="96"/>
                  </a:lnTo>
                  <a:lnTo>
                    <a:pt x="3128" y="99"/>
                  </a:lnTo>
                  <a:lnTo>
                    <a:pt x="3128" y="105"/>
                  </a:lnTo>
                  <a:lnTo>
                    <a:pt x="3128" y="107"/>
                  </a:lnTo>
                  <a:lnTo>
                    <a:pt x="3133" y="109"/>
                  </a:lnTo>
                  <a:lnTo>
                    <a:pt x="3139" y="107"/>
                  </a:lnTo>
                  <a:lnTo>
                    <a:pt x="3139" y="105"/>
                  </a:lnTo>
                  <a:lnTo>
                    <a:pt x="3141" y="99"/>
                  </a:lnTo>
                  <a:lnTo>
                    <a:pt x="3143" y="94"/>
                  </a:lnTo>
                  <a:lnTo>
                    <a:pt x="3148" y="92"/>
                  </a:lnTo>
                  <a:lnTo>
                    <a:pt x="3154" y="90"/>
                  </a:lnTo>
                  <a:lnTo>
                    <a:pt x="3159" y="92"/>
                  </a:lnTo>
                  <a:lnTo>
                    <a:pt x="3165" y="94"/>
                  </a:lnTo>
                  <a:lnTo>
                    <a:pt x="3168" y="99"/>
                  </a:lnTo>
                  <a:lnTo>
                    <a:pt x="3168" y="105"/>
                  </a:lnTo>
                  <a:lnTo>
                    <a:pt x="3168" y="107"/>
                  </a:lnTo>
                  <a:lnTo>
                    <a:pt x="3174" y="109"/>
                  </a:lnTo>
                  <a:lnTo>
                    <a:pt x="3178" y="111"/>
                  </a:lnTo>
                  <a:lnTo>
                    <a:pt x="3181" y="116"/>
                  </a:lnTo>
                  <a:lnTo>
                    <a:pt x="3181" y="122"/>
                  </a:lnTo>
                  <a:lnTo>
                    <a:pt x="3179" y="127"/>
                  </a:lnTo>
                  <a:lnTo>
                    <a:pt x="3178" y="131"/>
                  </a:lnTo>
                  <a:lnTo>
                    <a:pt x="3172" y="134"/>
                  </a:lnTo>
                  <a:lnTo>
                    <a:pt x="3167" y="136"/>
                  </a:lnTo>
                  <a:lnTo>
                    <a:pt x="3163" y="134"/>
                  </a:lnTo>
                  <a:lnTo>
                    <a:pt x="3167" y="138"/>
                  </a:lnTo>
                  <a:lnTo>
                    <a:pt x="3168" y="142"/>
                  </a:lnTo>
                  <a:lnTo>
                    <a:pt x="3168" y="147"/>
                  </a:lnTo>
                  <a:lnTo>
                    <a:pt x="3168" y="147"/>
                  </a:lnTo>
                  <a:lnTo>
                    <a:pt x="3174" y="149"/>
                  </a:lnTo>
                  <a:lnTo>
                    <a:pt x="3176" y="151"/>
                  </a:lnTo>
                  <a:lnTo>
                    <a:pt x="3179" y="149"/>
                  </a:lnTo>
                  <a:lnTo>
                    <a:pt x="3185" y="147"/>
                  </a:lnTo>
                  <a:lnTo>
                    <a:pt x="3183" y="147"/>
                  </a:lnTo>
                  <a:lnTo>
                    <a:pt x="3185" y="142"/>
                  </a:lnTo>
                  <a:lnTo>
                    <a:pt x="3189" y="136"/>
                  </a:lnTo>
                  <a:lnTo>
                    <a:pt x="3192" y="133"/>
                  </a:lnTo>
                  <a:lnTo>
                    <a:pt x="3200" y="133"/>
                  </a:lnTo>
                  <a:lnTo>
                    <a:pt x="3205" y="133"/>
                  </a:lnTo>
                  <a:lnTo>
                    <a:pt x="3209" y="136"/>
                  </a:lnTo>
                  <a:lnTo>
                    <a:pt x="3212" y="142"/>
                  </a:lnTo>
                  <a:lnTo>
                    <a:pt x="3214" y="147"/>
                  </a:lnTo>
                  <a:lnTo>
                    <a:pt x="3214" y="147"/>
                  </a:lnTo>
                  <a:lnTo>
                    <a:pt x="3218" y="149"/>
                  </a:lnTo>
                  <a:lnTo>
                    <a:pt x="3225" y="147"/>
                  </a:lnTo>
                  <a:lnTo>
                    <a:pt x="3223" y="147"/>
                  </a:lnTo>
                  <a:lnTo>
                    <a:pt x="3225" y="140"/>
                  </a:lnTo>
                  <a:lnTo>
                    <a:pt x="3229" y="136"/>
                  </a:lnTo>
                  <a:lnTo>
                    <a:pt x="3233" y="133"/>
                  </a:lnTo>
                  <a:lnTo>
                    <a:pt x="3240" y="131"/>
                  </a:lnTo>
                  <a:lnTo>
                    <a:pt x="3246" y="133"/>
                  </a:lnTo>
                  <a:lnTo>
                    <a:pt x="3249" y="136"/>
                  </a:lnTo>
                  <a:lnTo>
                    <a:pt x="3253" y="140"/>
                  </a:lnTo>
                  <a:lnTo>
                    <a:pt x="3255" y="147"/>
                  </a:lnTo>
                  <a:lnTo>
                    <a:pt x="3255" y="147"/>
                  </a:lnTo>
                  <a:lnTo>
                    <a:pt x="3258" y="149"/>
                  </a:lnTo>
                  <a:lnTo>
                    <a:pt x="3262" y="151"/>
                  </a:lnTo>
                  <a:lnTo>
                    <a:pt x="3266" y="149"/>
                  </a:lnTo>
                  <a:lnTo>
                    <a:pt x="3271" y="147"/>
                  </a:lnTo>
                  <a:lnTo>
                    <a:pt x="3271" y="145"/>
                  </a:lnTo>
                  <a:lnTo>
                    <a:pt x="3273" y="140"/>
                  </a:lnTo>
                  <a:lnTo>
                    <a:pt x="3275" y="136"/>
                  </a:lnTo>
                  <a:lnTo>
                    <a:pt x="3280" y="133"/>
                  </a:lnTo>
                  <a:lnTo>
                    <a:pt x="3286" y="131"/>
                  </a:lnTo>
                  <a:lnTo>
                    <a:pt x="3291" y="133"/>
                  </a:lnTo>
                  <a:lnTo>
                    <a:pt x="3297" y="136"/>
                  </a:lnTo>
                  <a:lnTo>
                    <a:pt x="3301" y="140"/>
                  </a:lnTo>
                  <a:lnTo>
                    <a:pt x="3301" y="145"/>
                  </a:lnTo>
                  <a:lnTo>
                    <a:pt x="3301" y="147"/>
                  </a:lnTo>
                  <a:lnTo>
                    <a:pt x="3306" y="149"/>
                  </a:lnTo>
                  <a:lnTo>
                    <a:pt x="3312" y="147"/>
                  </a:lnTo>
                  <a:lnTo>
                    <a:pt x="3312" y="145"/>
                  </a:lnTo>
                  <a:lnTo>
                    <a:pt x="3313" y="140"/>
                  </a:lnTo>
                  <a:lnTo>
                    <a:pt x="3315" y="134"/>
                  </a:lnTo>
                  <a:lnTo>
                    <a:pt x="3321" y="133"/>
                  </a:lnTo>
                  <a:lnTo>
                    <a:pt x="3326" y="131"/>
                  </a:lnTo>
                  <a:lnTo>
                    <a:pt x="3330" y="131"/>
                  </a:lnTo>
                  <a:lnTo>
                    <a:pt x="3328" y="129"/>
                  </a:lnTo>
                  <a:lnTo>
                    <a:pt x="3324" y="127"/>
                  </a:lnTo>
                  <a:lnTo>
                    <a:pt x="3323" y="131"/>
                  </a:lnTo>
                  <a:lnTo>
                    <a:pt x="3317" y="133"/>
                  </a:lnTo>
                  <a:lnTo>
                    <a:pt x="3313" y="134"/>
                  </a:lnTo>
                  <a:lnTo>
                    <a:pt x="3308" y="133"/>
                  </a:lnTo>
                  <a:lnTo>
                    <a:pt x="3304" y="131"/>
                  </a:lnTo>
                  <a:lnTo>
                    <a:pt x="3299" y="133"/>
                  </a:lnTo>
                  <a:lnTo>
                    <a:pt x="3293" y="131"/>
                  </a:lnTo>
                  <a:lnTo>
                    <a:pt x="3290" y="129"/>
                  </a:lnTo>
                  <a:lnTo>
                    <a:pt x="3286" y="125"/>
                  </a:lnTo>
                  <a:lnTo>
                    <a:pt x="3282" y="129"/>
                  </a:lnTo>
                  <a:lnTo>
                    <a:pt x="3279" y="131"/>
                  </a:lnTo>
                  <a:lnTo>
                    <a:pt x="3273" y="133"/>
                  </a:lnTo>
                  <a:lnTo>
                    <a:pt x="3268" y="131"/>
                  </a:lnTo>
                  <a:lnTo>
                    <a:pt x="3262" y="127"/>
                  </a:lnTo>
                  <a:lnTo>
                    <a:pt x="3260" y="123"/>
                  </a:lnTo>
                  <a:lnTo>
                    <a:pt x="3258" y="118"/>
                  </a:lnTo>
                  <a:lnTo>
                    <a:pt x="3260" y="112"/>
                  </a:lnTo>
                  <a:lnTo>
                    <a:pt x="3262" y="107"/>
                  </a:lnTo>
                  <a:lnTo>
                    <a:pt x="3266" y="105"/>
                  </a:lnTo>
                  <a:lnTo>
                    <a:pt x="3271" y="103"/>
                  </a:lnTo>
                  <a:lnTo>
                    <a:pt x="3271" y="101"/>
                  </a:lnTo>
                  <a:lnTo>
                    <a:pt x="3273" y="96"/>
                  </a:lnTo>
                  <a:lnTo>
                    <a:pt x="3275" y="90"/>
                  </a:lnTo>
                  <a:lnTo>
                    <a:pt x="3280" y="88"/>
                  </a:lnTo>
                  <a:lnTo>
                    <a:pt x="3286" y="87"/>
                  </a:lnTo>
                  <a:lnTo>
                    <a:pt x="3288" y="87"/>
                  </a:lnTo>
                  <a:lnTo>
                    <a:pt x="3284" y="85"/>
                  </a:lnTo>
                  <a:lnTo>
                    <a:pt x="3282" y="83"/>
                  </a:lnTo>
                  <a:lnTo>
                    <a:pt x="3279" y="87"/>
                  </a:lnTo>
                  <a:lnTo>
                    <a:pt x="3275" y="88"/>
                  </a:lnTo>
                  <a:lnTo>
                    <a:pt x="3269" y="90"/>
                  </a:lnTo>
                  <a:lnTo>
                    <a:pt x="3266" y="88"/>
                  </a:lnTo>
                  <a:lnTo>
                    <a:pt x="3260" y="87"/>
                  </a:lnTo>
                  <a:lnTo>
                    <a:pt x="3257" y="88"/>
                  </a:lnTo>
                  <a:lnTo>
                    <a:pt x="3253" y="90"/>
                  </a:lnTo>
                  <a:lnTo>
                    <a:pt x="3247" y="88"/>
                  </a:lnTo>
                  <a:lnTo>
                    <a:pt x="3242" y="87"/>
                  </a:lnTo>
                  <a:lnTo>
                    <a:pt x="3240" y="83"/>
                  </a:lnTo>
                  <a:lnTo>
                    <a:pt x="3236" y="87"/>
                  </a:lnTo>
                  <a:lnTo>
                    <a:pt x="3233" y="88"/>
                  </a:lnTo>
                  <a:lnTo>
                    <a:pt x="3227" y="90"/>
                  </a:lnTo>
                  <a:lnTo>
                    <a:pt x="3222" y="88"/>
                  </a:lnTo>
                  <a:lnTo>
                    <a:pt x="3218" y="87"/>
                  </a:lnTo>
                  <a:lnTo>
                    <a:pt x="3214" y="88"/>
                  </a:lnTo>
                  <a:lnTo>
                    <a:pt x="3209" y="90"/>
                  </a:lnTo>
                  <a:lnTo>
                    <a:pt x="3203" y="88"/>
                  </a:lnTo>
                  <a:lnTo>
                    <a:pt x="3200" y="87"/>
                  </a:lnTo>
                  <a:lnTo>
                    <a:pt x="3196" y="83"/>
                  </a:lnTo>
                  <a:lnTo>
                    <a:pt x="3194" y="87"/>
                  </a:lnTo>
                  <a:lnTo>
                    <a:pt x="3189" y="88"/>
                  </a:lnTo>
                  <a:lnTo>
                    <a:pt x="3183" y="90"/>
                  </a:lnTo>
                  <a:lnTo>
                    <a:pt x="3178" y="88"/>
                  </a:lnTo>
                  <a:lnTo>
                    <a:pt x="3174" y="85"/>
                  </a:lnTo>
                  <a:lnTo>
                    <a:pt x="3170" y="81"/>
                  </a:lnTo>
                  <a:lnTo>
                    <a:pt x="3168" y="74"/>
                  </a:lnTo>
                  <a:lnTo>
                    <a:pt x="3170" y="70"/>
                  </a:lnTo>
                  <a:lnTo>
                    <a:pt x="3172" y="65"/>
                  </a:lnTo>
                  <a:lnTo>
                    <a:pt x="3178" y="61"/>
                  </a:lnTo>
                  <a:lnTo>
                    <a:pt x="3181" y="59"/>
                  </a:lnTo>
                  <a:lnTo>
                    <a:pt x="3181" y="59"/>
                  </a:lnTo>
                  <a:lnTo>
                    <a:pt x="3183" y="54"/>
                  </a:lnTo>
                  <a:lnTo>
                    <a:pt x="3187" y="48"/>
                  </a:lnTo>
                  <a:lnTo>
                    <a:pt x="3190" y="44"/>
                  </a:lnTo>
                  <a:lnTo>
                    <a:pt x="3196" y="44"/>
                  </a:lnTo>
                  <a:lnTo>
                    <a:pt x="3203" y="44"/>
                  </a:lnTo>
                  <a:lnTo>
                    <a:pt x="3207" y="48"/>
                  </a:lnTo>
                  <a:lnTo>
                    <a:pt x="3211" y="54"/>
                  </a:lnTo>
                  <a:lnTo>
                    <a:pt x="3212" y="59"/>
                  </a:lnTo>
                  <a:lnTo>
                    <a:pt x="3211" y="61"/>
                  </a:lnTo>
                  <a:lnTo>
                    <a:pt x="3214" y="61"/>
                  </a:lnTo>
                  <a:lnTo>
                    <a:pt x="3218" y="63"/>
                  </a:lnTo>
                  <a:lnTo>
                    <a:pt x="3222" y="61"/>
                  </a:lnTo>
                  <a:lnTo>
                    <a:pt x="3225" y="59"/>
                  </a:lnTo>
                  <a:lnTo>
                    <a:pt x="3225" y="59"/>
                  </a:lnTo>
                  <a:lnTo>
                    <a:pt x="3225" y="54"/>
                  </a:lnTo>
                  <a:lnTo>
                    <a:pt x="3229" y="48"/>
                  </a:lnTo>
                  <a:lnTo>
                    <a:pt x="3234" y="44"/>
                  </a:lnTo>
                  <a:lnTo>
                    <a:pt x="3240" y="44"/>
                  </a:lnTo>
                  <a:lnTo>
                    <a:pt x="3246" y="44"/>
                  </a:lnTo>
                  <a:lnTo>
                    <a:pt x="3249" y="48"/>
                  </a:lnTo>
                  <a:lnTo>
                    <a:pt x="3253" y="54"/>
                  </a:lnTo>
                  <a:lnTo>
                    <a:pt x="3255" y="59"/>
                  </a:lnTo>
                  <a:lnTo>
                    <a:pt x="3255" y="61"/>
                  </a:lnTo>
                  <a:lnTo>
                    <a:pt x="3258" y="61"/>
                  </a:lnTo>
                  <a:lnTo>
                    <a:pt x="3260" y="63"/>
                  </a:lnTo>
                  <a:lnTo>
                    <a:pt x="3264" y="61"/>
                  </a:lnTo>
                  <a:lnTo>
                    <a:pt x="3268" y="59"/>
                  </a:lnTo>
                  <a:lnTo>
                    <a:pt x="3268" y="59"/>
                  </a:lnTo>
                  <a:lnTo>
                    <a:pt x="3269" y="54"/>
                  </a:lnTo>
                  <a:lnTo>
                    <a:pt x="3273" y="48"/>
                  </a:lnTo>
                  <a:lnTo>
                    <a:pt x="3277" y="44"/>
                  </a:lnTo>
                  <a:lnTo>
                    <a:pt x="3282" y="44"/>
                  </a:lnTo>
                  <a:lnTo>
                    <a:pt x="3288" y="44"/>
                  </a:lnTo>
                  <a:lnTo>
                    <a:pt x="3293" y="48"/>
                  </a:lnTo>
                  <a:lnTo>
                    <a:pt x="3297" y="54"/>
                  </a:lnTo>
                  <a:lnTo>
                    <a:pt x="3297" y="59"/>
                  </a:lnTo>
                  <a:lnTo>
                    <a:pt x="3297" y="61"/>
                  </a:lnTo>
                  <a:lnTo>
                    <a:pt x="3301" y="61"/>
                  </a:lnTo>
                  <a:lnTo>
                    <a:pt x="3304" y="63"/>
                  </a:lnTo>
                  <a:lnTo>
                    <a:pt x="3306" y="61"/>
                  </a:lnTo>
                  <a:lnTo>
                    <a:pt x="3310" y="59"/>
                  </a:lnTo>
                  <a:lnTo>
                    <a:pt x="3310" y="59"/>
                  </a:lnTo>
                  <a:lnTo>
                    <a:pt x="3312" y="54"/>
                  </a:lnTo>
                  <a:lnTo>
                    <a:pt x="3315" y="48"/>
                  </a:lnTo>
                  <a:lnTo>
                    <a:pt x="3319" y="44"/>
                  </a:lnTo>
                  <a:lnTo>
                    <a:pt x="3324" y="44"/>
                  </a:lnTo>
                  <a:lnTo>
                    <a:pt x="3332" y="44"/>
                  </a:lnTo>
                  <a:lnTo>
                    <a:pt x="3336" y="48"/>
                  </a:lnTo>
                  <a:lnTo>
                    <a:pt x="3339" y="54"/>
                  </a:lnTo>
                  <a:lnTo>
                    <a:pt x="3341" y="59"/>
                  </a:lnTo>
                  <a:lnTo>
                    <a:pt x="3341" y="61"/>
                  </a:lnTo>
                  <a:lnTo>
                    <a:pt x="3343" y="61"/>
                  </a:lnTo>
                  <a:lnTo>
                    <a:pt x="3347" y="63"/>
                  </a:lnTo>
                  <a:lnTo>
                    <a:pt x="3350" y="61"/>
                  </a:lnTo>
                  <a:lnTo>
                    <a:pt x="3354" y="59"/>
                  </a:lnTo>
                  <a:lnTo>
                    <a:pt x="3354" y="59"/>
                  </a:lnTo>
                  <a:lnTo>
                    <a:pt x="3354" y="54"/>
                  </a:lnTo>
                  <a:lnTo>
                    <a:pt x="3358" y="48"/>
                  </a:lnTo>
                  <a:lnTo>
                    <a:pt x="3363" y="44"/>
                  </a:lnTo>
                  <a:lnTo>
                    <a:pt x="3369" y="44"/>
                  </a:lnTo>
                  <a:lnTo>
                    <a:pt x="3374" y="44"/>
                  </a:lnTo>
                  <a:lnTo>
                    <a:pt x="3380" y="48"/>
                  </a:lnTo>
                  <a:lnTo>
                    <a:pt x="3381" y="54"/>
                  </a:lnTo>
                  <a:lnTo>
                    <a:pt x="3383" y="59"/>
                  </a:lnTo>
                  <a:lnTo>
                    <a:pt x="3383" y="61"/>
                  </a:lnTo>
                  <a:lnTo>
                    <a:pt x="3387" y="61"/>
                  </a:lnTo>
                  <a:lnTo>
                    <a:pt x="3389" y="63"/>
                  </a:lnTo>
                  <a:lnTo>
                    <a:pt x="3392" y="61"/>
                  </a:lnTo>
                  <a:lnTo>
                    <a:pt x="3396" y="59"/>
                  </a:lnTo>
                  <a:lnTo>
                    <a:pt x="3396" y="59"/>
                  </a:lnTo>
                  <a:lnTo>
                    <a:pt x="3396" y="52"/>
                  </a:lnTo>
                  <a:lnTo>
                    <a:pt x="3400" y="48"/>
                  </a:lnTo>
                  <a:lnTo>
                    <a:pt x="3405" y="44"/>
                  </a:lnTo>
                  <a:lnTo>
                    <a:pt x="3411" y="42"/>
                  </a:lnTo>
                  <a:lnTo>
                    <a:pt x="3416" y="44"/>
                  </a:lnTo>
                  <a:lnTo>
                    <a:pt x="3413" y="42"/>
                  </a:lnTo>
                  <a:lnTo>
                    <a:pt x="3411" y="39"/>
                  </a:lnTo>
                  <a:lnTo>
                    <a:pt x="3407" y="42"/>
                  </a:lnTo>
                  <a:lnTo>
                    <a:pt x="3403" y="46"/>
                  </a:lnTo>
                  <a:lnTo>
                    <a:pt x="3398" y="46"/>
                  </a:lnTo>
                  <a:lnTo>
                    <a:pt x="3392" y="46"/>
                  </a:lnTo>
                  <a:lnTo>
                    <a:pt x="3389" y="42"/>
                  </a:lnTo>
                  <a:lnTo>
                    <a:pt x="3385" y="46"/>
                  </a:lnTo>
                  <a:lnTo>
                    <a:pt x="3381" y="46"/>
                  </a:lnTo>
                  <a:lnTo>
                    <a:pt x="3376" y="46"/>
                  </a:lnTo>
                  <a:lnTo>
                    <a:pt x="3370" y="42"/>
                  </a:lnTo>
                  <a:lnTo>
                    <a:pt x="3369" y="39"/>
                  </a:lnTo>
                  <a:lnTo>
                    <a:pt x="3365" y="42"/>
                  </a:lnTo>
                  <a:lnTo>
                    <a:pt x="3361" y="46"/>
                  </a:lnTo>
                  <a:lnTo>
                    <a:pt x="3356" y="46"/>
                  </a:lnTo>
                  <a:lnTo>
                    <a:pt x="3350" y="46"/>
                  </a:lnTo>
                  <a:lnTo>
                    <a:pt x="3347" y="42"/>
                  </a:lnTo>
                  <a:lnTo>
                    <a:pt x="3343" y="46"/>
                  </a:lnTo>
                  <a:lnTo>
                    <a:pt x="3337" y="46"/>
                  </a:lnTo>
                  <a:lnTo>
                    <a:pt x="3332" y="46"/>
                  </a:lnTo>
                  <a:lnTo>
                    <a:pt x="3328" y="42"/>
                  </a:lnTo>
                  <a:lnTo>
                    <a:pt x="3324" y="39"/>
                  </a:lnTo>
                  <a:lnTo>
                    <a:pt x="3323" y="42"/>
                  </a:lnTo>
                  <a:lnTo>
                    <a:pt x="3317" y="46"/>
                  </a:lnTo>
                  <a:lnTo>
                    <a:pt x="3313" y="46"/>
                  </a:lnTo>
                  <a:lnTo>
                    <a:pt x="3308" y="46"/>
                  </a:lnTo>
                  <a:lnTo>
                    <a:pt x="3304" y="42"/>
                  </a:lnTo>
                  <a:lnTo>
                    <a:pt x="3301" y="46"/>
                  </a:lnTo>
                  <a:lnTo>
                    <a:pt x="3295" y="46"/>
                  </a:lnTo>
                  <a:lnTo>
                    <a:pt x="3290" y="46"/>
                  </a:lnTo>
                  <a:lnTo>
                    <a:pt x="3286" y="42"/>
                  </a:lnTo>
                  <a:lnTo>
                    <a:pt x="3282" y="39"/>
                  </a:lnTo>
                  <a:lnTo>
                    <a:pt x="3279" y="42"/>
                  </a:lnTo>
                  <a:lnTo>
                    <a:pt x="3275" y="46"/>
                  </a:lnTo>
                  <a:lnTo>
                    <a:pt x="3269" y="46"/>
                  </a:lnTo>
                  <a:lnTo>
                    <a:pt x="3266" y="46"/>
                  </a:lnTo>
                  <a:lnTo>
                    <a:pt x="3260" y="42"/>
                  </a:lnTo>
                  <a:lnTo>
                    <a:pt x="3257" y="46"/>
                  </a:lnTo>
                  <a:lnTo>
                    <a:pt x="3253" y="46"/>
                  </a:lnTo>
                  <a:lnTo>
                    <a:pt x="3247" y="46"/>
                  </a:lnTo>
                  <a:lnTo>
                    <a:pt x="3242" y="42"/>
                  </a:lnTo>
                  <a:lnTo>
                    <a:pt x="3240" y="39"/>
                  </a:lnTo>
                  <a:lnTo>
                    <a:pt x="3236" y="42"/>
                  </a:lnTo>
                  <a:lnTo>
                    <a:pt x="3233" y="46"/>
                  </a:lnTo>
                  <a:lnTo>
                    <a:pt x="3227" y="46"/>
                  </a:lnTo>
                  <a:lnTo>
                    <a:pt x="3222" y="46"/>
                  </a:lnTo>
                  <a:lnTo>
                    <a:pt x="3218" y="42"/>
                  </a:lnTo>
                  <a:lnTo>
                    <a:pt x="3214" y="46"/>
                  </a:lnTo>
                  <a:lnTo>
                    <a:pt x="3209" y="46"/>
                  </a:lnTo>
                  <a:lnTo>
                    <a:pt x="3203" y="46"/>
                  </a:lnTo>
                  <a:lnTo>
                    <a:pt x="3200" y="42"/>
                  </a:lnTo>
                  <a:lnTo>
                    <a:pt x="3196" y="39"/>
                  </a:lnTo>
                  <a:lnTo>
                    <a:pt x="3194" y="42"/>
                  </a:lnTo>
                  <a:lnTo>
                    <a:pt x="3189" y="46"/>
                  </a:lnTo>
                  <a:lnTo>
                    <a:pt x="3183" y="46"/>
                  </a:lnTo>
                  <a:lnTo>
                    <a:pt x="3178" y="44"/>
                  </a:lnTo>
                  <a:lnTo>
                    <a:pt x="3174" y="42"/>
                  </a:lnTo>
                  <a:lnTo>
                    <a:pt x="3170" y="37"/>
                  </a:lnTo>
                  <a:lnTo>
                    <a:pt x="3168" y="31"/>
                  </a:lnTo>
                  <a:lnTo>
                    <a:pt x="3170" y="26"/>
                  </a:lnTo>
                  <a:lnTo>
                    <a:pt x="3172" y="22"/>
                  </a:lnTo>
                  <a:lnTo>
                    <a:pt x="3178" y="19"/>
                  </a:lnTo>
                  <a:lnTo>
                    <a:pt x="3181" y="17"/>
                  </a:lnTo>
                  <a:lnTo>
                    <a:pt x="3181" y="15"/>
                  </a:lnTo>
                  <a:lnTo>
                    <a:pt x="3183" y="9"/>
                  </a:lnTo>
                  <a:lnTo>
                    <a:pt x="3187" y="6"/>
                  </a:lnTo>
                  <a:lnTo>
                    <a:pt x="3190" y="2"/>
                  </a:lnTo>
                  <a:lnTo>
                    <a:pt x="31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3128"/>
            <p:cNvSpPr>
              <a:spLocks noEditPoints="1"/>
            </p:cNvSpPr>
            <p:nvPr/>
          </p:nvSpPr>
          <p:spPr bwMode="auto">
            <a:xfrm>
              <a:off x="2406651" y="2832100"/>
              <a:ext cx="3252788" cy="138113"/>
            </a:xfrm>
            <a:custGeom>
              <a:avLst/>
              <a:gdLst>
                <a:gd name="T0" fmla="*/ 3083 w 4098"/>
                <a:gd name="T1" fmla="*/ 133 h 173"/>
                <a:gd name="T2" fmla="*/ 285 w 4098"/>
                <a:gd name="T3" fmla="*/ 127 h 173"/>
                <a:gd name="T4" fmla="*/ 109 w 4098"/>
                <a:gd name="T5" fmla="*/ 129 h 173"/>
                <a:gd name="T6" fmla="*/ 105 w 4098"/>
                <a:gd name="T7" fmla="*/ 129 h 173"/>
                <a:gd name="T8" fmla="*/ 2254 w 4098"/>
                <a:gd name="T9" fmla="*/ 122 h 173"/>
                <a:gd name="T10" fmla="*/ 2983 w 4098"/>
                <a:gd name="T11" fmla="*/ 122 h 173"/>
                <a:gd name="T12" fmla="*/ 156 w 4098"/>
                <a:gd name="T13" fmla="*/ 85 h 173"/>
                <a:gd name="T14" fmla="*/ 272 w 4098"/>
                <a:gd name="T15" fmla="*/ 94 h 173"/>
                <a:gd name="T16" fmla="*/ 397 w 4098"/>
                <a:gd name="T17" fmla="*/ 101 h 173"/>
                <a:gd name="T18" fmla="*/ 516 w 4098"/>
                <a:gd name="T19" fmla="*/ 101 h 173"/>
                <a:gd name="T20" fmla="*/ 640 w 4098"/>
                <a:gd name="T21" fmla="*/ 88 h 173"/>
                <a:gd name="T22" fmla="*/ 728 w 4098"/>
                <a:gd name="T23" fmla="*/ 131 h 173"/>
                <a:gd name="T24" fmla="*/ 561 w 4098"/>
                <a:gd name="T25" fmla="*/ 129 h 173"/>
                <a:gd name="T26" fmla="*/ 393 w 4098"/>
                <a:gd name="T27" fmla="*/ 127 h 173"/>
                <a:gd name="T28" fmla="*/ 410 w 4098"/>
                <a:gd name="T29" fmla="*/ 129 h 173"/>
                <a:gd name="T30" fmla="*/ 529 w 4098"/>
                <a:gd name="T31" fmla="*/ 144 h 173"/>
                <a:gd name="T32" fmla="*/ 461 w 4098"/>
                <a:gd name="T33" fmla="*/ 169 h 173"/>
                <a:gd name="T34" fmla="*/ 292 w 4098"/>
                <a:gd name="T35" fmla="*/ 171 h 173"/>
                <a:gd name="T36" fmla="*/ 129 w 4098"/>
                <a:gd name="T37" fmla="*/ 173 h 173"/>
                <a:gd name="T38" fmla="*/ 57 w 4098"/>
                <a:gd name="T39" fmla="*/ 99 h 173"/>
                <a:gd name="T40" fmla="*/ 3915 w 4098"/>
                <a:gd name="T41" fmla="*/ 87 h 173"/>
                <a:gd name="T42" fmla="*/ 3698 w 4098"/>
                <a:gd name="T43" fmla="*/ 87 h 173"/>
                <a:gd name="T44" fmla="*/ 3433 w 4098"/>
                <a:gd name="T45" fmla="*/ 87 h 173"/>
                <a:gd name="T46" fmla="*/ 3217 w 4098"/>
                <a:gd name="T47" fmla="*/ 83 h 173"/>
                <a:gd name="T48" fmla="*/ 3388 w 4098"/>
                <a:gd name="T49" fmla="*/ 83 h 173"/>
                <a:gd name="T50" fmla="*/ 3812 w 4098"/>
                <a:gd name="T51" fmla="*/ 87 h 173"/>
                <a:gd name="T52" fmla="*/ 3465 w 4098"/>
                <a:gd name="T53" fmla="*/ 87 h 173"/>
                <a:gd name="T54" fmla="*/ 4062 w 4098"/>
                <a:gd name="T55" fmla="*/ 87 h 173"/>
                <a:gd name="T56" fmla="*/ 3637 w 4098"/>
                <a:gd name="T57" fmla="*/ 90 h 173"/>
                <a:gd name="T58" fmla="*/ 3509 w 4098"/>
                <a:gd name="T59" fmla="*/ 94 h 173"/>
                <a:gd name="T60" fmla="*/ 2706 w 4098"/>
                <a:gd name="T61" fmla="*/ 122 h 173"/>
                <a:gd name="T62" fmla="*/ 3882 w 4098"/>
                <a:gd name="T63" fmla="*/ 83 h 173"/>
                <a:gd name="T64" fmla="*/ 3922 w 4098"/>
                <a:gd name="T65" fmla="*/ 83 h 173"/>
                <a:gd name="T66" fmla="*/ 3410 w 4098"/>
                <a:gd name="T67" fmla="*/ 79 h 173"/>
                <a:gd name="T68" fmla="*/ 3365 w 4098"/>
                <a:gd name="T69" fmla="*/ 79 h 173"/>
                <a:gd name="T70" fmla="*/ 568 w 4098"/>
                <a:gd name="T71" fmla="*/ 59 h 173"/>
                <a:gd name="T72" fmla="*/ 357 w 4098"/>
                <a:gd name="T73" fmla="*/ 57 h 173"/>
                <a:gd name="T74" fmla="*/ 142 w 4098"/>
                <a:gd name="T75" fmla="*/ 57 h 173"/>
                <a:gd name="T76" fmla="*/ 742 w 4098"/>
                <a:gd name="T77" fmla="*/ 57 h 173"/>
                <a:gd name="T78" fmla="*/ 186 w 4098"/>
                <a:gd name="T79" fmla="*/ 52 h 173"/>
                <a:gd name="T80" fmla="*/ 403 w 4098"/>
                <a:gd name="T81" fmla="*/ 48 h 173"/>
                <a:gd name="T82" fmla="*/ 663 w 4098"/>
                <a:gd name="T83" fmla="*/ 44 h 173"/>
                <a:gd name="T84" fmla="*/ 316 w 4098"/>
                <a:gd name="T85" fmla="*/ 46 h 173"/>
                <a:gd name="T86" fmla="*/ 2363 w 4098"/>
                <a:gd name="T87" fmla="*/ 41 h 173"/>
                <a:gd name="T88" fmla="*/ 2318 w 4098"/>
                <a:gd name="T89" fmla="*/ 39 h 173"/>
                <a:gd name="T90" fmla="*/ 2996 w 4098"/>
                <a:gd name="T91" fmla="*/ 41 h 173"/>
                <a:gd name="T92" fmla="*/ 586 w 4098"/>
                <a:gd name="T93" fmla="*/ 39 h 173"/>
                <a:gd name="T94" fmla="*/ 245 w 4098"/>
                <a:gd name="T95" fmla="*/ 43 h 173"/>
                <a:gd name="T96" fmla="*/ 3055 w 4098"/>
                <a:gd name="T97" fmla="*/ 54 h 173"/>
                <a:gd name="T98" fmla="*/ 2340 w 4098"/>
                <a:gd name="T99" fmla="*/ 35 h 173"/>
                <a:gd name="T100" fmla="*/ 41 w 4098"/>
                <a:gd name="T101" fmla="*/ 9 h 173"/>
                <a:gd name="T102" fmla="*/ 156 w 4098"/>
                <a:gd name="T103" fmla="*/ 0 h 173"/>
                <a:gd name="T104" fmla="*/ 272 w 4098"/>
                <a:gd name="T105" fmla="*/ 9 h 173"/>
                <a:gd name="T106" fmla="*/ 397 w 4098"/>
                <a:gd name="T107" fmla="*/ 17 h 173"/>
                <a:gd name="T108" fmla="*/ 516 w 4098"/>
                <a:gd name="T109" fmla="*/ 17 h 173"/>
                <a:gd name="T110" fmla="*/ 640 w 4098"/>
                <a:gd name="T111" fmla="*/ 4 h 173"/>
                <a:gd name="T112" fmla="*/ 752 w 4098"/>
                <a:gd name="T113" fmla="*/ 2 h 173"/>
                <a:gd name="T114" fmla="*/ 768 w 4098"/>
                <a:gd name="T115" fmla="*/ 44 h 173"/>
                <a:gd name="T116" fmla="*/ 654 w 4098"/>
                <a:gd name="T117" fmla="*/ 87 h 173"/>
                <a:gd name="T118" fmla="*/ 489 w 4098"/>
                <a:gd name="T119" fmla="*/ 87 h 173"/>
                <a:gd name="T120" fmla="*/ 322 w 4098"/>
                <a:gd name="T121" fmla="*/ 87 h 173"/>
                <a:gd name="T122" fmla="*/ 153 w 4098"/>
                <a:gd name="T123" fmla="*/ 83 h 173"/>
                <a:gd name="T124" fmla="*/ 8 w 4098"/>
                <a:gd name="T125" fmla="*/ 5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8" h="173">
                  <a:moveTo>
                    <a:pt x="3005" y="125"/>
                  </a:moveTo>
                  <a:lnTo>
                    <a:pt x="3002" y="127"/>
                  </a:lnTo>
                  <a:lnTo>
                    <a:pt x="2996" y="129"/>
                  </a:lnTo>
                  <a:lnTo>
                    <a:pt x="2994" y="129"/>
                  </a:lnTo>
                  <a:lnTo>
                    <a:pt x="2998" y="133"/>
                  </a:lnTo>
                  <a:lnTo>
                    <a:pt x="3000" y="138"/>
                  </a:lnTo>
                  <a:lnTo>
                    <a:pt x="2998" y="140"/>
                  </a:lnTo>
                  <a:lnTo>
                    <a:pt x="3002" y="142"/>
                  </a:lnTo>
                  <a:lnTo>
                    <a:pt x="3005" y="142"/>
                  </a:lnTo>
                  <a:lnTo>
                    <a:pt x="3007" y="140"/>
                  </a:lnTo>
                  <a:lnTo>
                    <a:pt x="3011" y="140"/>
                  </a:lnTo>
                  <a:lnTo>
                    <a:pt x="3011" y="138"/>
                  </a:lnTo>
                  <a:lnTo>
                    <a:pt x="3013" y="133"/>
                  </a:lnTo>
                  <a:lnTo>
                    <a:pt x="3016" y="129"/>
                  </a:lnTo>
                  <a:lnTo>
                    <a:pt x="3013" y="129"/>
                  </a:lnTo>
                  <a:lnTo>
                    <a:pt x="3009" y="127"/>
                  </a:lnTo>
                  <a:lnTo>
                    <a:pt x="3005" y="125"/>
                  </a:lnTo>
                  <a:close/>
                  <a:moveTo>
                    <a:pt x="3048" y="125"/>
                  </a:moveTo>
                  <a:lnTo>
                    <a:pt x="3044" y="127"/>
                  </a:lnTo>
                  <a:lnTo>
                    <a:pt x="3039" y="129"/>
                  </a:lnTo>
                  <a:lnTo>
                    <a:pt x="3037" y="129"/>
                  </a:lnTo>
                  <a:lnTo>
                    <a:pt x="3040" y="133"/>
                  </a:lnTo>
                  <a:lnTo>
                    <a:pt x="3042" y="138"/>
                  </a:lnTo>
                  <a:lnTo>
                    <a:pt x="3040" y="140"/>
                  </a:lnTo>
                  <a:lnTo>
                    <a:pt x="3044" y="142"/>
                  </a:lnTo>
                  <a:lnTo>
                    <a:pt x="3048" y="142"/>
                  </a:lnTo>
                  <a:lnTo>
                    <a:pt x="3051" y="140"/>
                  </a:lnTo>
                  <a:lnTo>
                    <a:pt x="3055" y="140"/>
                  </a:lnTo>
                  <a:lnTo>
                    <a:pt x="3053" y="138"/>
                  </a:lnTo>
                  <a:lnTo>
                    <a:pt x="3055" y="133"/>
                  </a:lnTo>
                  <a:lnTo>
                    <a:pt x="3059" y="129"/>
                  </a:lnTo>
                  <a:lnTo>
                    <a:pt x="3057" y="129"/>
                  </a:lnTo>
                  <a:lnTo>
                    <a:pt x="3051" y="127"/>
                  </a:lnTo>
                  <a:lnTo>
                    <a:pt x="3048" y="125"/>
                  </a:lnTo>
                  <a:close/>
                  <a:moveTo>
                    <a:pt x="3092" y="125"/>
                  </a:moveTo>
                  <a:lnTo>
                    <a:pt x="3086" y="127"/>
                  </a:lnTo>
                  <a:lnTo>
                    <a:pt x="3081" y="129"/>
                  </a:lnTo>
                  <a:lnTo>
                    <a:pt x="3079" y="129"/>
                  </a:lnTo>
                  <a:lnTo>
                    <a:pt x="3083" y="133"/>
                  </a:lnTo>
                  <a:lnTo>
                    <a:pt x="3084" y="138"/>
                  </a:lnTo>
                  <a:lnTo>
                    <a:pt x="3084" y="140"/>
                  </a:lnTo>
                  <a:lnTo>
                    <a:pt x="3088" y="142"/>
                  </a:lnTo>
                  <a:lnTo>
                    <a:pt x="3092" y="140"/>
                  </a:lnTo>
                  <a:lnTo>
                    <a:pt x="3097" y="138"/>
                  </a:lnTo>
                  <a:lnTo>
                    <a:pt x="3097" y="136"/>
                  </a:lnTo>
                  <a:lnTo>
                    <a:pt x="3097" y="131"/>
                  </a:lnTo>
                  <a:lnTo>
                    <a:pt x="3101" y="127"/>
                  </a:lnTo>
                  <a:lnTo>
                    <a:pt x="3099" y="127"/>
                  </a:lnTo>
                  <a:lnTo>
                    <a:pt x="3095" y="125"/>
                  </a:lnTo>
                  <a:lnTo>
                    <a:pt x="3092" y="125"/>
                  </a:lnTo>
                  <a:close/>
                  <a:moveTo>
                    <a:pt x="2960" y="123"/>
                  </a:moveTo>
                  <a:lnTo>
                    <a:pt x="2958" y="125"/>
                  </a:lnTo>
                  <a:lnTo>
                    <a:pt x="2954" y="125"/>
                  </a:lnTo>
                  <a:lnTo>
                    <a:pt x="2952" y="125"/>
                  </a:lnTo>
                  <a:lnTo>
                    <a:pt x="2956" y="129"/>
                  </a:lnTo>
                  <a:lnTo>
                    <a:pt x="2956" y="134"/>
                  </a:lnTo>
                  <a:lnTo>
                    <a:pt x="2956" y="136"/>
                  </a:lnTo>
                  <a:lnTo>
                    <a:pt x="2961" y="138"/>
                  </a:lnTo>
                  <a:lnTo>
                    <a:pt x="2965" y="142"/>
                  </a:lnTo>
                  <a:lnTo>
                    <a:pt x="2969" y="140"/>
                  </a:lnTo>
                  <a:lnTo>
                    <a:pt x="2969" y="138"/>
                  </a:lnTo>
                  <a:lnTo>
                    <a:pt x="2971" y="133"/>
                  </a:lnTo>
                  <a:lnTo>
                    <a:pt x="2974" y="129"/>
                  </a:lnTo>
                  <a:lnTo>
                    <a:pt x="2971" y="129"/>
                  </a:lnTo>
                  <a:lnTo>
                    <a:pt x="2967" y="129"/>
                  </a:lnTo>
                  <a:lnTo>
                    <a:pt x="2963" y="127"/>
                  </a:lnTo>
                  <a:lnTo>
                    <a:pt x="2960" y="123"/>
                  </a:lnTo>
                  <a:close/>
                  <a:moveTo>
                    <a:pt x="329" y="123"/>
                  </a:moveTo>
                  <a:lnTo>
                    <a:pt x="327" y="125"/>
                  </a:lnTo>
                  <a:lnTo>
                    <a:pt x="324" y="129"/>
                  </a:lnTo>
                  <a:lnTo>
                    <a:pt x="329" y="127"/>
                  </a:lnTo>
                  <a:lnTo>
                    <a:pt x="335" y="129"/>
                  </a:lnTo>
                  <a:lnTo>
                    <a:pt x="331" y="125"/>
                  </a:lnTo>
                  <a:lnTo>
                    <a:pt x="329" y="123"/>
                  </a:lnTo>
                  <a:close/>
                  <a:moveTo>
                    <a:pt x="285" y="123"/>
                  </a:moveTo>
                  <a:lnTo>
                    <a:pt x="283" y="125"/>
                  </a:lnTo>
                  <a:lnTo>
                    <a:pt x="279" y="129"/>
                  </a:lnTo>
                  <a:lnTo>
                    <a:pt x="285" y="127"/>
                  </a:lnTo>
                  <a:lnTo>
                    <a:pt x="290" y="129"/>
                  </a:lnTo>
                  <a:lnTo>
                    <a:pt x="287" y="125"/>
                  </a:lnTo>
                  <a:lnTo>
                    <a:pt x="285" y="123"/>
                  </a:lnTo>
                  <a:close/>
                  <a:moveTo>
                    <a:pt x="243" y="123"/>
                  </a:moveTo>
                  <a:lnTo>
                    <a:pt x="241" y="125"/>
                  </a:lnTo>
                  <a:lnTo>
                    <a:pt x="243" y="125"/>
                  </a:lnTo>
                  <a:lnTo>
                    <a:pt x="243" y="125"/>
                  </a:lnTo>
                  <a:lnTo>
                    <a:pt x="243" y="123"/>
                  </a:lnTo>
                  <a:close/>
                  <a:moveTo>
                    <a:pt x="200" y="123"/>
                  </a:moveTo>
                  <a:lnTo>
                    <a:pt x="199" y="125"/>
                  </a:lnTo>
                  <a:lnTo>
                    <a:pt x="200" y="125"/>
                  </a:lnTo>
                  <a:lnTo>
                    <a:pt x="200" y="125"/>
                  </a:lnTo>
                  <a:lnTo>
                    <a:pt x="200" y="123"/>
                  </a:lnTo>
                  <a:close/>
                  <a:moveTo>
                    <a:pt x="156" y="123"/>
                  </a:moveTo>
                  <a:lnTo>
                    <a:pt x="155" y="127"/>
                  </a:lnTo>
                  <a:lnTo>
                    <a:pt x="151" y="129"/>
                  </a:lnTo>
                  <a:lnTo>
                    <a:pt x="155" y="129"/>
                  </a:lnTo>
                  <a:lnTo>
                    <a:pt x="160" y="129"/>
                  </a:lnTo>
                  <a:lnTo>
                    <a:pt x="166" y="133"/>
                  </a:lnTo>
                  <a:lnTo>
                    <a:pt x="169" y="138"/>
                  </a:lnTo>
                  <a:lnTo>
                    <a:pt x="169" y="144"/>
                  </a:lnTo>
                  <a:lnTo>
                    <a:pt x="169" y="144"/>
                  </a:lnTo>
                  <a:lnTo>
                    <a:pt x="175" y="145"/>
                  </a:lnTo>
                  <a:lnTo>
                    <a:pt x="180" y="142"/>
                  </a:lnTo>
                  <a:lnTo>
                    <a:pt x="186" y="140"/>
                  </a:lnTo>
                  <a:lnTo>
                    <a:pt x="184" y="140"/>
                  </a:lnTo>
                  <a:lnTo>
                    <a:pt x="186" y="134"/>
                  </a:lnTo>
                  <a:lnTo>
                    <a:pt x="188" y="131"/>
                  </a:lnTo>
                  <a:lnTo>
                    <a:pt x="188" y="131"/>
                  </a:lnTo>
                  <a:lnTo>
                    <a:pt x="182" y="129"/>
                  </a:lnTo>
                  <a:lnTo>
                    <a:pt x="178" y="127"/>
                  </a:lnTo>
                  <a:lnTo>
                    <a:pt x="175" y="129"/>
                  </a:lnTo>
                  <a:lnTo>
                    <a:pt x="169" y="131"/>
                  </a:lnTo>
                  <a:lnTo>
                    <a:pt x="164" y="129"/>
                  </a:lnTo>
                  <a:lnTo>
                    <a:pt x="160" y="127"/>
                  </a:lnTo>
                  <a:lnTo>
                    <a:pt x="156" y="123"/>
                  </a:lnTo>
                  <a:close/>
                  <a:moveTo>
                    <a:pt x="114" y="123"/>
                  </a:moveTo>
                  <a:lnTo>
                    <a:pt x="112" y="125"/>
                  </a:lnTo>
                  <a:lnTo>
                    <a:pt x="109" y="129"/>
                  </a:lnTo>
                  <a:lnTo>
                    <a:pt x="110" y="129"/>
                  </a:lnTo>
                  <a:lnTo>
                    <a:pt x="116" y="129"/>
                  </a:lnTo>
                  <a:lnTo>
                    <a:pt x="121" y="133"/>
                  </a:lnTo>
                  <a:lnTo>
                    <a:pt x="125" y="138"/>
                  </a:lnTo>
                  <a:lnTo>
                    <a:pt x="125" y="144"/>
                  </a:lnTo>
                  <a:lnTo>
                    <a:pt x="125" y="144"/>
                  </a:lnTo>
                  <a:lnTo>
                    <a:pt x="129" y="145"/>
                  </a:lnTo>
                  <a:lnTo>
                    <a:pt x="133" y="147"/>
                  </a:lnTo>
                  <a:lnTo>
                    <a:pt x="136" y="145"/>
                  </a:lnTo>
                  <a:lnTo>
                    <a:pt x="140" y="144"/>
                  </a:lnTo>
                  <a:lnTo>
                    <a:pt x="140" y="144"/>
                  </a:lnTo>
                  <a:lnTo>
                    <a:pt x="142" y="138"/>
                  </a:lnTo>
                  <a:lnTo>
                    <a:pt x="144" y="133"/>
                  </a:lnTo>
                  <a:lnTo>
                    <a:pt x="149" y="129"/>
                  </a:lnTo>
                  <a:lnTo>
                    <a:pt x="144" y="131"/>
                  </a:lnTo>
                  <a:lnTo>
                    <a:pt x="140" y="129"/>
                  </a:lnTo>
                  <a:lnTo>
                    <a:pt x="136" y="127"/>
                  </a:lnTo>
                  <a:lnTo>
                    <a:pt x="131" y="129"/>
                  </a:lnTo>
                  <a:lnTo>
                    <a:pt x="127" y="131"/>
                  </a:lnTo>
                  <a:lnTo>
                    <a:pt x="121" y="129"/>
                  </a:lnTo>
                  <a:lnTo>
                    <a:pt x="118" y="127"/>
                  </a:lnTo>
                  <a:lnTo>
                    <a:pt x="114" y="123"/>
                  </a:lnTo>
                  <a:close/>
                  <a:moveTo>
                    <a:pt x="72" y="123"/>
                  </a:moveTo>
                  <a:lnTo>
                    <a:pt x="68" y="125"/>
                  </a:lnTo>
                  <a:lnTo>
                    <a:pt x="66" y="129"/>
                  </a:lnTo>
                  <a:lnTo>
                    <a:pt x="68" y="129"/>
                  </a:lnTo>
                  <a:lnTo>
                    <a:pt x="74" y="129"/>
                  </a:lnTo>
                  <a:lnTo>
                    <a:pt x="79" y="133"/>
                  </a:lnTo>
                  <a:lnTo>
                    <a:pt x="81" y="138"/>
                  </a:lnTo>
                  <a:lnTo>
                    <a:pt x="83" y="144"/>
                  </a:lnTo>
                  <a:lnTo>
                    <a:pt x="83" y="144"/>
                  </a:lnTo>
                  <a:lnTo>
                    <a:pt x="87" y="145"/>
                  </a:lnTo>
                  <a:lnTo>
                    <a:pt x="88" y="147"/>
                  </a:lnTo>
                  <a:lnTo>
                    <a:pt x="92" y="145"/>
                  </a:lnTo>
                  <a:lnTo>
                    <a:pt x="96" y="144"/>
                  </a:lnTo>
                  <a:lnTo>
                    <a:pt x="96" y="144"/>
                  </a:lnTo>
                  <a:lnTo>
                    <a:pt x="98" y="138"/>
                  </a:lnTo>
                  <a:lnTo>
                    <a:pt x="99" y="133"/>
                  </a:lnTo>
                  <a:lnTo>
                    <a:pt x="105" y="129"/>
                  </a:lnTo>
                  <a:lnTo>
                    <a:pt x="101" y="131"/>
                  </a:lnTo>
                  <a:lnTo>
                    <a:pt x="98" y="129"/>
                  </a:lnTo>
                  <a:lnTo>
                    <a:pt x="92" y="127"/>
                  </a:lnTo>
                  <a:lnTo>
                    <a:pt x="88" y="129"/>
                  </a:lnTo>
                  <a:lnTo>
                    <a:pt x="85" y="131"/>
                  </a:lnTo>
                  <a:lnTo>
                    <a:pt x="79" y="129"/>
                  </a:lnTo>
                  <a:lnTo>
                    <a:pt x="76" y="127"/>
                  </a:lnTo>
                  <a:lnTo>
                    <a:pt x="72" y="123"/>
                  </a:lnTo>
                  <a:close/>
                  <a:moveTo>
                    <a:pt x="2511" y="122"/>
                  </a:moveTo>
                  <a:lnTo>
                    <a:pt x="2509" y="127"/>
                  </a:lnTo>
                  <a:lnTo>
                    <a:pt x="2511" y="125"/>
                  </a:lnTo>
                  <a:lnTo>
                    <a:pt x="2515" y="125"/>
                  </a:lnTo>
                  <a:lnTo>
                    <a:pt x="2511" y="122"/>
                  </a:lnTo>
                  <a:close/>
                  <a:moveTo>
                    <a:pt x="2469" y="122"/>
                  </a:moveTo>
                  <a:lnTo>
                    <a:pt x="2465" y="127"/>
                  </a:lnTo>
                  <a:lnTo>
                    <a:pt x="2469" y="125"/>
                  </a:lnTo>
                  <a:lnTo>
                    <a:pt x="2473" y="125"/>
                  </a:lnTo>
                  <a:lnTo>
                    <a:pt x="2469" y="122"/>
                  </a:lnTo>
                  <a:close/>
                  <a:moveTo>
                    <a:pt x="2427" y="122"/>
                  </a:moveTo>
                  <a:lnTo>
                    <a:pt x="2423" y="127"/>
                  </a:lnTo>
                  <a:lnTo>
                    <a:pt x="2427" y="125"/>
                  </a:lnTo>
                  <a:lnTo>
                    <a:pt x="2429" y="125"/>
                  </a:lnTo>
                  <a:lnTo>
                    <a:pt x="2427" y="122"/>
                  </a:lnTo>
                  <a:close/>
                  <a:moveTo>
                    <a:pt x="2383" y="122"/>
                  </a:moveTo>
                  <a:lnTo>
                    <a:pt x="2379" y="127"/>
                  </a:lnTo>
                  <a:lnTo>
                    <a:pt x="2383" y="125"/>
                  </a:lnTo>
                  <a:lnTo>
                    <a:pt x="2386" y="125"/>
                  </a:lnTo>
                  <a:lnTo>
                    <a:pt x="2383" y="122"/>
                  </a:lnTo>
                  <a:close/>
                  <a:moveTo>
                    <a:pt x="2340" y="122"/>
                  </a:moveTo>
                  <a:lnTo>
                    <a:pt x="2337" y="127"/>
                  </a:lnTo>
                  <a:lnTo>
                    <a:pt x="2340" y="125"/>
                  </a:lnTo>
                  <a:lnTo>
                    <a:pt x="2344" y="125"/>
                  </a:lnTo>
                  <a:lnTo>
                    <a:pt x="2340" y="122"/>
                  </a:lnTo>
                  <a:close/>
                  <a:moveTo>
                    <a:pt x="2296" y="122"/>
                  </a:moveTo>
                  <a:lnTo>
                    <a:pt x="2293" y="127"/>
                  </a:lnTo>
                  <a:lnTo>
                    <a:pt x="2296" y="125"/>
                  </a:lnTo>
                  <a:lnTo>
                    <a:pt x="2300" y="125"/>
                  </a:lnTo>
                  <a:lnTo>
                    <a:pt x="2296" y="122"/>
                  </a:lnTo>
                  <a:close/>
                  <a:moveTo>
                    <a:pt x="2254" y="122"/>
                  </a:moveTo>
                  <a:lnTo>
                    <a:pt x="2250" y="127"/>
                  </a:lnTo>
                  <a:lnTo>
                    <a:pt x="2254" y="125"/>
                  </a:lnTo>
                  <a:lnTo>
                    <a:pt x="2256" y="125"/>
                  </a:lnTo>
                  <a:lnTo>
                    <a:pt x="2254" y="122"/>
                  </a:lnTo>
                  <a:close/>
                  <a:moveTo>
                    <a:pt x="2210" y="122"/>
                  </a:moveTo>
                  <a:lnTo>
                    <a:pt x="2208" y="127"/>
                  </a:lnTo>
                  <a:lnTo>
                    <a:pt x="2212" y="125"/>
                  </a:lnTo>
                  <a:lnTo>
                    <a:pt x="2214" y="125"/>
                  </a:lnTo>
                  <a:lnTo>
                    <a:pt x="2210" y="122"/>
                  </a:lnTo>
                  <a:close/>
                  <a:moveTo>
                    <a:pt x="2168" y="122"/>
                  </a:moveTo>
                  <a:lnTo>
                    <a:pt x="2164" y="127"/>
                  </a:lnTo>
                  <a:lnTo>
                    <a:pt x="2168" y="125"/>
                  </a:lnTo>
                  <a:lnTo>
                    <a:pt x="2171" y="125"/>
                  </a:lnTo>
                  <a:lnTo>
                    <a:pt x="2168" y="122"/>
                  </a:lnTo>
                  <a:close/>
                  <a:moveTo>
                    <a:pt x="2126" y="122"/>
                  </a:moveTo>
                  <a:lnTo>
                    <a:pt x="2122" y="127"/>
                  </a:lnTo>
                  <a:lnTo>
                    <a:pt x="2126" y="125"/>
                  </a:lnTo>
                  <a:lnTo>
                    <a:pt x="2129" y="125"/>
                  </a:lnTo>
                  <a:lnTo>
                    <a:pt x="2126" y="122"/>
                  </a:lnTo>
                  <a:close/>
                  <a:moveTo>
                    <a:pt x="2081" y="122"/>
                  </a:moveTo>
                  <a:lnTo>
                    <a:pt x="2080" y="127"/>
                  </a:lnTo>
                  <a:lnTo>
                    <a:pt x="2081" y="125"/>
                  </a:lnTo>
                  <a:lnTo>
                    <a:pt x="2085" y="125"/>
                  </a:lnTo>
                  <a:lnTo>
                    <a:pt x="2081" y="122"/>
                  </a:lnTo>
                  <a:close/>
                  <a:moveTo>
                    <a:pt x="3026" y="122"/>
                  </a:moveTo>
                  <a:lnTo>
                    <a:pt x="3024" y="125"/>
                  </a:lnTo>
                  <a:lnTo>
                    <a:pt x="3026" y="123"/>
                  </a:lnTo>
                  <a:lnTo>
                    <a:pt x="3027" y="125"/>
                  </a:lnTo>
                  <a:lnTo>
                    <a:pt x="3026" y="122"/>
                  </a:lnTo>
                  <a:close/>
                  <a:moveTo>
                    <a:pt x="3068" y="122"/>
                  </a:moveTo>
                  <a:lnTo>
                    <a:pt x="3066" y="125"/>
                  </a:lnTo>
                  <a:lnTo>
                    <a:pt x="3070" y="123"/>
                  </a:lnTo>
                  <a:lnTo>
                    <a:pt x="3072" y="125"/>
                  </a:lnTo>
                  <a:lnTo>
                    <a:pt x="3068" y="122"/>
                  </a:lnTo>
                  <a:close/>
                  <a:moveTo>
                    <a:pt x="2983" y="122"/>
                  </a:moveTo>
                  <a:lnTo>
                    <a:pt x="2982" y="125"/>
                  </a:lnTo>
                  <a:lnTo>
                    <a:pt x="2983" y="123"/>
                  </a:lnTo>
                  <a:lnTo>
                    <a:pt x="2985" y="125"/>
                  </a:lnTo>
                  <a:lnTo>
                    <a:pt x="2983" y="122"/>
                  </a:lnTo>
                  <a:close/>
                  <a:moveTo>
                    <a:pt x="3112" y="120"/>
                  </a:moveTo>
                  <a:lnTo>
                    <a:pt x="3110" y="122"/>
                  </a:lnTo>
                  <a:lnTo>
                    <a:pt x="3112" y="122"/>
                  </a:lnTo>
                  <a:lnTo>
                    <a:pt x="3114" y="122"/>
                  </a:lnTo>
                  <a:lnTo>
                    <a:pt x="3112" y="120"/>
                  </a:lnTo>
                  <a:close/>
                  <a:moveTo>
                    <a:pt x="2941" y="118"/>
                  </a:moveTo>
                  <a:lnTo>
                    <a:pt x="2939" y="120"/>
                  </a:lnTo>
                  <a:lnTo>
                    <a:pt x="2941" y="120"/>
                  </a:lnTo>
                  <a:lnTo>
                    <a:pt x="2943" y="120"/>
                  </a:lnTo>
                  <a:lnTo>
                    <a:pt x="2941" y="118"/>
                  </a:lnTo>
                  <a:close/>
                  <a:moveTo>
                    <a:pt x="72" y="85"/>
                  </a:moveTo>
                  <a:lnTo>
                    <a:pt x="77" y="87"/>
                  </a:lnTo>
                  <a:lnTo>
                    <a:pt x="83" y="88"/>
                  </a:lnTo>
                  <a:lnTo>
                    <a:pt x="85" y="94"/>
                  </a:lnTo>
                  <a:lnTo>
                    <a:pt x="87" y="99"/>
                  </a:lnTo>
                  <a:lnTo>
                    <a:pt x="87" y="101"/>
                  </a:lnTo>
                  <a:lnTo>
                    <a:pt x="90" y="101"/>
                  </a:lnTo>
                  <a:lnTo>
                    <a:pt x="92" y="103"/>
                  </a:lnTo>
                  <a:lnTo>
                    <a:pt x="96" y="101"/>
                  </a:lnTo>
                  <a:lnTo>
                    <a:pt x="99" y="101"/>
                  </a:lnTo>
                  <a:lnTo>
                    <a:pt x="99" y="99"/>
                  </a:lnTo>
                  <a:lnTo>
                    <a:pt x="101" y="94"/>
                  </a:lnTo>
                  <a:lnTo>
                    <a:pt x="103" y="88"/>
                  </a:lnTo>
                  <a:lnTo>
                    <a:pt x="109" y="87"/>
                  </a:lnTo>
                  <a:lnTo>
                    <a:pt x="114" y="85"/>
                  </a:lnTo>
                  <a:lnTo>
                    <a:pt x="120" y="87"/>
                  </a:lnTo>
                  <a:lnTo>
                    <a:pt x="125" y="88"/>
                  </a:lnTo>
                  <a:lnTo>
                    <a:pt x="129" y="94"/>
                  </a:lnTo>
                  <a:lnTo>
                    <a:pt x="129" y="99"/>
                  </a:lnTo>
                  <a:lnTo>
                    <a:pt x="129" y="101"/>
                  </a:lnTo>
                  <a:lnTo>
                    <a:pt x="133" y="101"/>
                  </a:lnTo>
                  <a:lnTo>
                    <a:pt x="136" y="103"/>
                  </a:lnTo>
                  <a:lnTo>
                    <a:pt x="138" y="101"/>
                  </a:lnTo>
                  <a:lnTo>
                    <a:pt x="142" y="101"/>
                  </a:lnTo>
                  <a:lnTo>
                    <a:pt x="142" y="99"/>
                  </a:lnTo>
                  <a:lnTo>
                    <a:pt x="144" y="94"/>
                  </a:lnTo>
                  <a:lnTo>
                    <a:pt x="147" y="88"/>
                  </a:lnTo>
                  <a:lnTo>
                    <a:pt x="151" y="87"/>
                  </a:lnTo>
                  <a:lnTo>
                    <a:pt x="156" y="85"/>
                  </a:lnTo>
                  <a:lnTo>
                    <a:pt x="162" y="87"/>
                  </a:lnTo>
                  <a:lnTo>
                    <a:pt x="167" y="88"/>
                  </a:lnTo>
                  <a:lnTo>
                    <a:pt x="171" y="94"/>
                  </a:lnTo>
                  <a:lnTo>
                    <a:pt x="171" y="99"/>
                  </a:lnTo>
                  <a:lnTo>
                    <a:pt x="171" y="101"/>
                  </a:lnTo>
                  <a:lnTo>
                    <a:pt x="175" y="101"/>
                  </a:lnTo>
                  <a:lnTo>
                    <a:pt x="178" y="103"/>
                  </a:lnTo>
                  <a:lnTo>
                    <a:pt x="182" y="101"/>
                  </a:lnTo>
                  <a:lnTo>
                    <a:pt x="186" y="101"/>
                  </a:lnTo>
                  <a:lnTo>
                    <a:pt x="184" y="99"/>
                  </a:lnTo>
                  <a:lnTo>
                    <a:pt x="186" y="94"/>
                  </a:lnTo>
                  <a:lnTo>
                    <a:pt x="189" y="88"/>
                  </a:lnTo>
                  <a:lnTo>
                    <a:pt x="193" y="87"/>
                  </a:lnTo>
                  <a:lnTo>
                    <a:pt x="200" y="85"/>
                  </a:lnTo>
                  <a:lnTo>
                    <a:pt x="206" y="87"/>
                  </a:lnTo>
                  <a:lnTo>
                    <a:pt x="210" y="88"/>
                  </a:lnTo>
                  <a:lnTo>
                    <a:pt x="213" y="94"/>
                  </a:lnTo>
                  <a:lnTo>
                    <a:pt x="215" y="99"/>
                  </a:lnTo>
                  <a:lnTo>
                    <a:pt x="215" y="101"/>
                  </a:lnTo>
                  <a:lnTo>
                    <a:pt x="217" y="101"/>
                  </a:lnTo>
                  <a:lnTo>
                    <a:pt x="221" y="103"/>
                  </a:lnTo>
                  <a:lnTo>
                    <a:pt x="224" y="101"/>
                  </a:lnTo>
                  <a:lnTo>
                    <a:pt x="228" y="101"/>
                  </a:lnTo>
                  <a:lnTo>
                    <a:pt x="228" y="99"/>
                  </a:lnTo>
                  <a:lnTo>
                    <a:pt x="228" y="94"/>
                  </a:lnTo>
                  <a:lnTo>
                    <a:pt x="232" y="88"/>
                  </a:lnTo>
                  <a:lnTo>
                    <a:pt x="237" y="87"/>
                  </a:lnTo>
                  <a:lnTo>
                    <a:pt x="243" y="85"/>
                  </a:lnTo>
                  <a:lnTo>
                    <a:pt x="248" y="87"/>
                  </a:lnTo>
                  <a:lnTo>
                    <a:pt x="254" y="88"/>
                  </a:lnTo>
                  <a:lnTo>
                    <a:pt x="256" y="94"/>
                  </a:lnTo>
                  <a:lnTo>
                    <a:pt x="257" y="99"/>
                  </a:lnTo>
                  <a:lnTo>
                    <a:pt x="257" y="101"/>
                  </a:lnTo>
                  <a:lnTo>
                    <a:pt x="261" y="101"/>
                  </a:lnTo>
                  <a:lnTo>
                    <a:pt x="263" y="103"/>
                  </a:lnTo>
                  <a:lnTo>
                    <a:pt x="267" y="101"/>
                  </a:lnTo>
                  <a:lnTo>
                    <a:pt x="270" y="101"/>
                  </a:lnTo>
                  <a:lnTo>
                    <a:pt x="270" y="99"/>
                  </a:lnTo>
                  <a:lnTo>
                    <a:pt x="272" y="94"/>
                  </a:lnTo>
                  <a:lnTo>
                    <a:pt x="274" y="88"/>
                  </a:lnTo>
                  <a:lnTo>
                    <a:pt x="279" y="87"/>
                  </a:lnTo>
                  <a:lnTo>
                    <a:pt x="285" y="85"/>
                  </a:lnTo>
                  <a:lnTo>
                    <a:pt x="290" y="87"/>
                  </a:lnTo>
                  <a:lnTo>
                    <a:pt x="296" y="88"/>
                  </a:lnTo>
                  <a:lnTo>
                    <a:pt x="300" y="94"/>
                  </a:lnTo>
                  <a:lnTo>
                    <a:pt x="300" y="99"/>
                  </a:lnTo>
                  <a:lnTo>
                    <a:pt x="300" y="101"/>
                  </a:lnTo>
                  <a:lnTo>
                    <a:pt x="303" y="101"/>
                  </a:lnTo>
                  <a:lnTo>
                    <a:pt x="307" y="103"/>
                  </a:lnTo>
                  <a:lnTo>
                    <a:pt x="311" y="101"/>
                  </a:lnTo>
                  <a:lnTo>
                    <a:pt x="314" y="101"/>
                  </a:lnTo>
                  <a:lnTo>
                    <a:pt x="314" y="99"/>
                  </a:lnTo>
                  <a:lnTo>
                    <a:pt x="316" y="94"/>
                  </a:lnTo>
                  <a:lnTo>
                    <a:pt x="318" y="88"/>
                  </a:lnTo>
                  <a:lnTo>
                    <a:pt x="324" y="87"/>
                  </a:lnTo>
                  <a:lnTo>
                    <a:pt x="329" y="85"/>
                  </a:lnTo>
                  <a:lnTo>
                    <a:pt x="335" y="87"/>
                  </a:lnTo>
                  <a:lnTo>
                    <a:pt x="340" y="88"/>
                  </a:lnTo>
                  <a:lnTo>
                    <a:pt x="344" y="94"/>
                  </a:lnTo>
                  <a:lnTo>
                    <a:pt x="344" y="99"/>
                  </a:lnTo>
                  <a:lnTo>
                    <a:pt x="344" y="101"/>
                  </a:lnTo>
                  <a:lnTo>
                    <a:pt x="347" y="101"/>
                  </a:lnTo>
                  <a:lnTo>
                    <a:pt x="351" y="103"/>
                  </a:lnTo>
                  <a:lnTo>
                    <a:pt x="353" y="101"/>
                  </a:lnTo>
                  <a:lnTo>
                    <a:pt x="357" y="101"/>
                  </a:lnTo>
                  <a:lnTo>
                    <a:pt x="357" y="99"/>
                  </a:lnTo>
                  <a:lnTo>
                    <a:pt x="358" y="94"/>
                  </a:lnTo>
                  <a:lnTo>
                    <a:pt x="362" y="88"/>
                  </a:lnTo>
                  <a:lnTo>
                    <a:pt x="366" y="87"/>
                  </a:lnTo>
                  <a:lnTo>
                    <a:pt x="371" y="85"/>
                  </a:lnTo>
                  <a:lnTo>
                    <a:pt x="379" y="87"/>
                  </a:lnTo>
                  <a:lnTo>
                    <a:pt x="382" y="88"/>
                  </a:lnTo>
                  <a:lnTo>
                    <a:pt x="386" y="94"/>
                  </a:lnTo>
                  <a:lnTo>
                    <a:pt x="388" y="99"/>
                  </a:lnTo>
                  <a:lnTo>
                    <a:pt x="386" y="101"/>
                  </a:lnTo>
                  <a:lnTo>
                    <a:pt x="390" y="101"/>
                  </a:lnTo>
                  <a:lnTo>
                    <a:pt x="393" y="103"/>
                  </a:lnTo>
                  <a:lnTo>
                    <a:pt x="397" y="101"/>
                  </a:lnTo>
                  <a:lnTo>
                    <a:pt x="401" y="101"/>
                  </a:lnTo>
                  <a:lnTo>
                    <a:pt x="401" y="99"/>
                  </a:lnTo>
                  <a:lnTo>
                    <a:pt x="401" y="94"/>
                  </a:lnTo>
                  <a:lnTo>
                    <a:pt x="404" y="88"/>
                  </a:lnTo>
                  <a:lnTo>
                    <a:pt x="410" y="87"/>
                  </a:lnTo>
                  <a:lnTo>
                    <a:pt x="415" y="85"/>
                  </a:lnTo>
                  <a:lnTo>
                    <a:pt x="421" y="87"/>
                  </a:lnTo>
                  <a:lnTo>
                    <a:pt x="425" y="88"/>
                  </a:lnTo>
                  <a:lnTo>
                    <a:pt x="428" y="94"/>
                  </a:lnTo>
                  <a:lnTo>
                    <a:pt x="430" y="99"/>
                  </a:lnTo>
                  <a:lnTo>
                    <a:pt x="430" y="101"/>
                  </a:lnTo>
                  <a:lnTo>
                    <a:pt x="434" y="101"/>
                  </a:lnTo>
                  <a:lnTo>
                    <a:pt x="436" y="103"/>
                  </a:lnTo>
                  <a:lnTo>
                    <a:pt x="439" y="101"/>
                  </a:lnTo>
                  <a:lnTo>
                    <a:pt x="443" y="101"/>
                  </a:lnTo>
                  <a:lnTo>
                    <a:pt x="443" y="99"/>
                  </a:lnTo>
                  <a:lnTo>
                    <a:pt x="445" y="94"/>
                  </a:lnTo>
                  <a:lnTo>
                    <a:pt x="448" y="88"/>
                  </a:lnTo>
                  <a:lnTo>
                    <a:pt x="452" y="87"/>
                  </a:lnTo>
                  <a:lnTo>
                    <a:pt x="458" y="85"/>
                  </a:lnTo>
                  <a:lnTo>
                    <a:pt x="463" y="87"/>
                  </a:lnTo>
                  <a:lnTo>
                    <a:pt x="469" y="88"/>
                  </a:lnTo>
                  <a:lnTo>
                    <a:pt x="472" y="94"/>
                  </a:lnTo>
                  <a:lnTo>
                    <a:pt x="472" y="99"/>
                  </a:lnTo>
                  <a:lnTo>
                    <a:pt x="472" y="101"/>
                  </a:lnTo>
                  <a:lnTo>
                    <a:pt x="476" y="101"/>
                  </a:lnTo>
                  <a:lnTo>
                    <a:pt x="480" y="103"/>
                  </a:lnTo>
                  <a:lnTo>
                    <a:pt x="483" y="101"/>
                  </a:lnTo>
                  <a:lnTo>
                    <a:pt x="485" y="101"/>
                  </a:lnTo>
                  <a:lnTo>
                    <a:pt x="485" y="99"/>
                  </a:lnTo>
                  <a:lnTo>
                    <a:pt x="487" y="94"/>
                  </a:lnTo>
                  <a:lnTo>
                    <a:pt x="491" y="88"/>
                  </a:lnTo>
                  <a:lnTo>
                    <a:pt x="494" y="87"/>
                  </a:lnTo>
                  <a:lnTo>
                    <a:pt x="500" y="85"/>
                  </a:lnTo>
                  <a:lnTo>
                    <a:pt x="507" y="87"/>
                  </a:lnTo>
                  <a:lnTo>
                    <a:pt x="511" y="88"/>
                  </a:lnTo>
                  <a:lnTo>
                    <a:pt x="515" y="94"/>
                  </a:lnTo>
                  <a:lnTo>
                    <a:pt x="516" y="99"/>
                  </a:lnTo>
                  <a:lnTo>
                    <a:pt x="516" y="101"/>
                  </a:lnTo>
                  <a:lnTo>
                    <a:pt x="518" y="101"/>
                  </a:lnTo>
                  <a:lnTo>
                    <a:pt x="522" y="103"/>
                  </a:lnTo>
                  <a:lnTo>
                    <a:pt x="526" y="101"/>
                  </a:lnTo>
                  <a:lnTo>
                    <a:pt x="529" y="101"/>
                  </a:lnTo>
                  <a:lnTo>
                    <a:pt x="529" y="99"/>
                  </a:lnTo>
                  <a:lnTo>
                    <a:pt x="529" y="94"/>
                  </a:lnTo>
                  <a:lnTo>
                    <a:pt x="533" y="88"/>
                  </a:lnTo>
                  <a:lnTo>
                    <a:pt x="538" y="87"/>
                  </a:lnTo>
                  <a:lnTo>
                    <a:pt x="544" y="85"/>
                  </a:lnTo>
                  <a:lnTo>
                    <a:pt x="549" y="87"/>
                  </a:lnTo>
                  <a:lnTo>
                    <a:pt x="555" y="88"/>
                  </a:lnTo>
                  <a:lnTo>
                    <a:pt x="557" y="94"/>
                  </a:lnTo>
                  <a:lnTo>
                    <a:pt x="559" y="99"/>
                  </a:lnTo>
                  <a:lnTo>
                    <a:pt x="559" y="101"/>
                  </a:lnTo>
                  <a:lnTo>
                    <a:pt x="562" y="101"/>
                  </a:lnTo>
                  <a:lnTo>
                    <a:pt x="564" y="103"/>
                  </a:lnTo>
                  <a:lnTo>
                    <a:pt x="568" y="101"/>
                  </a:lnTo>
                  <a:lnTo>
                    <a:pt x="572" y="101"/>
                  </a:lnTo>
                  <a:lnTo>
                    <a:pt x="572" y="99"/>
                  </a:lnTo>
                  <a:lnTo>
                    <a:pt x="572" y="94"/>
                  </a:lnTo>
                  <a:lnTo>
                    <a:pt x="575" y="88"/>
                  </a:lnTo>
                  <a:lnTo>
                    <a:pt x="581" y="87"/>
                  </a:lnTo>
                  <a:lnTo>
                    <a:pt x="586" y="85"/>
                  </a:lnTo>
                  <a:lnTo>
                    <a:pt x="592" y="87"/>
                  </a:lnTo>
                  <a:lnTo>
                    <a:pt x="597" y="88"/>
                  </a:lnTo>
                  <a:lnTo>
                    <a:pt x="599" y="94"/>
                  </a:lnTo>
                  <a:lnTo>
                    <a:pt x="601" y="99"/>
                  </a:lnTo>
                  <a:lnTo>
                    <a:pt x="601" y="101"/>
                  </a:lnTo>
                  <a:lnTo>
                    <a:pt x="605" y="101"/>
                  </a:lnTo>
                  <a:lnTo>
                    <a:pt x="608" y="103"/>
                  </a:lnTo>
                  <a:lnTo>
                    <a:pt x="610" y="101"/>
                  </a:lnTo>
                  <a:lnTo>
                    <a:pt x="614" y="101"/>
                  </a:lnTo>
                  <a:lnTo>
                    <a:pt x="614" y="99"/>
                  </a:lnTo>
                  <a:lnTo>
                    <a:pt x="616" y="94"/>
                  </a:lnTo>
                  <a:lnTo>
                    <a:pt x="619" y="88"/>
                  </a:lnTo>
                  <a:lnTo>
                    <a:pt x="623" y="87"/>
                  </a:lnTo>
                  <a:lnTo>
                    <a:pt x="628" y="85"/>
                  </a:lnTo>
                  <a:lnTo>
                    <a:pt x="634" y="87"/>
                  </a:lnTo>
                  <a:lnTo>
                    <a:pt x="640" y="88"/>
                  </a:lnTo>
                  <a:lnTo>
                    <a:pt x="643" y="94"/>
                  </a:lnTo>
                  <a:lnTo>
                    <a:pt x="643" y="99"/>
                  </a:lnTo>
                  <a:lnTo>
                    <a:pt x="643" y="101"/>
                  </a:lnTo>
                  <a:lnTo>
                    <a:pt x="647" y="101"/>
                  </a:lnTo>
                  <a:lnTo>
                    <a:pt x="651" y="103"/>
                  </a:lnTo>
                  <a:lnTo>
                    <a:pt x="654" y="101"/>
                  </a:lnTo>
                  <a:lnTo>
                    <a:pt x="658" y="101"/>
                  </a:lnTo>
                  <a:lnTo>
                    <a:pt x="658" y="99"/>
                  </a:lnTo>
                  <a:lnTo>
                    <a:pt x="658" y="94"/>
                  </a:lnTo>
                  <a:lnTo>
                    <a:pt x="662" y="88"/>
                  </a:lnTo>
                  <a:lnTo>
                    <a:pt x="667" y="87"/>
                  </a:lnTo>
                  <a:lnTo>
                    <a:pt x="673" y="85"/>
                  </a:lnTo>
                  <a:lnTo>
                    <a:pt x="678" y="87"/>
                  </a:lnTo>
                  <a:lnTo>
                    <a:pt x="684" y="88"/>
                  </a:lnTo>
                  <a:lnTo>
                    <a:pt x="685" y="94"/>
                  </a:lnTo>
                  <a:lnTo>
                    <a:pt x="687" y="99"/>
                  </a:lnTo>
                  <a:lnTo>
                    <a:pt x="687" y="101"/>
                  </a:lnTo>
                  <a:lnTo>
                    <a:pt x="691" y="101"/>
                  </a:lnTo>
                  <a:lnTo>
                    <a:pt x="693" y="103"/>
                  </a:lnTo>
                  <a:lnTo>
                    <a:pt x="696" y="101"/>
                  </a:lnTo>
                  <a:lnTo>
                    <a:pt x="700" y="101"/>
                  </a:lnTo>
                  <a:lnTo>
                    <a:pt x="700" y="99"/>
                  </a:lnTo>
                  <a:lnTo>
                    <a:pt x="702" y="94"/>
                  </a:lnTo>
                  <a:lnTo>
                    <a:pt x="704" y="88"/>
                  </a:lnTo>
                  <a:lnTo>
                    <a:pt x="709" y="87"/>
                  </a:lnTo>
                  <a:lnTo>
                    <a:pt x="715" y="85"/>
                  </a:lnTo>
                  <a:lnTo>
                    <a:pt x="720" y="87"/>
                  </a:lnTo>
                  <a:lnTo>
                    <a:pt x="726" y="88"/>
                  </a:lnTo>
                  <a:lnTo>
                    <a:pt x="730" y="94"/>
                  </a:lnTo>
                  <a:lnTo>
                    <a:pt x="730" y="99"/>
                  </a:lnTo>
                  <a:lnTo>
                    <a:pt x="730" y="101"/>
                  </a:lnTo>
                  <a:lnTo>
                    <a:pt x="735" y="103"/>
                  </a:lnTo>
                  <a:lnTo>
                    <a:pt x="739" y="105"/>
                  </a:lnTo>
                  <a:lnTo>
                    <a:pt x="741" y="111"/>
                  </a:lnTo>
                  <a:lnTo>
                    <a:pt x="742" y="116"/>
                  </a:lnTo>
                  <a:lnTo>
                    <a:pt x="741" y="122"/>
                  </a:lnTo>
                  <a:lnTo>
                    <a:pt x="739" y="125"/>
                  </a:lnTo>
                  <a:lnTo>
                    <a:pt x="733" y="129"/>
                  </a:lnTo>
                  <a:lnTo>
                    <a:pt x="728" y="131"/>
                  </a:lnTo>
                  <a:lnTo>
                    <a:pt x="722" y="129"/>
                  </a:lnTo>
                  <a:lnTo>
                    <a:pt x="718" y="127"/>
                  </a:lnTo>
                  <a:lnTo>
                    <a:pt x="715" y="123"/>
                  </a:lnTo>
                  <a:lnTo>
                    <a:pt x="711" y="127"/>
                  </a:lnTo>
                  <a:lnTo>
                    <a:pt x="707" y="129"/>
                  </a:lnTo>
                  <a:lnTo>
                    <a:pt x="702" y="131"/>
                  </a:lnTo>
                  <a:lnTo>
                    <a:pt x="698" y="129"/>
                  </a:lnTo>
                  <a:lnTo>
                    <a:pt x="693" y="127"/>
                  </a:lnTo>
                  <a:lnTo>
                    <a:pt x="689" y="129"/>
                  </a:lnTo>
                  <a:lnTo>
                    <a:pt x="685" y="131"/>
                  </a:lnTo>
                  <a:lnTo>
                    <a:pt x="680" y="129"/>
                  </a:lnTo>
                  <a:lnTo>
                    <a:pt x="676" y="127"/>
                  </a:lnTo>
                  <a:lnTo>
                    <a:pt x="673" y="123"/>
                  </a:lnTo>
                  <a:lnTo>
                    <a:pt x="669" y="127"/>
                  </a:lnTo>
                  <a:lnTo>
                    <a:pt x="665" y="129"/>
                  </a:lnTo>
                  <a:lnTo>
                    <a:pt x="660" y="131"/>
                  </a:lnTo>
                  <a:lnTo>
                    <a:pt x="654" y="129"/>
                  </a:lnTo>
                  <a:lnTo>
                    <a:pt x="651" y="127"/>
                  </a:lnTo>
                  <a:lnTo>
                    <a:pt x="647" y="129"/>
                  </a:lnTo>
                  <a:lnTo>
                    <a:pt x="641" y="131"/>
                  </a:lnTo>
                  <a:lnTo>
                    <a:pt x="636" y="129"/>
                  </a:lnTo>
                  <a:lnTo>
                    <a:pt x="632" y="127"/>
                  </a:lnTo>
                  <a:lnTo>
                    <a:pt x="628" y="123"/>
                  </a:lnTo>
                  <a:lnTo>
                    <a:pt x="625" y="127"/>
                  </a:lnTo>
                  <a:lnTo>
                    <a:pt x="621" y="129"/>
                  </a:lnTo>
                  <a:lnTo>
                    <a:pt x="616" y="131"/>
                  </a:lnTo>
                  <a:lnTo>
                    <a:pt x="612" y="129"/>
                  </a:lnTo>
                  <a:lnTo>
                    <a:pt x="608" y="127"/>
                  </a:lnTo>
                  <a:lnTo>
                    <a:pt x="603" y="129"/>
                  </a:lnTo>
                  <a:lnTo>
                    <a:pt x="599" y="131"/>
                  </a:lnTo>
                  <a:lnTo>
                    <a:pt x="594" y="129"/>
                  </a:lnTo>
                  <a:lnTo>
                    <a:pt x="590" y="127"/>
                  </a:lnTo>
                  <a:lnTo>
                    <a:pt x="586" y="123"/>
                  </a:lnTo>
                  <a:lnTo>
                    <a:pt x="583" y="127"/>
                  </a:lnTo>
                  <a:lnTo>
                    <a:pt x="579" y="129"/>
                  </a:lnTo>
                  <a:lnTo>
                    <a:pt x="573" y="131"/>
                  </a:lnTo>
                  <a:lnTo>
                    <a:pt x="568" y="129"/>
                  </a:lnTo>
                  <a:lnTo>
                    <a:pt x="564" y="127"/>
                  </a:lnTo>
                  <a:lnTo>
                    <a:pt x="561" y="129"/>
                  </a:lnTo>
                  <a:lnTo>
                    <a:pt x="557" y="131"/>
                  </a:lnTo>
                  <a:lnTo>
                    <a:pt x="551" y="129"/>
                  </a:lnTo>
                  <a:lnTo>
                    <a:pt x="546" y="127"/>
                  </a:lnTo>
                  <a:lnTo>
                    <a:pt x="544" y="123"/>
                  </a:lnTo>
                  <a:lnTo>
                    <a:pt x="540" y="127"/>
                  </a:lnTo>
                  <a:lnTo>
                    <a:pt x="537" y="129"/>
                  </a:lnTo>
                  <a:lnTo>
                    <a:pt x="531" y="131"/>
                  </a:lnTo>
                  <a:lnTo>
                    <a:pt x="526" y="129"/>
                  </a:lnTo>
                  <a:lnTo>
                    <a:pt x="522" y="127"/>
                  </a:lnTo>
                  <a:lnTo>
                    <a:pt x="518" y="129"/>
                  </a:lnTo>
                  <a:lnTo>
                    <a:pt x="513" y="131"/>
                  </a:lnTo>
                  <a:lnTo>
                    <a:pt x="507" y="129"/>
                  </a:lnTo>
                  <a:lnTo>
                    <a:pt x="504" y="127"/>
                  </a:lnTo>
                  <a:lnTo>
                    <a:pt x="500" y="123"/>
                  </a:lnTo>
                  <a:lnTo>
                    <a:pt x="498" y="127"/>
                  </a:lnTo>
                  <a:lnTo>
                    <a:pt x="493" y="129"/>
                  </a:lnTo>
                  <a:lnTo>
                    <a:pt x="489" y="131"/>
                  </a:lnTo>
                  <a:lnTo>
                    <a:pt x="483" y="129"/>
                  </a:lnTo>
                  <a:lnTo>
                    <a:pt x="480" y="127"/>
                  </a:lnTo>
                  <a:lnTo>
                    <a:pt x="476" y="129"/>
                  </a:lnTo>
                  <a:lnTo>
                    <a:pt x="471" y="131"/>
                  </a:lnTo>
                  <a:lnTo>
                    <a:pt x="465" y="129"/>
                  </a:lnTo>
                  <a:lnTo>
                    <a:pt x="461" y="127"/>
                  </a:lnTo>
                  <a:lnTo>
                    <a:pt x="458" y="123"/>
                  </a:lnTo>
                  <a:lnTo>
                    <a:pt x="454" y="127"/>
                  </a:lnTo>
                  <a:lnTo>
                    <a:pt x="450" y="129"/>
                  </a:lnTo>
                  <a:lnTo>
                    <a:pt x="445" y="131"/>
                  </a:lnTo>
                  <a:lnTo>
                    <a:pt x="441" y="129"/>
                  </a:lnTo>
                  <a:lnTo>
                    <a:pt x="436" y="127"/>
                  </a:lnTo>
                  <a:lnTo>
                    <a:pt x="432" y="129"/>
                  </a:lnTo>
                  <a:lnTo>
                    <a:pt x="428" y="131"/>
                  </a:lnTo>
                  <a:lnTo>
                    <a:pt x="423" y="129"/>
                  </a:lnTo>
                  <a:lnTo>
                    <a:pt x="417" y="127"/>
                  </a:lnTo>
                  <a:lnTo>
                    <a:pt x="415" y="123"/>
                  </a:lnTo>
                  <a:lnTo>
                    <a:pt x="412" y="127"/>
                  </a:lnTo>
                  <a:lnTo>
                    <a:pt x="408" y="129"/>
                  </a:lnTo>
                  <a:lnTo>
                    <a:pt x="403" y="131"/>
                  </a:lnTo>
                  <a:lnTo>
                    <a:pt x="397" y="129"/>
                  </a:lnTo>
                  <a:lnTo>
                    <a:pt x="393" y="127"/>
                  </a:lnTo>
                  <a:lnTo>
                    <a:pt x="390" y="129"/>
                  </a:lnTo>
                  <a:lnTo>
                    <a:pt x="384" y="131"/>
                  </a:lnTo>
                  <a:lnTo>
                    <a:pt x="379" y="129"/>
                  </a:lnTo>
                  <a:lnTo>
                    <a:pt x="375" y="127"/>
                  </a:lnTo>
                  <a:lnTo>
                    <a:pt x="371" y="123"/>
                  </a:lnTo>
                  <a:lnTo>
                    <a:pt x="369" y="127"/>
                  </a:lnTo>
                  <a:lnTo>
                    <a:pt x="364" y="129"/>
                  </a:lnTo>
                  <a:lnTo>
                    <a:pt x="358" y="131"/>
                  </a:lnTo>
                  <a:lnTo>
                    <a:pt x="355" y="129"/>
                  </a:lnTo>
                  <a:lnTo>
                    <a:pt x="351" y="127"/>
                  </a:lnTo>
                  <a:lnTo>
                    <a:pt x="347" y="129"/>
                  </a:lnTo>
                  <a:lnTo>
                    <a:pt x="342" y="131"/>
                  </a:lnTo>
                  <a:lnTo>
                    <a:pt x="336" y="129"/>
                  </a:lnTo>
                  <a:lnTo>
                    <a:pt x="340" y="133"/>
                  </a:lnTo>
                  <a:lnTo>
                    <a:pt x="344" y="136"/>
                  </a:lnTo>
                  <a:lnTo>
                    <a:pt x="344" y="142"/>
                  </a:lnTo>
                  <a:lnTo>
                    <a:pt x="344" y="144"/>
                  </a:lnTo>
                  <a:lnTo>
                    <a:pt x="347" y="144"/>
                  </a:lnTo>
                  <a:lnTo>
                    <a:pt x="351" y="145"/>
                  </a:lnTo>
                  <a:lnTo>
                    <a:pt x="355" y="145"/>
                  </a:lnTo>
                  <a:lnTo>
                    <a:pt x="357" y="144"/>
                  </a:lnTo>
                  <a:lnTo>
                    <a:pt x="357" y="144"/>
                  </a:lnTo>
                  <a:lnTo>
                    <a:pt x="358" y="138"/>
                  </a:lnTo>
                  <a:lnTo>
                    <a:pt x="362" y="133"/>
                  </a:lnTo>
                  <a:lnTo>
                    <a:pt x="366" y="129"/>
                  </a:lnTo>
                  <a:lnTo>
                    <a:pt x="371" y="129"/>
                  </a:lnTo>
                  <a:lnTo>
                    <a:pt x="379" y="129"/>
                  </a:lnTo>
                  <a:lnTo>
                    <a:pt x="382" y="133"/>
                  </a:lnTo>
                  <a:lnTo>
                    <a:pt x="386" y="138"/>
                  </a:lnTo>
                  <a:lnTo>
                    <a:pt x="388" y="144"/>
                  </a:lnTo>
                  <a:lnTo>
                    <a:pt x="386" y="144"/>
                  </a:lnTo>
                  <a:lnTo>
                    <a:pt x="390" y="145"/>
                  </a:lnTo>
                  <a:lnTo>
                    <a:pt x="393" y="147"/>
                  </a:lnTo>
                  <a:lnTo>
                    <a:pt x="397" y="145"/>
                  </a:lnTo>
                  <a:lnTo>
                    <a:pt x="401" y="144"/>
                  </a:lnTo>
                  <a:lnTo>
                    <a:pt x="401" y="144"/>
                  </a:lnTo>
                  <a:lnTo>
                    <a:pt x="401" y="138"/>
                  </a:lnTo>
                  <a:lnTo>
                    <a:pt x="404" y="133"/>
                  </a:lnTo>
                  <a:lnTo>
                    <a:pt x="410" y="129"/>
                  </a:lnTo>
                  <a:lnTo>
                    <a:pt x="415" y="129"/>
                  </a:lnTo>
                  <a:lnTo>
                    <a:pt x="421" y="129"/>
                  </a:lnTo>
                  <a:lnTo>
                    <a:pt x="425" y="133"/>
                  </a:lnTo>
                  <a:lnTo>
                    <a:pt x="428" y="138"/>
                  </a:lnTo>
                  <a:lnTo>
                    <a:pt x="430" y="144"/>
                  </a:lnTo>
                  <a:lnTo>
                    <a:pt x="430" y="144"/>
                  </a:lnTo>
                  <a:lnTo>
                    <a:pt x="434" y="145"/>
                  </a:lnTo>
                  <a:lnTo>
                    <a:pt x="436" y="147"/>
                  </a:lnTo>
                  <a:lnTo>
                    <a:pt x="439" y="145"/>
                  </a:lnTo>
                  <a:lnTo>
                    <a:pt x="443" y="144"/>
                  </a:lnTo>
                  <a:lnTo>
                    <a:pt x="443" y="144"/>
                  </a:lnTo>
                  <a:lnTo>
                    <a:pt x="445" y="138"/>
                  </a:lnTo>
                  <a:lnTo>
                    <a:pt x="448" y="133"/>
                  </a:lnTo>
                  <a:lnTo>
                    <a:pt x="452" y="129"/>
                  </a:lnTo>
                  <a:lnTo>
                    <a:pt x="458" y="129"/>
                  </a:lnTo>
                  <a:lnTo>
                    <a:pt x="463" y="129"/>
                  </a:lnTo>
                  <a:lnTo>
                    <a:pt x="469" y="133"/>
                  </a:lnTo>
                  <a:lnTo>
                    <a:pt x="472" y="138"/>
                  </a:lnTo>
                  <a:lnTo>
                    <a:pt x="472" y="144"/>
                  </a:lnTo>
                  <a:lnTo>
                    <a:pt x="472" y="144"/>
                  </a:lnTo>
                  <a:lnTo>
                    <a:pt x="476" y="145"/>
                  </a:lnTo>
                  <a:lnTo>
                    <a:pt x="480" y="147"/>
                  </a:lnTo>
                  <a:lnTo>
                    <a:pt x="483" y="145"/>
                  </a:lnTo>
                  <a:lnTo>
                    <a:pt x="485" y="144"/>
                  </a:lnTo>
                  <a:lnTo>
                    <a:pt x="485" y="144"/>
                  </a:lnTo>
                  <a:lnTo>
                    <a:pt x="487" y="138"/>
                  </a:lnTo>
                  <a:lnTo>
                    <a:pt x="491" y="133"/>
                  </a:lnTo>
                  <a:lnTo>
                    <a:pt x="494" y="129"/>
                  </a:lnTo>
                  <a:lnTo>
                    <a:pt x="500" y="129"/>
                  </a:lnTo>
                  <a:lnTo>
                    <a:pt x="507" y="129"/>
                  </a:lnTo>
                  <a:lnTo>
                    <a:pt x="511" y="133"/>
                  </a:lnTo>
                  <a:lnTo>
                    <a:pt x="515" y="138"/>
                  </a:lnTo>
                  <a:lnTo>
                    <a:pt x="516" y="144"/>
                  </a:lnTo>
                  <a:lnTo>
                    <a:pt x="516" y="144"/>
                  </a:lnTo>
                  <a:lnTo>
                    <a:pt x="518" y="145"/>
                  </a:lnTo>
                  <a:lnTo>
                    <a:pt x="522" y="147"/>
                  </a:lnTo>
                  <a:lnTo>
                    <a:pt x="526" y="145"/>
                  </a:lnTo>
                  <a:lnTo>
                    <a:pt x="529" y="144"/>
                  </a:lnTo>
                  <a:lnTo>
                    <a:pt x="529" y="144"/>
                  </a:lnTo>
                  <a:lnTo>
                    <a:pt x="529" y="138"/>
                  </a:lnTo>
                  <a:lnTo>
                    <a:pt x="533" y="133"/>
                  </a:lnTo>
                  <a:lnTo>
                    <a:pt x="538" y="129"/>
                  </a:lnTo>
                  <a:lnTo>
                    <a:pt x="544" y="129"/>
                  </a:lnTo>
                  <a:lnTo>
                    <a:pt x="549" y="129"/>
                  </a:lnTo>
                  <a:lnTo>
                    <a:pt x="555" y="133"/>
                  </a:lnTo>
                  <a:lnTo>
                    <a:pt x="557" y="138"/>
                  </a:lnTo>
                  <a:lnTo>
                    <a:pt x="559" y="144"/>
                  </a:lnTo>
                  <a:lnTo>
                    <a:pt x="559" y="144"/>
                  </a:lnTo>
                  <a:lnTo>
                    <a:pt x="564" y="145"/>
                  </a:lnTo>
                  <a:lnTo>
                    <a:pt x="568" y="149"/>
                  </a:lnTo>
                  <a:lnTo>
                    <a:pt x="570" y="153"/>
                  </a:lnTo>
                  <a:lnTo>
                    <a:pt x="572" y="158"/>
                  </a:lnTo>
                  <a:lnTo>
                    <a:pt x="570" y="164"/>
                  </a:lnTo>
                  <a:lnTo>
                    <a:pt x="566" y="169"/>
                  </a:lnTo>
                  <a:lnTo>
                    <a:pt x="562" y="173"/>
                  </a:lnTo>
                  <a:lnTo>
                    <a:pt x="557" y="173"/>
                  </a:lnTo>
                  <a:lnTo>
                    <a:pt x="551" y="173"/>
                  </a:lnTo>
                  <a:lnTo>
                    <a:pt x="546" y="169"/>
                  </a:lnTo>
                  <a:lnTo>
                    <a:pt x="544" y="166"/>
                  </a:lnTo>
                  <a:lnTo>
                    <a:pt x="540" y="169"/>
                  </a:lnTo>
                  <a:lnTo>
                    <a:pt x="537" y="173"/>
                  </a:lnTo>
                  <a:lnTo>
                    <a:pt x="531" y="173"/>
                  </a:lnTo>
                  <a:lnTo>
                    <a:pt x="526" y="173"/>
                  </a:lnTo>
                  <a:lnTo>
                    <a:pt x="522" y="171"/>
                  </a:lnTo>
                  <a:lnTo>
                    <a:pt x="518" y="173"/>
                  </a:lnTo>
                  <a:lnTo>
                    <a:pt x="513" y="173"/>
                  </a:lnTo>
                  <a:lnTo>
                    <a:pt x="507" y="173"/>
                  </a:lnTo>
                  <a:lnTo>
                    <a:pt x="504" y="169"/>
                  </a:lnTo>
                  <a:lnTo>
                    <a:pt x="500" y="166"/>
                  </a:lnTo>
                  <a:lnTo>
                    <a:pt x="498" y="169"/>
                  </a:lnTo>
                  <a:lnTo>
                    <a:pt x="493" y="173"/>
                  </a:lnTo>
                  <a:lnTo>
                    <a:pt x="489" y="173"/>
                  </a:lnTo>
                  <a:lnTo>
                    <a:pt x="483" y="173"/>
                  </a:lnTo>
                  <a:lnTo>
                    <a:pt x="480" y="171"/>
                  </a:lnTo>
                  <a:lnTo>
                    <a:pt x="476" y="173"/>
                  </a:lnTo>
                  <a:lnTo>
                    <a:pt x="471" y="173"/>
                  </a:lnTo>
                  <a:lnTo>
                    <a:pt x="465" y="173"/>
                  </a:lnTo>
                  <a:lnTo>
                    <a:pt x="461" y="169"/>
                  </a:lnTo>
                  <a:lnTo>
                    <a:pt x="458" y="166"/>
                  </a:lnTo>
                  <a:lnTo>
                    <a:pt x="454" y="169"/>
                  </a:lnTo>
                  <a:lnTo>
                    <a:pt x="450" y="173"/>
                  </a:lnTo>
                  <a:lnTo>
                    <a:pt x="445" y="173"/>
                  </a:lnTo>
                  <a:lnTo>
                    <a:pt x="441" y="173"/>
                  </a:lnTo>
                  <a:lnTo>
                    <a:pt x="436" y="171"/>
                  </a:lnTo>
                  <a:lnTo>
                    <a:pt x="432" y="173"/>
                  </a:lnTo>
                  <a:lnTo>
                    <a:pt x="428" y="173"/>
                  </a:lnTo>
                  <a:lnTo>
                    <a:pt x="423" y="173"/>
                  </a:lnTo>
                  <a:lnTo>
                    <a:pt x="417" y="169"/>
                  </a:lnTo>
                  <a:lnTo>
                    <a:pt x="415" y="166"/>
                  </a:lnTo>
                  <a:lnTo>
                    <a:pt x="412" y="169"/>
                  </a:lnTo>
                  <a:lnTo>
                    <a:pt x="408" y="173"/>
                  </a:lnTo>
                  <a:lnTo>
                    <a:pt x="403" y="173"/>
                  </a:lnTo>
                  <a:lnTo>
                    <a:pt x="397" y="173"/>
                  </a:lnTo>
                  <a:lnTo>
                    <a:pt x="393" y="171"/>
                  </a:lnTo>
                  <a:lnTo>
                    <a:pt x="390" y="173"/>
                  </a:lnTo>
                  <a:lnTo>
                    <a:pt x="384" y="173"/>
                  </a:lnTo>
                  <a:lnTo>
                    <a:pt x="379" y="173"/>
                  </a:lnTo>
                  <a:lnTo>
                    <a:pt x="375" y="169"/>
                  </a:lnTo>
                  <a:lnTo>
                    <a:pt x="371" y="166"/>
                  </a:lnTo>
                  <a:lnTo>
                    <a:pt x="369" y="169"/>
                  </a:lnTo>
                  <a:lnTo>
                    <a:pt x="364" y="173"/>
                  </a:lnTo>
                  <a:lnTo>
                    <a:pt x="358" y="173"/>
                  </a:lnTo>
                  <a:lnTo>
                    <a:pt x="355" y="173"/>
                  </a:lnTo>
                  <a:lnTo>
                    <a:pt x="349" y="169"/>
                  </a:lnTo>
                  <a:lnTo>
                    <a:pt x="346" y="171"/>
                  </a:lnTo>
                  <a:lnTo>
                    <a:pt x="342" y="173"/>
                  </a:lnTo>
                  <a:lnTo>
                    <a:pt x="336" y="171"/>
                  </a:lnTo>
                  <a:lnTo>
                    <a:pt x="333" y="169"/>
                  </a:lnTo>
                  <a:lnTo>
                    <a:pt x="329" y="166"/>
                  </a:lnTo>
                  <a:lnTo>
                    <a:pt x="325" y="169"/>
                  </a:lnTo>
                  <a:lnTo>
                    <a:pt x="322" y="171"/>
                  </a:lnTo>
                  <a:lnTo>
                    <a:pt x="316" y="173"/>
                  </a:lnTo>
                  <a:lnTo>
                    <a:pt x="311" y="171"/>
                  </a:lnTo>
                  <a:lnTo>
                    <a:pt x="307" y="169"/>
                  </a:lnTo>
                  <a:lnTo>
                    <a:pt x="303" y="171"/>
                  </a:lnTo>
                  <a:lnTo>
                    <a:pt x="298" y="173"/>
                  </a:lnTo>
                  <a:lnTo>
                    <a:pt x="292" y="171"/>
                  </a:lnTo>
                  <a:lnTo>
                    <a:pt x="289" y="169"/>
                  </a:lnTo>
                  <a:lnTo>
                    <a:pt x="285" y="166"/>
                  </a:lnTo>
                  <a:lnTo>
                    <a:pt x="281" y="169"/>
                  </a:lnTo>
                  <a:lnTo>
                    <a:pt x="278" y="171"/>
                  </a:lnTo>
                  <a:lnTo>
                    <a:pt x="272" y="173"/>
                  </a:lnTo>
                  <a:lnTo>
                    <a:pt x="267" y="171"/>
                  </a:lnTo>
                  <a:lnTo>
                    <a:pt x="261" y="167"/>
                  </a:lnTo>
                  <a:lnTo>
                    <a:pt x="259" y="169"/>
                  </a:lnTo>
                  <a:lnTo>
                    <a:pt x="256" y="169"/>
                  </a:lnTo>
                  <a:lnTo>
                    <a:pt x="250" y="169"/>
                  </a:lnTo>
                  <a:lnTo>
                    <a:pt x="245" y="166"/>
                  </a:lnTo>
                  <a:lnTo>
                    <a:pt x="243" y="162"/>
                  </a:lnTo>
                  <a:lnTo>
                    <a:pt x="239" y="166"/>
                  </a:lnTo>
                  <a:lnTo>
                    <a:pt x="235" y="169"/>
                  </a:lnTo>
                  <a:lnTo>
                    <a:pt x="230" y="169"/>
                  </a:lnTo>
                  <a:lnTo>
                    <a:pt x="224" y="169"/>
                  </a:lnTo>
                  <a:lnTo>
                    <a:pt x="221" y="167"/>
                  </a:lnTo>
                  <a:lnTo>
                    <a:pt x="217" y="169"/>
                  </a:lnTo>
                  <a:lnTo>
                    <a:pt x="212" y="169"/>
                  </a:lnTo>
                  <a:lnTo>
                    <a:pt x="208" y="169"/>
                  </a:lnTo>
                  <a:lnTo>
                    <a:pt x="202" y="166"/>
                  </a:lnTo>
                  <a:lnTo>
                    <a:pt x="200" y="162"/>
                  </a:lnTo>
                  <a:lnTo>
                    <a:pt x="197" y="166"/>
                  </a:lnTo>
                  <a:lnTo>
                    <a:pt x="191" y="169"/>
                  </a:lnTo>
                  <a:lnTo>
                    <a:pt x="188" y="169"/>
                  </a:lnTo>
                  <a:lnTo>
                    <a:pt x="182" y="169"/>
                  </a:lnTo>
                  <a:lnTo>
                    <a:pt x="178" y="167"/>
                  </a:lnTo>
                  <a:lnTo>
                    <a:pt x="177" y="171"/>
                  </a:lnTo>
                  <a:lnTo>
                    <a:pt x="173" y="173"/>
                  </a:lnTo>
                  <a:lnTo>
                    <a:pt x="167" y="173"/>
                  </a:lnTo>
                  <a:lnTo>
                    <a:pt x="162" y="173"/>
                  </a:lnTo>
                  <a:lnTo>
                    <a:pt x="158" y="169"/>
                  </a:lnTo>
                  <a:lnTo>
                    <a:pt x="155" y="166"/>
                  </a:lnTo>
                  <a:lnTo>
                    <a:pt x="151" y="169"/>
                  </a:lnTo>
                  <a:lnTo>
                    <a:pt x="147" y="173"/>
                  </a:lnTo>
                  <a:lnTo>
                    <a:pt x="142" y="173"/>
                  </a:lnTo>
                  <a:lnTo>
                    <a:pt x="136" y="173"/>
                  </a:lnTo>
                  <a:lnTo>
                    <a:pt x="133" y="169"/>
                  </a:lnTo>
                  <a:lnTo>
                    <a:pt x="129" y="173"/>
                  </a:lnTo>
                  <a:lnTo>
                    <a:pt x="123" y="173"/>
                  </a:lnTo>
                  <a:lnTo>
                    <a:pt x="118" y="173"/>
                  </a:lnTo>
                  <a:lnTo>
                    <a:pt x="114" y="169"/>
                  </a:lnTo>
                  <a:lnTo>
                    <a:pt x="110" y="166"/>
                  </a:lnTo>
                  <a:lnTo>
                    <a:pt x="107" y="169"/>
                  </a:lnTo>
                  <a:lnTo>
                    <a:pt x="103" y="173"/>
                  </a:lnTo>
                  <a:lnTo>
                    <a:pt x="98" y="173"/>
                  </a:lnTo>
                  <a:lnTo>
                    <a:pt x="94" y="173"/>
                  </a:lnTo>
                  <a:lnTo>
                    <a:pt x="88" y="171"/>
                  </a:lnTo>
                  <a:lnTo>
                    <a:pt x="85" y="173"/>
                  </a:lnTo>
                  <a:lnTo>
                    <a:pt x="81" y="173"/>
                  </a:lnTo>
                  <a:lnTo>
                    <a:pt x="76" y="173"/>
                  </a:lnTo>
                  <a:lnTo>
                    <a:pt x="70" y="169"/>
                  </a:lnTo>
                  <a:lnTo>
                    <a:pt x="68" y="166"/>
                  </a:lnTo>
                  <a:lnTo>
                    <a:pt x="65" y="169"/>
                  </a:lnTo>
                  <a:lnTo>
                    <a:pt x="61" y="173"/>
                  </a:lnTo>
                  <a:lnTo>
                    <a:pt x="55" y="173"/>
                  </a:lnTo>
                  <a:lnTo>
                    <a:pt x="50" y="173"/>
                  </a:lnTo>
                  <a:lnTo>
                    <a:pt x="44" y="169"/>
                  </a:lnTo>
                  <a:lnTo>
                    <a:pt x="41" y="164"/>
                  </a:lnTo>
                  <a:lnTo>
                    <a:pt x="41" y="158"/>
                  </a:lnTo>
                  <a:lnTo>
                    <a:pt x="41" y="153"/>
                  </a:lnTo>
                  <a:lnTo>
                    <a:pt x="44" y="149"/>
                  </a:lnTo>
                  <a:lnTo>
                    <a:pt x="48" y="145"/>
                  </a:lnTo>
                  <a:lnTo>
                    <a:pt x="54" y="144"/>
                  </a:lnTo>
                  <a:lnTo>
                    <a:pt x="54" y="144"/>
                  </a:lnTo>
                  <a:lnTo>
                    <a:pt x="54" y="138"/>
                  </a:lnTo>
                  <a:lnTo>
                    <a:pt x="57" y="133"/>
                  </a:lnTo>
                  <a:lnTo>
                    <a:pt x="61" y="131"/>
                  </a:lnTo>
                  <a:lnTo>
                    <a:pt x="59" y="131"/>
                  </a:lnTo>
                  <a:lnTo>
                    <a:pt x="54" y="129"/>
                  </a:lnTo>
                  <a:lnTo>
                    <a:pt x="48" y="125"/>
                  </a:lnTo>
                  <a:lnTo>
                    <a:pt x="44" y="122"/>
                  </a:lnTo>
                  <a:lnTo>
                    <a:pt x="44" y="116"/>
                  </a:lnTo>
                  <a:lnTo>
                    <a:pt x="44" y="111"/>
                  </a:lnTo>
                  <a:lnTo>
                    <a:pt x="48" y="105"/>
                  </a:lnTo>
                  <a:lnTo>
                    <a:pt x="52" y="103"/>
                  </a:lnTo>
                  <a:lnTo>
                    <a:pt x="57" y="101"/>
                  </a:lnTo>
                  <a:lnTo>
                    <a:pt x="57" y="99"/>
                  </a:lnTo>
                  <a:lnTo>
                    <a:pt x="57" y="94"/>
                  </a:lnTo>
                  <a:lnTo>
                    <a:pt x="61" y="88"/>
                  </a:lnTo>
                  <a:lnTo>
                    <a:pt x="66" y="87"/>
                  </a:lnTo>
                  <a:lnTo>
                    <a:pt x="72" y="85"/>
                  </a:lnTo>
                  <a:close/>
                  <a:moveTo>
                    <a:pt x="3988" y="83"/>
                  </a:moveTo>
                  <a:lnTo>
                    <a:pt x="3985" y="87"/>
                  </a:lnTo>
                  <a:lnTo>
                    <a:pt x="3979" y="87"/>
                  </a:lnTo>
                  <a:lnTo>
                    <a:pt x="3977" y="87"/>
                  </a:lnTo>
                  <a:lnTo>
                    <a:pt x="3979" y="90"/>
                  </a:lnTo>
                  <a:lnTo>
                    <a:pt x="3981" y="94"/>
                  </a:lnTo>
                  <a:lnTo>
                    <a:pt x="3983" y="98"/>
                  </a:lnTo>
                  <a:lnTo>
                    <a:pt x="3983" y="98"/>
                  </a:lnTo>
                  <a:lnTo>
                    <a:pt x="3985" y="99"/>
                  </a:lnTo>
                  <a:lnTo>
                    <a:pt x="3988" y="101"/>
                  </a:lnTo>
                  <a:lnTo>
                    <a:pt x="3992" y="99"/>
                  </a:lnTo>
                  <a:lnTo>
                    <a:pt x="3996" y="98"/>
                  </a:lnTo>
                  <a:lnTo>
                    <a:pt x="3996" y="98"/>
                  </a:lnTo>
                  <a:lnTo>
                    <a:pt x="3996" y="94"/>
                  </a:lnTo>
                  <a:lnTo>
                    <a:pt x="3997" y="90"/>
                  </a:lnTo>
                  <a:lnTo>
                    <a:pt x="3999" y="87"/>
                  </a:lnTo>
                  <a:lnTo>
                    <a:pt x="3997" y="87"/>
                  </a:lnTo>
                  <a:lnTo>
                    <a:pt x="3992" y="87"/>
                  </a:lnTo>
                  <a:lnTo>
                    <a:pt x="3988" y="83"/>
                  </a:lnTo>
                  <a:close/>
                  <a:moveTo>
                    <a:pt x="3904" y="83"/>
                  </a:moveTo>
                  <a:lnTo>
                    <a:pt x="3898" y="87"/>
                  </a:lnTo>
                  <a:lnTo>
                    <a:pt x="3895" y="87"/>
                  </a:lnTo>
                  <a:lnTo>
                    <a:pt x="3893" y="87"/>
                  </a:lnTo>
                  <a:lnTo>
                    <a:pt x="3895" y="90"/>
                  </a:lnTo>
                  <a:lnTo>
                    <a:pt x="3896" y="94"/>
                  </a:lnTo>
                  <a:lnTo>
                    <a:pt x="3896" y="98"/>
                  </a:lnTo>
                  <a:lnTo>
                    <a:pt x="3896" y="98"/>
                  </a:lnTo>
                  <a:lnTo>
                    <a:pt x="3900" y="99"/>
                  </a:lnTo>
                  <a:lnTo>
                    <a:pt x="3904" y="101"/>
                  </a:lnTo>
                  <a:lnTo>
                    <a:pt x="3906" y="99"/>
                  </a:lnTo>
                  <a:lnTo>
                    <a:pt x="3909" y="98"/>
                  </a:lnTo>
                  <a:lnTo>
                    <a:pt x="3909" y="98"/>
                  </a:lnTo>
                  <a:lnTo>
                    <a:pt x="3909" y="94"/>
                  </a:lnTo>
                  <a:lnTo>
                    <a:pt x="3911" y="90"/>
                  </a:lnTo>
                  <a:lnTo>
                    <a:pt x="3915" y="87"/>
                  </a:lnTo>
                  <a:lnTo>
                    <a:pt x="3911" y="87"/>
                  </a:lnTo>
                  <a:lnTo>
                    <a:pt x="3907" y="87"/>
                  </a:lnTo>
                  <a:lnTo>
                    <a:pt x="3904" y="83"/>
                  </a:lnTo>
                  <a:close/>
                  <a:moveTo>
                    <a:pt x="3773" y="83"/>
                  </a:moveTo>
                  <a:lnTo>
                    <a:pt x="3770" y="87"/>
                  </a:lnTo>
                  <a:lnTo>
                    <a:pt x="3766" y="87"/>
                  </a:lnTo>
                  <a:lnTo>
                    <a:pt x="3762" y="87"/>
                  </a:lnTo>
                  <a:lnTo>
                    <a:pt x="3766" y="90"/>
                  </a:lnTo>
                  <a:lnTo>
                    <a:pt x="3768" y="94"/>
                  </a:lnTo>
                  <a:lnTo>
                    <a:pt x="3768" y="98"/>
                  </a:lnTo>
                  <a:lnTo>
                    <a:pt x="3768" y="98"/>
                  </a:lnTo>
                  <a:lnTo>
                    <a:pt x="3771" y="99"/>
                  </a:lnTo>
                  <a:lnTo>
                    <a:pt x="3773" y="101"/>
                  </a:lnTo>
                  <a:lnTo>
                    <a:pt x="3777" y="99"/>
                  </a:lnTo>
                  <a:lnTo>
                    <a:pt x="3781" y="98"/>
                  </a:lnTo>
                  <a:lnTo>
                    <a:pt x="3781" y="98"/>
                  </a:lnTo>
                  <a:lnTo>
                    <a:pt x="3781" y="94"/>
                  </a:lnTo>
                  <a:lnTo>
                    <a:pt x="3782" y="90"/>
                  </a:lnTo>
                  <a:lnTo>
                    <a:pt x="3786" y="87"/>
                  </a:lnTo>
                  <a:lnTo>
                    <a:pt x="3782" y="87"/>
                  </a:lnTo>
                  <a:lnTo>
                    <a:pt x="3779" y="87"/>
                  </a:lnTo>
                  <a:lnTo>
                    <a:pt x="3773" y="83"/>
                  </a:lnTo>
                  <a:close/>
                  <a:moveTo>
                    <a:pt x="3689" y="83"/>
                  </a:moveTo>
                  <a:lnTo>
                    <a:pt x="3685" y="87"/>
                  </a:lnTo>
                  <a:lnTo>
                    <a:pt x="3680" y="87"/>
                  </a:lnTo>
                  <a:lnTo>
                    <a:pt x="3678" y="87"/>
                  </a:lnTo>
                  <a:lnTo>
                    <a:pt x="3680" y="90"/>
                  </a:lnTo>
                  <a:lnTo>
                    <a:pt x="3681" y="94"/>
                  </a:lnTo>
                  <a:lnTo>
                    <a:pt x="3683" y="98"/>
                  </a:lnTo>
                  <a:lnTo>
                    <a:pt x="3683" y="98"/>
                  </a:lnTo>
                  <a:lnTo>
                    <a:pt x="3685" y="99"/>
                  </a:lnTo>
                  <a:lnTo>
                    <a:pt x="3689" y="101"/>
                  </a:lnTo>
                  <a:lnTo>
                    <a:pt x="3692" y="99"/>
                  </a:lnTo>
                  <a:lnTo>
                    <a:pt x="3696" y="98"/>
                  </a:lnTo>
                  <a:lnTo>
                    <a:pt x="3694" y="98"/>
                  </a:lnTo>
                  <a:lnTo>
                    <a:pt x="3696" y="94"/>
                  </a:lnTo>
                  <a:lnTo>
                    <a:pt x="3698" y="90"/>
                  </a:lnTo>
                  <a:lnTo>
                    <a:pt x="3700" y="87"/>
                  </a:lnTo>
                  <a:lnTo>
                    <a:pt x="3698" y="87"/>
                  </a:lnTo>
                  <a:lnTo>
                    <a:pt x="3692" y="87"/>
                  </a:lnTo>
                  <a:lnTo>
                    <a:pt x="3689" y="83"/>
                  </a:lnTo>
                  <a:close/>
                  <a:moveTo>
                    <a:pt x="3560" y="83"/>
                  </a:moveTo>
                  <a:lnTo>
                    <a:pt x="3557" y="87"/>
                  </a:lnTo>
                  <a:lnTo>
                    <a:pt x="3551" y="87"/>
                  </a:lnTo>
                  <a:lnTo>
                    <a:pt x="3549" y="87"/>
                  </a:lnTo>
                  <a:lnTo>
                    <a:pt x="3551" y="90"/>
                  </a:lnTo>
                  <a:lnTo>
                    <a:pt x="3553" y="94"/>
                  </a:lnTo>
                  <a:lnTo>
                    <a:pt x="3555" y="98"/>
                  </a:lnTo>
                  <a:lnTo>
                    <a:pt x="3553" y="98"/>
                  </a:lnTo>
                  <a:lnTo>
                    <a:pt x="3557" y="99"/>
                  </a:lnTo>
                  <a:lnTo>
                    <a:pt x="3560" y="101"/>
                  </a:lnTo>
                  <a:lnTo>
                    <a:pt x="3564" y="99"/>
                  </a:lnTo>
                  <a:lnTo>
                    <a:pt x="3566" y="98"/>
                  </a:lnTo>
                  <a:lnTo>
                    <a:pt x="3566" y="98"/>
                  </a:lnTo>
                  <a:lnTo>
                    <a:pt x="3568" y="94"/>
                  </a:lnTo>
                  <a:lnTo>
                    <a:pt x="3569" y="90"/>
                  </a:lnTo>
                  <a:lnTo>
                    <a:pt x="3571" y="87"/>
                  </a:lnTo>
                  <a:lnTo>
                    <a:pt x="3569" y="87"/>
                  </a:lnTo>
                  <a:lnTo>
                    <a:pt x="3564" y="87"/>
                  </a:lnTo>
                  <a:lnTo>
                    <a:pt x="3560" y="83"/>
                  </a:lnTo>
                  <a:close/>
                  <a:moveTo>
                    <a:pt x="3430" y="83"/>
                  </a:moveTo>
                  <a:lnTo>
                    <a:pt x="3426" y="87"/>
                  </a:lnTo>
                  <a:lnTo>
                    <a:pt x="3422" y="87"/>
                  </a:lnTo>
                  <a:lnTo>
                    <a:pt x="3419" y="87"/>
                  </a:lnTo>
                  <a:lnTo>
                    <a:pt x="3422" y="90"/>
                  </a:lnTo>
                  <a:lnTo>
                    <a:pt x="3424" y="94"/>
                  </a:lnTo>
                  <a:lnTo>
                    <a:pt x="3424" y="98"/>
                  </a:lnTo>
                  <a:lnTo>
                    <a:pt x="3424" y="98"/>
                  </a:lnTo>
                  <a:lnTo>
                    <a:pt x="3428" y="99"/>
                  </a:lnTo>
                  <a:lnTo>
                    <a:pt x="3430" y="101"/>
                  </a:lnTo>
                  <a:lnTo>
                    <a:pt x="3433" y="99"/>
                  </a:lnTo>
                  <a:lnTo>
                    <a:pt x="3437" y="98"/>
                  </a:lnTo>
                  <a:lnTo>
                    <a:pt x="3437" y="98"/>
                  </a:lnTo>
                  <a:lnTo>
                    <a:pt x="3437" y="94"/>
                  </a:lnTo>
                  <a:lnTo>
                    <a:pt x="3439" y="90"/>
                  </a:lnTo>
                  <a:lnTo>
                    <a:pt x="3443" y="87"/>
                  </a:lnTo>
                  <a:lnTo>
                    <a:pt x="3439" y="87"/>
                  </a:lnTo>
                  <a:lnTo>
                    <a:pt x="3433" y="87"/>
                  </a:lnTo>
                  <a:lnTo>
                    <a:pt x="3430" y="83"/>
                  </a:lnTo>
                  <a:close/>
                  <a:moveTo>
                    <a:pt x="3345" y="83"/>
                  </a:moveTo>
                  <a:lnTo>
                    <a:pt x="3342" y="87"/>
                  </a:lnTo>
                  <a:lnTo>
                    <a:pt x="3336" y="87"/>
                  </a:lnTo>
                  <a:lnTo>
                    <a:pt x="3334" y="87"/>
                  </a:lnTo>
                  <a:lnTo>
                    <a:pt x="3336" y="90"/>
                  </a:lnTo>
                  <a:lnTo>
                    <a:pt x="3338" y="94"/>
                  </a:lnTo>
                  <a:lnTo>
                    <a:pt x="3338" y="98"/>
                  </a:lnTo>
                  <a:lnTo>
                    <a:pt x="3338" y="98"/>
                  </a:lnTo>
                  <a:lnTo>
                    <a:pt x="3342" y="99"/>
                  </a:lnTo>
                  <a:lnTo>
                    <a:pt x="3345" y="101"/>
                  </a:lnTo>
                  <a:lnTo>
                    <a:pt x="3347" y="99"/>
                  </a:lnTo>
                  <a:lnTo>
                    <a:pt x="3351" y="98"/>
                  </a:lnTo>
                  <a:lnTo>
                    <a:pt x="3351" y="98"/>
                  </a:lnTo>
                  <a:lnTo>
                    <a:pt x="3353" y="94"/>
                  </a:lnTo>
                  <a:lnTo>
                    <a:pt x="3354" y="90"/>
                  </a:lnTo>
                  <a:lnTo>
                    <a:pt x="3356" y="87"/>
                  </a:lnTo>
                  <a:lnTo>
                    <a:pt x="3354" y="87"/>
                  </a:lnTo>
                  <a:lnTo>
                    <a:pt x="3349" y="87"/>
                  </a:lnTo>
                  <a:lnTo>
                    <a:pt x="3345" y="83"/>
                  </a:lnTo>
                  <a:close/>
                  <a:moveTo>
                    <a:pt x="3217" y="83"/>
                  </a:moveTo>
                  <a:lnTo>
                    <a:pt x="3211" y="87"/>
                  </a:lnTo>
                  <a:lnTo>
                    <a:pt x="3208" y="87"/>
                  </a:lnTo>
                  <a:lnTo>
                    <a:pt x="3206" y="87"/>
                  </a:lnTo>
                  <a:lnTo>
                    <a:pt x="3208" y="90"/>
                  </a:lnTo>
                  <a:lnTo>
                    <a:pt x="3209" y="94"/>
                  </a:lnTo>
                  <a:lnTo>
                    <a:pt x="3209" y="98"/>
                  </a:lnTo>
                  <a:lnTo>
                    <a:pt x="3209" y="98"/>
                  </a:lnTo>
                  <a:lnTo>
                    <a:pt x="3213" y="99"/>
                  </a:lnTo>
                  <a:lnTo>
                    <a:pt x="3217" y="101"/>
                  </a:lnTo>
                  <a:lnTo>
                    <a:pt x="3219" y="99"/>
                  </a:lnTo>
                  <a:lnTo>
                    <a:pt x="3222" y="98"/>
                  </a:lnTo>
                  <a:lnTo>
                    <a:pt x="3222" y="98"/>
                  </a:lnTo>
                  <a:lnTo>
                    <a:pt x="3224" y="94"/>
                  </a:lnTo>
                  <a:lnTo>
                    <a:pt x="3226" y="90"/>
                  </a:lnTo>
                  <a:lnTo>
                    <a:pt x="3228" y="87"/>
                  </a:lnTo>
                  <a:lnTo>
                    <a:pt x="3224" y="87"/>
                  </a:lnTo>
                  <a:lnTo>
                    <a:pt x="3220" y="87"/>
                  </a:lnTo>
                  <a:lnTo>
                    <a:pt x="3217" y="83"/>
                  </a:lnTo>
                  <a:close/>
                  <a:moveTo>
                    <a:pt x="3946" y="83"/>
                  </a:moveTo>
                  <a:lnTo>
                    <a:pt x="3942" y="87"/>
                  </a:lnTo>
                  <a:lnTo>
                    <a:pt x="3937" y="87"/>
                  </a:lnTo>
                  <a:lnTo>
                    <a:pt x="3935" y="87"/>
                  </a:lnTo>
                  <a:lnTo>
                    <a:pt x="3937" y="90"/>
                  </a:lnTo>
                  <a:lnTo>
                    <a:pt x="3939" y="94"/>
                  </a:lnTo>
                  <a:lnTo>
                    <a:pt x="3939" y="98"/>
                  </a:lnTo>
                  <a:lnTo>
                    <a:pt x="3939" y="98"/>
                  </a:lnTo>
                  <a:lnTo>
                    <a:pt x="3942" y="99"/>
                  </a:lnTo>
                  <a:lnTo>
                    <a:pt x="3946" y="101"/>
                  </a:lnTo>
                  <a:lnTo>
                    <a:pt x="3950" y="99"/>
                  </a:lnTo>
                  <a:lnTo>
                    <a:pt x="3951" y="98"/>
                  </a:lnTo>
                  <a:lnTo>
                    <a:pt x="3951" y="98"/>
                  </a:lnTo>
                  <a:lnTo>
                    <a:pt x="3953" y="94"/>
                  </a:lnTo>
                  <a:lnTo>
                    <a:pt x="3955" y="90"/>
                  </a:lnTo>
                  <a:lnTo>
                    <a:pt x="3957" y="87"/>
                  </a:lnTo>
                  <a:lnTo>
                    <a:pt x="3955" y="87"/>
                  </a:lnTo>
                  <a:lnTo>
                    <a:pt x="3950" y="87"/>
                  </a:lnTo>
                  <a:lnTo>
                    <a:pt x="3946" y="83"/>
                  </a:lnTo>
                  <a:close/>
                  <a:moveTo>
                    <a:pt x="3731" y="83"/>
                  </a:moveTo>
                  <a:lnTo>
                    <a:pt x="3727" y="87"/>
                  </a:lnTo>
                  <a:lnTo>
                    <a:pt x="3722" y="87"/>
                  </a:lnTo>
                  <a:lnTo>
                    <a:pt x="3720" y="87"/>
                  </a:lnTo>
                  <a:lnTo>
                    <a:pt x="3724" y="90"/>
                  </a:lnTo>
                  <a:lnTo>
                    <a:pt x="3724" y="94"/>
                  </a:lnTo>
                  <a:lnTo>
                    <a:pt x="3726" y="98"/>
                  </a:lnTo>
                  <a:lnTo>
                    <a:pt x="3726" y="98"/>
                  </a:lnTo>
                  <a:lnTo>
                    <a:pt x="3729" y="99"/>
                  </a:lnTo>
                  <a:lnTo>
                    <a:pt x="3731" y="101"/>
                  </a:lnTo>
                  <a:lnTo>
                    <a:pt x="3735" y="99"/>
                  </a:lnTo>
                  <a:lnTo>
                    <a:pt x="3738" y="98"/>
                  </a:lnTo>
                  <a:lnTo>
                    <a:pt x="3738" y="98"/>
                  </a:lnTo>
                  <a:lnTo>
                    <a:pt x="3738" y="94"/>
                  </a:lnTo>
                  <a:lnTo>
                    <a:pt x="3740" y="90"/>
                  </a:lnTo>
                  <a:lnTo>
                    <a:pt x="3744" y="87"/>
                  </a:lnTo>
                  <a:lnTo>
                    <a:pt x="3740" y="87"/>
                  </a:lnTo>
                  <a:lnTo>
                    <a:pt x="3735" y="87"/>
                  </a:lnTo>
                  <a:lnTo>
                    <a:pt x="3731" y="83"/>
                  </a:lnTo>
                  <a:close/>
                  <a:moveTo>
                    <a:pt x="3388" y="83"/>
                  </a:moveTo>
                  <a:lnTo>
                    <a:pt x="3384" y="87"/>
                  </a:lnTo>
                  <a:lnTo>
                    <a:pt x="3378" y="87"/>
                  </a:lnTo>
                  <a:lnTo>
                    <a:pt x="3377" y="87"/>
                  </a:lnTo>
                  <a:lnTo>
                    <a:pt x="3378" y="90"/>
                  </a:lnTo>
                  <a:lnTo>
                    <a:pt x="3380" y="94"/>
                  </a:lnTo>
                  <a:lnTo>
                    <a:pt x="3382" y="98"/>
                  </a:lnTo>
                  <a:lnTo>
                    <a:pt x="3382" y="98"/>
                  </a:lnTo>
                  <a:lnTo>
                    <a:pt x="3384" y="99"/>
                  </a:lnTo>
                  <a:lnTo>
                    <a:pt x="3388" y="101"/>
                  </a:lnTo>
                  <a:lnTo>
                    <a:pt x="3391" y="99"/>
                  </a:lnTo>
                  <a:lnTo>
                    <a:pt x="3395" y="98"/>
                  </a:lnTo>
                  <a:lnTo>
                    <a:pt x="3395" y="98"/>
                  </a:lnTo>
                  <a:lnTo>
                    <a:pt x="3395" y="94"/>
                  </a:lnTo>
                  <a:lnTo>
                    <a:pt x="3397" y="90"/>
                  </a:lnTo>
                  <a:lnTo>
                    <a:pt x="3399" y="87"/>
                  </a:lnTo>
                  <a:lnTo>
                    <a:pt x="3397" y="87"/>
                  </a:lnTo>
                  <a:lnTo>
                    <a:pt x="3391" y="87"/>
                  </a:lnTo>
                  <a:lnTo>
                    <a:pt x="3388" y="83"/>
                  </a:lnTo>
                  <a:close/>
                  <a:moveTo>
                    <a:pt x="4030" y="83"/>
                  </a:moveTo>
                  <a:lnTo>
                    <a:pt x="4027" y="87"/>
                  </a:lnTo>
                  <a:lnTo>
                    <a:pt x="4023" y="87"/>
                  </a:lnTo>
                  <a:lnTo>
                    <a:pt x="4019" y="87"/>
                  </a:lnTo>
                  <a:lnTo>
                    <a:pt x="4023" y="90"/>
                  </a:lnTo>
                  <a:lnTo>
                    <a:pt x="4025" y="94"/>
                  </a:lnTo>
                  <a:lnTo>
                    <a:pt x="4025" y="98"/>
                  </a:lnTo>
                  <a:lnTo>
                    <a:pt x="4025" y="98"/>
                  </a:lnTo>
                  <a:lnTo>
                    <a:pt x="4029" y="99"/>
                  </a:lnTo>
                  <a:lnTo>
                    <a:pt x="4030" y="101"/>
                  </a:lnTo>
                  <a:lnTo>
                    <a:pt x="4034" y="99"/>
                  </a:lnTo>
                  <a:lnTo>
                    <a:pt x="4038" y="98"/>
                  </a:lnTo>
                  <a:lnTo>
                    <a:pt x="4038" y="98"/>
                  </a:lnTo>
                  <a:lnTo>
                    <a:pt x="4038" y="94"/>
                  </a:lnTo>
                  <a:lnTo>
                    <a:pt x="4040" y="90"/>
                  </a:lnTo>
                  <a:lnTo>
                    <a:pt x="4043" y="87"/>
                  </a:lnTo>
                  <a:lnTo>
                    <a:pt x="4040" y="87"/>
                  </a:lnTo>
                  <a:lnTo>
                    <a:pt x="4036" y="87"/>
                  </a:lnTo>
                  <a:lnTo>
                    <a:pt x="4030" y="83"/>
                  </a:lnTo>
                  <a:close/>
                  <a:moveTo>
                    <a:pt x="3817" y="83"/>
                  </a:moveTo>
                  <a:lnTo>
                    <a:pt x="3812" y="87"/>
                  </a:lnTo>
                  <a:lnTo>
                    <a:pt x="3808" y="87"/>
                  </a:lnTo>
                  <a:lnTo>
                    <a:pt x="3806" y="87"/>
                  </a:lnTo>
                  <a:lnTo>
                    <a:pt x="3808" y="90"/>
                  </a:lnTo>
                  <a:lnTo>
                    <a:pt x="3810" y="94"/>
                  </a:lnTo>
                  <a:lnTo>
                    <a:pt x="3810" y="98"/>
                  </a:lnTo>
                  <a:lnTo>
                    <a:pt x="3810" y="98"/>
                  </a:lnTo>
                  <a:lnTo>
                    <a:pt x="3814" y="99"/>
                  </a:lnTo>
                  <a:lnTo>
                    <a:pt x="3817" y="101"/>
                  </a:lnTo>
                  <a:lnTo>
                    <a:pt x="3819" y="99"/>
                  </a:lnTo>
                  <a:lnTo>
                    <a:pt x="3823" y="98"/>
                  </a:lnTo>
                  <a:lnTo>
                    <a:pt x="3823" y="98"/>
                  </a:lnTo>
                  <a:lnTo>
                    <a:pt x="3825" y="94"/>
                  </a:lnTo>
                  <a:lnTo>
                    <a:pt x="3827" y="90"/>
                  </a:lnTo>
                  <a:lnTo>
                    <a:pt x="3828" y="87"/>
                  </a:lnTo>
                  <a:lnTo>
                    <a:pt x="3827" y="87"/>
                  </a:lnTo>
                  <a:lnTo>
                    <a:pt x="3821" y="87"/>
                  </a:lnTo>
                  <a:lnTo>
                    <a:pt x="3817" y="83"/>
                  </a:lnTo>
                  <a:close/>
                  <a:moveTo>
                    <a:pt x="3602" y="83"/>
                  </a:moveTo>
                  <a:lnTo>
                    <a:pt x="3599" y="87"/>
                  </a:lnTo>
                  <a:lnTo>
                    <a:pt x="3593" y="87"/>
                  </a:lnTo>
                  <a:lnTo>
                    <a:pt x="3591" y="87"/>
                  </a:lnTo>
                  <a:lnTo>
                    <a:pt x="3593" y="90"/>
                  </a:lnTo>
                  <a:lnTo>
                    <a:pt x="3595" y="94"/>
                  </a:lnTo>
                  <a:lnTo>
                    <a:pt x="3597" y="98"/>
                  </a:lnTo>
                  <a:lnTo>
                    <a:pt x="3597" y="98"/>
                  </a:lnTo>
                  <a:lnTo>
                    <a:pt x="3599" y="99"/>
                  </a:lnTo>
                  <a:lnTo>
                    <a:pt x="3602" y="101"/>
                  </a:lnTo>
                  <a:lnTo>
                    <a:pt x="3606" y="99"/>
                  </a:lnTo>
                  <a:lnTo>
                    <a:pt x="3610" y="98"/>
                  </a:lnTo>
                  <a:lnTo>
                    <a:pt x="3610" y="98"/>
                  </a:lnTo>
                  <a:lnTo>
                    <a:pt x="3610" y="94"/>
                  </a:lnTo>
                  <a:lnTo>
                    <a:pt x="3612" y="90"/>
                  </a:lnTo>
                  <a:lnTo>
                    <a:pt x="3615" y="87"/>
                  </a:lnTo>
                  <a:lnTo>
                    <a:pt x="3612" y="87"/>
                  </a:lnTo>
                  <a:lnTo>
                    <a:pt x="3606" y="87"/>
                  </a:lnTo>
                  <a:lnTo>
                    <a:pt x="3602" y="83"/>
                  </a:lnTo>
                  <a:close/>
                  <a:moveTo>
                    <a:pt x="3474" y="83"/>
                  </a:moveTo>
                  <a:lnTo>
                    <a:pt x="3468" y="87"/>
                  </a:lnTo>
                  <a:lnTo>
                    <a:pt x="3465" y="87"/>
                  </a:lnTo>
                  <a:lnTo>
                    <a:pt x="3461" y="87"/>
                  </a:lnTo>
                  <a:lnTo>
                    <a:pt x="3465" y="90"/>
                  </a:lnTo>
                  <a:lnTo>
                    <a:pt x="3467" y="94"/>
                  </a:lnTo>
                  <a:lnTo>
                    <a:pt x="3467" y="98"/>
                  </a:lnTo>
                  <a:lnTo>
                    <a:pt x="3467" y="98"/>
                  </a:lnTo>
                  <a:lnTo>
                    <a:pt x="3470" y="99"/>
                  </a:lnTo>
                  <a:lnTo>
                    <a:pt x="3474" y="101"/>
                  </a:lnTo>
                  <a:lnTo>
                    <a:pt x="3476" y="99"/>
                  </a:lnTo>
                  <a:lnTo>
                    <a:pt x="3479" y="98"/>
                  </a:lnTo>
                  <a:lnTo>
                    <a:pt x="3479" y="98"/>
                  </a:lnTo>
                  <a:lnTo>
                    <a:pt x="3479" y="94"/>
                  </a:lnTo>
                  <a:lnTo>
                    <a:pt x="3481" y="90"/>
                  </a:lnTo>
                  <a:lnTo>
                    <a:pt x="3485" y="87"/>
                  </a:lnTo>
                  <a:lnTo>
                    <a:pt x="3481" y="87"/>
                  </a:lnTo>
                  <a:lnTo>
                    <a:pt x="3478" y="87"/>
                  </a:lnTo>
                  <a:lnTo>
                    <a:pt x="3474" y="83"/>
                  </a:lnTo>
                  <a:close/>
                  <a:moveTo>
                    <a:pt x="3259" y="83"/>
                  </a:moveTo>
                  <a:lnTo>
                    <a:pt x="3255" y="87"/>
                  </a:lnTo>
                  <a:lnTo>
                    <a:pt x="3250" y="87"/>
                  </a:lnTo>
                  <a:lnTo>
                    <a:pt x="3248" y="87"/>
                  </a:lnTo>
                  <a:lnTo>
                    <a:pt x="3250" y="90"/>
                  </a:lnTo>
                  <a:lnTo>
                    <a:pt x="3252" y="94"/>
                  </a:lnTo>
                  <a:lnTo>
                    <a:pt x="3253" y="98"/>
                  </a:lnTo>
                  <a:lnTo>
                    <a:pt x="3252" y="98"/>
                  </a:lnTo>
                  <a:lnTo>
                    <a:pt x="3255" y="99"/>
                  </a:lnTo>
                  <a:lnTo>
                    <a:pt x="3259" y="101"/>
                  </a:lnTo>
                  <a:lnTo>
                    <a:pt x="3263" y="99"/>
                  </a:lnTo>
                  <a:lnTo>
                    <a:pt x="3266" y="98"/>
                  </a:lnTo>
                  <a:lnTo>
                    <a:pt x="3266" y="98"/>
                  </a:lnTo>
                  <a:lnTo>
                    <a:pt x="3266" y="94"/>
                  </a:lnTo>
                  <a:lnTo>
                    <a:pt x="3268" y="90"/>
                  </a:lnTo>
                  <a:lnTo>
                    <a:pt x="3270" y="87"/>
                  </a:lnTo>
                  <a:lnTo>
                    <a:pt x="3268" y="87"/>
                  </a:lnTo>
                  <a:lnTo>
                    <a:pt x="3263" y="87"/>
                  </a:lnTo>
                  <a:lnTo>
                    <a:pt x="3259" y="83"/>
                  </a:lnTo>
                  <a:close/>
                  <a:moveTo>
                    <a:pt x="4075" y="83"/>
                  </a:moveTo>
                  <a:lnTo>
                    <a:pt x="4071" y="87"/>
                  </a:lnTo>
                  <a:lnTo>
                    <a:pt x="4065" y="87"/>
                  </a:lnTo>
                  <a:lnTo>
                    <a:pt x="4062" y="87"/>
                  </a:lnTo>
                  <a:lnTo>
                    <a:pt x="4065" y="90"/>
                  </a:lnTo>
                  <a:lnTo>
                    <a:pt x="4067" y="94"/>
                  </a:lnTo>
                  <a:lnTo>
                    <a:pt x="4067" y="98"/>
                  </a:lnTo>
                  <a:lnTo>
                    <a:pt x="4067" y="98"/>
                  </a:lnTo>
                  <a:lnTo>
                    <a:pt x="4071" y="99"/>
                  </a:lnTo>
                  <a:lnTo>
                    <a:pt x="4075" y="101"/>
                  </a:lnTo>
                  <a:lnTo>
                    <a:pt x="4078" y="99"/>
                  </a:lnTo>
                  <a:lnTo>
                    <a:pt x="4082" y="98"/>
                  </a:lnTo>
                  <a:lnTo>
                    <a:pt x="4080" y="98"/>
                  </a:lnTo>
                  <a:lnTo>
                    <a:pt x="4082" y="94"/>
                  </a:lnTo>
                  <a:lnTo>
                    <a:pt x="4084" y="90"/>
                  </a:lnTo>
                  <a:lnTo>
                    <a:pt x="4086" y="87"/>
                  </a:lnTo>
                  <a:lnTo>
                    <a:pt x="4084" y="87"/>
                  </a:lnTo>
                  <a:lnTo>
                    <a:pt x="4078" y="87"/>
                  </a:lnTo>
                  <a:lnTo>
                    <a:pt x="4075" y="83"/>
                  </a:lnTo>
                  <a:close/>
                  <a:moveTo>
                    <a:pt x="3860" y="83"/>
                  </a:moveTo>
                  <a:lnTo>
                    <a:pt x="3856" y="87"/>
                  </a:lnTo>
                  <a:lnTo>
                    <a:pt x="3850" y="87"/>
                  </a:lnTo>
                  <a:lnTo>
                    <a:pt x="3849" y="87"/>
                  </a:lnTo>
                  <a:lnTo>
                    <a:pt x="3850" y="90"/>
                  </a:lnTo>
                  <a:lnTo>
                    <a:pt x="3852" y="94"/>
                  </a:lnTo>
                  <a:lnTo>
                    <a:pt x="3854" y="98"/>
                  </a:lnTo>
                  <a:lnTo>
                    <a:pt x="3854" y="98"/>
                  </a:lnTo>
                  <a:lnTo>
                    <a:pt x="3856" y="99"/>
                  </a:lnTo>
                  <a:lnTo>
                    <a:pt x="3860" y="101"/>
                  </a:lnTo>
                  <a:lnTo>
                    <a:pt x="3863" y="99"/>
                  </a:lnTo>
                  <a:lnTo>
                    <a:pt x="3867" y="98"/>
                  </a:lnTo>
                  <a:lnTo>
                    <a:pt x="3867" y="98"/>
                  </a:lnTo>
                  <a:lnTo>
                    <a:pt x="3867" y="94"/>
                  </a:lnTo>
                  <a:lnTo>
                    <a:pt x="3869" y="90"/>
                  </a:lnTo>
                  <a:lnTo>
                    <a:pt x="3872" y="87"/>
                  </a:lnTo>
                  <a:lnTo>
                    <a:pt x="3869" y="87"/>
                  </a:lnTo>
                  <a:lnTo>
                    <a:pt x="3863" y="87"/>
                  </a:lnTo>
                  <a:lnTo>
                    <a:pt x="3860" y="83"/>
                  </a:lnTo>
                  <a:close/>
                  <a:moveTo>
                    <a:pt x="3647" y="83"/>
                  </a:moveTo>
                  <a:lnTo>
                    <a:pt x="3641" y="87"/>
                  </a:lnTo>
                  <a:lnTo>
                    <a:pt x="3637" y="87"/>
                  </a:lnTo>
                  <a:lnTo>
                    <a:pt x="3634" y="87"/>
                  </a:lnTo>
                  <a:lnTo>
                    <a:pt x="3637" y="90"/>
                  </a:lnTo>
                  <a:lnTo>
                    <a:pt x="3639" y="94"/>
                  </a:lnTo>
                  <a:lnTo>
                    <a:pt x="3639" y="98"/>
                  </a:lnTo>
                  <a:lnTo>
                    <a:pt x="3639" y="98"/>
                  </a:lnTo>
                  <a:lnTo>
                    <a:pt x="3643" y="99"/>
                  </a:lnTo>
                  <a:lnTo>
                    <a:pt x="3647" y="101"/>
                  </a:lnTo>
                  <a:lnTo>
                    <a:pt x="3648" y="99"/>
                  </a:lnTo>
                  <a:lnTo>
                    <a:pt x="3652" y="98"/>
                  </a:lnTo>
                  <a:lnTo>
                    <a:pt x="3652" y="98"/>
                  </a:lnTo>
                  <a:lnTo>
                    <a:pt x="3654" y="94"/>
                  </a:lnTo>
                  <a:lnTo>
                    <a:pt x="3656" y="90"/>
                  </a:lnTo>
                  <a:lnTo>
                    <a:pt x="3658" y="87"/>
                  </a:lnTo>
                  <a:lnTo>
                    <a:pt x="3656" y="87"/>
                  </a:lnTo>
                  <a:lnTo>
                    <a:pt x="3650" y="87"/>
                  </a:lnTo>
                  <a:lnTo>
                    <a:pt x="3647" y="83"/>
                  </a:lnTo>
                  <a:close/>
                  <a:moveTo>
                    <a:pt x="3301" y="83"/>
                  </a:moveTo>
                  <a:lnTo>
                    <a:pt x="3298" y="87"/>
                  </a:lnTo>
                  <a:lnTo>
                    <a:pt x="3294" y="87"/>
                  </a:lnTo>
                  <a:lnTo>
                    <a:pt x="3290" y="87"/>
                  </a:lnTo>
                  <a:lnTo>
                    <a:pt x="3294" y="90"/>
                  </a:lnTo>
                  <a:lnTo>
                    <a:pt x="3296" y="94"/>
                  </a:lnTo>
                  <a:lnTo>
                    <a:pt x="3296" y="98"/>
                  </a:lnTo>
                  <a:lnTo>
                    <a:pt x="3296" y="98"/>
                  </a:lnTo>
                  <a:lnTo>
                    <a:pt x="3299" y="99"/>
                  </a:lnTo>
                  <a:lnTo>
                    <a:pt x="3301" y="101"/>
                  </a:lnTo>
                  <a:lnTo>
                    <a:pt x="3305" y="99"/>
                  </a:lnTo>
                  <a:lnTo>
                    <a:pt x="3309" y="98"/>
                  </a:lnTo>
                  <a:lnTo>
                    <a:pt x="3309" y="98"/>
                  </a:lnTo>
                  <a:lnTo>
                    <a:pt x="3309" y="94"/>
                  </a:lnTo>
                  <a:lnTo>
                    <a:pt x="3310" y="90"/>
                  </a:lnTo>
                  <a:lnTo>
                    <a:pt x="3314" y="87"/>
                  </a:lnTo>
                  <a:lnTo>
                    <a:pt x="3310" y="87"/>
                  </a:lnTo>
                  <a:lnTo>
                    <a:pt x="3307" y="87"/>
                  </a:lnTo>
                  <a:lnTo>
                    <a:pt x="3301" y="83"/>
                  </a:lnTo>
                  <a:close/>
                  <a:moveTo>
                    <a:pt x="3516" y="83"/>
                  </a:moveTo>
                  <a:lnTo>
                    <a:pt x="3512" y="87"/>
                  </a:lnTo>
                  <a:lnTo>
                    <a:pt x="3507" y="87"/>
                  </a:lnTo>
                  <a:lnTo>
                    <a:pt x="3505" y="87"/>
                  </a:lnTo>
                  <a:lnTo>
                    <a:pt x="3507" y="90"/>
                  </a:lnTo>
                  <a:lnTo>
                    <a:pt x="3509" y="94"/>
                  </a:lnTo>
                  <a:lnTo>
                    <a:pt x="3509" y="98"/>
                  </a:lnTo>
                  <a:lnTo>
                    <a:pt x="3509" y="98"/>
                  </a:lnTo>
                  <a:lnTo>
                    <a:pt x="3512" y="99"/>
                  </a:lnTo>
                  <a:lnTo>
                    <a:pt x="3516" y="101"/>
                  </a:lnTo>
                  <a:lnTo>
                    <a:pt x="3520" y="99"/>
                  </a:lnTo>
                  <a:lnTo>
                    <a:pt x="3523" y="98"/>
                  </a:lnTo>
                  <a:lnTo>
                    <a:pt x="3523" y="98"/>
                  </a:lnTo>
                  <a:lnTo>
                    <a:pt x="3525" y="94"/>
                  </a:lnTo>
                  <a:lnTo>
                    <a:pt x="3527" y="90"/>
                  </a:lnTo>
                  <a:lnTo>
                    <a:pt x="3529" y="87"/>
                  </a:lnTo>
                  <a:lnTo>
                    <a:pt x="3525" y="87"/>
                  </a:lnTo>
                  <a:lnTo>
                    <a:pt x="3522" y="87"/>
                  </a:lnTo>
                  <a:lnTo>
                    <a:pt x="3516" y="83"/>
                  </a:lnTo>
                  <a:close/>
                  <a:moveTo>
                    <a:pt x="2640" y="81"/>
                  </a:moveTo>
                  <a:lnTo>
                    <a:pt x="2645" y="83"/>
                  </a:lnTo>
                  <a:lnTo>
                    <a:pt x="2651" y="85"/>
                  </a:lnTo>
                  <a:lnTo>
                    <a:pt x="2655" y="90"/>
                  </a:lnTo>
                  <a:lnTo>
                    <a:pt x="2655" y="96"/>
                  </a:lnTo>
                  <a:lnTo>
                    <a:pt x="2655" y="98"/>
                  </a:lnTo>
                  <a:lnTo>
                    <a:pt x="2658" y="98"/>
                  </a:lnTo>
                  <a:lnTo>
                    <a:pt x="2662" y="99"/>
                  </a:lnTo>
                  <a:lnTo>
                    <a:pt x="2666" y="98"/>
                  </a:lnTo>
                  <a:lnTo>
                    <a:pt x="2669" y="98"/>
                  </a:lnTo>
                  <a:lnTo>
                    <a:pt x="2669" y="96"/>
                  </a:lnTo>
                  <a:lnTo>
                    <a:pt x="2669" y="90"/>
                  </a:lnTo>
                  <a:lnTo>
                    <a:pt x="2673" y="85"/>
                  </a:lnTo>
                  <a:lnTo>
                    <a:pt x="2678" y="83"/>
                  </a:lnTo>
                  <a:lnTo>
                    <a:pt x="2684" y="81"/>
                  </a:lnTo>
                  <a:lnTo>
                    <a:pt x="2690" y="83"/>
                  </a:lnTo>
                  <a:lnTo>
                    <a:pt x="2695" y="85"/>
                  </a:lnTo>
                  <a:lnTo>
                    <a:pt x="2697" y="90"/>
                  </a:lnTo>
                  <a:lnTo>
                    <a:pt x="2699" y="96"/>
                  </a:lnTo>
                  <a:lnTo>
                    <a:pt x="2699" y="98"/>
                  </a:lnTo>
                  <a:lnTo>
                    <a:pt x="2704" y="99"/>
                  </a:lnTo>
                  <a:lnTo>
                    <a:pt x="2708" y="101"/>
                  </a:lnTo>
                  <a:lnTo>
                    <a:pt x="2710" y="107"/>
                  </a:lnTo>
                  <a:lnTo>
                    <a:pt x="2712" y="112"/>
                  </a:lnTo>
                  <a:lnTo>
                    <a:pt x="2710" y="118"/>
                  </a:lnTo>
                  <a:lnTo>
                    <a:pt x="2706" y="122"/>
                  </a:lnTo>
                  <a:lnTo>
                    <a:pt x="2702" y="125"/>
                  </a:lnTo>
                  <a:lnTo>
                    <a:pt x="2697" y="127"/>
                  </a:lnTo>
                  <a:lnTo>
                    <a:pt x="2691" y="125"/>
                  </a:lnTo>
                  <a:lnTo>
                    <a:pt x="2686" y="123"/>
                  </a:lnTo>
                  <a:lnTo>
                    <a:pt x="2684" y="120"/>
                  </a:lnTo>
                  <a:lnTo>
                    <a:pt x="2680" y="123"/>
                  </a:lnTo>
                  <a:lnTo>
                    <a:pt x="2677" y="125"/>
                  </a:lnTo>
                  <a:lnTo>
                    <a:pt x="2671" y="127"/>
                  </a:lnTo>
                  <a:lnTo>
                    <a:pt x="2666" y="125"/>
                  </a:lnTo>
                  <a:lnTo>
                    <a:pt x="2662" y="123"/>
                  </a:lnTo>
                  <a:lnTo>
                    <a:pt x="2658" y="125"/>
                  </a:lnTo>
                  <a:lnTo>
                    <a:pt x="2653" y="127"/>
                  </a:lnTo>
                  <a:lnTo>
                    <a:pt x="2647" y="125"/>
                  </a:lnTo>
                  <a:lnTo>
                    <a:pt x="2644" y="123"/>
                  </a:lnTo>
                  <a:lnTo>
                    <a:pt x="2640" y="120"/>
                  </a:lnTo>
                  <a:lnTo>
                    <a:pt x="2636" y="123"/>
                  </a:lnTo>
                  <a:lnTo>
                    <a:pt x="2633" y="125"/>
                  </a:lnTo>
                  <a:lnTo>
                    <a:pt x="2627" y="127"/>
                  </a:lnTo>
                  <a:lnTo>
                    <a:pt x="2622" y="125"/>
                  </a:lnTo>
                  <a:lnTo>
                    <a:pt x="2618" y="122"/>
                  </a:lnTo>
                  <a:lnTo>
                    <a:pt x="2614" y="118"/>
                  </a:lnTo>
                  <a:lnTo>
                    <a:pt x="2612" y="112"/>
                  </a:lnTo>
                  <a:lnTo>
                    <a:pt x="2614" y="107"/>
                  </a:lnTo>
                  <a:lnTo>
                    <a:pt x="2616" y="101"/>
                  </a:lnTo>
                  <a:lnTo>
                    <a:pt x="2620" y="99"/>
                  </a:lnTo>
                  <a:lnTo>
                    <a:pt x="2625" y="98"/>
                  </a:lnTo>
                  <a:lnTo>
                    <a:pt x="2625" y="96"/>
                  </a:lnTo>
                  <a:lnTo>
                    <a:pt x="2627" y="90"/>
                  </a:lnTo>
                  <a:lnTo>
                    <a:pt x="2629" y="85"/>
                  </a:lnTo>
                  <a:lnTo>
                    <a:pt x="2634" y="83"/>
                  </a:lnTo>
                  <a:lnTo>
                    <a:pt x="2640" y="81"/>
                  </a:lnTo>
                  <a:close/>
                  <a:moveTo>
                    <a:pt x="3966" y="79"/>
                  </a:moveTo>
                  <a:lnTo>
                    <a:pt x="3964" y="83"/>
                  </a:lnTo>
                  <a:lnTo>
                    <a:pt x="3968" y="83"/>
                  </a:lnTo>
                  <a:lnTo>
                    <a:pt x="3970" y="83"/>
                  </a:lnTo>
                  <a:lnTo>
                    <a:pt x="3966" y="79"/>
                  </a:lnTo>
                  <a:close/>
                  <a:moveTo>
                    <a:pt x="3882" y="79"/>
                  </a:moveTo>
                  <a:lnTo>
                    <a:pt x="3880" y="83"/>
                  </a:lnTo>
                  <a:lnTo>
                    <a:pt x="3882" y="83"/>
                  </a:lnTo>
                  <a:lnTo>
                    <a:pt x="3884" y="83"/>
                  </a:lnTo>
                  <a:lnTo>
                    <a:pt x="3882" y="79"/>
                  </a:lnTo>
                  <a:close/>
                  <a:moveTo>
                    <a:pt x="3580" y="79"/>
                  </a:moveTo>
                  <a:lnTo>
                    <a:pt x="3579" y="83"/>
                  </a:lnTo>
                  <a:lnTo>
                    <a:pt x="3582" y="83"/>
                  </a:lnTo>
                  <a:lnTo>
                    <a:pt x="3584" y="83"/>
                  </a:lnTo>
                  <a:lnTo>
                    <a:pt x="3580" y="79"/>
                  </a:lnTo>
                  <a:close/>
                  <a:moveTo>
                    <a:pt x="3538" y="79"/>
                  </a:moveTo>
                  <a:lnTo>
                    <a:pt x="3536" y="83"/>
                  </a:lnTo>
                  <a:lnTo>
                    <a:pt x="3538" y="83"/>
                  </a:lnTo>
                  <a:lnTo>
                    <a:pt x="3542" y="83"/>
                  </a:lnTo>
                  <a:lnTo>
                    <a:pt x="3538" y="79"/>
                  </a:lnTo>
                  <a:close/>
                  <a:moveTo>
                    <a:pt x="3494" y="79"/>
                  </a:moveTo>
                  <a:lnTo>
                    <a:pt x="3492" y="83"/>
                  </a:lnTo>
                  <a:lnTo>
                    <a:pt x="3494" y="83"/>
                  </a:lnTo>
                  <a:lnTo>
                    <a:pt x="3498" y="83"/>
                  </a:lnTo>
                  <a:lnTo>
                    <a:pt x="3494" y="79"/>
                  </a:lnTo>
                  <a:close/>
                  <a:moveTo>
                    <a:pt x="3237" y="79"/>
                  </a:moveTo>
                  <a:lnTo>
                    <a:pt x="3235" y="83"/>
                  </a:lnTo>
                  <a:lnTo>
                    <a:pt x="3237" y="83"/>
                  </a:lnTo>
                  <a:lnTo>
                    <a:pt x="3241" y="83"/>
                  </a:lnTo>
                  <a:lnTo>
                    <a:pt x="3237" y="79"/>
                  </a:lnTo>
                  <a:close/>
                  <a:moveTo>
                    <a:pt x="4097" y="79"/>
                  </a:moveTo>
                  <a:lnTo>
                    <a:pt x="4093" y="83"/>
                  </a:lnTo>
                  <a:lnTo>
                    <a:pt x="4097" y="83"/>
                  </a:lnTo>
                  <a:lnTo>
                    <a:pt x="4098" y="83"/>
                  </a:lnTo>
                  <a:lnTo>
                    <a:pt x="4097" y="79"/>
                  </a:lnTo>
                  <a:close/>
                  <a:moveTo>
                    <a:pt x="4053" y="79"/>
                  </a:moveTo>
                  <a:lnTo>
                    <a:pt x="4051" y="83"/>
                  </a:lnTo>
                  <a:lnTo>
                    <a:pt x="4053" y="83"/>
                  </a:lnTo>
                  <a:lnTo>
                    <a:pt x="4054" y="83"/>
                  </a:lnTo>
                  <a:lnTo>
                    <a:pt x="4053" y="79"/>
                  </a:lnTo>
                  <a:close/>
                  <a:moveTo>
                    <a:pt x="4010" y="79"/>
                  </a:moveTo>
                  <a:lnTo>
                    <a:pt x="4007" y="83"/>
                  </a:lnTo>
                  <a:lnTo>
                    <a:pt x="4010" y="83"/>
                  </a:lnTo>
                  <a:lnTo>
                    <a:pt x="4012" y="83"/>
                  </a:lnTo>
                  <a:lnTo>
                    <a:pt x="4010" y="79"/>
                  </a:lnTo>
                  <a:close/>
                  <a:moveTo>
                    <a:pt x="3924" y="79"/>
                  </a:moveTo>
                  <a:lnTo>
                    <a:pt x="3922" y="83"/>
                  </a:lnTo>
                  <a:lnTo>
                    <a:pt x="3924" y="83"/>
                  </a:lnTo>
                  <a:lnTo>
                    <a:pt x="3928" y="83"/>
                  </a:lnTo>
                  <a:lnTo>
                    <a:pt x="3924" y="79"/>
                  </a:lnTo>
                  <a:close/>
                  <a:moveTo>
                    <a:pt x="3838" y="79"/>
                  </a:moveTo>
                  <a:lnTo>
                    <a:pt x="3836" y="83"/>
                  </a:lnTo>
                  <a:lnTo>
                    <a:pt x="3838" y="83"/>
                  </a:lnTo>
                  <a:lnTo>
                    <a:pt x="3841" y="83"/>
                  </a:lnTo>
                  <a:lnTo>
                    <a:pt x="3838" y="79"/>
                  </a:lnTo>
                  <a:close/>
                  <a:moveTo>
                    <a:pt x="3795" y="79"/>
                  </a:moveTo>
                  <a:lnTo>
                    <a:pt x="3793" y="83"/>
                  </a:lnTo>
                  <a:lnTo>
                    <a:pt x="3795" y="83"/>
                  </a:lnTo>
                  <a:lnTo>
                    <a:pt x="3797" y="83"/>
                  </a:lnTo>
                  <a:lnTo>
                    <a:pt x="3795" y="79"/>
                  </a:lnTo>
                  <a:close/>
                  <a:moveTo>
                    <a:pt x="3753" y="79"/>
                  </a:moveTo>
                  <a:lnTo>
                    <a:pt x="3749" y="83"/>
                  </a:lnTo>
                  <a:lnTo>
                    <a:pt x="3753" y="83"/>
                  </a:lnTo>
                  <a:lnTo>
                    <a:pt x="3755" y="83"/>
                  </a:lnTo>
                  <a:lnTo>
                    <a:pt x="3753" y="79"/>
                  </a:lnTo>
                  <a:close/>
                  <a:moveTo>
                    <a:pt x="3711" y="79"/>
                  </a:moveTo>
                  <a:lnTo>
                    <a:pt x="3707" y="83"/>
                  </a:lnTo>
                  <a:lnTo>
                    <a:pt x="3711" y="83"/>
                  </a:lnTo>
                  <a:lnTo>
                    <a:pt x="3713" y="83"/>
                  </a:lnTo>
                  <a:lnTo>
                    <a:pt x="3711" y="79"/>
                  </a:lnTo>
                  <a:close/>
                  <a:moveTo>
                    <a:pt x="3667" y="79"/>
                  </a:moveTo>
                  <a:lnTo>
                    <a:pt x="3665" y="83"/>
                  </a:lnTo>
                  <a:lnTo>
                    <a:pt x="3667" y="83"/>
                  </a:lnTo>
                  <a:lnTo>
                    <a:pt x="3670" y="83"/>
                  </a:lnTo>
                  <a:lnTo>
                    <a:pt x="3667" y="79"/>
                  </a:lnTo>
                  <a:close/>
                  <a:moveTo>
                    <a:pt x="3624" y="79"/>
                  </a:moveTo>
                  <a:lnTo>
                    <a:pt x="3621" y="83"/>
                  </a:lnTo>
                  <a:lnTo>
                    <a:pt x="3624" y="83"/>
                  </a:lnTo>
                  <a:lnTo>
                    <a:pt x="3626" y="83"/>
                  </a:lnTo>
                  <a:lnTo>
                    <a:pt x="3624" y="79"/>
                  </a:lnTo>
                  <a:close/>
                  <a:moveTo>
                    <a:pt x="3452" y="79"/>
                  </a:moveTo>
                  <a:lnTo>
                    <a:pt x="3448" y="83"/>
                  </a:lnTo>
                  <a:lnTo>
                    <a:pt x="3452" y="83"/>
                  </a:lnTo>
                  <a:lnTo>
                    <a:pt x="3454" y="83"/>
                  </a:lnTo>
                  <a:lnTo>
                    <a:pt x="3452" y="79"/>
                  </a:lnTo>
                  <a:close/>
                  <a:moveTo>
                    <a:pt x="3410" y="79"/>
                  </a:moveTo>
                  <a:lnTo>
                    <a:pt x="3406" y="83"/>
                  </a:lnTo>
                  <a:lnTo>
                    <a:pt x="3410" y="83"/>
                  </a:lnTo>
                  <a:lnTo>
                    <a:pt x="3411" y="83"/>
                  </a:lnTo>
                  <a:lnTo>
                    <a:pt x="3410" y="79"/>
                  </a:lnTo>
                  <a:close/>
                  <a:moveTo>
                    <a:pt x="3323" y="79"/>
                  </a:moveTo>
                  <a:lnTo>
                    <a:pt x="3321" y="83"/>
                  </a:lnTo>
                  <a:lnTo>
                    <a:pt x="3323" y="83"/>
                  </a:lnTo>
                  <a:lnTo>
                    <a:pt x="3327" y="83"/>
                  </a:lnTo>
                  <a:lnTo>
                    <a:pt x="3323" y="79"/>
                  </a:lnTo>
                  <a:close/>
                  <a:moveTo>
                    <a:pt x="3195" y="79"/>
                  </a:moveTo>
                  <a:lnTo>
                    <a:pt x="3193" y="83"/>
                  </a:lnTo>
                  <a:lnTo>
                    <a:pt x="3195" y="83"/>
                  </a:lnTo>
                  <a:lnTo>
                    <a:pt x="3198" y="83"/>
                  </a:lnTo>
                  <a:lnTo>
                    <a:pt x="3195" y="79"/>
                  </a:lnTo>
                  <a:close/>
                  <a:moveTo>
                    <a:pt x="3154" y="79"/>
                  </a:moveTo>
                  <a:lnTo>
                    <a:pt x="3152" y="83"/>
                  </a:lnTo>
                  <a:lnTo>
                    <a:pt x="3149" y="85"/>
                  </a:lnTo>
                  <a:lnTo>
                    <a:pt x="3154" y="83"/>
                  </a:lnTo>
                  <a:lnTo>
                    <a:pt x="3160" y="85"/>
                  </a:lnTo>
                  <a:lnTo>
                    <a:pt x="3163" y="88"/>
                  </a:lnTo>
                  <a:lnTo>
                    <a:pt x="3167" y="92"/>
                  </a:lnTo>
                  <a:lnTo>
                    <a:pt x="3169" y="99"/>
                  </a:lnTo>
                  <a:lnTo>
                    <a:pt x="3169" y="99"/>
                  </a:lnTo>
                  <a:lnTo>
                    <a:pt x="3173" y="101"/>
                  </a:lnTo>
                  <a:lnTo>
                    <a:pt x="3176" y="99"/>
                  </a:lnTo>
                  <a:lnTo>
                    <a:pt x="3180" y="98"/>
                  </a:lnTo>
                  <a:lnTo>
                    <a:pt x="3180" y="98"/>
                  </a:lnTo>
                  <a:lnTo>
                    <a:pt x="3180" y="94"/>
                  </a:lnTo>
                  <a:lnTo>
                    <a:pt x="3182" y="90"/>
                  </a:lnTo>
                  <a:lnTo>
                    <a:pt x="3185" y="87"/>
                  </a:lnTo>
                  <a:lnTo>
                    <a:pt x="3182" y="87"/>
                  </a:lnTo>
                  <a:lnTo>
                    <a:pt x="3178" y="87"/>
                  </a:lnTo>
                  <a:lnTo>
                    <a:pt x="3174" y="85"/>
                  </a:lnTo>
                  <a:lnTo>
                    <a:pt x="3171" y="87"/>
                  </a:lnTo>
                  <a:lnTo>
                    <a:pt x="3167" y="87"/>
                  </a:lnTo>
                  <a:lnTo>
                    <a:pt x="3162" y="87"/>
                  </a:lnTo>
                  <a:lnTo>
                    <a:pt x="3158" y="83"/>
                  </a:lnTo>
                  <a:lnTo>
                    <a:pt x="3154" y="79"/>
                  </a:lnTo>
                  <a:close/>
                  <a:moveTo>
                    <a:pt x="3365" y="79"/>
                  </a:moveTo>
                  <a:lnTo>
                    <a:pt x="3364" y="83"/>
                  </a:lnTo>
                  <a:lnTo>
                    <a:pt x="3365" y="83"/>
                  </a:lnTo>
                  <a:lnTo>
                    <a:pt x="3369" y="83"/>
                  </a:lnTo>
                  <a:lnTo>
                    <a:pt x="3365" y="79"/>
                  </a:lnTo>
                  <a:close/>
                  <a:moveTo>
                    <a:pt x="3281" y="79"/>
                  </a:moveTo>
                  <a:lnTo>
                    <a:pt x="3277" y="83"/>
                  </a:lnTo>
                  <a:lnTo>
                    <a:pt x="3281" y="83"/>
                  </a:lnTo>
                  <a:lnTo>
                    <a:pt x="3283" y="83"/>
                  </a:lnTo>
                  <a:lnTo>
                    <a:pt x="3281" y="79"/>
                  </a:lnTo>
                  <a:close/>
                  <a:moveTo>
                    <a:pt x="693" y="43"/>
                  </a:moveTo>
                  <a:lnTo>
                    <a:pt x="689" y="44"/>
                  </a:lnTo>
                  <a:lnTo>
                    <a:pt x="685" y="46"/>
                  </a:lnTo>
                  <a:lnTo>
                    <a:pt x="682" y="44"/>
                  </a:lnTo>
                  <a:lnTo>
                    <a:pt x="685" y="48"/>
                  </a:lnTo>
                  <a:lnTo>
                    <a:pt x="687" y="52"/>
                  </a:lnTo>
                  <a:lnTo>
                    <a:pt x="687" y="57"/>
                  </a:lnTo>
                  <a:lnTo>
                    <a:pt x="687" y="57"/>
                  </a:lnTo>
                  <a:lnTo>
                    <a:pt x="691" y="59"/>
                  </a:lnTo>
                  <a:lnTo>
                    <a:pt x="693" y="61"/>
                  </a:lnTo>
                  <a:lnTo>
                    <a:pt x="696" y="59"/>
                  </a:lnTo>
                  <a:lnTo>
                    <a:pt x="700" y="57"/>
                  </a:lnTo>
                  <a:lnTo>
                    <a:pt x="700" y="57"/>
                  </a:lnTo>
                  <a:lnTo>
                    <a:pt x="700" y="52"/>
                  </a:lnTo>
                  <a:lnTo>
                    <a:pt x="702" y="48"/>
                  </a:lnTo>
                  <a:lnTo>
                    <a:pt x="706" y="44"/>
                  </a:lnTo>
                  <a:lnTo>
                    <a:pt x="702" y="46"/>
                  </a:lnTo>
                  <a:lnTo>
                    <a:pt x="698" y="44"/>
                  </a:lnTo>
                  <a:lnTo>
                    <a:pt x="693" y="43"/>
                  </a:lnTo>
                  <a:close/>
                  <a:moveTo>
                    <a:pt x="564" y="43"/>
                  </a:moveTo>
                  <a:lnTo>
                    <a:pt x="561" y="44"/>
                  </a:lnTo>
                  <a:lnTo>
                    <a:pt x="557" y="46"/>
                  </a:lnTo>
                  <a:lnTo>
                    <a:pt x="553" y="44"/>
                  </a:lnTo>
                  <a:lnTo>
                    <a:pt x="557" y="48"/>
                  </a:lnTo>
                  <a:lnTo>
                    <a:pt x="559" y="52"/>
                  </a:lnTo>
                  <a:lnTo>
                    <a:pt x="559" y="57"/>
                  </a:lnTo>
                  <a:lnTo>
                    <a:pt x="559" y="57"/>
                  </a:lnTo>
                  <a:lnTo>
                    <a:pt x="562" y="59"/>
                  </a:lnTo>
                  <a:lnTo>
                    <a:pt x="564" y="61"/>
                  </a:lnTo>
                  <a:lnTo>
                    <a:pt x="568" y="59"/>
                  </a:lnTo>
                  <a:lnTo>
                    <a:pt x="572" y="57"/>
                  </a:lnTo>
                  <a:lnTo>
                    <a:pt x="572" y="57"/>
                  </a:lnTo>
                  <a:lnTo>
                    <a:pt x="572" y="52"/>
                  </a:lnTo>
                  <a:lnTo>
                    <a:pt x="573" y="48"/>
                  </a:lnTo>
                  <a:lnTo>
                    <a:pt x="577" y="44"/>
                  </a:lnTo>
                  <a:lnTo>
                    <a:pt x="573" y="46"/>
                  </a:lnTo>
                  <a:lnTo>
                    <a:pt x="568" y="44"/>
                  </a:lnTo>
                  <a:lnTo>
                    <a:pt x="564" y="43"/>
                  </a:lnTo>
                  <a:close/>
                  <a:moveTo>
                    <a:pt x="480" y="43"/>
                  </a:moveTo>
                  <a:lnTo>
                    <a:pt x="476" y="44"/>
                  </a:lnTo>
                  <a:lnTo>
                    <a:pt x="471" y="46"/>
                  </a:lnTo>
                  <a:lnTo>
                    <a:pt x="469" y="44"/>
                  </a:lnTo>
                  <a:lnTo>
                    <a:pt x="471" y="48"/>
                  </a:lnTo>
                  <a:lnTo>
                    <a:pt x="472" y="52"/>
                  </a:lnTo>
                  <a:lnTo>
                    <a:pt x="472" y="57"/>
                  </a:lnTo>
                  <a:lnTo>
                    <a:pt x="472" y="57"/>
                  </a:lnTo>
                  <a:lnTo>
                    <a:pt x="476" y="59"/>
                  </a:lnTo>
                  <a:lnTo>
                    <a:pt x="480" y="61"/>
                  </a:lnTo>
                  <a:lnTo>
                    <a:pt x="483" y="59"/>
                  </a:lnTo>
                  <a:lnTo>
                    <a:pt x="485" y="57"/>
                  </a:lnTo>
                  <a:lnTo>
                    <a:pt x="485" y="57"/>
                  </a:lnTo>
                  <a:lnTo>
                    <a:pt x="487" y="52"/>
                  </a:lnTo>
                  <a:lnTo>
                    <a:pt x="489" y="48"/>
                  </a:lnTo>
                  <a:lnTo>
                    <a:pt x="491" y="44"/>
                  </a:lnTo>
                  <a:lnTo>
                    <a:pt x="489" y="46"/>
                  </a:lnTo>
                  <a:lnTo>
                    <a:pt x="483" y="44"/>
                  </a:lnTo>
                  <a:lnTo>
                    <a:pt x="480" y="43"/>
                  </a:lnTo>
                  <a:close/>
                  <a:moveTo>
                    <a:pt x="351" y="43"/>
                  </a:moveTo>
                  <a:lnTo>
                    <a:pt x="347" y="44"/>
                  </a:lnTo>
                  <a:lnTo>
                    <a:pt x="342" y="46"/>
                  </a:lnTo>
                  <a:lnTo>
                    <a:pt x="338" y="44"/>
                  </a:lnTo>
                  <a:lnTo>
                    <a:pt x="342" y="48"/>
                  </a:lnTo>
                  <a:lnTo>
                    <a:pt x="344" y="52"/>
                  </a:lnTo>
                  <a:lnTo>
                    <a:pt x="344" y="57"/>
                  </a:lnTo>
                  <a:lnTo>
                    <a:pt x="344" y="57"/>
                  </a:lnTo>
                  <a:lnTo>
                    <a:pt x="347" y="59"/>
                  </a:lnTo>
                  <a:lnTo>
                    <a:pt x="351" y="61"/>
                  </a:lnTo>
                  <a:lnTo>
                    <a:pt x="353" y="59"/>
                  </a:lnTo>
                  <a:lnTo>
                    <a:pt x="357" y="57"/>
                  </a:lnTo>
                  <a:lnTo>
                    <a:pt x="357" y="57"/>
                  </a:lnTo>
                  <a:lnTo>
                    <a:pt x="358" y="52"/>
                  </a:lnTo>
                  <a:lnTo>
                    <a:pt x="360" y="48"/>
                  </a:lnTo>
                  <a:lnTo>
                    <a:pt x="362" y="44"/>
                  </a:lnTo>
                  <a:lnTo>
                    <a:pt x="358" y="46"/>
                  </a:lnTo>
                  <a:lnTo>
                    <a:pt x="355" y="44"/>
                  </a:lnTo>
                  <a:lnTo>
                    <a:pt x="351" y="43"/>
                  </a:lnTo>
                  <a:close/>
                  <a:moveTo>
                    <a:pt x="221" y="43"/>
                  </a:moveTo>
                  <a:lnTo>
                    <a:pt x="217" y="44"/>
                  </a:lnTo>
                  <a:lnTo>
                    <a:pt x="212" y="46"/>
                  </a:lnTo>
                  <a:lnTo>
                    <a:pt x="210" y="44"/>
                  </a:lnTo>
                  <a:lnTo>
                    <a:pt x="212" y="48"/>
                  </a:lnTo>
                  <a:lnTo>
                    <a:pt x="213" y="52"/>
                  </a:lnTo>
                  <a:lnTo>
                    <a:pt x="215" y="57"/>
                  </a:lnTo>
                  <a:lnTo>
                    <a:pt x="215" y="57"/>
                  </a:lnTo>
                  <a:lnTo>
                    <a:pt x="217" y="59"/>
                  </a:lnTo>
                  <a:lnTo>
                    <a:pt x="221" y="61"/>
                  </a:lnTo>
                  <a:lnTo>
                    <a:pt x="224" y="59"/>
                  </a:lnTo>
                  <a:lnTo>
                    <a:pt x="228" y="57"/>
                  </a:lnTo>
                  <a:lnTo>
                    <a:pt x="228" y="57"/>
                  </a:lnTo>
                  <a:lnTo>
                    <a:pt x="228" y="52"/>
                  </a:lnTo>
                  <a:lnTo>
                    <a:pt x="230" y="48"/>
                  </a:lnTo>
                  <a:lnTo>
                    <a:pt x="234" y="44"/>
                  </a:lnTo>
                  <a:lnTo>
                    <a:pt x="230" y="46"/>
                  </a:lnTo>
                  <a:lnTo>
                    <a:pt x="224" y="44"/>
                  </a:lnTo>
                  <a:lnTo>
                    <a:pt x="221" y="43"/>
                  </a:lnTo>
                  <a:close/>
                  <a:moveTo>
                    <a:pt x="136" y="43"/>
                  </a:moveTo>
                  <a:lnTo>
                    <a:pt x="131" y="44"/>
                  </a:lnTo>
                  <a:lnTo>
                    <a:pt x="127" y="46"/>
                  </a:lnTo>
                  <a:lnTo>
                    <a:pt x="123" y="44"/>
                  </a:lnTo>
                  <a:lnTo>
                    <a:pt x="127" y="48"/>
                  </a:lnTo>
                  <a:lnTo>
                    <a:pt x="129" y="52"/>
                  </a:lnTo>
                  <a:lnTo>
                    <a:pt x="129" y="57"/>
                  </a:lnTo>
                  <a:lnTo>
                    <a:pt x="129" y="57"/>
                  </a:lnTo>
                  <a:lnTo>
                    <a:pt x="133" y="59"/>
                  </a:lnTo>
                  <a:lnTo>
                    <a:pt x="136" y="61"/>
                  </a:lnTo>
                  <a:lnTo>
                    <a:pt x="138" y="59"/>
                  </a:lnTo>
                  <a:lnTo>
                    <a:pt x="142" y="57"/>
                  </a:lnTo>
                  <a:lnTo>
                    <a:pt x="142" y="57"/>
                  </a:lnTo>
                  <a:lnTo>
                    <a:pt x="144" y="52"/>
                  </a:lnTo>
                  <a:lnTo>
                    <a:pt x="145" y="48"/>
                  </a:lnTo>
                  <a:lnTo>
                    <a:pt x="147" y="44"/>
                  </a:lnTo>
                  <a:lnTo>
                    <a:pt x="144" y="46"/>
                  </a:lnTo>
                  <a:lnTo>
                    <a:pt x="140" y="44"/>
                  </a:lnTo>
                  <a:lnTo>
                    <a:pt x="136" y="43"/>
                  </a:lnTo>
                  <a:close/>
                  <a:moveTo>
                    <a:pt x="48" y="43"/>
                  </a:moveTo>
                  <a:lnTo>
                    <a:pt x="44" y="44"/>
                  </a:lnTo>
                  <a:lnTo>
                    <a:pt x="39" y="46"/>
                  </a:lnTo>
                  <a:lnTo>
                    <a:pt x="37" y="44"/>
                  </a:lnTo>
                  <a:lnTo>
                    <a:pt x="39" y="48"/>
                  </a:lnTo>
                  <a:lnTo>
                    <a:pt x="41" y="52"/>
                  </a:lnTo>
                  <a:lnTo>
                    <a:pt x="43" y="57"/>
                  </a:lnTo>
                  <a:lnTo>
                    <a:pt x="43" y="57"/>
                  </a:lnTo>
                  <a:lnTo>
                    <a:pt x="46" y="59"/>
                  </a:lnTo>
                  <a:lnTo>
                    <a:pt x="50" y="61"/>
                  </a:lnTo>
                  <a:lnTo>
                    <a:pt x="54" y="59"/>
                  </a:lnTo>
                  <a:lnTo>
                    <a:pt x="57" y="57"/>
                  </a:lnTo>
                  <a:lnTo>
                    <a:pt x="57" y="57"/>
                  </a:lnTo>
                  <a:lnTo>
                    <a:pt x="57" y="52"/>
                  </a:lnTo>
                  <a:lnTo>
                    <a:pt x="61" y="46"/>
                  </a:lnTo>
                  <a:lnTo>
                    <a:pt x="65" y="44"/>
                  </a:lnTo>
                  <a:lnTo>
                    <a:pt x="61" y="44"/>
                  </a:lnTo>
                  <a:lnTo>
                    <a:pt x="57" y="46"/>
                  </a:lnTo>
                  <a:lnTo>
                    <a:pt x="52" y="44"/>
                  </a:lnTo>
                  <a:lnTo>
                    <a:pt x="48" y="43"/>
                  </a:lnTo>
                  <a:close/>
                  <a:moveTo>
                    <a:pt x="737" y="43"/>
                  </a:moveTo>
                  <a:lnTo>
                    <a:pt x="731" y="44"/>
                  </a:lnTo>
                  <a:lnTo>
                    <a:pt x="728" y="46"/>
                  </a:lnTo>
                  <a:lnTo>
                    <a:pt x="724" y="44"/>
                  </a:lnTo>
                  <a:lnTo>
                    <a:pt x="728" y="48"/>
                  </a:lnTo>
                  <a:lnTo>
                    <a:pt x="730" y="52"/>
                  </a:lnTo>
                  <a:lnTo>
                    <a:pt x="730" y="57"/>
                  </a:lnTo>
                  <a:lnTo>
                    <a:pt x="730" y="57"/>
                  </a:lnTo>
                  <a:lnTo>
                    <a:pt x="733" y="59"/>
                  </a:lnTo>
                  <a:lnTo>
                    <a:pt x="737" y="61"/>
                  </a:lnTo>
                  <a:lnTo>
                    <a:pt x="739" y="59"/>
                  </a:lnTo>
                  <a:lnTo>
                    <a:pt x="742" y="57"/>
                  </a:lnTo>
                  <a:lnTo>
                    <a:pt x="742" y="57"/>
                  </a:lnTo>
                  <a:lnTo>
                    <a:pt x="744" y="52"/>
                  </a:lnTo>
                  <a:lnTo>
                    <a:pt x="746" y="48"/>
                  </a:lnTo>
                  <a:lnTo>
                    <a:pt x="748" y="44"/>
                  </a:lnTo>
                  <a:lnTo>
                    <a:pt x="744" y="46"/>
                  </a:lnTo>
                  <a:lnTo>
                    <a:pt x="741" y="44"/>
                  </a:lnTo>
                  <a:lnTo>
                    <a:pt x="737" y="43"/>
                  </a:lnTo>
                  <a:close/>
                  <a:moveTo>
                    <a:pt x="522" y="43"/>
                  </a:moveTo>
                  <a:lnTo>
                    <a:pt x="518" y="44"/>
                  </a:lnTo>
                  <a:lnTo>
                    <a:pt x="513" y="46"/>
                  </a:lnTo>
                  <a:lnTo>
                    <a:pt x="511" y="44"/>
                  </a:lnTo>
                  <a:lnTo>
                    <a:pt x="513" y="48"/>
                  </a:lnTo>
                  <a:lnTo>
                    <a:pt x="515" y="52"/>
                  </a:lnTo>
                  <a:lnTo>
                    <a:pt x="516" y="57"/>
                  </a:lnTo>
                  <a:lnTo>
                    <a:pt x="516" y="57"/>
                  </a:lnTo>
                  <a:lnTo>
                    <a:pt x="518" y="59"/>
                  </a:lnTo>
                  <a:lnTo>
                    <a:pt x="522" y="61"/>
                  </a:lnTo>
                  <a:lnTo>
                    <a:pt x="526" y="59"/>
                  </a:lnTo>
                  <a:lnTo>
                    <a:pt x="529" y="57"/>
                  </a:lnTo>
                  <a:lnTo>
                    <a:pt x="529" y="57"/>
                  </a:lnTo>
                  <a:lnTo>
                    <a:pt x="529" y="52"/>
                  </a:lnTo>
                  <a:lnTo>
                    <a:pt x="531" y="48"/>
                  </a:lnTo>
                  <a:lnTo>
                    <a:pt x="535" y="44"/>
                  </a:lnTo>
                  <a:lnTo>
                    <a:pt x="531" y="46"/>
                  </a:lnTo>
                  <a:lnTo>
                    <a:pt x="526" y="44"/>
                  </a:lnTo>
                  <a:lnTo>
                    <a:pt x="522" y="43"/>
                  </a:lnTo>
                  <a:close/>
                  <a:moveTo>
                    <a:pt x="178" y="43"/>
                  </a:moveTo>
                  <a:lnTo>
                    <a:pt x="175" y="44"/>
                  </a:lnTo>
                  <a:lnTo>
                    <a:pt x="169" y="46"/>
                  </a:lnTo>
                  <a:lnTo>
                    <a:pt x="167" y="44"/>
                  </a:lnTo>
                  <a:lnTo>
                    <a:pt x="169" y="48"/>
                  </a:lnTo>
                  <a:lnTo>
                    <a:pt x="171" y="52"/>
                  </a:lnTo>
                  <a:lnTo>
                    <a:pt x="171" y="57"/>
                  </a:lnTo>
                  <a:lnTo>
                    <a:pt x="171" y="57"/>
                  </a:lnTo>
                  <a:lnTo>
                    <a:pt x="175" y="59"/>
                  </a:lnTo>
                  <a:lnTo>
                    <a:pt x="178" y="61"/>
                  </a:lnTo>
                  <a:lnTo>
                    <a:pt x="182" y="59"/>
                  </a:lnTo>
                  <a:lnTo>
                    <a:pt x="186" y="57"/>
                  </a:lnTo>
                  <a:lnTo>
                    <a:pt x="184" y="57"/>
                  </a:lnTo>
                  <a:lnTo>
                    <a:pt x="186" y="52"/>
                  </a:lnTo>
                  <a:lnTo>
                    <a:pt x="188" y="48"/>
                  </a:lnTo>
                  <a:lnTo>
                    <a:pt x="189" y="44"/>
                  </a:lnTo>
                  <a:lnTo>
                    <a:pt x="188" y="46"/>
                  </a:lnTo>
                  <a:lnTo>
                    <a:pt x="182" y="44"/>
                  </a:lnTo>
                  <a:lnTo>
                    <a:pt x="178" y="43"/>
                  </a:lnTo>
                  <a:close/>
                  <a:moveTo>
                    <a:pt x="608" y="43"/>
                  </a:moveTo>
                  <a:lnTo>
                    <a:pt x="603" y="44"/>
                  </a:lnTo>
                  <a:lnTo>
                    <a:pt x="599" y="46"/>
                  </a:lnTo>
                  <a:lnTo>
                    <a:pt x="595" y="44"/>
                  </a:lnTo>
                  <a:lnTo>
                    <a:pt x="599" y="48"/>
                  </a:lnTo>
                  <a:lnTo>
                    <a:pt x="601" y="52"/>
                  </a:lnTo>
                  <a:lnTo>
                    <a:pt x="601" y="57"/>
                  </a:lnTo>
                  <a:lnTo>
                    <a:pt x="601" y="57"/>
                  </a:lnTo>
                  <a:lnTo>
                    <a:pt x="605" y="59"/>
                  </a:lnTo>
                  <a:lnTo>
                    <a:pt x="608" y="61"/>
                  </a:lnTo>
                  <a:lnTo>
                    <a:pt x="610" y="59"/>
                  </a:lnTo>
                  <a:lnTo>
                    <a:pt x="614" y="57"/>
                  </a:lnTo>
                  <a:lnTo>
                    <a:pt x="614" y="57"/>
                  </a:lnTo>
                  <a:lnTo>
                    <a:pt x="616" y="52"/>
                  </a:lnTo>
                  <a:lnTo>
                    <a:pt x="617" y="48"/>
                  </a:lnTo>
                  <a:lnTo>
                    <a:pt x="619" y="44"/>
                  </a:lnTo>
                  <a:lnTo>
                    <a:pt x="616" y="46"/>
                  </a:lnTo>
                  <a:lnTo>
                    <a:pt x="612" y="44"/>
                  </a:lnTo>
                  <a:lnTo>
                    <a:pt x="608" y="43"/>
                  </a:lnTo>
                  <a:close/>
                  <a:moveTo>
                    <a:pt x="393" y="43"/>
                  </a:moveTo>
                  <a:lnTo>
                    <a:pt x="390" y="44"/>
                  </a:lnTo>
                  <a:lnTo>
                    <a:pt x="384" y="46"/>
                  </a:lnTo>
                  <a:lnTo>
                    <a:pt x="382" y="44"/>
                  </a:lnTo>
                  <a:lnTo>
                    <a:pt x="384" y="48"/>
                  </a:lnTo>
                  <a:lnTo>
                    <a:pt x="386" y="52"/>
                  </a:lnTo>
                  <a:lnTo>
                    <a:pt x="388" y="57"/>
                  </a:lnTo>
                  <a:lnTo>
                    <a:pt x="386" y="57"/>
                  </a:lnTo>
                  <a:lnTo>
                    <a:pt x="390" y="59"/>
                  </a:lnTo>
                  <a:lnTo>
                    <a:pt x="393" y="61"/>
                  </a:lnTo>
                  <a:lnTo>
                    <a:pt x="397" y="59"/>
                  </a:lnTo>
                  <a:lnTo>
                    <a:pt x="401" y="57"/>
                  </a:lnTo>
                  <a:lnTo>
                    <a:pt x="401" y="57"/>
                  </a:lnTo>
                  <a:lnTo>
                    <a:pt x="401" y="52"/>
                  </a:lnTo>
                  <a:lnTo>
                    <a:pt x="403" y="48"/>
                  </a:lnTo>
                  <a:lnTo>
                    <a:pt x="406" y="44"/>
                  </a:lnTo>
                  <a:lnTo>
                    <a:pt x="403" y="46"/>
                  </a:lnTo>
                  <a:lnTo>
                    <a:pt x="397" y="44"/>
                  </a:lnTo>
                  <a:lnTo>
                    <a:pt x="393" y="43"/>
                  </a:lnTo>
                  <a:close/>
                  <a:moveTo>
                    <a:pt x="263" y="43"/>
                  </a:moveTo>
                  <a:lnTo>
                    <a:pt x="259" y="44"/>
                  </a:lnTo>
                  <a:lnTo>
                    <a:pt x="256" y="46"/>
                  </a:lnTo>
                  <a:lnTo>
                    <a:pt x="252" y="44"/>
                  </a:lnTo>
                  <a:lnTo>
                    <a:pt x="256" y="48"/>
                  </a:lnTo>
                  <a:lnTo>
                    <a:pt x="257" y="52"/>
                  </a:lnTo>
                  <a:lnTo>
                    <a:pt x="257" y="57"/>
                  </a:lnTo>
                  <a:lnTo>
                    <a:pt x="257" y="57"/>
                  </a:lnTo>
                  <a:lnTo>
                    <a:pt x="261" y="59"/>
                  </a:lnTo>
                  <a:lnTo>
                    <a:pt x="263" y="61"/>
                  </a:lnTo>
                  <a:lnTo>
                    <a:pt x="267" y="59"/>
                  </a:lnTo>
                  <a:lnTo>
                    <a:pt x="270" y="57"/>
                  </a:lnTo>
                  <a:lnTo>
                    <a:pt x="270" y="57"/>
                  </a:lnTo>
                  <a:lnTo>
                    <a:pt x="270" y="52"/>
                  </a:lnTo>
                  <a:lnTo>
                    <a:pt x="272" y="48"/>
                  </a:lnTo>
                  <a:lnTo>
                    <a:pt x="276" y="44"/>
                  </a:lnTo>
                  <a:lnTo>
                    <a:pt x="272" y="46"/>
                  </a:lnTo>
                  <a:lnTo>
                    <a:pt x="268" y="44"/>
                  </a:lnTo>
                  <a:lnTo>
                    <a:pt x="263" y="43"/>
                  </a:lnTo>
                  <a:close/>
                  <a:moveTo>
                    <a:pt x="651" y="43"/>
                  </a:moveTo>
                  <a:lnTo>
                    <a:pt x="647" y="44"/>
                  </a:lnTo>
                  <a:lnTo>
                    <a:pt x="641" y="46"/>
                  </a:lnTo>
                  <a:lnTo>
                    <a:pt x="640" y="44"/>
                  </a:lnTo>
                  <a:lnTo>
                    <a:pt x="641" y="48"/>
                  </a:lnTo>
                  <a:lnTo>
                    <a:pt x="643" y="52"/>
                  </a:lnTo>
                  <a:lnTo>
                    <a:pt x="643" y="57"/>
                  </a:lnTo>
                  <a:lnTo>
                    <a:pt x="643" y="57"/>
                  </a:lnTo>
                  <a:lnTo>
                    <a:pt x="647" y="59"/>
                  </a:lnTo>
                  <a:lnTo>
                    <a:pt x="651" y="61"/>
                  </a:lnTo>
                  <a:lnTo>
                    <a:pt x="654" y="59"/>
                  </a:lnTo>
                  <a:lnTo>
                    <a:pt x="658" y="57"/>
                  </a:lnTo>
                  <a:lnTo>
                    <a:pt x="658" y="57"/>
                  </a:lnTo>
                  <a:lnTo>
                    <a:pt x="658" y="52"/>
                  </a:lnTo>
                  <a:lnTo>
                    <a:pt x="660" y="48"/>
                  </a:lnTo>
                  <a:lnTo>
                    <a:pt x="663" y="44"/>
                  </a:lnTo>
                  <a:lnTo>
                    <a:pt x="660" y="46"/>
                  </a:lnTo>
                  <a:lnTo>
                    <a:pt x="654" y="44"/>
                  </a:lnTo>
                  <a:lnTo>
                    <a:pt x="651" y="43"/>
                  </a:lnTo>
                  <a:close/>
                  <a:moveTo>
                    <a:pt x="436" y="43"/>
                  </a:moveTo>
                  <a:lnTo>
                    <a:pt x="432" y="44"/>
                  </a:lnTo>
                  <a:lnTo>
                    <a:pt x="428" y="46"/>
                  </a:lnTo>
                  <a:lnTo>
                    <a:pt x="425" y="44"/>
                  </a:lnTo>
                  <a:lnTo>
                    <a:pt x="428" y="48"/>
                  </a:lnTo>
                  <a:lnTo>
                    <a:pt x="430" y="52"/>
                  </a:lnTo>
                  <a:lnTo>
                    <a:pt x="430" y="57"/>
                  </a:lnTo>
                  <a:lnTo>
                    <a:pt x="430" y="57"/>
                  </a:lnTo>
                  <a:lnTo>
                    <a:pt x="434" y="59"/>
                  </a:lnTo>
                  <a:lnTo>
                    <a:pt x="436" y="61"/>
                  </a:lnTo>
                  <a:lnTo>
                    <a:pt x="439" y="59"/>
                  </a:lnTo>
                  <a:lnTo>
                    <a:pt x="443" y="57"/>
                  </a:lnTo>
                  <a:lnTo>
                    <a:pt x="443" y="57"/>
                  </a:lnTo>
                  <a:lnTo>
                    <a:pt x="445" y="52"/>
                  </a:lnTo>
                  <a:lnTo>
                    <a:pt x="447" y="48"/>
                  </a:lnTo>
                  <a:lnTo>
                    <a:pt x="448" y="44"/>
                  </a:lnTo>
                  <a:lnTo>
                    <a:pt x="445" y="46"/>
                  </a:lnTo>
                  <a:lnTo>
                    <a:pt x="441" y="44"/>
                  </a:lnTo>
                  <a:lnTo>
                    <a:pt x="436" y="43"/>
                  </a:lnTo>
                  <a:close/>
                  <a:moveTo>
                    <a:pt x="307" y="43"/>
                  </a:moveTo>
                  <a:lnTo>
                    <a:pt x="303" y="44"/>
                  </a:lnTo>
                  <a:lnTo>
                    <a:pt x="298" y="46"/>
                  </a:lnTo>
                  <a:lnTo>
                    <a:pt x="294" y="44"/>
                  </a:lnTo>
                  <a:lnTo>
                    <a:pt x="298" y="48"/>
                  </a:lnTo>
                  <a:lnTo>
                    <a:pt x="300" y="52"/>
                  </a:lnTo>
                  <a:lnTo>
                    <a:pt x="300" y="57"/>
                  </a:lnTo>
                  <a:lnTo>
                    <a:pt x="300" y="57"/>
                  </a:lnTo>
                  <a:lnTo>
                    <a:pt x="303" y="59"/>
                  </a:lnTo>
                  <a:lnTo>
                    <a:pt x="307" y="61"/>
                  </a:lnTo>
                  <a:lnTo>
                    <a:pt x="311" y="59"/>
                  </a:lnTo>
                  <a:lnTo>
                    <a:pt x="314" y="57"/>
                  </a:lnTo>
                  <a:lnTo>
                    <a:pt x="314" y="57"/>
                  </a:lnTo>
                  <a:lnTo>
                    <a:pt x="314" y="52"/>
                  </a:lnTo>
                  <a:lnTo>
                    <a:pt x="316" y="48"/>
                  </a:lnTo>
                  <a:lnTo>
                    <a:pt x="320" y="44"/>
                  </a:lnTo>
                  <a:lnTo>
                    <a:pt x="316" y="46"/>
                  </a:lnTo>
                  <a:lnTo>
                    <a:pt x="311" y="44"/>
                  </a:lnTo>
                  <a:lnTo>
                    <a:pt x="307" y="43"/>
                  </a:lnTo>
                  <a:close/>
                  <a:moveTo>
                    <a:pt x="92" y="43"/>
                  </a:moveTo>
                  <a:lnTo>
                    <a:pt x="87" y="44"/>
                  </a:lnTo>
                  <a:lnTo>
                    <a:pt x="83" y="46"/>
                  </a:lnTo>
                  <a:lnTo>
                    <a:pt x="83" y="46"/>
                  </a:lnTo>
                  <a:lnTo>
                    <a:pt x="85" y="50"/>
                  </a:lnTo>
                  <a:lnTo>
                    <a:pt x="87" y="57"/>
                  </a:lnTo>
                  <a:lnTo>
                    <a:pt x="87" y="57"/>
                  </a:lnTo>
                  <a:lnTo>
                    <a:pt x="90" y="59"/>
                  </a:lnTo>
                  <a:lnTo>
                    <a:pt x="92" y="61"/>
                  </a:lnTo>
                  <a:lnTo>
                    <a:pt x="96" y="59"/>
                  </a:lnTo>
                  <a:lnTo>
                    <a:pt x="99" y="57"/>
                  </a:lnTo>
                  <a:lnTo>
                    <a:pt x="99" y="57"/>
                  </a:lnTo>
                  <a:lnTo>
                    <a:pt x="99" y="52"/>
                  </a:lnTo>
                  <a:lnTo>
                    <a:pt x="101" y="48"/>
                  </a:lnTo>
                  <a:lnTo>
                    <a:pt x="105" y="44"/>
                  </a:lnTo>
                  <a:lnTo>
                    <a:pt x="101" y="46"/>
                  </a:lnTo>
                  <a:lnTo>
                    <a:pt x="96" y="44"/>
                  </a:lnTo>
                  <a:lnTo>
                    <a:pt x="92" y="43"/>
                  </a:lnTo>
                  <a:close/>
                  <a:moveTo>
                    <a:pt x="2363" y="41"/>
                  </a:moveTo>
                  <a:lnTo>
                    <a:pt x="2357" y="43"/>
                  </a:lnTo>
                  <a:lnTo>
                    <a:pt x="2353" y="43"/>
                  </a:lnTo>
                  <a:lnTo>
                    <a:pt x="2350" y="43"/>
                  </a:lnTo>
                  <a:lnTo>
                    <a:pt x="2353" y="46"/>
                  </a:lnTo>
                  <a:lnTo>
                    <a:pt x="2355" y="50"/>
                  </a:lnTo>
                  <a:lnTo>
                    <a:pt x="2355" y="54"/>
                  </a:lnTo>
                  <a:lnTo>
                    <a:pt x="2355" y="55"/>
                  </a:lnTo>
                  <a:lnTo>
                    <a:pt x="2359" y="55"/>
                  </a:lnTo>
                  <a:lnTo>
                    <a:pt x="2363" y="57"/>
                  </a:lnTo>
                  <a:lnTo>
                    <a:pt x="2364" y="55"/>
                  </a:lnTo>
                  <a:lnTo>
                    <a:pt x="2368" y="55"/>
                  </a:lnTo>
                  <a:lnTo>
                    <a:pt x="2368" y="54"/>
                  </a:lnTo>
                  <a:lnTo>
                    <a:pt x="2370" y="50"/>
                  </a:lnTo>
                  <a:lnTo>
                    <a:pt x="2372" y="46"/>
                  </a:lnTo>
                  <a:lnTo>
                    <a:pt x="2374" y="43"/>
                  </a:lnTo>
                  <a:lnTo>
                    <a:pt x="2370" y="43"/>
                  </a:lnTo>
                  <a:lnTo>
                    <a:pt x="2366" y="43"/>
                  </a:lnTo>
                  <a:lnTo>
                    <a:pt x="2363" y="41"/>
                  </a:lnTo>
                  <a:close/>
                  <a:moveTo>
                    <a:pt x="2405" y="41"/>
                  </a:moveTo>
                  <a:lnTo>
                    <a:pt x="2401" y="43"/>
                  </a:lnTo>
                  <a:lnTo>
                    <a:pt x="2396" y="43"/>
                  </a:lnTo>
                  <a:lnTo>
                    <a:pt x="2392" y="43"/>
                  </a:lnTo>
                  <a:lnTo>
                    <a:pt x="2396" y="46"/>
                  </a:lnTo>
                  <a:lnTo>
                    <a:pt x="2397" y="50"/>
                  </a:lnTo>
                  <a:lnTo>
                    <a:pt x="2397" y="54"/>
                  </a:lnTo>
                  <a:lnTo>
                    <a:pt x="2397" y="55"/>
                  </a:lnTo>
                  <a:lnTo>
                    <a:pt x="2401" y="55"/>
                  </a:lnTo>
                  <a:lnTo>
                    <a:pt x="2405" y="57"/>
                  </a:lnTo>
                  <a:lnTo>
                    <a:pt x="2408" y="55"/>
                  </a:lnTo>
                  <a:lnTo>
                    <a:pt x="2412" y="55"/>
                  </a:lnTo>
                  <a:lnTo>
                    <a:pt x="2410" y="54"/>
                  </a:lnTo>
                  <a:lnTo>
                    <a:pt x="2412" y="50"/>
                  </a:lnTo>
                  <a:lnTo>
                    <a:pt x="2414" y="46"/>
                  </a:lnTo>
                  <a:lnTo>
                    <a:pt x="2418" y="43"/>
                  </a:lnTo>
                  <a:lnTo>
                    <a:pt x="2414" y="43"/>
                  </a:lnTo>
                  <a:lnTo>
                    <a:pt x="2408" y="43"/>
                  </a:lnTo>
                  <a:lnTo>
                    <a:pt x="2405" y="41"/>
                  </a:lnTo>
                  <a:close/>
                  <a:moveTo>
                    <a:pt x="2274" y="41"/>
                  </a:moveTo>
                  <a:lnTo>
                    <a:pt x="2271" y="43"/>
                  </a:lnTo>
                  <a:lnTo>
                    <a:pt x="2265" y="43"/>
                  </a:lnTo>
                  <a:lnTo>
                    <a:pt x="2263" y="43"/>
                  </a:lnTo>
                  <a:lnTo>
                    <a:pt x="2265" y="46"/>
                  </a:lnTo>
                  <a:lnTo>
                    <a:pt x="2267" y="50"/>
                  </a:lnTo>
                  <a:lnTo>
                    <a:pt x="2269" y="54"/>
                  </a:lnTo>
                  <a:lnTo>
                    <a:pt x="2269" y="55"/>
                  </a:lnTo>
                  <a:lnTo>
                    <a:pt x="2273" y="55"/>
                  </a:lnTo>
                  <a:lnTo>
                    <a:pt x="2274" y="57"/>
                  </a:lnTo>
                  <a:lnTo>
                    <a:pt x="2278" y="55"/>
                  </a:lnTo>
                  <a:lnTo>
                    <a:pt x="2282" y="55"/>
                  </a:lnTo>
                  <a:lnTo>
                    <a:pt x="2282" y="54"/>
                  </a:lnTo>
                  <a:lnTo>
                    <a:pt x="2282" y="50"/>
                  </a:lnTo>
                  <a:lnTo>
                    <a:pt x="2284" y="46"/>
                  </a:lnTo>
                  <a:lnTo>
                    <a:pt x="2287" y="43"/>
                  </a:lnTo>
                  <a:lnTo>
                    <a:pt x="2284" y="43"/>
                  </a:lnTo>
                  <a:lnTo>
                    <a:pt x="2280" y="43"/>
                  </a:lnTo>
                  <a:lnTo>
                    <a:pt x="2274" y="41"/>
                  </a:lnTo>
                  <a:close/>
                  <a:moveTo>
                    <a:pt x="2318" y="39"/>
                  </a:moveTo>
                  <a:lnTo>
                    <a:pt x="2315" y="43"/>
                  </a:lnTo>
                  <a:lnTo>
                    <a:pt x="2309" y="43"/>
                  </a:lnTo>
                  <a:lnTo>
                    <a:pt x="2306" y="43"/>
                  </a:lnTo>
                  <a:lnTo>
                    <a:pt x="2309" y="46"/>
                  </a:lnTo>
                  <a:lnTo>
                    <a:pt x="2311" y="50"/>
                  </a:lnTo>
                  <a:lnTo>
                    <a:pt x="2311" y="54"/>
                  </a:lnTo>
                  <a:lnTo>
                    <a:pt x="2311" y="55"/>
                  </a:lnTo>
                  <a:lnTo>
                    <a:pt x="2315" y="55"/>
                  </a:lnTo>
                  <a:lnTo>
                    <a:pt x="2318" y="59"/>
                  </a:lnTo>
                  <a:lnTo>
                    <a:pt x="2322" y="55"/>
                  </a:lnTo>
                  <a:lnTo>
                    <a:pt x="2326" y="55"/>
                  </a:lnTo>
                  <a:lnTo>
                    <a:pt x="2326" y="54"/>
                  </a:lnTo>
                  <a:lnTo>
                    <a:pt x="2326" y="50"/>
                  </a:lnTo>
                  <a:lnTo>
                    <a:pt x="2328" y="46"/>
                  </a:lnTo>
                  <a:lnTo>
                    <a:pt x="2331" y="43"/>
                  </a:lnTo>
                  <a:lnTo>
                    <a:pt x="2328" y="43"/>
                  </a:lnTo>
                  <a:lnTo>
                    <a:pt x="2322" y="43"/>
                  </a:lnTo>
                  <a:lnTo>
                    <a:pt x="2318" y="39"/>
                  </a:lnTo>
                  <a:close/>
                  <a:moveTo>
                    <a:pt x="3090" y="39"/>
                  </a:moveTo>
                  <a:lnTo>
                    <a:pt x="3086" y="41"/>
                  </a:lnTo>
                  <a:lnTo>
                    <a:pt x="3081" y="41"/>
                  </a:lnTo>
                  <a:lnTo>
                    <a:pt x="3079" y="41"/>
                  </a:lnTo>
                  <a:lnTo>
                    <a:pt x="3083" y="46"/>
                  </a:lnTo>
                  <a:lnTo>
                    <a:pt x="3084" y="52"/>
                  </a:lnTo>
                  <a:lnTo>
                    <a:pt x="3084" y="54"/>
                  </a:lnTo>
                  <a:lnTo>
                    <a:pt x="3088" y="54"/>
                  </a:lnTo>
                  <a:lnTo>
                    <a:pt x="3092" y="55"/>
                  </a:lnTo>
                  <a:lnTo>
                    <a:pt x="3094" y="55"/>
                  </a:lnTo>
                  <a:lnTo>
                    <a:pt x="3097" y="54"/>
                  </a:lnTo>
                  <a:lnTo>
                    <a:pt x="3097" y="54"/>
                  </a:lnTo>
                  <a:lnTo>
                    <a:pt x="3097" y="48"/>
                  </a:lnTo>
                  <a:lnTo>
                    <a:pt x="3099" y="44"/>
                  </a:lnTo>
                  <a:lnTo>
                    <a:pt x="3103" y="41"/>
                  </a:lnTo>
                  <a:lnTo>
                    <a:pt x="3099" y="43"/>
                  </a:lnTo>
                  <a:lnTo>
                    <a:pt x="3094" y="41"/>
                  </a:lnTo>
                  <a:lnTo>
                    <a:pt x="3090" y="39"/>
                  </a:lnTo>
                  <a:close/>
                  <a:moveTo>
                    <a:pt x="3005" y="39"/>
                  </a:moveTo>
                  <a:lnTo>
                    <a:pt x="3002" y="41"/>
                  </a:lnTo>
                  <a:lnTo>
                    <a:pt x="2996" y="41"/>
                  </a:lnTo>
                  <a:lnTo>
                    <a:pt x="2994" y="41"/>
                  </a:lnTo>
                  <a:lnTo>
                    <a:pt x="2998" y="46"/>
                  </a:lnTo>
                  <a:lnTo>
                    <a:pt x="3000" y="52"/>
                  </a:lnTo>
                  <a:lnTo>
                    <a:pt x="2998" y="54"/>
                  </a:lnTo>
                  <a:lnTo>
                    <a:pt x="3002" y="54"/>
                  </a:lnTo>
                  <a:lnTo>
                    <a:pt x="3005" y="55"/>
                  </a:lnTo>
                  <a:lnTo>
                    <a:pt x="3007" y="54"/>
                  </a:lnTo>
                  <a:lnTo>
                    <a:pt x="3011" y="54"/>
                  </a:lnTo>
                  <a:lnTo>
                    <a:pt x="3011" y="52"/>
                  </a:lnTo>
                  <a:lnTo>
                    <a:pt x="3013" y="46"/>
                  </a:lnTo>
                  <a:lnTo>
                    <a:pt x="3016" y="41"/>
                  </a:lnTo>
                  <a:lnTo>
                    <a:pt x="3013" y="41"/>
                  </a:lnTo>
                  <a:lnTo>
                    <a:pt x="3009" y="41"/>
                  </a:lnTo>
                  <a:lnTo>
                    <a:pt x="3005" y="39"/>
                  </a:lnTo>
                  <a:close/>
                  <a:moveTo>
                    <a:pt x="757" y="39"/>
                  </a:moveTo>
                  <a:lnTo>
                    <a:pt x="755" y="43"/>
                  </a:lnTo>
                  <a:lnTo>
                    <a:pt x="757" y="41"/>
                  </a:lnTo>
                  <a:lnTo>
                    <a:pt x="761" y="43"/>
                  </a:lnTo>
                  <a:lnTo>
                    <a:pt x="757" y="39"/>
                  </a:lnTo>
                  <a:close/>
                  <a:moveTo>
                    <a:pt x="715" y="39"/>
                  </a:moveTo>
                  <a:lnTo>
                    <a:pt x="711" y="43"/>
                  </a:lnTo>
                  <a:lnTo>
                    <a:pt x="715" y="41"/>
                  </a:lnTo>
                  <a:lnTo>
                    <a:pt x="718" y="43"/>
                  </a:lnTo>
                  <a:lnTo>
                    <a:pt x="715" y="39"/>
                  </a:lnTo>
                  <a:close/>
                  <a:moveTo>
                    <a:pt x="673" y="39"/>
                  </a:moveTo>
                  <a:lnTo>
                    <a:pt x="669" y="43"/>
                  </a:lnTo>
                  <a:lnTo>
                    <a:pt x="673" y="41"/>
                  </a:lnTo>
                  <a:lnTo>
                    <a:pt x="674" y="43"/>
                  </a:lnTo>
                  <a:lnTo>
                    <a:pt x="673" y="39"/>
                  </a:lnTo>
                  <a:close/>
                  <a:moveTo>
                    <a:pt x="628" y="39"/>
                  </a:moveTo>
                  <a:lnTo>
                    <a:pt x="627" y="43"/>
                  </a:lnTo>
                  <a:lnTo>
                    <a:pt x="628" y="41"/>
                  </a:lnTo>
                  <a:lnTo>
                    <a:pt x="632" y="43"/>
                  </a:lnTo>
                  <a:lnTo>
                    <a:pt x="628" y="39"/>
                  </a:lnTo>
                  <a:close/>
                  <a:moveTo>
                    <a:pt x="586" y="39"/>
                  </a:moveTo>
                  <a:lnTo>
                    <a:pt x="583" y="43"/>
                  </a:lnTo>
                  <a:lnTo>
                    <a:pt x="586" y="41"/>
                  </a:lnTo>
                  <a:lnTo>
                    <a:pt x="588" y="43"/>
                  </a:lnTo>
                  <a:lnTo>
                    <a:pt x="586" y="39"/>
                  </a:lnTo>
                  <a:close/>
                  <a:moveTo>
                    <a:pt x="544" y="39"/>
                  </a:moveTo>
                  <a:lnTo>
                    <a:pt x="540" y="43"/>
                  </a:lnTo>
                  <a:lnTo>
                    <a:pt x="544" y="41"/>
                  </a:lnTo>
                  <a:lnTo>
                    <a:pt x="546" y="43"/>
                  </a:lnTo>
                  <a:lnTo>
                    <a:pt x="544" y="39"/>
                  </a:lnTo>
                  <a:close/>
                  <a:moveTo>
                    <a:pt x="500" y="39"/>
                  </a:moveTo>
                  <a:lnTo>
                    <a:pt x="498" y="43"/>
                  </a:lnTo>
                  <a:lnTo>
                    <a:pt x="500" y="41"/>
                  </a:lnTo>
                  <a:lnTo>
                    <a:pt x="504" y="43"/>
                  </a:lnTo>
                  <a:lnTo>
                    <a:pt x="500" y="39"/>
                  </a:lnTo>
                  <a:close/>
                  <a:moveTo>
                    <a:pt x="458" y="39"/>
                  </a:moveTo>
                  <a:lnTo>
                    <a:pt x="456" y="43"/>
                  </a:lnTo>
                  <a:lnTo>
                    <a:pt x="458" y="41"/>
                  </a:lnTo>
                  <a:lnTo>
                    <a:pt x="461" y="43"/>
                  </a:lnTo>
                  <a:lnTo>
                    <a:pt x="458" y="39"/>
                  </a:lnTo>
                  <a:close/>
                  <a:moveTo>
                    <a:pt x="415" y="39"/>
                  </a:moveTo>
                  <a:lnTo>
                    <a:pt x="412" y="43"/>
                  </a:lnTo>
                  <a:lnTo>
                    <a:pt x="415" y="41"/>
                  </a:lnTo>
                  <a:lnTo>
                    <a:pt x="417" y="43"/>
                  </a:lnTo>
                  <a:lnTo>
                    <a:pt x="415" y="39"/>
                  </a:lnTo>
                  <a:close/>
                  <a:moveTo>
                    <a:pt x="371" y="39"/>
                  </a:moveTo>
                  <a:lnTo>
                    <a:pt x="369" y="43"/>
                  </a:lnTo>
                  <a:lnTo>
                    <a:pt x="371" y="41"/>
                  </a:lnTo>
                  <a:lnTo>
                    <a:pt x="375" y="43"/>
                  </a:lnTo>
                  <a:lnTo>
                    <a:pt x="371" y="39"/>
                  </a:lnTo>
                  <a:close/>
                  <a:moveTo>
                    <a:pt x="329" y="39"/>
                  </a:moveTo>
                  <a:lnTo>
                    <a:pt x="325" y="43"/>
                  </a:lnTo>
                  <a:lnTo>
                    <a:pt x="329" y="41"/>
                  </a:lnTo>
                  <a:lnTo>
                    <a:pt x="333" y="43"/>
                  </a:lnTo>
                  <a:lnTo>
                    <a:pt x="329" y="39"/>
                  </a:lnTo>
                  <a:close/>
                  <a:moveTo>
                    <a:pt x="285" y="39"/>
                  </a:moveTo>
                  <a:lnTo>
                    <a:pt x="281" y="43"/>
                  </a:lnTo>
                  <a:lnTo>
                    <a:pt x="285" y="41"/>
                  </a:lnTo>
                  <a:lnTo>
                    <a:pt x="289" y="43"/>
                  </a:lnTo>
                  <a:lnTo>
                    <a:pt x="285" y="39"/>
                  </a:lnTo>
                  <a:close/>
                  <a:moveTo>
                    <a:pt x="243" y="39"/>
                  </a:moveTo>
                  <a:lnTo>
                    <a:pt x="239" y="43"/>
                  </a:lnTo>
                  <a:lnTo>
                    <a:pt x="243" y="41"/>
                  </a:lnTo>
                  <a:lnTo>
                    <a:pt x="245" y="43"/>
                  </a:lnTo>
                  <a:lnTo>
                    <a:pt x="243" y="39"/>
                  </a:lnTo>
                  <a:close/>
                  <a:moveTo>
                    <a:pt x="200" y="39"/>
                  </a:moveTo>
                  <a:lnTo>
                    <a:pt x="197" y="43"/>
                  </a:lnTo>
                  <a:lnTo>
                    <a:pt x="200" y="41"/>
                  </a:lnTo>
                  <a:lnTo>
                    <a:pt x="202" y="43"/>
                  </a:lnTo>
                  <a:lnTo>
                    <a:pt x="200" y="39"/>
                  </a:lnTo>
                  <a:close/>
                  <a:moveTo>
                    <a:pt x="156" y="39"/>
                  </a:moveTo>
                  <a:lnTo>
                    <a:pt x="155" y="43"/>
                  </a:lnTo>
                  <a:lnTo>
                    <a:pt x="156" y="41"/>
                  </a:lnTo>
                  <a:lnTo>
                    <a:pt x="160" y="43"/>
                  </a:lnTo>
                  <a:lnTo>
                    <a:pt x="156" y="39"/>
                  </a:lnTo>
                  <a:close/>
                  <a:moveTo>
                    <a:pt x="114" y="39"/>
                  </a:moveTo>
                  <a:lnTo>
                    <a:pt x="110" y="43"/>
                  </a:lnTo>
                  <a:lnTo>
                    <a:pt x="114" y="41"/>
                  </a:lnTo>
                  <a:lnTo>
                    <a:pt x="118" y="43"/>
                  </a:lnTo>
                  <a:lnTo>
                    <a:pt x="114" y="39"/>
                  </a:lnTo>
                  <a:close/>
                  <a:moveTo>
                    <a:pt x="70" y="39"/>
                  </a:moveTo>
                  <a:lnTo>
                    <a:pt x="68" y="41"/>
                  </a:lnTo>
                  <a:lnTo>
                    <a:pt x="65" y="43"/>
                  </a:lnTo>
                  <a:lnTo>
                    <a:pt x="68" y="43"/>
                  </a:lnTo>
                  <a:lnTo>
                    <a:pt x="72" y="41"/>
                  </a:lnTo>
                  <a:lnTo>
                    <a:pt x="72" y="41"/>
                  </a:lnTo>
                  <a:lnTo>
                    <a:pt x="70" y="39"/>
                  </a:lnTo>
                  <a:close/>
                  <a:moveTo>
                    <a:pt x="28" y="39"/>
                  </a:moveTo>
                  <a:lnTo>
                    <a:pt x="24" y="43"/>
                  </a:lnTo>
                  <a:lnTo>
                    <a:pt x="28" y="41"/>
                  </a:lnTo>
                  <a:lnTo>
                    <a:pt x="30" y="43"/>
                  </a:lnTo>
                  <a:lnTo>
                    <a:pt x="28" y="39"/>
                  </a:lnTo>
                  <a:close/>
                  <a:moveTo>
                    <a:pt x="3048" y="39"/>
                  </a:moveTo>
                  <a:lnTo>
                    <a:pt x="3044" y="41"/>
                  </a:lnTo>
                  <a:lnTo>
                    <a:pt x="3039" y="41"/>
                  </a:lnTo>
                  <a:lnTo>
                    <a:pt x="3037" y="41"/>
                  </a:lnTo>
                  <a:lnTo>
                    <a:pt x="3040" y="46"/>
                  </a:lnTo>
                  <a:lnTo>
                    <a:pt x="3042" y="52"/>
                  </a:lnTo>
                  <a:lnTo>
                    <a:pt x="3040" y="54"/>
                  </a:lnTo>
                  <a:lnTo>
                    <a:pt x="3044" y="54"/>
                  </a:lnTo>
                  <a:lnTo>
                    <a:pt x="3048" y="55"/>
                  </a:lnTo>
                  <a:lnTo>
                    <a:pt x="3051" y="54"/>
                  </a:lnTo>
                  <a:lnTo>
                    <a:pt x="3055" y="54"/>
                  </a:lnTo>
                  <a:lnTo>
                    <a:pt x="3053" y="52"/>
                  </a:lnTo>
                  <a:lnTo>
                    <a:pt x="3055" y="46"/>
                  </a:lnTo>
                  <a:lnTo>
                    <a:pt x="3059" y="41"/>
                  </a:lnTo>
                  <a:lnTo>
                    <a:pt x="3057" y="41"/>
                  </a:lnTo>
                  <a:lnTo>
                    <a:pt x="3051" y="41"/>
                  </a:lnTo>
                  <a:lnTo>
                    <a:pt x="3048" y="39"/>
                  </a:lnTo>
                  <a:close/>
                  <a:moveTo>
                    <a:pt x="2961" y="37"/>
                  </a:moveTo>
                  <a:lnTo>
                    <a:pt x="2958" y="39"/>
                  </a:lnTo>
                  <a:lnTo>
                    <a:pt x="2954" y="41"/>
                  </a:lnTo>
                  <a:lnTo>
                    <a:pt x="2950" y="39"/>
                  </a:lnTo>
                  <a:lnTo>
                    <a:pt x="2954" y="43"/>
                  </a:lnTo>
                  <a:lnTo>
                    <a:pt x="2956" y="46"/>
                  </a:lnTo>
                  <a:lnTo>
                    <a:pt x="2956" y="52"/>
                  </a:lnTo>
                  <a:lnTo>
                    <a:pt x="2956" y="52"/>
                  </a:lnTo>
                  <a:lnTo>
                    <a:pt x="2960" y="54"/>
                  </a:lnTo>
                  <a:lnTo>
                    <a:pt x="2963" y="55"/>
                  </a:lnTo>
                  <a:lnTo>
                    <a:pt x="2967" y="54"/>
                  </a:lnTo>
                  <a:lnTo>
                    <a:pt x="2969" y="54"/>
                  </a:lnTo>
                  <a:lnTo>
                    <a:pt x="2969" y="52"/>
                  </a:lnTo>
                  <a:lnTo>
                    <a:pt x="2971" y="46"/>
                  </a:lnTo>
                  <a:lnTo>
                    <a:pt x="2974" y="41"/>
                  </a:lnTo>
                  <a:lnTo>
                    <a:pt x="2971" y="41"/>
                  </a:lnTo>
                  <a:lnTo>
                    <a:pt x="2967" y="41"/>
                  </a:lnTo>
                  <a:lnTo>
                    <a:pt x="2961" y="37"/>
                  </a:lnTo>
                  <a:close/>
                  <a:moveTo>
                    <a:pt x="2427" y="35"/>
                  </a:moveTo>
                  <a:lnTo>
                    <a:pt x="2423" y="39"/>
                  </a:lnTo>
                  <a:lnTo>
                    <a:pt x="2427" y="39"/>
                  </a:lnTo>
                  <a:lnTo>
                    <a:pt x="2429" y="39"/>
                  </a:lnTo>
                  <a:lnTo>
                    <a:pt x="2427" y="35"/>
                  </a:lnTo>
                  <a:close/>
                  <a:moveTo>
                    <a:pt x="2383" y="35"/>
                  </a:moveTo>
                  <a:lnTo>
                    <a:pt x="2379" y="39"/>
                  </a:lnTo>
                  <a:lnTo>
                    <a:pt x="2383" y="39"/>
                  </a:lnTo>
                  <a:lnTo>
                    <a:pt x="2386" y="39"/>
                  </a:lnTo>
                  <a:lnTo>
                    <a:pt x="2383" y="35"/>
                  </a:lnTo>
                  <a:close/>
                  <a:moveTo>
                    <a:pt x="2340" y="35"/>
                  </a:moveTo>
                  <a:lnTo>
                    <a:pt x="2337" y="39"/>
                  </a:lnTo>
                  <a:lnTo>
                    <a:pt x="2340" y="39"/>
                  </a:lnTo>
                  <a:lnTo>
                    <a:pt x="2344" y="39"/>
                  </a:lnTo>
                  <a:lnTo>
                    <a:pt x="2340" y="35"/>
                  </a:lnTo>
                  <a:close/>
                  <a:moveTo>
                    <a:pt x="2296" y="35"/>
                  </a:moveTo>
                  <a:lnTo>
                    <a:pt x="2293" y="39"/>
                  </a:lnTo>
                  <a:lnTo>
                    <a:pt x="2296" y="39"/>
                  </a:lnTo>
                  <a:lnTo>
                    <a:pt x="2300" y="39"/>
                  </a:lnTo>
                  <a:lnTo>
                    <a:pt x="2296" y="35"/>
                  </a:lnTo>
                  <a:close/>
                  <a:moveTo>
                    <a:pt x="2254" y="35"/>
                  </a:moveTo>
                  <a:lnTo>
                    <a:pt x="2250" y="39"/>
                  </a:lnTo>
                  <a:lnTo>
                    <a:pt x="2254" y="39"/>
                  </a:lnTo>
                  <a:lnTo>
                    <a:pt x="2256" y="39"/>
                  </a:lnTo>
                  <a:lnTo>
                    <a:pt x="2254" y="35"/>
                  </a:lnTo>
                  <a:close/>
                  <a:moveTo>
                    <a:pt x="3112" y="35"/>
                  </a:moveTo>
                  <a:lnTo>
                    <a:pt x="3108" y="39"/>
                  </a:lnTo>
                  <a:lnTo>
                    <a:pt x="3112" y="39"/>
                  </a:lnTo>
                  <a:lnTo>
                    <a:pt x="3116" y="39"/>
                  </a:lnTo>
                  <a:lnTo>
                    <a:pt x="3112" y="35"/>
                  </a:lnTo>
                  <a:close/>
                  <a:moveTo>
                    <a:pt x="3026" y="33"/>
                  </a:moveTo>
                  <a:lnTo>
                    <a:pt x="3024" y="37"/>
                  </a:lnTo>
                  <a:lnTo>
                    <a:pt x="3026" y="37"/>
                  </a:lnTo>
                  <a:lnTo>
                    <a:pt x="3027" y="37"/>
                  </a:lnTo>
                  <a:lnTo>
                    <a:pt x="3026" y="33"/>
                  </a:lnTo>
                  <a:close/>
                  <a:moveTo>
                    <a:pt x="3068" y="33"/>
                  </a:moveTo>
                  <a:lnTo>
                    <a:pt x="3066" y="37"/>
                  </a:lnTo>
                  <a:lnTo>
                    <a:pt x="3070" y="37"/>
                  </a:lnTo>
                  <a:lnTo>
                    <a:pt x="3072" y="37"/>
                  </a:lnTo>
                  <a:lnTo>
                    <a:pt x="3068" y="33"/>
                  </a:lnTo>
                  <a:close/>
                  <a:moveTo>
                    <a:pt x="2983" y="33"/>
                  </a:moveTo>
                  <a:lnTo>
                    <a:pt x="2982" y="37"/>
                  </a:lnTo>
                  <a:lnTo>
                    <a:pt x="2983" y="37"/>
                  </a:lnTo>
                  <a:lnTo>
                    <a:pt x="2985" y="37"/>
                  </a:lnTo>
                  <a:lnTo>
                    <a:pt x="2983" y="33"/>
                  </a:lnTo>
                  <a:close/>
                  <a:moveTo>
                    <a:pt x="2941" y="33"/>
                  </a:moveTo>
                  <a:lnTo>
                    <a:pt x="2937" y="37"/>
                  </a:lnTo>
                  <a:lnTo>
                    <a:pt x="2941" y="35"/>
                  </a:lnTo>
                  <a:lnTo>
                    <a:pt x="2945" y="37"/>
                  </a:lnTo>
                  <a:lnTo>
                    <a:pt x="2941" y="33"/>
                  </a:lnTo>
                  <a:close/>
                  <a:moveTo>
                    <a:pt x="28" y="0"/>
                  </a:moveTo>
                  <a:lnTo>
                    <a:pt x="33" y="2"/>
                  </a:lnTo>
                  <a:lnTo>
                    <a:pt x="37" y="4"/>
                  </a:lnTo>
                  <a:lnTo>
                    <a:pt x="41" y="9"/>
                  </a:lnTo>
                  <a:lnTo>
                    <a:pt x="43" y="15"/>
                  </a:lnTo>
                  <a:lnTo>
                    <a:pt x="43" y="17"/>
                  </a:lnTo>
                  <a:lnTo>
                    <a:pt x="46" y="17"/>
                  </a:lnTo>
                  <a:lnTo>
                    <a:pt x="48" y="19"/>
                  </a:lnTo>
                  <a:lnTo>
                    <a:pt x="52" y="17"/>
                  </a:lnTo>
                  <a:lnTo>
                    <a:pt x="55" y="17"/>
                  </a:lnTo>
                  <a:lnTo>
                    <a:pt x="55" y="15"/>
                  </a:lnTo>
                  <a:lnTo>
                    <a:pt x="55" y="9"/>
                  </a:lnTo>
                  <a:lnTo>
                    <a:pt x="59" y="4"/>
                  </a:lnTo>
                  <a:lnTo>
                    <a:pt x="65" y="2"/>
                  </a:lnTo>
                  <a:lnTo>
                    <a:pt x="70" y="0"/>
                  </a:lnTo>
                  <a:lnTo>
                    <a:pt x="76" y="2"/>
                  </a:lnTo>
                  <a:lnTo>
                    <a:pt x="81" y="4"/>
                  </a:lnTo>
                  <a:lnTo>
                    <a:pt x="83" y="9"/>
                  </a:lnTo>
                  <a:lnTo>
                    <a:pt x="85" y="15"/>
                  </a:lnTo>
                  <a:lnTo>
                    <a:pt x="85" y="17"/>
                  </a:lnTo>
                  <a:lnTo>
                    <a:pt x="88" y="17"/>
                  </a:lnTo>
                  <a:lnTo>
                    <a:pt x="92" y="19"/>
                  </a:lnTo>
                  <a:lnTo>
                    <a:pt x="96" y="17"/>
                  </a:lnTo>
                  <a:lnTo>
                    <a:pt x="99" y="17"/>
                  </a:lnTo>
                  <a:lnTo>
                    <a:pt x="99" y="15"/>
                  </a:lnTo>
                  <a:lnTo>
                    <a:pt x="101" y="9"/>
                  </a:lnTo>
                  <a:lnTo>
                    <a:pt x="103" y="4"/>
                  </a:lnTo>
                  <a:lnTo>
                    <a:pt x="109" y="2"/>
                  </a:lnTo>
                  <a:lnTo>
                    <a:pt x="114" y="0"/>
                  </a:lnTo>
                  <a:lnTo>
                    <a:pt x="120" y="2"/>
                  </a:lnTo>
                  <a:lnTo>
                    <a:pt x="125" y="4"/>
                  </a:lnTo>
                  <a:lnTo>
                    <a:pt x="129" y="9"/>
                  </a:lnTo>
                  <a:lnTo>
                    <a:pt x="129" y="15"/>
                  </a:lnTo>
                  <a:lnTo>
                    <a:pt x="129" y="17"/>
                  </a:lnTo>
                  <a:lnTo>
                    <a:pt x="133" y="17"/>
                  </a:lnTo>
                  <a:lnTo>
                    <a:pt x="136" y="19"/>
                  </a:lnTo>
                  <a:lnTo>
                    <a:pt x="138" y="17"/>
                  </a:lnTo>
                  <a:lnTo>
                    <a:pt x="142" y="17"/>
                  </a:lnTo>
                  <a:lnTo>
                    <a:pt x="142" y="15"/>
                  </a:lnTo>
                  <a:lnTo>
                    <a:pt x="144" y="9"/>
                  </a:lnTo>
                  <a:lnTo>
                    <a:pt x="147" y="4"/>
                  </a:lnTo>
                  <a:lnTo>
                    <a:pt x="151" y="2"/>
                  </a:lnTo>
                  <a:lnTo>
                    <a:pt x="156" y="0"/>
                  </a:lnTo>
                  <a:lnTo>
                    <a:pt x="162" y="2"/>
                  </a:lnTo>
                  <a:lnTo>
                    <a:pt x="167" y="4"/>
                  </a:lnTo>
                  <a:lnTo>
                    <a:pt x="171" y="9"/>
                  </a:lnTo>
                  <a:lnTo>
                    <a:pt x="171" y="15"/>
                  </a:lnTo>
                  <a:lnTo>
                    <a:pt x="171" y="17"/>
                  </a:lnTo>
                  <a:lnTo>
                    <a:pt x="175" y="17"/>
                  </a:lnTo>
                  <a:lnTo>
                    <a:pt x="178" y="19"/>
                  </a:lnTo>
                  <a:lnTo>
                    <a:pt x="182" y="17"/>
                  </a:lnTo>
                  <a:lnTo>
                    <a:pt x="186" y="17"/>
                  </a:lnTo>
                  <a:lnTo>
                    <a:pt x="184" y="15"/>
                  </a:lnTo>
                  <a:lnTo>
                    <a:pt x="186" y="9"/>
                  </a:lnTo>
                  <a:lnTo>
                    <a:pt x="189" y="4"/>
                  </a:lnTo>
                  <a:lnTo>
                    <a:pt x="193" y="2"/>
                  </a:lnTo>
                  <a:lnTo>
                    <a:pt x="200" y="0"/>
                  </a:lnTo>
                  <a:lnTo>
                    <a:pt x="206" y="2"/>
                  </a:lnTo>
                  <a:lnTo>
                    <a:pt x="210" y="4"/>
                  </a:lnTo>
                  <a:lnTo>
                    <a:pt x="213" y="9"/>
                  </a:lnTo>
                  <a:lnTo>
                    <a:pt x="215" y="15"/>
                  </a:lnTo>
                  <a:lnTo>
                    <a:pt x="215" y="17"/>
                  </a:lnTo>
                  <a:lnTo>
                    <a:pt x="217" y="17"/>
                  </a:lnTo>
                  <a:lnTo>
                    <a:pt x="221" y="19"/>
                  </a:lnTo>
                  <a:lnTo>
                    <a:pt x="224" y="17"/>
                  </a:lnTo>
                  <a:lnTo>
                    <a:pt x="228" y="17"/>
                  </a:lnTo>
                  <a:lnTo>
                    <a:pt x="228" y="15"/>
                  </a:lnTo>
                  <a:lnTo>
                    <a:pt x="228" y="9"/>
                  </a:lnTo>
                  <a:lnTo>
                    <a:pt x="232" y="4"/>
                  </a:lnTo>
                  <a:lnTo>
                    <a:pt x="237" y="2"/>
                  </a:lnTo>
                  <a:lnTo>
                    <a:pt x="243" y="0"/>
                  </a:lnTo>
                  <a:lnTo>
                    <a:pt x="248" y="2"/>
                  </a:lnTo>
                  <a:lnTo>
                    <a:pt x="254" y="4"/>
                  </a:lnTo>
                  <a:lnTo>
                    <a:pt x="256" y="9"/>
                  </a:lnTo>
                  <a:lnTo>
                    <a:pt x="257" y="15"/>
                  </a:lnTo>
                  <a:lnTo>
                    <a:pt x="257" y="17"/>
                  </a:lnTo>
                  <a:lnTo>
                    <a:pt x="261" y="17"/>
                  </a:lnTo>
                  <a:lnTo>
                    <a:pt x="263" y="19"/>
                  </a:lnTo>
                  <a:lnTo>
                    <a:pt x="267" y="17"/>
                  </a:lnTo>
                  <a:lnTo>
                    <a:pt x="270" y="17"/>
                  </a:lnTo>
                  <a:lnTo>
                    <a:pt x="270" y="15"/>
                  </a:lnTo>
                  <a:lnTo>
                    <a:pt x="272" y="9"/>
                  </a:lnTo>
                  <a:lnTo>
                    <a:pt x="274" y="4"/>
                  </a:lnTo>
                  <a:lnTo>
                    <a:pt x="279" y="2"/>
                  </a:lnTo>
                  <a:lnTo>
                    <a:pt x="285" y="0"/>
                  </a:lnTo>
                  <a:lnTo>
                    <a:pt x="290" y="2"/>
                  </a:lnTo>
                  <a:lnTo>
                    <a:pt x="296" y="4"/>
                  </a:lnTo>
                  <a:lnTo>
                    <a:pt x="300" y="9"/>
                  </a:lnTo>
                  <a:lnTo>
                    <a:pt x="300" y="15"/>
                  </a:lnTo>
                  <a:lnTo>
                    <a:pt x="300" y="17"/>
                  </a:lnTo>
                  <a:lnTo>
                    <a:pt x="303" y="17"/>
                  </a:lnTo>
                  <a:lnTo>
                    <a:pt x="307" y="19"/>
                  </a:lnTo>
                  <a:lnTo>
                    <a:pt x="311" y="17"/>
                  </a:lnTo>
                  <a:lnTo>
                    <a:pt x="314" y="17"/>
                  </a:lnTo>
                  <a:lnTo>
                    <a:pt x="314" y="15"/>
                  </a:lnTo>
                  <a:lnTo>
                    <a:pt x="316" y="9"/>
                  </a:lnTo>
                  <a:lnTo>
                    <a:pt x="318" y="4"/>
                  </a:lnTo>
                  <a:lnTo>
                    <a:pt x="324" y="2"/>
                  </a:lnTo>
                  <a:lnTo>
                    <a:pt x="329" y="0"/>
                  </a:lnTo>
                  <a:lnTo>
                    <a:pt x="335" y="2"/>
                  </a:lnTo>
                  <a:lnTo>
                    <a:pt x="340" y="4"/>
                  </a:lnTo>
                  <a:lnTo>
                    <a:pt x="344" y="9"/>
                  </a:lnTo>
                  <a:lnTo>
                    <a:pt x="344" y="15"/>
                  </a:lnTo>
                  <a:lnTo>
                    <a:pt x="344" y="17"/>
                  </a:lnTo>
                  <a:lnTo>
                    <a:pt x="347" y="17"/>
                  </a:lnTo>
                  <a:lnTo>
                    <a:pt x="351" y="19"/>
                  </a:lnTo>
                  <a:lnTo>
                    <a:pt x="353" y="17"/>
                  </a:lnTo>
                  <a:lnTo>
                    <a:pt x="357" y="17"/>
                  </a:lnTo>
                  <a:lnTo>
                    <a:pt x="357" y="15"/>
                  </a:lnTo>
                  <a:lnTo>
                    <a:pt x="358" y="9"/>
                  </a:lnTo>
                  <a:lnTo>
                    <a:pt x="362" y="4"/>
                  </a:lnTo>
                  <a:lnTo>
                    <a:pt x="366" y="2"/>
                  </a:lnTo>
                  <a:lnTo>
                    <a:pt x="371" y="0"/>
                  </a:lnTo>
                  <a:lnTo>
                    <a:pt x="379" y="2"/>
                  </a:lnTo>
                  <a:lnTo>
                    <a:pt x="382" y="4"/>
                  </a:lnTo>
                  <a:lnTo>
                    <a:pt x="386" y="9"/>
                  </a:lnTo>
                  <a:lnTo>
                    <a:pt x="388" y="15"/>
                  </a:lnTo>
                  <a:lnTo>
                    <a:pt x="386" y="17"/>
                  </a:lnTo>
                  <a:lnTo>
                    <a:pt x="390" y="17"/>
                  </a:lnTo>
                  <a:lnTo>
                    <a:pt x="393" y="19"/>
                  </a:lnTo>
                  <a:lnTo>
                    <a:pt x="397" y="17"/>
                  </a:lnTo>
                  <a:lnTo>
                    <a:pt x="401" y="17"/>
                  </a:lnTo>
                  <a:lnTo>
                    <a:pt x="401" y="15"/>
                  </a:lnTo>
                  <a:lnTo>
                    <a:pt x="401" y="9"/>
                  </a:lnTo>
                  <a:lnTo>
                    <a:pt x="404" y="4"/>
                  </a:lnTo>
                  <a:lnTo>
                    <a:pt x="410" y="2"/>
                  </a:lnTo>
                  <a:lnTo>
                    <a:pt x="415" y="0"/>
                  </a:lnTo>
                  <a:lnTo>
                    <a:pt x="421" y="2"/>
                  </a:lnTo>
                  <a:lnTo>
                    <a:pt x="425" y="4"/>
                  </a:lnTo>
                  <a:lnTo>
                    <a:pt x="428" y="9"/>
                  </a:lnTo>
                  <a:lnTo>
                    <a:pt x="430" y="15"/>
                  </a:lnTo>
                  <a:lnTo>
                    <a:pt x="430" y="17"/>
                  </a:lnTo>
                  <a:lnTo>
                    <a:pt x="434" y="17"/>
                  </a:lnTo>
                  <a:lnTo>
                    <a:pt x="436" y="19"/>
                  </a:lnTo>
                  <a:lnTo>
                    <a:pt x="439" y="17"/>
                  </a:lnTo>
                  <a:lnTo>
                    <a:pt x="443" y="17"/>
                  </a:lnTo>
                  <a:lnTo>
                    <a:pt x="443" y="15"/>
                  </a:lnTo>
                  <a:lnTo>
                    <a:pt x="445" y="9"/>
                  </a:lnTo>
                  <a:lnTo>
                    <a:pt x="448" y="4"/>
                  </a:lnTo>
                  <a:lnTo>
                    <a:pt x="452" y="2"/>
                  </a:lnTo>
                  <a:lnTo>
                    <a:pt x="458" y="0"/>
                  </a:lnTo>
                  <a:lnTo>
                    <a:pt x="463" y="2"/>
                  </a:lnTo>
                  <a:lnTo>
                    <a:pt x="469" y="4"/>
                  </a:lnTo>
                  <a:lnTo>
                    <a:pt x="472" y="9"/>
                  </a:lnTo>
                  <a:lnTo>
                    <a:pt x="472" y="15"/>
                  </a:lnTo>
                  <a:lnTo>
                    <a:pt x="472" y="17"/>
                  </a:lnTo>
                  <a:lnTo>
                    <a:pt x="476" y="17"/>
                  </a:lnTo>
                  <a:lnTo>
                    <a:pt x="480" y="19"/>
                  </a:lnTo>
                  <a:lnTo>
                    <a:pt x="483" y="17"/>
                  </a:lnTo>
                  <a:lnTo>
                    <a:pt x="485" y="17"/>
                  </a:lnTo>
                  <a:lnTo>
                    <a:pt x="485" y="15"/>
                  </a:lnTo>
                  <a:lnTo>
                    <a:pt x="487" y="9"/>
                  </a:lnTo>
                  <a:lnTo>
                    <a:pt x="491" y="4"/>
                  </a:lnTo>
                  <a:lnTo>
                    <a:pt x="494" y="2"/>
                  </a:lnTo>
                  <a:lnTo>
                    <a:pt x="500" y="0"/>
                  </a:lnTo>
                  <a:lnTo>
                    <a:pt x="507" y="2"/>
                  </a:lnTo>
                  <a:lnTo>
                    <a:pt x="511" y="4"/>
                  </a:lnTo>
                  <a:lnTo>
                    <a:pt x="515" y="9"/>
                  </a:lnTo>
                  <a:lnTo>
                    <a:pt x="516" y="15"/>
                  </a:lnTo>
                  <a:lnTo>
                    <a:pt x="516" y="17"/>
                  </a:lnTo>
                  <a:lnTo>
                    <a:pt x="518" y="17"/>
                  </a:lnTo>
                  <a:lnTo>
                    <a:pt x="522" y="19"/>
                  </a:lnTo>
                  <a:lnTo>
                    <a:pt x="526" y="17"/>
                  </a:lnTo>
                  <a:lnTo>
                    <a:pt x="529" y="17"/>
                  </a:lnTo>
                  <a:lnTo>
                    <a:pt x="529" y="15"/>
                  </a:lnTo>
                  <a:lnTo>
                    <a:pt x="529" y="9"/>
                  </a:lnTo>
                  <a:lnTo>
                    <a:pt x="533" y="4"/>
                  </a:lnTo>
                  <a:lnTo>
                    <a:pt x="538" y="2"/>
                  </a:lnTo>
                  <a:lnTo>
                    <a:pt x="544" y="0"/>
                  </a:lnTo>
                  <a:lnTo>
                    <a:pt x="549" y="2"/>
                  </a:lnTo>
                  <a:lnTo>
                    <a:pt x="555" y="4"/>
                  </a:lnTo>
                  <a:lnTo>
                    <a:pt x="557" y="9"/>
                  </a:lnTo>
                  <a:lnTo>
                    <a:pt x="559" y="15"/>
                  </a:lnTo>
                  <a:lnTo>
                    <a:pt x="559" y="17"/>
                  </a:lnTo>
                  <a:lnTo>
                    <a:pt x="562" y="17"/>
                  </a:lnTo>
                  <a:lnTo>
                    <a:pt x="564" y="19"/>
                  </a:lnTo>
                  <a:lnTo>
                    <a:pt x="568" y="17"/>
                  </a:lnTo>
                  <a:lnTo>
                    <a:pt x="572" y="17"/>
                  </a:lnTo>
                  <a:lnTo>
                    <a:pt x="572" y="15"/>
                  </a:lnTo>
                  <a:lnTo>
                    <a:pt x="572" y="9"/>
                  </a:lnTo>
                  <a:lnTo>
                    <a:pt x="575" y="4"/>
                  </a:lnTo>
                  <a:lnTo>
                    <a:pt x="581" y="2"/>
                  </a:lnTo>
                  <a:lnTo>
                    <a:pt x="586" y="0"/>
                  </a:lnTo>
                  <a:lnTo>
                    <a:pt x="592" y="2"/>
                  </a:lnTo>
                  <a:lnTo>
                    <a:pt x="597" y="4"/>
                  </a:lnTo>
                  <a:lnTo>
                    <a:pt x="599" y="9"/>
                  </a:lnTo>
                  <a:lnTo>
                    <a:pt x="601" y="15"/>
                  </a:lnTo>
                  <a:lnTo>
                    <a:pt x="601" y="17"/>
                  </a:lnTo>
                  <a:lnTo>
                    <a:pt x="605" y="17"/>
                  </a:lnTo>
                  <a:lnTo>
                    <a:pt x="608" y="19"/>
                  </a:lnTo>
                  <a:lnTo>
                    <a:pt x="610" y="17"/>
                  </a:lnTo>
                  <a:lnTo>
                    <a:pt x="614" y="17"/>
                  </a:lnTo>
                  <a:lnTo>
                    <a:pt x="614" y="15"/>
                  </a:lnTo>
                  <a:lnTo>
                    <a:pt x="616" y="9"/>
                  </a:lnTo>
                  <a:lnTo>
                    <a:pt x="619" y="4"/>
                  </a:lnTo>
                  <a:lnTo>
                    <a:pt x="623" y="2"/>
                  </a:lnTo>
                  <a:lnTo>
                    <a:pt x="628" y="0"/>
                  </a:lnTo>
                  <a:lnTo>
                    <a:pt x="634" y="2"/>
                  </a:lnTo>
                  <a:lnTo>
                    <a:pt x="640" y="4"/>
                  </a:lnTo>
                  <a:lnTo>
                    <a:pt x="643" y="9"/>
                  </a:lnTo>
                  <a:lnTo>
                    <a:pt x="643" y="15"/>
                  </a:lnTo>
                  <a:lnTo>
                    <a:pt x="643" y="17"/>
                  </a:lnTo>
                  <a:lnTo>
                    <a:pt x="647" y="17"/>
                  </a:lnTo>
                  <a:lnTo>
                    <a:pt x="651" y="19"/>
                  </a:lnTo>
                  <a:lnTo>
                    <a:pt x="654" y="17"/>
                  </a:lnTo>
                  <a:lnTo>
                    <a:pt x="658" y="17"/>
                  </a:lnTo>
                  <a:lnTo>
                    <a:pt x="658" y="15"/>
                  </a:lnTo>
                  <a:lnTo>
                    <a:pt x="658" y="9"/>
                  </a:lnTo>
                  <a:lnTo>
                    <a:pt x="662" y="4"/>
                  </a:lnTo>
                  <a:lnTo>
                    <a:pt x="667" y="2"/>
                  </a:lnTo>
                  <a:lnTo>
                    <a:pt x="673" y="0"/>
                  </a:lnTo>
                  <a:lnTo>
                    <a:pt x="678" y="2"/>
                  </a:lnTo>
                  <a:lnTo>
                    <a:pt x="684" y="4"/>
                  </a:lnTo>
                  <a:lnTo>
                    <a:pt x="685" y="9"/>
                  </a:lnTo>
                  <a:lnTo>
                    <a:pt x="687" y="15"/>
                  </a:lnTo>
                  <a:lnTo>
                    <a:pt x="687" y="17"/>
                  </a:lnTo>
                  <a:lnTo>
                    <a:pt x="691" y="17"/>
                  </a:lnTo>
                  <a:lnTo>
                    <a:pt x="693" y="19"/>
                  </a:lnTo>
                  <a:lnTo>
                    <a:pt x="696" y="17"/>
                  </a:lnTo>
                  <a:lnTo>
                    <a:pt x="700" y="17"/>
                  </a:lnTo>
                  <a:lnTo>
                    <a:pt x="700" y="15"/>
                  </a:lnTo>
                  <a:lnTo>
                    <a:pt x="702" y="9"/>
                  </a:lnTo>
                  <a:lnTo>
                    <a:pt x="704" y="4"/>
                  </a:lnTo>
                  <a:lnTo>
                    <a:pt x="709" y="2"/>
                  </a:lnTo>
                  <a:lnTo>
                    <a:pt x="715" y="0"/>
                  </a:lnTo>
                  <a:lnTo>
                    <a:pt x="720" y="2"/>
                  </a:lnTo>
                  <a:lnTo>
                    <a:pt x="726" y="4"/>
                  </a:lnTo>
                  <a:lnTo>
                    <a:pt x="730" y="9"/>
                  </a:lnTo>
                  <a:lnTo>
                    <a:pt x="730" y="15"/>
                  </a:lnTo>
                  <a:lnTo>
                    <a:pt x="730" y="17"/>
                  </a:lnTo>
                  <a:lnTo>
                    <a:pt x="733" y="17"/>
                  </a:lnTo>
                  <a:lnTo>
                    <a:pt x="737" y="19"/>
                  </a:lnTo>
                  <a:lnTo>
                    <a:pt x="739" y="17"/>
                  </a:lnTo>
                  <a:lnTo>
                    <a:pt x="742" y="17"/>
                  </a:lnTo>
                  <a:lnTo>
                    <a:pt x="742" y="15"/>
                  </a:lnTo>
                  <a:lnTo>
                    <a:pt x="744" y="9"/>
                  </a:lnTo>
                  <a:lnTo>
                    <a:pt x="748" y="4"/>
                  </a:lnTo>
                  <a:lnTo>
                    <a:pt x="752" y="2"/>
                  </a:lnTo>
                  <a:lnTo>
                    <a:pt x="757" y="0"/>
                  </a:lnTo>
                  <a:lnTo>
                    <a:pt x="764" y="2"/>
                  </a:lnTo>
                  <a:lnTo>
                    <a:pt x="768" y="4"/>
                  </a:lnTo>
                  <a:lnTo>
                    <a:pt x="772" y="9"/>
                  </a:lnTo>
                  <a:lnTo>
                    <a:pt x="774" y="15"/>
                  </a:lnTo>
                  <a:lnTo>
                    <a:pt x="772" y="17"/>
                  </a:lnTo>
                  <a:lnTo>
                    <a:pt x="775" y="17"/>
                  </a:lnTo>
                  <a:lnTo>
                    <a:pt x="779" y="19"/>
                  </a:lnTo>
                  <a:lnTo>
                    <a:pt x="781" y="17"/>
                  </a:lnTo>
                  <a:lnTo>
                    <a:pt x="785" y="17"/>
                  </a:lnTo>
                  <a:lnTo>
                    <a:pt x="785" y="15"/>
                  </a:lnTo>
                  <a:lnTo>
                    <a:pt x="785" y="9"/>
                  </a:lnTo>
                  <a:lnTo>
                    <a:pt x="788" y="4"/>
                  </a:lnTo>
                  <a:lnTo>
                    <a:pt x="794" y="2"/>
                  </a:lnTo>
                  <a:lnTo>
                    <a:pt x="799" y="0"/>
                  </a:lnTo>
                  <a:lnTo>
                    <a:pt x="805" y="2"/>
                  </a:lnTo>
                  <a:lnTo>
                    <a:pt x="810" y="4"/>
                  </a:lnTo>
                  <a:lnTo>
                    <a:pt x="812" y="9"/>
                  </a:lnTo>
                  <a:lnTo>
                    <a:pt x="814" y="15"/>
                  </a:lnTo>
                  <a:lnTo>
                    <a:pt x="814" y="17"/>
                  </a:lnTo>
                  <a:lnTo>
                    <a:pt x="820" y="19"/>
                  </a:lnTo>
                  <a:lnTo>
                    <a:pt x="823" y="20"/>
                  </a:lnTo>
                  <a:lnTo>
                    <a:pt x="825" y="26"/>
                  </a:lnTo>
                  <a:lnTo>
                    <a:pt x="827" y="31"/>
                  </a:lnTo>
                  <a:lnTo>
                    <a:pt x="825" y="37"/>
                  </a:lnTo>
                  <a:lnTo>
                    <a:pt x="821" y="41"/>
                  </a:lnTo>
                  <a:lnTo>
                    <a:pt x="818" y="44"/>
                  </a:lnTo>
                  <a:lnTo>
                    <a:pt x="812" y="46"/>
                  </a:lnTo>
                  <a:lnTo>
                    <a:pt x="807" y="44"/>
                  </a:lnTo>
                  <a:lnTo>
                    <a:pt x="803" y="43"/>
                  </a:lnTo>
                  <a:lnTo>
                    <a:pt x="799" y="39"/>
                  </a:lnTo>
                  <a:lnTo>
                    <a:pt x="796" y="43"/>
                  </a:lnTo>
                  <a:lnTo>
                    <a:pt x="792" y="44"/>
                  </a:lnTo>
                  <a:lnTo>
                    <a:pt x="786" y="46"/>
                  </a:lnTo>
                  <a:lnTo>
                    <a:pt x="783" y="44"/>
                  </a:lnTo>
                  <a:lnTo>
                    <a:pt x="779" y="43"/>
                  </a:lnTo>
                  <a:lnTo>
                    <a:pt x="775" y="44"/>
                  </a:lnTo>
                  <a:lnTo>
                    <a:pt x="770" y="46"/>
                  </a:lnTo>
                  <a:lnTo>
                    <a:pt x="768" y="44"/>
                  </a:lnTo>
                  <a:lnTo>
                    <a:pt x="770" y="48"/>
                  </a:lnTo>
                  <a:lnTo>
                    <a:pt x="772" y="52"/>
                  </a:lnTo>
                  <a:lnTo>
                    <a:pt x="774" y="57"/>
                  </a:lnTo>
                  <a:lnTo>
                    <a:pt x="772" y="57"/>
                  </a:lnTo>
                  <a:lnTo>
                    <a:pt x="777" y="59"/>
                  </a:lnTo>
                  <a:lnTo>
                    <a:pt x="781" y="63"/>
                  </a:lnTo>
                  <a:lnTo>
                    <a:pt x="785" y="66"/>
                  </a:lnTo>
                  <a:lnTo>
                    <a:pt x="785" y="72"/>
                  </a:lnTo>
                  <a:lnTo>
                    <a:pt x="785" y="77"/>
                  </a:lnTo>
                  <a:lnTo>
                    <a:pt x="781" y="83"/>
                  </a:lnTo>
                  <a:lnTo>
                    <a:pt x="775" y="87"/>
                  </a:lnTo>
                  <a:lnTo>
                    <a:pt x="770" y="87"/>
                  </a:lnTo>
                  <a:lnTo>
                    <a:pt x="764" y="87"/>
                  </a:lnTo>
                  <a:lnTo>
                    <a:pt x="761" y="83"/>
                  </a:lnTo>
                  <a:lnTo>
                    <a:pt x="757" y="79"/>
                  </a:lnTo>
                  <a:lnTo>
                    <a:pt x="755" y="83"/>
                  </a:lnTo>
                  <a:lnTo>
                    <a:pt x="750" y="87"/>
                  </a:lnTo>
                  <a:lnTo>
                    <a:pt x="744" y="87"/>
                  </a:lnTo>
                  <a:lnTo>
                    <a:pt x="741" y="87"/>
                  </a:lnTo>
                  <a:lnTo>
                    <a:pt x="737" y="83"/>
                  </a:lnTo>
                  <a:lnTo>
                    <a:pt x="731" y="87"/>
                  </a:lnTo>
                  <a:lnTo>
                    <a:pt x="728" y="87"/>
                  </a:lnTo>
                  <a:lnTo>
                    <a:pt x="722" y="87"/>
                  </a:lnTo>
                  <a:lnTo>
                    <a:pt x="718" y="83"/>
                  </a:lnTo>
                  <a:lnTo>
                    <a:pt x="715" y="79"/>
                  </a:lnTo>
                  <a:lnTo>
                    <a:pt x="711" y="83"/>
                  </a:lnTo>
                  <a:lnTo>
                    <a:pt x="707" y="87"/>
                  </a:lnTo>
                  <a:lnTo>
                    <a:pt x="702" y="87"/>
                  </a:lnTo>
                  <a:lnTo>
                    <a:pt x="698" y="87"/>
                  </a:lnTo>
                  <a:lnTo>
                    <a:pt x="693" y="83"/>
                  </a:lnTo>
                  <a:lnTo>
                    <a:pt x="689" y="87"/>
                  </a:lnTo>
                  <a:lnTo>
                    <a:pt x="685" y="87"/>
                  </a:lnTo>
                  <a:lnTo>
                    <a:pt x="680" y="87"/>
                  </a:lnTo>
                  <a:lnTo>
                    <a:pt x="676" y="83"/>
                  </a:lnTo>
                  <a:lnTo>
                    <a:pt x="673" y="79"/>
                  </a:lnTo>
                  <a:lnTo>
                    <a:pt x="669" y="83"/>
                  </a:lnTo>
                  <a:lnTo>
                    <a:pt x="665" y="87"/>
                  </a:lnTo>
                  <a:lnTo>
                    <a:pt x="660" y="87"/>
                  </a:lnTo>
                  <a:lnTo>
                    <a:pt x="654" y="87"/>
                  </a:lnTo>
                  <a:lnTo>
                    <a:pt x="651" y="83"/>
                  </a:lnTo>
                  <a:lnTo>
                    <a:pt x="647" y="87"/>
                  </a:lnTo>
                  <a:lnTo>
                    <a:pt x="641" y="87"/>
                  </a:lnTo>
                  <a:lnTo>
                    <a:pt x="636" y="87"/>
                  </a:lnTo>
                  <a:lnTo>
                    <a:pt x="632" y="83"/>
                  </a:lnTo>
                  <a:lnTo>
                    <a:pt x="628" y="79"/>
                  </a:lnTo>
                  <a:lnTo>
                    <a:pt x="625" y="83"/>
                  </a:lnTo>
                  <a:lnTo>
                    <a:pt x="621" y="87"/>
                  </a:lnTo>
                  <a:lnTo>
                    <a:pt x="616" y="87"/>
                  </a:lnTo>
                  <a:lnTo>
                    <a:pt x="612" y="87"/>
                  </a:lnTo>
                  <a:lnTo>
                    <a:pt x="608" y="83"/>
                  </a:lnTo>
                  <a:lnTo>
                    <a:pt x="603" y="87"/>
                  </a:lnTo>
                  <a:lnTo>
                    <a:pt x="599" y="87"/>
                  </a:lnTo>
                  <a:lnTo>
                    <a:pt x="594" y="87"/>
                  </a:lnTo>
                  <a:lnTo>
                    <a:pt x="590" y="83"/>
                  </a:lnTo>
                  <a:lnTo>
                    <a:pt x="586" y="79"/>
                  </a:lnTo>
                  <a:lnTo>
                    <a:pt x="583" y="83"/>
                  </a:lnTo>
                  <a:lnTo>
                    <a:pt x="579" y="87"/>
                  </a:lnTo>
                  <a:lnTo>
                    <a:pt x="573" y="87"/>
                  </a:lnTo>
                  <a:lnTo>
                    <a:pt x="568" y="87"/>
                  </a:lnTo>
                  <a:lnTo>
                    <a:pt x="564" y="83"/>
                  </a:lnTo>
                  <a:lnTo>
                    <a:pt x="561" y="87"/>
                  </a:lnTo>
                  <a:lnTo>
                    <a:pt x="557" y="87"/>
                  </a:lnTo>
                  <a:lnTo>
                    <a:pt x="551" y="87"/>
                  </a:lnTo>
                  <a:lnTo>
                    <a:pt x="546" y="83"/>
                  </a:lnTo>
                  <a:lnTo>
                    <a:pt x="544" y="79"/>
                  </a:lnTo>
                  <a:lnTo>
                    <a:pt x="540" y="83"/>
                  </a:lnTo>
                  <a:lnTo>
                    <a:pt x="537" y="87"/>
                  </a:lnTo>
                  <a:lnTo>
                    <a:pt x="531" y="87"/>
                  </a:lnTo>
                  <a:lnTo>
                    <a:pt x="526" y="87"/>
                  </a:lnTo>
                  <a:lnTo>
                    <a:pt x="522" y="83"/>
                  </a:lnTo>
                  <a:lnTo>
                    <a:pt x="518" y="87"/>
                  </a:lnTo>
                  <a:lnTo>
                    <a:pt x="513" y="87"/>
                  </a:lnTo>
                  <a:lnTo>
                    <a:pt x="507" y="87"/>
                  </a:lnTo>
                  <a:lnTo>
                    <a:pt x="504" y="83"/>
                  </a:lnTo>
                  <a:lnTo>
                    <a:pt x="500" y="79"/>
                  </a:lnTo>
                  <a:lnTo>
                    <a:pt x="498" y="83"/>
                  </a:lnTo>
                  <a:lnTo>
                    <a:pt x="493" y="87"/>
                  </a:lnTo>
                  <a:lnTo>
                    <a:pt x="489" y="87"/>
                  </a:lnTo>
                  <a:lnTo>
                    <a:pt x="483" y="87"/>
                  </a:lnTo>
                  <a:lnTo>
                    <a:pt x="480" y="83"/>
                  </a:lnTo>
                  <a:lnTo>
                    <a:pt x="476" y="87"/>
                  </a:lnTo>
                  <a:lnTo>
                    <a:pt x="471" y="87"/>
                  </a:lnTo>
                  <a:lnTo>
                    <a:pt x="465" y="87"/>
                  </a:lnTo>
                  <a:lnTo>
                    <a:pt x="461" y="83"/>
                  </a:lnTo>
                  <a:lnTo>
                    <a:pt x="458" y="79"/>
                  </a:lnTo>
                  <a:lnTo>
                    <a:pt x="454" y="83"/>
                  </a:lnTo>
                  <a:lnTo>
                    <a:pt x="450" y="87"/>
                  </a:lnTo>
                  <a:lnTo>
                    <a:pt x="445" y="87"/>
                  </a:lnTo>
                  <a:lnTo>
                    <a:pt x="441" y="87"/>
                  </a:lnTo>
                  <a:lnTo>
                    <a:pt x="436" y="83"/>
                  </a:lnTo>
                  <a:lnTo>
                    <a:pt x="432" y="87"/>
                  </a:lnTo>
                  <a:lnTo>
                    <a:pt x="428" y="87"/>
                  </a:lnTo>
                  <a:lnTo>
                    <a:pt x="423" y="87"/>
                  </a:lnTo>
                  <a:lnTo>
                    <a:pt x="417" y="83"/>
                  </a:lnTo>
                  <a:lnTo>
                    <a:pt x="415" y="79"/>
                  </a:lnTo>
                  <a:lnTo>
                    <a:pt x="412" y="83"/>
                  </a:lnTo>
                  <a:lnTo>
                    <a:pt x="408" y="87"/>
                  </a:lnTo>
                  <a:lnTo>
                    <a:pt x="403" y="87"/>
                  </a:lnTo>
                  <a:lnTo>
                    <a:pt x="397" y="87"/>
                  </a:lnTo>
                  <a:lnTo>
                    <a:pt x="393" y="83"/>
                  </a:lnTo>
                  <a:lnTo>
                    <a:pt x="390" y="87"/>
                  </a:lnTo>
                  <a:lnTo>
                    <a:pt x="384" y="87"/>
                  </a:lnTo>
                  <a:lnTo>
                    <a:pt x="379" y="87"/>
                  </a:lnTo>
                  <a:lnTo>
                    <a:pt x="375" y="83"/>
                  </a:lnTo>
                  <a:lnTo>
                    <a:pt x="371" y="79"/>
                  </a:lnTo>
                  <a:lnTo>
                    <a:pt x="369" y="83"/>
                  </a:lnTo>
                  <a:lnTo>
                    <a:pt x="364" y="87"/>
                  </a:lnTo>
                  <a:lnTo>
                    <a:pt x="358" y="87"/>
                  </a:lnTo>
                  <a:lnTo>
                    <a:pt x="355" y="87"/>
                  </a:lnTo>
                  <a:lnTo>
                    <a:pt x="351" y="83"/>
                  </a:lnTo>
                  <a:lnTo>
                    <a:pt x="347" y="87"/>
                  </a:lnTo>
                  <a:lnTo>
                    <a:pt x="342" y="87"/>
                  </a:lnTo>
                  <a:lnTo>
                    <a:pt x="336" y="87"/>
                  </a:lnTo>
                  <a:lnTo>
                    <a:pt x="333" y="83"/>
                  </a:lnTo>
                  <a:lnTo>
                    <a:pt x="329" y="79"/>
                  </a:lnTo>
                  <a:lnTo>
                    <a:pt x="325" y="83"/>
                  </a:lnTo>
                  <a:lnTo>
                    <a:pt x="322" y="87"/>
                  </a:lnTo>
                  <a:lnTo>
                    <a:pt x="316" y="87"/>
                  </a:lnTo>
                  <a:lnTo>
                    <a:pt x="311" y="87"/>
                  </a:lnTo>
                  <a:lnTo>
                    <a:pt x="307" y="83"/>
                  </a:lnTo>
                  <a:lnTo>
                    <a:pt x="303" y="87"/>
                  </a:lnTo>
                  <a:lnTo>
                    <a:pt x="298" y="87"/>
                  </a:lnTo>
                  <a:lnTo>
                    <a:pt x="292" y="87"/>
                  </a:lnTo>
                  <a:lnTo>
                    <a:pt x="289" y="83"/>
                  </a:lnTo>
                  <a:lnTo>
                    <a:pt x="285" y="79"/>
                  </a:lnTo>
                  <a:lnTo>
                    <a:pt x="281" y="83"/>
                  </a:lnTo>
                  <a:lnTo>
                    <a:pt x="278" y="87"/>
                  </a:lnTo>
                  <a:lnTo>
                    <a:pt x="272" y="87"/>
                  </a:lnTo>
                  <a:lnTo>
                    <a:pt x="268" y="87"/>
                  </a:lnTo>
                  <a:lnTo>
                    <a:pt x="263" y="83"/>
                  </a:lnTo>
                  <a:lnTo>
                    <a:pt x="259" y="87"/>
                  </a:lnTo>
                  <a:lnTo>
                    <a:pt x="256" y="87"/>
                  </a:lnTo>
                  <a:lnTo>
                    <a:pt x="250" y="87"/>
                  </a:lnTo>
                  <a:lnTo>
                    <a:pt x="245" y="83"/>
                  </a:lnTo>
                  <a:lnTo>
                    <a:pt x="243" y="79"/>
                  </a:lnTo>
                  <a:lnTo>
                    <a:pt x="239" y="83"/>
                  </a:lnTo>
                  <a:lnTo>
                    <a:pt x="235" y="87"/>
                  </a:lnTo>
                  <a:lnTo>
                    <a:pt x="230" y="87"/>
                  </a:lnTo>
                  <a:lnTo>
                    <a:pt x="224" y="87"/>
                  </a:lnTo>
                  <a:lnTo>
                    <a:pt x="221" y="83"/>
                  </a:lnTo>
                  <a:lnTo>
                    <a:pt x="217" y="87"/>
                  </a:lnTo>
                  <a:lnTo>
                    <a:pt x="212" y="87"/>
                  </a:lnTo>
                  <a:lnTo>
                    <a:pt x="208" y="87"/>
                  </a:lnTo>
                  <a:lnTo>
                    <a:pt x="202" y="83"/>
                  </a:lnTo>
                  <a:lnTo>
                    <a:pt x="200" y="79"/>
                  </a:lnTo>
                  <a:lnTo>
                    <a:pt x="197" y="83"/>
                  </a:lnTo>
                  <a:lnTo>
                    <a:pt x="191" y="87"/>
                  </a:lnTo>
                  <a:lnTo>
                    <a:pt x="188" y="87"/>
                  </a:lnTo>
                  <a:lnTo>
                    <a:pt x="182" y="87"/>
                  </a:lnTo>
                  <a:lnTo>
                    <a:pt x="178" y="83"/>
                  </a:lnTo>
                  <a:lnTo>
                    <a:pt x="175" y="87"/>
                  </a:lnTo>
                  <a:lnTo>
                    <a:pt x="169" y="87"/>
                  </a:lnTo>
                  <a:lnTo>
                    <a:pt x="164" y="87"/>
                  </a:lnTo>
                  <a:lnTo>
                    <a:pt x="160" y="83"/>
                  </a:lnTo>
                  <a:lnTo>
                    <a:pt x="156" y="79"/>
                  </a:lnTo>
                  <a:lnTo>
                    <a:pt x="153" y="83"/>
                  </a:lnTo>
                  <a:lnTo>
                    <a:pt x="149" y="87"/>
                  </a:lnTo>
                  <a:lnTo>
                    <a:pt x="144" y="87"/>
                  </a:lnTo>
                  <a:lnTo>
                    <a:pt x="140" y="87"/>
                  </a:lnTo>
                  <a:lnTo>
                    <a:pt x="136" y="85"/>
                  </a:lnTo>
                  <a:lnTo>
                    <a:pt x="131" y="87"/>
                  </a:lnTo>
                  <a:lnTo>
                    <a:pt x="127" y="87"/>
                  </a:lnTo>
                  <a:lnTo>
                    <a:pt x="121" y="87"/>
                  </a:lnTo>
                  <a:lnTo>
                    <a:pt x="118" y="83"/>
                  </a:lnTo>
                  <a:lnTo>
                    <a:pt x="114" y="79"/>
                  </a:lnTo>
                  <a:lnTo>
                    <a:pt x="110" y="83"/>
                  </a:lnTo>
                  <a:lnTo>
                    <a:pt x="107" y="87"/>
                  </a:lnTo>
                  <a:lnTo>
                    <a:pt x="101" y="87"/>
                  </a:lnTo>
                  <a:lnTo>
                    <a:pt x="98" y="87"/>
                  </a:lnTo>
                  <a:lnTo>
                    <a:pt x="92" y="83"/>
                  </a:lnTo>
                  <a:lnTo>
                    <a:pt x="88" y="87"/>
                  </a:lnTo>
                  <a:lnTo>
                    <a:pt x="85" y="87"/>
                  </a:lnTo>
                  <a:lnTo>
                    <a:pt x="79" y="87"/>
                  </a:lnTo>
                  <a:lnTo>
                    <a:pt x="76" y="83"/>
                  </a:lnTo>
                  <a:lnTo>
                    <a:pt x="72" y="79"/>
                  </a:lnTo>
                  <a:lnTo>
                    <a:pt x="68" y="83"/>
                  </a:lnTo>
                  <a:lnTo>
                    <a:pt x="65" y="87"/>
                  </a:lnTo>
                  <a:lnTo>
                    <a:pt x="59" y="87"/>
                  </a:lnTo>
                  <a:lnTo>
                    <a:pt x="54" y="87"/>
                  </a:lnTo>
                  <a:lnTo>
                    <a:pt x="50" y="83"/>
                  </a:lnTo>
                  <a:lnTo>
                    <a:pt x="44" y="87"/>
                  </a:lnTo>
                  <a:lnTo>
                    <a:pt x="39" y="87"/>
                  </a:lnTo>
                  <a:lnTo>
                    <a:pt x="35" y="87"/>
                  </a:lnTo>
                  <a:lnTo>
                    <a:pt x="30" y="83"/>
                  </a:lnTo>
                  <a:lnTo>
                    <a:pt x="28" y="79"/>
                  </a:lnTo>
                  <a:lnTo>
                    <a:pt x="24" y="83"/>
                  </a:lnTo>
                  <a:lnTo>
                    <a:pt x="19" y="87"/>
                  </a:lnTo>
                  <a:lnTo>
                    <a:pt x="15" y="87"/>
                  </a:lnTo>
                  <a:lnTo>
                    <a:pt x="9" y="87"/>
                  </a:lnTo>
                  <a:lnTo>
                    <a:pt x="4" y="83"/>
                  </a:lnTo>
                  <a:lnTo>
                    <a:pt x="0" y="77"/>
                  </a:lnTo>
                  <a:lnTo>
                    <a:pt x="0" y="72"/>
                  </a:lnTo>
                  <a:lnTo>
                    <a:pt x="0" y="66"/>
                  </a:lnTo>
                  <a:lnTo>
                    <a:pt x="4" y="63"/>
                  </a:lnTo>
                  <a:lnTo>
                    <a:pt x="8" y="59"/>
                  </a:lnTo>
                  <a:lnTo>
                    <a:pt x="13" y="57"/>
                  </a:lnTo>
                  <a:lnTo>
                    <a:pt x="11" y="57"/>
                  </a:lnTo>
                  <a:lnTo>
                    <a:pt x="13" y="52"/>
                  </a:lnTo>
                  <a:lnTo>
                    <a:pt x="15" y="48"/>
                  </a:lnTo>
                  <a:lnTo>
                    <a:pt x="17" y="44"/>
                  </a:lnTo>
                  <a:lnTo>
                    <a:pt x="15" y="46"/>
                  </a:lnTo>
                  <a:lnTo>
                    <a:pt x="9" y="44"/>
                  </a:lnTo>
                  <a:lnTo>
                    <a:pt x="4" y="41"/>
                  </a:lnTo>
                  <a:lnTo>
                    <a:pt x="0" y="37"/>
                  </a:lnTo>
                  <a:lnTo>
                    <a:pt x="0" y="31"/>
                  </a:lnTo>
                  <a:lnTo>
                    <a:pt x="0" y="26"/>
                  </a:lnTo>
                  <a:lnTo>
                    <a:pt x="4" y="20"/>
                  </a:lnTo>
                  <a:lnTo>
                    <a:pt x="8" y="19"/>
                  </a:lnTo>
                  <a:lnTo>
                    <a:pt x="13" y="17"/>
                  </a:lnTo>
                  <a:lnTo>
                    <a:pt x="11" y="15"/>
                  </a:lnTo>
                  <a:lnTo>
                    <a:pt x="13" y="9"/>
                  </a:lnTo>
                  <a:lnTo>
                    <a:pt x="17" y="4"/>
                  </a:lnTo>
                  <a:lnTo>
                    <a:pt x="20"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3129"/>
            <p:cNvSpPr>
              <a:spLocks noEditPoints="1"/>
            </p:cNvSpPr>
            <p:nvPr/>
          </p:nvSpPr>
          <p:spPr bwMode="auto">
            <a:xfrm>
              <a:off x="2406651" y="2790825"/>
              <a:ext cx="3851275" cy="107950"/>
            </a:xfrm>
            <a:custGeom>
              <a:avLst/>
              <a:gdLst>
                <a:gd name="T0" fmla="*/ 4468 w 4853"/>
                <a:gd name="T1" fmla="*/ 64 h 136"/>
                <a:gd name="T2" fmla="*/ 4154 w 4853"/>
                <a:gd name="T3" fmla="*/ 64 h 136"/>
                <a:gd name="T4" fmla="*/ 4203 w 4853"/>
                <a:gd name="T5" fmla="*/ 49 h 136"/>
                <a:gd name="T6" fmla="*/ 4427 w 4853"/>
                <a:gd name="T7" fmla="*/ 59 h 136"/>
                <a:gd name="T8" fmla="*/ 2274 w 4853"/>
                <a:gd name="T9" fmla="*/ 68 h 136"/>
                <a:gd name="T10" fmla="*/ 2370 w 4853"/>
                <a:gd name="T11" fmla="*/ 59 h 136"/>
                <a:gd name="T12" fmla="*/ 2438 w 4853"/>
                <a:gd name="T13" fmla="*/ 97 h 136"/>
                <a:gd name="T14" fmla="*/ 2348 w 4853"/>
                <a:gd name="T15" fmla="*/ 134 h 136"/>
                <a:gd name="T16" fmla="*/ 2210 w 4853"/>
                <a:gd name="T17" fmla="*/ 128 h 136"/>
                <a:gd name="T18" fmla="*/ 2111 w 4853"/>
                <a:gd name="T19" fmla="*/ 105 h 136"/>
                <a:gd name="T20" fmla="*/ 2212 w 4853"/>
                <a:gd name="T21" fmla="*/ 90 h 136"/>
                <a:gd name="T22" fmla="*/ 2741 w 4853"/>
                <a:gd name="T23" fmla="*/ 62 h 136"/>
                <a:gd name="T24" fmla="*/ 4830 w 4853"/>
                <a:gd name="T25" fmla="*/ 49 h 136"/>
                <a:gd name="T26" fmla="*/ 4315 w 4853"/>
                <a:gd name="T27" fmla="*/ 49 h 136"/>
                <a:gd name="T28" fmla="*/ 3263 w 4853"/>
                <a:gd name="T29" fmla="*/ 51 h 136"/>
                <a:gd name="T30" fmla="*/ 3129 w 4853"/>
                <a:gd name="T31" fmla="*/ 49 h 136"/>
                <a:gd name="T32" fmla="*/ 3213 w 4853"/>
                <a:gd name="T33" fmla="*/ 66 h 136"/>
                <a:gd name="T34" fmla="*/ 3309 w 4853"/>
                <a:gd name="T35" fmla="*/ 64 h 136"/>
                <a:gd name="T36" fmla="*/ 3410 w 4853"/>
                <a:gd name="T37" fmla="*/ 49 h 136"/>
                <a:gd name="T38" fmla="*/ 3509 w 4853"/>
                <a:gd name="T39" fmla="*/ 64 h 136"/>
                <a:gd name="T40" fmla="*/ 3606 w 4853"/>
                <a:gd name="T41" fmla="*/ 66 h 136"/>
                <a:gd name="T42" fmla="*/ 3700 w 4853"/>
                <a:gd name="T43" fmla="*/ 53 h 136"/>
                <a:gd name="T44" fmla="*/ 3806 w 4853"/>
                <a:gd name="T45" fmla="*/ 53 h 136"/>
                <a:gd name="T46" fmla="*/ 3900 w 4853"/>
                <a:gd name="T47" fmla="*/ 66 h 136"/>
                <a:gd name="T48" fmla="*/ 3996 w 4853"/>
                <a:gd name="T49" fmla="*/ 64 h 136"/>
                <a:gd name="T50" fmla="*/ 4097 w 4853"/>
                <a:gd name="T51" fmla="*/ 49 h 136"/>
                <a:gd name="T52" fmla="*/ 4049 w 4853"/>
                <a:gd name="T53" fmla="*/ 48 h 136"/>
                <a:gd name="T54" fmla="*/ 3911 w 4853"/>
                <a:gd name="T55" fmla="*/ 51 h 136"/>
                <a:gd name="T56" fmla="*/ 3773 w 4853"/>
                <a:gd name="T57" fmla="*/ 48 h 136"/>
                <a:gd name="T58" fmla="*/ 3637 w 4853"/>
                <a:gd name="T59" fmla="*/ 51 h 136"/>
                <a:gd name="T60" fmla="*/ 3498 w 4853"/>
                <a:gd name="T61" fmla="*/ 48 h 136"/>
                <a:gd name="T62" fmla="*/ 3364 w 4853"/>
                <a:gd name="T63" fmla="*/ 48 h 136"/>
                <a:gd name="T64" fmla="*/ 2954 w 4853"/>
                <a:gd name="T65" fmla="*/ 51 h 136"/>
                <a:gd name="T66" fmla="*/ 3044 w 4853"/>
                <a:gd name="T67" fmla="*/ 64 h 136"/>
                <a:gd name="T68" fmla="*/ 3057 w 4853"/>
                <a:gd name="T69" fmla="*/ 49 h 136"/>
                <a:gd name="T70" fmla="*/ 70 w 4853"/>
                <a:gd name="T71" fmla="*/ 7 h 136"/>
                <a:gd name="T72" fmla="*/ 171 w 4853"/>
                <a:gd name="T73" fmla="*/ 24 h 136"/>
                <a:gd name="T74" fmla="*/ 267 w 4853"/>
                <a:gd name="T75" fmla="*/ 26 h 136"/>
                <a:gd name="T76" fmla="*/ 362 w 4853"/>
                <a:gd name="T77" fmla="*/ 13 h 136"/>
                <a:gd name="T78" fmla="*/ 469 w 4853"/>
                <a:gd name="T79" fmla="*/ 13 h 136"/>
                <a:gd name="T80" fmla="*/ 562 w 4853"/>
                <a:gd name="T81" fmla="*/ 26 h 136"/>
                <a:gd name="T82" fmla="*/ 658 w 4853"/>
                <a:gd name="T83" fmla="*/ 24 h 136"/>
                <a:gd name="T84" fmla="*/ 757 w 4853"/>
                <a:gd name="T85" fmla="*/ 7 h 136"/>
                <a:gd name="T86" fmla="*/ 792 w 4853"/>
                <a:gd name="T87" fmla="*/ 53 h 136"/>
                <a:gd name="T88" fmla="*/ 654 w 4853"/>
                <a:gd name="T89" fmla="*/ 53 h 136"/>
                <a:gd name="T90" fmla="*/ 518 w 4853"/>
                <a:gd name="T91" fmla="*/ 53 h 136"/>
                <a:gd name="T92" fmla="*/ 379 w 4853"/>
                <a:gd name="T93" fmla="*/ 53 h 136"/>
                <a:gd name="T94" fmla="*/ 243 w 4853"/>
                <a:gd name="T95" fmla="*/ 46 h 136"/>
                <a:gd name="T96" fmla="*/ 107 w 4853"/>
                <a:gd name="T97" fmla="*/ 53 h 136"/>
                <a:gd name="T98" fmla="*/ 17 w 4853"/>
                <a:gd name="T99" fmla="*/ 13 h 136"/>
                <a:gd name="T100" fmla="*/ 2495 w 4853"/>
                <a:gd name="T101" fmla="*/ 16 h 136"/>
                <a:gd name="T102" fmla="*/ 4828 w 4853"/>
                <a:gd name="T103" fmla="*/ 92 h 136"/>
                <a:gd name="T104" fmla="*/ 4725 w 4853"/>
                <a:gd name="T105" fmla="*/ 64 h 136"/>
                <a:gd name="T106" fmla="*/ 4807 w 4853"/>
                <a:gd name="T107" fmla="*/ 51 h 136"/>
                <a:gd name="T108" fmla="*/ 4626 w 4853"/>
                <a:gd name="T109" fmla="*/ 24 h 136"/>
                <a:gd name="T110" fmla="*/ 4679 w 4853"/>
                <a:gd name="T111" fmla="*/ 86 h 136"/>
                <a:gd name="T112" fmla="*/ 4598 w 4853"/>
                <a:gd name="T113" fmla="*/ 53 h 136"/>
                <a:gd name="T114" fmla="*/ 2148 w 4853"/>
                <a:gd name="T115" fmla="*/ 22 h 136"/>
                <a:gd name="T116" fmla="*/ 3084 w 4853"/>
                <a:gd name="T117" fmla="*/ 18 h 136"/>
                <a:gd name="T118" fmla="*/ 3044 w 4853"/>
                <a:gd name="T119" fmla="*/ 7 h 136"/>
                <a:gd name="T120" fmla="*/ 2691 w 4853"/>
                <a:gd name="T121" fmla="*/ 49 h 136"/>
                <a:gd name="T122" fmla="*/ 2170 w 4853"/>
                <a:gd name="T123"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53" h="136">
                  <a:moveTo>
                    <a:pt x="4291" y="49"/>
                  </a:moveTo>
                  <a:lnTo>
                    <a:pt x="4288" y="51"/>
                  </a:lnTo>
                  <a:lnTo>
                    <a:pt x="4282" y="53"/>
                  </a:lnTo>
                  <a:lnTo>
                    <a:pt x="4280" y="53"/>
                  </a:lnTo>
                  <a:lnTo>
                    <a:pt x="4282" y="55"/>
                  </a:lnTo>
                  <a:lnTo>
                    <a:pt x="4284" y="59"/>
                  </a:lnTo>
                  <a:lnTo>
                    <a:pt x="4284" y="64"/>
                  </a:lnTo>
                  <a:lnTo>
                    <a:pt x="4284" y="64"/>
                  </a:lnTo>
                  <a:lnTo>
                    <a:pt x="4288" y="66"/>
                  </a:lnTo>
                  <a:lnTo>
                    <a:pt x="4291" y="68"/>
                  </a:lnTo>
                  <a:lnTo>
                    <a:pt x="4293" y="66"/>
                  </a:lnTo>
                  <a:lnTo>
                    <a:pt x="4297" y="64"/>
                  </a:lnTo>
                  <a:lnTo>
                    <a:pt x="4297" y="64"/>
                  </a:lnTo>
                  <a:lnTo>
                    <a:pt x="4297" y="59"/>
                  </a:lnTo>
                  <a:lnTo>
                    <a:pt x="4299" y="55"/>
                  </a:lnTo>
                  <a:lnTo>
                    <a:pt x="4302" y="53"/>
                  </a:lnTo>
                  <a:lnTo>
                    <a:pt x="4299" y="53"/>
                  </a:lnTo>
                  <a:lnTo>
                    <a:pt x="4295" y="51"/>
                  </a:lnTo>
                  <a:lnTo>
                    <a:pt x="4291" y="49"/>
                  </a:lnTo>
                  <a:close/>
                  <a:moveTo>
                    <a:pt x="4462" y="49"/>
                  </a:moveTo>
                  <a:lnTo>
                    <a:pt x="4458" y="51"/>
                  </a:lnTo>
                  <a:lnTo>
                    <a:pt x="4453" y="53"/>
                  </a:lnTo>
                  <a:lnTo>
                    <a:pt x="4451" y="53"/>
                  </a:lnTo>
                  <a:lnTo>
                    <a:pt x="4453" y="55"/>
                  </a:lnTo>
                  <a:lnTo>
                    <a:pt x="4455" y="59"/>
                  </a:lnTo>
                  <a:lnTo>
                    <a:pt x="4457" y="64"/>
                  </a:lnTo>
                  <a:lnTo>
                    <a:pt x="4455" y="64"/>
                  </a:lnTo>
                  <a:lnTo>
                    <a:pt x="4458" y="66"/>
                  </a:lnTo>
                  <a:lnTo>
                    <a:pt x="4462" y="68"/>
                  </a:lnTo>
                  <a:lnTo>
                    <a:pt x="4466" y="66"/>
                  </a:lnTo>
                  <a:lnTo>
                    <a:pt x="4468" y="64"/>
                  </a:lnTo>
                  <a:lnTo>
                    <a:pt x="4468" y="64"/>
                  </a:lnTo>
                  <a:lnTo>
                    <a:pt x="4469" y="59"/>
                  </a:lnTo>
                  <a:lnTo>
                    <a:pt x="4471" y="55"/>
                  </a:lnTo>
                  <a:lnTo>
                    <a:pt x="4473" y="53"/>
                  </a:lnTo>
                  <a:lnTo>
                    <a:pt x="4471" y="53"/>
                  </a:lnTo>
                  <a:lnTo>
                    <a:pt x="4466" y="51"/>
                  </a:lnTo>
                  <a:lnTo>
                    <a:pt x="4462" y="49"/>
                  </a:lnTo>
                  <a:close/>
                  <a:moveTo>
                    <a:pt x="4334" y="49"/>
                  </a:moveTo>
                  <a:lnTo>
                    <a:pt x="4330" y="51"/>
                  </a:lnTo>
                  <a:lnTo>
                    <a:pt x="4324" y="53"/>
                  </a:lnTo>
                  <a:lnTo>
                    <a:pt x="4323" y="53"/>
                  </a:lnTo>
                  <a:lnTo>
                    <a:pt x="4324" y="55"/>
                  </a:lnTo>
                  <a:lnTo>
                    <a:pt x="4326" y="59"/>
                  </a:lnTo>
                  <a:lnTo>
                    <a:pt x="4326" y="64"/>
                  </a:lnTo>
                  <a:lnTo>
                    <a:pt x="4326" y="64"/>
                  </a:lnTo>
                  <a:lnTo>
                    <a:pt x="4330" y="66"/>
                  </a:lnTo>
                  <a:lnTo>
                    <a:pt x="4334" y="68"/>
                  </a:lnTo>
                  <a:lnTo>
                    <a:pt x="4335" y="66"/>
                  </a:lnTo>
                  <a:lnTo>
                    <a:pt x="4339" y="64"/>
                  </a:lnTo>
                  <a:lnTo>
                    <a:pt x="4339" y="64"/>
                  </a:lnTo>
                  <a:lnTo>
                    <a:pt x="4341" y="59"/>
                  </a:lnTo>
                  <a:lnTo>
                    <a:pt x="4343" y="55"/>
                  </a:lnTo>
                  <a:lnTo>
                    <a:pt x="4345" y="53"/>
                  </a:lnTo>
                  <a:lnTo>
                    <a:pt x="4341" y="53"/>
                  </a:lnTo>
                  <a:lnTo>
                    <a:pt x="4337" y="51"/>
                  </a:lnTo>
                  <a:lnTo>
                    <a:pt x="4334" y="49"/>
                  </a:lnTo>
                  <a:close/>
                  <a:moveTo>
                    <a:pt x="4159" y="49"/>
                  </a:moveTo>
                  <a:lnTo>
                    <a:pt x="4155" y="51"/>
                  </a:lnTo>
                  <a:lnTo>
                    <a:pt x="4152" y="53"/>
                  </a:lnTo>
                  <a:lnTo>
                    <a:pt x="4148" y="53"/>
                  </a:lnTo>
                  <a:lnTo>
                    <a:pt x="4152" y="55"/>
                  </a:lnTo>
                  <a:lnTo>
                    <a:pt x="4154" y="59"/>
                  </a:lnTo>
                  <a:lnTo>
                    <a:pt x="4154" y="64"/>
                  </a:lnTo>
                  <a:lnTo>
                    <a:pt x="4154" y="64"/>
                  </a:lnTo>
                  <a:lnTo>
                    <a:pt x="4157" y="66"/>
                  </a:lnTo>
                  <a:lnTo>
                    <a:pt x="4159" y="68"/>
                  </a:lnTo>
                  <a:lnTo>
                    <a:pt x="4163" y="66"/>
                  </a:lnTo>
                  <a:lnTo>
                    <a:pt x="4166" y="64"/>
                  </a:lnTo>
                  <a:lnTo>
                    <a:pt x="4166" y="64"/>
                  </a:lnTo>
                  <a:lnTo>
                    <a:pt x="4166" y="59"/>
                  </a:lnTo>
                  <a:lnTo>
                    <a:pt x="4168" y="55"/>
                  </a:lnTo>
                  <a:lnTo>
                    <a:pt x="4172" y="53"/>
                  </a:lnTo>
                  <a:lnTo>
                    <a:pt x="4168" y="53"/>
                  </a:lnTo>
                  <a:lnTo>
                    <a:pt x="4165" y="51"/>
                  </a:lnTo>
                  <a:lnTo>
                    <a:pt x="4159" y="49"/>
                  </a:lnTo>
                  <a:close/>
                  <a:moveTo>
                    <a:pt x="4376" y="49"/>
                  </a:moveTo>
                  <a:lnTo>
                    <a:pt x="4372" y="51"/>
                  </a:lnTo>
                  <a:lnTo>
                    <a:pt x="4367" y="53"/>
                  </a:lnTo>
                  <a:lnTo>
                    <a:pt x="4365" y="53"/>
                  </a:lnTo>
                  <a:lnTo>
                    <a:pt x="4367" y="55"/>
                  </a:lnTo>
                  <a:lnTo>
                    <a:pt x="4368" y="59"/>
                  </a:lnTo>
                  <a:lnTo>
                    <a:pt x="4370" y="64"/>
                  </a:lnTo>
                  <a:lnTo>
                    <a:pt x="4368" y="64"/>
                  </a:lnTo>
                  <a:lnTo>
                    <a:pt x="4372" y="66"/>
                  </a:lnTo>
                  <a:lnTo>
                    <a:pt x="4376" y="68"/>
                  </a:lnTo>
                  <a:lnTo>
                    <a:pt x="4379" y="66"/>
                  </a:lnTo>
                  <a:lnTo>
                    <a:pt x="4383" y="64"/>
                  </a:lnTo>
                  <a:lnTo>
                    <a:pt x="4383" y="64"/>
                  </a:lnTo>
                  <a:lnTo>
                    <a:pt x="4383" y="59"/>
                  </a:lnTo>
                  <a:lnTo>
                    <a:pt x="4385" y="55"/>
                  </a:lnTo>
                  <a:lnTo>
                    <a:pt x="4389" y="53"/>
                  </a:lnTo>
                  <a:lnTo>
                    <a:pt x="4385" y="53"/>
                  </a:lnTo>
                  <a:lnTo>
                    <a:pt x="4379" y="51"/>
                  </a:lnTo>
                  <a:lnTo>
                    <a:pt x="4376" y="49"/>
                  </a:lnTo>
                  <a:close/>
                  <a:moveTo>
                    <a:pt x="4203" y="49"/>
                  </a:moveTo>
                  <a:lnTo>
                    <a:pt x="4198" y="51"/>
                  </a:lnTo>
                  <a:lnTo>
                    <a:pt x="4194" y="53"/>
                  </a:lnTo>
                  <a:lnTo>
                    <a:pt x="4190" y="53"/>
                  </a:lnTo>
                  <a:lnTo>
                    <a:pt x="4194" y="55"/>
                  </a:lnTo>
                  <a:lnTo>
                    <a:pt x="4196" y="59"/>
                  </a:lnTo>
                  <a:lnTo>
                    <a:pt x="4196" y="64"/>
                  </a:lnTo>
                  <a:lnTo>
                    <a:pt x="4196" y="64"/>
                  </a:lnTo>
                  <a:lnTo>
                    <a:pt x="4199" y="66"/>
                  </a:lnTo>
                  <a:lnTo>
                    <a:pt x="4203" y="68"/>
                  </a:lnTo>
                  <a:lnTo>
                    <a:pt x="4205" y="66"/>
                  </a:lnTo>
                  <a:lnTo>
                    <a:pt x="4209" y="64"/>
                  </a:lnTo>
                  <a:lnTo>
                    <a:pt x="4209" y="64"/>
                  </a:lnTo>
                  <a:lnTo>
                    <a:pt x="4210" y="59"/>
                  </a:lnTo>
                  <a:lnTo>
                    <a:pt x="4212" y="55"/>
                  </a:lnTo>
                  <a:lnTo>
                    <a:pt x="4214" y="53"/>
                  </a:lnTo>
                  <a:lnTo>
                    <a:pt x="4212" y="53"/>
                  </a:lnTo>
                  <a:lnTo>
                    <a:pt x="4207" y="51"/>
                  </a:lnTo>
                  <a:lnTo>
                    <a:pt x="4203" y="49"/>
                  </a:lnTo>
                  <a:close/>
                  <a:moveTo>
                    <a:pt x="4420" y="49"/>
                  </a:moveTo>
                  <a:lnTo>
                    <a:pt x="4414" y="51"/>
                  </a:lnTo>
                  <a:lnTo>
                    <a:pt x="4411" y="53"/>
                  </a:lnTo>
                  <a:lnTo>
                    <a:pt x="4407" y="53"/>
                  </a:lnTo>
                  <a:lnTo>
                    <a:pt x="4411" y="55"/>
                  </a:lnTo>
                  <a:lnTo>
                    <a:pt x="4413" y="59"/>
                  </a:lnTo>
                  <a:lnTo>
                    <a:pt x="4413" y="64"/>
                  </a:lnTo>
                  <a:lnTo>
                    <a:pt x="4413" y="64"/>
                  </a:lnTo>
                  <a:lnTo>
                    <a:pt x="4416" y="66"/>
                  </a:lnTo>
                  <a:lnTo>
                    <a:pt x="4420" y="68"/>
                  </a:lnTo>
                  <a:lnTo>
                    <a:pt x="4422" y="66"/>
                  </a:lnTo>
                  <a:lnTo>
                    <a:pt x="4425" y="64"/>
                  </a:lnTo>
                  <a:lnTo>
                    <a:pt x="4425" y="64"/>
                  </a:lnTo>
                  <a:lnTo>
                    <a:pt x="4427" y="59"/>
                  </a:lnTo>
                  <a:lnTo>
                    <a:pt x="4429" y="55"/>
                  </a:lnTo>
                  <a:lnTo>
                    <a:pt x="4431" y="53"/>
                  </a:lnTo>
                  <a:lnTo>
                    <a:pt x="4427" y="53"/>
                  </a:lnTo>
                  <a:lnTo>
                    <a:pt x="4424" y="51"/>
                  </a:lnTo>
                  <a:lnTo>
                    <a:pt x="4420" y="49"/>
                  </a:lnTo>
                  <a:close/>
                  <a:moveTo>
                    <a:pt x="4247" y="49"/>
                  </a:moveTo>
                  <a:lnTo>
                    <a:pt x="4242" y="51"/>
                  </a:lnTo>
                  <a:lnTo>
                    <a:pt x="4236" y="53"/>
                  </a:lnTo>
                  <a:lnTo>
                    <a:pt x="4234" y="53"/>
                  </a:lnTo>
                  <a:lnTo>
                    <a:pt x="4236" y="55"/>
                  </a:lnTo>
                  <a:lnTo>
                    <a:pt x="4238" y="59"/>
                  </a:lnTo>
                  <a:lnTo>
                    <a:pt x="4240" y="64"/>
                  </a:lnTo>
                  <a:lnTo>
                    <a:pt x="4240" y="64"/>
                  </a:lnTo>
                  <a:lnTo>
                    <a:pt x="4244" y="66"/>
                  </a:lnTo>
                  <a:lnTo>
                    <a:pt x="4247" y="68"/>
                  </a:lnTo>
                  <a:lnTo>
                    <a:pt x="4251" y="66"/>
                  </a:lnTo>
                  <a:lnTo>
                    <a:pt x="4255" y="64"/>
                  </a:lnTo>
                  <a:lnTo>
                    <a:pt x="4255" y="64"/>
                  </a:lnTo>
                  <a:lnTo>
                    <a:pt x="4255" y="59"/>
                  </a:lnTo>
                  <a:lnTo>
                    <a:pt x="4256" y="55"/>
                  </a:lnTo>
                  <a:lnTo>
                    <a:pt x="4260" y="53"/>
                  </a:lnTo>
                  <a:lnTo>
                    <a:pt x="4256" y="53"/>
                  </a:lnTo>
                  <a:lnTo>
                    <a:pt x="4251" y="51"/>
                  </a:lnTo>
                  <a:lnTo>
                    <a:pt x="4247" y="49"/>
                  </a:lnTo>
                  <a:close/>
                  <a:moveTo>
                    <a:pt x="2254" y="49"/>
                  </a:moveTo>
                  <a:lnTo>
                    <a:pt x="2260" y="49"/>
                  </a:lnTo>
                  <a:lnTo>
                    <a:pt x="2263" y="53"/>
                  </a:lnTo>
                  <a:lnTo>
                    <a:pt x="2267" y="59"/>
                  </a:lnTo>
                  <a:lnTo>
                    <a:pt x="2269" y="64"/>
                  </a:lnTo>
                  <a:lnTo>
                    <a:pt x="2269" y="64"/>
                  </a:lnTo>
                  <a:lnTo>
                    <a:pt x="2273" y="66"/>
                  </a:lnTo>
                  <a:lnTo>
                    <a:pt x="2274" y="68"/>
                  </a:lnTo>
                  <a:lnTo>
                    <a:pt x="2278" y="66"/>
                  </a:lnTo>
                  <a:lnTo>
                    <a:pt x="2282" y="64"/>
                  </a:lnTo>
                  <a:lnTo>
                    <a:pt x="2282" y="64"/>
                  </a:lnTo>
                  <a:lnTo>
                    <a:pt x="2284" y="59"/>
                  </a:lnTo>
                  <a:lnTo>
                    <a:pt x="2285" y="53"/>
                  </a:lnTo>
                  <a:lnTo>
                    <a:pt x="2291" y="49"/>
                  </a:lnTo>
                  <a:lnTo>
                    <a:pt x="2296" y="49"/>
                  </a:lnTo>
                  <a:lnTo>
                    <a:pt x="2302" y="49"/>
                  </a:lnTo>
                  <a:lnTo>
                    <a:pt x="2307" y="53"/>
                  </a:lnTo>
                  <a:lnTo>
                    <a:pt x="2311" y="59"/>
                  </a:lnTo>
                  <a:lnTo>
                    <a:pt x="2311" y="64"/>
                  </a:lnTo>
                  <a:lnTo>
                    <a:pt x="2311" y="64"/>
                  </a:lnTo>
                  <a:lnTo>
                    <a:pt x="2315" y="66"/>
                  </a:lnTo>
                  <a:lnTo>
                    <a:pt x="2318" y="68"/>
                  </a:lnTo>
                  <a:lnTo>
                    <a:pt x="2322" y="66"/>
                  </a:lnTo>
                  <a:lnTo>
                    <a:pt x="2326" y="64"/>
                  </a:lnTo>
                  <a:lnTo>
                    <a:pt x="2326" y="64"/>
                  </a:lnTo>
                  <a:lnTo>
                    <a:pt x="2328" y="59"/>
                  </a:lnTo>
                  <a:lnTo>
                    <a:pt x="2329" y="53"/>
                  </a:lnTo>
                  <a:lnTo>
                    <a:pt x="2335" y="49"/>
                  </a:lnTo>
                  <a:lnTo>
                    <a:pt x="2340" y="49"/>
                  </a:lnTo>
                  <a:lnTo>
                    <a:pt x="2346" y="49"/>
                  </a:lnTo>
                  <a:lnTo>
                    <a:pt x="2352" y="53"/>
                  </a:lnTo>
                  <a:lnTo>
                    <a:pt x="2355" y="59"/>
                  </a:lnTo>
                  <a:lnTo>
                    <a:pt x="2355" y="64"/>
                  </a:lnTo>
                  <a:lnTo>
                    <a:pt x="2355" y="64"/>
                  </a:lnTo>
                  <a:lnTo>
                    <a:pt x="2359" y="66"/>
                  </a:lnTo>
                  <a:lnTo>
                    <a:pt x="2363" y="68"/>
                  </a:lnTo>
                  <a:lnTo>
                    <a:pt x="2364" y="66"/>
                  </a:lnTo>
                  <a:lnTo>
                    <a:pt x="2368" y="64"/>
                  </a:lnTo>
                  <a:lnTo>
                    <a:pt x="2368" y="64"/>
                  </a:lnTo>
                  <a:lnTo>
                    <a:pt x="2370" y="59"/>
                  </a:lnTo>
                  <a:lnTo>
                    <a:pt x="2374" y="53"/>
                  </a:lnTo>
                  <a:lnTo>
                    <a:pt x="2377" y="49"/>
                  </a:lnTo>
                  <a:lnTo>
                    <a:pt x="2383" y="49"/>
                  </a:lnTo>
                  <a:lnTo>
                    <a:pt x="2388" y="49"/>
                  </a:lnTo>
                  <a:lnTo>
                    <a:pt x="2394" y="53"/>
                  </a:lnTo>
                  <a:lnTo>
                    <a:pt x="2397" y="59"/>
                  </a:lnTo>
                  <a:lnTo>
                    <a:pt x="2397" y="64"/>
                  </a:lnTo>
                  <a:lnTo>
                    <a:pt x="2397" y="64"/>
                  </a:lnTo>
                  <a:lnTo>
                    <a:pt x="2401" y="66"/>
                  </a:lnTo>
                  <a:lnTo>
                    <a:pt x="2405" y="68"/>
                  </a:lnTo>
                  <a:lnTo>
                    <a:pt x="2408" y="66"/>
                  </a:lnTo>
                  <a:lnTo>
                    <a:pt x="2412" y="64"/>
                  </a:lnTo>
                  <a:lnTo>
                    <a:pt x="2410" y="64"/>
                  </a:lnTo>
                  <a:lnTo>
                    <a:pt x="2412" y="59"/>
                  </a:lnTo>
                  <a:lnTo>
                    <a:pt x="2416" y="53"/>
                  </a:lnTo>
                  <a:lnTo>
                    <a:pt x="2419" y="49"/>
                  </a:lnTo>
                  <a:lnTo>
                    <a:pt x="2427" y="49"/>
                  </a:lnTo>
                  <a:lnTo>
                    <a:pt x="2432" y="49"/>
                  </a:lnTo>
                  <a:lnTo>
                    <a:pt x="2436" y="53"/>
                  </a:lnTo>
                  <a:lnTo>
                    <a:pt x="2440" y="59"/>
                  </a:lnTo>
                  <a:lnTo>
                    <a:pt x="2442" y="64"/>
                  </a:lnTo>
                  <a:lnTo>
                    <a:pt x="2442" y="64"/>
                  </a:lnTo>
                  <a:lnTo>
                    <a:pt x="2445" y="66"/>
                  </a:lnTo>
                  <a:lnTo>
                    <a:pt x="2451" y="70"/>
                  </a:lnTo>
                  <a:lnTo>
                    <a:pt x="2453" y="73"/>
                  </a:lnTo>
                  <a:lnTo>
                    <a:pt x="2454" y="79"/>
                  </a:lnTo>
                  <a:lnTo>
                    <a:pt x="2453" y="84"/>
                  </a:lnTo>
                  <a:lnTo>
                    <a:pt x="2449" y="90"/>
                  </a:lnTo>
                  <a:lnTo>
                    <a:pt x="2445" y="94"/>
                  </a:lnTo>
                  <a:lnTo>
                    <a:pt x="2438" y="94"/>
                  </a:lnTo>
                  <a:lnTo>
                    <a:pt x="2436" y="94"/>
                  </a:lnTo>
                  <a:lnTo>
                    <a:pt x="2438" y="97"/>
                  </a:lnTo>
                  <a:lnTo>
                    <a:pt x="2440" y="101"/>
                  </a:lnTo>
                  <a:lnTo>
                    <a:pt x="2442" y="105"/>
                  </a:lnTo>
                  <a:lnTo>
                    <a:pt x="2442" y="106"/>
                  </a:lnTo>
                  <a:lnTo>
                    <a:pt x="2445" y="108"/>
                  </a:lnTo>
                  <a:lnTo>
                    <a:pt x="2451" y="110"/>
                  </a:lnTo>
                  <a:lnTo>
                    <a:pt x="2453" y="116"/>
                  </a:lnTo>
                  <a:lnTo>
                    <a:pt x="2454" y="121"/>
                  </a:lnTo>
                  <a:lnTo>
                    <a:pt x="2453" y="127"/>
                  </a:lnTo>
                  <a:lnTo>
                    <a:pt x="2449" y="130"/>
                  </a:lnTo>
                  <a:lnTo>
                    <a:pt x="2445" y="134"/>
                  </a:lnTo>
                  <a:lnTo>
                    <a:pt x="2438" y="136"/>
                  </a:lnTo>
                  <a:lnTo>
                    <a:pt x="2434" y="134"/>
                  </a:lnTo>
                  <a:lnTo>
                    <a:pt x="2429" y="132"/>
                  </a:lnTo>
                  <a:lnTo>
                    <a:pt x="2427" y="128"/>
                  </a:lnTo>
                  <a:lnTo>
                    <a:pt x="2423" y="132"/>
                  </a:lnTo>
                  <a:lnTo>
                    <a:pt x="2418" y="134"/>
                  </a:lnTo>
                  <a:lnTo>
                    <a:pt x="2414" y="136"/>
                  </a:lnTo>
                  <a:lnTo>
                    <a:pt x="2408" y="134"/>
                  </a:lnTo>
                  <a:lnTo>
                    <a:pt x="2405" y="132"/>
                  </a:lnTo>
                  <a:lnTo>
                    <a:pt x="2401" y="134"/>
                  </a:lnTo>
                  <a:lnTo>
                    <a:pt x="2396" y="136"/>
                  </a:lnTo>
                  <a:lnTo>
                    <a:pt x="2390" y="134"/>
                  </a:lnTo>
                  <a:lnTo>
                    <a:pt x="2386" y="132"/>
                  </a:lnTo>
                  <a:lnTo>
                    <a:pt x="2383" y="128"/>
                  </a:lnTo>
                  <a:lnTo>
                    <a:pt x="2379" y="132"/>
                  </a:lnTo>
                  <a:lnTo>
                    <a:pt x="2375" y="134"/>
                  </a:lnTo>
                  <a:lnTo>
                    <a:pt x="2370" y="136"/>
                  </a:lnTo>
                  <a:lnTo>
                    <a:pt x="2366" y="134"/>
                  </a:lnTo>
                  <a:lnTo>
                    <a:pt x="2363" y="132"/>
                  </a:lnTo>
                  <a:lnTo>
                    <a:pt x="2357" y="134"/>
                  </a:lnTo>
                  <a:lnTo>
                    <a:pt x="2353" y="136"/>
                  </a:lnTo>
                  <a:lnTo>
                    <a:pt x="2348" y="134"/>
                  </a:lnTo>
                  <a:lnTo>
                    <a:pt x="2344" y="132"/>
                  </a:lnTo>
                  <a:lnTo>
                    <a:pt x="2340" y="128"/>
                  </a:lnTo>
                  <a:lnTo>
                    <a:pt x="2337" y="132"/>
                  </a:lnTo>
                  <a:lnTo>
                    <a:pt x="2333" y="134"/>
                  </a:lnTo>
                  <a:lnTo>
                    <a:pt x="2328" y="136"/>
                  </a:lnTo>
                  <a:lnTo>
                    <a:pt x="2322" y="134"/>
                  </a:lnTo>
                  <a:lnTo>
                    <a:pt x="2318" y="132"/>
                  </a:lnTo>
                  <a:lnTo>
                    <a:pt x="2315" y="134"/>
                  </a:lnTo>
                  <a:lnTo>
                    <a:pt x="2309" y="136"/>
                  </a:lnTo>
                  <a:lnTo>
                    <a:pt x="2304" y="134"/>
                  </a:lnTo>
                  <a:lnTo>
                    <a:pt x="2300" y="132"/>
                  </a:lnTo>
                  <a:lnTo>
                    <a:pt x="2296" y="128"/>
                  </a:lnTo>
                  <a:lnTo>
                    <a:pt x="2293" y="132"/>
                  </a:lnTo>
                  <a:lnTo>
                    <a:pt x="2289" y="134"/>
                  </a:lnTo>
                  <a:lnTo>
                    <a:pt x="2284" y="136"/>
                  </a:lnTo>
                  <a:lnTo>
                    <a:pt x="2280" y="134"/>
                  </a:lnTo>
                  <a:lnTo>
                    <a:pt x="2274" y="132"/>
                  </a:lnTo>
                  <a:lnTo>
                    <a:pt x="2271" y="134"/>
                  </a:lnTo>
                  <a:lnTo>
                    <a:pt x="2265" y="136"/>
                  </a:lnTo>
                  <a:lnTo>
                    <a:pt x="2262" y="134"/>
                  </a:lnTo>
                  <a:lnTo>
                    <a:pt x="2256" y="132"/>
                  </a:lnTo>
                  <a:lnTo>
                    <a:pt x="2254" y="128"/>
                  </a:lnTo>
                  <a:lnTo>
                    <a:pt x="2250" y="132"/>
                  </a:lnTo>
                  <a:lnTo>
                    <a:pt x="2247" y="134"/>
                  </a:lnTo>
                  <a:lnTo>
                    <a:pt x="2241" y="136"/>
                  </a:lnTo>
                  <a:lnTo>
                    <a:pt x="2236" y="134"/>
                  </a:lnTo>
                  <a:lnTo>
                    <a:pt x="2232" y="132"/>
                  </a:lnTo>
                  <a:lnTo>
                    <a:pt x="2228" y="134"/>
                  </a:lnTo>
                  <a:lnTo>
                    <a:pt x="2223" y="136"/>
                  </a:lnTo>
                  <a:lnTo>
                    <a:pt x="2219" y="134"/>
                  </a:lnTo>
                  <a:lnTo>
                    <a:pt x="2214" y="132"/>
                  </a:lnTo>
                  <a:lnTo>
                    <a:pt x="2210" y="128"/>
                  </a:lnTo>
                  <a:lnTo>
                    <a:pt x="2208" y="132"/>
                  </a:lnTo>
                  <a:lnTo>
                    <a:pt x="2203" y="134"/>
                  </a:lnTo>
                  <a:lnTo>
                    <a:pt x="2199" y="136"/>
                  </a:lnTo>
                  <a:lnTo>
                    <a:pt x="2194" y="134"/>
                  </a:lnTo>
                  <a:lnTo>
                    <a:pt x="2190" y="132"/>
                  </a:lnTo>
                  <a:lnTo>
                    <a:pt x="2186" y="134"/>
                  </a:lnTo>
                  <a:lnTo>
                    <a:pt x="2181" y="136"/>
                  </a:lnTo>
                  <a:lnTo>
                    <a:pt x="2175" y="134"/>
                  </a:lnTo>
                  <a:lnTo>
                    <a:pt x="2171" y="132"/>
                  </a:lnTo>
                  <a:lnTo>
                    <a:pt x="2168" y="128"/>
                  </a:lnTo>
                  <a:lnTo>
                    <a:pt x="2164" y="132"/>
                  </a:lnTo>
                  <a:lnTo>
                    <a:pt x="2160" y="134"/>
                  </a:lnTo>
                  <a:lnTo>
                    <a:pt x="2155" y="136"/>
                  </a:lnTo>
                  <a:lnTo>
                    <a:pt x="2151" y="134"/>
                  </a:lnTo>
                  <a:lnTo>
                    <a:pt x="2148" y="132"/>
                  </a:lnTo>
                  <a:lnTo>
                    <a:pt x="2142" y="134"/>
                  </a:lnTo>
                  <a:lnTo>
                    <a:pt x="2138" y="136"/>
                  </a:lnTo>
                  <a:lnTo>
                    <a:pt x="2133" y="134"/>
                  </a:lnTo>
                  <a:lnTo>
                    <a:pt x="2129" y="132"/>
                  </a:lnTo>
                  <a:lnTo>
                    <a:pt x="2126" y="128"/>
                  </a:lnTo>
                  <a:lnTo>
                    <a:pt x="2122" y="132"/>
                  </a:lnTo>
                  <a:lnTo>
                    <a:pt x="2118" y="134"/>
                  </a:lnTo>
                  <a:lnTo>
                    <a:pt x="2113" y="136"/>
                  </a:lnTo>
                  <a:lnTo>
                    <a:pt x="2107" y="134"/>
                  </a:lnTo>
                  <a:lnTo>
                    <a:pt x="2102" y="130"/>
                  </a:lnTo>
                  <a:lnTo>
                    <a:pt x="2100" y="127"/>
                  </a:lnTo>
                  <a:lnTo>
                    <a:pt x="2098" y="121"/>
                  </a:lnTo>
                  <a:lnTo>
                    <a:pt x="2098" y="116"/>
                  </a:lnTo>
                  <a:lnTo>
                    <a:pt x="2102" y="110"/>
                  </a:lnTo>
                  <a:lnTo>
                    <a:pt x="2105" y="108"/>
                  </a:lnTo>
                  <a:lnTo>
                    <a:pt x="2111" y="106"/>
                  </a:lnTo>
                  <a:lnTo>
                    <a:pt x="2111" y="105"/>
                  </a:lnTo>
                  <a:lnTo>
                    <a:pt x="2113" y="99"/>
                  </a:lnTo>
                  <a:lnTo>
                    <a:pt x="2115" y="94"/>
                  </a:lnTo>
                  <a:lnTo>
                    <a:pt x="2120" y="92"/>
                  </a:lnTo>
                  <a:lnTo>
                    <a:pt x="2126" y="90"/>
                  </a:lnTo>
                  <a:lnTo>
                    <a:pt x="2131" y="92"/>
                  </a:lnTo>
                  <a:lnTo>
                    <a:pt x="2137" y="94"/>
                  </a:lnTo>
                  <a:lnTo>
                    <a:pt x="2140" y="99"/>
                  </a:lnTo>
                  <a:lnTo>
                    <a:pt x="2140" y="105"/>
                  </a:lnTo>
                  <a:lnTo>
                    <a:pt x="2140" y="106"/>
                  </a:lnTo>
                  <a:lnTo>
                    <a:pt x="2144" y="106"/>
                  </a:lnTo>
                  <a:lnTo>
                    <a:pt x="2148" y="108"/>
                  </a:lnTo>
                  <a:lnTo>
                    <a:pt x="2149" y="106"/>
                  </a:lnTo>
                  <a:lnTo>
                    <a:pt x="2153" y="106"/>
                  </a:lnTo>
                  <a:lnTo>
                    <a:pt x="2153" y="105"/>
                  </a:lnTo>
                  <a:lnTo>
                    <a:pt x="2155" y="99"/>
                  </a:lnTo>
                  <a:lnTo>
                    <a:pt x="2157" y="94"/>
                  </a:lnTo>
                  <a:lnTo>
                    <a:pt x="2162" y="92"/>
                  </a:lnTo>
                  <a:lnTo>
                    <a:pt x="2168" y="90"/>
                  </a:lnTo>
                  <a:lnTo>
                    <a:pt x="2173" y="92"/>
                  </a:lnTo>
                  <a:lnTo>
                    <a:pt x="2179" y="94"/>
                  </a:lnTo>
                  <a:lnTo>
                    <a:pt x="2183" y="99"/>
                  </a:lnTo>
                  <a:lnTo>
                    <a:pt x="2183" y="105"/>
                  </a:lnTo>
                  <a:lnTo>
                    <a:pt x="2183" y="106"/>
                  </a:lnTo>
                  <a:lnTo>
                    <a:pt x="2186" y="106"/>
                  </a:lnTo>
                  <a:lnTo>
                    <a:pt x="2190" y="108"/>
                  </a:lnTo>
                  <a:lnTo>
                    <a:pt x="2194" y="106"/>
                  </a:lnTo>
                  <a:lnTo>
                    <a:pt x="2195" y="106"/>
                  </a:lnTo>
                  <a:lnTo>
                    <a:pt x="2195" y="105"/>
                  </a:lnTo>
                  <a:lnTo>
                    <a:pt x="2197" y="99"/>
                  </a:lnTo>
                  <a:lnTo>
                    <a:pt x="2201" y="94"/>
                  </a:lnTo>
                  <a:lnTo>
                    <a:pt x="2205" y="92"/>
                  </a:lnTo>
                  <a:lnTo>
                    <a:pt x="2212" y="90"/>
                  </a:lnTo>
                  <a:lnTo>
                    <a:pt x="2217" y="92"/>
                  </a:lnTo>
                  <a:lnTo>
                    <a:pt x="2221" y="94"/>
                  </a:lnTo>
                  <a:lnTo>
                    <a:pt x="2225" y="99"/>
                  </a:lnTo>
                  <a:lnTo>
                    <a:pt x="2227" y="105"/>
                  </a:lnTo>
                  <a:lnTo>
                    <a:pt x="2227" y="106"/>
                  </a:lnTo>
                  <a:lnTo>
                    <a:pt x="2228" y="106"/>
                  </a:lnTo>
                  <a:lnTo>
                    <a:pt x="2232" y="108"/>
                  </a:lnTo>
                  <a:lnTo>
                    <a:pt x="2236" y="106"/>
                  </a:lnTo>
                  <a:lnTo>
                    <a:pt x="2239" y="106"/>
                  </a:lnTo>
                  <a:lnTo>
                    <a:pt x="2239" y="105"/>
                  </a:lnTo>
                  <a:lnTo>
                    <a:pt x="2239" y="101"/>
                  </a:lnTo>
                  <a:lnTo>
                    <a:pt x="2241" y="97"/>
                  </a:lnTo>
                  <a:lnTo>
                    <a:pt x="2245" y="94"/>
                  </a:lnTo>
                  <a:lnTo>
                    <a:pt x="2241" y="94"/>
                  </a:lnTo>
                  <a:lnTo>
                    <a:pt x="2236" y="94"/>
                  </a:lnTo>
                  <a:lnTo>
                    <a:pt x="2230" y="90"/>
                  </a:lnTo>
                  <a:lnTo>
                    <a:pt x="2227" y="84"/>
                  </a:lnTo>
                  <a:lnTo>
                    <a:pt x="2227" y="79"/>
                  </a:lnTo>
                  <a:lnTo>
                    <a:pt x="2227" y="73"/>
                  </a:lnTo>
                  <a:lnTo>
                    <a:pt x="2230" y="70"/>
                  </a:lnTo>
                  <a:lnTo>
                    <a:pt x="2234" y="66"/>
                  </a:lnTo>
                  <a:lnTo>
                    <a:pt x="2239" y="64"/>
                  </a:lnTo>
                  <a:lnTo>
                    <a:pt x="2239" y="64"/>
                  </a:lnTo>
                  <a:lnTo>
                    <a:pt x="2239" y="59"/>
                  </a:lnTo>
                  <a:lnTo>
                    <a:pt x="2243" y="53"/>
                  </a:lnTo>
                  <a:lnTo>
                    <a:pt x="2247" y="49"/>
                  </a:lnTo>
                  <a:lnTo>
                    <a:pt x="2254" y="49"/>
                  </a:lnTo>
                  <a:close/>
                  <a:moveTo>
                    <a:pt x="2726" y="48"/>
                  </a:moveTo>
                  <a:lnTo>
                    <a:pt x="2732" y="49"/>
                  </a:lnTo>
                  <a:lnTo>
                    <a:pt x="2737" y="51"/>
                  </a:lnTo>
                  <a:lnTo>
                    <a:pt x="2739" y="57"/>
                  </a:lnTo>
                  <a:lnTo>
                    <a:pt x="2741" y="62"/>
                  </a:lnTo>
                  <a:lnTo>
                    <a:pt x="2741" y="64"/>
                  </a:lnTo>
                  <a:lnTo>
                    <a:pt x="2746" y="66"/>
                  </a:lnTo>
                  <a:lnTo>
                    <a:pt x="2750" y="68"/>
                  </a:lnTo>
                  <a:lnTo>
                    <a:pt x="2752" y="73"/>
                  </a:lnTo>
                  <a:lnTo>
                    <a:pt x="2754" y="79"/>
                  </a:lnTo>
                  <a:lnTo>
                    <a:pt x="2752" y="84"/>
                  </a:lnTo>
                  <a:lnTo>
                    <a:pt x="2750" y="88"/>
                  </a:lnTo>
                  <a:lnTo>
                    <a:pt x="2745" y="92"/>
                  </a:lnTo>
                  <a:lnTo>
                    <a:pt x="2739" y="94"/>
                  </a:lnTo>
                  <a:lnTo>
                    <a:pt x="2734" y="92"/>
                  </a:lnTo>
                  <a:lnTo>
                    <a:pt x="2728" y="90"/>
                  </a:lnTo>
                  <a:lnTo>
                    <a:pt x="2726" y="86"/>
                  </a:lnTo>
                  <a:lnTo>
                    <a:pt x="2723" y="90"/>
                  </a:lnTo>
                  <a:lnTo>
                    <a:pt x="2719" y="92"/>
                  </a:lnTo>
                  <a:lnTo>
                    <a:pt x="2713" y="94"/>
                  </a:lnTo>
                  <a:lnTo>
                    <a:pt x="2708" y="92"/>
                  </a:lnTo>
                  <a:lnTo>
                    <a:pt x="2702" y="88"/>
                  </a:lnTo>
                  <a:lnTo>
                    <a:pt x="2701" y="84"/>
                  </a:lnTo>
                  <a:lnTo>
                    <a:pt x="2699" y="79"/>
                  </a:lnTo>
                  <a:lnTo>
                    <a:pt x="2699" y="73"/>
                  </a:lnTo>
                  <a:lnTo>
                    <a:pt x="2702" y="68"/>
                  </a:lnTo>
                  <a:lnTo>
                    <a:pt x="2706" y="66"/>
                  </a:lnTo>
                  <a:lnTo>
                    <a:pt x="2712" y="64"/>
                  </a:lnTo>
                  <a:lnTo>
                    <a:pt x="2712" y="62"/>
                  </a:lnTo>
                  <a:lnTo>
                    <a:pt x="2712" y="57"/>
                  </a:lnTo>
                  <a:lnTo>
                    <a:pt x="2715" y="51"/>
                  </a:lnTo>
                  <a:lnTo>
                    <a:pt x="2721" y="49"/>
                  </a:lnTo>
                  <a:lnTo>
                    <a:pt x="2726" y="48"/>
                  </a:lnTo>
                  <a:close/>
                  <a:moveTo>
                    <a:pt x="4826" y="46"/>
                  </a:moveTo>
                  <a:lnTo>
                    <a:pt x="4822" y="49"/>
                  </a:lnTo>
                  <a:lnTo>
                    <a:pt x="4824" y="49"/>
                  </a:lnTo>
                  <a:lnTo>
                    <a:pt x="4830" y="49"/>
                  </a:lnTo>
                  <a:lnTo>
                    <a:pt x="4828" y="48"/>
                  </a:lnTo>
                  <a:lnTo>
                    <a:pt x="4826" y="46"/>
                  </a:lnTo>
                  <a:close/>
                  <a:moveTo>
                    <a:pt x="4482" y="46"/>
                  </a:moveTo>
                  <a:lnTo>
                    <a:pt x="4481" y="49"/>
                  </a:lnTo>
                  <a:lnTo>
                    <a:pt x="4484" y="49"/>
                  </a:lnTo>
                  <a:lnTo>
                    <a:pt x="4486" y="49"/>
                  </a:lnTo>
                  <a:lnTo>
                    <a:pt x="4482" y="46"/>
                  </a:lnTo>
                  <a:close/>
                  <a:moveTo>
                    <a:pt x="4398" y="46"/>
                  </a:moveTo>
                  <a:lnTo>
                    <a:pt x="4394" y="49"/>
                  </a:lnTo>
                  <a:lnTo>
                    <a:pt x="4398" y="49"/>
                  </a:lnTo>
                  <a:lnTo>
                    <a:pt x="4400" y="49"/>
                  </a:lnTo>
                  <a:lnTo>
                    <a:pt x="4398" y="46"/>
                  </a:lnTo>
                  <a:close/>
                  <a:moveTo>
                    <a:pt x="4611" y="46"/>
                  </a:moveTo>
                  <a:lnTo>
                    <a:pt x="4607" y="49"/>
                  </a:lnTo>
                  <a:lnTo>
                    <a:pt x="4611" y="49"/>
                  </a:lnTo>
                  <a:lnTo>
                    <a:pt x="4616" y="49"/>
                  </a:lnTo>
                  <a:lnTo>
                    <a:pt x="4613" y="48"/>
                  </a:lnTo>
                  <a:lnTo>
                    <a:pt x="4611" y="46"/>
                  </a:lnTo>
                  <a:close/>
                  <a:moveTo>
                    <a:pt x="4440" y="46"/>
                  </a:moveTo>
                  <a:lnTo>
                    <a:pt x="4438" y="49"/>
                  </a:lnTo>
                  <a:lnTo>
                    <a:pt x="4440" y="49"/>
                  </a:lnTo>
                  <a:lnTo>
                    <a:pt x="4444" y="49"/>
                  </a:lnTo>
                  <a:lnTo>
                    <a:pt x="4440" y="46"/>
                  </a:lnTo>
                  <a:close/>
                  <a:moveTo>
                    <a:pt x="4354" y="46"/>
                  </a:moveTo>
                  <a:lnTo>
                    <a:pt x="4352" y="49"/>
                  </a:lnTo>
                  <a:lnTo>
                    <a:pt x="4354" y="49"/>
                  </a:lnTo>
                  <a:lnTo>
                    <a:pt x="4357" y="49"/>
                  </a:lnTo>
                  <a:lnTo>
                    <a:pt x="4354" y="46"/>
                  </a:lnTo>
                  <a:close/>
                  <a:moveTo>
                    <a:pt x="4312" y="46"/>
                  </a:moveTo>
                  <a:lnTo>
                    <a:pt x="4310" y="49"/>
                  </a:lnTo>
                  <a:lnTo>
                    <a:pt x="4312" y="49"/>
                  </a:lnTo>
                  <a:lnTo>
                    <a:pt x="4315" y="49"/>
                  </a:lnTo>
                  <a:lnTo>
                    <a:pt x="4312" y="46"/>
                  </a:lnTo>
                  <a:close/>
                  <a:moveTo>
                    <a:pt x="4269" y="46"/>
                  </a:moveTo>
                  <a:lnTo>
                    <a:pt x="4267" y="49"/>
                  </a:lnTo>
                  <a:lnTo>
                    <a:pt x="4269" y="49"/>
                  </a:lnTo>
                  <a:lnTo>
                    <a:pt x="4273" y="49"/>
                  </a:lnTo>
                  <a:lnTo>
                    <a:pt x="4269" y="46"/>
                  </a:lnTo>
                  <a:close/>
                  <a:moveTo>
                    <a:pt x="4223" y="46"/>
                  </a:moveTo>
                  <a:lnTo>
                    <a:pt x="4221" y="49"/>
                  </a:lnTo>
                  <a:lnTo>
                    <a:pt x="4223" y="49"/>
                  </a:lnTo>
                  <a:lnTo>
                    <a:pt x="4227" y="49"/>
                  </a:lnTo>
                  <a:lnTo>
                    <a:pt x="4223" y="46"/>
                  </a:lnTo>
                  <a:close/>
                  <a:moveTo>
                    <a:pt x="4181" y="46"/>
                  </a:moveTo>
                  <a:lnTo>
                    <a:pt x="4177" y="49"/>
                  </a:lnTo>
                  <a:lnTo>
                    <a:pt x="4181" y="49"/>
                  </a:lnTo>
                  <a:lnTo>
                    <a:pt x="4185" y="49"/>
                  </a:lnTo>
                  <a:lnTo>
                    <a:pt x="4181" y="46"/>
                  </a:lnTo>
                  <a:close/>
                  <a:moveTo>
                    <a:pt x="4139" y="46"/>
                  </a:moveTo>
                  <a:lnTo>
                    <a:pt x="4135" y="49"/>
                  </a:lnTo>
                  <a:lnTo>
                    <a:pt x="4139" y="49"/>
                  </a:lnTo>
                  <a:lnTo>
                    <a:pt x="4141" y="49"/>
                  </a:lnTo>
                  <a:lnTo>
                    <a:pt x="4139" y="46"/>
                  </a:lnTo>
                  <a:close/>
                  <a:moveTo>
                    <a:pt x="3112" y="44"/>
                  </a:moveTo>
                  <a:lnTo>
                    <a:pt x="3110" y="46"/>
                  </a:lnTo>
                  <a:lnTo>
                    <a:pt x="3106" y="49"/>
                  </a:lnTo>
                  <a:lnTo>
                    <a:pt x="3112" y="48"/>
                  </a:lnTo>
                  <a:lnTo>
                    <a:pt x="3116" y="48"/>
                  </a:lnTo>
                  <a:lnTo>
                    <a:pt x="3112" y="44"/>
                  </a:lnTo>
                  <a:close/>
                  <a:moveTo>
                    <a:pt x="3281" y="44"/>
                  </a:moveTo>
                  <a:lnTo>
                    <a:pt x="3277" y="48"/>
                  </a:lnTo>
                  <a:lnTo>
                    <a:pt x="3274" y="49"/>
                  </a:lnTo>
                  <a:lnTo>
                    <a:pt x="3268" y="51"/>
                  </a:lnTo>
                  <a:lnTo>
                    <a:pt x="3263" y="51"/>
                  </a:lnTo>
                  <a:lnTo>
                    <a:pt x="3259" y="48"/>
                  </a:lnTo>
                  <a:lnTo>
                    <a:pt x="3255" y="51"/>
                  </a:lnTo>
                  <a:lnTo>
                    <a:pt x="3250" y="51"/>
                  </a:lnTo>
                  <a:lnTo>
                    <a:pt x="3244" y="49"/>
                  </a:lnTo>
                  <a:lnTo>
                    <a:pt x="3241" y="48"/>
                  </a:lnTo>
                  <a:lnTo>
                    <a:pt x="3237" y="44"/>
                  </a:lnTo>
                  <a:lnTo>
                    <a:pt x="3235" y="48"/>
                  </a:lnTo>
                  <a:lnTo>
                    <a:pt x="3230" y="49"/>
                  </a:lnTo>
                  <a:lnTo>
                    <a:pt x="3224" y="51"/>
                  </a:lnTo>
                  <a:lnTo>
                    <a:pt x="3220" y="51"/>
                  </a:lnTo>
                  <a:lnTo>
                    <a:pt x="3217" y="48"/>
                  </a:lnTo>
                  <a:lnTo>
                    <a:pt x="3211" y="51"/>
                  </a:lnTo>
                  <a:lnTo>
                    <a:pt x="3208" y="51"/>
                  </a:lnTo>
                  <a:lnTo>
                    <a:pt x="3202" y="49"/>
                  </a:lnTo>
                  <a:lnTo>
                    <a:pt x="3198" y="48"/>
                  </a:lnTo>
                  <a:lnTo>
                    <a:pt x="3195" y="44"/>
                  </a:lnTo>
                  <a:lnTo>
                    <a:pt x="3191" y="48"/>
                  </a:lnTo>
                  <a:lnTo>
                    <a:pt x="3187" y="49"/>
                  </a:lnTo>
                  <a:lnTo>
                    <a:pt x="3182" y="51"/>
                  </a:lnTo>
                  <a:lnTo>
                    <a:pt x="3178" y="51"/>
                  </a:lnTo>
                  <a:lnTo>
                    <a:pt x="3174" y="49"/>
                  </a:lnTo>
                  <a:lnTo>
                    <a:pt x="3171" y="51"/>
                  </a:lnTo>
                  <a:lnTo>
                    <a:pt x="3167" y="51"/>
                  </a:lnTo>
                  <a:lnTo>
                    <a:pt x="3162" y="49"/>
                  </a:lnTo>
                  <a:lnTo>
                    <a:pt x="3158" y="48"/>
                  </a:lnTo>
                  <a:lnTo>
                    <a:pt x="3154" y="44"/>
                  </a:lnTo>
                  <a:lnTo>
                    <a:pt x="3151" y="48"/>
                  </a:lnTo>
                  <a:lnTo>
                    <a:pt x="3147" y="49"/>
                  </a:lnTo>
                  <a:lnTo>
                    <a:pt x="3141" y="51"/>
                  </a:lnTo>
                  <a:lnTo>
                    <a:pt x="3138" y="49"/>
                  </a:lnTo>
                  <a:lnTo>
                    <a:pt x="3132" y="48"/>
                  </a:lnTo>
                  <a:lnTo>
                    <a:pt x="3129" y="49"/>
                  </a:lnTo>
                  <a:lnTo>
                    <a:pt x="3123" y="51"/>
                  </a:lnTo>
                  <a:lnTo>
                    <a:pt x="3121" y="51"/>
                  </a:lnTo>
                  <a:lnTo>
                    <a:pt x="3123" y="53"/>
                  </a:lnTo>
                  <a:lnTo>
                    <a:pt x="3127" y="59"/>
                  </a:lnTo>
                  <a:lnTo>
                    <a:pt x="3127" y="62"/>
                  </a:lnTo>
                  <a:lnTo>
                    <a:pt x="3127" y="64"/>
                  </a:lnTo>
                  <a:lnTo>
                    <a:pt x="3130" y="64"/>
                  </a:lnTo>
                  <a:lnTo>
                    <a:pt x="3134" y="68"/>
                  </a:lnTo>
                  <a:lnTo>
                    <a:pt x="3140" y="64"/>
                  </a:lnTo>
                  <a:lnTo>
                    <a:pt x="3140" y="64"/>
                  </a:lnTo>
                  <a:lnTo>
                    <a:pt x="3141" y="59"/>
                  </a:lnTo>
                  <a:lnTo>
                    <a:pt x="3143" y="53"/>
                  </a:lnTo>
                  <a:lnTo>
                    <a:pt x="3149" y="49"/>
                  </a:lnTo>
                  <a:lnTo>
                    <a:pt x="3154" y="49"/>
                  </a:lnTo>
                  <a:lnTo>
                    <a:pt x="3160" y="49"/>
                  </a:lnTo>
                  <a:lnTo>
                    <a:pt x="3165" y="53"/>
                  </a:lnTo>
                  <a:lnTo>
                    <a:pt x="3169" y="59"/>
                  </a:lnTo>
                  <a:lnTo>
                    <a:pt x="3169" y="64"/>
                  </a:lnTo>
                  <a:lnTo>
                    <a:pt x="3169" y="64"/>
                  </a:lnTo>
                  <a:lnTo>
                    <a:pt x="3174" y="68"/>
                  </a:lnTo>
                  <a:lnTo>
                    <a:pt x="3180" y="64"/>
                  </a:lnTo>
                  <a:lnTo>
                    <a:pt x="3180" y="64"/>
                  </a:lnTo>
                  <a:lnTo>
                    <a:pt x="3182" y="59"/>
                  </a:lnTo>
                  <a:lnTo>
                    <a:pt x="3184" y="53"/>
                  </a:lnTo>
                  <a:lnTo>
                    <a:pt x="3189" y="49"/>
                  </a:lnTo>
                  <a:lnTo>
                    <a:pt x="3195" y="49"/>
                  </a:lnTo>
                  <a:lnTo>
                    <a:pt x="3200" y="49"/>
                  </a:lnTo>
                  <a:lnTo>
                    <a:pt x="3206" y="53"/>
                  </a:lnTo>
                  <a:lnTo>
                    <a:pt x="3209" y="59"/>
                  </a:lnTo>
                  <a:lnTo>
                    <a:pt x="3209" y="64"/>
                  </a:lnTo>
                  <a:lnTo>
                    <a:pt x="3209" y="66"/>
                  </a:lnTo>
                  <a:lnTo>
                    <a:pt x="3213" y="66"/>
                  </a:lnTo>
                  <a:lnTo>
                    <a:pt x="3217" y="68"/>
                  </a:lnTo>
                  <a:lnTo>
                    <a:pt x="3219" y="66"/>
                  </a:lnTo>
                  <a:lnTo>
                    <a:pt x="3222" y="64"/>
                  </a:lnTo>
                  <a:lnTo>
                    <a:pt x="3222" y="64"/>
                  </a:lnTo>
                  <a:lnTo>
                    <a:pt x="3224" y="59"/>
                  </a:lnTo>
                  <a:lnTo>
                    <a:pt x="3228" y="53"/>
                  </a:lnTo>
                  <a:lnTo>
                    <a:pt x="3231" y="49"/>
                  </a:lnTo>
                  <a:lnTo>
                    <a:pt x="3237" y="49"/>
                  </a:lnTo>
                  <a:lnTo>
                    <a:pt x="3244" y="49"/>
                  </a:lnTo>
                  <a:lnTo>
                    <a:pt x="3248" y="53"/>
                  </a:lnTo>
                  <a:lnTo>
                    <a:pt x="3252" y="59"/>
                  </a:lnTo>
                  <a:lnTo>
                    <a:pt x="3253" y="64"/>
                  </a:lnTo>
                  <a:lnTo>
                    <a:pt x="3252" y="66"/>
                  </a:lnTo>
                  <a:lnTo>
                    <a:pt x="3255" y="66"/>
                  </a:lnTo>
                  <a:lnTo>
                    <a:pt x="3259" y="68"/>
                  </a:lnTo>
                  <a:lnTo>
                    <a:pt x="3263" y="66"/>
                  </a:lnTo>
                  <a:lnTo>
                    <a:pt x="3266" y="64"/>
                  </a:lnTo>
                  <a:lnTo>
                    <a:pt x="3266" y="64"/>
                  </a:lnTo>
                  <a:lnTo>
                    <a:pt x="3266" y="59"/>
                  </a:lnTo>
                  <a:lnTo>
                    <a:pt x="3270" y="53"/>
                  </a:lnTo>
                  <a:lnTo>
                    <a:pt x="3275" y="49"/>
                  </a:lnTo>
                  <a:lnTo>
                    <a:pt x="3281" y="49"/>
                  </a:lnTo>
                  <a:lnTo>
                    <a:pt x="3287" y="49"/>
                  </a:lnTo>
                  <a:lnTo>
                    <a:pt x="3290" y="53"/>
                  </a:lnTo>
                  <a:lnTo>
                    <a:pt x="3294" y="59"/>
                  </a:lnTo>
                  <a:lnTo>
                    <a:pt x="3296" y="64"/>
                  </a:lnTo>
                  <a:lnTo>
                    <a:pt x="3296" y="66"/>
                  </a:lnTo>
                  <a:lnTo>
                    <a:pt x="3299" y="66"/>
                  </a:lnTo>
                  <a:lnTo>
                    <a:pt x="3301" y="68"/>
                  </a:lnTo>
                  <a:lnTo>
                    <a:pt x="3305" y="66"/>
                  </a:lnTo>
                  <a:lnTo>
                    <a:pt x="3309" y="64"/>
                  </a:lnTo>
                  <a:lnTo>
                    <a:pt x="3309" y="64"/>
                  </a:lnTo>
                  <a:lnTo>
                    <a:pt x="3310" y="59"/>
                  </a:lnTo>
                  <a:lnTo>
                    <a:pt x="3314" y="53"/>
                  </a:lnTo>
                  <a:lnTo>
                    <a:pt x="3318" y="49"/>
                  </a:lnTo>
                  <a:lnTo>
                    <a:pt x="3323" y="49"/>
                  </a:lnTo>
                  <a:lnTo>
                    <a:pt x="3329" y="49"/>
                  </a:lnTo>
                  <a:lnTo>
                    <a:pt x="3334" y="53"/>
                  </a:lnTo>
                  <a:lnTo>
                    <a:pt x="3338" y="59"/>
                  </a:lnTo>
                  <a:lnTo>
                    <a:pt x="3338" y="64"/>
                  </a:lnTo>
                  <a:lnTo>
                    <a:pt x="3338" y="66"/>
                  </a:lnTo>
                  <a:lnTo>
                    <a:pt x="3342" y="66"/>
                  </a:lnTo>
                  <a:lnTo>
                    <a:pt x="3345" y="68"/>
                  </a:lnTo>
                  <a:lnTo>
                    <a:pt x="3347" y="66"/>
                  </a:lnTo>
                  <a:lnTo>
                    <a:pt x="3351" y="64"/>
                  </a:lnTo>
                  <a:lnTo>
                    <a:pt x="3351" y="64"/>
                  </a:lnTo>
                  <a:lnTo>
                    <a:pt x="3353" y="59"/>
                  </a:lnTo>
                  <a:lnTo>
                    <a:pt x="3356" y="53"/>
                  </a:lnTo>
                  <a:lnTo>
                    <a:pt x="3360" y="49"/>
                  </a:lnTo>
                  <a:lnTo>
                    <a:pt x="3365" y="49"/>
                  </a:lnTo>
                  <a:lnTo>
                    <a:pt x="3373" y="49"/>
                  </a:lnTo>
                  <a:lnTo>
                    <a:pt x="3377" y="53"/>
                  </a:lnTo>
                  <a:lnTo>
                    <a:pt x="3380" y="59"/>
                  </a:lnTo>
                  <a:lnTo>
                    <a:pt x="3382" y="64"/>
                  </a:lnTo>
                  <a:lnTo>
                    <a:pt x="3382" y="64"/>
                  </a:lnTo>
                  <a:lnTo>
                    <a:pt x="3384" y="66"/>
                  </a:lnTo>
                  <a:lnTo>
                    <a:pt x="3388" y="68"/>
                  </a:lnTo>
                  <a:lnTo>
                    <a:pt x="3391" y="66"/>
                  </a:lnTo>
                  <a:lnTo>
                    <a:pt x="3395" y="64"/>
                  </a:lnTo>
                  <a:lnTo>
                    <a:pt x="3395" y="64"/>
                  </a:lnTo>
                  <a:lnTo>
                    <a:pt x="3395" y="59"/>
                  </a:lnTo>
                  <a:lnTo>
                    <a:pt x="3399" y="53"/>
                  </a:lnTo>
                  <a:lnTo>
                    <a:pt x="3404" y="49"/>
                  </a:lnTo>
                  <a:lnTo>
                    <a:pt x="3410" y="49"/>
                  </a:lnTo>
                  <a:lnTo>
                    <a:pt x="3415" y="49"/>
                  </a:lnTo>
                  <a:lnTo>
                    <a:pt x="3421" y="53"/>
                  </a:lnTo>
                  <a:lnTo>
                    <a:pt x="3422" y="59"/>
                  </a:lnTo>
                  <a:lnTo>
                    <a:pt x="3424" y="64"/>
                  </a:lnTo>
                  <a:lnTo>
                    <a:pt x="3424" y="66"/>
                  </a:lnTo>
                  <a:lnTo>
                    <a:pt x="3428" y="66"/>
                  </a:lnTo>
                  <a:lnTo>
                    <a:pt x="3430" y="68"/>
                  </a:lnTo>
                  <a:lnTo>
                    <a:pt x="3433" y="66"/>
                  </a:lnTo>
                  <a:lnTo>
                    <a:pt x="3437" y="64"/>
                  </a:lnTo>
                  <a:lnTo>
                    <a:pt x="3437" y="64"/>
                  </a:lnTo>
                  <a:lnTo>
                    <a:pt x="3437" y="59"/>
                  </a:lnTo>
                  <a:lnTo>
                    <a:pt x="3441" y="53"/>
                  </a:lnTo>
                  <a:lnTo>
                    <a:pt x="3446" y="49"/>
                  </a:lnTo>
                  <a:lnTo>
                    <a:pt x="3452" y="49"/>
                  </a:lnTo>
                  <a:lnTo>
                    <a:pt x="3457" y="49"/>
                  </a:lnTo>
                  <a:lnTo>
                    <a:pt x="3463" y="53"/>
                  </a:lnTo>
                  <a:lnTo>
                    <a:pt x="3465" y="59"/>
                  </a:lnTo>
                  <a:lnTo>
                    <a:pt x="3467" y="64"/>
                  </a:lnTo>
                  <a:lnTo>
                    <a:pt x="3467" y="64"/>
                  </a:lnTo>
                  <a:lnTo>
                    <a:pt x="3470" y="66"/>
                  </a:lnTo>
                  <a:lnTo>
                    <a:pt x="3474" y="68"/>
                  </a:lnTo>
                  <a:lnTo>
                    <a:pt x="3476" y="66"/>
                  </a:lnTo>
                  <a:lnTo>
                    <a:pt x="3479" y="64"/>
                  </a:lnTo>
                  <a:lnTo>
                    <a:pt x="3479" y="64"/>
                  </a:lnTo>
                  <a:lnTo>
                    <a:pt x="3481" y="59"/>
                  </a:lnTo>
                  <a:lnTo>
                    <a:pt x="3485" y="53"/>
                  </a:lnTo>
                  <a:lnTo>
                    <a:pt x="3489" y="49"/>
                  </a:lnTo>
                  <a:lnTo>
                    <a:pt x="3494" y="49"/>
                  </a:lnTo>
                  <a:lnTo>
                    <a:pt x="3500" y="49"/>
                  </a:lnTo>
                  <a:lnTo>
                    <a:pt x="3505" y="53"/>
                  </a:lnTo>
                  <a:lnTo>
                    <a:pt x="3509" y="59"/>
                  </a:lnTo>
                  <a:lnTo>
                    <a:pt x="3509" y="64"/>
                  </a:lnTo>
                  <a:lnTo>
                    <a:pt x="3509" y="66"/>
                  </a:lnTo>
                  <a:lnTo>
                    <a:pt x="3512" y="66"/>
                  </a:lnTo>
                  <a:lnTo>
                    <a:pt x="3516" y="68"/>
                  </a:lnTo>
                  <a:lnTo>
                    <a:pt x="3520" y="66"/>
                  </a:lnTo>
                  <a:lnTo>
                    <a:pt x="3523" y="64"/>
                  </a:lnTo>
                  <a:lnTo>
                    <a:pt x="3523" y="64"/>
                  </a:lnTo>
                  <a:lnTo>
                    <a:pt x="3525" y="59"/>
                  </a:lnTo>
                  <a:lnTo>
                    <a:pt x="3529" y="53"/>
                  </a:lnTo>
                  <a:lnTo>
                    <a:pt x="3533" y="49"/>
                  </a:lnTo>
                  <a:lnTo>
                    <a:pt x="3538" y="49"/>
                  </a:lnTo>
                  <a:lnTo>
                    <a:pt x="3546" y="49"/>
                  </a:lnTo>
                  <a:lnTo>
                    <a:pt x="3549" y="53"/>
                  </a:lnTo>
                  <a:lnTo>
                    <a:pt x="3553" y="59"/>
                  </a:lnTo>
                  <a:lnTo>
                    <a:pt x="3555" y="64"/>
                  </a:lnTo>
                  <a:lnTo>
                    <a:pt x="3553" y="66"/>
                  </a:lnTo>
                  <a:lnTo>
                    <a:pt x="3557" y="66"/>
                  </a:lnTo>
                  <a:lnTo>
                    <a:pt x="3560" y="68"/>
                  </a:lnTo>
                  <a:lnTo>
                    <a:pt x="3564" y="66"/>
                  </a:lnTo>
                  <a:lnTo>
                    <a:pt x="3566" y="64"/>
                  </a:lnTo>
                  <a:lnTo>
                    <a:pt x="3566" y="64"/>
                  </a:lnTo>
                  <a:lnTo>
                    <a:pt x="3568" y="59"/>
                  </a:lnTo>
                  <a:lnTo>
                    <a:pt x="3571" y="53"/>
                  </a:lnTo>
                  <a:lnTo>
                    <a:pt x="3575" y="49"/>
                  </a:lnTo>
                  <a:lnTo>
                    <a:pt x="3582" y="49"/>
                  </a:lnTo>
                  <a:lnTo>
                    <a:pt x="3588" y="49"/>
                  </a:lnTo>
                  <a:lnTo>
                    <a:pt x="3591" y="53"/>
                  </a:lnTo>
                  <a:lnTo>
                    <a:pt x="3595" y="59"/>
                  </a:lnTo>
                  <a:lnTo>
                    <a:pt x="3597" y="64"/>
                  </a:lnTo>
                  <a:lnTo>
                    <a:pt x="3597" y="66"/>
                  </a:lnTo>
                  <a:lnTo>
                    <a:pt x="3599" y="66"/>
                  </a:lnTo>
                  <a:lnTo>
                    <a:pt x="3602" y="68"/>
                  </a:lnTo>
                  <a:lnTo>
                    <a:pt x="3606" y="66"/>
                  </a:lnTo>
                  <a:lnTo>
                    <a:pt x="3610" y="64"/>
                  </a:lnTo>
                  <a:lnTo>
                    <a:pt x="3610" y="64"/>
                  </a:lnTo>
                  <a:lnTo>
                    <a:pt x="3610" y="59"/>
                  </a:lnTo>
                  <a:lnTo>
                    <a:pt x="3613" y="53"/>
                  </a:lnTo>
                  <a:lnTo>
                    <a:pt x="3619" y="49"/>
                  </a:lnTo>
                  <a:lnTo>
                    <a:pt x="3624" y="49"/>
                  </a:lnTo>
                  <a:lnTo>
                    <a:pt x="3630" y="49"/>
                  </a:lnTo>
                  <a:lnTo>
                    <a:pt x="3636" y="53"/>
                  </a:lnTo>
                  <a:lnTo>
                    <a:pt x="3637" y="59"/>
                  </a:lnTo>
                  <a:lnTo>
                    <a:pt x="3639" y="64"/>
                  </a:lnTo>
                  <a:lnTo>
                    <a:pt x="3639" y="66"/>
                  </a:lnTo>
                  <a:lnTo>
                    <a:pt x="3643" y="66"/>
                  </a:lnTo>
                  <a:lnTo>
                    <a:pt x="3647" y="68"/>
                  </a:lnTo>
                  <a:lnTo>
                    <a:pt x="3648" y="66"/>
                  </a:lnTo>
                  <a:lnTo>
                    <a:pt x="3652" y="64"/>
                  </a:lnTo>
                  <a:lnTo>
                    <a:pt x="3652" y="64"/>
                  </a:lnTo>
                  <a:lnTo>
                    <a:pt x="3654" y="59"/>
                  </a:lnTo>
                  <a:lnTo>
                    <a:pt x="3658" y="53"/>
                  </a:lnTo>
                  <a:lnTo>
                    <a:pt x="3661" y="49"/>
                  </a:lnTo>
                  <a:lnTo>
                    <a:pt x="3667" y="49"/>
                  </a:lnTo>
                  <a:lnTo>
                    <a:pt x="3674" y="49"/>
                  </a:lnTo>
                  <a:lnTo>
                    <a:pt x="3678" y="53"/>
                  </a:lnTo>
                  <a:lnTo>
                    <a:pt x="3681" y="59"/>
                  </a:lnTo>
                  <a:lnTo>
                    <a:pt x="3683" y="64"/>
                  </a:lnTo>
                  <a:lnTo>
                    <a:pt x="3683" y="66"/>
                  </a:lnTo>
                  <a:lnTo>
                    <a:pt x="3685" y="66"/>
                  </a:lnTo>
                  <a:lnTo>
                    <a:pt x="3689" y="68"/>
                  </a:lnTo>
                  <a:lnTo>
                    <a:pt x="3692" y="66"/>
                  </a:lnTo>
                  <a:lnTo>
                    <a:pt x="3696" y="64"/>
                  </a:lnTo>
                  <a:lnTo>
                    <a:pt x="3694" y="64"/>
                  </a:lnTo>
                  <a:lnTo>
                    <a:pt x="3696" y="59"/>
                  </a:lnTo>
                  <a:lnTo>
                    <a:pt x="3700" y="53"/>
                  </a:lnTo>
                  <a:lnTo>
                    <a:pt x="3703" y="49"/>
                  </a:lnTo>
                  <a:lnTo>
                    <a:pt x="3711" y="49"/>
                  </a:lnTo>
                  <a:lnTo>
                    <a:pt x="3716" y="49"/>
                  </a:lnTo>
                  <a:lnTo>
                    <a:pt x="3720" y="53"/>
                  </a:lnTo>
                  <a:lnTo>
                    <a:pt x="3724" y="59"/>
                  </a:lnTo>
                  <a:lnTo>
                    <a:pt x="3726" y="64"/>
                  </a:lnTo>
                  <a:lnTo>
                    <a:pt x="3726" y="66"/>
                  </a:lnTo>
                  <a:lnTo>
                    <a:pt x="3729" y="66"/>
                  </a:lnTo>
                  <a:lnTo>
                    <a:pt x="3731" y="68"/>
                  </a:lnTo>
                  <a:lnTo>
                    <a:pt x="3735" y="66"/>
                  </a:lnTo>
                  <a:lnTo>
                    <a:pt x="3738" y="64"/>
                  </a:lnTo>
                  <a:lnTo>
                    <a:pt x="3738" y="64"/>
                  </a:lnTo>
                  <a:lnTo>
                    <a:pt x="3738" y="59"/>
                  </a:lnTo>
                  <a:lnTo>
                    <a:pt x="3742" y="53"/>
                  </a:lnTo>
                  <a:lnTo>
                    <a:pt x="3748" y="49"/>
                  </a:lnTo>
                  <a:lnTo>
                    <a:pt x="3753" y="49"/>
                  </a:lnTo>
                  <a:lnTo>
                    <a:pt x="3759" y="49"/>
                  </a:lnTo>
                  <a:lnTo>
                    <a:pt x="3764" y="53"/>
                  </a:lnTo>
                  <a:lnTo>
                    <a:pt x="3766" y="59"/>
                  </a:lnTo>
                  <a:lnTo>
                    <a:pt x="3768" y="64"/>
                  </a:lnTo>
                  <a:lnTo>
                    <a:pt x="3768" y="66"/>
                  </a:lnTo>
                  <a:lnTo>
                    <a:pt x="3771" y="66"/>
                  </a:lnTo>
                  <a:lnTo>
                    <a:pt x="3773" y="68"/>
                  </a:lnTo>
                  <a:lnTo>
                    <a:pt x="3777" y="66"/>
                  </a:lnTo>
                  <a:lnTo>
                    <a:pt x="3781" y="64"/>
                  </a:lnTo>
                  <a:lnTo>
                    <a:pt x="3781" y="64"/>
                  </a:lnTo>
                  <a:lnTo>
                    <a:pt x="3782" y="59"/>
                  </a:lnTo>
                  <a:lnTo>
                    <a:pt x="3784" y="53"/>
                  </a:lnTo>
                  <a:lnTo>
                    <a:pt x="3790" y="49"/>
                  </a:lnTo>
                  <a:lnTo>
                    <a:pt x="3795" y="49"/>
                  </a:lnTo>
                  <a:lnTo>
                    <a:pt x="3801" y="49"/>
                  </a:lnTo>
                  <a:lnTo>
                    <a:pt x="3806" y="53"/>
                  </a:lnTo>
                  <a:lnTo>
                    <a:pt x="3810" y="59"/>
                  </a:lnTo>
                  <a:lnTo>
                    <a:pt x="3810" y="64"/>
                  </a:lnTo>
                  <a:lnTo>
                    <a:pt x="3810" y="66"/>
                  </a:lnTo>
                  <a:lnTo>
                    <a:pt x="3814" y="66"/>
                  </a:lnTo>
                  <a:lnTo>
                    <a:pt x="3817" y="68"/>
                  </a:lnTo>
                  <a:lnTo>
                    <a:pt x="3819" y="66"/>
                  </a:lnTo>
                  <a:lnTo>
                    <a:pt x="3823" y="64"/>
                  </a:lnTo>
                  <a:lnTo>
                    <a:pt x="3823" y="64"/>
                  </a:lnTo>
                  <a:lnTo>
                    <a:pt x="3825" y="59"/>
                  </a:lnTo>
                  <a:lnTo>
                    <a:pt x="3828" y="53"/>
                  </a:lnTo>
                  <a:lnTo>
                    <a:pt x="3832" y="49"/>
                  </a:lnTo>
                  <a:lnTo>
                    <a:pt x="3838" y="49"/>
                  </a:lnTo>
                  <a:lnTo>
                    <a:pt x="3845" y="49"/>
                  </a:lnTo>
                  <a:lnTo>
                    <a:pt x="3849" y="53"/>
                  </a:lnTo>
                  <a:lnTo>
                    <a:pt x="3852" y="59"/>
                  </a:lnTo>
                  <a:lnTo>
                    <a:pt x="3854" y="64"/>
                  </a:lnTo>
                  <a:lnTo>
                    <a:pt x="3854" y="64"/>
                  </a:lnTo>
                  <a:lnTo>
                    <a:pt x="3856" y="66"/>
                  </a:lnTo>
                  <a:lnTo>
                    <a:pt x="3860" y="68"/>
                  </a:lnTo>
                  <a:lnTo>
                    <a:pt x="3863" y="66"/>
                  </a:lnTo>
                  <a:lnTo>
                    <a:pt x="3867" y="64"/>
                  </a:lnTo>
                  <a:lnTo>
                    <a:pt x="3867" y="64"/>
                  </a:lnTo>
                  <a:lnTo>
                    <a:pt x="3869" y="59"/>
                  </a:lnTo>
                  <a:lnTo>
                    <a:pt x="3871" y="53"/>
                  </a:lnTo>
                  <a:lnTo>
                    <a:pt x="3876" y="49"/>
                  </a:lnTo>
                  <a:lnTo>
                    <a:pt x="3882" y="49"/>
                  </a:lnTo>
                  <a:lnTo>
                    <a:pt x="3887" y="49"/>
                  </a:lnTo>
                  <a:lnTo>
                    <a:pt x="3893" y="53"/>
                  </a:lnTo>
                  <a:lnTo>
                    <a:pt x="3896" y="59"/>
                  </a:lnTo>
                  <a:lnTo>
                    <a:pt x="3896" y="64"/>
                  </a:lnTo>
                  <a:lnTo>
                    <a:pt x="3896" y="66"/>
                  </a:lnTo>
                  <a:lnTo>
                    <a:pt x="3900" y="66"/>
                  </a:lnTo>
                  <a:lnTo>
                    <a:pt x="3904" y="68"/>
                  </a:lnTo>
                  <a:lnTo>
                    <a:pt x="3906" y="66"/>
                  </a:lnTo>
                  <a:lnTo>
                    <a:pt x="3909" y="64"/>
                  </a:lnTo>
                  <a:lnTo>
                    <a:pt x="3909" y="64"/>
                  </a:lnTo>
                  <a:lnTo>
                    <a:pt x="3911" y="59"/>
                  </a:lnTo>
                  <a:lnTo>
                    <a:pt x="3913" y="53"/>
                  </a:lnTo>
                  <a:lnTo>
                    <a:pt x="3918" y="49"/>
                  </a:lnTo>
                  <a:lnTo>
                    <a:pt x="3924" y="49"/>
                  </a:lnTo>
                  <a:lnTo>
                    <a:pt x="3929" y="49"/>
                  </a:lnTo>
                  <a:lnTo>
                    <a:pt x="3935" y="53"/>
                  </a:lnTo>
                  <a:lnTo>
                    <a:pt x="3939" y="59"/>
                  </a:lnTo>
                  <a:lnTo>
                    <a:pt x="3939" y="64"/>
                  </a:lnTo>
                  <a:lnTo>
                    <a:pt x="3939" y="66"/>
                  </a:lnTo>
                  <a:lnTo>
                    <a:pt x="3942" y="66"/>
                  </a:lnTo>
                  <a:lnTo>
                    <a:pt x="3946" y="68"/>
                  </a:lnTo>
                  <a:lnTo>
                    <a:pt x="3950" y="66"/>
                  </a:lnTo>
                  <a:lnTo>
                    <a:pt x="3951" y="64"/>
                  </a:lnTo>
                  <a:lnTo>
                    <a:pt x="3951" y="64"/>
                  </a:lnTo>
                  <a:lnTo>
                    <a:pt x="3953" y="59"/>
                  </a:lnTo>
                  <a:lnTo>
                    <a:pt x="3957" y="53"/>
                  </a:lnTo>
                  <a:lnTo>
                    <a:pt x="3961" y="49"/>
                  </a:lnTo>
                  <a:lnTo>
                    <a:pt x="3968" y="49"/>
                  </a:lnTo>
                  <a:lnTo>
                    <a:pt x="3974" y="49"/>
                  </a:lnTo>
                  <a:lnTo>
                    <a:pt x="3977" y="53"/>
                  </a:lnTo>
                  <a:lnTo>
                    <a:pt x="3981" y="59"/>
                  </a:lnTo>
                  <a:lnTo>
                    <a:pt x="3983" y="64"/>
                  </a:lnTo>
                  <a:lnTo>
                    <a:pt x="3983" y="66"/>
                  </a:lnTo>
                  <a:lnTo>
                    <a:pt x="3985" y="66"/>
                  </a:lnTo>
                  <a:lnTo>
                    <a:pt x="3988" y="68"/>
                  </a:lnTo>
                  <a:lnTo>
                    <a:pt x="3992" y="66"/>
                  </a:lnTo>
                  <a:lnTo>
                    <a:pt x="3996" y="64"/>
                  </a:lnTo>
                  <a:lnTo>
                    <a:pt x="3996" y="64"/>
                  </a:lnTo>
                  <a:lnTo>
                    <a:pt x="3996" y="59"/>
                  </a:lnTo>
                  <a:lnTo>
                    <a:pt x="3999" y="53"/>
                  </a:lnTo>
                  <a:lnTo>
                    <a:pt x="4005" y="49"/>
                  </a:lnTo>
                  <a:lnTo>
                    <a:pt x="4010" y="49"/>
                  </a:lnTo>
                  <a:lnTo>
                    <a:pt x="4016" y="49"/>
                  </a:lnTo>
                  <a:lnTo>
                    <a:pt x="4019" y="53"/>
                  </a:lnTo>
                  <a:lnTo>
                    <a:pt x="4023" y="59"/>
                  </a:lnTo>
                  <a:lnTo>
                    <a:pt x="4025" y="64"/>
                  </a:lnTo>
                  <a:lnTo>
                    <a:pt x="4025" y="66"/>
                  </a:lnTo>
                  <a:lnTo>
                    <a:pt x="4029" y="66"/>
                  </a:lnTo>
                  <a:lnTo>
                    <a:pt x="4030" y="68"/>
                  </a:lnTo>
                  <a:lnTo>
                    <a:pt x="4034" y="66"/>
                  </a:lnTo>
                  <a:lnTo>
                    <a:pt x="4038" y="64"/>
                  </a:lnTo>
                  <a:lnTo>
                    <a:pt x="4038" y="64"/>
                  </a:lnTo>
                  <a:lnTo>
                    <a:pt x="4040" y="59"/>
                  </a:lnTo>
                  <a:lnTo>
                    <a:pt x="4041" y="53"/>
                  </a:lnTo>
                  <a:lnTo>
                    <a:pt x="4047" y="49"/>
                  </a:lnTo>
                  <a:lnTo>
                    <a:pt x="4053" y="49"/>
                  </a:lnTo>
                  <a:lnTo>
                    <a:pt x="4058" y="49"/>
                  </a:lnTo>
                  <a:lnTo>
                    <a:pt x="4064" y="53"/>
                  </a:lnTo>
                  <a:lnTo>
                    <a:pt x="4067" y="59"/>
                  </a:lnTo>
                  <a:lnTo>
                    <a:pt x="4067" y="64"/>
                  </a:lnTo>
                  <a:lnTo>
                    <a:pt x="4067" y="66"/>
                  </a:lnTo>
                  <a:lnTo>
                    <a:pt x="4071" y="66"/>
                  </a:lnTo>
                  <a:lnTo>
                    <a:pt x="4075" y="68"/>
                  </a:lnTo>
                  <a:lnTo>
                    <a:pt x="4078" y="66"/>
                  </a:lnTo>
                  <a:lnTo>
                    <a:pt x="4082" y="64"/>
                  </a:lnTo>
                  <a:lnTo>
                    <a:pt x="4080" y="64"/>
                  </a:lnTo>
                  <a:lnTo>
                    <a:pt x="4082" y="59"/>
                  </a:lnTo>
                  <a:lnTo>
                    <a:pt x="4086" y="53"/>
                  </a:lnTo>
                  <a:lnTo>
                    <a:pt x="4089" y="49"/>
                  </a:lnTo>
                  <a:lnTo>
                    <a:pt x="4097" y="49"/>
                  </a:lnTo>
                  <a:lnTo>
                    <a:pt x="4102" y="49"/>
                  </a:lnTo>
                  <a:lnTo>
                    <a:pt x="4106" y="53"/>
                  </a:lnTo>
                  <a:lnTo>
                    <a:pt x="4109" y="59"/>
                  </a:lnTo>
                  <a:lnTo>
                    <a:pt x="4111" y="64"/>
                  </a:lnTo>
                  <a:lnTo>
                    <a:pt x="4111" y="66"/>
                  </a:lnTo>
                  <a:lnTo>
                    <a:pt x="4113" y="66"/>
                  </a:lnTo>
                  <a:lnTo>
                    <a:pt x="4117" y="68"/>
                  </a:lnTo>
                  <a:lnTo>
                    <a:pt x="4120" y="66"/>
                  </a:lnTo>
                  <a:lnTo>
                    <a:pt x="4124" y="64"/>
                  </a:lnTo>
                  <a:lnTo>
                    <a:pt x="4124" y="64"/>
                  </a:lnTo>
                  <a:lnTo>
                    <a:pt x="4124" y="59"/>
                  </a:lnTo>
                  <a:lnTo>
                    <a:pt x="4126" y="55"/>
                  </a:lnTo>
                  <a:lnTo>
                    <a:pt x="4130" y="53"/>
                  </a:lnTo>
                  <a:lnTo>
                    <a:pt x="4126" y="53"/>
                  </a:lnTo>
                  <a:lnTo>
                    <a:pt x="4120" y="51"/>
                  </a:lnTo>
                  <a:lnTo>
                    <a:pt x="4117" y="49"/>
                  </a:lnTo>
                  <a:lnTo>
                    <a:pt x="4113" y="51"/>
                  </a:lnTo>
                  <a:lnTo>
                    <a:pt x="4108" y="51"/>
                  </a:lnTo>
                  <a:lnTo>
                    <a:pt x="4104" y="49"/>
                  </a:lnTo>
                  <a:lnTo>
                    <a:pt x="4098" y="48"/>
                  </a:lnTo>
                  <a:lnTo>
                    <a:pt x="4097" y="44"/>
                  </a:lnTo>
                  <a:lnTo>
                    <a:pt x="4093" y="48"/>
                  </a:lnTo>
                  <a:lnTo>
                    <a:pt x="4087" y="49"/>
                  </a:lnTo>
                  <a:lnTo>
                    <a:pt x="4084" y="51"/>
                  </a:lnTo>
                  <a:lnTo>
                    <a:pt x="4078" y="49"/>
                  </a:lnTo>
                  <a:lnTo>
                    <a:pt x="4075" y="48"/>
                  </a:lnTo>
                  <a:lnTo>
                    <a:pt x="4071" y="49"/>
                  </a:lnTo>
                  <a:lnTo>
                    <a:pt x="4065" y="51"/>
                  </a:lnTo>
                  <a:lnTo>
                    <a:pt x="4060" y="49"/>
                  </a:lnTo>
                  <a:lnTo>
                    <a:pt x="4056" y="48"/>
                  </a:lnTo>
                  <a:lnTo>
                    <a:pt x="4053" y="44"/>
                  </a:lnTo>
                  <a:lnTo>
                    <a:pt x="4049" y="48"/>
                  </a:lnTo>
                  <a:lnTo>
                    <a:pt x="4045" y="49"/>
                  </a:lnTo>
                  <a:lnTo>
                    <a:pt x="4040" y="51"/>
                  </a:lnTo>
                  <a:lnTo>
                    <a:pt x="4036" y="51"/>
                  </a:lnTo>
                  <a:lnTo>
                    <a:pt x="4030" y="48"/>
                  </a:lnTo>
                  <a:lnTo>
                    <a:pt x="4027" y="51"/>
                  </a:lnTo>
                  <a:lnTo>
                    <a:pt x="4023" y="51"/>
                  </a:lnTo>
                  <a:lnTo>
                    <a:pt x="4018" y="49"/>
                  </a:lnTo>
                  <a:lnTo>
                    <a:pt x="4012" y="48"/>
                  </a:lnTo>
                  <a:lnTo>
                    <a:pt x="4010" y="44"/>
                  </a:lnTo>
                  <a:lnTo>
                    <a:pt x="4007" y="48"/>
                  </a:lnTo>
                  <a:lnTo>
                    <a:pt x="4003" y="49"/>
                  </a:lnTo>
                  <a:lnTo>
                    <a:pt x="3997" y="51"/>
                  </a:lnTo>
                  <a:lnTo>
                    <a:pt x="3992" y="51"/>
                  </a:lnTo>
                  <a:lnTo>
                    <a:pt x="3988" y="48"/>
                  </a:lnTo>
                  <a:lnTo>
                    <a:pt x="3985" y="51"/>
                  </a:lnTo>
                  <a:lnTo>
                    <a:pt x="3979" y="51"/>
                  </a:lnTo>
                  <a:lnTo>
                    <a:pt x="3975" y="49"/>
                  </a:lnTo>
                  <a:lnTo>
                    <a:pt x="3970" y="48"/>
                  </a:lnTo>
                  <a:lnTo>
                    <a:pt x="3966" y="44"/>
                  </a:lnTo>
                  <a:lnTo>
                    <a:pt x="3964" y="48"/>
                  </a:lnTo>
                  <a:lnTo>
                    <a:pt x="3959" y="49"/>
                  </a:lnTo>
                  <a:lnTo>
                    <a:pt x="3955" y="51"/>
                  </a:lnTo>
                  <a:lnTo>
                    <a:pt x="3950" y="51"/>
                  </a:lnTo>
                  <a:lnTo>
                    <a:pt x="3946" y="48"/>
                  </a:lnTo>
                  <a:lnTo>
                    <a:pt x="3942" y="51"/>
                  </a:lnTo>
                  <a:lnTo>
                    <a:pt x="3937" y="51"/>
                  </a:lnTo>
                  <a:lnTo>
                    <a:pt x="3931" y="49"/>
                  </a:lnTo>
                  <a:lnTo>
                    <a:pt x="3928" y="48"/>
                  </a:lnTo>
                  <a:lnTo>
                    <a:pt x="3924" y="44"/>
                  </a:lnTo>
                  <a:lnTo>
                    <a:pt x="3920" y="48"/>
                  </a:lnTo>
                  <a:lnTo>
                    <a:pt x="3917" y="49"/>
                  </a:lnTo>
                  <a:lnTo>
                    <a:pt x="3911" y="51"/>
                  </a:lnTo>
                  <a:lnTo>
                    <a:pt x="3907" y="51"/>
                  </a:lnTo>
                  <a:lnTo>
                    <a:pt x="3904" y="48"/>
                  </a:lnTo>
                  <a:lnTo>
                    <a:pt x="3898" y="51"/>
                  </a:lnTo>
                  <a:lnTo>
                    <a:pt x="3895" y="51"/>
                  </a:lnTo>
                  <a:lnTo>
                    <a:pt x="3889" y="49"/>
                  </a:lnTo>
                  <a:lnTo>
                    <a:pt x="3885" y="48"/>
                  </a:lnTo>
                  <a:lnTo>
                    <a:pt x="3882" y="44"/>
                  </a:lnTo>
                  <a:lnTo>
                    <a:pt x="3878" y="48"/>
                  </a:lnTo>
                  <a:lnTo>
                    <a:pt x="3874" y="49"/>
                  </a:lnTo>
                  <a:lnTo>
                    <a:pt x="3869" y="51"/>
                  </a:lnTo>
                  <a:lnTo>
                    <a:pt x="3863" y="49"/>
                  </a:lnTo>
                  <a:lnTo>
                    <a:pt x="3860" y="48"/>
                  </a:lnTo>
                  <a:lnTo>
                    <a:pt x="3856" y="49"/>
                  </a:lnTo>
                  <a:lnTo>
                    <a:pt x="3850" y="51"/>
                  </a:lnTo>
                  <a:lnTo>
                    <a:pt x="3847" y="49"/>
                  </a:lnTo>
                  <a:lnTo>
                    <a:pt x="3841" y="48"/>
                  </a:lnTo>
                  <a:lnTo>
                    <a:pt x="3838" y="44"/>
                  </a:lnTo>
                  <a:lnTo>
                    <a:pt x="3836" y="48"/>
                  </a:lnTo>
                  <a:lnTo>
                    <a:pt x="3830" y="49"/>
                  </a:lnTo>
                  <a:lnTo>
                    <a:pt x="3827" y="51"/>
                  </a:lnTo>
                  <a:lnTo>
                    <a:pt x="3821" y="51"/>
                  </a:lnTo>
                  <a:lnTo>
                    <a:pt x="3817" y="48"/>
                  </a:lnTo>
                  <a:lnTo>
                    <a:pt x="3812" y="51"/>
                  </a:lnTo>
                  <a:lnTo>
                    <a:pt x="3808" y="51"/>
                  </a:lnTo>
                  <a:lnTo>
                    <a:pt x="3803" y="49"/>
                  </a:lnTo>
                  <a:lnTo>
                    <a:pt x="3799" y="48"/>
                  </a:lnTo>
                  <a:lnTo>
                    <a:pt x="3795" y="44"/>
                  </a:lnTo>
                  <a:lnTo>
                    <a:pt x="3792" y="48"/>
                  </a:lnTo>
                  <a:lnTo>
                    <a:pt x="3788" y="49"/>
                  </a:lnTo>
                  <a:lnTo>
                    <a:pt x="3782" y="51"/>
                  </a:lnTo>
                  <a:lnTo>
                    <a:pt x="3779" y="51"/>
                  </a:lnTo>
                  <a:lnTo>
                    <a:pt x="3773" y="48"/>
                  </a:lnTo>
                  <a:lnTo>
                    <a:pt x="3770" y="51"/>
                  </a:lnTo>
                  <a:lnTo>
                    <a:pt x="3766" y="51"/>
                  </a:lnTo>
                  <a:lnTo>
                    <a:pt x="3760" y="49"/>
                  </a:lnTo>
                  <a:lnTo>
                    <a:pt x="3757" y="48"/>
                  </a:lnTo>
                  <a:lnTo>
                    <a:pt x="3753" y="44"/>
                  </a:lnTo>
                  <a:lnTo>
                    <a:pt x="3749" y="48"/>
                  </a:lnTo>
                  <a:lnTo>
                    <a:pt x="3746" y="49"/>
                  </a:lnTo>
                  <a:lnTo>
                    <a:pt x="3740" y="51"/>
                  </a:lnTo>
                  <a:lnTo>
                    <a:pt x="3735" y="51"/>
                  </a:lnTo>
                  <a:lnTo>
                    <a:pt x="3731" y="48"/>
                  </a:lnTo>
                  <a:lnTo>
                    <a:pt x="3727" y="51"/>
                  </a:lnTo>
                  <a:lnTo>
                    <a:pt x="3722" y="51"/>
                  </a:lnTo>
                  <a:lnTo>
                    <a:pt x="3718" y="49"/>
                  </a:lnTo>
                  <a:lnTo>
                    <a:pt x="3713" y="48"/>
                  </a:lnTo>
                  <a:lnTo>
                    <a:pt x="3711" y="44"/>
                  </a:lnTo>
                  <a:lnTo>
                    <a:pt x="3707" y="48"/>
                  </a:lnTo>
                  <a:lnTo>
                    <a:pt x="3702" y="49"/>
                  </a:lnTo>
                  <a:lnTo>
                    <a:pt x="3698" y="51"/>
                  </a:lnTo>
                  <a:lnTo>
                    <a:pt x="3692" y="51"/>
                  </a:lnTo>
                  <a:lnTo>
                    <a:pt x="3689" y="48"/>
                  </a:lnTo>
                  <a:lnTo>
                    <a:pt x="3685" y="51"/>
                  </a:lnTo>
                  <a:lnTo>
                    <a:pt x="3680" y="51"/>
                  </a:lnTo>
                  <a:lnTo>
                    <a:pt x="3674" y="49"/>
                  </a:lnTo>
                  <a:lnTo>
                    <a:pt x="3670" y="48"/>
                  </a:lnTo>
                  <a:lnTo>
                    <a:pt x="3667" y="44"/>
                  </a:lnTo>
                  <a:lnTo>
                    <a:pt x="3665" y="48"/>
                  </a:lnTo>
                  <a:lnTo>
                    <a:pt x="3659" y="49"/>
                  </a:lnTo>
                  <a:lnTo>
                    <a:pt x="3656" y="51"/>
                  </a:lnTo>
                  <a:lnTo>
                    <a:pt x="3650" y="49"/>
                  </a:lnTo>
                  <a:lnTo>
                    <a:pt x="3647" y="48"/>
                  </a:lnTo>
                  <a:lnTo>
                    <a:pt x="3641" y="49"/>
                  </a:lnTo>
                  <a:lnTo>
                    <a:pt x="3637" y="51"/>
                  </a:lnTo>
                  <a:lnTo>
                    <a:pt x="3632" y="49"/>
                  </a:lnTo>
                  <a:lnTo>
                    <a:pt x="3628" y="48"/>
                  </a:lnTo>
                  <a:lnTo>
                    <a:pt x="3624" y="44"/>
                  </a:lnTo>
                  <a:lnTo>
                    <a:pt x="3621" y="48"/>
                  </a:lnTo>
                  <a:lnTo>
                    <a:pt x="3617" y="49"/>
                  </a:lnTo>
                  <a:lnTo>
                    <a:pt x="3612" y="51"/>
                  </a:lnTo>
                  <a:lnTo>
                    <a:pt x="3606" y="51"/>
                  </a:lnTo>
                  <a:lnTo>
                    <a:pt x="3602" y="48"/>
                  </a:lnTo>
                  <a:lnTo>
                    <a:pt x="3599" y="51"/>
                  </a:lnTo>
                  <a:lnTo>
                    <a:pt x="3593" y="51"/>
                  </a:lnTo>
                  <a:lnTo>
                    <a:pt x="3590" y="49"/>
                  </a:lnTo>
                  <a:lnTo>
                    <a:pt x="3584" y="48"/>
                  </a:lnTo>
                  <a:lnTo>
                    <a:pt x="3580" y="44"/>
                  </a:lnTo>
                  <a:lnTo>
                    <a:pt x="3579" y="48"/>
                  </a:lnTo>
                  <a:lnTo>
                    <a:pt x="3573" y="49"/>
                  </a:lnTo>
                  <a:lnTo>
                    <a:pt x="3569" y="51"/>
                  </a:lnTo>
                  <a:lnTo>
                    <a:pt x="3564" y="51"/>
                  </a:lnTo>
                  <a:lnTo>
                    <a:pt x="3560" y="48"/>
                  </a:lnTo>
                  <a:lnTo>
                    <a:pt x="3557" y="51"/>
                  </a:lnTo>
                  <a:lnTo>
                    <a:pt x="3551" y="51"/>
                  </a:lnTo>
                  <a:lnTo>
                    <a:pt x="3546" y="49"/>
                  </a:lnTo>
                  <a:lnTo>
                    <a:pt x="3542" y="48"/>
                  </a:lnTo>
                  <a:lnTo>
                    <a:pt x="3538" y="44"/>
                  </a:lnTo>
                  <a:lnTo>
                    <a:pt x="3536" y="48"/>
                  </a:lnTo>
                  <a:lnTo>
                    <a:pt x="3531" y="49"/>
                  </a:lnTo>
                  <a:lnTo>
                    <a:pt x="3525" y="51"/>
                  </a:lnTo>
                  <a:lnTo>
                    <a:pt x="3522" y="49"/>
                  </a:lnTo>
                  <a:lnTo>
                    <a:pt x="3516" y="48"/>
                  </a:lnTo>
                  <a:lnTo>
                    <a:pt x="3512" y="49"/>
                  </a:lnTo>
                  <a:lnTo>
                    <a:pt x="3507" y="51"/>
                  </a:lnTo>
                  <a:lnTo>
                    <a:pt x="3501" y="49"/>
                  </a:lnTo>
                  <a:lnTo>
                    <a:pt x="3498" y="48"/>
                  </a:lnTo>
                  <a:lnTo>
                    <a:pt x="3494" y="44"/>
                  </a:lnTo>
                  <a:lnTo>
                    <a:pt x="3490" y="48"/>
                  </a:lnTo>
                  <a:lnTo>
                    <a:pt x="3487" y="49"/>
                  </a:lnTo>
                  <a:lnTo>
                    <a:pt x="3481" y="51"/>
                  </a:lnTo>
                  <a:lnTo>
                    <a:pt x="3478" y="51"/>
                  </a:lnTo>
                  <a:lnTo>
                    <a:pt x="3474" y="48"/>
                  </a:lnTo>
                  <a:lnTo>
                    <a:pt x="3468" y="51"/>
                  </a:lnTo>
                  <a:lnTo>
                    <a:pt x="3465" y="51"/>
                  </a:lnTo>
                  <a:lnTo>
                    <a:pt x="3459" y="49"/>
                  </a:lnTo>
                  <a:lnTo>
                    <a:pt x="3456" y="48"/>
                  </a:lnTo>
                  <a:lnTo>
                    <a:pt x="3452" y="44"/>
                  </a:lnTo>
                  <a:lnTo>
                    <a:pt x="3448" y="48"/>
                  </a:lnTo>
                  <a:lnTo>
                    <a:pt x="3444" y="49"/>
                  </a:lnTo>
                  <a:lnTo>
                    <a:pt x="3439" y="51"/>
                  </a:lnTo>
                  <a:lnTo>
                    <a:pt x="3433" y="51"/>
                  </a:lnTo>
                  <a:lnTo>
                    <a:pt x="3430" y="48"/>
                  </a:lnTo>
                  <a:lnTo>
                    <a:pt x="3426" y="51"/>
                  </a:lnTo>
                  <a:lnTo>
                    <a:pt x="3422" y="51"/>
                  </a:lnTo>
                  <a:lnTo>
                    <a:pt x="3417" y="49"/>
                  </a:lnTo>
                  <a:lnTo>
                    <a:pt x="3411" y="48"/>
                  </a:lnTo>
                  <a:lnTo>
                    <a:pt x="3410" y="44"/>
                  </a:lnTo>
                  <a:lnTo>
                    <a:pt x="3406" y="48"/>
                  </a:lnTo>
                  <a:lnTo>
                    <a:pt x="3402" y="49"/>
                  </a:lnTo>
                  <a:lnTo>
                    <a:pt x="3397" y="51"/>
                  </a:lnTo>
                  <a:lnTo>
                    <a:pt x="3391" y="51"/>
                  </a:lnTo>
                  <a:lnTo>
                    <a:pt x="3388" y="48"/>
                  </a:lnTo>
                  <a:lnTo>
                    <a:pt x="3384" y="51"/>
                  </a:lnTo>
                  <a:lnTo>
                    <a:pt x="3378" y="51"/>
                  </a:lnTo>
                  <a:lnTo>
                    <a:pt x="3373" y="49"/>
                  </a:lnTo>
                  <a:lnTo>
                    <a:pt x="3369" y="48"/>
                  </a:lnTo>
                  <a:lnTo>
                    <a:pt x="3365" y="44"/>
                  </a:lnTo>
                  <a:lnTo>
                    <a:pt x="3364" y="48"/>
                  </a:lnTo>
                  <a:lnTo>
                    <a:pt x="3358" y="49"/>
                  </a:lnTo>
                  <a:lnTo>
                    <a:pt x="3354" y="51"/>
                  </a:lnTo>
                  <a:lnTo>
                    <a:pt x="3349" y="51"/>
                  </a:lnTo>
                  <a:lnTo>
                    <a:pt x="3345" y="48"/>
                  </a:lnTo>
                  <a:lnTo>
                    <a:pt x="3342" y="51"/>
                  </a:lnTo>
                  <a:lnTo>
                    <a:pt x="3336" y="51"/>
                  </a:lnTo>
                  <a:lnTo>
                    <a:pt x="3331" y="49"/>
                  </a:lnTo>
                  <a:lnTo>
                    <a:pt x="3327" y="48"/>
                  </a:lnTo>
                  <a:lnTo>
                    <a:pt x="3323" y="44"/>
                  </a:lnTo>
                  <a:lnTo>
                    <a:pt x="3320" y="48"/>
                  </a:lnTo>
                  <a:lnTo>
                    <a:pt x="3316" y="49"/>
                  </a:lnTo>
                  <a:lnTo>
                    <a:pt x="3310" y="51"/>
                  </a:lnTo>
                  <a:lnTo>
                    <a:pt x="3307" y="49"/>
                  </a:lnTo>
                  <a:lnTo>
                    <a:pt x="3301" y="48"/>
                  </a:lnTo>
                  <a:lnTo>
                    <a:pt x="3298" y="49"/>
                  </a:lnTo>
                  <a:lnTo>
                    <a:pt x="3294" y="51"/>
                  </a:lnTo>
                  <a:lnTo>
                    <a:pt x="3288" y="49"/>
                  </a:lnTo>
                  <a:lnTo>
                    <a:pt x="3283" y="48"/>
                  </a:lnTo>
                  <a:lnTo>
                    <a:pt x="3281" y="44"/>
                  </a:lnTo>
                  <a:close/>
                  <a:moveTo>
                    <a:pt x="2941" y="42"/>
                  </a:moveTo>
                  <a:lnTo>
                    <a:pt x="2939" y="46"/>
                  </a:lnTo>
                  <a:lnTo>
                    <a:pt x="2941" y="46"/>
                  </a:lnTo>
                  <a:lnTo>
                    <a:pt x="2943" y="46"/>
                  </a:lnTo>
                  <a:lnTo>
                    <a:pt x="2941" y="42"/>
                  </a:lnTo>
                  <a:close/>
                  <a:moveTo>
                    <a:pt x="2983" y="42"/>
                  </a:moveTo>
                  <a:lnTo>
                    <a:pt x="2982" y="46"/>
                  </a:lnTo>
                  <a:lnTo>
                    <a:pt x="2976" y="48"/>
                  </a:lnTo>
                  <a:lnTo>
                    <a:pt x="2971" y="49"/>
                  </a:lnTo>
                  <a:lnTo>
                    <a:pt x="2967" y="49"/>
                  </a:lnTo>
                  <a:lnTo>
                    <a:pt x="2963" y="48"/>
                  </a:lnTo>
                  <a:lnTo>
                    <a:pt x="2960" y="49"/>
                  </a:lnTo>
                  <a:lnTo>
                    <a:pt x="2954" y="51"/>
                  </a:lnTo>
                  <a:lnTo>
                    <a:pt x="2952" y="49"/>
                  </a:lnTo>
                  <a:lnTo>
                    <a:pt x="2956" y="55"/>
                  </a:lnTo>
                  <a:lnTo>
                    <a:pt x="2956" y="60"/>
                  </a:lnTo>
                  <a:lnTo>
                    <a:pt x="2956" y="62"/>
                  </a:lnTo>
                  <a:lnTo>
                    <a:pt x="2960" y="62"/>
                  </a:lnTo>
                  <a:lnTo>
                    <a:pt x="2963" y="64"/>
                  </a:lnTo>
                  <a:lnTo>
                    <a:pt x="2969" y="62"/>
                  </a:lnTo>
                  <a:lnTo>
                    <a:pt x="2969" y="62"/>
                  </a:lnTo>
                  <a:lnTo>
                    <a:pt x="2971" y="57"/>
                  </a:lnTo>
                  <a:lnTo>
                    <a:pt x="2974" y="51"/>
                  </a:lnTo>
                  <a:lnTo>
                    <a:pt x="2978" y="48"/>
                  </a:lnTo>
                  <a:lnTo>
                    <a:pt x="2983" y="48"/>
                  </a:lnTo>
                  <a:lnTo>
                    <a:pt x="2991" y="48"/>
                  </a:lnTo>
                  <a:lnTo>
                    <a:pt x="2994" y="51"/>
                  </a:lnTo>
                  <a:lnTo>
                    <a:pt x="2998" y="57"/>
                  </a:lnTo>
                  <a:lnTo>
                    <a:pt x="3000" y="62"/>
                  </a:lnTo>
                  <a:lnTo>
                    <a:pt x="2998" y="62"/>
                  </a:lnTo>
                  <a:lnTo>
                    <a:pt x="3002" y="64"/>
                  </a:lnTo>
                  <a:lnTo>
                    <a:pt x="3005" y="66"/>
                  </a:lnTo>
                  <a:lnTo>
                    <a:pt x="3007" y="64"/>
                  </a:lnTo>
                  <a:lnTo>
                    <a:pt x="3011" y="62"/>
                  </a:lnTo>
                  <a:lnTo>
                    <a:pt x="3011" y="62"/>
                  </a:lnTo>
                  <a:lnTo>
                    <a:pt x="3013" y="57"/>
                  </a:lnTo>
                  <a:lnTo>
                    <a:pt x="3016" y="51"/>
                  </a:lnTo>
                  <a:lnTo>
                    <a:pt x="3020" y="48"/>
                  </a:lnTo>
                  <a:lnTo>
                    <a:pt x="3026" y="48"/>
                  </a:lnTo>
                  <a:lnTo>
                    <a:pt x="3033" y="48"/>
                  </a:lnTo>
                  <a:lnTo>
                    <a:pt x="3037" y="51"/>
                  </a:lnTo>
                  <a:lnTo>
                    <a:pt x="3040" y="57"/>
                  </a:lnTo>
                  <a:lnTo>
                    <a:pt x="3042" y="62"/>
                  </a:lnTo>
                  <a:lnTo>
                    <a:pt x="3040" y="62"/>
                  </a:lnTo>
                  <a:lnTo>
                    <a:pt x="3044" y="64"/>
                  </a:lnTo>
                  <a:lnTo>
                    <a:pt x="3048" y="66"/>
                  </a:lnTo>
                  <a:lnTo>
                    <a:pt x="3051" y="64"/>
                  </a:lnTo>
                  <a:lnTo>
                    <a:pt x="3055" y="62"/>
                  </a:lnTo>
                  <a:lnTo>
                    <a:pt x="3053" y="62"/>
                  </a:lnTo>
                  <a:lnTo>
                    <a:pt x="3055" y="57"/>
                  </a:lnTo>
                  <a:lnTo>
                    <a:pt x="3059" y="51"/>
                  </a:lnTo>
                  <a:lnTo>
                    <a:pt x="3062" y="48"/>
                  </a:lnTo>
                  <a:lnTo>
                    <a:pt x="3070" y="48"/>
                  </a:lnTo>
                  <a:lnTo>
                    <a:pt x="3075" y="48"/>
                  </a:lnTo>
                  <a:lnTo>
                    <a:pt x="3079" y="51"/>
                  </a:lnTo>
                  <a:lnTo>
                    <a:pt x="3083" y="57"/>
                  </a:lnTo>
                  <a:lnTo>
                    <a:pt x="3084" y="62"/>
                  </a:lnTo>
                  <a:lnTo>
                    <a:pt x="3084" y="62"/>
                  </a:lnTo>
                  <a:lnTo>
                    <a:pt x="3088" y="64"/>
                  </a:lnTo>
                  <a:lnTo>
                    <a:pt x="3090" y="66"/>
                  </a:lnTo>
                  <a:lnTo>
                    <a:pt x="3094" y="64"/>
                  </a:lnTo>
                  <a:lnTo>
                    <a:pt x="3097" y="64"/>
                  </a:lnTo>
                  <a:lnTo>
                    <a:pt x="3097" y="62"/>
                  </a:lnTo>
                  <a:lnTo>
                    <a:pt x="3097" y="57"/>
                  </a:lnTo>
                  <a:lnTo>
                    <a:pt x="3101" y="53"/>
                  </a:lnTo>
                  <a:lnTo>
                    <a:pt x="3105" y="49"/>
                  </a:lnTo>
                  <a:lnTo>
                    <a:pt x="3099" y="51"/>
                  </a:lnTo>
                  <a:lnTo>
                    <a:pt x="3094" y="49"/>
                  </a:lnTo>
                  <a:lnTo>
                    <a:pt x="3088" y="48"/>
                  </a:lnTo>
                  <a:lnTo>
                    <a:pt x="3084" y="49"/>
                  </a:lnTo>
                  <a:lnTo>
                    <a:pt x="3081" y="49"/>
                  </a:lnTo>
                  <a:lnTo>
                    <a:pt x="3077" y="48"/>
                  </a:lnTo>
                  <a:lnTo>
                    <a:pt x="3072" y="46"/>
                  </a:lnTo>
                  <a:lnTo>
                    <a:pt x="3068" y="42"/>
                  </a:lnTo>
                  <a:lnTo>
                    <a:pt x="3066" y="46"/>
                  </a:lnTo>
                  <a:lnTo>
                    <a:pt x="3061" y="48"/>
                  </a:lnTo>
                  <a:lnTo>
                    <a:pt x="3057" y="49"/>
                  </a:lnTo>
                  <a:lnTo>
                    <a:pt x="3051" y="48"/>
                  </a:lnTo>
                  <a:lnTo>
                    <a:pt x="3048" y="46"/>
                  </a:lnTo>
                  <a:lnTo>
                    <a:pt x="3044" y="48"/>
                  </a:lnTo>
                  <a:lnTo>
                    <a:pt x="3039" y="49"/>
                  </a:lnTo>
                  <a:lnTo>
                    <a:pt x="3033" y="48"/>
                  </a:lnTo>
                  <a:lnTo>
                    <a:pt x="3029" y="46"/>
                  </a:lnTo>
                  <a:lnTo>
                    <a:pt x="3026" y="42"/>
                  </a:lnTo>
                  <a:lnTo>
                    <a:pt x="3024" y="46"/>
                  </a:lnTo>
                  <a:lnTo>
                    <a:pt x="3018" y="48"/>
                  </a:lnTo>
                  <a:lnTo>
                    <a:pt x="3013" y="49"/>
                  </a:lnTo>
                  <a:lnTo>
                    <a:pt x="3009" y="48"/>
                  </a:lnTo>
                  <a:lnTo>
                    <a:pt x="3005" y="46"/>
                  </a:lnTo>
                  <a:lnTo>
                    <a:pt x="3002" y="48"/>
                  </a:lnTo>
                  <a:lnTo>
                    <a:pt x="2996" y="49"/>
                  </a:lnTo>
                  <a:lnTo>
                    <a:pt x="2991" y="48"/>
                  </a:lnTo>
                  <a:lnTo>
                    <a:pt x="2987" y="46"/>
                  </a:lnTo>
                  <a:lnTo>
                    <a:pt x="2983" y="42"/>
                  </a:lnTo>
                  <a:close/>
                  <a:moveTo>
                    <a:pt x="28" y="7"/>
                  </a:moveTo>
                  <a:lnTo>
                    <a:pt x="33" y="9"/>
                  </a:lnTo>
                  <a:lnTo>
                    <a:pt x="37" y="13"/>
                  </a:lnTo>
                  <a:lnTo>
                    <a:pt x="41" y="16"/>
                  </a:lnTo>
                  <a:lnTo>
                    <a:pt x="43" y="24"/>
                  </a:lnTo>
                  <a:lnTo>
                    <a:pt x="43" y="24"/>
                  </a:lnTo>
                  <a:lnTo>
                    <a:pt x="46" y="26"/>
                  </a:lnTo>
                  <a:lnTo>
                    <a:pt x="48" y="27"/>
                  </a:lnTo>
                  <a:lnTo>
                    <a:pt x="52" y="26"/>
                  </a:lnTo>
                  <a:lnTo>
                    <a:pt x="55" y="24"/>
                  </a:lnTo>
                  <a:lnTo>
                    <a:pt x="55" y="24"/>
                  </a:lnTo>
                  <a:lnTo>
                    <a:pt x="55" y="16"/>
                  </a:lnTo>
                  <a:lnTo>
                    <a:pt x="59" y="13"/>
                  </a:lnTo>
                  <a:lnTo>
                    <a:pt x="65" y="9"/>
                  </a:lnTo>
                  <a:lnTo>
                    <a:pt x="70" y="7"/>
                  </a:lnTo>
                  <a:lnTo>
                    <a:pt x="76" y="9"/>
                  </a:lnTo>
                  <a:lnTo>
                    <a:pt x="81" y="13"/>
                  </a:lnTo>
                  <a:lnTo>
                    <a:pt x="83" y="16"/>
                  </a:lnTo>
                  <a:lnTo>
                    <a:pt x="85" y="24"/>
                  </a:lnTo>
                  <a:lnTo>
                    <a:pt x="85" y="24"/>
                  </a:lnTo>
                  <a:lnTo>
                    <a:pt x="88" y="26"/>
                  </a:lnTo>
                  <a:lnTo>
                    <a:pt x="92" y="27"/>
                  </a:lnTo>
                  <a:lnTo>
                    <a:pt x="96" y="26"/>
                  </a:lnTo>
                  <a:lnTo>
                    <a:pt x="99" y="24"/>
                  </a:lnTo>
                  <a:lnTo>
                    <a:pt x="99" y="24"/>
                  </a:lnTo>
                  <a:lnTo>
                    <a:pt x="101" y="16"/>
                  </a:lnTo>
                  <a:lnTo>
                    <a:pt x="103" y="13"/>
                  </a:lnTo>
                  <a:lnTo>
                    <a:pt x="109" y="9"/>
                  </a:lnTo>
                  <a:lnTo>
                    <a:pt x="114" y="7"/>
                  </a:lnTo>
                  <a:lnTo>
                    <a:pt x="120" y="9"/>
                  </a:lnTo>
                  <a:lnTo>
                    <a:pt x="125" y="13"/>
                  </a:lnTo>
                  <a:lnTo>
                    <a:pt x="129" y="16"/>
                  </a:lnTo>
                  <a:lnTo>
                    <a:pt x="129" y="24"/>
                  </a:lnTo>
                  <a:lnTo>
                    <a:pt x="129" y="24"/>
                  </a:lnTo>
                  <a:lnTo>
                    <a:pt x="133" y="26"/>
                  </a:lnTo>
                  <a:lnTo>
                    <a:pt x="136" y="27"/>
                  </a:lnTo>
                  <a:lnTo>
                    <a:pt x="138" y="26"/>
                  </a:lnTo>
                  <a:lnTo>
                    <a:pt x="142" y="24"/>
                  </a:lnTo>
                  <a:lnTo>
                    <a:pt x="142" y="24"/>
                  </a:lnTo>
                  <a:lnTo>
                    <a:pt x="144" y="16"/>
                  </a:lnTo>
                  <a:lnTo>
                    <a:pt x="147" y="13"/>
                  </a:lnTo>
                  <a:lnTo>
                    <a:pt x="151" y="9"/>
                  </a:lnTo>
                  <a:lnTo>
                    <a:pt x="156" y="7"/>
                  </a:lnTo>
                  <a:lnTo>
                    <a:pt x="162" y="9"/>
                  </a:lnTo>
                  <a:lnTo>
                    <a:pt x="167" y="13"/>
                  </a:lnTo>
                  <a:lnTo>
                    <a:pt x="171" y="16"/>
                  </a:lnTo>
                  <a:lnTo>
                    <a:pt x="171" y="24"/>
                  </a:lnTo>
                  <a:lnTo>
                    <a:pt x="171" y="24"/>
                  </a:lnTo>
                  <a:lnTo>
                    <a:pt x="175" y="26"/>
                  </a:lnTo>
                  <a:lnTo>
                    <a:pt x="178" y="27"/>
                  </a:lnTo>
                  <a:lnTo>
                    <a:pt x="182" y="26"/>
                  </a:lnTo>
                  <a:lnTo>
                    <a:pt x="186" y="24"/>
                  </a:lnTo>
                  <a:lnTo>
                    <a:pt x="184" y="24"/>
                  </a:lnTo>
                  <a:lnTo>
                    <a:pt x="186" y="16"/>
                  </a:lnTo>
                  <a:lnTo>
                    <a:pt x="189" y="13"/>
                  </a:lnTo>
                  <a:lnTo>
                    <a:pt x="193" y="9"/>
                  </a:lnTo>
                  <a:lnTo>
                    <a:pt x="200" y="7"/>
                  </a:lnTo>
                  <a:lnTo>
                    <a:pt x="206" y="9"/>
                  </a:lnTo>
                  <a:lnTo>
                    <a:pt x="210" y="13"/>
                  </a:lnTo>
                  <a:lnTo>
                    <a:pt x="213" y="16"/>
                  </a:lnTo>
                  <a:lnTo>
                    <a:pt x="215" y="24"/>
                  </a:lnTo>
                  <a:lnTo>
                    <a:pt x="215" y="24"/>
                  </a:lnTo>
                  <a:lnTo>
                    <a:pt x="217" y="26"/>
                  </a:lnTo>
                  <a:lnTo>
                    <a:pt x="221" y="27"/>
                  </a:lnTo>
                  <a:lnTo>
                    <a:pt x="224" y="26"/>
                  </a:lnTo>
                  <a:lnTo>
                    <a:pt x="228" y="24"/>
                  </a:lnTo>
                  <a:lnTo>
                    <a:pt x="228" y="24"/>
                  </a:lnTo>
                  <a:lnTo>
                    <a:pt x="228" y="16"/>
                  </a:lnTo>
                  <a:lnTo>
                    <a:pt x="232" y="13"/>
                  </a:lnTo>
                  <a:lnTo>
                    <a:pt x="237" y="9"/>
                  </a:lnTo>
                  <a:lnTo>
                    <a:pt x="243" y="7"/>
                  </a:lnTo>
                  <a:lnTo>
                    <a:pt x="248" y="9"/>
                  </a:lnTo>
                  <a:lnTo>
                    <a:pt x="254" y="13"/>
                  </a:lnTo>
                  <a:lnTo>
                    <a:pt x="256" y="16"/>
                  </a:lnTo>
                  <a:lnTo>
                    <a:pt x="257" y="24"/>
                  </a:lnTo>
                  <a:lnTo>
                    <a:pt x="257" y="24"/>
                  </a:lnTo>
                  <a:lnTo>
                    <a:pt x="261" y="26"/>
                  </a:lnTo>
                  <a:lnTo>
                    <a:pt x="263" y="27"/>
                  </a:lnTo>
                  <a:lnTo>
                    <a:pt x="267" y="26"/>
                  </a:lnTo>
                  <a:lnTo>
                    <a:pt x="270" y="24"/>
                  </a:lnTo>
                  <a:lnTo>
                    <a:pt x="270" y="24"/>
                  </a:lnTo>
                  <a:lnTo>
                    <a:pt x="272" y="16"/>
                  </a:lnTo>
                  <a:lnTo>
                    <a:pt x="274" y="13"/>
                  </a:lnTo>
                  <a:lnTo>
                    <a:pt x="279" y="9"/>
                  </a:lnTo>
                  <a:lnTo>
                    <a:pt x="285" y="7"/>
                  </a:lnTo>
                  <a:lnTo>
                    <a:pt x="290" y="9"/>
                  </a:lnTo>
                  <a:lnTo>
                    <a:pt x="296" y="13"/>
                  </a:lnTo>
                  <a:lnTo>
                    <a:pt x="300" y="16"/>
                  </a:lnTo>
                  <a:lnTo>
                    <a:pt x="300" y="24"/>
                  </a:lnTo>
                  <a:lnTo>
                    <a:pt x="300" y="24"/>
                  </a:lnTo>
                  <a:lnTo>
                    <a:pt x="303" y="26"/>
                  </a:lnTo>
                  <a:lnTo>
                    <a:pt x="307" y="27"/>
                  </a:lnTo>
                  <a:lnTo>
                    <a:pt x="311" y="26"/>
                  </a:lnTo>
                  <a:lnTo>
                    <a:pt x="314" y="24"/>
                  </a:lnTo>
                  <a:lnTo>
                    <a:pt x="314" y="24"/>
                  </a:lnTo>
                  <a:lnTo>
                    <a:pt x="316" y="16"/>
                  </a:lnTo>
                  <a:lnTo>
                    <a:pt x="318" y="13"/>
                  </a:lnTo>
                  <a:lnTo>
                    <a:pt x="324" y="9"/>
                  </a:lnTo>
                  <a:lnTo>
                    <a:pt x="329" y="7"/>
                  </a:lnTo>
                  <a:lnTo>
                    <a:pt x="335" y="9"/>
                  </a:lnTo>
                  <a:lnTo>
                    <a:pt x="340" y="13"/>
                  </a:lnTo>
                  <a:lnTo>
                    <a:pt x="344" y="16"/>
                  </a:lnTo>
                  <a:lnTo>
                    <a:pt x="344" y="24"/>
                  </a:lnTo>
                  <a:lnTo>
                    <a:pt x="344" y="24"/>
                  </a:lnTo>
                  <a:lnTo>
                    <a:pt x="347" y="26"/>
                  </a:lnTo>
                  <a:lnTo>
                    <a:pt x="351" y="27"/>
                  </a:lnTo>
                  <a:lnTo>
                    <a:pt x="353" y="26"/>
                  </a:lnTo>
                  <a:lnTo>
                    <a:pt x="357" y="24"/>
                  </a:lnTo>
                  <a:lnTo>
                    <a:pt x="357" y="24"/>
                  </a:lnTo>
                  <a:lnTo>
                    <a:pt x="358" y="16"/>
                  </a:lnTo>
                  <a:lnTo>
                    <a:pt x="362" y="13"/>
                  </a:lnTo>
                  <a:lnTo>
                    <a:pt x="366" y="9"/>
                  </a:lnTo>
                  <a:lnTo>
                    <a:pt x="371" y="7"/>
                  </a:lnTo>
                  <a:lnTo>
                    <a:pt x="379" y="9"/>
                  </a:lnTo>
                  <a:lnTo>
                    <a:pt x="382" y="13"/>
                  </a:lnTo>
                  <a:lnTo>
                    <a:pt x="386" y="16"/>
                  </a:lnTo>
                  <a:lnTo>
                    <a:pt x="388" y="24"/>
                  </a:lnTo>
                  <a:lnTo>
                    <a:pt x="386" y="24"/>
                  </a:lnTo>
                  <a:lnTo>
                    <a:pt x="390" y="26"/>
                  </a:lnTo>
                  <a:lnTo>
                    <a:pt x="393" y="27"/>
                  </a:lnTo>
                  <a:lnTo>
                    <a:pt x="397" y="26"/>
                  </a:lnTo>
                  <a:lnTo>
                    <a:pt x="401" y="24"/>
                  </a:lnTo>
                  <a:lnTo>
                    <a:pt x="401" y="24"/>
                  </a:lnTo>
                  <a:lnTo>
                    <a:pt x="401" y="16"/>
                  </a:lnTo>
                  <a:lnTo>
                    <a:pt x="404" y="13"/>
                  </a:lnTo>
                  <a:lnTo>
                    <a:pt x="410" y="9"/>
                  </a:lnTo>
                  <a:lnTo>
                    <a:pt x="415" y="7"/>
                  </a:lnTo>
                  <a:lnTo>
                    <a:pt x="421" y="9"/>
                  </a:lnTo>
                  <a:lnTo>
                    <a:pt x="425" y="13"/>
                  </a:lnTo>
                  <a:lnTo>
                    <a:pt x="428" y="16"/>
                  </a:lnTo>
                  <a:lnTo>
                    <a:pt x="430" y="24"/>
                  </a:lnTo>
                  <a:lnTo>
                    <a:pt x="430" y="24"/>
                  </a:lnTo>
                  <a:lnTo>
                    <a:pt x="434" y="26"/>
                  </a:lnTo>
                  <a:lnTo>
                    <a:pt x="436" y="27"/>
                  </a:lnTo>
                  <a:lnTo>
                    <a:pt x="439" y="26"/>
                  </a:lnTo>
                  <a:lnTo>
                    <a:pt x="443" y="24"/>
                  </a:lnTo>
                  <a:lnTo>
                    <a:pt x="443" y="24"/>
                  </a:lnTo>
                  <a:lnTo>
                    <a:pt x="445" y="16"/>
                  </a:lnTo>
                  <a:lnTo>
                    <a:pt x="448" y="13"/>
                  </a:lnTo>
                  <a:lnTo>
                    <a:pt x="452" y="9"/>
                  </a:lnTo>
                  <a:lnTo>
                    <a:pt x="458" y="7"/>
                  </a:lnTo>
                  <a:lnTo>
                    <a:pt x="463" y="9"/>
                  </a:lnTo>
                  <a:lnTo>
                    <a:pt x="469" y="13"/>
                  </a:lnTo>
                  <a:lnTo>
                    <a:pt x="472" y="16"/>
                  </a:lnTo>
                  <a:lnTo>
                    <a:pt x="472" y="24"/>
                  </a:lnTo>
                  <a:lnTo>
                    <a:pt x="472" y="24"/>
                  </a:lnTo>
                  <a:lnTo>
                    <a:pt x="476" y="26"/>
                  </a:lnTo>
                  <a:lnTo>
                    <a:pt x="480" y="27"/>
                  </a:lnTo>
                  <a:lnTo>
                    <a:pt x="483" y="26"/>
                  </a:lnTo>
                  <a:lnTo>
                    <a:pt x="485" y="24"/>
                  </a:lnTo>
                  <a:lnTo>
                    <a:pt x="485" y="24"/>
                  </a:lnTo>
                  <a:lnTo>
                    <a:pt x="487" y="16"/>
                  </a:lnTo>
                  <a:lnTo>
                    <a:pt x="491" y="13"/>
                  </a:lnTo>
                  <a:lnTo>
                    <a:pt x="494" y="9"/>
                  </a:lnTo>
                  <a:lnTo>
                    <a:pt x="500" y="7"/>
                  </a:lnTo>
                  <a:lnTo>
                    <a:pt x="507" y="9"/>
                  </a:lnTo>
                  <a:lnTo>
                    <a:pt x="511" y="13"/>
                  </a:lnTo>
                  <a:lnTo>
                    <a:pt x="515" y="16"/>
                  </a:lnTo>
                  <a:lnTo>
                    <a:pt x="516" y="24"/>
                  </a:lnTo>
                  <a:lnTo>
                    <a:pt x="516" y="24"/>
                  </a:lnTo>
                  <a:lnTo>
                    <a:pt x="518" y="26"/>
                  </a:lnTo>
                  <a:lnTo>
                    <a:pt x="522" y="27"/>
                  </a:lnTo>
                  <a:lnTo>
                    <a:pt x="526" y="26"/>
                  </a:lnTo>
                  <a:lnTo>
                    <a:pt x="529" y="24"/>
                  </a:lnTo>
                  <a:lnTo>
                    <a:pt x="529" y="24"/>
                  </a:lnTo>
                  <a:lnTo>
                    <a:pt x="529" y="16"/>
                  </a:lnTo>
                  <a:lnTo>
                    <a:pt x="533" y="13"/>
                  </a:lnTo>
                  <a:lnTo>
                    <a:pt x="538" y="9"/>
                  </a:lnTo>
                  <a:lnTo>
                    <a:pt x="544" y="7"/>
                  </a:lnTo>
                  <a:lnTo>
                    <a:pt x="549" y="9"/>
                  </a:lnTo>
                  <a:lnTo>
                    <a:pt x="555" y="13"/>
                  </a:lnTo>
                  <a:lnTo>
                    <a:pt x="557" y="16"/>
                  </a:lnTo>
                  <a:lnTo>
                    <a:pt x="559" y="24"/>
                  </a:lnTo>
                  <a:lnTo>
                    <a:pt x="559" y="24"/>
                  </a:lnTo>
                  <a:lnTo>
                    <a:pt x="562" y="26"/>
                  </a:lnTo>
                  <a:lnTo>
                    <a:pt x="564" y="27"/>
                  </a:lnTo>
                  <a:lnTo>
                    <a:pt x="568" y="26"/>
                  </a:lnTo>
                  <a:lnTo>
                    <a:pt x="572" y="24"/>
                  </a:lnTo>
                  <a:lnTo>
                    <a:pt x="572" y="24"/>
                  </a:lnTo>
                  <a:lnTo>
                    <a:pt x="572" y="16"/>
                  </a:lnTo>
                  <a:lnTo>
                    <a:pt x="575" y="13"/>
                  </a:lnTo>
                  <a:lnTo>
                    <a:pt x="581" y="9"/>
                  </a:lnTo>
                  <a:lnTo>
                    <a:pt x="586" y="7"/>
                  </a:lnTo>
                  <a:lnTo>
                    <a:pt x="592" y="9"/>
                  </a:lnTo>
                  <a:lnTo>
                    <a:pt x="597" y="13"/>
                  </a:lnTo>
                  <a:lnTo>
                    <a:pt x="599" y="16"/>
                  </a:lnTo>
                  <a:lnTo>
                    <a:pt x="601" y="24"/>
                  </a:lnTo>
                  <a:lnTo>
                    <a:pt x="601" y="24"/>
                  </a:lnTo>
                  <a:lnTo>
                    <a:pt x="605" y="26"/>
                  </a:lnTo>
                  <a:lnTo>
                    <a:pt x="608" y="27"/>
                  </a:lnTo>
                  <a:lnTo>
                    <a:pt x="610" y="26"/>
                  </a:lnTo>
                  <a:lnTo>
                    <a:pt x="614" y="24"/>
                  </a:lnTo>
                  <a:lnTo>
                    <a:pt x="614" y="24"/>
                  </a:lnTo>
                  <a:lnTo>
                    <a:pt x="616" y="16"/>
                  </a:lnTo>
                  <a:lnTo>
                    <a:pt x="619" y="13"/>
                  </a:lnTo>
                  <a:lnTo>
                    <a:pt x="623" y="9"/>
                  </a:lnTo>
                  <a:lnTo>
                    <a:pt x="628" y="7"/>
                  </a:lnTo>
                  <a:lnTo>
                    <a:pt x="634" y="9"/>
                  </a:lnTo>
                  <a:lnTo>
                    <a:pt x="640" y="13"/>
                  </a:lnTo>
                  <a:lnTo>
                    <a:pt x="643" y="16"/>
                  </a:lnTo>
                  <a:lnTo>
                    <a:pt x="643" y="24"/>
                  </a:lnTo>
                  <a:lnTo>
                    <a:pt x="643" y="24"/>
                  </a:lnTo>
                  <a:lnTo>
                    <a:pt x="647" y="26"/>
                  </a:lnTo>
                  <a:lnTo>
                    <a:pt x="651" y="27"/>
                  </a:lnTo>
                  <a:lnTo>
                    <a:pt x="654" y="26"/>
                  </a:lnTo>
                  <a:lnTo>
                    <a:pt x="658" y="24"/>
                  </a:lnTo>
                  <a:lnTo>
                    <a:pt x="658" y="24"/>
                  </a:lnTo>
                  <a:lnTo>
                    <a:pt x="658" y="16"/>
                  </a:lnTo>
                  <a:lnTo>
                    <a:pt x="662" y="13"/>
                  </a:lnTo>
                  <a:lnTo>
                    <a:pt x="667" y="9"/>
                  </a:lnTo>
                  <a:lnTo>
                    <a:pt x="673" y="7"/>
                  </a:lnTo>
                  <a:lnTo>
                    <a:pt x="678" y="9"/>
                  </a:lnTo>
                  <a:lnTo>
                    <a:pt x="684" y="13"/>
                  </a:lnTo>
                  <a:lnTo>
                    <a:pt x="685" y="16"/>
                  </a:lnTo>
                  <a:lnTo>
                    <a:pt x="687" y="24"/>
                  </a:lnTo>
                  <a:lnTo>
                    <a:pt x="687" y="24"/>
                  </a:lnTo>
                  <a:lnTo>
                    <a:pt x="691" y="26"/>
                  </a:lnTo>
                  <a:lnTo>
                    <a:pt x="693" y="27"/>
                  </a:lnTo>
                  <a:lnTo>
                    <a:pt x="696" y="26"/>
                  </a:lnTo>
                  <a:lnTo>
                    <a:pt x="700" y="24"/>
                  </a:lnTo>
                  <a:lnTo>
                    <a:pt x="700" y="24"/>
                  </a:lnTo>
                  <a:lnTo>
                    <a:pt x="702" y="16"/>
                  </a:lnTo>
                  <a:lnTo>
                    <a:pt x="704" y="13"/>
                  </a:lnTo>
                  <a:lnTo>
                    <a:pt x="709" y="9"/>
                  </a:lnTo>
                  <a:lnTo>
                    <a:pt x="715" y="7"/>
                  </a:lnTo>
                  <a:lnTo>
                    <a:pt x="720" y="9"/>
                  </a:lnTo>
                  <a:lnTo>
                    <a:pt x="726" y="13"/>
                  </a:lnTo>
                  <a:lnTo>
                    <a:pt x="730" y="16"/>
                  </a:lnTo>
                  <a:lnTo>
                    <a:pt x="730" y="24"/>
                  </a:lnTo>
                  <a:lnTo>
                    <a:pt x="730" y="24"/>
                  </a:lnTo>
                  <a:lnTo>
                    <a:pt x="733" y="26"/>
                  </a:lnTo>
                  <a:lnTo>
                    <a:pt x="737" y="27"/>
                  </a:lnTo>
                  <a:lnTo>
                    <a:pt x="739" y="26"/>
                  </a:lnTo>
                  <a:lnTo>
                    <a:pt x="742" y="24"/>
                  </a:lnTo>
                  <a:lnTo>
                    <a:pt x="742" y="24"/>
                  </a:lnTo>
                  <a:lnTo>
                    <a:pt x="744" y="16"/>
                  </a:lnTo>
                  <a:lnTo>
                    <a:pt x="748" y="13"/>
                  </a:lnTo>
                  <a:lnTo>
                    <a:pt x="752" y="9"/>
                  </a:lnTo>
                  <a:lnTo>
                    <a:pt x="757" y="7"/>
                  </a:lnTo>
                  <a:lnTo>
                    <a:pt x="764" y="9"/>
                  </a:lnTo>
                  <a:lnTo>
                    <a:pt x="768" y="13"/>
                  </a:lnTo>
                  <a:lnTo>
                    <a:pt x="772" y="16"/>
                  </a:lnTo>
                  <a:lnTo>
                    <a:pt x="774" y="24"/>
                  </a:lnTo>
                  <a:lnTo>
                    <a:pt x="772" y="24"/>
                  </a:lnTo>
                  <a:lnTo>
                    <a:pt x="775" y="26"/>
                  </a:lnTo>
                  <a:lnTo>
                    <a:pt x="779" y="26"/>
                  </a:lnTo>
                  <a:lnTo>
                    <a:pt x="781" y="26"/>
                  </a:lnTo>
                  <a:lnTo>
                    <a:pt x="785" y="24"/>
                  </a:lnTo>
                  <a:lnTo>
                    <a:pt x="785" y="24"/>
                  </a:lnTo>
                  <a:lnTo>
                    <a:pt x="785" y="16"/>
                  </a:lnTo>
                  <a:lnTo>
                    <a:pt x="788" y="13"/>
                  </a:lnTo>
                  <a:lnTo>
                    <a:pt x="794" y="9"/>
                  </a:lnTo>
                  <a:lnTo>
                    <a:pt x="799" y="7"/>
                  </a:lnTo>
                  <a:lnTo>
                    <a:pt x="805" y="9"/>
                  </a:lnTo>
                  <a:lnTo>
                    <a:pt x="810" y="13"/>
                  </a:lnTo>
                  <a:lnTo>
                    <a:pt x="812" y="16"/>
                  </a:lnTo>
                  <a:lnTo>
                    <a:pt x="814" y="24"/>
                  </a:lnTo>
                  <a:lnTo>
                    <a:pt x="814" y="24"/>
                  </a:lnTo>
                  <a:lnTo>
                    <a:pt x="820" y="26"/>
                  </a:lnTo>
                  <a:lnTo>
                    <a:pt x="823" y="29"/>
                  </a:lnTo>
                  <a:lnTo>
                    <a:pt x="825" y="33"/>
                  </a:lnTo>
                  <a:lnTo>
                    <a:pt x="827" y="38"/>
                  </a:lnTo>
                  <a:lnTo>
                    <a:pt x="825" y="44"/>
                  </a:lnTo>
                  <a:lnTo>
                    <a:pt x="821" y="49"/>
                  </a:lnTo>
                  <a:lnTo>
                    <a:pt x="818" y="53"/>
                  </a:lnTo>
                  <a:lnTo>
                    <a:pt x="812" y="53"/>
                  </a:lnTo>
                  <a:lnTo>
                    <a:pt x="807" y="53"/>
                  </a:lnTo>
                  <a:lnTo>
                    <a:pt x="803" y="49"/>
                  </a:lnTo>
                  <a:lnTo>
                    <a:pt x="799" y="46"/>
                  </a:lnTo>
                  <a:lnTo>
                    <a:pt x="796" y="49"/>
                  </a:lnTo>
                  <a:lnTo>
                    <a:pt x="792" y="53"/>
                  </a:lnTo>
                  <a:lnTo>
                    <a:pt x="786" y="53"/>
                  </a:lnTo>
                  <a:lnTo>
                    <a:pt x="783" y="53"/>
                  </a:lnTo>
                  <a:lnTo>
                    <a:pt x="779" y="51"/>
                  </a:lnTo>
                  <a:lnTo>
                    <a:pt x="775" y="53"/>
                  </a:lnTo>
                  <a:lnTo>
                    <a:pt x="770" y="53"/>
                  </a:lnTo>
                  <a:lnTo>
                    <a:pt x="764" y="53"/>
                  </a:lnTo>
                  <a:lnTo>
                    <a:pt x="761" y="49"/>
                  </a:lnTo>
                  <a:lnTo>
                    <a:pt x="757" y="46"/>
                  </a:lnTo>
                  <a:lnTo>
                    <a:pt x="755" y="49"/>
                  </a:lnTo>
                  <a:lnTo>
                    <a:pt x="750" y="53"/>
                  </a:lnTo>
                  <a:lnTo>
                    <a:pt x="744" y="53"/>
                  </a:lnTo>
                  <a:lnTo>
                    <a:pt x="741" y="53"/>
                  </a:lnTo>
                  <a:lnTo>
                    <a:pt x="737" y="49"/>
                  </a:lnTo>
                  <a:lnTo>
                    <a:pt x="731" y="53"/>
                  </a:lnTo>
                  <a:lnTo>
                    <a:pt x="728" y="53"/>
                  </a:lnTo>
                  <a:lnTo>
                    <a:pt x="722" y="53"/>
                  </a:lnTo>
                  <a:lnTo>
                    <a:pt x="718" y="49"/>
                  </a:lnTo>
                  <a:lnTo>
                    <a:pt x="715" y="46"/>
                  </a:lnTo>
                  <a:lnTo>
                    <a:pt x="711" y="49"/>
                  </a:lnTo>
                  <a:lnTo>
                    <a:pt x="707" y="53"/>
                  </a:lnTo>
                  <a:lnTo>
                    <a:pt x="702" y="53"/>
                  </a:lnTo>
                  <a:lnTo>
                    <a:pt x="698" y="53"/>
                  </a:lnTo>
                  <a:lnTo>
                    <a:pt x="693" y="49"/>
                  </a:lnTo>
                  <a:lnTo>
                    <a:pt x="689" y="53"/>
                  </a:lnTo>
                  <a:lnTo>
                    <a:pt x="685" y="53"/>
                  </a:lnTo>
                  <a:lnTo>
                    <a:pt x="680" y="53"/>
                  </a:lnTo>
                  <a:lnTo>
                    <a:pt x="676" y="49"/>
                  </a:lnTo>
                  <a:lnTo>
                    <a:pt x="673" y="46"/>
                  </a:lnTo>
                  <a:lnTo>
                    <a:pt x="669" y="49"/>
                  </a:lnTo>
                  <a:lnTo>
                    <a:pt x="665" y="53"/>
                  </a:lnTo>
                  <a:lnTo>
                    <a:pt x="660" y="53"/>
                  </a:lnTo>
                  <a:lnTo>
                    <a:pt x="654" y="53"/>
                  </a:lnTo>
                  <a:lnTo>
                    <a:pt x="651" y="49"/>
                  </a:lnTo>
                  <a:lnTo>
                    <a:pt x="647" y="53"/>
                  </a:lnTo>
                  <a:lnTo>
                    <a:pt x="641" y="53"/>
                  </a:lnTo>
                  <a:lnTo>
                    <a:pt x="636" y="53"/>
                  </a:lnTo>
                  <a:lnTo>
                    <a:pt x="632" y="49"/>
                  </a:lnTo>
                  <a:lnTo>
                    <a:pt x="628" y="46"/>
                  </a:lnTo>
                  <a:lnTo>
                    <a:pt x="625" y="49"/>
                  </a:lnTo>
                  <a:lnTo>
                    <a:pt x="621" y="53"/>
                  </a:lnTo>
                  <a:lnTo>
                    <a:pt x="616" y="53"/>
                  </a:lnTo>
                  <a:lnTo>
                    <a:pt x="612" y="53"/>
                  </a:lnTo>
                  <a:lnTo>
                    <a:pt x="608" y="49"/>
                  </a:lnTo>
                  <a:lnTo>
                    <a:pt x="603" y="53"/>
                  </a:lnTo>
                  <a:lnTo>
                    <a:pt x="599" y="53"/>
                  </a:lnTo>
                  <a:lnTo>
                    <a:pt x="594" y="53"/>
                  </a:lnTo>
                  <a:lnTo>
                    <a:pt x="590" y="49"/>
                  </a:lnTo>
                  <a:lnTo>
                    <a:pt x="586" y="46"/>
                  </a:lnTo>
                  <a:lnTo>
                    <a:pt x="583" y="49"/>
                  </a:lnTo>
                  <a:lnTo>
                    <a:pt x="579" y="53"/>
                  </a:lnTo>
                  <a:lnTo>
                    <a:pt x="573" y="53"/>
                  </a:lnTo>
                  <a:lnTo>
                    <a:pt x="568" y="53"/>
                  </a:lnTo>
                  <a:lnTo>
                    <a:pt x="564" y="49"/>
                  </a:lnTo>
                  <a:lnTo>
                    <a:pt x="561" y="53"/>
                  </a:lnTo>
                  <a:lnTo>
                    <a:pt x="557" y="53"/>
                  </a:lnTo>
                  <a:lnTo>
                    <a:pt x="551" y="53"/>
                  </a:lnTo>
                  <a:lnTo>
                    <a:pt x="546" y="49"/>
                  </a:lnTo>
                  <a:lnTo>
                    <a:pt x="544" y="46"/>
                  </a:lnTo>
                  <a:lnTo>
                    <a:pt x="540" y="49"/>
                  </a:lnTo>
                  <a:lnTo>
                    <a:pt x="537" y="53"/>
                  </a:lnTo>
                  <a:lnTo>
                    <a:pt x="531" y="53"/>
                  </a:lnTo>
                  <a:lnTo>
                    <a:pt x="526" y="53"/>
                  </a:lnTo>
                  <a:lnTo>
                    <a:pt x="522" y="49"/>
                  </a:lnTo>
                  <a:lnTo>
                    <a:pt x="518" y="53"/>
                  </a:lnTo>
                  <a:lnTo>
                    <a:pt x="513" y="53"/>
                  </a:lnTo>
                  <a:lnTo>
                    <a:pt x="507" y="53"/>
                  </a:lnTo>
                  <a:lnTo>
                    <a:pt x="504" y="49"/>
                  </a:lnTo>
                  <a:lnTo>
                    <a:pt x="500" y="46"/>
                  </a:lnTo>
                  <a:lnTo>
                    <a:pt x="498" y="49"/>
                  </a:lnTo>
                  <a:lnTo>
                    <a:pt x="493" y="53"/>
                  </a:lnTo>
                  <a:lnTo>
                    <a:pt x="489" y="53"/>
                  </a:lnTo>
                  <a:lnTo>
                    <a:pt x="483" y="53"/>
                  </a:lnTo>
                  <a:lnTo>
                    <a:pt x="480" y="49"/>
                  </a:lnTo>
                  <a:lnTo>
                    <a:pt x="476" y="53"/>
                  </a:lnTo>
                  <a:lnTo>
                    <a:pt x="471" y="53"/>
                  </a:lnTo>
                  <a:lnTo>
                    <a:pt x="465" y="53"/>
                  </a:lnTo>
                  <a:lnTo>
                    <a:pt x="461" y="49"/>
                  </a:lnTo>
                  <a:lnTo>
                    <a:pt x="458" y="46"/>
                  </a:lnTo>
                  <a:lnTo>
                    <a:pt x="454" y="49"/>
                  </a:lnTo>
                  <a:lnTo>
                    <a:pt x="450" y="53"/>
                  </a:lnTo>
                  <a:lnTo>
                    <a:pt x="445" y="53"/>
                  </a:lnTo>
                  <a:lnTo>
                    <a:pt x="441" y="53"/>
                  </a:lnTo>
                  <a:lnTo>
                    <a:pt x="436" y="49"/>
                  </a:lnTo>
                  <a:lnTo>
                    <a:pt x="432" y="53"/>
                  </a:lnTo>
                  <a:lnTo>
                    <a:pt x="428" y="53"/>
                  </a:lnTo>
                  <a:lnTo>
                    <a:pt x="423" y="53"/>
                  </a:lnTo>
                  <a:lnTo>
                    <a:pt x="417" y="49"/>
                  </a:lnTo>
                  <a:lnTo>
                    <a:pt x="415" y="46"/>
                  </a:lnTo>
                  <a:lnTo>
                    <a:pt x="412" y="49"/>
                  </a:lnTo>
                  <a:lnTo>
                    <a:pt x="408" y="53"/>
                  </a:lnTo>
                  <a:lnTo>
                    <a:pt x="403" y="53"/>
                  </a:lnTo>
                  <a:lnTo>
                    <a:pt x="397" y="53"/>
                  </a:lnTo>
                  <a:lnTo>
                    <a:pt x="393" y="49"/>
                  </a:lnTo>
                  <a:lnTo>
                    <a:pt x="390" y="53"/>
                  </a:lnTo>
                  <a:lnTo>
                    <a:pt x="384" y="53"/>
                  </a:lnTo>
                  <a:lnTo>
                    <a:pt x="379" y="53"/>
                  </a:lnTo>
                  <a:lnTo>
                    <a:pt x="375" y="49"/>
                  </a:lnTo>
                  <a:lnTo>
                    <a:pt x="371" y="46"/>
                  </a:lnTo>
                  <a:lnTo>
                    <a:pt x="369" y="49"/>
                  </a:lnTo>
                  <a:lnTo>
                    <a:pt x="364" y="53"/>
                  </a:lnTo>
                  <a:lnTo>
                    <a:pt x="358" y="53"/>
                  </a:lnTo>
                  <a:lnTo>
                    <a:pt x="355" y="53"/>
                  </a:lnTo>
                  <a:lnTo>
                    <a:pt x="351" y="49"/>
                  </a:lnTo>
                  <a:lnTo>
                    <a:pt x="347" y="53"/>
                  </a:lnTo>
                  <a:lnTo>
                    <a:pt x="342" y="53"/>
                  </a:lnTo>
                  <a:lnTo>
                    <a:pt x="336" y="53"/>
                  </a:lnTo>
                  <a:lnTo>
                    <a:pt x="333" y="49"/>
                  </a:lnTo>
                  <a:lnTo>
                    <a:pt x="329" y="46"/>
                  </a:lnTo>
                  <a:lnTo>
                    <a:pt x="325" y="49"/>
                  </a:lnTo>
                  <a:lnTo>
                    <a:pt x="322" y="53"/>
                  </a:lnTo>
                  <a:lnTo>
                    <a:pt x="316" y="53"/>
                  </a:lnTo>
                  <a:lnTo>
                    <a:pt x="311" y="53"/>
                  </a:lnTo>
                  <a:lnTo>
                    <a:pt x="307" y="49"/>
                  </a:lnTo>
                  <a:lnTo>
                    <a:pt x="303" y="53"/>
                  </a:lnTo>
                  <a:lnTo>
                    <a:pt x="298" y="53"/>
                  </a:lnTo>
                  <a:lnTo>
                    <a:pt x="292" y="53"/>
                  </a:lnTo>
                  <a:lnTo>
                    <a:pt x="289" y="49"/>
                  </a:lnTo>
                  <a:lnTo>
                    <a:pt x="285" y="46"/>
                  </a:lnTo>
                  <a:lnTo>
                    <a:pt x="281" y="49"/>
                  </a:lnTo>
                  <a:lnTo>
                    <a:pt x="278" y="53"/>
                  </a:lnTo>
                  <a:lnTo>
                    <a:pt x="272" y="53"/>
                  </a:lnTo>
                  <a:lnTo>
                    <a:pt x="268" y="53"/>
                  </a:lnTo>
                  <a:lnTo>
                    <a:pt x="263" y="49"/>
                  </a:lnTo>
                  <a:lnTo>
                    <a:pt x="259" y="53"/>
                  </a:lnTo>
                  <a:lnTo>
                    <a:pt x="256" y="53"/>
                  </a:lnTo>
                  <a:lnTo>
                    <a:pt x="250" y="53"/>
                  </a:lnTo>
                  <a:lnTo>
                    <a:pt x="245" y="49"/>
                  </a:lnTo>
                  <a:lnTo>
                    <a:pt x="243" y="46"/>
                  </a:lnTo>
                  <a:lnTo>
                    <a:pt x="239" y="49"/>
                  </a:lnTo>
                  <a:lnTo>
                    <a:pt x="235" y="53"/>
                  </a:lnTo>
                  <a:lnTo>
                    <a:pt x="230" y="53"/>
                  </a:lnTo>
                  <a:lnTo>
                    <a:pt x="224" y="53"/>
                  </a:lnTo>
                  <a:lnTo>
                    <a:pt x="221" y="49"/>
                  </a:lnTo>
                  <a:lnTo>
                    <a:pt x="217" y="53"/>
                  </a:lnTo>
                  <a:lnTo>
                    <a:pt x="212" y="53"/>
                  </a:lnTo>
                  <a:lnTo>
                    <a:pt x="208" y="53"/>
                  </a:lnTo>
                  <a:lnTo>
                    <a:pt x="202" y="49"/>
                  </a:lnTo>
                  <a:lnTo>
                    <a:pt x="200" y="46"/>
                  </a:lnTo>
                  <a:lnTo>
                    <a:pt x="197" y="49"/>
                  </a:lnTo>
                  <a:lnTo>
                    <a:pt x="191" y="53"/>
                  </a:lnTo>
                  <a:lnTo>
                    <a:pt x="188" y="53"/>
                  </a:lnTo>
                  <a:lnTo>
                    <a:pt x="182" y="53"/>
                  </a:lnTo>
                  <a:lnTo>
                    <a:pt x="178" y="49"/>
                  </a:lnTo>
                  <a:lnTo>
                    <a:pt x="175" y="53"/>
                  </a:lnTo>
                  <a:lnTo>
                    <a:pt x="169" y="53"/>
                  </a:lnTo>
                  <a:lnTo>
                    <a:pt x="164" y="53"/>
                  </a:lnTo>
                  <a:lnTo>
                    <a:pt x="160" y="49"/>
                  </a:lnTo>
                  <a:lnTo>
                    <a:pt x="156" y="46"/>
                  </a:lnTo>
                  <a:lnTo>
                    <a:pt x="153" y="49"/>
                  </a:lnTo>
                  <a:lnTo>
                    <a:pt x="149" y="53"/>
                  </a:lnTo>
                  <a:lnTo>
                    <a:pt x="144" y="53"/>
                  </a:lnTo>
                  <a:lnTo>
                    <a:pt x="140" y="53"/>
                  </a:lnTo>
                  <a:lnTo>
                    <a:pt x="136" y="49"/>
                  </a:lnTo>
                  <a:lnTo>
                    <a:pt x="131" y="53"/>
                  </a:lnTo>
                  <a:lnTo>
                    <a:pt x="127" y="53"/>
                  </a:lnTo>
                  <a:lnTo>
                    <a:pt x="121" y="53"/>
                  </a:lnTo>
                  <a:lnTo>
                    <a:pt x="118" y="49"/>
                  </a:lnTo>
                  <a:lnTo>
                    <a:pt x="114" y="46"/>
                  </a:lnTo>
                  <a:lnTo>
                    <a:pt x="110" y="49"/>
                  </a:lnTo>
                  <a:lnTo>
                    <a:pt x="107" y="53"/>
                  </a:lnTo>
                  <a:lnTo>
                    <a:pt x="101" y="53"/>
                  </a:lnTo>
                  <a:lnTo>
                    <a:pt x="96" y="53"/>
                  </a:lnTo>
                  <a:lnTo>
                    <a:pt x="92" y="49"/>
                  </a:lnTo>
                  <a:lnTo>
                    <a:pt x="87" y="53"/>
                  </a:lnTo>
                  <a:lnTo>
                    <a:pt x="83" y="53"/>
                  </a:lnTo>
                  <a:lnTo>
                    <a:pt x="77" y="53"/>
                  </a:lnTo>
                  <a:lnTo>
                    <a:pt x="74" y="49"/>
                  </a:lnTo>
                  <a:lnTo>
                    <a:pt x="70" y="46"/>
                  </a:lnTo>
                  <a:lnTo>
                    <a:pt x="66" y="49"/>
                  </a:lnTo>
                  <a:lnTo>
                    <a:pt x="63" y="53"/>
                  </a:lnTo>
                  <a:lnTo>
                    <a:pt x="57" y="53"/>
                  </a:lnTo>
                  <a:lnTo>
                    <a:pt x="52" y="53"/>
                  </a:lnTo>
                  <a:lnTo>
                    <a:pt x="48" y="49"/>
                  </a:lnTo>
                  <a:lnTo>
                    <a:pt x="44" y="53"/>
                  </a:lnTo>
                  <a:lnTo>
                    <a:pt x="39" y="53"/>
                  </a:lnTo>
                  <a:lnTo>
                    <a:pt x="35" y="53"/>
                  </a:lnTo>
                  <a:lnTo>
                    <a:pt x="30" y="49"/>
                  </a:lnTo>
                  <a:lnTo>
                    <a:pt x="28" y="46"/>
                  </a:lnTo>
                  <a:lnTo>
                    <a:pt x="24" y="49"/>
                  </a:lnTo>
                  <a:lnTo>
                    <a:pt x="19" y="53"/>
                  </a:lnTo>
                  <a:lnTo>
                    <a:pt x="15" y="53"/>
                  </a:lnTo>
                  <a:lnTo>
                    <a:pt x="9" y="53"/>
                  </a:lnTo>
                  <a:lnTo>
                    <a:pt x="4" y="49"/>
                  </a:lnTo>
                  <a:lnTo>
                    <a:pt x="0" y="44"/>
                  </a:lnTo>
                  <a:lnTo>
                    <a:pt x="0" y="38"/>
                  </a:lnTo>
                  <a:lnTo>
                    <a:pt x="0" y="33"/>
                  </a:lnTo>
                  <a:lnTo>
                    <a:pt x="4" y="29"/>
                  </a:lnTo>
                  <a:lnTo>
                    <a:pt x="8" y="26"/>
                  </a:lnTo>
                  <a:lnTo>
                    <a:pt x="13" y="24"/>
                  </a:lnTo>
                  <a:lnTo>
                    <a:pt x="11" y="24"/>
                  </a:lnTo>
                  <a:lnTo>
                    <a:pt x="13" y="16"/>
                  </a:lnTo>
                  <a:lnTo>
                    <a:pt x="17" y="13"/>
                  </a:lnTo>
                  <a:lnTo>
                    <a:pt x="20" y="9"/>
                  </a:lnTo>
                  <a:lnTo>
                    <a:pt x="28" y="7"/>
                  </a:lnTo>
                  <a:close/>
                  <a:moveTo>
                    <a:pt x="2509" y="7"/>
                  </a:moveTo>
                  <a:lnTo>
                    <a:pt x="2515" y="9"/>
                  </a:lnTo>
                  <a:lnTo>
                    <a:pt x="2519" y="13"/>
                  </a:lnTo>
                  <a:lnTo>
                    <a:pt x="2522" y="16"/>
                  </a:lnTo>
                  <a:lnTo>
                    <a:pt x="2524" y="22"/>
                  </a:lnTo>
                  <a:lnTo>
                    <a:pt x="2524" y="24"/>
                  </a:lnTo>
                  <a:lnTo>
                    <a:pt x="2528" y="26"/>
                  </a:lnTo>
                  <a:lnTo>
                    <a:pt x="2533" y="29"/>
                  </a:lnTo>
                  <a:lnTo>
                    <a:pt x="2535" y="33"/>
                  </a:lnTo>
                  <a:lnTo>
                    <a:pt x="2535" y="38"/>
                  </a:lnTo>
                  <a:lnTo>
                    <a:pt x="2535" y="44"/>
                  </a:lnTo>
                  <a:lnTo>
                    <a:pt x="2532" y="49"/>
                  </a:lnTo>
                  <a:lnTo>
                    <a:pt x="2528" y="51"/>
                  </a:lnTo>
                  <a:lnTo>
                    <a:pt x="2521" y="53"/>
                  </a:lnTo>
                  <a:lnTo>
                    <a:pt x="2517" y="51"/>
                  </a:lnTo>
                  <a:lnTo>
                    <a:pt x="2511" y="49"/>
                  </a:lnTo>
                  <a:lnTo>
                    <a:pt x="2508" y="46"/>
                  </a:lnTo>
                  <a:lnTo>
                    <a:pt x="2506" y="49"/>
                  </a:lnTo>
                  <a:lnTo>
                    <a:pt x="2500" y="51"/>
                  </a:lnTo>
                  <a:lnTo>
                    <a:pt x="2497" y="53"/>
                  </a:lnTo>
                  <a:lnTo>
                    <a:pt x="2489" y="51"/>
                  </a:lnTo>
                  <a:lnTo>
                    <a:pt x="2486" y="49"/>
                  </a:lnTo>
                  <a:lnTo>
                    <a:pt x="2482" y="44"/>
                  </a:lnTo>
                  <a:lnTo>
                    <a:pt x="2480" y="38"/>
                  </a:lnTo>
                  <a:lnTo>
                    <a:pt x="2482" y="33"/>
                  </a:lnTo>
                  <a:lnTo>
                    <a:pt x="2484" y="27"/>
                  </a:lnTo>
                  <a:lnTo>
                    <a:pt x="2489" y="26"/>
                  </a:lnTo>
                  <a:lnTo>
                    <a:pt x="2493" y="24"/>
                  </a:lnTo>
                  <a:lnTo>
                    <a:pt x="2493" y="22"/>
                  </a:lnTo>
                  <a:lnTo>
                    <a:pt x="2495" y="16"/>
                  </a:lnTo>
                  <a:lnTo>
                    <a:pt x="2498" y="13"/>
                  </a:lnTo>
                  <a:lnTo>
                    <a:pt x="2502" y="9"/>
                  </a:lnTo>
                  <a:lnTo>
                    <a:pt x="2509" y="7"/>
                  </a:lnTo>
                  <a:close/>
                  <a:moveTo>
                    <a:pt x="4826" y="7"/>
                  </a:moveTo>
                  <a:lnTo>
                    <a:pt x="4831" y="9"/>
                  </a:lnTo>
                  <a:lnTo>
                    <a:pt x="4837" y="13"/>
                  </a:lnTo>
                  <a:lnTo>
                    <a:pt x="4841" y="16"/>
                  </a:lnTo>
                  <a:lnTo>
                    <a:pt x="4841" y="22"/>
                  </a:lnTo>
                  <a:lnTo>
                    <a:pt x="4841" y="24"/>
                  </a:lnTo>
                  <a:lnTo>
                    <a:pt x="4846" y="26"/>
                  </a:lnTo>
                  <a:lnTo>
                    <a:pt x="4850" y="29"/>
                  </a:lnTo>
                  <a:lnTo>
                    <a:pt x="4853" y="33"/>
                  </a:lnTo>
                  <a:lnTo>
                    <a:pt x="4853" y="38"/>
                  </a:lnTo>
                  <a:lnTo>
                    <a:pt x="4852" y="44"/>
                  </a:lnTo>
                  <a:lnTo>
                    <a:pt x="4850" y="49"/>
                  </a:lnTo>
                  <a:lnTo>
                    <a:pt x="4844" y="51"/>
                  </a:lnTo>
                  <a:lnTo>
                    <a:pt x="4839" y="53"/>
                  </a:lnTo>
                  <a:lnTo>
                    <a:pt x="4833" y="51"/>
                  </a:lnTo>
                  <a:lnTo>
                    <a:pt x="4837" y="55"/>
                  </a:lnTo>
                  <a:lnTo>
                    <a:pt x="4839" y="59"/>
                  </a:lnTo>
                  <a:lnTo>
                    <a:pt x="4841" y="64"/>
                  </a:lnTo>
                  <a:lnTo>
                    <a:pt x="4839" y="64"/>
                  </a:lnTo>
                  <a:lnTo>
                    <a:pt x="4844" y="66"/>
                  </a:lnTo>
                  <a:lnTo>
                    <a:pt x="4848" y="70"/>
                  </a:lnTo>
                  <a:lnTo>
                    <a:pt x="4852" y="75"/>
                  </a:lnTo>
                  <a:lnTo>
                    <a:pt x="4852" y="79"/>
                  </a:lnTo>
                  <a:lnTo>
                    <a:pt x="4852" y="86"/>
                  </a:lnTo>
                  <a:lnTo>
                    <a:pt x="4848" y="90"/>
                  </a:lnTo>
                  <a:lnTo>
                    <a:pt x="4842" y="94"/>
                  </a:lnTo>
                  <a:lnTo>
                    <a:pt x="4837" y="95"/>
                  </a:lnTo>
                  <a:lnTo>
                    <a:pt x="4831" y="94"/>
                  </a:lnTo>
                  <a:lnTo>
                    <a:pt x="4828" y="92"/>
                  </a:lnTo>
                  <a:lnTo>
                    <a:pt x="4824" y="88"/>
                  </a:lnTo>
                  <a:lnTo>
                    <a:pt x="4822" y="92"/>
                  </a:lnTo>
                  <a:lnTo>
                    <a:pt x="4817" y="94"/>
                  </a:lnTo>
                  <a:lnTo>
                    <a:pt x="4813" y="95"/>
                  </a:lnTo>
                  <a:lnTo>
                    <a:pt x="4809" y="94"/>
                  </a:lnTo>
                  <a:lnTo>
                    <a:pt x="4806" y="94"/>
                  </a:lnTo>
                  <a:lnTo>
                    <a:pt x="4802" y="94"/>
                  </a:lnTo>
                  <a:lnTo>
                    <a:pt x="4798" y="95"/>
                  </a:lnTo>
                  <a:lnTo>
                    <a:pt x="4795" y="94"/>
                  </a:lnTo>
                  <a:lnTo>
                    <a:pt x="4789" y="92"/>
                  </a:lnTo>
                  <a:lnTo>
                    <a:pt x="4785" y="88"/>
                  </a:lnTo>
                  <a:lnTo>
                    <a:pt x="4784" y="92"/>
                  </a:lnTo>
                  <a:lnTo>
                    <a:pt x="4778" y="94"/>
                  </a:lnTo>
                  <a:lnTo>
                    <a:pt x="4774" y="95"/>
                  </a:lnTo>
                  <a:lnTo>
                    <a:pt x="4767" y="94"/>
                  </a:lnTo>
                  <a:lnTo>
                    <a:pt x="4763" y="90"/>
                  </a:lnTo>
                  <a:lnTo>
                    <a:pt x="4758" y="94"/>
                  </a:lnTo>
                  <a:lnTo>
                    <a:pt x="4752" y="95"/>
                  </a:lnTo>
                  <a:lnTo>
                    <a:pt x="4747" y="94"/>
                  </a:lnTo>
                  <a:lnTo>
                    <a:pt x="4743" y="92"/>
                  </a:lnTo>
                  <a:lnTo>
                    <a:pt x="4740" y="88"/>
                  </a:lnTo>
                  <a:lnTo>
                    <a:pt x="4736" y="92"/>
                  </a:lnTo>
                  <a:lnTo>
                    <a:pt x="4732" y="94"/>
                  </a:lnTo>
                  <a:lnTo>
                    <a:pt x="4727" y="95"/>
                  </a:lnTo>
                  <a:lnTo>
                    <a:pt x="4721" y="94"/>
                  </a:lnTo>
                  <a:lnTo>
                    <a:pt x="4716" y="90"/>
                  </a:lnTo>
                  <a:lnTo>
                    <a:pt x="4714" y="86"/>
                  </a:lnTo>
                  <a:lnTo>
                    <a:pt x="4712" y="79"/>
                  </a:lnTo>
                  <a:lnTo>
                    <a:pt x="4714" y="75"/>
                  </a:lnTo>
                  <a:lnTo>
                    <a:pt x="4716" y="70"/>
                  </a:lnTo>
                  <a:lnTo>
                    <a:pt x="4719" y="66"/>
                  </a:lnTo>
                  <a:lnTo>
                    <a:pt x="4725" y="64"/>
                  </a:lnTo>
                  <a:lnTo>
                    <a:pt x="4725" y="64"/>
                  </a:lnTo>
                  <a:lnTo>
                    <a:pt x="4727" y="59"/>
                  </a:lnTo>
                  <a:lnTo>
                    <a:pt x="4728" y="53"/>
                  </a:lnTo>
                  <a:lnTo>
                    <a:pt x="4734" y="49"/>
                  </a:lnTo>
                  <a:lnTo>
                    <a:pt x="4740" y="49"/>
                  </a:lnTo>
                  <a:lnTo>
                    <a:pt x="4745" y="49"/>
                  </a:lnTo>
                  <a:lnTo>
                    <a:pt x="4751" y="53"/>
                  </a:lnTo>
                  <a:lnTo>
                    <a:pt x="4754" y="59"/>
                  </a:lnTo>
                  <a:lnTo>
                    <a:pt x="4754" y="64"/>
                  </a:lnTo>
                  <a:lnTo>
                    <a:pt x="4754" y="64"/>
                  </a:lnTo>
                  <a:lnTo>
                    <a:pt x="4760" y="66"/>
                  </a:lnTo>
                  <a:lnTo>
                    <a:pt x="4763" y="70"/>
                  </a:lnTo>
                  <a:lnTo>
                    <a:pt x="4767" y="66"/>
                  </a:lnTo>
                  <a:lnTo>
                    <a:pt x="4771" y="64"/>
                  </a:lnTo>
                  <a:lnTo>
                    <a:pt x="4771" y="64"/>
                  </a:lnTo>
                  <a:lnTo>
                    <a:pt x="4773" y="59"/>
                  </a:lnTo>
                  <a:lnTo>
                    <a:pt x="4776" y="53"/>
                  </a:lnTo>
                  <a:lnTo>
                    <a:pt x="4780" y="49"/>
                  </a:lnTo>
                  <a:lnTo>
                    <a:pt x="4787" y="49"/>
                  </a:lnTo>
                  <a:lnTo>
                    <a:pt x="4793" y="49"/>
                  </a:lnTo>
                  <a:lnTo>
                    <a:pt x="4796" y="53"/>
                  </a:lnTo>
                  <a:lnTo>
                    <a:pt x="4800" y="59"/>
                  </a:lnTo>
                  <a:lnTo>
                    <a:pt x="4802" y="64"/>
                  </a:lnTo>
                  <a:lnTo>
                    <a:pt x="4802" y="64"/>
                  </a:lnTo>
                  <a:lnTo>
                    <a:pt x="4806" y="66"/>
                  </a:lnTo>
                  <a:lnTo>
                    <a:pt x="4809" y="64"/>
                  </a:lnTo>
                  <a:lnTo>
                    <a:pt x="4809" y="64"/>
                  </a:lnTo>
                  <a:lnTo>
                    <a:pt x="4811" y="60"/>
                  </a:lnTo>
                  <a:lnTo>
                    <a:pt x="4813" y="55"/>
                  </a:lnTo>
                  <a:lnTo>
                    <a:pt x="4815" y="53"/>
                  </a:lnTo>
                  <a:lnTo>
                    <a:pt x="4813" y="53"/>
                  </a:lnTo>
                  <a:lnTo>
                    <a:pt x="4807" y="51"/>
                  </a:lnTo>
                  <a:lnTo>
                    <a:pt x="4802" y="49"/>
                  </a:lnTo>
                  <a:lnTo>
                    <a:pt x="4800" y="44"/>
                  </a:lnTo>
                  <a:lnTo>
                    <a:pt x="4798" y="38"/>
                  </a:lnTo>
                  <a:lnTo>
                    <a:pt x="4800" y="33"/>
                  </a:lnTo>
                  <a:lnTo>
                    <a:pt x="4802" y="27"/>
                  </a:lnTo>
                  <a:lnTo>
                    <a:pt x="4806" y="26"/>
                  </a:lnTo>
                  <a:lnTo>
                    <a:pt x="4811" y="24"/>
                  </a:lnTo>
                  <a:lnTo>
                    <a:pt x="4811" y="22"/>
                  </a:lnTo>
                  <a:lnTo>
                    <a:pt x="4813" y="16"/>
                  </a:lnTo>
                  <a:lnTo>
                    <a:pt x="4815" y="13"/>
                  </a:lnTo>
                  <a:lnTo>
                    <a:pt x="4820" y="9"/>
                  </a:lnTo>
                  <a:lnTo>
                    <a:pt x="4826" y="7"/>
                  </a:lnTo>
                  <a:close/>
                  <a:moveTo>
                    <a:pt x="4569" y="7"/>
                  </a:moveTo>
                  <a:lnTo>
                    <a:pt x="4574" y="9"/>
                  </a:lnTo>
                  <a:lnTo>
                    <a:pt x="4580" y="13"/>
                  </a:lnTo>
                  <a:lnTo>
                    <a:pt x="4583" y="16"/>
                  </a:lnTo>
                  <a:lnTo>
                    <a:pt x="4583" y="22"/>
                  </a:lnTo>
                  <a:lnTo>
                    <a:pt x="4583" y="24"/>
                  </a:lnTo>
                  <a:lnTo>
                    <a:pt x="4587" y="24"/>
                  </a:lnTo>
                  <a:lnTo>
                    <a:pt x="4591" y="26"/>
                  </a:lnTo>
                  <a:lnTo>
                    <a:pt x="4593" y="24"/>
                  </a:lnTo>
                  <a:lnTo>
                    <a:pt x="4596" y="24"/>
                  </a:lnTo>
                  <a:lnTo>
                    <a:pt x="4596" y="22"/>
                  </a:lnTo>
                  <a:lnTo>
                    <a:pt x="4598" y="16"/>
                  </a:lnTo>
                  <a:lnTo>
                    <a:pt x="4602" y="13"/>
                  </a:lnTo>
                  <a:lnTo>
                    <a:pt x="4605" y="9"/>
                  </a:lnTo>
                  <a:lnTo>
                    <a:pt x="4611" y="7"/>
                  </a:lnTo>
                  <a:lnTo>
                    <a:pt x="4618" y="9"/>
                  </a:lnTo>
                  <a:lnTo>
                    <a:pt x="4622" y="13"/>
                  </a:lnTo>
                  <a:lnTo>
                    <a:pt x="4626" y="16"/>
                  </a:lnTo>
                  <a:lnTo>
                    <a:pt x="4627" y="22"/>
                  </a:lnTo>
                  <a:lnTo>
                    <a:pt x="4626" y="24"/>
                  </a:lnTo>
                  <a:lnTo>
                    <a:pt x="4631" y="26"/>
                  </a:lnTo>
                  <a:lnTo>
                    <a:pt x="4635" y="29"/>
                  </a:lnTo>
                  <a:lnTo>
                    <a:pt x="4638" y="33"/>
                  </a:lnTo>
                  <a:lnTo>
                    <a:pt x="4638" y="38"/>
                  </a:lnTo>
                  <a:lnTo>
                    <a:pt x="4638" y="44"/>
                  </a:lnTo>
                  <a:lnTo>
                    <a:pt x="4635" y="49"/>
                  </a:lnTo>
                  <a:lnTo>
                    <a:pt x="4629" y="51"/>
                  </a:lnTo>
                  <a:lnTo>
                    <a:pt x="4624" y="53"/>
                  </a:lnTo>
                  <a:lnTo>
                    <a:pt x="4618" y="51"/>
                  </a:lnTo>
                  <a:lnTo>
                    <a:pt x="4622" y="55"/>
                  </a:lnTo>
                  <a:lnTo>
                    <a:pt x="4624" y="59"/>
                  </a:lnTo>
                  <a:lnTo>
                    <a:pt x="4626" y="64"/>
                  </a:lnTo>
                  <a:lnTo>
                    <a:pt x="4626" y="64"/>
                  </a:lnTo>
                  <a:lnTo>
                    <a:pt x="4629" y="66"/>
                  </a:lnTo>
                  <a:lnTo>
                    <a:pt x="4631" y="68"/>
                  </a:lnTo>
                  <a:lnTo>
                    <a:pt x="4635" y="66"/>
                  </a:lnTo>
                  <a:lnTo>
                    <a:pt x="4638" y="64"/>
                  </a:lnTo>
                  <a:lnTo>
                    <a:pt x="4638" y="64"/>
                  </a:lnTo>
                  <a:lnTo>
                    <a:pt x="4640" y="59"/>
                  </a:lnTo>
                  <a:lnTo>
                    <a:pt x="4642" y="53"/>
                  </a:lnTo>
                  <a:lnTo>
                    <a:pt x="4648" y="49"/>
                  </a:lnTo>
                  <a:lnTo>
                    <a:pt x="4653" y="49"/>
                  </a:lnTo>
                  <a:lnTo>
                    <a:pt x="4659" y="49"/>
                  </a:lnTo>
                  <a:lnTo>
                    <a:pt x="4664" y="53"/>
                  </a:lnTo>
                  <a:lnTo>
                    <a:pt x="4668" y="59"/>
                  </a:lnTo>
                  <a:lnTo>
                    <a:pt x="4668" y="64"/>
                  </a:lnTo>
                  <a:lnTo>
                    <a:pt x="4668" y="64"/>
                  </a:lnTo>
                  <a:lnTo>
                    <a:pt x="4673" y="66"/>
                  </a:lnTo>
                  <a:lnTo>
                    <a:pt x="4677" y="70"/>
                  </a:lnTo>
                  <a:lnTo>
                    <a:pt x="4679" y="75"/>
                  </a:lnTo>
                  <a:lnTo>
                    <a:pt x="4681" y="79"/>
                  </a:lnTo>
                  <a:lnTo>
                    <a:pt x="4679" y="86"/>
                  </a:lnTo>
                  <a:lnTo>
                    <a:pt x="4677" y="90"/>
                  </a:lnTo>
                  <a:lnTo>
                    <a:pt x="4672" y="94"/>
                  </a:lnTo>
                  <a:lnTo>
                    <a:pt x="4666" y="95"/>
                  </a:lnTo>
                  <a:lnTo>
                    <a:pt x="4661" y="94"/>
                  </a:lnTo>
                  <a:lnTo>
                    <a:pt x="4657" y="92"/>
                  </a:lnTo>
                  <a:lnTo>
                    <a:pt x="4653" y="88"/>
                  </a:lnTo>
                  <a:lnTo>
                    <a:pt x="4650" y="92"/>
                  </a:lnTo>
                  <a:lnTo>
                    <a:pt x="4646" y="94"/>
                  </a:lnTo>
                  <a:lnTo>
                    <a:pt x="4640" y="95"/>
                  </a:lnTo>
                  <a:lnTo>
                    <a:pt x="4637" y="94"/>
                  </a:lnTo>
                  <a:lnTo>
                    <a:pt x="4631" y="92"/>
                  </a:lnTo>
                  <a:lnTo>
                    <a:pt x="4627" y="94"/>
                  </a:lnTo>
                  <a:lnTo>
                    <a:pt x="4622" y="95"/>
                  </a:lnTo>
                  <a:lnTo>
                    <a:pt x="4618" y="94"/>
                  </a:lnTo>
                  <a:lnTo>
                    <a:pt x="4613" y="92"/>
                  </a:lnTo>
                  <a:lnTo>
                    <a:pt x="4611" y="88"/>
                  </a:lnTo>
                  <a:lnTo>
                    <a:pt x="4607" y="92"/>
                  </a:lnTo>
                  <a:lnTo>
                    <a:pt x="4604" y="94"/>
                  </a:lnTo>
                  <a:lnTo>
                    <a:pt x="4598" y="95"/>
                  </a:lnTo>
                  <a:lnTo>
                    <a:pt x="4593" y="94"/>
                  </a:lnTo>
                  <a:lnTo>
                    <a:pt x="4587" y="90"/>
                  </a:lnTo>
                  <a:lnTo>
                    <a:pt x="4583" y="86"/>
                  </a:lnTo>
                  <a:lnTo>
                    <a:pt x="4583" y="79"/>
                  </a:lnTo>
                  <a:lnTo>
                    <a:pt x="4583" y="75"/>
                  </a:lnTo>
                  <a:lnTo>
                    <a:pt x="4587" y="70"/>
                  </a:lnTo>
                  <a:lnTo>
                    <a:pt x="4591" y="66"/>
                  </a:lnTo>
                  <a:lnTo>
                    <a:pt x="4596" y="64"/>
                  </a:lnTo>
                  <a:lnTo>
                    <a:pt x="4596" y="64"/>
                  </a:lnTo>
                  <a:lnTo>
                    <a:pt x="4596" y="60"/>
                  </a:lnTo>
                  <a:lnTo>
                    <a:pt x="4598" y="55"/>
                  </a:lnTo>
                  <a:lnTo>
                    <a:pt x="4602" y="53"/>
                  </a:lnTo>
                  <a:lnTo>
                    <a:pt x="4598" y="53"/>
                  </a:lnTo>
                  <a:lnTo>
                    <a:pt x="4594" y="51"/>
                  </a:lnTo>
                  <a:lnTo>
                    <a:pt x="4591" y="49"/>
                  </a:lnTo>
                  <a:lnTo>
                    <a:pt x="4585" y="51"/>
                  </a:lnTo>
                  <a:lnTo>
                    <a:pt x="4582" y="53"/>
                  </a:lnTo>
                  <a:lnTo>
                    <a:pt x="4576" y="51"/>
                  </a:lnTo>
                  <a:lnTo>
                    <a:pt x="4572" y="49"/>
                  </a:lnTo>
                  <a:lnTo>
                    <a:pt x="4569" y="46"/>
                  </a:lnTo>
                  <a:lnTo>
                    <a:pt x="4565" y="49"/>
                  </a:lnTo>
                  <a:lnTo>
                    <a:pt x="4561" y="51"/>
                  </a:lnTo>
                  <a:lnTo>
                    <a:pt x="4556" y="53"/>
                  </a:lnTo>
                  <a:lnTo>
                    <a:pt x="4550" y="51"/>
                  </a:lnTo>
                  <a:lnTo>
                    <a:pt x="4545" y="49"/>
                  </a:lnTo>
                  <a:lnTo>
                    <a:pt x="4543" y="44"/>
                  </a:lnTo>
                  <a:lnTo>
                    <a:pt x="4541" y="38"/>
                  </a:lnTo>
                  <a:lnTo>
                    <a:pt x="4541" y="33"/>
                  </a:lnTo>
                  <a:lnTo>
                    <a:pt x="4545" y="27"/>
                  </a:lnTo>
                  <a:lnTo>
                    <a:pt x="4548" y="26"/>
                  </a:lnTo>
                  <a:lnTo>
                    <a:pt x="4554" y="24"/>
                  </a:lnTo>
                  <a:lnTo>
                    <a:pt x="4554" y="22"/>
                  </a:lnTo>
                  <a:lnTo>
                    <a:pt x="4554" y="16"/>
                  </a:lnTo>
                  <a:lnTo>
                    <a:pt x="4558" y="13"/>
                  </a:lnTo>
                  <a:lnTo>
                    <a:pt x="4563" y="9"/>
                  </a:lnTo>
                  <a:lnTo>
                    <a:pt x="4569" y="7"/>
                  </a:lnTo>
                  <a:close/>
                  <a:moveTo>
                    <a:pt x="2148" y="7"/>
                  </a:moveTo>
                  <a:lnTo>
                    <a:pt x="2142" y="9"/>
                  </a:lnTo>
                  <a:lnTo>
                    <a:pt x="2138" y="9"/>
                  </a:lnTo>
                  <a:lnTo>
                    <a:pt x="2137" y="9"/>
                  </a:lnTo>
                  <a:lnTo>
                    <a:pt x="2140" y="14"/>
                  </a:lnTo>
                  <a:lnTo>
                    <a:pt x="2140" y="18"/>
                  </a:lnTo>
                  <a:lnTo>
                    <a:pt x="2140" y="20"/>
                  </a:lnTo>
                  <a:lnTo>
                    <a:pt x="2144" y="20"/>
                  </a:lnTo>
                  <a:lnTo>
                    <a:pt x="2148" y="22"/>
                  </a:lnTo>
                  <a:lnTo>
                    <a:pt x="2149" y="20"/>
                  </a:lnTo>
                  <a:lnTo>
                    <a:pt x="2153" y="20"/>
                  </a:lnTo>
                  <a:lnTo>
                    <a:pt x="2153" y="18"/>
                  </a:lnTo>
                  <a:lnTo>
                    <a:pt x="2155" y="14"/>
                  </a:lnTo>
                  <a:lnTo>
                    <a:pt x="2157" y="9"/>
                  </a:lnTo>
                  <a:lnTo>
                    <a:pt x="2155" y="9"/>
                  </a:lnTo>
                  <a:lnTo>
                    <a:pt x="2151" y="9"/>
                  </a:lnTo>
                  <a:lnTo>
                    <a:pt x="2148" y="7"/>
                  </a:lnTo>
                  <a:close/>
                  <a:moveTo>
                    <a:pt x="2190" y="7"/>
                  </a:moveTo>
                  <a:lnTo>
                    <a:pt x="2186" y="9"/>
                  </a:lnTo>
                  <a:lnTo>
                    <a:pt x="2181" y="9"/>
                  </a:lnTo>
                  <a:lnTo>
                    <a:pt x="2181" y="9"/>
                  </a:lnTo>
                  <a:lnTo>
                    <a:pt x="2183" y="14"/>
                  </a:lnTo>
                  <a:lnTo>
                    <a:pt x="2183" y="18"/>
                  </a:lnTo>
                  <a:lnTo>
                    <a:pt x="2183" y="20"/>
                  </a:lnTo>
                  <a:lnTo>
                    <a:pt x="2186" y="20"/>
                  </a:lnTo>
                  <a:lnTo>
                    <a:pt x="2190" y="22"/>
                  </a:lnTo>
                  <a:lnTo>
                    <a:pt x="2194" y="20"/>
                  </a:lnTo>
                  <a:lnTo>
                    <a:pt x="2195" y="20"/>
                  </a:lnTo>
                  <a:lnTo>
                    <a:pt x="2195" y="18"/>
                  </a:lnTo>
                  <a:lnTo>
                    <a:pt x="2197" y="14"/>
                  </a:lnTo>
                  <a:lnTo>
                    <a:pt x="2199" y="9"/>
                  </a:lnTo>
                  <a:lnTo>
                    <a:pt x="2199" y="9"/>
                  </a:lnTo>
                  <a:lnTo>
                    <a:pt x="2194" y="9"/>
                  </a:lnTo>
                  <a:lnTo>
                    <a:pt x="2190" y="7"/>
                  </a:lnTo>
                  <a:close/>
                  <a:moveTo>
                    <a:pt x="3088" y="5"/>
                  </a:moveTo>
                  <a:lnTo>
                    <a:pt x="3084" y="7"/>
                  </a:lnTo>
                  <a:lnTo>
                    <a:pt x="3081" y="7"/>
                  </a:lnTo>
                  <a:lnTo>
                    <a:pt x="3079" y="7"/>
                  </a:lnTo>
                  <a:lnTo>
                    <a:pt x="3081" y="11"/>
                  </a:lnTo>
                  <a:lnTo>
                    <a:pt x="3083" y="14"/>
                  </a:lnTo>
                  <a:lnTo>
                    <a:pt x="3084" y="18"/>
                  </a:lnTo>
                  <a:lnTo>
                    <a:pt x="3084" y="20"/>
                  </a:lnTo>
                  <a:lnTo>
                    <a:pt x="3088" y="22"/>
                  </a:lnTo>
                  <a:lnTo>
                    <a:pt x="3092" y="24"/>
                  </a:lnTo>
                  <a:lnTo>
                    <a:pt x="3097" y="22"/>
                  </a:lnTo>
                  <a:lnTo>
                    <a:pt x="3097" y="20"/>
                  </a:lnTo>
                  <a:lnTo>
                    <a:pt x="3097" y="16"/>
                  </a:lnTo>
                  <a:lnTo>
                    <a:pt x="3099" y="13"/>
                  </a:lnTo>
                  <a:lnTo>
                    <a:pt x="3103" y="9"/>
                  </a:lnTo>
                  <a:lnTo>
                    <a:pt x="3099" y="9"/>
                  </a:lnTo>
                  <a:lnTo>
                    <a:pt x="3094" y="9"/>
                  </a:lnTo>
                  <a:lnTo>
                    <a:pt x="3088" y="5"/>
                  </a:lnTo>
                  <a:close/>
                  <a:moveTo>
                    <a:pt x="3005" y="5"/>
                  </a:moveTo>
                  <a:lnTo>
                    <a:pt x="3002" y="7"/>
                  </a:lnTo>
                  <a:lnTo>
                    <a:pt x="2996" y="7"/>
                  </a:lnTo>
                  <a:lnTo>
                    <a:pt x="2993" y="7"/>
                  </a:lnTo>
                  <a:lnTo>
                    <a:pt x="2996" y="11"/>
                  </a:lnTo>
                  <a:lnTo>
                    <a:pt x="2998" y="14"/>
                  </a:lnTo>
                  <a:lnTo>
                    <a:pt x="3000" y="18"/>
                  </a:lnTo>
                  <a:lnTo>
                    <a:pt x="2998" y="20"/>
                  </a:lnTo>
                  <a:lnTo>
                    <a:pt x="3002" y="20"/>
                  </a:lnTo>
                  <a:lnTo>
                    <a:pt x="3005" y="22"/>
                  </a:lnTo>
                  <a:lnTo>
                    <a:pt x="3007" y="20"/>
                  </a:lnTo>
                  <a:lnTo>
                    <a:pt x="3011" y="20"/>
                  </a:lnTo>
                  <a:lnTo>
                    <a:pt x="3011" y="18"/>
                  </a:lnTo>
                  <a:lnTo>
                    <a:pt x="3013" y="14"/>
                  </a:lnTo>
                  <a:lnTo>
                    <a:pt x="3015" y="11"/>
                  </a:lnTo>
                  <a:lnTo>
                    <a:pt x="3016" y="7"/>
                  </a:lnTo>
                  <a:lnTo>
                    <a:pt x="3013" y="7"/>
                  </a:lnTo>
                  <a:lnTo>
                    <a:pt x="3009" y="7"/>
                  </a:lnTo>
                  <a:lnTo>
                    <a:pt x="3005" y="5"/>
                  </a:lnTo>
                  <a:close/>
                  <a:moveTo>
                    <a:pt x="3048" y="5"/>
                  </a:moveTo>
                  <a:lnTo>
                    <a:pt x="3044" y="7"/>
                  </a:lnTo>
                  <a:lnTo>
                    <a:pt x="3039" y="7"/>
                  </a:lnTo>
                  <a:lnTo>
                    <a:pt x="3035" y="7"/>
                  </a:lnTo>
                  <a:lnTo>
                    <a:pt x="3039" y="11"/>
                  </a:lnTo>
                  <a:lnTo>
                    <a:pt x="3040" y="14"/>
                  </a:lnTo>
                  <a:lnTo>
                    <a:pt x="3042" y="18"/>
                  </a:lnTo>
                  <a:lnTo>
                    <a:pt x="3040" y="20"/>
                  </a:lnTo>
                  <a:lnTo>
                    <a:pt x="3044" y="20"/>
                  </a:lnTo>
                  <a:lnTo>
                    <a:pt x="3048" y="22"/>
                  </a:lnTo>
                  <a:lnTo>
                    <a:pt x="3051" y="20"/>
                  </a:lnTo>
                  <a:lnTo>
                    <a:pt x="3055" y="20"/>
                  </a:lnTo>
                  <a:lnTo>
                    <a:pt x="3053" y="18"/>
                  </a:lnTo>
                  <a:lnTo>
                    <a:pt x="3055" y="14"/>
                  </a:lnTo>
                  <a:lnTo>
                    <a:pt x="3057" y="11"/>
                  </a:lnTo>
                  <a:lnTo>
                    <a:pt x="3061" y="7"/>
                  </a:lnTo>
                  <a:lnTo>
                    <a:pt x="3057" y="7"/>
                  </a:lnTo>
                  <a:lnTo>
                    <a:pt x="3051" y="7"/>
                  </a:lnTo>
                  <a:lnTo>
                    <a:pt x="3048" y="5"/>
                  </a:lnTo>
                  <a:close/>
                  <a:moveTo>
                    <a:pt x="2684" y="3"/>
                  </a:moveTo>
                  <a:lnTo>
                    <a:pt x="2690" y="5"/>
                  </a:lnTo>
                  <a:lnTo>
                    <a:pt x="2695" y="9"/>
                  </a:lnTo>
                  <a:lnTo>
                    <a:pt x="2697" y="13"/>
                  </a:lnTo>
                  <a:lnTo>
                    <a:pt x="2699" y="20"/>
                  </a:lnTo>
                  <a:lnTo>
                    <a:pt x="2699" y="20"/>
                  </a:lnTo>
                  <a:lnTo>
                    <a:pt x="2704" y="22"/>
                  </a:lnTo>
                  <a:lnTo>
                    <a:pt x="2708" y="26"/>
                  </a:lnTo>
                  <a:lnTo>
                    <a:pt x="2710" y="29"/>
                  </a:lnTo>
                  <a:lnTo>
                    <a:pt x="2712" y="35"/>
                  </a:lnTo>
                  <a:lnTo>
                    <a:pt x="2710" y="40"/>
                  </a:lnTo>
                  <a:lnTo>
                    <a:pt x="2706" y="46"/>
                  </a:lnTo>
                  <a:lnTo>
                    <a:pt x="2702" y="49"/>
                  </a:lnTo>
                  <a:lnTo>
                    <a:pt x="2697" y="49"/>
                  </a:lnTo>
                  <a:lnTo>
                    <a:pt x="2691" y="49"/>
                  </a:lnTo>
                  <a:lnTo>
                    <a:pt x="2686" y="46"/>
                  </a:lnTo>
                  <a:lnTo>
                    <a:pt x="2684" y="42"/>
                  </a:lnTo>
                  <a:lnTo>
                    <a:pt x="2680" y="46"/>
                  </a:lnTo>
                  <a:lnTo>
                    <a:pt x="2677" y="49"/>
                  </a:lnTo>
                  <a:lnTo>
                    <a:pt x="2671" y="49"/>
                  </a:lnTo>
                  <a:lnTo>
                    <a:pt x="2666" y="49"/>
                  </a:lnTo>
                  <a:lnTo>
                    <a:pt x="2660" y="46"/>
                  </a:lnTo>
                  <a:lnTo>
                    <a:pt x="2656" y="40"/>
                  </a:lnTo>
                  <a:lnTo>
                    <a:pt x="2656" y="35"/>
                  </a:lnTo>
                  <a:lnTo>
                    <a:pt x="2656" y="29"/>
                  </a:lnTo>
                  <a:lnTo>
                    <a:pt x="2660" y="26"/>
                  </a:lnTo>
                  <a:lnTo>
                    <a:pt x="2664" y="22"/>
                  </a:lnTo>
                  <a:lnTo>
                    <a:pt x="2669" y="20"/>
                  </a:lnTo>
                  <a:lnTo>
                    <a:pt x="2669" y="20"/>
                  </a:lnTo>
                  <a:lnTo>
                    <a:pt x="2669" y="13"/>
                  </a:lnTo>
                  <a:lnTo>
                    <a:pt x="2673" y="9"/>
                  </a:lnTo>
                  <a:lnTo>
                    <a:pt x="2678" y="5"/>
                  </a:lnTo>
                  <a:lnTo>
                    <a:pt x="2684" y="3"/>
                  </a:lnTo>
                  <a:close/>
                  <a:moveTo>
                    <a:pt x="3112" y="2"/>
                  </a:moveTo>
                  <a:lnTo>
                    <a:pt x="3108" y="7"/>
                  </a:lnTo>
                  <a:lnTo>
                    <a:pt x="3112" y="5"/>
                  </a:lnTo>
                  <a:lnTo>
                    <a:pt x="3116" y="7"/>
                  </a:lnTo>
                  <a:lnTo>
                    <a:pt x="3112" y="2"/>
                  </a:lnTo>
                  <a:close/>
                  <a:moveTo>
                    <a:pt x="2210" y="2"/>
                  </a:moveTo>
                  <a:lnTo>
                    <a:pt x="2210" y="3"/>
                  </a:lnTo>
                  <a:lnTo>
                    <a:pt x="2212" y="3"/>
                  </a:lnTo>
                  <a:lnTo>
                    <a:pt x="2212" y="3"/>
                  </a:lnTo>
                  <a:lnTo>
                    <a:pt x="2210" y="2"/>
                  </a:lnTo>
                  <a:close/>
                  <a:moveTo>
                    <a:pt x="2168" y="2"/>
                  </a:moveTo>
                  <a:lnTo>
                    <a:pt x="2168" y="3"/>
                  </a:lnTo>
                  <a:lnTo>
                    <a:pt x="2168" y="3"/>
                  </a:lnTo>
                  <a:lnTo>
                    <a:pt x="2170" y="3"/>
                  </a:lnTo>
                  <a:lnTo>
                    <a:pt x="2168" y="2"/>
                  </a:lnTo>
                  <a:close/>
                  <a:moveTo>
                    <a:pt x="2126" y="2"/>
                  </a:moveTo>
                  <a:lnTo>
                    <a:pt x="2124" y="3"/>
                  </a:lnTo>
                  <a:lnTo>
                    <a:pt x="2126" y="3"/>
                  </a:lnTo>
                  <a:lnTo>
                    <a:pt x="2126" y="3"/>
                  </a:lnTo>
                  <a:lnTo>
                    <a:pt x="2126" y="2"/>
                  </a:lnTo>
                  <a:close/>
                  <a:moveTo>
                    <a:pt x="3026" y="0"/>
                  </a:moveTo>
                  <a:lnTo>
                    <a:pt x="3022" y="5"/>
                  </a:lnTo>
                  <a:lnTo>
                    <a:pt x="3026" y="3"/>
                  </a:lnTo>
                  <a:lnTo>
                    <a:pt x="3029" y="3"/>
                  </a:lnTo>
                  <a:lnTo>
                    <a:pt x="3026" y="0"/>
                  </a:lnTo>
                  <a:close/>
                  <a:moveTo>
                    <a:pt x="3068" y="0"/>
                  </a:moveTo>
                  <a:lnTo>
                    <a:pt x="3066" y="5"/>
                  </a:lnTo>
                  <a:lnTo>
                    <a:pt x="3070" y="3"/>
                  </a:lnTo>
                  <a:lnTo>
                    <a:pt x="3072" y="3"/>
                  </a:lnTo>
                  <a:lnTo>
                    <a:pt x="30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3130"/>
            <p:cNvSpPr>
              <a:spLocks noEditPoints="1"/>
            </p:cNvSpPr>
            <p:nvPr/>
          </p:nvSpPr>
          <p:spPr bwMode="auto">
            <a:xfrm>
              <a:off x="2425701" y="2695575"/>
              <a:ext cx="3832225" cy="274638"/>
            </a:xfrm>
            <a:custGeom>
              <a:avLst/>
              <a:gdLst>
                <a:gd name="T0" fmla="*/ 3742 w 4829"/>
                <a:gd name="T1" fmla="*/ 89 h 346"/>
                <a:gd name="T2" fmla="*/ 3180 w 4829"/>
                <a:gd name="T3" fmla="*/ 89 h 346"/>
                <a:gd name="T4" fmla="*/ 3784 w 4829"/>
                <a:gd name="T5" fmla="*/ 91 h 346"/>
                <a:gd name="T6" fmla="*/ 3828 w 4829"/>
                <a:gd name="T7" fmla="*/ 94 h 346"/>
                <a:gd name="T8" fmla="*/ 2375 w 4829"/>
                <a:gd name="T9" fmla="*/ 105 h 346"/>
                <a:gd name="T10" fmla="*/ 2035 w 4829"/>
                <a:gd name="T11" fmla="*/ 111 h 346"/>
                <a:gd name="T12" fmla="*/ 2537 w 4829"/>
                <a:gd name="T13" fmla="*/ 85 h 346"/>
                <a:gd name="T14" fmla="*/ 3600 w 4829"/>
                <a:gd name="T15" fmla="*/ 81 h 346"/>
                <a:gd name="T16" fmla="*/ 3060 w 4829"/>
                <a:gd name="T17" fmla="*/ 100 h 346"/>
                <a:gd name="T18" fmla="*/ 3073 w 4829"/>
                <a:gd name="T19" fmla="*/ 57 h 346"/>
                <a:gd name="T20" fmla="*/ 2638 w 4829"/>
                <a:gd name="T21" fmla="*/ 41 h 346"/>
                <a:gd name="T22" fmla="*/ 9 w 4829"/>
                <a:gd name="T23" fmla="*/ 43 h 346"/>
                <a:gd name="T24" fmla="*/ 4738 w 4829"/>
                <a:gd name="T25" fmla="*/ 41 h 346"/>
                <a:gd name="T26" fmla="*/ 4374 w 4829"/>
                <a:gd name="T27" fmla="*/ 0 h 346"/>
                <a:gd name="T28" fmla="*/ 4648 w 4829"/>
                <a:gd name="T29" fmla="*/ 45 h 346"/>
                <a:gd name="T30" fmla="*/ 4238 w 4829"/>
                <a:gd name="T31" fmla="*/ 45 h 346"/>
                <a:gd name="T32" fmla="*/ 3823 w 4829"/>
                <a:gd name="T33" fmla="*/ 45 h 346"/>
                <a:gd name="T34" fmla="*/ 3409 w 4829"/>
                <a:gd name="T35" fmla="*/ 45 h 346"/>
                <a:gd name="T36" fmla="*/ 3165 w 4829"/>
                <a:gd name="T37" fmla="*/ 45 h 346"/>
                <a:gd name="T38" fmla="*/ 3457 w 4829"/>
                <a:gd name="T39" fmla="*/ 52 h 346"/>
                <a:gd name="T40" fmla="*/ 3757 w 4829"/>
                <a:gd name="T41" fmla="*/ 59 h 346"/>
                <a:gd name="T42" fmla="*/ 4051 w 4829"/>
                <a:gd name="T43" fmla="*/ 63 h 346"/>
                <a:gd name="T44" fmla="*/ 4344 w 4829"/>
                <a:gd name="T45" fmla="*/ 59 h 346"/>
                <a:gd name="T46" fmla="*/ 4585 w 4829"/>
                <a:gd name="T47" fmla="*/ 85 h 346"/>
                <a:gd name="T48" fmla="*/ 4170 w 4829"/>
                <a:gd name="T49" fmla="*/ 89 h 346"/>
                <a:gd name="T50" fmla="*/ 4310 w 4829"/>
                <a:gd name="T51" fmla="*/ 105 h 346"/>
                <a:gd name="T52" fmla="*/ 4328 w 4829"/>
                <a:gd name="T53" fmla="*/ 127 h 346"/>
                <a:gd name="T54" fmla="*/ 3913 w 4829"/>
                <a:gd name="T55" fmla="*/ 129 h 346"/>
                <a:gd name="T56" fmla="*/ 3501 w 4829"/>
                <a:gd name="T57" fmla="*/ 129 h 346"/>
                <a:gd name="T58" fmla="*/ 3099 w 4829"/>
                <a:gd name="T59" fmla="*/ 135 h 346"/>
                <a:gd name="T60" fmla="*/ 3397 w 4829"/>
                <a:gd name="T61" fmla="*/ 133 h 346"/>
                <a:gd name="T62" fmla="*/ 3687 w 4829"/>
                <a:gd name="T63" fmla="*/ 127 h 346"/>
                <a:gd name="T64" fmla="*/ 3975 w 4829"/>
                <a:gd name="T65" fmla="*/ 133 h 346"/>
                <a:gd name="T66" fmla="*/ 4275 w 4829"/>
                <a:gd name="T67" fmla="*/ 138 h 346"/>
                <a:gd name="T68" fmla="*/ 4423 w 4829"/>
                <a:gd name="T69" fmla="*/ 216 h 346"/>
                <a:gd name="T70" fmla="*/ 4012 w 4829"/>
                <a:gd name="T71" fmla="*/ 216 h 346"/>
                <a:gd name="T72" fmla="*/ 3600 w 4829"/>
                <a:gd name="T73" fmla="*/ 210 h 346"/>
                <a:gd name="T74" fmla="*/ 3187 w 4829"/>
                <a:gd name="T75" fmla="*/ 216 h 346"/>
                <a:gd name="T76" fmla="*/ 3323 w 4829"/>
                <a:gd name="T77" fmla="*/ 232 h 346"/>
                <a:gd name="T78" fmla="*/ 3619 w 4829"/>
                <a:gd name="T79" fmla="*/ 232 h 346"/>
                <a:gd name="T80" fmla="*/ 3915 w 4829"/>
                <a:gd name="T81" fmla="*/ 230 h 346"/>
                <a:gd name="T82" fmla="*/ 4210 w 4829"/>
                <a:gd name="T83" fmla="*/ 217 h 346"/>
                <a:gd name="T84" fmla="*/ 4468 w 4829"/>
                <a:gd name="T85" fmla="*/ 258 h 346"/>
                <a:gd name="T86" fmla="*/ 4096 w 4829"/>
                <a:gd name="T87" fmla="*/ 276 h 346"/>
                <a:gd name="T88" fmla="*/ 4392 w 4829"/>
                <a:gd name="T89" fmla="*/ 276 h 346"/>
                <a:gd name="T90" fmla="*/ 4313 w 4829"/>
                <a:gd name="T91" fmla="*/ 304 h 346"/>
                <a:gd name="T92" fmla="*/ 3904 w 4829"/>
                <a:gd name="T93" fmla="*/ 298 h 346"/>
                <a:gd name="T94" fmla="*/ 3492 w 4829"/>
                <a:gd name="T95" fmla="*/ 296 h 346"/>
                <a:gd name="T96" fmla="*/ 3103 w 4829"/>
                <a:gd name="T97" fmla="*/ 311 h 346"/>
                <a:gd name="T98" fmla="*/ 2831 w 4829"/>
                <a:gd name="T99" fmla="*/ 337 h 346"/>
                <a:gd name="T100" fmla="*/ 2419 w 4829"/>
                <a:gd name="T101" fmla="*/ 342 h 346"/>
                <a:gd name="T102" fmla="*/ 2043 w 4829"/>
                <a:gd name="T103" fmla="*/ 313 h 346"/>
                <a:gd name="T104" fmla="*/ 2302 w 4829"/>
                <a:gd name="T105" fmla="*/ 272 h 346"/>
                <a:gd name="T106" fmla="*/ 2555 w 4829"/>
                <a:gd name="T107" fmla="*/ 315 h 346"/>
                <a:gd name="T108" fmla="*/ 2849 w 4829"/>
                <a:gd name="T109" fmla="*/ 317 h 346"/>
                <a:gd name="T110" fmla="*/ 3116 w 4829"/>
                <a:gd name="T111" fmla="*/ 272 h 346"/>
                <a:gd name="T112" fmla="*/ 2835 w 4829"/>
                <a:gd name="T113" fmla="*/ 168 h 346"/>
                <a:gd name="T114" fmla="*/ 2932 w 4829"/>
                <a:gd name="T115" fmla="*/ 136 h 346"/>
                <a:gd name="T116" fmla="*/ 2816 w 4829"/>
                <a:gd name="T117" fmla="*/ 100 h 346"/>
                <a:gd name="T118" fmla="*/ 2941 w 4829"/>
                <a:gd name="T119" fmla="*/ 19 h 346"/>
                <a:gd name="T120" fmla="*/ 3242 w 4829"/>
                <a:gd name="T121" fmla="*/ 15 h 346"/>
                <a:gd name="T122" fmla="*/ 3536 w 4829"/>
                <a:gd name="T123" fmla="*/ 19 h 346"/>
                <a:gd name="T124" fmla="*/ 3830 w 4829"/>
                <a:gd name="T125" fmla="*/ 1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9" h="346">
                  <a:moveTo>
                    <a:pt x="2959" y="122"/>
                  </a:moveTo>
                  <a:lnTo>
                    <a:pt x="2956" y="127"/>
                  </a:lnTo>
                  <a:lnTo>
                    <a:pt x="2959" y="125"/>
                  </a:lnTo>
                  <a:lnTo>
                    <a:pt x="2963" y="125"/>
                  </a:lnTo>
                  <a:lnTo>
                    <a:pt x="2959" y="122"/>
                  </a:lnTo>
                  <a:close/>
                  <a:moveTo>
                    <a:pt x="3150" y="87"/>
                  </a:moveTo>
                  <a:lnTo>
                    <a:pt x="3147" y="89"/>
                  </a:lnTo>
                  <a:lnTo>
                    <a:pt x="3143" y="89"/>
                  </a:lnTo>
                  <a:lnTo>
                    <a:pt x="3141" y="89"/>
                  </a:lnTo>
                  <a:lnTo>
                    <a:pt x="3143" y="91"/>
                  </a:lnTo>
                  <a:lnTo>
                    <a:pt x="3145" y="94"/>
                  </a:lnTo>
                  <a:lnTo>
                    <a:pt x="3145" y="100"/>
                  </a:lnTo>
                  <a:lnTo>
                    <a:pt x="3145" y="100"/>
                  </a:lnTo>
                  <a:lnTo>
                    <a:pt x="3150" y="102"/>
                  </a:lnTo>
                  <a:lnTo>
                    <a:pt x="3156" y="100"/>
                  </a:lnTo>
                  <a:lnTo>
                    <a:pt x="3156" y="100"/>
                  </a:lnTo>
                  <a:lnTo>
                    <a:pt x="3156" y="94"/>
                  </a:lnTo>
                  <a:lnTo>
                    <a:pt x="3158" y="91"/>
                  </a:lnTo>
                  <a:lnTo>
                    <a:pt x="3161" y="89"/>
                  </a:lnTo>
                  <a:lnTo>
                    <a:pt x="3158" y="89"/>
                  </a:lnTo>
                  <a:lnTo>
                    <a:pt x="3154" y="89"/>
                  </a:lnTo>
                  <a:lnTo>
                    <a:pt x="3150" y="87"/>
                  </a:lnTo>
                  <a:close/>
                  <a:moveTo>
                    <a:pt x="4545" y="87"/>
                  </a:moveTo>
                  <a:lnTo>
                    <a:pt x="4550" y="87"/>
                  </a:lnTo>
                  <a:lnTo>
                    <a:pt x="4556" y="91"/>
                  </a:lnTo>
                  <a:lnTo>
                    <a:pt x="4559" y="96"/>
                  </a:lnTo>
                  <a:lnTo>
                    <a:pt x="4559" y="102"/>
                  </a:lnTo>
                  <a:lnTo>
                    <a:pt x="4559" y="102"/>
                  </a:lnTo>
                  <a:lnTo>
                    <a:pt x="4565" y="103"/>
                  </a:lnTo>
                  <a:lnTo>
                    <a:pt x="4569" y="107"/>
                  </a:lnTo>
                  <a:lnTo>
                    <a:pt x="4570" y="111"/>
                  </a:lnTo>
                  <a:lnTo>
                    <a:pt x="4572" y="116"/>
                  </a:lnTo>
                  <a:lnTo>
                    <a:pt x="4570" y="122"/>
                  </a:lnTo>
                  <a:lnTo>
                    <a:pt x="4569" y="127"/>
                  </a:lnTo>
                  <a:lnTo>
                    <a:pt x="4563" y="131"/>
                  </a:lnTo>
                  <a:lnTo>
                    <a:pt x="4558" y="131"/>
                  </a:lnTo>
                  <a:lnTo>
                    <a:pt x="4552" y="131"/>
                  </a:lnTo>
                  <a:lnTo>
                    <a:pt x="4548" y="127"/>
                  </a:lnTo>
                  <a:lnTo>
                    <a:pt x="4545" y="124"/>
                  </a:lnTo>
                  <a:lnTo>
                    <a:pt x="4541" y="127"/>
                  </a:lnTo>
                  <a:lnTo>
                    <a:pt x="4537" y="131"/>
                  </a:lnTo>
                  <a:lnTo>
                    <a:pt x="4532" y="131"/>
                  </a:lnTo>
                  <a:lnTo>
                    <a:pt x="4526" y="131"/>
                  </a:lnTo>
                  <a:lnTo>
                    <a:pt x="4521" y="127"/>
                  </a:lnTo>
                  <a:lnTo>
                    <a:pt x="4519" y="122"/>
                  </a:lnTo>
                  <a:lnTo>
                    <a:pt x="4517" y="116"/>
                  </a:lnTo>
                  <a:lnTo>
                    <a:pt x="4517" y="111"/>
                  </a:lnTo>
                  <a:lnTo>
                    <a:pt x="4521" y="107"/>
                  </a:lnTo>
                  <a:lnTo>
                    <a:pt x="4524" y="103"/>
                  </a:lnTo>
                  <a:lnTo>
                    <a:pt x="4530" y="102"/>
                  </a:lnTo>
                  <a:lnTo>
                    <a:pt x="4530" y="102"/>
                  </a:lnTo>
                  <a:lnTo>
                    <a:pt x="4530" y="96"/>
                  </a:lnTo>
                  <a:lnTo>
                    <a:pt x="4534" y="91"/>
                  </a:lnTo>
                  <a:lnTo>
                    <a:pt x="4539" y="87"/>
                  </a:lnTo>
                  <a:lnTo>
                    <a:pt x="4545" y="87"/>
                  </a:lnTo>
                  <a:close/>
                  <a:moveTo>
                    <a:pt x="3964" y="85"/>
                  </a:moveTo>
                  <a:lnTo>
                    <a:pt x="3961" y="89"/>
                  </a:lnTo>
                  <a:lnTo>
                    <a:pt x="3955" y="89"/>
                  </a:lnTo>
                  <a:lnTo>
                    <a:pt x="3953" y="89"/>
                  </a:lnTo>
                  <a:lnTo>
                    <a:pt x="3955" y="91"/>
                  </a:lnTo>
                  <a:lnTo>
                    <a:pt x="3957" y="94"/>
                  </a:lnTo>
                  <a:lnTo>
                    <a:pt x="3959" y="100"/>
                  </a:lnTo>
                  <a:lnTo>
                    <a:pt x="3959" y="100"/>
                  </a:lnTo>
                  <a:lnTo>
                    <a:pt x="3961" y="102"/>
                  </a:lnTo>
                  <a:lnTo>
                    <a:pt x="3964" y="103"/>
                  </a:lnTo>
                  <a:lnTo>
                    <a:pt x="3968" y="102"/>
                  </a:lnTo>
                  <a:lnTo>
                    <a:pt x="3972" y="100"/>
                  </a:lnTo>
                  <a:lnTo>
                    <a:pt x="3972" y="100"/>
                  </a:lnTo>
                  <a:lnTo>
                    <a:pt x="3972" y="94"/>
                  </a:lnTo>
                  <a:lnTo>
                    <a:pt x="3973" y="91"/>
                  </a:lnTo>
                  <a:lnTo>
                    <a:pt x="3977" y="89"/>
                  </a:lnTo>
                  <a:lnTo>
                    <a:pt x="3973" y="89"/>
                  </a:lnTo>
                  <a:lnTo>
                    <a:pt x="3968" y="89"/>
                  </a:lnTo>
                  <a:lnTo>
                    <a:pt x="3964" y="85"/>
                  </a:lnTo>
                  <a:close/>
                  <a:moveTo>
                    <a:pt x="3880" y="85"/>
                  </a:moveTo>
                  <a:lnTo>
                    <a:pt x="3874" y="89"/>
                  </a:lnTo>
                  <a:lnTo>
                    <a:pt x="3871" y="89"/>
                  </a:lnTo>
                  <a:lnTo>
                    <a:pt x="3867" y="89"/>
                  </a:lnTo>
                  <a:lnTo>
                    <a:pt x="3871" y="91"/>
                  </a:lnTo>
                  <a:lnTo>
                    <a:pt x="3872" y="94"/>
                  </a:lnTo>
                  <a:lnTo>
                    <a:pt x="3872" y="100"/>
                  </a:lnTo>
                  <a:lnTo>
                    <a:pt x="3872" y="100"/>
                  </a:lnTo>
                  <a:lnTo>
                    <a:pt x="3876" y="102"/>
                  </a:lnTo>
                  <a:lnTo>
                    <a:pt x="3880" y="103"/>
                  </a:lnTo>
                  <a:lnTo>
                    <a:pt x="3882" y="102"/>
                  </a:lnTo>
                  <a:lnTo>
                    <a:pt x="3885" y="100"/>
                  </a:lnTo>
                  <a:lnTo>
                    <a:pt x="3885" y="100"/>
                  </a:lnTo>
                  <a:lnTo>
                    <a:pt x="3885" y="94"/>
                  </a:lnTo>
                  <a:lnTo>
                    <a:pt x="3887" y="91"/>
                  </a:lnTo>
                  <a:lnTo>
                    <a:pt x="3891" y="89"/>
                  </a:lnTo>
                  <a:lnTo>
                    <a:pt x="3887" y="89"/>
                  </a:lnTo>
                  <a:lnTo>
                    <a:pt x="3883" y="89"/>
                  </a:lnTo>
                  <a:lnTo>
                    <a:pt x="3880" y="85"/>
                  </a:lnTo>
                  <a:close/>
                  <a:moveTo>
                    <a:pt x="3749" y="85"/>
                  </a:moveTo>
                  <a:lnTo>
                    <a:pt x="3746" y="89"/>
                  </a:lnTo>
                  <a:lnTo>
                    <a:pt x="3742" y="89"/>
                  </a:lnTo>
                  <a:lnTo>
                    <a:pt x="3738" y="89"/>
                  </a:lnTo>
                  <a:lnTo>
                    <a:pt x="3742" y="91"/>
                  </a:lnTo>
                  <a:lnTo>
                    <a:pt x="3744" y="94"/>
                  </a:lnTo>
                  <a:lnTo>
                    <a:pt x="3744" y="100"/>
                  </a:lnTo>
                  <a:lnTo>
                    <a:pt x="3744" y="100"/>
                  </a:lnTo>
                  <a:lnTo>
                    <a:pt x="3747" y="102"/>
                  </a:lnTo>
                  <a:lnTo>
                    <a:pt x="3749" y="103"/>
                  </a:lnTo>
                  <a:lnTo>
                    <a:pt x="3753" y="102"/>
                  </a:lnTo>
                  <a:lnTo>
                    <a:pt x="3757" y="100"/>
                  </a:lnTo>
                  <a:lnTo>
                    <a:pt x="3757" y="100"/>
                  </a:lnTo>
                  <a:lnTo>
                    <a:pt x="3757" y="94"/>
                  </a:lnTo>
                  <a:lnTo>
                    <a:pt x="3758" y="91"/>
                  </a:lnTo>
                  <a:lnTo>
                    <a:pt x="3762" y="89"/>
                  </a:lnTo>
                  <a:lnTo>
                    <a:pt x="3758" y="89"/>
                  </a:lnTo>
                  <a:lnTo>
                    <a:pt x="3755" y="89"/>
                  </a:lnTo>
                  <a:lnTo>
                    <a:pt x="3749" y="85"/>
                  </a:lnTo>
                  <a:close/>
                  <a:moveTo>
                    <a:pt x="3665" y="85"/>
                  </a:moveTo>
                  <a:lnTo>
                    <a:pt x="3661" y="89"/>
                  </a:lnTo>
                  <a:lnTo>
                    <a:pt x="3656" y="89"/>
                  </a:lnTo>
                  <a:lnTo>
                    <a:pt x="3654" y="89"/>
                  </a:lnTo>
                  <a:lnTo>
                    <a:pt x="3656" y="91"/>
                  </a:lnTo>
                  <a:lnTo>
                    <a:pt x="3657" y="94"/>
                  </a:lnTo>
                  <a:lnTo>
                    <a:pt x="3659" y="100"/>
                  </a:lnTo>
                  <a:lnTo>
                    <a:pt x="3659" y="100"/>
                  </a:lnTo>
                  <a:lnTo>
                    <a:pt x="3661" y="102"/>
                  </a:lnTo>
                  <a:lnTo>
                    <a:pt x="3665" y="103"/>
                  </a:lnTo>
                  <a:lnTo>
                    <a:pt x="3668" y="102"/>
                  </a:lnTo>
                  <a:lnTo>
                    <a:pt x="3672" y="100"/>
                  </a:lnTo>
                  <a:lnTo>
                    <a:pt x="3670" y="100"/>
                  </a:lnTo>
                  <a:lnTo>
                    <a:pt x="3672" y="94"/>
                  </a:lnTo>
                  <a:lnTo>
                    <a:pt x="3674" y="91"/>
                  </a:lnTo>
                  <a:lnTo>
                    <a:pt x="3676" y="89"/>
                  </a:lnTo>
                  <a:lnTo>
                    <a:pt x="3674" y="89"/>
                  </a:lnTo>
                  <a:lnTo>
                    <a:pt x="3668" y="89"/>
                  </a:lnTo>
                  <a:lnTo>
                    <a:pt x="3665" y="85"/>
                  </a:lnTo>
                  <a:close/>
                  <a:moveTo>
                    <a:pt x="3536" y="85"/>
                  </a:moveTo>
                  <a:lnTo>
                    <a:pt x="3533" y="89"/>
                  </a:lnTo>
                  <a:lnTo>
                    <a:pt x="3527" y="89"/>
                  </a:lnTo>
                  <a:lnTo>
                    <a:pt x="3525" y="89"/>
                  </a:lnTo>
                  <a:lnTo>
                    <a:pt x="3527" y="91"/>
                  </a:lnTo>
                  <a:lnTo>
                    <a:pt x="3529" y="94"/>
                  </a:lnTo>
                  <a:lnTo>
                    <a:pt x="3531" y="100"/>
                  </a:lnTo>
                  <a:lnTo>
                    <a:pt x="3529" y="100"/>
                  </a:lnTo>
                  <a:lnTo>
                    <a:pt x="3533" y="102"/>
                  </a:lnTo>
                  <a:lnTo>
                    <a:pt x="3536" y="103"/>
                  </a:lnTo>
                  <a:lnTo>
                    <a:pt x="3540" y="102"/>
                  </a:lnTo>
                  <a:lnTo>
                    <a:pt x="3542" y="100"/>
                  </a:lnTo>
                  <a:lnTo>
                    <a:pt x="3542" y="100"/>
                  </a:lnTo>
                  <a:lnTo>
                    <a:pt x="3544" y="94"/>
                  </a:lnTo>
                  <a:lnTo>
                    <a:pt x="3545" y="91"/>
                  </a:lnTo>
                  <a:lnTo>
                    <a:pt x="3547" y="89"/>
                  </a:lnTo>
                  <a:lnTo>
                    <a:pt x="3545" y="89"/>
                  </a:lnTo>
                  <a:lnTo>
                    <a:pt x="3540" y="89"/>
                  </a:lnTo>
                  <a:lnTo>
                    <a:pt x="3536" y="85"/>
                  </a:lnTo>
                  <a:close/>
                  <a:moveTo>
                    <a:pt x="3406" y="85"/>
                  </a:moveTo>
                  <a:lnTo>
                    <a:pt x="3402" y="89"/>
                  </a:lnTo>
                  <a:lnTo>
                    <a:pt x="3398" y="89"/>
                  </a:lnTo>
                  <a:lnTo>
                    <a:pt x="3395" y="89"/>
                  </a:lnTo>
                  <a:lnTo>
                    <a:pt x="3398" y="91"/>
                  </a:lnTo>
                  <a:lnTo>
                    <a:pt x="3400" y="94"/>
                  </a:lnTo>
                  <a:lnTo>
                    <a:pt x="3400" y="100"/>
                  </a:lnTo>
                  <a:lnTo>
                    <a:pt x="3400" y="100"/>
                  </a:lnTo>
                  <a:lnTo>
                    <a:pt x="3404" y="102"/>
                  </a:lnTo>
                  <a:lnTo>
                    <a:pt x="3406" y="103"/>
                  </a:lnTo>
                  <a:lnTo>
                    <a:pt x="3409" y="102"/>
                  </a:lnTo>
                  <a:lnTo>
                    <a:pt x="3413" y="100"/>
                  </a:lnTo>
                  <a:lnTo>
                    <a:pt x="3413" y="100"/>
                  </a:lnTo>
                  <a:lnTo>
                    <a:pt x="3413" y="94"/>
                  </a:lnTo>
                  <a:lnTo>
                    <a:pt x="3415" y="91"/>
                  </a:lnTo>
                  <a:lnTo>
                    <a:pt x="3419" y="89"/>
                  </a:lnTo>
                  <a:lnTo>
                    <a:pt x="3415" y="89"/>
                  </a:lnTo>
                  <a:lnTo>
                    <a:pt x="3409" y="89"/>
                  </a:lnTo>
                  <a:lnTo>
                    <a:pt x="3406" y="85"/>
                  </a:lnTo>
                  <a:close/>
                  <a:moveTo>
                    <a:pt x="3321" y="85"/>
                  </a:moveTo>
                  <a:lnTo>
                    <a:pt x="3318" y="89"/>
                  </a:lnTo>
                  <a:lnTo>
                    <a:pt x="3312" y="89"/>
                  </a:lnTo>
                  <a:lnTo>
                    <a:pt x="3310" y="89"/>
                  </a:lnTo>
                  <a:lnTo>
                    <a:pt x="3312" y="91"/>
                  </a:lnTo>
                  <a:lnTo>
                    <a:pt x="3314" y="94"/>
                  </a:lnTo>
                  <a:lnTo>
                    <a:pt x="3314" y="100"/>
                  </a:lnTo>
                  <a:lnTo>
                    <a:pt x="3314" y="100"/>
                  </a:lnTo>
                  <a:lnTo>
                    <a:pt x="3318" y="102"/>
                  </a:lnTo>
                  <a:lnTo>
                    <a:pt x="3321" y="103"/>
                  </a:lnTo>
                  <a:lnTo>
                    <a:pt x="3323" y="102"/>
                  </a:lnTo>
                  <a:lnTo>
                    <a:pt x="3327" y="100"/>
                  </a:lnTo>
                  <a:lnTo>
                    <a:pt x="3327" y="100"/>
                  </a:lnTo>
                  <a:lnTo>
                    <a:pt x="3329" y="94"/>
                  </a:lnTo>
                  <a:lnTo>
                    <a:pt x="3330" y="91"/>
                  </a:lnTo>
                  <a:lnTo>
                    <a:pt x="3332" y="89"/>
                  </a:lnTo>
                  <a:lnTo>
                    <a:pt x="3330" y="89"/>
                  </a:lnTo>
                  <a:lnTo>
                    <a:pt x="3325" y="89"/>
                  </a:lnTo>
                  <a:lnTo>
                    <a:pt x="3321" y="85"/>
                  </a:lnTo>
                  <a:close/>
                  <a:moveTo>
                    <a:pt x="3193" y="85"/>
                  </a:moveTo>
                  <a:lnTo>
                    <a:pt x="3187" y="89"/>
                  </a:lnTo>
                  <a:lnTo>
                    <a:pt x="3184" y="89"/>
                  </a:lnTo>
                  <a:lnTo>
                    <a:pt x="3180" y="89"/>
                  </a:lnTo>
                  <a:lnTo>
                    <a:pt x="3184" y="91"/>
                  </a:lnTo>
                  <a:lnTo>
                    <a:pt x="3185" y="94"/>
                  </a:lnTo>
                  <a:lnTo>
                    <a:pt x="3185" y="100"/>
                  </a:lnTo>
                  <a:lnTo>
                    <a:pt x="3185" y="100"/>
                  </a:lnTo>
                  <a:lnTo>
                    <a:pt x="3189" y="102"/>
                  </a:lnTo>
                  <a:lnTo>
                    <a:pt x="3193" y="103"/>
                  </a:lnTo>
                  <a:lnTo>
                    <a:pt x="3195" y="102"/>
                  </a:lnTo>
                  <a:lnTo>
                    <a:pt x="3198" y="100"/>
                  </a:lnTo>
                  <a:lnTo>
                    <a:pt x="3198" y="100"/>
                  </a:lnTo>
                  <a:lnTo>
                    <a:pt x="3200" y="94"/>
                  </a:lnTo>
                  <a:lnTo>
                    <a:pt x="3202" y="91"/>
                  </a:lnTo>
                  <a:lnTo>
                    <a:pt x="3204" y="89"/>
                  </a:lnTo>
                  <a:lnTo>
                    <a:pt x="3200" y="89"/>
                  </a:lnTo>
                  <a:lnTo>
                    <a:pt x="3196" y="89"/>
                  </a:lnTo>
                  <a:lnTo>
                    <a:pt x="3193" y="85"/>
                  </a:lnTo>
                  <a:close/>
                  <a:moveTo>
                    <a:pt x="3922" y="85"/>
                  </a:moveTo>
                  <a:lnTo>
                    <a:pt x="3918" y="89"/>
                  </a:lnTo>
                  <a:lnTo>
                    <a:pt x="3913" y="89"/>
                  </a:lnTo>
                  <a:lnTo>
                    <a:pt x="3909" y="89"/>
                  </a:lnTo>
                  <a:lnTo>
                    <a:pt x="3913" y="91"/>
                  </a:lnTo>
                  <a:lnTo>
                    <a:pt x="3915" y="94"/>
                  </a:lnTo>
                  <a:lnTo>
                    <a:pt x="3915" y="100"/>
                  </a:lnTo>
                  <a:lnTo>
                    <a:pt x="3915" y="100"/>
                  </a:lnTo>
                  <a:lnTo>
                    <a:pt x="3918" y="102"/>
                  </a:lnTo>
                  <a:lnTo>
                    <a:pt x="3922" y="103"/>
                  </a:lnTo>
                  <a:lnTo>
                    <a:pt x="3926" y="102"/>
                  </a:lnTo>
                  <a:lnTo>
                    <a:pt x="3927" y="100"/>
                  </a:lnTo>
                  <a:lnTo>
                    <a:pt x="3927" y="100"/>
                  </a:lnTo>
                  <a:lnTo>
                    <a:pt x="3929" y="94"/>
                  </a:lnTo>
                  <a:lnTo>
                    <a:pt x="3931" y="91"/>
                  </a:lnTo>
                  <a:lnTo>
                    <a:pt x="3933" y="89"/>
                  </a:lnTo>
                  <a:lnTo>
                    <a:pt x="3931" y="89"/>
                  </a:lnTo>
                  <a:lnTo>
                    <a:pt x="3926" y="89"/>
                  </a:lnTo>
                  <a:lnTo>
                    <a:pt x="3922" y="85"/>
                  </a:lnTo>
                  <a:close/>
                  <a:moveTo>
                    <a:pt x="3707" y="85"/>
                  </a:moveTo>
                  <a:lnTo>
                    <a:pt x="3703" y="89"/>
                  </a:lnTo>
                  <a:lnTo>
                    <a:pt x="3698" y="89"/>
                  </a:lnTo>
                  <a:lnTo>
                    <a:pt x="3696" y="89"/>
                  </a:lnTo>
                  <a:lnTo>
                    <a:pt x="3698" y="91"/>
                  </a:lnTo>
                  <a:lnTo>
                    <a:pt x="3700" y="94"/>
                  </a:lnTo>
                  <a:lnTo>
                    <a:pt x="3702" y="100"/>
                  </a:lnTo>
                  <a:lnTo>
                    <a:pt x="3702" y="100"/>
                  </a:lnTo>
                  <a:lnTo>
                    <a:pt x="3705" y="102"/>
                  </a:lnTo>
                  <a:lnTo>
                    <a:pt x="3707" y="103"/>
                  </a:lnTo>
                  <a:lnTo>
                    <a:pt x="3711" y="102"/>
                  </a:lnTo>
                  <a:lnTo>
                    <a:pt x="3714" y="100"/>
                  </a:lnTo>
                  <a:lnTo>
                    <a:pt x="3714" y="100"/>
                  </a:lnTo>
                  <a:lnTo>
                    <a:pt x="3714" y="94"/>
                  </a:lnTo>
                  <a:lnTo>
                    <a:pt x="3716" y="91"/>
                  </a:lnTo>
                  <a:lnTo>
                    <a:pt x="3720" y="89"/>
                  </a:lnTo>
                  <a:lnTo>
                    <a:pt x="3716" y="89"/>
                  </a:lnTo>
                  <a:lnTo>
                    <a:pt x="3711" y="89"/>
                  </a:lnTo>
                  <a:lnTo>
                    <a:pt x="3707" y="85"/>
                  </a:lnTo>
                  <a:close/>
                  <a:moveTo>
                    <a:pt x="3364" y="85"/>
                  </a:moveTo>
                  <a:lnTo>
                    <a:pt x="3360" y="89"/>
                  </a:lnTo>
                  <a:lnTo>
                    <a:pt x="3354" y="89"/>
                  </a:lnTo>
                  <a:lnTo>
                    <a:pt x="3353" y="89"/>
                  </a:lnTo>
                  <a:lnTo>
                    <a:pt x="3354" y="91"/>
                  </a:lnTo>
                  <a:lnTo>
                    <a:pt x="3356" y="94"/>
                  </a:lnTo>
                  <a:lnTo>
                    <a:pt x="3358" y="100"/>
                  </a:lnTo>
                  <a:lnTo>
                    <a:pt x="3358" y="100"/>
                  </a:lnTo>
                  <a:lnTo>
                    <a:pt x="3360" y="102"/>
                  </a:lnTo>
                  <a:lnTo>
                    <a:pt x="3364" y="103"/>
                  </a:lnTo>
                  <a:lnTo>
                    <a:pt x="3367" y="102"/>
                  </a:lnTo>
                  <a:lnTo>
                    <a:pt x="3371" y="100"/>
                  </a:lnTo>
                  <a:lnTo>
                    <a:pt x="3371" y="100"/>
                  </a:lnTo>
                  <a:lnTo>
                    <a:pt x="3371" y="94"/>
                  </a:lnTo>
                  <a:lnTo>
                    <a:pt x="3373" y="91"/>
                  </a:lnTo>
                  <a:lnTo>
                    <a:pt x="3376" y="89"/>
                  </a:lnTo>
                  <a:lnTo>
                    <a:pt x="3373" y="89"/>
                  </a:lnTo>
                  <a:lnTo>
                    <a:pt x="3367" y="89"/>
                  </a:lnTo>
                  <a:lnTo>
                    <a:pt x="3364" y="85"/>
                  </a:lnTo>
                  <a:close/>
                  <a:moveTo>
                    <a:pt x="4006" y="85"/>
                  </a:moveTo>
                  <a:lnTo>
                    <a:pt x="4003" y="89"/>
                  </a:lnTo>
                  <a:lnTo>
                    <a:pt x="3999" y="89"/>
                  </a:lnTo>
                  <a:lnTo>
                    <a:pt x="3995" y="89"/>
                  </a:lnTo>
                  <a:lnTo>
                    <a:pt x="3997" y="91"/>
                  </a:lnTo>
                  <a:lnTo>
                    <a:pt x="4001" y="94"/>
                  </a:lnTo>
                  <a:lnTo>
                    <a:pt x="4001" y="100"/>
                  </a:lnTo>
                  <a:lnTo>
                    <a:pt x="4001" y="100"/>
                  </a:lnTo>
                  <a:lnTo>
                    <a:pt x="4005" y="102"/>
                  </a:lnTo>
                  <a:lnTo>
                    <a:pt x="4006" y="103"/>
                  </a:lnTo>
                  <a:lnTo>
                    <a:pt x="4010" y="102"/>
                  </a:lnTo>
                  <a:lnTo>
                    <a:pt x="4014" y="100"/>
                  </a:lnTo>
                  <a:lnTo>
                    <a:pt x="4014" y="100"/>
                  </a:lnTo>
                  <a:lnTo>
                    <a:pt x="4014" y="94"/>
                  </a:lnTo>
                  <a:lnTo>
                    <a:pt x="4016" y="91"/>
                  </a:lnTo>
                  <a:lnTo>
                    <a:pt x="4019" y="89"/>
                  </a:lnTo>
                  <a:lnTo>
                    <a:pt x="4016" y="89"/>
                  </a:lnTo>
                  <a:lnTo>
                    <a:pt x="4012" y="89"/>
                  </a:lnTo>
                  <a:lnTo>
                    <a:pt x="4006" y="85"/>
                  </a:lnTo>
                  <a:close/>
                  <a:moveTo>
                    <a:pt x="3793" y="85"/>
                  </a:moveTo>
                  <a:lnTo>
                    <a:pt x="3788" y="89"/>
                  </a:lnTo>
                  <a:lnTo>
                    <a:pt x="3784" y="89"/>
                  </a:lnTo>
                  <a:lnTo>
                    <a:pt x="3781" y="89"/>
                  </a:lnTo>
                  <a:lnTo>
                    <a:pt x="3784" y="91"/>
                  </a:lnTo>
                  <a:lnTo>
                    <a:pt x="3786" y="94"/>
                  </a:lnTo>
                  <a:lnTo>
                    <a:pt x="3786" y="100"/>
                  </a:lnTo>
                  <a:lnTo>
                    <a:pt x="3786" y="100"/>
                  </a:lnTo>
                  <a:lnTo>
                    <a:pt x="3790" y="102"/>
                  </a:lnTo>
                  <a:lnTo>
                    <a:pt x="3793" y="103"/>
                  </a:lnTo>
                  <a:lnTo>
                    <a:pt x="3795" y="102"/>
                  </a:lnTo>
                  <a:lnTo>
                    <a:pt x="3799" y="100"/>
                  </a:lnTo>
                  <a:lnTo>
                    <a:pt x="3799" y="100"/>
                  </a:lnTo>
                  <a:lnTo>
                    <a:pt x="3801" y="94"/>
                  </a:lnTo>
                  <a:lnTo>
                    <a:pt x="3803" y="91"/>
                  </a:lnTo>
                  <a:lnTo>
                    <a:pt x="3804" y="89"/>
                  </a:lnTo>
                  <a:lnTo>
                    <a:pt x="3803" y="89"/>
                  </a:lnTo>
                  <a:lnTo>
                    <a:pt x="3797" y="89"/>
                  </a:lnTo>
                  <a:lnTo>
                    <a:pt x="3793" y="85"/>
                  </a:lnTo>
                  <a:close/>
                  <a:moveTo>
                    <a:pt x="3578" y="85"/>
                  </a:moveTo>
                  <a:lnTo>
                    <a:pt x="3575" y="89"/>
                  </a:lnTo>
                  <a:lnTo>
                    <a:pt x="3569" y="89"/>
                  </a:lnTo>
                  <a:lnTo>
                    <a:pt x="3567" y="89"/>
                  </a:lnTo>
                  <a:lnTo>
                    <a:pt x="3569" y="91"/>
                  </a:lnTo>
                  <a:lnTo>
                    <a:pt x="3571" y="94"/>
                  </a:lnTo>
                  <a:lnTo>
                    <a:pt x="3573" y="100"/>
                  </a:lnTo>
                  <a:lnTo>
                    <a:pt x="3573" y="100"/>
                  </a:lnTo>
                  <a:lnTo>
                    <a:pt x="3575" y="102"/>
                  </a:lnTo>
                  <a:lnTo>
                    <a:pt x="3578" y="103"/>
                  </a:lnTo>
                  <a:lnTo>
                    <a:pt x="3582" y="102"/>
                  </a:lnTo>
                  <a:lnTo>
                    <a:pt x="3586" y="100"/>
                  </a:lnTo>
                  <a:lnTo>
                    <a:pt x="3586" y="100"/>
                  </a:lnTo>
                  <a:lnTo>
                    <a:pt x="3586" y="94"/>
                  </a:lnTo>
                  <a:lnTo>
                    <a:pt x="3588" y="91"/>
                  </a:lnTo>
                  <a:lnTo>
                    <a:pt x="3591" y="89"/>
                  </a:lnTo>
                  <a:lnTo>
                    <a:pt x="3588" y="89"/>
                  </a:lnTo>
                  <a:lnTo>
                    <a:pt x="3582" y="89"/>
                  </a:lnTo>
                  <a:lnTo>
                    <a:pt x="3578" y="85"/>
                  </a:lnTo>
                  <a:close/>
                  <a:moveTo>
                    <a:pt x="3450" y="85"/>
                  </a:moveTo>
                  <a:lnTo>
                    <a:pt x="3444" y="89"/>
                  </a:lnTo>
                  <a:lnTo>
                    <a:pt x="3441" y="89"/>
                  </a:lnTo>
                  <a:lnTo>
                    <a:pt x="3437" y="89"/>
                  </a:lnTo>
                  <a:lnTo>
                    <a:pt x="3441" y="91"/>
                  </a:lnTo>
                  <a:lnTo>
                    <a:pt x="3443" y="94"/>
                  </a:lnTo>
                  <a:lnTo>
                    <a:pt x="3443" y="100"/>
                  </a:lnTo>
                  <a:lnTo>
                    <a:pt x="3443" y="100"/>
                  </a:lnTo>
                  <a:lnTo>
                    <a:pt x="3446" y="102"/>
                  </a:lnTo>
                  <a:lnTo>
                    <a:pt x="3450" y="103"/>
                  </a:lnTo>
                  <a:lnTo>
                    <a:pt x="3452" y="102"/>
                  </a:lnTo>
                  <a:lnTo>
                    <a:pt x="3455" y="100"/>
                  </a:lnTo>
                  <a:lnTo>
                    <a:pt x="3455" y="100"/>
                  </a:lnTo>
                  <a:lnTo>
                    <a:pt x="3457" y="94"/>
                  </a:lnTo>
                  <a:lnTo>
                    <a:pt x="3459" y="91"/>
                  </a:lnTo>
                  <a:lnTo>
                    <a:pt x="3461" y="89"/>
                  </a:lnTo>
                  <a:lnTo>
                    <a:pt x="3457" y="89"/>
                  </a:lnTo>
                  <a:lnTo>
                    <a:pt x="3454" y="89"/>
                  </a:lnTo>
                  <a:lnTo>
                    <a:pt x="3450" y="85"/>
                  </a:lnTo>
                  <a:close/>
                  <a:moveTo>
                    <a:pt x="3235" y="85"/>
                  </a:moveTo>
                  <a:lnTo>
                    <a:pt x="3231" y="89"/>
                  </a:lnTo>
                  <a:lnTo>
                    <a:pt x="3226" y="89"/>
                  </a:lnTo>
                  <a:lnTo>
                    <a:pt x="3224" y="89"/>
                  </a:lnTo>
                  <a:lnTo>
                    <a:pt x="3226" y="91"/>
                  </a:lnTo>
                  <a:lnTo>
                    <a:pt x="3228" y="94"/>
                  </a:lnTo>
                  <a:lnTo>
                    <a:pt x="3229" y="100"/>
                  </a:lnTo>
                  <a:lnTo>
                    <a:pt x="3228" y="100"/>
                  </a:lnTo>
                  <a:lnTo>
                    <a:pt x="3231" y="102"/>
                  </a:lnTo>
                  <a:lnTo>
                    <a:pt x="3235" y="103"/>
                  </a:lnTo>
                  <a:lnTo>
                    <a:pt x="3239" y="102"/>
                  </a:lnTo>
                  <a:lnTo>
                    <a:pt x="3242" y="100"/>
                  </a:lnTo>
                  <a:lnTo>
                    <a:pt x="3242" y="100"/>
                  </a:lnTo>
                  <a:lnTo>
                    <a:pt x="3242" y="94"/>
                  </a:lnTo>
                  <a:lnTo>
                    <a:pt x="3244" y="91"/>
                  </a:lnTo>
                  <a:lnTo>
                    <a:pt x="3248" y="89"/>
                  </a:lnTo>
                  <a:lnTo>
                    <a:pt x="3244" y="89"/>
                  </a:lnTo>
                  <a:lnTo>
                    <a:pt x="3239" y="89"/>
                  </a:lnTo>
                  <a:lnTo>
                    <a:pt x="3235" y="85"/>
                  </a:lnTo>
                  <a:close/>
                  <a:moveTo>
                    <a:pt x="4051" y="85"/>
                  </a:moveTo>
                  <a:lnTo>
                    <a:pt x="4047" y="87"/>
                  </a:lnTo>
                  <a:lnTo>
                    <a:pt x="4041" y="89"/>
                  </a:lnTo>
                  <a:lnTo>
                    <a:pt x="4038" y="89"/>
                  </a:lnTo>
                  <a:lnTo>
                    <a:pt x="4041" y="91"/>
                  </a:lnTo>
                  <a:lnTo>
                    <a:pt x="4043" y="94"/>
                  </a:lnTo>
                  <a:lnTo>
                    <a:pt x="4043" y="100"/>
                  </a:lnTo>
                  <a:lnTo>
                    <a:pt x="4043" y="100"/>
                  </a:lnTo>
                  <a:lnTo>
                    <a:pt x="4047" y="102"/>
                  </a:lnTo>
                  <a:lnTo>
                    <a:pt x="4051" y="103"/>
                  </a:lnTo>
                  <a:lnTo>
                    <a:pt x="4054" y="102"/>
                  </a:lnTo>
                  <a:lnTo>
                    <a:pt x="4058" y="100"/>
                  </a:lnTo>
                  <a:lnTo>
                    <a:pt x="4056" y="100"/>
                  </a:lnTo>
                  <a:lnTo>
                    <a:pt x="4058" y="94"/>
                  </a:lnTo>
                  <a:lnTo>
                    <a:pt x="4060" y="91"/>
                  </a:lnTo>
                  <a:lnTo>
                    <a:pt x="4062" y="89"/>
                  </a:lnTo>
                  <a:lnTo>
                    <a:pt x="4060" y="89"/>
                  </a:lnTo>
                  <a:lnTo>
                    <a:pt x="4054" y="87"/>
                  </a:lnTo>
                  <a:lnTo>
                    <a:pt x="4051" y="85"/>
                  </a:lnTo>
                  <a:close/>
                  <a:moveTo>
                    <a:pt x="3836" y="85"/>
                  </a:moveTo>
                  <a:lnTo>
                    <a:pt x="3832" y="87"/>
                  </a:lnTo>
                  <a:lnTo>
                    <a:pt x="3826" y="89"/>
                  </a:lnTo>
                  <a:lnTo>
                    <a:pt x="3825" y="89"/>
                  </a:lnTo>
                  <a:lnTo>
                    <a:pt x="3826" y="91"/>
                  </a:lnTo>
                  <a:lnTo>
                    <a:pt x="3828" y="94"/>
                  </a:lnTo>
                  <a:lnTo>
                    <a:pt x="3830" y="100"/>
                  </a:lnTo>
                  <a:lnTo>
                    <a:pt x="3830" y="100"/>
                  </a:lnTo>
                  <a:lnTo>
                    <a:pt x="3832" y="102"/>
                  </a:lnTo>
                  <a:lnTo>
                    <a:pt x="3836" y="103"/>
                  </a:lnTo>
                  <a:lnTo>
                    <a:pt x="3839" y="102"/>
                  </a:lnTo>
                  <a:lnTo>
                    <a:pt x="3843" y="100"/>
                  </a:lnTo>
                  <a:lnTo>
                    <a:pt x="3843" y="100"/>
                  </a:lnTo>
                  <a:lnTo>
                    <a:pt x="3843" y="94"/>
                  </a:lnTo>
                  <a:lnTo>
                    <a:pt x="3845" y="91"/>
                  </a:lnTo>
                  <a:lnTo>
                    <a:pt x="3848" y="89"/>
                  </a:lnTo>
                  <a:lnTo>
                    <a:pt x="3845" y="89"/>
                  </a:lnTo>
                  <a:lnTo>
                    <a:pt x="3839" y="87"/>
                  </a:lnTo>
                  <a:lnTo>
                    <a:pt x="3836" y="85"/>
                  </a:lnTo>
                  <a:close/>
                  <a:moveTo>
                    <a:pt x="3623" y="85"/>
                  </a:moveTo>
                  <a:lnTo>
                    <a:pt x="3617" y="87"/>
                  </a:lnTo>
                  <a:lnTo>
                    <a:pt x="3613" y="89"/>
                  </a:lnTo>
                  <a:lnTo>
                    <a:pt x="3610" y="89"/>
                  </a:lnTo>
                  <a:lnTo>
                    <a:pt x="3613" y="91"/>
                  </a:lnTo>
                  <a:lnTo>
                    <a:pt x="3615" y="94"/>
                  </a:lnTo>
                  <a:lnTo>
                    <a:pt x="3615" y="100"/>
                  </a:lnTo>
                  <a:lnTo>
                    <a:pt x="3615" y="100"/>
                  </a:lnTo>
                  <a:lnTo>
                    <a:pt x="3619" y="102"/>
                  </a:lnTo>
                  <a:lnTo>
                    <a:pt x="3623" y="103"/>
                  </a:lnTo>
                  <a:lnTo>
                    <a:pt x="3624" y="102"/>
                  </a:lnTo>
                  <a:lnTo>
                    <a:pt x="3628" y="100"/>
                  </a:lnTo>
                  <a:lnTo>
                    <a:pt x="3628" y="100"/>
                  </a:lnTo>
                  <a:lnTo>
                    <a:pt x="3630" y="94"/>
                  </a:lnTo>
                  <a:lnTo>
                    <a:pt x="3632" y="91"/>
                  </a:lnTo>
                  <a:lnTo>
                    <a:pt x="3634" y="89"/>
                  </a:lnTo>
                  <a:lnTo>
                    <a:pt x="3632" y="89"/>
                  </a:lnTo>
                  <a:lnTo>
                    <a:pt x="3626" y="87"/>
                  </a:lnTo>
                  <a:lnTo>
                    <a:pt x="3623" y="85"/>
                  </a:lnTo>
                  <a:close/>
                  <a:moveTo>
                    <a:pt x="3277" y="85"/>
                  </a:moveTo>
                  <a:lnTo>
                    <a:pt x="3274" y="87"/>
                  </a:lnTo>
                  <a:lnTo>
                    <a:pt x="3270" y="89"/>
                  </a:lnTo>
                  <a:lnTo>
                    <a:pt x="3266" y="89"/>
                  </a:lnTo>
                  <a:lnTo>
                    <a:pt x="3268" y="91"/>
                  </a:lnTo>
                  <a:lnTo>
                    <a:pt x="3272" y="94"/>
                  </a:lnTo>
                  <a:lnTo>
                    <a:pt x="3272" y="100"/>
                  </a:lnTo>
                  <a:lnTo>
                    <a:pt x="3272" y="100"/>
                  </a:lnTo>
                  <a:lnTo>
                    <a:pt x="3275" y="102"/>
                  </a:lnTo>
                  <a:lnTo>
                    <a:pt x="3277" y="103"/>
                  </a:lnTo>
                  <a:lnTo>
                    <a:pt x="3281" y="102"/>
                  </a:lnTo>
                  <a:lnTo>
                    <a:pt x="3285" y="100"/>
                  </a:lnTo>
                  <a:lnTo>
                    <a:pt x="3285" y="100"/>
                  </a:lnTo>
                  <a:lnTo>
                    <a:pt x="3285" y="94"/>
                  </a:lnTo>
                  <a:lnTo>
                    <a:pt x="3288" y="91"/>
                  </a:lnTo>
                  <a:lnTo>
                    <a:pt x="3290" y="89"/>
                  </a:lnTo>
                  <a:lnTo>
                    <a:pt x="3286" y="89"/>
                  </a:lnTo>
                  <a:lnTo>
                    <a:pt x="3283" y="87"/>
                  </a:lnTo>
                  <a:lnTo>
                    <a:pt x="3277" y="85"/>
                  </a:lnTo>
                  <a:close/>
                  <a:moveTo>
                    <a:pt x="3492" y="85"/>
                  </a:moveTo>
                  <a:lnTo>
                    <a:pt x="3488" y="87"/>
                  </a:lnTo>
                  <a:lnTo>
                    <a:pt x="3483" y="89"/>
                  </a:lnTo>
                  <a:lnTo>
                    <a:pt x="3481" y="89"/>
                  </a:lnTo>
                  <a:lnTo>
                    <a:pt x="3483" y="91"/>
                  </a:lnTo>
                  <a:lnTo>
                    <a:pt x="3485" y="94"/>
                  </a:lnTo>
                  <a:lnTo>
                    <a:pt x="3485" y="100"/>
                  </a:lnTo>
                  <a:lnTo>
                    <a:pt x="3485" y="100"/>
                  </a:lnTo>
                  <a:lnTo>
                    <a:pt x="3488" y="102"/>
                  </a:lnTo>
                  <a:lnTo>
                    <a:pt x="3492" y="103"/>
                  </a:lnTo>
                  <a:lnTo>
                    <a:pt x="3496" y="102"/>
                  </a:lnTo>
                  <a:lnTo>
                    <a:pt x="3499" y="100"/>
                  </a:lnTo>
                  <a:lnTo>
                    <a:pt x="3499" y="100"/>
                  </a:lnTo>
                  <a:lnTo>
                    <a:pt x="3501" y="94"/>
                  </a:lnTo>
                  <a:lnTo>
                    <a:pt x="3503" y="91"/>
                  </a:lnTo>
                  <a:lnTo>
                    <a:pt x="3505" y="89"/>
                  </a:lnTo>
                  <a:lnTo>
                    <a:pt x="3501" y="89"/>
                  </a:lnTo>
                  <a:lnTo>
                    <a:pt x="3498" y="87"/>
                  </a:lnTo>
                  <a:lnTo>
                    <a:pt x="3492" y="85"/>
                  </a:lnTo>
                  <a:close/>
                  <a:moveTo>
                    <a:pt x="2401" y="85"/>
                  </a:moveTo>
                  <a:lnTo>
                    <a:pt x="2407" y="85"/>
                  </a:lnTo>
                  <a:lnTo>
                    <a:pt x="2410" y="89"/>
                  </a:lnTo>
                  <a:lnTo>
                    <a:pt x="2414" y="94"/>
                  </a:lnTo>
                  <a:lnTo>
                    <a:pt x="2416" y="100"/>
                  </a:lnTo>
                  <a:lnTo>
                    <a:pt x="2416" y="100"/>
                  </a:lnTo>
                  <a:lnTo>
                    <a:pt x="2419" y="102"/>
                  </a:lnTo>
                  <a:lnTo>
                    <a:pt x="2425" y="105"/>
                  </a:lnTo>
                  <a:lnTo>
                    <a:pt x="2427" y="109"/>
                  </a:lnTo>
                  <a:lnTo>
                    <a:pt x="2429" y="114"/>
                  </a:lnTo>
                  <a:lnTo>
                    <a:pt x="2427" y="120"/>
                  </a:lnTo>
                  <a:lnTo>
                    <a:pt x="2423" y="125"/>
                  </a:lnTo>
                  <a:lnTo>
                    <a:pt x="2419" y="129"/>
                  </a:lnTo>
                  <a:lnTo>
                    <a:pt x="2412" y="129"/>
                  </a:lnTo>
                  <a:lnTo>
                    <a:pt x="2408" y="129"/>
                  </a:lnTo>
                  <a:lnTo>
                    <a:pt x="2403" y="125"/>
                  </a:lnTo>
                  <a:lnTo>
                    <a:pt x="2399" y="122"/>
                  </a:lnTo>
                  <a:lnTo>
                    <a:pt x="2397" y="125"/>
                  </a:lnTo>
                  <a:lnTo>
                    <a:pt x="2392" y="129"/>
                  </a:lnTo>
                  <a:lnTo>
                    <a:pt x="2388" y="129"/>
                  </a:lnTo>
                  <a:lnTo>
                    <a:pt x="2381" y="129"/>
                  </a:lnTo>
                  <a:lnTo>
                    <a:pt x="2377" y="125"/>
                  </a:lnTo>
                  <a:lnTo>
                    <a:pt x="2373" y="120"/>
                  </a:lnTo>
                  <a:lnTo>
                    <a:pt x="2372" y="114"/>
                  </a:lnTo>
                  <a:lnTo>
                    <a:pt x="2373" y="109"/>
                  </a:lnTo>
                  <a:lnTo>
                    <a:pt x="2375" y="105"/>
                  </a:lnTo>
                  <a:lnTo>
                    <a:pt x="2381" y="102"/>
                  </a:lnTo>
                  <a:lnTo>
                    <a:pt x="2386" y="100"/>
                  </a:lnTo>
                  <a:lnTo>
                    <a:pt x="2384" y="100"/>
                  </a:lnTo>
                  <a:lnTo>
                    <a:pt x="2386" y="94"/>
                  </a:lnTo>
                  <a:lnTo>
                    <a:pt x="2390" y="89"/>
                  </a:lnTo>
                  <a:lnTo>
                    <a:pt x="2394" y="85"/>
                  </a:lnTo>
                  <a:lnTo>
                    <a:pt x="2401" y="85"/>
                  </a:lnTo>
                  <a:close/>
                  <a:moveTo>
                    <a:pt x="2230" y="85"/>
                  </a:moveTo>
                  <a:lnTo>
                    <a:pt x="2236" y="85"/>
                  </a:lnTo>
                  <a:lnTo>
                    <a:pt x="2239" y="89"/>
                  </a:lnTo>
                  <a:lnTo>
                    <a:pt x="2243" y="94"/>
                  </a:lnTo>
                  <a:lnTo>
                    <a:pt x="2245" y="100"/>
                  </a:lnTo>
                  <a:lnTo>
                    <a:pt x="2245" y="100"/>
                  </a:lnTo>
                  <a:lnTo>
                    <a:pt x="2249" y="102"/>
                  </a:lnTo>
                  <a:lnTo>
                    <a:pt x="2254" y="105"/>
                  </a:lnTo>
                  <a:lnTo>
                    <a:pt x="2256" y="109"/>
                  </a:lnTo>
                  <a:lnTo>
                    <a:pt x="2258" y="114"/>
                  </a:lnTo>
                  <a:lnTo>
                    <a:pt x="2256" y="120"/>
                  </a:lnTo>
                  <a:lnTo>
                    <a:pt x="2252" y="125"/>
                  </a:lnTo>
                  <a:lnTo>
                    <a:pt x="2249" y="129"/>
                  </a:lnTo>
                  <a:lnTo>
                    <a:pt x="2241" y="129"/>
                  </a:lnTo>
                  <a:lnTo>
                    <a:pt x="2238" y="129"/>
                  </a:lnTo>
                  <a:lnTo>
                    <a:pt x="2232" y="125"/>
                  </a:lnTo>
                  <a:lnTo>
                    <a:pt x="2230" y="122"/>
                  </a:lnTo>
                  <a:lnTo>
                    <a:pt x="2226" y="125"/>
                  </a:lnTo>
                  <a:lnTo>
                    <a:pt x="2223" y="129"/>
                  </a:lnTo>
                  <a:lnTo>
                    <a:pt x="2217" y="129"/>
                  </a:lnTo>
                  <a:lnTo>
                    <a:pt x="2214" y="129"/>
                  </a:lnTo>
                  <a:lnTo>
                    <a:pt x="2210" y="127"/>
                  </a:lnTo>
                  <a:lnTo>
                    <a:pt x="2204" y="131"/>
                  </a:lnTo>
                  <a:lnTo>
                    <a:pt x="2199" y="131"/>
                  </a:lnTo>
                  <a:lnTo>
                    <a:pt x="2199" y="131"/>
                  </a:lnTo>
                  <a:lnTo>
                    <a:pt x="2201" y="136"/>
                  </a:lnTo>
                  <a:lnTo>
                    <a:pt x="2203" y="140"/>
                  </a:lnTo>
                  <a:lnTo>
                    <a:pt x="2203" y="142"/>
                  </a:lnTo>
                  <a:lnTo>
                    <a:pt x="2206" y="144"/>
                  </a:lnTo>
                  <a:lnTo>
                    <a:pt x="2210" y="146"/>
                  </a:lnTo>
                  <a:lnTo>
                    <a:pt x="2214" y="151"/>
                  </a:lnTo>
                  <a:lnTo>
                    <a:pt x="2214" y="157"/>
                  </a:lnTo>
                  <a:lnTo>
                    <a:pt x="2214" y="162"/>
                  </a:lnTo>
                  <a:lnTo>
                    <a:pt x="2210" y="166"/>
                  </a:lnTo>
                  <a:lnTo>
                    <a:pt x="2204" y="170"/>
                  </a:lnTo>
                  <a:lnTo>
                    <a:pt x="2199" y="171"/>
                  </a:lnTo>
                  <a:lnTo>
                    <a:pt x="2195" y="170"/>
                  </a:lnTo>
                  <a:lnTo>
                    <a:pt x="2190" y="168"/>
                  </a:lnTo>
                  <a:lnTo>
                    <a:pt x="2186" y="164"/>
                  </a:lnTo>
                  <a:lnTo>
                    <a:pt x="2184" y="168"/>
                  </a:lnTo>
                  <a:lnTo>
                    <a:pt x="2179" y="170"/>
                  </a:lnTo>
                  <a:lnTo>
                    <a:pt x="2175" y="171"/>
                  </a:lnTo>
                  <a:lnTo>
                    <a:pt x="2170" y="170"/>
                  </a:lnTo>
                  <a:lnTo>
                    <a:pt x="2166" y="168"/>
                  </a:lnTo>
                  <a:lnTo>
                    <a:pt x="2162" y="170"/>
                  </a:lnTo>
                  <a:lnTo>
                    <a:pt x="2157" y="171"/>
                  </a:lnTo>
                  <a:lnTo>
                    <a:pt x="2151" y="170"/>
                  </a:lnTo>
                  <a:lnTo>
                    <a:pt x="2147" y="168"/>
                  </a:lnTo>
                  <a:lnTo>
                    <a:pt x="2144" y="164"/>
                  </a:lnTo>
                  <a:lnTo>
                    <a:pt x="2140" y="168"/>
                  </a:lnTo>
                  <a:lnTo>
                    <a:pt x="2136" y="170"/>
                  </a:lnTo>
                  <a:lnTo>
                    <a:pt x="2131" y="171"/>
                  </a:lnTo>
                  <a:lnTo>
                    <a:pt x="2127" y="170"/>
                  </a:lnTo>
                  <a:lnTo>
                    <a:pt x="2124" y="168"/>
                  </a:lnTo>
                  <a:lnTo>
                    <a:pt x="2118" y="170"/>
                  </a:lnTo>
                  <a:lnTo>
                    <a:pt x="2114" y="171"/>
                  </a:lnTo>
                  <a:lnTo>
                    <a:pt x="2109" y="170"/>
                  </a:lnTo>
                  <a:lnTo>
                    <a:pt x="2105" y="168"/>
                  </a:lnTo>
                  <a:lnTo>
                    <a:pt x="2102" y="164"/>
                  </a:lnTo>
                  <a:lnTo>
                    <a:pt x="2098" y="168"/>
                  </a:lnTo>
                  <a:lnTo>
                    <a:pt x="2094" y="170"/>
                  </a:lnTo>
                  <a:lnTo>
                    <a:pt x="2089" y="171"/>
                  </a:lnTo>
                  <a:lnTo>
                    <a:pt x="2083" y="170"/>
                  </a:lnTo>
                  <a:lnTo>
                    <a:pt x="2078" y="166"/>
                  </a:lnTo>
                  <a:lnTo>
                    <a:pt x="2076" y="162"/>
                  </a:lnTo>
                  <a:lnTo>
                    <a:pt x="2074" y="157"/>
                  </a:lnTo>
                  <a:lnTo>
                    <a:pt x="2074" y="151"/>
                  </a:lnTo>
                  <a:lnTo>
                    <a:pt x="2078" y="146"/>
                  </a:lnTo>
                  <a:lnTo>
                    <a:pt x="2081" y="144"/>
                  </a:lnTo>
                  <a:lnTo>
                    <a:pt x="2087" y="142"/>
                  </a:lnTo>
                  <a:lnTo>
                    <a:pt x="2087" y="140"/>
                  </a:lnTo>
                  <a:lnTo>
                    <a:pt x="2087" y="136"/>
                  </a:lnTo>
                  <a:lnTo>
                    <a:pt x="2091" y="131"/>
                  </a:lnTo>
                  <a:lnTo>
                    <a:pt x="2089" y="131"/>
                  </a:lnTo>
                  <a:lnTo>
                    <a:pt x="2085" y="131"/>
                  </a:lnTo>
                  <a:lnTo>
                    <a:pt x="2081" y="129"/>
                  </a:lnTo>
                  <a:lnTo>
                    <a:pt x="2078" y="131"/>
                  </a:lnTo>
                  <a:lnTo>
                    <a:pt x="2074" y="131"/>
                  </a:lnTo>
                  <a:lnTo>
                    <a:pt x="2070" y="131"/>
                  </a:lnTo>
                  <a:lnTo>
                    <a:pt x="2065" y="127"/>
                  </a:lnTo>
                  <a:lnTo>
                    <a:pt x="2063" y="124"/>
                  </a:lnTo>
                  <a:lnTo>
                    <a:pt x="2059" y="127"/>
                  </a:lnTo>
                  <a:lnTo>
                    <a:pt x="2054" y="131"/>
                  </a:lnTo>
                  <a:lnTo>
                    <a:pt x="2050" y="131"/>
                  </a:lnTo>
                  <a:lnTo>
                    <a:pt x="2045" y="131"/>
                  </a:lnTo>
                  <a:lnTo>
                    <a:pt x="2039" y="127"/>
                  </a:lnTo>
                  <a:lnTo>
                    <a:pt x="2035" y="122"/>
                  </a:lnTo>
                  <a:lnTo>
                    <a:pt x="2035" y="116"/>
                  </a:lnTo>
                  <a:lnTo>
                    <a:pt x="2035" y="111"/>
                  </a:lnTo>
                  <a:lnTo>
                    <a:pt x="2039" y="107"/>
                  </a:lnTo>
                  <a:lnTo>
                    <a:pt x="2043" y="103"/>
                  </a:lnTo>
                  <a:lnTo>
                    <a:pt x="2048" y="102"/>
                  </a:lnTo>
                  <a:lnTo>
                    <a:pt x="2046" y="102"/>
                  </a:lnTo>
                  <a:lnTo>
                    <a:pt x="2048" y="96"/>
                  </a:lnTo>
                  <a:lnTo>
                    <a:pt x="2052" y="91"/>
                  </a:lnTo>
                  <a:lnTo>
                    <a:pt x="2056" y="87"/>
                  </a:lnTo>
                  <a:lnTo>
                    <a:pt x="2063" y="87"/>
                  </a:lnTo>
                  <a:lnTo>
                    <a:pt x="2069" y="87"/>
                  </a:lnTo>
                  <a:lnTo>
                    <a:pt x="2072" y="91"/>
                  </a:lnTo>
                  <a:lnTo>
                    <a:pt x="2076" y="96"/>
                  </a:lnTo>
                  <a:lnTo>
                    <a:pt x="2078" y="102"/>
                  </a:lnTo>
                  <a:lnTo>
                    <a:pt x="2078" y="102"/>
                  </a:lnTo>
                  <a:lnTo>
                    <a:pt x="2081" y="103"/>
                  </a:lnTo>
                  <a:lnTo>
                    <a:pt x="2087" y="102"/>
                  </a:lnTo>
                  <a:lnTo>
                    <a:pt x="2087" y="102"/>
                  </a:lnTo>
                  <a:lnTo>
                    <a:pt x="2089" y="96"/>
                  </a:lnTo>
                  <a:lnTo>
                    <a:pt x="2091" y="91"/>
                  </a:lnTo>
                  <a:lnTo>
                    <a:pt x="2096" y="87"/>
                  </a:lnTo>
                  <a:lnTo>
                    <a:pt x="2102" y="87"/>
                  </a:lnTo>
                  <a:lnTo>
                    <a:pt x="2107" y="87"/>
                  </a:lnTo>
                  <a:lnTo>
                    <a:pt x="2113" y="91"/>
                  </a:lnTo>
                  <a:lnTo>
                    <a:pt x="2116" y="96"/>
                  </a:lnTo>
                  <a:lnTo>
                    <a:pt x="2116" y="102"/>
                  </a:lnTo>
                  <a:lnTo>
                    <a:pt x="2116" y="102"/>
                  </a:lnTo>
                  <a:lnTo>
                    <a:pt x="2120" y="103"/>
                  </a:lnTo>
                  <a:lnTo>
                    <a:pt x="2124" y="105"/>
                  </a:lnTo>
                  <a:lnTo>
                    <a:pt x="2125" y="103"/>
                  </a:lnTo>
                  <a:lnTo>
                    <a:pt x="2129" y="102"/>
                  </a:lnTo>
                  <a:lnTo>
                    <a:pt x="2129" y="102"/>
                  </a:lnTo>
                  <a:lnTo>
                    <a:pt x="2131" y="96"/>
                  </a:lnTo>
                  <a:lnTo>
                    <a:pt x="2133" y="91"/>
                  </a:lnTo>
                  <a:lnTo>
                    <a:pt x="2138" y="87"/>
                  </a:lnTo>
                  <a:lnTo>
                    <a:pt x="2144" y="87"/>
                  </a:lnTo>
                  <a:lnTo>
                    <a:pt x="2149" y="87"/>
                  </a:lnTo>
                  <a:lnTo>
                    <a:pt x="2155" y="91"/>
                  </a:lnTo>
                  <a:lnTo>
                    <a:pt x="2159" y="96"/>
                  </a:lnTo>
                  <a:lnTo>
                    <a:pt x="2159" y="102"/>
                  </a:lnTo>
                  <a:lnTo>
                    <a:pt x="2159" y="102"/>
                  </a:lnTo>
                  <a:lnTo>
                    <a:pt x="2162" y="103"/>
                  </a:lnTo>
                  <a:lnTo>
                    <a:pt x="2166" y="105"/>
                  </a:lnTo>
                  <a:lnTo>
                    <a:pt x="2170" y="103"/>
                  </a:lnTo>
                  <a:lnTo>
                    <a:pt x="2171" y="102"/>
                  </a:lnTo>
                  <a:lnTo>
                    <a:pt x="2171" y="102"/>
                  </a:lnTo>
                  <a:lnTo>
                    <a:pt x="2173" y="96"/>
                  </a:lnTo>
                  <a:lnTo>
                    <a:pt x="2177" y="91"/>
                  </a:lnTo>
                  <a:lnTo>
                    <a:pt x="2181" y="87"/>
                  </a:lnTo>
                  <a:lnTo>
                    <a:pt x="2188" y="87"/>
                  </a:lnTo>
                  <a:lnTo>
                    <a:pt x="2193" y="87"/>
                  </a:lnTo>
                  <a:lnTo>
                    <a:pt x="2197" y="91"/>
                  </a:lnTo>
                  <a:lnTo>
                    <a:pt x="2201" y="96"/>
                  </a:lnTo>
                  <a:lnTo>
                    <a:pt x="2203" y="102"/>
                  </a:lnTo>
                  <a:lnTo>
                    <a:pt x="2203" y="102"/>
                  </a:lnTo>
                  <a:lnTo>
                    <a:pt x="2206" y="103"/>
                  </a:lnTo>
                  <a:lnTo>
                    <a:pt x="2210" y="102"/>
                  </a:lnTo>
                  <a:lnTo>
                    <a:pt x="2215" y="100"/>
                  </a:lnTo>
                  <a:lnTo>
                    <a:pt x="2215" y="100"/>
                  </a:lnTo>
                  <a:lnTo>
                    <a:pt x="2215" y="94"/>
                  </a:lnTo>
                  <a:lnTo>
                    <a:pt x="2219" y="89"/>
                  </a:lnTo>
                  <a:lnTo>
                    <a:pt x="2223" y="85"/>
                  </a:lnTo>
                  <a:lnTo>
                    <a:pt x="2230" y="85"/>
                  </a:lnTo>
                  <a:close/>
                  <a:moveTo>
                    <a:pt x="2616" y="83"/>
                  </a:moveTo>
                  <a:lnTo>
                    <a:pt x="2621" y="85"/>
                  </a:lnTo>
                  <a:lnTo>
                    <a:pt x="2627" y="87"/>
                  </a:lnTo>
                  <a:lnTo>
                    <a:pt x="2631" y="92"/>
                  </a:lnTo>
                  <a:lnTo>
                    <a:pt x="2631" y="98"/>
                  </a:lnTo>
                  <a:lnTo>
                    <a:pt x="2631" y="100"/>
                  </a:lnTo>
                  <a:lnTo>
                    <a:pt x="2636" y="102"/>
                  </a:lnTo>
                  <a:lnTo>
                    <a:pt x="2640" y="103"/>
                  </a:lnTo>
                  <a:lnTo>
                    <a:pt x="2643" y="109"/>
                  </a:lnTo>
                  <a:lnTo>
                    <a:pt x="2643" y="113"/>
                  </a:lnTo>
                  <a:lnTo>
                    <a:pt x="2643" y="120"/>
                  </a:lnTo>
                  <a:lnTo>
                    <a:pt x="2640" y="124"/>
                  </a:lnTo>
                  <a:lnTo>
                    <a:pt x="2634" y="127"/>
                  </a:lnTo>
                  <a:lnTo>
                    <a:pt x="2629" y="129"/>
                  </a:lnTo>
                  <a:lnTo>
                    <a:pt x="2623" y="127"/>
                  </a:lnTo>
                  <a:lnTo>
                    <a:pt x="2620" y="125"/>
                  </a:lnTo>
                  <a:lnTo>
                    <a:pt x="2616" y="122"/>
                  </a:lnTo>
                  <a:lnTo>
                    <a:pt x="2612" y="125"/>
                  </a:lnTo>
                  <a:lnTo>
                    <a:pt x="2609" y="127"/>
                  </a:lnTo>
                  <a:lnTo>
                    <a:pt x="2603" y="129"/>
                  </a:lnTo>
                  <a:lnTo>
                    <a:pt x="2598" y="127"/>
                  </a:lnTo>
                  <a:lnTo>
                    <a:pt x="2594" y="124"/>
                  </a:lnTo>
                  <a:lnTo>
                    <a:pt x="2590" y="120"/>
                  </a:lnTo>
                  <a:lnTo>
                    <a:pt x="2588" y="113"/>
                  </a:lnTo>
                  <a:lnTo>
                    <a:pt x="2590" y="109"/>
                  </a:lnTo>
                  <a:lnTo>
                    <a:pt x="2592" y="103"/>
                  </a:lnTo>
                  <a:lnTo>
                    <a:pt x="2596" y="100"/>
                  </a:lnTo>
                  <a:lnTo>
                    <a:pt x="2601" y="100"/>
                  </a:lnTo>
                  <a:lnTo>
                    <a:pt x="2601" y="98"/>
                  </a:lnTo>
                  <a:lnTo>
                    <a:pt x="2603" y="92"/>
                  </a:lnTo>
                  <a:lnTo>
                    <a:pt x="2605" y="87"/>
                  </a:lnTo>
                  <a:lnTo>
                    <a:pt x="2610" y="85"/>
                  </a:lnTo>
                  <a:lnTo>
                    <a:pt x="2616" y="83"/>
                  </a:lnTo>
                  <a:close/>
                  <a:moveTo>
                    <a:pt x="2531" y="83"/>
                  </a:moveTo>
                  <a:lnTo>
                    <a:pt x="2537" y="85"/>
                  </a:lnTo>
                  <a:lnTo>
                    <a:pt x="2541" y="87"/>
                  </a:lnTo>
                  <a:lnTo>
                    <a:pt x="2544" y="92"/>
                  </a:lnTo>
                  <a:lnTo>
                    <a:pt x="2546" y="98"/>
                  </a:lnTo>
                  <a:lnTo>
                    <a:pt x="2546" y="100"/>
                  </a:lnTo>
                  <a:lnTo>
                    <a:pt x="2550" y="102"/>
                  </a:lnTo>
                  <a:lnTo>
                    <a:pt x="2555" y="103"/>
                  </a:lnTo>
                  <a:lnTo>
                    <a:pt x="2557" y="109"/>
                  </a:lnTo>
                  <a:lnTo>
                    <a:pt x="2559" y="113"/>
                  </a:lnTo>
                  <a:lnTo>
                    <a:pt x="2557" y="120"/>
                  </a:lnTo>
                  <a:lnTo>
                    <a:pt x="2553" y="124"/>
                  </a:lnTo>
                  <a:lnTo>
                    <a:pt x="2550" y="127"/>
                  </a:lnTo>
                  <a:lnTo>
                    <a:pt x="2542" y="129"/>
                  </a:lnTo>
                  <a:lnTo>
                    <a:pt x="2539" y="127"/>
                  </a:lnTo>
                  <a:lnTo>
                    <a:pt x="2533" y="125"/>
                  </a:lnTo>
                  <a:lnTo>
                    <a:pt x="2531" y="122"/>
                  </a:lnTo>
                  <a:lnTo>
                    <a:pt x="2528" y="125"/>
                  </a:lnTo>
                  <a:lnTo>
                    <a:pt x="2524" y="127"/>
                  </a:lnTo>
                  <a:lnTo>
                    <a:pt x="2519" y="129"/>
                  </a:lnTo>
                  <a:lnTo>
                    <a:pt x="2513" y="127"/>
                  </a:lnTo>
                  <a:lnTo>
                    <a:pt x="2508" y="124"/>
                  </a:lnTo>
                  <a:lnTo>
                    <a:pt x="2504" y="120"/>
                  </a:lnTo>
                  <a:lnTo>
                    <a:pt x="2504" y="113"/>
                  </a:lnTo>
                  <a:lnTo>
                    <a:pt x="2504" y="109"/>
                  </a:lnTo>
                  <a:lnTo>
                    <a:pt x="2508" y="103"/>
                  </a:lnTo>
                  <a:lnTo>
                    <a:pt x="2511" y="100"/>
                  </a:lnTo>
                  <a:lnTo>
                    <a:pt x="2517" y="100"/>
                  </a:lnTo>
                  <a:lnTo>
                    <a:pt x="2517" y="98"/>
                  </a:lnTo>
                  <a:lnTo>
                    <a:pt x="2517" y="92"/>
                  </a:lnTo>
                  <a:lnTo>
                    <a:pt x="2520" y="87"/>
                  </a:lnTo>
                  <a:lnTo>
                    <a:pt x="2526" y="85"/>
                  </a:lnTo>
                  <a:lnTo>
                    <a:pt x="2531" y="83"/>
                  </a:lnTo>
                  <a:close/>
                  <a:moveTo>
                    <a:pt x="3942" y="81"/>
                  </a:moveTo>
                  <a:lnTo>
                    <a:pt x="3940" y="85"/>
                  </a:lnTo>
                  <a:lnTo>
                    <a:pt x="3944" y="85"/>
                  </a:lnTo>
                  <a:lnTo>
                    <a:pt x="3946" y="85"/>
                  </a:lnTo>
                  <a:lnTo>
                    <a:pt x="3942" y="81"/>
                  </a:lnTo>
                  <a:close/>
                  <a:moveTo>
                    <a:pt x="3858" y="81"/>
                  </a:moveTo>
                  <a:lnTo>
                    <a:pt x="3854" y="85"/>
                  </a:lnTo>
                  <a:lnTo>
                    <a:pt x="3858" y="85"/>
                  </a:lnTo>
                  <a:lnTo>
                    <a:pt x="3861" y="85"/>
                  </a:lnTo>
                  <a:lnTo>
                    <a:pt x="3858" y="81"/>
                  </a:lnTo>
                  <a:close/>
                  <a:moveTo>
                    <a:pt x="3556" y="81"/>
                  </a:moveTo>
                  <a:lnTo>
                    <a:pt x="3555" y="85"/>
                  </a:lnTo>
                  <a:lnTo>
                    <a:pt x="3558" y="85"/>
                  </a:lnTo>
                  <a:lnTo>
                    <a:pt x="3560" y="85"/>
                  </a:lnTo>
                  <a:lnTo>
                    <a:pt x="3556" y="81"/>
                  </a:lnTo>
                  <a:close/>
                  <a:moveTo>
                    <a:pt x="3514" y="81"/>
                  </a:moveTo>
                  <a:lnTo>
                    <a:pt x="3512" y="85"/>
                  </a:lnTo>
                  <a:lnTo>
                    <a:pt x="3514" y="85"/>
                  </a:lnTo>
                  <a:lnTo>
                    <a:pt x="3518" y="85"/>
                  </a:lnTo>
                  <a:lnTo>
                    <a:pt x="3514" y="81"/>
                  </a:lnTo>
                  <a:close/>
                  <a:moveTo>
                    <a:pt x="3470" y="81"/>
                  </a:moveTo>
                  <a:lnTo>
                    <a:pt x="3468" y="85"/>
                  </a:lnTo>
                  <a:lnTo>
                    <a:pt x="3470" y="85"/>
                  </a:lnTo>
                  <a:lnTo>
                    <a:pt x="3474" y="85"/>
                  </a:lnTo>
                  <a:lnTo>
                    <a:pt x="3470" y="81"/>
                  </a:lnTo>
                  <a:close/>
                  <a:moveTo>
                    <a:pt x="3213" y="81"/>
                  </a:moveTo>
                  <a:lnTo>
                    <a:pt x="3211" y="85"/>
                  </a:lnTo>
                  <a:lnTo>
                    <a:pt x="3213" y="85"/>
                  </a:lnTo>
                  <a:lnTo>
                    <a:pt x="3217" y="85"/>
                  </a:lnTo>
                  <a:lnTo>
                    <a:pt x="3213" y="81"/>
                  </a:lnTo>
                  <a:close/>
                  <a:moveTo>
                    <a:pt x="4029" y="81"/>
                  </a:moveTo>
                  <a:lnTo>
                    <a:pt x="4025" y="85"/>
                  </a:lnTo>
                  <a:lnTo>
                    <a:pt x="4029" y="85"/>
                  </a:lnTo>
                  <a:lnTo>
                    <a:pt x="4032" y="85"/>
                  </a:lnTo>
                  <a:lnTo>
                    <a:pt x="4029" y="81"/>
                  </a:lnTo>
                  <a:close/>
                  <a:moveTo>
                    <a:pt x="3986" y="81"/>
                  </a:moveTo>
                  <a:lnTo>
                    <a:pt x="3983" y="85"/>
                  </a:lnTo>
                  <a:lnTo>
                    <a:pt x="3986" y="85"/>
                  </a:lnTo>
                  <a:lnTo>
                    <a:pt x="3988" y="85"/>
                  </a:lnTo>
                  <a:lnTo>
                    <a:pt x="3986" y="81"/>
                  </a:lnTo>
                  <a:close/>
                  <a:moveTo>
                    <a:pt x="3900" y="81"/>
                  </a:moveTo>
                  <a:lnTo>
                    <a:pt x="3896" y="85"/>
                  </a:lnTo>
                  <a:lnTo>
                    <a:pt x="3900" y="85"/>
                  </a:lnTo>
                  <a:lnTo>
                    <a:pt x="3904" y="85"/>
                  </a:lnTo>
                  <a:lnTo>
                    <a:pt x="3900" y="81"/>
                  </a:lnTo>
                  <a:close/>
                  <a:moveTo>
                    <a:pt x="3814" y="81"/>
                  </a:moveTo>
                  <a:lnTo>
                    <a:pt x="3812" y="85"/>
                  </a:lnTo>
                  <a:lnTo>
                    <a:pt x="3814" y="85"/>
                  </a:lnTo>
                  <a:lnTo>
                    <a:pt x="3817" y="85"/>
                  </a:lnTo>
                  <a:lnTo>
                    <a:pt x="3814" y="81"/>
                  </a:lnTo>
                  <a:close/>
                  <a:moveTo>
                    <a:pt x="3687" y="81"/>
                  </a:moveTo>
                  <a:lnTo>
                    <a:pt x="3683" y="85"/>
                  </a:lnTo>
                  <a:lnTo>
                    <a:pt x="3687" y="85"/>
                  </a:lnTo>
                  <a:lnTo>
                    <a:pt x="3689" y="85"/>
                  </a:lnTo>
                  <a:lnTo>
                    <a:pt x="3687" y="81"/>
                  </a:lnTo>
                  <a:close/>
                  <a:moveTo>
                    <a:pt x="3643" y="81"/>
                  </a:moveTo>
                  <a:lnTo>
                    <a:pt x="3641" y="85"/>
                  </a:lnTo>
                  <a:lnTo>
                    <a:pt x="3643" y="85"/>
                  </a:lnTo>
                  <a:lnTo>
                    <a:pt x="3646" y="85"/>
                  </a:lnTo>
                  <a:lnTo>
                    <a:pt x="3643" y="81"/>
                  </a:lnTo>
                  <a:close/>
                  <a:moveTo>
                    <a:pt x="3600" y="81"/>
                  </a:moveTo>
                  <a:lnTo>
                    <a:pt x="3597" y="85"/>
                  </a:lnTo>
                  <a:lnTo>
                    <a:pt x="3600" y="85"/>
                  </a:lnTo>
                  <a:lnTo>
                    <a:pt x="3602" y="85"/>
                  </a:lnTo>
                  <a:lnTo>
                    <a:pt x="3600" y="81"/>
                  </a:lnTo>
                  <a:close/>
                  <a:moveTo>
                    <a:pt x="3428" y="81"/>
                  </a:moveTo>
                  <a:lnTo>
                    <a:pt x="3424" y="85"/>
                  </a:lnTo>
                  <a:lnTo>
                    <a:pt x="3428" y="85"/>
                  </a:lnTo>
                  <a:lnTo>
                    <a:pt x="3430" y="85"/>
                  </a:lnTo>
                  <a:lnTo>
                    <a:pt x="3428" y="81"/>
                  </a:lnTo>
                  <a:close/>
                  <a:moveTo>
                    <a:pt x="3386" y="81"/>
                  </a:moveTo>
                  <a:lnTo>
                    <a:pt x="3382" y="85"/>
                  </a:lnTo>
                  <a:lnTo>
                    <a:pt x="3386" y="85"/>
                  </a:lnTo>
                  <a:lnTo>
                    <a:pt x="3387" y="85"/>
                  </a:lnTo>
                  <a:lnTo>
                    <a:pt x="3386" y="81"/>
                  </a:lnTo>
                  <a:close/>
                  <a:moveTo>
                    <a:pt x="3299" y="81"/>
                  </a:moveTo>
                  <a:lnTo>
                    <a:pt x="3297" y="85"/>
                  </a:lnTo>
                  <a:lnTo>
                    <a:pt x="3299" y="85"/>
                  </a:lnTo>
                  <a:lnTo>
                    <a:pt x="3303" y="85"/>
                  </a:lnTo>
                  <a:lnTo>
                    <a:pt x="3299" y="81"/>
                  </a:lnTo>
                  <a:close/>
                  <a:moveTo>
                    <a:pt x="3171" y="81"/>
                  </a:moveTo>
                  <a:lnTo>
                    <a:pt x="3167" y="85"/>
                  </a:lnTo>
                  <a:lnTo>
                    <a:pt x="3171" y="85"/>
                  </a:lnTo>
                  <a:lnTo>
                    <a:pt x="3174" y="85"/>
                  </a:lnTo>
                  <a:lnTo>
                    <a:pt x="3171" y="81"/>
                  </a:lnTo>
                  <a:close/>
                  <a:moveTo>
                    <a:pt x="3130" y="81"/>
                  </a:moveTo>
                  <a:lnTo>
                    <a:pt x="3128" y="85"/>
                  </a:lnTo>
                  <a:lnTo>
                    <a:pt x="3130" y="85"/>
                  </a:lnTo>
                  <a:lnTo>
                    <a:pt x="3134" y="85"/>
                  </a:lnTo>
                  <a:lnTo>
                    <a:pt x="3130" y="81"/>
                  </a:lnTo>
                  <a:close/>
                  <a:moveTo>
                    <a:pt x="4802" y="81"/>
                  </a:moveTo>
                  <a:lnTo>
                    <a:pt x="4807" y="83"/>
                  </a:lnTo>
                  <a:lnTo>
                    <a:pt x="4813" y="85"/>
                  </a:lnTo>
                  <a:lnTo>
                    <a:pt x="4817" y="91"/>
                  </a:lnTo>
                  <a:lnTo>
                    <a:pt x="4817" y="96"/>
                  </a:lnTo>
                  <a:lnTo>
                    <a:pt x="4817" y="98"/>
                  </a:lnTo>
                  <a:lnTo>
                    <a:pt x="4822" y="100"/>
                  </a:lnTo>
                  <a:lnTo>
                    <a:pt x="4826" y="102"/>
                  </a:lnTo>
                  <a:lnTo>
                    <a:pt x="4829" y="107"/>
                  </a:lnTo>
                  <a:lnTo>
                    <a:pt x="4829" y="113"/>
                  </a:lnTo>
                  <a:lnTo>
                    <a:pt x="4828" y="118"/>
                  </a:lnTo>
                  <a:lnTo>
                    <a:pt x="4826" y="122"/>
                  </a:lnTo>
                  <a:lnTo>
                    <a:pt x="4820" y="125"/>
                  </a:lnTo>
                  <a:lnTo>
                    <a:pt x="4815" y="127"/>
                  </a:lnTo>
                  <a:lnTo>
                    <a:pt x="4809" y="125"/>
                  </a:lnTo>
                  <a:lnTo>
                    <a:pt x="4806" y="124"/>
                  </a:lnTo>
                  <a:lnTo>
                    <a:pt x="4802" y="120"/>
                  </a:lnTo>
                  <a:lnTo>
                    <a:pt x="4798" y="124"/>
                  </a:lnTo>
                  <a:lnTo>
                    <a:pt x="4794" y="125"/>
                  </a:lnTo>
                  <a:lnTo>
                    <a:pt x="4789" y="127"/>
                  </a:lnTo>
                  <a:lnTo>
                    <a:pt x="4783" y="125"/>
                  </a:lnTo>
                  <a:lnTo>
                    <a:pt x="4778" y="122"/>
                  </a:lnTo>
                  <a:lnTo>
                    <a:pt x="4776" y="118"/>
                  </a:lnTo>
                  <a:lnTo>
                    <a:pt x="4774" y="113"/>
                  </a:lnTo>
                  <a:lnTo>
                    <a:pt x="4776" y="107"/>
                  </a:lnTo>
                  <a:lnTo>
                    <a:pt x="4778" y="102"/>
                  </a:lnTo>
                  <a:lnTo>
                    <a:pt x="4782" y="100"/>
                  </a:lnTo>
                  <a:lnTo>
                    <a:pt x="4787" y="98"/>
                  </a:lnTo>
                  <a:lnTo>
                    <a:pt x="4787" y="96"/>
                  </a:lnTo>
                  <a:lnTo>
                    <a:pt x="4789" y="91"/>
                  </a:lnTo>
                  <a:lnTo>
                    <a:pt x="4791" y="85"/>
                  </a:lnTo>
                  <a:lnTo>
                    <a:pt x="4796" y="83"/>
                  </a:lnTo>
                  <a:lnTo>
                    <a:pt x="4802" y="81"/>
                  </a:lnTo>
                  <a:close/>
                  <a:moveTo>
                    <a:pt x="4073" y="81"/>
                  </a:moveTo>
                  <a:lnTo>
                    <a:pt x="4069" y="85"/>
                  </a:lnTo>
                  <a:lnTo>
                    <a:pt x="4073" y="85"/>
                  </a:lnTo>
                  <a:lnTo>
                    <a:pt x="4074" y="85"/>
                  </a:lnTo>
                  <a:lnTo>
                    <a:pt x="4073" y="81"/>
                  </a:lnTo>
                  <a:close/>
                  <a:moveTo>
                    <a:pt x="3771" y="81"/>
                  </a:moveTo>
                  <a:lnTo>
                    <a:pt x="3768" y="85"/>
                  </a:lnTo>
                  <a:lnTo>
                    <a:pt x="3771" y="85"/>
                  </a:lnTo>
                  <a:lnTo>
                    <a:pt x="3775" y="85"/>
                  </a:lnTo>
                  <a:lnTo>
                    <a:pt x="3771" y="81"/>
                  </a:lnTo>
                  <a:close/>
                  <a:moveTo>
                    <a:pt x="3729" y="81"/>
                  </a:moveTo>
                  <a:lnTo>
                    <a:pt x="3725" y="85"/>
                  </a:lnTo>
                  <a:lnTo>
                    <a:pt x="3729" y="85"/>
                  </a:lnTo>
                  <a:lnTo>
                    <a:pt x="3731" y="85"/>
                  </a:lnTo>
                  <a:lnTo>
                    <a:pt x="3729" y="81"/>
                  </a:lnTo>
                  <a:close/>
                  <a:moveTo>
                    <a:pt x="3341" y="81"/>
                  </a:moveTo>
                  <a:lnTo>
                    <a:pt x="3340" y="85"/>
                  </a:lnTo>
                  <a:lnTo>
                    <a:pt x="3341" y="85"/>
                  </a:lnTo>
                  <a:lnTo>
                    <a:pt x="3345" y="85"/>
                  </a:lnTo>
                  <a:lnTo>
                    <a:pt x="3341" y="81"/>
                  </a:lnTo>
                  <a:close/>
                  <a:moveTo>
                    <a:pt x="3257" y="81"/>
                  </a:moveTo>
                  <a:lnTo>
                    <a:pt x="3253" y="85"/>
                  </a:lnTo>
                  <a:lnTo>
                    <a:pt x="3257" y="85"/>
                  </a:lnTo>
                  <a:lnTo>
                    <a:pt x="3259" y="85"/>
                  </a:lnTo>
                  <a:lnTo>
                    <a:pt x="3257" y="81"/>
                  </a:lnTo>
                  <a:close/>
                  <a:moveTo>
                    <a:pt x="3088" y="80"/>
                  </a:moveTo>
                  <a:lnTo>
                    <a:pt x="3084" y="83"/>
                  </a:lnTo>
                  <a:lnTo>
                    <a:pt x="3081" y="87"/>
                  </a:lnTo>
                  <a:lnTo>
                    <a:pt x="3075" y="87"/>
                  </a:lnTo>
                  <a:lnTo>
                    <a:pt x="3070" y="87"/>
                  </a:lnTo>
                  <a:lnTo>
                    <a:pt x="3066" y="83"/>
                  </a:lnTo>
                  <a:lnTo>
                    <a:pt x="3062" y="87"/>
                  </a:lnTo>
                  <a:lnTo>
                    <a:pt x="3057" y="87"/>
                  </a:lnTo>
                  <a:lnTo>
                    <a:pt x="3051" y="87"/>
                  </a:lnTo>
                  <a:lnTo>
                    <a:pt x="3057" y="89"/>
                  </a:lnTo>
                  <a:lnTo>
                    <a:pt x="3059" y="94"/>
                  </a:lnTo>
                  <a:lnTo>
                    <a:pt x="3060" y="100"/>
                  </a:lnTo>
                  <a:lnTo>
                    <a:pt x="3060" y="100"/>
                  </a:lnTo>
                  <a:lnTo>
                    <a:pt x="3064" y="102"/>
                  </a:lnTo>
                  <a:lnTo>
                    <a:pt x="3068" y="103"/>
                  </a:lnTo>
                  <a:lnTo>
                    <a:pt x="3073" y="102"/>
                  </a:lnTo>
                  <a:lnTo>
                    <a:pt x="3073" y="102"/>
                  </a:lnTo>
                  <a:lnTo>
                    <a:pt x="3073" y="96"/>
                  </a:lnTo>
                  <a:lnTo>
                    <a:pt x="3077" y="91"/>
                  </a:lnTo>
                  <a:lnTo>
                    <a:pt x="3082" y="87"/>
                  </a:lnTo>
                  <a:lnTo>
                    <a:pt x="3088" y="87"/>
                  </a:lnTo>
                  <a:lnTo>
                    <a:pt x="3094" y="87"/>
                  </a:lnTo>
                  <a:lnTo>
                    <a:pt x="3099" y="91"/>
                  </a:lnTo>
                  <a:lnTo>
                    <a:pt x="3101" y="96"/>
                  </a:lnTo>
                  <a:lnTo>
                    <a:pt x="3103" y="102"/>
                  </a:lnTo>
                  <a:lnTo>
                    <a:pt x="3103" y="102"/>
                  </a:lnTo>
                  <a:lnTo>
                    <a:pt x="3108" y="103"/>
                  </a:lnTo>
                  <a:lnTo>
                    <a:pt x="3112" y="102"/>
                  </a:lnTo>
                  <a:lnTo>
                    <a:pt x="3116" y="100"/>
                  </a:lnTo>
                  <a:lnTo>
                    <a:pt x="3116" y="100"/>
                  </a:lnTo>
                  <a:lnTo>
                    <a:pt x="3116" y="94"/>
                  </a:lnTo>
                  <a:lnTo>
                    <a:pt x="3117" y="91"/>
                  </a:lnTo>
                  <a:lnTo>
                    <a:pt x="3121" y="89"/>
                  </a:lnTo>
                  <a:lnTo>
                    <a:pt x="3117" y="89"/>
                  </a:lnTo>
                  <a:lnTo>
                    <a:pt x="3112" y="87"/>
                  </a:lnTo>
                  <a:lnTo>
                    <a:pt x="3108" y="85"/>
                  </a:lnTo>
                  <a:lnTo>
                    <a:pt x="3105" y="87"/>
                  </a:lnTo>
                  <a:lnTo>
                    <a:pt x="3101" y="87"/>
                  </a:lnTo>
                  <a:lnTo>
                    <a:pt x="3095" y="87"/>
                  </a:lnTo>
                  <a:lnTo>
                    <a:pt x="3092" y="83"/>
                  </a:lnTo>
                  <a:lnTo>
                    <a:pt x="3088" y="80"/>
                  </a:lnTo>
                  <a:close/>
                  <a:moveTo>
                    <a:pt x="3044" y="80"/>
                  </a:moveTo>
                  <a:lnTo>
                    <a:pt x="3042" y="83"/>
                  </a:lnTo>
                  <a:lnTo>
                    <a:pt x="3037" y="87"/>
                  </a:lnTo>
                  <a:lnTo>
                    <a:pt x="3033" y="87"/>
                  </a:lnTo>
                  <a:lnTo>
                    <a:pt x="3027" y="87"/>
                  </a:lnTo>
                  <a:lnTo>
                    <a:pt x="3024" y="85"/>
                  </a:lnTo>
                  <a:lnTo>
                    <a:pt x="3020" y="87"/>
                  </a:lnTo>
                  <a:lnTo>
                    <a:pt x="3015" y="87"/>
                  </a:lnTo>
                  <a:lnTo>
                    <a:pt x="3009" y="87"/>
                  </a:lnTo>
                  <a:lnTo>
                    <a:pt x="3013" y="89"/>
                  </a:lnTo>
                  <a:lnTo>
                    <a:pt x="3016" y="94"/>
                  </a:lnTo>
                  <a:lnTo>
                    <a:pt x="3018" y="100"/>
                  </a:lnTo>
                  <a:lnTo>
                    <a:pt x="3016" y="100"/>
                  </a:lnTo>
                  <a:lnTo>
                    <a:pt x="3020" y="102"/>
                  </a:lnTo>
                  <a:lnTo>
                    <a:pt x="3024" y="103"/>
                  </a:lnTo>
                  <a:lnTo>
                    <a:pt x="3027" y="102"/>
                  </a:lnTo>
                  <a:lnTo>
                    <a:pt x="3031" y="100"/>
                  </a:lnTo>
                  <a:lnTo>
                    <a:pt x="3029" y="100"/>
                  </a:lnTo>
                  <a:lnTo>
                    <a:pt x="3031" y="94"/>
                  </a:lnTo>
                  <a:lnTo>
                    <a:pt x="3035" y="89"/>
                  </a:lnTo>
                  <a:lnTo>
                    <a:pt x="3038" y="85"/>
                  </a:lnTo>
                  <a:lnTo>
                    <a:pt x="3046" y="85"/>
                  </a:lnTo>
                  <a:lnTo>
                    <a:pt x="3051" y="85"/>
                  </a:lnTo>
                  <a:lnTo>
                    <a:pt x="3048" y="83"/>
                  </a:lnTo>
                  <a:lnTo>
                    <a:pt x="3044" y="80"/>
                  </a:lnTo>
                  <a:close/>
                  <a:moveTo>
                    <a:pt x="2124" y="46"/>
                  </a:moveTo>
                  <a:lnTo>
                    <a:pt x="2118" y="48"/>
                  </a:lnTo>
                  <a:lnTo>
                    <a:pt x="2114" y="48"/>
                  </a:lnTo>
                  <a:lnTo>
                    <a:pt x="2116" y="52"/>
                  </a:lnTo>
                  <a:lnTo>
                    <a:pt x="2116" y="56"/>
                  </a:lnTo>
                  <a:lnTo>
                    <a:pt x="2116" y="57"/>
                  </a:lnTo>
                  <a:lnTo>
                    <a:pt x="2120" y="57"/>
                  </a:lnTo>
                  <a:lnTo>
                    <a:pt x="2124" y="59"/>
                  </a:lnTo>
                  <a:lnTo>
                    <a:pt x="2125" y="57"/>
                  </a:lnTo>
                  <a:lnTo>
                    <a:pt x="2129" y="57"/>
                  </a:lnTo>
                  <a:lnTo>
                    <a:pt x="2129" y="56"/>
                  </a:lnTo>
                  <a:lnTo>
                    <a:pt x="2129" y="52"/>
                  </a:lnTo>
                  <a:lnTo>
                    <a:pt x="2131" y="48"/>
                  </a:lnTo>
                  <a:lnTo>
                    <a:pt x="2127" y="48"/>
                  </a:lnTo>
                  <a:lnTo>
                    <a:pt x="2124" y="46"/>
                  </a:lnTo>
                  <a:close/>
                  <a:moveTo>
                    <a:pt x="3024" y="43"/>
                  </a:moveTo>
                  <a:lnTo>
                    <a:pt x="3020" y="46"/>
                  </a:lnTo>
                  <a:lnTo>
                    <a:pt x="3015" y="46"/>
                  </a:lnTo>
                  <a:lnTo>
                    <a:pt x="3013" y="46"/>
                  </a:lnTo>
                  <a:lnTo>
                    <a:pt x="3016" y="50"/>
                  </a:lnTo>
                  <a:lnTo>
                    <a:pt x="3018" y="57"/>
                  </a:lnTo>
                  <a:lnTo>
                    <a:pt x="3016" y="57"/>
                  </a:lnTo>
                  <a:lnTo>
                    <a:pt x="3020" y="59"/>
                  </a:lnTo>
                  <a:lnTo>
                    <a:pt x="3024" y="61"/>
                  </a:lnTo>
                  <a:lnTo>
                    <a:pt x="3027" y="59"/>
                  </a:lnTo>
                  <a:lnTo>
                    <a:pt x="3031" y="57"/>
                  </a:lnTo>
                  <a:lnTo>
                    <a:pt x="3029" y="57"/>
                  </a:lnTo>
                  <a:lnTo>
                    <a:pt x="3031" y="50"/>
                  </a:lnTo>
                  <a:lnTo>
                    <a:pt x="3035" y="46"/>
                  </a:lnTo>
                  <a:lnTo>
                    <a:pt x="3033" y="46"/>
                  </a:lnTo>
                  <a:lnTo>
                    <a:pt x="3027" y="46"/>
                  </a:lnTo>
                  <a:lnTo>
                    <a:pt x="3024" y="43"/>
                  </a:lnTo>
                  <a:close/>
                  <a:moveTo>
                    <a:pt x="3066" y="43"/>
                  </a:moveTo>
                  <a:lnTo>
                    <a:pt x="3062" y="46"/>
                  </a:lnTo>
                  <a:lnTo>
                    <a:pt x="3057" y="46"/>
                  </a:lnTo>
                  <a:lnTo>
                    <a:pt x="3055" y="46"/>
                  </a:lnTo>
                  <a:lnTo>
                    <a:pt x="3059" y="50"/>
                  </a:lnTo>
                  <a:lnTo>
                    <a:pt x="3060" y="57"/>
                  </a:lnTo>
                  <a:lnTo>
                    <a:pt x="3060" y="57"/>
                  </a:lnTo>
                  <a:lnTo>
                    <a:pt x="3064" y="59"/>
                  </a:lnTo>
                  <a:lnTo>
                    <a:pt x="3066" y="61"/>
                  </a:lnTo>
                  <a:lnTo>
                    <a:pt x="3070" y="59"/>
                  </a:lnTo>
                  <a:lnTo>
                    <a:pt x="3073" y="57"/>
                  </a:lnTo>
                  <a:lnTo>
                    <a:pt x="3073" y="57"/>
                  </a:lnTo>
                  <a:lnTo>
                    <a:pt x="3073" y="50"/>
                  </a:lnTo>
                  <a:lnTo>
                    <a:pt x="3077" y="46"/>
                  </a:lnTo>
                  <a:lnTo>
                    <a:pt x="3075" y="46"/>
                  </a:lnTo>
                  <a:lnTo>
                    <a:pt x="3070" y="46"/>
                  </a:lnTo>
                  <a:lnTo>
                    <a:pt x="3066" y="43"/>
                  </a:lnTo>
                  <a:close/>
                  <a:moveTo>
                    <a:pt x="2489" y="43"/>
                  </a:moveTo>
                  <a:lnTo>
                    <a:pt x="2495" y="45"/>
                  </a:lnTo>
                  <a:lnTo>
                    <a:pt x="2498" y="46"/>
                  </a:lnTo>
                  <a:lnTo>
                    <a:pt x="2502" y="52"/>
                  </a:lnTo>
                  <a:lnTo>
                    <a:pt x="2504" y="57"/>
                  </a:lnTo>
                  <a:lnTo>
                    <a:pt x="2504" y="59"/>
                  </a:lnTo>
                  <a:lnTo>
                    <a:pt x="2508" y="61"/>
                  </a:lnTo>
                  <a:lnTo>
                    <a:pt x="2513" y="63"/>
                  </a:lnTo>
                  <a:lnTo>
                    <a:pt x="2515" y="68"/>
                  </a:lnTo>
                  <a:lnTo>
                    <a:pt x="2517" y="74"/>
                  </a:lnTo>
                  <a:lnTo>
                    <a:pt x="2515" y="80"/>
                  </a:lnTo>
                  <a:lnTo>
                    <a:pt x="2511" y="83"/>
                  </a:lnTo>
                  <a:lnTo>
                    <a:pt x="2508" y="87"/>
                  </a:lnTo>
                  <a:lnTo>
                    <a:pt x="2500" y="89"/>
                  </a:lnTo>
                  <a:lnTo>
                    <a:pt x="2497" y="87"/>
                  </a:lnTo>
                  <a:lnTo>
                    <a:pt x="2491" y="85"/>
                  </a:lnTo>
                  <a:lnTo>
                    <a:pt x="2489" y="81"/>
                  </a:lnTo>
                  <a:lnTo>
                    <a:pt x="2485" y="85"/>
                  </a:lnTo>
                  <a:lnTo>
                    <a:pt x="2482" y="87"/>
                  </a:lnTo>
                  <a:lnTo>
                    <a:pt x="2476" y="89"/>
                  </a:lnTo>
                  <a:lnTo>
                    <a:pt x="2471" y="87"/>
                  </a:lnTo>
                  <a:lnTo>
                    <a:pt x="2465" y="83"/>
                  </a:lnTo>
                  <a:lnTo>
                    <a:pt x="2462" y="80"/>
                  </a:lnTo>
                  <a:lnTo>
                    <a:pt x="2462" y="74"/>
                  </a:lnTo>
                  <a:lnTo>
                    <a:pt x="2462" y="68"/>
                  </a:lnTo>
                  <a:lnTo>
                    <a:pt x="2465" y="63"/>
                  </a:lnTo>
                  <a:lnTo>
                    <a:pt x="2469" y="61"/>
                  </a:lnTo>
                  <a:lnTo>
                    <a:pt x="2474" y="59"/>
                  </a:lnTo>
                  <a:lnTo>
                    <a:pt x="2474" y="57"/>
                  </a:lnTo>
                  <a:lnTo>
                    <a:pt x="2474" y="52"/>
                  </a:lnTo>
                  <a:lnTo>
                    <a:pt x="2478" y="46"/>
                  </a:lnTo>
                  <a:lnTo>
                    <a:pt x="2484" y="45"/>
                  </a:lnTo>
                  <a:lnTo>
                    <a:pt x="2489" y="43"/>
                  </a:lnTo>
                  <a:close/>
                  <a:moveTo>
                    <a:pt x="2680" y="41"/>
                  </a:moveTo>
                  <a:lnTo>
                    <a:pt x="2677" y="43"/>
                  </a:lnTo>
                  <a:lnTo>
                    <a:pt x="2673" y="45"/>
                  </a:lnTo>
                  <a:lnTo>
                    <a:pt x="2669" y="43"/>
                  </a:lnTo>
                  <a:lnTo>
                    <a:pt x="2673" y="46"/>
                  </a:lnTo>
                  <a:lnTo>
                    <a:pt x="2675" y="50"/>
                  </a:lnTo>
                  <a:lnTo>
                    <a:pt x="2675" y="54"/>
                  </a:lnTo>
                  <a:lnTo>
                    <a:pt x="2675" y="56"/>
                  </a:lnTo>
                  <a:lnTo>
                    <a:pt x="2678" y="57"/>
                  </a:lnTo>
                  <a:lnTo>
                    <a:pt x="2680" y="57"/>
                  </a:lnTo>
                  <a:lnTo>
                    <a:pt x="2684" y="56"/>
                  </a:lnTo>
                  <a:lnTo>
                    <a:pt x="2688" y="56"/>
                  </a:lnTo>
                  <a:lnTo>
                    <a:pt x="2688" y="54"/>
                  </a:lnTo>
                  <a:lnTo>
                    <a:pt x="2688" y="50"/>
                  </a:lnTo>
                  <a:lnTo>
                    <a:pt x="2689" y="46"/>
                  </a:lnTo>
                  <a:lnTo>
                    <a:pt x="2693" y="43"/>
                  </a:lnTo>
                  <a:lnTo>
                    <a:pt x="2689" y="45"/>
                  </a:lnTo>
                  <a:lnTo>
                    <a:pt x="2686" y="43"/>
                  </a:lnTo>
                  <a:lnTo>
                    <a:pt x="2680" y="41"/>
                  </a:lnTo>
                  <a:close/>
                  <a:moveTo>
                    <a:pt x="2724" y="41"/>
                  </a:moveTo>
                  <a:lnTo>
                    <a:pt x="2719" y="43"/>
                  </a:lnTo>
                  <a:lnTo>
                    <a:pt x="2715" y="45"/>
                  </a:lnTo>
                  <a:lnTo>
                    <a:pt x="2711" y="43"/>
                  </a:lnTo>
                  <a:lnTo>
                    <a:pt x="2715" y="46"/>
                  </a:lnTo>
                  <a:lnTo>
                    <a:pt x="2717" y="50"/>
                  </a:lnTo>
                  <a:lnTo>
                    <a:pt x="2717" y="54"/>
                  </a:lnTo>
                  <a:lnTo>
                    <a:pt x="2717" y="56"/>
                  </a:lnTo>
                  <a:lnTo>
                    <a:pt x="2721" y="57"/>
                  </a:lnTo>
                  <a:lnTo>
                    <a:pt x="2724" y="57"/>
                  </a:lnTo>
                  <a:lnTo>
                    <a:pt x="2726" y="57"/>
                  </a:lnTo>
                  <a:lnTo>
                    <a:pt x="2730" y="56"/>
                  </a:lnTo>
                  <a:lnTo>
                    <a:pt x="2730" y="54"/>
                  </a:lnTo>
                  <a:lnTo>
                    <a:pt x="2730" y="50"/>
                  </a:lnTo>
                  <a:lnTo>
                    <a:pt x="2733" y="46"/>
                  </a:lnTo>
                  <a:lnTo>
                    <a:pt x="2735" y="43"/>
                  </a:lnTo>
                  <a:lnTo>
                    <a:pt x="2732" y="45"/>
                  </a:lnTo>
                  <a:lnTo>
                    <a:pt x="2728" y="43"/>
                  </a:lnTo>
                  <a:lnTo>
                    <a:pt x="2724" y="41"/>
                  </a:lnTo>
                  <a:close/>
                  <a:moveTo>
                    <a:pt x="2638" y="41"/>
                  </a:moveTo>
                  <a:lnTo>
                    <a:pt x="2634" y="43"/>
                  </a:lnTo>
                  <a:lnTo>
                    <a:pt x="2629" y="45"/>
                  </a:lnTo>
                  <a:lnTo>
                    <a:pt x="2625" y="43"/>
                  </a:lnTo>
                  <a:lnTo>
                    <a:pt x="2629" y="46"/>
                  </a:lnTo>
                  <a:lnTo>
                    <a:pt x="2631" y="50"/>
                  </a:lnTo>
                  <a:lnTo>
                    <a:pt x="2631" y="54"/>
                  </a:lnTo>
                  <a:lnTo>
                    <a:pt x="2631" y="56"/>
                  </a:lnTo>
                  <a:lnTo>
                    <a:pt x="2634" y="57"/>
                  </a:lnTo>
                  <a:lnTo>
                    <a:pt x="2638" y="59"/>
                  </a:lnTo>
                  <a:lnTo>
                    <a:pt x="2642" y="57"/>
                  </a:lnTo>
                  <a:lnTo>
                    <a:pt x="2645" y="56"/>
                  </a:lnTo>
                  <a:lnTo>
                    <a:pt x="2645" y="54"/>
                  </a:lnTo>
                  <a:lnTo>
                    <a:pt x="2645" y="50"/>
                  </a:lnTo>
                  <a:lnTo>
                    <a:pt x="2647" y="46"/>
                  </a:lnTo>
                  <a:lnTo>
                    <a:pt x="2651" y="43"/>
                  </a:lnTo>
                  <a:lnTo>
                    <a:pt x="2647" y="45"/>
                  </a:lnTo>
                  <a:lnTo>
                    <a:pt x="2642" y="43"/>
                  </a:lnTo>
                  <a:lnTo>
                    <a:pt x="2638" y="41"/>
                  </a:lnTo>
                  <a:close/>
                  <a:moveTo>
                    <a:pt x="2250" y="39"/>
                  </a:moveTo>
                  <a:lnTo>
                    <a:pt x="2247" y="43"/>
                  </a:lnTo>
                  <a:lnTo>
                    <a:pt x="2241" y="43"/>
                  </a:lnTo>
                  <a:lnTo>
                    <a:pt x="2239" y="43"/>
                  </a:lnTo>
                  <a:lnTo>
                    <a:pt x="2241" y="46"/>
                  </a:lnTo>
                  <a:lnTo>
                    <a:pt x="2243" y="50"/>
                  </a:lnTo>
                  <a:lnTo>
                    <a:pt x="2245" y="54"/>
                  </a:lnTo>
                  <a:lnTo>
                    <a:pt x="2245" y="56"/>
                  </a:lnTo>
                  <a:lnTo>
                    <a:pt x="2249" y="56"/>
                  </a:lnTo>
                  <a:lnTo>
                    <a:pt x="2250" y="57"/>
                  </a:lnTo>
                  <a:lnTo>
                    <a:pt x="2254" y="56"/>
                  </a:lnTo>
                  <a:lnTo>
                    <a:pt x="2258" y="56"/>
                  </a:lnTo>
                  <a:lnTo>
                    <a:pt x="2258" y="54"/>
                  </a:lnTo>
                  <a:lnTo>
                    <a:pt x="2258" y="50"/>
                  </a:lnTo>
                  <a:lnTo>
                    <a:pt x="2260" y="46"/>
                  </a:lnTo>
                  <a:lnTo>
                    <a:pt x="2263" y="43"/>
                  </a:lnTo>
                  <a:lnTo>
                    <a:pt x="2260" y="43"/>
                  </a:lnTo>
                  <a:lnTo>
                    <a:pt x="2256" y="43"/>
                  </a:lnTo>
                  <a:lnTo>
                    <a:pt x="2250" y="39"/>
                  </a:lnTo>
                  <a:close/>
                  <a:moveTo>
                    <a:pt x="2831" y="39"/>
                  </a:moveTo>
                  <a:lnTo>
                    <a:pt x="2836" y="41"/>
                  </a:lnTo>
                  <a:lnTo>
                    <a:pt x="2842" y="45"/>
                  </a:lnTo>
                  <a:lnTo>
                    <a:pt x="2844" y="48"/>
                  </a:lnTo>
                  <a:lnTo>
                    <a:pt x="2846" y="54"/>
                  </a:lnTo>
                  <a:lnTo>
                    <a:pt x="2846" y="56"/>
                  </a:lnTo>
                  <a:lnTo>
                    <a:pt x="2849" y="57"/>
                  </a:lnTo>
                  <a:lnTo>
                    <a:pt x="2853" y="59"/>
                  </a:lnTo>
                  <a:lnTo>
                    <a:pt x="2855" y="57"/>
                  </a:lnTo>
                  <a:lnTo>
                    <a:pt x="2858" y="56"/>
                  </a:lnTo>
                  <a:lnTo>
                    <a:pt x="2858" y="54"/>
                  </a:lnTo>
                  <a:lnTo>
                    <a:pt x="2860" y="48"/>
                  </a:lnTo>
                  <a:lnTo>
                    <a:pt x="2864" y="45"/>
                  </a:lnTo>
                  <a:lnTo>
                    <a:pt x="2868" y="41"/>
                  </a:lnTo>
                  <a:lnTo>
                    <a:pt x="2873" y="39"/>
                  </a:lnTo>
                  <a:lnTo>
                    <a:pt x="2880" y="41"/>
                  </a:lnTo>
                  <a:lnTo>
                    <a:pt x="2884" y="45"/>
                  </a:lnTo>
                  <a:lnTo>
                    <a:pt x="2888" y="48"/>
                  </a:lnTo>
                  <a:lnTo>
                    <a:pt x="2890" y="54"/>
                  </a:lnTo>
                  <a:lnTo>
                    <a:pt x="2888" y="56"/>
                  </a:lnTo>
                  <a:lnTo>
                    <a:pt x="2893" y="57"/>
                  </a:lnTo>
                  <a:lnTo>
                    <a:pt x="2897" y="61"/>
                  </a:lnTo>
                  <a:lnTo>
                    <a:pt x="2901" y="65"/>
                  </a:lnTo>
                  <a:lnTo>
                    <a:pt x="2901" y="70"/>
                  </a:lnTo>
                  <a:lnTo>
                    <a:pt x="2901" y="76"/>
                  </a:lnTo>
                  <a:lnTo>
                    <a:pt x="2897" y="81"/>
                  </a:lnTo>
                  <a:lnTo>
                    <a:pt x="2891" y="83"/>
                  </a:lnTo>
                  <a:lnTo>
                    <a:pt x="2886" y="85"/>
                  </a:lnTo>
                  <a:lnTo>
                    <a:pt x="2880" y="85"/>
                  </a:lnTo>
                  <a:lnTo>
                    <a:pt x="2877" y="81"/>
                  </a:lnTo>
                  <a:lnTo>
                    <a:pt x="2873" y="78"/>
                  </a:lnTo>
                  <a:lnTo>
                    <a:pt x="2871" y="81"/>
                  </a:lnTo>
                  <a:lnTo>
                    <a:pt x="2866" y="85"/>
                  </a:lnTo>
                  <a:lnTo>
                    <a:pt x="2860" y="85"/>
                  </a:lnTo>
                  <a:lnTo>
                    <a:pt x="2857" y="85"/>
                  </a:lnTo>
                  <a:lnTo>
                    <a:pt x="2853" y="81"/>
                  </a:lnTo>
                  <a:lnTo>
                    <a:pt x="2847" y="85"/>
                  </a:lnTo>
                  <a:lnTo>
                    <a:pt x="2844" y="85"/>
                  </a:lnTo>
                  <a:lnTo>
                    <a:pt x="2838" y="85"/>
                  </a:lnTo>
                  <a:lnTo>
                    <a:pt x="2835" y="81"/>
                  </a:lnTo>
                  <a:lnTo>
                    <a:pt x="2831" y="78"/>
                  </a:lnTo>
                  <a:lnTo>
                    <a:pt x="2827" y="81"/>
                  </a:lnTo>
                  <a:lnTo>
                    <a:pt x="2823" y="85"/>
                  </a:lnTo>
                  <a:lnTo>
                    <a:pt x="2818" y="85"/>
                  </a:lnTo>
                  <a:lnTo>
                    <a:pt x="2812" y="83"/>
                  </a:lnTo>
                  <a:lnTo>
                    <a:pt x="2807" y="81"/>
                  </a:lnTo>
                  <a:lnTo>
                    <a:pt x="2803" y="76"/>
                  </a:lnTo>
                  <a:lnTo>
                    <a:pt x="2803" y="70"/>
                  </a:lnTo>
                  <a:lnTo>
                    <a:pt x="2803" y="65"/>
                  </a:lnTo>
                  <a:lnTo>
                    <a:pt x="2807" y="61"/>
                  </a:lnTo>
                  <a:lnTo>
                    <a:pt x="2811" y="57"/>
                  </a:lnTo>
                  <a:lnTo>
                    <a:pt x="2816" y="56"/>
                  </a:lnTo>
                  <a:lnTo>
                    <a:pt x="2816" y="54"/>
                  </a:lnTo>
                  <a:lnTo>
                    <a:pt x="2816" y="48"/>
                  </a:lnTo>
                  <a:lnTo>
                    <a:pt x="2820" y="45"/>
                  </a:lnTo>
                  <a:lnTo>
                    <a:pt x="2825" y="41"/>
                  </a:lnTo>
                  <a:lnTo>
                    <a:pt x="2831" y="39"/>
                  </a:lnTo>
                  <a:close/>
                  <a:moveTo>
                    <a:pt x="3002" y="39"/>
                  </a:moveTo>
                  <a:lnTo>
                    <a:pt x="3000" y="43"/>
                  </a:lnTo>
                  <a:lnTo>
                    <a:pt x="3002" y="41"/>
                  </a:lnTo>
                  <a:lnTo>
                    <a:pt x="3003" y="43"/>
                  </a:lnTo>
                  <a:lnTo>
                    <a:pt x="3002" y="39"/>
                  </a:lnTo>
                  <a:close/>
                  <a:moveTo>
                    <a:pt x="3088" y="39"/>
                  </a:moveTo>
                  <a:lnTo>
                    <a:pt x="3086" y="43"/>
                  </a:lnTo>
                  <a:lnTo>
                    <a:pt x="3088" y="41"/>
                  </a:lnTo>
                  <a:lnTo>
                    <a:pt x="3090" y="43"/>
                  </a:lnTo>
                  <a:lnTo>
                    <a:pt x="3088" y="39"/>
                  </a:lnTo>
                  <a:close/>
                  <a:moveTo>
                    <a:pt x="3044" y="39"/>
                  </a:moveTo>
                  <a:lnTo>
                    <a:pt x="3042" y="43"/>
                  </a:lnTo>
                  <a:lnTo>
                    <a:pt x="3046" y="41"/>
                  </a:lnTo>
                  <a:lnTo>
                    <a:pt x="3048" y="43"/>
                  </a:lnTo>
                  <a:lnTo>
                    <a:pt x="3044" y="39"/>
                  </a:lnTo>
                  <a:close/>
                  <a:moveTo>
                    <a:pt x="6" y="37"/>
                  </a:moveTo>
                  <a:lnTo>
                    <a:pt x="2" y="39"/>
                  </a:lnTo>
                  <a:lnTo>
                    <a:pt x="0" y="43"/>
                  </a:lnTo>
                  <a:lnTo>
                    <a:pt x="4" y="41"/>
                  </a:lnTo>
                  <a:lnTo>
                    <a:pt x="9" y="43"/>
                  </a:lnTo>
                  <a:lnTo>
                    <a:pt x="13" y="46"/>
                  </a:lnTo>
                  <a:lnTo>
                    <a:pt x="17" y="50"/>
                  </a:lnTo>
                  <a:lnTo>
                    <a:pt x="19" y="56"/>
                  </a:lnTo>
                  <a:lnTo>
                    <a:pt x="19" y="57"/>
                  </a:lnTo>
                  <a:lnTo>
                    <a:pt x="22" y="59"/>
                  </a:lnTo>
                  <a:lnTo>
                    <a:pt x="24" y="59"/>
                  </a:lnTo>
                  <a:lnTo>
                    <a:pt x="28" y="57"/>
                  </a:lnTo>
                  <a:lnTo>
                    <a:pt x="31" y="57"/>
                  </a:lnTo>
                  <a:lnTo>
                    <a:pt x="31" y="56"/>
                  </a:lnTo>
                  <a:lnTo>
                    <a:pt x="31" y="52"/>
                  </a:lnTo>
                  <a:lnTo>
                    <a:pt x="35" y="46"/>
                  </a:lnTo>
                  <a:lnTo>
                    <a:pt x="39" y="43"/>
                  </a:lnTo>
                  <a:lnTo>
                    <a:pt x="35" y="45"/>
                  </a:lnTo>
                  <a:lnTo>
                    <a:pt x="30" y="43"/>
                  </a:lnTo>
                  <a:lnTo>
                    <a:pt x="26" y="41"/>
                  </a:lnTo>
                  <a:lnTo>
                    <a:pt x="22" y="43"/>
                  </a:lnTo>
                  <a:lnTo>
                    <a:pt x="19" y="45"/>
                  </a:lnTo>
                  <a:lnTo>
                    <a:pt x="13" y="43"/>
                  </a:lnTo>
                  <a:lnTo>
                    <a:pt x="7" y="41"/>
                  </a:lnTo>
                  <a:lnTo>
                    <a:pt x="6" y="37"/>
                  </a:lnTo>
                  <a:close/>
                  <a:moveTo>
                    <a:pt x="2744" y="37"/>
                  </a:moveTo>
                  <a:lnTo>
                    <a:pt x="2743" y="41"/>
                  </a:lnTo>
                  <a:lnTo>
                    <a:pt x="2744" y="39"/>
                  </a:lnTo>
                  <a:lnTo>
                    <a:pt x="2748" y="41"/>
                  </a:lnTo>
                  <a:lnTo>
                    <a:pt x="2744" y="37"/>
                  </a:lnTo>
                  <a:close/>
                  <a:moveTo>
                    <a:pt x="2702" y="37"/>
                  </a:moveTo>
                  <a:lnTo>
                    <a:pt x="2699" y="41"/>
                  </a:lnTo>
                  <a:lnTo>
                    <a:pt x="2702" y="39"/>
                  </a:lnTo>
                  <a:lnTo>
                    <a:pt x="2704" y="41"/>
                  </a:lnTo>
                  <a:lnTo>
                    <a:pt x="2702" y="37"/>
                  </a:lnTo>
                  <a:close/>
                  <a:moveTo>
                    <a:pt x="2616" y="37"/>
                  </a:moveTo>
                  <a:lnTo>
                    <a:pt x="2612" y="41"/>
                  </a:lnTo>
                  <a:lnTo>
                    <a:pt x="2616" y="39"/>
                  </a:lnTo>
                  <a:lnTo>
                    <a:pt x="2620" y="41"/>
                  </a:lnTo>
                  <a:lnTo>
                    <a:pt x="2616" y="37"/>
                  </a:lnTo>
                  <a:close/>
                  <a:moveTo>
                    <a:pt x="2660" y="37"/>
                  </a:moveTo>
                  <a:lnTo>
                    <a:pt x="2656" y="41"/>
                  </a:lnTo>
                  <a:lnTo>
                    <a:pt x="2660" y="39"/>
                  </a:lnTo>
                  <a:lnTo>
                    <a:pt x="2662" y="41"/>
                  </a:lnTo>
                  <a:lnTo>
                    <a:pt x="2660" y="37"/>
                  </a:lnTo>
                  <a:close/>
                  <a:moveTo>
                    <a:pt x="2272" y="35"/>
                  </a:moveTo>
                  <a:lnTo>
                    <a:pt x="2269" y="39"/>
                  </a:lnTo>
                  <a:lnTo>
                    <a:pt x="2272" y="39"/>
                  </a:lnTo>
                  <a:lnTo>
                    <a:pt x="2276" y="39"/>
                  </a:lnTo>
                  <a:lnTo>
                    <a:pt x="2272" y="35"/>
                  </a:lnTo>
                  <a:close/>
                  <a:moveTo>
                    <a:pt x="2230" y="35"/>
                  </a:moveTo>
                  <a:lnTo>
                    <a:pt x="2226" y="39"/>
                  </a:lnTo>
                  <a:lnTo>
                    <a:pt x="2230" y="39"/>
                  </a:lnTo>
                  <a:lnTo>
                    <a:pt x="2232" y="39"/>
                  </a:lnTo>
                  <a:lnTo>
                    <a:pt x="2230" y="35"/>
                  </a:lnTo>
                  <a:close/>
                  <a:moveTo>
                    <a:pt x="4760" y="0"/>
                  </a:moveTo>
                  <a:lnTo>
                    <a:pt x="4767" y="0"/>
                  </a:lnTo>
                  <a:lnTo>
                    <a:pt x="4771" y="4"/>
                  </a:lnTo>
                  <a:lnTo>
                    <a:pt x="4774" y="10"/>
                  </a:lnTo>
                  <a:lnTo>
                    <a:pt x="4776" y="15"/>
                  </a:lnTo>
                  <a:lnTo>
                    <a:pt x="4776" y="15"/>
                  </a:lnTo>
                  <a:lnTo>
                    <a:pt x="4778" y="17"/>
                  </a:lnTo>
                  <a:lnTo>
                    <a:pt x="4782" y="19"/>
                  </a:lnTo>
                  <a:lnTo>
                    <a:pt x="4783" y="17"/>
                  </a:lnTo>
                  <a:lnTo>
                    <a:pt x="4787" y="15"/>
                  </a:lnTo>
                  <a:lnTo>
                    <a:pt x="4787" y="15"/>
                  </a:lnTo>
                  <a:lnTo>
                    <a:pt x="4789" y="10"/>
                  </a:lnTo>
                  <a:lnTo>
                    <a:pt x="4791" y="4"/>
                  </a:lnTo>
                  <a:lnTo>
                    <a:pt x="4796" y="0"/>
                  </a:lnTo>
                  <a:lnTo>
                    <a:pt x="4802" y="0"/>
                  </a:lnTo>
                  <a:lnTo>
                    <a:pt x="4807" y="0"/>
                  </a:lnTo>
                  <a:lnTo>
                    <a:pt x="4813" y="4"/>
                  </a:lnTo>
                  <a:lnTo>
                    <a:pt x="4817" y="10"/>
                  </a:lnTo>
                  <a:lnTo>
                    <a:pt x="4817" y="15"/>
                  </a:lnTo>
                  <a:lnTo>
                    <a:pt x="4817" y="15"/>
                  </a:lnTo>
                  <a:lnTo>
                    <a:pt x="4822" y="17"/>
                  </a:lnTo>
                  <a:lnTo>
                    <a:pt x="4826" y="21"/>
                  </a:lnTo>
                  <a:lnTo>
                    <a:pt x="4829" y="24"/>
                  </a:lnTo>
                  <a:lnTo>
                    <a:pt x="4829" y="30"/>
                  </a:lnTo>
                  <a:lnTo>
                    <a:pt x="4828" y="35"/>
                  </a:lnTo>
                  <a:lnTo>
                    <a:pt x="4826" y="41"/>
                  </a:lnTo>
                  <a:lnTo>
                    <a:pt x="4820" y="45"/>
                  </a:lnTo>
                  <a:lnTo>
                    <a:pt x="4815" y="45"/>
                  </a:lnTo>
                  <a:lnTo>
                    <a:pt x="4809" y="45"/>
                  </a:lnTo>
                  <a:lnTo>
                    <a:pt x="4806" y="41"/>
                  </a:lnTo>
                  <a:lnTo>
                    <a:pt x="4802" y="37"/>
                  </a:lnTo>
                  <a:lnTo>
                    <a:pt x="4798" y="41"/>
                  </a:lnTo>
                  <a:lnTo>
                    <a:pt x="4794" y="45"/>
                  </a:lnTo>
                  <a:lnTo>
                    <a:pt x="4789" y="45"/>
                  </a:lnTo>
                  <a:lnTo>
                    <a:pt x="4785" y="45"/>
                  </a:lnTo>
                  <a:lnTo>
                    <a:pt x="4782" y="43"/>
                  </a:lnTo>
                  <a:lnTo>
                    <a:pt x="4778" y="45"/>
                  </a:lnTo>
                  <a:lnTo>
                    <a:pt x="4772" y="45"/>
                  </a:lnTo>
                  <a:lnTo>
                    <a:pt x="4769" y="45"/>
                  </a:lnTo>
                  <a:lnTo>
                    <a:pt x="4763" y="41"/>
                  </a:lnTo>
                  <a:lnTo>
                    <a:pt x="4760" y="37"/>
                  </a:lnTo>
                  <a:lnTo>
                    <a:pt x="4758" y="41"/>
                  </a:lnTo>
                  <a:lnTo>
                    <a:pt x="4752" y="45"/>
                  </a:lnTo>
                  <a:lnTo>
                    <a:pt x="4749" y="45"/>
                  </a:lnTo>
                  <a:lnTo>
                    <a:pt x="4741" y="45"/>
                  </a:lnTo>
                  <a:lnTo>
                    <a:pt x="4738" y="41"/>
                  </a:lnTo>
                  <a:lnTo>
                    <a:pt x="4734" y="35"/>
                  </a:lnTo>
                  <a:lnTo>
                    <a:pt x="4732" y="30"/>
                  </a:lnTo>
                  <a:lnTo>
                    <a:pt x="4734" y="24"/>
                  </a:lnTo>
                  <a:lnTo>
                    <a:pt x="4736" y="21"/>
                  </a:lnTo>
                  <a:lnTo>
                    <a:pt x="4741" y="17"/>
                  </a:lnTo>
                  <a:lnTo>
                    <a:pt x="4745" y="15"/>
                  </a:lnTo>
                  <a:lnTo>
                    <a:pt x="4745" y="15"/>
                  </a:lnTo>
                  <a:lnTo>
                    <a:pt x="4747" y="10"/>
                  </a:lnTo>
                  <a:lnTo>
                    <a:pt x="4750" y="4"/>
                  </a:lnTo>
                  <a:lnTo>
                    <a:pt x="4754" y="0"/>
                  </a:lnTo>
                  <a:lnTo>
                    <a:pt x="4760" y="0"/>
                  </a:lnTo>
                  <a:close/>
                  <a:moveTo>
                    <a:pt x="4115" y="0"/>
                  </a:moveTo>
                  <a:lnTo>
                    <a:pt x="4120" y="0"/>
                  </a:lnTo>
                  <a:lnTo>
                    <a:pt x="4126" y="4"/>
                  </a:lnTo>
                  <a:lnTo>
                    <a:pt x="4128" y="10"/>
                  </a:lnTo>
                  <a:lnTo>
                    <a:pt x="4130" y="15"/>
                  </a:lnTo>
                  <a:lnTo>
                    <a:pt x="4130" y="15"/>
                  </a:lnTo>
                  <a:lnTo>
                    <a:pt x="4133" y="17"/>
                  </a:lnTo>
                  <a:lnTo>
                    <a:pt x="4135" y="19"/>
                  </a:lnTo>
                  <a:lnTo>
                    <a:pt x="4139" y="17"/>
                  </a:lnTo>
                  <a:lnTo>
                    <a:pt x="4142" y="15"/>
                  </a:lnTo>
                  <a:lnTo>
                    <a:pt x="4142" y="15"/>
                  </a:lnTo>
                  <a:lnTo>
                    <a:pt x="4144" y="10"/>
                  </a:lnTo>
                  <a:lnTo>
                    <a:pt x="4146" y="4"/>
                  </a:lnTo>
                  <a:lnTo>
                    <a:pt x="4152" y="0"/>
                  </a:lnTo>
                  <a:lnTo>
                    <a:pt x="4157" y="0"/>
                  </a:lnTo>
                  <a:lnTo>
                    <a:pt x="4163" y="0"/>
                  </a:lnTo>
                  <a:lnTo>
                    <a:pt x="4168" y="4"/>
                  </a:lnTo>
                  <a:lnTo>
                    <a:pt x="4172" y="10"/>
                  </a:lnTo>
                  <a:lnTo>
                    <a:pt x="4172" y="15"/>
                  </a:lnTo>
                  <a:lnTo>
                    <a:pt x="4172" y="15"/>
                  </a:lnTo>
                  <a:lnTo>
                    <a:pt x="4175" y="17"/>
                  </a:lnTo>
                  <a:lnTo>
                    <a:pt x="4179" y="19"/>
                  </a:lnTo>
                  <a:lnTo>
                    <a:pt x="4181" y="17"/>
                  </a:lnTo>
                  <a:lnTo>
                    <a:pt x="4185" y="15"/>
                  </a:lnTo>
                  <a:lnTo>
                    <a:pt x="4185" y="15"/>
                  </a:lnTo>
                  <a:lnTo>
                    <a:pt x="4186" y="10"/>
                  </a:lnTo>
                  <a:lnTo>
                    <a:pt x="4190" y="4"/>
                  </a:lnTo>
                  <a:lnTo>
                    <a:pt x="4194" y="0"/>
                  </a:lnTo>
                  <a:lnTo>
                    <a:pt x="4199" y="0"/>
                  </a:lnTo>
                  <a:lnTo>
                    <a:pt x="4207" y="0"/>
                  </a:lnTo>
                  <a:lnTo>
                    <a:pt x="4210" y="4"/>
                  </a:lnTo>
                  <a:lnTo>
                    <a:pt x="4214" y="10"/>
                  </a:lnTo>
                  <a:lnTo>
                    <a:pt x="4216" y="15"/>
                  </a:lnTo>
                  <a:lnTo>
                    <a:pt x="4216" y="15"/>
                  </a:lnTo>
                  <a:lnTo>
                    <a:pt x="4220" y="17"/>
                  </a:lnTo>
                  <a:lnTo>
                    <a:pt x="4223" y="19"/>
                  </a:lnTo>
                  <a:lnTo>
                    <a:pt x="4227" y="17"/>
                  </a:lnTo>
                  <a:lnTo>
                    <a:pt x="4231" y="15"/>
                  </a:lnTo>
                  <a:lnTo>
                    <a:pt x="4231" y="15"/>
                  </a:lnTo>
                  <a:lnTo>
                    <a:pt x="4232" y="10"/>
                  </a:lnTo>
                  <a:lnTo>
                    <a:pt x="4234" y="4"/>
                  </a:lnTo>
                  <a:lnTo>
                    <a:pt x="4240" y="0"/>
                  </a:lnTo>
                  <a:lnTo>
                    <a:pt x="4245" y="0"/>
                  </a:lnTo>
                  <a:lnTo>
                    <a:pt x="4251" y="0"/>
                  </a:lnTo>
                  <a:lnTo>
                    <a:pt x="4256" y="4"/>
                  </a:lnTo>
                  <a:lnTo>
                    <a:pt x="4260" y="10"/>
                  </a:lnTo>
                  <a:lnTo>
                    <a:pt x="4260" y="15"/>
                  </a:lnTo>
                  <a:lnTo>
                    <a:pt x="4260" y="15"/>
                  </a:lnTo>
                  <a:lnTo>
                    <a:pt x="4264" y="17"/>
                  </a:lnTo>
                  <a:lnTo>
                    <a:pt x="4267" y="19"/>
                  </a:lnTo>
                  <a:lnTo>
                    <a:pt x="4269" y="17"/>
                  </a:lnTo>
                  <a:lnTo>
                    <a:pt x="4273" y="15"/>
                  </a:lnTo>
                  <a:lnTo>
                    <a:pt x="4273" y="15"/>
                  </a:lnTo>
                  <a:lnTo>
                    <a:pt x="4275" y="10"/>
                  </a:lnTo>
                  <a:lnTo>
                    <a:pt x="4276" y="4"/>
                  </a:lnTo>
                  <a:lnTo>
                    <a:pt x="4282" y="0"/>
                  </a:lnTo>
                  <a:lnTo>
                    <a:pt x="4288" y="0"/>
                  </a:lnTo>
                  <a:lnTo>
                    <a:pt x="4293" y="0"/>
                  </a:lnTo>
                  <a:lnTo>
                    <a:pt x="4299" y="4"/>
                  </a:lnTo>
                  <a:lnTo>
                    <a:pt x="4302" y="10"/>
                  </a:lnTo>
                  <a:lnTo>
                    <a:pt x="4302" y="15"/>
                  </a:lnTo>
                  <a:lnTo>
                    <a:pt x="4302" y="15"/>
                  </a:lnTo>
                  <a:lnTo>
                    <a:pt x="4306" y="17"/>
                  </a:lnTo>
                  <a:lnTo>
                    <a:pt x="4310" y="19"/>
                  </a:lnTo>
                  <a:lnTo>
                    <a:pt x="4311" y="17"/>
                  </a:lnTo>
                  <a:lnTo>
                    <a:pt x="4315" y="15"/>
                  </a:lnTo>
                  <a:lnTo>
                    <a:pt x="4315" y="15"/>
                  </a:lnTo>
                  <a:lnTo>
                    <a:pt x="4317" y="10"/>
                  </a:lnTo>
                  <a:lnTo>
                    <a:pt x="4321" y="4"/>
                  </a:lnTo>
                  <a:lnTo>
                    <a:pt x="4324" y="0"/>
                  </a:lnTo>
                  <a:lnTo>
                    <a:pt x="4330" y="0"/>
                  </a:lnTo>
                  <a:lnTo>
                    <a:pt x="4337" y="0"/>
                  </a:lnTo>
                  <a:lnTo>
                    <a:pt x="4341" y="4"/>
                  </a:lnTo>
                  <a:lnTo>
                    <a:pt x="4344" y="10"/>
                  </a:lnTo>
                  <a:lnTo>
                    <a:pt x="4346" y="15"/>
                  </a:lnTo>
                  <a:lnTo>
                    <a:pt x="4344" y="15"/>
                  </a:lnTo>
                  <a:lnTo>
                    <a:pt x="4348" y="17"/>
                  </a:lnTo>
                  <a:lnTo>
                    <a:pt x="4352" y="19"/>
                  </a:lnTo>
                  <a:lnTo>
                    <a:pt x="4355" y="17"/>
                  </a:lnTo>
                  <a:lnTo>
                    <a:pt x="4359" y="15"/>
                  </a:lnTo>
                  <a:lnTo>
                    <a:pt x="4359" y="15"/>
                  </a:lnTo>
                  <a:lnTo>
                    <a:pt x="4359" y="10"/>
                  </a:lnTo>
                  <a:lnTo>
                    <a:pt x="4363" y="4"/>
                  </a:lnTo>
                  <a:lnTo>
                    <a:pt x="4368" y="0"/>
                  </a:lnTo>
                  <a:lnTo>
                    <a:pt x="4374" y="0"/>
                  </a:lnTo>
                  <a:lnTo>
                    <a:pt x="4379" y="0"/>
                  </a:lnTo>
                  <a:lnTo>
                    <a:pt x="4385" y="4"/>
                  </a:lnTo>
                  <a:lnTo>
                    <a:pt x="4387" y="10"/>
                  </a:lnTo>
                  <a:lnTo>
                    <a:pt x="4389" y="15"/>
                  </a:lnTo>
                  <a:lnTo>
                    <a:pt x="4389" y="15"/>
                  </a:lnTo>
                  <a:lnTo>
                    <a:pt x="4392" y="17"/>
                  </a:lnTo>
                  <a:lnTo>
                    <a:pt x="4396" y="19"/>
                  </a:lnTo>
                  <a:lnTo>
                    <a:pt x="4398" y="17"/>
                  </a:lnTo>
                  <a:lnTo>
                    <a:pt x="4401" y="15"/>
                  </a:lnTo>
                  <a:lnTo>
                    <a:pt x="4401" y="15"/>
                  </a:lnTo>
                  <a:lnTo>
                    <a:pt x="4403" y="10"/>
                  </a:lnTo>
                  <a:lnTo>
                    <a:pt x="4407" y="4"/>
                  </a:lnTo>
                  <a:lnTo>
                    <a:pt x="4411" y="0"/>
                  </a:lnTo>
                  <a:lnTo>
                    <a:pt x="4416" y="0"/>
                  </a:lnTo>
                  <a:lnTo>
                    <a:pt x="4423" y="0"/>
                  </a:lnTo>
                  <a:lnTo>
                    <a:pt x="4427" y="4"/>
                  </a:lnTo>
                  <a:lnTo>
                    <a:pt x="4431" y="10"/>
                  </a:lnTo>
                  <a:lnTo>
                    <a:pt x="4433" y="15"/>
                  </a:lnTo>
                  <a:lnTo>
                    <a:pt x="4431" y="15"/>
                  </a:lnTo>
                  <a:lnTo>
                    <a:pt x="4434" y="17"/>
                  </a:lnTo>
                  <a:lnTo>
                    <a:pt x="4438" y="19"/>
                  </a:lnTo>
                  <a:lnTo>
                    <a:pt x="4442" y="17"/>
                  </a:lnTo>
                  <a:lnTo>
                    <a:pt x="4444" y="15"/>
                  </a:lnTo>
                  <a:lnTo>
                    <a:pt x="4444" y="15"/>
                  </a:lnTo>
                  <a:lnTo>
                    <a:pt x="4445" y="10"/>
                  </a:lnTo>
                  <a:lnTo>
                    <a:pt x="4449" y="4"/>
                  </a:lnTo>
                  <a:lnTo>
                    <a:pt x="4453" y="0"/>
                  </a:lnTo>
                  <a:lnTo>
                    <a:pt x="4460" y="0"/>
                  </a:lnTo>
                  <a:lnTo>
                    <a:pt x="4466" y="0"/>
                  </a:lnTo>
                  <a:lnTo>
                    <a:pt x="4469" y="4"/>
                  </a:lnTo>
                  <a:lnTo>
                    <a:pt x="4473" y="10"/>
                  </a:lnTo>
                  <a:lnTo>
                    <a:pt x="4475" y="15"/>
                  </a:lnTo>
                  <a:lnTo>
                    <a:pt x="4475" y="15"/>
                  </a:lnTo>
                  <a:lnTo>
                    <a:pt x="4477" y="17"/>
                  </a:lnTo>
                  <a:lnTo>
                    <a:pt x="4480" y="19"/>
                  </a:lnTo>
                  <a:lnTo>
                    <a:pt x="4484" y="17"/>
                  </a:lnTo>
                  <a:lnTo>
                    <a:pt x="4488" y="15"/>
                  </a:lnTo>
                  <a:lnTo>
                    <a:pt x="4488" y="15"/>
                  </a:lnTo>
                  <a:lnTo>
                    <a:pt x="4488" y="10"/>
                  </a:lnTo>
                  <a:lnTo>
                    <a:pt x="4491" y="4"/>
                  </a:lnTo>
                  <a:lnTo>
                    <a:pt x="4497" y="0"/>
                  </a:lnTo>
                  <a:lnTo>
                    <a:pt x="4502" y="0"/>
                  </a:lnTo>
                  <a:lnTo>
                    <a:pt x="4508" y="0"/>
                  </a:lnTo>
                  <a:lnTo>
                    <a:pt x="4513" y="4"/>
                  </a:lnTo>
                  <a:lnTo>
                    <a:pt x="4515" y="10"/>
                  </a:lnTo>
                  <a:lnTo>
                    <a:pt x="4517" y="15"/>
                  </a:lnTo>
                  <a:lnTo>
                    <a:pt x="4517" y="15"/>
                  </a:lnTo>
                  <a:lnTo>
                    <a:pt x="4521" y="17"/>
                  </a:lnTo>
                  <a:lnTo>
                    <a:pt x="4523" y="19"/>
                  </a:lnTo>
                  <a:lnTo>
                    <a:pt x="4526" y="17"/>
                  </a:lnTo>
                  <a:lnTo>
                    <a:pt x="4530" y="15"/>
                  </a:lnTo>
                  <a:lnTo>
                    <a:pt x="4530" y="15"/>
                  </a:lnTo>
                  <a:lnTo>
                    <a:pt x="4530" y="10"/>
                  </a:lnTo>
                  <a:lnTo>
                    <a:pt x="4534" y="4"/>
                  </a:lnTo>
                  <a:lnTo>
                    <a:pt x="4539" y="0"/>
                  </a:lnTo>
                  <a:lnTo>
                    <a:pt x="4545" y="0"/>
                  </a:lnTo>
                  <a:lnTo>
                    <a:pt x="4550" y="0"/>
                  </a:lnTo>
                  <a:lnTo>
                    <a:pt x="4556" y="4"/>
                  </a:lnTo>
                  <a:lnTo>
                    <a:pt x="4559" y="10"/>
                  </a:lnTo>
                  <a:lnTo>
                    <a:pt x="4559" y="15"/>
                  </a:lnTo>
                  <a:lnTo>
                    <a:pt x="4559" y="15"/>
                  </a:lnTo>
                  <a:lnTo>
                    <a:pt x="4563" y="17"/>
                  </a:lnTo>
                  <a:lnTo>
                    <a:pt x="4567" y="19"/>
                  </a:lnTo>
                  <a:lnTo>
                    <a:pt x="4569" y="17"/>
                  </a:lnTo>
                  <a:lnTo>
                    <a:pt x="4572" y="15"/>
                  </a:lnTo>
                  <a:lnTo>
                    <a:pt x="4572" y="15"/>
                  </a:lnTo>
                  <a:lnTo>
                    <a:pt x="4574" y="10"/>
                  </a:lnTo>
                  <a:lnTo>
                    <a:pt x="4578" y="4"/>
                  </a:lnTo>
                  <a:lnTo>
                    <a:pt x="4581" y="0"/>
                  </a:lnTo>
                  <a:lnTo>
                    <a:pt x="4587" y="0"/>
                  </a:lnTo>
                  <a:lnTo>
                    <a:pt x="4594" y="0"/>
                  </a:lnTo>
                  <a:lnTo>
                    <a:pt x="4598" y="4"/>
                  </a:lnTo>
                  <a:lnTo>
                    <a:pt x="4602" y="10"/>
                  </a:lnTo>
                  <a:lnTo>
                    <a:pt x="4603" y="15"/>
                  </a:lnTo>
                  <a:lnTo>
                    <a:pt x="4602" y="15"/>
                  </a:lnTo>
                  <a:lnTo>
                    <a:pt x="4605" y="17"/>
                  </a:lnTo>
                  <a:lnTo>
                    <a:pt x="4609" y="19"/>
                  </a:lnTo>
                  <a:lnTo>
                    <a:pt x="4611" y="17"/>
                  </a:lnTo>
                  <a:lnTo>
                    <a:pt x="4614" y="15"/>
                  </a:lnTo>
                  <a:lnTo>
                    <a:pt x="4614" y="15"/>
                  </a:lnTo>
                  <a:lnTo>
                    <a:pt x="4616" y="10"/>
                  </a:lnTo>
                  <a:lnTo>
                    <a:pt x="4618" y="4"/>
                  </a:lnTo>
                  <a:lnTo>
                    <a:pt x="4624" y="0"/>
                  </a:lnTo>
                  <a:lnTo>
                    <a:pt x="4629" y="0"/>
                  </a:lnTo>
                  <a:lnTo>
                    <a:pt x="4635" y="0"/>
                  </a:lnTo>
                  <a:lnTo>
                    <a:pt x="4640" y="4"/>
                  </a:lnTo>
                  <a:lnTo>
                    <a:pt x="4644" y="10"/>
                  </a:lnTo>
                  <a:lnTo>
                    <a:pt x="4644" y="15"/>
                  </a:lnTo>
                  <a:lnTo>
                    <a:pt x="4644" y="15"/>
                  </a:lnTo>
                  <a:lnTo>
                    <a:pt x="4649" y="17"/>
                  </a:lnTo>
                  <a:lnTo>
                    <a:pt x="4653" y="21"/>
                  </a:lnTo>
                  <a:lnTo>
                    <a:pt x="4655" y="24"/>
                  </a:lnTo>
                  <a:lnTo>
                    <a:pt x="4657" y="30"/>
                  </a:lnTo>
                  <a:lnTo>
                    <a:pt x="4655" y="35"/>
                  </a:lnTo>
                  <a:lnTo>
                    <a:pt x="4653" y="41"/>
                  </a:lnTo>
                  <a:lnTo>
                    <a:pt x="4648" y="45"/>
                  </a:lnTo>
                  <a:lnTo>
                    <a:pt x="4642" y="45"/>
                  </a:lnTo>
                  <a:lnTo>
                    <a:pt x="4637" y="45"/>
                  </a:lnTo>
                  <a:lnTo>
                    <a:pt x="4633" y="41"/>
                  </a:lnTo>
                  <a:lnTo>
                    <a:pt x="4629" y="37"/>
                  </a:lnTo>
                  <a:lnTo>
                    <a:pt x="4626" y="41"/>
                  </a:lnTo>
                  <a:lnTo>
                    <a:pt x="4622" y="45"/>
                  </a:lnTo>
                  <a:lnTo>
                    <a:pt x="4616" y="45"/>
                  </a:lnTo>
                  <a:lnTo>
                    <a:pt x="4613" y="45"/>
                  </a:lnTo>
                  <a:lnTo>
                    <a:pt x="4609" y="43"/>
                  </a:lnTo>
                  <a:lnTo>
                    <a:pt x="4605" y="45"/>
                  </a:lnTo>
                  <a:lnTo>
                    <a:pt x="4600" y="45"/>
                  </a:lnTo>
                  <a:lnTo>
                    <a:pt x="4594" y="45"/>
                  </a:lnTo>
                  <a:lnTo>
                    <a:pt x="4591" y="41"/>
                  </a:lnTo>
                  <a:lnTo>
                    <a:pt x="4587" y="37"/>
                  </a:lnTo>
                  <a:lnTo>
                    <a:pt x="4585" y="41"/>
                  </a:lnTo>
                  <a:lnTo>
                    <a:pt x="4580" y="45"/>
                  </a:lnTo>
                  <a:lnTo>
                    <a:pt x="4574" y="45"/>
                  </a:lnTo>
                  <a:lnTo>
                    <a:pt x="4570" y="45"/>
                  </a:lnTo>
                  <a:lnTo>
                    <a:pt x="4567" y="43"/>
                  </a:lnTo>
                  <a:lnTo>
                    <a:pt x="4561" y="45"/>
                  </a:lnTo>
                  <a:lnTo>
                    <a:pt x="4558" y="45"/>
                  </a:lnTo>
                  <a:lnTo>
                    <a:pt x="4552" y="45"/>
                  </a:lnTo>
                  <a:lnTo>
                    <a:pt x="4548" y="41"/>
                  </a:lnTo>
                  <a:lnTo>
                    <a:pt x="4545" y="37"/>
                  </a:lnTo>
                  <a:lnTo>
                    <a:pt x="4541" y="41"/>
                  </a:lnTo>
                  <a:lnTo>
                    <a:pt x="4537" y="45"/>
                  </a:lnTo>
                  <a:lnTo>
                    <a:pt x="4532" y="45"/>
                  </a:lnTo>
                  <a:lnTo>
                    <a:pt x="4528" y="45"/>
                  </a:lnTo>
                  <a:lnTo>
                    <a:pt x="4523" y="43"/>
                  </a:lnTo>
                  <a:lnTo>
                    <a:pt x="4519" y="45"/>
                  </a:lnTo>
                  <a:lnTo>
                    <a:pt x="4515" y="45"/>
                  </a:lnTo>
                  <a:lnTo>
                    <a:pt x="4510" y="45"/>
                  </a:lnTo>
                  <a:lnTo>
                    <a:pt x="4506" y="41"/>
                  </a:lnTo>
                  <a:lnTo>
                    <a:pt x="4502" y="37"/>
                  </a:lnTo>
                  <a:lnTo>
                    <a:pt x="4499" y="41"/>
                  </a:lnTo>
                  <a:lnTo>
                    <a:pt x="4495" y="45"/>
                  </a:lnTo>
                  <a:lnTo>
                    <a:pt x="4490" y="45"/>
                  </a:lnTo>
                  <a:lnTo>
                    <a:pt x="4484" y="45"/>
                  </a:lnTo>
                  <a:lnTo>
                    <a:pt x="4480" y="43"/>
                  </a:lnTo>
                  <a:lnTo>
                    <a:pt x="4477" y="45"/>
                  </a:lnTo>
                  <a:lnTo>
                    <a:pt x="4471" y="45"/>
                  </a:lnTo>
                  <a:lnTo>
                    <a:pt x="4468" y="45"/>
                  </a:lnTo>
                  <a:lnTo>
                    <a:pt x="4462" y="41"/>
                  </a:lnTo>
                  <a:lnTo>
                    <a:pt x="4458" y="37"/>
                  </a:lnTo>
                  <a:lnTo>
                    <a:pt x="4457" y="41"/>
                  </a:lnTo>
                  <a:lnTo>
                    <a:pt x="4451" y="45"/>
                  </a:lnTo>
                  <a:lnTo>
                    <a:pt x="4447" y="45"/>
                  </a:lnTo>
                  <a:lnTo>
                    <a:pt x="4442" y="45"/>
                  </a:lnTo>
                  <a:lnTo>
                    <a:pt x="4438" y="43"/>
                  </a:lnTo>
                  <a:lnTo>
                    <a:pt x="4434" y="45"/>
                  </a:lnTo>
                  <a:lnTo>
                    <a:pt x="4429" y="45"/>
                  </a:lnTo>
                  <a:lnTo>
                    <a:pt x="4423" y="45"/>
                  </a:lnTo>
                  <a:lnTo>
                    <a:pt x="4420" y="41"/>
                  </a:lnTo>
                  <a:lnTo>
                    <a:pt x="4416" y="37"/>
                  </a:lnTo>
                  <a:lnTo>
                    <a:pt x="4414" y="41"/>
                  </a:lnTo>
                  <a:lnTo>
                    <a:pt x="4409" y="45"/>
                  </a:lnTo>
                  <a:lnTo>
                    <a:pt x="4403" y="45"/>
                  </a:lnTo>
                  <a:lnTo>
                    <a:pt x="4400" y="45"/>
                  </a:lnTo>
                  <a:lnTo>
                    <a:pt x="4396" y="41"/>
                  </a:lnTo>
                  <a:lnTo>
                    <a:pt x="4390" y="45"/>
                  </a:lnTo>
                  <a:lnTo>
                    <a:pt x="4387" y="45"/>
                  </a:lnTo>
                  <a:lnTo>
                    <a:pt x="4381" y="45"/>
                  </a:lnTo>
                  <a:lnTo>
                    <a:pt x="4376" y="41"/>
                  </a:lnTo>
                  <a:lnTo>
                    <a:pt x="4374" y="37"/>
                  </a:lnTo>
                  <a:lnTo>
                    <a:pt x="4370" y="41"/>
                  </a:lnTo>
                  <a:lnTo>
                    <a:pt x="4366" y="45"/>
                  </a:lnTo>
                  <a:lnTo>
                    <a:pt x="4361" y="45"/>
                  </a:lnTo>
                  <a:lnTo>
                    <a:pt x="4355" y="45"/>
                  </a:lnTo>
                  <a:lnTo>
                    <a:pt x="4352" y="43"/>
                  </a:lnTo>
                  <a:lnTo>
                    <a:pt x="4348" y="45"/>
                  </a:lnTo>
                  <a:lnTo>
                    <a:pt x="4343" y="45"/>
                  </a:lnTo>
                  <a:lnTo>
                    <a:pt x="4337" y="45"/>
                  </a:lnTo>
                  <a:lnTo>
                    <a:pt x="4333" y="41"/>
                  </a:lnTo>
                  <a:lnTo>
                    <a:pt x="4330" y="37"/>
                  </a:lnTo>
                  <a:lnTo>
                    <a:pt x="4328" y="41"/>
                  </a:lnTo>
                  <a:lnTo>
                    <a:pt x="4322" y="45"/>
                  </a:lnTo>
                  <a:lnTo>
                    <a:pt x="4317" y="45"/>
                  </a:lnTo>
                  <a:lnTo>
                    <a:pt x="4313" y="45"/>
                  </a:lnTo>
                  <a:lnTo>
                    <a:pt x="4310" y="43"/>
                  </a:lnTo>
                  <a:lnTo>
                    <a:pt x="4306" y="45"/>
                  </a:lnTo>
                  <a:lnTo>
                    <a:pt x="4300" y="45"/>
                  </a:lnTo>
                  <a:lnTo>
                    <a:pt x="4295" y="45"/>
                  </a:lnTo>
                  <a:lnTo>
                    <a:pt x="4291" y="41"/>
                  </a:lnTo>
                  <a:lnTo>
                    <a:pt x="4288" y="37"/>
                  </a:lnTo>
                  <a:lnTo>
                    <a:pt x="4284" y="41"/>
                  </a:lnTo>
                  <a:lnTo>
                    <a:pt x="4280" y="45"/>
                  </a:lnTo>
                  <a:lnTo>
                    <a:pt x="4275" y="45"/>
                  </a:lnTo>
                  <a:lnTo>
                    <a:pt x="4271" y="45"/>
                  </a:lnTo>
                  <a:lnTo>
                    <a:pt x="4267" y="43"/>
                  </a:lnTo>
                  <a:lnTo>
                    <a:pt x="4264" y="45"/>
                  </a:lnTo>
                  <a:lnTo>
                    <a:pt x="4258" y="45"/>
                  </a:lnTo>
                  <a:lnTo>
                    <a:pt x="4253" y="45"/>
                  </a:lnTo>
                  <a:lnTo>
                    <a:pt x="4249" y="41"/>
                  </a:lnTo>
                  <a:lnTo>
                    <a:pt x="4245" y="37"/>
                  </a:lnTo>
                  <a:lnTo>
                    <a:pt x="4242" y="41"/>
                  </a:lnTo>
                  <a:lnTo>
                    <a:pt x="4238" y="45"/>
                  </a:lnTo>
                  <a:lnTo>
                    <a:pt x="4232" y="45"/>
                  </a:lnTo>
                  <a:lnTo>
                    <a:pt x="4227" y="45"/>
                  </a:lnTo>
                  <a:lnTo>
                    <a:pt x="4223" y="41"/>
                  </a:lnTo>
                  <a:lnTo>
                    <a:pt x="4218" y="45"/>
                  </a:lnTo>
                  <a:lnTo>
                    <a:pt x="4212" y="45"/>
                  </a:lnTo>
                  <a:lnTo>
                    <a:pt x="4209" y="45"/>
                  </a:lnTo>
                  <a:lnTo>
                    <a:pt x="4203" y="41"/>
                  </a:lnTo>
                  <a:lnTo>
                    <a:pt x="4199" y="37"/>
                  </a:lnTo>
                  <a:lnTo>
                    <a:pt x="4197" y="41"/>
                  </a:lnTo>
                  <a:lnTo>
                    <a:pt x="4192" y="45"/>
                  </a:lnTo>
                  <a:lnTo>
                    <a:pt x="4188" y="45"/>
                  </a:lnTo>
                  <a:lnTo>
                    <a:pt x="4183" y="45"/>
                  </a:lnTo>
                  <a:lnTo>
                    <a:pt x="4179" y="43"/>
                  </a:lnTo>
                  <a:lnTo>
                    <a:pt x="4174" y="45"/>
                  </a:lnTo>
                  <a:lnTo>
                    <a:pt x="4170" y="45"/>
                  </a:lnTo>
                  <a:lnTo>
                    <a:pt x="4164" y="45"/>
                  </a:lnTo>
                  <a:lnTo>
                    <a:pt x="4161" y="41"/>
                  </a:lnTo>
                  <a:lnTo>
                    <a:pt x="4157" y="37"/>
                  </a:lnTo>
                  <a:lnTo>
                    <a:pt x="4153" y="41"/>
                  </a:lnTo>
                  <a:lnTo>
                    <a:pt x="4150" y="45"/>
                  </a:lnTo>
                  <a:lnTo>
                    <a:pt x="4144" y="45"/>
                  </a:lnTo>
                  <a:lnTo>
                    <a:pt x="4141" y="45"/>
                  </a:lnTo>
                  <a:lnTo>
                    <a:pt x="4135" y="43"/>
                  </a:lnTo>
                  <a:lnTo>
                    <a:pt x="4131" y="45"/>
                  </a:lnTo>
                  <a:lnTo>
                    <a:pt x="4128" y="45"/>
                  </a:lnTo>
                  <a:lnTo>
                    <a:pt x="4122" y="45"/>
                  </a:lnTo>
                  <a:lnTo>
                    <a:pt x="4119" y="41"/>
                  </a:lnTo>
                  <a:lnTo>
                    <a:pt x="4115" y="37"/>
                  </a:lnTo>
                  <a:lnTo>
                    <a:pt x="4111" y="41"/>
                  </a:lnTo>
                  <a:lnTo>
                    <a:pt x="4107" y="45"/>
                  </a:lnTo>
                  <a:lnTo>
                    <a:pt x="4102" y="45"/>
                  </a:lnTo>
                  <a:lnTo>
                    <a:pt x="4096" y="45"/>
                  </a:lnTo>
                  <a:lnTo>
                    <a:pt x="4093" y="43"/>
                  </a:lnTo>
                  <a:lnTo>
                    <a:pt x="4089" y="45"/>
                  </a:lnTo>
                  <a:lnTo>
                    <a:pt x="4084" y="45"/>
                  </a:lnTo>
                  <a:lnTo>
                    <a:pt x="4080" y="45"/>
                  </a:lnTo>
                  <a:lnTo>
                    <a:pt x="4074" y="43"/>
                  </a:lnTo>
                  <a:lnTo>
                    <a:pt x="4073" y="37"/>
                  </a:lnTo>
                  <a:lnTo>
                    <a:pt x="4069" y="43"/>
                  </a:lnTo>
                  <a:lnTo>
                    <a:pt x="4063" y="45"/>
                  </a:lnTo>
                  <a:lnTo>
                    <a:pt x="4060" y="45"/>
                  </a:lnTo>
                  <a:lnTo>
                    <a:pt x="4054" y="45"/>
                  </a:lnTo>
                  <a:lnTo>
                    <a:pt x="4051" y="43"/>
                  </a:lnTo>
                  <a:lnTo>
                    <a:pt x="4047" y="45"/>
                  </a:lnTo>
                  <a:lnTo>
                    <a:pt x="4041" y="45"/>
                  </a:lnTo>
                  <a:lnTo>
                    <a:pt x="4036" y="45"/>
                  </a:lnTo>
                  <a:lnTo>
                    <a:pt x="4032" y="43"/>
                  </a:lnTo>
                  <a:lnTo>
                    <a:pt x="4029" y="37"/>
                  </a:lnTo>
                  <a:lnTo>
                    <a:pt x="4025" y="43"/>
                  </a:lnTo>
                  <a:lnTo>
                    <a:pt x="4021" y="45"/>
                  </a:lnTo>
                  <a:lnTo>
                    <a:pt x="4016" y="45"/>
                  </a:lnTo>
                  <a:lnTo>
                    <a:pt x="4012" y="45"/>
                  </a:lnTo>
                  <a:lnTo>
                    <a:pt x="4006" y="43"/>
                  </a:lnTo>
                  <a:lnTo>
                    <a:pt x="4003" y="45"/>
                  </a:lnTo>
                  <a:lnTo>
                    <a:pt x="3999" y="45"/>
                  </a:lnTo>
                  <a:lnTo>
                    <a:pt x="3994" y="45"/>
                  </a:lnTo>
                  <a:lnTo>
                    <a:pt x="3988" y="43"/>
                  </a:lnTo>
                  <a:lnTo>
                    <a:pt x="3986" y="37"/>
                  </a:lnTo>
                  <a:lnTo>
                    <a:pt x="3983" y="43"/>
                  </a:lnTo>
                  <a:lnTo>
                    <a:pt x="3979" y="45"/>
                  </a:lnTo>
                  <a:lnTo>
                    <a:pt x="3973" y="45"/>
                  </a:lnTo>
                  <a:lnTo>
                    <a:pt x="3968" y="45"/>
                  </a:lnTo>
                  <a:lnTo>
                    <a:pt x="3964" y="43"/>
                  </a:lnTo>
                  <a:lnTo>
                    <a:pt x="3961" y="45"/>
                  </a:lnTo>
                  <a:lnTo>
                    <a:pt x="3955" y="45"/>
                  </a:lnTo>
                  <a:lnTo>
                    <a:pt x="3951" y="45"/>
                  </a:lnTo>
                  <a:lnTo>
                    <a:pt x="3946" y="43"/>
                  </a:lnTo>
                  <a:lnTo>
                    <a:pt x="3942" y="37"/>
                  </a:lnTo>
                  <a:lnTo>
                    <a:pt x="3940" y="43"/>
                  </a:lnTo>
                  <a:lnTo>
                    <a:pt x="3935" y="45"/>
                  </a:lnTo>
                  <a:lnTo>
                    <a:pt x="3931" y="45"/>
                  </a:lnTo>
                  <a:lnTo>
                    <a:pt x="3926" y="45"/>
                  </a:lnTo>
                  <a:lnTo>
                    <a:pt x="3922" y="43"/>
                  </a:lnTo>
                  <a:lnTo>
                    <a:pt x="3918" y="45"/>
                  </a:lnTo>
                  <a:lnTo>
                    <a:pt x="3913" y="45"/>
                  </a:lnTo>
                  <a:lnTo>
                    <a:pt x="3907" y="45"/>
                  </a:lnTo>
                  <a:lnTo>
                    <a:pt x="3904" y="43"/>
                  </a:lnTo>
                  <a:lnTo>
                    <a:pt x="3900" y="37"/>
                  </a:lnTo>
                  <a:lnTo>
                    <a:pt x="3896" y="43"/>
                  </a:lnTo>
                  <a:lnTo>
                    <a:pt x="3893" y="45"/>
                  </a:lnTo>
                  <a:lnTo>
                    <a:pt x="3887" y="45"/>
                  </a:lnTo>
                  <a:lnTo>
                    <a:pt x="3883" y="45"/>
                  </a:lnTo>
                  <a:lnTo>
                    <a:pt x="3880" y="43"/>
                  </a:lnTo>
                  <a:lnTo>
                    <a:pt x="3874" y="45"/>
                  </a:lnTo>
                  <a:lnTo>
                    <a:pt x="3871" y="45"/>
                  </a:lnTo>
                  <a:lnTo>
                    <a:pt x="3865" y="45"/>
                  </a:lnTo>
                  <a:lnTo>
                    <a:pt x="3861" y="43"/>
                  </a:lnTo>
                  <a:lnTo>
                    <a:pt x="3858" y="37"/>
                  </a:lnTo>
                  <a:lnTo>
                    <a:pt x="3854" y="43"/>
                  </a:lnTo>
                  <a:lnTo>
                    <a:pt x="3850" y="45"/>
                  </a:lnTo>
                  <a:lnTo>
                    <a:pt x="3845" y="45"/>
                  </a:lnTo>
                  <a:lnTo>
                    <a:pt x="3839" y="45"/>
                  </a:lnTo>
                  <a:lnTo>
                    <a:pt x="3836" y="43"/>
                  </a:lnTo>
                  <a:lnTo>
                    <a:pt x="3832" y="45"/>
                  </a:lnTo>
                  <a:lnTo>
                    <a:pt x="3826" y="45"/>
                  </a:lnTo>
                  <a:lnTo>
                    <a:pt x="3823" y="45"/>
                  </a:lnTo>
                  <a:lnTo>
                    <a:pt x="3817" y="43"/>
                  </a:lnTo>
                  <a:lnTo>
                    <a:pt x="3814" y="37"/>
                  </a:lnTo>
                  <a:lnTo>
                    <a:pt x="3812" y="43"/>
                  </a:lnTo>
                  <a:lnTo>
                    <a:pt x="3806" y="45"/>
                  </a:lnTo>
                  <a:lnTo>
                    <a:pt x="3803" y="45"/>
                  </a:lnTo>
                  <a:lnTo>
                    <a:pt x="3797" y="45"/>
                  </a:lnTo>
                  <a:lnTo>
                    <a:pt x="3793" y="43"/>
                  </a:lnTo>
                  <a:lnTo>
                    <a:pt x="3788" y="45"/>
                  </a:lnTo>
                  <a:lnTo>
                    <a:pt x="3784" y="45"/>
                  </a:lnTo>
                  <a:lnTo>
                    <a:pt x="3779" y="45"/>
                  </a:lnTo>
                  <a:lnTo>
                    <a:pt x="3775" y="43"/>
                  </a:lnTo>
                  <a:lnTo>
                    <a:pt x="3771" y="37"/>
                  </a:lnTo>
                  <a:lnTo>
                    <a:pt x="3768" y="43"/>
                  </a:lnTo>
                  <a:lnTo>
                    <a:pt x="3764" y="45"/>
                  </a:lnTo>
                  <a:lnTo>
                    <a:pt x="3758" y="45"/>
                  </a:lnTo>
                  <a:lnTo>
                    <a:pt x="3755" y="45"/>
                  </a:lnTo>
                  <a:lnTo>
                    <a:pt x="3749" y="43"/>
                  </a:lnTo>
                  <a:lnTo>
                    <a:pt x="3746" y="45"/>
                  </a:lnTo>
                  <a:lnTo>
                    <a:pt x="3742" y="45"/>
                  </a:lnTo>
                  <a:lnTo>
                    <a:pt x="3736" y="45"/>
                  </a:lnTo>
                  <a:lnTo>
                    <a:pt x="3733" y="43"/>
                  </a:lnTo>
                  <a:lnTo>
                    <a:pt x="3729" y="37"/>
                  </a:lnTo>
                  <a:lnTo>
                    <a:pt x="3725" y="43"/>
                  </a:lnTo>
                  <a:lnTo>
                    <a:pt x="3722" y="45"/>
                  </a:lnTo>
                  <a:lnTo>
                    <a:pt x="3716" y="45"/>
                  </a:lnTo>
                  <a:lnTo>
                    <a:pt x="3711" y="45"/>
                  </a:lnTo>
                  <a:lnTo>
                    <a:pt x="3707" y="43"/>
                  </a:lnTo>
                  <a:lnTo>
                    <a:pt x="3703" y="45"/>
                  </a:lnTo>
                  <a:lnTo>
                    <a:pt x="3698" y="45"/>
                  </a:lnTo>
                  <a:lnTo>
                    <a:pt x="3694" y="45"/>
                  </a:lnTo>
                  <a:lnTo>
                    <a:pt x="3689" y="43"/>
                  </a:lnTo>
                  <a:lnTo>
                    <a:pt x="3687" y="37"/>
                  </a:lnTo>
                  <a:lnTo>
                    <a:pt x="3683" y="43"/>
                  </a:lnTo>
                  <a:lnTo>
                    <a:pt x="3678" y="45"/>
                  </a:lnTo>
                  <a:lnTo>
                    <a:pt x="3674" y="45"/>
                  </a:lnTo>
                  <a:lnTo>
                    <a:pt x="3668" y="45"/>
                  </a:lnTo>
                  <a:lnTo>
                    <a:pt x="3665" y="43"/>
                  </a:lnTo>
                  <a:lnTo>
                    <a:pt x="3661" y="45"/>
                  </a:lnTo>
                  <a:lnTo>
                    <a:pt x="3656" y="45"/>
                  </a:lnTo>
                  <a:lnTo>
                    <a:pt x="3650" y="45"/>
                  </a:lnTo>
                  <a:lnTo>
                    <a:pt x="3646" y="43"/>
                  </a:lnTo>
                  <a:lnTo>
                    <a:pt x="3643" y="37"/>
                  </a:lnTo>
                  <a:lnTo>
                    <a:pt x="3641" y="43"/>
                  </a:lnTo>
                  <a:lnTo>
                    <a:pt x="3635" y="45"/>
                  </a:lnTo>
                  <a:lnTo>
                    <a:pt x="3632" y="45"/>
                  </a:lnTo>
                  <a:lnTo>
                    <a:pt x="3626" y="45"/>
                  </a:lnTo>
                  <a:lnTo>
                    <a:pt x="3623" y="43"/>
                  </a:lnTo>
                  <a:lnTo>
                    <a:pt x="3617" y="45"/>
                  </a:lnTo>
                  <a:lnTo>
                    <a:pt x="3613" y="45"/>
                  </a:lnTo>
                  <a:lnTo>
                    <a:pt x="3608" y="45"/>
                  </a:lnTo>
                  <a:lnTo>
                    <a:pt x="3604" y="43"/>
                  </a:lnTo>
                  <a:lnTo>
                    <a:pt x="3600" y="37"/>
                  </a:lnTo>
                  <a:lnTo>
                    <a:pt x="3597" y="43"/>
                  </a:lnTo>
                  <a:lnTo>
                    <a:pt x="3593" y="45"/>
                  </a:lnTo>
                  <a:lnTo>
                    <a:pt x="3588" y="45"/>
                  </a:lnTo>
                  <a:lnTo>
                    <a:pt x="3582" y="45"/>
                  </a:lnTo>
                  <a:lnTo>
                    <a:pt x="3578" y="43"/>
                  </a:lnTo>
                  <a:lnTo>
                    <a:pt x="3575" y="45"/>
                  </a:lnTo>
                  <a:lnTo>
                    <a:pt x="3569" y="45"/>
                  </a:lnTo>
                  <a:lnTo>
                    <a:pt x="3566" y="45"/>
                  </a:lnTo>
                  <a:lnTo>
                    <a:pt x="3560" y="43"/>
                  </a:lnTo>
                  <a:lnTo>
                    <a:pt x="3556" y="37"/>
                  </a:lnTo>
                  <a:lnTo>
                    <a:pt x="3555" y="43"/>
                  </a:lnTo>
                  <a:lnTo>
                    <a:pt x="3549" y="45"/>
                  </a:lnTo>
                  <a:lnTo>
                    <a:pt x="3545" y="45"/>
                  </a:lnTo>
                  <a:lnTo>
                    <a:pt x="3540" y="45"/>
                  </a:lnTo>
                  <a:lnTo>
                    <a:pt x="3536" y="43"/>
                  </a:lnTo>
                  <a:lnTo>
                    <a:pt x="3533" y="45"/>
                  </a:lnTo>
                  <a:lnTo>
                    <a:pt x="3527" y="45"/>
                  </a:lnTo>
                  <a:lnTo>
                    <a:pt x="3522" y="45"/>
                  </a:lnTo>
                  <a:lnTo>
                    <a:pt x="3518" y="43"/>
                  </a:lnTo>
                  <a:lnTo>
                    <a:pt x="3514" y="37"/>
                  </a:lnTo>
                  <a:lnTo>
                    <a:pt x="3512" y="43"/>
                  </a:lnTo>
                  <a:lnTo>
                    <a:pt x="3507" y="45"/>
                  </a:lnTo>
                  <a:lnTo>
                    <a:pt x="3501" y="45"/>
                  </a:lnTo>
                  <a:lnTo>
                    <a:pt x="3498" y="45"/>
                  </a:lnTo>
                  <a:lnTo>
                    <a:pt x="3492" y="41"/>
                  </a:lnTo>
                  <a:lnTo>
                    <a:pt x="3488" y="45"/>
                  </a:lnTo>
                  <a:lnTo>
                    <a:pt x="3483" y="45"/>
                  </a:lnTo>
                  <a:lnTo>
                    <a:pt x="3477" y="45"/>
                  </a:lnTo>
                  <a:lnTo>
                    <a:pt x="3474" y="43"/>
                  </a:lnTo>
                  <a:lnTo>
                    <a:pt x="3470" y="37"/>
                  </a:lnTo>
                  <a:lnTo>
                    <a:pt x="3466" y="43"/>
                  </a:lnTo>
                  <a:lnTo>
                    <a:pt x="3463" y="45"/>
                  </a:lnTo>
                  <a:lnTo>
                    <a:pt x="3457" y="45"/>
                  </a:lnTo>
                  <a:lnTo>
                    <a:pt x="3454" y="45"/>
                  </a:lnTo>
                  <a:lnTo>
                    <a:pt x="3450" y="43"/>
                  </a:lnTo>
                  <a:lnTo>
                    <a:pt x="3444" y="45"/>
                  </a:lnTo>
                  <a:lnTo>
                    <a:pt x="3441" y="45"/>
                  </a:lnTo>
                  <a:lnTo>
                    <a:pt x="3435" y="45"/>
                  </a:lnTo>
                  <a:lnTo>
                    <a:pt x="3432" y="43"/>
                  </a:lnTo>
                  <a:lnTo>
                    <a:pt x="3428" y="37"/>
                  </a:lnTo>
                  <a:lnTo>
                    <a:pt x="3424" y="43"/>
                  </a:lnTo>
                  <a:lnTo>
                    <a:pt x="3420" y="45"/>
                  </a:lnTo>
                  <a:lnTo>
                    <a:pt x="3415" y="45"/>
                  </a:lnTo>
                  <a:lnTo>
                    <a:pt x="3409" y="45"/>
                  </a:lnTo>
                  <a:lnTo>
                    <a:pt x="3406" y="43"/>
                  </a:lnTo>
                  <a:lnTo>
                    <a:pt x="3402" y="45"/>
                  </a:lnTo>
                  <a:lnTo>
                    <a:pt x="3398" y="45"/>
                  </a:lnTo>
                  <a:lnTo>
                    <a:pt x="3393" y="45"/>
                  </a:lnTo>
                  <a:lnTo>
                    <a:pt x="3387" y="43"/>
                  </a:lnTo>
                  <a:lnTo>
                    <a:pt x="3386" y="37"/>
                  </a:lnTo>
                  <a:lnTo>
                    <a:pt x="3382" y="43"/>
                  </a:lnTo>
                  <a:lnTo>
                    <a:pt x="3378" y="45"/>
                  </a:lnTo>
                  <a:lnTo>
                    <a:pt x="3373" y="45"/>
                  </a:lnTo>
                  <a:lnTo>
                    <a:pt x="3367" y="45"/>
                  </a:lnTo>
                  <a:lnTo>
                    <a:pt x="3364" y="43"/>
                  </a:lnTo>
                  <a:lnTo>
                    <a:pt x="3360" y="45"/>
                  </a:lnTo>
                  <a:lnTo>
                    <a:pt x="3354" y="45"/>
                  </a:lnTo>
                  <a:lnTo>
                    <a:pt x="3349" y="45"/>
                  </a:lnTo>
                  <a:lnTo>
                    <a:pt x="3345" y="43"/>
                  </a:lnTo>
                  <a:lnTo>
                    <a:pt x="3341" y="37"/>
                  </a:lnTo>
                  <a:lnTo>
                    <a:pt x="3340" y="43"/>
                  </a:lnTo>
                  <a:lnTo>
                    <a:pt x="3334" y="45"/>
                  </a:lnTo>
                  <a:lnTo>
                    <a:pt x="3330" y="45"/>
                  </a:lnTo>
                  <a:lnTo>
                    <a:pt x="3325" y="45"/>
                  </a:lnTo>
                  <a:lnTo>
                    <a:pt x="3321" y="43"/>
                  </a:lnTo>
                  <a:lnTo>
                    <a:pt x="3318" y="45"/>
                  </a:lnTo>
                  <a:lnTo>
                    <a:pt x="3312" y="45"/>
                  </a:lnTo>
                  <a:lnTo>
                    <a:pt x="3307" y="45"/>
                  </a:lnTo>
                  <a:lnTo>
                    <a:pt x="3303" y="43"/>
                  </a:lnTo>
                  <a:lnTo>
                    <a:pt x="3299" y="37"/>
                  </a:lnTo>
                  <a:lnTo>
                    <a:pt x="3296" y="43"/>
                  </a:lnTo>
                  <a:lnTo>
                    <a:pt x="3292" y="45"/>
                  </a:lnTo>
                  <a:lnTo>
                    <a:pt x="3286" y="45"/>
                  </a:lnTo>
                  <a:lnTo>
                    <a:pt x="3283" y="45"/>
                  </a:lnTo>
                  <a:lnTo>
                    <a:pt x="3277" y="43"/>
                  </a:lnTo>
                  <a:lnTo>
                    <a:pt x="3274" y="45"/>
                  </a:lnTo>
                  <a:lnTo>
                    <a:pt x="3270" y="45"/>
                  </a:lnTo>
                  <a:lnTo>
                    <a:pt x="3264" y="45"/>
                  </a:lnTo>
                  <a:lnTo>
                    <a:pt x="3259" y="43"/>
                  </a:lnTo>
                  <a:lnTo>
                    <a:pt x="3257" y="37"/>
                  </a:lnTo>
                  <a:lnTo>
                    <a:pt x="3253" y="43"/>
                  </a:lnTo>
                  <a:lnTo>
                    <a:pt x="3250" y="45"/>
                  </a:lnTo>
                  <a:lnTo>
                    <a:pt x="3244" y="45"/>
                  </a:lnTo>
                  <a:lnTo>
                    <a:pt x="3239" y="45"/>
                  </a:lnTo>
                  <a:lnTo>
                    <a:pt x="3235" y="43"/>
                  </a:lnTo>
                  <a:lnTo>
                    <a:pt x="3231" y="45"/>
                  </a:lnTo>
                  <a:lnTo>
                    <a:pt x="3226" y="45"/>
                  </a:lnTo>
                  <a:lnTo>
                    <a:pt x="3220" y="45"/>
                  </a:lnTo>
                  <a:lnTo>
                    <a:pt x="3217" y="43"/>
                  </a:lnTo>
                  <a:lnTo>
                    <a:pt x="3213" y="37"/>
                  </a:lnTo>
                  <a:lnTo>
                    <a:pt x="3211" y="43"/>
                  </a:lnTo>
                  <a:lnTo>
                    <a:pt x="3206" y="45"/>
                  </a:lnTo>
                  <a:lnTo>
                    <a:pt x="3200" y="45"/>
                  </a:lnTo>
                  <a:lnTo>
                    <a:pt x="3196" y="45"/>
                  </a:lnTo>
                  <a:lnTo>
                    <a:pt x="3193" y="43"/>
                  </a:lnTo>
                  <a:lnTo>
                    <a:pt x="3187" y="45"/>
                  </a:lnTo>
                  <a:lnTo>
                    <a:pt x="3184" y="45"/>
                  </a:lnTo>
                  <a:lnTo>
                    <a:pt x="3178" y="45"/>
                  </a:lnTo>
                  <a:lnTo>
                    <a:pt x="3174" y="43"/>
                  </a:lnTo>
                  <a:lnTo>
                    <a:pt x="3171" y="37"/>
                  </a:lnTo>
                  <a:lnTo>
                    <a:pt x="3167" y="43"/>
                  </a:lnTo>
                  <a:lnTo>
                    <a:pt x="3163" y="45"/>
                  </a:lnTo>
                  <a:lnTo>
                    <a:pt x="3158" y="45"/>
                  </a:lnTo>
                  <a:lnTo>
                    <a:pt x="3154" y="45"/>
                  </a:lnTo>
                  <a:lnTo>
                    <a:pt x="3150" y="43"/>
                  </a:lnTo>
                  <a:lnTo>
                    <a:pt x="3147" y="45"/>
                  </a:lnTo>
                  <a:lnTo>
                    <a:pt x="3143" y="45"/>
                  </a:lnTo>
                  <a:lnTo>
                    <a:pt x="3138" y="45"/>
                  </a:lnTo>
                  <a:lnTo>
                    <a:pt x="3134" y="43"/>
                  </a:lnTo>
                  <a:lnTo>
                    <a:pt x="3130" y="37"/>
                  </a:lnTo>
                  <a:lnTo>
                    <a:pt x="3127" y="43"/>
                  </a:lnTo>
                  <a:lnTo>
                    <a:pt x="3123" y="45"/>
                  </a:lnTo>
                  <a:lnTo>
                    <a:pt x="3117" y="45"/>
                  </a:lnTo>
                  <a:lnTo>
                    <a:pt x="3114" y="45"/>
                  </a:lnTo>
                  <a:lnTo>
                    <a:pt x="3110" y="43"/>
                  </a:lnTo>
                  <a:lnTo>
                    <a:pt x="3106" y="45"/>
                  </a:lnTo>
                  <a:lnTo>
                    <a:pt x="3101" y="46"/>
                  </a:lnTo>
                  <a:lnTo>
                    <a:pt x="3099" y="46"/>
                  </a:lnTo>
                  <a:lnTo>
                    <a:pt x="3101" y="50"/>
                  </a:lnTo>
                  <a:lnTo>
                    <a:pt x="3103" y="57"/>
                  </a:lnTo>
                  <a:lnTo>
                    <a:pt x="3103" y="57"/>
                  </a:lnTo>
                  <a:lnTo>
                    <a:pt x="3106" y="59"/>
                  </a:lnTo>
                  <a:lnTo>
                    <a:pt x="3110" y="61"/>
                  </a:lnTo>
                  <a:lnTo>
                    <a:pt x="3116" y="59"/>
                  </a:lnTo>
                  <a:lnTo>
                    <a:pt x="3116" y="57"/>
                  </a:lnTo>
                  <a:lnTo>
                    <a:pt x="3117" y="52"/>
                  </a:lnTo>
                  <a:lnTo>
                    <a:pt x="3119" y="48"/>
                  </a:lnTo>
                  <a:lnTo>
                    <a:pt x="3125" y="45"/>
                  </a:lnTo>
                  <a:lnTo>
                    <a:pt x="3130" y="43"/>
                  </a:lnTo>
                  <a:lnTo>
                    <a:pt x="3136" y="45"/>
                  </a:lnTo>
                  <a:lnTo>
                    <a:pt x="3141" y="48"/>
                  </a:lnTo>
                  <a:lnTo>
                    <a:pt x="3145" y="52"/>
                  </a:lnTo>
                  <a:lnTo>
                    <a:pt x="3145" y="57"/>
                  </a:lnTo>
                  <a:lnTo>
                    <a:pt x="3145" y="59"/>
                  </a:lnTo>
                  <a:lnTo>
                    <a:pt x="3150" y="61"/>
                  </a:lnTo>
                  <a:lnTo>
                    <a:pt x="3156" y="59"/>
                  </a:lnTo>
                  <a:lnTo>
                    <a:pt x="3156" y="57"/>
                  </a:lnTo>
                  <a:lnTo>
                    <a:pt x="3158" y="52"/>
                  </a:lnTo>
                  <a:lnTo>
                    <a:pt x="3160" y="48"/>
                  </a:lnTo>
                  <a:lnTo>
                    <a:pt x="3165" y="45"/>
                  </a:lnTo>
                  <a:lnTo>
                    <a:pt x="3171" y="43"/>
                  </a:lnTo>
                  <a:lnTo>
                    <a:pt x="3176" y="45"/>
                  </a:lnTo>
                  <a:lnTo>
                    <a:pt x="3182" y="48"/>
                  </a:lnTo>
                  <a:lnTo>
                    <a:pt x="3185" y="52"/>
                  </a:lnTo>
                  <a:lnTo>
                    <a:pt x="3185" y="57"/>
                  </a:lnTo>
                  <a:lnTo>
                    <a:pt x="3185" y="59"/>
                  </a:lnTo>
                  <a:lnTo>
                    <a:pt x="3189" y="59"/>
                  </a:lnTo>
                  <a:lnTo>
                    <a:pt x="3193" y="61"/>
                  </a:lnTo>
                  <a:lnTo>
                    <a:pt x="3195" y="59"/>
                  </a:lnTo>
                  <a:lnTo>
                    <a:pt x="3198" y="59"/>
                  </a:lnTo>
                  <a:lnTo>
                    <a:pt x="3198" y="57"/>
                  </a:lnTo>
                  <a:lnTo>
                    <a:pt x="3200" y="52"/>
                  </a:lnTo>
                  <a:lnTo>
                    <a:pt x="3204" y="48"/>
                  </a:lnTo>
                  <a:lnTo>
                    <a:pt x="3207" y="45"/>
                  </a:lnTo>
                  <a:lnTo>
                    <a:pt x="3213" y="43"/>
                  </a:lnTo>
                  <a:lnTo>
                    <a:pt x="3220" y="45"/>
                  </a:lnTo>
                  <a:lnTo>
                    <a:pt x="3224" y="48"/>
                  </a:lnTo>
                  <a:lnTo>
                    <a:pt x="3228" y="52"/>
                  </a:lnTo>
                  <a:lnTo>
                    <a:pt x="3229" y="57"/>
                  </a:lnTo>
                  <a:lnTo>
                    <a:pt x="3228" y="59"/>
                  </a:lnTo>
                  <a:lnTo>
                    <a:pt x="3231" y="59"/>
                  </a:lnTo>
                  <a:lnTo>
                    <a:pt x="3235" y="61"/>
                  </a:lnTo>
                  <a:lnTo>
                    <a:pt x="3239" y="59"/>
                  </a:lnTo>
                  <a:lnTo>
                    <a:pt x="3242" y="59"/>
                  </a:lnTo>
                  <a:lnTo>
                    <a:pt x="3242" y="57"/>
                  </a:lnTo>
                  <a:lnTo>
                    <a:pt x="3242" y="52"/>
                  </a:lnTo>
                  <a:lnTo>
                    <a:pt x="3246" y="48"/>
                  </a:lnTo>
                  <a:lnTo>
                    <a:pt x="3251" y="45"/>
                  </a:lnTo>
                  <a:lnTo>
                    <a:pt x="3257" y="43"/>
                  </a:lnTo>
                  <a:lnTo>
                    <a:pt x="3263" y="45"/>
                  </a:lnTo>
                  <a:lnTo>
                    <a:pt x="3266" y="48"/>
                  </a:lnTo>
                  <a:lnTo>
                    <a:pt x="3270" y="52"/>
                  </a:lnTo>
                  <a:lnTo>
                    <a:pt x="3272" y="57"/>
                  </a:lnTo>
                  <a:lnTo>
                    <a:pt x="3272" y="59"/>
                  </a:lnTo>
                  <a:lnTo>
                    <a:pt x="3275" y="59"/>
                  </a:lnTo>
                  <a:lnTo>
                    <a:pt x="3277" y="63"/>
                  </a:lnTo>
                  <a:lnTo>
                    <a:pt x="3281" y="59"/>
                  </a:lnTo>
                  <a:lnTo>
                    <a:pt x="3285" y="59"/>
                  </a:lnTo>
                  <a:lnTo>
                    <a:pt x="3285" y="57"/>
                  </a:lnTo>
                  <a:lnTo>
                    <a:pt x="3286" y="52"/>
                  </a:lnTo>
                  <a:lnTo>
                    <a:pt x="3290" y="48"/>
                  </a:lnTo>
                  <a:lnTo>
                    <a:pt x="3294" y="45"/>
                  </a:lnTo>
                  <a:lnTo>
                    <a:pt x="3299" y="43"/>
                  </a:lnTo>
                  <a:lnTo>
                    <a:pt x="3305" y="45"/>
                  </a:lnTo>
                  <a:lnTo>
                    <a:pt x="3310" y="48"/>
                  </a:lnTo>
                  <a:lnTo>
                    <a:pt x="3314" y="52"/>
                  </a:lnTo>
                  <a:lnTo>
                    <a:pt x="3314" y="57"/>
                  </a:lnTo>
                  <a:lnTo>
                    <a:pt x="3314" y="59"/>
                  </a:lnTo>
                  <a:lnTo>
                    <a:pt x="3318" y="59"/>
                  </a:lnTo>
                  <a:lnTo>
                    <a:pt x="3321" y="61"/>
                  </a:lnTo>
                  <a:lnTo>
                    <a:pt x="3323" y="59"/>
                  </a:lnTo>
                  <a:lnTo>
                    <a:pt x="3327" y="59"/>
                  </a:lnTo>
                  <a:lnTo>
                    <a:pt x="3327" y="57"/>
                  </a:lnTo>
                  <a:lnTo>
                    <a:pt x="3329" y="52"/>
                  </a:lnTo>
                  <a:lnTo>
                    <a:pt x="3332" y="48"/>
                  </a:lnTo>
                  <a:lnTo>
                    <a:pt x="3336" y="45"/>
                  </a:lnTo>
                  <a:lnTo>
                    <a:pt x="3341" y="43"/>
                  </a:lnTo>
                  <a:lnTo>
                    <a:pt x="3349" y="45"/>
                  </a:lnTo>
                  <a:lnTo>
                    <a:pt x="3353" y="48"/>
                  </a:lnTo>
                  <a:lnTo>
                    <a:pt x="3356" y="52"/>
                  </a:lnTo>
                  <a:lnTo>
                    <a:pt x="3358" y="57"/>
                  </a:lnTo>
                  <a:lnTo>
                    <a:pt x="3358" y="59"/>
                  </a:lnTo>
                  <a:lnTo>
                    <a:pt x="3360" y="59"/>
                  </a:lnTo>
                  <a:lnTo>
                    <a:pt x="3364" y="61"/>
                  </a:lnTo>
                  <a:lnTo>
                    <a:pt x="3367" y="59"/>
                  </a:lnTo>
                  <a:lnTo>
                    <a:pt x="3371" y="59"/>
                  </a:lnTo>
                  <a:lnTo>
                    <a:pt x="3371" y="57"/>
                  </a:lnTo>
                  <a:lnTo>
                    <a:pt x="3371" y="52"/>
                  </a:lnTo>
                  <a:lnTo>
                    <a:pt x="3375" y="48"/>
                  </a:lnTo>
                  <a:lnTo>
                    <a:pt x="3380" y="45"/>
                  </a:lnTo>
                  <a:lnTo>
                    <a:pt x="3386" y="43"/>
                  </a:lnTo>
                  <a:lnTo>
                    <a:pt x="3391" y="45"/>
                  </a:lnTo>
                  <a:lnTo>
                    <a:pt x="3397" y="48"/>
                  </a:lnTo>
                  <a:lnTo>
                    <a:pt x="3398" y="52"/>
                  </a:lnTo>
                  <a:lnTo>
                    <a:pt x="3400" y="57"/>
                  </a:lnTo>
                  <a:lnTo>
                    <a:pt x="3400" y="59"/>
                  </a:lnTo>
                  <a:lnTo>
                    <a:pt x="3404" y="59"/>
                  </a:lnTo>
                  <a:lnTo>
                    <a:pt x="3406" y="61"/>
                  </a:lnTo>
                  <a:lnTo>
                    <a:pt x="3409" y="59"/>
                  </a:lnTo>
                  <a:lnTo>
                    <a:pt x="3413" y="59"/>
                  </a:lnTo>
                  <a:lnTo>
                    <a:pt x="3413" y="57"/>
                  </a:lnTo>
                  <a:lnTo>
                    <a:pt x="3413" y="52"/>
                  </a:lnTo>
                  <a:lnTo>
                    <a:pt x="3417" y="48"/>
                  </a:lnTo>
                  <a:lnTo>
                    <a:pt x="3422" y="45"/>
                  </a:lnTo>
                  <a:lnTo>
                    <a:pt x="3428" y="43"/>
                  </a:lnTo>
                  <a:lnTo>
                    <a:pt x="3433" y="45"/>
                  </a:lnTo>
                  <a:lnTo>
                    <a:pt x="3439" y="48"/>
                  </a:lnTo>
                  <a:lnTo>
                    <a:pt x="3441" y="52"/>
                  </a:lnTo>
                  <a:lnTo>
                    <a:pt x="3443" y="57"/>
                  </a:lnTo>
                  <a:lnTo>
                    <a:pt x="3443" y="59"/>
                  </a:lnTo>
                  <a:lnTo>
                    <a:pt x="3446" y="59"/>
                  </a:lnTo>
                  <a:lnTo>
                    <a:pt x="3450" y="61"/>
                  </a:lnTo>
                  <a:lnTo>
                    <a:pt x="3452" y="59"/>
                  </a:lnTo>
                  <a:lnTo>
                    <a:pt x="3455" y="59"/>
                  </a:lnTo>
                  <a:lnTo>
                    <a:pt x="3455" y="57"/>
                  </a:lnTo>
                  <a:lnTo>
                    <a:pt x="3457" y="52"/>
                  </a:lnTo>
                  <a:lnTo>
                    <a:pt x="3461" y="48"/>
                  </a:lnTo>
                  <a:lnTo>
                    <a:pt x="3465" y="45"/>
                  </a:lnTo>
                  <a:lnTo>
                    <a:pt x="3470" y="43"/>
                  </a:lnTo>
                  <a:lnTo>
                    <a:pt x="3476" y="45"/>
                  </a:lnTo>
                  <a:lnTo>
                    <a:pt x="3481" y="48"/>
                  </a:lnTo>
                  <a:lnTo>
                    <a:pt x="3485" y="52"/>
                  </a:lnTo>
                  <a:lnTo>
                    <a:pt x="3485" y="57"/>
                  </a:lnTo>
                  <a:lnTo>
                    <a:pt x="3485" y="59"/>
                  </a:lnTo>
                  <a:lnTo>
                    <a:pt x="3488" y="61"/>
                  </a:lnTo>
                  <a:lnTo>
                    <a:pt x="3492" y="63"/>
                  </a:lnTo>
                  <a:lnTo>
                    <a:pt x="3496" y="61"/>
                  </a:lnTo>
                  <a:lnTo>
                    <a:pt x="3499" y="59"/>
                  </a:lnTo>
                  <a:lnTo>
                    <a:pt x="3499" y="57"/>
                  </a:lnTo>
                  <a:lnTo>
                    <a:pt x="3501" y="52"/>
                  </a:lnTo>
                  <a:lnTo>
                    <a:pt x="3505" y="48"/>
                  </a:lnTo>
                  <a:lnTo>
                    <a:pt x="3509" y="45"/>
                  </a:lnTo>
                  <a:lnTo>
                    <a:pt x="3514" y="43"/>
                  </a:lnTo>
                  <a:lnTo>
                    <a:pt x="3522" y="45"/>
                  </a:lnTo>
                  <a:lnTo>
                    <a:pt x="3525" y="48"/>
                  </a:lnTo>
                  <a:lnTo>
                    <a:pt x="3529" y="52"/>
                  </a:lnTo>
                  <a:lnTo>
                    <a:pt x="3531" y="57"/>
                  </a:lnTo>
                  <a:lnTo>
                    <a:pt x="3529" y="59"/>
                  </a:lnTo>
                  <a:lnTo>
                    <a:pt x="3533" y="59"/>
                  </a:lnTo>
                  <a:lnTo>
                    <a:pt x="3536" y="61"/>
                  </a:lnTo>
                  <a:lnTo>
                    <a:pt x="3540" y="59"/>
                  </a:lnTo>
                  <a:lnTo>
                    <a:pt x="3542" y="59"/>
                  </a:lnTo>
                  <a:lnTo>
                    <a:pt x="3542" y="57"/>
                  </a:lnTo>
                  <a:lnTo>
                    <a:pt x="3544" y="52"/>
                  </a:lnTo>
                  <a:lnTo>
                    <a:pt x="3547" y="48"/>
                  </a:lnTo>
                  <a:lnTo>
                    <a:pt x="3551" y="45"/>
                  </a:lnTo>
                  <a:lnTo>
                    <a:pt x="3558" y="43"/>
                  </a:lnTo>
                  <a:lnTo>
                    <a:pt x="3564" y="45"/>
                  </a:lnTo>
                  <a:lnTo>
                    <a:pt x="3567" y="48"/>
                  </a:lnTo>
                  <a:lnTo>
                    <a:pt x="3571" y="52"/>
                  </a:lnTo>
                  <a:lnTo>
                    <a:pt x="3573" y="57"/>
                  </a:lnTo>
                  <a:lnTo>
                    <a:pt x="3573" y="59"/>
                  </a:lnTo>
                  <a:lnTo>
                    <a:pt x="3575" y="59"/>
                  </a:lnTo>
                  <a:lnTo>
                    <a:pt x="3578" y="61"/>
                  </a:lnTo>
                  <a:lnTo>
                    <a:pt x="3582" y="59"/>
                  </a:lnTo>
                  <a:lnTo>
                    <a:pt x="3586" y="59"/>
                  </a:lnTo>
                  <a:lnTo>
                    <a:pt x="3586" y="57"/>
                  </a:lnTo>
                  <a:lnTo>
                    <a:pt x="3586" y="52"/>
                  </a:lnTo>
                  <a:lnTo>
                    <a:pt x="3589" y="48"/>
                  </a:lnTo>
                  <a:lnTo>
                    <a:pt x="3595" y="45"/>
                  </a:lnTo>
                  <a:lnTo>
                    <a:pt x="3600" y="43"/>
                  </a:lnTo>
                  <a:lnTo>
                    <a:pt x="3606" y="45"/>
                  </a:lnTo>
                  <a:lnTo>
                    <a:pt x="3612" y="48"/>
                  </a:lnTo>
                  <a:lnTo>
                    <a:pt x="3613" y="52"/>
                  </a:lnTo>
                  <a:lnTo>
                    <a:pt x="3615" y="57"/>
                  </a:lnTo>
                  <a:lnTo>
                    <a:pt x="3615" y="59"/>
                  </a:lnTo>
                  <a:lnTo>
                    <a:pt x="3619" y="59"/>
                  </a:lnTo>
                  <a:lnTo>
                    <a:pt x="3623" y="63"/>
                  </a:lnTo>
                  <a:lnTo>
                    <a:pt x="3624" y="59"/>
                  </a:lnTo>
                  <a:lnTo>
                    <a:pt x="3628" y="59"/>
                  </a:lnTo>
                  <a:lnTo>
                    <a:pt x="3628" y="57"/>
                  </a:lnTo>
                  <a:lnTo>
                    <a:pt x="3630" y="52"/>
                  </a:lnTo>
                  <a:lnTo>
                    <a:pt x="3634" y="48"/>
                  </a:lnTo>
                  <a:lnTo>
                    <a:pt x="3637" y="45"/>
                  </a:lnTo>
                  <a:lnTo>
                    <a:pt x="3643" y="43"/>
                  </a:lnTo>
                  <a:lnTo>
                    <a:pt x="3650" y="45"/>
                  </a:lnTo>
                  <a:lnTo>
                    <a:pt x="3654" y="48"/>
                  </a:lnTo>
                  <a:lnTo>
                    <a:pt x="3657" y="52"/>
                  </a:lnTo>
                  <a:lnTo>
                    <a:pt x="3659" y="57"/>
                  </a:lnTo>
                  <a:lnTo>
                    <a:pt x="3659" y="59"/>
                  </a:lnTo>
                  <a:lnTo>
                    <a:pt x="3661" y="59"/>
                  </a:lnTo>
                  <a:lnTo>
                    <a:pt x="3665" y="61"/>
                  </a:lnTo>
                  <a:lnTo>
                    <a:pt x="3668" y="59"/>
                  </a:lnTo>
                  <a:lnTo>
                    <a:pt x="3672" y="59"/>
                  </a:lnTo>
                  <a:lnTo>
                    <a:pt x="3670" y="57"/>
                  </a:lnTo>
                  <a:lnTo>
                    <a:pt x="3672" y="52"/>
                  </a:lnTo>
                  <a:lnTo>
                    <a:pt x="3676" y="48"/>
                  </a:lnTo>
                  <a:lnTo>
                    <a:pt x="3679" y="45"/>
                  </a:lnTo>
                  <a:lnTo>
                    <a:pt x="3687" y="43"/>
                  </a:lnTo>
                  <a:lnTo>
                    <a:pt x="3692" y="45"/>
                  </a:lnTo>
                  <a:lnTo>
                    <a:pt x="3696" y="48"/>
                  </a:lnTo>
                  <a:lnTo>
                    <a:pt x="3700" y="52"/>
                  </a:lnTo>
                  <a:lnTo>
                    <a:pt x="3702" y="57"/>
                  </a:lnTo>
                  <a:lnTo>
                    <a:pt x="3702" y="59"/>
                  </a:lnTo>
                  <a:lnTo>
                    <a:pt x="3705" y="59"/>
                  </a:lnTo>
                  <a:lnTo>
                    <a:pt x="3707" y="61"/>
                  </a:lnTo>
                  <a:lnTo>
                    <a:pt x="3711" y="59"/>
                  </a:lnTo>
                  <a:lnTo>
                    <a:pt x="3714" y="59"/>
                  </a:lnTo>
                  <a:lnTo>
                    <a:pt x="3714" y="57"/>
                  </a:lnTo>
                  <a:lnTo>
                    <a:pt x="3714" y="52"/>
                  </a:lnTo>
                  <a:lnTo>
                    <a:pt x="3718" y="48"/>
                  </a:lnTo>
                  <a:lnTo>
                    <a:pt x="3724" y="45"/>
                  </a:lnTo>
                  <a:lnTo>
                    <a:pt x="3729" y="43"/>
                  </a:lnTo>
                  <a:lnTo>
                    <a:pt x="3735" y="45"/>
                  </a:lnTo>
                  <a:lnTo>
                    <a:pt x="3740" y="48"/>
                  </a:lnTo>
                  <a:lnTo>
                    <a:pt x="3742" y="52"/>
                  </a:lnTo>
                  <a:lnTo>
                    <a:pt x="3744" y="57"/>
                  </a:lnTo>
                  <a:lnTo>
                    <a:pt x="3744" y="59"/>
                  </a:lnTo>
                  <a:lnTo>
                    <a:pt x="3747" y="59"/>
                  </a:lnTo>
                  <a:lnTo>
                    <a:pt x="3749" y="61"/>
                  </a:lnTo>
                  <a:lnTo>
                    <a:pt x="3753" y="59"/>
                  </a:lnTo>
                  <a:lnTo>
                    <a:pt x="3757" y="59"/>
                  </a:lnTo>
                  <a:lnTo>
                    <a:pt x="3757" y="57"/>
                  </a:lnTo>
                  <a:lnTo>
                    <a:pt x="3758" y="52"/>
                  </a:lnTo>
                  <a:lnTo>
                    <a:pt x="3760" y="48"/>
                  </a:lnTo>
                  <a:lnTo>
                    <a:pt x="3766" y="45"/>
                  </a:lnTo>
                  <a:lnTo>
                    <a:pt x="3771" y="43"/>
                  </a:lnTo>
                  <a:lnTo>
                    <a:pt x="3777" y="45"/>
                  </a:lnTo>
                  <a:lnTo>
                    <a:pt x="3782" y="48"/>
                  </a:lnTo>
                  <a:lnTo>
                    <a:pt x="3786" y="52"/>
                  </a:lnTo>
                  <a:lnTo>
                    <a:pt x="3786" y="57"/>
                  </a:lnTo>
                  <a:lnTo>
                    <a:pt x="3786" y="59"/>
                  </a:lnTo>
                  <a:lnTo>
                    <a:pt x="3790" y="59"/>
                  </a:lnTo>
                  <a:lnTo>
                    <a:pt x="3793" y="61"/>
                  </a:lnTo>
                  <a:lnTo>
                    <a:pt x="3795" y="59"/>
                  </a:lnTo>
                  <a:lnTo>
                    <a:pt x="3799" y="59"/>
                  </a:lnTo>
                  <a:lnTo>
                    <a:pt x="3799" y="57"/>
                  </a:lnTo>
                  <a:lnTo>
                    <a:pt x="3801" y="52"/>
                  </a:lnTo>
                  <a:lnTo>
                    <a:pt x="3804" y="48"/>
                  </a:lnTo>
                  <a:lnTo>
                    <a:pt x="3808" y="45"/>
                  </a:lnTo>
                  <a:lnTo>
                    <a:pt x="3814" y="43"/>
                  </a:lnTo>
                  <a:lnTo>
                    <a:pt x="3821" y="45"/>
                  </a:lnTo>
                  <a:lnTo>
                    <a:pt x="3825" y="48"/>
                  </a:lnTo>
                  <a:lnTo>
                    <a:pt x="3828" y="52"/>
                  </a:lnTo>
                  <a:lnTo>
                    <a:pt x="3830" y="57"/>
                  </a:lnTo>
                  <a:lnTo>
                    <a:pt x="3830" y="59"/>
                  </a:lnTo>
                  <a:lnTo>
                    <a:pt x="3832" y="59"/>
                  </a:lnTo>
                  <a:lnTo>
                    <a:pt x="3836" y="61"/>
                  </a:lnTo>
                  <a:lnTo>
                    <a:pt x="3839" y="59"/>
                  </a:lnTo>
                  <a:lnTo>
                    <a:pt x="3843" y="59"/>
                  </a:lnTo>
                  <a:lnTo>
                    <a:pt x="3843" y="57"/>
                  </a:lnTo>
                  <a:lnTo>
                    <a:pt x="3845" y="52"/>
                  </a:lnTo>
                  <a:lnTo>
                    <a:pt x="3847" y="48"/>
                  </a:lnTo>
                  <a:lnTo>
                    <a:pt x="3852" y="45"/>
                  </a:lnTo>
                  <a:lnTo>
                    <a:pt x="3858" y="43"/>
                  </a:lnTo>
                  <a:lnTo>
                    <a:pt x="3863" y="45"/>
                  </a:lnTo>
                  <a:lnTo>
                    <a:pt x="3869" y="48"/>
                  </a:lnTo>
                  <a:lnTo>
                    <a:pt x="3872" y="52"/>
                  </a:lnTo>
                  <a:lnTo>
                    <a:pt x="3872" y="57"/>
                  </a:lnTo>
                  <a:lnTo>
                    <a:pt x="3872" y="59"/>
                  </a:lnTo>
                  <a:lnTo>
                    <a:pt x="3876" y="59"/>
                  </a:lnTo>
                  <a:lnTo>
                    <a:pt x="3880" y="61"/>
                  </a:lnTo>
                  <a:lnTo>
                    <a:pt x="3882" y="59"/>
                  </a:lnTo>
                  <a:lnTo>
                    <a:pt x="3885" y="59"/>
                  </a:lnTo>
                  <a:lnTo>
                    <a:pt x="3885" y="57"/>
                  </a:lnTo>
                  <a:lnTo>
                    <a:pt x="3887" y="52"/>
                  </a:lnTo>
                  <a:lnTo>
                    <a:pt x="3889" y="48"/>
                  </a:lnTo>
                  <a:lnTo>
                    <a:pt x="3894" y="45"/>
                  </a:lnTo>
                  <a:lnTo>
                    <a:pt x="3900" y="43"/>
                  </a:lnTo>
                  <a:lnTo>
                    <a:pt x="3905" y="45"/>
                  </a:lnTo>
                  <a:lnTo>
                    <a:pt x="3911" y="48"/>
                  </a:lnTo>
                  <a:lnTo>
                    <a:pt x="3915" y="52"/>
                  </a:lnTo>
                  <a:lnTo>
                    <a:pt x="3915" y="57"/>
                  </a:lnTo>
                  <a:lnTo>
                    <a:pt x="3915" y="59"/>
                  </a:lnTo>
                  <a:lnTo>
                    <a:pt x="3918" y="59"/>
                  </a:lnTo>
                  <a:lnTo>
                    <a:pt x="3922" y="61"/>
                  </a:lnTo>
                  <a:lnTo>
                    <a:pt x="3926" y="59"/>
                  </a:lnTo>
                  <a:lnTo>
                    <a:pt x="3927" y="59"/>
                  </a:lnTo>
                  <a:lnTo>
                    <a:pt x="3927" y="57"/>
                  </a:lnTo>
                  <a:lnTo>
                    <a:pt x="3929" y="52"/>
                  </a:lnTo>
                  <a:lnTo>
                    <a:pt x="3933" y="48"/>
                  </a:lnTo>
                  <a:lnTo>
                    <a:pt x="3937" y="45"/>
                  </a:lnTo>
                  <a:lnTo>
                    <a:pt x="3944" y="43"/>
                  </a:lnTo>
                  <a:lnTo>
                    <a:pt x="3950" y="45"/>
                  </a:lnTo>
                  <a:lnTo>
                    <a:pt x="3953" y="48"/>
                  </a:lnTo>
                  <a:lnTo>
                    <a:pt x="3957" y="52"/>
                  </a:lnTo>
                  <a:lnTo>
                    <a:pt x="3959" y="57"/>
                  </a:lnTo>
                  <a:lnTo>
                    <a:pt x="3959" y="59"/>
                  </a:lnTo>
                  <a:lnTo>
                    <a:pt x="3961" y="59"/>
                  </a:lnTo>
                  <a:lnTo>
                    <a:pt x="3964" y="61"/>
                  </a:lnTo>
                  <a:lnTo>
                    <a:pt x="3968" y="59"/>
                  </a:lnTo>
                  <a:lnTo>
                    <a:pt x="3972" y="59"/>
                  </a:lnTo>
                  <a:lnTo>
                    <a:pt x="3972" y="57"/>
                  </a:lnTo>
                  <a:lnTo>
                    <a:pt x="3972" y="52"/>
                  </a:lnTo>
                  <a:lnTo>
                    <a:pt x="3975" y="48"/>
                  </a:lnTo>
                  <a:lnTo>
                    <a:pt x="3981" y="45"/>
                  </a:lnTo>
                  <a:lnTo>
                    <a:pt x="3986" y="43"/>
                  </a:lnTo>
                  <a:lnTo>
                    <a:pt x="3992" y="45"/>
                  </a:lnTo>
                  <a:lnTo>
                    <a:pt x="3995" y="48"/>
                  </a:lnTo>
                  <a:lnTo>
                    <a:pt x="3999" y="52"/>
                  </a:lnTo>
                  <a:lnTo>
                    <a:pt x="4001" y="57"/>
                  </a:lnTo>
                  <a:lnTo>
                    <a:pt x="4001" y="59"/>
                  </a:lnTo>
                  <a:lnTo>
                    <a:pt x="4005" y="59"/>
                  </a:lnTo>
                  <a:lnTo>
                    <a:pt x="4006" y="61"/>
                  </a:lnTo>
                  <a:lnTo>
                    <a:pt x="4010" y="59"/>
                  </a:lnTo>
                  <a:lnTo>
                    <a:pt x="4014" y="59"/>
                  </a:lnTo>
                  <a:lnTo>
                    <a:pt x="4014" y="57"/>
                  </a:lnTo>
                  <a:lnTo>
                    <a:pt x="4016" y="52"/>
                  </a:lnTo>
                  <a:lnTo>
                    <a:pt x="4017" y="48"/>
                  </a:lnTo>
                  <a:lnTo>
                    <a:pt x="4023" y="45"/>
                  </a:lnTo>
                  <a:lnTo>
                    <a:pt x="4029" y="43"/>
                  </a:lnTo>
                  <a:lnTo>
                    <a:pt x="4034" y="45"/>
                  </a:lnTo>
                  <a:lnTo>
                    <a:pt x="4040" y="48"/>
                  </a:lnTo>
                  <a:lnTo>
                    <a:pt x="4043" y="52"/>
                  </a:lnTo>
                  <a:lnTo>
                    <a:pt x="4043" y="57"/>
                  </a:lnTo>
                  <a:lnTo>
                    <a:pt x="4043" y="59"/>
                  </a:lnTo>
                  <a:lnTo>
                    <a:pt x="4047" y="59"/>
                  </a:lnTo>
                  <a:lnTo>
                    <a:pt x="4051" y="63"/>
                  </a:lnTo>
                  <a:lnTo>
                    <a:pt x="4054" y="59"/>
                  </a:lnTo>
                  <a:lnTo>
                    <a:pt x="4058" y="59"/>
                  </a:lnTo>
                  <a:lnTo>
                    <a:pt x="4056" y="57"/>
                  </a:lnTo>
                  <a:lnTo>
                    <a:pt x="4058" y="52"/>
                  </a:lnTo>
                  <a:lnTo>
                    <a:pt x="4062" y="48"/>
                  </a:lnTo>
                  <a:lnTo>
                    <a:pt x="4065" y="45"/>
                  </a:lnTo>
                  <a:lnTo>
                    <a:pt x="4073" y="43"/>
                  </a:lnTo>
                  <a:lnTo>
                    <a:pt x="4078" y="45"/>
                  </a:lnTo>
                  <a:lnTo>
                    <a:pt x="4082" y="48"/>
                  </a:lnTo>
                  <a:lnTo>
                    <a:pt x="4085" y="52"/>
                  </a:lnTo>
                  <a:lnTo>
                    <a:pt x="4087" y="57"/>
                  </a:lnTo>
                  <a:lnTo>
                    <a:pt x="4087" y="59"/>
                  </a:lnTo>
                  <a:lnTo>
                    <a:pt x="4091" y="59"/>
                  </a:lnTo>
                  <a:lnTo>
                    <a:pt x="4093" y="61"/>
                  </a:lnTo>
                  <a:lnTo>
                    <a:pt x="4096" y="59"/>
                  </a:lnTo>
                  <a:lnTo>
                    <a:pt x="4100" y="59"/>
                  </a:lnTo>
                  <a:lnTo>
                    <a:pt x="4100" y="57"/>
                  </a:lnTo>
                  <a:lnTo>
                    <a:pt x="4100" y="52"/>
                  </a:lnTo>
                  <a:lnTo>
                    <a:pt x="4104" y="46"/>
                  </a:lnTo>
                  <a:lnTo>
                    <a:pt x="4109" y="45"/>
                  </a:lnTo>
                  <a:lnTo>
                    <a:pt x="4115" y="43"/>
                  </a:lnTo>
                  <a:lnTo>
                    <a:pt x="4120" y="45"/>
                  </a:lnTo>
                  <a:lnTo>
                    <a:pt x="4126" y="46"/>
                  </a:lnTo>
                  <a:lnTo>
                    <a:pt x="4128" y="52"/>
                  </a:lnTo>
                  <a:lnTo>
                    <a:pt x="4130" y="57"/>
                  </a:lnTo>
                  <a:lnTo>
                    <a:pt x="4130" y="59"/>
                  </a:lnTo>
                  <a:lnTo>
                    <a:pt x="4133" y="59"/>
                  </a:lnTo>
                  <a:lnTo>
                    <a:pt x="4135" y="61"/>
                  </a:lnTo>
                  <a:lnTo>
                    <a:pt x="4139" y="59"/>
                  </a:lnTo>
                  <a:lnTo>
                    <a:pt x="4142" y="59"/>
                  </a:lnTo>
                  <a:lnTo>
                    <a:pt x="4142" y="57"/>
                  </a:lnTo>
                  <a:lnTo>
                    <a:pt x="4144" y="52"/>
                  </a:lnTo>
                  <a:lnTo>
                    <a:pt x="4146" y="46"/>
                  </a:lnTo>
                  <a:lnTo>
                    <a:pt x="4152" y="45"/>
                  </a:lnTo>
                  <a:lnTo>
                    <a:pt x="4157" y="43"/>
                  </a:lnTo>
                  <a:lnTo>
                    <a:pt x="4163" y="45"/>
                  </a:lnTo>
                  <a:lnTo>
                    <a:pt x="4168" y="46"/>
                  </a:lnTo>
                  <a:lnTo>
                    <a:pt x="4172" y="52"/>
                  </a:lnTo>
                  <a:lnTo>
                    <a:pt x="4172" y="57"/>
                  </a:lnTo>
                  <a:lnTo>
                    <a:pt x="4172" y="59"/>
                  </a:lnTo>
                  <a:lnTo>
                    <a:pt x="4175" y="59"/>
                  </a:lnTo>
                  <a:lnTo>
                    <a:pt x="4179" y="61"/>
                  </a:lnTo>
                  <a:lnTo>
                    <a:pt x="4181" y="59"/>
                  </a:lnTo>
                  <a:lnTo>
                    <a:pt x="4185" y="59"/>
                  </a:lnTo>
                  <a:lnTo>
                    <a:pt x="4185" y="57"/>
                  </a:lnTo>
                  <a:lnTo>
                    <a:pt x="4186" y="52"/>
                  </a:lnTo>
                  <a:lnTo>
                    <a:pt x="4190" y="46"/>
                  </a:lnTo>
                  <a:lnTo>
                    <a:pt x="4194" y="45"/>
                  </a:lnTo>
                  <a:lnTo>
                    <a:pt x="4199" y="43"/>
                  </a:lnTo>
                  <a:lnTo>
                    <a:pt x="4207" y="45"/>
                  </a:lnTo>
                  <a:lnTo>
                    <a:pt x="4210" y="46"/>
                  </a:lnTo>
                  <a:lnTo>
                    <a:pt x="4214" y="52"/>
                  </a:lnTo>
                  <a:lnTo>
                    <a:pt x="4216" y="57"/>
                  </a:lnTo>
                  <a:lnTo>
                    <a:pt x="4216" y="59"/>
                  </a:lnTo>
                  <a:lnTo>
                    <a:pt x="4220" y="59"/>
                  </a:lnTo>
                  <a:lnTo>
                    <a:pt x="4223" y="63"/>
                  </a:lnTo>
                  <a:lnTo>
                    <a:pt x="4227" y="59"/>
                  </a:lnTo>
                  <a:lnTo>
                    <a:pt x="4231" y="59"/>
                  </a:lnTo>
                  <a:lnTo>
                    <a:pt x="4231" y="57"/>
                  </a:lnTo>
                  <a:lnTo>
                    <a:pt x="4232" y="52"/>
                  </a:lnTo>
                  <a:lnTo>
                    <a:pt x="4234" y="46"/>
                  </a:lnTo>
                  <a:lnTo>
                    <a:pt x="4240" y="45"/>
                  </a:lnTo>
                  <a:lnTo>
                    <a:pt x="4245" y="43"/>
                  </a:lnTo>
                  <a:lnTo>
                    <a:pt x="4251" y="45"/>
                  </a:lnTo>
                  <a:lnTo>
                    <a:pt x="4256" y="46"/>
                  </a:lnTo>
                  <a:lnTo>
                    <a:pt x="4260" y="52"/>
                  </a:lnTo>
                  <a:lnTo>
                    <a:pt x="4260" y="57"/>
                  </a:lnTo>
                  <a:lnTo>
                    <a:pt x="4260" y="59"/>
                  </a:lnTo>
                  <a:lnTo>
                    <a:pt x="4264" y="59"/>
                  </a:lnTo>
                  <a:lnTo>
                    <a:pt x="4267" y="61"/>
                  </a:lnTo>
                  <a:lnTo>
                    <a:pt x="4269" y="59"/>
                  </a:lnTo>
                  <a:lnTo>
                    <a:pt x="4273" y="59"/>
                  </a:lnTo>
                  <a:lnTo>
                    <a:pt x="4273" y="57"/>
                  </a:lnTo>
                  <a:lnTo>
                    <a:pt x="4275" y="52"/>
                  </a:lnTo>
                  <a:lnTo>
                    <a:pt x="4276" y="46"/>
                  </a:lnTo>
                  <a:lnTo>
                    <a:pt x="4282" y="45"/>
                  </a:lnTo>
                  <a:lnTo>
                    <a:pt x="4288" y="43"/>
                  </a:lnTo>
                  <a:lnTo>
                    <a:pt x="4293" y="45"/>
                  </a:lnTo>
                  <a:lnTo>
                    <a:pt x="4299" y="46"/>
                  </a:lnTo>
                  <a:lnTo>
                    <a:pt x="4302" y="52"/>
                  </a:lnTo>
                  <a:lnTo>
                    <a:pt x="4302" y="57"/>
                  </a:lnTo>
                  <a:lnTo>
                    <a:pt x="4302" y="59"/>
                  </a:lnTo>
                  <a:lnTo>
                    <a:pt x="4306" y="59"/>
                  </a:lnTo>
                  <a:lnTo>
                    <a:pt x="4310" y="61"/>
                  </a:lnTo>
                  <a:lnTo>
                    <a:pt x="4311" y="59"/>
                  </a:lnTo>
                  <a:lnTo>
                    <a:pt x="4315" y="59"/>
                  </a:lnTo>
                  <a:lnTo>
                    <a:pt x="4315" y="57"/>
                  </a:lnTo>
                  <a:lnTo>
                    <a:pt x="4317" y="52"/>
                  </a:lnTo>
                  <a:lnTo>
                    <a:pt x="4321" y="46"/>
                  </a:lnTo>
                  <a:lnTo>
                    <a:pt x="4324" y="45"/>
                  </a:lnTo>
                  <a:lnTo>
                    <a:pt x="4330" y="43"/>
                  </a:lnTo>
                  <a:lnTo>
                    <a:pt x="4337" y="45"/>
                  </a:lnTo>
                  <a:lnTo>
                    <a:pt x="4341" y="46"/>
                  </a:lnTo>
                  <a:lnTo>
                    <a:pt x="4344" y="52"/>
                  </a:lnTo>
                  <a:lnTo>
                    <a:pt x="4346" y="57"/>
                  </a:lnTo>
                  <a:lnTo>
                    <a:pt x="4344" y="59"/>
                  </a:lnTo>
                  <a:lnTo>
                    <a:pt x="4348" y="59"/>
                  </a:lnTo>
                  <a:lnTo>
                    <a:pt x="4352" y="61"/>
                  </a:lnTo>
                  <a:lnTo>
                    <a:pt x="4355" y="59"/>
                  </a:lnTo>
                  <a:lnTo>
                    <a:pt x="4359" y="59"/>
                  </a:lnTo>
                  <a:lnTo>
                    <a:pt x="4359" y="57"/>
                  </a:lnTo>
                  <a:lnTo>
                    <a:pt x="4359" y="52"/>
                  </a:lnTo>
                  <a:lnTo>
                    <a:pt x="4363" y="46"/>
                  </a:lnTo>
                  <a:lnTo>
                    <a:pt x="4368" y="45"/>
                  </a:lnTo>
                  <a:lnTo>
                    <a:pt x="4374" y="43"/>
                  </a:lnTo>
                  <a:lnTo>
                    <a:pt x="4379" y="45"/>
                  </a:lnTo>
                  <a:lnTo>
                    <a:pt x="4385" y="46"/>
                  </a:lnTo>
                  <a:lnTo>
                    <a:pt x="4387" y="52"/>
                  </a:lnTo>
                  <a:lnTo>
                    <a:pt x="4389" y="57"/>
                  </a:lnTo>
                  <a:lnTo>
                    <a:pt x="4389" y="59"/>
                  </a:lnTo>
                  <a:lnTo>
                    <a:pt x="4392" y="59"/>
                  </a:lnTo>
                  <a:lnTo>
                    <a:pt x="4396" y="61"/>
                  </a:lnTo>
                  <a:lnTo>
                    <a:pt x="4398" y="59"/>
                  </a:lnTo>
                  <a:lnTo>
                    <a:pt x="4401" y="59"/>
                  </a:lnTo>
                  <a:lnTo>
                    <a:pt x="4401" y="57"/>
                  </a:lnTo>
                  <a:lnTo>
                    <a:pt x="4403" y="52"/>
                  </a:lnTo>
                  <a:lnTo>
                    <a:pt x="4407" y="46"/>
                  </a:lnTo>
                  <a:lnTo>
                    <a:pt x="4411" y="45"/>
                  </a:lnTo>
                  <a:lnTo>
                    <a:pt x="4416" y="43"/>
                  </a:lnTo>
                  <a:lnTo>
                    <a:pt x="4423" y="45"/>
                  </a:lnTo>
                  <a:lnTo>
                    <a:pt x="4427" y="46"/>
                  </a:lnTo>
                  <a:lnTo>
                    <a:pt x="4431" y="52"/>
                  </a:lnTo>
                  <a:lnTo>
                    <a:pt x="4433" y="57"/>
                  </a:lnTo>
                  <a:lnTo>
                    <a:pt x="4431" y="59"/>
                  </a:lnTo>
                  <a:lnTo>
                    <a:pt x="4434" y="59"/>
                  </a:lnTo>
                  <a:lnTo>
                    <a:pt x="4438" y="61"/>
                  </a:lnTo>
                  <a:lnTo>
                    <a:pt x="4442" y="59"/>
                  </a:lnTo>
                  <a:lnTo>
                    <a:pt x="4444" y="59"/>
                  </a:lnTo>
                  <a:lnTo>
                    <a:pt x="4444" y="57"/>
                  </a:lnTo>
                  <a:lnTo>
                    <a:pt x="4445" y="52"/>
                  </a:lnTo>
                  <a:lnTo>
                    <a:pt x="4449" y="46"/>
                  </a:lnTo>
                  <a:lnTo>
                    <a:pt x="4453" y="45"/>
                  </a:lnTo>
                  <a:lnTo>
                    <a:pt x="4460" y="43"/>
                  </a:lnTo>
                  <a:lnTo>
                    <a:pt x="4466" y="45"/>
                  </a:lnTo>
                  <a:lnTo>
                    <a:pt x="4469" y="46"/>
                  </a:lnTo>
                  <a:lnTo>
                    <a:pt x="4473" y="52"/>
                  </a:lnTo>
                  <a:lnTo>
                    <a:pt x="4475" y="57"/>
                  </a:lnTo>
                  <a:lnTo>
                    <a:pt x="4475" y="59"/>
                  </a:lnTo>
                  <a:lnTo>
                    <a:pt x="4477" y="59"/>
                  </a:lnTo>
                  <a:lnTo>
                    <a:pt x="4480" y="61"/>
                  </a:lnTo>
                  <a:lnTo>
                    <a:pt x="4484" y="59"/>
                  </a:lnTo>
                  <a:lnTo>
                    <a:pt x="4488" y="59"/>
                  </a:lnTo>
                  <a:lnTo>
                    <a:pt x="4488" y="57"/>
                  </a:lnTo>
                  <a:lnTo>
                    <a:pt x="4488" y="52"/>
                  </a:lnTo>
                  <a:lnTo>
                    <a:pt x="4491" y="46"/>
                  </a:lnTo>
                  <a:lnTo>
                    <a:pt x="4497" y="45"/>
                  </a:lnTo>
                  <a:lnTo>
                    <a:pt x="4502" y="43"/>
                  </a:lnTo>
                  <a:lnTo>
                    <a:pt x="4508" y="45"/>
                  </a:lnTo>
                  <a:lnTo>
                    <a:pt x="4513" y="46"/>
                  </a:lnTo>
                  <a:lnTo>
                    <a:pt x="4515" y="52"/>
                  </a:lnTo>
                  <a:lnTo>
                    <a:pt x="4517" y="57"/>
                  </a:lnTo>
                  <a:lnTo>
                    <a:pt x="4517" y="59"/>
                  </a:lnTo>
                  <a:lnTo>
                    <a:pt x="4521" y="59"/>
                  </a:lnTo>
                  <a:lnTo>
                    <a:pt x="4523" y="61"/>
                  </a:lnTo>
                  <a:lnTo>
                    <a:pt x="4526" y="59"/>
                  </a:lnTo>
                  <a:lnTo>
                    <a:pt x="4530" y="59"/>
                  </a:lnTo>
                  <a:lnTo>
                    <a:pt x="4530" y="57"/>
                  </a:lnTo>
                  <a:lnTo>
                    <a:pt x="4530" y="52"/>
                  </a:lnTo>
                  <a:lnTo>
                    <a:pt x="4534" y="46"/>
                  </a:lnTo>
                  <a:lnTo>
                    <a:pt x="4539" y="45"/>
                  </a:lnTo>
                  <a:lnTo>
                    <a:pt x="4545" y="43"/>
                  </a:lnTo>
                  <a:lnTo>
                    <a:pt x="4550" y="45"/>
                  </a:lnTo>
                  <a:lnTo>
                    <a:pt x="4556" y="46"/>
                  </a:lnTo>
                  <a:lnTo>
                    <a:pt x="4559" y="52"/>
                  </a:lnTo>
                  <a:lnTo>
                    <a:pt x="4559" y="57"/>
                  </a:lnTo>
                  <a:lnTo>
                    <a:pt x="4559" y="59"/>
                  </a:lnTo>
                  <a:lnTo>
                    <a:pt x="4563" y="59"/>
                  </a:lnTo>
                  <a:lnTo>
                    <a:pt x="4567" y="61"/>
                  </a:lnTo>
                  <a:lnTo>
                    <a:pt x="4569" y="59"/>
                  </a:lnTo>
                  <a:lnTo>
                    <a:pt x="4572" y="59"/>
                  </a:lnTo>
                  <a:lnTo>
                    <a:pt x="4572" y="57"/>
                  </a:lnTo>
                  <a:lnTo>
                    <a:pt x="4574" y="52"/>
                  </a:lnTo>
                  <a:lnTo>
                    <a:pt x="4578" y="46"/>
                  </a:lnTo>
                  <a:lnTo>
                    <a:pt x="4581" y="45"/>
                  </a:lnTo>
                  <a:lnTo>
                    <a:pt x="4587" y="43"/>
                  </a:lnTo>
                  <a:lnTo>
                    <a:pt x="4594" y="45"/>
                  </a:lnTo>
                  <a:lnTo>
                    <a:pt x="4598" y="46"/>
                  </a:lnTo>
                  <a:lnTo>
                    <a:pt x="4602" y="52"/>
                  </a:lnTo>
                  <a:lnTo>
                    <a:pt x="4603" y="57"/>
                  </a:lnTo>
                  <a:lnTo>
                    <a:pt x="4602" y="59"/>
                  </a:lnTo>
                  <a:lnTo>
                    <a:pt x="4607" y="61"/>
                  </a:lnTo>
                  <a:lnTo>
                    <a:pt x="4611" y="63"/>
                  </a:lnTo>
                  <a:lnTo>
                    <a:pt x="4614" y="68"/>
                  </a:lnTo>
                  <a:lnTo>
                    <a:pt x="4614" y="74"/>
                  </a:lnTo>
                  <a:lnTo>
                    <a:pt x="4614" y="80"/>
                  </a:lnTo>
                  <a:lnTo>
                    <a:pt x="4611" y="83"/>
                  </a:lnTo>
                  <a:lnTo>
                    <a:pt x="4605" y="87"/>
                  </a:lnTo>
                  <a:lnTo>
                    <a:pt x="4600" y="89"/>
                  </a:lnTo>
                  <a:lnTo>
                    <a:pt x="4594" y="87"/>
                  </a:lnTo>
                  <a:lnTo>
                    <a:pt x="4591" y="85"/>
                  </a:lnTo>
                  <a:lnTo>
                    <a:pt x="4587" y="81"/>
                  </a:lnTo>
                  <a:lnTo>
                    <a:pt x="4585" y="85"/>
                  </a:lnTo>
                  <a:lnTo>
                    <a:pt x="4580" y="87"/>
                  </a:lnTo>
                  <a:lnTo>
                    <a:pt x="4574" y="89"/>
                  </a:lnTo>
                  <a:lnTo>
                    <a:pt x="4570" y="87"/>
                  </a:lnTo>
                  <a:lnTo>
                    <a:pt x="4567" y="85"/>
                  </a:lnTo>
                  <a:lnTo>
                    <a:pt x="4561" y="87"/>
                  </a:lnTo>
                  <a:lnTo>
                    <a:pt x="4558" y="89"/>
                  </a:lnTo>
                  <a:lnTo>
                    <a:pt x="4552" y="87"/>
                  </a:lnTo>
                  <a:lnTo>
                    <a:pt x="4548" y="85"/>
                  </a:lnTo>
                  <a:lnTo>
                    <a:pt x="4545" y="81"/>
                  </a:lnTo>
                  <a:lnTo>
                    <a:pt x="4541" y="85"/>
                  </a:lnTo>
                  <a:lnTo>
                    <a:pt x="4537" y="87"/>
                  </a:lnTo>
                  <a:lnTo>
                    <a:pt x="4532" y="89"/>
                  </a:lnTo>
                  <a:lnTo>
                    <a:pt x="4528" y="87"/>
                  </a:lnTo>
                  <a:lnTo>
                    <a:pt x="4523" y="85"/>
                  </a:lnTo>
                  <a:lnTo>
                    <a:pt x="4519" y="87"/>
                  </a:lnTo>
                  <a:lnTo>
                    <a:pt x="4515" y="89"/>
                  </a:lnTo>
                  <a:lnTo>
                    <a:pt x="4510" y="87"/>
                  </a:lnTo>
                  <a:lnTo>
                    <a:pt x="4506" y="85"/>
                  </a:lnTo>
                  <a:lnTo>
                    <a:pt x="4502" y="81"/>
                  </a:lnTo>
                  <a:lnTo>
                    <a:pt x="4499" y="85"/>
                  </a:lnTo>
                  <a:lnTo>
                    <a:pt x="4495" y="87"/>
                  </a:lnTo>
                  <a:lnTo>
                    <a:pt x="4490" y="89"/>
                  </a:lnTo>
                  <a:lnTo>
                    <a:pt x="4484" y="87"/>
                  </a:lnTo>
                  <a:lnTo>
                    <a:pt x="4480" y="85"/>
                  </a:lnTo>
                  <a:lnTo>
                    <a:pt x="4477" y="87"/>
                  </a:lnTo>
                  <a:lnTo>
                    <a:pt x="4471" y="89"/>
                  </a:lnTo>
                  <a:lnTo>
                    <a:pt x="4468" y="87"/>
                  </a:lnTo>
                  <a:lnTo>
                    <a:pt x="4462" y="85"/>
                  </a:lnTo>
                  <a:lnTo>
                    <a:pt x="4458" y="81"/>
                  </a:lnTo>
                  <a:lnTo>
                    <a:pt x="4457" y="85"/>
                  </a:lnTo>
                  <a:lnTo>
                    <a:pt x="4451" y="87"/>
                  </a:lnTo>
                  <a:lnTo>
                    <a:pt x="4447" y="89"/>
                  </a:lnTo>
                  <a:lnTo>
                    <a:pt x="4442" y="87"/>
                  </a:lnTo>
                  <a:lnTo>
                    <a:pt x="4438" y="85"/>
                  </a:lnTo>
                  <a:lnTo>
                    <a:pt x="4434" y="87"/>
                  </a:lnTo>
                  <a:lnTo>
                    <a:pt x="4429" y="89"/>
                  </a:lnTo>
                  <a:lnTo>
                    <a:pt x="4423" y="87"/>
                  </a:lnTo>
                  <a:lnTo>
                    <a:pt x="4420" y="85"/>
                  </a:lnTo>
                  <a:lnTo>
                    <a:pt x="4416" y="81"/>
                  </a:lnTo>
                  <a:lnTo>
                    <a:pt x="4414" y="85"/>
                  </a:lnTo>
                  <a:lnTo>
                    <a:pt x="4409" y="87"/>
                  </a:lnTo>
                  <a:lnTo>
                    <a:pt x="4403" y="89"/>
                  </a:lnTo>
                  <a:lnTo>
                    <a:pt x="4400" y="87"/>
                  </a:lnTo>
                  <a:lnTo>
                    <a:pt x="4396" y="85"/>
                  </a:lnTo>
                  <a:lnTo>
                    <a:pt x="4390" y="87"/>
                  </a:lnTo>
                  <a:lnTo>
                    <a:pt x="4387" y="89"/>
                  </a:lnTo>
                  <a:lnTo>
                    <a:pt x="4381" y="87"/>
                  </a:lnTo>
                  <a:lnTo>
                    <a:pt x="4376" y="85"/>
                  </a:lnTo>
                  <a:lnTo>
                    <a:pt x="4374" y="81"/>
                  </a:lnTo>
                  <a:lnTo>
                    <a:pt x="4370" y="85"/>
                  </a:lnTo>
                  <a:lnTo>
                    <a:pt x="4366" y="87"/>
                  </a:lnTo>
                  <a:lnTo>
                    <a:pt x="4361" y="89"/>
                  </a:lnTo>
                  <a:lnTo>
                    <a:pt x="4355" y="87"/>
                  </a:lnTo>
                  <a:lnTo>
                    <a:pt x="4352" y="85"/>
                  </a:lnTo>
                  <a:lnTo>
                    <a:pt x="4348" y="87"/>
                  </a:lnTo>
                  <a:lnTo>
                    <a:pt x="4343" y="89"/>
                  </a:lnTo>
                  <a:lnTo>
                    <a:pt x="4337" y="87"/>
                  </a:lnTo>
                  <a:lnTo>
                    <a:pt x="4333" y="85"/>
                  </a:lnTo>
                  <a:lnTo>
                    <a:pt x="4330" y="81"/>
                  </a:lnTo>
                  <a:lnTo>
                    <a:pt x="4328" y="85"/>
                  </a:lnTo>
                  <a:lnTo>
                    <a:pt x="4322" y="87"/>
                  </a:lnTo>
                  <a:lnTo>
                    <a:pt x="4317" y="89"/>
                  </a:lnTo>
                  <a:lnTo>
                    <a:pt x="4313" y="87"/>
                  </a:lnTo>
                  <a:lnTo>
                    <a:pt x="4310" y="85"/>
                  </a:lnTo>
                  <a:lnTo>
                    <a:pt x="4306" y="87"/>
                  </a:lnTo>
                  <a:lnTo>
                    <a:pt x="4300" y="89"/>
                  </a:lnTo>
                  <a:lnTo>
                    <a:pt x="4295" y="87"/>
                  </a:lnTo>
                  <a:lnTo>
                    <a:pt x="4291" y="85"/>
                  </a:lnTo>
                  <a:lnTo>
                    <a:pt x="4288" y="81"/>
                  </a:lnTo>
                  <a:lnTo>
                    <a:pt x="4284" y="85"/>
                  </a:lnTo>
                  <a:lnTo>
                    <a:pt x="4280" y="87"/>
                  </a:lnTo>
                  <a:lnTo>
                    <a:pt x="4275" y="89"/>
                  </a:lnTo>
                  <a:lnTo>
                    <a:pt x="4271" y="87"/>
                  </a:lnTo>
                  <a:lnTo>
                    <a:pt x="4267" y="85"/>
                  </a:lnTo>
                  <a:lnTo>
                    <a:pt x="4264" y="87"/>
                  </a:lnTo>
                  <a:lnTo>
                    <a:pt x="4258" y="89"/>
                  </a:lnTo>
                  <a:lnTo>
                    <a:pt x="4253" y="87"/>
                  </a:lnTo>
                  <a:lnTo>
                    <a:pt x="4249" y="85"/>
                  </a:lnTo>
                  <a:lnTo>
                    <a:pt x="4245" y="81"/>
                  </a:lnTo>
                  <a:lnTo>
                    <a:pt x="4242" y="85"/>
                  </a:lnTo>
                  <a:lnTo>
                    <a:pt x="4238" y="87"/>
                  </a:lnTo>
                  <a:lnTo>
                    <a:pt x="4232" y="89"/>
                  </a:lnTo>
                  <a:lnTo>
                    <a:pt x="4227" y="87"/>
                  </a:lnTo>
                  <a:lnTo>
                    <a:pt x="4223" y="85"/>
                  </a:lnTo>
                  <a:lnTo>
                    <a:pt x="4218" y="87"/>
                  </a:lnTo>
                  <a:lnTo>
                    <a:pt x="4212" y="89"/>
                  </a:lnTo>
                  <a:lnTo>
                    <a:pt x="4209" y="87"/>
                  </a:lnTo>
                  <a:lnTo>
                    <a:pt x="4203" y="85"/>
                  </a:lnTo>
                  <a:lnTo>
                    <a:pt x="4199" y="81"/>
                  </a:lnTo>
                  <a:lnTo>
                    <a:pt x="4197" y="85"/>
                  </a:lnTo>
                  <a:lnTo>
                    <a:pt x="4192" y="87"/>
                  </a:lnTo>
                  <a:lnTo>
                    <a:pt x="4188" y="89"/>
                  </a:lnTo>
                  <a:lnTo>
                    <a:pt x="4183" y="87"/>
                  </a:lnTo>
                  <a:lnTo>
                    <a:pt x="4179" y="85"/>
                  </a:lnTo>
                  <a:lnTo>
                    <a:pt x="4174" y="87"/>
                  </a:lnTo>
                  <a:lnTo>
                    <a:pt x="4170" y="89"/>
                  </a:lnTo>
                  <a:lnTo>
                    <a:pt x="4164" y="87"/>
                  </a:lnTo>
                  <a:lnTo>
                    <a:pt x="4161" y="85"/>
                  </a:lnTo>
                  <a:lnTo>
                    <a:pt x="4157" y="81"/>
                  </a:lnTo>
                  <a:lnTo>
                    <a:pt x="4153" y="85"/>
                  </a:lnTo>
                  <a:lnTo>
                    <a:pt x="4150" y="87"/>
                  </a:lnTo>
                  <a:lnTo>
                    <a:pt x="4144" y="89"/>
                  </a:lnTo>
                  <a:lnTo>
                    <a:pt x="4141" y="87"/>
                  </a:lnTo>
                  <a:lnTo>
                    <a:pt x="4135" y="85"/>
                  </a:lnTo>
                  <a:lnTo>
                    <a:pt x="4131" y="87"/>
                  </a:lnTo>
                  <a:lnTo>
                    <a:pt x="4128" y="89"/>
                  </a:lnTo>
                  <a:lnTo>
                    <a:pt x="4122" y="87"/>
                  </a:lnTo>
                  <a:lnTo>
                    <a:pt x="4119" y="85"/>
                  </a:lnTo>
                  <a:lnTo>
                    <a:pt x="4115" y="81"/>
                  </a:lnTo>
                  <a:lnTo>
                    <a:pt x="4111" y="85"/>
                  </a:lnTo>
                  <a:lnTo>
                    <a:pt x="4107" y="87"/>
                  </a:lnTo>
                  <a:lnTo>
                    <a:pt x="4102" y="89"/>
                  </a:lnTo>
                  <a:lnTo>
                    <a:pt x="4098" y="87"/>
                  </a:lnTo>
                  <a:lnTo>
                    <a:pt x="4093" y="85"/>
                  </a:lnTo>
                  <a:lnTo>
                    <a:pt x="4089" y="87"/>
                  </a:lnTo>
                  <a:lnTo>
                    <a:pt x="4084" y="89"/>
                  </a:lnTo>
                  <a:lnTo>
                    <a:pt x="4082" y="89"/>
                  </a:lnTo>
                  <a:lnTo>
                    <a:pt x="4084" y="91"/>
                  </a:lnTo>
                  <a:lnTo>
                    <a:pt x="4085" y="94"/>
                  </a:lnTo>
                  <a:lnTo>
                    <a:pt x="4087" y="100"/>
                  </a:lnTo>
                  <a:lnTo>
                    <a:pt x="4087" y="100"/>
                  </a:lnTo>
                  <a:lnTo>
                    <a:pt x="4091" y="102"/>
                  </a:lnTo>
                  <a:lnTo>
                    <a:pt x="4095" y="103"/>
                  </a:lnTo>
                  <a:lnTo>
                    <a:pt x="4100" y="102"/>
                  </a:lnTo>
                  <a:lnTo>
                    <a:pt x="4100" y="102"/>
                  </a:lnTo>
                  <a:lnTo>
                    <a:pt x="4100" y="96"/>
                  </a:lnTo>
                  <a:lnTo>
                    <a:pt x="4104" y="91"/>
                  </a:lnTo>
                  <a:lnTo>
                    <a:pt x="4109" y="87"/>
                  </a:lnTo>
                  <a:lnTo>
                    <a:pt x="4115" y="87"/>
                  </a:lnTo>
                  <a:lnTo>
                    <a:pt x="4120" y="87"/>
                  </a:lnTo>
                  <a:lnTo>
                    <a:pt x="4126" y="91"/>
                  </a:lnTo>
                  <a:lnTo>
                    <a:pt x="4128" y="96"/>
                  </a:lnTo>
                  <a:lnTo>
                    <a:pt x="4130" y="102"/>
                  </a:lnTo>
                  <a:lnTo>
                    <a:pt x="4130" y="102"/>
                  </a:lnTo>
                  <a:lnTo>
                    <a:pt x="4133" y="103"/>
                  </a:lnTo>
                  <a:lnTo>
                    <a:pt x="4135" y="105"/>
                  </a:lnTo>
                  <a:lnTo>
                    <a:pt x="4139" y="103"/>
                  </a:lnTo>
                  <a:lnTo>
                    <a:pt x="4142" y="102"/>
                  </a:lnTo>
                  <a:lnTo>
                    <a:pt x="4142" y="102"/>
                  </a:lnTo>
                  <a:lnTo>
                    <a:pt x="4144" y="96"/>
                  </a:lnTo>
                  <a:lnTo>
                    <a:pt x="4146" y="91"/>
                  </a:lnTo>
                  <a:lnTo>
                    <a:pt x="4152" y="87"/>
                  </a:lnTo>
                  <a:lnTo>
                    <a:pt x="4157" y="87"/>
                  </a:lnTo>
                  <a:lnTo>
                    <a:pt x="4163" y="87"/>
                  </a:lnTo>
                  <a:lnTo>
                    <a:pt x="4168" y="91"/>
                  </a:lnTo>
                  <a:lnTo>
                    <a:pt x="4172" y="96"/>
                  </a:lnTo>
                  <a:lnTo>
                    <a:pt x="4172" y="102"/>
                  </a:lnTo>
                  <a:lnTo>
                    <a:pt x="4172" y="102"/>
                  </a:lnTo>
                  <a:lnTo>
                    <a:pt x="4175" y="103"/>
                  </a:lnTo>
                  <a:lnTo>
                    <a:pt x="4179" y="105"/>
                  </a:lnTo>
                  <a:lnTo>
                    <a:pt x="4181" y="103"/>
                  </a:lnTo>
                  <a:lnTo>
                    <a:pt x="4185" y="102"/>
                  </a:lnTo>
                  <a:lnTo>
                    <a:pt x="4185" y="102"/>
                  </a:lnTo>
                  <a:lnTo>
                    <a:pt x="4186" y="96"/>
                  </a:lnTo>
                  <a:lnTo>
                    <a:pt x="4190" y="91"/>
                  </a:lnTo>
                  <a:lnTo>
                    <a:pt x="4194" y="87"/>
                  </a:lnTo>
                  <a:lnTo>
                    <a:pt x="4199" y="87"/>
                  </a:lnTo>
                  <a:lnTo>
                    <a:pt x="4207" y="87"/>
                  </a:lnTo>
                  <a:lnTo>
                    <a:pt x="4210" y="91"/>
                  </a:lnTo>
                  <a:lnTo>
                    <a:pt x="4214" y="96"/>
                  </a:lnTo>
                  <a:lnTo>
                    <a:pt x="4216" y="102"/>
                  </a:lnTo>
                  <a:lnTo>
                    <a:pt x="4216" y="102"/>
                  </a:lnTo>
                  <a:lnTo>
                    <a:pt x="4220" y="103"/>
                  </a:lnTo>
                  <a:lnTo>
                    <a:pt x="4223" y="105"/>
                  </a:lnTo>
                  <a:lnTo>
                    <a:pt x="4227" y="103"/>
                  </a:lnTo>
                  <a:lnTo>
                    <a:pt x="4231" y="102"/>
                  </a:lnTo>
                  <a:lnTo>
                    <a:pt x="4231" y="102"/>
                  </a:lnTo>
                  <a:lnTo>
                    <a:pt x="4232" y="96"/>
                  </a:lnTo>
                  <a:lnTo>
                    <a:pt x="4234" y="91"/>
                  </a:lnTo>
                  <a:lnTo>
                    <a:pt x="4240" y="87"/>
                  </a:lnTo>
                  <a:lnTo>
                    <a:pt x="4245" y="87"/>
                  </a:lnTo>
                  <a:lnTo>
                    <a:pt x="4251" y="87"/>
                  </a:lnTo>
                  <a:lnTo>
                    <a:pt x="4256" y="91"/>
                  </a:lnTo>
                  <a:lnTo>
                    <a:pt x="4260" y="96"/>
                  </a:lnTo>
                  <a:lnTo>
                    <a:pt x="4260" y="102"/>
                  </a:lnTo>
                  <a:lnTo>
                    <a:pt x="4260" y="102"/>
                  </a:lnTo>
                  <a:lnTo>
                    <a:pt x="4264" y="103"/>
                  </a:lnTo>
                  <a:lnTo>
                    <a:pt x="4267" y="105"/>
                  </a:lnTo>
                  <a:lnTo>
                    <a:pt x="4269" y="103"/>
                  </a:lnTo>
                  <a:lnTo>
                    <a:pt x="4273" y="102"/>
                  </a:lnTo>
                  <a:lnTo>
                    <a:pt x="4273" y="102"/>
                  </a:lnTo>
                  <a:lnTo>
                    <a:pt x="4275" y="96"/>
                  </a:lnTo>
                  <a:lnTo>
                    <a:pt x="4276" y="91"/>
                  </a:lnTo>
                  <a:lnTo>
                    <a:pt x="4282" y="87"/>
                  </a:lnTo>
                  <a:lnTo>
                    <a:pt x="4288" y="87"/>
                  </a:lnTo>
                  <a:lnTo>
                    <a:pt x="4293" y="87"/>
                  </a:lnTo>
                  <a:lnTo>
                    <a:pt x="4299" y="91"/>
                  </a:lnTo>
                  <a:lnTo>
                    <a:pt x="4302" y="96"/>
                  </a:lnTo>
                  <a:lnTo>
                    <a:pt x="4302" y="102"/>
                  </a:lnTo>
                  <a:lnTo>
                    <a:pt x="4302" y="102"/>
                  </a:lnTo>
                  <a:lnTo>
                    <a:pt x="4306" y="103"/>
                  </a:lnTo>
                  <a:lnTo>
                    <a:pt x="4310" y="105"/>
                  </a:lnTo>
                  <a:lnTo>
                    <a:pt x="4311" y="103"/>
                  </a:lnTo>
                  <a:lnTo>
                    <a:pt x="4315" y="102"/>
                  </a:lnTo>
                  <a:lnTo>
                    <a:pt x="4315" y="102"/>
                  </a:lnTo>
                  <a:lnTo>
                    <a:pt x="4317" y="96"/>
                  </a:lnTo>
                  <a:lnTo>
                    <a:pt x="4321" y="91"/>
                  </a:lnTo>
                  <a:lnTo>
                    <a:pt x="4324" y="87"/>
                  </a:lnTo>
                  <a:lnTo>
                    <a:pt x="4330" y="87"/>
                  </a:lnTo>
                  <a:lnTo>
                    <a:pt x="4337" y="87"/>
                  </a:lnTo>
                  <a:lnTo>
                    <a:pt x="4341" y="91"/>
                  </a:lnTo>
                  <a:lnTo>
                    <a:pt x="4344" y="96"/>
                  </a:lnTo>
                  <a:lnTo>
                    <a:pt x="4346" y="102"/>
                  </a:lnTo>
                  <a:lnTo>
                    <a:pt x="4344" y="102"/>
                  </a:lnTo>
                  <a:lnTo>
                    <a:pt x="4348" y="103"/>
                  </a:lnTo>
                  <a:lnTo>
                    <a:pt x="4352" y="105"/>
                  </a:lnTo>
                  <a:lnTo>
                    <a:pt x="4355" y="103"/>
                  </a:lnTo>
                  <a:lnTo>
                    <a:pt x="4359" y="102"/>
                  </a:lnTo>
                  <a:lnTo>
                    <a:pt x="4359" y="102"/>
                  </a:lnTo>
                  <a:lnTo>
                    <a:pt x="4359" y="96"/>
                  </a:lnTo>
                  <a:lnTo>
                    <a:pt x="4363" y="91"/>
                  </a:lnTo>
                  <a:lnTo>
                    <a:pt x="4368" y="87"/>
                  </a:lnTo>
                  <a:lnTo>
                    <a:pt x="4374" y="87"/>
                  </a:lnTo>
                  <a:lnTo>
                    <a:pt x="4379" y="87"/>
                  </a:lnTo>
                  <a:lnTo>
                    <a:pt x="4385" y="91"/>
                  </a:lnTo>
                  <a:lnTo>
                    <a:pt x="4387" y="96"/>
                  </a:lnTo>
                  <a:lnTo>
                    <a:pt x="4389" y="102"/>
                  </a:lnTo>
                  <a:lnTo>
                    <a:pt x="4389" y="102"/>
                  </a:lnTo>
                  <a:lnTo>
                    <a:pt x="4392" y="103"/>
                  </a:lnTo>
                  <a:lnTo>
                    <a:pt x="4396" y="105"/>
                  </a:lnTo>
                  <a:lnTo>
                    <a:pt x="4398" y="103"/>
                  </a:lnTo>
                  <a:lnTo>
                    <a:pt x="4401" y="102"/>
                  </a:lnTo>
                  <a:lnTo>
                    <a:pt x="4401" y="102"/>
                  </a:lnTo>
                  <a:lnTo>
                    <a:pt x="4403" y="96"/>
                  </a:lnTo>
                  <a:lnTo>
                    <a:pt x="4407" y="91"/>
                  </a:lnTo>
                  <a:lnTo>
                    <a:pt x="4411" y="87"/>
                  </a:lnTo>
                  <a:lnTo>
                    <a:pt x="4416" y="87"/>
                  </a:lnTo>
                  <a:lnTo>
                    <a:pt x="4423" y="87"/>
                  </a:lnTo>
                  <a:lnTo>
                    <a:pt x="4427" y="91"/>
                  </a:lnTo>
                  <a:lnTo>
                    <a:pt x="4431" y="96"/>
                  </a:lnTo>
                  <a:lnTo>
                    <a:pt x="4433" y="102"/>
                  </a:lnTo>
                  <a:lnTo>
                    <a:pt x="4431" y="102"/>
                  </a:lnTo>
                  <a:lnTo>
                    <a:pt x="4434" y="103"/>
                  </a:lnTo>
                  <a:lnTo>
                    <a:pt x="4438" y="105"/>
                  </a:lnTo>
                  <a:lnTo>
                    <a:pt x="4442" y="103"/>
                  </a:lnTo>
                  <a:lnTo>
                    <a:pt x="4444" y="102"/>
                  </a:lnTo>
                  <a:lnTo>
                    <a:pt x="4444" y="102"/>
                  </a:lnTo>
                  <a:lnTo>
                    <a:pt x="4445" y="96"/>
                  </a:lnTo>
                  <a:lnTo>
                    <a:pt x="4449" y="91"/>
                  </a:lnTo>
                  <a:lnTo>
                    <a:pt x="4453" y="87"/>
                  </a:lnTo>
                  <a:lnTo>
                    <a:pt x="4460" y="87"/>
                  </a:lnTo>
                  <a:lnTo>
                    <a:pt x="4466" y="87"/>
                  </a:lnTo>
                  <a:lnTo>
                    <a:pt x="4469" y="91"/>
                  </a:lnTo>
                  <a:lnTo>
                    <a:pt x="4473" y="96"/>
                  </a:lnTo>
                  <a:lnTo>
                    <a:pt x="4475" y="102"/>
                  </a:lnTo>
                  <a:lnTo>
                    <a:pt x="4475" y="102"/>
                  </a:lnTo>
                  <a:lnTo>
                    <a:pt x="4479" y="103"/>
                  </a:lnTo>
                  <a:lnTo>
                    <a:pt x="4482" y="107"/>
                  </a:lnTo>
                  <a:lnTo>
                    <a:pt x="4486" y="111"/>
                  </a:lnTo>
                  <a:lnTo>
                    <a:pt x="4486" y="116"/>
                  </a:lnTo>
                  <a:lnTo>
                    <a:pt x="4486" y="122"/>
                  </a:lnTo>
                  <a:lnTo>
                    <a:pt x="4482" y="127"/>
                  </a:lnTo>
                  <a:lnTo>
                    <a:pt x="4477" y="131"/>
                  </a:lnTo>
                  <a:lnTo>
                    <a:pt x="4471" y="131"/>
                  </a:lnTo>
                  <a:lnTo>
                    <a:pt x="4468" y="131"/>
                  </a:lnTo>
                  <a:lnTo>
                    <a:pt x="4462" y="127"/>
                  </a:lnTo>
                  <a:lnTo>
                    <a:pt x="4458" y="124"/>
                  </a:lnTo>
                  <a:lnTo>
                    <a:pt x="4457" y="127"/>
                  </a:lnTo>
                  <a:lnTo>
                    <a:pt x="4451" y="131"/>
                  </a:lnTo>
                  <a:lnTo>
                    <a:pt x="4447" y="131"/>
                  </a:lnTo>
                  <a:lnTo>
                    <a:pt x="4442" y="131"/>
                  </a:lnTo>
                  <a:lnTo>
                    <a:pt x="4438" y="129"/>
                  </a:lnTo>
                  <a:lnTo>
                    <a:pt x="4434" y="131"/>
                  </a:lnTo>
                  <a:lnTo>
                    <a:pt x="4429" y="131"/>
                  </a:lnTo>
                  <a:lnTo>
                    <a:pt x="4423" y="131"/>
                  </a:lnTo>
                  <a:lnTo>
                    <a:pt x="4420" y="127"/>
                  </a:lnTo>
                  <a:lnTo>
                    <a:pt x="4416" y="124"/>
                  </a:lnTo>
                  <a:lnTo>
                    <a:pt x="4414" y="127"/>
                  </a:lnTo>
                  <a:lnTo>
                    <a:pt x="4409" y="131"/>
                  </a:lnTo>
                  <a:lnTo>
                    <a:pt x="4403" y="131"/>
                  </a:lnTo>
                  <a:lnTo>
                    <a:pt x="4400" y="131"/>
                  </a:lnTo>
                  <a:lnTo>
                    <a:pt x="4396" y="129"/>
                  </a:lnTo>
                  <a:lnTo>
                    <a:pt x="4390" y="131"/>
                  </a:lnTo>
                  <a:lnTo>
                    <a:pt x="4387" y="131"/>
                  </a:lnTo>
                  <a:lnTo>
                    <a:pt x="4381" y="131"/>
                  </a:lnTo>
                  <a:lnTo>
                    <a:pt x="4376" y="127"/>
                  </a:lnTo>
                  <a:lnTo>
                    <a:pt x="4374" y="124"/>
                  </a:lnTo>
                  <a:lnTo>
                    <a:pt x="4370" y="127"/>
                  </a:lnTo>
                  <a:lnTo>
                    <a:pt x="4366" y="131"/>
                  </a:lnTo>
                  <a:lnTo>
                    <a:pt x="4361" y="131"/>
                  </a:lnTo>
                  <a:lnTo>
                    <a:pt x="4355" y="131"/>
                  </a:lnTo>
                  <a:lnTo>
                    <a:pt x="4352" y="129"/>
                  </a:lnTo>
                  <a:lnTo>
                    <a:pt x="4348" y="131"/>
                  </a:lnTo>
                  <a:lnTo>
                    <a:pt x="4343" y="131"/>
                  </a:lnTo>
                  <a:lnTo>
                    <a:pt x="4337" y="131"/>
                  </a:lnTo>
                  <a:lnTo>
                    <a:pt x="4333" y="127"/>
                  </a:lnTo>
                  <a:lnTo>
                    <a:pt x="4330" y="124"/>
                  </a:lnTo>
                  <a:lnTo>
                    <a:pt x="4328" y="127"/>
                  </a:lnTo>
                  <a:lnTo>
                    <a:pt x="4322" y="131"/>
                  </a:lnTo>
                  <a:lnTo>
                    <a:pt x="4317" y="131"/>
                  </a:lnTo>
                  <a:lnTo>
                    <a:pt x="4313" y="131"/>
                  </a:lnTo>
                  <a:lnTo>
                    <a:pt x="4310" y="129"/>
                  </a:lnTo>
                  <a:lnTo>
                    <a:pt x="4306" y="131"/>
                  </a:lnTo>
                  <a:lnTo>
                    <a:pt x="4300" y="131"/>
                  </a:lnTo>
                  <a:lnTo>
                    <a:pt x="4295" y="131"/>
                  </a:lnTo>
                  <a:lnTo>
                    <a:pt x="4291" y="127"/>
                  </a:lnTo>
                  <a:lnTo>
                    <a:pt x="4288" y="124"/>
                  </a:lnTo>
                  <a:lnTo>
                    <a:pt x="4284" y="127"/>
                  </a:lnTo>
                  <a:lnTo>
                    <a:pt x="4280" y="131"/>
                  </a:lnTo>
                  <a:lnTo>
                    <a:pt x="4275" y="131"/>
                  </a:lnTo>
                  <a:lnTo>
                    <a:pt x="4271" y="131"/>
                  </a:lnTo>
                  <a:lnTo>
                    <a:pt x="4267" y="129"/>
                  </a:lnTo>
                  <a:lnTo>
                    <a:pt x="4264" y="131"/>
                  </a:lnTo>
                  <a:lnTo>
                    <a:pt x="4258" y="131"/>
                  </a:lnTo>
                  <a:lnTo>
                    <a:pt x="4253" y="131"/>
                  </a:lnTo>
                  <a:lnTo>
                    <a:pt x="4249" y="127"/>
                  </a:lnTo>
                  <a:lnTo>
                    <a:pt x="4245" y="124"/>
                  </a:lnTo>
                  <a:lnTo>
                    <a:pt x="4242" y="127"/>
                  </a:lnTo>
                  <a:lnTo>
                    <a:pt x="4238" y="131"/>
                  </a:lnTo>
                  <a:lnTo>
                    <a:pt x="4232" y="131"/>
                  </a:lnTo>
                  <a:lnTo>
                    <a:pt x="4227" y="131"/>
                  </a:lnTo>
                  <a:lnTo>
                    <a:pt x="4223" y="127"/>
                  </a:lnTo>
                  <a:lnTo>
                    <a:pt x="4218" y="131"/>
                  </a:lnTo>
                  <a:lnTo>
                    <a:pt x="4212" y="131"/>
                  </a:lnTo>
                  <a:lnTo>
                    <a:pt x="4209" y="131"/>
                  </a:lnTo>
                  <a:lnTo>
                    <a:pt x="4203" y="127"/>
                  </a:lnTo>
                  <a:lnTo>
                    <a:pt x="4199" y="124"/>
                  </a:lnTo>
                  <a:lnTo>
                    <a:pt x="4197" y="127"/>
                  </a:lnTo>
                  <a:lnTo>
                    <a:pt x="4192" y="131"/>
                  </a:lnTo>
                  <a:lnTo>
                    <a:pt x="4188" y="131"/>
                  </a:lnTo>
                  <a:lnTo>
                    <a:pt x="4183" y="131"/>
                  </a:lnTo>
                  <a:lnTo>
                    <a:pt x="4179" y="129"/>
                  </a:lnTo>
                  <a:lnTo>
                    <a:pt x="4174" y="131"/>
                  </a:lnTo>
                  <a:lnTo>
                    <a:pt x="4170" y="131"/>
                  </a:lnTo>
                  <a:lnTo>
                    <a:pt x="4164" y="131"/>
                  </a:lnTo>
                  <a:lnTo>
                    <a:pt x="4161" y="127"/>
                  </a:lnTo>
                  <a:lnTo>
                    <a:pt x="4157" y="124"/>
                  </a:lnTo>
                  <a:lnTo>
                    <a:pt x="4153" y="127"/>
                  </a:lnTo>
                  <a:lnTo>
                    <a:pt x="4150" y="131"/>
                  </a:lnTo>
                  <a:lnTo>
                    <a:pt x="4144" y="131"/>
                  </a:lnTo>
                  <a:lnTo>
                    <a:pt x="4141" y="131"/>
                  </a:lnTo>
                  <a:lnTo>
                    <a:pt x="4135" y="129"/>
                  </a:lnTo>
                  <a:lnTo>
                    <a:pt x="4131" y="131"/>
                  </a:lnTo>
                  <a:lnTo>
                    <a:pt x="4128" y="131"/>
                  </a:lnTo>
                  <a:lnTo>
                    <a:pt x="4122" y="131"/>
                  </a:lnTo>
                  <a:lnTo>
                    <a:pt x="4119" y="127"/>
                  </a:lnTo>
                  <a:lnTo>
                    <a:pt x="4115" y="124"/>
                  </a:lnTo>
                  <a:lnTo>
                    <a:pt x="4111" y="127"/>
                  </a:lnTo>
                  <a:lnTo>
                    <a:pt x="4107" y="131"/>
                  </a:lnTo>
                  <a:lnTo>
                    <a:pt x="4102" y="131"/>
                  </a:lnTo>
                  <a:lnTo>
                    <a:pt x="4096" y="131"/>
                  </a:lnTo>
                  <a:lnTo>
                    <a:pt x="4093" y="127"/>
                  </a:lnTo>
                  <a:lnTo>
                    <a:pt x="4089" y="129"/>
                  </a:lnTo>
                  <a:lnTo>
                    <a:pt x="4084" y="129"/>
                  </a:lnTo>
                  <a:lnTo>
                    <a:pt x="4080" y="129"/>
                  </a:lnTo>
                  <a:lnTo>
                    <a:pt x="4074" y="125"/>
                  </a:lnTo>
                  <a:lnTo>
                    <a:pt x="4073" y="122"/>
                  </a:lnTo>
                  <a:lnTo>
                    <a:pt x="4069" y="125"/>
                  </a:lnTo>
                  <a:lnTo>
                    <a:pt x="4063" y="129"/>
                  </a:lnTo>
                  <a:lnTo>
                    <a:pt x="4060" y="129"/>
                  </a:lnTo>
                  <a:lnTo>
                    <a:pt x="4054" y="129"/>
                  </a:lnTo>
                  <a:lnTo>
                    <a:pt x="4051" y="127"/>
                  </a:lnTo>
                  <a:lnTo>
                    <a:pt x="4047" y="129"/>
                  </a:lnTo>
                  <a:lnTo>
                    <a:pt x="4041" y="129"/>
                  </a:lnTo>
                  <a:lnTo>
                    <a:pt x="4036" y="129"/>
                  </a:lnTo>
                  <a:lnTo>
                    <a:pt x="4032" y="125"/>
                  </a:lnTo>
                  <a:lnTo>
                    <a:pt x="4029" y="122"/>
                  </a:lnTo>
                  <a:lnTo>
                    <a:pt x="4025" y="125"/>
                  </a:lnTo>
                  <a:lnTo>
                    <a:pt x="4021" y="129"/>
                  </a:lnTo>
                  <a:lnTo>
                    <a:pt x="4016" y="129"/>
                  </a:lnTo>
                  <a:lnTo>
                    <a:pt x="4012" y="129"/>
                  </a:lnTo>
                  <a:lnTo>
                    <a:pt x="4006" y="127"/>
                  </a:lnTo>
                  <a:lnTo>
                    <a:pt x="4003" y="129"/>
                  </a:lnTo>
                  <a:lnTo>
                    <a:pt x="3999" y="129"/>
                  </a:lnTo>
                  <a:lnTo>
                    <a:pt x="3994" y="129"/>
                  </a:lnTo>
                  <a:lnTo>
                    <a:pt x="3988" y="125"/>
                  </a:lnTo>
                  <a:lnTo>
                    <a:pt x="3986" y="122"/>
                  </a:lnTo>
                  <a:lnTo>
                    <a:pt x="3983" y="125"/>
                  </a:lnTo>
                  <a:lnTo>
                    <a:pt x="3979" y="129"/>
                  </a:lnTo>
                  <a:lnTo>
                    <a:pt x="3973" y="129"/>
                  </a:lnTo>
                  <a:lnTo>
                    <a:pt x="3968" y="129"/>
                  </a:lnTo>
                  <a:lnTo>
                    <a:pt x="3964" y="127"/>
                  </a:lnTo>
                  <a:lnTo>
                    <a:pt x="3961" y="129"/>
                  </a:lnTo>
                  <a:lnTo>
                    <a:pt x="3955" y="129"/>
                  </a:lnTo>
                  <a:lnTo>
                    <a:pt x="3951" y="129"/>
                  </a:lnTo>
                  <a:lnTo>
                    <a:pt x="3946" y="127"/>
                  </a:lnTo>
                  <a:lnTo>
                    <a:pt x="3942" y="122"/>
                  </a:lnTo>
                  <a:lnTo>
                    <a:pt x="3940" y="127"/>
                  </a:lnTo>
                  <a:lnTo>
                    <a:pt x="3935" y="129"/>
                  </a:lnTo>
                  <a:lnTo>
                    <a:pt x="3931" y="129"/>
                  </a:lnTo>
                  <a:lnTo>
                    <a:pt x="3926" y="129"/>
                  </a:lnTo>
                  <a:lnTo>
                    <a:pt x="3922" y="127"/>
                  </a:lnTo>
                  <a:lnTo>
                    <a:pt x="3918" y="129"/>
                  </a:lnTo>
                  <a:lnTo>
                    <a:pt x="3913" y="129"/>
                  </a:lnTo>
                  <a:lnTo>
                    <a:pt x="3907" y="129"/>
                  </a:lnTo>
                  <a:lnTo>
                    <a:pt x="3904" y="125"/>
                  </a:lnTo>
                  <a:lnTo>
                    <a:pt x="3900" y="122"/>
                  </a:lnTo>
                  <a:lnTo>
                    <a:pt x="3896" y="125"/>
                  </a:lnTo>
                  <a:lnTo>
                    <a:pt x="3893" y="129"/>
                  </a:lnTo>
                  <a:lnTo>
                    <a:pt x="3887" y="129"/>
                  </a:lnTo>
                  <a:lnTo>
                    <a:pt x="3883" y="129"/>
                  </a:lnTo>
                  <a:lnTo>
                    <a:pt x="3880" y="127"/>
                  </a:lnTo>
                  <a:lnTo>
                    <a:pt x="3874" y="129"/>
                  </a:lnTo>
                  <a:lnTo>
                    <a:pt x="3871" y="129"/>
                  </a:lnTo>
                  <a:lnTo>
                    <a:pt x="3865" y="129"/>
                  </a:lnTo>
                  <a:lnTo>
                    <a:pt x="3861" y="127"/>
                  </a:lnTo>
                  <a:lnTo>
                    <a:pt x="3858" y="122"/>
                  </a:lnTo>
                  <a:lnTo>
                    <a:pt x="3854" y="127"/>
                  </a:lnTo>
                  <a:lnTo>
                    <a:pt x="3850" y="129"/>
                  </a:lnTo>
                  <a:lnTo>
                    <a:pt x="3845" y="129"/>
                  </a:lnTo>
                  <a:lnTo>
                    <a:pt x="3839" y="129"/>
                  </a:lnTo>
                  <a:lnTo>
                    <a:pt x="3836" y="127"/>
                  </a:lnTo>
                  <a:lnTo>
                    <a:pt x="3832" y="129"/>
                  </a:lnTo>
                  <a:lnTo>
                    <a:pt x="3826" y="129"/>
                  </a:lnTo>
                  <a:lnTo>
                    <a:pt x="3823" y="129"/>
                  </a:lnTo>
                  <a:lnTo>
                    <a:pt x="3817" y="125"/>
                  </a:lnTo>
                  <a:lnTo>
                    <a:pt x="3814" y="122"/>
                  </a:lnTo>
                  <a:lnTo>
                    <a:pt x="3812" y="125"/>
                  </a:lnTo>
                  <a:lnTo>
                    <a:pt x="3806" y="129"/>
                  </a:lnTo>
                  <a:lnTo>
                    <a:pt x="3803" y="129"/>
                  </a:lnTo>
                  <a:lnTo>
                    <a:pt x="3797" y="129"/>
                  </a:lnTo>
                  <a:lnTo>
                    <a:pt x="3793" y="127"/>
                  </a:lnTo>
                  <a:lnTo>
                    <a:pt x="3788" y="129"/>
                  </a:lnTo>
                  <a:lnTo>
                    <a:pt x="3784" y="129"/>
                  </a:lnTo>
                  <a:lnTo>
                    <a:pt x="3779" y="129"/>
                  </a:lnTo>
                  <a:lnTo>
                    <a:pt x="3775" y="125"/>
                  </a:lnTo>
                  <a:lnTo>
                    <a:pt x="3771" y="122"/>
                  </a:lnTo>
                  <a:lnTo>
                    <a:pt x="3768" y="125"/>
                  </a:lnTo>
                  <a:lnTo>
                    <a:pt x="3764" y="129"/>
                  </a:lnTo>
                  <a:lnTo>
                    <a:pt x="3758" y="129"/>
                  </a:lnTo>
                  <a:lnTo>
                    <a:pt x="3755" y="129"/>
                  </a:lnTo>
                  <a:lnTo>
                    <a:pt x="3749" y="127"/>
                  </a:lnTo>
                  <a:lnTo>
                    <a:pt x="3746" y="129"/>
                  </a:lnTo>
                  <a:lnTo>
                    <a:pt x="3742" y="129"/>
                  </a:lnTo>
                  <a:lnTo>
                    <a:pt x="3736" y="129"/>
                  </a:lnTo>
                  <a:lnTo>
                    <a:pt x="3733" y="125"/>
                  </a:lnTo>
                  <a:lnTo>
                    <a:pt x="3729" y="122"/>
                  </a:lnTo>
                  <a:lnTo>
                    <a:pt x="3725" y="125"/>
                  </a:lnTo>
                  <a:lnTo>
                    <a:pt x="3722" y="129"/>
                  </a:lnTo>
                  <a:lnTo>
                    <a:pt x="3716" y="129"/>
                  </a:lnTo>
                  <a:lnTo>
                    <a:pt x="3711" y="129"/>
                  </a:lnTo>
                  <a:lnTo>
                    <a:pt x="3707" y="127"/>
                  </a:lnTo>
                  <a:lnTo>
                    <a:pt x="3703" y="129"/>
                  </a:lnTo>
                  <a:lnTo>
                    <a:pt x="3698" y="129"/>
                  </a:lnTo>
                  <a:lnTo>
                    <a:pt x="3694" y="129"/>
                  </a:lnTo>
                  <a:lnTo>
                    <a:pt x="3689" y="125"/>
                  </a:lnTo>
                  <a:lnTo>
                    <a:pt x="3687" y="122"/>
                  </a:lnTo>
                  <a:lnTo>
                    <a:pt x="3683" y="125"/>
                  </a:lnTo>
                  <a:lnTo>
                    <a:pt x="3678" y="129"/>
                  </a:lnTo>
                  <a:lnTo>
                    <a:pt x="3674" y="129"/>
                  </a:lnTo>
                  <a:lnTo>
                    <a:pt x="3668" y="129"/>
                  </a:lnTo>
                  <a:lnTo>
                    <a:pt x="3665" y="127"/>
                  </a:lnTo>
                  <a:lnTo>
                    <a:pt x="3661" y="129"/>
                  </a:lnTo>
                  <a:lnTo>
                    <a:pt x="3656" y="129"/>
                  </a:lnTo>
                  <a:lnTo>
                    <a:pt x="3650" y="129"/>
                  </a:lnTo>
                  <a:lnTo>
                    <a:pt x="3646" y="125"/>
                  </a:lnTo>
                  <a:lnTo>
                    <a:pt x="3643" y="122"/>
                  </a:lnTo>
                  <a:lnTo>
                    <a:pt x="3641" y="125"/>
                  </a:lnTo>
                  <a:lnTo>
                    <a:pt x="3635" y="129"/>
                  </a:lnTo>
                  <a:lnTo>
                    <a:pt x="3632" y="129"/>
                  </a:lnTo>
                  <a:lnTo>
                    <a:pt x="3626" y="129"/>
                  </a:lnTo>
                  <a:lnTo>
                    <a:pt x="3623" y="127"/>
                  </a:lnTo>
                  <a:lnTo>
                    <a:pt x="3617" y="129"/>
                  </a:lnTo>
                  <a:lnTo>
                    <a:pt x="3613" y="129"/>
                  </a:lnTo>
                  <a:lnTo>
                    <a:pt x="3608" y="129"/>
                  </a:lnTo>
                  <a:lnTo>
                    <a:pt x="3604" y="125"/>
                  </a:lnTo>
                  <a:lnTo>
                    <a:pt x="3600" y="122"/>
                  </a:lnTo>
                  <a:lnTo>
                    <a:pt x="3597" y="125"/>
                  </a:lnTo>
                  <a:lnTo>
                    <a:pt x="3593" y="129"/>
                  </a:lnTo>
                  <a:lnTo>
                    <a:pt x="3588" y="129"/>
                  </a:lnTo>
                  <a:lnTo>
                    <a:pt x="3582" y="129"/>
                  </a:lnTo>
                  <a:lnTo>
                    <a:pt x="3578" y="127"/>
                  </a:lnTo>
                  <a:lnTo>
                    <a:pt x="3575" y="129"/>
                  </a:lnTo>
                  <a:lnTo>
                    <a:pt x="3569" y="129"/>
                  </a:lnTo>
                  <a:lnTo>
                    <a:pt x="3566" y="129"/>
                  </a:lnTo>
                  <a:lnTo>
                    <a:pt x="3560" y="127"/>
                  </a:lnTo>
                  <a:lnTo>
                    <a:pt x="3556" y="122"/>
                  </a:lnTo>
                  <a:lnTo>
                    <a:pt x="3555" y="127"/>
                  </a:lnTo>
                  <a:lnTo>
                    <a:pt x="3549" y="129"/>
                  </a:lnTo>
                  <a:lnTo>
                    <a:pt x="3545" y="129"/>
                  </a:lnTo>
                  <a:lnTo>
                    <a:pt x="3540" y="129"/>
                  </a:lnTo>
                  <a:lnTo>
                    <a:pt x="3536" y="127"/>
                  </a:lnTo>
                  <a:lnTo>
                    <a:pt x="3533" y="129"/>
                  </a:lnTo>
                  <a:lnTo>
                    <a:pt x="3527" y="129"/>
                  </a:lnTo>
                  <a:lnTo>
                    <a:pt x="3522" y="129"/>
                  </a:lnTo>
                  <a:lnTo>
                    <a:pt x="3518" y="127"/>
                  </a:lnTo>
                  <a:lnTo>
                    <a:pt x="3514" y="122"/>
                  </a:lnTo>
                  <a:lnTo>
                    <a:pt x="3512" y="127"/>
                  </a:lnTo>
                  <a:lnTo>
                    <a:pt x="3507" y="129"/>
                  </a:lnTo>
                  <a:lnTo>
                    <a:pt x="3501" y="129"/>
                  </a:lnTo>
                  <a:lnTo>
                    <a:pt x="3498" y="129"/>
                  </a:lnTo>
                  <a:lnTo>
                    <a:pt x="3492" y="125"/>
                  </a:lnTo>
                  <a:lnTo>
                    <a:pt x="3488" y="129"/>
                  </a:lnTo>
                  <a:lnTo>
                    <a:pt x="3483" y="129"/>
                  </a:lnTo>
                  <a:lnTo>
                    <a:pt x="3477" y="129"/>
                  </a:lnTo>
                  <a:lnTo>
                    <a:pt x="3474" y="127"/>
                  </a:lnTo>
                  <a:lnTo>
                    <a:pt x="3470" y="122"/>
                  </a:lnTo>
                  <a:lnTo>
                    <a:pt x="3466" y="127"/>
                  </a:lnTo>
                  <a:lnTo>
                    <a:pt x="3463" y="129"/>
                  </a:lnTo>
                  <a:lnTo>
                    <a:pt x="3457" y="129"/>
                  </a:lnTo>
                  <a:lnTo>
                    <a:pt x="3454" y="129"/>
                  </a:lnTo>
                  <a:lnTo>
                    <a:pt x="3450" y="127"/>
                  </a:lnTo>
                  <a:lnTo>
                    <a:pt x="3444" y="129"/>
                  </a:lnTo>
                  <a:lnTo>
                    <a:pt x="3441" y="129"/>
                  </a:lnTo>
                  <a:lnTo>
                    <a:pt x="3435" y="129"/>
                  </a:lnTo>
                  <a:lnTo>
                    <a:pt x="3432" y="125"/>
                  </a:lnTo>
                  <a:lnTo>
                    <a:pt x="3428" y="122"/>
                  </a:lnTo>
                  <a:lnTo>
                    <a:pt x="3424" y="125"/>
                  </a:lnTo>
                  <a:lnTo>
                    <a:pt x="3420" y="129"/>
                  </a:lnTo>
                  <a:lnTo>
                    <a:pt x="3415" y="129"/>
                  </a:lnTo>
                  <a:lnTo>
                    <a:pt x="3409" y="129"/>
                  </a:lnTo>
                  <a:lnTo>
                    <a:pt x="3406" y="127"/>
                  </a:lnTo>
                  <a:lnTo>
                    <a:pt x="3402" y="129"/>
                  </a:lnTo>
                  <a:lnTo>
                    <a:pt x="3398" y="129"/>
                  </a:lnTo>
                  <a:lnTo>
                    <a:pt x="3393" y="129"/>
                  </a:lnTo>
                  <a:lnTo>
                    <a:pt x="3387" y="125"/>
                  </a:lnTo>
                  <a:lnTo>
                    <a:pt x="3386" y="122"/>
                  </a:lnTo>
                  <a:lnTo>
                    <a:pt x="3382" y="125"/>
                  </a:lnTo>
                  <a:lnTo>
                    <a:pt x="3378" y="129"/>
                  </a:lnTo>
                  <a:lnTo>
                    <a:pt x="3373" y="129"/>
                  </a:lnTo>
                  <a:lnTo>
                    <a:pt x="3367" y="129"/>
                  </a:lnTo>
                  <a:lnTo>
                    <a:pt x="3364" y="127"/>
                  </a:lnTo>
                  <a:lnTo>
                    <a:pt x="3360" y="129"/>
                  </a:lnTo>
                  <a:lnTo>
                    <a:pt x="3354" y="129"/>
                  </a:lnTo>
                  <a:lnTo>
                    <a:pt x="3349" y="129"/>
                  </a:lnTo>
                  <a:lnTo>
                    <a:pt x="3345" y="125"/>
                  </a:lnTo>
                  <a:lnTo>
                    <a:pt x="3341" y="122"/>
                  </a:lnTo>
                  <a:lnTo>
                    <a:pt x="3340" y="125"/>
                  </a:lnTo>
                  <a:lnTo>
                    <a:pt x="3334" y="129"/>
                  </a:lnTo>
                  <a:lnTo>
                    <a:pt x="3330" y="129"/>
                  </a:lnTo>
                  <a:lnTo>
                    <a:pt x="3325" y="129"/>
                  </a:lnTo>
                  <a:lnTo>
                    <a:pt x="3321" y="127"/>
                  </a:lnTo>
                  <a:lnTo>
                    <a:pt x="3318" y="129"/>
                  </a:lnTo>
                  <a:lnTo>
                    <a:pt x="3312" y="129"/>
                  </a:lnTo>
                  <a:lnTo>
                    <a:pt x="3307" y="129"/>
                  </a:lnTo>
                  <a:lnTo>
                    <a:pt x="3303" y="125"/>
                  </a:lnTo>
                  <a:lnTo>
                    <a:pt x="3299" y="122"/>
                  </a:lnTo>
                  <a:lnTo>
                    <a:pt x="3296" y="125"/>
                  </a:lnTo>
                  <a:lnTo>
                    <a:pt x="3292" y="129"/>
                  </a:lnTo>
                  <a:lnTo>
                    <a:pt x="3286" y="129"/>
                  </a:lnTo>
                  <a:lnTo>
                    <a:pt x="3283" y="129"/>
                  </a:lnTo>
                  <a:lnTo>
                    <a:pt x="3277" y="127"/>
                  </a:lnTo>
                  <a:lnTo>
                    <a:pt x="3274" y="129"/>
                  </a:lnTo>
                  <a:lnTo>
                    <a:pt x="3270" y="129"/>
                  </a:lnTo>
                  <a:lnTo>
                    <a:pt x="3264" y="129"/>
                  </a:lnTo>
                  <a:lnTo>
                    <a:pt x="3259" y="125"/>
                  </a:lnTo>
                  <a:lnTo>
                    <a:pt x="3257" y="122"/>
                  </a:lnTo>
                  <a:lnTo>
                    <a:pt x="3253" y="125"/>
                  </a:lnTo>
                  <a:lnTo>
                    <a:pt x="3250" y="129"/>
                  </a:lnTo>
                  <a:lnTo>
                    <a:pt x="3244" y="129"/>
                  </a:lnTo>
                  <a:lnTo>
                    <a:pt x="3239" y="129"/>
                  </a:lnTo>
                  <a:lnTo>
                    <a:pt x="3235" y="127"/>
                  </a:lnTo>
                  <a:lnTo>
                    <a:pt x="3231" y="129"/>
                  </a:lnTo>
                  <a:lnTo>
                    <a:pt x="3226" y="129"/>
                  </a:lnTo>
                  <a:lnTo>
                    <a:pt x="3220" y="129"/>
                  </a:lnTo>
                  <a:lnTo>
                    <a:pt x="3217" y="127"/>
                  </a:lnTo>
                  <a:lnTo>
                    <a:pt x="3213" y="122"/>
                  </a:lnTo>
                  <a:lnTo>
                    <a:pt x="3211" y="127"/>
                  </a:lnTo>
                  <a:lnTo>
                    <a:pt x="3206" y="129"/>
                  </a:lnTo>
                  <a:lnTo>
                    <a:pt x="3200" y="129"/>
                  </a:lnTo>
                  <a:lnTo>
                    <a:pt x="3196" y="129"/>
                  </a:lnTo>
                  <a:lnTo>
                    <a:pt x="3193" y="127"/>
                  </a:lnTo>
                  <a:lnTo>
                    <a:pt x="3187" y="129"/>
                  </a:lnTo>
                  <a:lnTo>
                    <a:pt x="3184" y="129"/>
                  </a:lnTo>
                  <a:lnTo>
                    <a:pt x="3178" y="129"/>
                  </a:lnTo>
                  <a:lnTo>
                    <a:pt x="3174" y="125"/>
                  </a:lnTo>
                  <a:lnTo>
                    <a:pt x="3171" y="122"/>
                  </a:lnTo>
                  <a:lnTo>
                    <a:pt x="3167" y="125"/>
                  </a:lnTo>
                  <a:lnTo>
                    <a:pt x="3163" y="129"/>
                  </a:lnTo>
                  <a:lnTo>
                    <a:pt x="3158" y="129"/>
                  </a:lnTo>
                  <a:lnTo>
                    <a:pt x="3154" y="129"/>
                  </a:lnTo>
                  <a:lnTo>
                    <a:pt x="3150" y="127"/>
                  </a:lnTo>
                  <a:lnTo>
                    <a:pt x="3147" y="129"/>
                  </a:lnTo>
                  <a:lnTo>
                    <a:pt x="3143" y="129"/>
                  </a:lnTo>
                  <a:lnTo>
                    <a:pt x="3138" y="129"/>
                  </a:lnTo>
                  <a:lnTo>
                    <a:pt x="3134" y="125"/>
                  </a:lnTo>
                  <a:lnTo>
                    <a:pt x="3130" y="122"/>
                  </a:lnTo>
                  <a:lnTo>
                    <a:pt x="3127" y="125"/>
                  </a:lnTo>
                  <a:lnTo>
                    <a:pt x="3123" y="129"/>
                  </a:lnTo>
                  <a:lnTo>
                    <a:pt x="3117" y="129"/>
                  </a:lnTo>
                  <a:lnTo>
                    <a:pt x="3114" y="129"/>
                  </a:lnTo>
                  <a:lnTo>
                    <a:pt x="3110" y="127"/>
                  </a:lnTo>
                  <a:lnTo>
                    <a:pt x="3106" y="131"/>
                  </a:lnTo>
                  <a:lnTo>
                    <a:pt x="3101" y="131"/>
                  </a:lnTo>
                  <a:lnTo>
                    <a:pt x="3095" y="131"/>
                  </a:lnTo>
                  <a:lnTo>
                    <a:pt x="3099" y="135"/>
                  </a:lnTo>
                  <a:lnTo>
                    <a:pt x="3101" y="138"/>
                  </a:lnTo>
                  <a:lnTo>
                    <a:pt x="3103" y="142"/>
                  </a:lnTo>
                  <a:lnTo>
                    <a:pt x="3103" y="144"/>
                  </a:lnTo>
                  <a:lnTo>
                    <a:pt x="3106" y="144"/>
                  </a:lnTo>
                  <a:lnTo>
                    <a:pt x="3108" y="146"/>
                  </a:lnTo>
                  <a:lnTo>
                    <a:pt x="3112" y="144"/>
                  </a:lnTo>
                  <a:lnTo>
                    <a:pt x="3116" y="144"/>
                  </a:lnTo>
                  <a:lnTo>
                    <a:pt x="3116" y="142"/>
                  </a:lnTo>
                  <a:lnTo>
                    <a:pt x="3117" y="136"/>
                  </a:lnTo>
                  <a:lnTo>
                    <a:pt x="3119" y="133"/>
                  </a:lnTo>
                  <a:lnTo>
                    <a:pt x="3125" y="129"/>
                  </a:lnTo>
                  <a:lnTo>
                    <a:pt x="3130" y="127"/>
                  </a:lnTo>
                  <a:lnTo>
                    <a:pt x="3136" y="129"/>
                  </a:lnTo>
                  <a:lnTo>
                    <a:pt x="3141" y="133"/>
                  </a:lnTo>
                  <a:lnTo>
                    <a:pt x="3145" y="136"/>
                  </a:lnTo>
                  <a:lnTo>
                    <a:pt x="3145" y="142"/>
                  </a:lnTo>
                  <a:lnTo>
                    <a:pt x="3145" y="144"/>
                  </a:lnTo>
                  <a:lnTo>
                    <a:pt x="3150" y="146"/>
                  </a:lnTo>
                  <a:lnTo>
                    <a:pt x="3156" y="144"/>
                  </a:lnTo>
                  <a:lnTo>
                    <a:pt x="3156" y="142"/>
                  </a:lnTo>
                  <a:lnTo>
                    <a:pt x="3158" y="136"/>
                  </a:lnTo>
                  <a:lnTo>
                    <a:pt x="3160" y="133"/>
                  </a:lnTo>
                  <a:lnTo>
                    <a:pt x="3165" y="129"/>
                  </a:lnTo>
                  <a:lnTo>
                    <a:pt x="3171" y="127"/>
                  </a:lnTo>
                  <a:lnTo>
                    <a:pt x="3176" y="129"/>
                  </a:lnTo>
                  <a:lnTo>
                    <a:pt x="3182" y="133"/>
                  </a:lnTo>
                  <a:lnTo>
                    <a:pt x="3185" y="136"/>
                  </a:lnTo>
                  <a:lnTo>
                    <a:pt x="3185" y="142"/>
                  </a:lnTo>
                  <a:lnTo>
                    <a:pt x="3185" y="144"/>
                  </a:lnTo>
                  <a:lnTo>
                    <a:pt x="3189" y="144"/>
                  </a:lnTo>
                  <a:lnTo>
                    <a:pt x="3193" y="146"/>
                  </a:lnTo>
                  <a:lnTo>
                    <a:pt x="3195" y="144"/>
                  </a:lnTo>
                  <a:lnTo>
                    <a:pt x="3198" y="144"/>
                  </a:lnTo>
                  <a:lnTo>
                    <a:pt x="3198" y="142"/>
                  </a:lnTo>
                  <a:lnTo>
                    <a:pt x="3200" y="136"/>
                  </a:lnTo>
                  <a:lnTo>
                    <a:pt x="3204" y="133"/>
                  </a:lnTo>
                  <a:lnTo>
                    <a:pt x="3207" y="129"/>
                  </a:lnTo>
                  <a:lnTo>
                    <a:pt x="3213" y="127"/>
                  </a:lnTo>
                  <a:lnTo>
                    <a:pt x="3220" y="129"/>
                  </a:lnTo>
                  <a:lnTo>
                    <a:pt x="3224" y="133"/>
                  </a:lnTo>
                  <a:lnTo>
                    <a:pt x="3228" y="136"/>
                  </a:lnTo>
                  <a:lnTo>
                    <a:pt x="3229" y="142"/>
                  </a:lnTo>
                  <a:lnTo>
                    <a:pt x="3228" y="144"/>
                  </a:lnTo>
                  <a:lnTo>
                    <a:pt x="3231" y="144"/>
                  </a:lnTo>
                  <a:lnTo>
                    <a:pt x="3235" y="146"/>
                  </a:lnTo>
                  <a:lnTo>
                    <a:pt x="3239" y="144"/>
                  </a:lnTo>
                  <a:lnTo>
                    <a:pt x="3242" y="144"/>
                  </a:lnTo>
                  <a:lnTo>
                    <a:pt x="3242" y="142"/>
                  </a:lnTo>
                  <a:lnTo>
                    <a:pt x="3242" y="136"/>
                  </a:lnTo>
                  <a:lnTo>
                    <a:pt x="3246" y="133"/>
                  </a:lnTo>
                  <a:lnTo>
                    <a:pt x="3251" y="129"/>
                  </a:lnTo>
                  <a:lnTo>
                    <a:pt x="3257" y="127"/>
                  </a:lnTo>
                  <a:lnTo>
                    <a:pt x="3263" y="129"/>
                  </a:lnTo>
                  <a:lnTo>
                    <a:pt x="3266" y="133"/>
                  </a:lnTo>
                  <a:lnTo>
                    <a:pt x="3270" y="136"/>
                  </a:lnTo>
                  <a:lnTo>
                    <a:pt x="3272" y="142"/>
                  </a:lnTo>
                  <a:lnTo>
                    <a:pt x="3272" y="144"/>
                  </a:lnTo>
                  <a:lnTo>
                    <a:pt x="3275" y="144"/>
                  </a:lnTo>
                  <a:lnTo>
                    <a:pt x="3277" y="146"/>
                  </a:lnTo>
                  <a:lnTo>
                    <a:pt x="3281" y="144"/>
                  </a:lnTo>
                  <a:lnTo>
                    <a:pt x="3285" y="144"/>
                  </a:lnTo>
                  <a:lnTo>
                    <a:pt x="3285" y="142"/>
                  </a:lnTo>
                  <a:lnTo>
                    <a:pt x="3286" y="136"/>
                  </a:lnTo>
                  <a:lnTo>
                    <a:pt x="3290" y="133"/>
                  </a:lnTo>
                  <a:lnTo>
                    <a:pt x="3294" y="129"/>
                  </a:lnTo>
                  <a:lnTo>
                    <a:pt x="3299" y="127"/>
                  </a:lnTo>
                  <a:lnTo>
                    <a:pt x="3305" y="129"/>
                  </a:lnTo>
                  <a:lnTo>
                    <a:pt x="3310" y="133"/>
                  </a:lnTo>
                  <a:lnTo>
                    <a:pt x="3314" y="136"/>
                  </a:lnTo>
                  <a:lnTo>
                    <a:pt x="3314" y="142"/>
                  </a:lnTo>
                  <a:lnTo>
                    <a:pt x="3314" y="144"/>
                  </a:lnTo>
                  <a:lnTo>
                    <a:pt x="3318" y="144"/>
                  </a:lnTo>
                  <a:lnTo>
                    <a:pt x="3321" y="146"/>
                  </a:lnTo>
                  <a:lnTo>
                    <a:pt x="3323" y="144"/>
                  </a:lnTo>
                  <a:lnTo>
                    <a:pt x="3327" y="144"/>
                  </a:lnTo>
                  <a:lnTo>
                    <a:pt x="3327" y="142"/>
                  </a:lnTo>
                  <a:lnTo>
                    <a:pt x="3329" y="136"/>
                  </a:lnTo>
                  <a:lnTo>
                    <a:pt x="3332" y="133"/>
                  </a:lnTo>
                  <a:lnTo>
                    <a:pt x="3336" y="129"/>
                  </a:lnTo>
                  <a:lnTo>
                    <a:pt x="3341" y="127"/>
                  </a:lnTo>
                  <a:lnTo>
                    <a:pt x="3349" y="129"/>
                  </a:lnTo>
                  <a:lnTo>
                    <a:pt x="3353" y="133"/>
                  </a:lnTo>
                  <a:lnTo>
                    <a:pt x="3356" y="136"/>
                  </a:lnTo>
                  <a:lnTo>
                    <a:pt x="3358" y="142"/>
                  </a:lnTo>
                  <a:lnTo>
                    <a:pt x="3358" y="144"/>
                  </a:lnTo>
                  <a:lnTo>
                    <a:pt x="3360" y="144"/>
                  </a:lnTo>
                  <a:lnTo>
                    <a:pt x="3364" y="146"/>
                  </a:lnTo>
                  <a:lnTo>
                    <a:pt x="3367" y="144"/>
                  </a:lnTo>
                  <a:lnTo>
                    <a:pt x="3371" y="144"/>
                  </a:lnTo>
                  <a:lnTo>
                    <a:pt x="3371" y="142"/>
                  </a:lnTo>
                  <a:lnTo>
                    <a:pt x="3371" y="136"/>
                  </a:lnTo>
                  <a:lnTo>
                    <a:pt x="3375" y="133"/>
                  </a:lnTo>
                  <a:lnTo>
                    <a:pt x="3380" y="129"/>
                  </a:lnTo>
                  <a:lnTo>
                    <a:pt x="3386" y="127"/>
                  </a:lnTo>
                  <a:lnTo>
                    <a:pt x="3391" y="129"/>
                  </a:lnTo>
                  <a:lnTo>
                    <a:pt x="3397" y="133"/>
                  </a:lnTo>
                  <a:lnTo>
                    <a:pt x="3398" y="136"/>
                  </a:lnTo>
                  <a:lnTo>
                    <a:pt x="3400" y="142"/>
                  </a:lnTo>
                  <a:lnTo>
                    <a:pt x="3400" y="144"/>
                  </a:lnTo>
                  <a:lnTo>
                    <a:pt x="3404" y="144"/>
                  </a:lnTo>
                  <a:lnTo>
                    <a:pt x="3406" y="146"/>
                  </a:lnTo>
                  <a:lnTo>
                    <a:pt x="3409" y="144"/>
                  </a:lnTo>
                  <a:lnTo>
                    <a:pt x="3413" y="144"/>
                  </a:lnTo>
                  <a:lnTo>
                    <a:pt x="3413" y="142"/>
                  </a:lnTo>
                  <a:lnTo>
                    <a:pt x="3413" y="136"/>
                  </a:lnTo>
                  <a:lnTo>
                    <a:pt x="3417" y="133"/>
                  </a:lnTo>
                  <a:lnTo>
                    <a:pt x="3422" y="129"/>
                  </a:lnTo>
                  <a:lnTo>
                    <a:pt x="3428" y="127"/>
                  </a:lnTo>
                  <a:lnTo>
                    <a:pt x="3433" y="129"/>
                  </a:lnTo>
                  <a:lnTo>
                    <a:pt x="3439" y="133"/>
                  </a:lnTo>
                  <a:lnTo>
                    <a:pt x="3441" y="136"/>
                  </a:lnTo>
                  <a:lnTo>
                    <a:pt x="3443" y="142"/>
                  </a:lnTo>
                  <a:lnTo>
                    <a:pt x="3443" y="144"/>
                  </a:lnTo>
                  <a:lnTo>
                    <a:pt x="3446" y="144"/>
                  </a:lnTo>
                  <a:lnTo>
                    <a:pt x="3450" y="146"/>
                  </a:lnTo>
                  <a:lnTo>
                    <a:pt x="3452" y="144"/>
                  </a:lnTo>
                  <a:lnTo>
                    <a:pt x="3455" y="144"/>
                  </a:lnTo>
                  <a:lnTo>
                    <a:pt x="3455" y="142"/>
                  </a:lnTo>
                  <a:lnTo>
                    <a:pt x="3457" y="136"/>
                  </a:lnTo>
                  <a:lnTo>
                    <a:pt x="3461" y="133"/>
                  </a:lnTo>
                  <a:lnTo>
                    <a:pt x="3465" y="129"/>
                  </a:lnTo>
                  <a:lnTo>
                    <a:pt x="3470" y="127"/>
                  </a:lnTo>
                  <a:lnTo>
                    <a:pt x="3476" y="129"/>
                  </a:lnTo>
                  <a:lnTo>
                    <a:pt x="3481" y="133"/>
                  </a:lnTo>
                  <a:lnTo>
                    <a:pt x="3485" y="136"/>
                  </a:lnTo>
                  <a:lnTo>
                    <a:pt x="3485" y="142"/>
                  </a:lnTo>
                  <a:lnTo>
                    <a:pt x="3485" y="144"/>
                  </a:lnTo>
                  <a:lnTo>
                    <a:pt x="3488" y="146"/>
                  </a:lnTo>
                  <a:lnTo>
                    <a:pt x="3492" y="148"/>
                  </a:lnTo>
                  <a:lnTo>
                    <a:pt x="3496" y="146"/>
                  </a:lnTo>
                  <a:lnTo>
                    <a:pt x="3499" y="144"/>
                  </a:lnTo>
                  <a:lnTo>
                    <a:pt x="3499" y="142"/>
                  </a:lnTo>
                  <a:lnTo>
                    <a:pt x="3501" y="136"/>
                  </a:lnTo>
                  <a:lnTo>
                    <a:pt x="3505" y="133"/>
                  </a:lnTo>
                  <a:lnTo>
                    <a:pt x="3509" y="129"/>
                  </a:lnTo>
                  <a:lnTo>
                    <a:pt x="3514" y="127"/>
                  </a:lnTo>
                  <a:lnTo>
                    <a:pt x="3522" y="129"/>
                  </a:lnTo>
                  <a:lnTo>
                    <a:pt x="3525" y="133"/>
                  </a:lnTo>
                  <a:lnTo>
                    <a:pt x="3529" y="136"/>
                  </a:lnTo>
                  <a:lnTo>
                    <a:pt x="3531" y="142"/>
                  </a:lnTo>
                  <a:lnTo>
                    <a:pt x="3529" y="144"/>
                  </a:lnTo>
                  <a:lnTo>
                    <a:pt x="3533" y="144"/>
                  </a:lnTo>
                  <a:lnTo>
                    <a:pt x="3536" y="146"/>
                  </a:lnTo>
                  <a:lnTo>
                    <a:pt x="3540" y="144"/>
                  </a:lnTo>
                  <a:lnTo>
                    <a:pt x="3542" y="144"/>
                  </a:lnTo>
                  <a:lnTo>
                    <a:pt x="3542" y="142"/>
                  </a:lnTo>
                  <a:lnTo>
                    <a:pt x="3544" y="136"/>
                  </a:lnTo>
                  <a:lnTo>
                    <a:pt x="3547" y="133"/>
                  </a:lnTo>
                  <a:lnTo>
                    <a:pt x="3551" y="129"/>
                  </a:lnTo>
                  <a:lnTo>
                    <a:pt x="3558" y="127"/>
                  </a:lnTo>
                  <a:lnTo>
                    <a:pt x="3564" y="129"/>
                  </a:lnTo>
                  <a:lnTo>
                    <a:pt x="3567" y="133"/>
                  </a:lnTo>
                  <a:lnTo>
                    <a:pt x="3571" y="136"/>
                  </a:lnTo>
                  <a:lnTo>
                    <a:pt x="3573" y="142"/>
                  </a:lnTo>
                  <a:lnTo>
                    <a:pt x="3573" y="144"/>
                  </a:lnTo>
                  <a:lnTo>
                    <a:pt x="3575" y="144"/>
                  </a:lnTo>
                  <a:lnTo>
                    <a:pt x="3578" y="146"/>
                  </a:lnTo>
                  <a:lnTo>
                    <a:pt x="3582" y="144"/>
                  </a:lnTo>
                  <a:lnTo>
                    <a:pt x="3586" y="144"/>
                  </a:lnTo>
                  <a:lnTo>
                    <a:pt x="3586" y="142"/>
                  </a:lnTo>
                  <a:lnTo>
                    <a:pt x="3586" y="136"/>
                  </a:lnTo>
                  <a:lnTo>
                    <a:pt x="3589" y="133"/>
                  </a:lnTo>
                  <a:lnTo>
                    <a:pt x="3595" y="129"/>
                  </a:lnTo>
                  <a:lnTo>
                    <a:pt x="3600" y="127"/>
                  </a:lnTo>
                  <a:lnTo>
                    <a:pt x="3606" y="129"/>
                  </a:lnTo>
                  <a:lnTo>
                    <a:pt x="3612" y="133"/>
                  </a:lnTo>
                  <a:lnTo>
                    <a:pt x="3613" y="136"/>
                  </a:lnTo>
                  <a:lnTo>
                    <a:pt x="3615" y="142"/>
                  </a:lnTo>
                  <a:lnTo>
                    <a:pt x="3615" y="144"/>
                  </a:lnTo>
                  <a:lnTo>
                    <a:pt x="3619" y="144"/>
                  </a:lnTo>
                  <a:lnTo>
                    <a:pt x="3623" y="146"/>
                  </a:lnTo>
                  <a:lnTo>
                    <a:pt x="3624" y="144"/>
                  </a:lnTo>
                  <a:lnTo>
                    <a:pt x="3628" y="144"/>
                  </a:lnTo>
                  <a:lnTo>
                    <a:pt x="3628" y="142"/>
                  </a:lnTo>
                  <a:lnTo>
                    <a:pt x="3630" y="136"/>
                  </a:lnTo>
                  <a:lnTo>
                    <a:pt x="3634" y="133"/>
                  </a:lnTo>
                  <a:lnTo>
                    <a:pt x="3637" y="129"/>
                  </a:lnTo>
                  <a:lnTo>
                    <a:pt x="3643" y="127"/>
                  </a:lnTo>
                  <a:lnTo>
                    <a:pt x="3650" y="129"/>
                  </a:lnTo>
                  <a:lnTo>
                    <a:pt x="3654" y="133"/>
                  </a:lnTo>
                  <a:lnTo>
                    <a:pt x="3657" y="136"/>
                  </a:lnTo>
                  <a:lnTo>
                    <a:pt x="3659" y="142"/>
                  </a:lnTo>
                  <a:lnTo>
                    <a:pt x="3659" y="144"/>
                  </a:lnTo>
                  <a:lnTo>
                    <a:pt x="3661" y="144"/>
                  </a:lnTo>
                  <a:lnTo>
                    <a:pt x="3665" y="146"/>
                  </a:lnTo>
                  <a:lnTo>
                    <a:pt x="3668" y="144"/>
                  </a:lnTo>
                  <a:lnTo>
                    <a:pt x="3672" y="144"/>
                  </a:lnTo>
                  <a:lnTo>
                    <a:pt x="3670" y="142"/>
                  </a:lnTo>
                  <a:lnTo>
                    <a:pt x="3672" y="136"/>
                  </a:lnTo>
                  <a:lnTo>
                    <a:pt x="3676" y="133"/>
                  </a:lnTo>
                  <a:lnTo>
                    <a:pt x="3679" y="129"/>
                  </a:lnTo>
                  <a:lnTo>
                    <a:pt x="3687" y="127"/>
                  </a:lnTo>
                  <a:lnTo>
                    <a:pt x="3692" y="129"/>
                  </a:lnTo>
                  <a:lnTo>
                    <a:pt x="3696" y="133"/>
                  </a:lnTo>
                  <a:lnTo>
                    <a:pt x="3700" y="136"/>
                  </a:lnTo>
                  <a:lnTo>
                    <a:pt x="3702" y="142"/>
                  </a:lnTo>
                  <a:lnTo>
                    <a:pt x="3702" y="144"/>
                  </a:lnTo>
                  <a:lnTo>
                    <a:pt x="3705" y="144"/>
                  </a:lnTo>
                  <a:lnTo>
                    <a:pt x="3707" y="146"/>
                  </a:lnTo>
                  <a:lnTo>
                    <a:pt x="3711" y="144"/>
                  </a:lnTo>
                  <a:lnTo>
                    <a:pt x="3714" y="144"/>
                  </a:lnTo>
                  <a:lnTo>
                    <a:pt x="3714" y="142"/>
                  </a:lnTo>
                  <a:lnTo>
                    <a:pt x="3714" y="136"/>
                  </a:lnTo>
                  <a:lnTo>
                    <a:pt x="3718" y="133"/>
                  </a:lnTo>
                  <a:lnTo>
                    <a:pt x="3724" y="129"/>
                  </a:lnTo>
                  <a:lnTo>
                    <a:pt x="3729" y="127"/>
                  </a:lnTo>
                  <a:lnTo>
                    <a:pt x="3735" y="129"/>
                  </a:lnTo>
                  <a:lnTo>
                    <a:pt x="3740" y="133"/>
                  </a:lnTo>
                  <a:lnTo>
                    <a:pt x="3742" y="136"/>
                  </a:lnTo>
                  <a:lnTo>
                    <a:pt x="3744" y="142"/>
                  </a:lnTo>
                  <a:lnTo>
                    <a:pt x="3744" y="144"/>
                  </a:lnTo>
                  <a:lnTo>
                    <a:pt x="3747" y="144"/>
                  </a:lnTo>
                  <a:lnTo>
                    <a:pt x="3749" y="146"/>
                  </a:lnTo>
                  <a:lnTo>
                    <a:pt x="3753" y="144"/>
                  </a:lnTo>
                  <a:lnTo>
                    <a:pt x="3757" y="144"/>
                  </a:lnTo>
                  <a:lnTo>
                    <a:pt x="3757" y="142"/>
                  </a:lnTo>
                  <a:lnTo>
                    <a:pt x="3758" y="136"/>
                  </a:lnTo>
                  <a:lnTo>
                    <a:pt x="3760" y="133"/>
                  </a:lnTo>
                  <a:lnTo>
                    <a:pt x="3766" y="129"/>
                  </a:lnTo>
                  <a:lnTo>
                    <a:pt x="3771" y="127"/>
                  </a:lnTo>
                  <a:lnTo>
                    <a:pt x="3777" y="129"/>
                  </a:lnTo>
                  <a:lnTo>
                    <a:pt x="3782" y="133"/>
                  </a:lnTo>
                  <a:lnTo>
                    <a:pt x="3786" y="136"/>
                  </a:lnTo>
                  <a:lnTo>
                    <a:pt x="3786" y="142"/>
                  </a:lnTo>
                  <a:lnTo>
                    <a:pt x="3786" y="144"/>
                  </a:lnTo>
                  <a:lnTo>
                    <a:pt x="3790" y="144"/>
                  </a:lnTo>
                  <a:lnTo>
                    <a:pt x="3793" y="146"/>
                  </a:lnTo>
                  <a:lnTo>
                    <a:pt x="3795" y="144"/>
                  </a:lnTo>
                  <a:lnTo>
                    <a:pt x="3799" y="144"/>
                  </a:lnTo>
                  <a:lnTo>
                    <a:pt x="3799" y="142"/>
                  </a:lnTo>
                  <a:lnTo>
                    <a:pt x="3801" y="136"/>
                  </a:lnTo>
                  <a:lnTo>
                    <a:pt x="3804" y="133"/>
                  </a:lnTo>
                  <a:lnTo>
                    <a:pt x="3808" y="129"/>
                  </a:lnTo>
                  <a:lnTo>
                    <a:pt x="3814" y="127"/>
                  </a:lnTo>
                  <a:lnTo>
                    <a:pt x="3821" y="129"/>
                  </a:lnTo>
                  <a:lnTo>
                    <a:pt x="3825" y="133"/>
                  </a:lnTo>
                  <a:lnTo>
                    <a:pt x="3828" y="136"/>
                  </a:lnTo>
                  <a:lnTo>
                    <a:pt x="3830" y="142"/>
                  </a:lnTo>
                  <a:lnTo>
                    <a:pt x="3830" y="144"/>
                  </a:lnTo>
                  <a:lnTo>
                    <a:pt x="3832" y="144"/>
                  </a:lnTo>
                  <a:lnTo>
                    <a:pt x="3836" y="146"/>
                  </a:lnTo>
                  <a:lnTo>
                    <a:pt x="3839" y="144"/>
                  </a:lnTo>
                  <a:lnTo>
                    <a:pt x="3843" y="144"/>
                  </a:lnTo>
                  <a:lnTo>
                    <a:pt x="3843" y="142"/>
                  </a:lnTo>
                  <a:lnTo>
                    <a:pt x="3845" y="136"/>
                  </a:lnTo>
                  <a:lnTo>
                    <a:pt x="3847" y="133"/>
                  </a:lnTo>
                  <a:lnTo>
                    <a:pt x="3852" y="129"/>
                  </a:lnTo>
                  <a:lnTo>
                    <a:pt x="3858" y="127"/>
                  </a:lnTo>
                  <a:lnTo>
                    <a:pt x="3863" y="129"/>
                  </a:lnTo>
                  <a:lnTo>
                    <a:pt x="3869" y="133"/>
                  </a:lnTo>
                  <a:lnTo>
                    <a:pt x="3872" y="136"/>
                  </a:lnTo>
                  <a:lnTo>
                    <a:pt x="3872" y="142"/>
                  </a:lnTo>
                  <a:lnTo>
                    <a:pt x="3872" y="144"/>
                  </a:lnTo>
                  <a:lnTo>
                    <a:pt x="3876" y="144"/>
                  </a:lnTo>
                  <a:lnTo>
                    <a:pt x="3880" y="146"/>
                  </a:lnTo>
                  <a:lnTo>
                    <a:pt x="3882" y="144"/>
                  </a:lnTo>
                  <a:lnTo>
                    <a:pt x="3885" y="144"/>
                  </a:lnTo>
                  <a:lnTo>
                    <a:pt x="3885" y="142"/>
                  </a:lnTo>
                  <a:lnTo>
                    <a:pt x="3887" y="136"/>
                  </a:lnTo>
                  <a:lnTo>
                    <a:pt x="3889" y="133"/>
                  </a:lnTo>
                  <a:lnTo>
                    <a:pt x="3894" y="129"/>
                  </a:lnTo>
                  <a:lnTo>
                    <a:pt x="3900" y="127"/>
                  </a:lnTo>
                  <a:lnTo>
                    <a:pt x="3905" y="129"/>
                  </a:lnTo>
                  <a:lnTo>
                    <a:pt x="3911" y="133"/>
                  </a:lnTo>
                  <a:lnTo>
                    <a:pt x="3915" y="136"/>
                  </a:lnTo>
                  <a:lnTo>
                    <a:pt x="3915" y="142"/>
                  </a:lnTo>
                  <a:lnTo>
                    <a:pt x="3915" y="144"/>
                  </a:lnTo>
                  <a:lnTo>
                    <a:pt x="3918" y="144"/>
                  </a:lnTo>
                  <a:lnTo>
                    <a:pt x="3922" y="146"/>
                  </a:lnTo>
                  <a:lnTo>
                    <a:pt x="3926" y="144"/>
                  </a:lnTo>
                  <a:lnTo>
                    <a:pt x="3927" y="144"/>
                  </a:lnTo>
                  <a:lnTo>
                    <a:pt x="3927" y="142"/>
                  </a:lnTo>
                  <a:lnTo>
                    <a:pt x="3929" y="136"/>
                  </a:lnTo>
                  <a:lnTo>
                    <a:pt x="3933" y="133"/>
                  </a:lnTo>
                  <a:lnTo>
                    <a:pt x="3937" y="129"/>
                  </a:lnTo>
                  <a:lnTo>
                    <a:pt x="3944" y="127"/>
                  </a:lnTo>
                  <a:lnTo>
                    <a:pt x="3950" y="129"/>
                  </a:lnTo>
                  <a:lnTo>
                    <a:pt x="3953" y="133"/>
                  </a:lnTo>
                  <a:lnTo>
                    <a:pt x="3957" y="136"/>
                  </a:lnTo>
                  <a:lnTo>
                    <a:pt x="3959" y="142"/>
                  </a:lnTo>
                  <a:lnTo>
                    <a:pt x="3959" y="144"/>
                  </a:lnTo>
                  <a:lnTo>
                    <a:pt x="3961" y="144"/>
                  </a:lnTo>
                  <a:lnTo>
                    <a:pt x="3964" y="146"/>
                  </a:lnTo>
                  <a:lnTo>
                    <a:pt x="3968" y="144"/>
                  </a:lnTo>
                  <a:lnTo>
                    <a:pt x="3972" y="144"/>
                  </a:lnTo>
                  <a:lnTo>
                    <a:pt x="3972" y="142"/>
                  </a:lnTo>
                  <a:lnTo>
                    <a:pt x="3972" y="136"/>
                  </a:lnTo>
                  <a:lnTo>
                    <a:pt x="3975" y="133"/>
                  </a:lnTo>
                  <a:lnTo>
                    <a:pt x="3981" y="129"/>
                  </a:lnTo>
                  <a:lnTo>
                    <a:pt x="3986" y="127"/>
                  </a:lnTo>
                  <a:lnTo>
                    <a:pt x="3992" y="129"/>
                  </a:lnTo>
                  <a:lnTo>
                    <a:pt x="3995" y="133"/>
                  </a:lnTo>
                  <a:lnTo>
                    <a:pt x="3999" y="136"/>
                  </a:lnTo>
                  <a:lnTo>
                    <a:pt x="4001" y="142"/>
                  </a:lnTo>
                  <a:lnTo>
                    <a:pt x="4001" y="144"/>
                  </a:lnTo>
                  <a:lnTo>
                    <a:pt x="4005" y="144"/>
                  </a:lnTo>
                  <a:lnTo>
                    <a:pt x="4006" y="146"/>
                  </a:lnTo>
                  <a:lnTo>
                    <a:pt x="4010" y="144"/>
                  </a:lnTo>
                  <a:lnTo>
                    <a:pt x="4014" y="144"/>
                  </a:lnTo>
                  <a:lnTo>
                    <a:pt x="4014" y="142"/>
                  </a:lnTo>
                  <a:lnTo>
                    <a:pt x="4016" y="136"/>
                  </a:lnTo>
                  <a:lnTo>
                    <a:pt x="4017" y="133"/>
                  </a:lnTo>
                  <a:lnTo>
                    <a:pt x="4023" y="129"/>
                  </a:lnTo>
                  <a:lnTo>
                    <a:pt x="4029" y="127"/>
                  </a:lnTo>
                  <a:lnTo>
                    <a:pt x="4034" y="129"/>
                  </a:lnTo>
                  <a:lnTo>
                    <a:pt x="4040" y="133"/>
                  </a:lnTo>
                  <a:lnTo>
                    <a:pt x="4043" y="136"/>
                  </a:lnTo>
                  <a:lnTo>
                    <a:pt x="4043" y="142"/>
                  </a:lnTo>
                  <a:lnTo>
                    <a:pt x="4043" y="144"/>
                  </a:lnTo>
                  <a:lnTo>
                    <a:pt x="4047" y="144"/>
                  </a:lnTo>
                  <a:lnTo>
                    <a:pt x="4051" y="146"/>
                  </a:lnTo>
                  <a:lnTo>
                    <a:pt x="4054" y="144"/>
                  </a:lnTo>
                  <a:lnTo>
                    <a:pt x="4058" y="144"/>
                  </a:lnTo>
                  <a:lnTo>
                    <a:pt x="4056" y="142"/>
                  </a:lnTo>
                  <a:lnTo>
                    <a:pt x="4058" y="136"/>
                  </a:lnTo>
                  <a:lnTo>
                    <a:pt x="4062" y="133"/>
                  </a:lnTo>
                  <a:lnTo>
                    <a:pt x="4065" y="129"/>
                  </a:lnTo>
                  <a:lnTo>
                    <a:pt x="4073" y="127"/>
                  </a:lnTo>
                  <a:lnTo>
                    <a:pt x="4078" y="129"/>
                  </a:lnTo>
                  <a:lnTo>
                    <a:pt x="4082" y="133"/>
                  </a:lnTo>
                  <a:lnTo>
                    <a:pt x="4085" y="136"/>
                  </a:lnTo>
                  <a:lnTo>
                    <a:pt x="4087" y="142"/>
                  </a:lnTo>
                  <a:lnTo>
                    <a:pt x="4087" y="144"/>
                  </a:lnTo>
                  <a:lnTo>
                    <a:pt x="4091" y="146"/>
                  </a:lnTo>
                  <a:lnTo>
                    <a:pt x="4095" y="148"/>
                  </a:lnTo>
                  <a:lnTo>
                    <a:pt x="4100" y="146"/>
                  </a:lnTo>
                  <a:lnTo>
                    <a:pt x="4100" y="144"/>
                  </a:lnTo>
                  <a:lnTo>
                    <a:pt x="4100" y="138"/>
                  </a:lnTo>
                  <a:lnTo>
                    <a:pt x="4104" y="135"/>
                  </a:lnTo>
                  <a:lnTo>
                    <a:pt x="4109" y="131"/>
                  </a:lnTo>
                  <a:lnTo>
                    <a:pt x="4115" y="129"/>
                  </a:lnTo>
                  <a:lnTo>
                    <a:pt x="4120" y="131"/>
                  </a:lnTo>
                  <a:lnTo>
                    <a:pt x="4126" y="135"/>
                  </a:lnTo>
                  <a:lnTo>
                    <a:pt x="4128" y="138"/>
                  </a:lnTo>
                  <a:lnTo>
                    <a:pt x="4130" y="144"/>
                  </a:lnTo>
                  <a:lnTo>
                    <a:pt x="4130" y="146"/>
                  </a:lnTo>
                  <a:lnTo>
                    <a:pt x="4133" y="146"/>
                  </a:lnTo>
                  <a:lnTo>
                    <a:pt x="4135" y="148"/>
                  </a:lnTo>
                  <a:lnTo>
                    <a:pt x="4139" y="146"/>
                  </a:lnTo>
                  <a:lnTo>
                    <a:pt x="4142" y="146"/>
                  </a:lnTo>
                  <a:lnTo>
                    <a:pt x="4142" y="144"/>
                  </a:lnTo>
                  <a:lnTo>
                    <a:pt x="4144" y="138"/>
                  </a:lnTo>
                  <a:lnTo>
                    <a:pt x="4146" y="135"/>
                  </a:lnTo>
                  <a:lnTo>
                    <a:pt x="4152" y="131"/>
                  </a:lnTo>
                  <a:lnTo>
                    <a:pt x="4157" y="129"/>
                  </a:lnTo>
                  <a:lnTo>
                    <a:pt x="4163" y="131"/>
                  </a:lnTo>
                  <a:lnTo>
                    <a:pt x="4168" y="135"/>
                  </a:lnTo>
                  <a:lnTo>
                    <a:pt x="4172" y="138"/>
                  </a:lnTo>
                  <a:lnTo>
                    <a:pt x="4172" y="144"/>
                  </a:lnTo>
                  <a:lnTo>
                    <a:pt x="4172" y="146"/>
                  </a:lnTo>
                  <a:lnTo>
                    <a:pt x="4175" y="146"/>
                  </a:lnTo>
                  <a:lnTo>
                    <a:pt x="4179" y="148"/>
                  </a:lnTo>
                  <a:lnTo>
                    <a:pt x="4181" y="146"/>
                  </a:lnTo>
                  <a:lnTo>
                    <a:pt x="4185" y="146"/>
                  </a:lnTo>
                  <a:lnTo>
                    <a:pt x="4185" y="144"/>
                  </a:lnTo>
                  <a:lnTo>
                    <a:pt x="4186" y="138"/>
                  </a:lnTo>
                  <a:lnTo>
                    <a:pt x="4190" y="135"/>
                  </a:lnTo>
                  <a:lnTo>
                    <a:pt x="4194" y="131"/>
                  </a:lnTo>
                  <a:lnTo>
                    <a:pt x="4199" y="129"/>
                  </a:lnTo>
                  <a:lnTo>
                    <a:pt x="4207" y="131"/>
                  </a:lnTo>
                  <a:lnTo>
                    <a:pt x="4210" y="135"/>
                  </a:lnTo>
                  <a:lnTo>
                    <a:pt x="4214" y="138"/>
                  </a:lnTo>
                  <a:lnTo>
                    <a:pt x="4216" y="144"/>
                  </a:lnTo>
                  <a:lnTo>
                    <a:pt x="4216" y="146"/>
                  </a:lnTo>
                  <a:lnTo>
                    <a:pt x="4220" y="148"/>
                  </a:lnTo>
                  <a:lnTo>
                    <a:pt x="4223" y="149"/>
                  </a:lnTo>
                  <a:lnTo>
                    <a:pt x="4227" y="146"/>
                  </a:lnTo>
                  <a:lnTo>
                    <a:pt x="4231" y="146"/>
                  </a:lnTo>
                  <a:lnTo>
                    <a:pt x="4231" y="144"/>
                  </a:lnTo>
                  <a:lnTo>
                    <a:pt x="4232" y="138"/>
                  </a:lnTo>
                  <a:lnTo>
                    <a:pt x="4234" y="135"/>
                  </a:lnTo>
                  <a:lnTo>
                    <a:pt x="4240" y="131"/>
                  </a:lnTo>
                  <a:lnTo>
                    <a:pt x="4245" y="129"/>
                  </a:lnTo>
                  <a:lnTo>
                    <a:pt x="4251" y="131"/>
                  </a:lnTo>
                  <a:lnTo>
                    <a:pt x="4256" y="135"/>
                  </a:lnTo>
                  <a:lnTo>
                    <a:pt x="4260" y="138"/>
                  </a:lnTo>
                  <a:lnTo>
                    <a:pt x="4260" y="144"/>
                  </a:lnTo>
                  <a:lnTo>
                    <a:pt x="4260" y="146"/>
                  </a:lnTo>
                  <a:lnTo>
                    <a:pt x="4264" y="146"/>
                  </a:lnTo>
                  <a:lnTo>
                    <a:pt x="4267" y="148"/>
                  </a:lnTo>
                  <a:lnTo>
                    <a:pt x="4269" y="146"/>
                  </a:lnTo>
                  <a:lnTo>
                    <a:pt x="4273" y="146"/>
                  </a:lnTo>
                  <a:lnTo>
                    <a:pt x="4273" y="144"/>
                  </a:lnTo>
                  <a:lnTo>
                    <a:pt x="4275" y="138"/>
                  </a:lnTo>
                  <a:lnTo>
                    <a:pt x="4276" y="135"/>
                  </a:lnTo>
                  <a:lnTo>
                    <a:pt x="4282" y="131"/>
                  </a:lnTo>
                  <a:lnTo>
                    <a:pt x="4288" y="129"/>
                  </a:lnTo>
                  <a:lnTo>
                    <a:pt x="4293" y="131"/>
                  </a:lnTo>
                  <a:lnTo>
                    <a:pt x="4299" y="135"/>
                  </a:lnTo>
                  <a:lnTo>
                    <a:pt x="4302" y="138"/>
                  </a:lnTo>
                  <a:lnTo>
                    <a:pt x="4302" y="144"/>
                  </a:lnTo>
                  <a:lnTo>
                    <a:pt x="4302" y="146"/>
                  </a:lnTo>
                  <a:lnTo>
                    <a:pt x="4306" y="146"/>
                  </a:lnTo>
                  <a:lnTo>
                    <a:pt x="4310" y="148"/>
                  </a:lnTo>
                  <a:lnTo>
                    <a:pt x="4311" y="146"/>
                  </a:lnTo>
                  <a:lnTo>
                    <a:pt x="4315" y="146"/>
                  </a:lnTo>
                  <a:lnTo>
                    <a:pt x="4315" y="144"/>
                  </a:lnTo>
                  <a:lnTo>
                    <a:pt x="4317" y="138"/>
                  </a:lnTo>
                  <a:lnTo>
                    <a:pt x="4321" y="135"/>
                  </a:lnTo>
                  <a:lnTo>
                    <a:pt x="4324" y="131"/>
                  </a:lnTo>
                  <a:lnTo>
                    <a:pt x="4330" y="129"/>
                  </a:lnTo>
                  <a:lnTo>
                    <a:pt x="4337" y="131"/>
                  </a:lnTo>
                  <a:lnTo>
                    <a:pt x="4341" y="135"/>
                  </a:lnTo>
                  <a:lnTo>
                    <a:pt x="4344" y="138"/>
                  </a:lnTo>
                  <a:lnTo>
                    <a:pt x="4346" y="144"/>
                  </a:lnTo>
                  <a:lnTo>
                    <a:pt x="4344" y="146"/>
                  </a:lnTo>
                  <a:lnTo>
                    <a:pt x="4348" y="146"/>
                  </a:lnTo>
                  <a:lnTo>
                    <a:pt x="4352" y="148"/>
                  </a:lnTo>
                  <a:lnTo>
                    <a:pt x="4355" y="146"/>
                  </a:lnTo>
                  <a:lnTo>
                    <a:pt x="4359" y="146"/>
                  </a:lnTo>
                  <a:lnTo>
                    <a:pt x="4359" y="144"/>
                  </a:lnTo>
                  <a:lnTo>
                    <a:pt x="4359" y="138"/>
                  </a:lnTo>
                  <a:lnTo>
                    <a:pt x="4363" y="135"/>
                  </a:lnTo>
                  <a:lnTo>
                    <a:pt x="4368" y="131"/>
                  </a:lnTo>
                  <a:lnTo>
                    <a:pt x="4374" y="129"/>
                  </a:lnTo>
                  <a:lnTo>
                    <a:pt x="4379" y="131"/>
                  </a:lnTo>
                  <a:lnTo>
                    <a:pt x="4385" y="135"/>
                  </a:lnTo>
                  <a:lnTo>
                    <a:pt x="4387" y="138"/>
                  </a:lnTo>
                  <a:lnTo>
                    <a:pt x="4389" y="144"/>
                  </a:lnTo>
                  <a:lnTo>
                    <a:pt x="4389" y="146"/>
                  </a:lnTo>
                  <a:lnTo>
                    <a:pt x="4392" y="146"/>
                  </a:lnTo>
                  <a:lnTo>
                    <a:pt x="4396" y="148"/>
                  </a:lnTo>
                  <a:lnTo>
                    <a:pt x="4398" y="146"/>
                  </a:lnTo>
                  <a:lnTo>
                    <a:pt x="4401" y="146"/>
                  </a:lnTo>
                  <a:lnTo>
                    <a:pt x="4401" y="144"/>
                  </a:lnTo>
                  <a:lnTo>
                    <a:pt x="4403" y="138"/>
                  </a:lnTo>
                  <a:lnTo>
                    <a:pt x="4407" y="135"/>
                  </a:lnTo>
                  <a:lnTo>
                    <a:pt x="4411" y="131"/>
                  </a:lnTo>
                  <a:lnTo>
                    <a:pt x="4416" y="129"/>
                  </a:lnTo>
                  <a:lnTo>
                    <a:pt x="4423" y="131"/>
                  </a:lnTo>
                  <a:lnTo>
                    <a:pt x="4427" y="135"/>
                  </a:lnTo>
                  <a:lnTo>
                    <a:pt x="4431" y="138"/>
                  </a:lnTo>
                  <a:lnTo>
                    <a:pt x="4433" y="144"/>
                  </a:lnTo>
                  <a:lnTo>
                    <a:pt x="4431" y="146"/>
                  </a:lnTo>
                  <a:lnTo>
                    <a:pt x="4434" y="146"/>
                  </a:lnTo>
                  <a:lnTo>
                    <a:pt x="4438" y="148"/>
                  </a:lnTo>
                  <a:lnTo>
                    <a:pt x="4442" y="146"/>
                  </a:lnTo>
                  <a:lnTo>
                    <a:pt x="4444" y="146"/>
                  </a:lnTo>
                  <a:lnTo>
                    <a:pt x="4444" y="144"/>
                  </a:lnTo>
                  <a:lnTo>
                    <a:pt x="4445" y="138"/>
                  </a:lnTo>
                  <a:lnTo>
                    <a:pt x="4449" y="135"/>
                  </a:lnTo>
                  <a:lnTo>
                    <a:pt x="4453" y="131"/>
                  </a:lnTo>
                  <a:lnTo>
                    <a:pt x="4460" y="129"/>
                  </a:lnTo>
                  <a:lnTo>
                    <a:pt x="4466" y="131"/>
                  </a:lnTo>
                  <a:lnTo>
                    <a:pt x="4469" y="135"/>
                  </a:lnTo>
                  <a:lnTo>
                    <a:pt x="4473" y="138"/>
                  </a:lnTo>
                  <a:lnTo>
                    <a:pt x="4475" y="144"/>
                  </a:lnTo>
                  <a:lnTo>
                    <a:pt x="4475" y="146"/>
                  </a:lnTo>
                  <a:lnTo>
                    <a:pt x="4479" y="148"/>
                  </a:lnTo>
                  <a:lnTo>
                    <a:pt x="4482" y="151"/>
                  </a:lnTo>
                  <a:lnTo>
                    <a:pt x="4486" y="155"/>
                  </a:lnTo>
                  <a:lnTo>
                    <a:pt x="4486" y="160"/>
                  </a:lnTo>
                  <a:lnTo>
                    <a:pt x="4486" y="166"/>
                  </a:lnTo>
                  <a:lnTo>
                    <a:pt x="4482" y="171"/>
                  </a:lnTo>
                  <a:lnTo>
                    <a:pt x="4477" y="173"/>
                  </a:lnTo>
                  <a:lnTo>
                    <a:pt x="4471" y="175"/>
                  </a:lnTo>
                  <a:lnTo>
                    <a:pt x="4469" y="175"/>
                  </a:lnTo>
                  <a:lnTo>
                    <a:pt x="4471" y="177"/>
                  </a:lnTo>
                  <a:lnTo>
                    <a:pt x="4473" y="181"/>
                  </a:lnTo>
                  <a:lnTo>
                    <a:pt x="4475" y="186"/>
                  </a:lnTo>
                  <a:lnTo>
                    <a:pt x="4475" y="186"/>
                  </a:lnTo>
                  <a:lnTo>
                    <a:pt x="4479" y="188"/>
                  </a:lnTo>
                  <a:lnTo>
                    <a:pt x="4482" y="192"/>
                  </a:lnTo>
                  <a:lnTo>
                    <a:pt x="4486" y="195"/>
                  </a:lnTo>
                  <a:lnTo>
                    <a:pt x="4486" y="201"/>
                  </a:lnTo>
                  <a:lnTo>
                    <a:pt x="4486" y="206"/>
                  </a:lnTo>
                  <a:lnTo>
                    <a:pt x="4482" y="212"/>
                  </a:lnTo>
                  <a:lnTo>
                    <a:pt x="4477" y="216"/>
                  </a:lnTo>
                  <a:lnTo>
                    <a:pt x="4471" y="216"/>
                  </a:lnTo>
                  <a:lnTo>
                    <a:pt x="4468" y="216"/>
                  </a:lnTo>
                  <a:lnTo>
                    <a:pt x="4462" y="212"/>
                  </a:lnTo>
                  <a:lnTo>
                    <a:pt x="4458" y="208"/>
                  </a:lnTo>
                  <a:lnTo>
                    <a:pt x="4457" y="212"/>
                  </a:lnTo>
                  <a:lnTo>
                    <a:pt x="4451" y="216"/>
                  </a:lnTo>
                  <a:lnTo>
                    <a:pt x="4447" y="216"/>
                  </a:lnTo>
                  <a:lnTo>
                    <a:pt x="4442" y="216"/>
                  </a:lnTo>
                  <a:lnTo>
                    <a:pt x="4438" y="214"/>
                  </a:lnTo>
                  <a:lnTo>
                    <a:pt x="4434" y="216"/>
                  </a:lnTo>
                  <a:lnTo>
                    <a:pt x="4429" y="216"/>
                  </a:lnTo>
                  <a:lnTo>
                    <a:pt x="4423" y="216"/>
                  </a:lnTo>
                  <a:lnTo>
                    <a:pt x="4420" y="212"/>
                  </a:lnTo>
                  <a:lnTo>
                    <a:pt x="4416" y="208"/>
                  </a:lnTo>
                  <a:lnTo>
                    <a:pt x="4414" y="212"/>
                  </a:lnTo>
                  <a:lnTo>
                    <a:pt x="4409" y="216"/>
                  </a:lnTo>
                  <a:lnTo>
                    <a:pt x="4403" y="216"/>
                  </a:lnTo>
                  <a:lnTo>
                    <a:pt x="4400" y="216"/>
                  </a:lnTo>
                  <a:lnTo>
                    <a:pt x="4396" y="212"/>
                  </a:lnTo>
                  <a:lnTo>
                    <a:pt x="4390" y="216"/>
                  </a:lnTo>
                  <a:lnTo>
                    <a:pt x="4387" y="216"/>
                  </a:lnTo>
                  <a:lnTo>
                    <a:pt x="4381" y="216"/>
                  </a:lnTo>
                  <a:lnTo>
                    <a:pt x="4376" y="212"/>
                  </a:lnTo>
                  <a:lnTo>
                    <a:pt x="4374" y="208"/>
                  </a:lnTo>
                  <a:lnTo>
                    <a:pt x="4370" y="212"/>
                  </a:lnTo>
                  <a:lnTo>
                    <a:pt x="4366" y="216"/>
                  </a:lnTo>
                  <a:lnTo>
                    <a:pt x="4361" y="216"/>
                  </a:lnTo>
                  <a:lnTo>
                    <a:pt x="4355" y="216"/>
                  </a:lnTo>
                  <a:lnTo>
                    <a:pt x="4352" y="214"/>
                  </a:lnTo>
                  <a:lnTo>
                    <a:pt x="4348" y="216"/>
                  </a:lnTo>
                  <a:lnTo>
                    <a:pt x="4343" y="216"/>
                  </a:lnTo>
                  <a:lnTo>
                    <a:pt x="4337" y="216"/>
                  </a:lnTo>
                  <a:lnTo>
                    <a:pt x="4333" y="212"/>
                  </a:lnTo>
                  <a:lnTo>
                    <a:pt x="4330" y="208"/>
                  </a:lnTo>
                  <a:lnTo>
                    <a:pt x="4328" y="212"/>
                  </a:lnTo>
                  <a:lnTo>
                    <a:pt x="4322" y="216"/>
                  </a:lnTo>
                  <a:lnTo>
                    <a:pt x="4317" y="216"/>
                  </a:lnTo>
                  <a:lnTo>
                    <a:pt x="4313" y="216"/>
                  </a:lnTo>
                  <a:lnTo>
                    <a:pt x="4310" y="214"/>
                  </a:lnTo>
                  <a:lnTo>
                    <a:pt x="4306" y="216"/>
                  </a:lnTo>
                  <a:lnTo>
                    <a:pt x="4300" y="216"/>
                  </a:lnTo>
                  <a:lnTo>
                    <a:pt x="4295" y="216"/>
                  </a:lnTo>
                  <a:lnTo>
                    <a:pt x="4291" y="212"/>
                  </a:lnTo>
                  <a:lnTo>
                    <a:pt x="4288" y="208"/>
                  </a:lnTo>
                  <a:lnTo>
                    <a:pt x="4284" y="212"/>
                  </a:lnTo>
                  <a:lnTo>
                    <a:pt x="4280" y="216"/>
                  </a:lnTo>
                  <a:lnTo>
                    <a:pt x="4275" y="216"/>
                  </a:lnTo>
                  <a:lnTo>
                    <a:pt x="4271" y="216"/>
                  </a:lnTo>
                  <a:lnTo>
                    <a:pt x="4267" y="214"/>
                  </a:lnTo>
                  <a:lnTo>
                    <a:pt x="4264" y="216"/>
                  </a:lnTo>
                  <a:lnTo>
                    <a:pt x="4258" y="216"/>
                  </a:lnTo>
                  <a:lnTo>
                    <a:pt x="4253" y="216"/>
                  </a:lnTo>
                  <a:lnTo>
                    <a:pt x="4249" y="212"/>
                  </a:lnTo>
                  <a:lnTo>
                    <a:pt x="4245" y="208"/>
                  </a:lnTo>
                  <a:lnTo>
                    <a:pt x="4242" y="212"/>
                  </a:lnTo>
                  <a:lnTo>
                    <a:pt x="4238" y="216"/>
                  </a:lnTo>
                  <a:lnTo>
                    <a:pt x="4232" y="216"/>
                  </a:lnTo>
                  <a:lnTo>
                    <a:pt x="4227" y="216"/>
                  </a:lnTo>
                  <a:lnTo>
                    <a:pt x="4223" y="212"/>
                  </a:lnTo>
                  <a:lnTo>
                    <a:pt x="4218" y="216"/>
                  </a:lnTo>
                  <a:lnTo>
                    <a:pt x="4212" y="216"/>
                  </a:lnTo>
                  <a:lnTo>
                    <a:pt x="4209" y="216"/>
                  </a:lnTo>
                  <a:lnTo>
                    <a:pt x="4203" y="212"/>
                  </a:lnTo>
                  <a:lnTo>
                    <a:pt x="4199" y="208"/>
                  </a:lnTo>
                  <a:lnTo>
                    <a:pt x="4197" y="212"/>
                  </a:lnTo>
                  <a:lnTo>
                    <a:pt x="4192" y="216"/>
                  </a:lnTo>
                  <a:lnTo>
                    <a:pt x="4188" y="216"/>
                  </a:lnTo>
                  <a:lnTo>
                    <a:pt x="4183" y="216"/>
                  </a:lnTo>
                  <a:lnTo>
                    <a:pt x="4179" y="214"/>
                  </a:lnTo>
                  <a:lnTo>
                    <a:pt x="4174" y="216"/>
                  </a:lnTo>
                  <a:lnTo>
                    <a:pt x="4170" y="216"/>
                  </a:lnTo>
                  <a:lnTo>
                    <a:pt x="4164" y="216"/>
                  </a:lnTo>
                  <a:lnTo>
                    <a:pt x="4161" y="212"/>
                  </a:lnTo>
                  <a:lnTo>
                    <a:pt x="4157" y="208"/>
                  </a:lnTo>
                  <a:lnTo>
                    <a:pt x="4153" y="212"/>
                  </a:lnTo>
                  <a:lnTo>
                    <a:pt x="4150" y="216"/>
                  </a:lnTo>
                  <a:lnTo>
                    <a:pt x="4144" y="216"/>
                  </a:lnTo>
                  <a:lnTo>
                    <a:pt x="4141" y="216"/>
                  </a:lnTo>
                  <a:lnTo>
                    <a:pt x="4135" y="214"/>
                  </a:lnTo>
                  <a:lnTo>
                    <a:pt x="4131" y="216"/>
                  </a:lnTo>
                  <a:lnTo>
                    <a:pt x="4128" y="216"/>
                  </a:lnTo>
                  <a:lnTo>
                    <a:pt x="4122" y="216"/>
                  </a:lnTo>
                  <a:lnTo>
                    <a:pt x="4119" y="212"/>
                  </a:lnTo>
                  <a:lnTo>
                    <a:pt x="4115" y="208"/>
                  </a:lnTo>
                  <a:lnTo>
                    <a:pt x="4111" y="212"/>
                  </a:lnTo>
                  <a:lnTo>
                    <a:pt x="4107" y="216"/>
                  </a:lnTo>
                  <a:lnTo>
                    <a:pt x="4102" y="216"/>
                  </a:lnTo>
                  <a:lnTo>
                    <a:pt x="4098" y="216"/>
                  </a:lnTo>
                  <a:lnTo>
                    <a:pt x="4093" y="214"/>
                  </a:lnTo>
                  <a:lnTo>
                    <a:pt x="4089" y="216"/>
                  </a:lnTo>
                  <a:lnTo>
                    <a:pt x="4084" y="217"/>
                  </a:lnTo>
                  <a:lnTo>
                    <a:pt x="4080" y="216"/>
                  </a:lnTo>
                  <a:lnTo>
                    <a:pt x="4074" y="214"/>
                  </a:lnTo>
                  <a:lnTo>
                    <a:pt x="4073" y="210"/>
                  </a:lnTo>
                  <a:lnTo>
                    <a:pt x="4069" y="214"/>
                  </a:lnTo>
                  <a:lnTo>
                    <a:pt x="4063" y="216"/>
                  </a:lnTo>
                  <a:lnTo>
                    <a:pt x="4060" y="217"/>
                  </a:lnTo>
                  <a:lnTo>
                    <a:pt x="4054" y="216"/>
                  </a:lnTo>
                  <a:lnTo>
                    <a:pt x="4051" y="214"/>
                  </a:lnTo>
                  <a:lnTo>
                    <a:pt x="4047" y="216"/>
                  </a:lnTo>
                  <a:lnTo>
                    <a:pt x="4041" y="217"/>
                  </a:lnTo>
                  <a:lnTo>
                    <a:pt x="4036" y="216"/>
                  </a:lnTo>
                  <a:lnTo>
                    <a:pt x="4032" y="214"/>
                  </a:lnTo>
                  <a:lnTo>
                    <a:pt x="4029" y="210"/>
                  </a:lnTo>
                  <a:lnTo>
                    <a:pt x="4025" y="214"/>
                  </a:lnTo>
                  <a:lnTo>
                    <a:pt x="4021" y="216"/>
                  </a:lnTo>
                  <a:lnTo>
                    <a:pt x="4016" y="217"/>
                  </a:lnTo>
                  <a:lnTo>
                    <a:pt x="4012" y="216"/>
                  </a:lnTo>
                  <a:lnTo>
                    <a:pt x="4006" y="214"/>
                  </a:lnTo>
                  <a:lnTo>
                    <a:pt x="4003" y="216"/>
                  </a:lnTo>
                  <a:lnTo>
                    <a:pt x="3999" y="217"/>
                  </a:lnTo>
                  <a:lnTo>
                    <a:pt x="3994" y="216"/>
                  </a:lnTo>
                  <a:lnTo>
                    <a:pt x="3988" y="214"/>
                  </a:lnTo>
                  <a:lnTo>
                    <a:pt x="3986" y="210"/>
                  </a:lnTo>
                  <a:lnTo>
                    <a:pt x="3983" y="214"/>
                  </a:lnTo>
                  <a:lnTo>
                    <a:pt x="3979" y="216"/>
                  </a:lnTo>
                  <a:lnTo>
                    <a:pt x="3973" y="217"/>
                  </a:lnTo>
                  <a:lnTo>
                    <a:pt x="3968" y="216"/>
                  </a:lnTo>
                  <a:lnTo>
                    <a:pt x="3964" y="214"/>
                  </a:lnTo>
                  <a:lnTo>
                    <a:pt x="3961" y="216"/>
                  </a:lnTo>
                  <a:lnTo>
                    <a:pt x="3955" y="217"/>
                  </a:lnTo>
                  <a:lnTo>
                    <a:pt x="3951" y="216"/>
                  </a:lnTo>
                  <a:lnTo>
                    <a:pt x="3946" y="214"/>
                  </a:lnTo>
                  <a:lnTo>
                    <a:pt x="3942" y="210"/>
                  </a:lnTo>
                  <a:lnTo>
                    <a:pt x="3940" y="214"/>
                  </a:lnTo>
                  <a:lnTo>
                    <a:pt x="3935" y="216"/>
                  </a:lnTo>
                  <a:lnTo>
                    <a:pt x="3931" y="217"/>
                  </a:lnTo>
                  <a:lnTo>
                    <a:pt x="3926" y="216"/>
                  </a:lnTo>
                  <a:lnTo>
                    <a:pt x="3922" y="214"/>
                  </a:lnTo>
                  <a:lnTo>
                    <a:pt x="3918" y="216"/>
                  </a:lnTo>
                  <a:lnTo>
                    <a:pt x="3913" y="217"/>
                  </a:lnTo>
                  <a:lnTo>
                    <a:pt x="3907" y="216"/>
                  </a:lnTo>
                  <a:lnTo>
                    <a:pt x="3904" y="214"/>
                  </a:lnTo>
                  <a:lnTo>
                    <a:pt x="3900" y="210"/>
                  </a:lnTo>
                  <a:lnTo>
                    <a:pt x="3896" y="214"/>
                  </a:lnTo>
                  <a:lnTo>
                    <a:pt x="3893" y="216"/>
                  </a:lnTo>
                  <a:lnTo>
                    <a:pt x="3887" y="217"/>
                  </a:lnTo>
                  <a:lnTo>
                    <a:pt x="3883" y="216"/>
                  </a:lnTo>
                  <a:lnTo>
                    <a:pt x="3880" y="214"/>
                  </a:lnTo>
                  <a:lnTo>
                    <a:pt x="3874" y="216"/>
                  </a:lnTo>
                  <a:lnTo>
                    <a:pt x="3871" y="217"/>
                  </a:lnTo>
                  <a:lnTo>
                    <a:pt x="3865" y="216"/>
                  </a:lnTo>
                  <a:lnTo>
                    <a:pt x="3861" y="214"/>
                  </a:lnTo>
                  <a:lnTo>
                    <a:pt x="3858" y="210"/>
                  </a:lnTo>
                  <a:lnTo>
                    <a:pt x="3854" y="214"/>
                  </a:lnTo>
                  <a:lnTo>
                    <a:pt x="3850" y="216"/>
                  </a:lnTo>
                  <a:lnTo>
                    <a:pt x="3845" y="217"/>
                  </a:lnTo>
                  <a:lnTo>
                    <a:pt x="3839" y="216"/>
                  </a:lnTo>
                  <a:lnTo>
                    <a:pt x="3836" y="214"/>
                  </a:lnTo>
                  <a:lnTo>
                    <a:pt x="3832" y="216"/>
                  </a:lnTo>
                  <a:lnTo>
                    <a:pt x="3826" y="217"/>
                  </a:lnTo>
                  <a:lnTo>
                    <a:pt x="3823" y="216"/>
                  </a:lnTo>
                  <a:lnTo>
                    <a:pt x="3817" y="214"/>
                  </a:lnTo>
                  <a:lnTo>
                    <a:pt x="3814" y="210"/>
                  </a:lnTo>
                  <a:lnTo>
                    <a:pt x="3812" y="214"/>
                  </a:lnTo>
                  <a:lnTo>
                    <a:pt x="3806" y="216"/>
                  </a:lnTo>
                  <a:lnTo>
                    <a:pt x="3803" y="217"/>
                  </a:lnTo>
                  <a:lnTo>
                    <a:pt x="3797" y="216"/>
                  </a:lnTo>
                  <a:lnTo>
                    <a:pt x="3793" y="214"/>
                  </a:lnTo>
                  <a:lnTo>
                    <a:pt x="3788" y="216"/>
                  </a:lnTo>
                  <a:lnTo>
                    <a:pt x="3784" y="217"/>
                  </a:lnTo>
                  <a:lnTo>
                    <a:pt x="3779" y="216"/>
                  </a:lnTo>
                  <a:lnTo>
                    <a:pt x="3775" y="214"/>
                  </a:lnTo>
                  <a:lnTo>
                    <a:pt x="3771" y="210"/>
                  </a:lnTo>
                  <a:lnTo>
                    <a:pt x="3768" y="214"/>
                  </a:lnTo>
                  <a:lnTo>
                    <a:pt x="3764" y="216"/>
                  </a:lnTo>
                  <a:lnTo>
                    <a:pt x="3758" y="217"/>
                  </a:lnTo>
                  <a:lnTo>
                    <a:pt x="3755" y="216"/>
                  </a:lnTo>
                  <a:lnTo>
                    <a:pt x="3749" y="214"/>
                  </a:lnTo>
                  <a:lnTo>
                    <a:pt x="3746" y="216"/>
                  </a:lnTo>
                  <a:lnTo>
                    <a:pt x="3742" y="217"/>
                  </a:lnTo>
                  <a:lnTo>
                    <a:pt x="3736" y="216"/>
                  </a:lnTo>
                  <a:lnTo>
                    <a:pt x="3733" y="214"/>
                  </a:lnTo>
                  <a:lnTo>
                    <a:pt x="3729" y="210"/>
                  </a:lnTo>
                  <a:lnTo>
                    <a:pt x="3725" y="214"/>
                  </a:lnTo>
                  <a:lnTo>
                    <a:pt x="3722" y="216"/>
                  </a:lnTo>
                  <a:lnTo>
                    <a:pt x="3716" y="217"/>
                  </a:lnTo>
                  <a:lnTo>
                    <a:pt x="3711" y="216"/>
                  </a:lnTo>
                  <a:lnTo>
                    <a:pt x="3707" y="214"/>
                  </a:lnTo>
                  <a:lnTo>
                    <a:pt x="3703" y="216"/>
                  </a:lnTo>
                  <a:lnTo>
                    <a:pt x="3698" y="217"/>
                  </a:lnTo>
                  <a:lnTo>
                    <a:pt x="3694" y="216"/>
                  </a:lnTo>
                  <a:lnTo>
                    <a:pt x="3689" y="214"/>
                  </a:lnTo>
                  <a:lnTo>
                    <a:pt x="3687" y="210"/>
                  </a:lnTo>
                  <a:lnTo>
                    <a:pt x="3683" y="214"/>
                  </a:lnTo>
                  <a:lnTo>
                    <a:pt x="3678" y="216"/>
                  </a:lnTo>
                  <a:lnTo>
                    <a:pt x="3674" y="217"/>
                  </a:lnTo>
                  <a:lnTo>
                    <a:pt x="3668" y="216"/>
                  </a:lnTo>
                  <a:lnTo>
                    <a:pt x="3665" y="214"/>
                  </a:lnTo>
                  <a:lnTo>
                    <a:pt x="3661" y="216"/>
                  </a:lnTo>
                  <a:lnTo>
                    <a:pt x="3656" y="217"/>
                  </a:lnTo>
                  <a:lnTo>
                    <a:pt x="3650" y="216"/>
                  </a:lnTo>
                  <a:lnTo>
                    <a:pt x="3646" y="214"/>
                  </a:lnTo>
                  <a:lnTo>
                    <a:pt x="3643" y="210"/>
                  </a:lnTo>
                  <a:lnTo>
                    <a:pt x="3641" y="214"/>
                  </a:lnTo>
                  <a:lnTo>
                    <a:pt x="3635" y="216"/>
                  </a:lnTo>
                  <a:lnTo>
                    <a:pt x="3632" y="217"/>
                  </a:lnTo>
                  <a:lnTo>
                    <a:pt x="3626" y="216"/>
                  </a:lnTo>
                  <a:lnTo>
                    <a:pt x="3623" y="214"/>
                  </a:lnTo>
                  <a:lnTo>
                    <a:pt x="3617" y="216"/>
                  </a:lnTo>
                  <a:lnTo>
                    <a:pt x="3613" y="217"/>
                  </a:lnTo>
                  <a:lnTo>
                    <a:pt x="3608" y="216"/>
                  </a:lnTo>
                  <a:lnTo>
                    <a:pt x="3604" y="214"/>
                  </a:lnTo>
                  <a:lnTo>
                    <a:pt x="3600" y="210"/>
                  </a:lnTo>
                  <a:lnTo>
                    <a:pt x="3597" y="214"/>
                  </a:lnTo>
                  <a:lnTo>
                    <a:pt x="3593" y="216"/>
                  </a:lnTo>
                  <a:lnTo>
                    <a:pt x="3588" y="217"/>
                  </a:lnTo>
                  <a:lnTo>
                    <a:pt x="3582" y="216"/>
                  </a:lnTo>
                  <a:lnTo>
                    <a:pt x="3578" y="214"/>
                  </a:lnTo>
                  <a:lnTo>
                    <a:pt x="3575" y="216"/>
                  </a:lnTo>
                  <a:lnTo>
                    <a:pt x="3569" y="217"/>
                  </a:lnTo>
                  <a:lnTo>
                    <a:pt x="3566" y="216"/>
                  </a:lnTo>
                  <a:lnTo>
                    <a:pt x="3560" y="214"/>
                  </a:lnTo>
                  <a:lnTo>
                    <a:pt x="3556" y="210"/>
                  </a:lnTo>
                  <a:lnTo>
                    <a:pt x="3555" y="214"/>
                  </a:lnTo>
                  <a:lnTo>
                    <a:pt x="3549" y="216"/>
                  </a:lnTo>
                  <a:lnTo>
                    <a:pt x="3545" y="217"/>
                  </a:lnTo>
                  <a:lnTo>
                    <a:pt x="3540" y="216"/>
                  </a:lnTo>
                  <a:lnTo>
                    <a:pt x="3536" y="214"/>
                  </a:lnTo>
                  <a:lnTo>
                    <a:pt x="3533" y="216"/>
                  </a:lnTo>
                  <a:lnTo>
                    <a:pt x="3527" y="217"/>
                  </a:lnTo>
                  <a:lnTo>
                    <a:pt x="3522" y="216"/>
                  </a:lnTo>
                  <a:lnTo>
                    <a:pt x="3518" y="214"/>
                  </a:lnTo>
                  <a:lnTo>
                    <a:pt x="3514" y="210"/>
                  </a:lnTo>
                  <a:lnTo>
                    <a:pt x="3512" y="214"/>
                  </a:lnTo>
                  <a:lnTo>
                    <a:pt x="3507" y="216"/>
                  </a:lnTo>
                  <a:lnTo>
                    <a:pt x="3501" y="217"/>
                  </a:lnTo>
                  <a:lnTo>
                    <a:pt x="3498" y="216"/>
                  </a:lnTo>
                  <a:lnTo>
                    <a:pt x="3492" y="214"/>
                  </a:lnTo>
                  <a:lnTo>
                    <a:pt x="3488" y="216"/>
                  </a:lnTo>
                  <a:lnTo>
                    <a:pt x="3483" y="217"/>
                  </a:lnTo>
                  <a:lnTo>
                    <a:pt x="3477" y="216"/>
                  </a:lnTo>
                  <a:lnTo>
                    <a:pt x="3474" y="214"/>
                  </a:lnTo>
                  <a:lnTo>
                    <a:pt x="3470" y="210"/>
                  </a:lnTo>
                  <a:lnTo>
                    <a:pt x="3466" y="214"/>
                  </a:lnTo>
                  <a:lnTo>
                    <a:pt x="3463" y="216"/>
                  </a:lnTo>
                  <a:lnTo>
                    <a:pt x="3457" y="217"/>
                  </a:lnTo>
                  <a:lnTo>
                    <a:pt x="3454" y="216"/>
                  </a:lnTo>
                  <a:lnTo>
                    <a:pt x="3450" y="214"/>
                  </a:lnTo>
                  <a:lnTo>
                    <a:pt x="3444" y="216"/>
                  </a:lnTo>
                  <a:lnTo>
                    <a:pt x="3441" y="217"/>
                  </a:lnTo>
                  <a:lnTo>
                    <a:pt x="3435" y="216"/>
                  </a:lnTo>
                  <a:lnTo>
                    <a:pt x="3432" y="214"/>
                  </a:lnTo>
                  <a:lnTo>
                    <a:pt x="3428" y="210"/>
                  </a:lnTo>
                  <a:lnTo>
                    <a:pt x="3424" y="214"/>
                  </a:lnTo>
                  <a:lnTo>
                    <a:pt x="3420" y="216"/>
                  </a:lnTo>
                  <a:lnTo>
                    <a:pt x="3415" y="217"/>
                  </a:lnTo>
                  <a:lnTo>
                    <a:pt x="3409" y="216"/>
                  </a:lnTo>
                  <a:lnTo>
                    <a:pt x="3406" y="214"/>
                  </a:lnTo>
                  <a:lnTo>
                    <a:pt x="3402" y="216"/>
                  </a:lnTo>
                  <a:lnTo>
                    <a:pt x="3398" y="217"/>
                  </a:lnTo>
                  <a:lnTo>
                    <a:pt x="3393" y="216"/>
                  </a:lnTo>
                  <a:lnTo>
                    <a:pt x="3387" y="214"/>
                  </a:lnTo>
                  <a:lnTo>
                    <a:pt x="3386" y="210"/>
                  </a:lnTo>
                  <a:lnTo>
                    <a:pt x="3382" y="214"/>
                  </a:lnTo>
                  <a:lnTo>
                    <a:pt x="3378" y="216"/>
                  </a:lnTo>
                  <a:lnTo>
                    <a:pt x="3373" y="217"/>
                  </a:lnTo>
                  <a:lnTo>
                    <a:pt x="3367" y="216"/>
                  </a:lnTo>
                  <a:lnTo>
                    <a:pt x="3364" y="214"/>
                  </a:lnTo>
                  <a:lnTo>
                    <a:pt x="3360" y="216"/>
                  </a:lnTo>
                  <a:lnTo>
                    <a:pt x="3354" y="217"/>
                  </a:lnTo>
                  <a:lnTo>
                    <a:pt x="3349" y="216"/>
                  </a:lnTo>
                  <a:lnTo>
                    <a:pt x="3345" y="214"/>
                  </a:lnTo>
                  <a:lnTo>
                    <a:pt x="3341" y="210"/>
                  </a:lnTo>
                  <a:lnTo>
                    <a:pt x="3340" y="214"/>
                  </a:lnTo>
                  <a:lnTo>
                    <a:pt x="3334" y="216"/>
                  </a:lnTo>
                  <a:lnTo>
                    <a:pt x="3330" y="217"/>
                  </a:lnTo>
                  <a:lnTo>
                    <a:pt x="3325" y="216"/>
                  </a:lnTo>
                  <a:lnTo>
                    <a:pt x="3321" y="214"/>
                  </a:lnTo>
                  <a:lnTo>
                    <a:pt x="3318" y="216"/>
                  </a:lnTo>
                  <a:lnTo>
                    <a:pt x="3312" y="217"/>
                  </a:lnTo>
                  <a:lnTo>
                    <a:pt x="3307" y="216"/>
                  </a:lnTo>
                  <a:lnTo>
                    <a:pt x="3303" y="214"/>
                  </a:lnTo>
                  <a:lnTo>
                    <a:pt x="3299" y="210"/>
                  </a:lnTo>
                  <a:lnTo>
                    <a:pt x="3296" y="214"/>
                  </a:lnTo>
                  <a:lnTo>
                    <a:pt x="3292" y="216"/>
                  </a:lnTo>
                  <a:lnTo>
                    <a:pt x="3286" y="217"/>
                  </a:lnTo>
                  <a:lnTo>
                    <a:pt x="3283" y="216"/>
                  </a:lnTo>
                  <a:lnTo>
                    <a:pt x="3277" y="214"/>
                  </a:lnTo>
                  <a:lnTo>
                    <a:pt x="3274" y="216"/>
                  </a:lnTo>
                  <a:lnTo>
                    <a:pt x="3270" y="217"/>
                  </a:lnTo>
                  <a:lnTo>
                    <a:pt x="3264" y="216"/>
                  </a:lnTo>
                  <a:lnTo>
                    <a:pt x="3259" y="214"/>
                  </a:lnTo>
                  <a:lnTo>
                    <a:pt x="3257" y="210"/>
                  </a:lnTo>
                  <a:lnTo>
                    <a:pt x="3253" y="214"/>
                  </a:lnTo>
                  <a:lnTo>
                    <a:pt x="3250" y="216"/>
                  </a:lnTo>
                  <a:lnTo>
                    <a:pt x="3244" y="217"/>
                  </a:lnTo>
                  <a:lnTo>
                    <a:pt x="3239" y="216"/>
                  </a:lnTo>
                  <a:lnTo>
                    <a:pt x="3235" y="214"/>
                  </a:lnTo>
                  <a:lnTo>
                    <a:pt x="3231" y="216"/>
                  </a:lnTo>
                  <a:lnTo>
                    <a:pt x="3226" y="217"/>
                  </a:lnTo>
                  <a:lnTo>
                    <a:pt x="3220" y="216"/>
                  </a:lnTo>
                  <a:lnTo>
                    <a:pt x="3217" y="214"/>
                  </a:lnTo>
                  <a:lnTo>
                    <a:pt x="3213" y="210"/>
                  </a:lnTo>
                  <a:lnTo>
                    <a:pt x="3211" y="214"/>
                  </a:lnTo>
                  <a:lnTo>
                    <a:pt x="3206" y="216"/>
                  </a:lnTo>
                  <a:lnTo>
                    <a:pt x="3200" y="217"/>
                  </a:lnTo>
                  <a:lnTo>
                    <a:pt x="3196" y="216"/>
                  </a:lnTo>
                  <a:lnTo>
                    <a:pt x="3193" y="214"/>
                  </a:lnTo>
                  <a:lnTo>
                    <a:pt x="3187" y="216"/>
                  </a:lnTo>
                  <a:lnTo>
                    <a:pt x="3184" y="217"/>
                  </a:lnTo>
                  <a:lnTo>
                    <a:pt x="3178" y="216"/>
                  </a:lnTo>
                  <a:lnTo>
                    <a:pt x="3174" y="214"/>
                  </a:lnTo>
                  <a:lnTo>
                    <a:pt x="3171" y="210"/>
                  </a:lnTo>
                  <a:lnTo>
                    <a:pt x="3167" y="214"/>
                  </a:lnTo>
                  <a:lnTo>
                    <a:pt x="3163" y="216"/>
                  </a:lnTo>
                  <a:lnTo>
                    <a:pt x="3158" y="217"/>
                  </a:lnTo>
                  <a:lnTo>
                    <a:pt x="3154" y="216"/>
                  </a:lnTo>
                  <a:lnTo>
                    <a:pt x="3150" y="214"/>
                  </a:lnTo>
                  <a:lnTo>
                    <a:pt x="3147" y="216"/>
                  </a:lnTo>
                  <a:lnTo>
                    <a:pt x="3143" y="217"/>
                  </a:lnTo>
                  <a:lnTo>
                    <a:pt x="3138" y="216"/>
                  </a:lnTo>
                  <a:lnTo>
                    <a:pt x="3134" y="214"/>
                  </a:lnTo>
                  <a:lnTo>
                    <a:pt x="3130" y="210"/>
                  </a:lnTo>
                  <a:lnTo>
                    <a:pt x="3127" y="214"/>
                  </a:lnTo>
                  <a:lnTo>
                    <a:pt x="3123" y="216"/>
                  </a:lnTo>
                  <a:lnTo>
                    <a:pt x="3117" y="217"/>
                  </a:lnTo>
                  <a:lnTo>
                    <a:pt x="3112" y="216"/>
                  </a:lnTo>
                  <a:lnTo>
                    <a:pt x="3108" y="212"/>
                  </a:lnTo>
                  <a:lnTo>
                    <a:pt x="3105" y="214"/>
                  </a:lnTo>
                  <a:lnTo>
                    <a:pt x="3101" y="216"/>
                  </a:lnTo>
                  <a:lnTo>
                    <a:pt x="3097" y="214"/>
                  </a:lnTo>
                  <a:lnTo>
                    <a:pt x="3101" y="217"/>
                  </a:lnTo>
                  <a:lnTo>
                    <a:pt x="3103" y="221"/>
                  </a:lnTo>
                  <a:lnTo>
                    <a:pt x="3103" y="227"/>
                  </a:lnTo>
                  <a:lnTo>
                    <a:pt x="3103" y="227"/>
                  </a:lnTo>
                  <a:lnTo>
                    <a:pt x="3108" y="228"/>
                  </a:lnTo>
                  <a:lnTo>
                    <a:pt x="3112" y="232"/>
                  </a:lnTo>
                  <a:lnTo>
                    <a:pt x="3116" y="230"/>
                  </a:lnTo>
                  <a:lnTo>
                    <a:pt x="3116" y="230"/>
                  </a:lnTo>
                  <a:lnTo>
                    <a:pt x="3117" y="223"/>
                  </a:lnTo>
                  <a:lnTo>
                    <a:pt x="3119" y="219"/>
                  </a:lnTo>
                  <a:lnTo>
                    <a:pt x="3125" y="216"/>
                  </a:lnTo>
                  <a:lnTo>
                    <a:pt x="3130" y="214"/>
                  </a:lnTo>
                  <a:lnTo>
                    <a:pt x="3136" y="216"/>
                  </a:lnTo>
                  <a:lnTo>
                    <a:pt x="3141" y="219"/>
                  </a:lnTo>
                  <a:lnTo>
                    <a:pt x="3145" y="223"/>
                  </a:lnTo>
                  <a:lnTo>
                    <a:pt x="3145" y="230"/>
                  </a:lnTo>
                  <a:lnTo>
                    <a:pt x="3145" y="230"/>
                  </a:lnTo>
                  <a:lnTo>
                    <a:pt x="3150" y="232"/>
                  </a:lnTo>
                  <a:lnTo>
                    <a:pt x="3156" y="230"/>
                  </a:lnTo>
                  <a:lnTo>
                    <a:pt x="3156" y="230"/>
                  </a:lnTo>
                  <a:lnTo>
                    <a:pt x="3158" y="223"/>
                  </a:lnTo>
                  <a:lnTo>
                    <a:pt x="3160" y="219"/>
                  </a:lnTo>
                  <a:lnTo>
                    <a:pt x="3165" y="216"/>
                  </a:lnTo>
                  <a:lnTo>
                    <a:pt x="3171" y="214"/>
                  </a:lnTo>
                  <a:lnTo>
                    <a:pt x="3176" y="216"/>
                  </a:lnTo>
                  <a:lnTo>
                    <a:pt x="3182" y="219"/>
                  </a:lnTo>
                  <a:lnTo>
                    <a:pt x="3185" y="223"/>
                  </a:lnTo>
                  <a:lnTo>
                    <a:pt x="3185" y="230"/>
                  </a:lnTo>
                  <a:lnTo>
                    <a:pt x="3185" y="230"/>
                  </a:lnTo>
                  <a:lnTo>
                    <a:pt x="3189" y="232"/>
                  </a:lnTo>
                  <a:lnTo>
                    <a:pt x="3193" y="234"/>
                  </a:lnTo>
                  <a:lnTo>
                    <a:pt x="3195" y="232"/>
                  </a:lnTo>
                  <a:lnTo>
                    <a:pt x="3198" y="230"/>
                  </a:lnTo>
                  <a:lnTo>
                    <a:pt x="3198" y="230"/>
                  </a:lnTo>
                  <a:lnTo>
                    <a:pt x="3200" y="223"/>
                  </a:lnTo>
                  <a:lnTo>
                    <a:pt x="3204" y="219"/>
                  </a:lnTo>
                  <a:lnTo>
                    <a:pt x="3207" y="216"/>
                  </a:lnTo>
                  <a:lnTo>
                    <a:pt x="3213" y="214"/>
                  </a:lnTo>
                  <a:lnTo>
                    <a:pt x="3220" y="216"/>
                  </a:lnTo>
                  <a:lnTo>
                    <a:pt x="3224" y="219"/>
                  </a:lnTo>
                  <a:lnTo>
                    <a:pt x="3228" y="223"/>
                  </a:lnTo>
                  <a:lnTo>
                    <a:pt x="3229" y="230"/>
                  </a:lnTo>
                  <a:lnTo>
                    <a:pt x="3228" y="230"/>
                  </a:lnTo>
                  <a:lnTo>
                    <a:pt x="3231" y="232"/>
                  </a:lnTo>
                  <a:lnTo>
                    <a:pt x="3235" y="234"/>
                  </a:lnTo>
                  <a:lnTo>
                    <a:pt x="3239" y="232"/>
                  </a:lnTo>
                  <a:lnTo>
                    <a:pt x="3242" y="230"/>
                  </a:lnTo>
                  <a:lnTo>
                    <a:pt x="3242" y="230"/>
                  </a:lnTo>
                  <a:lnTo>
                    <a:pt x="3242" y="223"/>
                  </a:lnTo>
                  <a:lnTo>
                    <a:pt x="3246" y="219"/>
                  </a:lnTo>
                  <a:lnTo>
                    <a:pt x="3251" y="216"/>
                  </a:lnTo>
                  <a:lnTo>
                    <a:pt x="3257" y="214"/>
                  </a:lnTo>
                  <a:lnTo>
                    <a:pt x="3263" y="216"/>
                  </a:lnTo>
                  <a:lnTo>
                    <a:pt x="3266" y="219"/>
                  </a:lnTo>
                  <a:lnTo>
                    <a:pt x="3270" y="223"/>
                  </a:lnTo>
                  <a:lnTo>
                    <a:pt x="3272" y="230"/>
                  </a:lnTo>
                  <a:lnTo>
                    <a:pt x="3272" y="230"/>
                  </a:lnTo>
                  <a:lnTo>
                    <a:pt x="3275" y="232"/>
                  </a:lnTo>
                  <a:lnTo>
                    <a:pt x="3277" y="234"/>
                  </a:lnTo>
                  <a:lnTo>
                    <a:pt x="3281" y="232"/>
                  </a:lnTo>
                  <a:lnTo>
                    <a:pt x="3285" y="230"/>
                  </a:lnTo>
                  <a:lnTo>
                    <a:pt x="3285" y="230"/>
                  </a:lnTo>
                  <a:lnTo>
                    <a:pt x="3286" y="223"/>
                  </a:lnTo>
                  <a:lnTo>
                    <a:pt x="3290" y="219"/>
                  </a:lnTo>
                  <a:lnTo>
                    <a:pt x="3294" y="216"/>
                  </a:lnTo>
                  <a:lnTo>
                    <a:pt x="3299" y="214"/>
                  </a:lnTo>
                  <a:lnTo>
                    <a:pt x="3305" y="216"/>
                  </a:lnTo>
                  <a:lnTo>
                    <a:pt x="3310" y="219"/>
                  </a:lnTo>
                  <a:lnTo>
                    <a:pt x="3314" y="223"/>
                  </a:lnTo>
                  <a:lnTo>
                    <a:pt x="3314" y="230"/>
                  </a:lnTo>
                  <a:lnTo>
                    <a:pt x="3314" y="230"/>
                  </a:lnTo>
                  <a:lnTo>
                    <a:pt x="3318" y="232"/>
                  </a:lnTo>
                  <a:lnTo>
                    <a:pt x="3321" y="234"/>
                  </a:lnTo>
                  <a:lnTo>
                    <a:pt x="3323" y="232"/>
                  </a:lnTo>
                  <a:lnTo>
                    <a:pt x="3327" y="230"/>
                  </a:lnTo>
                  <a:lnTo>
                    <a:pt x="3327" y="230"/>
                  </a:lnTo>
                  <a:lnTo>
                    <a:pt x="3329" y="223"/>
                  </a:lnTo>
                  <a:lnTo>
                    <a:pt x="3332" y="219"/>
                  </a:lnTo>
                  <a:lnTo>
                    <a:pt x="3336" y="216"/>
                  </a:lnTo>
                  <a:lnTo>
                    <a:pt x="3341" y="214"/>
                  </a:lnTo>
                  <a:lnTo>
                    <a:pt x="3349" y="216"/>
                  </a:lnTo>
                  <a:lnTo>
                    <a:pt x="3353" y="219"/>
                  </a:lnTo>
                  <a:lnTo>
                    <a:pt x="3356" y="223"/>
                  </a:lnTo>
                  <a:lnTo>
                    <a:pt x="3358" y="230"/>
                  </a:lnTo>
                  <a:lnTo>
                    <a:pt x="3358" y="230"/>
                  </a:lnTo>
                  <a:lnTo>
                    <a:pt x="3360" y="232"/>
                  </a:lnTo>
                  <a:lnTo>
                    <a:pt x="3364" y="234"/>
                  </a:lnTo>
                  <a:lnTo>
                    <a:pt x="3367" y="232"/>
                  </a:lnTo>
                  <a:lnTo>
                    <a:pt x="3371" y="230"/>
                  </a:lnTo>
                  <a:lnTo>
                    <a:pt x="3371" y="230"/>
                  </a:lnTo>
                  <a:lnTo>
                    <a:pt x="3371" y="223"/>
                  </a:lnTo>
                  <a:lnTo>
                    <a:pt x="3375" y="219"/>
                  </a:lnTo>
                  <a:lnTo>
                    <a:pt x="3380" y="216"/>
                  </a:lnTo>
                  <a:lnTo>
                    <a:pt x="3386" y="214"/>
                  </a:lnTo>
                  <a:lnTo>
                    <a:pt x="3391" y="216"/>
                  </a:lnTo>
                  <a:lnTo>
                    <a:pt x="3397" y="219"/>
                  </a:lnTo>
                  <a:lnTo>
                    <a:pt x="3398" y="223"/>
                  </a:lnTo>
                  <a:lnTo>
                    <a:pt x="3400" y="230"/>
                  </a:lnTo>
                  <a:lnTo>
                    <a:pt x="3400" y="230"/>
                  </a:lnTo>
                  <a:lnTo>
                    <a:pt x="3404" y="232"/>
                  </a:lnTo>
                  <a:lnTo>
                    <a:pt x="3406" y="234"/>
                  </a:lnTo>
                  <a:lnTo>
                    <a:pt x="3409" y="232"/>
                  </a:lnTo>
                  <a:lnTo>
                    <a:pt x="3413" y="230"/>
                  </a:lnTo>
                  <a:lnTo>
                    <a:pt x="3413" y="230"/>
                  </a:lnTo>
                  <a:lnTo>
                    <a:pt x="3413" y="223"/>
                  </a:lnTo>
                  <a:lnTo>
                    <a:pt x="3417" y="219"/>
                  </a:lnTo>
                  <a:lnTo>
                    <a:pt x="3422" y="216"/>
                  </a:lnTo>
                  <a:lnTo>
                    <a:pt x="3428" y="214"/>
                  </a:lnTo>
                  <a:lnTo>
                    <a:pt x="3433" y="216"/>
                  </a:lnTo>
                  <a:lnTo>
                    <a:pt x="3439" y="219"/>
                  </a:lnTo>
                  <a:lnTo>
                    <a:pt x="3441" y="223"/>
                  </a:lnTo>
                  <a:lnTo>
                    <a:pt x="3443" y="230"/>
                  </a:lnTo>
                  <a:lnTo>
                    <a:pt x="3443" y="230"/>
                  </a:lnTo>
                  <a:lnTo>
                    <a:pt x="3446" y="232"/>
                  </a:lnTo>
                  <a:lnTo>
                    <a:pt x="3450" y="234"/>
                  </a:lnTo>
                  <a:lnTo>
                    <a:pt x="3452" y="232"/>
                  </a:lnTo>
                  <a:lnTo>
                    <a:pt x="3455" y="230"/>
                  </a:lnTo>
                  <a:lnTo>
                    <a:pt x="3455" y="230"/>
                  </a:lnTo>
                  <a:lnTo>
                    <a:pt x="3457" y="223"/>
                  </a:lnTo>
                  <a:lnTo>
                    <a:pt x="3461" y="219"/>
                  </a:lnTo>
                  <a:lnTo>
                    <a:pt x="3465" y="216"/>
                  </a:lnTo>
                  <a:lnTo>
                    <a:pt x="3470" y="214"/>
                  </a:lnTo>
                  <a:lnTo>
                    <a:pt x="3476" y="216"/>
                  </a:lnTo>
                  <a:lnTo>
                    <a:pt x="3481" y="219"/>
                  </a:lnTo>
                  <a:lnTo>
                    <a:pt x="3485" y="223"/>
                  </a:lnTo>
                  <a:lnTo>
                    <a:pt x="3485" y="230"/>
                  </a:lnTo>
                  <a:lnTo>
                    <a:pt x="3485" y="230"/>
                  </a:lnTo>
                  <a:lnTo>
                    <a:pt x="3488" y="232"/>
                  </a:lnTo>
                  <a:lnTo>
                    <a:pt x="3492" y="234"/>
                  </a:lnTo>
                  <a:lnTo>
                    <a:pt x="3496" y="232"/>
                  </a:lnTo>
                  <a:lnTo>
                    <a:pt x="3499" y="230"/>
                  </a:lnTo>
                  <a:lnTo>
                    <a:pt x="3499" y="230"/>
                  </a:lnTo>
                  <a:lnTo>
                    <a:pt x="3501" y="223"/>
                  </a:lnTo>
                  <a:lnTo>
                    <a:pt x="3505" y="219"/>
                  </a:lnTo>
                  <a:lnTo>
                    <a:pt x="3509" y="216"/>
                  </a:lnTo>
                  <a:lnTo>
                    <a:pt x="3514" y="214"/>
                  </a:lnTo>
                  <a:lnTo>
                    <a:pt x="3522" y="216"/>
                  </a:lnTo>
                  <a:lnTo>
                    <a:pt x="3525" y="219"/>
                  </a:lnTo>
                  <a:lnTo>
                    <a:pt x="3529" y="223"/>
                  </a:lnTo>
                  <a:lnTo>
                    <a:pt x="3531" y="230"/>
                  </a:lnTo>
                  <a:lnTo>
                    <a:pt x="3529" y="230"/>
                  </a:lnTo>
                  <a:lnTo>
                    <a:pt x="3533" y="232"/>
                  </a:lnTo>
                  <a:lnTo>
                    <a:pt x="3536" y="234"/>
                  </a:lnTo>
                  <a:lnTo>
                    <a:pt x="3540" y="232"/>
                  </a:lnTo>
                  <a:lnTo>
                    <a:pt x="3542" y="230"/>
                  </a:lnTo>
                  <a:lnTo>
                    <a:pt x="3542" y="230"/>
                  </a:lnTo>
                  <a:lnTo>
                    <a:pt x="3544" y="223"/>
                  </a:lnTo>
                  <a:lnTo>
                    <a:pt x="3547" y="219"/>
                  </a:lnTo>
                  <a:lnTo>
                    <a:pt x="3551" y="216"/>
                  </a:lnTo>
                  <a:lnTo>
                    <a:pt x="3558" y="214"/>
                  </a:lnTo>
                  <a:lnTo>
                    <a:pt x="3564" y="216"/>
                  </a:lnTo>
                  <a:lnTo>
                    <a:pt x="3567" y="219"/>
                  </a:lnTo>
                  <a:lnTo>
                    <a:pt x="3571" y="223"/>
                  </a:lnTo>
                  <a:lnTo>
                    <a:pt x="3573" y="230"/>
                  </a:lnTo>
                  <a:lnTo>
                    <a:pt x="3573" y="230"/>
                  </a:lnTo>
                  <a:lnTo>
                    <a:pt x="3575" y="232"/>
                  </a:lnTo>
                  <a:lnTo>
                    <a:pt x="3578" y="234"/>
                  </a:lnTo>
                  <a:lnTo>
                    <a:pt x="3582" y="232"/>
                  </a:lnTo>
                  <a:lnTo>
                    <a:pt x="3586" y="230"/>
                  </a:lnTo>
                  <a:lnTo>
                    <a:pt x="3586" y="230"/>
                  </a:lnTo>
                  <a:lnTo>
                    <a:pt x="3586" y="223"/>
                  </a:lnTo>
                  <a:lnTo>
                    <a:pt x="3589" y="219"/>
                  </a:lnTo>
                  <a:lnTo>
                    <a:pt x="3595" y="216"/>
                  </a:lnTo>
                  <a:lnTo>
                    <a:pt x="3600" y="214"/>
                  </a:lnTo>
                  <a:lnTo>
                    <a:pt x="3606" y="216"/>
                  </a:lnTo>
                  <a:lnTo>
                    <a:pt x="3612" y="219"/>
                  </a:lnTo>
                  <a:lnTo>
                    <a:pt x="3613" y="223"/>
                  </a:lnTo>
                  <a:lnTo>
                    <a:pt x="3615" y="230"/>
                  </a:lnTo>
                  <a:lnTo>
                    <a:pt x="3615" y="230"/>
                  </a:lnTo>
                  <a:lnTo>
                    <a:pt x="3619" y="232"/>
                  </a:lnTo>
                  <a:lnTo>
                    <a:pt x="3623" y="234"/>
                  </a:lnTo>
                  <a:lnTo>
                    <a:pt x="3624" y="232"/>
                  </a:lnTo>
                  <a:lnTo>
                    <a:pt x="3628" y="230"/>
                  </a:lnTo>
                  <a:lnTo>
                    <a:pt x="3628" y="230"/>
                  </a:lnTo>
                  <a:lnTo>
                    <a:pt x="3630" y="223"/>
                  </a:lnTo>
                  <a:lnTo>
                    <a:pt x="3634" y="219"/>
                  </a:lnTo>
                  <a:lnTo>
                    <a:pt x="3637" y="216"/>
                  </a:lnTo>
                  <a:lnTo>
                    <a:pt x="3643" y="214"/>
                  </a:lnTo>
                  <a:lnTo>
                    <a:pt x="3650" y="216"/>
                  </a:lnTo>
                  <a:lnTo>
                    <a:pt x="3654" y="219"/>
                  </a:lnTo>
                  <a:lnTo>
                    <a:pt x="3657" y="223"/>
                  </a:lnTo>
                  <a:lnTo>
                    <a:pt x="3659" y="230"/>
                  </a:lnTo>
                  <a:lnTo>
                    <a:pt x="3659" y="230"/>
                  </a:lnTo>
                  <a:lnTo>
                    <a:pt x="3661" y="232"/>
                  </a:lnTo>
                  <a:lnTo>
                    <a:pt x="3665" y="234"/>
                  </a:lnTo>
                  <a:lnTo>
                    <a:pt x="3668" y="232"/>
                  </a:lnTo>
                  <a:lnTo>
                    <a:pt x="3672" y="230"/>
                  </a:lnTo>
                  <a:lnTo>
                    <a:pt x="3670" y="230"/>
                  </a:lnTo>
                  <a:lnTo>
                    <a:pt x="3672" y="223"/>
                  </a:lnTo>
                  <a:lnTo>
                    <a:pt x="3676" y="219"/>
                  </a:lnTo>
                  <a:lnTo>
                    <a:pt x="3679" y="216"/>
                  </a:lnTo>
                  <a:lnTo>
                    <a:pt x="3687" y="214"/>
                  </a:lnTo>
                  <a:lnTo>
                    <a:pt x="3692" y="216"/>
                  </a:lnTo>
                  <a:lnTo>
                    <a:pt x="3696" y="219"/>
                  </a:lnTo>
                  <a:lnTo>
                    <a:pt x="3700" y="223"/>
                  </a:lnTo>
                  <a:lnTo>
                    <a:pt x="3702" y="230"/>
                  </a:lnTo>
                  <a:lnTo>
                    <a:pt x="3702" y="230"/>
                  </a:lnTo>
                  <a:lnTo>
                    <a:pt x="3705" y="232"/>
                  </a:lnTo>
                  <a:lnTo>
                    <a:pt x="3707" y="234"/>
                  </a:lnTo>
                  <a:lnTo>
                    <a:pt x="3711" y="232"/>
                  </a:lnTo>
                  <a:lnTo>
                    <a:pt x="3714" y="230"/>
                  </a:lnTo>
                  <a:lnTo>
                    <a:pt x="3714" y="230"/>
                  </a:lnTo>
                  <a:lnTo>
                    <a:pt x="3714" y="223"/>
                  </a:lnTo>
                  <a:lnTo>
                    <a:pt x="3718" y="219"/>
                  </a:lnTo>
                  <a:lnTo>
                    <a:pt x="3724" y="216"/>
                  </a:lnTo>
                  <a:lnTo>
                    <a:pt x="3729" y="214"/>
                  </a:lnTo>
                  <a:lnTo>
                    <a:pt x="3735" y="216"/>
                  </a:lnTo>
                  <a:lnTo>
                    <a:pt x="3740" y="219"/>
                  </a:lnTo>
                  <a:lnTo>
                    <a:pt x="3742" y="223"/>
                  </a:lnTo>
                  <a:lnTo>
                    <a:pt x="3744" y="230"/>
                  </a:lnTo>
                  <a:lnTo>
                    <a:pt x="3744" y="230"/>
                  </a:lnTo>
                  <a:lnTo>
                    <a:pt x="3747" y="232"/>
                  </a:lnTo>
                  <a:lnTo>
                    <a:pt x="3749" y="234"/>
                  </a:lnTo>
                  <a:lnTo>
                    <a:pt x="3753" y="232"/>
                  </a:lnTo>
                  <a:lnTo>
                    <a:pt x="3757" y="230"/>
                  </a:lnTo>
                  <a:lnTo>
                    <a:pt x="3757" y="230"/>
                  </a:lnTo>
                  <a:lnTo>
                    <a:pt x="3758" y="223"/>
                  </a:lnTo>
                  <a:lnTo>
                    <a:pt x="3760" y="219"/>
                  </a:lnTo>
                  <a:lnTo>
                    <a:pt x="3766" y="216"/>
                  </a:lnTo>
                  <a:lnTo>
                    <a:pt x="3771" y="214"/>
                  </a:lnTo>
                  <a:lnTo>
                    <a:pt x="3777" y="216"/>
                  </a:lnTo>
                  <a:lnTo>
                    <a:pt x="3782" y="219"/>
                  </a:lnTo>
                  <a:lnTo>
                    <a:pt x="3786" y="223"/>
                  </a:lnTo>
                  <a:lnTo>
                    <a:pt x="3786" y="230"/>
                  </a:lnTo>
                  <a:lnTo>
                    <a:pt x="3786" y="230"/>
                  </a:lnTo>
                  <a:lnTo>
                    <a:pt x="3790" y="232"/>
                  </a:lnTo>
                  <a:lnTo>
                    <a:pt x="3793" y="234"/>
                  </a:lnTo>
                  <a:lnTo>
                    <a:pt x="3795" y="232"/>
                  </a:lnTo>
                  <a:lnTo>
                    <a:pt x="3799" y="230"/>
                  </a:lnTo>
                  <a:lnTo>
                    <a:pt x="3799" y="230"/>
                  </a:lnTo>
                  <a:lnTo>
                    <a:pt x="3801" y="223"/>
                  </a:lnTo>
                  <a:lnTo>
                    <a:pt x="3804" y="219"/>
                  </a:lnTo>
                  <a:lnTo>
                    <a:pt x="3808" y="216"/>
                  </a:lnTo>
                  <a:lnTo>
                    <a:pt x="3814" y="214"/>
                  </a:lnTo>
                  <a:lnTo>
                    <a:pt x="3821" y="216"/>
                  </a:lnTo>
                  <a:lnTo>
                    <a:pt x="3825" y="219"/>
                  </a:lnTo>
                  <a:lnTo>
                    <a:pt x="3828" y="223"/>
                  </a:lnTo>
                  <a:lnTo>
                    <a:pt x="3830" y="230"/>
                  </a:lnTo>
                  <a:lnTo>
                    <a:pt x="3830" y="230"/>
                  </a:lnTo>
                  <a:lnTo>
                    <a:pt x="3832" y="232"/>
                  </a:lnTo>
                  <a:lnTo>
                    <a:pt x="3836" y="234"/>
                  </a:lnTo>
                  <a:lnTo>
                    <a:pt x="3839" y="232"/>
                  </a:lnTo>
                  <a:lnTo>
                    <a:pt x="3843" y="230"/>
                  </a:lnTo>
                  <a:lnTo>
                    <a:pt x="3843" y="230"/>
                  </a:lnTo>
                  <a:lnTo>
                    <a:pt x="3845" y="223"/>
                  </a:lnTo>
                  <a:lnTo>
                    <a:pt x="3847" y="219"/>
                  </a:lnTo>
                  <a:lnTo>
                    <a:pt x="3852" y="216"/>
                  </a:lnTo>
                  <a:lnTo>
                    <a:pt x="3858" y="214"/>
                  </a:lnTo>
                  <a:lnTo>
                    <a:pt x="3863" y="216"/>
                  </a:lnTo>
                  <a:lnTo>
                    <a:pt x="3869" y="219"/>
                  </a:lnTo>
                  <a:lnTo>
                    <a:pt x="3872" y="223"/>
                  </a:lnTo>
                  <a:lnTo>
                    <a:pt x="3872" y="230"/>
                  </a:lnTo>
                  <a:lnTo>
                    <a:pt x="3872" y="230"/>
                  </a:lnTo>
                  <a:lnTo>
                    <a:pt x="3876" y="232"/>
                  </a:lnTo>
                  <a:lnTo>
                    <a:pt x="3880" y="234"/>
                  </a:lnTo>
                  <a:lnTo>
                    <a:pt x="3882" y="232"/>
                  </a:lnTo>
                  <a:lnTo>
                    <a:pt x="3885" y="230"/>
                  </a:lnTo>
                  <a:lnTo>
                    <a:pt x="3885" y="230"/>
                  </a:lnTo>
                  <a:lnTo>
                    <a:pt x="3887" y="223"/>
                  </a:lnTo>
                  <a:lnTo>
                    <a:pt x="3889" y="219"/>
                  </a:lnTo>
                  <a:lnTo>
                    <a:pt x="3894" y="216"/>
                  </a:lnTo>
                  <a:lnTo>
                    <a:pt x="3900" y="214"/>
                  </a:lnTo>
                  <a:lnTo>
                    <a:pt x="3905" y="216"/>
                  </a:lnTo>
                  <a:lnTo>
                    <a:pt x="3911" y="219"/>
                  </a:lnTo>
                  <a:lnTo>
                    <a:pt x="3915" y="223"/>
                  </a:lnTo>
                  <a:lnTo>
                    <a:pt x="3915" y="230"/>
                  </a:lnTo>
                  <a:lnTo>
                    <a:pt x="3915" y="230"/>
                  </a:lnTo>
                  <a:lnTo>
                    <a:pt x="3918" y="232"/>
                  </a:lnTo>
                  <a:lnTo>
                    <a:pt x="3922" y="234"/>
                  </a:lnTo>
                  <a:lnTo>
                    <a:pt x="3926" y="232"/>
                  </a:lnTo>
                  <a:lnTo>
                    <a:pt x="3927" y="230"/>
                  </a:lnTo>
                  <a:lnTo>
                    <a:pt x="3927" y="230"/>
                  </a:lnTo>
                  <a:lnTo>
                    <a:pt x="3929" y="223"/>
                  </a:lnTo>
                  <a:lnTo>
                    <a:pt x="3933" y="219"/>
                  </a:lnTo>
                  <a:lnTo>
                    <a:pt x="3937" y="216"/>
                  </a:lnTo>
                  <a:lnTo>
                    <a:pt x="3944" y="214"/>
                  </a:lnTo>
                  <a:lnTo>
                    <a:pt x="3950" y="216"/>
                  </a:lnTo>
                  <a:lnTo>
                    <a:pt x="3953" y="219"/>
                  </a:lnTo>
                  <a:lnTo>
                    <a:pt x="3957" y="223"/>
                  </a:lnTo>
                  <a:lnTo>
                    <a:pt x="3959" y="230"/>
                  </a:lnTo>
                  <a:lnTo>
                    <a:pt x="3959" y="230"/>
                  </a:lnTo>
                  <a:lnTo>
                    <a:pt x="3961" y="232"/>
                  </a:lnTo>
                  <a:lnTo>
                    <a:pt x="3964" y="234"/>
                  </a:lnTo>
                  <a:lnTo>
                    <a:pt x="3968" y="232"/>
                  </a:lnTo>
                  <a:lnTo>
                    <a:pt x="3972" y="230"/>
                  </a:lnTo>
                  <a:lnTo>
                    <a:pt x="3972" y="230"/>
                  </a:lnTo>
                  <a:lnTo>
                    <a:pt x="3972" y="223"/>
                  </a:lnTo>
                  <a:lnTo>
                    <a:pt x="3975" y="219"/>
                  </a:lnTo>
                  <a:lnTo>
                    <a:pt x="3981" y="216"/>
                  </a:lnTo>
                  <a:lnTo>
                    <a:pt x="3986" y="214"/>
                  </a:lnTo>
                  <a:lnTo>
                    <a:pt x="3992" y="216"/>
                  </a:lnTo>
                  <a:lnTo>
                    <a:pt x="3995" y="219"/>
                  </a:lnTo>
                  <a:lnTo>
                    <a:pt x="3999" y="223"/>
                  </a:lnTo>
                  <a:lnTo>
                    <a:pt x="4001" y="230"/>
                  </a:lnTo>
                  <a:lnTo>
                    <a:pt x="4001" y="230"/>
                  </a:lnTo>
                  <a:lnTo>
                    <a:pt x="4005" y="232"/>
                  </a:lnTo>
                  <a:lnTo>
                    <a:pt x="4006" y="234"/>
                  </a:lnTo>
                  <a:lnTo>
                    <a:pt x="4010" y="232"/>
                  </a:lnTo>
                  <a:lnTo>
                    <a:pt x="4014" y="230"/>
                  </a:lnTo>
                  <a:lnTo>
                    <a:pt x="4014" y="230"/>
                  </a:lnTo>
                  <a:lnTo>
                    <a:pt x="4016" y="223"/>
                  </a:lnTo>
                  <a:lnTo>
                    <a:pt x="4017" y="219"/>
                  </a:lnTo>
                  <a:lnTo>
                    <a:pt x="4023" y="216"/>
                  </a:lnTo>
                  <a:lnTo>
                    <a:pt x="4029" y="214"/>
                  </a:lnTo>
                  <a:lnTo>
                    <a:pt x="4034" y="216"/>
                  </a:lnTo>
                  <a:lnTo>
                    <a:pt x="4040" y="219"/>
                  </a:lnTo>
                  <a:lnTo>
                    <a:pt x="4043" y="223"/>
                  </a:lnTo>
                  <a:lnTo>
                    <a:pt x="4043" y="230"/>
                  </a:lnTo>
                  <a:lnTo>
                    <a:pt x="4043" y="230"/>
                  </a:lnTo>
                  <a:lnTo>
                    <a:pt x="4047" y="232"/>
                  </a:lnTo>
                  <a:lnTo>
                    <a:pt x="4051" y="234"/>
                  </a:lnTo>
                  <a:lnTo>
                    <a:pt x="4054" y="232"/>
                  </a:lnTo>
                  <a:lnTo>
                    <a:pt x="4058" y="230"/>
                  </a:lnTo>
                  <a:lnTo>
                    <a:pt x="4056" y="230"/>
                  </a:lnTo>
                  <a:lnTo>
                    <a:pt x="4058" y="223"/>
                  </a:lnTo>
                  <a:lnTo>
                    <a:pt x="4062" y="219"/>
                  </a:lnTo>
                  <a:lnTo>
                    <a:pt x="4065" y="216"/>
                  </a:lnTo>
                  <a:lnTo>
                    <a:pt x="4073" y="214"/>
                  </a:lnTo>
                  <a:lnTo>
                    <a:pt x="4078" y="216"/>
                  </a:lnTo>
                  <a:lnTo>
                    <a:pt x="4082" y="219"/>
                  </a:lnTo>
                  <a:lnTo>
                    <a:pt x="4085" y="223"/>
                  </a:lnTo>
                  <a:lnTo>
                    <a:pt x="4087" y="230"/>
                  </a:lnTo>
                  <a:lnTo>
                    <a:pt x="4087" y="230"/>
                  </a:lnTo>
                  <a:lnTo>
                    <a:pt x="4089" y="232"/>
                  </a:lnTo>
                  <a:lnTo>
                    <a:pt x="4093" y="232"/>
                  </a:lnTo>
                  <a:lnTo>
                    <a:pt x="4096" y="230"/>
                  </a:lnTo>
                  <a:lnTo>
                    <a:pt x="4100" y="230"/>
                  </a:lnTo>
                  <a:lnTo>
                    <a:pt x="4100" y="228"/>
                  </a:lnTo>
                  <a:lnTo>
                    <a:pt x="4100" y="223"/>
                  </a:lnTo>
                  <a:lnTo>
                    <a:pt x="4104" y="217"/>
                  </a:lnTo>
                  <a:lnTo>
                    <a:pt x="4109" y="216"/>
                  </a:lnTo>
                  <a:lnTo>
                    <a:pt x="4115" y="214"/>
                  </a:lnTo>
                  <a:lnTo>
                    <a:pt x="4120" y="216"/>
                  </a:lnTo>
                  <a:lnTo>
                    <a:pt x="4126" y="217"/>
                  </a:lnTo>
                  <a:lnTo>
                    <a:pt x="4128" y="223"/>
                  </a:lnTo>
                  <a:lnTo>
                    <a:pt x="4130" y="228"/>
                  </a:lnTo>
                  <a:lnTo>
                    <a:pt x="4130" y="230"/>
                  </a:lnTo>
                  <a:lnTo>
                    <a:pt x="4133" y="230"/>
                  </a:lnTo>
                  <a:lnTo>
                    <a:pt x="4135" y="232"/>
                  </a:lnTo>
                  <a:lnTo>
                    <a:pt x="4139" y="230"/>
                  </a:lnTo>
                  <a:lnTo>
                    <a:pt x="4142" y="230"/>
                  </a:lnTo>
                  <a:lnTo>
                    <a:pt x="4142" y="228"/>
                  </a:lnTo>
                  <a:lnTo>
                    <a:pt x="4144" y="223"/>
                  </a:lnTo>
                  <a:lnTo>
                    <a:pt x="4146" y="217"/>
                  </a:lnTo>
                  <a:lnTo>
                    <a:pt x="4152" y="216"/>
                  </a:lnTo>
                  <a:lnTo>
                    <a:pt x="4157" y="214"/>
                  </a:lnTo>
                  <a:lnTo>
                    <a:pt x="4163" y="216"/>
                  </a:lnTo>
                  <a:lnTo>
                    <a:pt x="4168" y="217"/>
                  </a:lnTo>
                  <a:lnTo>
                    <a:pt x="4172" y="223"/>
                  </a:lnTo>
                  <a:lnTo>
                    <a:pt x="4172" y="228"/>
                  </a:lnTo>
                  <a:lnTo>
                    <a:pt x="4172" y="230"/>
                  </a:lnTo>
                  <a:lnTo>
                    <a:pt x="4175" y="230"/>
                  </a:lnTo>
                  <a:lnTo>
                    <a:pt x="4179" y="232"/>
                  </a:lnTo>
                  <a:lnTo>
                    <a:pt x="4181" y="230"/>
                  </a:lnTo>
                  <a:lnTo>
                    <a:pt x="4185" y="230"/>
                  </a:lnTo>
                  <a:lnTo>
                    <a:pt x="4185" y="228"/>
                  </a:lnTo>
                  <a:lnTo>
                    <a:pt x="4186" y="223"/>
                  </a:lnTo>
                  <a:lnTo>
                    <a:pt x="4190" y="217"/>
                  </a:lnTo>
                  <a:lnTo>
                    <a:pt x="4194" y="216"/>
                  </a:lnTo>
                  <a:lnTo>
                    <a:pt x="4199" y="214"/>
                  </a:lnTo>
                  <a:lnTo>
                    <a:pt x="4207" y="216"/>
                  </a:lnTo>
                  <a:lnTo>
                    <a:pt x="4210" y="217"/>
                  </a:lnTo>
                  <a:lnTo>
                    <a:pt x="4214" y="223"/>
                  </a:lnTo>
                  <a:lnTo>
                    <a:pt x="4216" y="228"/>
                  </a:lnTo>
                  <a:lnTo>
                    <a:pt x="4216" y="230"/>
                  </a:lnTo>
                  <a:lnTo>
                    <a:pt x="4220" y="230"/>
                  </a:lnTo>
                  <a:lnTo>
                    <a:pt x="4223" y="234"/>
                  </a:lnTo>
                  <a:lnTo>
                    <a:pt x="4227" y="230"/>
                  </a:lnTo>
                  <a:lnTo>
                    <a:pt x="4231" y="230"/>
                  </a:lnTo>
                  <a:lnTo>
                    <a:pt x="4231" y="228"/>
                  </a:lnTo>
                  <a:lnTo>
                    <a:pt x="4232" y="223"/>
                  </a:lnTo>
                  <a:lnTo>
                    <a:pt x="4234" y="217"/>
                  </a:lnTo>
                  <a:lnTo>
                    <a:pt x="4240" y="216"/>
                  </a:lnTo>
                  <a:lnTo>
                    <a:pt x="4245" y="214"/>
                  </a:lnTo>
                  <a:lnTo>
                    <a:pt x="4251" y="216"/>
                  </a:lnTo>
                  <a:lnTo>
                    <a:pt x="4256" y="217"/>
                  </a:lnTo>
                  <a:lnTo>
                    <a:pt x="4260" y="223"/>
                  </a:lnTo>
                  <a:lnTo>
                    <a:pt x="4260" y="228"/>
                  </a:lnTo>
                  <a:lnTo>
                    <a:pt x="4260" y="230"/>
                  </a:lnTo>
                  <a:lnTo>
                    <a:pt x="4264" y="230"/>
                  </a:lnTo>
                  <a:lnTo>
                    <a:pt x="4267" y="232"/>
                  </a:lnTo>
                  <a:lnTo>
                    <a:pt x="4269" y="230"/>
                  </a:lnTo>
                  <a:lnTo>
                    <a:pt x="4273" y="230"/>
                  </a:lnTo>
                  <a:lnTo>
                    <a:pt x="4273" y="228"/>
                  </a:lnTo>
                  <a:lnTo>
                    <a:pt x="4275" y="223"/>
                  </a:lnTo>
                  <a:lnTo>
                    <a:pt x="4276" y="217"/>
                  </a:lnTo>
                  <a:lnTo>
                    <a:pt x="4282" y="216"/>
                  </a:lnTo>
                  <a:lnTo>
                    <a:pt x="4288" y="214"/>
                  </a:lnTo>
                  <a:lnTo>
                    <a:pt x="4293" y="216"/>
                  </a:lnTo>
                  <a:lnTo>
                    <a:pt x="4299" y="217"/>
                  </a:lnTo>
                  <a:lnTo>
                    <a:pt x="4302" y="223"/>
                  </a:lnTo>
                  <a:lnTo>
                    <a:pt x="4302" y="228"/>
                  </a:lnTo>
                  <a:lnTo>
                    <a:pt x="4302" y="230"/>
                  </a:lnTo>
                  <a:lnTo>
                    <a:pt x="4306" y="230"/>
                  </a:lnTo>
                  <a:lnTo>
                    <a:pt x="4310" y="232"/>
                  </a:lnTo>
                  <a:lnTo>
                    <a:pt x="4311" y="230"/>
                  </a:lnTo>
                  <a:lnTo>
                    <a:pt x="4315" y="230"/>
                  </a:lnTo>
                  <a:lnTo>
                    <a:pt x="4315" y="228"/>
                  </a:lnTo>
                  <a:lnTo>
                    <a:pt x="4317" y="223"/>
                  </a:lnTo>
                  <a:lnTo>
                    <a:pt x="4321" y="217"/>
                  </a:lnTo>
                  <a:lnTo>
                    <a:pt x="4324" y="216"/>
                  </a:lnTo>
                  <a:lnTo>
                    <a:pt x="4330" y="214"/>
                  </a:lnTo>
                  <a:lnTo>
                    <a:pt x="4337" y="216"/>
                  </a:lnTo>
                  <a:lnTo>
                    <a:pt x="4341" y="217"/>
                  </a:lnTo>
                  <a:lnTo>
                    <a:pt x="4344" y="223"/>
                  </a:lnTo>
                  <a:lnTo>
                    <a:pt x="4346" y="228"/>
                  </a:lnTo>
                  <a:lnTo>
                    <a:pt x="4344" y="230"/>
                  </a:lnTo>
                  <a:lnTo>
                    <a:pt x="4348" y="230"/>
                  </a:lnTo>
                  <a:lnTo>
                    <a:pt x="4352" y="232"/>
                  </a:lnTo>
                  <a:lnTo>
                    <a:pt x="4355" y="230"/>
                  </a:lnTo>
                  <a:lnTo>
                    <a:pt x="4359" y="230"/>
                  </a:lnTo>
                  <a:lnTo>
                    <a:pt x="4359" y="228"/>
                  </a:lnTo>
                  <a:lnTo>
                    <a:pt x="4359" y="223"/>
                  </a:lnTo>
                  <a:lnTo>
                    <a:pt x="4363" y="217"/>
                  </a:lnTo>
                  <a:lnTo>
                    <a:pt x="4368" y="216"/>
                  </a:lnTo>
                  <a:lnTo>
                    <a:pt x="4374" y="214"/>
                  </a:lnTo>
                  <a:lnTo>
                    <a:pt x="4379" y="216"/>
                  </a:lnTo>
                  <a:lnTo>
                    <a:pt x="4385" y="217"/>
                  </a:lnTo>
                  <a:lnTo>
                    <a:pt x="4387" y="223"/>
                  </a:lnTo>
                  <a:lnTo>
                    <a:pt x="4389" y="228"/>
                  </a:lnTo>
                  <a:lnTo>
                    <a:pt x="4389" y="230"/>
                  </a:lnTo>
                  <a:lnTo>
                    <a:pt x="4392" y="230"/>
                  </a:lnTo>
                  <a:lnTo>
                    <a:pt x="4396" y="232"/>
                  </a:lnTo>
                  <a:lnTo>
                    <a:pt x="4398" y="230"/>
                  </a:lnTo>
                  <a:lnTo>
                    <a:pt x="4401" y="230"/>
                  </a:lnTo>
                  <a:lnTo>
                    <a:pt x="4401" y="228"/>
                  </a:lnTo>
                  <a:lnTo>
                    <a:pt x="4403" y="223"/>
                  </a:lnTo>
                  <a:lnTo>
                    <a:pt x="4407" y="217"/>
                  </a:lnTo>
                  <a:lnTo>
                    <a:pt x="4411" y="216"/>
                  </a:lnTo>
                  <a:lnTo>
                    <a:pt x="4416" y="214"/>
                  </a:lnTo>
                  <a:lnTo>
                    <a:pt x="4423" y="216"/>
                  </a:lnTo>
                  <a:lnTo>
                    <a:pt x="4427" y="217"/>
                  </a:lnTo>
                  <a:lnTo>
                    <a:pt x="4431" y="223"/>
                  </a:lnTo>
                  <a:lnTo>
                    <a:pt x="4433" y="228"/>
                  </a:lnTo>
                  <a:lnTo>
                    <a:pt x="4431" y="230"/>
                  </a:lnTo>
                  <a:lnTo>
                    <a:pt x="4434" y="230"/>
                  </a:lnTo>
                  <a:lnTo>
                    <a:pt x="4438" y="232"/>
                  </a:lnTo>
                  <a:lnTo>
                    <a:pt x="4442" y="230"/>
                  </a:lnTo>
                  <a:lnTo>
                    <a:pt x="4444" y="230"/>
                  </a:lnTo>
                  <a:lnTo>
                    <a:pt x="4444" y="228"/>
                  </a:lnTo>
                  <a:lnTo>
                    <a:pt x="4445" y="223"/>
                  </a:lnTo>
                  <a:lnTo>
                    <a:pt x="4449" y="217"/>
                  </a:lnTo>
                  <a:lnTo>
                    <a:pt x="4453" y="216"/>
                  </a:lnTo>
                  <a:lnTo>
                    <a:pt x="4460" y="214"/>
                  </a:lnTo>
                  <a:lnTo>
                    <a:pt x="4466" y="216"/>
                  </a:lnTo>
                  <a:lnTo>
                    <a:pt x="4469" y="217"/>
                  </a:lnTo>
                  <a:lnTo>
                    <a:pt x="4473" y="223"/>
                  </a:lnTo>
                  <a:lnTo>
                    <a:pt x="4475" y="228"/>
                  </a:lnTo>
                  <a:lnTo>
                    <a:pt x="4475" y="230"/>
                  </a:lnTo>
                  <a:lnTo>
                    <a:pt x="4479" y="232"/>
                  </a:lnTo>
                  <a:lnTo>
                    <a:pt x="4482" y="234"/>
                  </a:lnTo>
                  <a:lnTo>
                    <a:pt x="4486" y="239"/>
                  </a:lnTo>
                  <a:lnTo>
                    <a:pt x="4486" y="245"/>
                  </a:lnTo>
                  <a:lnTo>
                    <a:pt x="4486" y="250"/>
                  </a:lnTo>
                  <a:lnTo>
                    <a:pt x="4482" y="254"/>
                  </a:lnTo>
                  <a:lnTo>
                    <a:pt x="4477" y="258"/>
                  </a:lnTo>
                  <a:lnTo>
                    <a:pt x="4471" y="260"/>
                  </a:lnTo>
                  <a:lnTo>
                    <a:pt x="4468" y="258"/>
                  </a:lnTo>
                  <a:lnTo>
                    <a:pt x="4462" y="256"/>
                  </a:lnTo>
                  <a:lnTo>
                    <a:pt x="4458" y="252"/>
                  </a:lnTo>
                  <a:lnTo>
                    <a:pt x="4457" y="256"/>
                  </a:lnTo>
                  <a:lnTo>
                    <a:pt x="4451" y="258"/>
                  </a:lnTo>
                  <a:lnTo>
                    <a:pt x="4447" y="260"/>
                  </a:lnTo>
                  <a:lnTo>
                    <a:pt x="4442" y="258"/>
                  </a:lnTo>
                  <a:lnTo>
                    <a:pt x="4438" y="256"/>
                  </a:lnTo>
                  <a:lnTo>
                    <a:pt x="4434" y="258"/>
                  </a:lnTo>
                  <a:lnTo>
                    <a:pt x="4429" y="260"/>
                  </a:lnTo>
                  <a:lnTo>
                    <a:pt x="4423" y="258"/>
                  </a:lnTo>
                  <a:lnTo>
                    <a:pt x="4420" y="256"/>
                  </a:lnTo>
                  <a:lnTo>
                    <a:pt x="4416" y="252"/>
                  </a:lnTo>
                  <a:lnTo>
                    <a:pt x="4414" y="256"/>
                  </a:lnTo>
                  <a:lnTo>
                    <a:pt x="4409" y="258"/>
                  </a:lnTo>
                  <a:lnTo>
                    <a:pt x="4403" y="260"/>
                  </a:lnTo>
                  <a:lnTo>
                    <a:pt x="4400" y="258"/>
                  </a:lnTo>
                  <a:lnTo>
                    <a:pt x="4396" y="256"/>
                  </a:lnTo>
                  <a:lnTo>
                    <a:pt x="4390" y="258"/>
                  </a:lnTo>
                  <a:lnTo>
                    <a:pt x="4387" y="260"/>
                  </a:lnTo>
                  <a:lnTo>
                    <a:pt x="4381" y="258"/>
                  </a:lnTo>
                  <a:lnTo>
                    <a:pt x="4376" y="256"/>
                  </a:lnTo>
                  <a:lnTo>
                    <a:pt x="4374" y="252"/>
                  </a:lnTo>
                  <a:lnTo>
                    <a:pt x="4370" y="256"/>
                  </a:lnTo>
                  <a:lnTo>
                    <a:pt x="4366" y="258"/>
                  </a:lnTo>
                  <a:lnTo>
                    <a:pt x="4361" y="260"/>
                  </a:lnTo>
                  <a:lnTo>
                    <a:pt x="4355" y="258"/>
                  </a:lnTo>
                  <a:lnTo>
                    <a:pt x="4352" y="256"/>
                  </a:lnTo>
                  <a:lnTo>
                    <a:pt x="4348" y="258"/>
                  </a:lnTo>
                  <a:lnTo>
                    <a:pt x="4343" y="260"/>
                  </a:lnTo>
                  <a:lnTo>
                    <a:pt x="4337" y="258"/>
                  </a:lnTo>
                  <a:lnTo>
                    <a:pt x="4333" y="256"/>
                  </a:lnTo>
                  <a:lnTo>
                    <a:pt x="4330" y="252"/>
                  </a:lnTo>
                  <a:lnTo>
                    <a:pt x="4328" y="256"/>
                  </a:lnTo>
                  <a:lnTo>
                    <a:pt x="4322" y="258"/>
                  </a:lnTo>
                  <a:lnTo>
                    <a:pt x="4317" y="260"/>
                  </a:lnTo>
                  <a:lnTo>
                    <a:pt x="4313" y="258"/>
                  </a:lnTo>
                  <a:lnTo>
                    <a:pt x="4310" y="256"/>
                  </a:lnTo>
                  <a:lnTo>
                    <a:pt x="4306" y="258"/>
                  </a:lnTo>
                  <a:lnTo>
                    <a:pt x="4300" y="260"/>
                  </a:lnTo>
                  <a:lnTo>
                    <a:pt x="4295" y="258"/>
                  </a:lnTo>
                  <a:lnTo>
                    <a:pt x="4291" y="256"/>
                  </a:lnTo>
                  <a:lnTo>
                    <a:pt x="4288" y="252"/>
                  </a:lnTo>
                  <a:lnTo>
                    <a:pt x="4284" y="256"/>
                  </a:lnTo>
                  <a:lnTo>
                    <a:pt x="4280" y="258"/>
                  </a:lnTo>
                  <a:lnTo>
                    <a:pt x="4275" y="260"/>
                  </a:lnTo>
                  <a:lnTo>
                    <a:pt x="4271" y="258"/>
                  </a:lnTo>
                  <a:lnTo>
                    <a:pt x="4267" y="256"/>
                  </a:lnTo>
                  <a:lnTo>
                    <a:pt x="4264" y="258"/>
                  </a:lnTo>
                  <a:lnTo>
                    <a:pt x="4258" y="260"/>
                  </a:lnTo>
                  <a:lnTo>
                    <a:pt x="4253" y="258"/>
                  </a:lnTo>
                  <a:lnTo>
                    <a:pt x="4249" y="256"/>
                  </a:lnTo>
                  <a:lnTo>
                    <a:pt x="4245" y="252"/>
                  </a:lnTo>
                  <a:lnTo>
                    <a:pt x="4242" y="256"/>
                  </a:lnTo>
                  <a:lnTo>
                    <a:pt x="4238" y="258"/>
                  </a:lnTo>
                  <a:lnTo>
                    <a:pt x="4232" y="260"/>
                  </a:lnTo>
                  <a:lnTo>
                    <a:pt x="4227" y="258"/>
                  </a:lnTo>
                  <a:lnTo>
                    <a:pt x="4223" y="256"/>
                  </a:lnTo>
                  <a:lnTo>
                    <a:pt x="4218" y="258"/>
                  </a:lnTo>
                  <a:lnTo>
                    <a:pt x="4212" y="260"/>
                  </a:lnTo>
                  <a:lnTo>
                    <a:pt x="4209" y="258"/>
                  </a:lnTo>
                  <a:lnTo>
                    <a:pt x="4203" y="256"/>
                  </a:lnTo>
                  <a:lnTo>
                    <a:pt x="4199" y="252"/>
                  </a:lnTo>
                  <a:lnTo>
                    <a:pt x="4197" y="256"/>
                  </a:lnTo>
                  <a:lnTo>
                    <a:pt x="4192" y="258"/>
                  </a:lnTo>
                  <a:lnTo>
                    <a:pt x="4188" y="260"/>
                  </a:lnTo>
                  <a:lnTo>
                    <a:pt x="4183" y="258"/>
                  </a:lnTo>
                  <a:lnTo>
                    <a:pt x="4179" y="256"/>
                  </a:lnTo>
                  <a:lnTo>
                    <a:pt x="4174" y="258"/>
                  </a:lnTo>
                  <a:lnTo>
                    <a:pt x="4170" y="260"/>
                  </a:lnTo>
                  <a:lnTo>
                    <a:pt x="4164" y="258"/>
                  </a:lnTo>
                  <a:lnTo>
                    <a:pt x="4161" y="256"/>
                  </a:lnTo>
                  <a:lnTo>
                    <a:pt x="4157" y="252"/>
                  </a:lnTo>
                  <a:lnTo>
                    <a:pt x="4153" y="256"/>
                  </a:lnTo>
                  <a:lnTo>
                    <a:pt x="4150" y="258"/>
                  </a:lnTo>
                  <a:lnTo>
                    <a:pt x="4144" y="260"/>
                  </a:lnTo>
                  <a:lnTo>
                    <a:pt x="4141" y="258"/>
                  </a:lnTo>
                  <a:lnTo>
                    <a:pt x="4135" y="256"/>
                  </a:lnTo>
                  <a:lnTo>
                    <a:pt x="4131" y="258"/>
                  </a:lnTo>
                  <a:lnTo>
                    <a:pt x="4128" y="260"/>
                  </a:lnTo>
                  <a:lnTo>
                    <a:pt x="4122" y="258"/>
                  </a:lnTo>
                  <a:lnTo>
                    <a:pt x="4119" y="256"/>
                  </a:lnTo>
                  <a:lnTo>
                    <a:pt x="4115" y="252"/>
                  </a:lnTo>
                  <a:lnTo>
                    <a:pt x="4111" y="256"/>
                  </a:lnTo>
                  <a:lnTo>
                    <a:pt x="4107" y="258"/>
                  </a:lnTo>
                  <a:lnTo>
                    <a:pt x="4102" y="260"/>
                  </a:lnTo>
                  <a:lnTo>
                    <a:pt x="4098" y="258"/>
                  </a:lnTo>
                  <a:lnTo>
                    <a:pt x="4093" y="256"/>
                  </a:lnTo>
                  <a:lnTo>
                    <a:pt x="4089" y="260"/>
                  </a:lnTo>
                  <a:lnTo>
                    <a:pt x="4084" y="260"/>
                  </a:lnTo>
                  <a:lnTo>
                    <a:pt x="4082" y="260"/>
                  </a:lnTo>
                  <a:lnTo>
                    <a:pt x="4085" y="263"/>
                  </a:lnTo>
                  <a:lnTo>
                    <a:pt x="4085" y="267"/>
                  </a:lnTo>
                  <a:lnTo>
                    <a:pt x="4087" y="271"/>
                  </a:lnTo>
                  <a:lnTo>
                    <a:pt x="4087" y="271"/>
                  </a:lnTo>
                  <a:lnTo>
                    <a:pt x="4091" y="272"/>
                  </a:lnTo>
                  <a:lnTo>
                    <a:pt x="4096" y="276"/>
                  </a:lnTo>
                  <a:lnTo>
                    <a:pt x="4100" y="274"/>
                  </a:lnTo>
                  <a:lnTo>
                    <a:pt x="4100" y="274"/>
                  </a:lnTo>
                  <a:lnTo>
                    <a:pt x="4100" y="269"/>
                  </a:lnTo>
                  <a:lnTo>
                    <a:pt x="4104" y="263"/>
                  </a:lnTo>
                  <a:lnTo>
                    <a:pt x="4109" y="260"/>
                  </a:lnTo>
                  <a:lnTo>
                    <a:pt x="4115" y="260"/>
                  </a:lnTo>
                  <a:lnTo>
                    <a:pt x="4120" y="260"/>
                  </a:lnTo>
                  <a:lnTo>
                    <a:pt x="4126" y="263"/>
                  </a:lnTo>
                  <a:lnTo>
                    <a:pt x="4128" y="269"/>
                  </a:lnTo>
                  <a:lnTo>
                    <a:pt x="4130" y="274"/>
                  </a:lnTo>
                  <a:lnTo>
                    <a:pt x="4130" y="274"/>
                  </a:lnTo>
                  <a:lnTo>
                    <a:pt x="4133" y="276"/>
                  </a:lnTo>
                  <a:lnTo>
                    <a:pt x="4135" y="278"/>
                  </a:lnTo>
                  <a:lnTo>
                    <a:pt x="4139" y="276"/>
                  </a:lnTo>
                  <a:lnTo>
                    <a:pt x="4142" y="274"/>
                  </a:lnTo>
                  <a:lnTo>
                    <a:pt x="4142" y="274"/>
                  </a:lnTo>
                  <a:lnTo>
                    <a:pt x="4144" y="269"/>
                  </a:lnTo>
                  <a:lnTo>
                    <a:pt x="4146" y="263"/>
                  </a:lnTo>
                  <a:lnTo>
                    <a:pt x="4152" y="260"/>
                  </a:lnTo>
                  <a:lnTo>
                    <a:pt x="4157" y="260"/>
                  </a:lnTo>
                  <a:lnTo>
                    <a:pt x="4163" y="260"/>
                  </a:lnTo>
                  <a:lnTo>
                    <a:pt x="4168" y="263"/>
                  </a:lnTo>
                  <a:lnTo>
                    <a:pt x="4172" y="269"/>
                  </a:lnTo>
                  <a:lnTo>
                    <a:pt x="4172" y="274"/>
                  </a:lnTo>
                  <a:lnTo>
                    <a:pt x="4172" y="274"/>
                  </a:lnTo>
                  <a:lnTo>
                    <a:pt x="4175" y="276"/>
                  </a:lnTo>
                  <a:lnTo>
                    <a:pt x="4179" y="278"/>
                  </a:lnTo>
                  <a:lnTo>
                    <a:pt x="4181" y="276"/>
                  </a:lnTo>
                  <a:lnTo>
                    <a:pt x="4185" y="274"/>
                  </a:lnTo>
                  <a:lnTo>
                    <a:pt x="4185" y="274"/>
                  </a:lnTo>
                  <a:lnTo>
                    <a:pt x="4186" y="269"/>
                  </a:lnTo>
                  <a:lnTo>
                    <a:pt x="4190" y="263"/>
                  </a:lnTo>
                  <a:lnTo>
                    <a:pt x="4194" y="260"/>
                  </a:lnTo>
                  <a:lnTo>
                    <a:pt x="4199" y="260"/>
                  </a:lnTo>
                  <a:lnTo>
                    <a:pt x="4207" y="260"/>
                  </a:lnTo>
                  <a:lnTo>
                    <a:pt x="4210" y="263"/>
                  </a:lnTo>
                  <a:lnTo>
                    <a:pt x="4214" y="269"/>
                  </a:lnTo>
                  <a:lnTo>
                    <a:pt x="4216" y="274"/>
                  </a:lnTo>
                  <a:lnTo>
                    <a:pt x="4216" y="274"/>
                  </a:lnTo>
                  <a:lnTo>
                    <a:pt x="4220" y="276"/>
                  </a:lnTo>
                  <a:lnTo>
                    <a:pt x="4223" y="278"/>
                  </a:lnTo>
                  <a:lnTo>
                    <a:pt x="4227" y="276"/>
                  </a:lnTo>
                  <a:lnTo>
                    <a:pt x="4231" y="274"/>
                  </a:lnTo>
                  <a:lnTo>
                    <a:pt x="4231" y="274"/>
                  </a:lnTo>
                  <a:lnTo>
                    <a:pt x="4232" y="269"/>
                  </a:lnTo>
                  <a:lnTo>
                    <a:pt x="4234" y="263"/>
                  </a:lnTo>
                  <a:lnTo>
                    <a:pt x="4240" y="260"/>
                  </a:lnTo>
                  <a:lnTo>
                    <a:pt x="4245" y="260"/>
                  </a:lnTo>
                  <a:lnTo>
                    <a:pt x="4251" y="260"/>
                  </a:lnTo>
                  <a:lnTo>
                    <a:pt x="4256" y="263"/>
                  </a:lnTo>
                  <a:lnTo>
                    <a:pt x="4260" y="269"/>
                  </a:lnTo>
                  <a:lnTo>
                    <a:pt x="4260" y="274"/>
                  </a:lnTo>
                  <a:lnTo>
                    <a:pt x="4260" y="274"/>
                  </a:lnTo>
                  <a:lnTo>
                    <a:pt x="4264" y="276"/>
                  </a:lnTo>
                  <a:lnTo>
                    <a:pt x="4267" y="278"/>
                  </a:lnTo>
                  <a:lnTo>
                    <a:pt x="4269" y="276"/>
                  </a:lnTo>
                  <a:lnTo>
                    <a:pt x="4273" y="274"/>
                  </a:lnTo>
                  <a:lnTo>
                    <a:pt x="4273" y="274"/>
                  </a:lnTo>
                  <a:lnTo>
                    <a:pt x="4275" y="269"/>
                  </a:lnTo>
                  <a:lnTo>
                    <a:pt x="4276" y="263"/>
                  </a:lnTo>
                  <a:lnTo>
                    <a:pt x="4282" y="260"/>
                  </a:lnTo>
                  <a:lnTo>
                    <a:pt x="4288" y="260"/>
                  </a:lnTo>
                  <a:lnTo>
                    <a:pt x="4293" y="260"/>
                  </a:lnTo>
                  <a:lnTo>
                    <a:pt x="4299" y="263"/>
                  </a:lnTo>
                  <a:lnTo>
                    <a:pt x="4302" y="269"/>
                  </a:lnTo>
                  <a:lnTo>
                    <a:pt x="4302" y="274"/>
                  </a:lnTo>
                  <a:lnTo>
                    <a:pt x="4302" y="274"/>
                  </a:lnTo>
                  <a:lnTo>
                    <a:pt x="4306" y="276"/>
                  </a:lnTo>
                  <a:lnTo>
                    <a:pt x="4310" y="278"/>
                  </a:lnTo>
                  <a:lnTo>
                    <a:pt x="4311" y="276"/>
                  </a:lnTo>
                  <a:lnTo>
                    <a:pt x="4315" y="274"/>
                  </a:lnTo>
                  <a:lnTo>
                    <a:pt x="4315" y="274"/>
                  </a:lnTo>
                  <a:lnTo>
                    <a:pt x="4317" y="269"/>
                  </a:lnTo>
                  <a:lnTo>
                    <a:pt x="4321" y="263"/>
                  </a:lnTo>
                  <a:lnTo>
                    <a:pt x="4324" y="260"/>
                  </a:lnTo>
                  <a:lnTo>
                    <a:pt x="4330" y="260"/>
                  </a:lnTo>
                  <a:lnTo>
                    <a:pt x="4337" y="260"/>
                  </a:lnTo>
                  <a:lnTo>
                    <a:pt x="4341" y="263"/>
                  </a:lnTo>
                  <a:lnTo>
                    <a:pt x="4344" y="269"/>
                  </a:lnTo>
                  <a:lnTo>
                    <a:pt x="4346" y="274"/>
                  </a:lnTo>
                  <a:lnTo>
                    <a:pt x="4344" y="274"/>
                  </a:lnTo>
                  <a:lnTo>
                    <a:pt x="4348" y="276"/>
                  </a:lnTo>
                  <a:lnTo>
                    <a:pt x="4352" y="278"/>
                  </a:lnTo>
                  <a:lnTo>
                    <a:pt x="4355" y="276"/>
                  </a:lnTo>
                  <a:lnTo>
                    <a:pt x="4359" y="274"/>
                  </a:lnTo>
                  <a:lnTo>
                    <a:pt x="4359" y="274"/>
                  </a:lnTo>
                  <a:lnTo>
                    <a:pt x="4359" y="269"/>
                  </a:lnTo>
                  <a:lnTo>
                    <a:pt x="4363" y="263"/>
                  </a:lnTo>
                  <a:lnTo>
                    <a:pt x="4368" y="260"/>
                  </a:lnTo>
                  <a:lnTo>
                    <a:pt x="4374" y="260"/>
                  </a:lnTo>
                  <a:lnTo>
                    <a:pt x="4379" y="260"/>
                  </a:lnTo>
                  <a:lnTo>
                    <a:pt x="4385" y="263"/>
                  </a:lnTo>
                  <a:lnTo>
                    <a:pt x="4387" y="269"/>
                  </a:lnTo>
                  <a:lnTo>
                    <a:pt x="4389" y="274"/>
                  </a:lnTo>
                  <a:lnTo>
                    <a:pt x="4389" y="274"/>
                  </a:lnTo>
                  <a:lnTo>
                    <a:pt x="4392" y="276"/>
                  </a:lnTo>
                  <a:lnTo>
                    <a:pt x="4396" y="278"/>
                  </a:lnTo>
                  <a:lnTo>
                    <a:pt x="4398" y="276"/>
                  </a:lnTo>
                  <a:lnTo>
                    <a:pt x="4401" y="274"/>
                  </a:lnTo>
                  <a:lnTo>
                    <a:pt x="4401" y="274"/>
                  </a:lnTo>
                  <a:lnTo>
                    <a:pt x="4403" y="269"/>
                  </a:lnTo>
                  <a:lnTo>
                    <a:pt x="4407" y="263"/>
                  </a:lnTo>
                  <a:lnTo>
                    <a:pt x="4411" y="260"/>
                  </a:lnTo>
                  <a:lnTo>
                    <a:pt x="4416" y="260"/>
                  </a:lnTo>
                  <a:lnTo>
                    <a:pt x="4423" y="260"/>
                  </a:lnTo>
                  <a:lnTo>
                    <a:pt x="4427" y="263"/>
                  </a:lnTo>
                  <a:lnTo>
                    <a:pt x="4431" y="269"/>
                  </a:lnTo>
                  <a:lnTo>
                    <a:pt x="4433" y="274"/>
                  </a:lnTo>
                  <a:lnTo>
                    <a:pt x="4431" y="274"/>
                  </a:lnTo>
                  <a:lnTo>
                    <a:pt x="4434" y="276"/>
                  </a:lnTo>
                  <a:lnTo>
                    <a:pt x="4438" y="278"/>
                  </a:lnTo>
                  <a:lnTo>
                    <a:pt x="4442" y="276"/>
                  </a:lnTo>
                  <a:lnTo>
                    <a:pt x="4444" y="274"/>
                  </a:lnTo>
                  <a:lnTo>
                    <a:pt x="4444" y="274"/>
                  </a:lnTo>
                  <a:lnTo>
                    <a:pt x="4445" y="269"/>
                  </a:lnTo>
                  <a:lnTo>
                    <a:pt x="4449" y="263"/>
                  </a:lnTo>
                  <a:lnTo>
                    <a:pt x="4453" y="260"/>
                  </a:lnTo>
                  <a:lnTo>
                    <a:pt x="4460" y="260"/>
                  </a:lnTo>
                  <a:lnTo>
                    <a:pt x="4466" y="260"/>
                  </a:lnTo>
                  <a:lnTo>
                    <a:pt x="4469" y="263"/>
                  </a:lnTo>
                  <a:lnTo>
                    <a:pt x="4473" y="269"/>
                  </a:lnTo>
                  <a:lnTo>
                    <a:pt x="4475" y="274"/>
                  </a:lnTo>
                  <a:lnTo>
                    <a:pt x="4475" y="274"/>
                  </a:lnTo>
                  <a:lnTo>
                    <a:pt x="4477" y="276"/>
                  </a:lnTo>
                  <a:lnTo>
                    <a:pt x="4480" y="278"/>
                  </a:lnTo>
                  <a:lnTo>
                    <a:pt x="4482" y="276"/>
                  </a:lnTo>
                  <a:lnTo>
                    <a:pt x="4486" y="274"/>
                  </a:lnTo>
                  <a:lnTo>
                    <a:pt x="4486" y="274"/>
                  </a:lnTo>
                  <a:lnTo>
                    <a:pt x="4488" y="269"/>
                  </a:lnTo>
                  <a:lnTo>
                    <a:pt x="4490" y="263"/>
                  </a:lnTo>
                  <a:lnTo>
                    <a:pt x="4495" y="260"/>
                  </a:lnTo>
                  <a:lnTo>
                    <a:pt x="4501" y="260"/>
                  </a:lnTo>
                  <a:lnTo>
                    <a:pt x="4506" y="260"/>
                  </a:lnTo>
                  <a:lnTo>
                    <a:pt x="4512" y="263"/>
                  </a:lnTo>
                  <a:lnTo>
                    <a:pt x="4515" y="269"/>
                  </a:lnTo>
                  <a:lnTo>
                    <a:pt x="4515" y="274"/>
                  </a:lnTo>
                  <a:lnTo>
                    <a:pt x="4515" y="274"/>
                  </a:lnTo>
                  <a:lnTo>
                    <a:pt x="4521" y="276"/>
                  </a:lnTo>
                  <a:lnTo>
                    <a:pt x="4524" y="280"/>
                  </a:lnTo>
                  <a:lnTo>
                    <a:pt x="4528" y="284"/>
                  </a:lnTo>
                  <a:lnTo>
                    <a:pt x="4528" y="289"/>
                  </a:lnTo>
                  <a:lnTo>
                    <a:pt x="4526" y="296"/>
                  </a:lnTo>
                  <a:lnTo>
                    <a:pt x="4524" y="300"/>
                  </a:lnTo>
                  <a:lnTo>
                    <a:pt x="4519" y="304"/>
                  </a:lnTo>
                  <a:lnTo>
                    <a:pt x="4513" y="304"/>
                  </a:lnTo>
                  <a:lnTo>
                    <a:pt x="4508" y="304"/>
                  </a:lnTo>
                  <a:lnTo>
                    <a:pt x="4504" y="302"/>
                  </a:lnTo>
                  <a:lnTo>
                    <a:pt x="4501" y="296"/>
                  </a:lnTo>
                  <a:lnTo>
                    <a:pt x="4497" y="302"/>
                  </a:lnTo>
                  <a:lnTo>
                    <a:pt x="4493" y="304"/>
                  </a:lnTo>
                  <a:lnTo>
                    <a:pt x="4488" y="304"/>
                  </a:lnTo>
                  <a:lnTo>
                    <a:pt x="4484" y="304"/>
                  </a:lnTo>
                  <a:lnTo>
                    <a:pt x="4480" y="302"/>
                  </a:lnTo>
                  <a:lnTo>
                    <a:pt x="4477" y="304"/>
                  </a:lnTo>
                  <a:lnTo>
                    <a:pt x="4471" y="304"/>
                  </a:lnTo>
                  <a:lnTo>
                    <a:pt x="4468" y="304"/>
                  </a:lnTo>
                  <a:lnTo>
                    <a:pt x="4462" y="302"/>
                  </a:lnTo>
                  <a:lnTo>
                    <a:pt x="4458" y="296"/>
                  </a:lnTo>
                  <a:lnTo>
                    <a:pt x="4457" y="302"/>
                  </a:lnTo>
                  <a:lnTo>
                    <a:pt x="4451" y="304"/>
                  </a:lnTo>
                  <a:lnTo>
                    <a:pt x="4447" y="304"/>
                  </a:lnTo>
                  <a:lnTo>
                    <a:pt x="4442" y="304"/>
                  </a:lnTo>
                  <a:lnTo>
                    <a:pt x="4438" y="302"/>
                  </a:lnTo>
                  <a:lnTo>
                    <a:pt x="4434" y="304"/>
                  </a:lnTo>
                  <a:lnTo>
                    <a:pt x="4429" y="304"/>
                  </a:lnTo>
                  <a:lnTo>
                    <a:pt x="4423" y="304"/>
                  </a:lnTo>
                  <a:lnTo>
                    <a:pt x="4420" y="302"/>
                  </a:lnTo>
                  <a:lnTo>
                    <a:pt x="4416" y="296"/>
                  </a:lnTo>
                  <a:lnTo>
                    <a:pt x="4414" y="302"/>
                  </a:lnTo>
                  <a:lnTo>
                    <a:pt x="4409" y="304"/>
                  </a:lnTo>
                  <a:lnTo>
                    <a:pt x="4403" y="304"/>
                  </a:lnTo>
                  <a:lnTo>
                    <a:pt x="4400" y="304"/>
                  </a:lnTo>
                  <a:lnTo>
                    <a:pt x="4396" y="302"/>
                  </a:lnTo>
                  <a:lnTo>
                    <a:pt x="4390" y="304"/>
                  </a:lnTo>
                  <a:lnTo>
                    <a:pt x="4387" y="304"/>
                  </a:lnTo>
                  <a:lnTo>
                    <a:pt x="4381" y="304"/>
                  </a:lnTo>
                  <a:lnTo>
                    <a:pt x="4376" y="302"/>
                  </a:lnTo>
                  <a:lnTo>
                    <a:pt x="4374" y="296"/>
                  </a:lnTo>
                  <a:lnTo>
                    <a:pt x="4370" y="302"/>
                  </a:lnTo>
                  <a:lnTo>
                    <a:pt x="4366" y="304"/>
                  </a:lnTo>
                  <a:lnTo>
                    <a:pt x="4361" y="304"/>
                  </a:lnTo>
                  <a:lnTo>
                    <a:pt x="4355" y="304"/>
                  </a:lnTo>
                  <a:lnTo>
                    <a:pt x="4352" y="302"/>
                  </a:lnTo>
                  <a:lnTo>
                    <a:pt x="4348" y="304"/>
                  </a:lnTo>
                  <a:lnTo>
                    <a:pt x="4343" y="304"/>
                  </a:lnTo>
                  <a:lnTo>
                    <a:pt x="4337" y="304"/>
                  </a:lnTo>
                  <a:lnTo>
                    <a:pt x="4333" y="302"/>
                  </a:lnTo>
                  <a:lnTo>
                    <a:pt x="4330" y="296"/>
                  </a:lnTo>
                  <a:lnTo>
                    <a:pt x="4328" y="302"/>
                  </a:lnTo>
                  <a:lnTo>
                    <a:pt x="4322" y="304"/>
                  </a:lnTo>
                  <a:lnTo>
                    <a:pt x="4317" y="304"/>
                  </a:lnTo>
                  <a:lnTo>
                    <a:pt x="4313" y="304"/>
                  </a:lnTo>
                  <a:lnTo>
                    <a:pt x="4310" y="302"/>
                  </a:lnTo>
                  <a:lnTo>
                    <a:pt x="4306" y="304"/>
                  </a:lnTo>
                  <a:lnTo>
                    <a:pt x="4300" y="304"/>
                  </a:lnTo>
                  <a:lnTo>
                    <a:pt x="4295" y="304"/>
                  </a:lnTo>
                  <a:lnTo>
                    <a:pt x="4291" y="302"/>
                  </a:lnTo>
                  <a:lnTo>
                    <a:pt x="4288" y="296"/>
                  </a:lnTo>
                  <a:lnTo>
                    <a:pt x="4284" y="302"/>
                  </a:lnTo>
                  <a:lnTo>
                    <a:pt x="4280" y="304"/>
                  </a:lnTo>
                  <a:lnTo>
                    <a:pt x="4275" y="304"/>
                  </a:lnTo>
                  <a:lnTo>
                    <a:pt x="4271" y="304"/>
                  </a:lnTo>
                  <a:lnTo>
                    <a:pt x="4267" y="302"/>
                  </a:lnTo>
                  <a:lnTo>
                    <a:pt x="4264" y="304"/>
                  </a:lnTo>
                  <a:lnTo>
                    <a:pt x="4258" y="304"/>
                  </a:lnTo>
                  <a:lnTo>
                    <a:pt x="4253" y="304"/>
                  </a:lnTo>
                  <a:lnTo>
                    <a:pt x="4249" y="302"/>
                  </a:lnTo>
                  <a:lnTo>
                    <a:pt x="4245" y="296"/>
                  </a:lnTo>
                  <a:lnTo>
                    <a:pt x="4242" y="302"/>
                  </a:lnTo>
                  <a:lnTo>
                    <a:pt x="4238" y="304"/>
                  </a:lnTo>
                  <a:lnTo>
                    <a:pt x="4232" y="304"/>
                  </a:lnTo>
                  <a:lnTo>
                    <a:pt x="4227" y="304"/>
                  </a:lnTo>
                  <a:lnTo>
                    <a:pt x="4223" y="300"/>
                  </a:lnTo>
                  <a:lnTo>
                    <a:pt x="4218" y="304"/>
                  </a:lnTo>
                  <a:lnTo>
                    <a:pt x="4212" y="304"/>
                  </a:lnTo>
                  <a:lnTo>
                    <a:pt x="4209" y="304"/>
                  </a:lnTo>
                  <a:lnTo>
                    <a:pt x="4203" y="302"/>
                  </a:lnTo>
                  <a:lnTo>
                    <a:pt x="4199" y="296"/>
                  </a:lnTo>
                  <a:lnTo>
                    <a:pt x="4197" y="302"/>
                  </a:lnTo>
                  <a:lnTo>
                    <a:pt x="4192" y="304"/>
                  </a:lnTo>
                  <a:lnTo>
                    <a:pt x="4188" y="304"/>
                  </a:lnTo>
                  <a:lnTo>
                    <a:pt x="4183" y="304"/>
                  </a:lnTo>
                  <a:lnTo>
                    <a:pt x="4179" y="302"/>
                  </a:lnTo>
                  <a:lnTo>
                    <a:pt x="4174" y="304"/>
                  </a:lnTo>
                  <a:lnTo>
                    <a:pt x="4170" y="304"/>
                  </a:lnTo>
                  <a:lnTo>
                    <a:pt x="4164" y="304"/>
                  </a:lnTo>
                  <a:lnTo>
                    <a:pt x="4161" y="302"/>
                  </a:lnTo>
                  <a:lnTo>
                    <a:pt x="4157" y="296"/>
                  </a:lnTo>
                  <a:lnTo>
                    <a:pt x="4153" y="302"/>
                  </a:lnTo>
                  <a:lnTo>
                    <a:pt x="4150" y="304"/>
                  </a:lnTo>
                  <a:lnTo>
                    <a:pt x="4144" y="304"/>
                  </a:lnTo>
                  <a:lnTo>
                    <a:pt x="4141" y="304"/>
                  </a:lnTo>
                  <a:lnTo>
                    <a:pt x="4135" y="302"/>
                  </a:lnTo>
                  <a:lnTo>
                    <a:pt x="4131" y="304"/>
                  </a:lnTo>
                  <a:lnTo>
                    <a:pt x="4128" y="304"/>
                  </a:lnTo>
                  <a:lnTo>
                    <a:pt x="4122" y="304"/>
                  </a:lnTo>
                  <a:lnTo>
                    <a:pt x="4119" y="302"/>
                  </a:lnTo>
                  <a:lnTo>
                    <a:pt x="4115" y="296"/>
                  </a:lnTo>
                  <a:lnTo>
                    <a:pt x="4111" y="302"/>
                  </a:lnTo>
                  <a:lnTo>
                    <a:pt x="4107" y="304"/>
                  </a:lnTo>
                  <a:lnTo>
                    <a:pt x="4102" y="304"/>
                  </a:lnTo>
                  <a:lnTo>
                    <a:pt x="4098" y="304"/>
                  </a:lnTo>
                  <a:lnTo>
                    <a:pt x="4095" y="302"/>
                  </a:lnTo>
                  <a:lnTo>
                    <a:pt x="4091" y="300"/>
                  </a:lnTo>
                  <a:lnTo>
                    <a:pt x="4087" y="300"/>
                  </a:lnTo>
                  <a:lnTo>
                    <a:pt x="4084" y="300"/>
                  </a:lnTo>
                  <a:lnTo>
                    <a:pt x="4080" y="300"/>
                  </a:lnTo>
                  <a:lnTo>
                    <a:pt x="4074" y="298"/>
                  </a:lnTo>
                  <a:lnTo>
                    <a:pt x="4073" y="293"/>
                  </a:lnTo>
                  <a:lnTo>
                    <a:pt x="4069" y="298"/>
                  </a:lnTo>
                  <a:lnTo>
                    <a:pt x="4063" y="300"/>
                  </a:lnTo>
                  <a:lnTo>
                    <a:pt x="4060" y="300"/>
                  </a:lnTo>
                  <a:lnTo>
                    <a:pt x="4054" y="300"/>
                  </a:lnTo>
                  <a:lnTo>
                    <a:pt x="4051" y="298"/>
                  </a:lnTo>
                  <a:lnTo>
                    <a:pt x="4047" y="300"/>
                  </a:lnTo>
                  <a:lnTo>
                    <a:pt x="4041" y="300"/>
                  </a:lnTo>
                  <a:lnTo>
                    <a:pt x="4036" y="300"/>
                  </a:lnTo>
                  <a:lnTo>
                    <a:pt x="4032" y="298"/>
                  </a:lnTo>
                  <a:lnTo>
                    <a:pt x="4029" y="293"/>
                  </a:lnTo>
                  <a:lnTo>
                    <a:pt x="4025" y="298"/>
                  </a:lnTo>
                  <a:lnTo>
                    <a:pt x="4021" y="300"/>
                  </a:lnTo>
                  <a:lnTo>
                    <a:pt x="4016" y="300"/>
                  </a:lnTo>
                  <a:lnTo>
                    <a:pt x="4012" y="300"/>
                  </a:lnTo>
                  <a:lnTo>
                    <a:pt x="4006" y="298"/>
                  </a:lnTo>
                  <a:lnTo>
                    <a:pt x="4003" y="300"/>
                  </a:lnTo>
                  <a:lnTo>
                    <a:pt x="3999" y="300"/>
                  </a:lnTo>
                  <a:lnTo>
                    <a:pt x="3994" y="300"/>
                  </a:lnTo>
                  <a:lnTo>
                    <a:pt x="3988" y="298"/>
                  </a:lnTo>
                  <a:lnTo>
                    <a:pt x="3986" y="293"/>
                  </a:lnTo>
                  <a:lnTo>
                    <a:pt x="3983" y="298"/>
                  </a:lnTo>
                  <a:lnTo>
                    <a:pt x="3979" y="300"/>
                  </a:lnTo>
                  <a:lnTo>
                    <a:pt x="3973" y="300"/>
                  </a:lnTo>
                  <a:lnTo>
                    <a:pt x="3968" y="300"/>
                  </a:lnTo>
                  <a:lnTo>
                    <a:pt x="3964" y="298"/>
                  </a:lnTo>
                  <a:lnTo>
                    <a:pt x="3961" y="300"/>
                  </a:lnTo>
                  <a:lnTo>
                    <a:pt x="3955" y="300"/>
                  </a:lnTo>
                  <a:lnTo>
                    <a:pt x="3951" y="300"/>
                  </a:lnTo>
                  <a:lnTo>
                    <a:pt x="3946" y="298"/>
                  </a:lnTo>
                  <a:lnTo>
                    <a:pt x="3942" y="293"/>
                  </a:lnTo>
                  <a:lnTo>
                    <a:pt x="3940" y="298"/>
                  </a:lnTo>
                  <a:lnTo>
                    <a:pt x="3935" y="300"/>
                  </a:lnTo>
                  <a:lnTo>
                    <a:pt x="3931" y="300"/>
                  </a:lnTo>
                  <a:lnTo>
                    <a:pt x="3926" y="300"/>
                  </a:lnTo>
                  <a:lnTo>
                    <a:pt x="3922" y="298"/>
                  </a:lnTo>
                  <a:lnTo>
                    <a:pt x="3918" y="300"/>
                  </a:lnTo>
                  <a:lnTo>
                    <a:pt x="3913" y="300"/>
                  </a:lnTo>
                  <a:lnTo>
                    <a:pt x="3907" y="300"/>
                  </a:lnTo>
                  <a:lnTo>
                    <a:pt x="3904" y="298"/>
                  </a:lnTo>
                  <a:lnTo>
                    <a:pt x="3900" y="293"/>
                  </a:lnTo>
                  <a:lnTo>
                    <a:pt x="3896" y="298"/>
                  </a:lnTo>
                  <a:lnTo>
                    <a:pt x="3893" y="300"/>
                  </a:lnTo>
                  <a:lnTo>
                    <a:pt x="3887" y="300"/>
                  </a:lnTo>
                  <a:lnTo>
                    <a:pt x="3883" y="300"/>
                  </a:lnTo>
                  <a:lnTo>
                    <a:pt x="3880" y="298"/>
                  </a:lnTo>
                  <a:lnTo>
                    <a:pt x="3874" y="300"/>
                  </a:lnTo>
                  <a:lnTo>
                    <a:pt x="3871" y="300"/>
                  </a:lnTo>
                  <a:lnTo>
                    <a:pt x="3865" y="300"/>
                  </a:lnTo>
                  <a:lnTo>
                    <a:pt x="3861" y="298"/>
                  </a:lnTo>
                  <a:lnTo>
                    <a:pt x="3858" y="293"/>
                  </a:lnTo>
                  <a:lnTo>
                    <a:pt x="3854" y="298"/>
                  </a:lnTo>
                  <a:lnTo>
                    <a:pt x="3850" y="300"/>
                  </a:lnTo>
                  <a:lnTo>
                    <a:pt x="3845" y="300"/>
                  </a:lnTo>
                  <a:lnTo>
                    <a:pt x="3839" y="300"/>
                  </a:lnTo>
                  <a:lnTo>
                    <a:pt x="3836" y="298"/>
                  </a:lnTo>
                  <a:lnTo>
                    <a:pt x="3832" y="300"/>
                  </a:lnTo>
                  <a:lnTo>
                    <a:pt x="3826" y="300"/>
                  </a:lnTo>
                  <a:lnTo>
                    <a:pt x="3823" y="300"/>
                  </a:lnTo>
                  <a:lnTo>
                    <a:pt x="3817" y="298"/>
                  </a:lnTo>
                  <a:lnTo>
                    <a:pt x="3814" y="293"/>
                  </a:lnTo>
                  <a:lnTo>
                    <a:pt x="3812" y="298"/>
                  </a:lnTo>
                  <a:lnTo>
                    <a:pt x="3806" y="300"/>
                  </a:lnTo>
                  <a:lnTo>
                    <a:pt x="3803" y="300"/>
                  </a:lnTo>
                  <a:lnTo>
                    <a:pt x="3797" y="300"/>
                  </a:lnTo>
                  <a:lnTo>
                    <a:pt x="3793" y="298"/>
                  </a:lnTo>
                  <a:lnTo>
                    <a:pt x="3788" y="300"/>
                  </a:lnTo>
                  <a:lnTo>
                    <a:pt x="3784" y="300"/>
                  </a:lnTo>
                  <a:lnTo>
                    <a:pt x="3779" y="300"/>
                  </a:lnTo>
                  <a:lnTo>
                    <a:pt x="3775" y="298"/>
                  </a:lnTo>
                  <a:lnTo>
                    <a:pt x="3771" y="293"/>
                  </a:lnTo>
                  <a:lnTo>
                    <a:pt x="3768" y="298"/>
                  </a:lnTo>
                  <a:lnTo>
                    <a:pt x="3764" y="300"/>
                  </a:lnTo>
                  <a:lnTo>
                    <a:pt x="3758" y="300"/>
                  </a:lnTo>
                  <a:lnTo>
                    <a:pt x="3755" y="300"/>
                  </a:lnTo>
                  <a:lnTo>
                    <a:pt x="3749" y="298"/>
                  </a:lnTo>
                  <a:lnTo>
                    <a:pt x="3746" y="300"/>
                  </a:lnTo>
                  <a:lnTo>
                    <a:pt x="3742" y="300"/>
                  </a:lnTo>
                  <a:lnTo>
                    <a:pt x="3736" y="300"/>
                  </a:lnTo>
                  <a:lnTo>
                    <a:pt x="3733" y="298"/>
                  </a:lnTo>
                  <a:lnTo>
                    <a:pt x="3729" y="293"/>
                  </a:lnTo>
                  <a:lnTo>
                    <a:pt x="3725" y="298"/>
                  </a:lnTo>
                  <a:lnTo>
                    <a:pt x="3722" y="300"/>
                  </a:lnTo>
                  <a:lnTo>
                    <a:pt x="3716" y="300"/>
                  </a:lnTo>
                  <a:lnTo>
                    <a:pt x="3711" y="300"/>
                  </a:lnTo>
                  <a:lnTo>
                    <a:pt x="3707" y="298"/>
                  </a:lnTo>
                  <a:lnTo>
                    <a:pt x="3703" y="300"/>
                  </a:lnTo>
                  <a:lnTo>
                    <a:pt x="3698" y="300"/>
                  </a:lnTo>
                  <a:lnTo>
                    <a:pt x="3694" y="300"/>
                  </a:lnTo>
                  <a:lnTo>
                    <a:pt x="3689" y="298"/>
                  </a:lnTo>
                  <a:lnTo>
                    <a:pt x="3687" y="293"/>
                  </a:lnTo>
                  <a:lnTo>
                    <a:pt x="3683" y="298"/>
                  </a:lnTo>
                  <a:lnTo>
                    <a:pt x="3678" y="300"/>
                  </a:lnTo>
                  <a:lnTo>
                    <a:pt x="3674" y="300"/>
                  </a:lnTo>
                  <a:lnTo>
                    <a:pt x="3668" y="300"/>
                  </a:lnTo>
                  <a:lnTo>
                    <a:pt x="3665" y="298"/>
                  </a:lnTo>
                  <a:lnTo>
                    <a:pt x="3661" y="300"/>
                  </a:lnTo>
                  <a:lnTo>
                    <a:pt x="3656" y="300"/>
                  </a:lnTo>
                  <a:lnTo>
                    <a:pt x="3650" y="300"/>
                  </a:lnTo>
                  <a:lnTo>
                    <a:pt x="3646" y="298"/>
                  </a:lnTo>
                  <a:lnTo>
                    <a:pt x="3643" y="293"/>
                  </a:lnTo>
                  <a:lnTo>
                    <a:pt x="3641" y="298"/>
                  </a:lnTo>
                  <a:lnTo>
                    <a:pt x="3635" y="300"/>
                  </a:lnTo>
                  <a:lnTo>
                    <a:pt x="3632" y="300"/>
                  </a:lnTo>
                  <a:lnTo>
                    <a:pt x="3626" y="300"/>
                  </a:lnTo>
                  <a:lnTo>
                    <a:pt x="3623" y="298"/>
                  </a:lnTo>
                  <a:lnTo>
                    <a:pt x="3617" y="300"/>
                  </a:lnTo>
                  <a:lnTo>
                    <a:pt x="3613" y="300"/>
                  </a:lnTo>
                  <a:lnTo>
                    <a:pt x="3608" y="300"/>
                  </a:lnTo>
                  <a:lnTo>
                    <a:pt x="3604" y="298"/>
                  </a:lnTo>
                  <a:lnTo>
                    <a:pt x="3600" y="293"/>
                  </a:lnTo>
                  <a:lnTo>
                    <a:pt x="3597" y="298"/>
                  </a:lnTo>
                  <a:lnTo>
                    <a:pt x="3593" y="300"/>
                  </a:lnTo>
                  <a:lnTo>
                    <a:pt x="3588" y="300"/>
                  </a:lnTo>
                  <a:lnTo>
                    <a:pt x="3582" y="300"/>
                  </a:lnTo>
                  <a:lnTo>
                    <a:pt x="3578" y="298"/>
                  </a:lnTo>
                  <a:lnTo>
                    <a:pt x="3575" y="300"/>
                  </a:lnTo>
                  <a:lnTo>
                    <a:pt x="3569" y="300"/>
                  </a:lnTo>
                  <a:lnTo>
                    <a:pt x="3566" y="300"/>
                  </a:lnTo>
                  <a:lnTo>
                    <a:pt x="3560" y="298"/>
                  </a:lnTo>
                  <a:lnTo>
                    <a:pt x="3556" y="293"/>
                  </a:lnTo>
                  <a:lnTo>
                    <a:pt x="3555" y="298"/>
                  </a:lnTo>
                  <a:lnTo>
                    <a:pt x="3549" y="300"/>
                  </a:lnTo>
                  <a:lnTo>
                    <a:pt x="3545" y="300"/>
                  </a:lnTo>
                  <a:lnTo>
                    <a:pt x="3540" y="300"/>
                  </a:lnTo>
                  <a:lnTo>
                    <a:pt x="3536" y="298"/>
                  </a:lnTo>
                  <a:lnTo>
                    <a:pt x="3533" y="300"/>
                  </a:lnTo>
                  <a:lnTo>
                    <a:pt x="3527" y="300"/>
                  </a:lnTo>
                  <a:lnTo>
                    <a:pt x="3522" y="300"/>
                  </a:lnTo>
                  <a:lnTo>
                    <a:pt x="3518" y="298"/>
                  </a:lnTo>
                  <a:lnTo>
                    <a:pt x="3514" y="293"/>
                  </a:lnTo>
                  <a:lnTo>
                    <a:pt x="3512" y="298"/>
                  </a:lnTo>
                  <a:lnTo>
                    <a:pt x="3507" y="300"/>
                  </a:lnTo>
                  <a:lnTo>
                    <a:pt x="3501" y="300"/>
                  </a:lnTo>
                  <a:lnTo>
                    <a:pt x="3498" y="300"/>
                  </a:lnTo>
                  <a:lnTo>
                    <a:pt x="3492" y="296"/>
                  </a:lnTo>
                  <a:lnTo>
                    <a:pt x="3488" y="300"/>
                  </a:lnTo>
                  <a:lnTo>
                    <a:pt x="3483" y="300"/>
                  </a:lnTo>
                  <a:lnTo>
                    <a:pt x="3477" y="300"/>
                  </a:lnTo>
                  <a:lnTo>
                    <a:pt x="3474" y="298"/>
                  </a:lnTo>
                  <a:lnTo>
                    <a:pt x="3470" y="293"/>
                  </a:lnTo>
                  <a:lnTo>
                    <a:pt x="3466" y="298"/>
                  </a:lnTo>
                  <a:lnTo>
                    <a:pt x="3463" y="300"/>
                  </a:lnTo>
                  <a:lnTo>
                    <a:pt x="3457" y="300"/>
                  </a:lnTo>
                  <a:lnTo>
                    <a:pt x="3454" y="300"/>
                  </a:lnTo>
                  <a:lnTo>
                    <a:pt x="3450" y="298"/>
                  </a:lnTo>
                  <a:lnTo>
                    <a:pt x="3444" y="300"/>
                  </a:lnTo>
                  <a:lnTo>
                    <a:pt x="3441" y="300"/>
                  </a:lnTo>
                  <a:lnTo>
                    <a:pt x="3435" y="300"/>
                  </a:lnTo>
                  <a:lnTo>
                    <a:pt x="3432" y="298"/>
                  </a:lnTo>
                  <a:lnTo>
                    <a:pt x="3428" y="293"/>
                  </a:lnTo>
                  <a:lnTo>
                    <a:pt x="3424" y="298"/>
                  </a:lnTo>
                  <a:lnTo>
                    <a:pt x="3420" y="300"/>
                  </a:lnTo>
                  <a:lnTo>
                    <a:pt x="3415" y="300"/>
                  </a:lnTo>
                  <a:lnTo>
                    <a:pt x="3409" y="300"/>
                  </a:lnTo>
                  <a:lnTo>
                    <a:pt x="3406" y="298"/>
                  </a:lnTo>
                  <a:lnTo>
                    <a:pt x="3402" y="300"/>
                  </a:lnTo>
                  <a:lnTo>
                    <a:pt x="3398" y="300"/>
                  </a:lnTo>
                  <a:lnTo>
                    <a:pt x="3393" y="300"/>
                  </a:lnTo>
                  <a:lnTo>
                    <a:pt x="3387" y="298"/>
                  </a:lnTo>
                  <a:lnTo>
                    <a:pt x="3386" y="293"/>
                  </a:lnTo>
                  <a:lnTo>
                    <a:pt x="3382" y="298"/>
                  </a:lnTo>
                  <a:lnTo>
                    <a:pt x="3378" y="300"/>
                  </a:lnTo>
                  <a:lnTo>
                    <a:pt x="3373" y="300"/>
                  </a:lnTo>
                  <a:lnTo>
                    <a:pt x="3367" y="300"/>
                  </a:lnTo>
                  <a:lnTo>
                    <a:pt x="3364" y="298"/>
                  </a:lnTo>
                  <a:lnTo>
                    <a:pt x="3360" y="300"/>
                  </a:lnTo>
                  <a:lnTo>
                    <a:pt x="3354" y="300"/>
                  </a:lnTo>
                  <a:lnTo>
                    <a:pt x="3349" y="300"/>
                  </a:lnTo>
                  <a:lnTo>
                    <a:pt x="3345" y="298"/>
                  </a:lnTo>
                  <a:lnTo>
                    <a:pt x="3341" y="293"/>
                  </a:lnTo>
                  <a:lnTo>
                    <a:pt x="3340" y="298"/>
                  </a:lnTo>
                  <a:lnTo>
                    <a:pt x="3334" y="300"/>
                  </a:lnTo>
                  <a:lnTo>
                    <a:pt x="3330" y="300"/>
                  </a:lnTo>
                  <a:lnTo>
                    <a:pt x="3325" y="300"/>
                  </a:lnTo>
                  <a:lnTo>
                    <a:pt x="3321" y="298"/>
                  </a:lnTo>
                  <a:lnTo>
                    <a:pt x="3318" y="300"/>
                  </a:lnTo>
                  <a:lnTo>
                    <a:pt x="3312" y="300"/>
                  </a:lnTo>
                  <a:lnTo>
                    <a:pt x="3307" y="300"/>
                  </a:lnTo>
                  <a:lnTo>
                    <a:pt x="3303" y="298"/>
                  </a:lnTo>
                  <a:lnTo>
                    <a:pt x="3299" y="293"/>
                  </a:lnTo>
                  <a:lnTo>
                    <a:pt x="3296" y="298"/>
                  </a:lnTo>
                  <a:lnTo>
                    <a:pt x="3292" y="300"/>
                  </a:lnTo>
                  <a:lnTo>
                    <a:pt x="3286" y="300"/>
                  </a:lnTo>
                  <a:lnTo>
                    <a:pt x="3283" y="300"/>
                  </a:lnTo>
                  <a:lnTo>
                    <a:pt x="3277" y="298"/>
                  </a:lnTo>
                  <a:lnTo>
                    <a:pt x="3274" y="300"/>
                  </a:lnTo>
                  <a:lnTo>
                    <a:pt x="3270" y="300"/>
                  </a:lnTo>
                  <a:lnTo>
                    <a:pt x="3264" y="300"/>
                  </a:lnTo>
                  <a:lnTo>
                    <a:pt x="3259" y="298"/>
                  </a:lnTo>
                  <a:lnTo>
                    <a:pt x="3257" y="293"/>
                  </a:lnTo>
                  <a:lnTo>
                    <a:pt x="3253" y="298"/>
                  </a:lnTo>
                  <a:lnTo>
                    <a:pt x="3250" y="300"/>
                  </a:lnTo>
                  <a:lnTo>
                    <a:pt x="3244" y="300"/>
                  </a:lnTo>
                  <a:lnTo>
                    <a:pt x="3239" y="300"/>
                  </a:lnTo>
                  <a:lnTo>
                    <a:pt x="3235" y="298"/>
                  </a:lnTo>
                  <a:lnTo>
                    <a:pt x="3231" y="300"/>
                  </a:lnTo>
                  <a:lnTo>
                    <a:pt x="3226" y="300"/>
                  </a:lnTo>
                  <a:lnTo>
                    <a:pt x="3220" y="300"/>
                  </a:lnTo>
                  <a:lnTo>
                    <a:pt x="3217" y="298"/>
                  </a:lnTo>
                  <a:lnTo>
                    <a:pt x="3213" y="293"/>
                  </a:lnTo>
                  <a:lnTo>
                    <a:pt x="3211" y="298"/>
                  </a:lnTo>
                  <a:lnTo>
                    <a:pt x="3206" y="300"/>
                  </a:lnTo>
                  <a:lnTo>
                    <a:pt x="3200" y="300"/>
                  </a:lnTo>
                  <a:lnTo>
                    <a:pt x="3196" y="300"/>
                  </a:lnTo>
                  <a:lnTo>
                    <a:pt x="3193" y="298"/>
                  </a:lnTo>
                  <a:lnTo>
                    <a:pt x="3187" y="300"/>
                  </a:lnTo>
                  <a:lnTo>
                    <a:pt x="3184" y="300"/>
                  </a:lnTo>
                  <a:lnTo>
                    <a:pt x="3178" y="300"/>
                  </a:lnTo>
                  <a:lnTo>
                    <a:pt x="3174" y="298"/>
                  </a:lnTo>
                  <a:lnTo>
                    <a:pt x="3171" y="293"/>
                  </a:lnTo>
                  <a:lnTo>
                    <a:pt x="3167" y="298"/>
                  </a:lnTo>
                  <a:lnTo>
                    <a:pt x="3163" y="300"/>
                  </a:lnTo>
                  <a:lnTo>
                    <a:pt x="3158" y="300"/>
                  </a:lnTo>
                  <a:lnTo>
                    <a:pt x="3154" y="300"/>
                  </a:lnTo>
                  <a:lnTo>
                    <a:pt x="3150" y="298"/>
                  </a:lnTo>
                  <a:lnTo>
                    <a:pt x="3147" y="302"/>
                  </a:lnTo>
                  <a:lnTo>
                    <a:pt x="3141" y="302"/>
                  </a:lnTo>
                  <a:lnTo>
                    <a:pt x="3138" y="302"/>
                  </a:lnTo>
                  <a:lnTo>
                    <a:pt x="3132" y="298"/>
                  </a:lnTo>
                  <a:lnTo>
                    <a:pt x="3130" y="295"/>
                  </a:lnTo>
                  <a:lnTo>
                    <a:pt x="3127" y="298"/>
                  </a:lnTo>
                  <a:lnTo>
                    <a:pt x="3123" y="302"/>
                  </a:lnTo>
                  <a:lnTo>
                    <a:pt x="3117" y="302"/>
                  </a:lnTo>
                  <a:lnTo>
                    <a:pt x="3112" y="302"/>
                  </a:lnTo>
                  <a:lnTo>
                    <a:pt x="3106" y="298"/>
                  </a:lnTo>
                  <a:lnTo>
                    <a:pt x="3105" y="300"/>
                  </a:lnTo>
                  <a:lnTo>
                    <a:pt x="3101" y="300"/>
                  </a:lnTo>
                  <a:lnTo>
                    <a:pt x="3099" y="300"/>
                  </a:lnTo>
                  <a:lnTo>
                    <a:pt x="3101" y="304"/>
                  </a:lnTo>
                  <a:lnTo>
                    <a:pt x="3103" y="309"/>
                  </a:lnTo>
                  <a:lnTo>
                    <a:pt x="3103" y="311"/>
                  </a:lnTo>
                  <a:lnTo>
                    <a:pt x="3108" y="313"/>
                  </a:lnTo>
                  <a:lnTo>
                    <a:pt x="3112" y="317"/>
                  </a:lnTo>
                  <a:lnTo>
                    <a:pt x="3116" y="317"/>
                  </a:lnTo>
                  <a:lnTo>
                    <a:pt x="3116" y="315"/>
                  </a:lnTo>
                  <a:lnTo>
                    <a:pt x="3117" y="309"/>
                  </a:lnTo>
                  <a:lnTo>
                    <a:pt x="3119" y="304"/>
                  </a:lnTo>
                  <a:lnTo>
                    <a:pt x="3125" y="302"/>
                  </a:lnTo>
                  <a:lnTo>
                    <a:pt x="3130" y="300"/>
                  </a:lnTo>
                  <a:lnTo>
                    <a:pt x="3136" y="302"/>
                  </a:lnTo>
                  <a:lnTo>
                    <a:pt x="3141" y="304"/>
                  </a:lnTo>
                  <a:lnTo>
                    <a:pt x="3145" y="309"/>
                  </a:lnTo>
                  <a:lnTo>
                    <a:pt x="3145" y="315"/>
                  </a:lnTo>
                  <a:lnTo>
                    <a:pt x="3145" y="317"/>
                  </a:lnTo>
                  <a:lnTo>
                    <a:pt x="3150" y="318"/>
                  </a:lnTo>
                  <a:lnTo>
                    <a:pt x="3154" y="320"/>
                  </a:lnTo>
                  <a:lnTo>
                    <a:pt x="3158" y="326"/>
                  </a:lnTo>
                  <a:lnTo>
                    <a:pt x="3158" y="331"/>
                  </a:lnTo>
                  <a:lnTo>
                    <a:pt x="3158" y="337"/>
                  </a:lnTo>
                  <a:lnTo>
                    <a:pt x="3154" y="340"/>
                  </a:lnTo>
                  <a:lnTo>
                    <a:pt x="3149" y="344"/>
                  </a:lnTo>
                  <a:lnTo>
                    <a:pt x="3143" y="346"/>
                  </a:lnTo>
                  <a:lnTo>
                    <a:pt x="3138" y="344"/>
                  </a:lnTo>
                  <a:lnTo>
                    <a:pt x="3134" y="342"/>
                  </a:lnTo>
                  <a:lnTo>
                    <a:pt x="3130" y="339"/>
                  </a:lnTo>
                  <a:lnTo>
                    <a:pt x="3127" y="342"/>
                  </a:lnTo>
                  <a:lnTo>
                    <a:pt x="3123" y="344"/>
                  </a:lnTo>
                  <a:lnTo>
                    <a:pt x="3117" y="346"/>
                  </a:lnTo>
                  <a:lnTo>
                    <a:pt x="3114" y="344"/>
                  </a:lnTo>
                  <a:lnTo>
                    <a:pt x="3110" y="342"/>
                  </a:lnTo>
                  <a:lnTo>
                    <a:pt x="3106" y="339"/>
                  </a:lnTo>
                  <a:lnTo>
                    <a:pt x="3101" y="340"/>
                  </a:lnTo>
                  <a:lnTo>
                    <a:pt x="3095" y="340"/>
                  </a:lnTo>
                  <a:lnTo>
                    <a:pt x="3092" y="337"/>
                  </a:lnTo>
                  <a:lnTo>
                    <a:pt x="3088" y="333"/>
                  </a:lnTo>
                  <a:lnTo>
                    <a:pt x="3084" y="337"/>
                  </a:lnTo>
                  <a:lnTo>
                    <a:pt x="3081" y="340"/>
                  </a:lnTo>
                  <a:lnTo>
                    <a:pt x="3075" y="340"/>
                  </a:lnTo>
                  <a:lnTo>
                    <a:pt x="3071" y="340"/>
                  </a:lnTo>
                  <a:lnTo>
                    <a:pt x="3068" y="339"/>
                  </a:lnTo>
                  <a:lnTo>
                    <a:pt x="3062" y="340"/>
                  </a:lnTo>
                  <a:lnTo>
                    <a:pt x="3057" y="342"/>
                  </a:lnTo>
                  <a:lnTo>
                    <a:pt x="3053" y="342"/>
                  </a:lnTo>
                  <a:lnTo>
                    <a:pt x="3048" y="339"/>
                  </a:lnTo>
                  <a:lnTo>
                    <a:pt x="3044" y="335"/>
                  </a:lnTo>
                  <a:lnTo>
                    <a:pt x="3042" y="339"/>
                  </a:lnTo>
                  <a:lnTo>
                    <a:pt x="3037" y="342"/>
                  </a:lnTo>
                  <a:lnTo>
                    <a:pt x="3033" y="342"/>
                  </a:lnTo>
                  <a:lnTo>
                    <a:pt x="3027" y="342"/>
                  </a:lnTo>
                  <a:lnTo>
                    <a:pt x="3024" y="339"/>
                  </a:lnTo>
                  <a:lnTo>
                    <a:pt x="3020" y="342"/>
                  </a:lnTo>
                  <a:lnTo>
                    <a:pt x="3015" y="342"/>
                  </a:lnTo>
                  <a:lnTo>
                    <a:pt x="3009" y="342"/>
                  </a:lnTo>
                  <a:lnTo>
                    <a:pt x="3005" y="339"/>
                  </a:lnTo>
                  <a:lnTo>
                    <a:pt x="3002" y="335"/>
                  </a:lnTo>
                  <a:lnTo>
                    <a:pt x="3000" y="339"/>
                  </a:lnTo>
                  <a:lnTo>
                    <a:pt x="2994" y="342"/>
                  </a:lnTo>
                  <a:lnTo>
                    <a:pt x="2989" y="342"/>
                  </a:lnTo>
                  <a:lnTo>
                    <a:pt x="2985" y="342"/>
                  </a:lnTo>
                  <a:lnTo>
                    <a:pt x="2981" y="339"/>
                  </a:lnTo>
                  <a:lnTo>
                    <a:pt x="2978" y="342"/>
                  </a:lnTo>
                  <a:lnTo>
                    <a:pt x="2972" y="342"/>
                  </a:lnTo>
                  <a:lnTo>
                    <a:pt x="2967" y="342"/>
                  </a:lnTo>
                  <a:lnTo>
                    <a:pt x="2963" y="339"/>
                  </a:lnTo>
                  <a:lnTo>
                    <a:pt x="2959" y="335"/>
                  </a:lnTo>
                  <a:lnTo>
                    <a:pt x="2958" y="339"/>
                  </a:lnTo>
                  <a:lnTo>
                    <a:pt x="2952" y="342"/>
                  </a:lnTo>
                  <a:lnTo>
                    <a:pt x="2947" y="342"/>
                  </a:lnTo>
                  <a:lnTo>
                    <a:pt x="2943" y="342"/>
                  </a:lnTo>
                  <a:lnTo>
                    <a:pt x="2939" y="340"/>
                  </a:lnTo>
                  <a:lnTo>
                    <a:pt x="2936" y="337"/>
                  </a:lnTo>
                  <a:lnTo>
                    <a:pt x="2934" y="339"/>
                  </a:lnTo>
                  <a:lnTo>
                    <a:pt x="2930" y="339"/>
                  </a:lnTo>
                  <a:lnTo>
                    <a:pt x="2925" y="337"/>
                  </a:lnTo>
                  <a:lnTo>
                    <a:pt x="2921" y="335"/>
                  </a:lnTo>
                  <a:lnTo>
                    <a:pt x="2917" y="331"/>
                  </a:lnTo>
                  <a:lnTo>
                    <a:pt x="2913" y="335"/>
                  </a:lnTo>
                  <a:lnTo>
                    <a:pt x="2910" y="337"/>
                  </a:lnTo>
                  <a:lnTo>
                    <a:pt x="2904" y="339"/>
                  </a:lnTo>
                  <a:lnTo>
                    <a:pt x="2901" y="337"/>
                  </a:lnTo>
                  <a:lnTo>
                    <a:pt x="2895" y="335"/>
                  </a:lnTo>
                  <a:lnTo>
                    <a:pt x="2891" y="340"/>
                  </a:lnTo>
                  <a:lnTo>
                    <a:pt x="2888" y="342"/>
                  </a:lnTo>
                  <a:lnTo>
                    <a:pt x="2882" y="344"/>
                  </a:lnTo>
                  <a:lnTo>
                    <a:pt x="2877" y="342"/>
                  </a:lnTo>
                  <a:lnTo>
                    <a:pt x="2873" y="340"/>
                  </a:lnTo>
                  <a:lnTo>
                    <a:pt x="2869" y="337"/>
                  </a:lnTo>
                  <a:lnTo>
                    <a:pt x="2866" y="340"/>
                  </a:lnTo>
                  <a:lnTo>
                    <a:pt x="2862" y="342"/>
                  </a:lnTo>
                  <a:lnTo>
                    <a:pt x="2857" y="344"/>
                  </a:lnTo>
                  <a:lnTo>
                    <a:pt x="2853" y="344"/>
                  </a:lnTo>
                  <a:lnTo>
                    <a:pt x="2849" y="342"/>
                  </a:lnTo>
                  <a:lnTo>
                    <a:pt x="2847" y="344"/>
                  </a:lnTo>
                  <a:lnTo>
                    <a:pt x="2844" y="344"/>
                  </a:lnTo>
                  <a:lnTo>
                    <a:pt x="2838" y="342"/>
                  </a:lnTo>
                  <a:lnTo>
                    <a:pt x="2835" y="340"/>
                  </a:lnTo>
                  <a:lnTo>
                    <a:pt x="2831" y="337"/>
                  </a:lnTo>
                  <a:lnTo>
                    <a:pt x="2827" y="340"/>
                  </a:lnTo>
                  <a:lnTo>
                    <a:pt x="2823" y="342"/>
                  </a:lnTo>
                  <a:lnTo>
                    <a:pt x="2818" y="344"/>
                  </a:lnTo>
                  <a:lnTo>
                    <a:pt x="2812" y="342"/>
                  </a:lnTo>
                  <a:lnTo>
                    <a:pt x="2809" y="340"/>
                  </a:lnTo>
                  <a:lnTo>
                    <a:pt x="2805" y="342"/>
                  </a:lnTo>
                  <a:lnTo>
                    <a:pt x="2800" y="344"/>
                  </a:lnTo>
                  <a:lnTo>
                    <a:pt x="2794" y="342"/>
                  </a:lnTo>
                  <a:lnTo>
                    <a:pt x="2790" y="340"/>
                  </a:lnTo>
                  <a:lnTo>
                    <a:pt x="2787" y="337"/>
                  </a:lnTo>
                  <a:lnTo>
                    <a:pt x="2785" y="340"/>
                  </a:lnTo>
                  <a:lnTo>
                    <a:pt x="2779" y="342"/>
                  </a:lnTo>
                  <a:lnTo>
                    <a:pt x="2776" y="344"/>
                  </a:lnTo>
                  <a:lnTo>
                    <a:pt x="2770" y="342"/>
                  </a:lnTo>
                  <a:lnTo>
                    <a:pt x="2767" y="340"/>
                  </a:lnTo>
                  <a:lnTo>
                    <a:pt x="2763" y="342"/>
                  </a:lnTo>
                  <a:lnTo>
                    <a:pt x="2757" y="344"/>
                  </a:lnTo>
                  <a:lnTo>
                    <a:pt x="2752" y="342"/>
                  </a:lnTo>
                  <a:lnTo>
                    <a:pt x="2748" y="340"/>
                  </a:lnTo>
                  <a:lnTo>
                    <a:pt x="2744" y="337"/>
                  </a:lnTo>
                  <a:lnTo>
                    <a:pt x="2741" y="340"/>
                  </a:lnTo>
                  <a:lnTo>
                    <a:pt x="2737" y="342"/>
                  </a:lnTo>
                  <a:lnTo>
                    <a:pt x="2732" y="344"/>
                  </a:lnTo>
                  <a:lnTo>
                    <a:pt x="2728" y="342"/>
                  </a:lnTo>
                  <a:lnTo>
                    <a:pt x="2724" y="340"/>
                  </a:lnTo>
                  <a:lnTo>
                    <a:pt x="2719" y="342"/>
                  </a:lnTo>
                  <a:lnTo>
                    <a:pt x="2715" y="344"/>
                  </a:lnTo>
                  <a:lnTo>
                    <a:pt x="2710" y="342"/>
                  </a:lnTo>
                  <a:lnTo>
                    <a:pt x="2704" y="340"/>
                  </a:lnTo>
                  <a:lnTo>
                    <a:pt x="2702" y="337"/>
                  </a:lnTo>
                  <a:lnTo>
                    <a:pt x="2699" y="340"/>
                  </a:lnTo>
                  <a:lnTo>
                    <a:pt x="2695" y="342"/>
                  </a:lnTo>
                  <a:lnTo>
                    <a:pt x="2689" y="344"/>
                  </a:lnTo>
                  <a:lnTo>
                    <a:pt x="2686" y="342"/>
                  </a:lnTo>
                  <a:lnTo>
                    <a:pt x="2680" y="340"/>
                  </a:lnTo>
                  <a:lnTo>
                    <a:pt x="2677" y="342"/>
                  </a:lnTo>
                  <a:lnTo>
                    <a:pt x="2673" y="344"/>
                  </a:lnTo>
                  <a:lnTo>
                    <a:pt x="2667" y="342"/>
                  </a:lnTo>
                  <a:lnTo>
                    <a:pt x="2662" y="340"/>
                  </a:lnTo>
                  <a:lnTo>
                    <a:pt x="2660" y="337"/>
                  </a:lnTo>
                  <a:lnTo>
                    <a:pt x="2656" y="340"/>
                  </a:lnTo>
                  <a:lnTo>
                    <a:pt x="2653" y="342"/>
                  </a:lnTo>
                  <a:lnTo>
                    <a:pt x="2647" y="344"/>
                  </a:lnTo>
                  <a:lnTo>
                    <a:pt x="2642" y="342"/>
                  </a:lnTo>
                  <a:lnTo>
                    <a:pt x="2638" y="340"/>
                  </a:lnTo>
                  <a:lnTo>
                    <a:pt x="2634" y="342"/>
                  </a:lnTo>
                  <a:lnTo>
                    <a:pt x="2629" y="344"/>
                  </a:lnTo>
                  <a:lnTo>
                    <a:pt x="2623" y="342"/>
                  </a:lnTo>
                  <a:lnTo>
                    <a:pt x="2620" y="340"/>
                  </a:lnTo>
                  <a:lnTo>
                    <a:pt x="2616" y="337"/>
                  </a:lnTo>
                  <a:lnTo>
                    <a:pt x="2612" y="340"/>
                  </a:lnTo>
                  <a:lnTo>
                    <a:pt x="2609" y="342"/>
                  </a:lnTo>
                  <a:lnTo>
                    <a:pt x="2603" y="344"/>
                  </a:lnTo>
                  <a:lnTo>
                    <a:pt x="2599" y="342"/>
                  </a:lnTo>
                  <a:lnTo>
                    <a:pt x="2594" y="340"/>
                  </a:lnTo>
                  <a:lnTo>
                    <a:pt x="2590" y="342"/>
                  </a:lnTo>
                  <a:lnTo>
                    <a:pt x="2587" y="344"/>
                  </a:lnTo>
                  <a:lnTo>
                    <a:pt x="2581" y="342"/>
                  </a:lnTo>
                  <a:lnTo>
                    <a:pt x="2577" y="340"/>
                  </a:lnTo>
                  <a:lnTo>
                    <a:pt x="2574" y="337"/>
                  </a:lnTo>
                  <a:lnTo>
                    <a:pt x="2570" y="340"/>
                  </a:lnTo>
                  <a:lnTo>
                    <a:pt x="2566" y="342"/>
                  </a:lnTo>
                  <a:lnTo>
                    <a:pt x="2561" y="344"/>
                  </a:lnTo>
                  <a:lnTo>
                    <a:pt x="2555" y="342"/>
                  </a:lnTo>
                  <a:lnTo>
                    <a:pt x="2552" y="340"/>
                  </a:lnTo>
                  <a:lnTo>
                    <a:pt x="2548" y="342"/>
                  </a:lnTo>
                  <a:lnTo>
                    <a:pt x="2542" y="344"/>
                  </a:lnTo>
                  <a:lnTo>
                    <a:pt x="2539" y="342"/>
                  </a:lnTo>
                  <a:lnTo>
                    <a:pt x="2533" y="340"/>
                  </a:lnTo>
                  <a:lnTo>
                    <a:pt x="2531" y="337"/>
                  </a:lnTo>
                  <a:lnTo>
                    <a:pt x="2528" y="340"/>
                  </a:lnTo>
                  <a:lnTo>
                    <a:pt x="2524" y="342"/>
                  </a:lnTo>
                  <a:lnTo>
                    <a:pt x="2519" y="344"/>
                  </a:lnTo>
                  <a:lnTo>
                    <a:pt x="2513" y="342"/>
                  </a:lnTo>
                  <a:lnTo>
                    <a:pt x="2509" y="340"/>
                  </a:lnTo>
                  <a:lnTo>
                    <a:pt x="2506" y="342"/>
                  </a:lnTo>
                  <a:lnTo>
                    <a:pt x="2500" y="344"/>
                  </a:lnTo>
                  <a:lnTo>
                    <a:pt x="2495" y="342"/>
                  </a:lnTo>
                  <a:lnTo>
                    <a:pt x="2491" y="340"/>
                  </a:lnTo>
                  <a:lnTo>
                    <a:pt x="2487" y="337"/>
                  </a:lnTo>
                  <a:lnTo>
                    <a:pt x="2485" y="340"/>
                  </a:lnTo>
                  <a:lnTo>
                    <a:pt x="2480" y="342"/>
                  </a:lnTo>
                  <a:lnTo>
                    <a:pt x="2474" y="344"/>
                  </a:lnTo>
                  <a:lnTo>
                    <a:pt x="2471" y="342"/>
                  </a:lnTo>
                  <a:lnTo>
                    <a:pt x="2467" y="340"/>
                  </a:lnTo>
                  <a:lnTo>
                    <a:pt x="2463" y="342"/>
                  </a:lnTo>
                  <a:lnTo>
                    <a:pt x="2458" y="344"/>
                  </a:lnTo>
                  <a:lnTo>
                    <a:pt x="2452" y="342"/>
                  </a:lnTo>
                  <a:lnTo>
                    <a:pt x="2449" y="340"/>
                  </a:lnTo>
                  <a:lnTo>
                    <a:pt x="2445" y="337"/>
                  </a:lnTo>
                  <a:lnTo>
                    <a:pt x="2441" y="340"/>
                  </a:lnTo>
                  <a:lnTo>
                    <a:pt x="2438" y="342"/>
                  </a:lnTo>
                  <a:lnTo>
                    <a:pt x="2432" y="344"/>
                  </a:lnTo>
                  <a:lnTo>
                    <a:pt x="2429" y="342"/>
                  </a:lnTo>
                  <a:lnTo>
                    <a:pt x="2423" y="340"/>
                  </a:lnTo>
                  <a:lnTo>
                    <a:pt x="2419" y="342"/>
                  </a:lnTo>
                  <a:lnTo>
                    <a:pt x="2414" y="344"/>
                  </a:lnTo>
                  <a:lnTo>
                    <a:pt x="2410" y="342"/>
                  </a:lnTo>
                  <a:lnTo>
                    <a:pt x="2405" y="340"/>
                  </a:lnTo>
                  <a:lnTo>
                    <a:pt x="2403" y="337"/>
                  </a:lnTo>
                  <a:lnTo>
                    <a:pt x="2399" y="340"/>
                  </a:lnTo>
                  <a:lnTo>
                    <a:pt x="2394" y="342"/>
                  </a:lnTo>
                  <a:lnTo>
                    <a:pt x="2390" y="344"/>
                  </a:lnTo>
                  <a:lnTo>
                    <a:pt x="2384" y="342"/>
                  </a:lnTo>
                  <a:lnTo>
                    <a:pt x="2381" y="340"/>
                  </a:lnTo>
                  <a:lnTo>
                    <a:pt x="2377" y="342"/>
                  </a:lnTo>
                  <a:lnTo>
                    <a:pt x="2372" y="344"/>
                  </a:lnTo>
                  <a:lnTo>
                    <a:pt x="2366" y="342"/>
                  </a:lnTo>
                  <a:lnTo>
                    <a:pt x="2362" y="340"/>
                  </a:lnTo>
                  <a:lnTo>
                    <a:pt x="2359" y="337"/>
                  </a:lnTo>
                  <a:lnTo>
                    <a:pt x="2355" y="340"/>
                  </a:lnTo>
                  <a:lnTo>
                    <a:pt x="2351" y="342"/>
                  </a:lnTo>
                  <a:lnTo>
                    <a:pt x="2346" y="344"/>
                  </a:lnTo>
                  <a:lnTo>
                    <a:pt x="2342" y="342"/>
                  </a:lnTo>
                  <a:lnTo>
                    <a:pt x="2339" y="340"/>
                  </a:lnTo>
                  <a:lnTo>
                    <a:pt x="2333" y="342"/>
                  </a:lnTo>
                  <a:lnTo>
                    <a:pt x="2329" y="344"/>
                  </a:lnTo>
                  <a:lnTo>
                    <a:pt x="2324" y="342"/>
                  </a:lnTo>
                  <a:lnTo>
                    <a:pt x="2320" y="340"/>
                  </a:lnTo>
                  <a:lnTo>
                    <a:pt x="2316" y="337"/>
                  </a:lnTo>
                  <a:lnTo>
                    <a:pt x="2313" y="340"/>
                  </a:lnTo>
                  <a:lnTo>
                    <a:pt x="2309" y="342"/>
                  </a:lnTo>
                  <a:lnTo>
                    <a:pt x="2304" y="344"/>
                  </a:lnTo>
                  <a:lnTo>
                    <a:pt x="2298" y="342"/>
                  </a:lnTo>
                  <a:lnTo>
                    <a:pt x="2294" y="340"/>
                  </a:lnTo>
                  <a:lnTo>
                    <a:pt x="2291" y="342"/>
                  </a:lnTo>
                  <a:lnTo>
                    <a:pt x="2285" y="344"/>
                  </a:lnTo>
                  <a:lnTo>
                    <a:pt x="2280" y="342"/>
                  </a:lnTo>
                  <a:lnTo>
                    <a:pt x="2276" y="340"/>
                  </a:lnTo>
                  <a:lnTo>
                    <a:pt x="2272" y="337"/>
                  </a:lnTo>
                  <a:lnTo>
                    <a:pt x="2269" y="340"/>
                  </a:lnTo>
                  <a:lnTo>
                    <a:pt x="2265" y="342"/>
                  </a:lnTo>
                  <a:lnTo>
                    <a:pt x="2260" y="344"/>
                  </a:lnTo>
                  <a:lnTo>
                    <a:pt x="2256" y="342"/>
                  </a:lnTo>
                  <a:lnTo>
                    <a:pt x="2250" y="340"/>
                  </a:lnTo>
                  <a:lnTo>
                    <a:pt x="2247" y="342"/>
                  </a:lnTo>
                  <a:lnTo>
                    <a:pt x="2241" y="344"/>
                  </a:lnTo>
                  <a:lnTo>
                    <a:pt x="2238" y="342"/>
                  </a:lnTo>
                  <a:lnTo>
                    <a:pt x="2232" y="340"/>
                  </a:lnTo>
                  <a:lnTo>
                    <a:pt x="2230" y="337"/>
                  </a:lnTo>
                  <a:lnTo>
                    <a:pt x="2226" y="340"/>
                  </a:lnTo>
                  <a:lnTo>
                    <a:pt x="2223" y="342"/>
                  </a:lnTo>
                  <a:lnTo>
                    <a:pt x="2217" y="344"/>
                  </a:lnTo>
                  <a:lnTo>
                    <a:pt x="2212" y="342"/>
                  </a:lnTo>
                  <a:lnTo>
                    <a:pt x="2208" y="340"/>
                  </a:lnTo>
                  <a:lnTo>
                    <a:pt x="2204" y="342"/>
                  </a:lnTo>
                  <a:lnTo>
                    <a:pt x="2199" y="344"/>
                  </a:lnTo>
                  <a:lnTo>
                    <a:pt x="2195" y="342"/>
                  </a:lnTo>
                  <a:lnTo>
                    <a:pt x="2190" y="340"/>
                  </a:lnTo>
                  <a:lnTo>
                    <a:pt x="2186" y="337"/>
                  </a:lnTo>
                  <a:lnTo>
                    <a:pt x="2184" y="340"/>
                  </a:lnTo>
                  <a:lnTo>
                    <a:pt x="2179" y="342"/>
                  </a:lnTo>
                  <a:lnTo>
                    <a:pt x="2175" y="344"/>
                  </a:lnTo>
                  <a:lnTo>
                    <a:pt x="2170" y="342"/>
                  </a:lnTo>
                  <a:lnTo>
                    <a:pt x="2166" y="340"/>
                  </a:lnTo>
                  <a:lnTo>
                    <a:pt x="2162" y="342"/>
                  </a:lnTo>
                  <a:lnTo>
                    <a:pt x="2157" y="344"/>
                  </a:lnTo>
                  <a:lnTo>
                    <a:pt x="2151" y="342"/>
                  </a:lnTo>
                  <a:lnTo>
                    <a:pt x="2147" y="340"/>
                  </a:lnTo>
                  <a:lnTo>
                    <a:pt x="2144" y="337"/>
                  </a:lnTo>
                  <a:lnTo>
                    <a:pt x="2140" y="340"/>
                  </a:lnTo>
                  <a:lnTo>
                    <a:pt x="2136" y="342"/>
                  </a:lnTo>
                  <a:lnTo>
                    <a:pt x="2131" y="344"/>
                  </a:lnTo>
                  <a:lnTo>
                    <a:pt x="2127" y="342"/>
                  </a:lnTo>
                  <a:lnTo>
                    <a:pt x="2124" y="340"/>
                  </a:lnTo>
                  <a:lnTo>
                    <a:pt x="2118" y="342"/>
                  </a:lnTo>
                  <a:lnTo>
                    <a:pt x="2114" y="344"/>
                  </a:lnTo>
                  <a:lnTo>
                    <a:pt x="2109" y="342"/>
                  </a:lnTo>
                  <a:lnTo>
                    <a:pt x="2105" y="340"/>
                  </a:lnTo>
                  <a:lnTo>
                    <a:pt x="2102" y="337"/>
                  </a:lnTo>
                  <a:lnTo>
                    <a:pt x="2098" y="340"/>
                  </a:lnTo>
                  <a:lnTo>
                    <a:pt x="2094" y="342"/>
                  </a:lnTo>
                  <a:lnTo>
                    <a:pt x="2089" y="344"/>
                  </a:lnTo>
                  <a:lnTo>
                    <a:pt x="2083" y="342"/>
                  </a:lnTo>
                  <a:lnTo>
                    <a:pt x="2080" y="340"/>
                  </a:lnTo>
                  <a:lnTo>
                    <a:pt x="2076" y="342"/>
                  </a:lnTo>
                  <a:lnTo>
                    <a:pt x="2070" y="344"/>
                  </a:lnTo>
                  <a:lnTo>
                    <a:pt x="2065" y="342"/>
                  </a:lnTo>
                  <a:lnTo>
                    <a:pt x="2061" y="340"/>
                  </a:lnTo>
                  <a:lnTo>
                    <a:pt x="2057" y="337"/>
                  </a:lnTo>
                  <a:lnTo>
                    <a:pt x="2056" y="340"/>
                  </a:lnTo>
                  <a:lnTo>
                    <a:pt x="2050" y="342"/>
                  </a:lnTo>
                  <a:lnTo>
                    <a:pt x="2046" y="344"/>
                  </a:lnTo>
                  <a:lnTo>
                    <a:pt x="2039" y="342"/>
                  </a:lnTo>
                  <a:lnTo>
                    <a:pt x="2035" y="340"/>
                  </a:lnTo>
                  <a:lnTo>
                    <a:pt x="2032" y="335"/>
                  </a:lnTo>
                  <a:lnTo>
                    <a:pt x="2030" y="329"/>
                  </a:lnTo>
                  <a:lnTo>
                    <a:pt x="2032" y="324"/>
                  </a:lnTo>
                  <a:lnTo>
                    <a:pt x="2034" y="318"/>
                  </a:lnTo>
                  <a:lnTo>
                    <a:pt x="2039" y="317"/>
                  </a:lnTo>
                  <a:lnTo>
                    <a:pt x="2043" y="315"/>
                  </a:lnTo>
                  <a:lnTo>
                    <a:pt x="2043" y="313"/>
                  </a:lnTo>
                  <a:lnTo>
                    <a:pt x="2045" y="309"/>
                  </a:lnTo>
                  <a:lnTo>
                    <a:pt x="2046" y="306"/>
                  </a:lnTo>
                  <a:lnTo>
                    <a:pt x="2048" y="302"/>
                  </a:lnTo>
                  <a:lnTo>
                    <a:pt x="2046" y="302"/>
                  </a:lnTo>
                  <a:lnTo>
                    <a:pt x="2039" y="302"/>
                  </a:lnTo>
                  <a:lnTo>
                    <a:pt x="2035" y="298"/>
                  </a:lnTo>
                  <a:lnTo>
                    <a:pt x="2032" y="293"/>
                  </a:lnTo>
                  <a:lnTo>
                    <a:pt x="2030" y="287"/>
                  </a:lnTo>
                  <a:lnTo>
                    <a:pt x="2032" y="282"/>
                  </a:lnTo>
                  <a:lnTo>
                    <a:pt x="2034" y="278"/>
                  </a:lnTo>
                  <a:lnTo>
                    <a:pt x="2039" y="274"/>
                  </a:lnTo>
                  <a:lnTo>
                    <a:pt x="2043" y="272"/>
                  </a:lnTo>
                  <a:lnTo>
                    <a:pt x="2043" y="272"/>
                  </a:lnTo>
                  <a:lnTo>
                    <a:pt x="2045" y="267"/>
                  </a:lnTo>
                  <a:lnTo>
                    <a:pt x="2048" y="261"/>
                  </a:lnTo>
                  <a:lnTo>
                    <a:pt x="2052" y="258"/>
                  </a:lnTo>
                  <a:lnTo>
                    <a:pt x="2057" y="258"/>
                  </a:lnTo>
                  <a:lnTo>
                    <a:pt x="2065" y="258"/>
                  </a:lnTo>
                  <a:lnTo>
                    <a:pt x="2069" y="261"/>
                  </a:lnTo>
                  <a:lnTo>
                    <a:pt x="2072" y="267"/>
                  </a:lnTo>
                  <a:lnTo>
                    <a:pt x="2074" y="272"/>
                  </a:lnTo>
                  <a:lnTo>
                    <a:pt x="2074" y="272"/>
                  </a:lnTo>
                  <a:lnTo>
                    <a:pt x="2076" y="274"/>
                  </a:lnTo>
                  <a:lnTo>
                    <a:pt x="2080" y="276"/>
                  </a:lnTo>
                  <a:lnTo>
                    <a:pt x="2083" y="274"/>
                  </a:lnTo>
                  <a:lnTo>
                    <a:pt x="2087" y="272"/>
                  </a:lnTo>
                  <a:lnTo>
                    <a:pt x="2087" y="272"/>
                  </a:lnTo>
                  <a:lnTo>
                    <a:pt x="2089" y="267"/>
                  </a:lnTo>
                  <a:lnTo>
                    <a:pt x="2091" y="261"/>
                  </a:lnTo>
                  <a:lnTo>
                    <a:pt x="2096" y="258"/>
                  </a:lnTo>
                  <a:lnTo>
                    <a:pt x="2102" y="258"/>
                  </a:lnTo>
                  <a:lnTo>
                    <a:pt x="2107" y="258"/>
                  </a:lnTo>
                  <a:lnTo>
                    <a:pt x="2113" y="261"/>
                  </a:lnTo>
                  <a:lnTo>
                    <a:pt x="2116" y="267"/>
                  </a:lnTo>
                  <a:lnTo>
                    <a:pt x="2116" y="272"/>
                  </a:lnTo>
                  <a:lnTo>
                    <a:pt x="2116" y="272"/>
                  </a:lnTo>
                  <a:lnTo>
                    <a:pt x="2120" y="274"/>
                  </a:lnTo>
                  <a:lnTo>
                    <a:pt x="2124" y="276"/>
                  </a:lnTo>
                  <a:lnTo>
                    <a:pt x="2125" y="274"/>
                  </a:lnTo>
                  <a:lnTo>
                    <a:pt x="2129" y="272"/>
                  </a:lnTo>
                  <a:lnTo>
                    <a:pt x="2129" y="272"/>
                  </a:lnTo>
                  <a:lnTo>
                    <a:pt x="2131" y="267"/>
                  </a:lnTo>
                  <a:lnTo>
                    <a:pt x="2133" y="261"/>
                  </a:lnTo>
                  <a:lnTo>
                    <a:pt x="2138" y="258"/>
                  </a:lnTo>
                  <a:lnTo>
                    <a:pt x="2144" y="258"/>
                  </a:lnTo>
                  <a:lnTo>
                    <a:pt x="2149" y="258"/>
                  </a:lnTo>
                  <a:lnTo>
                    <a:pt x="2155" y="261"/>
                  </a:lnTo>
                  <a:lnTo>
                    <a:pt x="2159" y="267"/>
                  </a:lnTo>
                  <a:lnTo>
                    <a:pt x="2159" y="272"/>
                  </a:lnTo>
                  <a:lnTo>
                    <a:pt x="2159" y="272"/>
                  </a:lnTo>
                  <a:lnTo>
                    <a:pt x="2162" y="274"/>
                  </a:lnTo>
                  <a:lnTo>
                    <a:pt x="2166" y="276"/>
                  </a:lnTo>
                  <a:lnTo>
                    <a:pt x="2170" y="274"/>
                  </a:lnTo>
                  <a:lnTo>
                    <a:pt x="2171" y="272"/>
                  </a:lnTo>
                  <a:lnTo>
                    <a:pt x="2171" y="272"/>
                  </a:lnTo>
                  <a:lnTo>
                    <a:pt x="2173" y="267"/>
                  </a:lnTo>
                  <a:lnTo>
                    <a:pt x="2177" y="261"/>
                  </a:lnTo>
                  <a:lnTo>
                    <a:pt x="2181" y="258"/>
                  </a:lnTo>
                  <a:lnTo>
                    <a:pt x="2188" y="258"/>
                  </a:lnTo>
                  <a:lnTo>
                    <a:pt x="2193" y="258"/>
                  </a:lnTo>
                  <a:lnTo>
                    <a:pt x="2197" y="261"/>
                  </a:lnTo>
                  <a:lnTo>
                    <a:pt x="2201" y="267"/>
                  </a:lnTo>
                  <a:lnTo>
                    <a:pt x="2203" y="272"/>
                  </a:lnTo>
                  <a:lnTo>
                    <a:pt x="2203" y="272"/>
                  </a:lnTo>
                  <a:lnTo>
                    <a:pt x="2204" y="274"/>
                  </a:lnTo>
                  <a:lnTo>
                    <a:pt x="2208" y="276"/>
                  </a:lnTo>
                  <a:lnTo>
                    <a:pt x="2212" y="274"/>
                  </a:lnTo>
                  <a:lnTo>
                    <a:pt x="2215" y="272"/>
                  </a:lnTo>
                  <a:lnTo>
                    <a:pt x="2215" y="272"/>
                  </a:lnTo>
                  <a:lnTo>
                    <a:pt x="2215" y="267"/>
                  </a:lnTo>
                  <a:lnTo>
                    <a:pt x="2219" y="261"/>
                  </a:lnTo>
                  <a:lnTo>
                    <a:pt x="2223" y="258"/>
                  </a:lnTo>
                  <a:lnTo>
                    <a:pt x="2230" y="258"/>
                  </a:lnTo>
                  <a:lnTo>
                    <a:pt x="2236" y="258"/>
                  </a:lnTo>
                  <a:lnTo>
                    <a:pt x="2239" y="261"/>
                  </a:lnTo>
                  <a:lnTo>
                    <a:pt x="2243" y="267"/>
                  </a:lnTo>
                  <a:lnTo>
                    <a:pt x="2245" y="272"/>
                  </a:lnTo>
                  <a:lnTo>
                    <a:pt x="2245" y="272"/>
                  </a:lnTo>
                  <a:lnTo>
                    <a:pt x="2249" y="274"/>
                  </a:lnTo>
                  <a:lnTo>
                    <a:pt x="2250" y="276"/>
                  </a:lnTo>
                  <a:lnTo>
                    <a:pt x="2254" y="274"/>
                  </a:lnTo>
                  <a:lnTo>
                    <a:pt x="2258" y="272"/>
                  </a:lnTo>
                  <a:lnTo>
                    <a:pt x="2258" y="272"/>
                  </a:lnTo>
                  <a:lnTo>
                    <a:pt x="2260" y="267"/>
                  </a:lnTo>
                  <a:lnTo>
                    <a:pt x="2261" y="261"/>
                  </a:lnTo>
                  <a:lnTo>
                    <a:pt x="2267" y="258"/>
                  </a:lnTo>
                  <a:lnTo>
                    <a:pt x="2272" y="258"/>
                  </a:lnTo>
                  <a:lnTo>
                    <a:pt x="2278" y="258"/>
                  </a:lnTo>
                  <a:lnTo>
                    <a:pt x="2283" y="261"/>
                  </a:lnTo>
                  <a:lnTo>
                    <a:pt x="2287" y="267"/>
                  </a:lnTo>
                  <a:lnTo>
                    <a:pt x="2287" y="272"/>
                  </a:lnTo>
                  <a:lnTo>
                    <a:pt x="2287" y="272"/>
                  </a:lnTo>
                  <a:lnTo>
                    <a:pt x="2291" y="274"/>
                  </a:lnTo>
                  <a:lnTo>
                    <a:pt x="2294" y="276"/>
                  </a:lnTo>
                  <a:lnTo>
                    <a:pt x="2298" y="274"/>
                  </a:lnTo>
                  <a:lnTo>
                    <a:pt x="2302" y="272"/>
                  </a:lnTo>
                  <a:lnTo>
                    <a:pt x="2302" y="272"/>
                  </a:lnTo>
                  <a:lnTo>
                    <a:pt x="2304" y="267"/>
                  </a:lnTo>
                  <a:lnTo>
                    <a:pt x="2305" y="261"/>
                  </a:lnTo>
                  <a:lnTo>
                    <a:pt x="2311" y="258"/>
                  </a:lnTo>
                  <a:lnTo>
                    <a:pt x="2316" y="258"/>
                  </a:lnTo>
                  <a:lnTo>
                    <a:pt x="2322" y="258"/>
                  </a:lnTo>
                  <a:lnTo>
                    <a:pt x="2328" y="261"/>
                  </a:lnTo>
                  <a:lnTo>
                    <a:pt x="2331" y="267"/>
                  </a:lnTo>
                  <a:lnTo>
                    <a:pt x="2331" y="272"/>
                  </a:lnTo>
                  <a:lnTo>
                    <a:pt x="2331" y="272"/>
                  </a:lnTo>
                  <a:lnTo>
                    <a:pt x="2335" y="274"/>
                  </a:lnTo>
                  <a:lnTo>
                    <a:pt x="2339" y="276"/>
                  </a:lnTo>
                  <a:lnTo>
                    <a:pt x="2340" y="274"/>
                  </a:lnTo>
                  <a:lnTo>
                    <a:pt x="2344" y="272"/>
                  </a:lnTo>
                  <a:lnTo>
                    <a:pt x="2344" y="272"/>
                  </a:lnTo>
                  <a:lnTo>
                    <a:pt x="2346" y="267"/>
                  </a:lnTo>
                  <a:lnTo>
                    <a:pt x="2350" y="261"/>
                  </a:lnTo>
                  <a:lnTo>
                    <a:pt x="2353" y="258"/>
                  </a:lnTo>
                  <a:lnTo>
                    <a:pt x="2359" y="258"/>
                  </a:lnTo>
                  <a:lnTo>
                    <a:pt x="2364" y="258"/>
                  </a:lnTo>
                  <a:lnTo>
                    <a:pt x="2370" y="261"/>
                  </a:lnTo>
                  <a:lnTo>
                    <a:pt x="2373" y="267"/>
                  </a:lnTo>
                  <a:lnTo>
                    <a:pt x="2373" y="272"/>
                  </a:lnTo>
                  <a:lnTo>
                    <a:pt x="2373" y="272"/>
                  </a:lnTo>
                  <a:lnTo>
                    <a:pt x="2377" y="274"/>
                  </a:lnTo>
                  <a:lnTo>
                    <a:pt x="2381" y="276"/>
                  </a:lnTo>
                  <a:lnTo>
                    <a:pt x="2384" y="274"/>
                  </a:lnTo>
                  <a:lnTo>
                    <a:pt x="2388" y="272"/>
                  </a:lnTo>
                  <a:lnTo>
                    <a:pt x="2386" y="272"/>
                  </a:lnTo>
                  <a:lnTo>
                    <a:pt x="2388" y="267"/>
                  </a:lnTo>
                  <a:lnTo>
                    <a:pt x="2392" y="261"/>
                  </a:lnTo>
                  <a:lnTo>
                    <a:pt x="2395" y="258"/>
                  </a:lnTo>
                  <a:lnTo>
                    <a:pt x="2403" y="258"/>
                  </a:lnTo>
                  <a:lnTo>
                    <a:pt x="2408" y="258"/>
                  </a:lnTo>
                  <a:lnTo>
                    <a:pt x="2412" y="261"/>
                  </a:lnTo>
                  <a:lnTo>
                    <a:pt x="2416" y="267"/>
                  </a:lnTo>
                  <a:lnTo>
                    <a:pt x="2418" y="272"/>
                  </a:lnTo>
                  <a:lnTo>
                    <a:pt x="2418" y="272"/>
                  </a:lnTo>
                  <a:lnTo>
                    <a:pt x="2421" y="274"/>
                  </a:lnTo>
                  <a:lnTo>
                    <a:pt x="2423" y="276"/>
                  </a:lnTo>
                  <a:lnTo>
                    <a:pt x="2427" y="274"/>
                  </a:lnTo>
                  <a:lnTo>
                    <a:pt x="2430" y="272"/>
                  </a:lnTo>
                  <a:lnTo>
                    <a:pt x="2430" y="272"/>
                  </a:lnTo>
                  <a:lnTo>
                    <a:pt x="2432" y="267"/>
                  </a:lnTo>
                  <a:lnTo>
                    <a:pt x="2434" y="261"/>
                  </a:lnTo>
                  <a:lnTo>
                    <a:pt x="2440" y="258"/>
                  </a:lnTo>
                  <a:lnTo>
                    <a:pt x="2445" y="258"/>
                  </a:lnTo>
                  <a:lnTo>
                    <a:pt x="2451" y="258"/>
                  </a:lnTo>
                  <a:lnTo>
                    <a:pt x="2456" y="261"/>
                  </a:lnTo>
                  <a:lnTo>
                    <a:pt x="2460" y="267"/>
                  </a:lnTo>
                  <a:lnTo>
                    <a:pt x="2460" y="272"/>
                  </a:lnTo>
                  <a:lnTo>
                    <a:pt x="2460" y="272"/>
                  </a:lnTo>
                  <a:lnTo>
                    <a:pt x="2463" y="274"/>
                  </a:lnTo>
                  <a:lnTo>
                    <a:pt x="2467" y="276"/>
                  </a:lnTo>
                  <a:lnTo>
                    <a:pt x="2469" y="274"/>
                  </a:lnTo>
                  <a:lnTo>
                    <a:pt x="2473" y="272"/>
                  </a:lnTo>
                  <a:lnTo>
                    <a:pt x="2473" y="272"/>
                  </a:lnTo>
                  <a:lnTo>
                    <a:pt x="2474" y="267"/>
                  </a:lnTo>
                  <a:lnTo>
                    <a:pt x="2478" y="261"/>
                  </a:lnTo>
                  <a:lnTo>
                    <a:pt x="2482" y="258"/>
                  </a:lnTo>
                  <a:lnTo>
                    <a:pt x="2487" y="258"/>
                  </a:lnTo>
                  <a:lnTo>
                    <a:pt x="2495" y="258"/>
                  </a:lnTo>
                  <a:lnTo>
                    <a:pt x="2498" y="261"/>
                  </a:lnTo>
                  <a:lnTo>
                    <a:pt x="2502" y="267"/>
                  </a:lnTo>
                  <a:lnTo>
                    <a:pt x="2504" y="272"/>
                  </a:lnTo>
                  <a:lnTo>
                    <a:pt x="2502" y="272"/>
                  </a:lnTo>
                  <a:lnTo>
                    <a:pt x="2508" y="274"/>
                  </a:lnTo>
                  <a:lnTo>
                    <a:pt x="2511" y="278"/>
                  </a:lnTo>
                  <a:lnTo>
                    <a:pt x="2515" y="282"/>
                  </a:lnTo>
                  <a:lnTo>
                    <a:pt x="2515" y="287"/>
                  </a:lnTo>
                  <a:lnTo>
                    <a:pt x="2515" y="293"/>
                  </a:lnTo>
                  <a:lnTo>
                    <a:pt x="2511" y="298"/>
                  </a:lnTo>
                  <a:lnTo>
                    <a:pt x="2506" y="302"/>
                  </a:lnTo>
                  <a:lnTo>
                    <a:pt x="2500" y="302"/>
                  </a:lnTo>
                  <a:lnTo>
                    <a:pt x="2498" y="302"/>
                  </a:lnTo>
                  <a:lnTo>
                    <a:pt x="2500" y="306"/>
                  </a:lnTo>
                  <a:lnTo>
                    <a:pt x="2502" y="309"/>
                  </a:lnTo>
                  <a:lnTo>
                    <a:pt x="2504" y="313"/>
                  </a:lnTo>
                  <a:lnTo>
                    <a:pt x="2502" y="315"/>
                  </a:lnTo>
                  <a:lnTo>
                    <a:pt x="2506" y="315"/>
                  </a:lnTo>
                  <a:lnTo>
                    <a:pt x="2509" y="317"/>
                  </a:lnTo>
                  <a:lnTo>
                    <a:pt x="2513" y="315"/>
                  </a:lnTo>
                  <a:lnTo>
                    <a:pt x="2517" y="315"/>
                  </a:lnTo>
                  <a:lnTo>
                    <a:pt x="2517" y="313"/>
                  </a:lnTo>
                  <a:lnTo>
                    <a:pt x="2517" y="307"/>
                  </a:lnTo>
                  <a:lnTo>
                    <a:pt x="2520" y="304"/>
                  </a:lnTo>
                  <a:lnTo>
                    <a:pt x="2526" y="300"/>
                  </a:lnTo>
                  <a:lnTo>
                    <a:pt x="2531" y="298"/>
                  </a:lnTo>
                  <a:lnTo>
                    <a:pt x="2537" y="300"/>
                  </a:lnTo>
                  <a:lnTo>
                    <a:pt x="2541" y="304"/>
                  </a:lnTo>
                  <a:lnTo>
                    <a:pt x="2544" y="307"/>
                  </a:lnTo>
                  <a:lnTo>
                    <a:pt x="2546" y="313"/>
                  </a:lnTo>
                  <a:lnTo>
                    <a:pt x="2546" y="315"/>
                  </a:lnTo>
                  <a:lnTo>
                    <a:pt x="2550" y="315"/>
                  </a:lnTo>
                  <a:lnTo>
                    <a:pt x="2552" y="317"/>
                  </a:lnTo>
                  <a:lnTo>
                    <a:pt x="2555" y="315"/>
                  </a:lnTo>
                  <a:lnTo>
                    <a:pt x="2559" y="315"/>
                  </a:lnTo>
                  <a:lnTo>
                    <a:pt x="2559" y="313"/>
                  </a:lnTo>
                  <a:lnTo>
                    <a:pt x="2559" y="307"/>
                  </a:lnTo>
                  <a:lnTo>
                    <a:pt x="2563" y="304"/>
                  </a:lnTo>
                  <a:lnTo>
                    <a:pt x="2568" y="300"/>
                  </a:lnTo>
                  <a:lnTo>
                    <a:pt x="2574" y="298"/>
                  </a:lnTo>
                  <a:lnTo>
                    <a:pt x="2579" y="300"/>
                  </a:lnTo>
                  <a:lnTo>
                    <a:pt x="2585" y="304"/>
                  </a:lnTo>
                  <a:lnTo>
                    <a:pt x="2587" y="307"/>
                  </a:lnTo>
                  <a:lnTo>
                    <a:pt x="2588" y="313"/>
                  </a:lnTo>
                  <a:lnTo>
                    <a:pt x="2588" y="315"/>
                  </a:lnTo>
                  <a:lnTo>
                    <a:pt x="2592" y="315"/>
                  </a:lnTo>
                  <a:lnTo>
                    <a:pt x="2594" y="317"/>
                  </a:lnTo>
                  <a:lnTo>
                    <a:pt x="2598" y="315"/>
                  </a:lnTo>
                  <a:lnTo>
                    <a:pt x="2601" y="315"/>
                  </a:lnTo>
                  <a:lnTo>
                    <a:pt x="2601" y="313"/>
                  </a:lnTo>
                  <a:lnTo>
                    <a:pt x="2603" y="307"/>
                  </a:lnTo>
                  <a:lnTo>
                    <a:pt x="2605" y="304"/>
                  </a:lnTo>
                  <a:lnTo>
                    <a:pt x="2610" y="300"/>
                  </a:lnTo>
                  <a:lnTo>
                    <a:pt x="2616" y="298"/>
                  </a:lnTo>
                  <a:lnTo>
                    <a:pt x="2621" y="300"/>
                  </a:lnTo>
                  <a:lnTo>
                    <a:pt x="2627" y="304"/>
                  </a:lnTo>
                  <a:lnTo>
                    <a:pt x="2631" y="307"/>
                  </a:lnTo>
                  <a:lnTo>
                    <a:pt x="2631" y="313"/>
                  </a:lnTo>
                  <a:lnTo>
                    <a:pt x="2631" y="315"/>
                  </a:lnTo>
                  <a:lnTo>
                    <a:pt x="2634" y="315"/>
                  </a:lnTo>
                  <a:lnTo>
                    <a:pt x="2638" y="317"/>
                  </a:lnTo>
                  <a:lnTo>
                    <a:pt x="2642" y="315"/>
                  </a:lnTo>
                  <a:lnTo>
                    <a:pt x="2645" y="315"/>
                  </a:lnTo>
                  <a:lnTo>
                    <a:pt x="2645" y="313"/>
                  </a:lnTo>
                  <a:lnTo>
                    <a:pt x="2645" y="307"/>
                  </a:lnTo>
                  <a:lnTo>
                    <a:pt x="2649" y="304"/>
                  </a:lnTo>
                  <a:lnTo>
                    <a:pt x="2654" y="300"/>
                  </a:lnTo>
                  <a:lnTo>
                    <a:pt x="2660" y="298"/>
                  </a:lnTo>
                  <a:lnTo>
                    <a:pt x="2666" y="300"/>
                  </a:lnTo>
                  <a:lnTo>
                    <a:pt x="2671" y="304"/>
                  </a:lnTo>
                  <a:lnTo>
                    <a:pt x="2673" y="307"/>
                  </a:lnTo>
                  <a:lnTo>
                    <a:pt x="2675" y="313"/>
                  </a:lnTo>
                  <a:lnTo>
                    <a:pt x="2675" y="315"/>
                  </a:lnTo>
                  <a:lnTo>
                    <a:pt x="2678" y="315"/>
                  </a:lnTo>
                  <a:lnTo>
                    <a:pt x="2680" y="317"/>
                  </a:lnTo>
                  <a:lnTo>
                    <a:pt x="2684" y="315"/>
                  </a:lnTo>
                  <a:lnTo>
                    <a:pt x="2688" y="315"/>
                  </a:lnTo>
                  <a:lnTo>
                    <a:pt x="2688" y="313"/>
                  </a:lnTo>
                  <a:lnTo>
                    <a:pt x="2688" y="307"/>
                  </a:lnTo>
                  <a:lnTo>
                    <a:pt x="2691" y="304"/>
                  </a:lnTo>
                  <a:lnTo>
                    <a:pt x="2697" y="300"/>
                  </a:lnTo>
                  <a:lnTo>
                    <a:pt x="2702" y="298"/>
                  </a:lnTo>
                  <a:lnTo>
                    <a:pt x="2708" y="300"/>
                  </a:lnTo>
                  <a:lnTo>
                    <a:pt x="2713" y="304"/>
                  </a:lnTo>
                  <a:lnTo>
                    <a:pt x="2715" y="307"/>
                  </a:lnTo>
                  <a:lnTo>
                    <a:pt x="2717" y="313"/>
                  </a:lnTo>
                  <a:lnTo>
                    <a:pt x="2717" y="315"/>
                  </a:lnTo>
                  <a:lnTo>
                    <a:pt x="2721" y="315"/>
                  </a:lnTo>
                  <a:lnTo>
                    <a:pt x="2724" y="317"/>
                  </a:lnTo>
                  <a:lnTo>
                    <a:pt x="2726" y="315"/>
                  </a:lnTo>
                  <a:lnTo>
                    <a:pt x="2730" y="315"/>
                  </a:lnTo>
                  <a:lnTo>
                    <a:pt x="2730" y="313"/>
                  </a:lnTo>
                  <a:lnTo>
                    <a:pt x="2732" y="307"/>
                  </a:lnTo>
                  <a:lnTo>
                    <a:pt x="2735" y="304"/>
                  </a:lnTo>
                  <a:lnTo>
                    <a:pt x="2739" y="300"/>
                  </a:lnTo>
                  <a:lnTo>
                    <a:pt x="2744" y="298"/>
                  </a:lnTo>
                  <a:lnTo>
                    <a:pt x="2750" y="300"/>
                  </a:lnTo>
                  <a:lnTo>
                    <a:pt x="2756" y="304"/>
                  </a:lnTo>
                  <a:lnTo>
                    <a:pt x="2759" y="307"/>
                  </a:lnTo>
                  <a:lnTo>
                    <a:pt x="2759" y="313"/>
                  </a:lnTo>
                  <a:lnTo>
                    <a:pt x="2759" y="315"/>
                  </a:lnTo>
                  <a:lnTo>
                    <a:pt x="2763" y="315"/>
                  </a:lnTo>
                  <a:lnTo>
                    <a:pt x="2767" y="317"/>
                  </a:lnTo>
                  <a:lnTo>
                    <a:pt x="2768" y="315"/>
                  </a:lnTo>
                  <a:lnTo>
                    <a:pt x="2772" y="315"/>
                  </a:lnTo>
                  <a:lnTo>
                    <a:pt x="2772" y="313"/>
                  </a:lnTo>
                  <a:lnTo>
                    <a:pt x="2774" y="307"/>
                  </a:lnTo>
                  <a:lnTo>
                    <a:pt x="2778" y="304"/>
                  </a:lnTo>
                  <a:lnTo>
                    <a:pt x="2781" y="300"/>
                  </a:lnTo>
                  <a:lnTo>
                    <a:pt x="2787" y="298"/>
                  </a:lnTo>
                  <a:lnTo>
                    <a:pt x="2794" y="300"/>
                  </a:lnTo>
                  <a:lnTo>
                    <a:pt x="2798" y="304"/>
                  </a:lnTo>
                  <a:lnTo>
                    <a:pt x="2801" y="307"/>
                  </a:lnTo>
                  <a:lnTo>
                    <a:pt x="2803" y="313"/>
                  </a:lnTo>
                  <a:lnTo>
                    <a:pt x="2801" y="315"/>
                  </a:lnTo>
                  <a:lnTo>
                    <a:pt x="2805" y="315"/>
                  </a:lnTo>
                  <a:lnTo>
                    <a:pt x="2809" y="317"/>
                  </a:lnTo>
                  <a:lnTo>
                    <a:pt x="2812" y="315"/>
                  </a:lnTo>
                  <a:lnTo>
                    <a:pt x="2816" y="315"/>
                  </a:lnTo>
                  <a:lnTo>
                    <a:pt x="2816" y="313"/>
                  </a:lnTo>
                  <a:lnTo>
                    <a:pt x="2816" y="307"/>
                  </a:lnTo>
                  <a:lnTo>
                    <a:pt x="2820" y="304"/>
                  </a:lnTo>
                  <a:lnTo>
                    <a:pt x="2825" y="300"/>
                  </a:lnTo>
                  <a:lnTo>
                    <a:pt x="2831" y="298"/>
                  </a:lnTo>
                  <a:lnTo>
                    <a:pt x="2836" y="300"/>
                  </a:lnTo>
                  <a:lnTo>
                    <a:pt x="2842" y="304"/>
                  </a:lnTo>
                  <a:lnTo>
                    <a:pt x="2844" y="307"/>
                  </a:lnTo>
                  <a:lnTo>
                    <a:pt x="2846" y="313"/>
                  </a:lnTo>
                  <a:lnTo>
                    <a:pt x="2846" y="315"/>
                  </a:lnTo>
                  <a:lnTo>
                    <a:pt x="2849" y="317"/>
                  </a:lnTo>
                  <a:lnTo>
                    <a:pt x="2855" y="315"/>
                  </a:lnTo>
                  <a:lnTo>
                    <a:pt x="2855" y="313"/>
                  </a:lnTo>
                  <a:lnTo>
                    <a:pt x="2855" y="307"/>
                  </a:lnTo>
                  <a:lnTo>
                    <a:pt x="2858" y="304"/>
                  </a:lnTo>
                  <a:lnTo>
                    <a:pt x="2864" y="300"/>
                  </a:lnTo>
                  <a:lnTo>
                    <a:pt x="2869" y="298"/>
                  </a:lnTo>
                  <a:lnTo>
                    <a:pt x="2875" y="300"/>
                  </a:lnTo>
                  <a:lnTo>
                    <a:pt x="2880" y="304"/>
                  </a:lnTo>
                  <a:lnTo>
                    <a:pt x="2882" y="307"/>
                  </a:lnTo>
                  <a:lnTo>
                    <a:pt x="2884" y="313"/>
                  </a:lnTo>
                  <a:lnTo>
                    <a:pt x="2884" y="315"/>
                  </a:lnTo>
                  <a:lnTo>
                    <a:pt x="2888" y="315"/>
                  </a:lnTo>
                  <a:lnTo>
                    <a:pt x="2891" y="318"/>
                  </a:lnTo>
                  <a:lnTo>
                    <a:pt x="2893" y="313"/>
                  </a:lnTo>
                  <a:lnTo>
                    <a:pt x="2899" y="311"/>
                  </a:lnTo>
                  <a:lnTo>
                    <a:pt x="2902" y="309"/>
                  </a:lnTo>
                  <a:lnTo>
                    <a:pt x="2902" y="307"/>
                  </a:lnTo>
                  <a:lnTo>
                    <a:pt x="2904" y="302"/>
                  </a:lnTo>
                  <a:lnTo>
                    <a:pt x="2908" y="298"/>
                  </a:lnTo>
                  <a:lnTo>
                    <a:pt x="2904" y="298"/>
                  </a:lnTo>
                  <a:lnTo>
                    <a:pt x="2899" y="296"/>
                  </a:lnTo>
                  <a:lnTo>
                    <a:pt x="2895" y="293"/>
                  </a:lnTo>
                  <a:lnTo>
                    <a:pt x="2891" y="289"/>
                  </a:lnTo>
                  <a:lnTo>
                    <a:pt x="2890" y="284"/>
                  </a:lnTo>
                  <a:lnTo>
                    <a:pt x="2891" y="278"/>
                  </a:lnTo>
                  <a:lnTo>
                    <a:pt x="2893" y="272"/>
                  </a:lnTo>
                  <a:lnTo>
                    <a:pt x="2897" y="271"/>
                  </a:lnTo>
                  <a:lnTo>
                    <a:pt x="2902" y="269"/>
                  </a:lnTo>
                  <a:lnTo>
                    <a:pt x="2902" y="267"/>
                  </a:lnTo>
                  <a:lnTo>
                    <a:pt x="2904" y="261"/>
                  </a:lnTo>
                  <a:lnTo>
                    <a:pt x="2906" y="256"/>
                  </a:lnTo>
                  <a:lnTo>
                    <a:pt x="2912" y="254"/>
                  </a:lnTo>
                  <a:lnTo>
                    <a:pt x="2917" y="252"/>
                  </a:lnTo>
                  <a:lnTo>
                    <a:pt x="2923" y="254"/>
                  </a:lnTo>
                  <a:lnTo>
                    <a:pt x="2928" y="256"/>
                  </a:lnTo>
                  <a:lnTo>
                    <a:pt x="2932" y="261"/>
                  </a:lnTo>
                  <a:lnTo>
                    <a:pt x="2932" y="267"/>
                  </a:lnTo>
                  <a:lnTo>
                    <a:pt x="2932" y="269"/>
                  </a:lnTo>
                  <a:lnTo>
                    <a:pt x="2937" y="271"/>
                  </a:lnTo>
                  <a:lnTo>
                    <a:pt x="2941" y="272"/>
                  </a:lnTo>
                  <a:lnTo>
                    <a:pt x="2945" y="272"/>
                  </a:lnTo>
                  <a:lnTo>
                    <a:pt x="2945" y="271"/>
                  </a:lnTo>
                  <a:lnTo>
                    <a:pt x="2947" y="265"/>
                  </a:lnTo>
                  <a:lnTo>
                    <a:pt x="2950" y="260"/>
                  </a:lnTo>
                  <a:lnTo>
                    <a:pt x="2954" y="258"/>
                  </a:lnTo>
                  <a:lnTo>
                    <a:pt x="2959" y="256"/>
                  </a:lnTo>
                  <a:lnTo>
                    <a:pt x="2967" y="258"/>
                  </a:lnTo>
                  <a:lnTo>
                    <a:pt x="2970" y="260"/>
                  </a:lnTo>
                  <a:lnTo>
                    <a:pt x="2974" y="265"/>
                  </a:lnTo>
                  <a:lnTo>
                    <a:pt x="2976" y="271"/>
                  </a:lnTo>
                  <a:lnTo>
                    <a:pt x="2974" y="272"/>
                  </a:lnTo>
                  <a:lnTo>
                    <a:pt x="2978" y="272"/>
                  </a:lnTo>
                  <a:lnTo>
                    <a:pt x="2981" y="274"/>
                  </a:lnTo>
                  <a:lnTo>
                    <a:pt x="2983" y="272"/>
                  </a:lnTo>
                  <a:lnTo>
                    <a:pt x="2987" y="272"/>
                  </a:lnTo>
                  <a:lnTo>
                    <a:pt x="2987" y="271"/>
                  </a:lnTo>
                  <a:lnTo>
                    <a:pt x="2989" y="265"/>
                  </a:lnTo>
                  <a:lnTo>
                    <a:pt x="2992" y="260"/>
                  </a:lnTo>
                  <a:lnTo>
                    <a:pt x="2996" y="258"/>
                  </a:lnTo>
                  <a:lnTo>
                    <a:pt x="3002" y="256"/>
                  </a:lnTo>
                  <a:lnTo>
                    <a:pt x="3009" y="258"/>
                  </a:lnTo>
                  <a:lnTo>
                    <a:pt x="3013" y="260"/>
                  </a:lnTo>
                  <a:lnTo>
                    <a:pt x="3016" y="265"/>
                  </a:lnTo>
                  <a:lnTo>
                    <a:pt x="3018" y="271"/>
                  </a:lnTo>
                  <a:lnTo>
                    <a:pt x="3016" y="272"/>
                  </a:lnTo>
                  <a:lnTo>
                    <a:pt x="3020" y="272"/>
                  </a:lnTo>
                  <a:lnTo>
                    <a:pt x="3024" y="274"/>
                  </a:lnTo>
                  <a:lnTo>
                    <a:pt x="3027" y="272"/>
                  </a:lnTo>
                  <a:lnTo>
                    <a:pt x="3031" y="272"/>
                  </a:lnTo>
                  <a:lnTo>
                    <a:pt x="3029" y="271"/>
                  </a:lnTo>
                  <a:lnTo>
                    <a:pt x="3031" y="265"/>
                  </a:lnTo>
                  <a:lnTo>
                    <a:pt x="3035" y="260"/>
                  </a:lnTo>
                  <a:lnTo>
                    <a:pt x="3038" y="258"/>
                  </a:lnTo>
                  <a:lnTo>
                    <a:pt x="3046" y="256"/>
                  </a:lnTo>
                  <a:lnTo>
                    <a:pt x="3051" y="258"/>
                  </a:lnTo>
                  <a:lnTo>
                    <a:pt x="3055" y="260"/>
                  </a:lnTo>
                  <a:lnTo>
                    <a:pt x="3059" y="265"/>
                  </a:lnTo>
                  <a:lnTo>
                    <a:pt x="3060" y="271"/>
                  </a:lnTo>
                  <a:lnTo>
                    <a:pt x="3060" y="272"/>
                  </a:lnTo>
                  <a:lnTo>
                    <a:pt x="3064" y="274"/>
                  </a:lnTo>
                  <a:lnTo>
                    <a:pt x="3068" y="271"/>
                  </a:lnTo>
                  <a:lnTo>
                    <a:pt x="3073" y="271"/>
                  </a:lnTo>
                  <a:lnTo>
                    <a:pt x="3073" y="269"/>
                  </a:lnTo>
                  <a:lnTo>
                    <a:pt x="3073" y="263"/>
                  </a:lnTo>
                  <a:lnTo>
                    <a:pt x="3077" y="258"/>
                  </a:lnTo>
                  <a:lnTo>
                    <a:pt x="3082" y="256"/>
                  </a:lnTo>
                  <a:lnTo>
                    <a:pt x="3088" y="254"/>
                  </a:lnTo>
                  <a:lnTo>
                    <a:pt x="3094" y="256"/>
                  </a:lnTo>
                  <a:lnTo>
                    <a:pt x="3099" y="258"/>
                  </a:lnTo>
                  <a:lnTo>
                    <a:pt x="3101" y="263"/>
                  </a:lnTo>
                  <a:lnTo>
                    <a:pt x="3103" y="269"/>
                  </a:lnTo>
                  <a:lnTo>
                    <a:pt x="3103" y="271"/>
                  </a:lnTo>
                  <a:lnTo>
                    <a:pt x="3106" y="271"/>
                  </a:lnTo>
                  <a:lnTo>
                    <a:pt x="3110" y="274"/>
                  </a:lnTo>
                  <a:lnTo>
                    <a:pt x="3116" y="272"/>
                  </a:lnTo>
                  <a:lnTo>
                    <a:pt x="3116" y="272"/>
                  </a:lnTo>
                  <a:lnTo>
                    <a:pt x="3116" y="267"/>
                  </a:lnTo>
                  <a:lnTo>
                    <a:pt x="3117" y="261"/>
                  </a:lnTo>
                  <a:lnTo>
                    <a:pt x="3123" y="260"/>
                  </a:lnTo>
                  <a:lnTo>
                    <a:pt x="3117" y="260"/>
                  </a:lnTo>
                  <a:lnTo>
                    <a:pt x="3114" y="260"/>
                  </a:lnTo>
                  <a:lnTo>
                    <a:pt x="3110" y="258"/>
                  </a:lnTo>
                  <a:lnTo>
                    <a:pt x="3106" y="254"/>
                  </a:lnTo>
                  <a:lnTo>
                    <a:pt x="3105" y="256"/>
                  </a:lnTo>
                  <a:lnTo>
                    <a:pt x="3101" y="256"/>
                  </a:lnTo>
                  <a:lnTo>
                    <a:pt x="3095" y="256"/>
                  </a:lnTo>
                  <a:lnTo>
                    <a:pt x="3092" y="252"/>
                  </a:lnTo>
                  <a:lnTo>
                    <a:pt x="3088" y="249"/>
                  </a:lnTo>
                  <a:lnTo>
                    <a:pt x="3084" y="252"/>
                  </a:lnTo>
                  <a:lnTo>
                    <a:pt x="3081" y="256"/>
                  </a:lnTo>
                  <a:lnTo>
                    <a:pt x="3075" y="256"/>
                  </a:lnTo>
                  <a:lnTo>
                    <a:pt x="3070" y="256"/>
                  </a:lnTo>
                  <a:lnTo>
                    <a:pt x="3066" y="252"/>
                  </a:lnTo>
                  <a:lnTo>
                    <a:pt x="3062" y="254"/>
                  </a:lnTo>
                  <a:lnTo>
                    <a:pt x="3057" y="256"/>
                  </a:lnTo>
                  <a:lnTo>
                    <a:pt x="3053" y="254"/>
                  </a:lnTo>
                  <a:lnTo>
                    <a:pt x="3048" y="252"/>
                  </a:lnTo>
                  <a:lnTo>
                    <a:pt x="3044" y="249"/>
                  </a:lnTo>
                  <a:lnTo>
                    <a:pt x="3042" y="252"/>
                  </a:lnTo>
                  <a:lnTo>
                    <a:pt x="3037" y="254"/>
                  </a:lnTo>
                  <a:lnTo>
                    <a:pt x="3033" y="256"/>
                  </a:lnTo>
                  <a:lnTo>
                    <a:pt x="3027" y="254"/>
                  </a:lnTo>
                  <a:lnTo>
                    <a:pt x="3024" y="252"/>
                  </a:lnTo>
                  <a:lnTo>
                    <a:pt x="3020" y="254"/>
                  </a:lnTo>
                  <a:lnTo>
                    <a:pt x="3015" y="256"/>
                  </a:lnTo>
                  <a:lnTo>
                    <a:pt x="3009" y="254"/>
                  </a:lnTo>
                  <a:lnTo>
                    <a:pt x="3005" y="252"/>
                  </a:lnTo>
                  <a:lnTo>
                    <a:pt x="3002" y="249"/>
                  </a:lnTo>
                  <a:lnTo>
                    <a:pt x="3000" y="252"/>
                  </a:lnTo>
                  <a:lnTo>
                    <a:pt x="2994" y="254"/>
                  </a:lnTo>
                  <a:lnTo>
                    <a:pt x="2989" y="256"/>
                  </a:lnTo>
                  <a:lnTo>
                    <a:pt x="2985" y="254"/>
                  </a:lnTo>
                  <a:lnTo>
                    <a:pt x="2981" y="252"/>
                  </a:lnTo>
                  <a:lnTo>
                    <a:pt x="2978" y="254"/>
                  </a:lnTo>
                  <a:lnTo>
                    <a:pt x="2972" y="256"/>
                  </a:lnTo>
                  <a:lnTo>
                    <a:pt x="2967" y="254"/>
                  </a:lnTo>
                  <a:lnTo>
                    <a:pt x="2963" y="252"/>
                  </a:lnTo>
                  <a:lnTo>
                    <a:pt x="2959" y="249"/>
                  </a:lnTo>
                  <a:lnTo>
                    <a:pt x="2958" y="252"/>
                  </a:lnTo>
                  <a:lnTo>
                    <a:pt x="2952" y="254"/>
                  </a:lnTo>
                  <a:lnTo>
                    <a:pt x="2947" y="256"/>
                  </a:lnTo>
                  <a:lnTo>
                    <a:pt x="2943" y="254"/>
                  </a:lnTo>
                  <a:lnTo>
                    <a:pt x="2937" y="252"/>
                  </a:lnTo>
                  <a:lnTo>
                    <a:pt x="2934" y="254"/>
                  </a:lnTo>
                  <a:lnTo>
                    <a:pt x="2930" y="254"/>
                  </a:lnTo>
                  <a:lnTo>
                    <a:pt x="2925" y="254"/>
                  </a:lnTo>
                  <a:lnTo>
                    <a:pt x="2921" y="250"/>
                  </a:lnTo>
                  <a:lnTo>
                    <a:pt x="2917" y="247"/>
                  </a:lnTo>
                  <a:lnTo>
                    <a:pt x="2913" y="250"/>
                  </a:lnTo>
                  <a:lnTo>
                    <a:pt x="2910" y="254"/>
                  </a:lnTo>
                  <a:lnTo>
                    <a:pt x="2904" y="254"/>
                  </a:lnTo>
                  <a:lnTo>
                    <a:pt x="2899" y="254"/>
                  </a:lnTo>
                  <a:lnTo>
                    <a:pt x="2895" y="250"/>
                  </a:lnTo>
                  <a:lnTo>
                    <a:pt x="2891" y="245"/>
                  </a:lnTo>
                  <a:lnTo>
                    <a:pt x="2890" y="239"/>
                  </a:lnTo>
                  <a:lnTo>
                    <a:pt x="2891" y="234"/>
                  </a:lnTo>
                  <a:lnTo>
                    <a:pt x="2893" y="230"/>
                  </a:lnTo>
                  <a:lnTo>
                    <a:pt x="2897" y="227"/>
                  </a:lnTo>
                  <a:lnTo>
                    <a:pt x="2902" y="225"/>
                  </a:lnTo>
                  <a:lnTo>
                    <a:pt x="2902" y="225"/>
                  </a:lnTo>
                  <a:lnTo>
                    <a:pt x="2902" y="219"/>
                  </a:lnTo>
                  <a:lnTo>
                    <a:pt x="2906" y="216"/>
                  </a:lnTo>
                  <a:lnTo>
                    <a:pt x="2908" y="212"/>
                  </a:lnTo>
                  <a:lnTo>
                    <a:pt x="2904" y="214"/>
                  </a:lnTo>
                  <a:lnTo>
                    <a:pt x="2899" y="212"/>
                  </a:lnTo>
                  <a:lnTo>
                    <a:pt x="2895" y="208"/>
                  </a:lnTo>
                  <a:lnTo>
                    <a:pt x="2891" y="204"/>
                  </a:lnTo>
                  <a:lnTo>
                    <a:pt x="2890" y="199"/>
                  </a:lnTo>
                  <a:lnTo>
                    <a:pt x="2891" y="193"/>
                  </a:lnTo>
                  <a:lnTo>
                    <a:pt x="2893" y="188"/>
                  </a:lnTo>
                  <a:lnTo>
                    <a:pt x="2897" y="186"/>
                  </a:lnTo>
                  <a:lnTo>
                    <a:pt x="2902" y="184"/>
                  </a:lnTo>
                  <a:lnTo>
                    <a:pt x="2902" y="182"/>
                  </a:lnTo>
                  <a:lnTo>
                    <a:pt x="2904" y="177"/>
                  </a:lnTo>
                  <a:lnTo>
                    <a:pt x="2908" y="171"/>
                  </a:lnTo>
                  <a:lnTo>
                    <a:pt x="2904" y="173"/>
                  </a:lnTo>
                  <a:lnTo>
                    <a:pt x="2899" y="171"/>
                  </a:lnTo>
                  <a:lnTo>
                    <a:pt x="2895" y="168"/>
                  </a:lnTo>
                  <a:lnTo>
                    <a:pt x="2891" y="171"/>
                  </a:lnTo>
                  <a:lnTo>
                    <a:pt x="2886" y="171"/>
                  </a:lnTo>
                  <a:lnTo>
                    <a:pt x="2880" y="171"/>
                  </a:lnTo>
                  <a:lnTo>
                    <a:pt x="2877" y="168"/>
                  </a:lnTo>
                  <a:lnTo>
                    <a:pt x="2873" y="164"/>
                  </a:lnTo>
                  <a:lnTo>
                    <a:pt x="2871" y="168"/>
                  </a:lnTo>
                  <a:lnTo>
                    <a:pt x="2866" y="171"/>
                  </a:lnTo>
                  <a:lnTo>
                    <a:pt x="2860" y="171"/>
                  </a:lnTo>
                  <a:lnTo>
                    <a:pt x="2857" y="171"/>
                  </a:lnTo>
                  <a:lnTo>
                    <a:pt x="2853" y="168"/>
                  </a:lnTo>
                  <a:lnTo>
                    <a:pt x="2847" y="171"/>
                  </a:lnTo>
                  <a:lnTo>
                    <a:pt x="2844" y="171"/>
                  </a:lnTo>
                  <a:lnTo>
                    <a:pt x="2838" y="171"/>
                  </a:lnTo>
                  <a:lnTo>
                    <a:pt x="2835" y="168"/>
                  </a:lnTo>
                  <a:lnTo>
                    <a:pt x="2831" y="164"/>
                  </a:lnTo>
                  <a:lnTo>
                    <a:pt x="2827" y="168"/>
                  </a:lnTo>
                  <a:lnTo>
                    <a:pt x="2823" y="171"/>
                  </a:lnTo>
                  <a:lnTo>
                    <a:pt x="2818" y="171"/>
                  </a:lnTo>
                  <a:lnTo>
                    <a:pt x="2812" y="171"/>
                  </a:lnTo>
                  <a:lnTo>
                    <a:pt x="2809" y="168"/>
                  </a:lnTo>
                  <a:lnTo>
                    <a:pt x="2805" y="171"/>
                  </a:lnTo>
                  <a:lnTo>
                    <a:pt x="2800" y="171"/>
                  </a:lnTo>
                  <a:lnTo>
                    <a:pt x="2794" y="171"/>
                  </a:lnTo>
                  <a:lnTo>
                    <a:pt x="2790" y="168"/>
                  </a:lnTo>
                  <a:lnTo>
                    <a:pt x="2787" y="164"/>
                  </a:lnTo>
                  <a:lnTo>
                    <a:pt x="2785" y="168"/>
                  </a:lnTo>
                  <a:lnTo>
                    <a:pt x="2779" y="171"/>
                  </a:lnTo>
                  <a:lnTo>
                    <a:pt x="2776" y="171"/>
                  </a:lnTo>
                  <a:lnTo>
                    <a:pt x="2770" y="171"/>
                  </a:lnTo>
                  <a:lnTo>
                    <a:pt x="2767" y="170"/>
                  </a:lnTo>
                  <a:lnTo>
                    <a:pt x="2763" y="171"/>
                  </a:lnTo>
                  <a:lnTo>
                    <a:pt x="2757" y="171"/>
                  </a:lnTo>
                  <a:lnTo>
                    <a:pt x="2752" y="171"/>
                  </a:lnTo>
                  <a:lnTo>
                    <a:pt x="2748" y="168"/>
                  </a:lnTo>
                  <a:lnTo>
                    <a:pt x="2744" y="164"/>
                  </a:lnTo>
                  <a:lnTo>
                    <a:pt x="2741" y="168"/>
                  </a:lnTo>
                  <a:lnTo>
                    <a:pt x="2737" y="171"/>
                  </a:lnTo>
                  <a:lnTo>
                    <a:pt x="2732" y="171"/>
                  </a:lnTo>
                  <a:lnTo>
                    <a:pt x="2726" y="171"/>
                  </a:lnTo>
                  <a:lnTo>
                    <a:pt x="2722" y="168"/>
                  </a:lnTo>
                  <a:lnTo>
                    <a:pt x="2719" y="162"/>
                  </a:lnTo>
                  <a:lnTo>
                    <a:pt x="2717" y="157"/>
                  </a:lnTo>
                  <a:lnTo>
                    <a:pt x="2719" y="151"/>
                  </a:lnTo>
                  <a:lnTo>
                    <a:pt x="2721" y="148"/>
                  </a:lnTo>
                  <a:lnTo>
                    <a:pt x="2724" y="144"/>
                  </a:lnTo>
                  <a:lnTo>
                    <a:pt x="2730" y="142"/>
                  </a:lnTo>
                  <a:lnTo>
                    <a:pt x="2730" y="142"/>
                  </a:lnTo>
                  <a:lnTo>
                    <a:pt x="2732" y="135"/>
                  </a:lnTo>
                  <a:lnTo>
                    <a:pt x="2735" y="131"/>
                  </a:lnTo>
                  <a:lnTo>
                    <a:pt x="2739" y="127"/>
                  </a:lnTo>
                  <a:lnTo>
                    <a:pt x="2744" y="125"/>
                  </a:lnTo>
                  <a:lnTo>
                    <a:pt x="2750" y="127"/>
                  </a:lnTo>
                  <a:lnTo>
                    <a:pt x="2756" y="131"/>
                  </a:lnTo>
                  <a:lnTo>
                    <a:pt x="2759" y="135"/>
                  </a:lnTo>
                  <a:lnTo>
                    <a:pt x="2759" y="142"/>
                  </a:lnTo>
                  <a:lnTo>
                    <a:pt x="2759" y="142"/>
                  </a:lnTo>
                  <a:lnTo>
                    <a:pt x="2763" y="144"/>
                  </a:lnTo>
                  <a:lnTo>
                    <a:pt x="2767" y="146"/>
                  </a:lnTo>
                  <a:lnTo>
                    <a:pt x="2768" y="144"/>
                  </a:lnTo>
                  <a:lnTo>
                    <a:pt x="2772" y="142"/>
                  </a:lnTo>
                  <a:lnTo>
                    <a:pt x="2772" y="142"/>
                  </a:lnTo>
                  <a:lnTo>
                    <a:pt x="2774" y="135"/>
                  </a:lnTo>
                  <a:lnTo>
                    <a:pt x="2778" y="131"/>
                  </a:lnTo>
                  <a:lnTo>
                    <a:pt x="2781" y="127"/>
                  </a:lnTo>
                  <a:lnTo>
                    <a:pt x="2787" y="125"/>
                  </a:lnTo>
                  <a:lnTo>
                    <a:pt x="2794" y="127"/>
                  </a:lnTo>
                  <a:lnTo>
                    <a:pt x="2798" y="131"/>
                  </a:lnTo>
                  <a:lnTo>
                    <a:pt x="2801" y="135"/>
                  </a:lnTo>
                  <a:lnTo>
                    <a:pt x="2803" y="142"/>
                  </a:lnTo>
                  <a:lnTo>
                    <a:pt x="2801" y="142"/>
                  </a:lnTo>
                  <a:lnTo>
                    <a:pt x="2805" y="144"/>
                  </a:lnTo>
                  <a:lnTo>
                    <a:pt x="2809" y="146"/>
                  </a:lnTo>
                  <a:lnTo>
                    <a:pt x="2812" y="144"/>
                  </a:lnTo>
                  <a:lnTo>
                    <a:pt x="2816" y="142"/>
                  </a:lnTo>
                  <a:lnTo>
                    <a:pt x="2816" y="142"/>
                  </a:lnTo>
                  <a:lnTo>
                    <a:pt x="2816" y="135"/>
                  </a:lnTo>
                  <a:lnTo>
                    <a:pt x="2820" y="131"/>
                  </a:lnTo>
                  <a:lnTo>
                    <a:pt x="2825" y="127"/>
                  </a:lnTo>
                  <a:lnTo>
                    <a:pt x="2831" y="125"/>
                  </a:lnTo>
                  <a:lnTo>
                    <a:pt x="2836" y="127"/>
                  </a:lnTo>
                  <a:lnTo>
                    <a:pt x="2842" y="131"/>
                  </a:lnTo>
                  <a:lnTo>
                    <a:pt x="2844" y="135"/>
                  </a:lnTo>
                  <a:lnTo>
                    <a:pt x="2846" y="142"/>
                  </a:lnTo>
                  <a:lnTo>
                    <a:pt x="2846" y="142"/>
                  </a:lnTo>
                  <a:lnTo>
                    <a:pt x="2849" y="144"/>
                  </a:lnTo>
                  <a:lnTo>
                    <a:pt x="2853" y="146"/>
                  </a:lnTo>
                  <a:lnTo>
                    <a:pt x="2855" y="144"/>
                  </a:lnTo>
                  <a:lnTo>
                    <a:pt x="2858" y="142"/>
                  </a:lnTo>
                  <a:lnTo>
                    <a:pt x="2858" y="142"/>
                  </a:lnTo>
                  <a:lnTo>
                    <a:pt x="2860" y="135"/>
                  </a:lnTo>
                  <a:lnTo>
                    <a:pt x="2864" y="131"/>
                  </a:lnTo>
                  <a:lnTo>
                    <a:pt x="2868" y="127"/>
                  </a:lnTo>
                  <a:lnTo>
                    <a:pt x="2873" y="125"/>
                  </a:lnTo>
                  <a:lnTo>
                    <a:pt x="2880" y="127"/>
                  </a:lnTo>
                  <a:lnTo>
                    <a:pt x="2884" y="131"/>
                  </a:lnTo>
                  <a:lnTo>
                    <a:pt x="2888" y="135"/>
                  </a:lnTo>
                  <a:lnTo>
                    <a:pt x="2890" y="142"/>
                  </a:lnTo>
                  <a:lnTo>
                    <a:pt x="2888" y="142"/>
                  </a:lnTo>
                  <a:lnTo>
                    <a:pt x="2893" y="144"/>
                  </a:lnTo>
                  <a:lnTo>
                    <a:pt x="2895" y="146"/>
                  </a:lnTo>
                  <a:lnTo>
                    <a:pt x="2899" y="144"/>
                  </a:lnTo>
                  <a:lnTo>
                    <a:pt x="2902" y="142"/>
                  </a:lnTo>
                  <a:lnTo>
                    <a:pt x="2902" y="142"/>
                  </a:lnTo>
                  <a:lnTo>
                    <a:pt x="2904" y="136"/>
                  </a:lnTo>
                  <a:lnTo>
                    <a:pt x="2906" y="131"/>
                  </a:lnTo>
                  <a:lnTo>
                    <a:pt x="2912" y="127"/>
                  </a:lnTo>
                  <a:lnTo>
                    <a:pt x="2917" y="127"/>
                  </a:lnTo>
                  <a:lnTo>
                    <a:pt x="2923" y="127"/>
                  </a:lnTo>
                  <a:lnTo>
                    <a:pt x="2928" y="131"/>
                  </a:lnTo>
                  <a:lnTo>
                    <a:pt x="2932" y="136"/>
                  </a:lnTo>
                  <a:lnTo>
                    <a:pt x="2932" y="142"/>
                  </a:lnTo>
                  <a:lnTo>
                    <a:pt x="2932" y="142"/>
                  </a:lnTo>
                  <a:lnTo>
                    <a:pt x="2937" y="146"/>
                  </a:lnTo>
                  <a:lnTo>
                    <a:pt x="2941" y="142"/>
                  </a:lnTo>
                  <a:lnTo>
                    <a:pt x="2945" y="142"/>
                  </a:lnTo>
                  <a:lnTo>
                    <a:pt x="2945" y="140"/>
                  </a:lnTo>
                  <a:lnTo>
                    <a:pt x="2947" y="136"/>
                  </a:lnTo>
                  <a:lnTo>
                    <a:pt x="2948" y="133"/>
                  </a:lnTo>
                  <a:lnTo>
                    <a:pt x="2950" y="129"/>
                  </a:lnTo>
                  <a:lnTo>
                    <a:pt x="2947" y="129"/>
                  </a:lnTo>
                  <a:lnTo>
                    <a:pt x="2943" y="129"/>
                  </a:lnTo>
                  <a:lnTo>
                    <a:pt x="2937" y="125"/>
                  </a:lnTo>
                  <a:lnTo>
                    <a:pt x="2934" y="129"/>
                  </a:lnTo>
                  <a:lnTo>
                    <a:pt x="2930" y="129"/>
                  </a:lnTo>
                  <a:lnTo>
                    <a:pt x="2925" y="127"/>
                  </a:lnTo>
                  <a:lnTo>
                    <a:pt x="2921" y="125"/>
                  </a:lnTo>
                  <a:lnTo>
                    <a:pt x="2917" y="122"/>
                  </a:lnTo>
                  <a:lnTo>
                    <a:pt x="2913" y="125"/>
                  </a:lnTo>
                  <a:lnTo>
                    <a:pt x="2910" y="127"/>
                  </a:lnTo>
                  <a:lnTo>
                    <a:pt x="2904" y="129"/>
                  </a:lnTo>
                  <a:lnTo>
                    <a:pt x="2899" y="127"/>
                  </a:lnTo>
                  <a:lnTo>
                    <a:pt x="2895" y="125"/>
                  </a:lnTo>
                  <a:lnTo>
                    <a:pt x="2891" y="127"/>
                  </a:lnTo>
                  <a:lnTo>
                    <a:pt x="2886" y="129"/>
                  </a:lnTo>
                  <a:lnTo>
                    <a:pt x="2880" y="127"/>
                  </a:lnTo>
                  <a:lnTo>
                    <a:pt x="2877" y="125"/>
                  </a:lnTo>
                  <a:lnTo>
                    <a:pt x="2873" y="122"/>
                  </a:lnTo>
                  <a:lnTo>
                    <a:pt x="2871" y="125"/>
                  </a:lnTo>
                  <a:lnTo>
                    <a:pt x="2866" y="127"/>
                  </a:lnTo>
                  <a:lnTo>
                    <a:pt x="2860" y="129"/>
                  </a:lnTo>
                  <a:lnTo>
                    <a:pt x="2857" y="127"/>
                  </a:lnTo>
                  <a:lnTo>
                    <a:pt x="2853" y="125"/>
                  </a:lnTo>
                  <a:lnTo>
                    <a:pt x="2847" y="127"/>
                  </a:lnTo>
                  <a:lnTo>
                    <a:pt x="2844" y="129"/>
                  </a:lnTo>
                  <a:lnTo>
                    <a:pt x="2838" y="127"/>
                  </a:lnTo>
                  <a:lnTo>
                    <a:pt x="2835" y="125"/>
                  </a:lnTo>
                  <a:lnTo>
                    <a:pt x="2831" y="122"/>
                  </a:lnTo>
                  <a:lnTo>
                    <a:pt x="2827" y="125"/>
                  </a:lnTo>
                  <a:lnTo>
                    <a:pt x="2823" y="127"/>
                  </a:lnTo>
                  <a:lnTo>
                    <a:pt x="2818" y="129"/>
                  </a:lnTo>
                  <a:lnTo>
                    <a:pt x="2812" y="127"/>
                  </a:lnTo>
                  <a:lnTo>
                    <a:pt x="2809" y="125"/>
                  </a:lnTo>
                  <a:lnTo>
                    <a:pt x="2805" y="127"/>
                  </a:lnTo>
                  <a:lnTo>
                    <a:pt x="2800" y="129"/>
                  </a:lnTo>
                  <a:lnTo>
                    <a:pt x="2794" y="127"/>
                  </a:lnTo>
                  <a:lnTo>
                    <a:pt x="2790" y="125"/>
                  </a:lnTo>
                  <a:lnTo>
                    <a:pt x="2787" y="122"/>
                  </a:lnTo>
                  <a:lnTo>
                    <a:pt x="2785" y="125"/>
                  </a:lnTo>
                  <a:lnTo>
                    <a:pt x="2779" y="127"/>
                  </a:lnTo>
                  <a:lnTo>
                    <a:pt x="2776" y="129"/>
                  </a:lnTo>
                  <a:lnTo>
                    <a:pt x="2770" y="127"/>
                  </a:lnTo>
                  <a:lnTo>
                    <a:pt x="2767" y="125"/>
                  </a:lnTo>
                  <a:lnTo>
                    <a:pt x="2763" y="127"/>
                  </a:lnTo>
                  <a:lnTo>
                    <a:pt x="2757" y="129"/>
                  </a:lnTo>
                  <a:lnTo>
                    <a:pt x="2752" y="127"/>
                  </a:lnTo>
                  <a:lnTo>
                    <a:pt x="2748" y="125"/>
                  </a:lnTo>
                  <a:lnTo>
                    <a:pt x="2744" y="122"/>
                  </a:lnTo>
                  <a:lnTo>
                    <a:pt x="2741" y="125"/>
                  </a:lnTo>
                  <a:lnTo>
                    <a:pt x="2737" y="127"/>
                  </a:lnTo>
                  <a:lnTo>
                    <a:pt x="2732" y="129"/>
                  </a:lnTo>
                  <a:lnTo>
                    <a:pt x="2726" y="127"/>
                  </a:lnTo>
                  <a:lnTo>
                    <a:pt x="2722" y="124"/>
                  </a:lnTo>
                  <a:lnTo>
                    <a:pt x="2719" y="120"/>
                  </a:lnTo>
                  <a:lnTo>
                    <a:pt x="2717" y="113"/>
                  </a:lnTo>
                  <a:lnTo>
                    <a:pt x="2719" y="109"/>
                  </a:lnTo>
                  <a:lnTo>
                    <a:pt x="2721" y="103"/>
                  </a:lnTo>
                  <a:lnTo>
                    <a:pt x="2724" y="100"/>
                  </a:lnTo>
                  <a:lnTo>
                    <a:pt x="2730" y="100"/>
                  </a:lnTo>
                  <a:lnTo>
                    <a:pt x="2730" y="98"/>
                  </a:lnTo>
                  <a:lnTo>
                    <a:pt x="2732" y="92"/>
                  </a:lnTo>
                  <a:lnTo>
                    <a:pt x="2735" y="87"/>
                  </a:lnTo>
                  <a:lnTo>
                    <a:pt x="2739" y="85"/>
                  </a:lnTo>
                  <a:lnTo>
                    <a:pt x="2744" y="83"/>
                  </a:lnTo>
                  <a:lnTo>
                    <a:pt x="2750" y="85"/>
                  </a:lnTo>
                  <a:lnTo>
                    <a:pt x="2756" y="87"/>
                  </a:lnTo>
                  <a:lnTo>
                    <a:pt x="2759" y="92"/>
                  </a:lnTo>
                  <a:lnTo>
                    <a:pt x="2759" y="98"/>
                  </a:lnTo>
                  <a:lnTo>
                    <a:pt x="2759" y="100"/>
                  </a:lnTo>
                  <a:lnTo>
                    <a:pt x="2763" y="100"/>
                  </a:lnTo>
                  <a:lnTo>
                    <a:pt x="2767" y="102"/>
                  </a:lnTo>
                  <a:lnTo>
                    <a:pt x="2768" y="100"/>
                  </a:lnTo>
                  <a:lnTo>
                    <a:pt x="2772" y="100"/>
                  </a:lnTo>
                  <a:lnTo>
                    <a:pt x="2772" y="98"/>
                  </a:lnTo>
                  <a:lnTo>
                    <a:pt x="2774" y="92"/>
                  </a:lnTo>
                  <a:lnTo>
                    <a:pt x="2778" y="87"/>
                  </a:lnTo>
                  <a:lnTo>
                    <a:pt x="2781" y="85"/>
                  </a:lnTo>
                  <a:lnTo>
                    <a:pt x="2787" y="83"/>
                  </a:lnTo>
                  <a:lnTo>
                    <a:pt x="2794" y="85"/>
                  </a:lnTo>
                  <a:lnTo>
                    <a:pt x="2798" y="87"/>
                  </a:lnTo>
                  <a:lnTo>
                    <a:pt x="2801" y="92"/>
                  </a:lnTo>
                  <a:lnTo>
                    <a:pt x="2803" y="98"/>
                  </a:lnTo>
                  <a:lnTo>
                    <a:pt x="2801" y="100"/>
                  </a:lnTo>
                  <a:lnTo>
                    <a:pt x="2805" y="100"/>
                  </a:lnTo>
                  <a:lnTo>
                    <a:pt x="2809" y="102"/>
                  </a:lnTo>
                  <a:lnTo>
                    <a:pt x="2812" y="100"/>
                  </a:lnTo>
                  <a:lnTo>
                    <a:pt x="2816" y="100"/>
                  </a:lnTo>
                  <a:lnTo>
                    <a:pt x="2816" y="98"/>
                  </a:lnTo>
                  <a:lnTo>
                    <a:pt x="2816" y="92"/>
                  </a:lnTo>
                  <a:lnTo>
                    <a:pt x="2820" y="87"/>
                  </a:lnTo>
                  <a:lnTo>
                    <a:pt x="2825" y="85"/>
                  </a:lnTo>
                  <a:lnTo>
                    <a:pt x="2831" y="83"/>
                  </a:lnTo>
                  <a:lnTo>
                    <a:pt x="2836" y="85"/>
                  </a:lnTo>
                  <a:lnTo>
                    <a:pt x="2842" y="87"/>
                  </a:lnTo>
                  <a:lnTo>
                    <a:pt x="2844" y="92"/>
                  </a:lnTo>
                  <a:lnTo>
                    <a:pt x="2846" y="98"/>
                  </a:lnTo>
                  <a:lnTo>
                    <a:pt x="2846" y="100"/>
                  </a:lnTo>
                  <a:lnTo>
                    <a:pt x="2849" y="100"/>
                  </a:lnTo>
                  <a:lnTo>
                    <a:pt x="2853" y="102"/>
                  </a:lnTo>
                  <a:lnTo>
                    <a:pt x="2855" y="100"/>
                  </a:lnTo>
                  <a:lnTo>
                    <a:pt x="2858" y="100"/>
                  </a:lnTo>
                  <a:lnTo>
                    <a:pt x="2858" y="98"/>
                  </a:lnTo>
                  <a:lnTo>
                    <a:pt x="2860" y="92"/>
                  </a:lnTo>
                  <a:lnTo>
                    <a:pt x="2864" y="87"/>
                  </a:lnTo>
                  <a:lnTo>
                    <a:pt x="2868" y="85"/>
                  </a:lnTo>
                  <a:lnTo>
                    <a:pt x="2873" y="83"/>
                  </a:lnTo>
                  <a:lnTo>
                    <a:pt x="2880" y="85"/>
                  </a:lnTo>
                  <a:lnTo>
                    <a:pt x="2884" y="87"/>
                  </a:lnTo>
                  <a:lnTo>
                    <a:pt x="2888" y="92"/>
                  </a:lnTo>
                  <a:lnTo>
                    <a:pt x="2890" y="98"/>
                  </a:lnTo>
                  <a:lnTo>
                    <a:pt x="2888" y="100"/>
                  </a:lnTo>
                  <a:lnTo>
                    <a:pt x="2893" y="100"/>
                  </a:lnTo>
                  <a:lnTo>
                    <a:pt x="2895" y="102"/>
                  </a:lnTo>
                  <a:lnTo>
                    <a:pt x="2899" y="100"/>
                  </a:lnTo>
                  <a:lnTo>
                    <a:pt x="2902" y="100"/>
                  </a:lnTo>
                  <a:lnTo>
                    <a:pt x="2902" y="98"/>
                  </a:lnTo>
                  <a:lnTo>
                    <a:pt x="2904" y="92"/>
                  </a:lnTo>
                  <a:lnTo>
                    <a:pt x="2906" y="89"/>
                  </a:lnTo>
                  <a:lnTo>
                    <a:pt x="2912" y="85"/>
                  </a:lnTo>
                  <a:lnTo>
                    <a:pt x="2917" y="83"/>
                  </a:lnTo>
                  <a:lnTo>
                    <a:pt x="2923" y="85"/>
                  </a:lnTo>
                  <a:lnTo>
                    <a:pt x="2928" y="89"/>
                  </a:lnTo>
                  <a:lnTo>
                    <a:pt x="2932" y="92"/>
                  </a:lnTo>
                  <a:lnTo>
                    <a:pt x="2932" y="98"/>
                  </a:lnTo>
                  <a:lnTo>
                    <a:pt x="2932" y="100"/>
                  </a:lnTo>
                  <a:lnTo>
                    <a:pt x="2936" y="100"/>
                  </a:lnTo>
                  <a:lnTo>
                    <a:pt x="2939" y="103"/>
                  </a:lnTo>
                  <a:lnTo>
                    <a:pt x="2943" y="102"/>
                  </a:lnTo>
                  <a:lnTo>
                    <a:pt x="2945" y="100"/>
                  </a:lnTo>
                  <a:lnTo>
                    <a:pt x="2945" y="100"/>
                  </a:lnTo>
                  <a:lnTo>
                    <a:pt x="2947" y="94"/>
                  </a:lnTo>
                  <a:lnTo>
                    <a:pt x="2950" y="89"/>
                  </a:lnTo>
                  <a:lnTo>
                    <a:pt x="2954" y="85"/>
                  </a:lnTo>
                  <a:lnTo>
                    <a:pt x="2959" y="85"/>
                  </a:lnTo>
                  <a:lnTo>
                    <a:pt x="2967" y="85"/>
                  </a:lnTo>
                  <a:lnTo>
                    <a:pt x="2970" y="89"/>
                  </a:lnTo>
                  <a:lnTo>
                    <a:pt x="2974" y="94"/>
                  </a:lnTo>
                  <a:lnTo>
                    <a:pt x="2976" y="100"/>
                  </a:lnTo>
                  <a:lnTo>
                    <a:pt x="2974" y="100"/>
                  </a:lnTo>
                  <a:lnTo>
                    <a:pt x="2978" y="102"/>
                  </a:lnTo>
                  <a:lnTo>
                    <a:pt x="2981" y="103"/>
                  </a:lnTo>
                  <a:lnTo>
                    <a:pt x="2983" y="102"/>
                  </a:lnTo>
                  <a:lnTo>
                    <a:pt x="2987" y="100"/>
                  </a:lnTo>
                  <a:lnTo>
                    <a:pt x="2987" y="100"/>
                  </a:lnTo>
                  <a:lnTo>
                    <a:pt x="2989" y="94"/>
                  </a:lnTo>
                  <a:lnTo>
                    <a:pt x="2992" y="89"/>
                  </a:lnTo>
                  <a:lnTo>
                    <a:pt x="2996" y="85"/>
                  </a:lnTo>
                  <a:lnTo>
                    <a:pt x="3002" y="85"/>
                  </a:lnTo>
                  <a:lnTo>
                    <a:pt x="3007" y="85"/>
                  </a:lnTo>
                  <a:lnTo>
                    <a:pt x="3005" y="83"/>
                  </a:lnTo>
                  <a:lnTo>
                    <a:pt x="3002" y="80"/>
                  </a:lnTo>
                  <a:lnTo>
                    <a:pt x="3000" y="83"/>
                  </a:lnTo>
                  <a:lnTo>
                    <a:pt x="2994" y="87"/>
                  </a:lnTo>
                  <a:lnTo>
                    <a:pt x="2989" y="87"/>
                  </a:lnTo>
                  <a:lnTo>
                    <a:pt x="2983" y="87"/>
                  </a:lnTo>
                  <a:lnTo>
                    <a:pt x="2980" y="83"/>
                  </a:lnTo>
                  <a:lnTo>
                    <a:pt x="2976" y="78"/>
                  </a:lnTo>
                  <a:lnTo>
                    <a:pt x="2974" y="72"/>
                  </a:lnTo>
                  <a:lnTo>
                    <a:pt x="2976" y="67"/>
                  </a:lnTo>
                  <a:lnTo>
                    <a:pt x="2978" y="63"/>
                  </a:lnTo>
                  <a:lnTo>
                    <a:pt x="2983" y="59"/>
                  </a:lnTo>
                  <a:lnTo>
                    <a:pt x="2987" y="57"/>
                  </a:lnTo>
                  <a:lnTo>
                    <a:pt x="2987" y="57"/>
                  </a:lnTo>
                  <a:lnTo>
                    <a:pt x="2989" y="50"/>
                  </a:lnTo>
                  <a:lnTo>
                    <a:pt x="2992" y="46"/>
                  </a:lnTo>
                  <a:lnTo>
                    <a:pt x="2989" y="46"/>
                  </a:lnTo>
                  <a:lnTo>
                    <a:pt x="2985" y="46"/>
                  </a:lnTo>
                  <a:lnTo>
                    <a:pt x="2981" y="43"/>
                  </a:lnTo>
                  <a:lnTo>
                    <a:pt x="2978" y="46"/>
                  </a:lnTo>
                  <a:lnTo>
                    <a:pt x="2972" y="46"/>
                  </a:lnTo>
                  <a:lnTo>
                    <a:pt x="2967" y="45"/>
                  </a:lnTo>
                  <a:lnTo>
                    <a:pt x="2963" y="43"/>
                  </a:lnTo>
                  <a:lnTo>
                    <a:pt x="2959" y="39"/>
                  </a:lnTo>
                  <a:lnTo>
                    <a:pt x="2958" y="43"/>
                  </a:lnTo>
                  <a:lnTo>
                    <a:pt x="2952" y="45"/>
                  </a:lnTo>
                  <a:lnTo>
                    <a:pt x="2947" y="46"/>
                  </a:lnTo>
                  <a:lnTo>
                    <a:pt x="2941" y="45"/>
                  </a:lnTo>
                  <a:lnTo>
                    <a:pt x="2937" y="43"/>
                  </a:lnTo>
                  <a:lnTo>
                    <a:pt x="2934" y="37"/>
                  </a:lnTo>
                  <a:lnTo>
                    <a:pt x="2932" y="32"/>
                  </a:lnTo>
                  <a:lnTo>
                    <a:pt x="2934" y="26"/>
                  </a:lnTo>
                  <a:lnTo>
                    <a:pt x="2936" y="23"/>
                  </a:lnTo>
                  <a:lnTo>
                    <a:pt x="2941" y="19"/>
                  </a:lnTo>
                  <a:lnTo>
                    <a:pt x="2945" y="17"/>
                  </a:lnTo>
                  <a:lnTo>
                    <a:pt x="2945" y="15"/>
                  </a:lnTo>
                  <a:lnTo>
                    <a:pt x="2947" y="10"/>
                  </a:lnTo>
                  <a:lnTo>
                    <a:pt x="2950" y="6"/>
                  </a:lnTo>
                  <a:lnTo>
                    <a:pt x="2954" y="2"/>
                  </a:lnTo>
                  <a:lnTo>
                    <a:pt x="2959" y="0"/>
                  </a:lnTo>
                  <a:lnTo>
                    <a:pt x="2967" y="2"/>
                  </a:lnTo>
                  <a:lnTo>
                    <a:pt x="2970" y="6"/>
                  </a:lnTo>
                  <a:lnTo>
                    <a:pt x="2974" y="10"/>
                  </a:lnTo>
                  <a:lnTo>
                    <a:pt x="2976" y="15"/>
                  </a:lnTo>
                  <a:lnTo>
                    <a:pt x="2974" y="17"/>
                  </a:lnTo>
                  <a:lnTo>
                    <a:pt x="2978" y="17"/>
                  </a:lnTo>
                  <a:lnTo>
                    <a:pt x="2981" y="19"/>
                  </a:lnTo>
                  <a:lnTo>
                    <a:pt x="2983" y="17"/>
                  </a:lnTo>
                  <a:lnTo>
                    <a:pt x="2987" y="17"/>
                  </a:lnTo>
                  <a:lnTo>
                    <a:pt x="2987" y="15"/>
                  </a:lnTo>
                  <a:lnTo>
                    <a:pt x="2989" y="10"/>
                  </a:lnTo>
                  <a:lnTo>
                    <a:pt x="2992" y="6"/>
                  </a:lnTo>
                  <a:lnTo>
                    <a:pt x="2996" y="2"/>
                  </a:lnTo>
                  <a:lnTo>
                    <a:pt x="3002" y="0"/>
                  </a:lnTo>
                  <a:lnTo>
                    <a:pt x="3009" y="2"/>
                  </a:lnTo>
                  <a:lnTo>
                    <a:pt x="3013" y="6"/>
                  </a:lnTo>
                  <a:lnTo>
                    <a:pt x="3016" y="10"/>
                  </a:lnTo>
                  <a:lnTo>
                    <a:pt x="3018" y="15"/>
                  </a:lnTo>
                  <a:lnTo>
                    <a:pt x="3016" y="17"/>
                  </a:lnTo>
                  <a:lnTo>
                    <a:pt x="3020" y="17"/>
                  </a:lnTo>
                  <a:lnTo>
                    <a:pt x="3024" y="19"/>
                  </a:lnTo>
                  <a:lnTo>
                    <a:pt x="3027" y="17"/>
                  </a:lnTo>
                  <a:lnTo>
                    <a:pt x="3031" y="17"/>
                  </a:lnTo>
                  <a:lnTo>
                    <a:pt x="3029" y="15"/>
                  </a:lnTo>
                  <a:lnTo>
                    <a:pt x="3031" y="10"/>
                  </a:lnTo>
                  <a:lnTo>
                    <a:pt x="3035" y="6"/>
                  </a:lnTo>
                  <a:lnTo>
                    <a:pt x="3038" y="2"/>
                  </a:lnTo>
                  <a:lnTo>
                    <a:pt x="3046" y="0"/>
                  </a:lnTo>
                  <a:lnTo>
                    <a:pt x="3051" y="2"/>
                  </a:lnTo>
                  <a:lnTo>
                    <a:pt x="3055" y="6"/>
                  </a:lnTo>
                  <a:lnTo>
                    <a:pt x="3059" y="10"/>
                  </a:lnTo>
                  <a:lnTo>
                    <a:pt x="3060" y="15"/>
                  </a:lnTo>
                  <a:lnTo>
                    <a:pt x="3060" y="17"/>
                  </a:lnTo>
                  <a:lnTo>
                    <a:pt x="3064" y="17"/>
                  </a:lnTo>
                  <a:lnTo>
                    <a:pt x="3066" y="19"/>
                  </a:lnTo>
                  <a:lnTo>
                    <a:pt x="3070" y="17"/>
                  </a:lnTo>
                  <a:lnTo>
                    <a:pt x="3073" y="17"/>
                  </a:lnTo>
                  <a:lnTo>
                    <a:pt x="3073" y="15"/>
                  </a:lnTo>
                  <a:lnTo>
                    <a:pt x="3073" y="10"/>
                  </a:lnTo>
                  <a:lnTo>
                    <a:pt x="3077" y="6"/>
                  </a:lnTo>
                  <a:lnTo>
                    <a:pt x="3082" y="2"/>
                  </a:lnTo>
                  <a:lnTo>
                    <a:pt x="3088" y="0"/>
                  </a:lnTo>
                  <a:lnTo>
                    <a:pt x="3094" y="2"/>
                  </a:lnTo>
                  <a:lnTo>
                    <a:pt x="3099" y="6"/>
                  </a:lnTo>
                  <a:lnTo>
                    <a:pt x="3101" y="10"/>
                  </a:lnTo>
                  <a:lnTo>
                    <a:pt x="3103" y="15"/>
                  </a:lnTo>
                  <a:lnTo>
                    <a:pt x="3103" y="17"/>
                  </a:lnTo>
                  <a:lnTo>
                    <a:pt x="3108" y="19"/>
                  </a:lnTo>
                  <a:lnTo>
                    <a:pt x="3112" y="17"/>
                  </a:lnTo>
                  <a:lnTo>
                    <a:pt x="3116" y="15"/>
                  </a:lnTo>
                  <a:lnTo>
                    <a:pt x="3116" y="15"/>
                  </a:lnTo>
                  <a:lnTo>
                    <a:pt x="3117" y="10"/>
                  </a:lnTo>
                  <a:lnTo>
                    <a:pt x="3119" y="4"/>
                  </a:lnTo>
                  <a:lnTo>
                    <a:pt x="3125" y="0"/>
                  </a:lnTo>
                  <a:lnTo>
                    <a:pt x="3130" y="0"/>
                  </a:lnTo>
                  <a:lnTo>
                    <a:pt x="3136" y="0"/>
                  </a:lnTo>
                  <a:lnTo>
                    <a:pt x="3141" y="4"/>
                  </a:lnTo>
                  <a:lnTo>
                    <a:pt x="3145" y="10"/>
                  </a:lnTo>
                  <a:lnTo>
                    <a:pt x="3145" y="15"/>
                  </a:lnTo>
                  <a:lnTo>
                    <a:pt x="3145" y="15"/>
                  </a:lnTo>
                  <a:lnTo>
                    <a:pt x="3150" y="17"/>
                  </a:lnTo>
                  <a:lnTo>
                    <a:pt x="3156" y="15"/>
                  </a:lnTo>
                  <a:lnTo>
                    <a:pt x="3156" y="15"/>
                  </a:lnTo>
                  <a:lnTo>
                    <a:pt x="3158" y="10"/>
                  </a:lnTo>
                  <a:lnTo>
                    <a:pt x="3160" y="4"/>
                  </a:lnTo>
                  <a:lnTo>
                    <a:pt x="3165" y="0"/>
                  </a:lnTo>
                  <a:lnTo>
                    <a:pt x="3171" y="0"/>
                  </a:lnTo>
                  <a:lnTo>
                    <a:pt x="3176" y="0"/>
                  </a:lnTo>
                  <a:lnTo>
                    <a:pt x="3182" y="4"/>
                  </a:lnTo>
                  <a:lnTo>
                    <a:pt x="3185" y="10"/>
                  </a:lnTo>
                  <a:lnTo>
                    <a:pt x="3185" y="15"/>
                  </a:lnTo>
                  <a:lnTo>
                    <a:pt x="3185" y="15"/>
                  </a:lnTo>
                  <a:lnTo>
                    <a:pt x="3189" y="17"/>
                  </a:lnTo>
                  <a:lnTo>
                    <a:pt x="3193" y="19"/>
                  </a:lnTo>
                  <a:lnTo>
                    <a:pt x="3195" y="17"/>
                  </a:lnTo>
                  <a:lnTo>
                    <a:pt x="3198" y="15"/>
                  </a:lnTo>
                  <a:lnTo>
                    <a:pt x="3198" y="15"/>
                  </a:lnTo>
                  <a:lnTo>
                    <a:pt x="3200" y="10"/>
                  </a:lnTo>
                  <a:lnTo>
                    <a:pt x="3204" y="4"/>
                  </a:lnTo>
                  <a:lnTo>
                    <a:pt x="3207" y="0"/>
                  </a:lnTo>
                  <a:lnTo>
                    <a:pt x="3213" y="0"/>
                  </a:lnTo>
                  <a:lnTo>
                    <a:pt x="3220" y="0"/>
                  </a:lnTo>
                  <a:lnTo>
                    <a:pt x="3224" y="4"/>
                  </a:lnTo>
                  <a:lnTo>
                    <a:pt x="3228" y="10"/>
                  </a:lnTo>
                  <a:lnTo>
                    <a:pt x="3229" y="15"/>
                  </a:lnTo>
                  <a:lnTo>
                    <a:pt x="3228" y="15"/>
                  </a:lnTo>
                  <a:lnTo>
                    <a:pt x="3231" y="17"/>
                  </a:lnTo>
                  <a:lnTo>
                    <a:pt x="3235" y="19"/>
                  </a:lnTo>
                  <a:lnTo>
                    <a:pt x="3239" y="17"/>
                  </a:lnTo>
                  <a:lnTo>
                    <a:pt x="3242" y="15"/>
                  </a:lnTo>
                  <a:lnTo>
                    <a:pt x="3242" y="15"/>
                  </a:lnTo>
                  <a:lnTo>
                    <a:pt x="3242" y="10"/>
                  </a:lnTo>
                  <a:lnTo>
                    <a:pt x="3246" y="4"/>
                  </a:lnTo>
                  <a:lnTo>
                    <a:pt x="3251" y="0"/>
                  </a:lnTo>
                  <a:lnTo>
                    <a:pt x="3257" y="0"/>
                  </a:lnTo>
                  <a:lnTo>
                    <a:pt x="3263" y="0"/>
                  </a:lnTo>
                  <a:lnTo>
                    <a:pt x="3266" y="4"/>
                  </a:lnTo>
                  <a:lnTo>
                    <a:pt x="3270" y="10"/>
                  </a:lnTo>
                  <a:lnTo>
                    <a:pt x="3272" y="15"/>
                  </a:lnTo>
                  <a:lnTo>
                    <a:pt x="3272" y="15"/>
                  </a:lnTo>
                  <a:lnTo>
                    <a:pt x="3275" y="17"/>
                  </a:lnTo>
                  <a:lnTo>
                    <a:pt x="3277" y="19"/>
                  </a:lnTo>
                  <a:lnTo>
                    <a:pt x="3281" y="17"/>
                  </a:lnTo>
                  <a:lnTo>
                    <a:pt x="3285" y="15"/>
                  </a:lnTo>
                  <a:lnTo>
                    <a:pt x="3285" y="15"/>
                  </a:lnTo>
                  <a:lnTo>
                    <a:pt x="3286" y="10"/>
                  </a:lnTo>
                  <a:lnTo>
                    <a:pt x="3290" y="4"/>
                  </a:lnTo>
                  <a:lnTo>
                    <a:pt x="3294" y="0"/>
                  </a:lnTo>
                  <a:lnTo>
                    <a:pt x="3299" y="0"/>
                  </a:lnTo>
                  <a:lnTo>
                    <a:pt x="3305" y="0"/>
                  </a:lnTo>
                  <a:lnTo>
                    <a:pt x="3310" y="4"/>
                  </a:lnTo>
                  <a:lnTo>
                    <a:pt x="3314" y="10"/>
                  </a:lnTo>
                  <a:lnTo>
                    <a:pt x="3314" y="15"/>
                  </a:lnTo>
                  <a:lnTo>
                    <a:pt x="3314" y="15"/>
                  </a:lnTo>
                  <a:lnTo>
                    <a:pt x="3318" y="17"/>
                  </a:lnTo>
                  <a:lnTo>
                    <a:pt x="3321" y="19"/>
                  </a:lnTo>
                  <a:lnTo>
                    <a:pt x="3323" y="17"/>
                  </a:lnTo>
                  <a:lnTo>
                    <a:pt x="3327" y="15"/>
                  </a:lnTo>
                  <a:lnTo>
                    <a:pt x="3327" y="15"/>
                  </a:lnTo>
                  <a:lnTo>
                    <a:pt x="3329" y="10"/>
                  </a:lnTo>
                  <a:lnTo>
                    <a:pt x="3332" y="4"/>
                  </a:lnTo>
                  <a:lnTo>
                    <a:pt x="3336" y="0"/>
                  </a:lnTo>
                  <a:lnTo>
                    <a:pt x="3341" y="0"/>
                  </a:lnTo>
                  <a:lnTo>
                    <a:pt x="3349" y="0"/>
                  </a:lnTo>
                  <a:lnTo>
                    <a:pt x="3353" y="4"/>
                  </a:lnTo>
                  <a:lnTo>
                    <a:pt x="3356" y="10"/>
                  </a:lnTo>
                  <a:lnTo>
                    <a:pt x="3358" y="15"/>
                  </a:lnTo>
                  <a:lnTo>
                    <a:pt x="3358" y="15"/>
                  </a:lnTo>
                  <a:lnTo>
                    <a:pt x="3360" y="17"/>
                  </a:lnTo>
                  <a:lnTo>
                    <a:pt x="3364" y="19"/>
                  </a:lnTo>
                  <a:lnTo>
                    <a:pt x="3367" y="17"/>
                  </a:lnTo>
                  <a:lnTo>
                    <a:pt x="3371" y="15"/>
                  </a:lnTo>
                  <a:lnTo>
                    <a:pt x="3371" y="15"/>
                  </a:lnTo>
                  <a:lnTo>
                    <a:pt x="3371" y="10"/>
                  </a:lnTo>
                  <a:lnTo>
                    <a:pt x="3375" y="4"/>
                  </a:lnTo>
                  <a:lnTo>
                    <a:pt x="3380" y="0"/>
                  </a:lnTo>
                  <a:lnTo>
                    <a:pt x="3386" y="0"/>
                  </a:lnTo>
                  <a:lnTo>
                    <a:pt x="3391" y="0"/>
                  </a:lnTo>
                  <a:lnTo>
                    <a:pt x="3397" y="4"/>
                  </a:lnTo>
                  <a:lnTo>
                    <a:pt x="3398" y="10"/>
                  </a:lnTo>
                  <a:lnTo>
                    <a:pt x="3400" y="15"/>
                  </a:lnTo>
                  <a:lnTo>
                    <a:pt x="3400" y="15"/>
                  </a:lnTo>
                  <a:lnTo>
                    <a:pt x="3404" y="17"/>
                  </a:lnTo>
                  <a:lnTo>
                    <a:pt x="3406" y="19"/>
                  </a:lnTo>
                  <a:lnTo>
                    <a:pt x="3409" y="17"/>
                  </a:lnTo>
                  <a:lnTo>
                    <a:pt x="3413" y="15"/>
                  </a:lnTo>
                  <a:lnTo>
                    <a:pt x="3413" y="15"/>
                  </a:lnTo>
                  <a:lnTo>
                    <a:pt x="3413" y="10"/>
                  </a:lnTo>
                  <a:lnTo>
                    <a:pt x="3417" y="4"/>
                  </a:lnTo>
                  <a:lnTo>
                    <a:pt x="3422" y="0"/>
                  </a:lnTo>
                  <a:lnTo>
                    <a:pt x="3428" y="0"/>
                  </a:lnTo>
                  <a:lnTo>
                    <a:pt x="3433" y="0"/>
                  </a:lnTo>
                  <a:lnTo>
                    <a:pt x="3439" y="4"/>
                  </a:lnTo>
                  <a:lnTo>
                    <a:pt x="3441" y="10"/>
                  </a:lnTo>
                  <a:lnTo>
                    <a:pt x="3443" y="15"/>
                  </a:lnTo>
                  <a:lnTo>
                    <a:pt x="3443" y="15"/>
                  </a:lnTo>
                  <a:lnTo>
                    <a:pt x="3446" y="17"/>
                  </a:lnTo>
                  <a:lnTo>
                    <a:pt x="3450" y="19"/>
                  </a:lnTo>
                  <a:lnTo>
                    <a:pt x="3452" y="17"/>
                  </a:lnTo>
                  <a:lnTo>
                    <a:pt x="3455" y="15"/>
                  </a:lnTo>
                  <a:lnTo>
                    <a:pt x="3455" y="15"/>
                  </a:lnTo>
                  <a:lnTo>
                    <a:pt x="3457" y="10"/>
                  </a:lnTo>
                  <a:lnTo>
                    <a:pt x="3461" y="4"/>
                  </a:lnTo>
                  <a:lnTo>
                    <a:pt x="3465" y="0"/>
                  </a:lnTo>
                  <a:lnTo>
                    <a:pt x="3470" y="0"/>
                  </a:lnTo>
                  <a:lnTo>
                    <a:pt x="3476" y="0"/>
                  </a:lnTo>
                  <a:lnTo>
                    <a:pt x="3481" y="4"/>
                  </a:lnTo>
                  <a:lnTo>
                    <a:pt x="3485" y="10"/>
                  </a:lnTo>
                  <a:lnTo>
                    <a:pt x="3485" y="15"/>
                  </a:lnTo>
                  <a:lnTo>
                    <a:pt x="3485" y="15"/>
                  </a:lnTo>
                  <a:lnTo>
                    <a:pt x="3488" y="17"/>
                  </a:lnTo>
                  <a:lnTo>
                    <a:pt x="3492" y="19"/>
                  </a:lnTo>
                  <a:lnTo>
                    <a:pt x="3496" y="17"/>
                  </a:lnTo>
                  <a:lnTo>
                    <a:pt x="3499" y="15"/>
                  </a:lnTo>
                  <a:lnTo>
                    <a:pt x="3499" y="15"/>
                  </a:lnTo>
                  <a:lnTo>
                    <a:pt x="3501" y="10"/>
                  </a:lnTo>
                  <a:lnTo>
                    <a:pt x="3505" y="4"/>
                  </a:lnTo>
                  <a:lnTo>
                    <a:pt x="3509" y="0"/>
                  </a:lnTo>
                  <a:lnTo>
                    <a:pt x="3514" y="0"/>
                  </a:lnTo>
                  <a:lnTo>
                    <a:pt x="3522" y="0"/>
                  </a:lnTo>
                  <a:lnTo>
                    <a:pt x="3525" y="4"/>
                  </a:lnTo>
                  <a:lnTo>
                    <a:pt x="3529" y="10"/>
                  </a:lnTo>
                  <a:lnTo>
                    <a:pt x="3531" y="15"/>
                  </a:lnTo>
                  <a:lnTo>
                    <a:pt x="3529" y="15"/>
                  </a:lnTo>
                  <a:lnTo>
                    <a:pt x="3533" y="17"/>
                  </a:lnTo>
                  <a:lnTo>
                    <a:pt x="3536" y="19"/>
                  </a:lnTo>
                  <a:lnTo>
                    <a:pt x="3540" y="17"/>
                  </a:lnTo>
                  <a:lnTo>
                    <a:pt x="3542" y="15"/>
                  </a:lnTo>
                  <a:lnTo>
                    <a:pt x="3542" y="15"/>
                  </a:lnTo>
                  <a:lnTo>
                    <a:pt x="3544" y="10"/>
                  </a:lnTo>
                  <a:lnTo>
                    <a:pt x="3547" y="4"/>
                  </a:lnTo>
                  <a:lnTo>
                    <a:pt x="3551" y="0"/>
                  </a:lnTo>
                  <a:lnTo>
                    <a:pt x="3558" y="0"/>
                  </a:lnTo>
                  <a:lnTo>
                    <a:pt x="3564" y="0"/>
                  </a:lnTo>
                  <a:lnTo>
                    <a:pt x="3567" y="4"/>
                  </a:lnTo>
                  <a:lnTo>
                    <a:pt x="3571" y="10"/>
                  </a:lnTo>
                  <a:lnTo>
                    <a:pt x="3573" y="15"/>
                  </a:lnTo>
                  <a:lnTo>
                    <a:pt x="3573" y="15"/>
                  </a:lnTo>
                  <a:lnTo>
                    <a:pt x="3575" y="17"/>
                  </a:lnTo>
                  <a:lnTo>
                    <a:pt x="3578" y="19"/>
                  </a:lnTo>
                  <a:lnTo>
                    <a:pt x="3582" y="17"/>
                  </a:lnTo>
                  <a:lnTo>
                    <a:pt x="3586" y="15"/>
                  </a:lnTo>
                  <a:lnTo>
                    <a:pt x="3586" y="15"/>
                  </a:lnTo>
                  <a:lnTo>
                    <a:pt x="3586" y="10"/>
                  </a:lnTo>
                  <a:lnTo>
                    <a:pt x="3589" y="4"/>
                  </a:lnTo>
                  <a:lnTo>
                    <a:pt x="3595" y="0"/>
                  </a:lnTo>
                  <a:lnTo>
                    <a:pt x="3600" y="0"/>
                  </a:lnTo>
                  <a:lnTo>
                    <a:pt x="3606" y="0"/>
                  </a:lnTo>
                  <a:lnTo>
                    <a:pt x="3612" y="4"/>
                  </a:lnTo>
                  <a:lnTo>
                    <a:pt x="3613" y="10"/>
                  </a:lnTo>
                  <a:lnTo>
                    <a:pt x="3615" y="15"/>
                  </a:lnTo>
                  <a:lnTo>
                    <a:pt x="3615" y="15"/>
                  </a:lnTo>
                  <a:lnTo>
                    <a:pt x="3619" y="17"/>
                  </a:lnTo>
                  <a:lnTo>
                    <a:pt x="3623" y="19"/>
                  </a:lnTo>
                  <a:lnTo>
                    <a:pt x="3624" y="17"/>
                  </a:lnTo>
                  <a:lnTo>
                    <a:pt x="3628" y="15"/>
                  </a:lnTo>
                  <a:lnTo>
                    <a:pt x="3628" y="15"/>
                  </a:lnTo>
                  <a:lnTo>
                    <a:pt x="3630" y="10"/>
                  </a:lnTo>
                  <a:lnTo>
                    <a:pt x="3634" y="4"/>
                  </a:lnTo>
                  <a:lnTo>
                    <a:pt x="3637" y="0"/>
                  </a:lnTo>
                  <a:lnTo>
                    <a:pt x="3643" y="0"/>
                  </a:lnTo>
                  <a:lnTo>
                    <a:pt x="3650" y="0"/>
                  </a:lnTo>
                  <a:lnTo>
                    <a:pt x="3654" y="4"/>
                  </a:lnTo>
                  <a:lnTo>
                    <a:pt x="3657" y="10"/>
                  </a:lnTo>
                  <a:lnTo>
                    <a:pt x="3659" y="15"/>
                  </a:lnTo>
                  <a:lnTo>
                    <a:pt x="3659" y="15"/>
                  </a:lnTo>
                  <a:lnTo>
                    <a:pt x="3661" y="17"/>
                  </a:lnTo>
                  <a:lnTo>
                    <a:pt x="3665" y="19"/>
                  </a:lnTo>
                  <a:lnTo>
                    <a:pt x="3668" y="17"/>
                  </a:lnTo>
                  <a:lnTo>
                    <a:pt x="3672" y="15"/>
                  </a:lnTo>
                  <a:lnTo>
                    <a:pt x="3670" y="15"/>
                  </a:lnTo>
                  <a:lnTo>
                    <a:pt x="3672" y="10"/>
                  </a:lnTo>
                  <a:lnTo>
                    <a:pt x="3676" y="4"/>
                  </a:lnTo>
                  <a:lnTo>
                    <a:pt x="3679" y="0"/>
                  </a:lnTo>
                  <a:lnTo>
                    <a:pt x="3687" y="0"/>
                  </a:lnTo>
                  <a:lnTo>
                    <a:pt x="3692" y="0"/>
                  </a:lnTo>
                  <a:lnTo>
                    <a:pt x="3696" y="4"/>
                  </a:lnTo>
                  <a:lnTo>
                    <a:pt x="3700" y="10"/>
                  </a:lnTo>
                  <a:lnTo>
                    <a:pt x="3702" y="15"/>
                  </a:lnTo>
                  <a:lnTo>
                    <a:pt x="3702" y="15"/>
                  </a:lnTo>
                  <a:lnTo>
                    <a:pt x="3705" y="17"/>
                  </a:lnTo>
                  <a:lnTo>
                    <a:pt x="3707" y="19"/>
                  </a:lnTo>
                  <a:lnTo>
                    <a:pt x="3711" y="17"/>
                  </a:lnTo>
                  <a:lnTo>
                    <a:pt x="3714" y="15"/>
                  </a:lnTo>
                  <a:lnTo>
                    <a:pt x="3714" y="15"/>
                  </a:lnTo>
                  <a:lnTo>
                    <a:pt x="3714" y="10"/>
                  </a:lnTo>
                  <a:lnTo>
                    <a:pt x="3718" y="4"/>
                  </a:lnTo>
                  <a:lnTo>
                    <a:pt x="3724" y="0"/>
                  </a:lnTo>
                  <a:lnTo>
                    <a:pt x="3729" y="0"/>
                  </a:lnTo>
                  <a:lnTo>
                    <a:pt x="3735" y="0"/>
                  </a:lnTo>
                  <a:lnTo>
                    <a:pt x="3740" y="4"/>
                  </a:lnTo>
                  <a:lnTo>
                    <a:pt x="3742" y="10"/>
                  </a:lnTo>
                  <a:lnTo>
                    <a:pt x="3744" y="15"/>
                  </a:lnTo>
                  <a:lnTo>
                    <a:pt x="3744" y="15"/>
                  </a:lnTo>
                  <a:lnTo>
                    <a:pt x="3747" y="17"/>
                  </a:lnTo>
                  <a:lnTo>
                    <a:pt x="3749" y="19"/>
                  </a:lnTo>
                  <a:lnTo>
                    <a:pt x="3753" y="17"/>
                  </a:lnTo>
                  <a:lnTo>
                    <a:pt x="3757" y="15"/>
                  </a:lnTo>
                  <a:lnTo>
                    <a:pt x="3757" y="15"/>
                  </a:lnTo>
                  <a:lnTo>
                    <a:pt x="3758" y="10"/>
                  </a:lnTo>
                  <a:lnTo>
                    <a:pt x="3760" y="4"/>
                  </a:lnTo>
                  <a:lnTo>
                    <a:pt x="3766" y="0"/>
                  </a:lnTo>
                  <a:lnTo>
                    <a:pt x="3771" y="0"/>
                  </a:lnTo>
                  <a:lnTo>
                    <a:pt x="3777" y="0"/>
                  </a:lnTo>
                  <a:lnTo>
                    <a:pt x="3782" y="4"/>
                  </a:lnTo>
                  <a:lnTo>
                    <a:pt x="3786" y="10"/>
                  </a:lnTo>
                  <a:lnTo>
                    <a:pt x="3786" y="15"/>
                  </a:lnTo>
                  <a:lnTo>
                    <a:pt x="3786" y="15"/>
                  </a:lnTo>
                  <a:lnTo>
                    <a:pt x="3790" y="17"/>
                  </a:lnTo>
                  <a:lnTo>
                    <a:pt x="3793" y="19"/>
                  </a:lnTo>
                  <a:lnTo>
                    <a:pt x="3795" y="17"/>
                  </a:lnTo>
                  <a:lnTo>
                    <a:pt x="3799" y="15"/>
                  </a:lnTo>
                  <a:lnTo>
                    <a:pt x="3799" y="15"/>
                  </a:lnTo>
                  <a:lnTo>
                    <a:pt x="3801" y="10"/>
                  </a:lnTo>
                  <a:lnTo>
                    <a:pt x="3804" y="4"/>
                  </a:lnTo>
                  <a:lnTo>
                    <a:pt x="3808" y="0"/>
                  </a:lnTo>
                  <a:lnTo>
                    <a:pt x="3814" y="0"/>
                  </a:lnTo>
                  <a:lnTo>
                    <a:pt x="3821" y="0"/>
                  </a:lnTo>
                  <a:lnTo>
                    <a:pt x="3825" y="4"/>
                  </a:lnTo>
                  <a:lnTo>
                    <a:pt x="3828" y="10"/>
                  </a:lnTo>
                  <a:lnTo>
                    <a:pt x="3830" y="15"/>
                  </a:lnTo>
                  <a:lnTo>
                    <a:pt x="3830" y="15"/>
                  </a:lnTo>
                  <a:lnTo>
                    <a:pt x="3832" y="17"/>
                  </a:lnTo>
                  <a:lnTo>
                    <a:pt x="3836" y="19"/>
                  </a:lnTo>
                  <a:lnTo>
                    <a:pt x="3839" y="17"/>
                  </a:lnTo>
                  <a:lnTo>
                    <a:pt x="3843" y="15"/>
                  </a:lnTo>
                  <a:lnTo>
                    <a:pt x="3843" y="15"/>
                  </a:lnTo>
                  <a:lnTo>
                    <a:pt x="3845" y="10"/>
                  </a:lnTo>
                  <a:lnTo>
                    <a:pt x="3847" y="4"/>
                  </a:lnTo>
                  <a:lnTo>
                    <a:pt x="3852" y="0"/>
                  </a:lnTo>
                  <a:lnTo>
                    <a:pt x="3858" y="0"/>
                  </a:lnTo>
                  <a:lnTo>
                    <a:pt x="3863" y="0"/>
                  </a:lnTo>
                  <a:lnTo>
                    <a:pt x="3869" y="4"/>
                  </a:lnTo>
                  <a:lnTo>
                    <a:pt x="3872" y="10"/>
                  </a:lnTo>
                  <a:lnTo>
                    <a:pt x="3872" y="15"/>
                  </a:lnTo>
                  <a:lnTo>
                    <a:pt x="3872" y="15"/>
                  </a:lnTo>
                  <a:lnTo>
                    <a:pt x="3876" y="17"/>
                  </a:lnTo>
                  <a:lnTo>
                    <a:pt x="3880" y="19"/>
                  </a:lnTo>
                  <a:lnTo>
                    <a:pt x="3882" y="17"/>
                  </a:lnTo>
                  <a:lnTo>
                    <a:pt x="3885" y="15"/>
                  </a:lnTo>
                  <a:lnTo>
                    <a:pt x="3885" y="15"/>
                  </a:lnTo>
                  <a:lnTo>
                    <a:pt x="3887" y="10"/>
                  </a:lnTo>
                  <a:lnTo>
                    <a:pt x="3889" y="4"/>
                  </a:lnTo>
                  <a:lnTo>
                    <a:pt x="3894" y="0"/>
                  </a:lnTo>
                  <a:lnTo>
                    <a:pt x="3900" y="0"/>
                  </a:lnTo>
                  <a:lnTo>
                    <a:pt x="3905" y="0"/>
                  </a:lnTo>
                  <a:lnTo>
                    <a:pt x="3911" y="4"/>
                  </a:lnTo>
                  <a:lnTo>
                    <a:pt x="3915" y="10"/>
                  </a:lnTo>
                  <a:lnTo>
                    <a:pt x="3915" y="15"/>
                  </a:lnTo>
                  <a:lnTo>
                    <a:pt x="3915" y="15"/>
                  </a:lnTo>
                  <a:lnTo>
                    <a:pt x="3918" y="17"/>
                  </a:lnTo>
                  <a:lnTo>
                    <a:pt x="3922" y="19"/>
                  </a:lnTo>
                  <a:lnTo>
                    <a:pt x="3926" y="17"/>
                  </a:lnTo>
                  <a:lnTo>
                    <a:pt x="3927" y="15"/>
                  </a:lnTo>
                  <a:lnTo>
                    <a:pt x="3927" y="15"/>
                  </a:lnTo>
                  <a:lnTo>
                    <a:pt x="3929" y="10"/>
                  </a:lnTo>
                  <a:lnTo>
                    <a:pt x="3933" y="4"/>
                  </a:lnTo>
                  <a:lnTo>
                    <a:pt x="3937" y="0"/>
                  </a:lnTo>
                  <a:lnTo>
                    <a:pt x="3944" y="0"/>
                  </a:lnTo>
                  <a:lnTo>
                    <a:pt x="3950" y="0"/>
                  </a:lnTo>
                  <a:lnTo>
                    <a:pt x="3953" y="4"/>
                  </a:lnTo>
                  <a:lnTo>
                    <a:pt x="3957" y="10"/>
                  </a:lnTo>
                  <a:lnTo>
                    <a:pt x="3959" y="15"/>
                  </a:lnTo>
                  <a:lnTo>
                    <a:pt x="3959" y="15"/>
                  </a:lnTo>
                  <a:lnTo>
                    <a:pt x="3961" y="17"/>
                  </a:lnTo>
                  <a:lnTo>
                    <a:pt x="3964" y="19"/>
                  </a:lnTo>
                  <a:lnTo>
                    <a:pt x="3968" y="17"/>
                  </a:lnTo>
                  <a:lnTo>
                    <a:pt x="3972" y="15"/>
                  </a:lnTo>
                  <a:lnTo>
                    <a:pt x="3972" y="15"/>
                  </a:lnTo>
                  <a:lnTo>
                    <a:pt x="3972" y="10"/>
                  </a:lnTo>
                  <a:lnTo>
                    <a:pt x="3975" y="4"/>
                  </a:lnTo>
                  <a:lnTo>
                    <a:pt x="3981" y="0"/>
                  </a:lnTo>
                  <a:lnTo>
                    <a:pt x="3986" y="0"/>
                  </a:lnTo>
                  <a:lnTo>
                    <a:pt x="3992" y="0"/>
                  </a:lnTo>
                  <a:lnTo>
                    <a:pt x="3995" y="4"/>
                  </a:lnTo>
                  <a:lnTo>
                    <a:pt x="3999" y="10"/>
                  </a:lnTo>
                  <a:lnTo>
                    <a:pt x="4001" y="15"/>
                  </a:lnTo>
                  <a:lnTo>
                    <a:pt x="4001" y="15"/>
                  </a:lnTo>
                  <a:lnTo>
                    <a:pt x="4005" y="17"/>
                  </a:lnTo>
                  <a:lnTo>
                    <a:pt x="4006" y="19"/>
                  </a:lnTo>
                  <a:lnTo>
                    <a:pt x="4010" y="17"/>
                  </a:lnTo>
                  <a:lnTo>
                    <a:pt x="4014" y="15"/>
                  </a:lnTo>
                  <a:lnTo>
                    <a:pt x="4014" y="15"/>
                  </a:lnTo>
                  <a:lnTo>
                    <a:pt x="4016" y="10"/>
                  </a:lnTo>
                  <a:lnTo>
                    <a:pt x="4017" y="4"/>
                  </a:lnTo>
                  <a:lnTo>
                    <a:pt x="4023" y="0"/>
                  </a:lnTo>
                  <a:lnTo>
                    <a:pt x="4029" y="0"/>
                  </a:lnTo>
                  <a:lnTo>
                    <a:pt x="4034" y="0"/>
                  </a:lnTo>
                  <a:lnTo>
                    <a:pt x="4040" y="4"/>
                  </a:lnTo>
                  <a:lnTo>
                    <a:pt x="4043" y="10"/>
                  </a:lnTo>
                  <a:lnTo>
                    <a:pt x="4043" y="15"/>
                  </a:lnTo>
                  <a:lnTo>
                    <a:pt x="4043" y="15"/>
                  </a:lnTo>
                  <a:lnTo>
                    <a:pt x="4047" y="17"/>
                  </a:lnTo>
                  <a:lnTo>
                    <a:pt x="4051" y="19"/>
                  </a:lnTo>
                  <a:lnTo>
                    <a:pt x="4054" y="17"/>
                  </a:lnTo>
                  <a:lnTo>
                    <a:pt x="4058" y="15"/>
                  </a:lnTo>
                  <a:lnTo>
                    <a:pt x="4056" y="15"/>
                  </a:lnTo>
                  <a:lnTo>
                    <a:pt x="4058" y="10"/>
                  </a:lnTo>
                  <a:lnTo>
                    <a:pt x="4062" y="4"/>
                  </a:lnTo>
                  <a:lnTo>
                    <a:pt x="4065" y="0"/>
                  </a:lnTo>
                  <a:lnTo>
                    <a:pt x="4073" y="0"/>
                  </a:lnTo>
                  <a:lnTo>
                    <a:pt x="4078" y="0"/>
                  </a:lnTo>
                  <a:lnTo>
                    <a:pt x="4082" y="4"/>
                  </a:lnTo>
                  <a:lnTo>
                    <a:pt x="4085" y="10"/>
                  </a:lnTo>
                  <a:lnTo>
                    <a:pt x="4087" y="15"/>
                  </a:lnTo>
                  <a:lnTo>
                    <a:pt x="4087" y="15"/>
                  </a:lnTo>
                  <a:lnTo>
                    <a:pt x="4091" y="17"/>
                  </a:lnTo>
                  <a:lnTo>
                    <a:pt x="4093" y="19"/>
                  </a:lnTo>
                  <a:lnTo>
                    <a:pt x="4096" y="17"/>
                  </a:lnTo>
                  <a:lnTo>
                    <a:pt x="4100" y="15"/>
                  </a:lnTo>
                  <a:lnTo>
                    <a:pt x="4100" y="15"/>
                  </a:lnTo>
                  <a:lnTo>
                    <a:pt x="4100" y="10"/>
                  </a:lnTo>
                  <a:lnTo>
                    <a:pt x="4104" y="4"/>
                  </a:lnTo>
                  <a:lnTo>
                    <a:pt x="4109" y="0"/>
                  </a:lnTo>
                  <a:lnTo>
                    <a:pt x="41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131"/>
            <p:cNvSpPr>
              <a:spLocks noEditPoints="1"/>
            </p:cNvSpPr>
            <p:nvPr/>
          </p:nvSpPr>
          <p:spPr bwMode="auto">
            <a:xfrm>
              <a:off x="2373313" y="2662238"/>
              <a:ext cx="2493963" cy="136525"/>
            </a:xfrm>
            <a:custGeom>
              <a:avLst/>
              <a:gdLst>
                <a:gd name="T0" fmla="*/ 108 w 3143"/>
                <a:gd name="T1" fmla="*/ 42 h 173"/>
                <a:gd name="T2" fmla="*/ 213 w 3143"/>
                <a:gd name="T3" fmla="*/ 50 h 173"/>
                <a:gd name="T4" fmla="*/ 305 w 3143"/>
                <a:gd name="T5" fmla="*/ 59 h 173"/>
                <a:gd name="T6" fmla="*/ 400 w 3143"/>
                <a:gd name="T7" fmla="*/ 50 h 173"/>
                <a:gd name="T8" fmla="*/ 505 w 3143"/>
                <a:gd name="T9" fmla="*/ 42 h 173"/>
                <a:gd name="T10" fmla="*/ 601 w 3143"/>
                <a:gd name="T11" fmla="*/ 57 h 173"/>
                <a:gd name="T12" fmla="*/ 700 w 3143"/>
                <a:gd name="T13" fmla="*/ 57 h 173"/>
                <a:gd name="T14" fmla="*/ 803 w 3143"/>
                <a:gd name="T15" fmla="*/ 42 h 173"/>
                <a:gd name="T16" fmla="*/ 898 w 3143"/>
                <a:gd name="T17" fmla="*/ 57 h 173"/>
                <a:gd name="T18" fmla="*/ 997 w 3143"/>
                <a:gd name="T19" fmla="*/ 57 h 173"/>
                <a:gd name="T20" fmla="*/ 966 w 3143"/>
                <a:gd name="T21" fmla="*/ 83 h 173"/>
                <a:gd name="T22" fmla="*/ 828 w 3143"/>
                <a:gd name="T23" fmla="*/ 87 h 173"/>
                <a:gd name="T24" fmla="*/ 693 w 3143"/>
                <a:gd name="T25" fmla="*/ 83 h 173"/>
                <a:gd name="T26" fmla="*/ 555 w 3143"/>
                <a:gd name="T27" fmla="*/ 87 h 173"/>
                <a:gd name="T28" fmla="*/ 417 w 3143"/>
                <a:gd name="T29" fmla="*/ 83 h 173"/>
                <a:gd name="T30" fmla="*/ 281 w 3143"/>
                <a:gd name="T31" fmla="*/ 83 h 173"/>
                <a:gd name="T32" fmla="*/ 143 w 3143"/>
                <a:gd name="T33" fmla="*/ 87 h 173"/>
                <a:gd name="T34" fmla="*/ 180 w 3143"/>
                <a:gd name="T35" fmla="*/ 99 h 173"/>
                <a:gd name="T36" fmla="*/ 274 w 3143"/>
                <a:gd name="T37" fmla="*/ 88 h 173"/>
                <a:gd name="T38" fmla="*/ 382 w 3143"/>
                <a:gd name="T39" fmla="*/ 88 h 173"/>
                <a:gd name="T40" fmla="*/ 476 w 3143"/>
                <a:gd name="T41" fmla="*/ 101 h 173"/>
                <a:gd name="T42" fmla="*/ 571 w 3143"/>
                <a:gd name="T43" fmla="*/ 98 h 173"/>
                <a:gd name="T44" fmla="*/ 670 w 3143"/>
                <a:gd name="T45" fmla="*/ 83 h 173"/>
                <a:gd name="T46" fmla="*/ 772 w 3143"/>
                <a:gd name="T47" fmla="*/ 98 h 173"/>
                <a:gd name="T48" fmla="*/ 869 w 3143"/>
                <a:gd name="T49" fmla="*/ 98 h 173"/>
                <a:gd name="T50" fmla="*/ 968 w 3143"/>
                <a:gd name="T51" fmla="*/ 83 h 173"/>
                <a:gd name="T52" fmla="*/ 900 w 3143"/>
                <a:gd name="T53" fmla="*/ 129 h 173"/>
                <a:gd name="T54" fmla="*/ 830 w 3143"/>
                <a:gd name="T55" fmla="*/ 131 h 173"/>
                <a:gd name="T56" fmla="*/ 937 w 3143"/>
                <a:gd name="T57" fmla="*/ 131 h 173"/>
                <a:gd name="T58" fmla="*/ 849 w 3143"/>
                <a:gd name="T59" fmla="*/ 171 h 173"/>
                <a:gd name="T60" fmla="*/ 715 w 3143"/>
                <a:gd name="T61" fmla="*/ 166 h 173"/>
                <a:gd name="T62" fmla="*/ 579 w 3143"/>
                <a:gd name="T63" fmla="*/ 171 h 173"/>
                <a:gd name="T64" fmla="*/ 439 w 3143"/>
                <a:gd name="T65" fmla="*/ 171 h 173"/>
                <a:gd name="T66" fmla="*/ 301 w 3143"/>
                <a:gd name="T67" fmla="*/ 171 h 173"/>
                <a:gd name="T68" fmla="*/ 163 w 3143"/>
                <a:gd name="T69" fmla="*/ 171 h 173"/>
                <a:gd name="T70" fmla="*/ 28 w 3143"/>
                <a:gd name="T71" fmla="*/ 166 h 173"/>
                <a:gd name="T72" fmla="*/ 85 w 3143"/>
                <a:gd name="T73" fmla="*/ 142 h 173"/>
                <a:gd name="T74" fmla="*/ 180 w 3143"/>
                <a:gd name="T75" fmla="*/ 144 h 173"/>
                <a:gd name="T76" fmla="*/ 274 w 3143"/>
                <a:gd name="T77" fmla="*/ 131 h 173"/>
                <a:gd name="T78" fmla="*/ 382 w 3143"/>
                <a:gd name="T79" fmla="*/ 131 h 173"/>
                <a:gd name="T80" fmla="*/ 476 w 3143"/>
                <a:gd name="T81" fmla="*/ 144 h 173"/>
                <a:gd name="T82" fmla="*/ 571 w 3143"/>
                <a:gd name="T83" fmla="*/ 142 h 173"/>
                <a:gd name="T84" fmla="*/ 670 w 3143"/>
                <a:gd name="T85" fmla="*/ 127 h 173"/>
                <a:gd name="T86" fmla="*/ 772 w 3143"/>
                <a:gd name="T87" fmla="*/ 142 h 173"/>
                <a:gd name="T88" fmla="*/ 718 w 3143"/>
                <a:gd name="T89" fmla="*/ 125 h 173"/>
                <a:gd name="T90" fmla="*/ 582 w 3143"/>
                <a:gd name="T91" fmla="*/ 125 h 173"/>
                <a:gd name="T92" fmla="*/ 445 w 3143"/>
                <a:gd name="T93" fmla="*/ 129 h 173"/>
                <a:gd name="T94" fmla="*/ 305 w 3143"/>
                <a:gd name="T95" fmla="*/ 125 h 173"/>
                <a:gd name="T96" fmla="*/ 169 w 3143"/>
                <a:gd name="T97" fmla="*/ 129 h 173"/>
                <a:gd name="T98" fmla="*/ 46 w 3143"/>
                <a:gd name="T99" fmla="*/ 105 h 173"/>
                <a:gd name="T100" fmla="*/ 2408 w 3143"/>
                <a:gd name="T101" fmla="*/ 55 h 173"/>
                <a:gd name="T102" fmla="*/ 2612 w 3143"/>
                <a:gd name="T103" fmla="*/ 57 h 173"/>
                <a:gd name="T104" fmla="*/ 2711 w 3143"/>
                <a:gd name="T105" fmla="*/ 57 h 173"/>
                <a:gd name="T106" fmla="*/ 2805 w 3143"/>
                <a:gd name="T107" fmla="*/ 42 h 173"/>
                <a:gd name="T108" fmla="*/ 2803 w 3143"/>
                <a:gd name="T109" fmla="*/ 127 h 173"/>
                <a:gd name="T110" fmla="*/ 2664 w 3143"/>
                <a:gd name="T111" fmla="*/ 125 h 173"/>
                <a:gd name="T112" fmla="*/ 2585 w 3143"/>
                <a:gd name="T113" fmla="*/ 87 h 173"/>
                <a:gd name="T114" fmla="*/ 2504 w 3143"/>
                <a:gd name="T115" fmla="*/ 85 h 173"/>
                <a:gd name="T116" fmla="*/ 2296 w 3143"/>
                <a:gd name="T117" fmla="*/ 39 h 173"/>
                <a:gd name="T118" fmla="*/ 3053 w 3143"/>
                <a:gd name="T119" fmla="*/ 13 h 173"/>
                <a:gd name="T120" fmla="*/ 3007 w 3143"/>
                <a:gd name="T121" fmla="*/ 15 h 173"/>
                <a:gd name="T122" fmla="*/ 2395 w 3143"/>
                <a:gd name="T123" fmla="*/ 1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3" h="173">
                  <a:moveTo>
                    <a:pt x="2359" y="41"/>
                  </a:moveTo>
                  <a:lnTo>
                    <a:pt x="2355" y="42"/>
                  </a:lnTo>
                  <a:lnTo>
                    <a:pt x="2351" y="44"/>
                  </a:lnTo>
                  <a:lnTo>
                    <a:pt x="2348" y="42"/>
                  </a:lnTo>
                  <a:lnTo>
                    <a:pt x="2351" y="46"/>
                  </a:lnTo>
                  <a:lnTo>
                    <a:pt x="2353" y="50"/>
                  </a:lnTo>
                  <a:lnTo>
                    <a:pt x="2353" y="55"/>
                  </a:lnTo>
                  <a:lnTo>
                    <a:pt x="2353" y="55"/>
                  </a:lnTo>
                  <a:lnTo>
                    <a:pt x="2359" y="57"/>
                  </a:lnTo>
                  <a:lnTo>
                    <a:pt x="2362" y="57"/>
                  </a:lnTo>
                  <a:lnTo>
                    <a:pt x="2364" y="55"/>
                  </a:lnTo>
                  <a:lnTo>
                    <a:pt x="2364" y="55"/>
                  </a:lnTo>
                  <a:lnTo>
                    <a:pt x="2366" y="50"/>
                  </a:lnTo>
                  <a:lnTo>
                    <a:pt x="2368" y="46"/>
                  </a:lnTo>
                  <a:lnTo>
                    <a:pt x="2370" y="42"/>
                  </a:lnTo>
                  <a:lnTo>
                    <a:pt x="2368" y="44"/>
                  </a:lnTo>
                  <a:lnTo>
                    <a:pt x="2362" y="42"/>
                  </a:lnTo>
                  <a:lnTo>
                    <a:pt x="2359" y="41"/>
                  </a:lnTo>
                  <a:close/>
                  <a:moveTo>
                    <a:pt x="72" y="41"/>
                  </a:moveTo>
                  <a:lnTo>
                    <a:pt x="77" y="42"/>
                  </a:lnTo>
                  <a:lnTo>
                    <a:pt x="83" y="44"/>
                  </a:lnTo>
                  <a:lnTo>
                    <a:pt x="85" y="50"/>
                  </a:lnTo>
                  <a:lnTo>
                    <a:pt x="86" y="55"/>
                  </a:lnTo>
                  <a:lnTo>
                    <a:pt x="86" y="57"/>
                  </a:lnTo>
                  <a:lnTo>
                    <a:pt x="90" y="57"/>
                  </a:lnTo>
                  <a:lnTo>
                    <a:pt x="92" y="59"/>
                  </a:lnTo>
                  <a:lnTo>
                    <a:pt x="96" y="57"/>
                  </a:lnTo>
                  <a:lnTo>
                    <a:pt x="99" y="57"/>
                  </a:lnTo>
                  <a:lnTo>
                    <a:pt x="99" y="55"/>
                  </a:lnTo>
                  <a:lnTo>
                    <a:pt x="99" y="50"/>
                  </a:lnTo>
                  <a:lnTo>
                    <a:pt x="103" y="44"/>
                  </a:lnTo>
                  <a:lnTo>
                    <a:pt x="108" y="42"/>
                  </a:lnTo>
                  <a:lnTo>
                    <a:pt x="114" y="41"/>
                  </a:lnTo>
                  <a:lnTo>
                    <a:pt x="119" y="42"/>
                  </a:lnTo>
                  <a:lnTo>
                    <a:pt x="125" y="44"/>
                  </a:lnTo>
                  <a:lnTo>
                    <a:pt x="127" y="50"/>
                  </a:lnTo>
                  <a:lnTo>
                    <a:pt x="129" y="55"/>
                  </a:lnTo>
                  <a:lnTo>
                    <a:pt x="129" y="57"/>
                  </a:lnTo>
                  <a:lnTo>
                    <a:pt x="132" y="57"/>
                  </a:lnTo>
                  <a:lnTo>
                    <a:pt x="134" y="59"/>
                  </a:lnTo>
                  <a:lnTo>
                    <a:pt x="138" y="57"/>
                  </a:lnTo>
                  <a:lnTo>
                    <a:pt x="141" y="57"/>
                  </a:lnTo>
                  <a:lnTo>
                    <a:pt x="141" y="55"/>
                  </a:lnTo>
                  <a:lnTo>
                    <a:pt x="143" y="50"/>
                  </a:lnTo>
                  <a:lnTo>
                    <a:pt x="145" y="44"/>
                  </a:lnTo>
                  <a:lnTo>
                    <a:pt x="151" y="42"/>
                  </a:lnTo>
                  <a:lnTo>
                    <a:pt x="156" y="41"/>
                  </a:lnTo>
                  <a:lnTo>
                    <a:pt x="162" y="42"/>
                  </a:lnTo>
                  <a:lnTo>
                    <a:pt x="167" y="44"/>
                  </a:lnTo>
                  <a:lnTo>
                    <a:pt x="171" y="50"/>
                  </a:lnTo>
                  <a:lnTo>
                    <a:pt x="171" y="55"/>
                  </a:lnTo>
                  <a:lnTo>
                    <a:pt x="171" y="57"/>
                  </a:lnTo>
                  <a:lnTo>
                    <a:pt x="175" y="57"/>
                  </a:lnTo>
                  <a:lnTo>
                    <a:pt x="178" y="59"/>
                  </a:lnTo>
                  <a:lnTo>
                    <a:pt x="180" y="57"/>
                  </a:lnTo>
                  <a:lnTo>
                    <a:pt x="184" y="57"/>
                  </a:lnTo>
                  <a:lnTo>
                    <a:pt x="184" y="55"/>
                  </a:lnTo>
                  <a:lnTo>
                    <a:pt x="186" y="50"/>
                  </a:lnTo>
                  <a:lnTo>
                    <a:pt x="189" y="44"/>
                  </a:lnTo>
                  <a:lnTo>
                    <a:pt x="193" y="42"/>
                  </a:lnTo>
                  <a:lnTo>
                    <a:pt x="198" y="41"/>
                  </a:lnTo>
                  <a:lnTo>
                    <a:pt x="204" y="42"/>
                  </a:lnTo>
                  <a:lnTo>
                    <a:pt x="209" y="44"/>
                  </a:lnTo>
                  <a:lnTo>
                    <a:pt x="213" y="50"/>
                  </a:lnTo>
                  <a:lnTo>
                    <a:pt x="213" y="55"/>
                  </a:lnTo>
                  <a:lnTo>
                    <a:pt x="213" y="57"/>
                  </a:lnTo>
                  <a:lnTo>
                    <a:pt x="217" y="57"/>
                  </a:lnTo>
                  <a:lnTo>
                    <a:pt x="220" y="59"/>
                  </a:lnTo>
                  <a:lnTo>
                    <a:pt x="224" y="57"/>
                  </a:lnTo>
                  <a:lnTo>
                    <a:pt x="228" y="57"/>
                  </a:lnTo>
                  <a:lnTo>
                    <a:pt x="226" y="55"/>
                  </a:lnTo>
                  <a:lnTo>
                    <a:pt x="228" y="50"/>
                  </a:lnTo>
                  <a:lnTo>
                    <a:pt x="231" y="44"/>
                  </a:lnTo>
                  <a:lnTo>
                    <a:pt x="235" y="42"/>
                  </a:lnTo>
                  <a:lnTo>
                    <a:pt x="242" y="41"/>
                  </a:lnTo>
                  <a:lnTo>
                    <a:pt x="248" y="42"/>
                  </a:lnTo>
                  <a:lnTo>
                    <a:pt x="252" y="44"/>
                  </a:lnTo>
                  <a:lnTo>
                    <a:pt x="255" y="50"/>
                  </a:lnTo>
                  <a:lnTo>
                    <a:pt x="257" y="55"/>
                  </a:lnTo>
                  <a:lnTo>
                    <a:pt x="257" y="57"/>
                  </a:lnTo>
                  <a:lnTo>
                    <a:pt x="259" y="57"/>
                  </a:lnTo>
                  <a:lnTo>
                    <a:pt x="263" y="59"/>
                  </a:lnTo>
                  <a:lnTo>
                    <a:pt x="266" y="57"/>
                  </a:lnTo>
                  <a:lnTo>
                    <a:pt x="270" y="57"/>
                  </a:lnTo>
                  <a:lnTo>
                    <a:pt x="270" y="55"/>
                  </a:lnTo>
                  <a:lnTo>
                    <a:pt x="270" y="50"/>
                  </a:lnTo>
                  <a:lnTo>
                    <a:pt x="274" y="44"/>
                  </a:lnTo>
                  <a:lnTo>
                    <a:pt x="279" y="42"/>
                  </a:lnTo>
                  <a:lnTo>
                    <a:pt x="285" y="41"/>
                  </a:lnTo>
                  <a:lnTo>
                    <a:pt x="290" y="42"/>
                  </a:lnTo>
                  <a:lnTo>
                    <a:pt x="296" y="44"/>
                  </a:lnTo>
                  <a:lnTo>
                    <a:pt x="298" y="50"/>
                  </a:lnTo>
                  <a:lnTo>
                    <a:pt x="299" y="55"/>
                  </a:lnTo>
                  <a:lnTo>
                    <a:pt x="299" y="57"/>
                  </a:lnTo>
                  <a:lnTo>
                    <a:pt x="303" y="57"/>
                  </a:lnTo>
                  <a:lnTo>
                    <a:pt x="305" y="59"/>
                  </a:lnTo>
                  <a:lnTo>
                    <a:pt x="309" y="57"/>
                  </a:lnTo>
                  <a:lnTo>
                    <a:pt x="312" y="57"/>
                  </a:lnTo>
                  <a:lnTo>
                    <a:pt x="312" y="55"/>
                  </a:lnTo>
                  <a:lnTo>
                    <a:pt x="314" y="50"/>
                  </a:lnTo>
                  <a:lnTo>
                    <a:pt x="316" y="44"/>
                  </a:lnTo>
                  <a:lnTo>
                    <a:pt x="321" y="42"/>
                  </a:lnTo>
                  <a:lnTo>
                    <a:pt x="327" y="41"/>
                  </a:lnTo>
                  <a:lnTo>
                    <a:pt x="332" y="42"/>
                  </a:lnTo>
                  <a:lnTo>
                    <a:pt x="338" y="44"/>
                  </a:lnTo>
                  <a:lnTo>
                    <a:pt x="342" y="50"/>
                  </a:lnTo>
                  <a:lnTo>
                    <a:pt x="342" y="55"/>
                  </a:lnTo>
                  <a:lnTo>
                    <a:pt x="342" y="57"/>
                  </a:lnTo>
                  <a:lnTo>
                    <a:pt x="345" y="57"/>
                  </a:lnTo>
                  <a:lnTo>
                    <a:pt x="349" y="59"/>
                  </a:lnTo>
                  <a:lnTo>
                    <a:pt x="353" y="57"/>
                  </a:lnTo>
                  <a:lnTo>
                    <a:pt x="356" y="57"/>
                  </a:lnTo>
                  <a:lnTo>
                    <a:pt x="356" y="55"/>
                  </a:lnTo>
                  <a:lnTo>
                    <a:pt x="358" y="50"/>
                  </a:lnTo>
                  <a:lnTo>
                    <a:pt x="360" y="44"/>
                  </a:lnTo>
                  <a:lnTo>
                    <a:pt x="366" y="42"/>
                  </a:lnTo>
                  <a:lnTo>
                    <a:pt x="371" y="41"/>
                  </a:lnTo>
                  <a:lnTo>
                    <a:pt x="377" y="42"/>
                  </a:lnTo>
                  <a:lnTo>
                    <a:pt x="382" y="44"/>
                  </a:lnTo>
                  <a:lnTo>
                    <a:pt x="386" y="50"/>
                  </a:lnTo>
                  <a:lnTo>
                    <a:pt x="386" y="55"/>
                  </a:lnTo>
                  <a:lnTo>
                    <a:pt x="386" y="57"/>
                  </a:lnTo>
                  <a:lnTo>
                    <a:pt x="389" y="57"/>
                  </a:lnTo>
                  <a:lnTo>
                    <a:pt x="393" y="59"/>
                  </a:lnTo>
                  <a:lnTo>
                    <a:pt x="395" y="57"/>
                  </a:lnTo>
                  <a:lnTo>
                    <a:pt x="399" y="57"/>
                  </a:lnTo>
                  <a:lnTo>
                    <a:pt x="399" y="55"/>
                  </a:lnTo>
                  <a:lnTo>
                    <a:pt x="400" y="50"/>
                  </a:lnTo>
                  <a:lnTo>
                    <a:pt x="404" y="44"/>
                  </a:lnTo>
                  <a:lnTo>
                    <a:pt x="408" y="42"/>
                  </a:lnTo>
                  <a:lnTo>
                    <a:pt x="413" y="41"/>
                  </a:lnTo>
                  <a:lnTo>
                    <a:pt x="421" y="42"/>
                  </a:lnTo>
                  <a:lnTo>
                    <a:pt x="424" y="44"/>
                  </a:lnTo>
                  <a:lnTo>
                    <a:pt x="428" y="50"/>
                  </a:lnTo>
                  <a:lnTo>
                    <a:pt x="430" y="55"/>
                  </a:lnTo>
                  <a:lnTo>
                    <a:pt x="428" y="57"/>
                  </a:lnTo>
                  <a:lnTo>
                    <a:pt x="432" y="57"/>
                  </a:lnTo>
                  <a:lnTo>
                    <a:pt x="435" y="59"/>
                  </a:lnTo>
                  <a:lnTo>
                    <a:pt x="439" y="57"/>
                  </a:lnTo>
                  <a:lnTo>
                    <a:pt x="443" y="57"/>
                  </a:lnTo>
                  <a:lnTo>
                    <a:pt x="443" y="55"/>
                  </a:lnTo>
                  <a:lnTo>
                    <a:pt x="443" y="50"/>
                  </a:lnTo>
                  <a:lnTo>
                    <a:pt x="446" y="44"/>
                  </a:lnTo>
                  <a:lnTo>
                    <a:pt x="452" y="42"/>
                  </a:lnTo>
                  <a:lnTo>
                    <a:pt x="457" y="41"/>
                  </a:lnTo>
                  <a:lnTo>
                    <a:pt x="463" y="42"/>
                  </a:lnTo>
                  <a:lnTo>
                    <a:pt x="467" y="44"/>
                  </a:lnTo>
                  <a:lnTo>
                    <a:pt x="470" y="50"/>
                  </a:lnTo>
                  <a:lnTo>
                    <a:pt x="472" y="55"/>
                  </a:lnTo>
                  <a:lnTo>
                    <a:pt x="472" y="57"/>
                  </a:lnTo>
                  <a:lnTo>
                    <a:pt x="476" y="57"/>
                  </a:lnTo>
                  <a:lnTo>
                    <a:pt x="478" y="59"/>
                  </a:lnTo>
                  <a:lnTo>
                    <a:pt x="481" y="57"/>
                  </a:lnTo>
                  <a:lnTo>
                    <a:pt x="485" y="57"/>
                  </a:lnTo>
                  <a:lnTo>
                    <a:pt x="485" y="55"/>
                  </a:lnTo>
                  <a:lnTo>
                    <a:pt x="487" y="50"/>
                  </a:lnTo>
                  <a:lnTo>
                    <a:pt x="490" y="44"/>
                  </a:lnTo>
                  <a:lnTo>
                    <a:pt x="494" y="42"/>
                  </a:lnTo>
                  <a:lnTo>
                    <a:pt x="500" y="41"/>
                  </a:lnTo>
                  <a:lnTo>
                    <a:pt x="505" y="42"/>
                  </a:lnTo>
                  <a:lnTo>
                    <a:pt x="511" y="44"/>
                  </a:lnTo>
                  <a:lnTo>
                    <a:pt x="514" y="50"/>
                  </a:lnTo>
                  <a:lnTo>
                    <a:pt x="514" y="55"/>
                  </a:lnTo>
                  <a:lnTo>
                    <a:pt x="514" y="57"/>
                  </a:lnTo>
                  <a:lnTo>
                    <a:pt x="518" y="57"/>
                  </a:lnTo>
                  <a:lnTo>
                    <a:pt x="522" y="59"/>
                  </a:lnTo>
                  <a:lnTo>
                    <a:pt x="525" y="57"/>
                  </a:lnTo>
                  <a:lnTo>
                    <a:pt x="527" y="57"/>
                  </a:lnTo>
                  <a:lnTo>
                    <a:pt x="527" y="55"/>
                  </a:lnTo>
                  <a:lnTo>
                    <a:pt x="529" y="50"/>
                  </a:lnTo>
                  <a:lnTo>
                    <a:pt x="533" y="44"/>
                  </a:lnTo>
                  <a:lnTo>
                    <a:pt x="536" y="42"/>
                  </a:lnTo>
                  <a:lnTo>
                    <a:pt x="542" y="41"/>
                  </a:lnTo>
                  <a:lnTo>
                    <a:pt x="549" y="42"/>
                  </a:lnTo>
                  <a:lnTo>
                    <a:pt x="553" y="44"/>
                  </a:lnTo>
                  <a:lnTo>
                    <a:pt x="557" y="50"/>
                  </a:lnTo>
                  <a:lnTo>
                    <a:pt x="558" y="55"/>
                  </a:lnTo>
                  <a:lnTo>
                    <a:pt x="558" y="57"/>
                  </a:lnTo>
                  <a:lnTo>
                    <a:pt x="560" y="57"/>
                  </a:lnTo>
                  <a:lnTo>
                    <a:pt x="564" y="59"/>
                  </a:lnTo>
                  <a:lnTo>
                    <a:pt x="568" y="57"/>
                  </a:lnTo>
                  <a:lnTo>
                    <a:pt x="571" y="57"/>
                  </a:lnTo>
                  <a:lnTo>
                    <a:pt x="571" y="55"/>
                  </a:lnTo>
                  <a:lnTo>
                    <a:pt x="571" y="50"/>
                  </a:lnTo>
                  <a:lnTo>
                    <a:pt x="575" y="44"/>
                  </a:lnTo>
                  <a:lnTo>
                    <a:pt x="580" y="42"/>
                  </a:lnTo>
                  <a:lnTo>
                    <a:pt x="586" y="41"/>
                  </a:lnTo>
                  <a:lnTo>
                    <a:pt x="591" y="42"/>
                  </a:lnTo>
                  <a:lnTo>
                    <a:pt x="597" y="44"/>
                  </a:lnTo>
                  <a:lnTo>
                    <a:pt x="599" y="50"/>
                  </a:lnTo>
                  <a:lnTo>
                    <a:pt x="601" y="55"/>
                  </a:lnTo>
                  <a:lnTo>
                    <a:pt x="601" y="57"/>
                  </a:lnTo>
                  <a:lnTo>
                    <a:pt x="604" y="57"/>
                  </a:lnTo>
                  <a:lnTo>
                    <a:pt x="606" y="59"/>
                  </a:lnTo>
                  <a:lnTo>
                    <a:pt x="610" y="57"/>
                  </a:lnTo>
                  <a:lnTo>
                    <a:pt x="614" y="57"/>
                  </a:lnTo>
                  <a:lnTo>
                    <a:pt x="614" y="55"/>
                  </a:lnTo>
                  <a:lnTo>
                    <a:pt x="614" y="50"/>
                  </a:lnTo>
                  <a:lnTo>
                    <a:pt x="617" y="44"/>
                  </a:lnTo>
                  <a:lnTo>
                    <a:pt x="623" y="42"/>
                  </a:lnTo>
                  <a:lnTo>
                    <a:pt x="628" y="41"/>
                  </a:lnTo>
                  <a:lnTo>
                    <a:pt x="634" y="42"/>
                  </a:lnTo>
                  <a:lnTo>
                    <a:pt x="639" y="44"/>
                  </a:lnTo>
                  <a:lnTo>
                    <a:pt x="641" y="50"/>
                  </a:lnTo>
                  <a:lnTo>
                    <a:pt x="643" y="55"/>
                  </a:lnTo>
                  <a:lnTo>
                    <a:pt x="643" y="57"/>
                  </a:lnTo>
                  <a:lnTo>
                    <a:pt x="647" y="57"/>
                  </a:lnTo>
                  <a:lnTo>
                    <a:pt x="650" y="59"/>
                  </a:lnTo>
                  <a:lnTo>
                    <a:pt x="652" y="57"/>
                  </a:lnTo>
                  <a:lnTo>
                    <a:pt x="656" y="57"/>
                  </a:lnTo>
                  <a:lnTo>
                    <a:pt x="656" y="55"/>
                  </a:lnTo>
                  <a:lnTo>
                    <a:pt x="658" y="50"/>
                  </a:lnTo>
                  <a:lnTo>
                    <a:pt x="661" y="44"/>
                  </a:lnTo>
                  <a:lnTo>
                    <a:pt x="665" y="42"/>
                  </a:lnTo>
                  <a:lnTo>
                    <a:pt x="670" y="41"/>
                  </a:lnTo>
                  <a:lnTo>
                    <a:pt x="676" y="42"/>
                  </a:lnTo>
                  <a:lnTo>
                    <a:pt x="682" y="44"/>
                  </a:lnTo>
                  <a:lnTo>
                    <a:pt x="685" y="50"/>
                  </a:lnTo>
                  <a:lnTo>
                    <a:pt x="685" y="55"/>
                  </a:lnTo>
                  <a:lnTo>
                    <a:pt x="685" y="57"/>
                  </a:lnTo>
                  <a:lnTo>
                    <a:pt x="689" y="57"/>
                  </a:lnTo>
                  <a:lnTo>
                    <a:pt x="693" y="59"/>
                  </a:lnTo>
                  <a:lnTo>
                    <a:pt x="696" y="57"/>
                  </a:lnTo>
                  <a:lnTo>
                    <a:pt x="700" y="57"/>
                  </a:lnTo>
                  <a:lnTo>
                    <a:pt x="700" y="55"/>
                  </a:lnTo>
                  <a:lnTo>
                    <a:pt x="700" y="50"/>
                  </a:lnTo>
                  <a:lnTo>
                    <a:pt x="704" y="44"/>
                  </a:lnTo>
                  <a:lnTo>
                    <a:pt x="709" y="42"/>
                  </a:lnTo>
                  <a:lnTo>
                    <a:pt x="715" y="41"/>
                  </a:lnTo>
                  <a:lnTo>
                    <a:pt x="720" y="42"/>
                  </a:lnTo>
                  <a:lnTo>
                    <a:pt x="726" y="44"/>
                  </a:lnTo>
                  <a:lnTo>
                    <a:pt x="727" y="50"/>
                  </a:lnTo>
                  <a:lnTo>
                    <a:pt x="729" y="55"/>
                  </a:lnTo>
                  <a:lnTo>
                    <a:pt x="729" y="57"/>
                  </a:lnTo>
                  <a:lnTo>
                    <a:pt x="733" y="57"/>
                  </a:lnTo>
                  <a:lnTo>
                    <a:pt x="735" y="59"/>
                  </a:lnTo>
                  <a:lnTo>
                    <a:pt x="738" y="57"/>
                  </a:lnTo>
                  <a:lnTo>
                    <a:pt x="742" y="57"/>
                  </a:lnTo>
                  <a:lnTo>
                    <a:pt x="742" y="55"/>
                  </a:lnTo>
                  <a:lnTo>
                    <a:pt x="744" y="50"/>
                  </a:lnTo>
                  <a:lnTo>
                    <a:pt x="746" y="44"/>
                  </a:lnTo>
                  <a:lnTo>
                    <a:pt x="751" y="42"/>
                  </a:lnTo>
                  <a:lnTo>
                    <a:pt x="757" y="41"/>
                  </a:lnTo>
                  <a:lnTo>
                    <a:pt x="762" y="42"/>
                  </a:lnTo>
                  <a:lnTo>
                    <a:pt x="768" y="44"/>
                  </a:lnTo>
                  <a:lnTo>
                    <a:pt x="772" y="50"/>
                  </a:lnTo>
                  <a:lnTo>
                    <a:pt x="772" y="55"/>
                  </a:lnTo>
                  <a:lnTo>
                    <a:pt x="772" y="57"/>
                  </a:lnTo>
                  <a:lnTo>
                    <a:pt x="777" y="59"/>
                  </a:lnTo>
                  <a:lnTo>
                    <a:pt x="783" y="57"/>
                  </a:lnTo>
                  <a:lnTo>
                    <a:pt x="783" y="55"/>
                  </a:lnTo>
                  <a:lnTo>
                    <a:pt x="784" y="50"/>
                  </a:lnTo>
                  <a:lnTo>
                    <a:pt x="786" y="44"/>
                  </a:lnTo>
                  <a:lnTo>
                    <a:pt x="792" y="42"/>
                  </a:lnTo>
                  <a:lnTo>
                    <a:pt x="797" y="41"/>
                  </a:lnTo>
                  <a:lnTo>
                    <a:pt x="803" y="42"/>
                  </a:lnTo>
                  <a:lnTo>
                    <a:pt x="808" y="44"/>
                  </a:lnTo>
                  <a:lnTo>
                    <a:pt x="812" y="50"/>
                  </a:lnTo>
                  <a:lnTo>
                    <a:pt x="812" y="55"/>
                  </a:lnTo>
                  <a:lnTo>
                    <a:pt x="812" y="57"/>
                  </a:lnTo>
                  <a:lnTo>
                    <a:pt x="816" y="57"/>
                  </a:lnTo>
                  <a:lnTo>
                    <a:pt x="819" y="59"/>
                  </a:lnTo>
                  <a:lnTo>
                    <a:pt x="823" y="57"/>
                  </a:lnTo>
                  <a:lnTo>
                    <a:pt x="827" y="57"/>
                  </a:lnTo>
                  <a:lnTo>
                    <a:pt x="827" y="55"/>
                  </a:lnTo>
                  <a:lnTo>
                    <a:pt x="827" y="50"/>
                  </a:lnTo>
                  <a:lnTo>
                    <a:pt x="830" y="44"/>
                  </a:lnTo>
                  <a:lnTo>
                    <a:pt x="836" y="42"/>
                  </a:lnTo>
                  <a:lnTo>
                    <a:pt x="841" y="41"/>
                  </a:lnTo>
                  <a:lnTo>
                    <a:pt x="847" y="42"/>
                  </a:lnTo>
                  <a:lnTo>
                    <a:pt x="850" y="44"/>
                  </a:lnTo>
                  <a:lnTo>
                    <a:pt x="854" y="50"/>
                  </a:lnTo>
                  <a:lnTo>
                    <a:pt x="856" y="55"/>
                  </a:lnTo>
                  <a:lnTo>
                    <a:pt x="856" y="57"/>
                  </a:lnTo>
                  <a:lnTo>
                    <a:pt x="860" y="57"/>
                  </a:lnTo>
                  <a:lnTo>
                    <a:pt x="862" y="59"/>
                  </a:lnTo>
                  <a:lnTo>
                    <a:pt x="865" y="57"/>
                  </a:lnTo>
                  <a:lnTo>
                    <a:pt x="869" y="57"/>
                  </a:lnTo>
                  <a:lnTo>
                    <a:pt x="869" y="55"/>
                  </a:lnTo>
                  <a:lnTo>
                    <a:pt x="869" y="50"/>
                  </a:lnTo>
                  <a:lnTo>
                    <a:pt x="873" y="44"/>
                  </a:lnTo>
                  <a:lnTo>
                    <a:pt x="878" y="42"/>
                  </a:lnTo>
                  <a:lnTo>
                    <a:pt x="884" y="41"/>
                  </a:lnTo>
                  <a:lnTo>
                    <a:pt x="889" y="42"/>
                  </a:lnTo>
                  <a:lnTo>
                    <a:pt x="895" y="44"/>
                  </a:lnTo>
                  <a:lnTo>
                    <a:pt x="896" y="50"/>
                  </a:lnTo>
                  <a:lnTo>
                    <a:pt x="898" y="55"/>
                  </a:lnTo>
                  <a:lnTo>
                    <a:pt x="898" y="57"/>
                  </a:lnTo>
                  <a:lnTo>
                    <a:pt x="902" y="57"/>
                  </a:lnTo>
                  <a:lnTo>
                    <a:pt x="904" y="59"/>
                  </a:lnTo>
                  <a:lnTo>
                    <a:pt x="907" y="57"/>
                  </a:lnTo>
                  <a:lnTo>
                    <a:pt x="911" y="57"/>
                  </a:lnTo>
                  <a:lnTo>
                    <a:pt x="911" y="55"/>
                  </a:lnTo>
                  <a:lnTo>
                    <a:pt x="913" y="50"/>
                  </a:lnTo>
                  <a:lnTo>
                    <a:pt x="915" y="44"/>
                  </a:lnTo>
                  <a:lnTo>
                    <a:pt x="920" y="42"/>
                  </a:lnTo>
                  <a:lnTo>
                    <a:pt x="926" y="41"/>
                  </a:lnTo>
                  <a:lnTo>
                    <a:pt x="931" y="42"/>
                  </a:lnTo>
                  <a:lnTo>
                    <a:pt x="937" y="44"/>
                  </a:lnTo>
                  <a:lnTo>
                    <a:pt x="941" y="50"/>
                  </a:lnTo>
                  <a:lnTo>
                    <a:pt x="941" y="55"/>
                  </a:lnTo>
                  <a:lnTo>
                    <a:pt x="941" y="57"/>
                  </a:lnTo>
                  <a:lnTo>
                    <a:pt x="944" y="57"/>
                  </a:lnTo>
                  <a:lnTo>
                    <a:pt x="948" y="59"/>
                  </a:lnTo>
                  <a:lnTo>
                    <a:pt x="950" y="57"/>
                  </a:lnTo>
                  <a:lnTo>
                    <a:pt x="953" y="57"/>
                  </a:lnTo>
                  <a:lnTo>
                    <a:pt x="953" y="55"/>
                  </a:lnTo>
                  <a:lnTo>
                    <a:pt x="955" y="50"/>
                  </a:lnTo>
                  <a:lnTo>
                    <a:pt x="959" y="44"/>
                  </a:lnTo>
                  <a:lnTo>
                    <a:pt x="963" y="42"/>
                  </a:lnTo>
                  <a:lnTo>
                    <a:pt x="968" y="41"/>
                  </a:lnTo>
                  <a:lnTo>
                    <a:pt x="975" y="42"/>
                  </a:lnTo>
                  <a:lnTo>
                    <a:pt x="979" y="44"/>
                  </a:lnTo>
                  <a:lnTo>
                    <a:pt x="983" y="50"/>
                  </a:lnTo>
                  <a:lnTo>
                    <a:pt x="985" y="55"/>
                  </a:lnTo>
                  <a:lnTo>
                    <a:pt x="983" y="57"/>
                  </a:lnTo>
                  <a:lnTo>
                    <a:pt x="986" y="57"/>
                  </a:lnTo>
                  <a:lnTo>
                    <a:pt x="990" y="59"/>
                  </a:lnTo>
                  <a:lnTo>
                    <a:pt x="994" y="57"/>
                  </a:lnTo>
                  <a:lnTo>
                    <a:pt x="997" y="57"/>
                  </a:lnTo>
                  <a:lnTo>
                    <a:pt x="997" y="55"/>
                  </a:lnTo>
                  <a:lnTo>
                    <a:pt x="997" y="50"/>
                  </a:lnTo>
                  <a:lnTo>
                    <a:pt x="1001" y="44"/>
                  </a:lnTo>
                  <a:lnTo>
                    <a:pt x="1007" y="42"/>
                  </a:lnTo>
                  <a:lnTo>
                    <a:pt x="1012" y="41"/>
                  </a:lnTo>
                  <a:lnTo>
                    <a:pt x="1018" y="42"/>
                  </a:lnTo>
                  <a:lnTo>
                    <a:pt x="1021" y="44"/>
                  </a:lnTo>
                  <a:lnTo>
                    <a:pt x="1025" y="50"/>
                  </a:lnTo>
                  <a:lnTo>
                    <a:pt x="1027" y="55"/>
                  </a:lnTo>
                  <a:lnTo>
                    <a:pt x="1027" y="57"/>
                  </a:lnTo>
                  <a:lnTo>
                    <a:pt x="1031" y="59"/>
                  </a:lnTo>
                  <a:lnTo>
                    <a:pt x="1036" y="61"/>
                  </a:lnTo>
                  <a:lnTo>
                    <a:pt x="1038" y="66"/>
                  </a:lnTo>
                  <a:lnTo>
                    <a:pt x="1040" y="72"/>
                  </a:lnTo>
                  <a:lnTo>
                    <a:pt x="1038" y="77"/>
                  </a:lnTo>
                  <a:lnTo>
                    <a:pt x="1034" y="81"/>
                  </a:lnTo>
                  <a:lnTo>
                    <a:pt x="1031" y="85"/>
                  </a:lnTo>
                  <a:lnTo>
                    <a:pt x="1025" y="87"/>
                  </a:lnTo>
                  <a:lnTo>
                    <a:pt x="1019" y="85"/>
                  </a:lnTo>
                  <a:lnTo>
                    <a:pt x="1014" y="83"/>
                  </a:lnTo>
                  <a:lnTo>
                    <a:pt x="1012" y="79"/>
                  </a:lnTo>
                  <a:lnTo>
                    <a:pt x="1008" y="83"/>
                  </a:lnTo>
                  <a:lnTo>
                    <a:pt x="1005" y="85"/>
                  </a:lnTo>
                  <a:lnTo>
                    <a:pt x="999" y="87"/>
                  </a:lnTo>
                  <a:lnTo>
                    <a:pt x="994" y="85"/>
                  </a:lnTo>
                  <a:lnTo>
                    <a:pt x="990" y="83"/>
                  </a:lnTo>
                  <a:lnTo>
                    <a:pt x="986" y="85"/>
                  </a:lnTo>
                  <a:lnTo>
                    <a:pt x="981" y="87"/>
                  </a:lnTo>
                  <a:lnTo>
                    <a:pt x="975" y="85"/>
                  </a:lnTo>
                  <a:lnTo>
                    <a:pt x="972" y="83"/>
                  </a:lnTo>
                  <a:lnTo>
                    <a:pt x="968" y="79"/>
                  </a:lnTo>
                  <a:lnTo>
                    <a:pt x="966" y="83"/>
                  </a:lnTo>
                  <a:lnTo>
                    <a:pt x="961" y="85"/>
                  </a:lnTo>
                  <a:lnTo>
                    <a:pt x="955" y="87"/>
                  </a:lnTo>
                  <a:lnTo>
                    <a:pt x="952" y="85"/>
                  </a:lnTo>
                  <a:lnTo>
                    <a:pt x="948" y="83"/>
                  </a:lnTo>
                  <a:lnTo>
                    <a:pt x="944" y="85"/>
                  </a:lnTo>
                  <a:lnTo>
                    <a:pt x="939" y="87"/>
                  </a:lnTo>
                  <a:lnTo>
                    <a:pt x="933" y="85"/>
                  </a:lnTo>
                  <a:lnTo>
                    <a:pt x="929" y="83"/>
                  </a:lnTo>
                  <a:lnTo>
                    <a:pt x="926" y="79"/>
                  </a:lnTo>
                  <a:lnTo>
                    <a:pt x="922" y="83"/>
                  </a:lnTo>
                  <a:lnTo>
                    <a:pt x="918" y="85"/>
                  </a:lnTo>
                  <a:lnTo>
                    <a:pt x="913" y="87"/>
                  </a:lnTo>
                  <a:lnTo>
                    <a:pt x="909" y="85"/>
                  </a:lnTo>
                  <a:lnTo>
                    <a:pt x="904" y="83"/>
                  </a:lnTo>
                  <a:lnTo>
                    <a:pt x="900" y="85"/>
                  </a:lnTo>
                  <a:lnTo>
                    <a:pt x="896" y="87"/>
                  </a:lnTo>
                  <a:lnTo>
                    <a:pt x="891" y="85"/>
                  </a:lnTo>
                  <a:lnTo>
                    <a:pt x="887" y="83"/>
                  </a:lnTo>
                  <a:lnTo>
                    <a:pt x="884" y="79"/>
                  </a:lnTo>
                  <a:lnTo>
                    <a:pt x="880" y="83"/>
                  </a:lnTo>
                  <a:lnTo>
                    <a:pt x="876" y="85"/>
                  </a:lnTo>
                  <a:lnTo>
                    <a:pt x="871" y="87"/>
                  </a:lnTo>
                  <a:lnTo>
                    <a:pt x="865" y="85"/>
                  </a:lnTo>
                  <a:lnTo>
                    <a:pt x="862" y="83"/>
                  </a:lnTo>
                  <a:lnTo>
                    <a:pt x="858" y="85"/>
                  </a:lnTo>
                  <a:lnTo>
                    <a:pt x="852" y="87"/>
                  </a:lnTo>
                  <a:lnTo>
                    <a:pt x="849" y="85"/>
                  </a:lnTo>
                  <a:lnTo>
                    <a:pt x="843" y="83"/>
                  </a:lnTo>
                  <a:lnTo>
                    <a:pt x="841" y="79"/>
                  </a:lnTo>
                  <a:lnTo>
                    <a:pt x="838" y="83"/>
                  </a:lnTo>
                  <a:lnTo>
                    <a:pt x="834" y="85"/>
                  </a:lnTo>
                  <a:lnTo>
                    <a:pt x="828" y="87"/>
                  </a:lnTo>
                  <a:lnTo>
                    <a:pt x="823" y="85"/>
                  </a:lnTo>
                  <a:lnTo>
                    <a:pt x="819" y="83"/>
                  </a:lnTo>
                  <a:lnTo>
                    <a:pt x="816" y="85"/>
                  </a:lnTo>
                  <a:lnTo>
                    <a:pt x="810" y="87"/>
                  </a:lnTo>
                  <a:lnTo>
                    <a:pt x="805" y="85"/>
                  </a:lnTo>
                  <a:lnTo>
                    <a:pt x="801" y="83"/>
                  </a:lnTo>
                  <a:lnTo>
                    <a:pt x="797" y="79"/>
                  </a:lnTo>
                  <a:lnTo>
                    <a:pt x="794" y="83"/>
                  </a:lnTo>
                  <a:lnTo>
                    <a:pt x="790" y="85"/>
                  </a:lnTo>
                  <a:lnTo>
                    <a:pt x="784" y="87"/>
                  </a:lnTo>
                  <a:lnTo>
                    <a:pt x="781" y="85"/>
                  </a:lnTo>
                  <a:lnTo>
                    <a:pt x="777" y="85"/>
                  </a:lnTo>
                  <a:lnTo>
                    <a:pt x="773" y="85"/>
                  </a:lnTo>
                  <a:lnTo>
                    <a:pt x="770" y="87"/>
                  </a:lnTo>
                  <a:lnTo>
                    <a:pt x="764" y="85"/>
                  </a:lnTo>
                  <a:lnTo>
                    <a:pt x="760" y="83"/>
                  </a:lnTo>
                  <a:lnTo>
                    <a:pt x="757" y="79"/>
                  </a:lnTo>
                  <a:lnTo>
                    <a:pt x="753" y="83"/>
                  </a:lnTo>
                  <a:lnTo>
                    <a:pt x="749" y="85"/>
                  </a:lnTo>
                  <a:lnTo>
                    <a:pt x="744" y="87"/>
                  </a:lnTo>
                  <a:lnTo>
                    <a:pt x="740" y="85"/>
                  </a:lnTo>
                  <a:lnTo>
                    <a:pt x="735" y="83"/>
                  </a:lnTo>
                  <a:lnTo>
                    <a:pt x="731" y="85"/>
                  </a:lnTo>
                  <a:lnTo>
                    <a:pt x="727" y="87"/>
                  </a:lnTo>
                  <a:lnTo>
                    <a:pt x="722" y="85"/>
                  </a:lnTo>
                  <a:lnTo>
                    <a:pt x="718" y="83"/>
                  </a:lnTo>
                  <a:lnTo>
                    <a:pt x="715" y="79"/>
                  </a:lnTo>
                  <a:lnTo>
                    <a:pt x="711" y="83"/>
                  </a:lnTo>
                  <a:lnTo>
                    <a:pt x="707" y="85"/>
                  </a:lnTo>
                  <a:lnTo>
                    <a:pt x="702" y="87"/>
                  </a:lnTo>
                  <a:lnTo>
                    <a:pt x="696" y="85"/>
                  </a:lnTo>
                  <a:lnTo>
                    <a:pt x="693" y="83"/>
                  </a:lnTo>
                  <a:lnTo>
                    <a:pt x="689" y="85"/>
                  </a:lnTo>
                  <a:lnTo>
                    <a:pt x="683" y="87"/>
                  </a:lnTo>
                  <a:lnTo>
                    <a:pt x="678" y="85"/>
                  </a:lnTo>
                  <a:lnTo>
                    <a:pt x="674" y="83"/>
                  </a:lnTo>
                  <a:lnTo>
                    <a:pt x="670" y="79"/>
                  </a:lnTo>
                  <a:lnTo>
                    <a:pt x="667" y="83"/>
                  </a:lnTo>
                  <a:lnTo>
                    <a:pt x="663" y="85"/>
                  </a:lnTo>
                  <a:lnTo>
                    <a:pt x="658" y="87"/>
                  </a:lnTo>
                  <a:lnTo>
                    <a:pt x="654" y="85"/>
                  </a:lnTo>
                  <a:lnTo>
                    <a:pt x="650" y="83"/>
                  </a:lnTo>
                  <a:lnTo>
                    <a:pt x="645" y="85"/>
                  </a:lnTo>
                  <a:lnTo>
                    <a:pt x="641" y="87"/>
                  </a:lnTo>
                  <a:lnTo>
                    <a:pt x="636" y="85"/>
                  </a:lnTo>
                  <a:lnTo>
                    <a:pt x="632" y="83"/>
                  </a:lnTo>
                  <a:lnTo>
                    <a:pt x="628" y="79"/>
                  </a:lnTo>
                  <a:lnTo>
                    <a:pt x="625" y="83"/>
                  </a:lnTo>
                  <a:lnTo>
                    <a:pt x="621" y="85"/>
                  </a:lnTo>
                  <a:lnTo>
                    <a:pt x="615" y="87"/>
                  </a:lnTo>
                  <a:lnTo>
                    <a:pt x="610" y="85"/>
                  </a:lnTo>
                  <a:lnTo>
                    <a:pt x="606" y="83"/>
                  </a:lnTo>
                  <a:lnTo>
                    <a:pt x="603" y="85"/>
                  </a:lnTo>
                  <a:lnTo>
                    <a:pt x="599" y="87"/>
                  </a:lnTo>
                  <a:lnTo>
                    <a:pt x="593" y="85"/>
                  </a:lnTo>
                  <a:lnTo>
                    <a:pt x="588" y="83"/>
                  </a:lnTo>
                  <a:lnTo>
                    <a:pt x="586" y="79"/>
                  </a:lnTo>
                  <a:lnTo>
                    <a:pt x="582" y="83"/>
                  </a:lnTo>
                  <a:lnTo>
                    <a:pt x="579" y="85"/>
                  </a:lnTo>
                  <a:lnTo>
                    <a:pt x="573" y="87"/>
                  </a:lnTo>
                  <a:lnTo>
                    <a:pt x="568" y="85"/>
                  </a:lnTo>
                  <a:lnTo>
                    <a:pt x="564" y="83"/>
                  </a:lnTo>
                  <a:lnTo>
                    <a:pt x="560" y="85"/>
                  </a:lnTo>
                  <a:lnTo>
                    <a:pt x="555" y="87"/>
                  </a:lnTo>
                  <a:lnTo>
                    <a:pt x="549" y="85"/>
                  </a:lnTo>
                  <a:lnTo>
                    <a:pt x="546" y="83"/>
                  </a:lnTo>
                  <a:lnTo>
                    <a:pt x="542" y="79"/>
                  </a:lnTo>
                  <a:lnTo>
                    <a:pt x="540" y="83"/>
                  </a:lnTo>
                  <a:lnTo>
                    <a:pt x="535" y="85"/>
                  </a:lnTo>
                  <a:lnTo>
                    <a:pt x="531" y="87"/>
                  </a:lnTo>
                  <a:lnTo>
                    <a:pt x="525" y="85"/>
                  </a:lnTo>
                  <a:lnTo>
                    <a:pt x="522" y="83"/>
                  </a:lnTo>
                  <a:lnTo>
                    <a:pt x="518" y="85"/>
                  </a:lnTo>
                  <a:lnTo>
                    <a:pt x="513" y="87"/>
                  </a:lnTo>
                  <a:lnTo>
                    <a:pt x="507" y="85"/>
                  </a:lnTo>
                  <a:lnTo>
                    <a:pt x="503" y="83"/>
                  </a:lnTo>
                  <a:lnTo>
                    <a:pt x="500" y="79"/>
                  </a:lnTo>
                  <a:lnTo>
                    <a:pt x="496" y="83"/>
                  </a:lnTo>
                  <a:lnTo>
                    <a:pt x="492" y="85"/>
                  </a:lnTo>
                  <a:lnTo>
                    <a:pt x="487" y="87"/>
                  </a:lnTo>
                  <a:lnTo>
                    <a:pt x="483" y="85"/>
                  </a:lnTo>
                  <a:lnTo>
                    <a:pt x="478" y="83"/>
                  </a:lnTo>
                  <a:lnTo>
                    <a:pt x="474" y="85"/>
                  </a:lnTo>
                  <a:lnTo>
                    <a:pt x="470" y="87"/>
                  </a:lnTo>
                  <a:lnTo>
                    <a:pt x="465" y="85"/>
                  </a:lnTo>
                  <a:lnTo>
                    <a:pt x="459" y="83"/>
                  </a:lnTo>
                  <a:lnTo>
                    <a:pt x="457" y="79"/>
                  </a:lnTo>
                  <a:lnTo>
                    <a:pt x="454" y="83"/>
                  </a:lnTo>
                  <a:lnTo>
                    <a:pt x="450" y="85"/>
                  </a:lnTo>
                  <a:lnTo>
                    <a:pt x="445" y="87"/>
                  </a:lnTo>
                  <a:lnTo>
                    <a:pt x="439" y="85"/>
                  </a:lnTo>
                  <a:lnTo>
                    <a:pt x="435" y="83"/>
                  </a:lnTo>
                  <a:lnTo>
                    <a:pt x="432" y="85"/>
                  </a:lnTo>
                  <a:lnTo>
                    <a:pt x="426" y="87"/>
                  </a:lnTo>
                  <a:lnTo>
                    <a:pt x="421" y="85"/>
                  </a:lnTo>
                  <a:lnTo>
                    <a:pt x="417" y="83"/>
                  </a:lnTo>
                  <a:lnTo>
                    <a:pt x="413" y="79"/>
                  </a:lnTo>
                  <a:lnTo>
                    <a:pt x="411" y="83"/>
                  </a:lnTo>
                  <a:lnTo>
                    <a:pt x="406" y="85"/>
                  </a:lnTo>
                  <a:lnTo>
                    <a:pt x="400" y="87"/>
                  </a:lnTo>
                  <a:lnTo>
                    <a:pt x="397" y="85"/>
                  </a:lnTo>
                  <a:lnTo>
                    <a:pt x="393" y="83"/>
                  </a:lnTo>
                  <a:lnTo>
                    <a:pt x="389" y="85"/>
                  </a:lnTo>
                  <a:lnTo>
                    <a:pt x="384" y="87"/>
                  </a:lnTo>
                  <a:lnTo>
                    <a:pt x="378" y="85"/>
                  </a:lnTo>
                  <a:lnTo>
                    <a:pt x="375" y="83"/>
                  </a:lnTo>
                  <a:lnTo>
                    <a:pt x="371" y="79"/>
                  </a:lnTo>
                  <a:lnTo>
                    <a:pt x="367" y="83"/>
                  </a:lnTo>
                  <a:lnTo>
                    <a:pt x="364" y="85"/>
                  </a:lnTo>
                  <a:lnTo>
                    <a:pt x="358" y="87"/>
                  </a:lnTo>
                  <a:lnTo>
                    <a:pt x="353" y="85"/>
                  </a:lnTo>
                  <a:lnTo>
                    <a:pt x="349" y="83"/>
                  </a:lnTo>
                  <a:lnTo>
                    <a:pt x="345" y="85"/>
                  </a:lnTo>
                  <a:lnTo>
                    <a:pt x="340" y="87"/>
                  </a:lnTo>
                  <a:lnTo>
                    <a:pt x="334" y="85"/>
                  </a:lnTo>
                  <a:lnTo>
                    <a:pt x="331" y="83"/>
                  </a:lnTo>
                  <a:lnTo>
                    <a:pt x="327" y="79"/>
                  </a:lnTo>
                  <a:lnTo>
                    <a:pt x="323" y="83"/>
                  </a:lnTo>
                  <a:lnTo>
                    <a:pt x="320" y="85"/>
                  </a:lnTo>
                  <a:lnTo>
                    <a:pt x="314" y="87"/>
                  </a:lnTo>
                  <a:lnTo>
                    <a:pt x="310" y="85"/>
                  </a:lnTo>
                  <a:lnTo>
                    <a:pt x="305" y="83"/>
                  </a:lnTo>
                  <a:lnTo>
                    <a:pt x="301" y="85"/>
                  </a:lnTo>
                  <a:lnTo>
                    <a:pt x="298" y="87"/>
                  </a:lnTo>
                  <a:lnTo>
                    <a:pt x="292" y="85"/>
                  </a:lnTo>
                  <a:lnTo>
                    <a:pt x="287" y="83"/>
                  </a:lnTo>
                  <a:lnTo>
                    <a:pt x="285" y="79"/>
                  </a:lnTo>
                  <a:lnTo>
                    <a:pt x="281" y="83"/>
                  </a:lnTo>
                  <a:lnTo>
                    <a:pt x="277" y="85"/>
                  </a:lnTo>
                  <a:lnTo>
                    <a:pt x="272" y="87"/>
                  </a:lnTo>
                  <a:lnTo>
                    <a:pt x="266" y="85"/>
                  </a:lnTo>
                  <a:lnTo>
                    <a:pt x="263" y="83"/>
                  </a:lnTo>
                  <a:lnTo>
                    <a:pt x="259" y="85"/>
                  </a:lnTo>
                  <a:lnTo>
                    <a:pt x="254" y="87"/>
                  </a:lnTo>
                  <a:lnTo>
                    <a:pt x="250" y="85"/>
                  </a:lnTo>
                  <a:lnTo>
                    <a:pt x="244" y="83"/>
                  </a:lnTo>
                  <a:lnTo>
                    <a:pt x="242" y="79"/>
                  </a:lnTo>
                  <a:lnTo>
                    <a:pt x="239" y="83"/>
                  </a:lnTo>
                  <a:lnTo>
                    <a:pt x="233" y="85"/>
                  </a:lnTo>
                  <a:lnTo>
                    <a:pt x="230" y="87"/>
                  </a:lnTo>
                  <a:lnTo>
                    <a:pt x="224" y="85"/>
                  </a:lnTo>
                  <a:lnTo>
                    <a:pt x="220" y="83"/>
                  </a:lnTo>
                  <a:lnTo>
                    <a:pt x="217" y="85"/>
                  </a:lnTo>
                  <a:lnTo>
                    <a:pt x="211" y="87"/>
                  </a:lnTo>
                  <a:lnTo>
                    <a:pt x="206" y="85"/>
                  </a:lnTo>
                  <a:lnTo>
                    <a:pt x="202" y="83"/>
                  </a:lnTo>
                  <a:lnTo>
                    <a:pt x="198" y="79"/>
                  </a:lnTo>
                  <a:lnTo>
                    <a:pt x="195" y="83"/>
                  </a:lnTo>
                  <a:lnTo>
                    <a:pt x="191" y="85"/>
                  </a:lnTo>
                  <a:lnTo>
                    <a:pt x="186" y="87"/>
                  </a:lnTo>
                  <a:lnTo>
                    <a:pt x="182" y="85"/>
                  </a:lnTo>
                  <a:lnTo>
                    <a:pt x="178" y="83"/>
                  </a:lnTo>
                  <a:lnTo>
                    <a:pt x="173" y="85"/>
                  </a:lnTo>
                  <a:lnTo>
                    <a:pt x="169" y="87"/>
                  </a:lnTo>
                  <a:lnTo>
                    <a:pt x="163" y="85"/>
                  </a:lnTo>
                  <a:lnTo>
                    <a:pt x="160" y="83"/>
                  </a:lnTo>
                  <a:lnTo>
                    <a:pt x="156" y="79"/>
                  </a:lnTo>
                  <a:lnTo>
                    <a:pt x="152" y="83"/>
                  </a:lnTo>
                  <a:lnTo>
                    <a:pt x="149" y="85"/>
                  </a:lnTo>
                  <a:lnTo>
                    <a:pt x="143" y="87"/>
                  </a:lnTo>
                  <a:lnTo>
                    <a:pt x="140" y="85"/>
                  </a:lnTo>
                  <a:lnTo>
                    <a:pt x="134" y="83"/>
                  </a:lnTo>
                  <a:lnTo>
                    <a:pt x="130" y="85"/>
                  </a:lnTo>
                  <a:lnTo>
                    <a:pt x="127" y="87"/>
                  </a:lnTo>
                  <a:lnTo>
                    <a:pt x="121" y="85"/>
                  </a:lnTo>
                  <a:lnTo>
                    <a:pt x="118" y="83"/>
                  </a:lnTo>
                  <a:lnTo>
                    <a:pt x="114" y="79"/>
                  </a:lnTo>
                  <a:lnTo>
                    <a:pt x="112" y="81"/>
                  </a:lnTo>
                  <a:lnTo>
                    <a:pt x="108" y="85"/>
                  </a:lnTo>
                  <a:lnTo>
                    <a:pt x="112" y="83"/>
                  </a:lnTo>
                  <a:lnTo>
                    <a:pt x="118" y="85"/>
                  </a:lnTo>
                  <a:lnTo>
                    <a:pt x="123" y="88"/>
                  </a:lnTo>
                  <a:lnTo>
                    <a:pt x="125" y="92"/>
                  </a:lnTo>
                  <a:lnTo>
                    <a:pt x="127" y="98"/>
                  </a:lnTo>
                  <a:lnTo>
                    <a:pt x="127" y="99"/>
                  </a:lnTo>
                  <a:lnTo>
                    <a:pt x="130" y="101"/>
                  </a:lnTo>
                  <a:lnTo>
                    <a:pt x="134" y="103"/>
                  </a:lnTo>
                  <a:lnTo>
                    <a:pt x="138" y="101"/>
                  </a:lnTo>
                  <a:lnTo>
                    <a:pt x="141" y="99"/>
                  </a:lnTo>
                  <a:lnTo>
                    <a:pt x="141" y="98"/>
                  </a:lnTo>
                  <a:lnTo>
                    <a:pt x="143" y="92"/>
                  </a:lnTo>
                  <a:lnTo>
                    <a:pt x="145" y="88"/>
                  </a:lnTo>
                  <a:lnTo>
                    <a:pt x="151" y="85"/>
                  </a:lnTo>
                  <a:lnTo>
                    <a:pt x="156" y="83"/>
                  </a:lnTo>
                  <a:lnTo>
                    <a:pt x="162" y="85"/>
                  </a:lnTo>
                  <a:lnTo>
                    <a:pt x="167" y="88"/>
                  </a:lnTo>
                  <a:lnTo>
                    <a:pt x="171" y="92"/>
                  </a:lnTo>
                  <a:lnTo>
                    <a:pt x="171" y="98"/>
                  </a:lnTo>
                  <a:lnTo>
                    <a:pt x="171" y="99"/>
                  </a:lnTo>
                  <a:lnTo>
                    <a:pt x="175" y="101"/>
                  </a:lnTo>
                  <a:lnTo>
                    <a:pt x="178" y="101"/>
                  </a:lnTo>
                  <a:lnTo>
                    <a:pt x="180" y="99"/>
                  </a:lnTo>
                  <a:lnTo>
                    <a:pt x="184" y="99"/>
                  </a:lnTo>
                  <a:lnTo>
                    <a:pt x="184" y="98"/>
                  </a:lnTo>
                  <a:lnTo>
                    <a:pt x="186" y="92"/>
                  </a:lnTo>
                  <a:lnTo>
                    <a:pt x="189" y="88"/>
                  </a:lnTo>
                  <a:lnTo>
                    <a:pt x="193" y="85"/>
                  </a:lnTo>
                  <a:lnTo>
                    <a:pt x="198" y="83"/>
                  </a:lnTo>
                  <a:lnTo>
                    <a:pt x="204" y="85"/>
                  </a:lnTo>
                  <a:lnTo>
                    <a:pt x="209" y="88"/>
                  </a:lnTo>
                  <a:lnTo>
                    <a:pt x="213" y="92"/>
                  </a:lnTo>
                  <a:lnTo>
                    <a:pt x="213" y="98"/>
                  </a:lnTo>
                  <a:lnTo>
                    <a:pt x="213" y="99"/>
                  </a:lnTo>
                  <a:lnTo>
                    <a:pt x="217" y="101"/>
                  </a:lnTo>
                  <a:lnTo>
                    <a:pt x="220" y="101"/>
                  </a:lnTo>
                  <a:lnTo>
                    <a:pt x="224" y="99"/>
                  </a:lnTo>
                  <a:lnTo>
                    <a:pt x="228" y="99"/>
                  </a:lnTo>
                  <a:lnTo>
                    <a:pt x="226" y="98"/>
                  </a:lnTo>
                  <a:lnTo>
                    <a:pt x="228" y="92"/>
                  </a:lnTo>
                  <a:lnTo>
                    <a:pt x="231" y="88"/>
                  </a:lnTo>
                  <a:lnTo>
                    <a:pt x="235" y="85"/>
                  </a:lnTo>
                  <a:lnTo>
                    <a:pt x="242" y="83"/>
                  </a:lnTo>
                  <a:lnTo>
                    <a:pt x="248" y="85"/>
                  </a:lnTo>
                  <a:lnTo>
                    <a:pt x="252" y="88"/>
                  </a:lnTo>
                  <a:lnTo>
                    <a:pt x="255" y="92"/>
                  </a:lnTo>
                  <a:lnTo>
                    <a:pt x="257" y="98"/>
                  </a:lnTo>
                  <a:lnTo>
                    <a:pt x="257" y="99"/>
                  </a:lnTo>
                  <a:lnTo>
                    <a:pt x="259" y="101"/>
                  </a:lnTo>
                  <a:lnTo>
                    <a:pt x="263" y="101"/>
                  </a:lnTo>
                  <a:lnTo>
                    <a:pt x="266" y="99"/>
                  </a:lnTo>
                  <a:lnTo>
                    <a:pt x="270" y="99"/>
                  </a:lnTo>
                  <a:lnTo>
                    <a:pt x="270" y="98"/>
                  </a:lnTo>
                  <a:lnTo>
                    <a:pt x="270" y="92"/>
                  </a:lnTo>
                  <a:lnTo>
                    <a:pt x="274" y="88"/>
                  </a:lnTo>
                  <a:lnTo>
                    <a:pt x="279" y="85"/>
                  </a:lnTo>
                  <a:lnTo>
                    <a:pt x="285" y="83"/>
                  </a:lnTo>
                  <a:lnTo>
                    <a:pt x="290" y="85"/>
                  </a:lnTo>
                  <a:lnTo>
                    <a:pt x="296" y="88"/>
                  </a:lnTo>
                  <a:lnTo>
                    <a:pt x="298" y="92"/>
                  </a:lnTo>
                  <a:lnTo>
                    <a:pt x="299" y="98"/>
                  </a:lnTo>
                  <a:lnTo>
                    <a:pt x="299" y="99"/>
                  </a:lnTo>
                  <a:lnTo>
                    <a:pt x="303" y="101"/>
                  </a:lnTo>
                  <a:lnTo>
                    <a:pt x="305" y="101"/>
                  </a:lnTo>
                  <a:lnTo>
                    <a:pt x="309" y="99"/>
                  </a:lnTo>
                  <a:lnTo>
                    <a:pt x="312" y="99"/>
                  </a:lnTo>
                  <a:lnTo>
                    <a:pt x="312" y="98"/>
                  </a:lnTo>
                  <a:lnTo>
                    <a:pt x="314" y="92"/>
                  </a:lnTo>
                  <a:lnTo>
                    <a:pt x="316" y="88"/>
                  </a:lnTo>
                  <a:lnTo>
                    <a:pt x="321" y="85"/>
                  </a:lnTo>
                  <a:lnTo>
                    <a:pt x="327" y="83"/>
                  </a:lnTo>
                  <a:lnTo>
                    <a:pt x="332" y="85"/>
                  </a:lnTo>
                  <a:lnTo>
                    <a:pt x="338" y="88"/>
                  </a:lnTo>
                  <a:lnTo>
                    <a:pt x="342" y="92"/>
                  </a:lnTo>
                  <a:lnTo>
                    <a:pt x="342" y="98"/>
                  </a:lnTo>
                  <a:lnTo>
                    <a:pt x="342" y="99"/>
                  </a:lnTo>
                  <a:lnTo>
                    <a:pt x="345" y="101"/>
                  </a:lnTo>
                  <a:lnTo>
                    <a:pt x="349" y="103"/>
                  </a:lnTo>
                  <a:lnTo>
                    <a:pt x="353" y="101"/>
                  </a:lnTo>
                  <a:lnTo>
                    <a:pt x="356" y="99"/>
                  </a:lnTo>
                  <a:lnTo>
                    <a:pt x="356" y="98"/>
                  </a:lnTo>
                  <a:lnTo>
                    <a:pt x="358" y="92"/>
                  </a:lnTo>
                  <a:lnTo>
                    <a:pt x="360" y="88"/>
                  </a:lnTo>
                  <a:lnTo>
                    <a:pt x="366" y="85"/>
                  </a:lnTo>
                  <a:lnTo>
                    <a:pt x="371" y="83"/>
                  </a:lnTo>
                  <a:lnTo>
                    <a:pt x="377" y="85"/>
                  </a:lnTo>
                  <a:lnTo>
                    <a:pt x="382" y="88"/>
                  </a:lnTo>
                  <a:lnTo>
                    <a:pt x="386" y="92"/>
                  </a:lnTo>
                  <a:lnTo>
                    <a:pt x="386" y="98"/>
                  </a:lnTo>
                  <a:lnTo>
                    <a:pt x="386" y="99"/>
                  </a:lnTo>
                  <a:lnTo>
                    <a:pt x="389" y="101"/>
                  </a:lnTo>
                  <a:lnTo>
                    <a:pt x="393" y="101"/>
                  </a:lnTo>
                  <a:lnTo>
                    <a:pt x="395" y="99"/>
                  </a:lnTo>
                  <a:lnTo>
                    <a:pt x="399" y="99"/>
                  </a:lnTo>
                  <a:lnTo>
                    <a:pt x="399" y="98"/>
                  </a:lnTo>
                  <a:lnTo>
                    <a:pt x="400" y="92"/>
                  </a:lnTo>
                  <a:lnTo>
                    <a:pt x="404" y="88"/>
                  </a:lnTo>
                  <a:lnTo>
                    <a:pt x="408" y="85"/>
                  </a:lnTo>
                  <a:lnTo>
                    <a:pt x="413" y="83"/>
                  </a:lnTo>
                  <a:lnTo>
                    <a:pt x="421" y="85"/>
                  </a:lnTo>
                  <a:lnTo>
                    <a:pt x="424" y="88"/>
                  </a:lnTo>
                  <a:lnTo>
                    <a:pt x="428" y="92"/>
                  </a:lnTo>
                  <a:lnTo>
                    <a:pt x="430" y="98"/>
                  </a:lnTo>
                  <a:lnTo>
                    <a:pt x="428" y="99"/>
                  </a:lnTo>
                  <a:lnTo>
                    <a:pt x="432" y="101"/>
                  </a:lnTo>
                  <a:lnTo>
                    <a:pt x="435" y="101"/>
                  </a:lnTo>
                  <a:lnTo>
                    <a:pt x="439" y="99"/>
                  </a:lnTo>
                  <a:lnTo>
                    <a:pt x="443" y="99"/>
                  </a:lnTo>
                  <a:lnTo>
                    <a:pt x="443" y="98"/>
                  </a:lnTo>
                  <a:lnTo>
                    <a:pt x="443" y="92"/>
                  </a:lnTo>
                  <a:lnTo>
                    <a:pt x="446" y="88"/>
                  </a:lnTo>
                  <a:lnTo>
                    <a:pt x="452" y="85"/>
                  </a:lnTo>
                  <a:lnTo>
                    <a:pt x="457" y="83"/>
                  </a:lnTo>
                  <a:lnTo>
                    <a:pt x="463" y="85"/>
                  </a:lnTo>
                  <a:lnTo>
                    <a:pt x="467" y="88"/>
                  </a:lnTo>
                  <a:lnTo>
                    <a:pt x="470" y="92"/>
                  </a:lnTo>
                  <a:lnTo>
                    <a:pt x="472" y="98"/>
                  </a:lnTo>
                  <a:lnTo>
                    <a:pt x="472" y="99"/>
                  </a:lnTo>
                  <a:lnTo>
                    <a:pt x="476" y="101"/>
                  </a:lnTo>
                  <a:lnTo>
                    <a:pt x="478" y="103"/>
                  </a:lnTo>
                  <a:lnTo>
                    <a:pt x="481" y="101"/>
                  </a:lnTo>
                  <a:lnTo>
                    <a:pt x="485" y="99"/>
                  </a:lnTo>
                  <a:lnTo>
                    <a:pt x="485" y="98"/>
                  </a:lnTo>
                  <a:lnTo>
                    <a:pt x="487" y="92"/>
                  </a:lnTo>
                  <a:lnTo>
                    <a:pt x="490" y="88"/>
                  </a:lnTo>
                  <a:lnTo>
                    <a:pt x="494" y="85"/>
                  </a:lnTo>
                  <a:lnTo>
                    <a:pt x="500" y="83"/>
                  </a:lnTo>
                  <a:lnTo>
                    <a:pt x="505" y="85"/>
                  </a:lnTo>
                  <a:lnTo>
                    <a:pt x="511" y="88"/>
                  </a:lnTo>
                  <a:lnTo>
                    <a:pt x="514" y="92"/>
                  </a:lnTo>
                  <a:lnTo>
                    <a:pt x="514" y="98"/>
                  </a:lnTo>
                  <a:lnTo>
                    <a:pt x="514" y="99"/>
                  </a:lnTo>
                  <a:lnTo>
                    <a:pt x="518" y="101"/>
                  </a:lnTo>
                  <a:lnTo>
                    <a:pt x="522" y="101"/>
                  </a:lnTo>
                  <a:lnTo>
                    <a:pt x="525" y="99"/>
                  </a:lnTo>
                  <a:lnTo>
                    <a:pt x="527" y="99"/>
                  </a:lnTo>
                  <a:lnTo>
                    <a:pt x="527" y="98"/>
                  </a:lnTo>
                  <a:lnTo>
                    <a:pt x="529" y="92"/>
                  </a:lnTo>
                  <a:lnTo>
                    <a:pt x="533" y="88"/>
                  </a:lnTo>
                  <a:lnTo>
                    <a:pt x="536" y="85"/>
                  </a:lnTo>
                  <a:lnTo>
                    <a:pt x="542" y="83"/>
                  </a:lnTo>
                  <a:lnTo>
                    <a:pt x="549" y="85"/>
                  </a:lnTo>
                  <a:lnTo>
                    <a:pt x="553" y="88"/>
                  </a:lnTo>
                  <a:lnTo>
                    <a:pt x="557" y="92"/>
                  </a:lnTo>
                  <a:lnTo>
                    <a:pt x="558" y="98"/>
                  </a:lnTo>
                  <a:lnTo>
                    <a:pt x="558" y="99"/>
                  </a:lnTo>
                  <a:lnTo>
                    <a:pt x="560" y="101"/>
                  </a:lnTo>
                  <a:lnTo>
                    <a:pt x="564" y="101"/>
                  </a:lnTo>
                  <a:lnTo>
                    <a:pt x="568" y="99"/>
                  </a:lnTo>
                  <a:lnTo>
                    <a:pt x="571" y="99"/>
                  </a:lnTo>
                  <a:lnTo>
                    <a:pt x="571" y="98"/>
                  </a:lnTo>
                  <a:lnTo>
                    <a:pt x="571" y="92"/>
                  </a:lnTo>
                  <a:lnTo>
                    <a:pt x="575" y="88"/>
                  </a:lnTo>
                  <a:lnTo>
                    <a:pt x="580" y="85"/>
                  </a:lnTo>
                  <a:lnTo>
                    <a:pt x="586" y="83"/>
                  </a:lnTo>
                  <a:lnTo>
                    <a:pt x="591" y="85"/>
                  </a:lnTo>
                  <a:lnTo>
                    <a:pt x="597" y="88"/>
                  </a:lnTo>
                  <a:lnTo>
                    <a:pt x="599" y="92"/>
                  </a:lnTo>
                  <a:lnTo>
                    <a:pt x="601" y="98"/>
                  </a:lnTo>
                  <a:lnTo>
                    <a:pt x="601" y="99"/>
                  </a:lnTo>
                  <a:lnTo>
                    <a:pt x="604" y="101"/>
                  </a:lnTo>
                  <a:lnTo>
                    <a:pt x="606" y="101"/>
                  </a:lnTo>
                  <a:lnTo>
                    <a:pt x="610" y="99"/>
                  </a:lnTo>
                  <a:lnTo>
                    <a:pt x="614" y="99"/>
                  </a:lnTo>
                  <a:lnTo>
                    <a:pt x="614" y="98"/>
                  </a:lnTo>
                  <a:lnTo>
                    <a:pt x="614" y="92"/>
                  </a:lnTo>
                  <a:lnTo>
                    <a:pt x="617" y="88"/>
                  </a:lnTo>
                  <a:lnTo>
                    <a:pt x="623" y="85"/>
                  </a:lnTo>
                  <a:lnTo>
                    <a:pt x="628" y="83"/>
                  </a:lnTo>
                  <a:lnTo>
                    <a:pt x="634" y="85"/>
                  </a:lnTo>
                  <a:lnTo>
                    <a:pt x="639" y="88"/>
                  </a:lnTo>
                  <a:lnTo>
                    <a:pt x="641" y="92"/>
                  </a:lnTo>
                  <a:lnTo>
                    <a:pt x="643" y="98"/>
                  </a:lnTo>
                  <a:lnTo>
                    <a:pt x="643" y="99"/>
                  </a:lnTo>
                  <a:lnTo>
                    <a:pt x="647" y="101"/>
                  </a:lnTo>
                  <a:lnTo>
                    <a:pt x="650" y="101"/>
                  </a:lnTo>
                  <a:lnTo>
                    <a:pt x="652" y="99"/>
                  </a:lnTo>
                  <a:lnTo>
                    <a:pt x="656" y="99"/>
                  </a:lnTo>
                  <a:lnTo>
                    <a:pt x="656" y="98"/>
                  </a:lnTo>
                  <a:lnTo>
                    <a:pt x="658" y="92"/>
                  </a:lnTo>
                  <a:lnTo>
                    <a:pt x="661" y="88"/>
                  </a:lnTo>
                  <a:lnTo>
                    <a:pt x="665" y="85"/>
                  </a:lnTo>
                  <a:lnTo>
                    <a:pt x="670" y="83"/>
                  </a:lnTo>
                  <a:lnTo>
                    <a:pt x="676" y="85"/>
                  </a:lnTo>
                  <a:lnTo>
                    <a:pt x="682" y="88"/>
                  </a:lnTo>
                  <a:lnTo>
                    <a:pt x="685" y="92"/>
                  </a:lnTo>
                  <a:lnTo>
                    <a:pt x="685" y="98"/>
                  </a:lnTo>
                  <a:lnTo>
                    <a:pt x="685" y="99"/>
                  </a:lnTo>
                  <a:lnTo>
                    <a:pt x="689" y="101"/>
                  </a:lnTo>
                  <a:lnTo>
                    <a:pt x="693" y="103"/>
                  </a:lnTo>
                  <a:lnTo>
                    <a:pt x="696" y="101"/>
                  </a:lnTo>
                  <a:lnTo>
                    <a:pt x="700" y="99"/>
                  </a:lnTo>
                  <a:lnTo>
                    <a:pt x="700" y="98"/>
                  </a:lnTo>
                  <a:lnTo>
                    <a:pt x="700" y="92"/>
                  </a:lnTo>
                  <a:lnTo>
                    <a:pt x="704" y="88"/>
                  </a:lnTo>
                  <a:lnTo>
                    <a:pt x="709" y="85"/>
                  </a:lnTo>
                  <a:lnTo>
                    <a:pt x="715" y="83"/>
                  </a:lnTo>
                  <a:lnTo>
                    <a:pt x="720" y="85"/>
                  </a:lnTo>
                  <a:lnTo>
                    <a:pt x="726" y="88"/>
                  </a:lnTo>
                  <a:lnTo>
                    <a:pt x="727" y="92"/>
                  </a:lnTo>
                  <a:lnTo>
                    <a:pt x="729" y="98"/>
                  </a:lnTo>
                  <a:lnTo>
                    <a:pt x="729" y="99"/>
                  </a:lnTo>
                  <a:lnTo>
                    <a:pt x="733" y="101"/>
                  </a:lnTo>
                  <a:lnTo>
                    <a:pt x="735" y="101"/>
                  </a:lnTo>
                  <a:lnTo>
                    <a:pt x="738" y="99"/>
                  </a:lnTo>
                  <a:lnTo>
                    <a:pt x="742" y="99"/>
                  </a:lnTo>
                  <a:lnTo>
                    <a:pt x="742" y="98"/>
                  </a:lnTo>
                  <a:lnTo>
                    <a:pt x="744" y="92"/>
                  </a:lnTo>
                  <a:lnTo>
                    <a:pt x="746" y="88"/>
                  </a:lnTo>
                  <a:lnTo>
                    <a:pt x="751" y="85"/>
                  </a:lnTo>
                  <a:lnTo>
                    <a:pt x="757" y="83"/>
                  </a:lnTo>
                  <a:lnTo>
                    <a:pt x="762" y="85"/>
                  </a:lnTo>
                  <a:lnTo>
                    <a:pt x="768" y="88"/>
                  </a:lnTo>
                  <a:lnTo>
                    <a:pt x="772" y="92"/>
                  </a:lnTo>
                  <a:lnTo>
                    <a:pt x="772" y="98"/>
                  </a:lnTo>
                  <a:lnTo>
                    <a:pt x="772" y="99"/>
                  </a:lnTo>
                  <a:lnTo>
                    <a:pt x="777" y="101"/>
                  </a:lnTo>
                  <a:lnTo>
                    <a:pt x="783" y="99"/>
                  </a:lnTo>
                  <a:lnTo>
                    <a:pt x="783" y="98"/>
                  </a:lnTo>
                  <a:lnTo>
                    <a:pt x="784" y="92"/>
                  </a:lnTo>
                  <a:lnTo>
                    <a:pt x="786" y="88"/>
                  </a:lnTo>
                  <a:lnTo>
                    <a:pt x="792" y="85"/>
                  </a:lnTo>
                  <a:lnTo>
                    <a:pt x="797" y="83"/>
                  </a:lnTo>
                  <a:lnTo>
                    <a:pt x="803" y="85"/>
                  </a:lnTo>
                  <a:lnTo>
                    <a:pt x="808" y="88"/>
                  </a:lnTo>
                  <a:lnTo>
                    <a:pt x="812" y="92"/>
                  </a:lnTo>
                  <a:lnTo>
                    <a:pt x="812" y="98"/>
                  </a:lnTo>
                  <a:lnTo>
                    <a:pt x="812" y="99"/>
                  </a:lnTo>
                  <a:lnTo>
                    <a:pt x="816" y="101"/>
                  </a:lnTo>
                  <a:lnTo>
                    <a:pt x="819" y="103"/>
                  </a:lnTo>
                  <a:lnTo>
                    <a:pt x="823" y="101"/>
                  </a:lnTo>
                  <a:lnTo>
                    <a:pt x="827" y="99"/>
                  </a:lnTo>
                  <a:lnTo>
                    <a:pt x="827" y="98"/>
                  </a:lnTo>
                  <a:lnTo>
                    <a:pt x="827" y="92"/>
                  </a:lnTo>
                  <a:lnTo>
                    <a:pt x="830" y="88"/>
                  </a:lnTo>
                  <a:lnTo>
                    <a:pt x="836" y="85"/>
                  </a:lnTo>
                  <a:lnTo>
                    <a:pt x="841" y="83"/>
                  </a:lnTo>
                  <a:lnTo>
                    <a:pt x="847" y="85"/>
                  </a:lnTo>
                  <a:lnTo>
                    <a:pt x="850" y="88"/>
                  </a:lnTo>
                  <a:lnTo>
                    <a:pt x="854" y="92"/>
                  </a:lnTo>
                  <a:lnTo>
                    <a:pt x="856" y="98"/>
                  </a:lnTo>
                  <a:lnTo>
                    <a:pt x="856" y="99"/>
                  </a:lnTo>
                  <a:lnTo>
                    <a:pt x="860" y="101"/>
                  </a:lnTo>
                  <a:lnTo>
                    <a:pt x="862" y="101"/>
                  </a:lnTo>
                  <a:lnTo>
                    <a:pt x="865" y="99"/>
                  </a:lnTo>
                  <a:lnTo>
                    <a:pt x="869" y="99"/>
                  </a:lnTo>
                  <a:lnTo>
                    <a:pt x="869" y="98"/>
                  </a:lnTo>
                  <a:lnTo>
                    <a:pt x="869" y="92"/>
                  </a:lnTo>
                  <a:lnTo>
                    <a:pt x="873" y="88"/>
                  </a:lnTo>
                  <a:lnTo>
                    <a:pt x="878" y="85"/>
                  </a:lnTo>
                  <a:lnTo>
                    <a:pt x="884" y="83"/>
                  </a:lnTo>
                  <a:lnTo>
                    <a:pt x="889" y="85"/>
                  </a:lnTo>
                  <a:lnTo>
                    <a:pt x="895" y="88"/>
                  </a:lnTo>
                  <a:lnTo>
                    <a:pt x="896" y="92"/>
                  </a:lnTo>
                  <a:lnTo>
                    <a:pt x="898" y="98"/>
                  </a:lnTo>
                  <a:lnTo>
                    <a:pt x="898" y="99"/>
                  </a:lnTo>
                  <a:lnTo>
                    <a:pt x="902" y="101"/>
                  </a:lnTo>
                  <a:lnTo>
                    <a:pt x="904" y="101"/>
                  </a:lnTo>
                  <a:lnTo>
                    <a:pt x="907" y="99"/>
                  </a:lnTo>
                  <a:lnTo>
                    <a:pt x="911" y="99"/>
                  </a:lnTo>
                  <a:lnTo>
                    <a:pt x="911" y="98"/>
                  </a:lnTo>
                  <a:lnTo>
                    <a:pt x="913" y="92"/>
                  </a:lnTo>
                  <a:lnTo>
                    <a:pt x="915" y="88"/>
                  </a:lnTo>
                  <a:lnTo>
                    <a:pt x="920" y="85"/>
                  </a:lnTo>
                  <a:lnTo>
                    <a:pt x="926" y="83"/>
                  </a:lnTo>
                  <a:lnTo>
                    <a:pt x="931" y="85"/>
                  </a:lnTo>
                  <a:lnTo>
                    <a:pt x="937" y="88"/>
                  </a:lnTo>
                  <a:lnTo>
                    <a:pt x="941" y="92"/>
                  </a:lnTo>
                  <a:lnTo>
                    <a:pt x="941" y="98"/>
                  </a:lnTo>
                  <a:lnTo>
                    <a:pt x="941" y="99"/>
                  </a:lnTo>
                  <a:lnTo>
                    <a:pt x="944" y="101"/>
                  </a:lnTo>
                  <a:lnTo>
                    <a:pt x="948" y="101"/>
                  </a:lnTo>
                  <a:lnTo>
                    <a:pt x="950" y="99"/>
                  </a:lnTo>
                  <a:lnTo>
                    <a:pt x="953" y="99"/>
                  </a:lnTo>
                  <a:lnTo>
                    <a:pt x="953" y="98"/>
                  </a:lnTo>
                  <a:lnTo>
                    <a:pt x="955" y="92"/>
                  </a:lnTo>
                  <a:lnTo>
                    <a:pt x="959" y="88"/>
                  </a:lnTo>
                  <a:lnTo>
                    <a:pt x="963" y="85"/>
                  </a:lnTo>
                  <a:lnTo>
                    <a:pt x="968" y="83"/>
                  </a:lnTo>
                  <a:lnTo>
                    <a:pt x="975" y="85"/>
                  </a:lnTo>
                  <a:lnTo>
                    <a:pt x="979" y="88"/>
                  </a:lnTo>
                  <a:lnTo>
                    <a:pt x="983" y="92"/>
                  </a:lnTo>
                  <a:lnTo>
                    <a:pt x="985" y="98"/>
                  </a:lnTo>
                  <a:lnTo>
                    <a:pt x="983" y="99"/>
                  </a:lnTo>
                  <a:lnTo>
                    <a:pt x="988" y="101"/>
                  </a:lnTo>
                  <a:lnTo>
                    <a:pt x="992" y="105"/>
                  </a:lnTo>
                  <a:lnTo>
                    <a:pt x="996" y="109"/>
                  </a:lnTo>
                  <a:lnTo>
                    <a:pt x="996" y="114"/>
                  </a:lnTo>
                  <a:lnTo>
                    <a:pt x="996" y="120"/>
                  </a:lnTo>
                  <a:lnTo>
                    <a:pt x="992" y="125"/>
                  </a:lnTo>
                  <a:lnTo>
                    <a:pt x="986" y="127"/>
                  </a:lnTo>
                  <a:lnTo>
                    <a:pt x="981" y="129"/>
                  </a:lnTo>
                  <a:lnTo>
                    <a:pt x="975" y="129"/>
                  </a:lnTo>
                  <a:lnTo>
                    <a:pt x="972" y="125"/>
                  </a:lnTo>
                  <a:lnTo>
                    <a:pt x="968" y="122"/>
                  </a:lnTo>
                  <a:lnTo>
                    <a:pt x="966" y="125"/>
                  </a:lnTo>
                  <a:lnTo>
                    <a:pt x="961" y="129"/>
                  </a:lnTo>
                  <a:lnTo>
                    <a:pt x="955" y="129"/>
                  </a:lnTo>
                  <a:lnTo>
                    <a:pt x="952" y="129"/>
                  </a:lnTo>
                  <a:lnTo>
                    <a:pt x="948" y="125"/>
                  </a:lnTo>
                  <a:lnTo>
                    <a:pt x="944" y="129"/>
                  </a:lnTo>
                  <a:lnTo>
                    <a:pt x="939" y="129"/>
                  </a:lnTo>
                  <a:lnTo>
                    <a:pt x="933" y="129"/>
                  </a:lnTo>
                  <a:lnTo>
                    <a:pt x="929" y="125"/>
                  </a:lnTo>
                  <a:lnTo>
                    <a:pt x="926" y="122"/>
                  </a:lnTo>
                  <a:lnTo>
                    <a:pt x="922" y="125"/>
                  </a:lnTo>
                  <a:lnTo>
                    <a:pt x="918" y="129"/>
                  </a:lnTo>
                  <a:lnTo>
                    <a:pt x="913" y="129"/>
                  </a:lnTo>
                  <a:lnTo>
                    <a:pt x="909" y="129"/>
                  </a:lnTo>
                  <a:lnTo>
                    <a:pt x="904" y="125"/>
                  </a:lnTo>
                  <a:lnTo>
                    <a:pt x="900" y="129"/>
                  </a:lnTo>
                  <a:lnTo>
                    <a:pt x="896" y="129"/>
                  </a:lnTo>
                  <a:lnTo>
                    <a:pt x="891" y="129"/>
                  </a:lnTo>
                  <a:lnTo>
                    <a:pt x="887" y="125"/>
                  </a:lnTo>
                  <a:lnTo>
                    <a:pt x="884" y="122"/>
                  </a:lnTo>
                  <a:lnTo>
                    <a:pt x="880" y="125"/>
                  </a:lnTo>
                  <a:lnTo>
                    <a:pt x="876" y="129"/>
                  </a:lnTo>
                  <a:lnTo>
                    <a:pt x="871" y="129"/>
                  </a:lnTo>
                  <a:lnTo>
                    <a:pt x="865" y="129"/>
                  </a:lnTo>
                  <a:lnTo>
                    <a:pt x="862" y="125"/>
                  </a:lnTo>
                  <a:lnTo>
                    <a:pt x="858" y="129"/>
                  </a:lnTo>
                  <a:lnTo>
                    <a:pt x="852" y="129"/>
                  </a:lnTo>
                  <a:lnTo>
                    <a:pt x="849" y="129"/>
                  </a:lnTo>
                  <a:lnTo>
                    <a:pt x="843" y="125"/>
                  </a:lnTo>
                  <a:lnTo>
                    <a:pt x="841" y="122"/>
                  </a:lnTo>
                  <a:lnTo>
                    <a:pt x="838" y="125"/>
                  </a:lnTo>
                  <a:lnTo>
                    <a:pt x="834" y="129"/>
                  </a:lnTo>
                  <a:lnTo>
                    <a:pt x="828" y="129"/>
                  </a:lnTo>
                  <a:lnTo>
                    <a:pt x="823" y="129"/>
                  </a:lnTo>
                  <a:lnTo>
                    <a:pt x="819" y="125"/>
                  </a:lnTo>
                  <a:lnTo>
                    <a:pt x="816" y="129"/>
                  </a:lnTo>
                  <a:lnTo>
                    <a:pt x="810" y="129"/>
                  </a:lnTo>
                  <a:lnTo>
                    <a:pt x="806" y="129"/>
                  </a:lnTo>
                  <a:lnTo>
                    <a:pt x="810" y="131"/>
                  </a:lnTo>
                  <a:lnTo>
                    <a:pt x="814" y="136"/>
                  </a:lnTo>
                  <a:lnTo>
                    <a:pt x="816" y="142"/>
                  </a:lnTo>
                  <a:lnTo>
                    <a:pt x="814" y="144"/>
                  </a:lnTo>
                  <a:lnTo>
                    <a:pt x="817" y="144"/>
                  </a:lnTo>
                  <a:lnTo>
                    <a:pt x="821" y="145"/>
                  </a:lnTo>
                  <a:lnTo>
                    <a:pt x="827" y="144"/>
                  </a:lnTo>
                  <a:lnTo>
                    <a:pt x="827" y="142"/>
                  </a:lnTo>
                  <a:lnTo>
                    <a:pt x="827" y="136"/>
                  </a:lnTo>
                  <a:lnTo>
                    <a:pt x="830" y="131"/>
                  </a:lnTo>
                  <a:lnTo>
                    <a:pt x="836" y="129"/>
                  </a:lnTo>
                  <a:lnTo>
                    <a:pt x="841" y="127"/>
                  </a:lnTo>
                  <a:lnTo>
                    <a:pt x="847" y="129"/>
                  </a:lnTo>
                  <a:lnTo>
                    <a:pt x="850" y="131"/>
                  </a:lnTo>
                  <a:lnTo>
                    <a:pt x="854" y="136"/>
                  </a:lnTo>
                  <a:lnTo>
                    <a:pt x="856" y="142"/>
                  </a:lnTo>
                  <a:lnTo>
                    <a:pt x="856" y="144"/>
                  </a:lnTo>
                  <a:lnTo>
                    <a:pt x="860" y="144"/>
                  </a:lnTo>
                  <a:lnTo>
                    <a:pt x="862" y="145"/>
                  </a:lnTo>
                  <a:lnTo>
                    <a:pt x="865" y="144"/>
                  </a:lnTo>
                  <a:lnTo>
                    <a:pt x="869" y="144"/>
                  </a:lnTo>
                  <a:lnTo>
                    <a:pt x="869" y="142"/>
                  </a:lnTo>
                  <a:lnTo>
                    <a:pt x="869" y="136"/>
                  </a:lnTo>
                  <a:lnTo>
                    <a:pt x="873" y="131"/>
                  </a:lnTo>
                  <a:lnTo>
                    <a:pt x="878" y="129"/>
                  </a:lnTo>
                  <a:lnTo>
                    <a:pt x="884" y="127"/>
                  </a:lnTo>
                  <a:lnTo>
                    <a:pt x="889" y="129"/>
                  </a:lnTo>
                  <a:lnTo>
                    <a:pt x="895" y="131"/>
                  </a:lnTo>
                  <a:lnTo>
                    <a:pt x="896" y="136"/>
                  </a:lnTo>
                  <a:lnTo>
                    <a:pt x="898" y="142"/>
                  </a:lnTo>
                  <a:lnTo>
                    <a:pt x="898" y="144"/>
                  </a:lnTo>
                  <a:lnTo>
                    <a:pt x="902" y="144"/>
                  </a:lnTo>
                  <a:lnTo>
                    <a:pt x="904" y="145"/>
                  </a:lnTo>
                  <a:lnTo>
                    <a:pt x="907" y="144"/>
                  </a:lnTo>
                  <a:lnTo>
                    <a:pt x="911" y="144"/>
                  </a:lnTo>
                  <a:lnTo>
                    <a:pt x="911" y="142"/>
                  </a:lnTo>
                  <a:lnTo>
                    <a:pt x="913" y="136"/>
                  </a:lnTo>
                  <a:lnTo>
                    <a:pt x="915" y="131"/>
                  </a:lnTo>
                  <a:lnTo>
                    <a:pt x="920" y="129"/>
                  </a:lnTo>
                  <a:lnTo>
                    <a:pt x="926" y="127"/>
                  </a:lnTo>
                  <a:lnTo>
                    <a:pt x="931" y="129"/>
                  </a:lnTo>
                  <a:lnTo>
                    <a:pt x="937" y="131"/>
                  </a:lnTo>
                  <a:lnTo>
                    <a:pt x="941" y="136"/>
                  </a:lnTo>
                  <a:lnTo>
                    <a:pt x="941" y="142"/>
                  </a:lnTo>
                  <a:lnTo>
                    <a:pt x="941" y="144"/>
                  </a:lnTo>
                  <a:lnTo>
                    <a:pt x="946" y="145"/>
                  </a:lnTo>
                  <a:lnTo>
                    <a:pt x="950" y="147"/>
                  </a:lnTo>
                  <a:lnTo>
                    <a:pt x="953" y="153"/>
                  </a:lnTo>
                  <a:lnTo>
                    <a:pt x="953" y="158"/>
                  </a:lnTo>
                  <a:lnTo>
                    <a:pt x="952" y="164"/>
                  </a:lnTo>
                  <a:lnTo>
                    <a:pt x="950" y="167"/>
                  </a:lnTo>
                  <a:lnTo>
                    <a:pt x="944" y="171"/>
                  </a:lnTo>
                  <a:lnTo>
                    <a:pt x="939" y="173"/>
                  </a:lnTo>
                  <a:lnTo>
                    <a:pt x="933" y="171"/>
                  </a:lnTo>
                  <a:lnTo>
                    <a:pt x="929" y="169"/>
                  </a:lnTo>
                  <a:lnTo>
                    <a:pt x="926" y="166"/>
                  </a:lnTo>
                  <a:lnTo>
                    <a:pt x="922" y="169"/>
                  </a:lnTo>
                  <a:lnTo>
                    <a:pt x="918" y="171"/>
                  </a:lnTo>
                  <a:lnTo>
                    <a:pt x="913" y="173"/>
                  </a:lnTo>
                  <a:lnTo>
                    <a:pt x="909" y="171"/>
                  </a:lnTo>
                  <a:lnTo>
                    <a:pt x="904" y="169"/>
                  </a:lnTo>
                  <a:lnTo>
                    <a:pt x="900" y="171"/>
                  </a:lnTo>
                  <a:lnTo>
                    <a:pt x="896" y="173"/>
                  </a:lnTo>
                  <a:lnTo>
                    <a:pt x="891" y="171"/>
                  </a:lnTo>
                  <a:lnTo>
                    <a:pt x="887" y="169"/>
                  </a:lnTo>
                  <a:lnTo>
                    <a:pt x="884" y="166"/>
                  </a:lnTo>
                  <a:lnTo>
                    <a:pt x="880" y="169"/>
                  </a:lnTo>
                  <a:lnTo>
                    <a:pt x="876" y="171"/>
                  </a:lnTo>
                  <a:lnTo>
                    <a:pt x="871" y="173"/>
                  </a:lnTo>
                  <a:lnTo>
                    <a:pt x="865" y="171"/>
                  </a:lnTo>
                  <a:lnTo>
                    <a:pt x="862" y="169"/>
                  </a:lnTo>
                  <a:lnTo>
                    <a:pt x="858" y="171"/>
                  </a:lnTo>
                  <a:lnTo>
                    <a:pt x="852" y="173"/>
                  </a:lnTo>
                  <a:lnTo>
                    <a:pt x="849" y="171"/>
                  </a:lnTo>
                  <a:lnTo>
                    <a:pt x="843" y="169"/>
                  </a:lnTo>
                  <a:lnTo>
                    <a:pt x="841" y="166"/>
                  </a:lnTo>
                  <a:lnTo>
                    <a:pt x="838" y="169"/>
                  </a:lnTo>
                  <a:lnTo>
                    <a:pt x="834" y="171"/>
                  </a:lnTo>
                  <a:lnTo>
                    <a:pt x="828" y="173"/>
                  </a:lnTo>
                  <a:lnTo>
                    <a:pt x="823" y="171"/>
                  </a:lnTo>
                  <a:lnTo>
                    <a:pt x="819" y="169"/>
                  </a:lnTo>
                  <a:lnTo>
                    <a:pt x="816" y="171"/>
                  </a:lnTo>
                  <a:lnTo>
                    <a:pt x="812" y="173"/>
                  </a:lnTo>
                  <a:lnTo>
                    <a:pt x="806" y="171"/>
                  </a:lnTo>
                  <a:lnTo>
                    <a:pt x="803" y="169"/>
                  </a:lnTo>
                  <a:lnTo>
                    <a:pt x="799" y="166"/>
                  </a:lnTo>
                  <a:lnTo>
                    <a:pt x="797" y="169"/>
                  </a:lnTo>
                  <a:lnTo>
                    <a:pt x="792" y="171"/>
                  </a:lnTo>
                  <a:lnTo>
                    <a:pt x="786" y="173"/>
                  </a:lnTo>
                  <a:lnTo>
                    <a:pt x="783" y="171"/>
                  </a:lnTo>
                  <a:lnTo>
                    <a:pt x="779" y="169"/>
                  </a:lnTo>
                  <a:lnTo>
                    <a:pt x="773" y="171"/>
                  </a:lnTo>
                  <a:lnTo>
                    <a:pt x="770" y="173"/>
                  </a:lnTo>
                  <a:lnTo>
                    <a:pt x="764" y="171"/>
                  </a:lnTo>
                  <a:lnTo>
                    <a:pt x="760" y="169"/>
                  </a:lnTo>
                  <a:lnTo>
                    <a:pt x="757" y="166"/>
                  </a:lnTo>
                  <a:lnTo>
                    <a:pt x="753" y="169"/>
                  </a:lnTo>
                  <a:lnTo>
                    <a:pt x="749" y="171"/>
                  </a:lnTo>
                  <a:lnTo>
                    <a:pt x="744" y="173"/>
                  </a:lnTo>
                  <a:lnTo>
                    <a:pt x="740" y="171"/>
                  </a:lnTo>
                  <a:lnTo>
                    <a:pt x="735" y="169"/>
                  </a:lnTo>
                  <a:lnTo>
                    <a:pt x="731" y="171"/>
                  </a:lnTo>
                  <a:lnTo>
                    <a:pt x="727" y="173"/>
                  </a:lnTo>
                  <a:lnTo>
                    <a:pt x="722" y="171"/>
                  </a:lnTo>
                  <a:lnTo>
                    <a:pt x="718" y="169"/>
                  </a:lnTo>
                  <a:lnTo>
                    <a:pt x="715" y="166"/>
                  </a:lnTo>
                  <a:lnTo>
                    <a:pt x="711" y="169"/>
                  </a:lnTo>
                  <a:lnTo>
                    <a:pt x="707" y="171"/>
                  </a:lnTo>
                  <a:lnTo>
                    <a:pt x="702" y="173"/>
                  </a:lnTo>
                  <a:lnTo>
                    <a:pt x="696" y="171"/>
                  </a:lnTo>
                  <a:lnTo>
                    <a:pt x="693" y="169"/>
                  </a:lnTo>
                  <a:lnTo>
                    <a:pt x="689" y="171"/>
                  </a:lnTo>
                  <a:lnTo>
                    <a:pt x="683" y="173"/>
                  </a:lnTo>
                  <a:lnTo>
                    <a:pt x="678" y="171"/>
                  </a:lnTo>
                  <a:lnTo>
                    <a:pt x="674" y="169"/>
                  </a:lnTo>
                  <a:lnTo>
                    <a:pt x="670" y="166"/>
                  </a:lnTo>
                  <a:lnTo>
                    <a:pt x="667" y="169"/>
                  </a:lnTo>
                  <a:lnTo>
                    <a:pt x="663" y="171"/>
                  </a:lnTo>
                  <a:lnTo>
                    <a:pt x="658" y="173"/>
                  </a:lnTo>
                  <a:lnTo>
                    <a:pt x="654" y="171"/>
                  </a:lnTo>
                  <a:lnTo>
                    <a:pt x="650" y="169"/>
                  </a:lnTo>
                  <a:lnTo>
                    <a:pt x="645" y="171"/>
                  </a:lnTo>
                  <a:lnTo>
                    <a:pt x="641" y="173"/>
                  </a:lnTo>
                  <a:lnTo>
                    <a:pt x="636" y="171"/>
                  </a:lnTo>
                  <a:lnTo>
                    <a:pt x="632" y="169"/>
                  </a:lnTo>
                  <a:lnTo>
                    <a:pt x="628" y="166"/>
                  </a:lnTo>
                  <a:lnTo>
                    <a:pt x="625" y="169"/>
                  </a:lnTo>
                  <a:lnTo>
                    <a:pt x="621" y="171"/>
                  </a:lnTo>
                  <a:lnTo>
                    <a:pt x="615" y="173"/>
                  </a:lnTo>
                  <a:lnTo>
                    <a:pt x="610" y="171"/>
                  </a:lnTo>
                  <a:lnTo>
                    <a:pt x="606" y="169"/>
                  </a:lnTo>
                  <a:lnTo>
                    <a:pt x="603" y="171"/>
                  </a:lnTo>
                  <a:lnTo>
                    <a:pt x="599" y="173"/>
                  </a:lnTo>
                  <a:lnTo>
                    <a:pt x="593" y="171"/>
                  </a:lnTo>
                  <a:lnTo>
                    <a:pt x="588" y="169"/>
                  </a:lnTo>
                  <a:lnTo>
                    <a:pt x="586" y="166"/>
                  </a:lnTo>
                  <a:lnTo>
                    <a:pt x="582" y="169"/>
                  </a:lnTo>
                  <a:lnTo>
                    <a:pt x="579" y="171"/>
                  </a:lnTo>
                  <a:lnTo>
                    <a:pt x="573" y="173"/>
                  </a:lnTo>
                  <a:lnTo>
                    <a:pt x="568" y="171"/>
                  </a:lnTo>
                  <a:lnTo>
                    <a:pt x="564" y="169"/>
                  </a:lnTo>
                  <a:lnTo>
                    <a:pt x="560" y="171"/>
                  </a:lnTo>
                  <a:lnTo>
                    <a:pt x="555" y="173"/>
                  </a:lnTo>
                  <a:lnTo>
                    <a:pt x="549" y="171"/>
                  </a:lnTo>
                  <a:lnTo>
                    <a:pt x="546" y="169"/>
                  </a:lnTo>
                  <a:lnTo>
                    <a:pt x="542" y="166"/>
                  </a:lnTo>
                  <a:lnTo>
                    <a:pt x="540" y="169"/>
                  </a:lnTo>
                  <a:lnTo>
                    <a:pt x="535" y="171"/>
                  </a:lnTo>
                  <a:lnTo>
                    <a:pt x="531" y="173"/>
                  </a:lnTo>
                  <a:lnTo>
                    <a:pt x="525" y="171"/>
                  </a:lnTo>
                  <a:lnTo>
                    <a:pt x="522" y="169"/>
                  </a:lnTo>
                  <a:lnTo>
                    <a:pt x="518" y="171"/>
                  </a:lnTo>
                  <a:lnTo>
                    <a:pt x="513" y="173"/>
                  </a:lnTo>
                  <a:lnTo>
                    <a:pt x="507" y="171"/>
                  </a:lnTo>
                  <a:lnTo>
                    <a:pt x="503" y="169"/>
                  </a:lnTo>
                  <a:lnTo>
                    <a:pt x="500" y="166"/>
                  </a:lnTo>
                  <a:lnTo>
                    <a:pt x="496" y="169"/>
                  </a:lnTo>
                  <a:lnTo>
                    <a:pt x="492" y="171"/>
                  </a:lnTo>
                  <a:lnTo>
                    <a:pt x="487" y="173"/>
                  </a:lnTo>
                  <a:lnTo>
                    <a:pt x="483" y="171"/>
                  </a:lnTo>
                  <a:lnTo>
                    <a:pt x="478" y="169"/>
                  </a:lnTo>
                  <a:lnTo>
                    <a:pt x="474" y="171"/>
                  </a:lnTo>
                  <a:lnTo>
                    <a:pt x="470" y="173"/>
                  </a:lnTo>
                  <a:lnTo>
                    <a:pt x="465" y="171"/>
                  </a:lnTo>
                  <a:lnTo>
                    <a:pt x="459" y="169"/>
                  </a:lnTo>
                  <a:lnTo>
                    <a:pt x="457" y="166"/>
                  </a:lnTo>
                  <a:lnTo>
                    <a:pt x="454" y="169"/>
                  </a:lnTo>
                  <a:lnTo>
                    <a:pt x="450" y="171"/>
                  </a:lnTo>
                  <a:lnTo>
                    <a:pt x="445" y="173"/>
                  </a:lnTo>
                  <a:lnTo>
                    <a:pt x="439" y="171"/>
                  </a:lnTo>
                  <a:lnTo>
                    <a:pt x="435" y="169"/>
                  </a:lnTo>
                  <a:lnTo>
                    <a:pt x="432" y="171"/>
                  </a:lnTo>
                  <a:lnTo>
                    <a:pt x="426" y="173"/>
                  </a:lnTo>
                  <a:lnTo>
                    <a:pt x="421" y="171"/>
                  </a:lnTo>
                  <a:lnTo>
                    <a:pt x="417" y="169"/>
                  </a:lnTo>
                  <a:lnTo>
                    <a:pt x="413" y="166"/>
                  </a:lnTo>
                  <a:lnTo>
                    <a:pt x="411" y="169"/>
                  </a:lnTo>
                  <a:lnTo>
                    <a:pt x="406" y="171"/>
                  </a:lnTo>
                  <a:lnTo>
                    <a:pt x="400" y="173"/>
                  </a:lnTo>
                  <a:lnTo>
                    <a:pt x="397" y="171"/>
                  </a:lnTo>
                  <a:lnTo>
                    <a:pt x="393" y="169"/>
                  </a:lnTo>
                  <a:lnTo>
                    <a:pt x="389" y="171"/>
                  </a:lnTo>
                  <a:lnTo>
                    <a:pt x="384" y="173"/>
                  </a:lnTo>
                  <a:lnTo>
                    <a:pt x="378" y="171"/>
                  </a:lnTo>
                  <a:lnTo>
                    <a:pt x="375" y="169"/>
                  </a:lnTo>
                  <a:lnTo>
                    <a:pt x="371" y="166"/>
                  </a:lnTo>
                  <a:lnTo>
                    <a:pt x="367" y="169"/>
                  </a:lnTo>
                  <a:lnTo>
                    <a:pt x="364" y="171"/>
                  </a:lnTo>
                  <a:lnTo>
                    <a:pt x="358" y="173"/>
                  </a:lnTo>
                  <a:lnTo>
                    <a:pt x="353" y="171"/>
                  </a:lnTo>
                  <a:lnTo>
                    <a:pt x="349" y="169"/>
                  </a:lnTo>
                  <a:lnTo>
                    <a:pt x="345" y="171"/>
                  </a:lnTo>
                  <a:lnTo>
                    <a:pt x="340" y="173"/>
                  </a:lnTo>
                  <a:lnTo>
                    <a:pt x="334" y="171"/>
                  </a:lnTo>
                  <a:lnTo>
                    <a:pt x="331" y="169"/>
                  </a:lnTo>
                  <a:lnTo>
                    <a:pt x="327" y="166"/>
                  </a:lnTo>
                  <a:lnTo>
                    <a:pt x="323" y="169"/>
                  </a:lnTo>
                  <a:lnTo>
                    <a:pt x="320" y="171"/>
                  </a:lnTo>
                  <a:lnTo>
                    <a:pt x="314" y="173"/>
                  </a:lnTo>
                  <a:lnTo>
                    <a:pt x="310" y="171"/>
                  </a:lnTo>
                  <a:lnTo>
                    <a:pt x="305" y="169"/>
                  </a:lnTo>
                  <a:lnTo>
                    <a:pt x="301" y="171"/>
                  </a:lnTo>
                  <a:lnTo>
                    <a:pt x="298" y="173"/>
                  </a:lnTo>
                  <a:lnTo>
                    <a:pt x="292" y="171"/>
                  </a:lnTo>
                  <a:lnTo>
                    <a:pt x="287" y="169"/>
                  </a:lnTo>
                  <a:lnTo>
                    <a:pt x="285" y="166"/>
                  </a:lnTo>
                  <a:lnTo>
                    <a:pt x="281" y="169"/>
                  </a:lnTo>
                  <a:lnTo>
                    <a:pt x="277" y="171"/>
                  </a:lnTo>
                  <a:lnTo>
                    <a:pt x="272" y="173"/>
                  </a:lnTo>
                  <a:lnTo>
                    <a:pt x="266" y="171"/>
                  </a:lnTo>
                  <a:lnTo>
                    <a:pt x="263" y="169"/>
                  </a:lnTo>
                  <a:lnTo>
                    <a:pt x="259" y="171"/>
                  </a:lnTo>
                  <a:lnTo>
                    <a:pt x="254" y="173"/>
                  </a:lnTo>
                  <a:lnTo>
                    <a:pt x="250" y="171"/>
                  </a:lnTo>
                  <a:lnTo>
                    <a:pt x="244" y="169"/>
                  </a:lnTo>
                  <a:lnTo>
                    <a:pt x="242" y="166"/>
                  </a:lnTo>
                  <a:lnTo>
                    <a:pt x="239" y="169"/>
                  </a:lnTo>
                  <a:lnTo>
                    <a:pt x="233" y="171"/>
                  </a:lnTo>
                  <a:lnTo>
                    <a:pt x="230" y="173"/>
                  </a:lnTo>
                  <a:lnTo>
                    <a:pt x="224" y="171"/>
                  </a:lnTo>
                  <a:lnTo>
                    <a:pt x="220" y="169"/>
                  </a:lnTo>
                  <a:lnTo>
                    <a:pt x="217" y="171"/>
                  </a:lnTo>
                  <a:lnTo>
                    <a:pt x="211" y="173"/>
                  </a:lnTo>
                  <a:lnTo>
                    <a:pt x="206" y="171"/>
                  </a:lnTo>
                  <a:lnTo>
                    <a:pt x="202" y="169"/>
                  </a:lnTo>
                  <a:lnTo>
                    <a:pt x="198" y="166"/>
                  </a:lnTo>
                  <a:lnTo>
                    <a:pt x="195" y="169"/>
                  </a:lnTo>
                  <a:lnTo>
                    <a:pt x="191" y="171"/>
                  </a:lnTo>
                  <a:lnTo>
                    <a:pt x="186" y="173"/>
                  </a:lnTo>
                  <a:lnTo>
                    <a:pt x="182" y="171"/>
                  </a:lnTo>
                  <a:lnTo>
                    <a:pt x="178" y="169"/>
                  </a:lnTo>
                  <a:lnTo>
                    <a:pt x="173" y="171"/>
                  </a:lnTo>
                  <a:lnTo>
                    <a:pt x="169" y="173"/>
                  </a:lnTo>
                  <a:lnTo>
                    <a:pt x="163" y="171"/>
                  </a:lnTo>
                  <a:lnTo>
                    <a:pt x="160" y="169"/>
                  </a:lnTo>
                  <a:lnTo>
                    <a:pt x="156" y="166"/>
                  </a:lnTo>
                  <a:lnTo>
                    <a:pt x="152" y="169"/>
                  </a:lnTo>
                  <a:lnTo>
                    <a:pt x="149" y="171"/>
                  </a:lnTo>
                  <a:lnTo>
                    <a:pt x="143" y="173"/>
                  </a:lnTo>
                  <a:lnTo>
                    <a:pt x="138" y="171"/>
                  </a:lnTo>
                  <a:lnTo>
                    <a:pt x="134" y="169"/>
                  </a:lnTo>
                  <a:lnTo>
                    <a:pt x="129" y="171"/>
                  </a:lnTo>
                  <a:lnTo>
                    <a:pt x="125" y="173"/>
                  </a:lnTo>
                  <a:lnTo>
                    <a:pt x="119" y="171"/>
                  </a:lnTo>
                  <a:lnTo>
                    <a:pt x="116" y="169"/>
                  </a:lnTo>
                  <a:lnTo>
                    <a:pt x="112" y="166"/>
                  </a:lnTo>
                  <a:lnTo>
                    <a:pt x="108" y="169"/>
                  </a:lnTo>
                  <a:lnTo>
                    <a:pt x="105" y="171"/>
                  </a:lnTo>
                  <a:lnTo>
                    <a:pt x="99" y="173"/>
                  </a:lnTo>
                  <a:lnTo>
                    <a:pt x="94" y="171"/>
                  </a:lnTo>
                  <a:lnTo>
                    <a:pt x="90" y="169"/>
                  </a:lnTo>
                  <a:lnTo>
                    <a:pt x="86" y="171"/>
                  </a:lnTo>
                  <a:lnTo>
                    <a:pt x="81" y="173"/>
                  </a:lnTo>
                  <a:lnTo>
                    <a:pt x="77" y="171"/>
                  </a:lnTo>
                  <a:lnTo>
                    <a:pt x="72" y="169"/>
                  </a:lnTo>
                  <a:lnTo>
                    <a:pt x="70" y="166"/>
                  </a:lnTo>
                  <a:lnTo>
                    <a:pt x="66" y="169"/>
                  </a:lnTo>
                  <a:lnTo>
                    <a:pt x="61" y="171"/>
                  </a:lnTo>
                  <a:lnTo>
                    <a:pt x="57" y="173"/>
                  </a:lnTo>
                  <a:lnTo>
                    <a:pt x="51" y="171"/>
                  </a:lnTo>
                  <a:lnTo>
                    <a:pt x="50" y="169"/>
                  </a:lnTo>
                  <a:lnTo>
                    <a:pt x="46" y="171"/>
                  </a:lnTo>
                  <a:lnTo>
                    <a:pt x="40" y="173"/>
                  </a:lnTo>
                  <a:lnTo>
                    <a:pt x="37" y="171"/>
                  </a:lnTo>
                  <a:lnTo>
                    <a:pt x="31" y="169"/>
                  </a:lnTo>
                  <a:lnTo>
                    <a:pt x="28" y="166"/>
                  </a:lnTo>
                  <a:lnTo>
                    <a:pt x="26" y="169"/>
                  </a:lnTo>
                  <a:lnTo>
                    <a:pt x="20" y="171"/>
                  </a:lnTo>
                  <a:lnTo>
                    <a:pt x="17" y="173"/>
                  </a:lnTo>
                  <a:lnTo>
                    <a:pt x="9" y="171"/>
                  </a:lnTo>
                  <a:lnTo>
                    <a:pt x="6" y="167"/>
                  </a:lnTo>
                  <a:lnTo>
                    <a:pt x="2" y="164"/>
                  </a:lnTo>
                  <a:lnTo>
                    <a:pt x="0" y="156"/>
                  </a:lnTo>
                  <a:lnTo>
                    <a:pt x="2" y="153"/>
                  </a:lnTo>
                  <a:lnTo>
                    <a:pt x="4" y="147"/>
                  </a:lnTo>
                  <a:lnTo>
                    <a:pt x="9" y="144"/>
                  </a:lnTo>
                  <a:lnTo>
                    <a:pt x="13" y="144"/>
                  </a:lnTo>
                  <a:lnTo>
                    <a:pt x="13" y="142"/>
                  </a:lnTo>
                  <a:lnTo>
                    <a:pt x="15" y="136"/>
                  </a:lnTo>
                  <a:lnTo>
                    <a:pt x="18" y="131"/>
                  </a:lnTo>
                  <a:lnTo>
                    <a:pt x="22" y="127"/>
                  </a:lnTo>
                  <a:lnTo>
                    <a:pt x="29" y="127"/>
                  </a:lnTo>
                  <a:lnTo>
                    <a:pt x="35" y="127"/>
                  </a:lnTo>
                  <a:lnTo>
                    <a:pt x="39" y="131"/>
                  </a:lnTo>
                  <a:lnTo>
                    <a:pt x="42" y="136"/>
                  </a:lnTo>
                  <a:lnTo>
                    <a:pt x="44" y="142"/>
                  </a:lnTo>
                  <a:lnTo>
                    <a:pt x="44" y="144"/>
                  </a:lnTo>
                  <a:lnTo>
                    <a:pt x="50" y="145"/>
                  </a:lnTo>
                  <a:lnTo>
                    <a:pt x="55" y="144"/>
                  </a:lnTo>
                  <a:lnTo>
                    <a:pt x="53" y="142"/>
                  </a:lnTo>
                  <a:lnTo>
                    <a:pt x="55" y="136"/>
                  </a:lnTo>
                  <a:lnTo>
                    <a:pt x="59" y="131"/>
                  </a:lnTo>
                  <a:lnTo>
                    <a:pt x="62" y="127"/>
                  </a:lnTo>
                  <a:lnTo>
                    <a:pt x="70" y="127"/>
                  </a:lnTo>
                  <a:lnTo>
                    <a:pt x="75" y="127"/>
                  </a:lnTo>
                  <a:lnTo>
                    <a:pt x="79" y="131"/>
                  </a:lnTo>
                  <a:lnTo>
                    <a:pt x="83" y="136"/>
                  </a:lnTo>
                  <a:lnTo>
                    <a:pt x="85" y="142"/>
                  </a:lnTo>
                  <a:lnTo>
                    <a:pt x="85" y="144"/>
                  </a:lnTo>
                  <a:lnTo>
                    <a:pt x="88" y="144"/>
                  </a:lnTo>
                  <a:lnTo>
                    <a:pt x="90" y="145"/>
                  </a:lnTo>
                  <a:lnTo>
                    <a:pt x="94" y="144"/>
                  </a:lnTo>
                  <a:lnTo>
                    <a:pt x="97" y="144"/>
                  </a:lnTo>
                  <a:lnTo>
                    <a:pt x="97" y="142"/>
                  </a:lnTo>
                  <a:lnTo>
                    <a:pt x="97" y="136"/>
                  </a:lnTo>
                  <a:lnTo>
                    <a:pt x="101" y="131"/>
                  </a:lnTo>
                  <a:lnTo>
                    <a:pt x="107" y="127"/>
                  </a:lnTo>
                  <a:lnTo>
                    <a:pt x="112" y="127"/>
                  </a:lnTo>
                  <a:lnTo>
                    <a:pt x="118" y="127"/>
                  </a:lnTo>
                  <a:lnTo>
                    <a:pt x="123" y="131"/>
                  </a:lnTo>
                  <a:lnTo>
                    <a:pt x="125" y="136"/>
                  </a:lnTo>
                  <a:lnTo>
                    <a:pt x="127" y="142"/>
                  </a:lnTo>
                  <a:lnTo>
                    <a:pt x="127" y="144"/>
                  </a:lnTo>
                  <a:lnTo>
                    <a:pt x="130" y="144"/>
                  </a:lnTo>
                  <a:lnTo>
                    <a:pt x="134" y="145"/>
                  </a:lnTo>
                  <a:lnTo>
                    <a:pt x="138" y="144"/>
                  </a:lnTo>
                  <a:lnTo>
                    <a:pt x="141" y="144"/>
                  </a:lnTo>
                  <a:lnTo>
                    <a:pt x="141" y="142"/>
                  </a:lnTo>
                  <a:lnTo>
                    <a:pt x="143" y="136"/>
                  </a:lnTo>
                  <a:lnTo>
                    <a:pt x="145" y="131"/>
                  </a:lnTo>
                  <a:lnTo>
                    <a:pt x="151" y="127"/>
                  </a:lnTo>
                  <a:lnTo>
                    <a:pt x="156" y="127"/>
                  </a:lnTo>
                  <a:lnTo>
                    <a:pt x="162" y="127"/>
                  </a:lnTo>
                  <a:lnTo>
                    <a:pt x="167" y="131"/>
                  </a:lnTo>
                  <a:lnTo>
                    <a:pt x="171" y="136"/>
                  </a:lnTo>
                  <a:lnTo>
                    <a:pt x="171" y="142"/>
                  </a:lnTo>
                  <a:lnTo>
                    <a:pt x="171" y="144"/>
                  </a:lnTo>
                  <a:lnTo>
                    <a:pt x="175" y="144"/>
                  </a:lnTo>
                  <a:lnTo>
                    <a:pt x="178" y="145"/>
                  </a:lnTo>
                  <a:lnTo>
                    <a:pt x="180" y="144"/>
                  </a:lnTo>
                  <a:lnTo>
                    <a:pt x="184" y="144"/>
                  </a:lnTo>
                  <a:lnTo>
                    <a:pt x="184" y="142"/>
                  </a:lnTo>
                  <a:lnTo>
                    <a:pt x="186" y="136"/>
                  </a:lnTo>
                  <a:lnTo>
                    <a:pt x="189" y="131"/>
                  </a:lnTo>
                  <a:lnTo>
                    <a:pt x="193" y="127"/>
                  </a:lnTo>
                  <a:lnTo>
                    <a:pt x="198" y="127"/>
                  </a:lnTo>
                  <a:lnTo>
                    <a:pt x="204" y="127"/>
                  </a:lnTo>
                  <a:lnTo>
                    <a:pt x="209" y="131"/>
                  </a:lnTo>
                  <a:lnTo>
                    <a:pt x="213" y="136"/>
                  </a:lnTo>
                  <a:lnTo>
                    <a:pt x="213" y="142"/>
                  </a:lnTo>
                  <a:lnTo>
                    <a:pt x="213" y="144"/>
                  </a:lnTo>
                  <a:lnTo>
                    <a:pt x="217" y="144"/>
                  </a:lnTo>
                  <a:lnTo>
                    <a:pt x="220" y="145"/>
                  </a:lnTo>
                  <a:lnTo>
                    <a:pt x="224" y="144"/>
                  </a:lnTo>
                  <a:lnTo>
                    <a:pt x="228" y="144"/>
                  </a:lnTo>
                  <a:lnTo>
                    <a:pt x="226" y="142"/>
                  </a:lnTo>
                  <a:lnTo>
                    <a:pt x="228" y="136"/>
                  </a:lnTo>
                  <a:lnTo>
                    <a:pt x="231" y="131"/>
                  </a:lnTo>
                  <a:lnTo>
                    <a:pt x="235" y="127"/>
                  </a:lnTo>
                  <a:lnTo>
                    <a:pt x="242" y="127"/>
                  </a:lnTo>
                  <a:lnTo>
                    <a:pt x="248" y="127"/>
                  </a:lnTo>
                  <a:lnTo>
                    <a:pt x="252" y="131"/>
                  </a:lnTo>
                  <a:lnTo>
                    <a:pt x="255" y="136"/>
                  </a:lnTo>
                  <a:lnTo>
                    <a:pt x="257" y="142"/>
                  </a:lnTo>
                  <a:lnTo>
                    <a:pt x="257" y="144"/>
                  </a:lnTo>
                  <a:lnTo>
                    <a:pt x="259" y="144"/>
                  </a:lnTo>
                  <a:lnTo>
                    <a:pt x="263" y="145"/>
                  </a:lnTo>
                  <a:lnTo>
                    <a:pt x="266" y="144"/>
                  </a:lnTo>
                  <a:lnTo>
                    <a:pt x="270" y="144"/>
                  </a:lnTo>
                  <a:lnTo>
                    <a:pt x="270" y="142"/>
                  </a:lnTo>
                  <a:lnTo>
                    <a:pt x="270" y="136"/>
                  </a:lnTo>
                  <a:lnTo>
                    <a:pt x="274" y="131"/>
                  </a:lnTo>
                  <a:lnTo>
                    <a:pt x="279" y="127"/>
                  </a:lnTo>
                  <a:lnTo>
                    <a:pt x="285" y="127"/>
                  </a:lnTo>
                  <a:lnTo>
                    <a:pt x="290" y="127"/>
                  </a:lnTo>
                  <a:lnTo>
                    <a:pt x="296" y="131"/>
                  </a:lnTo>
                  <a:lnTo>
                    <a:pt x="298" y="136"/>
                  </a:lnTo>
                  <a:lnTo>
                    <a:pt x="299" y="142"/>
                  </a:lnTo>
                  <a:lnTo>
                    <a:pt x="299" y="144"/>
                  </a:lnTo>
                  <a:lnTo>
                    <a:pt x="303" y="144"/>
                  </a:lnTo>
                  <a:lnTo>
                    <a:pt x="305" y="145"/>
                  </a:lnTo>
                  <a:lnTo>
                    <a:pt x="309" y="144"/>
                  </a:lnTo>
                  <a:lnTo>
                    <a:pt x="312" y="144"/>
                  </a:lnTo>
                  <a:lnTo>
                    <a:pt x="312" y="142"/>
                  </a:lnTo>
                  <a:lnTo>
                    <a:pt x="314" y="136"/>
                  </a:lnTo>
                  <a:lnTo>
                    <a:pt x="316" y="131"/>
                  </a:lnTo>
                  <a:lnTo>
                    <a:pt x="321" y="127"/>
                  </a:lnTo>
                  <a:lnTo>
                    <a:pt x="327" y="127"/>
                  </a:lnTo>
                  <a:lnTo>
                    <a:pt x="332" y="127"/>
                  </a:lnTo>
                  <a:lnTo>
                    <a:pt x="338" y="131"/>
                  </a:lnTo>
                  <a:lnTo>
                    <a:pt x="342" y="136"/>
                  </a:lnTo>
                  <a:lnTo>
                    <a:pt x="342" y="142"/>
                  </a:lnTo>
                  <a:lnTo>
                    <a:pt x="342" y="144"/>
                  </a:lnTo>
                  <a:lnTo>
                    <a:pt x="345" y="144"/>
                  </a:lnTo>
                  <a:lnTo>
                    <a:pt x="349" y="145"/>
                  </a:lnTo>
                  <a:lnTo>
                    <a:pt x="353" y="144"/>
                  </a:lnTo>
                  <a:lnTo>
                    <a:pt x="356" y="144"/>
                  </a:lnTo>
                  <a:lnTo>
                    <a:pt x="356" y="142"/>
                  </a:lnTo>
                  <a:lnTo>
                    <a:pt x="358" y="136"/>
                  </a:lnTo>
                  <a:lnTo>
                    <a:pt x="360" y="131"/>
                  </a:lnTo>
                  <a:lnTo>
                    <a:pt x="366" y="127"/>
                  </a:lnTo>
                  <a:lnTo>
                    <a:pt x="371" y="127"/>
                  </a:lnTo>
                  <a:lnTo>
                    <a:pt x="377" y="127"/>
                  </a:lnTo>
                  <a:lnTo>
                    <a:pt x="382" y="131"/>
                  </a:lnTo>
                  <a:lnTo>
                    <a:pt x="386" y="136"/>
                  </a:lnTo>
                  <a:lnTo>
                    <a:pt x="386" y="142"/>
                  </a:lnTo>
                  <a:lnTo>
                    <a:pt x="386" y="144"/>
                  </a:lnTo>
                  <a:lnTo>
                    <a:pt x="389" y="144"/>
                  </a:lnTo>
                  <a:lnTo>
                    <a:pt x="393" y="145"/>
                  </a:lnTo>
                  <a:lnTo>
                    <a:pt x="395" y="144"/>
                  </a:lnTo>
                  <a:lnTo>
                    <a:pt x="399" y="144"/>
                  </a:lnTo>
                  <a:lnTo>
                    <a:pt x="399" y="142"/>
                  </a:lnTo>
                  <a:lnTo>
                    <a:pt x="400" y="136"/>
                  </a:lnTo>
                  <a:lnTo>
                    <a:pt x="404" y="131"/>
                  </a:lnTo>
                  <a:lnTo>
                    <a:pt x="408" y="127"/>
                  </a:lnTo>
                  <a:lnTo>
                    <a:pt x="413" y="127"/>
                  </a:lnTo>
                  <a:lnTo>
                    <a:pt x="421" y="127"/>
                  </a:lnTo>
                  <a:lnTo>
                    <a:pt x="424" y="131"/>
                  </a:lnTo>
                  <a:lnTo>
                    <a:pt x="428" y="136"/>
                  </a:lnTo>
                  <a:lnTo>
                    <a:pt x="430" y="142"/>
                  </a:lnTo>
                  <a:lnTo>
                    <a:pt x="428" y="144"/>
                  </a:lnTo>
                  <a:lnTo>
                    <a:pt x="432" y="144"/>
                  </a:lnTo>
                  <a:lnTo>
                    <a:pt x="435" y="145"/>
                  </a:lnTo>
                  <a:lnTo>
                    <a:pt x="439" y="144"/>
                  </a:lnTo>
                  <a:lnTo>
                    <a:pt x="443" y="144"/>
                  </a:lnTo>
                  <a:lnTo>
                    <a:pt x="443" y="142"/>
                  </a:lnTo>
                  <a:lnTo>
                    <a:pt x="443" y="136"/>
                  </a:lnTo>
                  <a:lnTo>
                    <a:pt x="446" y="131"/>
                  </a:lnTo>
                  <a:lnTo>
                    <a:pt x="452" y="127"/>
                  </a:lnTo>
                  <a:lnTo>
                    <a:pt x="457" y="127"/>
                  </a:lnTo>
                  <a:lnTo>
                    <a:pt x="463" y="127"/>
                  </a:lnTo>
                  <a:lnTo>
                    <a:pt x="467" y="131"/>
                  </a:lnTo>
                  <a:lnTo>
                    <a:pt x="470" y="136"/>
                  </a:lnTo>
                  <a:lnTo>
                    <a:pt x="472" y="142"/>
                  </a:lnTo>
                  <a:lnTo>
                    <a:pt x="472" y="144"/>
                  </a:lnTo>
                  <a:lnTo>
                    <a:pt x="476" y="144"/>
                  </a:lnTo>
                  <a:lnTo>
                    <a:pt x="478" y="145"/>
                  </a:lnTo>
                  <a:lnTo>
                    <a:pt x="481" y="144"/>
                  </a:lnTo>
                  <a:lnTo>
                    <a:pt x="485" y="144"/>
                  </a:lnTo>
                  <a:lnTo>
                    <a:pt x="485" y="142"/>
                  </a:lnTo>
                  <a:lnTo>
                    <a:pt x="487" y="136"/>
                  </a:lnTo>
                  <a:lnTo>
                    <a:pt x="490" y="131"/>
                  </a:lnTo>
                  <a:lnTo>
                    <a:pt x="494" y="127"/>
                  </a:lnTo>
                  <a:lnTo>
                    <a:pt x="500" y="127"/>
                  </a:lnTo>
                  <a:lnTo>
                    <a:pt x="505" y="127"/>
                  </a:lnTo>
                  <a:lnTo>
                    <a:pt x="511" y="131"/>
                  </a:lnTo>
                  <a:lnTo>
                    <a:pt x="514" y="136"/>
                  </a:lnTo>
                  <a:lnTo>
                    <a:pt x="514" y="142"/>
                  </a:lnTo>
                  <a:lnTo>
                    <a:pt x="514" y="144"/>
                  </a:lnTo>
                  <a:lnTo>
                    <a:pt x="518" y="144"/>
                  </a:lnTo>
                  <a:lnTo>
                    <a:pt x="522" y="145"/>
                  </a:lnTo>
                  <a:lnTo>
                    <a:pt x="525" y="144"/>
                  </a:lnTo>
                  <a:lnTo>
                    <a:pt x="527" y="144"/>
                  </a:lnTo>
                  <a:lnTo>
                    <a:pt x="527" y="142"/>
                  </a:lnTo>
                  <a:lnTo>
                    <a:pt x="529" y="136"/>
                  </a:lnTo>
                  <a:lnTo>
                    <a:pt x="533" y="131"/>
                  </a:lnTo>
                  <a:lnTo>
                    <a:pt x="536" y="127"/>
                  </a:lnTo>
                  <a:lnTo>
                    <a:pt x="542" y="127"/>
                  </a:lnTo>
                  <a:lnTo>
                    <a:pt x="549" y="127"/>
                  </a:lnTo>
                  <a:lnTo>
                    <a:pt x="553" y="131"/>
                  </a:lnTo>
                  <a:lnTo>
                    <a:pt x="557" y="136"/>
                  </a:lnTo>
                  <a:lnTo>
                    <a:pt x="558" y="142"/>
                  </a:lnTo>
                  <a:lnTo>
                    <a:pt x="558" y="144"/>
                  </a:lnTo>
                  <a:lnTo>
                    <a:pt x="560" y="144"/>
                  </a:lnTo>
                  <a:lnTo>
                    <a:pt x="564" y="145"/>
                  </a:lnTo>
                  <a:lnTo>
                    <a:pt x="568" y="144"/>
                  </a:lnTo>
                  <a:lnTo>
                    <a:pt x="571" y="144"/>
                  </a:lnTo>
                  <a:lnTo>
                    <a:pt x="571" y="142"/>
                  </a:lnTo>
                  <a:lnTo>
                    <a:pt x="571" y="136"/>
                  </a:lnTo>
                  <a:lnTo>
                    <a:pt x="575" y="131"/>
                  </a:lnTo>
                  <a:lnTo>
                    <a:pt x="580" y="127"/>
                  </a:lnTo>
                  <a:lnTo>
                    <a:pt x="586" y="127"/>
                  </a:lnTo>
                  <a:lnTo>
                    <a:pt x="591" y="127"/>
                  </a:lnTo>
                  <a:lnTo>
                    <a:pt x="597" y="131"/>
                  </a:lnTo>
                  <a:lnTo>
                    <a:pt x="599" y="136"/>
                  </a:lnTo>
                  <a:lnTo>
                    <a:pt x="601" y="142"/>
                  </a:lnTo>
                  <a:lnTo>
                    <a:pt x="601" y="144"/>
                  </a:lnTo>
                  <a:lnTo>
                    <a:pt x="604" y="144"/>
                  </a:lnTo>
                  <a:lnTo>
                    <a:pt x="606" y="145"/>
                  </a:lnTo>
                  <a:lnTo>
                    <a:pt x="610" y="144"/>
                  </a:lnTo>
                  <a:lnTo>
                    <a:pt x="614" y="144"/>
                  </a:lnTo>
                  <a:lnTo>
                    <a:pt x="614" y="142"/>
                  </a:lnTo>
                  <a:lnTo>
                    <a:pt x="614" y="136"/>
                  </a:lnTo>
                  <a:lnTo>
                    <a:pt x="617" y="131"/>
                  </a:lnTo>
                  <a:lnTo>
                    <a:pt x="623" y="127"/>
                  </a:lnTo>
                  <a:lnTo>
                    <a:pt x="628" y="127"/>
                  </a:lnTo>
                  <a:lnTo>
                    <a:pt x="634" y="127"/>
                  </a:lnTo>
                  <a:lnTo>
                    <a:pt x="639" y="131"/>
                  </a:lnTo>
                  <a:lnTo>
                    <a:pt x="641" y="136"/>
                  </a:lnTo>
                  <a:lnTo>
                    <a:pt x="643" y="142"/>
                  </a:lnTo>
                  <a:lnTo>
                    <a:pt x="643" y="144"/>
                  </a:lnTo>
                  <a:lnTo>
                    <a:pt x="647" y="144"/>
                  </a:lnTo>
                  <a:lnTo>
                    <a:pt x="650" y="145"/>
                  </a:lnTo>
                  <a:lnTo>
                    <a:pt x="652" y="144"/>
                  </a:lnTo>
                  <a:lnTo>
                    <a:pt x="656" y="144"/>
                  </a:lnTo>
                  <a:lnTo>
                    <a:pt x="656" y="142"/>
                  </a:lnTo>
                  <a:lnTo>
                    <a:pt x="658" y="136"/>
                  </a:lnTo>
                  <a:lnTo>
                    <a:pt x="661" y="131"/>
                  </a:lnTo>
                  <a:lnTo>
                    <a:pt x="665" y="127"/>
                  </a:lnTo>
                  <a:lnTo>
                    <a:pt x="670" y="127"/>
                  </a:lnTo>
                  <a:lnTo>
                    <a:pt x="676" y="127"/>
                  </a:lnTo>
                  <a:lnTo>
                    <a:pt x="682" y="131"/>
                  </a:lnTo>
                  <a:lnTo>
                    <a:pt x="685" y="136"/>
                  </a:lnTo>
                  <a:lnTo>
                    <a:pt x="685" y="142"/>
                  </a:lnTo>
                  <a:lnTo>
                    <a:pt x="685" y="144"/>
                  </a:lnTo>
                  <a:lnTo>
                    <a:pt x="689" y="144"/>
                  </a:lnTo>
                  <a:lnTo>
                    <a:pt x="693" y="145"/>
                  </a:lnTo>
                  <a:lnTo>
                    <a:pt x="696" y="144"/>
                  </a:lnTo>
                  <a:lnTo>
                    <a:pt x="700" y="144"/>
                  </a:lnTo>
                  <a:lnTo>
                    <a:pt x="700" y="142"/>
                  </a:lnTo>
                  <a:lnTo>
                    <a:pt x="700" y="136"/>
                  </a:lnTo>
                  <a:lnTo>
                    <a:pt x="704" y="131"/>
                  </a:lnTo>
                  <a:lnTo>
                    <a:pt x="709" y="127"/>
                  </a:lnTo>
                  <a:lnTo>
                    <a:pt x="715" y="127"/>
                  </a:lnTo>
                  <a:lnTo>
                    <a:pt x="720" y="127"/>
                  </a:lnTo>
                  <a:lnTo>
                    <a:pt x="726" y="131"/>
                  </a:lnTo>
                  <a:lnTo>
                    <a:pt x="727" y="136"/>
                  </a:lnTo>
                  <a:lnTo>
                    <a:pt x="729" y="142"/>
                  </a:lnTo>
                  <a:lnTo>
                    <a:pt x="729" y="144"/>
                  </a:lnTo>
                  <a:lnTo>
                    <a:pt x="733" y="144"/>
                  </a:lnTo>
                  <a:lnTo>
                    <a:pt x="735" y="145"/>
                  </a:lnTo>
                  <a:lnTo>
                    <a:pt x="738" y="144"/>
                  </a:lnTo>
                  <a:lnTo>
                    <a:pt x="742" y="144"/>
                  </a:lnTo>
                  <a:lnTo>
                    <a:pt x="742" y="142"/>
                  </a:lnTo>
                  <a:lnTo>
                    <a:pt x="744" y="136"/>
                  </a:lnTo>
                  <a:lnTo>
                    <a:pt x="746" y="131"/>
                  </a:lnTo>
                  <a:lnTo>
                    <a:pt x="751" y="127"/>
                  </a:lnTo>
                  <a:lnTo>
                    <a:pt x="757" y="127"/>
                  </a:lnTo>
                  <a:lnTo>
                    <a:pt x="762" y="127"/>
                  </a:lnTo>
                  <a:lnTo>
                    <a:pt x="768" y="131"/>
                  </a:lnTo>
                  <a:lnTo>
                    <a:pt x="772" y="136"/>
                  </a:lnTo>
                  <a:lnTo>
                    <a:pt x="772" y="142"/>
                  </a:lnTo>
                  <a:lnTo>
                    <a:pt x="772" y="144"/>
                  </a:lnTo>
                  <a:lnTo>
                    <a:pt x="775" y="144"/>
                  </a:lnTo>
                  <a:lnTo>
                    <a:pt x="779" y="145"/>
                  </a:lnTo>
                  <a:lnTo>
                    <a:pt x="781" y="144"/>
                  </a:lnTo>
                  <a:lnTo>
                    <a:pt x="784" y="144"/>
                  </a:lnTo>
                  <a:lnTo>
                    <a:pt x="784" y="142"/>
                  </a:lnTo>
                  <a:lnTo>
                    <a:pt x="786" y="136"/>
                  </a:lnTo>
                  <a:lnTo>
                    <a:pt x="790" y="131"/>
                  </a:lnTo>
                  <a:lnTo>
                    <a:pt x="794" y="127"/>
                  </a:lnTo>
                  <a:lnTo>
                    <a:pt x="799" y="127"/>
                  </a:lnTo>
                  <a:lnTo>
                    <a:pt x="805" y="127"/>
                  </a:lnTo>
                  <a:lnTo>
                    <a:pt x="801" y="125"/>
                  </a:lnTo>
                  <a:lnTo>
                    <a:pt x="797" y="122"/>
                  </a:lnTo>
                  <a:lnTo>
                    <a:pt x="794" y="125"/>
                  </a:lnTo>
                  <a:lnTo>
                    <a:pt x="790" y="129"/>
                  </a:lnTo>
                  <a:lnTo>
                    <a:pt x="784" y="129"/>
                  </a:lnTo>
                  <a:lnTo>
                    <a:pt x="781" y="129"/>
                  </a:lnTo>
                  <a:lnTo>
                    <a:pt x="777" y="127"/>
                  </a:lnTo>
                  <a:lnTo>
                    <a:pt x="773" y="129"/>
                  </a:lnTo>
                  <a:lnTo>
                    <a:pt x="770" y="129"/>
                  </a:lnTo>
                  <a:lnTo>
                    <a:pt x="764" y="129"/>
                  </a:lnTo>
                  <a:lnTo>
                    <a:pt x="760" y="125"/>
                  </a:lnTo>
                  <a:lnTo>
                    <a:pt x="757" y="122"/>
                  </a:lnTo>
                  <a:lnTo>
                    <a:pt x="753" y="125"/>
                  </a:lnTo>
                  <a:lnTo>
                    <a:pt x="749" y="129"/>
                  </a:lnTo>
                  <a:lnTo>
                    <a:pt x="744" y="129"/>
                  </a:lnTo>
                  <a:lnTo>
                    <a:pt x="740" y="129"/>
                  </a:lnTo>
                  <a:lnTo>
                    <a:pt x="735" y="125"/>
                  </a:lnTo>
                  <a:lnTo>
                    <a:pt x="731" y="129"/>
                  </a:lnTo>
                  <a:lnTo>
                    <a:pt x="727" y="129"/>
                  </a:lnTo>
                  <a:lnTo>
                    <a:pt x="722" y="129"/>
                  </a:lnTo>
                  <a:lnTo>
                    <a:pt x="718" y="125"/>
                  </a:lnTo>
                  <a:lnTo>
                    <a:pt x="715" y="122"/>
                  </a:lnTo>
                  <a:lnTo>
                    <a:pt x="711" y="125"/>
                  </a:lnTo>
                  <a:lnTo>
                    <a:pt x="707" y="129"/>
                  </a:lnTo>
                  <a:lnTo>
                    <a:pt x="702" y="129"/>
                  </a:lnTo>
                  <a:lnTo>
                    <a:pt x="696" y="129"/>
                  </a:lnTo>
                  <a:lnTo>
                    <a:pt x="693" y="125"/>
                  </a:lnTo>
                  <a:lnTo>
                    <a:pt x="689" y="129"/>
                  </a:lnTo>
                  <a:lnTo>
                    <a:pt x="683" y="129"/>
                  </a:lnTo>
                  <a:lnTo>
                    <a:pt x="678" y="129"/>
                  </a:lnTo>
                  <a:lnTo>
                    <a:pt x="674" y="125"/>
                  </a:lnTo>
                  <a:lnTo>
                    <a:pt x="670" y="122"/>
                  </a:lnTo>
                  <a:lnTo>
                    <a:pt x="667" y="125"/>
                  </a:lnTo>
                  <a:lnTo>
                    <a:pt x="663" y="129"/>
                  </a:lnTo>
                  <a:lnTo>
                    <a:pt x="658" y="129"/>
                  </a:lnTo>
                  <a:lnTo>
                    <a:pt x="654" y="129"/>
                  </a:lnTo>
                  <a:lnTo>
                    <a:pt x="650" y="125"/>
                  </a:lnTo>
                  <a:lnTo>
                    <a:pt x="645" y="129"/>
                  </a:lnTo>
                  <a:lnTo>
                    <a:pt x="641" y="129"/>
                  </a:lnTo>
                  <a:lnTo>
                    <a:pt x="636" y="129"/>
                  </a:lnTo>
                  <a:lnTo>
                    <a:pt x="632" y="125"/>
                  </a:lnTo>
                  <a:lnTo>
                    <a:pt x="628" y="122"/>
                  </a:lnTo>
                  <a:lnTo>
                    <a:pt x="625" y="125"/>
                  </a:lnTo>
                  <a:lnTo>
                    <a:pt x="621" y="129"/>
                  </a:lnTo>
                  <a:lnTo>
                    <a:pt x="615" y="129"/>
                  </a:lnTo>
                  <a:lnTo>
                    <a:pt x="610" y="129"/>
                  </a:lnTo>
                  <a:lnTo>
                    <a:pt x="606" y="125"/>
                  </a:lnTo>
                  <a:lnTo>
                    <a:pt x="603" y="129"/>
                  </a:lnTo>
                  <a:lnTo>
                    <a:pt x="599" y="129"/>
                  </a:lnTo>
                  <a:lnTo>
                    <a:pt x="593" y="129"/>
                  </a:lnTo>
                  <a:lnTo>
                    <a:pt x="588" y="125"/>
                  </a:lnTo>
                  <a:lnTo>
                    <a:pt x="586" y="122"/>
                  </a:lnTo>
                  <a:lnTo>
                    <a:pt x="582" y="125"/>
                  </a:lnTo>
                  <a:lnTo>
                    <a:pt x="579" y="129"/>
                  </a:lnTo>
                  <a:lnTo>
                    <a:pt x="573" y="129"/>
                  </a:lnTo>
                  <a:lnTo>
                    <a:pt x="568" y="129"/>
                  </a:lnTo>
                  <a:lnTo>
                    <a:pt x="564" y="125"/>
                  </a:lnTo>
                  <a:lnTo>
                    <a:pt x="560" y="129"/>
                  </a:lnTo>
                  <a:lnTo>
                    <a:pt x="555" y="129"/>
                  </a:lnTo>
                  <a:lnTo>
                    <a:pt x="549" y="129"/>
                  </a:lnTo>
                  <a:lnTo>
                    <a:pt x="546" y="125"/>
                  </a:lnTo>
                  <a:lnTo>
                    <a:pt x="542" y="122"/>
                  </a:lnTo>
                  <a:lnTo>
                    <a:pt x="540" y="125"/>
                  </a:lnTo>
                  <a:lnTo>
                    <a:pt x="535" y="129"/>
                  </a:lnTo>
                  <a:lnTo>
                    <a:pt x="531" y="129"/>
                  </a:lnTo>
                  <a:lnTo>
                    <a:pt x="525" y="129"/>
                  </a:lnTo>
                  <a:lnTo>
                    <a:pt x="522" y="125"/>
                  </a:lnTo>
                  <a:lnTo>
                    <a:pt x="518" y="129"/>
                  </a:lnTo>
                  <a:lnTo>
                    <a:pt x="513" y="129"/>
                  </a:lnTo>
                  <a:lnTo>
                    <a:pt x="507" y="129"/>
                  </a:lnTo>
                  <a:lnTo>
                    <a:pt x="503" y="125"/>
                  </a:lnTo>
                  <a:lnTo>
                    <a:pt x="500" y="122"/>
                  </a:lnTo>
                  <a:lnTo>
                    <a:pt x="496" y="125"/>
                  </a:lnTo>
                  <a:lnTo>
                    <a:pt x="492" y="129"/>
                  </a:lnTo>
                  <a:lnTo>
                    <a:pt x="487" y="129"/>
                  </a:lnTo>
                  <a:lnTo>
                    <a:pt x="483" y="129"/>
                  </a:lnTo>
                  <a:lnTo>
                    <a:pt x="478" y="125"/>
                  </a:lnTo>
                  <a:lnTo>
                    <a:pt x="474" y="129"/>
                  </a:lnTo>
                  <a:lnTo>
                    <a:pt x="470" y="129"/>
                  </a:lnTo>
                  <a:lnTo>
                    <a:pt x="465" y="129"/>
                  </a:lnTo>
                  <a:lnTo>
                    <a:pt x="459" y="125"/>
                  </a:lnTo>
                  <a:lnTo>
                    <a:pt x="457" y="122"/>
                  </a:lnTo>
                  <a:lnTo>
                    <a:pt x="454" y="125"/>
                  </a:lnTo>
                  <a:lnTo>
                    <a:pt x="450" y="129"/>
                  </a:lnTo>
                  <a:lnTo>
                    <a:pt x="445" y="129"/>
                  </a:lnTo>
                  <a:lnTo>
                    <a:pt x="439" y="129"/>
                  </a:lnTo>
                  <a:lnTo>
                    <a:pt x="435" y="125"/>
                  </a:lnTo>
                  <a:lnTo>
                    <a:pt x="432" y="129"/>
                  </a:lnTo>
                  <a:lnTo>
                    <a:pt x="426" y="129"/>
                  </a:lnTo>
                  <a:lnTo>
                    <a:pt x="421" y="129"/>
                  </a:lnTo>
                  <a:lnTo>
                    <a:pt x="417" y="125"/>
                  </a:lnTo>
                  <a:lnTo>
                    <a:pt x="413" y="122"/>
                  </a:lnTo>
                  <a:lnTo>
                    <a:pt x="411" y="125"/>
                  </a:lnTo>
                  <a:lnTo>
                    <a:pt x="406" y="129"/>
                  </a:lnTo>
                  <a:lnTo>
                    <a:pt x="400" y="129"/>
                  </a:lnTo>
                  <a:lnTo>
                    <a:pt x="397" y="129"/>
                  </a:lnTo>
                  <a:lnTo>
                    <a:pt x="393" y="125"/>
                  </a:lnTo>
                  <a:lnTo>
                    <a:pt x="389" y="129"/>
                  </a:lnTo>
                  <a:lnTo>
                    <a:pt x="384" y="129"/>
                  </a:lnTo>
                  <a:lnTo>
                    <a:pt x="378" y="129"/>
                  </a:lnTo>
                  <a:lnTo>
                    <a:pt x="375" y="125"/>
                  </a:lnTo>
                  <a:lnTo>
                    <a:pt x="371" y="122"/>
                  </a:lnTo>
                  <a:lnTo>
                    <a:pt x="367" y="125"/>
                  </a:lnTo>
                  <a:lnTo>
                    <a:pt x="364" y="129"/>
                  </a:lnTo>
                  <a:lnTo>
                    <a:pt x="358" y="129"/>
                  </a:lnTo>
                  <a:lnTo>
                    <a:pt x="353" y="129"/>
                  </a:lnTo>
                  <a:lnTo>
                    <a:pt x="349" y="125"/>
                  </a:lnTo>
                  <a:lnTo>
                    <a:pt x="345" y="129"/>
                  </a:lnTo>
                  <a:lnTo>
                    <a:pt x="340" y="129"/>
                  </a:lnTo>
                  <a:lnTo>
                    <a:pt x="334" y="129"/>
                  </a:lnTo>
                  <a:lnTo>
                    <a:pt x="331" y="125"/>
                  </a:lnTo>
                  <a:lnTo>
                    <a:pt x="327" y="122"/>
                  </a:lnTo>
                  <a:lnTo>
                    <a:pt x="323" y="125"/>
                  </a:lnTo>
                  <a:lnTo>
                    <a:pt x="320" y="129"/>
                  </a:lnTo>
                  <a:lnTo>
                    <a:pt x="314" y="129"/>
                  </a:lnTo>
                  <a:lnTo>
                    <a:pt x="310" y="129"/>
                  </a:lnTo>
                  <a:lnTo>
                    <a:pt x="305" y="125"/>
                  </a:lnTo>
                  <a:lnTo>
                    <a:pt x="301" y="129"/>
                  </a:lnTo>
                  <a:lnTo>
                    <a:pt x="298" y="129"/>
                  </a:lnTo>
                  <a:lnTo>
                    <a:pt x="292" y="129"/>
                  </a:lnTo>
                  <a:lnTo>
                    <a:pt x="287" y="125"/>
                  </a:lnTo>
                  <a:lnTo>
                    <a:pt x="285" y="122"/>
                  </a:lnTo>
                  <a:lnTo>
                    <a:pt x="281" y="125"/>
                  </a:lnTo>
                  <a:lnTo>
                    <a:pt x="277" y="129"/>
                  </a:lnTo>
                  <a:lnTo>
                    <a:pt x="272" y="129"/>
                  </a:lnTo>
                  <a:lnTo>
                    <a:pt x="266" y="129"/>
                  </a:lnTo>
                  <a:lnTo>
                    <a:pt x="263" y="125"/>
                  </a:lnTo>
                  <a:lnTo>
                    <a:pt x="259" y="129"/>
                  </a:lnTo>
                  <a:lnTo>
                    <a:pt x="254" y="129"/>
                  </a:lnTo>
                  <a:lnTo>
                    <a:pt x="250" y="129"/>
                  </a:lnTo>
                  <a:lnTo>
                    <a:pt x="244" y="125"/>
                  </a:lnTo>
                  <a:lnTo>
                    <a:pt x="242" y="122"/>
                  </a:lnTo>
                  <a:lnTo>
                    <a:pt x="239" y="125"/>
                  </a:lnTo>
                  <a:lnTo>
                    <a:pt x="233" y="129"/>
                  </a:lnTo>
                  <a:lnTo>
                    <a:pt x="230" y="129"/>
                  </a:lnTo>
                  <a:lnTo>
                    <a:pt x="224" y="129"/>
                  </a:lnTo>
                  <a:lnTo>
                    <a:pt x="220" y="125"/>
                  </a:lnTo>
                  <a:lnTo>
                    <a:pt x="217" y="129"/>
                  </a:lnTo>
                  <a:lnTo>
                    <a:pt x="211" y="129"/>
                  </a:lnTo>
                  <a:lnTo>
                    <a:pt x="206" y="129"/>
                  </a:lnTo>
                  <a:lnTo>
                    <a:pt x="202" y="125"/>
                  </a:lnTo>
                  <a:lnTo>
                    <a:pt x="198" y="122"/>
                  </a:lnTo>
                  <a:lnTo>
                    <a:pt x="195" y="125"/>
                  </a:lnTo>
                  <a:lnTo>
                    <a:pt x="191" y="129"/>
                  </a:lnTo>
                  <a:lnTo>
                    <a:pt x="186" y="129"/>
                  </a:lnTo>
                  <a:lnTo>
                    <a:pt x="182" y="129"/>
                  </a:lnTo>
                  <a:lnTo>
                    <a:pt x="178" y="125"/>
                  </a:lnTo>
                  <a:lnTo>
                    <a:pt x="173" y="129"/>
                  </a:lnTo>
                  <a:lnTo>
                    <a:pt x="169" y="129"/>
                  </a:lnTo>
                  <a:lnTo>
                    <a:pt x="163" y="129"/>
                  </a:lnTo>
                  <a:lnTo>
                    <a:pt x="160" y="125"/>
                  </a:lnTo>
                  <a:lnTo>
                    <a:pt x="156" y="122"/>
                  </a:lnTo>
                  <a:lnTo>
                    <a:pt x="152" y="125"/>
                  </a:lnTo>
                  <a:lnTo>
                    <a:pt x="149" y="129"/>
                  </a:lnTo>
                  <a:lnTo>
                    <a:pt x="143" y="129"/>
                  </a:lnTo>
                  <a:lnTo>
                    <a:pt x="138" y="127"/>
                  </a:lnTo>
                  <a:lnTo>
                    <a:pt x="134" y="125"/>
                  </a:lnTo>
                  <a:lnTo>
                    <a:pt x="129" y="127"/>
                  </a:lnTo>
                  <a:lnTo>
                    <a:pt x="125" y="129"/>
                  </a:lnTo>
                  <a:lnTo>
                    <a:pt x="119" y="129"/>
                  </a:lnTo>
                  <a:lnTo>
                    <a:pt x="116" y="125"/>
                  </a:lnTo>
                  <a:lnTo>
                    <a:pt x="112" y="122"/>
                  </a:lnTo>
                  <a:lnTo>
                    <a:pt x="108" y="125"/>
                  </a:lnTo>
                  <a:lnTo>
                    <a:pt x="105" y="129"/>
                  </a:lnTo>
                  <a:lnTo>
                    <a:pt x="99" y="129"/>
                  </a:lnTo>
                  <a:lnTo>
                    <a:pt x="94" y="129"/>
                  </a:lnTo>
                  <a:lnTo>
                    <a:pt x="90" y="125"/>
                  </a:lnTo>
                  <a:lnTo>
                    <a:pt x="86" y="129"/>
                  </a:lnTo>
                  <a:lnTo>
                    <a:pt x="81" y="129"/>
                  </a:lnTo>
                  <a:lnTo>
                    <a:pt x="77" y="129"/>
                  </a:lnTo>
                  <a:lnTo>
                    <a:pt x="72" y="125"/>
                  </a:lnTo>
                  <a:lnTo>
                    <a:pt x="70" y="122"/>
                  </a:lnTo>
                  <a:lnTo>
                    <a:pt x="66" y="125"/>
                  </a:lnTo>
                  <a:lnTo>
                    <a:pt x="61" y="129"/>
                  </a:lnTo>
                  <a:lnTo>
                    <a:pt x="57" y="129"/>
                  </a:lnTo>
                  <a:lnTo>
                    <a:pt x="51" y="127"/>
                  </a:lnTo>
                  <a:lnTo>
                    <a:pt x="46" y="125"/>
                  </a:lnTo>
                  <a:lnTo>
                    <a:pt x="42" y="120"/>
                  </a:lnTo>
                  <a:lnTo>
                    <a:pt x="42" y="114"/>
                  </a:lnTo>
                  <a:lnTo>
                    <a:pt x="42" y="109"/>
                  </a:lnTo>
                  <a:lnTo>
                    <a:pt x="46" y="105"/>
                  </a:lnTo>
                  <a:lnTo>
                    <a:pt x="50" y="101"/>
                  </a:lnTo>
                  <a:lnTo>
                    <a:pt x="55" y="99"/>
                  </a:lnTo>
                  <a:lnTo>
                    <a:pt x="53" y="98"/>
                  </a:lnTo>
                  <a:lnTo>
                    <a:pt x="55" y="94"/>
                  </a:lnTo>
                  <a:lnTo>
                    <a:pt x="59" y="88"/>
                  </a:lnTo>
                  <a:lnTo>
                    <a:pt x="62" y="85"/>
                  </a:lnTo>
                  <a:lnTo>
                    <a:pt x="59" y="87"/>
                  </a:lnTo>
                  <a:lnTo>
                    <a:pt x="53" y="85"/>
                  </a:lnTo>
                  <a:lnTo>
                    <a:pt x="48" y="81"/>
                  </a:lnTo>
                  <a:lnTo>
                    <a:pt x="44" y="77"/>
                  </a:lnTo>
                  <a:lnTo>
                    <a:pt x="44" y="72"/>
                  </a:lnTo>
                  <a:lnTo>
                    <a:pt x="44" y="66"/>
                  </a:lnTo>
                  <a:lnTo>
                    <a:pt x="48" y="61"/>
                  </a:lnTo>
                  <a:lnTo>
                    <a:pt x="51" y="59"/>
                  </a:lnTo>
                  <a:lnTo>
                    <a:pt x="57" y="57"/>
                  </a:lnTo>
                  <a:lnTo>
                    <a:pt x="57" y="55"/>
                  </a:lnTo>
                  <a:lnTo>
                    <a:pt x="57" y="50"/>
                  </a:lnTo>
                  <a:lnTo>
                    <a:pt x="61" y="44"/>
                  </a:lnTo>
                  <a:lnTo>
                    <a:pt x="66" y="42"/>
                  </a:lnTo>
                  <a:lnTo>
                    <a:pt x="72" y="41"/>
                  </a:lnTo>
                  <a:close/>
                  <a:moveTo>
                    <a:pt x="2401" y="41"/>
                  </a:moveTo>
                  <a:lnTo>
                    <a:pt x="2397" y="42"/>
                  </a:lnTo>
                  <a:lnTo>
                    <a:pt x="2392" y="44"/>
                  </a:lnTo>
                  <a:lnTo>
                    <a:pt x="2390" y="42"/>
                  </a:lnTo>
                  <a:lnTo>
                    <a:pt x="2392" y="46"/>
                  </a:lnTo>
                  <a:lnTo>
                    <a:pt x="2394" y="50"/>
                  </a:lnTo>
                  <a:lnTo>
                    <a:pt x="2395" y="55"/>
                  </a:lnTo>
                  <a:lnTo>
                    <a:pt x="2395" y="55"/>
                  </a:lnTo>
                  <a:lnTo>
                    <a:pt x="2397" y="57"/>
                  </a:lnTo>
                  <a:lnTo>
                    <a:pt x="2401" y="59"/>
                  </a:lnTo>
                  <a:lnTo>
                    <a:pt x="2405" y="57"/>
                  </a:lnTo>
                  <a:lnTo>
                    <a:pt x="2408" y="55"/>
                  </a:lnTo>
                  <a:lnTo>
                    <a:pt x="2408" y="55"/>
                  </a:lnTo>
                  <a:lnTo>
                    <a:pt x="2408" y="50"/>
                  </a:lnTo>
                  <a:lnTo>
                    <a:pt x="2410" y="46"/>
                  </a:lnTo>
                  <a:lnTo>
                    <a:pt x="2414" y="42"/>
                  </a:lnTo>
                  <a:lnTo>
                    <a:pt x="2410" y="44"/>
                  </a:lnTo>
                  <a:lnTo>
                    <a:pt x="2405" y="42"/>
                  </a:lnTo>
                  <a:lnTo>
                    <a:pt x="2401" y="41"/>
                  </a:lnTo>
                  <a:close/>
                  <a:moveTo>
                    <a:pt x="2316" y="41"/>
                  </a:moveTo>
                  <a:lnTo>
                    <a:pt x="2313" y="42"/>
                  </a:lnTo>
                  <a:lnTo>
                    <a:pt x="2307" y="44"/>
                  </a:lnTo>
                  <a:lnTo>
                    <a:pt x="2305" y="42"/>
                  </a:lnTo>
                  <a:lnTo>
                    <a:pt x="2307" y="46"/>
                  </a:lnTo>
                  <a:lnTo>
                    <a:pt x="2309" y="50"/>
                  </a:lnTo>
                  <a:lnTo>
                    <a:pt x="2311" y="55"/>
                  </a:lnTo>
                  <a:lnTo>
                    <a:pt x="2311" y="55"/>
                  </a:lnTo>
                  <a:lnTo>
                    <a:pt x="2315" y="57"/>
                  </a:lnTo>
                  <a:lnTo>
                    <a:pt x="2316" y="59"/>
                  </a:lnTo>
                  <a:lnTo>
                    <a:pt x="2320" y="57"/>
                  </a:lnTo>
                  <a:lnTo>
                    <a:pt x="2324" y="55"/>
                  </a:lnTo>
                  <a:lnTo>
                    <a:pt x="2324" y="55"/>
                  </a:lnTo>
                  <a:lnTo>
                    <a:pt x="2324" y="50"/>
                  </a:lnTo>
                  <a:lnTo>
                    <a:pt x="2326" y="46"/>
                  </a:lnTo>
                  <a:lnTo>
                    <a:pt x="2329" y="42"/>
                  </a:lnTo>
                  <a:lnTo>
                    <a:pt x="2326" y="44"/>
                  </a:lnTo>
                  <a:lnTo>
                    <a:pt x="2322" y="42"/>
                  </a:lnTo>
                  <a:lnTo>
                    <a:pt x="2316" y="41"/>
                  </a:lnTo>
                  <a:close/>
                  <a:moveTo>
                    <a:pt x="2597" y="41"/>
                  </a:moveTo>
                  <a:lnTo>
                    <a:pt x="2603" y="42"/>
                  </a:lnTo>
                  <a:lnTo>
                    <a:pt x="2607" y="44"/>
                  </a:lnTo>
                  <a:lnTo>
                    <a:pt x="2610" y="50"/>
                  </a:lnTo>
                  <a:lnTo>
                    <a:pt x="2612" y="55"/>
                  </a:lnTo>
                  <a:lnTo>
                    <a:pt x="2612" y="57"/>
                  </a:lnTo>
                  <a:lnTo>
                    <a:pt x="2616" y="57"/>
                  </a:lnTo>
                  <a:lnTo>
                    <a:pt x="2618" y="59"/>
                  </a:lnTo>
                  <a:lnTo>
                    <a:pt x="2621" y="57"/>
                  </a:lnTo>
                  <a:lnTo>
                    <a:pt x="2625" y="57"/>
                  </a:lnTo>
                  <a:lnTo>
                    <a:pt x="2625" y="55"/>
                  </a:lnTo>
                  <a:lnTo>
                    <a:pt x="2625" y="50"/>
                  </a:lnTo>
                  <a:lnTo>
                    <a:pt x="2629" y="44"/>
                  </a:lnTo>
                  <a:lnTo>
                    <a:pt x="2634" y="42"/>
                  </a:lnTo>
                  <a:lnTo>
                    <a:pt x="2640" y="41"/>
                  </a:lnTo>
                  <a:lnTo>
                    <a:pt x="2645" y="42"/>
                  </a:lnTo>
                  <a:lnTo>
                    <a:pt x="2651" y="44"/>
                  </a:lnTo>
                  <a:lnTo>
                    <a:pt x="2653" y="50"/>
                  </a:lnTo>
                  <a:lnTo>
                    <a:pt x="2654" y="55"/>
                  </a:lnTo>
                  <a:lnTo>
                    <a:pt x="2654" y="57"/>
                  </a:lnTo>
                  <a:lnTo>
                    <a:pt x="2658" y="57"/>
                  </a:lnTo>
                  <a:lnTo>
                    <a:pt x="2660" y="59"/>
                  </a:lnTo>
                  <a:lnTo>
                    <a:pt x="2664" y="57"/>
                  </a:lnTo>
                  <a:lnTo>
                    <a:pt x="2667" y="57"/>
                  </a:lnTo>
                  <a:lnTo>
                    <a:pt x="2667" y="55"/>
                  </a:lnTo>
                  <a:lnTo>
                    <a:pt x="2669" y="50"/>
                  </a:lnTo>
                  <a:lnTo>
                    <a:pt x="2671" y="44"/>
                  </a:lnTo>
                  <a:lnTo>
                    <a:pt x="2676" y="42"/>
                  </a:lnTo>
                  <a:lnTo>
                    <a:pt x="2682" y="41"/>
                  </a:lnTo>
                  <a:lnTo>
                    <a:pt x="2687" y="42"/>
                  </a:lnTo>
                  <a:lnTo>
                    <a:pt x="2693" y="44"/>
                  </a:lnTo>
                  <a:lnTo>
                    <a:pt x="2697" y="50"/>
                  </a:lnTo>
                  <a:lnTo>
                    <a:pt x="2697" y="55"/>
                  </a:lnTo>
                  <a:lnTo>
                    <a:pt x="2697" y="57"/>
                  </a:lnTo>
                  <a:lnTo>
                    <a:pt x="2700" y="57"/>
                  </a:lnTo>
                  <a:lnTo>
                    <a:pt x="2704" y="59"/>
                  </a:lnTo>
                  <a:lnTo>
                    <a:pt x="2708" y="57"/>
                  </a:lnTo>
                  <a:lnTo>
                    <a:pt x="2711" y="57"/>
                  </a:lnTo>
                  <a:lnTo>
                    <a:pt x="2711" y="55"/>
                  </a:lnTo>
                  <a:lnTo>
                    <a:pt x="2711" y="50"/>
                  </a:lnTo>
                  <a:lnTo>
                    <a:pt x="2715" y="44"/>
                  </a:lnTo>
                  <a:lnTo>
                    <a:pt x="2720" y="42"/>
                  </a:lnTo>
                  <a:lnTo>
                    <a:pt x="2726" y="41"/>
                  </a:lnTo>
                  <a:lnTo>
                    <a:pt x="2732" y="42"/>
                  </a:lnTo>
                  <a:lnTo>
                    <a:pt x="2737" y="44"/>
                  </a:lnTo>
                  <a:lnTo>
                    <a:pt x="2739" y="50"/>
                  </a:lnTo>
                  <a:lnTo>
                    <a:pt x="2741" y="55"/>
                  </a:lnTo>
                  <a:lnTo>
                    <a:pt x="2741" y="57"/>
                  </a:lnTo>
                  <a:lnTo>
                    <a:pt x="2744" y="57"/>
                  </a:lnTo>
                  <a:lnTo>
                    <a:pt x="2746" y="59"/>
                  </a:lnTo>
                  <a:lnTo>
                    <a:pt x="2750" y="57"/>
                  </a:lnTo>
                  <a:lnTo>
                    <a:pt x="2754" y="57"/>
                  </a:lnTo>
                  <a:lnTo>
                    <a:pt x="2754" y="55"/>
                  </a:lnTo>
                  <a:lnTo>
                    <a:pt x="2754" y="50"/>
                  </a:lnTo>
                  <a:lnTo>
                    <a:pt x="2757" y="44"/>
                  </a:lnTo>
                  <a:lnTo>
                    <a:pt x="2763" y="42"/>
                  </a:lnTo>
                  <a:lnTo>
                    <a:pt x="2768" y="41"/>
                  </a:lnTo>
                  <a:lnTo>
                    <a:pt x="2774" y="42"/>
                  </a:lnTo>
                  <a:lnTo>
                    <a:pt x="2779" y="44"/>
                  </a:lnTo>
                  <a:lnTo>
                    <a:pt x="2781" y="50"/>
                  </a:lnTo>
                  <a:lnTo>
                    <a:pt x="2783" y="55"/>
                  </a:lnTo>
                  <a:lnTo>
                    <a:pt x="2783" y="57"/>
                  </a:lnTo>
                  <a:lnTo>
                    <a:pt x="2787" y="57"/>
                  </a:lnTo>
                  <a:lnTo>
                    <a:pt x="2790" y="59"/>
                  </a:lnTo>
                  <a:lnTo>
                    <a:pt x="2792" y="57"/>
                  </a:lnTo>
                  <a:lnTo>
                    <a:pt x="2796" y="57"/>
                  </a:lnTo>
                  <a:lnTo>
                    <a:pt x="2796" y="55"/>
                  </a:lnTo>
                  <a:lnTo>
                    <a:pt x="2798" y="50"/>
                  </a:lnTo>
                  <a:lnTo>
                    <a:pt x="2801" y="44"/>
                  </a:lnTo>
                  <a:lnTo>
                    <a:pt x="2805" y="42"/>
                  </a:lnTo>
                  <a:lnTo>
                    <a:pt x="2810" y="41"/>
                  </a:lnTo>
                  <a:lnTo>
                    <a:pt x="2816" y="42"/>
                  </a:lnTo>
                  <a:lnTo>
                    <a:pt x="2822" y="44"/>
                  </a:lnTo>
                  <a:lnTo>
                    <a:pt x="2825" y="50"/>
                  </a:lnTo>
                  <a:lnTo>
                    <a:pt x="2825" y="55"/>
                  </a:lnTo>
                  <a:lnTo>
                    <a:pt x="2825" y="57"/>
                  </a:lnTo>
                  <a:lnTo>
                    <a:pt x="2831" y="59"/>
                  </a:lnTo>
                  <a:lnTo>
                    <a:pt x="2834" y="61"/>
                  </a:lnTo>
                  <a:lnTo>
                    <a:pt x="2838" y="66"/>
                  </a:lnTo>
                  <a:lnTo>
                    <a:pt x="2838" y="70"/>
                  </a:lnTo>
                  <a:lnTo>
                    <a:pt x="2838" y="77"/>
                  </a:lnTo>
                  <a:lnTo>
                    <a:pt x="2834" y="81"/>
                  </a:lnTo>
                  <a:lnTo>
                    <a:pt x="2829" y="85"/>
                  </a:lnTo>
                  <a:lnTo>
                    <a:pt x="2823" y="87"/>
                  </a:lnTo>
                  <a:lnTo>
                    <a:pt x="2822" y="85"/>
                  </a:lnTo>
                  <a:lnTo>
                    <a:pt x="2823" y="88"/>
                  </a:lnTo>
                  <a:lnTo>
                    <a:pt x="2825" y="92"/>
                  </a:lnTo>
                  <a:lnTo>
                    <a:pt x="2825" y="96"/>
                  </a:lnTo>
                  <a:lnTo>
                    <a:pt x="2825" y="98"/>
                  </a:lnTo>
                  <a:lnTo>
                    <a:pt x="2831" y="99"/>
                  </a:lnTo>
                  <a:lnTo>
                    <a:pt x="2834" y="103"/>
                  </a:lnTo>
                  <a:lnTo>
                    <a:pt x="2838" y="107"/>
                  </a:lnTo>
                  <a:lnTo>
                    <a:pt x="2838" y="112"/>
                  </a:lnTo>
                  <a:lnTo>
                    <a:pt x="2838" y="118"/>
                  </a:lnTo>
                  <a:lnTo>
                    <a:pt x="2834" y="123"/>
                  </a:lnTo>
                  <a:lnTo>
                    <a:pt x="2829" y="125"/>
                  </a:lnTo>
                  <a:lnTo>
                    <a:pt x="2823" y="127"/>
                  </a:lnTo>
                  <a:lnTo>
                    <a:pt x="2818" y="127"/>
                  </a:lnTo>
                  <a:lnTo>
                    <a:pt x="2814" y="123"/>
                  </a:lnTo>
                  <a:lnTo>
                    <a:pt x="2810" y="120"/>
                  </a:lnTo>
                  <a:lnTo>
                    <a:pt x="2807" y="123"/>
                  </a:lnTo>
                  <a:lnTo>
                    <a:pt x="2803" y="127"/>
                  </a:lnTo>
                  <a:lnTo>
                    <a:pt x="2798" y="127"/>
                  </a:lnTo>
                  <a:lnTo>
                    <a:pt x="2794" y="127"/>
                  </a:lnTo>
                  <a:lnTo>
                    <a:pt x="2790" y="123"/>
                  </a:lnTo>
                  <a:lnTo>
                    <a:pt x="2785" y="127"/>
                  </a:lnTo>
                  <a:lnTo>
                    <a:pt x="2781" y="127"/>
                  </a:lnTo>
                  <a:lnTo>
                    <a:pt x="2776" y="127"/>
                  </a:lnTo>
                  <a:lnTo>
                    <a:pt x="2770" y="123"/>
                  </a:lnTo>
                  <a:lnTo>
                    <a:pt x="2768" y="120"/>
                  </a:lnTo>
                  <a:lnTo>
                    <a:pt x="2765" y="123"/>
                  </a:lnTo>
                  <a:lnTo>
                    <a:pt x="2761" y="127"/>
                  </a:lnTo>
                  <a:lnTo>
                    <a:pt x="2755" y="127"/>
                  </a:lnTo>
                  <a:lnTo>
                    <a:pt x="2752" y="127"/>
                  </a:lnTo>
                  <a:lnTo>
                    <a:pt x="2746" y="123"/>
                  </a:lnTo>
                  <a:lnTo>
                    <a:pt x="2743" y="127"/>
                  </a:lnTo>
                  <a:lnTo>
                    <a:pt x="2739" y="127"/>
                  </a:lnTo>
                  <a:lnTo>
                    <a:pt x="2733" y="127"/>
                  </a:lnTo>
                  <a:lnTo>
                    <a:pt x="2728" y="123"/>
                  </a:lnTo>
                  <a:lnTo>
                    <a:pt x="2726" y="120"/>
                  </a:lnTo>
                  <a:lnTo>
                    <a:pt x="2722" y="123"/>
                  </a:lnTo>
                  <a:lnTo>
                    <a:pt x="2719" y="127"/>
                  </a:lnTo>
                  <a:lnTo>
                    <a:pt x="2713" y="127"/>
                  </a:lnTo>
                  <a:lnTo>
                    <a:pt x="2708" y="127"/>
                  </a:lnTo>
                  <a:lnTo>
                    <a:pt x="2704" y="123"/>
                  </a:lnTo>
                  <a:lnTo>
                    <a:pt x="2700" y="127"/>
                  </a:lnTo>
                  <a:lnTo>
                    <a:pt x="2695" y="127"/>
                  </a:lnTo>
                  <a:lnTo>
                    <a:pt x="2689" y="127"/>
                  </a:lnTo>
                  <a:lnTo>
                    <a:pt x="2686" y="123"/>
                  </a:lnTo>
                  <a:lnTo>
                    <a:pt x="2682" y="120"/>
                  </a:lnTo>
                  <a:lnTo>
                    <a:pt x="2678" y="123"/>
                  </a:lnTo>
                  <a:lnTo>
                    <a:pt x="2675" y="127"/>
                  </a:lnTo>
                  <a:lnTo>
                    <a:pt x="2669" y="127"/>
                  </a:lnTo>
                  <a:lnTo>
                    <a:pt x="2664" y="125"/>
                  </a:lnTo>
                  <a:lnTo>
                    <a:pt x="2660" y="123"/>
                  </a:lnTo>
                  <a:lnTo>
                    <a:pt x="2656" y="118"/>
                  </a:lnTo>
                  <a:lnTo>
                    <a:pt x="2654" y="112"/>
                  </a:lnTo>
                  <a:lnTo>
                    <a:pt x="2656" y="107"/>
                  </a:lnTo>
                  <a:lnTo>
                    <a:pt x="2658" y="103"/>
                  </a:lnTo>
                  <a:lnTo>
                    <a:pt x="2662" y="99"/>
                  </a:lnTo>
                  <a:lnTo>
                    <a:pt x="2667" y="98"/>
                  </a:lnTo>
                  <a:lnTo>
                    <a:pt x="2667" y="96"/>
                  </a:lnTo>
                  <a:lnTo>
                    <a:pt x="2667" y="92"/>
                  </a:lnTo>
                  <a:lnTo>
                    <a:pt x="2669" y="88"/>
                  </a:lnTo>
                  <a:lnTo>
                    <a:pt x="2673" y="85"/>
                  </a:lnTo>
                  <a:lnTo>
                    <a:pt x="2669" y="87"/>
                  </a:lnTo>
                  <a:lnTo>
                    <a:pt x="2665" y="85"/>
                  </a:lnTo>
                  <a:lnTo>
                    <a:pt x="2660" y="83"/>
                  </a:lnTo>
                  <a:lnTo>
                    <a:pt x="2656" y="85"/>
                  </a:lnTo>
                  <a:lnTo>
                    <a:pt x="2653" y="87"/>
                  </a:lnTo>
                  <a:lnTo>
                    <a:pt x="2647" y="85"/>
                  </a:lnTo>
                  <a:lnTo>
                    <a:pt x="2643" y="83"/>
                  </a:lnTo>
                  <a:lnTo>
                    <a:pt x="2640" y="79"/>
                  </a:lnTo>
                  <a:lnTo>
                    <a:pt x="2636" y="83"/>
                  </a:lnTo>
                  <a:lnTo>
                    <a:pt x="2632" y="85"/>
                  </a:lnTo>
                  <a:lnTo>
                    <a:pt x="2627" y="87"/>
                  </a:lnTo>
                  <a:lnTo>
                    <a:pt x="2621" y="85"/>
                  </a:lnTo>
                  <a:lnTo>
                    <a:pt x="2618" y="83"/>
                  </a:lnTo>
                  <a:lnTo>
                    <a:pt x="2614" y="85"/>
                  </a:lnTo>
                  <a:lnTo>
                    <a:pt x="2608" y="87"/>
                  </a:lnTo>
                  <a:lnTo>
                    <a:pt x="2605" y="85"/>
                  </a:lnTo>
                  <a:lnTo>
                    <a:pt x="2599" y="83"/>
                  </a:lnTo>
                  <a:lnTo>
                    <a:pt x="2597" y="79"/>
                  </a:lnTo>
                  <a:lnTo>
                    <a:pt x="2594" y="83"/>
                  </a:lnTo>
                  <a:lnTo>
                    <a:pt x="2590" y="85"/>
                  </a:lnTo>
                  <a:lnTo>
                    <a:pt x="2585" y="87"/>
                  </a:lnTo>
                  <a:lnTo>
                    <a:pt x="2579" y="85"/>
                  </a:lnTo>
                  <a:lnTo>
                    <a:pt x="2574" y="81"/>
                  </a:lnTo>
                  <a:lnTo>
                    <a:pt x="2570" y="77"/>
                  </a:lnTo>
                  <a:lnTo>
                    <a:pt x="2570" y="70"/>
                  </a:lnTo>
                  <a:lnTo>
                    <a:pt x="2570" y="66"/>
                  </a:lnTo>
                  <a:lnTo>
                    <a:pt x="2574" y="61"/>
                  </a:lnTo>
                  <a:lnTo>
                    <a:pt x="2577" y="57"/>
                  </a:lnTo>
                  <a:lnTo>
                    <a:pt x="2583" y="57"/>
                  </a:lnTo>
                  <a:lnTo>
                    <a:pt x="2583" y="55"/>
                  </a:lnTo>
                  <a:lnTo>
                    <a:pt x="2583" y="50"/>
                  </a:lnTo>
                  <a:lnTo>
                    <a:pt x="2586" y="44"/>
                  </a:lnTo>
                  <a:lnTo>
                    <a:pt x="2592" y="42"/>
                  </a:lnTo>
                  <a:lnTo>
                    <a:pt x="2597" y="41"/>
                  </a:lnTo>
                  <a:close/>
                  <a:moveTo>
                    <a:pt x="2513" y="41"/>
                  </a:moveTo>
                  <a:lnTo>
                    <a:pt x="2518" y="42"/>
                  </a:lnTo>
                  <a:lnTo>
                    <a:pt x="2522" y="44"/>
                  </a:lnTo>
                  <a:lnTo>
                    <a:pt x="2526" y="50"/>
                  </a:lnTo>
                  <a:lnTo>
                    <a:pt x="2528" y="55"/>
                  </a:lnTo>
                  <a:lnTo>
                    <a:pt x="2528" y="57"/>
                  </a:lnTo>
                  <a:lnTo>
                    <a:pt x="2531" y="59"/>
                  </a:lnTo>
                  <a:lnTo>
                    <a:pt x="2535" y="61"/>
                  </a:lnTo>
                  <a:lnTo>
                    <a:pt x="2539" y="66"/>
                  </a:lnTo>
                  <a:lnTo>
                    <a:pt x="2539" y="70"/>
                  </a:lnTo>
                  <a:lnTo>
                    <a:pt x="2539" y="77"/>
                  </a:lnTo>
                  <a:lnTo>
                    <a:pt x="2535" y="81"/>
                  </a:lnTo>
                  <a:lnTo>
                    <a:pt x="2529" y="85"/>
                  </a:lnTo>
                  <a:lnTo>
                    <a:pt x="2524" y="87"/>
                  </a:lnTo>
                  <a:lnTo>
                    <a:pt x="2520" y="85"/>
                  </a:lnTo>
                  <a:lnTo>
                    <a:pt x="2515" y="83"/>
                  </a:lnTo>
                  <a:lnTo>
                    <a:pt x="2511" y="79"/>
                  </a:lnTo>
                  <a:lnTo>
                    <a:pt x="2509" y="83"/>
                  </a:lnTo>
                  <a:lnTo>
                    <a:pt x="2504" y="85"/>
                  </a:lnTo>
                  <a:lnTo>
                    <a:pt x="2500" y="87"/>
                  </a:lnTo>
                  <a:lnTo>
                    <a:pt x="2493" y="85"/>
                  </a:lnTo>
                  <a:lnTo>
                    <a:pt x="2489" y="81"/>
                  </a:lnTo>
                  <a:lnTo>
                    <a:pt x="2485" y="77"/>
                  </a:lnTo>
                  <a:lnTo>
                    <a:pt x="2484" y="70"/>
                  </a:lnTo>
                  <a:lnTo>
                    <a:pt x="2485" y="66"/>
                  </a:lnTo>
                  <a:lnTo>
                    <a:pt x="2487" y="61"/>
                  </a:lnTo>
                  <a:lnTo>
                    <a:pt x="2493" y="57"/>
                  </a:lnTo>
                  <a:lnTo>
                    <a:pt x="2496" y="57"/>
                  </a:lnTo>
                  <a:lnTo>
                    <a:pt x="2496" y="55"/>
                  </a:lnTo>
                  <a:lnTo>
                    <a:pt x="2498" y="50"/>
                  </a:lnTo>
                  <a:lnTo>
                    <a:pt x="2502" y="44"/>
                  </a:lnTo>
                  <a:lnTo>
                    <a:pt x="2506" y="42"/>
                  </a:lnTo>
                  <a:lnTo>
                    <a:pt x="2513" y="41"/>
                  </a:lnTo>
                  <a:close/>
                  <a:moveTo>
                    <a:pt x="2423" y="37"/>
                  </a:moveTo>
                  <a:lnTo>
                    <a:pt x="2419" y="41"/>
                  </a:lnTo>
                  <a:lnTo>
                    <a:pt x="2423" y="39"/>
                  </a:lnTo>
                  <a:lnTo>
                    <a:pt x="2427" y="41"/>
                  </a:lnTo>
                  <a:lnTo>
                    <a:pt x="2423" y="37"/>
                  </a:lnTo>
                  <a:close/>
                  <a:moveTo>
                    <a:pt x="2379" y="37"/>
                  </a:moveTo>
                  <a:lnTo>
                    <a:pt x="2377" y="41"/>
                  </a:lnTo>
                  <a:lnTo>
                    <a:pt x="2379" y="39"/>
                  </a:lnTo>
                  <a:lnTo>
                    <a:pt x="2382" y="41"/>
                  </a:lnTo>
                  <a:lnTo>
                    <a:pt x="2379" y="37"/>
                  </a:lnTo>
                  <a:close/>
                  <a:moveTo>
                    <a:pt x="2338" y="37"/>
                  </a:moveTo>
                  <a:lnTo>
                    <a:pt x="2335" y="41"/>
                  </a:lnTo>
                  <a:lnTo>
                    <a:pt x="2338" y="39"/>
                  </a:lnTo>
                  <a:lnTo>
                    <a:pt x="2342" y="41"/>
                  </a:lnTo>
                  <a:lnTo>
                    <a:pt x="2338" y="37"/>
                  </a:lnTo>
                  <a:close/>
                  <a:moveTo>
                    <a:pt x="2296" y="37"/>
                  </a:moveTo>
                  <a:lnTo>
                    <a:pt x="2292" y="41"/>
                  </a:lnTo>
                  <a:lnTo>
                    <a:pt x="2296" y="39"/>
                  </a:lnTo>
                  <a:lnTo>
                    <a:pt x="2298" y="41"/>
                  </a:lnTo>
                  <a:lnTo>
                    <a:pt x="2296" y="37"/>
                  </a:lnTo>
                  <a:close/>
                  <a:moveTo>
                    <a:pt x="2359" y="0"/>
                  </a:moveTo>
                  <a:lnTo>
                    <a:pt x="2355" y="2"/>
                  </a:lnTo>
                  <a:lnTo>
                    <a:pt x="2351" y="2"/>
                  </a:lnTo>
                  <a:lnTo>
                    <a:pt x="2348" y="2"/>
                  </a:lnTo>
                  <a:lnTo>
                    <a:pt x="2351" y="6"/>
                  </a:lnTo>
                  <a:lnTo>
                    <a:pt x="2353" y="9"/>
                  </a:lnTo>
                  <a:lnTo>
                    <a:pt x="2353" y="13"/>
                  </a:lnTo>
                  <a:lnTo>
                    <a:pt x="2353" y="15"/>
                  </a:lnTo>
                  <a:lnTo>
                    <a:pt x="2359" y="17"/>
                  </a:lnTo>
                  <a:lnTo>
                    <a:pt x="2362" y="15"/>
                  </a:lnTo>
                  <a:lnTo>
                    <a:pt x="2364" y="15"/>
                  </a:lnTo>
                  <a:lnTo>
                    <a:pt x="2364" y="13"/>
                  </a:lnTo>
                  <a:lnTo>
                    <a:pt x="2366" y="9"/>
                  </a:lnTo>
                  <a:lnTo>
                    <a:pt x="2368" y="6"/>
                  </a:lnTo>
                  <a:lnTo>
                    <a:pt x="2370" y="2"/>
                  </a:lnTo>
                  <a:lnTo>
                    <a:pt x="2368" y="2"/>
                  </a:lnTo>
                  <a:lnTo>
                    <a:pt x="2362" y="2"/>
                  </a:lnTo>
                  <a:lnTo>
                    <a:pt x="2359" y="0"/>
                  </a:lnTo>
                  <a:close/>
                  <a:moveTo>
                    <a:pt x="3047" y="0"/>
                  </a:moveTo>
                  <a:lnTo>
                    <a:pt x="3044" y="2"/>
                  </a:lnTo>
                  <a:lnTo>
                    <a:pt x="3038" y="2"/>
                  </a:lnTo>
                  <a:lnTo>
                    <a:pt x="3036" y="2"/>
                  </a:lnTo>
                  <a:lnTo>
                    <a:pt x="3040" y="8"/>
                  </a:lnTo>
                  <a:lnTo>
                    <a:pt x="3042" y="13"/>
                  </a:lnTo>
                  <a:lnTo>
                    <a:pt x="3040" y="13"/>
                  </a:lnTo>
                  <a:lnTo>
                    <a:pt x="3044" y="15"/>
                  </a:lnTo>
                  <a:lnTo>
                    <a:pt x="3047" y="17"/>
                  </a:lnTo>
                  <a:lnTo>
                    <a:pt x="3049" y="15"/>
                  </a:lnTo>
                  <a:lnTo>
                    <a:pt x="3053" y="13"/>
                  </a:lnTo>
                  <a:lnTo>
                    <a:pt x="3053" y="13"/>
                  </a:lnTo>
                  <a:lnTo>
                    <a:pt x="3055" y="8"/>
                  </a:lnTo>
                  <a:lnTo>
                    <a:pt x="3058" y="2"/>
                  </a:lnTo>
                  <a:lnTo>
                    <a:pt x="3055" y="2"/>
                  </a:lnTo>
                  <a:lnTo>
                    <a:pt x="3051" y="2"/>
                  </a:lnTo>
                  <a:lnTo>
                    <a:pt x="3047" y="0"/>
                  </a:lnTo>
                  <a:close/>
                  <a:moveTo>
                    <a:pt x="3090" y="0"/>
                  </a:moveTo>
                  <a:lnTo>
                    <a:pt x="3086" y="2"/>
                  </a:lnTo>
                  <a:lnTo>
                    <a:pt x="3081" y="2"/>
                  </a:lnTo>
                  <a:lnTo>
                    <a:pt x="3079" y="2"/>
                  </a:lnTo>
                  <a:lnTo>
                    <a:pt x="3082" y="8"/>
                  </a:lnTo>
                  <a:lnTo>
                    <a:pt x="3084" y="13"/>
                  </a:lnTo>
                  <a:lnTo>
                    <a:pt x="3082" y="13"/>
                  </a:lnTo>
                  <a:lnTo>
                    <a:pt x="3086" y="15"/>
                  </a:lnTo>
                  <a:lnTo>
                    <a:pt x="3090" y="17"/>
                  </a:lnTo>
                  <a:lnTo>
                    <a:pt x="3093" y="15"/>
                  </a:lnTo>
                  <a:lnTo>
                    <a:pt x="3097" y="13"/>
                  </a:lnTo>
                  <a:lnTo>
                    <a:pt x="3095" y="13"/>
                  </a:lnTo>
                  <a:lnTo>
                    <a:pt x="3097" y="8"/>
                  </a:lnTo>
                  <a:lnTo>
                    <a:pt x="3101" y="2"/>
                  </a:lnTo>
                  <a:lnTo>
                    <a:pt x="3099" y="2"/>
                  </a:lnTo>
                  <a:lnTo>
                    <a:pt x="3093" y="2"/>
                  </a:lnTo>
                  <a:lnTo>
                    <a:pt x="3090" y="0"/>
                  </a:lnTo>
                  <a:close/>
                  <a:moveTo>
                    <a:pt x="3005" y="0"/>
                  </a:moveTo>
                  <a:lnTo>
                    <a:pt x="3002" y="2"/>
                  </a:lnTo>
                  <a:lnTo>
                    <a:pt x="2996" y="2"/>
                  </a:lnTo>
                  <a:lnTo>
                    <a:pt x="2994" y="2"/>
                  </a:lnTo>
                  <a:lnTo>
                    <a:pt x="2998" y="8"/>
                  </a:lnTo>
                  <a:lnTo>
                    <a:pt x="2998" y="13"/>
                  </a:lnTo>
                  <a:lnTo>
                    <a:pt x="2998" y="13"/>
                  </a:lnTo>
                  <a:lnTo>
                    <a:pt x="3002" y="15"/>
                  </a:lnTo>
                  <a:lnTo>
                    <a:pt x="3005" y="17"/>
                  </a:lnTo>
                  <a:lnTo>
                    <a:pt x="3007" y="15"/>
                  </a:lnTo>
                  <a:lnTo>
                    <a:pt x="3011" y="13"/>
                  </a:lnTo>
                  <a:lnTo>
                    <a:pt x="3011" y="13"/>
                  </a:lnTo>
                  <a:lnTo>
                    <a:pt x="3013" y="8"/>
                  </a:lnTo>
                  <a:lnTo>
                    <a:pt x="3016" y="2"/>
                  </a:lnTo>
                  <a:lnTo>
                    <a:pt x="3013" y="2"/>
                  </a:lnTo>
                  <a:lnTo>
                    <a:pt x="3009" y="2"/>
                  </a:lnTo>
                  <a:lnTo>
                    <a:pt x="3005" y="0"/>
                  </a:lnTo>
                  <a:close/>
                  <a:moveTo>
                    <a:pt x="3132" y="0"/>
                  </a:moveTo>
                  <a:lnTo>
                    <a:pt x="3128" y="2"/>
                  </a:lnTo>
                  <a:lnTo>
                    <a:pt x="3123" y="2"/>
                  </a:lnTo>
                  <a:lnTo>
                    <a:pt x="3121" y="2"/>
                  </a:lnTo>
                  <a:lnTo>
                    <a:pt x="3125" y="8"/>
                  </a:lnTo>
                  <a:lnTo>
                    <a:pt x="3126" y="13"/>
                  </a:lnTo>
                  <a:lnTo>
                    <a:pt x="3126" y="13"/>
                  </a:lnTo>
                  <a:lnTo>
                    <a:pt x="3130" y="15"/>
                  </a:lnTo>
                  <a:lnTo>
                    <a:pt x="3132" y="17"/>
                  </a:lnTo>
                  <a:lnTo>
                    <a:pt x="3136" y="15"/>
                  </a:lnTo>
                  <a:lnTo>
                    <a:pt x="3139" y="13"/>
                  </a:lnTo>
                  <a:lnTo>
                    <a:pt x="3139" y="13"/>
                  </a:lnTo>
                  <a:lnTo>
                    <a:pt x="3139" y="8"/>
                  </a:lnTo>
                  <a:lnTo>
                    <a:pt x="3143" y="2"/>
                  </a:lnTo>
                  <a:lnTo>
                    <a:pt x="3141" y="2"/>
                  </a:lnTo>
                  <a:lnTo>
                    <a:pt x="3136" y="2"/>
                  </a:lnTo>
                  <a:lnTo>
                    <a:pt x="3132" y="0"/>
                  </a:lnTo>
                  <a:close/>
                  <a:moveTo>
                    <a:pt x="2401" y="0"/>
                  </a:moveTo>
                  <a:lnTo>
                    <a:pt x="2397" y="2"/>
                  </a:lnTo>
                  <a:lnTo>
                    <a:pt x="2392" y="2"/>
                  </a:lnTo>
                  <a:lnTo>
                    <a:pt x="2390" y="2"/>
                  </a:lnTo>
                  <a:lnTo>
                    <a:pt x="2392" y="6"/>
                  </a:lnTo>
                  <a:lnTo>
                    <a:pt x="2394" y="9"/>
                  </a:lnTo>
                  <a:lnTo>
                    <a:pt x="2395" y="13"/>
                  </a:lnTo>
                  <a:lnTo>
                    <a:pt x="2395" y="15"/>
                  </a:lnTo>
                  <a:lnTo>
                    <a:pt x="2397" y="15"/>
                  </a:lnTo>
                  <a:lnTo>
                    <a:pt x="2401" y="17"/>
                  </a:lnTo>
                  <a:lnTo>
                    <a:pt x="2405" y="15"/>
                  </a:lnTo>
                  <a:lnTo>
                    <a:pt x="2408" y="15"/>
                  </a:lnTo>
                  <a:lnTo>
                    <a:pt x="2408" y="13"/>
                  </a:lnTo>
                  <a:lnTo>
                    <a:pt x="2408" y="9"/>
                  </a:lnTo>
                  <a:lnTo>
                    <a:pt x="2410" y="6"/>
                  </a:lnTo>
                  <a:lnTo>
                    <a:pt x="2414" y="2"/>
                  </a:lnTo>
                  <a:lnTo>
                    <a:pt x="2410" y="2"/>
                  </a:lnTo>
                  <a:lnTo>
                    <a:pt x="2405" y="2"/>
                  </a:lnTo>
                  <a:lnTo>
                    <a:pt x="2401" y="0"/>
                  </a:lnTo>
                  <a:close/>
                  <a:moveTo>
                    <a:pt x="2316" y="0"/>
                  </a:moveTo>
                  <a:lnTo>
                    <a:pt x="2313" y="2"/>
                  </a:lnTo>
                  <a:lnTo>
                    <a:pt x="2307" y="2"/>
                  </a:lnTo>
                  <a:lnTo>
                    <a:pt x="2305" y="2"/>
                  </a:lnTo>
                  <a:lnTo>
                    <a:pt x="2307" y="6"/>
                  </a:lnTo>
                  <a:lnTo>
                    <a:pt x="2309" y="9"/>
                  </a:lnTo>
                  <a:lnTo>
                    <a:pt x="2311" y="13"/>
                  </a:lnTo>
                  <a:lnTo>
                    <a:pt x="2311" y="15"/>
                  </a:lnTo>
                  <a:lnTo>
                    <a:pt x="2315" y="15"/>
                  </a:lnTo>
                  <a:lnTo>
                    <a:pt x="2316" y="17"/>
                  </a:lnTo>
                  <a:lnTo>
                    <a:pt x="2320" y="15"/>
                  </a:lnTo>
                  <a:lnTo>
                    <a:pt x="2324" y="15"/>
                  </a:lnTo>
                  <a:lnTo>
                    <a:pt x="2324" y="13"/>
                  </a:lnTo>
                  <a:lnTo>
                    <a:pt x="2324" y="9"/>
                  </a:lnTo>
                  <a:lnTo>
                    <a:pt x="2326" y="6"/>
                  </a:lnTo>
                  <a:lnTo>
                    <a:pt x="2329" y="2"/>
                  </a:lnTo>
                  <a:lnTo>
                    <a:pt x="2326" y="2"/>
                  </a:lnTo>
                  <a:lnTo>
                    <a:pt x="2322" y="2"/>
                  </a:lnTo>
                  <a:lnTo>
                    <a:pt x="23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32"/>
            <p:cNvSpPr>
              <a:spLocks noEditPoints="1"/>
            </p:cNvSpPr>
            <p:nvPr/>
          </p:nvSpPr>
          <p:spPr bwMode="auto">
            <a:xfrm>
              <a:off x="2441576" y="2620963"/>
              <a:ext cx="3560763" cy="74613"/>
            </a:xfrm>
            <a:custGeom>
              <a:avLst/>
              <a:gdLst>
                <a:gd name="T0" fmla="*/ 1042 w 4486"/>
                <a:gd name="T1" fmla="*/ 55 h 93"/>
                <a:gd name="T2" fmla="*/ 858 w 4486"/>
                <a:gd name="T3" fmla="*/ 66 h 93"/>
                <a:gd name="T4" fmla="*/ 641 w 4486"/>
                <a:gd name="T5" fmla="*/ 53 h 93"/>
                <a:gd name="T6" fmla="*/ 533 w 4486"/>
                <a:gd name="T7" fmla="*/ 51 h 93"/>
                <a:gd name="T8" fmla="*/ 307 w 4486"/>
                <a:gd name="T9" fmla="*/ 68 h 93"/>
                <a:gd name="T10" fmla="*/ 79 w 4486"/>
                <a:gd name="T11" fmla="*/ 53 h 93"/>
                <a:gd name="T12" fmla="*/ 827 w 4486"/>
                <a:gd name="T13" fmla="*/ 53 h 93"/>
                <a:gd name="T14" fmla="*/ 138 w 4486"/>
                <a:gd name="T15" fmla="*/ 66 h 93"/>
                <a:gd name="T16" fmla="*/ 555 w 4486"/>
                <a:gd name="T17" fmla="*/ 55 h 93"/>
                <a:gd name="T18" fmla="*/ 353 w 4486"/>
                <a:gd name="T19" fmla="*/ 51 h 93"/>
                <a:gd name="T20" fmla="*/ 954 w 4486"/>
                <a:gd name="T21" fmla="*/ 64 h 93"/>
                <a:gd name="T22" fmla="*/ 599 w 4486"/>
                <a:gd name="T23" fmla="*/ 59 h 93"/>
                <a:gd name="T24" fmla="*/ 392 w 4486"/>
                <a:gd name="T25" fmla="*/ 49 h 93"/>
                <a:gd name="T26" fmla="*/ 2829 w 4486"/>
                <a:gd name="T27" fmla="*/ 92 h 93"/>
                <a:gd name="T28" fmla="*/ 2249 w 4486"/>
                <a:gd name="T29" fmla="*/ 49 h 93"/>
                <a:gd name="T30" fmla="*/ 2899 w 4486"/>
                <a:gd name="T31" fmla="*/ 49 h 93"/>
                <a:gd name="T32" fmla="*/ 798 w 4486"/>
                <a:gd name="T33" fmla="*/ 46 h 93"/>
                <a:gd name="T34" fmla="*/ 542 w 4486"/>
                <a:gd name="T35" fmla="*/ 48 h 93"/>
                <a:gd name="T36" fmla="*/ 285 w 4486"/>
                <a:gd name="T37" fmla="*/ 46 h 93"/>
                <a:gd name="T38" fmla="*/ 1244 w 4486"/>
                <a:gd name="T39" fmla="*/ 24 h 93"/>
                <a:gd name="T40" fmla="*/ 1235 w 4486"/>
                <a:gd name="T41" fmla="*/ 51 h 93"/>
                <a:gd name="T42" fmla="*/ 107 w 4486"/>
                <a:gd name="T43" fmla="*/ 9 h 93"/>
                <a:gd name="T44" fmla="*/ 212 w 4486"/>
                <a:gd name="T45" fmla="*/ 16 h 93"/>
                <a:gd name="T46" fmla="*/ 307 w 4486"/>
                <a:gd name="T47" fmla="*/ 25 h 93"/>
                <a:gd name="T48" fmla="*/ 401 w 4486"/>
                <a:gd name="T49" fmla="*/ 16 h 93"/>
                <a:gd name="T50" fmla="*/ 505 w 4486"/>
                <a:gd name="T51" fmla="*/ 9 h 93"/>
                <a:gd name="T52" fmla="*/ 599 w 4486"/>
                <a:gd name="T53" fmla="*/ 24 h 93"/>
                <a:gd name="T54" fmla="*/ 698 w 4486"/>
                <a:gd name="T55" fmla="*/ 16 h 93"/>
                <a:gd name="T56" fmla="*/ 803 w 4486"/>
                <a:gd name="T57" fmla="*/ 9 h 93"/>
                <a:gd name="T58" fmla="*/ 897 w 4486"/>
                <a:gd name="T59" fmla="*/ 24 h 93"/>
                <a:gd name="T60" fmla="*/ 996 w 4486"/>
                <a:gd name="T61" fmla="*/ 24 h 93"/>
                <a:gd name="T62" fmla="*/ 1066 w 4486"/>
                <a:gd name="T63" fmla="*/ 53 h 93"/>
                <a:gd name="T64" fmla="*/ 1090 w 4486"/>
                <a:gd name="T65" fmla="*/ 93 h 93"/>
                <a:gd name="T66" fmla="*/ 952 w 4486"/>
                <a:gd name="T67" fmla="*/ 93 h 93"/>
                <a:gd name="T68" fmla="*/ 814 w 4486"/>
                <a:gd name="T69" fmla="*/ 93 h 93"/>
                <a:gd name="T70" fmla="*/ 678 w 4486"/>
                <a:gd name="T71" fmla="*/ 93 h 93"/>
                <a:gd name="T72" fmla="*/ 542 w 4486"/>
                <a:gd name="T73" fmla="*/ 86 h 93"/>
                <a:gd name="T74" fmla="*/ 406 w 4486"/>
                <a:gd name="T75" fmla="*/ 93 h 93"/>
                <a:gd name="T76" fmla="*/ 267 w 4486"/>
                <a:gd name="T77" fmla="*/ 93 h 93"/>
                <a:gd name="T78" fmla="*/ 131 w 4486"/>
                <a:gd name="T79" fmla="*/ 93 h 93"/>
                <a:gd name="T80" fmla="*/ 0 w 4486"/>
                <a:gd name="T81" fmla="*/ 73 h 93"/>
                <a:gd name="T82" fmla="*/ 57 w 4486"/>
                <a:gd name="T83" fmla="*/ 16 h 93"/>
                <a:gd name="T84" fmla="*/ 4036 w 4486"/>
                <a:gd name="T85" fmla="*/ 20 h 93"/>
                <a:gd name="T86" fmla="*/ 3948 w 4486"/>
                <a:gd name="T87" fmla="*/ 22 h 93"/>
                <a:gd name="T88" fmla="*/ 4069 w 4486"/>
                <a:gd name="T89" fmla="*/ 22 h 93"/>
                <a:gd name="T90" fmla="*/ 4324 w 4486"/>
                <a:gd name="T91" fmla="*/ 9 h 93"/>
                <a:gd name="T92" fmla="*/ 4170 w 4486"/>
                <a:gd name="T93" fmla="*/ 7 h 93"/>
                <a:gd name="T94" fmla="*/ 4376 w 4486"/>
                <a:gd name="T95" fmla="*/ 24 h 93"/>
                <a:gd name="T96" fmla="*/ 4409 w 4486"/>
                <a:gd name="T97" fmla="*/ 11 h 93"/>
                <a:gd name="T98" fmla="*/ 4207 w 4486"/>
                <a:gd name="T99" fmla="*/ 7 h 93"/>
                <a:gd name="T100" fmla="*/ 4009 w 4486"/>
                <a:gd name="T101" fmla="*/ 5 h 93"/>
                <a:gd name="T102" fmla="*/ 4183 w 4486"/>
                <a:gd name="T103" fmla="*/ 5 h 93"/>
                <a:gd name="T104" fmla="*/ 4137 w 4486"/>
                <a:gd name="T105" fmla="*/ 2 h 93"/>
                <a:gd name="T106" fmla="*/ 3404 w 4486"/>
                <a:gd name="T107" fmla="*/ 5 h 93"/>
                <a:gd name="T108" fmla="*/ 3340 w 4486"/>
                <a:gd name="T109" fmla="*/ 22 h 93"/>
                <a:gd name="T110" fmla="*/ 3779 w 4486"/>
                <a:gd name="T111" fmla="*/ 20 h 93"/>
                <a:gd name="T112" fmla="*/ 3687 w 4486"/>
                <a:gd name="T113" fmla="*/ 3 h 93"/>
                <a:gd name="T114" fmla="*/ 3639 w 4486"/>
                <a:gd name="T115" fmla="*/ 20 h 93"/>
                <a:gd name="T116" fmla="*/ 3569 w 4486"/>
                <a:gd name="T117" fmla="*/ 9 h 93"/>
                <a:gd name="T118" fmla="*/ 3529 w 4486"/>
                <a:gd name="T119" fmla="*/ 7 h 93"/>
                <a:gd name="T120" fmla="*/ 3468 w 4486"/>
                <a:gd name="T121" fmla="*/ 22 h 93"/>
                <a:gd name="T122" fmla="*/ 3386 w 4486"/>
                <a:gd name="T123" fmla="*/ 24 h 93"/>
                <a:gd name="T124" fmla="*/ 3312 w 4486"/>
                <a:gd name="T125"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6" h="93">
                  <a:moveTo>
                    <a:pt x="691" y="51"/>
                  </a:moveTo>
                  <a:lnTo>
                    <a:pt x="687" y="51"/>
                  </a:lnTo>
                  <a:lnTo>
                    <a:pt x="684" y="53"/>
                  </a:lnTo>
                  <a:lnTo>
                    <a:pt x="680" y="53"/>
                  </a:lnTo>
                  <a:lnTo>
                    <a:pt x="684" y="55"/>
                  </a:lnTo>
                  <a:lnTo>
                    <a:pt x="686" y="59"/>
                  </a:lnTo>
                  <a:lnTo>
                    <a:pt x="686" y="64"/>
                  </a:lnTo>
                  <a:lnTo>
                    <a:pt x="686" y="64"/>
                  </a:lnTo>
                  <a:lnTo>
                    <a:pt x="691" y="66"/>
                  </a:lnTo>
                  <a:lnTo>
                    <a:pt x="697" y="64"/>
                  </a:lnTo>
                  <a:lnTo>
                    <a:pt x="697" y="64"/>
                  </a:lnTo>
                  <a:lnTo>
                    <a:pt x="697" y="59"/>
                  </a:lnTo>
                  <a:lnTo>
                    <a:pt x="698" y="55"/>
                  </a:lnTo>
                  <a:lnTo>
                    <a:pt x="702" y="51"/>
                  </a:lnTo>
                  <a:lnTo>
                    <a:pt x="698" y="53"/>
                  </a:lnTo>
                  <a:lnTo>
                    <a:pt x="695" y="51"/>
                  </a:lnTo>
                  <a:lnTo>
                    <a:pt x="691" y="51"/>
                  </a:lnTo>
                  <a:close/>
                  <a:moveTo>
                    <a:pt x="1033" y="49"/>
                  </a:moveTo>
                  <a:lnTo>
                    <a:pt x="1029" y="51"/>
                  </a:lnTo>
                  <a:lnTo>
                    <a:pt x="1024" y="53"/>
                  </a:lnTo>
                  <a:lnTo>
                    <a:pt x="1022" y="53"/>
                  </a:lnTo>
                  <a:lnTo>
                    <a:pt x="1024" y="55"/>
                  </a:lnTo>
                  <a:lnTo>
                    <a:pt x="1025" y="59"/>
                  </a:lnTo>
                  <a:lnTo>
                    <a:pt x="1027" y="64"/>
                  </a:lnTo>
                  <a:lnTo>
                    <a:pt x="1027" y="64"/>
                  </a:lnTo>
                  <a:lnTo>
                    <a:pt x="1029" y="66"/>
                  </a:lnTo>
                  <a:lnTo>
                    <a:pt x="1033" y="68"/>
                  </a:lnTo>
                  <a:lnTo>
                    <a:pt x="1035" y="66"/>
                  </a:lnTo>
                  <a:lnTo>
                    <a:pt x="1038" y="64"/>
                  </a:lnTo>
                  <a:lnTo>
                    <a:pt x="1038" y="64"/>
                  </a:lnTo>
                  <a:lnTo>
                    <a:pt x="1040" y="59"/>
                  </a:lnTo>
                  <a:lnTo>
                    <a:pt x="1042" y="55"/>
                  </a:lnTo>
                  <a:lnTo>
                    <a:pt x="1044" y="51"/>
                  </a:lnTo>
                  <a:lnTo>
                    <a:pt x="1040" y="53"/>
                  </a:lnTo>
                  <a:lnTo>
                    <a:pt x="1036" y="51"/>
                  </a:lnTo>
                  <a:lnTo>
                    <a:pt x="1033" y="49"/>
                  </a:lnTo>
                  <a:close/>
                  <a:moveTo>
                    <a:pt x="990" y="49"/>
                  </a:moveTo>
                  <a:lnTo>
                    <a:pt x="987" y="51"/>
                  </a:lnTo>
                  <a:lnTo>
                    <a:pt x="981" y="53"/>
                  </a:lnTo>
                  <a:lnTo>
                    <a:pt x="979" y="53"/>
                  </a:lnTo>
                  <a:lnTo>
                    <a:pt x="981" y="55"/>
                  </a:lnTo>
                  <a:lnTo>
                    <a:pt x="983" y="59"/>
                  </a:lnTo>
                  <a:lnTo>
                    <a:pt x="983" y="64"/>
                  </a:lnTo>
                  <a:lnTo>
                    <a:pt x="983" y="64"/>
                  </a:lnTo>
                  <a:lnTo>
                    <a:pt x="987" y="66"/>
                  </a:lnTo>
                  <a:lnTo>
                    <a:pt x="990" y="68"/>
                  </a:lnTo>
                  <a:lnTo>
                    <a:pt x="992" y="66"/>
                  </a:lnTo>
                  <a:lnTo>
                    <a:pt x="996" y="64"/>
                  </a:lnTo>
                  <a:lnTo>
                    <a:pt x="996" y="64"/>
                  </a:lnTo>
                  <a:lnTo>
                    <a:pt x="998" y="59"/>
                  </a:lnTo>
                  <a:lnTo>
                    <a:pt x="1000" y="55"/>
                  </a:lnTo>
                  <a:lnTo>
                    <a:pt x="1001" y="51"/>
                  </a:lnTo>
                  <a:lnTo>
                    <a:pt x="1000" y="53"/>
                  </a:lnTo>
                  <a:lnTo>
                    <a:pt x="994" y="51"/>
                  </a:lnTo>
                  <a:lnTo>
                    <a:pt x="990" y="49"/>
                  </a:lnTo>
                  <a:close/>
                  <a:moveTo>
                    <a:pt x="862" y="49"/>
                  </a:moveTo>
                  <a:lnTo>
                    <a:pt x="858" y="51"/>
                  </a:lnTo>
                  <a:lnTo>
                    <a:pt x="853" y="53"/>
                  </a:lnTo>
                  <a:lnTo>
                    <a:pt x="849" y="53"/>
                  </a:lnTo>
                  <a:lnTo>
                    <a:pt x="853" y="55"/>
                  </a:lnTo>
                  <a:lnTo>
                    <a:pt x="855" y="59"/>
                  </a:lnTo>
                  <a:lnTo>
                    <a:pt x="855" y="64"/>
                  </a:lnTo>
                  <a:lnTo>
                    <a:pt x="855" y="64"/>
                  </a:lnTo>
                  <a:lnTo>
                    <a:pt x="858" y="66"/>
                  </a:lnTo>
                  <a:lnTo>
                    <a:pt x="862" y="68"/>
                  </a:lnTo>
                  <a:lnTo>
                    <a:pt x="864" y="66"/>
                  </a:lnTo>
                  <a:lnTo>
                    <a:pt x="867" y="64"/>
                  </a:lnTo>
                  <a:lnTo>
                    <a:pt x="867" y="64"/>
                  </a:lnTo>
                  <a:lnTo>
                    <a:pt x="869" y="59"/>
                  </a:lnTo>
                  <a:lnTo>
                    <a:pt x="871" y="55"/>
                  </a:lnTo>
                  <a:lnTo>
                    <a:pt x="873" y="51"/>
                  </a:lnTo>
                  <a:lnTo>
                    <a:pt x="869" y="53"/>
                  </a:lnTo>
                  <a:lnTo>
                    <a:pt x="866" y="51"/>
                  </a:lnTo>
                  <a:lnTo>
                    <a:pt x="862" y="49"/>
                  </a:lnTo>
                  <a:close/>
                  <a:moveTo>
                    <a:pt x="776" y="49"/>
                  </a:moveTo>
                  <a:lnTo>
                    <a:pt x="772" y="51"/>
                  </a:lnTo>
                  <a:lnTo>
                    <a:pt x="766" y="53"/>
                  </a:lnTo>
                  <a:lnTo>
                    <a:pt x="764" y="53"/>
                  </a:lnTo>
                  <a:lnTo>
                    <a:pt x="766" y="55"/>
                  </a:lnTo>
                  <a:lnTo>
                    <a:pt x="770" y="59"/>
                  </a:lnTo>
                  <a:lnTo>
                    <a:pt x="770" y="64"/>
                  </a:lnTo>
                  <a:lnTo>
                    <a:pt x="770" y="64"/>
                  </a:lnTo>
                  <a:lnTo>
                    <a:pt x="774" y="66"/>
                  </a:lnTo>
                  <a:lnTo>
                    <a:pt x="776" y="68"/>
                  </a:lnTo>
                  <a:lnTo>
                    <a:pt x="779" y="66"/>
                  </a:lnTo>
                  <a:lnTo>
                    <a:pt x="783" y="64"/>
                  </a:lnTo>
                  <a:lnTo>
                    <a:pt x="783" y="64"/>
                  </a:lnTo>
                  <a:lnTo>
                    <a:pt x="783" y="59"/>
                  </a:lnTo>
                  <a:lnTo>
                    <a:pt x="785" y="55"/>
                  </a:lnTo>
                  <a:lnTo>
                    <a:pt x="788" y="51"/>
                  </a:lnTo>
                  <a:lnTo>
                    <a:pt x="785" y="53"/>
                  </a:lnTo>
                  <a:lnTo>
                    <a:pt x="779" y="51"/>
                  </a:lnTo>
                  <a:lnTo>
                    <a:pt x="776" y="49"/>
                  </a:lnTo>
                  <a:close/>
                  <a:moveTo>
                    <a:pt x="649" y="49"/>
                  </a:moveTo>
                  <a:lnTo>
                    <a:pt x="645" y="51"/>
                  </a:lnTo>
                  <a:lnTo>
                    <a:pt x="641" y="53"/>
                  </a:lnTo>
                  <a:lnTo>
                    <a:pt x="638" y="53"/>
                  </a:lnTo>
                  <a:lnTo>
                    <a:pt x="641" y="55"/>
                  </a:lnTo>
                  <a:lnTo>
                    <a:pt x="643" y="59"/>
                  </a:lnTo>
                  <a:lnTo>
                    <a:pt x="643" y="64"/>
                  </a:lnTo>
                  <a:lnTo>
                    <a:pt x="643" y="64"/>
                  </a:lnTo>
                  <a:lnTo>
                    <a:pt x="647" y="66"/>
                  </a:lnTo>
                  <a:lnTo>
                    <a:pt x="649" y="68"/>
                  </a:lnTo>
                  <a:lnTo>
                    <a:pt x="652" y="66"/>
                  </a:lnTo>
                  <a:lnTo>
                    <a:pt x="656" y="64"/>
                  </a:lnTo>
                  <a:lnTo>
                    <a:pt x="656" y="64"/>
                  </a:lnTo>
                  <a:lnTo>
                    <a:pt x="656" y="59"/>
                  </a:lnTo>
                  <a:lnTo>
                    <a:pt x="658" y="55"/>
                  </a:lnTo>
                  <a:lnTo>
                    <a:pt x="662" y="51"/>
                  </a:lnTo>
                  <a:lnTo>
                    <a:pt x="658" y="53"/>
                  </a:lnTo>
                  <a:lnTo>
                    <a:pt x="654" y="51"/>
                  </a:lnTo>
                  <a:lnTo>
                    <a:pt x="649" y="49"/>
                  </a:lnTo>
                  <a:close/>
                  <a:moveTo>
                    <a:pt x="520" y="49"/>
                  </a:moveTo>
                  <a:lnTo>
                    <a:pt x="517" y="51"/>
                  </a:lnTo>
                  <a:lnTo>
                    <a:pt x="513" y="53"/>
                  </a:lnTo>
                  <a:lnTo>
                    <a:pt x="509" y="53"/>
                  </a:lnTo>
                  <a:lnTo>
                    <a:pt x="513" y="55"/>
                  </a:lnTo>
                  <a:lnTo>
                    <a:pt x="515" y="59"/>
                  </a:lnTo>
                  <a:lnTo>
                    <a:pt x="515" y="64"/>
                  </a:lnTo>
                  <a:lnTo>
                    <a:pt x="515" y="64"/>
                  </a:lnTo>
                  <a:lnTo>
                    <a:pt x="518" y="66"/>
                  </a:lnTo>
                  <a:lnTo>
                    <a:pt x="520" y="68"/>
                  </a:lnTo>
                  <a:lnTo>
                    <a:pt x="524" y="66"/>
                  </a:lnTo>
                  <a:lnTo>
                    <a:pt x="528" y="64"/>
                  </a:lnTo>
                  <a:lnTo>
                    <a:pt x="528" y="64"/>
                  </a:lnTo>
                  <a:lnTo>
                    <a:pt x="528" y="59"/>
                  </a:lnTo>
                  <a:lnTo>
                    <a:pt x="529" y="55"/>
                  </a:lnTo>
                  <a:lnTo>
                    <a:pt x="533" y="51"/>
                  </a:lnTo>
                  <a:lnTo>
                    <a:pt x="529" y="53"/>
                  </a:lnTo>
                  <a:lnTo>
                    <a:pt x="524" y="51"/>
                  </a:lnTo>
                  <a:lnTo>
                    <a:pt x="520" y="49"/>
                  </a:lnTo>
                  <a:close/>
                  <a:moveTo>
                    <a:pt x="436" y="49"/>
                  </a:moveTo>
                  <a:lnTo>
                    <a:pt x="432" y="51"/>
                  </a:lnTo>
                  <a:lnTo>
                    <a:pt x="427" y="53"/>
                  </a:lnTo>
                  <a:lnTo>
                    <a:pt x="425" y="53"/>
                  </a:lnTo>
                  <a:lnTo>
                    <a:pt x="427" y="55"/>
                  </a:lnTo>
                  <a:lnTo>
                    <a:pt x="428" y="59"/>
                  </a:lnTo>
                  <a:lnTo>
                    <a:pt x="428" y="64"/>
                  </a:lnTo>
                  <a:lnTo>
                    <a:pt x="428" y="64"/>
                  </a:lnTo>
                  <a:lnTo>
                    <a:pt x="432" y="66"/>
                  </a:lnTo>
                  <a:lnTo>
                    <a:pt x="436" y="68"/>
                  </a:lnTo>
                  <a:lnTo>
                    <a:pt x="439" y="66"/>
                  </a:lnTo>
                  <a:lnTo>
                    <a:pt x="441" y="64"/>
                  </a:lnTo>
                  <a:lnTo>
                    <a:pt x="441" y="64"/>
                  </a:lnTo>
                  <a:lnTo>
                    <a:pt x="443" y="59"/>
                  </a:lnTo>
                  <a:lnTo>
                    <a:pt x="445" y="55"/>
                  </a:lnTo>
                  <a:lnTo>
                    <a:pt x="447" y="51"/>
                  </a:lnTo>
                  <a:lnTo>
                    <a:pt x="445" y="53"/>
                  </a:lnTo>
                  <a:lnTo>
                    <a:pt x="439" y="51"/>
                  </a:lnTo>
                  <a:lnTo>
                    <a:pt x="436" y="49"/>
                  </a:lnTo>
                  <a:close/>
                  <a:moveTo>
                    <a:pt x="307" y="49"/>
                  </a:moveTo>
                  <a:lnTo>
                    <a:pt x="303" y="51"/>
                  </a:lnTo>
                  <a:lnTo>
                    <a:pt x="298" y="53"/>
                  </a:lnTo>
                  <a:lnTo>
                    <a:pt x="294" y="53"/>
                  </a:lnTo>
                  <a:lnTo>
                    <a:pt x="298" y="55"/>
                  </a:lnTo>
                  <a:lnTo>
                    <a:pt x="300" y="59"/>
                  </a:lnTo>
                  <a:lnTo>
                    <a:pt x="300" y="64"/>
                  </a:lnTo>
                  <a:lnTo>
                    <a:pt x="300" y="64"/>
                  </a:lnTo>
                  <a:lnTo>
                    <a:pt x="303" y="66"/>
                  </a:lnTo>
                  <a:lnTo>
                    <a:pt x="307" y="68"/>
                  </a:lnTo>
                  <a:lnTo>
                    <a:pt x="309" y="66"/>
                  </a:lnTo>
                  <a:lnTo>
                    <a:pt x="313" y="64"/>
                  </a:lnTo>
                  <a:lnTo>
                    <a:pt x="313" y="64"/>
                  </a:lnTo>
                  <a:lnTo>
                    <a:pt x="314" y="59"/>
                  </a:lnTo>
                  <a:lnTo>
                    <a:pt x="316" y="55"/>
                  </a:lnTo>
                  <a:lnTo>
                    <a:pt x="318" y="51"/>
                  </a:lnTo>
                  <a:lnTo>
                    <a:pt x="314" y="53"/>
                  </a:lnTo>
                  <a:lnTo>
                    <a:pt x="311" y="51"/>
                  </a:lnTo>
                  <a:lnTo>
                    <a:pt x="307" y="49"/>
                  </a:lnTo>
                  <a:close/>
                  <a:moveTo>
                    <a:pt x="177" y="49"/>
                  </a:moveTo>
                  <a:lnTo>
                    <a:pt x="173" y="51"/>
                  </a:lnTo>
                  <a:lnTo>
                    <a:pt x="168" y="53"/>
                  </a:lnTo>
                  <a:lnTo>
                    <a:pt x="166" y="53"/>
                  </a:lnTo>
                  <a:lnTo>
                    <a:pt x="168" y="55"/>
                  </a:lnTo>
                  <a:lnTo>
                    <a:pt x="169" y="59"/>
                  </a:lnTo>
                  <a:lnTo>
                    <a:pt x="171" y="64"/>
                  </a:lnTo>
                  <a:lnTo>
                    <a:pt x="171" y="64"/>
                  </a:lnTo>
                  <a:lnTo>
                    <a:pt x="173" y="66"/>
                  </a:lnTo>
                  <a:lnTo>
                    <a:pt x="177" y="68"/>
                  </a:lnTo>
                  <a:lnTo>
                    <a:pt x="180" y="66"/>
                  </a:lnTo>
                  <a:lnTo>
                    <a:pt x="184" y="64"/>
                  </a:lnTo>
                  <a:lnTo>
                    <a:pt x="184" y="64"/>
                  </a:lnTo>
                  <a:lnTo>
                    <a:pt x="184" y="59"/>
                  </a:lnTo>
                  <a:lnTo>
                    <a:pt x="186" y="55"/>
                  </a:lnTo>
                  <a:lnTo>
                    <a:pt x="190" y="51"/>
                  </a:lnTo>
                  <a:lnTo>
                    <a:pt x="186" y="53"/>
                  </a:lnTo>
                  <a:lnTo>
                    <a:pt x="180" y="51"/>
                  </a:lnTo>
                  <a:lnTo>
                    <a:pt x="177" y="49"/>
                  </a:lnTo>
                  <a:close/>
                  <a:moveTo>
                    <a:pt x="92" y="49"/>
                  </a:moveTo>
                  <a:lnTo>
                    <a:pt x="87" y="51"/>
                  </a:lnTo>
                  <a:lnTo>
                    <a:pt x="83" y="53"/>
                  </a:lnTo>
                  <a:lnTo>
                    <a:pt x="79" y="53"/>
                  </a:lnTo>
                  <a:lnTo>
                    <a:pt x="83" y="55"/>
                  </a:lnTo>
                  <a:lnTo>
                    <a:pt x="85" y="59"/>
                  </a:lnTo>
                  <a:lnTo>
                    <a:pt x="85" y="64"/>
                  </a:lnTo>
                  <a:lnTo>
                    <a:pt x="85" y="64"/>
                  </a:lnTo>
                  <a:lnTo>
                    <a:pt x="89" y="66"/>
                  </a:lnTo>
                  <a:lnTo>
                    <a:pt x="92" y="68"/>
                  </a:lnTo>
                  <a:lnTo>
                    <a:pt x="94" y="66"/>
                  </a:lnTo>
                  <a:lnTo>
                    <a:pt x="98" y="64"/>
                  </a:lnTo>
                  <a:lnTo>
                    <a:pt x="98" y="64"/>
                  </a:lnTo>
                  <a:lnTo>
                    <a:pt x="100" y="59"/>
                  </a:lnTo>
                  <a:lnTo>
                    <a:pt x="101" y="55"/>
                  </a:lnTo>
                  <a:lnTo>
                    <a:pt x="103" y="51"/>
                  </a:lnTo>
                  <a:lnTo>
                    <a:pt x="100" y="53"/>
                  </a:lnTo>
                  <a:lnTo>
                    <a:pt x="96" y="51"/>
                  </a:lnTo>
                  <a:lnTo>
                    <a:pt x="92" y="49"/>
                  </a:lnTo>
                  <a:close/>
                  <a:moveTo>
                    <a:pt x="818" y="49"/>
                  </a:moveTo>
                  <a:lnTo>
                    <a:pt x="814" y="51"/>
                  </a:lnTo>
                  <a:lnTo>
                    <a:pt x="810" y="53"/>
                  </a:lnTo>
                  <a:lnTo>
                    <a:pt x="807" y="53"/>
                  </a:lnTo>
                  <a:lnTo>
                    <a:pt x="810" y="55"/>
                  </a:lnTo>
                  <a:lnTo>
                    <a:pt x="812" y="59"/>
                  </a:lnTo>
                  <a:lnTo>
                    <a:pt x="812" y="64"/>
                  </a:lnTo>
                  <a:lnTo>
                    <a:pt x="812" y="64"/>
                  </a:lnTo>
                  <a:lnTo>
                    <a:pt x="816" y="66"/>
                  </a:lnTo>
                  <a:lnTo>
                    <a:pt x="818" y="68"/>
                  </a:lnTo>
                  <a:lnTo>
                    <a:pt x="821" y="66"/>
                  </a:lnTo>
                  <a:lnTo>
                    <a:pt x="825" y="64"/>
                  </a:lnTo>
                  <a:lnTo>
                    <a:pt x="825" y="64"/>
                  </a:lnTo>
                  <a:lnTo>
                    <a:pt x="825" y="59"/>
                  </a:lnTo>
                  <a:lnTo>
                    <a:pt x="827" y="55"/>
                  </a:lnTo>
                  <a:lnTo>
                    <a:pt x="831" y="51"/>
                  </a:lnTo>
                  <a:lnTo>
                    <a:pt x="827" y="53"/>
                  </a:lnTo>
                  <a:lnTo>
                    <a:pt x="823" y="51"/>
                  </a:lnTo>
                  <a:lnTo>
                    <a:pt x="818" y="49"/>
                  </a:lnTo>
                  <a:close/>
                  <a:moveTo>
                    <a:pt x="478" y="49"/>
                  </a:moveTo>
                  <a:lnTo>
                    <a:pt x="474" y="51"/>
                  </a:lnTo>
                  <a:lnTo>
                    <a:pt x="469" y="53"/>
                  </a:lnTo>
                  <a:lnTo>
                    <a:pt x="467" y="53"/>
                  </a:lnTo>
                  <a:lnTo>
                    <a:pt x="469" y="55"/>
                  </a:lnTo>
                  <a:lnTo>
                    <a:pt x="471" y="59"/>
                  </a:lnTo>
                  <a:lnTo>
                    <a:pt x="472" y="64"/>
                  </a:lnTo>
                  <a:lnTo>
                    <a:pt x="472" y="64"/>
                  </a:lnTo>
                  <a:lnTo>
                    <a:pt x="474" y="66"/>
                  </a:lnTo>
                  <a:lnTo>
                    <a:pt x="478" y="68"/>
                  </a:lnTo>
                  <a:lnTo>
                    <a:pt x="482" y="66"/>
                  </a:lnTo>
                  <a:lnTo>
                    <a:pt x="485" y="64"/>
                  </a:lnTo>
                  <a:lnTo>
                    <a:pt x="485" y="64"/>
                  </a:lnTo>
                  <a:lnTo>
                    <a:pt x="485" y="59"/>
                  </a:lnTo>
                  <a:lnTo>
                    <a:pt x="487" y="55"/>
                  </a:lnTo>
                  <a:lnTo>
                    <a:pt x="491" y="51"/>
                  </a:lnTo>
                  <a:lnTo>
                    <a:pt x="487" y="53"/>
                  </a:lnTo>
                  <a:lnTo>
                    <a:pt x="482" y="51"/>
                  </a:lnTo>
                  <a:lnTo>
                    <a:pt x="478" y="49"/>
                  </a:lnTo>
                  <a:close/>
                  <a:moveTo>
                    <a:pt x="134" y="49"/>
                  </a:moveTo>
                  <a:lnTo>
                    <a:pt x="131" y="51"/>
                  </a:lnTo>
                  <a:lnTo>
                    <a:pt x="125" y="53"/>
                  </a:lnTo>
                  <a:lnTo>
                    <a:pt x="123" y="53"/>
                  </a:lnTo>
                  <a:lnTo>
                    <a:pt x="125" y="55"/>
                  </a:lnTo>
                  <a:lnTo>
                    <a:pt x="127" y="59"/>
                  </a:lnTo>
                  <a:lnTo>
                    <a:pt x="127" y="64"/>
                  </a:lnTo>
                  <a:lnTo>
                    <a:pt x="127" y="64"/>
                  </a:lnTo>
                  <a:lnTo>
                    <a:pt x="131" y="66"/>
                  </a:lnTo>
                  <a:lnTo>
                    <a:pt x="134" y="68"/>
                  </a:lnTo>
                  <a:lnTo>
                    <a:pt x="138" y="66"/>
                  </a:lnTo>
                  <a:lnTo>
                    <a:pt x="142" y="64"/>
                  </a:lnTo>
                  <a:lnTo>
                    <a:pt x="140" y="64"/>
                  </a:lnTo>
                  <a:lnTo>
                    <a:pt x="142" y="59"/>
                  </a:lnTo>
                  <a:lnTo>
                    <a:pt x="144" y="55"/>
                  </a:lnTo>
                  <a:lnTo>
                    <a:pt x="145" y="51"/>
                  </a:lnTo>
                  <a:lnTo>
                    <a:pt x="144" y="53"/>
                  </a:lnTo>
                  <a:lnTo>
                    <a:pt x="138" y="51"/>
                  </a:lnTo>
                  <a:lnTo>
                    <a:pt x="134" y="49"/>
                  </a:lnTo>
                  <a:close/>
                  <a:moveTo>
                    <a:pt x="904" y="49"/>
                  </a:moveTo>
                  <a:lnTo>
                    <a:pt x="900" y="51"/>
                  </a:lnTo>
                  <a:lnTo>
                    <a:pt x="895" y="53"/>
                  </a:lnTo>
                  <a:lnTo>
                    <a:pt x="893" y="53"/>
                  </a:lnTo>
                  <a:lnTo>
                    <a:pt x="895" y="55"/>
                  </a:lnTo>
                  <a:lnTo>
                    <a:pt x="897" y="59"/>
                  </a:lnTo>
                  <a:lnTo>
                    <a:pt x="899" y="64"/>
                  </a:lnTo>
                  <a:lnTo>
                    <a:pt x="897" y="64"/>
                  </a:lnTo>
                  <a:lnTo>
                    <a:pt x="900" y="66"/>
                  </a:lnTo>
                  <a:lnTo>
                    <a:pt x="904" y="68"/>
                  </a:lnTo>
                  <a:lnTo>
                    <a:pt x="908" y="66"/>
                  </a:lnTo>
                  <a:lnTo>
                    <a:pt x="911" y="64"/>
                  </a:lnTo>
                  <a:lnTo>
                    <a:pt x="911" y="64"/>
                  </a:lnTo>
                  <a:lnTo>
                    <a:pt x="911" y="59"/>
                  </a:lnTo>
                  <a:lnTo>
                    <a:pt x="913" y="55"/>
                  </a:lnTo>
                  <a:lnTo>
                    <a:pt x="917" y="51"/>
                  </a:lnTo>
                  <a:lnTo>
                    <a:pt x="913" y="53"/>
                  </a:lnTo>
                  <a:lnTo>
                    <a:pt x="908" y="51"/>
                  </a:lnTo>
                  <a:lnTo>
                    <a:pt x="904" y="49"/>
                  </a:lnTo>
                  <a:close/>
                  <a:moveTo>
                    <a:pt x="564" y="49"/>
                  </a:moveTo>
                  <a:lnTo>
                    <a:pt x="559" y="51"/>
                  </a:lnTo>
                  <a:lnTo>
                    <a:pt x="555" y="53"/>
                  </a:lnTo>
                  <a:lnTo>
                    <a:pt x="551" y="53"/>
                  </a:lnTo>
                  <a:lnTo>
                    <a:pt x="555" y="55"/>
                  </a:lnTo>
                  <a:lnTo>
                    <a:pt x="557" y="59"/>
                  </a:lnTo>
                  <a:lnTo>
                    <a:pt x="557" y="64"/>
                  </a:lnTo>
                  <a:lnTo>
                    <a:pt x="557" y="64"/>
                  </a:lnTo>
                  <a:lnTo>
                    <a:pt x="561" y="66"/>
                  </a:lnTo>
                  <a:lnTo>
                    <a:pt x="564" y="68"/>
                  </a:lnTo>
                  <a:lnTo>
                    <a:pt x="566" y="66"/>
                  </a:lnTo>
                  <a:lnTo>
                    <a:pt x="570" y="64"/>
                  </a:lnTo>
                  <a:lnTo>
                    <a:pt x="570" y="64"/>
                  </a:lnTo>
                  <a:lnTo>
                    <a:pt x="572" y="59"/>
                  </a:lnTo>
                  <a:lnTo>
                    <a:pt x="573" y="55"/>
                  </a:lnTo>
                  <a:lnTo>
                    <a:pt x="575" y="51"/>
                  </a:lnTo>
                  <a:lnTo>
                    <a:pt x="572" y="53"/>
                  </a:lnTo>
                  <a:lnTo>
                    <a:pt x="568" y="51"/>
                  </a:lnTo>
                  <a:lnTo>
                    <a:pt x="564" y="49"/>
                  </a:lnTo>
                  <a:close/>
                  <a:moveTo>
                    <a:pt x="349" y="49"/>
                  </a:moveTo>
                  <a:lnTo>
                    <a:pt x="346" y="51"/>
                  </a:lnTo>
                  <a:lnTo>
                    <a:pt x="340" y="53"/>
                  </a:lnTo>
                  <a:lnTo>
                    <a:pt x="338" y="53"/>
                  </a:lnTo>
                  <a:lnTo>
                    <a:pt x="340" y="55"/>
                  </a:lnTo>
                  <a:lnTo>
                    <a:pt x="342" y="59"/>
                  </a:lnTo>
                  <a:lnTo>
                    <a:pt x="344" y="64"/>
                  </a:lnTo>
                  <a:lnTo>
                    <a:pt x="342" y="64"/>
                  </a:lnTo>
                  <a:lnTo>
                    <a:pt x="346" y="66"/>
                  </a:lnTo>
                  <a:lnTo>
                    <a:pt x="349" y="68"/>
                  </a:lnTo>
                  <a:lnTo>
                    <a:pt x="353" y="66"/>
                  </a:lnTo>
                  <a:lnTo>
                    <a:pt x="357" y="64"/>
                  </a:lnTo>
                  <a:lnTo>
                    <a:pt x="357" y="64"/>
                  </a:lnTo>
                  <a:lnTo>
                    <a:pt x="357" y="59"/>
                  </a:lnTo>
                  <a:lnTo>
                    <a:pt x="359" y="55"/>
                  </a:lnTo>
                  <a:lnTo>
                    <a:pt x="362" y="51"/>
                  </a:lnTo>
                  <a:lnTo>
                    <a:pt x="359" y="53"/>
                  </a:lnTo>
                  <a:lnTo>
                    <a:pt x="353" y="51"/>
                  </a:lnTo>
                  <a:lnTo>
                    <a:pt x="349" y="49"/>
                  </a:lnTo>
                  <a:close/>
                  <a:moveTo>
                    <a:pt x="219" y="49"/>
                  </a:moveTo>
                  <a:lnTo>
                    <a:pt x="215" y="51"/>
                  </a:lnTo>
                  <a:lnTo>
                    <a:pt x="212" y="53"/>
                  </a:lnTo>
                  <a:lnTo>
                    <a:pt x="208" y="53"/>
                  </a:lnTo>
                  <a:lnTo>
                    <a:pt x="212" y="55"/>
                  </a:lnTo>
                  <a:lnTo>
                    <a:pt x="213" y="59"/>
                  </a:lnTo>
                  <a:lnTo>
                    <a:pt x="213" y="64"/>
                  </a:lnTo>
                  <a:lnTo>
                    <a:pt x="213" y="64"/>
                  </a:lnTo>
                  <a:lnTo>
                    <a:pt x="217" y="66"/>
                  </a:lnTo>
                  <a:lnTo>
                    <a:pt x="219" y="68"/>
                  </a:lnTo>
                  <a:lnTo>
                    <a:pt x="223" y="66"/>
                  </a:lnTo>
                  <a:lnTo>
                    <a:pt x="226" y="64"/>
                  </a:lnTo>
                  <a:lnTo>
                    <a:pt x="226" y="64"/>
                  </a:lnTo>
                  <a:lnTo>
                    <a:pt x="226" y="59"/>
                  </a:lnTo>
                  <a:lnTo>
                    <a:pt x="228" y="55"/>
                  </a:lnTo>
                  <a:lnTo>
                    <a:pt x="232" y="51"/>
                  </a:lnTo>
                  <a:lnTo>
                    <a:pt x="228" y="53"/>
                  </a:lnTo>
                  <a:lnTo>
                    <a:pt x="224" y="51"/>
                  </a:lnTo>
                  <a:lnTo>
                    <a:pt x="219" y="49"/>
                  </a:lnTo>
                  <a:close/>
                  <a:moveTo>
                    <a:pt x="946" y="49"/>
                  </a:moveTo>
                  <a:lnTo>
                    <a:pt x="943" y="51"/>
                  </a:lnTo>
                  <a:lnTo>
                    <a:pt x="939" y="53"/>
                  </a:lnTo>
                  <a:lnTo>
                    <a:pt x="935" y="53"/>
                  </a:lnTo>
                  <a:lnTo>
                    <a:pt x="939" y="55"/>
                  </a:lnTo>
                  <a:lnTo>
                    <a:pt x="941" y="59"/>
                  </a:lnTo>
                  <a:lnTo>
                    <a:pt x="941" y="64"/>
                  </a:lnTo>
                  <a:lnTo>
                    <a:pt x="941" y="64"/>
                  </a:lnTo>
                  <a:lnTo>
                    <a:pt x="945" y="66"/>
                  </a:lnTo>
                  <a:lnTo>
                    <a:pt x="946" y="68"/>
                  </a:lnTo>
                  <a:lnTo>
                    <a:pt x="950" y="66"/>
                  </a:lnTo>
                  <a:lnTo>
                    <a:pt x="954" y="64"/>
                  </a:lnTo>
                  <a:lnTo>
                    <a:pt x="954" y="64"/>
                  </a:lnTo>
                  <a:lnTo>
                    <a:pt x="956" y="59"/>
                  </a:lnTo>
                  <a:lnTo>
                    <a:pt x="957" y="55"/>
                  </a:lnTo>
                  <a:lnTo>
                    <a:pt x="959" y="51"/>
                  </a:lnTo>
                  <a:lnTo>
                    <a:pt x="956" y="53"/>
                  </a:lnTo>
                  <a:lnTo>
                    <a:pt x="952" y="51"/>
                  </a:lnTo>
                  <a:lnTo>
                    <a:pt x="946" y="49"/>
                  </a:lnTo>
                  <a:close/>
                  <a:moveTo>
                    <a:pt x="733" y="49"/>
                  </a:moveTo>
                  <a:lnTo>
                    <a:pt x="730" y="51"/>
                  </a:lnTo>
                  <a:lnTo>
                    <a:pt x="724" y="53"/>
                  </a:lnTo>
                  <a:lnTo>
                    <a:pt x="720" y="53"/>
                  </a:lnTo>
                  <a:lnTo>
                    <a:pt x="724" y="55"/>
                  </a:lnTo>
                  <a:lnTo>
                    <a:pt x="726" y="59"/>
                  </a:lnTo>
                  <a:lnTo>
                    <a:pt x="726" y="64"/>
                  </a:lnTo>
                  <a:lnTo>
                    <a:pt x="726" y="64"/>
                  </a:lnTo>
                  <a:lnTo>
                    <a:pt x="730" y="66"/>
                  </a:lnTo>
                  <a:lnTo>
                    <a:pt x="733" y="68"/>
                  </a:lnTo>
                  <a:lnTo>
                    <a:pt x="737" y="66"/>
                  </a:lnTo>
                  <a:lnTo>
                    <a:pt x="741" y="64"/>
                  </a:lnTo>
                  <a:lnTo>
                    <a:pt x="741" y="64"/>
                  </a:lnTo>
                  <a:lnTo>
                    <a:pt x="741" y="59"/>
                  </a:lnTo>
                  <a:lnTo>
                    <a:pt x="742" y="55"/>
                  </a:lnTo>
                  <a:lnTo>
                    <a:pt x="746" y="51"/>
                  </a:lnTo>
                  <a:lnTo>
                    <a:pt x="742" y="53"/>
                  </a:lnTo>
                  <a:lnTo>
                    <a:pt x="737" y="51"/>
                  </a:lnTo>
                  <a:lnTo>
                    <a:pt x="733" y="49"/>
                  </a:lnTo>
                  <a:close/>
                  <a:moveTo>
                    <a:pt x="607" y="49"/>
                  </a:moveTo>
                  <a:lnTo>
                    <a:pt x="603" y="51"/>
                  </a:lnTo>
                  <a:lnTo>
                    <a:pt x="597" y="53"/>
                  </a:lnTo>
                  <a:lnTo>
                    <a:pt x="596" y="53"/>
                  </a:lnTo>
                  <a:lnTo>
                    <a:pt x="597" y="55"/>
                  </a:lnTo>
                  <a:lnTo>
                    <a:pt x="599" y="59"/>
                  </a:lnTo>
                  <a:lnTo>
                    <a:pt x="599" y="64"/>
                  </a:lnTo>
                  <a:lnTo>
                    <a:pt x="599" y="64"/>
                  </a:lnTo>
                  <a:lnTo>
                    <a:pt x="603" y="66"/>
                  </a:lnTo>
                  <a:lnTo>
                    <a:pt x="607" y="68"/>
                  </a:lnTo>
                  <a:lnTo>
                    <a:pt x="610" y="66"/>
                  </a:lnTo>
                  <a:lnTo>
                    <a:pt x="614" y="64"/>
                  </a:lnTo>
                  <a:lnTo>
                    <a:pt x="614" y="64"/>
                  </a:lnTo>
                  <a:lnTo>
                    <a:pt x="614" y="59"/>
                  </a:lnTo>
                  <a:lnTo>
                    <a:pt x="616" y="55"/>
                  </a:lnTo>
                  <a:lnTo>
                    <a:pt x="619" y="51"/>
                  </a:lnTo>
                  <a:lnTo>
                    <a:pt x="616" y="53"/>
                  </a:lnTo>
                  <a:lnTo>
                    <a:pt x="610" y="51"/>
                  </a:lnTo>
                  <a:lnTo>
                    <a:pt x="607" y="49"/>
                  </a:lnTo>
                  <a:close/>
                  <a:moveTo>
                    <a:pt x="392" y="49"/>
                  </a:moveTo>
                  <a:lnTo>
                    <a:pt x="388" y="51"/>
                  </a:lnTo>
                  <a:lnTo>
                    <a:pt x="384" y="53"/>
                  </a:lnTo>
                  <a:lnTo>
                    <a:pt x="381" y="53"/>
                  </a:lnTo>
                  <a:lnTo>
                    <a:pt x="384" y="55"/>
                  </a:lnTo>
                  <a:lnTo>
                    <a:pt x="386" y="59"/>
                  </a:lnTo>
                  <a:lnTo>
                    <a:pt x="386" y="64"/>
                  </a:lnTo>
                  <a:lnTo>
                    <a:pt x="386" y="64"/>
                  </a:lnTo>
                  <a:lnTo>
                    <a:pt x="390" y="66"/>
                  </a:lnTo>
                  <a:lnTo>
                    <a:pt x="392" y="68"/>
                  </a:lnTo>
                  <a:lnTo>
                    <a:pt x="395" y="66"/>
                  </a:lnTo>
                  <a:lnTo>
                    <a:pt x="399" y="64"/>
                  </a:lnTo>
                  <a:lnTo>
                    <a:pt x="399" y="64"/>
                  </a:lnTo>
                  <a:lnTo>
                    <a:pt x="401" y="59"/>
                  </a:lnTo>
                  <a:lnTo>
                    <a:pt x="403" y="55"/>
                  </a:lnTo>
                  <a:lnTo>
                    <a:pt x="404" y="51"/>
                  </a:lnTo>
                  <a:lnTo>
                    <a:pt x="401" y="53"/>
                  </a:lnTo>
                  <a:lnTo>
                    <a:pt x="397" y="51"/>
                  </a:lnTo>
                  <a:lnTo>
                    <a:pt x="392" y="49"/>
                  </a:lnTo>
                  <a:close/>
                  <a:moveTo>
                    <a:pt x="263" y="49"/>
                  </a:moveTo>
                  <a:lnTo>
                    <a:pt x="259" y="51"/>
                  </a:lnTo>
                  <a:lnTo>
                    <a:pt x="254" y="53"/>
                  </a:lnTo>
                  <a:lnTo>
                    <a:pt x="250" y="53"/>
                  </a:lnTo>
                  <a:lnTo>
                    <a:pt x="254" y="55"/>
                  </a:lnTo>
                  <a:lnTo>
                    <a:pt x="256" y="59"/>
                  </a:lnTo>
                  <a:lnTo>
                    <a:pt x="256" y="64"/>
                  </a:lnTo>
                  <a:lnTo>
                    <a:pt x="256" y="64"/>
                  </a:lnTo>
                  <a:lnTo>
                    <a:pt x="259" y="66"/>
                  </a:lnTo>
                  <a:lnTo>
                    <a:pt x="263" y="68"/>
                  </a:lnTo>
                  <a:lnTo>
                    <a:pt x="267" y="66"/>
                  </a:lnTo>
                  <a:lnTo>
                    <a:pt x="270" y="64"/>
                  </a:lnTo>
                  <a:lnTo>
                    <a:pt x="270" y="64"/>
                  </a:lnTo>
                  <a:lnTo>
                    <a:pt x="270" y="59"/>
                  </a:lnTo>
                  <a:lnTo>
                    <a:pt x="272" y="55"/>
                  </a:lnTo>
                  <a:lnTo>
                    <a:pt x="276" y="51"/>
                  </a:lnTo>
                  <a:lnTo>
                    <a:pt x="272" y="53"/>
                  </a:lnTo>
                  <a:lnTo>
                    <a:pt x="267" y="51"/>
                  </a:lnTo>
                  <a:lnTo>
                    <a:pt x="263" y="49"/>
                  </a:lnTo>
                  <a:close/>
                  <a:moveTo>
                    <a:pt x="2811" y="48"/>
                  </a:moveTo>
                  <a:lnTo>
                    <a:pt x="2816" y="49"/>
                  </a:lnTo>
                  <a:lnTo>
                    <a:pt x="2822" y="53"/>
                  </a:lnTo>
                  <a:lnTo>
                    <a:pt x="2824" y="57"/>
                  </a:lnTo>
                  <a:lnTo>
                    <a:pt x="2826" y="62"/>
                  </a:lnTo>
                  <a:lnTo>
                    <a:pt x="2826" y="64"/>
                  </a:lnTo>
                  <a:lnTo>
                    <a:pt x="2831" y="66"/>
                  </a:lnTo>
                  <a:lnTo>
                    <a:pt x="2835" y="70"/>
                  </a:lnTo>
                  <a:lnTo>
                    <a:pt x="2837" y="73"/>
                  </a:lnTo>
                  <a:lnTo>
                    <a:pt x="2838" y="79"/>
                  </a:lnTo>
                  <a:lnTo>
                    <a:pt x="2837" y="84"/>
                  </a:lnTo>
                  <a:lnTo>
                    <a:pt x="2833" y="90"/>
                  </a:lnTo>
                  <a:lnTo>
                    <a:pt x="2829" y="92"/>
                  </a:lnTo>
                  <a:lnTo>
                    <a:pt x="2824" y="93"/>
                  </a:lnTo>
                  <a:lnTo>
                    <a:pt x="2818" y="93"/>
                  </a:lnTo>
                  <a:lnTo>
                    <a:pt x="2815" y="90"/>
                  </a:lnTo>
                  <a:lnTo>
                    <a:pt x="2811" y="86"/>
                  </a:lnTo>
                  <a:lnTo>
                    <a:pt x="2807" y="90"/>
                  </a:lnTo>
                  <a:lnTo>
                    <a:pt x="2803" y="93"/>
                  </a:lnTo>
                  <a:lnTo>
                    <a:pt x="2798" y="93"/>
                  </a:lnTo>
                  <a:lnTo>
                    <a:pt x="2792" y="92"/>
                  </a:lnTo>
                  <a:lnTo>
                    <a:pt x="2787" y="90"/>
                  </a:lnTo>
                  <a:lnTo>
                    <a:pt x="2783" y="84"/>
                  </a:lnTo>
                  <a:lnTo>
                    <a:pt x="2783" y="79"/>
                  </a:lnTo>
                  <a:lnTo>
                    <a:pt x="2783" y="73"/>
                  </a:lnTo>
                  <a:lnTo>
                    <a:pt x="2787" y="70"/>
                  </a:lnTo>
                  <a:lnTo>
                    <a:pt x="2791" y="66"/>
                  </a:lnTo>
                  <a:lnTo>
                    <a:pt x="2796" y="64"/>
                  </a:lnTo>
                  <a:lnTo>
                    <a:pt x="2796" y="62"/>
                  </a:lnTo>
                  <a:lnTo>
                    <a:pt x="2796" y="57"/>
                  </a:lnTo>
                  <a:lnTo>
                    <a:pt x="2800" y="53"/>
                  </a:lnTo>
                  <a:lnTo>
                    <a:pt x="2805" y="49"/>
                  </a:lnTo>
                  <a:lnTo>
                    <a:pt x="2811" y="48"/>
                  </a:lnTo>
                  <a:close/>
                  <a:moveTo>
                    <a:pt x="2337" y="46"/>
                  </a:moveTo>
                  <a:lnTo>
                    <a:pt x="2333" y="49"/>
                  </a:lnTo>
                  <a:lnTo>
                    <a:pt x="2337" y="49"/>
                  </a:lnTo>
                  <a:lnTo>
                    <a:pt x="2341" y="49"/>
                  </a:lnTo>
                  <a:lnTo>
                    <a:pt x="2337" y="46"/>
                  </a:lnTo>
                  <a:close/>
                  <a:moveTo>
                    <a:pt x="2293" y="46"/>
                  </a:moveTo>
                  <a:lnTo>
                    <a:pt x="2291" y="49"/>
                  </a:lnTo>
                  <a:lnTo>
                    <a:pt x="2293" y="49"/>
                  </a:lnTo>
                  <a:lnTo>
                    <a:pt x="2296" y="49"/>
                  </a:lnTo>
                  <a:lnTo>
                    <a:pt x="2293" y="46"/>
                  </a:lnTo>
                  <a:close/>
                  <a:moveTo>
                    <a:pt x="2252" y="46"/>
                  </a:moveTo>
                  <a:lnTo>
                    <a:pt x="2249" y="49"/>
                  </a:lnTo>
                  <a:lnTo>
                    <a:pt x="2252" y="49"/>
                  </a:lnTo>
                  <a:lnTo>
                    <a:pt x="2256" y="49"/>
                  </a:lnTo>
                  <a:lnTo>
                    <a:pt x="2252" y="46"/>
                  </a:lnTo>
                  <a:close/>
                  <a:moveTo>
                    <a:pt x="2210" y="46"/>
                  </a:moveTo>
                  <a:lnTo>
                    <a:pt x="2206" y="49"/>
                  </a:lnTo>
                  <a:lnTo>
                    <a:pt x="2210" y="49"/>
                  </a:lnTo>
                  <a:lnTo>
                    <a:pt x="2212" y="49"/>
                  </a:lnTo>
                  <a:lnTo>
                    <a:pt x="2210" y="46"/>
                  </a:lnTo>
                  <a:close/>
                  <a:moveTo>
                    <a:pt x="2982" y="46"/>
                  </a:moveTo>
                  <a:lnTo>
                    <a:pt x="2980" y="49"/>
                  </a:lnTo>
                  <a:lnTo>
                    <a:pt x="2982" y="49"/>
                  </a:lnTo>
                  <a:lnTo>
                    <a:pt x="2983" y="49"/>
                  </a:lnTo>
                  <a:lnTo>
                    <a:pt x="2982" y="46"/>
                  </a:lnTo>
                  <a:close/>
                  <a:moveTo>
                    <a:pt x="3068" y="46"/>
                  </a:moveTo>
                  <a:lnTo>
                    <a:pt x="3066" y="49"/>
                  </a:lnTo>
                  <a:lnTo>
                    <a:pt x="3068" y="49"/>
                  </a:lnTo>
                  <a:lnTo>
                    <a:pt x="3070" y="49"/>
                  </a:lnTo>
                  <a:lnTo>
                    <a:pt x="3068" y="46"/>
                  </a:lnTo>
                  <a:close/>
                  <a:moveTo>
                    <a:pt x="3024" y="46"/>
                  </a:moveTo>
                  <a:lnTo>
                    <a:pt x="3022" y="49"/>
                  </a:lnTo>
                  <a:lnTo>
                    <a:pt x="3026" y="49"/>
                  </a:lnTo>
                  <a:lnTo>
                    <a:pt x="3028" y="49"/>
                  </a:lnTo>
                  <a:lnTo>
                    <a:pt x="3024" y="46"/>
                  </a:lnTo>
                  <a:close/>
                  <a:moveTo>
                    <a:pt x="2939" y="46"/>
                  </a:moveTo>
                  <a:lnTo>
                    <a:pt x="2938" y="49"/>
                  </a:lnTo>
                  <a:lnTo>
                    <a:pt x="2939" y="49"/>
                  </a:lnTo>
                  <a:lnTo>
                    <a:pt x="2941" y="49"/>
                  </a:lnTo>
                  <a:lnTo>
                    <a:pt x="2939" y="46"/>
                  </a:lnTo>
                  <a:close/>
                  <a:moveTo>
                    <a:pt x="2897" y="46"/>
                  </a:moveTo>
                  <a:lnTo>
                    <a:pt x="2895" y="49"/>
                  </a:lnTo>
                  <a:lnTo>
                    <a:pt x="2897" y="49"/>
                  </a:lnTo>
                  <a:lnTo>
                    <a:pt x="2899" y="49"/>
                  </a:lnTo>
                  <a:lnTo>
                    <a:pt x="2897" y="46"/>
                  </a:lnTo>
                  <a:close/>
                  <a:moveTo>
                    <a:pt x="1053" y="46"/>
                  </a:moveTo>
                  <a:lnTo>
                    <a:pt x="1051" y="49"/>
                  </a:lnTo>
                  <a:lnTo>
                    <a:pt x="1053" y="48"/>
                  </a:lnTo>
                  <a:lnTo>
                    <a:pt x="1057" y="49"/>
                  </a:lnTo>
                  <a:lnTo>
                    <a:pt x="1053" y="46"/>
                  </a:lnTo>
                  <a:close/>
                  <a:moveTo>
                    <a:pt x="1011" y="46"/>
                  </a:moveTo>
                  <a:lnTo>
                    <a:pt x="1009" y="49"/>
                  </a:lnTo>
                  <a:lnTo>
                    <a:pt x="1011" y="48"/>
                  </a:lnTo>
                  <a:lnTo>
                    <a:pt x="1014" y="49"/>
                  </a:lnTo>
                  <a:lnTo>
                    <a:pt x="1011" y="46"/>
                  </a:lnTo>
                  <a:close/>
                  <a:moveTo>
                    <a:pt x="968" y="46"/>
                  </a:moveTo>
                  <a:lnTo>
                    <a:pt x="967" y="49"/>
                  </a:lnTo>
                  <a:lnTo>
                    <a:pt x="968" y="48"/>
                  </a:lnTo>
                  <a:lnTo>
                    <a:pt x="972" y="49"/>
                  </a:lnTo>
                  <a:lnTo>
                    <a:pt x="968" y="46"/>
                  </a:lnTo>
                  <a:close/>
                  <a:moveTo>
                    <a:pt x="926" y="46"/>
                  </a:moveTo>
                  <a:lnTo>
                    <a:pt x="922" y="49"/>
                  </a:lnTo>
                  <a:lnTo>
                    <a:pt x="926" y="48"/>
                  </a:lnTo>
                  <a:lnTo>
                    <a:pt x="928" y="49"/>
                  </a:lnTo>
                  <a:lnTo>
                    <a:pt x="926" y="46"/>
                  </a:lnTo>
                  <a:close/>
                  <a:moveTo>
                    <a:pt x="882" y="46"/>
                  </a:moveTo>
                  <a:lnTo>
                    <a:pt x="880" y="49"/>
                  </a:lnTo>
                  <a:lnTo>
                    <a:pt x="882" y="48"/>
                  </a:lnTo>
                  <a:lnTo>
                    <a:pt x="886" y="49"/>
                  </a:lnTo>
                  <a:lnTo>
                    <a:pt x="882" y="46"/>
                  </a:lnTo>
                  <a:close/>
                  <a:moveTo>
                    <a:pt x="840" y="46"/>
                  </a:moveTo>
                  <a:lnTo>
                    <a:pt x="836" y="49"/>
                  </a:lnTo>
                  <a:lnTo>
                    <a:pt x="840" y="48"/>
                  </a:lnTo>
                  <a:lnTo>
                    <a:pt x="843" y="49"/>
                  </a:lnTo>
                  <a:lnTo>
                    <a:pt x="840" y="46"/>
                  </a:lnTo>
                  <a:close/>
                  <a:moveTo>
                    <a:pt x="798" y="46"/>
                  </a:moveTo>
                  <a:lnTo>
                    <a:pt x="794" y="49"/>
                  </a:lnTo>
                  <a:lnTo>
                    <a:pt x="798" y="48"/>
                  </a:lnTo>
                  <a:lnTo>
                    <a:pt x="799" y="49"/>
                  </a:lnTo>
                  <a:lnTo>
                    <a:pt x="798" y="46"/>
                  </a:lnTo>
                  <a:close/>
                  <a:moveTo>
                    <a:pt x="755" y="46"/>
                  </a:moveTo>
                  <a:lnTo>
                    <a:pt x="752" y="49"/>
                  </a:lnTo>
                  <a:lnTo>
                    <a:pt x="755" y="48"/>
                  </a:lnTo>
                  <a:lnTo>
                    <a:pt x="757" y="49"/>
                  </a:lnTo>
                  <a:lnTo>
                    <a:pt x="755" y="46"/>
                  </a:lnTo>
                  <a:close/>
                  <a:moveTo>
                    <a:pt x="711" y="46"/>
                  </a:moveTo>
                  <a:lnTo>
                    <a:pt x="708" y="49"/>
                  </a:lnTo>
                  <a:lnTo>
                    <a:pt x="711" y="48"/>
                  </a:lnTo>
                  <a:lnTo>
                    <a:pt x="715" y="49"/>
                  </a:lnTo>
                  <a:lnTo>
                    <a:pt x="711" y="46"/>
                  </a:lnTo>
                  <a:close/>
                  <a:moveTo>
                    <a:pt x="671" y="46"/>
                  </a:moveTo>
                  <a:lnTo>
                    <a:pt x="667" y="49"/>
                  </a:lnTo>
                  <a:lnTo>
                    <a:pt x="671" y="48"/>
                  </a:lnTo>
                  <a:lnTo>
                    <a:pt x="674" y="49"/>
                  </a:lnTo>
                  <a:lnTo>
                    <a:pt x="671" y="46"/>
                  </a:lnTo>
                  <a:close/>
                  <a:moveTo>
                    <a:pt x="629" y="46"/>
                  </a:moveTo>
                  <a:lnTo>
                    <a:pt x="625" y="49"/>
                  </a:lnTo>
                  <a:lnTo>
                    <a:pt x="629" y="48"/>
                  </a:lnTo>
                  <a:lnTo>
                    <a:pt x="630" y="49"/>
                  </a:lnTo>
                  <a:lnTo>
                    <a:pt x="629" y="46"/>
                  </a:lnTo>
                  <a:close/>
                  <a:moveTo>
                    <a:pt x="584" y="46"/>
                  </a:moveTo>
                  <a:lnTo>
                    <a:pt x="583" y="49"/>
                  </a:lnTo>
                  <a:lnTo>
                    <a:pt x="584" y="48"/>
                  </a:lnTo>
                  <a:lnTo>
                    <a:pt x="588" y="49"/>
                  </a:lnTo>
                  <a:lnTo>
                    <a:pt x="584" y="46"/>
                  </a:lnTo>
                  <a:close/>
                  <a:moveTo>
                    <a:pt x="542" y="46"/>
                  </a:moveTo>
                  <a:lnTo>
                    <a:pt x="539" y="49"/>
                  </a:lnTo>
                  <a:lnTo>
                    <a:pt x="542" y="48"/>
                  </a:lnTo>
                  <a:lnTo>
                    <a:pt x="544" y="49"/>
                  </a:lnTo>
                  <a:lnTo>
                    <a:pt x="542" y="46"/>
                  </a:lnTo>
                  <a:close/>
                  <a:moveTo>
                    <a:pt x="500" y="46"/>
                  </a:moveTo>
                  <a:lnTo>
                    <a:pt x="496" y="49"/>
                  </a:lnTo>
                  <a:lnTo>
                    <a:pt x="500" y="48"/>
                  </a:lnTo>
                  <a:lnTo>
                    <a:pt x="502" y="49"/>
                  </a:lnTo>
                  <a:lnTo>
                    <a:pt x="500" y="46"/>
                  </a:lnTo>
                  <a:close/>
                  <a:moveTo>
                    <a:pt x="456" y="46"/>
                  </a:moveTo>
                  <a:lnTo>
                    <a:pt x="454" y="49"/>
                  </a:lnTo>
                  <a:lnTo>
                    <a:pt x="456" y="48"/>
                  </a:lnTo>
                  <a:lnTo>
                    <a:pt x="460" y="49"/>
                  </a:lnTo>
                  <a:lnTo>
                    <a:pt x="456" y="46"/>
                  </a:lnTo>
                  <a:close/>
                  <a:moveTo>
                    <a:pt x="414" y="46"/>
                  </a:moveTo>
                  <a:lnTo>
                    <a:pt x="412" y="49"/>
                  </a:lnTo>
                  <a:lnTo>
                    <a:pt x="414" y="48"/>
                  </a:lnTo>
                  <a:lnTo>
                    <a:pt x="417" y="49"/>
                  </a:lnTo>
                  <a:lnTo>
                    <a:pt x="414" y="46"/>
                  </a:lnTo>
                  <a:close/>
                  <a:moveTo>
                    <a:pt x="371" y="46"/>
                  </a:moveTo>
                  <a:lnTo>
                    <a:pt x="368" y="49"/>
                  </a:lnTo>
                  <a:lnTo>
                    <a:pt x="371" y="48"/>
                  </a:lnTo>
                  <a:lnTo>
                    <a:pt x="373" y="49"/>
                  </a:lnTo>
                  <a:lnTo>
                    <a:pt x="371" y="46"/>
                  </a:lnTo>
                  <a:close/>
                  <a:moveTo>
                    <a:pt x="327" y="46"/>
                  </a:moveTo>
                  <a:lnTo>
                    <a:pt x="325" y="49"/>
                  </a:lnTo>
                  <a:lnTo>
                    <a:pt x="327" y="48"/>
                  </a:lnTo>
                  <a:lnTo>
                    <a:pt x="331" y="49"/>
                  </a:lnTo>
                  <a:lnTo>
                    <a:pt x="327" y="46"/>
                  </a:lnTo>
                  <a:close/>
                  <a:moveTo>
                    <a:pt x="285" y="46"/>
                  </a:moveTo>
                  <a:lnTo>
                    <a:pt x="281" y="49"/>
                  </a:lnTo>
                  <a:lnTo>
                    <a:pt x="285" y="48"/>
                  </a:lnTo>
                  <a:lnTo>
                    <a:pt x="289" y="49"/>
                  </a:lnTo>
                  <a:lnTo>
                    <a:pt x="285" y="46"/>
                  </a:lnTo>
                  <a:close/>
                  <a:moveTo>
                    <a:pt x="241" y="46"/>
                  </a:moveTo>
                  <a:lnTo>
                    <a:pt x="237" y="49"/>
                  </a:lnTo>
                  <a:lnTo>
                    <a:pt x="241" y="48"/>
                  </a:lnTo>
                  <a:lnTo>
                    <a:pt x="245" y="49"/>
                  </a:lnTo>
                  <a:lnTo>
                    <a:pt x="241" y="46"/>
                  </a:lnTo>
                  <a:close/>
                  <a:moveTo>
                    <a:pt x="199" y="46"/>
                  </a:moveTo>
                  <a:lnTo>
                    <a:pt x="195" y="49"/>
                  </a:lnTo>
                  <a:lnTo>
                    <a:pt x="199" y="48"/>
                  </a:lnTo>
                  <a:lnTo>
                    <a:pt x="201" y="49"/>
                  </a:lnTo>
                  <a:lnTo>
                    <a:pt x="199" y="46"/>
                  </a:lnTo>
                  <a:close/>
                  <a:moveTo>
                    <a:pt x="156" y="46"/>
                  </a:moveTo>
                  <a:lnTo>
                    <a:pt x="153" y="49"/>
                  </a:lnTo>
                  <a:lnTo>
                    <a:pt x="156" y="48"/>
                  </a:lnTo>
                  <a:lnTo>
                    <a:pt x="158" y="49"/>
                  </a:lnTo>
                  <a:lnTo>
                    <a:pt x="156" y="46"/>
                  </a:lnTo>
                  <a:close/>
                  <a:moveTo>
                    <a:pt x="112" y="46"/>
                  </a:moveTo>
                  <a:lnTo>
                    <a:pt x="111" y="49"/>
                  </a:lnTo>
                  <a:lnTo>
                    <a:pt x="112" y="48"/>
                  </a:lnTo>
                  <a:lnTo>
                    <a:pt x="116" y="49"/>
                  </a:lnTo>
                  <a:lnTo>
                    <a:pt x="112" y="46"/>
                  </a:lnTo>
                  <a:close/>
                  <a:moveTo>
                    <a:pt x="70" y="46"/>
                  </a:moveTo>
                  <a:lnTo>
                    <a:pt x="66" y="49"/>
                  </a:lnTo>
                  <a:lnTo>
                    <a:pt x="70" y="48"/>
                  </a:lnTo>
                  <a:lnTo>
                    <a:pt x="74" y="49"/>
                  </a:lnTo>
                  <a:lnTo>
                    <a:pt x="70" y="46"/>
                  </a:lnTo>
                  <a:close/>
                  <a:moveTo>
                    <a:pt x="1227" y="7"/>
                  </a:moveTo>
                  <a:lnTo>
                    <a:pt x="1233" y="9"/>
                  </a:lnTo>
                  <a:lnTo>
                    <a:pt x="1237" y="11"/>
                  </a:lnTo>
                  <a:lnTo>
                    <a:pt x="1240" y="16"/>
                  </a:lnTo>
                  <a:lnTo>
                    <a:pt x="1242" y="22"/>
                  </a:lnTo>
                  <a:lnTo>
                    <a:pt x="1242" y="24"/>
                  </a:lnTo>
                  <a:lnTo>
                    <a:pt x="1244" y="24"/>
                  </a:lnTo>
                  <a:lnTo>
                    <a:pt x="1248" y="25"/>
                  </a:lnTo>
                  <a:lnTo>
                    <a:pt x="1251" y="24"/>
                  </a:lnTo>
                  <a:lnTo>
                    <a:pt x="1255" y="24"/>
                  </a:lnTo>
                  <a:lnTo>
                    <a:pt x="1255" y="22"/>
                  </a:lnTo>
                  <a:lnTo>
                    <a:pt x="1255" y="16"/>
                  </a:lnTo>
                  <a:lnTo>
                    <a:pt x="1259" y="11"/>
                  </a:lnTo>
                  <a:lnTo>
                    <a:pt x="1264" y="9"/>
                  </a:lnTo>
                  <a:lnTo>
                    <a:pt x="1270" y="7"/>
                  </a:lnTo>
                  <a:lnTo>
                    <a:pt x="1275" y="9"/>
                  </a:lnTo>
                  <a:lnTo>
                    <a:pt x="1279" y="11"/>
                  </a:lnTo>
                  <a:lnTo>
                    <a:pt x="1283" y="16"/>
                  </a:lnTo>
                  <a:lnTo>
                    <a:pt x="1284" y="22"/>
                  </a:lnTo>
                  <a:lnTo>
                    <a:pt x="1284" y="24"/>
                  </a:lnTo>
                  <a:lnTo>
                    <a:pt x="1288" y="25"/>
                  </a:lnTo>
                  <a:lnTo>
                    <a:pt x="1294" y="27"/>
                  </a:lnTo>
                  <a:lnTo>
                    <a:pt x="1295" y="33"/>
                  </a:lnTo>
                  <a:lnTo>
                    <a:pt x="1297" y="38"/>
                  </a:lnTo>
                  <a:lnTo>
                    <a:pt x="1295" y="44"/>
                  </a:lnTo>
                  <a:lnTo>
                    <a:pt x="1292" y="48"/>
                  </a:lnTo>
                  <a:lnTo>
                    <a:pt x="1288" y="51"/>
                  </a:lnTo>
                  <a:lnTo>
                    <a:pt x="1283" y="53"/>
                  </a:lnTo>
                  <a:lnTo>
                    <a:pt x="1277" y="51"/>
                  </a:lnTo>
                  <a:lnTo>
                    <a:pt x="1271" y="49"/>
                  </a:lnTo>
                  <a:lnTo>
                    <a:pt x="1270" y="46"/>
                  </a:lnTo>
                  <a:lnTo>
                    <a:pt x="1266" y="49"/>
                  </a:lnTo>
                  <a:lnTo>
                    <a:pt x="1262" y="51"/>
                  </a:lnTo>
                  <a:lnTo>
                    <a:pt x="1257" y="53"/>
                  </a:lnTo>
                  <a:lnTo>
                    <a:pt x="1251" y="51"/>
                  </a:lnTo>
                  <a:lnTo>
                    <a:pt x="1248" y="49"/>
                  </a:lnTo>
                  <a:lnTo>
                    <a:pt x="1244" y="51"/>
                  </a:lnTo>
                  <a:lnTo>
                    <a:pt x="1238" y="53"/>
                  </a:lnTo>
                  <a:lnTo>
                    <a:pt x="1235" y="51"/>
                  </a:lnTo>
                  <a:lnTo>
                    <a:pt x="1229" y="49"/>
                  </a:lnTo>
                  <a:lnTo>
                    <a:pt x="1226" y="46"/>
                  </a:lnTo>
                  <a:lnTo>
                    <a:pt x="1224" y="49"/>
                  </a:lnTo>
                  <a:lnTo>
                    <a:pt x="1218" y="51"/>
                  </a:lnTo>
                  <a:lnTo>
                    <a:pt x="1215" y="53"/>
                  </a:lnTo>
                  <a:lnTo>
                    <a:pt x="1207" y="51"/>
                  </a:lnTo>
                  <a:lnTo>
                    <a:pt x="1204" y="48"/>
                  </a:lnTo>
                  <a:lnTo>
                    <a:pt x="1200" y="44"/>
                  </a:lnTo>
                  <a:lnTo>
                    <a:pt x="1198" y="38"/>
                  </a:lnTo>
                  <a:lnTo>
                    <a:pt x="1200" y="33"/>
                  </a:lnTo>
                  <a:lnTo>
                    <a:pt x="1202" y="27"/>
                  </a:lnTo>
                  <a:lnTo>
                    <a:pt x="1207" y="25"/>
                  </a:lnTo>
                  <a:lnTo>
                    <a:pt x="1211" y="24"/>
                  </a:lnTo>
                  <a:lnTo>
                    <a:pt x="1211" y="22"/>
                  </a:lnTo>
                  <a:lnTo>
                    <a:pt x="1213" y="16"/>
                  </a:lnTo>
                  <a:lnTo>
                    <a:pt x="1216" y="11"/>
                  </a:lnTo>
                  <a:lnTo>
                    <a:pt x="1220" y="9"/>
                  </a:lnTo>
                  <a:lnTo>
                    <a:pt x="1227" y="7"/>
                  </a:lnTo>
                  <a:close/>
                  <a:moveTo>
                    <a:pt x="70" y="7"/>
                  </a:moveTo>
                  <a:lnTo>
                    <a:pt x="76" y="9"/>
                  </a:lnTo>
                  <a:lnTo>
                    <a:pt x="81" y="11"/>
                  </a:lnTo>
                  <a:lnTo>
                    <a:pt x="85" y="16"/>
                  </a:lnTo>
                  <a:lnTo>
                    <a:pt x="85" y="22"/>
                  </a:lnTo>
                  <a:lnTo>
                    <a:pt x="85" y="24"/>
                  </a:lnTo>
                  <a:lnTo>
                    <a:pt x="89" y="24"/>
                  </a:lnTo>
                  <a:lnTo>
                    <a:pt x="92" y="25"/>
                  </a:lnTo>
                  <a:lnTo>
                    <a:pt x="94" y="24"/>
                  </a:lnTo>
                  <a:lnTo>
                    <a:pt x="98" y="24"/>
                  </a:lnTo>
                  <a:lnTo>
                    <a:pt x="98" y="22"/>
                  </a:lnTo>
                  <a:lnTo>
                    <a:pt x="100" y="16"/>
                  </a:lnTo>
                  <a:lnTo>
                    <a:pt x="103" y="11"/>
                  </a:lnTo>
                  <a:lnTo>
                    <a:pt x="107" y="9"/>
                  </a:lnTo>
                  <a:lnTo>
                    <a:pt x="112" y="7"/>
                  </a:lnTo>
                  <a:lnTo>
                    <a:pt x="118" y="9"/>
                  </a:lnTo>
                  <a:lnTo>
                    <a:pt x="123" y="11"/>
                  </a:lnTo>
                  <a:lnTo>
                    <a:pt x="127" y="16"/>
                  </a:lnTo>
                  <a:lnTo>
                    <a:pt x="127" y="22"/>
                  </a:lnTo>
                  <a:lnTo>
                    <a:pt x="127" y="24"/>
                  </a:lnTo>
                  <a:lnTo>
                    <a:pt x="131" y="24"/>
                  </a:lnTo>
                  <a:lnTo>
                    <a:pt x="134" y="25"/>
                  </a:lnTo>
                  <a:lnTo>
                    <a:pt x="138" y="24"/>
                  </a:lnTo>
                  <a:lnTo>
                    <a:pt x="142" y="24"/>
                  </a:lnTo>
                  <a:lnTo>
                    <a:pt x="140" y="22"/>
                  </a:lnTo>
                  <a:lnTo>
                    <a:pt x="142" y="16"/>
                  </a:lnTo>
                  <a:lnTo>
                    <a:pt x="145" y="11"/>
                  </a:lnTo>
                  <a:lnTo>
                    <a:pt x="149" y="9"/>
                  </a:lnTo>
                  <a:lnTo>
                    <a:pt x="156" y="7"/>
                  </a:lnTo>
                  <a:lnTo>
                    <a:pt x="162" y="9"/>
                  </a:lnTo>
                  <a:lnTo>
                    <a:pt x="166" y="11"/>
                  </a:lnTo>
                  <a:lnTo>
                    <a:pt x="169" y="16"/>
                  </a:lnTo>
                  <a:lnTo>
                    <a:pt x="171" y="22"/>
                  </a:lnTo>
                  <a:lnTo>
                    <a:pt x="171" y="24"/>
                  </a:lnTo>
                  <a:lnTo>
                    <a:pt x="173" y="24"/>
                  </a:lnTo>
                  <a:lnTo>
                    <a:pt x="177" y="25"/>
                  </a:lnTo>
                  <a:lnTo>
                    <a:pt x="180" y="24"/>
                  </a:lnTo>
                  <a:lnTo>
                    <a:pt x="184" y="24"/>
                  </a:lnTo>
                  <a:lnTo>
                    <a:pt x="184" y="22"/>
                  </a:lnTo>
                  <a:lnTo>
                    <a:pt x="184" y="16"/>
                  </a:lnTo>
                  <a:lnTo>
                    <a:pt x="188" y="11"/>
                  </a:lnTo>
                  <a:lnTo>
                    <a:pt x="193" y="9"/>
                  </a:lnTo>
                  <a:lnTo>
                    <a:pt x="199" y="7"/>
                  </a:lnTo>
                  <a:lnTo>
                    <a:pt x="204" y="9"/>
                  </a:lnTo>
                  <a:lnTo>
                    <a:pt x="210" y="11"/>
                  </a:lnTo>
                  <a:lnTo>
                    <a:pt x="212" y="16"/>
                  </a:lnTo>
                  <a:lnTo>
                    <a:pt x="213" y="22"/>
                  </a:lnTo>
                  <a:lnTo>
                    <a:pt x="213" y="24"/>
                  </a:lnTo>
                  <a:lnTo>
                    <a:pt x="217" y="24"/>
                  </a:lnTo>
                  <a:lnTo>
                    <a:pt x="219" y="25"/>
                  </a:lnTo>
                  <a:lnTo>
                    <a:pt x="223" y="24"/>
                  </a:lnTo>
                  <a:lnTo>
                    <a:pt x="226" y="24"/>
                  </a:lnTo>
                  <a:lnTo>
                    <a:pt x="226" y="22"/>
                  </a:lnTo>
                  <a:lnTo>
                    <a:pt x="228" y="16"/>
                  </a:lnTo>
                  <a:lnTo>
                    <a:pt x="230" y="11"/>
                  </a:lnTo>
                  <a:lnTo>
                    <a:pt x="235" y="9"/>
                  </a:lnTo>
                  <a:lnTo>
                    <a:pt x="241" y="7"/>
                  </a:lnTo>
                  <a:lnTo>
                    <a:pt x="246" y="9"/>
                  </a:lnTo>
                  <a:lnTo>
                    <a:pt x="252" y="11"/>
                  </a:lnTo>
                  <a:lnTo>
                    <a:pt x="256" y="16"/>
                  </a:lnTo>
                  <a:lnTo>
                    <a:pt x="256" y="22"/>
                  </a:lnTo>
                  <a:lnTo>
                    <a:pt x="256" y="24"/>
                  </a:lnTo>
                  <a:lnTo>
                    <a:pt x="259" y="24"/>
                  </a:lnTo>
                  <a:lnTo>
                    <a:pt x="263" y="25"/>
                  </a:lnTo>
                  <a:lnTo>
                    <a:pt x="267" y="24"/>
                  </a:lnTo>
                  <a:lnTo>
                    <a:pt x="270" y="24"/>
                  </a:lnTo>
                  <a:lnTo>
                    <a:pt x="270" y="22"/>
                  </a:lnTo>
                  <a:lnTo>
                    <a:pt x="272" y="16"/>
                  </a:lnTo>
                  <a:lnTo>
                    <a:pt x="274" y="11"/>
                  </a:lnTo>
                  <a:lnTo>
                    <a:pt x="280" y="9"/>
                  </a:lnTo>
                  <a:lnTo>
                    <a:pt x="285" y="7"/>
                  </a:lnTo>
                  <a:lnTo>
                    <a:pt x="291" y="9"/>
                  </a:lnTo>
                  <a:lnTo>
                    <a:pt x="296" y="11"/>
                  </a:lnTo>
                  <a:lnTo>
                    <a:pt x="300" y="16"/>
                  </a:lnTo>
                  <a:lnTo>
                    <a:pt x="300" y="22"/>
                  </a:lnTo>
                  <a:lnTo>
                    <a:pt x="300" y="24"/>
                  </a:lnTo>
                  <a:lnTo>
                    <a:pt x="303" y="24"/>
                  </a:lnTo>
                  <a:lnTo>
                    <a:pt x="307" y="25"/>
                  </a:lnTo>
                  <a:lnTo>
                    <a:pt x="309" y="24"/>
                  </a:lnTo>
                  <a:lnTo>
                    <a:pt x="313" y="24"/>
                  </a:lnTo>
                  <a:lnTo>
                    <a:pt x="313" y="22"/>
                  </a:lnTo>
                  <a:lnTo>
                    <a:pt x="314" y="16"/>
                  </a:lnTo>
                  <a:lnTo>
                    <a:pt x="318" y="11"/>
                  </a:lnTo>
                  <a:lnTo>
                    <a:pt x="322" y="9"/>
                  </a:lnTo>
                  <a:lnTo>
                    <a:pt x="327" y="7"/>
                  </a:lnTo>
                  <a:lnTo>
                    <a:pt x="335" y="9"/>
                  </a:lnTo>
                  <a:lnTo>
                    <a:pt x="338" y="11"/>
                  </a:lnTo>
                  <a:lnTo>
                    <a:pt x="342" y="16"/>
                  </a:lnTo>
                  <a:lnTo>
                    <a:pt x="344" y="22"/>
                  </a:lnTo>
                  <a:lnTo>
                    <a:pt x="342" y="24"/>
                  </a:lnTo>
                  <a:lnTo>
                    <a:pt x="346" y="24"/>
                  </a:lnTo>
                  <a:lnTo>
                    <a:pt x="349" y="25"/>
                  </a:lnTo>
                  <a:lnTo>
                    <a:pt x="353" y="24"/>
                  </a:lnTo>
                  <a:lnTo>
                    <a:pt x="357" y="24"/>
                  </a:lnTo>
                  <a:lnTo>
                    <a:pt x="357" y="22"/>
                  </a:lnTo>
                  <a:lnTo>
                    <a:pt x="357" y="16"/>
                  </a:lnTo>
                  <a:lnTo>
                    <a:pt x="360" y="11"/>
                  </a:lnTo>
                  <a:lnTo>
                    <a:pt x="366" y="9"/>
                  </a:lnTo>
                  <a:lnTo>
                    <a:pt x="371" y="7"/>
                  </a:lnTo>
                  <a:lnTo>
                    <a:pt x="377" y="9"/>
                  </a:lnTo>
                  <a:lnTo>
                    <a:pt x="381" y="11"/>
                  </a:lnTo>
                  <a:lnTo>
                    <a:pt x="384" y="16"/>
                  </a:lnTo>
                  <a:lnTo>
                    <a:pt x="386" y="22"/>
                  </a:lnTo>
                  <a:lnTo>
                    <a:pt x="386" y="24"/>
                  </a:lnTo>
                  <a:lnTo>
                    <a:pt x="390" y="24"/>
                  </a:lnTo>
                  <a:lnTo>
                    <a:pt x="392" y="25"/>
                  </a:lnTo>
                  <a:lnTo>
                    <a:pt x="395" y="24"/>
                  </a:lnTo>
                  <a:lnTo>
                    <a:pt x="399" y="24"/>
                  </a:lnTo>
                  <a:lnTo>
                    <a:pt x="399" y="22"/>
                  </a:lnTo>
                  <a:lnTo>
                    <a:pt x="401" y="16"/>
                  </a:lnTo>
                  <a:lnTo>
                    <a:pt x="404" y="11"/>
                  </a:lnTo>
                  <a:lnTo>
                    <a:pt x="408" y="9"/>
                  </a:lnTo>
                  <a:lnTo>
                    <a:pt x="414" y="7"/>
                  </a:lnTo>
                  <a:lnTo>
                    <a:pt x="419" y="9"/>
                  </a:lnTo>
                  <a:lnTo>
                    <a:pt x="425" y="11"/>
                  </a:lnTo>
                  <a:lnTo>
                    <a:pt x="428" y="16"/>
                  </a:lnTo>
                  <a:lnTo>
                    <a:pt x="428" y="22"/>
                  </a:lnTo>
                  <a:lnTo>
                    <a:pt x="428" y="24"/>
                  </a:lnTo>
                  <a:lnTo>
                    <a:pt x="432" y="24"/>
                  </a:lnTo>
                  <a:lnTo>
                    <a:pt x="436" y="25"/>
                  </a:lnTo>
                  <a:lnTo>
                    <a:pt x="439" y="24"/>
                  </a:lnTo>
                  <a:lnTo>
                    <a:pt x="441" y="24"/>
                  </a:lnTo>
                  <a:lnTo>
                    <a:pt x="441" y="22"/>
                  </a:lnTo>
                  <a:lnTo>
                    <a:pt x="443" y="16"/>
                  </a:lnTo>
                  <a:lnTo>
                    <a:pt x="447" y="11"/>
                  </a:lnTo>
                  <a:lnTo>
                    <a:pt x="450" y="9"/>
                  </a:lnTo>
                  <a:lnTo>
                    <a:pt x="456" y="7"/>
                  </a:lnTo>
                  <a:lnTo>
                    <a:pt x="463" y="9"/>
                  </a:lnTo>
                  <a:lnTo>
                    <a:pt x="467" y="11"/>
                  </a:lnTo>
                  <a:lnTo>
                    <a:pt x="471" y="16"/>
                  </a:lnTo>
                  <a:lnTo>
                    <a:pt x="472" y="22"/>
                  </a:lnTo>
                  <a:lnTo>
                    <a:pt x="472" y="24"/>
                  </a:lnTo>
                  <a:lnTo>
                    <a:pt x="474" y="24"/>
                  </a:lnTo>
                  <a:lnTo>
                    <a:pt x="478" y="25"/>
                  </a:lnTo>
                  <a:lnTo>
                    <a:pt x="482" y="24"/>
                  </a:lnTo>
                  <a:lnTo>
                    <a:pt x="485" y="24"/>
                  </a:lnTo>
                  <a:lnTo>
                    <a:pt x="485" y="22"/>
                  </a:lnTo>
                  <a:lnTo>
                    <a:pt x="485" y="16"/>
                  </a:lnTo>
                  <a:lnTo>
                    <a:pt x="489" y="11"/>
                  </a:lnTo>
                  <a:lnTo>
                    <a:pt x="494" y="9"/>
                  </a:lnTo>
                  <a:lnTo>
                    <a:pt x="500" y="7"/>
                  </a:lnTo>
                  <a:lnTo>
                    <a:pt x="505" y="9"/>
                  </a:lnTo>
                  <a:lnTo>
                    <a:pt x="511" y="11"/>
                  </a:lnTo>
                  <a:lnTo>
                    <a:pt x="513" y="16"/>
                  </a:lnTo>
                  <a:lnTo>
                    <a:pt x="515" y="22"/>
                  </a:lnTo>
                  <a:lnTo>
                    <a:pt x="515" y="24"/>
                  </a:lnTo>
                  <a:lnTo>
                    <a:pt x="518" y="24"/>
                  </a:lnTo>
                  <a:lnTo>
                    <a:pt x="520" y="25"/>
                  </a:lnTo>
                  <a:lnTo>
                    <a:pt x="524" y="24"/>
                  </a:lnTo>
                  <a:lnTo>
                    <a:pt x="528" y="24"/>
                  </a:lnTo>
                  <a:lnTo>
                    <a:pt x="528" y="22"/>
                  </a:lnTo>
                  <a:lnTo>
                    <a:pt x="528" y="16"/>
                  </a:lnTo>
                  <a:lnTo>
                    <a:pt x="531" y="11"/>
                  </a:lnTo>
                  <a:lnTo>
                    <a:pt x="537" y="9"/>
                  </a:lnTo>
                  <a:lnTo>
                    <a:pt x="542" y="7"/>
                  </a:lnTo>
                  <a:lnTo>
                    <a:pt x="548" y="9"/>
                  </a:lnTo>
                  <a:lnTo>
                    <a:pt x="553" y="11"/>
                  </a:lnTo>
                  <a:lnTo>
                    <a:pt x="555" y="16"/>
                  </a:lnTo>
                  <a:lnTo>
                    <a:pt x="557" y="22"/>
                  </a:lnTo>
                  <a:lnTo>
                    <a:pt x="557" y="24"/>
                  </a:lnTo>
                  <a:lnTo>
                    <a:pt x="561" y="24"/>
                  </a:lnTo>
                  <a:lnTo>
                    <a:pt x="564" y="25"/>
                  </a:lnTo>
                  <a:lnTo>
                    <a:pt x="566" y="24"/>
                  </a:lnTo>
                  <a:lnTo>
                    <a:pt x="570" y="24"/>
                  </a:lnTo>
                  <a:lnTo>
                    <a:pt x="570" y="22"/>
                  </a:lnTo>
                  <a:lnTo>
                    <a:pt x="572" y="16"/>
                  </a:lnTo>
                  <a:lnTo>
                    <a:pt x="575" y="11"/>
                  </a:lnTo>
                  <a:lnTo>
                    <a:pt x="579" y="9"/>
                  </a:lnTo>
                  <a:lnTo>
                    <a:pt x="584" y="7"/>
                  </a:lnTo>
                  <a:lnTo>
                    <a:pt x="590" y="9"/>
                  </a:lnTo>
                  <a:lnTo>
                    <a:pt x="596" y="11"/>
                  </a:lnTo>
                  <a:lnTo>
                    <a:pt x="599" y="16"/>
                  </a:lnTo>
                  <a:lnTo>
                    <a:pt x="599" y="22"/>
                  </a:lnTo>
                  <a:lnTo>
                    <a:pt x="599" y="24"/>
                  </a:lnTo>
                  <a:lnTo>
                    <a:pt x="603" y="24"/>
                  </a:lnTo>
                  <a:lnTo>
                    <a:pt x="607" y="25"/>
                  </a:lnTo>
                  <a:lnTo>
                    <a:pt x="610" y="24"/>
                  </a:lnTo>
                  <a:lnTo>
                    <a:pt x="614" y="24"/>
                  </a:lnTo>
                  <a:lnTo>
                    <a:pt x="614" y="22"/>
                  </a:lnTo>
                  <a:lnTo>
                    <a:pt x="614" y="16"/>
                  </a:lnTo>
                  <a:lnTo>
                    <a:pt x="618" y="11"/>
                  </a:lnTo>
                  <a:lnTo>
                    <a:pt x="623" y="9"/>
                  </a:lnTo>
                  <a:lnTo>
                    <a:pt x="629" y="7"/>
                  </a:lnTo>
                  <a:lnTo>
                    <a:pt x="634" y="9"/>
                  </a:lnTo>
                  <a:lnTo>
                    <a:pt x="640" y="11"/>
                  </a:lnTo>
                  <a:lnTo>
                    <a:pt x="641" y="16"/>
                  </a:lnTo>
                  <a:lnTo>
                    <a:pt x="643" y="22"/>
                  </a:lnTo>
                  <a:lnTo>
                    <a:pt x="643" y="24"/>
                  </a:lnTo>
                  <a:lnTo>
                    <a:pt x="647" y="24"/>
                  </a:lnTo>
                  <a:lnTo>
                    <a:pt x="649" y="25"/>
                  </a:lnTo>
                  <a:lnTo>
                    <a:pt x="652" y="24"/>
                  </a:lnTo>
                  <a:lnTo>
                    <a:pt x="656" y="24"/>
                  </a:lnTo>
                  <a:lnTo>
                    <a:pt x="656" y="22"/>
                  </a:lnTo>
                  <a:lnTo>
                    <a:pt x="658" y="16"/>
                  </a:lnTo>
                  <a:lnTo>
                    <a:pt x="660" y="11"/>
                  </a:lnTo>
                  <a:lnTo>
                    <a:pt x="665" y="9"/>
                  </a:lnTo>
                  <a:lnTo>
                    <a:pt x="671" y="7"/>
                  </a:lnTo>
                  <a:lnTo>
                    <a:pt x="676" y="9"/>
                  </a:lnTo>
                  <a:lnTo>
                    <a:pt x="682" y="11"/>
                  </a:lnTo>
                  <a:lnTo>
                    <a:pt x="686" y="16"/>
                  </a:lnTo>
                  <a:lnTo>
                    <a:pt x="686" y="22"/>
                  </a:lnTo>
                  <a:lnTo>
                    <a:pt x="686" y="24"/>
                  </a:lnTo>
                  <a:lnTo>
                    <a:pt x="691" y="25"/>
                  </a:lnTo>
                  <a:lnTo>
                    <a:pt x="697" y="24"/>
                  </a:lnTo>
                  <a:lnTo>
                    <a:pt x="697" y="22"/>
                  </a:lnTo>
                  <a:lnTo>
                    <a:pt x="698" y="16"/>
                  </a:lnTo>
                  <a:lnTo>
                    <a:pt x="700" y="11"/>
                  </a:lnTo>
                  <a:lnTo>
                    <a:pt x="706" y="9"/>
                  </a:lnTo>
                  <a:lnTo>
                    <a:pt x="711" y="7"/>
                  </a:lnTo>
                  <a:lnTo>
                    <a:pt x="717" y="9"/>
                  </a:lnTo>
                  <a:lnTo>
                    <a:pt x="722" y="11"/>
                  </a:lnTo>
                  <a:lnTo>
                    <a:pt x="726" y="16"/>
                  </a:lnTo>
                  <a:lnTo>
                    <a:pt x="726" y="22"/>
                  </a:lnTo>
                  <a:lnTo>
                    <a:pt x="726" y="24"/>
                  </a:lnTo>
                  <a:lnTo>
                    <a:pt x="730" y="24"/>
                  </a:lnTo>
                  <a:lnTo>
                    <a:pt x="733" y="25"/>
                  </a:lnTo>
                  <a:lnTo>
                    <a:pt x="737" y="24"/>
                  </a:lnTo>
                  <a:lnTo>
                    <a:pt x="741" y="24"/>
                  </a:lnTo>
                  <a:lnTo>
                    <a:pt x="741" y="22"/>
                  </a:lnTo>
                  <a:lnTo>
                    <a:pt x="741" y="16"/>
                  </a:lnTo>
                  <a:lnTo>
                    <a:pt x="744" y="11"/>
                  </a:lnTo>
                  <a:lnTo>
                    <a:pt x="750" y="9"/>
                  </a:lnTo>
                  <a:lnTo>
                    <a:pt x="755" y="7"/>
                  </a:lnTo>
                  <a:lnTo>
                    <a:pt x="761" y="9"/>
                  </a:lnTo>
                  <a:lnTo>
                    <a:pt x="764" y="11"/>
                  </a:lnTo>
                  <a:lnTo>
                    <a:pt x="768" y="16"/>
                  </a:lnTo>
                  <a:lnTo>
                    <a:pt x="770" y="22"/>
                  </a:lnTo>
                  <a:lnTo>
                    <a:pt x="770" y="24"/>
                  </a:lnTo>
                  <a:lnTo>
                    <a:pt x="774" y="24"/>
                  </a:lnTo>
                  <a:lnTo>
                    <a:pt x="776" y="25"/>
                  </a:lnTo>
                  <a:lnTo>
                    <a:pt x="779" y="24"/>
                  </a:lnTo>
                  <a:lnTo>
                    <a:pt x="783" y="24"/>
                  </a:lnTo>
                  <a:lnTo>
                    <a:pt x="783" y="22"/>
                  </a:lnTo>
                  <a:lnTo>
                    <a:pt x="783" y="16"/>
                  </a:lnTo>
                  <a:lnTo>
                    <a:pt x="787" y="11"/>
                  </a:lnTo>
                  <a:lnTo>
                    <a:pt x="792" y="9"/>
                  </a:lnTo>
                  <a:lnTo>
                    <a:pt x="798" y="7"/>
                  </a:lnTo>
                  <a:lnTo>
                    <a:pt x="803" y="9"/>
                  </a:lnTo>
                  <a:lnTo>
                    <a:pt x="809" y="11"/>
                  </a:lnTo>
                  <a:lnTo>
                    <a:pt x="810" y="16"/>
                  </a:lnTo>
                  <a:lnTo>
                    <a:pt x="812" y="22"/>
                  </a:lnTo>
                  <a:lnTo>
                    <a:pt x="812" y="24"/>
                  </a:lnTo>
                  <a:lnTo>
                    <a:pt x="816" y="24"/>
                  </a:lnTo>
                  <a:lnTo>
                    <a:pt x="818" y="25"/>
                  </a:lnTo>
                  <a:lnTo>
                    <a:pt x="821" y="24"/>
                  </a:lnTo>
                  <a:lnTo>
                    <a:pt x="825" y="24"/>
                  </a:lnTo>
                  <a:lnTo>
                    <a:pt x="825" y="22"/>
                  </a:lnTo>
                  <a:lnTo>
                    <a:pt x="827" y="16"/>
                  </a:lnTo>
                  <a:lnTo>
                    <a:pt x="829" y="11"/>
                  </a:lnTo>
                  <a:lnTo>
                    <a:pt x="834" y="9"/>
                  </a:lnTo>
                  <a:lnTo>
                    <a:pt x="840" y="7"/>
                  </a:lnTo>
                  <a:lnTo>
                    <a:pt x="845" y="9"/>
                  </a:lnTo>
                  <a:lnTo>
                    <a:pt x="851" y="11"/>
                  </a:lnTo>
                  <a:lnTo>
                    <a:pt x="855" y="16"/>
                  </a:lnTo>
                  <a:lnTo>
                    <a:pt x="855" y="22"/>
                  </a:lnTo>
                  <a:lnTo>
                    <a:pt x="855" y="24"/>
                  </a:lnTo>
                  <a:lnTo>
                    <a:pt x="858" y="24"/>
                  </a:lnTo>
                  <a:lnTo>
                    <a:pt x="862" y="25"/>
                  </a:lnTo>
                  <a:lnTo>
                    <a:pt x="864" y="24"/>
                  </a:lnTo>
                  <a:lnTo>
                    <a:pt x="867" y="24"/>
                  </a:lnTo>
                  <a:lnTo>
                    <a:pt x="867" y="22"/>
                  </a:lnTo>
                  <a:lnTo>
                    <a:pt x="869" y="16"/>
                  </a:lnTo>
                  <a:lnTo>
                    <a:pt x="873" y="11"/>
                  </a:lnTo>
                  <a:lnTo>
                    <a:pt x="877" y="9"/>
                  </a:lnTo>
                  <a:lnTo>
                    <a:pt x="882" y="7"/>
                  </a:lnTo>
                  <a:lnTo>
                    <a:pt x="889" y="9"/>
                  </a:lnTo>
                  <a:lnTo>
                    <a:pt x="893" y="11"/>
                  </a:lnTo>
                  <a:lnTo>
                    <a:pt x="897" y="16"/>
                  </a:lnTo>
                  <a:lnTo>
                    <a:pt x="899" y="22"/>
                  </a:lnTo>
                  <a:lnTo>
                    <a:pt x="897" y="24"/>
                  </a:lnTo>
                  <a:lnTo>
                    <a:pt x="900" y="24"/>
                  </a:lnTo>
                  <a:lnTo>
                    <a:pt x="904" y="25"/>
                  </a:lnTo>
                  <a:lnTo>
                    <a:pt x="908" y="24"/>
                  </a:lnTo>
                  <a:lnTo>
                    <a:pt x="911" y="24"/>
                  </a:lnTo>
                  <a:lnTo>
                    <a:pt x="911" y="22"/>
                  </a:lnTo>
                  <a:lnTo>
                    <a:pt x="911" y="16"/>
                  </a:lnTo>
                  <a:lnTo>
                    <a:pt x="915" y="11"/>
                  </a:lnTo>
                  <a:lnTo>
                    <a:pt x="921" y="9"/>
                  </a:lnTo>
                  <a:lnTo>
                    <a:pt x="926" y="7"/>
                  </a:lnTo>
                  <a:lnTo>
                    <a:pt x="932" y="9"/>
                  </a:lnTo>
                  <a:lnTo>
                    <a:pt x="935" y="11"/>
                  </a:lnTo>
                  <a:lnTo>
                    <a:pt x="939" y="16"/>
                  </a:lnTo>
                  <a:lnTo>
                    <a:pt x="941" y="22"/>
                  </a:lnTo>
                  <a:lnTo>
                    <a:pt x="941" y="24"/>
                  </a:lnTo>
                  <a:lnTo>
                    <a:pt x="945" y="24"/>
                  </a:lnTo>
                  <a:lnTo>
                    <a:pt x="946" y="25"/>
                  </a:lnTo>
                  <a:lnTo>
                    <a:pt x="950" y="24"/>
                  </a:lnTo>
                  <a:lnTo>
                    <a:pt x="954" y="24"/>
                  </a:lnTo>
                  <a:lnTo>
                    <a:pt x="954" y="22"/>
                  </a:lnTo>
                  <a:lnTo>
                    <a:pt x="956" y="16"/>
                  </a:lnTo>
                  <a:lnTo>
                    <a:pt x="959" y="11"/>
                  </a:lnTo>
                  <a:lnTo>
                    <a:pt x="963" y="9"/>
                  </a:lnTo>
                  <a:lnTo>
                    <a:pt x="968" y="7"/>
                  </a:lnTo>
                  <a:lnTo>
                    <a:pt x="974" y="9"/>
                  </a:lnTo>
                  <a:lnTo>
                    <a:pt x="979" y="11"/>
                  </a:lnTo>
                  <a:lnTo>
                    <a:pt x="983" y="16"/>
                  </a:lnTo>
                  <a:lnTo>
                    <a:pt x="983" y="22"/>
                  </a:lnTo>
                  <a:lnTo>
                    <a:pt x="983" y="24"/>
                  </a:lnTo>
                  <a:lnTo>
                    <a:pt x="987" y="24"/>
                  </a:lnTo>
                  <a:lnTo>
                    <a:pt x="990" y="25"/>
                  </a:lnTo>
                  <a:lnTo>
                    <a:pt x="992" y="24"/>
                  </a:lnTo>
                  <a:lnTo>
                    <a:pt x="996" y="24"/>
                  </a:lnTo>
                  <a:lnTo>
                    <a:pt x="996" y="22"/>
                  </a:lnTo>
                  <a:lnTo>
                    <a:pt x="998" y="16"/>
                  </a:lnTo>
                  <a:lnTo>
                    <a:pt x="1001" y="11"/>
                  </a:lnTo>
                  <a:lnTo>
                    <a:pt x="1005" y="9"/>
                  </a:lnTo>
                  <a:lnTo>
                    <a:pt x="1011" y="7"/>
                  </a:lnTo>
                  <a:lnTo>
                    <a:pt x="1018" y="9"/>
                  </a:lnTo>
                  <a:lnTo>
                    <a:pt x="1022" y="11"/>
                  </a:lnTo>
                  <a:lnTo>
                    <a:pt x="1025" y="16"/>
                  </a:lnTo>
                  <a:lnTo>
                    <a:pt x="1027" y="22"/>
                  </a:lnTo>
                  <a:lnTo>
                    <a:pt x="1027" y="24"/>
                  </a:lnTo>
                  <a:lnTo>
                    <a:pt x="1029" y="24"/>
                  </a:lnTo>
                  <a:lnTo>
                    <a:pt x="1033" y="25"/>
                  </a:lnTo>
                  <a:lnTo>
                    <a:pt x="1035" y="24"/>
                  </a:lnTo>
                  <a:lnTo>
                    <a:pt x="1038" y="24"/>
                  </a:lnTo>
                  <a:lnTo>
                    <a:pt x="1038" y="22"/>
                  </a:lnTo>
                  <a:lnTo>
                    <a:pt x="1040" y="16"/>
                  </a:lnTo>
                  <a:lnTo>
                    <a:pt x="1044" y="11"/>
                  </a:lnTo>
                  <a:lnTo>
                    <a:pt x="1047" y="9"/>
                  </a:lnTo>
                  <a:lnTo>
                    <a:pt x="1053" y="7"/>
                  </a:lnTo>
                  <a:lnTo>
                    <a:pt x="1060" y="9"/>
                  </a:lnTo>
                  <a:lnTo>
                    <a:pt x="1064" y="11"/>
                  </a:lnTo>
                  <a:lnTo>
                    <a:pt x="1068" y="16"/>
                  </a:lnTo>
                  <a:lnTo>
                    <a:pt x="1068" y="22"/>
                  </a:lnTo>
                  <a:lnTo>
                    <a:pt x="1068" y="24"/>
                  </a:lnTo>
                  <a:lnTo>
                    <a:pt x="1073" y="25"/>
                  </a:lnTo>
                  <a:lnTo>
                    <a:pt x="1077" y="27"/>
                  </a:lnTo>
                  <a:lnTo>
                    <a:pt x="1080" y="33"/>
                  </a:lnTo>
                  <a:lnTo>
                    <a:pt x="1080" y="38"/>
                  </a:lnTo>
                  <a:lnTo>
                    <a:pt x="1080" y="44"/>
                  </a:lnTo>
                  <a:lnTo>
                    <a:pt x="1077" y="48"/>
                  </a:lnTo>
                  <a:lnTo>
                    <a:pt x="1071" y="51"/>
                  </a:lnTo>
                  <a:lnTo>
                    <a:pt x="1066" y="53"/>
                  </a:lnTo>
                  <a:lnTo>
                    <a:pt x="1064" y="53"/>
                  </a:lnTo>
                  <a:lnTo>
                    <a:pt x="1066" y="55"/>
                  </a:lnTo>
                  <a:lnTo>
                    <a:pt x="1068" y="59"/>
                  </a:lnTo>
                  <a:lnTo>
                    <a:pt x="1068" y="64"/>
                  </a:lnTo>
                  <a:lnTo>
                    <a:pt x="1068" y="64"/>
                  </a:lnTo>
                  <a:lnTo>
                    <a:pt x="1071" y="66"/>
                  </a:lnTo>
                  <a:lnTo>
                    <a:pt x="1075" y="68"/>
                  </a:lnTo>
                  <a:lnTo>
                    <a:pt x="1079" y="66"/>
                  </a:lnTo>
                  <a:lnTo>
                    <a:pt x="1082" y="64"/>
                  </a:lnTo>
                  <a:lnTo>
                    <a:pt x="1082" y="64"/>
                  </a:lnTo>
                  <a:lnTo>
                    <a:pt x="1082" y="57"/>
                  </a:lnTo>
                  <a:lnTo>
                    <a:pt x="1086" y="53"/>
                  </a:lnTo>
                  <a:lnTo>
                    <a:pt x="1091" y="49"/>
                  </a:lnTo>
                  <a:lnTo>
                    <a:pt x="1097" y="48"/>
                  </a:lnTo>
                  <a:lnTo>
                    <a:pt x="1102" y="49"/>
                  </a:lnTo>
                  <a:lnTo>
                    <a:pt x="1108" y="53"/>
                  </a:lnTo>
                  <a:lnTo>
                    <a:pt x="1110" y="57"/>
                  </a:lnTo>
                  <a:lnTo>
                    <a:pt x="1112" y="64"/>
                  </a:lnTo>
                  <a:lnTo>
                    <a:pt x="1112" y="64"/>
                  </a:lnTo>
                  <a:lnTo>
                    <a:pt x="1117" y="66"/>
                  </a:lnTo>
                  <a:lnTo>
                    <a:pt x="1121" y="70"/>
                  </a:lnTo>
                  <a:lnTo>
                    <a:pt x="1123" y="73"/>
                  </a:lnTo>
                  <a:lnTo>
                    <a:pt x="1125" y="79"/>
                  </a:lnTo>
                  <a:lnTo>
                    <a:pt x="1123" y="84"/>
                  </a:lnTo>
                  <a:lnTo>
                    <a:pt x="1119" y="90"/>
                  </a:lnTo>
                  <a:lnTo>
                    <a:pt x="1115" y="93"/>
                  </a:lnTo>
                  <a:lnTo>
                    <a:pt x="1110" y="93"/>
                  </a:lnTo>
                  <a:lnTo>
                    <a:pt x="1104" y="93"/>
                  </a:lnTo>
                  <a:lnTo>
                    <a:pt x="1101" y="90"/>
                  </a:lnTo>
                  <a:lnTo>
                    <a:pt x="1097" y="86"/>
                  </a:lnTo>
                  <a:lnTo>
                    <a:pt x="1093" y="90"/>
                  </a:lnTo>
                  <a:lnTo>
                    <a:pt x="1090" y="93"/>
                  </a:lnTo>
                  <a:lnTo>
                    <a:pt x="1084" y="93"/>
                  </a:lnTo>
                  <a:lnTo>
                    <a:pt x="1079" y="93"/>
                  </a:lnTo>
                  <a:lnTo>
                    <a:pt x="1075" y="90"/>
                  </a:lnTo>
                  <a:lnTo>
                    <a:pt x="1071" y="93"/>
                  </a:lnTo>
                  <a:lnTo>
                    <a:pt x="1066" y="93"/>
                  </a:lnTo>
                  <a:lnTo>
                    <a:pt x="1060" y="93"/>
                  </a:lnTo>
                  <a:lnTo>
                    <a:pt x="1057" y="90"/>
                  </a:lnTo>
                  <a:lnTo>
                    <a:pt x="1053" y="86"/>
                  </a:lnTo>
                  <a:lnTo>
                    <a:pt x="1049" y="90"/>
                  </a:lnTo>
                  <a:lnTo>
                    <a:pt x="1046" y="93"/>
                  </a:lnTo>
                  <a:lnTo>
                    <a:pt x="1040" y="93"/>
                  </a:lnTo>
                  <a:lnTo>
                    <a:pt x="1036" y="93"/>
                  </a:lnTo>
                  <a:lnTo>
                    <a:pt x="1033" y="92"/>
                  </a:lnTo>
                  <a:lnTo>
                    <a:pt x="1029" y="93"/>
                  </a:lnTo>
                  <a:lnTo>
                    <a:pt x="1024" y="93"/>
                  </a:lnTo>
                  <a:lnTo>
                    <a:pt x="1018" y="93"/>
                  </a:lnTo>
                  <a:lnTo>
                    <a:pt x="1014" y="90"/>
                  </a:lnTo>
                  <a:lnTo>
                    <a:pt x="1011" y="86"/>
                  </a:lnTo>
                  <a:lnTo>
                    <a:pt x="1009" y="90"/>
                  </a:lnTo>
                  <a:lnTo>
                    <a:pt x="1003" y="93"/>
                  </a:lnTo>
                  <a:lnTo>
                    <a:pt x="1000" y="93"/>
                  </a:lnTo>
                  <a:lnTo>
                    <a:pt x="994" y="93"/>
                  </a:lnTo>
                  <a:lnTo>
                    <a:pt x="990" y="92"/>
                  </a:lnTo>
                  <a:lnTo>
                    <a:pt x="987" y="93"/>
                  </a:lnTo>
                  <a:lnTo>
                    <a:pt x="981" y="93"/>
                  </a:lnTo>
                  <a:lnTo>
                    <a:pt x="976" y="93"/>
                  </a:lnTo>
                  <a:lnTo>
                    <a:pt x="972" y="90"/>
                  </a:lnTo>
                  <a:lnTo>
                    <a:pt x="968" y="86"/>
                  </a:lnTo>
                  <a:lnTo>
                    <a:pt x="965" y="90"/>
                  </a:lnTo>
                  <a:lnTo>
                    <a:pt x="961" y="93"/>
                  </a:lnTo>
                  <a:lnTo>
                    <a:pt x="956" y="93"/>
                  </a:lnTo>
                  <a:lnTo>
                    <a:pt x="952" y="93"/>
                  </a:lnTo>
                  <a:lnTo>
                    <a:pt x="946" y="90"/>
                  </a:lnTo>
                  <a:lnTo>
                    <a:pt x="943" y="93"/>
                  </a:lnTo>
                  <a:lnTo>
                    <a:pt x="939" y="93"/>
                  </a:lnTo>
                  <a:lnTo>
                    <a:pt x="933" y="93"/>
                  </a:lnTo>
                  <a:lnTo>
                    <a:pt x="928" y="90"/>
                  </a:lnTo>
                  <a:lnTo>
                    <a:pt x="926" y="86"/>
                  </a:lnTo>
                  <a:lnTo>
                    <a:pt x="922" y="90"/>
                  </a:lnTo>
                  <a:lnTo>
                    <a:pt x="919" y="93"/>
                  </a:lnTo>
                  <a:lnTo>
                    <a:pt x="913" y="93"/>
                  </a:lnTo>
                  <a:lnTo>
                    <a:pt x="908" y="93"/>
                  </a:lnTo>
                  <a:lnTo>
                    <a:pt x="904" y="90"/>
                  </a:lnTo>
                  <a:lnTo>
                    <a:pt x="900" y="93"/>
                  </a:lnTo>
                  <a:lnTo>
                    <a:pt x="895" y="93"/>
                  </a:lnTo>
                  <a:lnTo>
                    <a:pt x="889" y="93"/>
                  </a:lnTo>
                  <a:lnTo>
                    <a:pt x="886" y="90"/>
                  </a:lnTo>
                  <a:lnTo>
                    <a:pt x="882" y="86"/>
                  </a:lnTo>
                  <a:lnTo>
                    <a:pt x="880" y="90"/>
                  </a:lnTo>
                  <a:lnTo>
                    <a:pt x="875" y="93"/>
                  </a:lnTo>
                  <a:lnTo>
                    <a:pt x="869" y="93"/>
                  </a:lnTo>
                  <a:lnTo>
                    <a:pt x="866" y="93"/>
                  </a:lnTo>
                  <a:lnTo>
                    <a:pt x="862" y="92"/>
                  </a:lnTo>
                  <a:lnTo>
                    <a:pt x="858" y="93"/>
                  </a:lnTo>
                  <a:lnTo>
                    <a:pt x="853" y="93"/>
                  </a:lnTo>
                  <a:lnTo>
                    <a:pt x="847" y="93"/>
                  </a:lnTo>
                  <a:lnTo>
                    <a:pt x="843" y="90"/>
                  </a:lnTo>
                  <a:lnTo>
                    <a:pt x="840" y="86"/>
                  </a:lnTo>
                  <a:lnTo>
                    <a:pt x="836" y="90"/>
                  </a:lnTo>
                  <a:lnTo>
                    <a:pt x="832" y="93"/>
                  </a:lnTo>
                  <a:lnTo>
                    <a:pt x="827" y="93"/>
                  </a:lnTo>
                  <a:lnTo>
                    <a:pt x="823" y="93"/>
                  </a:lnTo>
                  <a:lnTo>
                    <a:pt x="818" y="92"/>
                  </a:lnTo>
                  <a:lnTo>
                    <a:pt x="814" y="93"/>
                  </a:lnTo>
                  <a:lnTo>
                    <a:pt x="810" y="93"/>
                  </a:lnTo>
                  <a:lnTo>
                    <a:pt x="805" y="93"/>
                  </a:lnTo>
                  <a:lnTo>
                    <a:pt x="801" y="90"/>
                  </a:lnTo>
                  <a:lnTo>
                    <a:pt x="798" y="86"/>
                  </a:lnTo>
                  <a:lnTo>
                    <a:pt x="794" y="90"/>
                  </a:lnTo>
                  <a:lnTo>
                    <a:pt x="790" y="93"/>
                  </a:lnTo>
                  <a:lnTo>
                    <a:pt x="785" y="93"/>
                  </a:lnTo>
                  <a:lnTo>
                    <a:pt x="779" y="93"/>
                  </a:lnTo>
                  <a:lnTo>
                    <a:pt x="776" y="92"/>
                  </a:lnTo>
                  <a:lnTo>
                    <a:pt x="772" y="93"/>
                  </a:lnTo>
                  <a:lnTo>
                    <a:pt x="766" y="93"/>
                  </a:lnTo>
                  <a:lnTo>
                    <a:pt x="763" y="93"/>
                  </a:lnTo>
                  <a:lnTo>
                    <a:pt x="757" y="90"/>
                  </a:lnTo>
                  <a:lnTo>
                    <a:pt x="755" y="86"/>
                  </a:lnTo>
                  <a:lnTo>
                    <a:pt x="752" y="90"/>
                  </a:lnTo>
                  <a:lnTo>
                    <a:pt x="748" y="93"/>
                  </a:lnTo>
                  <a:lnTo>
                    <a:pt x="742" y="93"/>
                  </a:lnTo>
                  <a:lnTo>
                    <a:pt x="737" y="93"/>
                  </a:lnTo>
                  <a:lnTo>
                    <a:pt x="733" y="90"/>
                  </a:lnTo>
                  <a:lnTo>
                    <a:pt x="730" y="93"/>
                  </a:lnTo>
                  <a:lnTo>
                    <a:pt x="724" y="93"/>
                  </a:lnTo>
                  <a:lnTo>
                    <a:pt x="719" y="93"/>
                  </a:lnTo>
                  <a:lnTo>
                    <a:pt x="715" y="90"/>
                  </a:lnTo>
                  <a:lnTo>
                    <a:pt x="711" y="86"/>
                  </a:lnTo>
                  <a:lnTo>
                    <a:pt x="708" y="90"/>
                  </a:lnTo>
                  <a:lnTo>
                    <a:pt x="704" y="93"/>
                  </a:lnTo>
                  <a:lnTo>
                    <a:pt x="698" y="93"/>
                  </a:lnTo>
                  <a:lnTo>
                    <a:pt x="695" y="93"/>
                  </a:lnTo>
                  <a:lnTo>
                    <a:pt x="691" y="92"/>
                  </a:lnTo>
                  <a:lnTo>
                    <a:pt x="687" y="93"/>
                  </a:lnTo>
                  <a:lnTo>
                    <a:pt x="684" y="93"/>
                  </a:lnTo>
                  <a:lnTo>
                    <a:pt x="678" y="93"/>
                  </a:lnTo>
                  <a:lnTo>
                    <a:pt x="674" y="90"/>
                  </a:lnTo>
                  <a:lnTo>
                    <a:pt x="671" y="86"/>
                  </a:lnTo>
                  <a:lnTo>
                    <a:pt x="667" y="90"/>
                  </a:lnTo>
                  <a:lnTo>
                    <a:pt x="663" y="93"/>
                  </a:lnTo>
                  <a:lnTo>
                    <a:pt x="658" y="93"/>
                  </a:lnTo>
                  <a:lnTo>
                    <a:pt x="654" y="93"/>
                  </a:lnTo>
                  <a:lnTo>
                    <a:pt x="649" y="92"/>
                  </a:lnTo>
                  <a:lnTo>
                    <a:pt x="645" y="93"/>
                  </a:lnTo>
                  <a:lnTo>
                    <a:pt x="641" y="93"/>
                  </a:lnTo>
                  <a:lnTo>
                    <a:pt x="636" y="93"/>
                  </a:lnTo>
                  <a:lnTo>
                    <a:pt x="632" y="90"/>
                  </a:lnTo>
                  <a:lnTo>
                    <a:pt x="629" y="86"/>
                  </a:lnTo>
                  <a:lnTo>
                    <a:pt x="625" y="90"/>
                  </a:lnTo>
                  <a:lnTo>
                    <a:pt x="621" y="93"/>
                  </a:lnTo>
                  <a:lnTo>
                    <a:pt x="616" y="93"/>
                  </a:lnTo>
                  <a:lnTo>
                    <a:pt x="610" y="93"/>
                  </a:lnTo>
                  <a:lnTo>
                    <a:pt x="607" y="90"/>
                  </a:lnTo>
                  <a:lnTo>
                    <a:pt x="603" y="93"/>
                  </a:lnTo>
                  <a:lnTo>
                    <a:pt x="597" y="93"/>
                  </a:lnTo>
                  <a:lnTo>
                    <a:pt x="592" y="93"/>
                  </a:lnTo>
                  <a:lnTo>
                    <a:pt x="588" y="90"/>
                  </a:lnTo>
                  <a:lnTo>
                    <a:pt x="584" y="86"/>
                  </a:lnTo>
                  <a:lnTo>
                    <a:pt x="581" y="90"/>
                  </a:lnTo>
                  <a:lnTo>
                    <a:pt x="577" y="93"/>
                  </a:lnTo>
                  <a:lnTo>
                    <a:pt x="572" y="93"/>
                  </a:lnTo>
                  <a:lnTo>
                    <a:pt x="568" y="93"/>
                  </a:lnTo>
                  <a:lnTo>
                    <a:pt x="564" y="90"/>
                  </a:lnTo>
                  <a:lnTo>
                    <a:pt x="559" y="93"/>
                  </a:lnTo>
                  <a:lnTo>
                    <a:pt x="555" y="93"/>
                  </a:lnTo>
                  <a:lnTo>
                    <a:pt x="550" y="93"/>
                  </a:lnTo>
                  <a:lnTo>
                    <a:pt x="546" y="90"/>
                  </a:lnTo>
                  <a:lnTo>
                    <a:pt x="542" y="86"/>
                  </a:lnTo>
                  <a:lnTo>
                    <a:pt x="539" y="90"/>
                  </a:lnTo>
                  <a:lnTo>
                    <a:pt x="535" y="93"/>
                  </a:lnTo>
                  <a:lnTo>
                    <a:pt x="529" y="93"/>
                  </a:lnTo>
                  <a:lnTo>
                    <a:pt x="524" y="93"/>
                  </a:lnTo>
                  <a:lnTo>
                    <a:pt x="520" y="92"/>
                  </a:lnTo>
                  <a:lnTo>
                    <a:pt x="517" y="93"/>
                  </a:lnTo>
                  <a:lnTo>
                    <a:pt x="513" y="93"/>
                  </a:lnTo>
                  <a:lnTo>
                    <a:pt x="507" y="93"/>
                  </a:lnTo>
                  <a:lnTo>
                    <a:pt x="502" y="90"/>
                  </a:lnTo>
                  <a:lnTo>
                    <a:pt x="500" y="86"/>
                  </a:lnTo>
                  <a:lnTo>
                    <a:pt x="496" y="90"/>
                  </a:lnTo>
                  <a:lnTo>
                    <a:pt x="493" y="93"/>
                  </a:lnTo>
                  <a:lnTo>
                    <a:pt x="487" y="93"/>
                  </a:lnTo>
                  <a:lnTo>
                    <a:pt x="482" y="93"/>
                  </a:lnTo>
                  <a:lnTo>
                    <a:pt x="478" y="92"/>
                  </a:lnTo>
                  <a:lnTo>
                    <a:pt x="474" y="93"/>
                  </a:lnTo>
                  <a:lnTo>
                    <a:pt x="469" y="93"/>
                  </a:lnTo>
                  <a:lnTo>
                    <a:pt x="463" y="93"/>
                  </a:lnTo>
                  <a:lnTo>
                    <a:pt x="460" y="90"/>
                  </a:lnTo>
                  <a:lnTo>
                    <a:pt x="456" y="86"/>
                  </a:lnTo>
                  <a:lnTo>
                    <a:pt x="454" y="90"/>
                  </a:lnTo>
                  <a:lnTo>
                    <a:pt x="449" y="93"/>
                  </a:lnTo>
                  <a:lnTo>
                    <a:pt x="445" y="93"/>
                  </a:lnTo>
                  <a:lnTo>
                    <a:pt x="439" y="93"/>
                  </a:lnTo>
                  <a:lnTo>
                    <a:pt x="436" y="92"/>
                  </a:lnTo>
                  <a:lnTo>
                    <a:pt x="432" y="93"/>
                  </a:lnTo>
                  <a:lnTo>
                    <a:pt x="427" y="93"/>
                  </a:lnTo>
                  <a:lnTo>
                    <a:pt x="421" y="93"/>
                  </a:lnTo>
                  <a:lnTo>
                    <a:pt x="417" y="90"/>
                  </a:lnTo>
                  <a:lnTo>
                    <a:pt x="414" y="86"/>
                  </a:lnTo>
                  <a:lnTo>
                    <a:pt x="410" y="90"/>
                  </a:lnTo>
                  <a:lnTo>
                    <a:pt x="406" y="93"/>
                  </a:lnTo>
                  <a:lnTo>
                    <a:pt x="401" y="93"/>
                  </a:lnTo>
                  <a:lnTo>
                    <a:pt x="397" y="93"/>
                  </a:lnTo>
                  <a:lnTo>
                    <a:pt x="392" y="90"/>
                  </a:lnTo>
                  <a:lnTo>
                    <a:pt x="388" y="93"/>
                  </a:lnTo>
                  <a:lnTo>
                    <a:pt x="384" y="93"/>
                  </a:lnTo>
                  <a:lnTo>
                    <a:pt x="379" y="93"/>
                  </a:lnTo>
                  <a:lnTo>
                    <a:pt x="373" y="90"/>
                  </a:lnTo>
                  <a:lnTo>
                    <a:pt x="371" y="86"/>
                  </a:lnTo>
                  <a:lnTo>
                    <a:pt x="368" y="90"/>
                  </a:lnTo>
                  <a:lnTo>
                    <a:pt x="364" y="93"/>
                  </a:lnTo>
                  <a:lnTo>
                    <a:pt x="359" y="93"/>
                  </a:lnTo>
                  <a:lnTo>
                    <a:pt x="353" y="93"/>
                  </a:lnTo>
                  <a:lnTo>
                    <a:pt x="349" y="90"/>
                  </a:lnTo>
                  <a:lnTo>
                    <a:pt x="346" y="93"/>
                  </a:lnTo>
                  <a:lnTo>
                    <a:pt x="340" y="93"/>
                  </a:lnTo>
                  <a:lnTo>
                    <a:pt x="335" y="93"/>
                  </a:lnTo>
                  <a:lnTo>
                    <a:pt x="331" y="90"/>
                  </a:lnTo>
                  <a:lnTo>
                    <a:pt x="327" y="86"/>
                  </a:lnTo>
                  <a:lnTo>
                    <a:pt x="325" y="90"/>
                  </a:lnTo>
                  <a:lnTo>
                    <a:pt x="320" y="93"/>
                  </a:lnTo>
                  <a:lnTo>
                    <a:pt x="314" y="93"/>
                  </a:lnTo>
                  <a:lnTo>
                    <a:pt x="311" y="93"/>
                  </a:lnTo>
                  <a:lnTo>
                    <a:pt x="307" y="92"/>
                  </a:lnTo>
                  <a:lnTo>
                    <a:pt x="303" y="93"/>
                  </a:lnTo>
                  <a:lnTo>
                    <a:pt x="298" y="93"/>
                  </a:lnTo>
                  <a:lnTo>
                    <a:pt x="292" y="93"/>
                  </a:lnTo>
                  <a:lnTo>
                    <a:pt x="289" y="90"/>
                  </a:lnTo>
                  <a:lnTo>
                    <a:pt x="285" y="86"/>
                  </a:lnTo>
                  <a:lnTo>
                    <a:pt x="281" y="90"/>
                  </a:lnTo>
                  <a:lnTo>
                    <a:pt x="278" y="93"/>
                  </a:lnTo>
                  <a:lnTo>
                    <a:pt x="272" y="93"/>
                  </a:lnTo>
                  <a:lnTo>
                    <a:pt x="267" y="93"/>
                  </a:lnTo>
                  <a:lnTo>
                    <a:pt x="263" y="90"/>
                  </a:lnTo>
                  <a:lnTo>
                    <a:pt x="259" y="93"/>
                  </a:lnTo>
                  <a:lnTo>
                    <a:pt x="254" y="93"/>
                  </a:lnTo>
                  <a:lnTo>
                    <a:pt x="248" y="93"/>
                  </a:lnTo>
                  <a:lnTo>
                    <a:pt x="245" y="90"/>
                  </a:lnTo>
                  <a:lnTo>
                    <a:pt x="241" y="86"/>
                  </a:lnTo>
                  <a:lnTo>
                    <a:pt x="237" y="90"/>
                  </a:lnTo>
                  <a:lnTo>
                    <a:pt x="234" y="93"/>
                  </a:lnTo>
                  <a:lnTo>
                    <a:pt x="228" y="93"/>
                  </a:lnTo>
                  <a:lnTo>
                    <a:pt x="224" y="93"/>
                  </a:lnTo>
                  <a:lnTo>
                    <a:pt x="219" y="90"/>
                  </a:lnTo>
                  <a:lnTo>
                    <a:pt x="215" y="93"/>
                  </a:lnTo>
                  <a:lnTo>
                    <a:pt x="212" y="93"/>
                  </a:lnTo>
                  <a:lnTo>
                    <a:pt x="206" y="93"/>
                  </a:lnTo>
                  <a:lnTo>
                    <a:pt x="201" y="90"/>
                  </a:lnTo>
                  <a:lnTo>
                    <a:pt x="199" y="86"/>
                  </a:lnTo>
                  <a:lnTo>
                    <a:pt x="195" y="90"/>
                  </a:lnTo>
                  <a:lnTo>
                    <a:pt x="191" y="93"/>
                  </a:lnTo>
                  <a:lnTo>
                    <a:pt x="186" y="93"/>
                  </a:lnTo>
                  <a:lnTo>
                    <a:pt x="180" y="93"/>
                  </a:lnTo>
                  <a:lnTo>
                    <a:pt x="177" y="92"/>
                  </a:lnTo>
                  <a:lnTo>
                    <a:pt x="173" y="93"/>
                  </a:lnTo>
                  <a:lnTo>
                    <a:pt x="168" y="93"/>
                  </a:lnTo>
                  <a:lnTo>
                    <a:pt x="164" y="93"/>
                  </a:lnTo>
                  <a:lnTo>
                    <a:pt x="158" y="90"/>
                  </a:lnTo>
                  <a:lnTo>
                    <a:pt x="156" y="86"/>
                  </a:lnTo>
                  <a:lnTo>
                    <a:pt x="153" y="90"/>
                  </a:lnTo>
                  <a:lnTo>
                    <a:pt x="147" y="93"/>
                  </a:lnTo>
                  <a:lnTo>
                    <a:pt x="144" y="93"/>
                  </a:lnTo>
                  <a:lnTo>
                    <a:pt x="138" y="93"/>
                  </a:lnTo>
                  <a:lnTo>
                    <a:pt x="134" y="92"/>
                  </a:lnTo>
                  <a:lnTo>
                    <a:pt x="131" y="93"/>
                  </a:lnTo>
                  <a:lnTo>
                    <a:pt x="125" y="93"/>
                  </a:lnTo>
                  <a:lnTo>
                    <a:pt x="120" y="93"/>
                  </a:lnTo>
                  <a:lnTo>
                    <a:pt x="116" y="90"/>
                  </a:lnTo>
                  <a:lnTo>
                    <a:pt x="112" y="86"/>
                  </a:lnTo>
                  <a:lnTo>
                    <a:pt x="109" y="90"/>
                  </a:lnTo>
                  <a:lnTo>
                    <a:pt x="105" y="93"/>
                  </a:lnTo>
                  <a:lnTo>
                    <a:pt x="100" y="93"/>
                  </a:lnTo>
                  <a:lnTo>
                    <a:pt x="96" y="93"/>
                  </a:lnTo>
                  <a:lnTo>
                    <a:pt x="92" y="92"/>
                  </a:lnTo>
                  <a:lnTo>
                    <a:pt x="87" y="93"/>
                  </a:lnTo>
                  <a:lnTo>
                    <a:pt x="83" y="93"/>
                  </a:lnTo>
                  <a:lnTo>
                    <a:pt x="77" y="93"/>
                  </a:lnTo>
                  <a:lnTo>
                    <a:pt x="74" y="90"/>
                  </a:lnTo>
                  <a:lnTo>
                    <a:pt x="70" y="86"/>
                  </a:lnTo>
                  <a:lnTo>
                    <a:pt x="66" y="90"/>
                  </a:lnTo>
                  <a:lnTo>
                    <a:pt x="63" y="93"/>
                  </a:lnTo>
                  <a:lnTo>
                    <a:pt x="57" y="93"/>
                  </a:lnTo>
                  <a:lnTo>
                    <a:pt x="54" y="93"/>
                  </a:lnTo>
                  <a:lnTo>
                    <a:pt x="48" y="92"/>
                  </a:lnTo>
                  <a:lnTo>
                    <a:pt x="44" y="93"/>
                  </a:lnTo>
                  <a:lnTo>
                    <a:pt x="41" y="93"/>
                  </a:lnTo>
                  <a:lnTo>
                    <a:pt x="35" y="93"/>
                  </a:lnTo>
                  <a:lnTo>
                    <a:pt x="32" y="90"/>
                  </a:lnTo>
                  <a:lnTo>
                    <a:pt x="28" y="86"/>
                  </a:lnTo>
                  <a:lnTo>
                    <a:pt x="24" y="90"/>
                  </a:lnTo>
                  <a:lnTo>
                    <a:pt x="21" y="93"/>
                  </a:lnTo>
                  <a:lnTo>
                    <a:pt x="15" y="93"/>
                  </a:lnTo>
                  <a:lnTo>
                    <a:pt x="10" y="93"/>
                  </a:lnTo>
                  <a:lnTo>
                    <a:pt x="4" y="90"/>
                  </a:lnTo>
                  <a:lnTo>
                    <a:pt x="0" y="84"/>
                  </a:lnTo>
                  <a:lnTo>
                    <a:pt x="0" y="79"/>
                  </a:lnTo>
                  <a:lnTo>
                    <a:pt x="0" y="73"/>
                  </a:lnTo>
                  <a:lnTo>
                    <a:pt x="4" y="70"/>
                  </a:lnTo>
                  <a:lnTo>
                    <a:pt x="8" y="66"/>
                  </a:lnTo>
                  <a:lnTo>
                    <a:pt x="13" y="64"/>
                  </a:lnTo>
                  <a:lnTo>
                    <a:pt x="13" y="64"/>
                  </a:lnTo>
                  <a:lnTo>
                    <a:pt x="13" y="57"/>
                  </a:lnTo>
                  <a:lnTo>
                    <a:pt x="17" y="53"/>
                  </a:lnTo>
                  <a:lnTo>
                    <a:pt x="22" y="49"/>
                  </a:lnTo>
                  <a:lnTo>
                    <a:pt x="28" y="48"/>
                  </a:lnTo>
                  <a:lnTo>
                    <a:pt x="33" y="49"/>
                  </a:lnTo>
                  <a:lnTo>
                    <a:pt x="39" y="53"/>
                  </a:lnTo>
                  <a:lnTo>
                    <a:pt x="41" y="57"/>
                  </a:lnTo>
                  <a:lnTo>
                    <a:pt x="43" y="64"/>
                  </a:lnTo>
                  <a:lnTo>
                    <a:pt x="43" y="64"/>
                  </a:lnTo>
                  <a:lnTo>
                    <a:pt x="46" y="66"/>
                  </a:lnTo>
                  <a:lnTo>
                    <a:pt x="48" y="68"/>
                  </a:lnTo>
                  <a:lnTo>
                    <a:pt x="52" y="66"/>
                  </a:lnTo>
                  <a:lnTo>
                    <a:pt x="55" y="64"/>
                  </a:lnTo>
                  <a:lnTo>
                    <a:pt x="55" y="64"/>
                  </a:lnTo>
                  <a:lnTo>
                    <a:pt x="55" y="59"/>
                  </a:lnTo>
                  <a:lnTo>
                    <a:pt x="57" y="55"/>
                  </a:lnTo>
                  <a:lnTo>
                    <a:pt x="61" y="51"/>
                  </a:lnTo>
                  <a:lnTo>
                    <a:pt x="57" y="53"/>
                  </a:lnTo>
                  <a:lnTo>
                    <a:pt x="52" y="51"/>
                  </a:lnTo>
                  <a:lnTo>
                    <a:pt x="46" y="48"/>
                  </a:lnTo>
                  <a:lnTo>
                    <a:pt x="44" y="44"/>
                  </a:lnTo>
                  <a:lnTo>
                    <a:pt x="43" y="38"/>
                  </a:lnTo>
                  <a:lnTo>
                    <a:pt x="44" y="33"/>
                  </a:lnTo>
                  <a:lnTo>
                    <a:pt x="46" y="27"/>
                  </a:lnTo>
                  <a:lnTo>
                    <a:pt x="50" y="25"/>
                  </a:lnTo>
                  <a:lnTo>
                    <a:pt x="55" y="24"/>
                  </a:lnTo>
                  <a:lnTo>
                    <a:pt x="55" y="22"/>
                  </a:lnTo>
                  <a:lnTo>
                    <a:pt x="57" y="16"/>
                  </a:lnTo>
                  <a:lnTo>
                    <a:pt x="59" y="11"/>
                  </a:lnTo>
                  <a:lnTo>
                    <a:pt x="65" y="9"/>
                  </a:lnTo>
                  <a:lnTo>
                    <a:pt x="70" y="7"/>
                  </a:lnTo>
                  <a:close/>
                  <a:moveTo>
                    <a:pt x="3860" y="7"/>
                  </a:moveTo>
                  <a:lnTo>
                    <a:pt x="3856" y="9"/>
                  </a:lnTo>
                  <a:lnTo>
                    <a:pt x="3851" y="9"/>
                  </a:lnTo>
                  <a:lnTo>
                    <a:pt x="3849" y="9"/>
                  </a:lnTo>
                  <a:lnTo>
                    <a:pt x="3852" y="14"/>
                  </a:lnTo>
                  <a:lnTo>
                    <a:pt x="3852" y="20"/>
                  </a:lnTo>
                  <a:lnTo>
                    <a:pt x="3852" y="20"/>
                  </a:lnTo>
                  <a:lnTo>
                    <a:pt x="3856" y="22"/>
                  </a:lnTo>
                  <a:lnTo>
                    <a:pt x="3860" y="24"/>
                  </a:lnTo>
                  <a:lnTo>
                    <a:pt x="3862" y="22"/>
                  </a:lnTo>
                  <a:lnTo>
                    <a:pt x="3865" y="20"/>
                  </a:lnTo>
                  <a:lnTo>
                    <a:pt x="3865" y="20"/>
                  </a:lnTo>
                  <a:lnTo>
                    <a:pt x="3867" y="14"/>
                  </a:lnTo>
                  <a:lnTo>
                    <a:pt x="3869" y="9"/>
                  </a:lnTo>
                  <a:lnTo>
                    <a:pt x="3867" y="9"/>
                  </a:lnTo>
                  <a:lnTo>
                    <a:pt x="3863" y="9"/>
                  </a:lnTo>
                  <a:lnTo>
                    <a:pt x="3860" y="7"/>
                  </a:lnTo>
                  <a:close/>
                  <a:moveTo>
                    <a:pt x="4031" y="7"/>
                  </a:moveTo>
                  <a:lnTo>
                    <a:pt x="4027" y="9"/>
                  </a:lnTo>
                  <a:lnTo>
                    <a:pt x="4021" y="9"/>
                  </a:lnTo>
                  <a:lnTo>
                    <a:pt x="4020" y="9"/>
                  </a:lnTo>
                  <a:lnTo>
                    <a:pt x="4023" y="14"/>
                  </a:lnTo>
                  <a:lnTo>
                    <a:pt x="4023" y="20"/>
                  </a:lnTo>
                  <a:lnTo>
                    <a:pt x="4023" y="20"/>
                  </a:lnTo>
                  <a:lnTo>
                    <a:pt x="4027" y="22"/>
                  </a:lnTo>
                  <a:lnTo>
                    <a:pt x="4031" y="24"/>
                  </a:lnTo>
                  <a:lnTo>
                    <a:pt x="4034" y="22"/>
                  </a:lnTo>
                  <a:lnTo>
                    <a:pt x="4038" y="20"/>
                  </a:lnTo>
                  <a:lnTo>
                    <a:pt x="4036" y="20"/>
                  </a:lnTo>
                  <a:lnTo>
                    <a:pt x="4038" y="14"/>
                  </a:lnTo>
                  <a:lnTo>
                    <a:pt x="4042" y="9"/>
                  </a:lnTo>
                  <a:lnTo>
                    <a:pt x="4040" y="9"/>
                  </a:lnTo>
                  <a:lnTo>
                    <a:pt x="4034" y="9"/>
                  </a:lnTo>
                  <a:lnTo>
                    <a:pt x="4031" y="7"/>
                  </a:lnTo>
                  <a:close/>
                  <a:moveTo>
                    <a:pt x="3902" y="7"/>
                  </a:moveTo>
                  <a:lnTo>
                    <a:pt x="3898" y="9"/>
                  </a:lnTo>
                  <a:lnTo>
                    <a:pt x="3893" y="9"/>
                  </a:lnTo>
                  <a:lnTo>
                    <a:pt x="3891" y="9"/>
                  </a:lnTo>
                  <a:lnTo>
                    <a:pt x="3895" y="14"/>
                  </a:lnTo>
                  <a:lnTo>
                    <a:pt x="3895" y="20"/>
                  </a:lnTo>
                  <a:lnTo>
                    <a:pt x="3895" y="20"/>
                  </a:lnTo>
                  <a:lnTo>
                    <a:pt x="3898" y="22"/>
                  </a:lnTo>
                  <a:lnTo>
                    <a:pt x="3902" y="24"/>
                  </a:lnTo>
                  <a:lnTo>
                    <a:pt x="3906" y="22"/>
                  </a:lnTo>
                  <a:lnTo>
                    <a:pt x="3907" y="20"/>
                  </a:lnTo>
                  <a:lnTo>
                    <a:pt x="3907" y="20"/>
                  </a:lnTo>
                  <a:lnTo>
                    <a:pt x="3909" y="14"/>
                  </a:lnTo>
                  <a:lnTo>
                    <a:pt x="3913" y="9"/>
                  </a:lnTo>
                  <a:lnTo>
                    <a:pt x="3911" y="9"/>
                  </a:lnTo>
                  <a:lnTo>
                    <a:pt x="3906" y="9"/>
                  </a:lnTo>
                  <a:lnTo>
                    <a:pt x="3902" y="7"/>
                  </a:lnTo>
                  <a:close/>
                  <a:moveTo>
                    <a:pt x="3944" y="7"/>
                  </a:moveTo>
                  <a:lnTo>
                    <a:pt x="3941" y="9"/>
                  </a:lnTo>
                  <a:lnTo>
                    <a:pt x="3935" y="9"/>
                  </a:lnTo>
                  <a:lnTo>
                    <a:pt x="3935" y="9"/>
                  </a:lnTo>
                  <a:lnTo>
                    <a:pt x="3937" y="14"/>
                  </a:lnTo>
                  <a:lnTo>
                    <a:pt x="3939" y="20"/>
                  </a:lnTo>
                  <a:lnTo>
                    <a:pt x="3939" y="20"/>
                  </a:lnTo>
                  <a:lnTo>
                    <a:pt x="3941" y="22"/>
                  </a:lnTo>
                  <a:lnTo>
                    <a:pt x="3944" y="24"/>
                  </a:lnTo>
                  <a:lnTo>
                    <a:pt x="3948" y="22"/>
                  </a:lnTo>
                  <a:lnTo>
                    <a:pt x="3952" y="20"/>
                  </a:lnTo>
                  <a:lnTo>
                    <a:pt x="3952" y="20"/>
                  </a:lnTo>
                  <a:lnTo>
                    <a:pt x="3952" y="14"/>
                  </a:lnTo>
                  <a:lnTo>
                    <a:pt x="3955" y="9"/>
                  </a:lnTo>
                  <a:lnTo>
                    <a:pt x="3953" y="9"/>
                  </a:lnTo>
                  <a:lnTo>
                    <a:pt x="3948" y="9"/>
                  </a:lnTo>
                  <a:lnTo>
                    <a:pt x="3944" y="7"/>
                  </a:lnTo>
                  <a:close/>
                  <a:moveTo>
                    <a:pt x="3988" y="7"/>
                  </a:moveTo>
                  <a:lnTo>
                    <a:pt x="3983" y="9"/>
                  </a:lnTo>
                  <a:lnTo>
                    <a:pt x="3979" y="9"/>
                  </a:lnTo>
                  <a:lnTo>
                    <a:pt x="3977" y="9"/>
                  </a:lnTo>
                  <a:lnTo>
                    <a:pt x="3979" y="14"/>
                  </a:lnTo>
                  <a:lnTo>
                    <a:pt x="3981" y="20"/>
                  </a:lnTo>
                  <a:lnTo>
                    <a:pt x="3981" y="20"/>
                  </a:lnTo>
                  <a:lnTo>
                    <a:pt x="3985" y="22"/>
                  </a:lnTo>
                  <a:lnTo>
                    <a:pt x="3986" y="24"/>
                  </a:lnTo>
                  <a:lnTo>
                    <a:pt x="3990" y="22"/>
                  </a:lnTo>
                  <a:lnTo>
                    <a:pt x="3994" y="20"/>
                  </a:lnTo>
                  <a:lnTo>
                    <a:pt x="3994" y="20"/>
                  </a:lnTo>
                  <a:lnTo>
                    <a:pt x="3996" y="14"/>
                  </a:lnTo>
                  <a:lnTo>
                    <a:pt x="3997" y="9"/>
                  </a:lnTo>
                  <a:lnTo>
                    <a:pt x="3997" y="9"/>
                  </a:lnTo>
                  <a:lnTo>
                    <a:pt x="3992" y="9"/>
                  </a:lnTo>
                  <a:lnTo>
                    <a:pt x="3988" y="7"/>
                  </a:lnTo>
                  <a:close/>
                  <a:moveTo>
                    <a:pt x="4075" y="5"/>
                  </a:moveTo>
                  <a:lnTo>
                    <a:pt x="4069" y="9"/>
                  </a:lnTo>
                  <a:lnTo>
                    <a:pt x="4064" y="9"/>
                  </a:lnTo>
                  <a:lnTo>
                    <a:pt x="4064" y="9"/>
                  </a:lnTo>
                  <a:lnTo>
                    <a:pt x="4065" y="14"/>
                  </a:lnTo>
                  <a:lnTo>
                    <a:pt x="4067" y="20"/>
                  </a:lnTo>
                  <a:lnTo>
                    <a:pt x="4067" y="20"/>
                  </a:lnTo>
                  <a:lnTo>
                    <a:pt x="4069" y="22"/>
                  </a:lnTo>
                  <a:lnTo>
                    <a:pt x="4073" y="24"/>
                  </a:lnTo>
                  <a:lnTo>
                    <a:pt x="4076" y="22"/>
                  </a:lnTo>
                  <a:lnTo>
                    <a:pt x="4080" y="20"/>
                  </a:lnTo>
                  <a:lnTo>
                    <a:pt x="4080" y="20"/>
                  </a:lnTo>
                  <a:lnTo>
                    <a:pt x="4080" y="14"/>
                  </a:lnTo>
                  <a:lnTo>
                    <a:pt x="4082" y="11"/>
                  </a:lnTo>
                  <a:lnTo>
                    <a:pt x="4086" y="7"/>
                  </a:lnTo>
                  <a:lnTo>
                    <a:pt x="4082" y="9"/>
                  </a:lnTo>
                  <a:lnTo>
                    <a:pt x="4078" y="7"/>
                  </a:lnTo>
                  <a:lnTo>
                    <a:pt x="4075" y="5"/>
                  </a:lnTo>
                  <a:close/>
                  <a:moveTo>
                    <a:pt x="4460" y="5"/>
                  </a:moveTo>
                  <a:lnTo>
                    <a:pt x="4457" y="7"/>
                  </a:lnTo>
                  <a:lnTo>
                    <a:pt x="4453" y="9"/>
                  </a:lnTo>
                  <a:lnTo>
                    <a:pt x="4449" y="7"/>
                  </a:lnTo>
                  <a:lnTo>
                    <a:pt x="4451" y="11"/>
                  </a:lnTo>
                  <a:lnTo>
                    <a:pt x="4453" y="14"/>
                  </a:lnTo>
                  <a:lnTo>
                    <a:pt x="4455" y="20"/>
                  </a:lnTo>
                  <a:lnTo>
                    <a:pt x="4455" y="20"/>
                  </a:lnTo>
                  <a:lnTo>
                    <a:pt x="4457" y="22"/>
                  </a:lnTo>
                  <a:lnTo>
                    <a:pt x="4460" y="24"/>
                  </a:lnTo>
                  <a:lnTo>
                    <a:pt x="4464" y="22"/>
                  </a:lnTo>
                  <a:lnTo>
                    <a:pt x="4468" y="20"/>
                  </a:lnTo>
                  <a:lnTo>
                    <a:pt x="4468" y="20"/>
                  </a:lnTo>
                  <a:lnTo>
                    <a:pt x="4468" y="14"/>
                  </a:lnTo>
                  <a:lnTo>
                    <a:pt x="4470" y="11"/>
                  </a:lnTo>
                  <a:lnTo>
                    <a:pt x="4473" y="7"/>
                  </a:lnTo>
                  <a:lnTo>
                    <a:pt x="4470" y="9"/>
                  </a:lnTo>
                  <a:lnTo>
                    <a:pt x="4466" y="7"/>
                  </a:lnTo>
                  <a:lnTo>
                    <a:pt x="4460" y="5"/>
                  </a:lnTo>
                  <a:close/>
                  <a:moveTo>
                    <a:pt x="4332" y="5"/>
                  </a:moveTo>
                  <a:lnTo>
                    <a:pt x="4328" y="7"/>
                  </a:lnTo>
                  <a:lnTo>
                    <a:pt x="4324" y="9"/>
                  </a:lnTo>
                  <a:lnTo>
                    <a:pt x="4319" y="7"/>
                  </a:lnTo>
                  <a:lnTo>
                    <a:pt x="4323" y="11"/>
                  </a:lnTo>
                  <a:lnTo>
                    <a:pt x="4324" y="14"/>
                  </a:lnTo>
                  <a:lnTo>
                    <a:pt x="4326" y="20"/>
                  </a:lnTo>
                  <a:lnTo>
                    <a:pt x="4324" y="20"/>
                  </a:lnTo>
                  <a:lnTo>
                    <a:pt x="4328" y="22"/>
                  </a:lnTo>
                  <a:lnTo>
                    <a:pt x="4332" y="24"/>
                  </a:lnTo>
                  <a:lnTo>
                    <a:pt x="4335" y="22"/>
                  </a:lnTo>
                  <a:lnTo>
                    <a:pt x="4339" y="20"/>
                  </a:lnTo>
                  <a:lnTo>
                    <a:pt x="4339" y="20"/>
                  </a:lnTo>
                  <a:lnTo>
                    <a:pt x="4339" y="14"/>
                  </a:lnTo>
                  <a:lnTo>
                    <a:pt x="4341" y="11"/>
                  </a:lnTo>
                  <a:lnTo>
                    <a:pt x="4345" y="7"/>
                  </a:lnTo>
                  <a:lnTo>
                    <a:pt x="4341" y="9"/>
                  </a:lnTo>
                  <a:lnTo>
                    <a:pt x="4337" y="7"/>
                  </a:lnTo>
                  <a:lnTo>
                    <a:pt x="4332" y="5"/>
                  </a:lnTo>
                  <a:close/>
                  <a:moveTo>
                    <a:pt x="4159" y="5"/>
                  </a:moveTo>
                  <a:lnTo>
                    <a:pt x="4155" y="7"/>
                  </a:lnTo>
                  <a:lnTo>
                    <a:pt x="4150" y="9"/>
                  </a:lnTo>
                  <a:lnTo>
                    <a:pt x="4146" y="7"/>
                  </a:lnTo>
                  <a:lnTo>
                    <a:pt x="4150" y="11"/>
                  </a:lnTo>
                  <a:lnTo>
                    <a:pt x="4152" y="14"/>
                  </a:lnTo>
                  <a:lnTo>
                    <a:pt x="4152" y="20"/>
                  </a:lnTo>
                  <a:lnTo>
                    <a:pt x="4152" y="20"/>
                  </a:lnTo>
                  <a:lnTo>
                    <a:pt x="4155" y="22"/>
                  </a:lnTo>
                  <a:lnTo>
                    <a:pt x="4159" y="24"/>
                  </a:lnTo>
                  <a:lnTo>
                    <a:pt x="4161" y="22"/>
                  </a:lnTo>
                  <a:lnTo>
                    <a:pt x="4165" y="20"/>
                  </a:lnTo>
                  <a:lnTo>
                    <a:pt x="4165" y="20"/>
                  </a:lnTo>
                  <a:lnTo>
                    <a:pt x="4166" y="14"/>
                  </a:lnTo>
                  <a:lnTo>
                    <a:pt x="4168" y="11"/>
                  </a:lnTo>
                  <a:lnTo>
                    <a:pt x="4170" y="7"/>
                  </a:lnTo>
                  <a:lnTo>
                    <a:pt x="4168" y="9"/>
                  </a:lnTo>
                  <a:lnTo>
                    <a:pt x="4163" y="7"/>
                  </a:lnTo>
                  <a:lnTo>
                    <a:pt x="4159" y="5"/>
                  </a:lnTo>
                  <a:close/>
                  <a:moveTo>
                    <a:pt x="4117" y="5"/>
                  </a:moveTo>
                  <a:lnTo>
                    <a:pt x="4113" y="7"/>
                  </a:lnTo>
                  <a:lnTo>
                    <a:pt x="4108" y="9"/>
                  </a:lnTo>
                  <a:lnTo>
                    <a:pt x="4104" y="7"/>
                  </a:lnTo>
                  <a:lnTo>
                    <a:pt x="4108" y="11"/>
                  </a:lnTo>
                  <a:lnTo>
                    <a:pt x="4110" y="14"/>
                  </a:lnTo>
                  <a:lnTo>
                    <a:pt x="4110" y="20"/>
                  </a:lnTo>
                  <a:lnTo>
                    <a:pt x="4110" y="20"/>
                  </a:lnTo>
                  <a:lnTo>
                    <a:pt x="4113" y="22"/>
                  </a:lnTo>
                  <a:lnTo>
                    <a:pt x="4115" y="24"/>
                  </a:lnTo>
                  <a:lnTo>
                    <a:pt x="4119" y="22"/>
                  </a:lnTo>
                  <a:lnTo>
                    <a:pt x="4122" y="20"/>
                  </a:lnTo>
                  <a:lnTo>
                    <a:pt x="4122" y="20"/>
                  </a:lnTo>
                  <a:lnTo>
                    <a:pt x="4122" y="14"/>
                  </a:lnTo>
                  <a:lnTo>
                    <a:pt x="4124" y="11"/>
                  </a:lnTo>
                  <a:lnTo>
                    <a:pt x="4128" y="7"/>
                  </a:lnTo>
                  <a:lnTo>
                    <a:pt x="4126" y="9"/>
                  </a:lnTo>
                  <a:lnTo>
                    <a:pt x="4121" y="7"/>
                  </a:lnTo>
                  <a:lnTo>
                    <a:pt x="4117" y="5"/>
                  </a:lnTo>
                  <a:close/>
                  <a:moveTo>
                    <a:pt x="4376" y="5"/>
                  </a:moveTo>
                  <a:lnTo>
                    <a:pt x="4370" y="7"/>
                  </a:lnTo>
                  <a:lnTo>
                    <a:pt x="4367" y="9"/>
                  </a:lnTo>
                  <a:lnTo>
                    <a:pt x="4363" y="7"/>
                  </a:lnTo>
                  <a:lnTo>
                    <a:pt x="4367" y="11"/>
                  </a:lnTo>
                  <a:lnTo>
                    <a:pt x="4369" y="14"/>
                  </a:lnTo>
                  <a:lnTo>
                    <a:pt x="4369" y="20"/>
                  </a:lnTo>
                  <a:lnTo>
                    <a:pt x="4369" y="20"/>
                  </a:lnTo>
                  <a:lnTo>
                    <a:pt x="4372" y="22"/>
                  </a:lnTo>
                  <a:lnTo>
                    <a:pt x="4376" y="24"/>
                  </a:lnTo>
                  <a:lnTo>
                    <a:pt x="4378" y="22"/>
                  </a:lnTo>
                  <a:lnTo>
                    <a:pt x="4381" y="20"/>
                  </a:lnTo>
                  <a:lnTo>
                    <a:pt x="4381" y="20"/>
                  </a:lnTo>
                  <a:lnTo>
                    <a:pt x="4383" y="14"/>
                  </a:lnTo>
                  <a:lnTo>
                    <a:pt x="4385" y="11"/>
                  </a:lnTo>
                  <a:lnTo>
                    <a:pt x="4387" y="7"/>
                  </a:lnTo>
                  <a:lnTo>
                    <a:pt x="4383" y="9"/>
                  </a:lnTo>
                  <a:lnTo>
                    <a:pt x="4380" y="7"/>
                  </a:lnTo>
                  <a:lnTo>
                    <a:pt x="4376" y="5"/>
                  </a:lnTo>
                  <a:close/>
                  <a:moveTo>
                    <a:pt x="4245" y="5"/>
                  </a:moveTo>
                  <a:lnTo>
                    <a:pt x="4242" y="7"/>
                  </a:lnTo>
                  <a:lnTo>
                    <a:pt x="4236" y="9"/>
                  </a:lnTo>
                  <a:lnTo>
                    <a:pt x="4236" y="9"/>
                  </a:lnTo>
                  <a:lnTo>
                    <a:pt x="4240" y="13"/>
                  </a:lnTo>
                  <a:lnTo>
                    <a:pt x="4240" y="20"/>
                  </a:lnTo>
                  <a:lnTo>
                    <a:pt x="4240" y="20"/>
                  </a:lnTo>
                  <a:lnTo>
                    <a:pt x="4244" y="22"/>
                  </a:lnTo>
                  <a:lnTo>
                    <a:pt x="4247" y="22"/>
                  </a:lnTo>
                  <a:lnTo>
                    <a:pt x="4249" y="22"/>
                  </a:lnTo>
                  <a:lnTo>
                    <a:pt x="4253" y="20"/>
                  </a:lnTo>
                  <a:lnTo>
                    <a:pt x="4253" y="20"/>
                  </a:lnTo>
                  <a:lnTo>
                    <a:pt x="4255" y="14"/>
                  </a:lnTo>
                  <a:lnTo>
                    <a:pt x="4256" y="11"/>
                  </a:lnTo>
                  <a:lnTo>
                    <a:pt x="4258" y="7"/>
                  </a:lnTo>
                  <a:lnTo>
                    <a:pt x="4255" y="9"/>
                  </a:lnTo>
                  <a:lnTo>
                    <a:pt x="4249" y="7"/>
                  </a:lnTo>
                  <a:lnTo>
                    <a:pt x="4245" y="5"/>
                  </a:lnTo>
                  <a:close/>
                  <a:moveTo>
                    <a:pt x="4418" y="5"/>
                  </a:moveTo>
                  <a:lnTo>
                    <a:pt x="4414" y="7"/>
                  </a:lnTo>
                  <a:lnTo>
                    <a:pt x="4409" y="9"/>
                  </a:lnTo>
                  <a:lnTo>
                    <a:pt x="4407" y="7"/>
                  </a:lnTo>
                  <a:lnTo>
                    <a:pt x="4409" y="11"/>
                  </a:lnTo>
                  <a:lnTo>
                    <a:pt x="4411" y="14"/>
                  </a:lnTo>
                  <a:lnTo>
                    <a:pt x="4413" y="20"/>
                  </a:lnTo>
                  <a:lnTo>
                    <a:pt x="4411" y="20"/>
                  </a:lnTo>
                  <a:lnTo>
                    <a:pt x="4414" y="22"/>
                  </a:lnTo>
                  <a:lnTo>
                    <a:pt x="4418" y="24"/>
                  </a:lnTo>
                  <a:lnTo>
                    <a:pt x="4422" y="22"/>
                  </a:lnTo>
                  <a:lnTo>
                    <a:pt x="4424" y="20"/>
                  </a:lnTo>
                  <a:lnTo>
                    <a:pt x="4424" y="20"/>
                  </a:lnTo>
                  <a:lnTo>
                    <a:pt x="4425" y="14"/>
                  </a:lnTo>
                  <a:lnTo>
                    <a:pt x="4427" y="11"/>
                  </a:lnTo>
                  <a:lnTo>
                    <a:pt x="4429" y="7"/>
                  </a:lnTo>
                  <a:lnTo>
                    <a:pt x="4427" y="9"/>
                  </a:lnTo>
                  <a:lnTo>
                    <a:pt x="4422" y="7"/>
                  </a:lnTo>
                  <a:lnTo>
                    <a:pt x="4418" y="5"/>
                  </a:lnTo>
                  <a:close/>
                  <a:moveTo>
                    <a:pt x="4201" y="5"/>
                  </a:moveTo>
                  <a:lnTo>
                    <a:pt x="4198" y="7"/>
                  </a:lnTo>
                  <a:lnTo>
                    <a:pt x="4192" y="9"/>
                  </a:lnTo>
                  <a:lnTo>
                    <a:pt x="4190" y="7"/>
                  </a:lnTo>
                  <a:lnTo>
                    <a:pt x="4192" y="11"/>
                  </a:lnTo>
                  <a:lnTo>
                    <a:pt x="4194" y="14"/>
                  </a:lnTo>
                  <a:lnTo>
                    <a:pt x="4196" y="20"/>
                  </a:lnTo>
                  <a:lnTo>
                    <a:pt x="4196" y="20"/>
                  </a:lnTo>
                  <a:lnTo>
                    <a:pt x="4200" y="22"/>
                  </a:lnTo>
                  <a:lnTo>
                    <a:pt x="4203" y="24"/>
                  </a:lnTo>
                  <a:lnTo>
                    <a:pt x="4207" y="22"/>
                  </a:lnTo>
                  <a:lnTo>
                    <a:pt x="4211" y="20"/>
                  </a:lnTo>
                  <a:lnTo>
                    <a:pt x="4211" y="20"/>
                  </a:lnTo>
                  <a:lnTo>
                    <a:pt x="4212" y="14"/>
                  </a:lnTo>
                  <a:lnTo>
                    <a:pt x="4214" y="11"/>
                  </a:lnTo>
                  <a:lnTo>
                    <a:pt x="4216" y="7"/>
                  </a:lnTo>
                  <a:lnTo>
                    <a:pt x="4211" y="9"/>
                  </a:lnTo>
                  <a:lnTo>
                    <a:pt x="4207" y="7"/>
                  </a:lnTo>
                  <a:lnTo>
                    <a:pt x="4201" y="5"/>
                  </a:lnTo>
                  <a:close/>
                  <a:moveTo>
                    <a:pt x="4290" y="5"/>
                  </a:moveTo>
                  <a:lnTo>
                    <a:pt x="4284" y="7"/>
                  </a:lnTo>
                  <a:lnTo>
                    <a:pt x="4280" y="9"/>
                  </a:lnTo>
                  <a:lnTo>
                    <a:pt x="4279" y="9"/>
                  </a:lnTo>
                  <a:lnTo>
                    <a:pt x="4280" y="11"/>
                  </a:lnTo>
                  <a:lnTo>
                    <a:pt x="4282" y="14"/>
                  </a:lnTo>
                  <a:lnTo>
                    <a:pt x="4282" y="20"/>
                  </a:lnTo>
                  <a:lnTo>
                    <a:pt x="4282" y="20"/>
                  </a:lnTo>
                  <a:lnTo>
                    <a:pt x="4286" y="22"/>
                  </a:lnTo>
                  <a:lnTo>
                    <a:pt x="4290" y="24"/>
                  </a:lnTo>
                  <a:lnTo>
                    <a:pt x="4291" y="22"/>
                  </a:lnTo>
                  <a:lnTo>
                    <a:pt x="4295" y="20"/>
                  </a:lnTo>
                  <a:lnTo>
                    <a:pt x="4295" y="20"/>
                  </a:lnTo>
                  <a:lnTo>
                    <a:pt x="4297" y="14"/>
                  </a:lnTo>
                  <a:lnTo>
                    <a:pt x="4299" y="11"/>
                  </a:lnTo>
                  <a:lnTo>
                    <a:pt x="4301" y="7"/>
                  </a:lnTo>
                  <a:lnTo>
                    <a:pt x="4299" y="9"/>
                  </a:lnTo>
                  <a:lnTo>
                    <a:pt x="4293" y="7"/>
                  </a:lnTo>
                  <a:lnTo>
                    <a:pt x="4290" y="5"/>
                  </a:lnTo>
                  <a:close/>
                  <a:moveTo>
                    <a:pt x="3966" y="2"/>
                  </a:moveTo>
                  <a:lnTo>
                    <a:pt x="3964" y="5"/>
                  </a:lnTo>
                  <a:lnTo>
                    <a:pt x="3966" y="5"/>
                  </a:lnTo>
                  <a:lnTo>
                    <a:pt x="3968" y="5"/>
                  </a:lnTo>
                  <a:lnTo>
                    <a:pt x="3966" y="2"/>
                  </a:lnTo>
                  <a:close/>
                  <a:moveTo>
                    <a:pt x="4053" y="2"/>
                  </a:moveTo>
                  <a:lnTo>
                    <a:pt x="4051" y="5"/>
                  </a:lnTo>
                  <a:lnTo>
                    <a:pt x="4053" y="5"/>
                  </a:lnTo>
                  <a:lnTo>
                    <a:pt x="4053" y="5"/>
                  </a:lnTo>
                  <a:lnTo>
                    <a:pt x="4053" y="2"/>
                  </a:lnTo>
                  <a:close/>
                  <a:moveTo>
                    <a:pt x="4009" y="2"/>
                  </a:moveTo>
                  <a:lnTo>
                    <a:pt x="4009" y="5"/>
                  </a:lnTo>
                  <a:lnTo>
                    <a:pt x="4009" y="5"/>
                  </a:lnTo>
                  <a:lnTo>
                    <a:pt x="4010" y="5"/>
                  </a:lnTo>
                  <a:lnTo>
                    <a:pt x="4009" y="2"/>
                  </a:lnTo>
                  <a:close/>
                  <a:moveTo>
                    <a:pt x="3922" y="2"/>
                  </a:moveTo>
                  <a:lnTo>
                    <a:pt x="3922" y="5"/>
                  </a:lnTo>
                  <a:lnTo>
                    <a:pt x="3924" y="5"/>
                  </a:lnTo>
                  <a:lnTo>
                    <a:pt x="3924" y="5"/>
                  </a:lnTo>
                  <a:lnTo>
                    <a:pt x="3922" y="2"/>
                  </a:lnTo>
                  <a:close/>
                  <a:moveTo>
                    <a:pt x="3880" y="2"/>
                  </a:moveTo>
                  <a:lnTo>
                    <a:pt x="3878" y="5"/>
                  </a:lnTo>
                  <a:lnTo>
                    <a:pt x="3880" y="5"/>
                  </a:lnTo>
                  <a:lnTo>
                    <a:pt x="3882" y="5"/>
                  </a:lnTo>
                  <a:lnTo>
                    <a:pt x="3880" y="2"/>
                  </a:lnTo>
                  <a:close/>
                  <a:moveTo>
                    <a:pt x="3838" y="2"/>
                  </a:moveTo>
                  <a:lnTo>
                    <a:pt x="3836" y="5"/>
                  </a:lnTo>
                  <a:lnTo>
                    <a:pt x="3838" y="5"/>
                  </a:lnTo>
                  <a:lnTo>
                    <a:pt x="3840" y="5"/>
                  </a:lnTo>
                  <a:lnTo>
                    <a:pt x="3838" y="2"/>
                  </a:lnTo>
                  <a:close/>
                  <a:moveTo>
                    <a:pt x="4482" y="2"/>
                  </a:moveTo>
                  <a:lnTo>
                    <a:pt x="4479" y="5"/>
                  </a:lnTo>
                  <a:lnTo>
                    <a:pt x="4482" y="3"/>
                  </a:lnTo>
                  <a:lnTo>
                    <a:pt x="4486" y="5"/>
                  </a:lnTo>
                  <a:lnTo>
                    <a:pt x="4482" y="2"/>
                  </a:lnTo>
                  <a:close/>
                  <a:moveTo>
                    <a:pt x="4396" y="2"/>
                  </a:moveTo>
                  <a:lnTo>
                    <a:pt x="4394" y="5"/>
                  </a:lnTo>
                  <a:lnTo>
                    <a:pt x="4396" y="3"/>
                  </a:lnTo>
                  <a:lnTo>
                    <a:pt x="4400" y="5"/>
                  </a:lnTo>
                  <a:lnTo>
                    <a:pt x="4396" y="2"/>
                  </a:lnTo>
                  <a:close/>
                  <a:moveTo>
                    <a:pt x="4181" y="2"/>
                  </a:moveTo>
                  <a:lnTo>
                    <a:pt x="4177" y="5"/>
                  </a:lnTo>
                  <a:lnTo>
                    <a:pt x="4179" y="3"/>
                  </a:lnTo>
                  <a:lnTo>
                    <a:pt x="4183" y="5"/>
                  </a:lnTo>
                  <a:lnTo>
                    <a:pt x="4181" y="2"/>
                  </a:lnTo>
                  <a:close/>
                  <a:moveTo>
                    <a:pt x="4095" y="2"/>
                  </a:moveTo>
                  <a:lnTo>
                    <a:pt x="4093" y="5"/>
                  </a:lnTo>
                  <a:lnTo>
                    <a:pt x="4095" y="3"/>
                  </a:lnTo>
                  <a:lnTo>
                    <a:pt x="4099" y="5"/>
                  </a:lnTo>
                  <a:lnTo>
                    <a:pt x="4095" y="2"/>
                  </a:lnTo>
                  <a:close/>
                  <a:moveTo>
                    <a:pt x="4440" y="2"/>
                  </a:moveTo>
                  <a:lnTo>
                    <a:pt x="4437" y="5"/>
                  </a:lnTo>
                  <a:lnTo>
                    <a:pt x="4440" y="3"/>
                  </a:lnTo>
                  <a:lnTo>
                    <a:pt x="4444" y="5"/>
                  </a:lnTo>
                  <a:lnTo>
                    <a:pt x="4440" y="2"/>
                  </a:lnTo>
                  <a:close/>
                  <a:moveTo>
                    <a:pt x="4354" y="2"/>
                  </a:moveTo>
                  <a:lnTo>
                    <a:pt x="4350" y="5"/>
                  </a:lnTo>
                  <a:lnTo>
                    <a:pt x="4354" y="3"/>
                  </a:lnTo>
                  <a:lnTo>
                    <a:pt x="4358" y="5"/>
                  </a:lnTo>
                  <a:lnTo>
                    <a:pt x="4354" y="2"/>
                  </a:lnTo>
                  <a:close/>
                  <a:moveTo>
                    <a:pt x="4312" y="2"/>
                  </a:moveTo>
                  <a:lnTo>
                    <a:pt x="4308" y="5"/>
                  </a:lnTo>
                  <a:lnTo>
                    <a:pt x="4310" y="3"/>
                  </a:lnTo>
                  <a:lnTo>
                    <a:pt x="4315" y="5"/>
                  </a:lnTo>
                  <a:lnTo>
                    <a:pt x="4312" y="2"/>
                  </a:lnTo>
                  <a:close/>
                  <a:moveTo>
                    <a:pt x="4268" y="2"/>
                  </a:moveTo>
                  <a:lnTo>
                    <a:pt x="4264" y="5"/>
                  </a:lnTo>
                  <a:lnTo>
                    <a:pt x="4268" y="3"/>
                  </a:lnTo>
                  <a:lnTo>
                    <a:pt x="4269" y="5"/>
                  </a:lnTo>
                  <a:lnTo>
                    <a:pt x="4268" y="2"/>
                  </a:lnTo>
                  <a:close/>
                  <a:moveTo>
                    <a:pt x="4223" y="2"/>
                  </a:moveTo>
                  <a:lnTo>
                    <a:pt x="4220" y="5"/>
                  </a:lnTo>
                  <a:lnTo>
                    <a:pt x="4225" y="3"/>
                  </a:lnTo>
                  <a:lnTo>
                    <a:pt x="4227" y="3"/>
                  </a:lnTo>
                  <a:lnTo>
                    <a:pt x="4223" y="2"/>
                  </a:lnTo>
                  <a:close/>
                  <a:moveTo>
                    <a:pt x="4137" y="2"/>
                  </a:moveTo>
                  <a:lnTo>
                    <a:pt x="4135" y="5"/>
                  </a:lnTo>
                  <a:lnTo>
                    <a:pt x="4137" y="3"/>
                  </a:lnTo>
                  <a:lnTo>
                    <a:pt x="4141" y="5"/>
                  </a:lnTo>
                  <a:lnTo>
                    <a:pt x="4137" y="2"/>
                  </a:lnTo>
                  <a:close/>
                  <a:moveTo>
                    <a:pt x="3751" y="0"/>
                  </a:moveTo>
                  <a:lnTo>
                    <a:pt x="3748" y="3"/>
                  </a:lnTo>
                  <a:lnTo>
                    <a:pt x="3744" y="7"/>
                  </a:lnTo>
                  <a:lnTo>
                    <a:pt x="3738" y="7"/>
                  </a:lnTo>
                  <a:lnTo>
                    <a:pt x="3733" y="7"/>
                  </a:lnTo>
                  <a:lnTo>
                    <a:pt x="3729" y="3"/>
                  </a:lnTo>
                  <a:lnTo>
                    <a:pt x="3726" y="7"/>
                  </a:lnTo>
                  <a:lnTo>
                    <a:pt x="3720" y="7"/>
                  </a:lnTo>
                  <a:lnTo>
                    <a:pt x="3716" y="5"/>
                  </a:lnTo>
                  <a:lnTo>
                    <a:pt x="3720" y="9"/>
                  </a:lnTo>
                  <a:lnTo>
                    <a:pt x="3724" y="14"/>
                  </a:lnTo>
                  <a:lnTo>
                    <a:pt x="3724" y="20"/>
                  </a:lnTo>
                  <a:lnTo>
                    <a:pt x="3724" y="20"/>
                  </a:lnTo>
                  <a:lnTo>
                    <a:pt x="3727" y="22"/>
                  </a:lnTo>
                  <a:lnTo>
                    <a:pt x="3729" y="24"/>
                  </a:lnTo>
                  <a:lnTo>
                    <a:pt x="3733" y="22"/>
                  </a:lnTo>
                  <a:lnTo>
                    <a:pt x="3737" y="20"/>
                  </a:lnTo>
                  <a:lnTo>
                    <a:pt x="3737" y="20"/>
                  </a:lnTo>
                  <a:lnTo>
                    <a:pt x="3738" y="14"/>
                  </a:lnTo>
                  <a:lnTo>
                    <a:pt x="3740" y="9"/>
                  </a:lnTo>
                  <a:lnTo>
                    <a:pt x="3746" y="5"/>
                  </a:lnTo>
                  <a:lnTo>
                    <a:pt x="3751" y="5"/>
                  </a:lnTo>
                  <a:lnTo>
                    <a:pt x="3757" y="5"/>
                  </a:lnTo>
                  <a:lnTo>
                    <a:pt x="3753" y="3"/>
                  </a:lnTo>
                  <a:lnTo>
                    <a:pt x="3751" y="0"/>
                  </a:lnTo>
                  <a:close/>
                  <a:moveTo>
                    <a:pt x="3410" y="0"/>
                  </a:moveTo>
                  <a:lnTo>
                    <a:pt x="3406" y="3"/>
                  </a:lnTo>
                  <a:lnTo>
                    <a:pt x="3404" y="5"/>
                  </a:lnTo>
                  <a:lnTo>
                    <a:pt x="3408" y="5"/>
                  </a:lnTo>
                  <a:lnTo>
                    <a:pt x="3413" y="5"/>
                  </a:lnTo>
                  <a:lnTo>
                    <a:pt x="3419" y="9"/>
                  </a:lnTo>
                  <a:lnTo>
                    <a:pt x="3421" y="14"/>
                  </a:lnTo>
                  <a:lnTo>
                    <a:pt x="3423" y="20"/>
                  </a:lnTo>
                  <a:lnTo>
                    <a:pt x="3423" y="20"/>
                  </a:lnTo>
                  <a:lnTo>
                    <a:pt x="3426" y="22"/>
                  </a:lnTo>
                  <a:lnTo>
                    <a:pt x="3430" y="24"/>
                  </a:lnTo>
                  <a:lnTo>
                    <a:pt x="3432" y="22"/>
                  </a:lnTo>
                  <a:lnTo>
                    <a:pt x="3435" y="20"/>
                  </a:lnTo>
                  <a:lnTo>
                    <a:pt x="3435" y="20"/>
                  </a:lnTo>
                  <a:lnTo>
                    <a:pt x="3437" y="14"/>
                  </a:lnTo>
                  <a:lnTo>
                    <a:pt x="3439" y="9"/>
                  </a:lnTo>
                  <a:lnTo>
                    <a:pt x="3445" y="5"/>
                  </a:lnTo>
                  <a:lnTo>
                    <a:pt x="3439" y="7"/>
                  </a:lnTo>
                  <a:lnTo>
                    <a:pt x="3434" y="7"/>
                  </a:lnTo>
                  <a:lnTo>
                    <a:pt x="3430" y="3"/>
                  </a:lnTo>
                  <a:lnTo>
                    <a:pt x="3426" y="7"/>
                  </a:lnTo>
                  <a:lnTo>
                    <a:pt x="3423" y="7"/>
                  </a:lnTo>
                  <a:lnTo>
                    <a:pt x="3417" y="7"/>
                  </a:lnTo>
                  <a:lnTo>
                    <a:pt x="3412" y="3"/>
                  </a:lnTo>
                  <a:lnTo>
                    <a:pt x="3410" y="0"/>
                  </a:lnTo>
                  <a:close/>
                  <a:moveTo>
                    <a:pt x="3325" y="0"/>
                  </a:moveTo>
                  <a:lnTo>
                    <a:pt x="3323" y="3"/>
                  </a:lnTo>
                  <a:lnTo>
                    <a:pt x="3320" y="5"/>
                  </a:lnTo>
                  <a:lnTo>
                    <a:pt x="3321" y="5"/>
                  </a:lnTo>
                  <a:lnTo>
                    <a:pt x="3329" y="5"/>
                  </a:lnTo>
                  <a:lnTo>
                    <a:pt x="3333" y="9"/>
                  </a:lnTo>
                  <a:lnTo>
                    <a:pt x="3336" y="14"/>
                  </a:lnTo>
                  <a:lnTo>
                    <a:pt x="3338" y="20"/>
                  </a:lnTo>
                  <a:lnTo>
                    <a:pt x="3338" y="20"/>
                  </a:lnTo>
                  <a:lnTo>
                    <a:pt x="3340" y="22"/>
                  </a:lnTo>
                  <a:lnTo>
                    <a:pt x="3344" y="24"/>
                  </a:lnTo>
                  <a:lnTo>
                    <a:pt x="3347" y="22"/>
                  </a:lnTo>
                  <a:lnTo>
                    <a:pt x="3351" y="20"/>
                  </a:lnTo>
                  <a:lnTo>
                    <a:pt x="3351" y="20"/>
                  </a:lnTo>
                  <a:lnTo>
                    <a:pt x="3351" y="14"/>
                  </a:lnTo>
                  <a:lnTo>
                    <a:pt x="3355" y="9"/>
                  </a:lnTo>
                  <a:lnTo>
                    <a:pt x="3358" y="7"/>
                  </a:lnTo>
                  <a:lnTo>
                    <a:pt x="3355" y="7"/>
                  </a:lnTo>
                  <a:lnTo>
                    <a:pt x="3349" y="7"/>
                  </a:lnTo>
                  <a:lnTo>
                    <a:pt x="3345" y="5"/>
                  </a:lnTo>
                  <a:lnTo>
                    <a:pt x="3342" y="7"/>
                  </a:lnTo>
                  <a:lnTo>
                    <a:pt x="3338" y="7"/>
                  </a:lnTo>
                  <a:lnTo>
                    <a:pt x="3333" y="7"/>
                  </a:lnTo>
                  <a:lnTo>
                    <a:pt x="3329" y="3"/>
                  </a:lnTo>
                  <a:lnTo>
                    <a:pt x="3325" y="0"/>
                  </a:lnTo>
                  <a:close/>
                  <a:moveTo>
                    <a:pt x="3794" y="0"/>
                  </a:moveTo>
                  <a:lnTo>
                    <a:pt x="3792" y="3"/>
                  </a:lnTo>
                  <a:lnTo>
                    <a:pt x="3786" y="7"/>
                  </a:lnTo>
                  <a:lnTo>
                    <a:pt x="3783" y="7"/>
                  </a:lnTo>
                  <a:lnTo>
                    <a:pt x="3777" y="7"/>
                  </a:lnTo>
                  <a:lnTo>
                    <a:pt x="3773" y="3"/>
                  </a:lnTo>
                  <a:lnTo>
                    <a:pt x="3768" y="7"/>
                  </a:lnTo>
                  <a:lnTo>
                    <a:pt x="3764" y="7"/>
                  </a:lnTo>
                  <a:lnTo>
                    <a:pt x="3759" y="5"/>
                  </a:lnTo>
                  <a:lnTo>
                    <a:pt x="3762" y="9"/>
                  </a:lnTo>
                  <a:lnTo>
                    <a:pt x="3766" y="14"/>
                  </a:lnTo>
                  <a:lnTo>
                    <a:pt x="3766" y="20"/>
                  </a:lnTo>
                  <a:lnTo>
                    <a:pt x="3766" y="20"/>
                  </a:lnTo>
                  <a:lnTo>
                    <a:pt x="3770" y="22"/>
                  </a:lnTo>
                  <a:lnTo>
                    <a:pt x="3773" y="24"/>
                  </a:lnTo>
                  <a:lnTo>
                    <a:pt x="3775" y="22"/>
                  </a:lnTo>
                  <a:lnTo>
                    <a:pt x="3779" y="20"/>
                  </a:lnTo>
                  <a:lnTo>
                    <a:pt x="3779" y="20"/>
                  </a:lnTo>
                  <a:lnTo>
                    <a:pt x="3781" y="14"/>
                  </a:lnTo>
                  <a:lnTo>
                    <a:pt x="3784" y="9"/>
                  </a:lnTo>
                  <a:lnTo>
                    <a:pt x="3788" y="5"/>
                  </a:lnTo>
                  <a:lnTo>
                    <a:pt x="3794" y="5"/>
                  </a:lnTo>
                  <a:lnTo>
                    <a:pt x="3801" y="5"/>
                  </a:lnTo>
                  <a:lnTo>
                    <a:pt x="3805" y="9"/>
                  </a:lnTo>
                  <a:lnTo>
                    <a:pt x="3808" y="14"/>
                  </a:lnTo>
                  <a:lnTo>
                    <a:pt x="3810" y="20"/>
                  </a:lnTo>
                  <a:lnTo>
                    <a:pt x="3810" y="20"/>
                  </a:lnTo>
                  <a:lnTo>
                    <a:pt x="3812" y="22"/>
                  </a:lnTo>
                  <a:lnTo>
                    <a:pt x="3816" y="24"/>
                  </a:lnTo>
                  <a:lnTo>
                    <a:pt x="3819" y="22"/>
                  </a:lnTo>
                  <a:lnTo>
                    <a:pt x="3823" y="20"/>
                  </a:lnTo>
                  <a:lnTo>
                    <a:pt x="3823" y="20"/>
                  </a:lnTo>
                  <a:lnTo>
                    <a:pt x="3823" y="14"/>
                  </a:lnTo>
                  <a:lnTo>
                    <a:pt x="3827" y="9"/>
                  </a:lnTo>
                  <a:lnTo>
                    <a:pt x="3825" y="9"/>
                  </a:lnTo>
                  <a:lnTo>
                    <a:pt x="3821" y="9"/>
                  </a:lnTo>
                  <a:lnTo>
                    <a:pt x="3817" y="7"/>
                  </a:lnTo>
                  <a:lnTo>
                    <a:pt x="3814" y="5"/>
                  </a:lnTo>
                  <a:lnTo>
                    <a:pt x="3812" y="7"/>
                  </a:lnTo>
                  <a:lnTo>
                    <a:pt x="3806" y="7"/>
                  </a:lnTo>
                  <a:lnTo>
                    <a:pt x="3803" y="7"/>
                  </a:lnTo>
                  <a:lnTo>
                    <a:pt x="3797" y="3"/>
                  </a:lnTo>
                  <a:lnTo>
                    <a:pt x="3794" y="0"/>
                  </a:lnTo>
                  <a:close/>
                  <a:moveTo>
                    <a:pt x="3707" y="0"/>
                  </a:moveTo>
                  <a:lnTo>
                    <a:pt x="3705" y="3"/>
                  </a:lnTo>
                  <a:lnTo>
                    <a:pt x="3700" y="7"/>
                  </a:lnTo>
                  <a:lnTo>
                    <a:pt x="3696" y="7"/>
                  </a:lnTo>
                  <a:lnTo>
                    <a:pt x="3691" y="7"/>
                  </a:lnTo>
                  <a:lnTo>
                    <a:pt x="3687" y="3"/>
                  </a:lnTo>
                  <a:lnTo>
                    <a:pt x="3683" y="7"/>
                  </a:lnTo>
                  <a:lnTo>
                    <a:pt x="3678" y="7"/>
                  </a:lnTo>
                  <a:lnTo>
                    <a:pt x="3672" y="5"/>
                  </a:lnTo>
                  <a:lnTo>
                    <a:pt x="3678" y="9"/>
                  </a:lnTo>
                  <a:lnTo>
                    <a:pt x="3680" y="14"/>
                  </a:lnTo>
                  <a:lnTo>
                    <a:pt x="3682" y="20"/>
                  </a:lnTo>
                  <a:lnTo>
                    <a:pt x="3682" y="20"/>
                  </a:lnTo>
                  <a:lnTo>
                    <a:pt x="3685" y="22"/>
                  </a:lnTo>
                  <a:lnTo>
                    <a:pt x="3687" y="24"/>
                  </a:lnTo>
                  <a:lnTo>
                    <a:pt x="3691" y="22"/>
                  </a:lnTo>
                  <a:lnTo>
                    <a:pt x="3694" y="20"/>
                  </a:lnTo>
                  <a:lnTo>
                    <a:pt x="3694" y="20"/>
                  </a:lnTo>
                  <a:lnTo>
                    <a:pt x="3694" y="14"/>
                  </a:lnTo>
                  <a:lnTo>
                    <a:pt x="3698" y="9"/>
                  </a:lnTo>
                  <a:lnTo>
                    <a:pt x="3704" y="5"/>
                  </a:lnTo>
                  <a:lnTo>
                    <a:pt x="3709" y="5"/>
                  </a:lnTo>
                  <a:lnTo>
                    <a:pt x="3715" y="5"/>
                  </a:lnTo>
                  <a:lnTo>
                    <a:pt x="3711" y="3"/>
                  </a:lnTo>
                  <a:lnTo>
                    <a:pt x="3707" y="0"/>
                  </a:lnTo>
                  <a:close/>
                  <a:moveTo>
                    <a:pt x="3665" y="0"/>
                  </a:moveTo>
                  <a:lnTo>
                    <a:pt x="3663" y="3"/>
                  </a:lnTo>
                  <a:lnTo>
                    <a:pt x="3658" y="7"/>
                  </a:lnTo>
                  <a:lnTo>
                    <a:pt x="3652" y="7"/>
                  </a:lnTo>
                  <a:lnTo>
                    <a:pt x="3648" y="7"/>
                  </a:lnTo>
                  <a:lnTo>
                    <a:pt x="3645" y="3"/>
                  </a:lnTo>
                  <a:lnTo>
                    <a:pt x="3639" y="7"/>
                  </a:lnTo>
                  <a:lnTo>
                    <a:pt x="3636" y="7"/>
                  </a:lnTo>
                  <a:lnTo>
                    <a:pt x="3630" y="5"/>
                  </a:lnTo>
                  <a:lnTo>
                    <a:pt x="3634" y="9"/>
                  </a:lnTo>
                  <a:lnTo>
                    <a:pt x="3637" y="14"/>
                  </a:lnTo>
                  <a:lnTo>
                    <a:pt x="3639" y="20"/>
                  </a:lnTo>
                  <a:lnTo>
                    <a:pt x="3639" y="20"/>
                  </a:lnTo>
                  <a:lnTo>
                    <a:pt x="3641" y="22"/>
                  </a:lnTo>
                  <a:lnTo>
                    <a:pt x="3645" y="24"/>
                  </a:lnTo>
                  <a:lnTo>
                    <a:pt x="3648" y="22"/>
                  </a:lnTo>
                  <a:lnTo>
                    <a:pt x="3652" y="20"/>
                  </a:lnTo>
                  <a:lnTo>
                    <a:pt x="3650" y="20"/>
                  </a:lnTo>
                  <a:lnTo>
                    <a:pt x="3652" y="14"/>
                  </a:lnTo>
                  <a:lnTo>
                    <a:pt x="3656" y="9"/>
                  </a:lnTo>
                  <a:lnTo>
                    <a:pt x="3659" y="5"/>
                  </a:lnTo>
                  <a:lnTo>
                    <a:pt x="3667" y="5"/>
                  </a:lnTo>
                  <a:lnTo>
                    <a:pt x="3672" y="5"/>
                  </a:lnTo>
                  <a:lnTo>
                    <a:pt x="3669" y="3"/>
                  </a:lnTo>
                  <a:lnTo>
                    <a:pt x="3665" y="0"/>
                  </a:lnTo>
                  <a:close/>
                  <a:moveTo>
                    <a:pt x="3580" y="0"/>
                  </a:moveTo>
                  <a:lnTo>
                    <a:pt x="3577" y="3"/>
                  </a:lnTo>
                  <a:lnTo>
                    <a:pt x="3573" y="7"/>
                  </a:lnTo>
                  <a:lnTo>
                    <a:pt x="3568" y="7"/>
                  </a:lnTo>
                  <a:lnTo>
                    <a:pt x="3562" y="7"/>
                  </a:lnTo>
                  <a:lnTo>
                    <a:pt x="3558" y="3"/>
                  </a:lnTo>
                  <a:lnTo>
                    <a:pt x="3555" y="7"/>
                  </a:lnTo>
                  <a:lnTo>
                    <a:pt x="3549" y="7"/>
                  </a:lnTo>
                  <a:lnTo>
                    <a:pt x="3544" y="5"/>
                  </a:lnTo>
                  <a:lnTo>
                    <a:pt x="3547" y="9"/>
                  </a:lnTo>
                  <a:lnTo>
                    <a:pt x="3551" y="14"/>
                  </a:lnTo>
                  <a:lnTo>
                    <a:pt x="3553" y="20"/>
                  </a:lnTo>
                  <a:lnTo>
                    <a:pt x="3553" y="20"/>
                  </a:lnTo>
                  <a:lnTo>
                    <a:pt x="3555" y="22"/>
                  </a:lnTo>
                  <a:lnTo>
                    <a:pt x="3558" y="24"/>
                  </a:lnTo>
                  <a:lnTo>
                    <a:pt x="3562" y="22"/>
                  </a:lnTo>
                  <a:lnTo>
                    <a:pt x="3566" y="20"/>
                  </a:lnTo>
                  <a:lnTo>
                    <a:pt x="3566" y="20"/>
                  </a:lnTo>
                  <a:lnTo>
                    <a:pt x="3566" y="14"/>
                  </a:lnTo>
                  <a:lnTo>
                    <a:pt x="3569" y="9"/>
                  </a:lnTo>
                  <a:lnTo>
                    <a:pt x="3575" y="5"/>
                  </a:lnTo>
                  <a:lnTo>
                    <a:pt x="3580" y="5"/>
                  </a:lnTo>
                  <a:lnTo>
                    <a:pt x="3586" y="5"/>
                  </a:lnTo>
                  <a:lnTo>
                    <a:pt x="3592" y="9"/>
                  </a:lnTo>
                  <a:lnTo>
                    <a:pt x="3593" y="14"/>
                  </a:lnTo>
                  <a:lnTo>
                    <a:pt x="3595" y="20"/>
                  </a:lnTo>
                  <a:lnTo>
                    <a:pt x="3595" y="20"/>
                  </a:lnTo>
                  <a:lnTo>
                    <a:pt x="3599" y="22"/>
                  </a:lnTo>
                  <a:lnTo>
                    <a:pt x="3603" y="24"/>
                  </a:lnTo>
                  <a:lnTo>
                    <a:pt x="3604" y="22"/>
                  </a:lnTo>
                  <a:lnTo>
                    <a:pt x="3608" y="20"/>
                  </a:lnTo>
                  <a:lnTo>
                    <a:pt x="3608" y="20"/>
                  </a:lnTo>
                  <a:lnTo>
                    <a:pt x="3610" y="14"/>
                  </a:lnTo>
                  <a:lnTo>
                    <a:pt x="3614" y="9"/>
                  </a:lnTo>
                  <a:lnTo>
                    <a:pt x="3617" y="5"/>
                  </a:lnTo>
                  <a:lnTo>
                    <a:pt x="3623" y="5"/>
                  </a:lnTo>
                  <a:lnTo>
                    <a:pt x="3628" y="5"/>
                  </a:lnTo>
                  <a:lnTo>
                    <a:pt x="3625" y="3"/>
                  </a:lnTo>
                  <a:lnTo>
                    <a:pt x="3623" y="0"/>
                  </a:lnTo>
                  <a:lnTo>
                    <a:pt x="3619" y="3"/>
                  </a:lnTo>
                  <a:lnTo>
                    <a:pt x="3615" y="7"/>
                  </a:lnTo>
                  <a:lnTo>
                    <a:pt x="3610" y="7"/>
                  </a:lnTo>
                  <a:lnTo>
                    <a:pt x="3606" y="7"/>
                  </a:lnTo>
                  <a:lnTo>
                    <a:pt x="3601" y="3"/>
                  </a:lnTo>
                  <a:lnTo>
                    <a:pt x="3597" y="7"/>
                  </a:lnTo>
                  <a:lnTo>
                    <a:pt x="3593" y="7"/>
                  </a:lnTo>
                  <a:lnTo>
                    <a:pt x="3588" y="7"/>
                  </a:lnTo>
                  <a:lnTo>
                    <a:pt x="3584" y="3"/>
                  </a:lnTo>
                  <a:lnTo>
                    <a:pt x="3580" y="0"/>
                  </a:lnTo>
                  <a:close/>
                  <a:moveTo>
                    <a:pt x="3536" y="0"/>
                  </a:moveTo>
                  <a:lnTo>
                    <a:pt x="3535" y="3"/>
                  </a:lnTo>
                  <a:lnTo>
                    <a:pt x="3529" y="7"/>
                  </a:lnTo>
                  <a:lnTo>
                    <a:pt x="3524" y="7"/>
                  </a:lnTo>
                  <a:lnTo>
                    <a:pt x="3520" y="7"/>
                  </a:lnTo>
                  <a:lnTo>
                    <a:pt x="3516" y="3"/>
                  </a:lnTo>
                  <a:lnTo>
                    <a:pt x="3511" y="7"/>
                  </a:lnTo>
                  <a:lnTo>
                    <a:pt x="3507" y="7"/>
                  </a:lnTo>
                  <a:lnTo>
                    <a:pt x="3502" y="5"/>
                  </a:lnTo>
                  <a:lnTo>
                    <a:pt x="3505" y="9"/>
                  </a:lnTo>
                  <a:lnTo>
                    <a:pt x="3509" y="14"/>
                  </a:lnTo>
                  <a:lnTo>
                    <a:pt x="3511" y="20"/>
                  </a:lnTo>
                  <a:lnTo>
                    <a:pt x="3509" y="20"/>
                  </a:lnTo>
                  <a:lnTo>
                    <a:pt x="3513" y="22"/>
                  </a:lnTo>
                  <a:lnTo>
                    <a:pt x="3516" y="24"/>
                  </a:lnTo>
                  <a:lnTo>
                    <a:pt x="3520" y="22"/>
                  </a:lnTo>
                  <a:lnTo>
                    <a:pt x="3522" y="20"/>
                  </a:lnTo>
                  <a:lnTo>
                    <a:pt x="3522" y="20"/>
                  </a:lnTo>
                  <a:lnTo>
                    <a:pt x="3524" y="14"/>
                  </a:lnTo>
                  <a:lnTo>
                    <a:pt x="3527" y="9"/>
                  </a:lnTo>
                  <a:lnTo>
                    <a:pt x="3531" y="5"/>
                  </a:lnTo>
                  <a:lnTo>
                    <a:pt x="3538" y="5"/>
                  </a:lnTo>
                  <a:lnTo>
                    <a:pt x="3544" y="5"/>
                  </a:lnTo>
                  <a:lnTo>
                    <a:pt x="3540" y="3"/>
                  </a:lnTo>
                  <a:lnTo>
                    <a:pt x="3536" y="0"/>
                  </a:lnTo>
                  <a:close/>
                  <a:moveTo>
                    <a:pt x="3452" y="0"/>
                  </a:moveTo>
                  <a:lnTo>
                    <a:pt x="3448" y="3"/>
                  </a:lnTo>
                  <a:lnTo>
                    <a:pt x="3445" y="5"/>
                  </a:lnTo>
                  <a:lnTo>
                    <a:pt x="3450" y="5"/>
                  </a:lnTo>
                  <a:lnTo>
                    <a:pt x="3456" y="5"/>
                  </a:lnTo>
                  <a:lnTo>
                    <a:pt x="3461" y="9"/>
                  </a:lnTo>
                  <a:lnTo>
                    <a:pt x="3465" y="14"/>
                  </a:lnTo>
                  <a:lnTo>
                    <a:pt x="3465" y="20"/>
                  </a:lnTo>
                  <a:lnTo>
                    <a:pt x="3465" y="20"/>
                  </a:lnTo>
                  <a:lnTo>
                    <a:pt x="3468" y="22"/>
                  </a:lnTo>
                  <a:lnTo>
                    <a:pt x="3472" y="24"/>
                  </a:lnTo>
                  <a:lnTo>
                    <a:pt x="3476" y="22"/>
                  </a:lnTo>
                  <a:lnTo>
                    <a:pt x="3479" y="20"/>
                  </a:lnTo>
                  <a:lnTo>
                    <a:pt x="3479" y="20"/>
                  </a:lnTo>
                  <a:lnTo>
                    <a:pt x="3481" y="14"/>
                  </a:lnTo>
                  <a:lnTo>
                    <a:pt x="3485" y="9"/>
                  </a:lnTo>
                  <a:lnTo>
                    <a:pt x="3489" y="5"/>
                  </a:lnTo>
                  <a:lnTo>
                    <a:pt x="3494" y="5"/>
                  </a:lnTo>
                  <a:lnTo>
                    <a:pt x="3500" y="5"/>
                  </a:lnTo>
                  <a:lnTo>
                    <a:pt x="3496" y="3"/>
                  </a:lnTo>
                  <a:lnTo>
                    <a:pt x="3494" y="0"/>
                  </a:lnTo>
                  <a:lnTo>
                    <a:pt x="3490" y="3"/>
                  </a:lnTo>
                  <a:lnTo>
                    <a:pt x="3487" y="7"/>
                  </a:lnTo>
                  <a:lnTo>
                    <a:pt x="3481" y="7"/>
                  </a:lnTo>
                  <a:lnTo>
                    <a:pt x="3478" y="7"/>
                  </a:lnTo>
                  <a:lnTo>
                    <a:pt x="3472" y="3"/>
                  </a:lnTo>
                  <a:lnTo>
                    <a:pt x="3468" y="7"/>
                  </a:lnTo>
                  <a:lnTo>
                    <a:pt x="3465" y="7"/>
                  </a:lnTo>
                  <a:lnTo>
                    <a:pt x="3459" y="7"/>
                  </a:lnTo>
                  <a:lnTo>
                    <a:pt x="3454" y="3"/>
                  </a:lnTo>
                  <a:lnTo>
                    <a:pt x="3452" y="0"/>
                  </a:lnTo>
                  <a:close/>
                  <a:moveTo>
                    <a:pt x="3367" y="0"/>
                  </a:moveTo>
                  <a:lnTo>
                    <a:pt x="3364" y="3"/>
                  </a:lnTo>
                  <a:lnTo>
                    <a:pt x="3360" y="5"/>
                  </a:lnTo>
                  <a:lnTo>
                    <a:pt x="3366" y="5"/>
                  </a:lnTo>
                  <a:lnTo>
                    <a:pt x="3371" y="5"/>
                  </a:lnTo>
                  <a:lnTo>
                    <a:pt x="3377" y="9"/>
                  </a:lnTo>
                  <a:lnTo>
                    <a:pt x="3378" y="14"/>
                  </a:lnTo>
                  <a:lnTo>
                    <a:pt x="3380" y="20"/>
                  </a:lnTo>
                  <a:lnTo>
                    <a:pt x="3380" y="20"/>
                  </a:lnTo>
                  <a:lnTo>
                    <a:pt x="3384" y="22"/>
                  </a:lnTo>
                  <a:lnTo>
                    <a:pt x="3386" y="24"/>
                  </a:lnTo>
                  <a:lnTo>
                    <a:pt x="3389" y="22"/>
                  </a:lnTo>
                  <a:lnTo>
                    <a:pt x="3393" y="20"/>
                  </a:lnTo>
                  <a:lnTo>
                    <a:pt x="3393" y="20"/>
                  </a:lnTo>
                  <a:lnTo>
                    <a:pt x="3393" y="14"/>
                  </a:lnTo>
                  <a:lnTo>
                    <a:pt x="3397" y="9"/>
                  </a:lnTo>
                  <a:lnTo>
                    <a:pt x="3400" y="7"/>
                  </a:lnTo>
                  <a:lnTo>
                    <a:pt x="3397" y="7"/>
                  </a:lnTo>
                  <a:lnTo>
                    <a:pt x="3391" y="7"/>
                  </a:lnTo>
                  <a:lnTo>
                    <a:pt x="3388" y="3"/>
                  </a:lnTo>
                  <a:lnTo>
                    <a:pt x="3384" y="7"/>
                  </a:lnTo>
                  <a:lnTo>
                    <a:pt x="3378" y="7"/>
                  </a:lnTo>
                  <a:lnTo>
                    <a:pt x="3375" y="7"/>
                  </a:lnTo>
                  <a:lnTo>
                    <a:pt x="3369" y="3"/>
                  </a:lnTo>
                  <a:lnTo>
                    <a:pt x="3367" y="0"/>
                  </a:lnTo>
                  <a:close/>
                  <a:moveTo>
                    <a:pt x="3281" y="0"/>
                  </a:moveTo>
                  <a:lnTo>
                    <a:pt x="3279" y="3"/>
                  </a:lnTo>
                  <a:lnTo>
                    <a:pt x="3277" y="5"/>
                  </a:lnTo>
                  <a:lnTo>
                    <a:pt x="3279" y="5"/>
                  </a:lnTo>
                  <a:lnTo>
                    <a:pt x="3285" y="5"/>
                  </a:lnTo>
                  <a:lnTo>
                    <a:pt x="3290" y="9"/>
                  </a:lnTo>
                  <a:lnTo>
                    <a:pt x="3294" y="14"/>
                  </a:lnTo>
                  <a:lnTo>
                    <a:pt x="3294" y="20"/>
                  </a:lnTo>
                  <a:lnTo>
                    <a:pt x="3294" y="20"/>
                  </a:lnTo>
                  <a:lnTo>
                    <a:pt x="3298" y="22"/>
                  </a:lnTo>
                  <a:lnTo>
                    <a:pt x="3301" y="24"/>
                  </a:lnTo>
                  <a:lnTo>
                    <a:pt x="3303" y="22"/>
                  </a:lnTo>
                  <a:lnTo>
                    <a:pt x="3307" y="20"/>
                  </a:lnTo>
                  <a:lnTo>
                    <a:pt x="3307" y="20"/>
                  </a:lnTo>
                  <a:lnTo>
                    <a:pt x="3309" y="14"/>
                  </a:lnTo>
                  <a:lnTo>
                    <a:pt x="3310" y="11"/>
                  </a:lnTo>
                  <a:lnTo>
                    <a:pt x="3314" y="7"/>
                  </a:lnTo>
                  <a:lnTo>
                    <a:pt x="3312" y="7"/>
                  </a:lnTo>
                  <a:lnTo>
                    <a:pt x="3309" y="7"/>
                  </a:lnTo>
                  <a:lnTo>
                    <a:pt x="3303" y="3"/>
                  </a:lnTo>
                  <a:lnTo>
                    <a:pt x="3299" y="7"/>
                  </a:lnTo>
                  <a:lnTo>
                    <a:pt x="3294" y="7"/>
                  </a:lnTo>
                  <a:lnTo>
                    <a:pt x="3290" y="7"/>
                  </a:lnTo>
                  <a:lnTo>
                    <a:pt x="3285" y="3"/>
                  </a:lnTo>
                  <a:lnTo>
                    <a:pt x="32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33"/>
            <p:cNvSpPr>
              <a:spLocks noEditPoints="1"/>
            </p:cNvSpPr>
            <p:nvPr/>
          </p:nvSpPr>
          <p:spPr bwMode="auto">
            <a:xfrm>
              <a:off x="2474913" y="2555875"/>
              <a:ext cx="3714750" cy="207963"/>
            </a:xfrm>
            <a:custGeom>
              <a:avLst/>
              <a:gdLst>
                <a:gd name="T0" fmla="*/ 3168 w 4680"/>
                <a:gd name="T1" fmla="*/ 103 h 261"/>
                <a:gd name="T2" fmla="*/ 134 w 4680"/>
                <a:gd name="T3" fmla="*/ 64 h 261"/>
                <a:gd name="T4" fmla="*/ 393 w 4680"/>
                <a:gd name="T5" fmla="*/ 64 h 261"/>
                <a:gd name="T6" fmla="*/ 654 w 4680"/>
                <a:gd name="T7" fmla="*/ 61 h 261"/>
                <a:gd name="T8" fmla="*/ 911 w 4680"/>
                <a:gd name="T9" fmla="*/ 61 h 261"/>
                <a:gd name="T10" fmla="*/ 861 w 4680"/>
                <a:gd name="T11" fmla="*/ 88 h 261"/>
                <a:gd name="T12" fmla="*/ 503 w 4680"/>
                <a:gd name="T13" fmla="*/ 86 h 261"/>
                <a:gd name="T14" fmla="*/ 143 w 4680"/>
                <a:gd name="T15" fmla="*/ 90 h 261"/>
                <a:gd name="T16" fmla="*/ 3381 w 4680"/>
                <a:gd name="T17" fmla="*/ 59 h 261"/>
                <a:gd name="T18" fmla="*/ 4250 w 4680"/>
                <a:gd name="T19" fmla="*/ 46 h 261"/>
                <a:gd name="T20" fmla="*/ 3181 w 4680"/>
                <a:gd name="T21" fmla="*/ 57 h 261"/>
                <a:gd name="T22" fmla="*/ 3602 w 4680"/>
                <a:gd name="T23" fmla="*/ 61 h 261"/>
                <a:gd name="T24" fmla="*/ 3675 w 4680"/>
                <a:gd name="T25" fmla="*/ 48 h 261"/>
                <a:gd name="T26" fmla="*/ 3515 w 4680"/>
                <a:gd name="T27" fmla="*/ 44 h 261"/>
                <a:gd name="T28" fmla="*/ 4169 w 4680"/>
                <a:gd name="T29" fmla="*/ 48 h 261"/>
                <a:gd name="T30" fmla="*/ 2415 w 4680"/>
                <a:gd name="T31" fmla="*/ 46 h 261"/>
                <a:gd name="T32" fmla="*/ 4671 w 4680"/>
                <a:gd name="T33" fmla="*/ 86 h 261"/>
                <a:gd name="T34" fmla="*/ 4566 w 4680"/>
                <a:gd name="T35" fmla="*/ 42 h 261"/>
                <a:gd name="T36" fmla="*/ 3852 w 4680"/>
                <a:gd name="T37" fmla="*/ 61 h 261"/>
                <a:gd name="T38" fmla="*/ 3958 w 4680"/>
                <a:gd name="T39" fmla="*/ 46 h 261"/>
                <a:gd name="T40" fmla="*/ 3111 w 4680"/>
                <a:gd name="T41" fmla="*/ 40 h 261"/>
                <a:gd name="T42" fmla="*/ 2770 w 4680"/>
                <a:gd name="T43" fmla="*/ 40 h 261"/>
                <a:gd name="T44" fmla="*/ 3277 w 4680"/>
                <a:gd name="T45" fmla="*/ 42 h 261"/>
                <a:gd name="T46" fmla="*/ 2441 w 4680"/>
                <a:gd name="T47" fmla="*/ 16 h 261"/>
                <a:gd name="T48" fmla="*/ 2696 w 4680"/>
                <a:gd name="T49" fmla="*/ 16 h 261"/>
                <a:gd name="T50" fmla="*/ 2957 w 4680"/>
                <a:gd name="T51" fmla="*/ 18 h 261"/>
                <a:gd name="T52" fmla="*/ 3214 w 4680"/>
                <a:gd name="T53" fmla="*/ 18 h 261"/>
                <a:gd name="T54" fmla="*/ 3473 w 4680"/>
                <a:gd name="T55" fmla="*/ 20 h 261"/>
                <a:gd name="T56" fmla="*/ 3730 w 4680"/>
                <a:gd name="T57" fmla="*/ 22 h 261"/>
                <a:gd name="T58" fmla="*/ 3988 w 4680"/>
                <a:gd name="T59" fmla="*/ 20 h 261"/>
                <a:gd name="T60" fmla="*/ 4247 w 4680"/>
                <a:gd name="T61" fmla="*/ 20 h 261"/>
                <a:gd name="T62" fmla="*/ 4504 w 4680"/>
                <a:gd name="T63" fmla="*/ 20 h 261"/>
                <a:gd name="T64" fmla="*/ 4517 w 4680"/>
                <a:gd name="T65" fmla="*/ 86 h 261"/>
                <a:gd name="T66" fmla="*/ 4647 w 4680"/>
                <a:gd name="T67" fmla="*/ 86 h 261"/>
                <a:gd name="T68" fmla="*/ 4366 w 4680"/>
                <a:gd name="T69" fmla="*/ 130 h 261"/>
                <a:gd name="T70" fmla="*/ 4006 w 4680"/>
                <a:gd name="T71" fmla="*/ 127 h 261"/>
                <a:gd name="T72" fmla="*/ 3644 w 4680"/>
                <a:gd name="T73" fmla="*/ 129 h 261"/>
                <a:gd name="T74" fmla="*/ 3282 w 4680"/>
                <a:gd name="T75" fmla="*/ 127 h 261"/>
                <a:gd name="T76" fmla="*/ 3122 w 4680"/>
                <a:gd name="T77" fmla="*/ 138 h 261"/>
                <a:gd name="T78" fmla="*/ 3378 w 4680"/>
                <a:gd name="T79" fmla="*/ 138 h 261"/>
                <a:gd name="T80" fmla="*/ 3637 w 4680"/>
                <a:gd name="T81" fmla="*/ 138 h 261"/>
                <a:gd name="T82" fmla="*/ 3894 w 4680"/>
                <a:gd name="T83" fmla="*/ 138 h 261"/>
                <a:gd name="T84" fmla="*/ 4151 w 4680"/>
                <a:gd name="T85" fmla="*/ 138 h 261"/>
                <a:gd name="T86" fmla="*/ 4410 w 4680"/>
                <a:gd name="T87" fmla="*/ 138 h 261"/>
                <a:gd name="T88" fmla="*/ 4504 w 4680"/>
                <a:gd name="T89" fmla="*/ 171 h 261"/>
                <a:gd name="T90" fmla="*/ 4140 w 4680"/>
                <a:gd name="T91" fmla="*/ 171 h 261"/>
                <a:gd name="T92" fmla="*/ 3782 w 4680"/>
                <a:gd name="T93" fmla="*/ 174 h 261"/>
                <a:gd name="T94" fmla="*/ 3420 w 4680"/>
                <a:gd name="T95" fmla="*/ 174 h 261"/>
                <a:gd name="T96" fmla="*/ 3064 w 4680"/>
                <a:gd name="T97" fmla="*/ 171 h 261"/>
                <a:gd name="T98" fmla="*/ 2760 w 4680"/>
                <a:gd name="T99" fmla="*/ 129 h 261"/>
                <a:gd name="T100" fmla="*/ 2400 w 4680"/>
                <a:gd name="T101" fmla="*/ 129 h 261"/>
                <a:gd name="T102" fmla="*/ 2487 w 4680"/>
                <a:gd name="T103" fmla="*/ 147 h 261"/>
                <a:gd name="T104" fmla="*/ 2665 w 4680"/>
                <a:gd name="T105" fmla="*/ 174 h 261"/>
                <a:gd name="T106" fmla="*/ 2303 w 4680"/>
                <a:gd name="T107" fmla="*/ 174 h 261"/>
                <a:gd name="T108" fmla="*/ 2055 w 4680"/>
                <a:gd name="T109" fmla="*/ 259 h 261"/>
                <a:gd name="T110" fmla="*/ 2149 w 4680"/>
                <a:gd name="T111" fmla="*/ 217 h 261"/>
                <a:gd name="T112" fmla="*/ 2235 w 4680"/>
                <a:gd name="T113" fmla="*/ 105 h 261"/>
                <a:gd name="T114" fmla="*/ 2496 w 4680"/>
                <a:gd name="T115" fmla="*/ 99 h 261"/>
                <a:gd name="T116" fmla="*/ 2753 w 4680"/>
                <a:gd name="T117" fmla="*/ 99 h 261"/>
                <a:gd name="T118" fmla="*/ 3010 w 4680"/>
                <a:gd name="T119" fmla="*/ 105 h 261"/>
                <a:gd name="T120" fmla="*/ 2768 w 4680"/>
                <a:gd name="T121" fmla="*/ 79 h 261"/>
                <a:gd name="T122" fmla="*/ 2408 w 4680"/>
                <a:gd name="T123" fmla="*/ 84 h 261"/>
                <a:gd name="T124" fmla="*/ 2276 w 4680"/>
                <a:gd name="T125" fmla="*/ 6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0" h="261">
                  <a:moveTo>
                    <a:pt x="3196" y="81"/>
                  </a:moveTo>
                  <a:lnTo>
                    <a:pt x="3194" y="84"/>
                  </a:lnTo>
                  <a:lnTo>
                    <a:pt x="3190" y="86"/>
                  </a:lnTo>
                  <a:lnTo>
                    <a:pt x="3194" y="86"/>
                  </a:lnTo>
                  <a:lnTo>
                    <a:pt x="3200" y="86"/>
                  </a:lnTo>
                  <a:lnTo>
                    <a:pt x="3203" y="90"/>
                  </a:lnTo>
                  <a:lnTo>
                    <a:pt x="3207" y="95"/>
                  </a:lnTo>
                  <a:lnTo>
                    <a:pt x="3209" y="101"/>
                  </a:lnTo>
                  <a:lnTo>
                    <a:pt x="3209" y="101"/>
                  </a:lnTo>
                  <a:lnTo>
                    <a:pt x="3212" y="103"/>
                  </a:lnTo>
                  <a:lnTo>
                    <a:pt x="3214" y="105"/>
                  </a:lnTo>
                  <a:lnTo>
                    <a:pt x="3218" y="103"/>
                  </a:lnTo>
                  <a:lnTo>
                    <a:pt x="3222" y="101"/>
                  </a:lnTo>
                  <a:lnTo>
                    <a:pt x="3222" y="101"/>
                  </a:lnTo>
                  <a:lnTo>
                    <a:pt x="3223" y="95"/>
                  </a:lnTo>
                  <a:lnTo>
                    <a:pt x="3225" y="90"/>
                  </a:lnTo>
                  <a:lnTo>
                    <a:pt x="3229" y="88"/>
                  </a:lnTo>
                  <a:lnTo>
                    <a:pt x="3227" y="88"/>
                  </a:lnTo>
                  <a:lnTo>
                    <a:pt x="3222" y="88"/>
                  </a:lnTo>
                  <a:lnTo>
                    <a:pt x="3218" y="84"/>
                  </a:lnTo>
                  <a:lnTo>
                    <a:pt x="3214" y="88"/>
                  </a:lnTo>
                  <a:lnTo>
                    <a:pt x="3209" y="88"/>
                  </a:lnTo>
                  <a:lnTo>
                    <a:pt x="3203" y="88"/>
                  </a:lnTo>
                  <a:lnTo>
                    <a:pt x="3200" y="84"/>
                  </a:lnTo>
                  <a:lnTo>
                    <a:pt x="3196" y="81"/>
                  </a:lnTo>
                  <a:close/>
                  <a:moveTo>
                    <a:pt x="3111" y="81"/>
                  </a:moveTo>
                  <a:lnTo>
                    <a:pt x="3108" y="84"/>
                  </a:lnTo>
                  <a:lnTo>
                    <a:pt x="3106" y="86"/>
                  </a:lnTo>
                  <a:lnTo>
                    <a:pt x="3108" y="86"/>
                  </a:lnTo>
                  <a:lnTo>
                    <a:pt x="3113" y="86"/>
                  </a:lnTo>
                  <a:lnTo>
                    <a:pt x="3119" y="90"/>
                  </a:lnTo>
                  <a:lnTo>
                    <a:pt x="3122" y="95"/>
                  </a:lnTo>
                  <a:lnTo>
                    <a:pt x="3122" y="101"/>
                  </a:lnTo>
                  <a:lnTo>
                    <a:pt x="3122" y="101"/>
                  </a:lnTo>
                  <a:lnTo>
                    <a:pt x="3126" y="103"/>
                  </a:lnTo>
                  <a:lnTo>
                    <a:pt x="3130" y="105"/>
                  </a:lnTo>
                  <a:lnTo>
                    <a:pt x="3132" y="103"/>
                  </a:lnTo>
                  <a:lnTo>
                    <a:pt x="3135" y="101"/>
                  </a:lnTo>
                  <a:lnTo>
                    <a:pt x="3135" y="101"/>
                  </a:lnTo>
                  <a:lnTo>
                    <a:pt x="3137" y="95"/>
                  </a:lnTo>
                  <a:lnTo>
                    <a:pt x="3139" y="92"/>
                  </a:lnTo>
                  <a:lnTo>
                    <a:pt x="3143" y="88"/>
                  </a:lnTo>
                  <a:lnTo>
                    <a:pt x="3141" y="88"/>
                  </a:lnTo>
                  <a:lnTo>
                    <a:pt x="3135" y="88"/>
                  </a:lnTo>
                  <a:lnTo>
                    <a:pt x="3132" y="84"/>
                  </a:lnTo>
                  <a:lnTo>
                    <a:pt x="3128" y="88"/>
                  </a:lnTo>
                  <a:lnTo>
                    <a:pt x="3122" y="88"/>
                  </a:lnTo>
                  <a:lnTo>
                    <a:pt x="3119" y="88"/>
                  </a:lnTo>
                  <a:lnTo>
                    <a:pt x="3113" y="84"/>
                  </a:lnTo>
                  <a:lnTo>
                    <a:pt x="3111" y="81"/>
                  </a:lnTo>
                  <a:close/>
                  <a:moveTo>
                    <a:pt x="3067" y="81"/>
                  </a:moveTo>
                  <a:lnTo>
                    <a:pt x="3065" y="84"/>
                  </a:lnTo>
                  <a:lnTo>
                    <a:pt x="3062" y="86"/>
                  </a:lnTo>
                  <a:lnTo>
                    <a:pt x="3067" y="86"/>
                  </a:lnTo>
                  <a:lnTo>
                    <a:pt x="3073" y="86"/>
                  </a:lnTo>
                  <a:lnTo>
                    <a:pt x="3076" y="90"/>
                  </a:lnTo>
                  <a:lnTo>
                    <a:pt x="3080" y="95"/>
                  </a:lnTo>
                  <a:lnTo>
                    <a:pt x="3082" y="101"/>
                  </a:lnTo>
                  <a:lnTo>
                    <a:pt x="3082" y="101"/>
                  </a:lnTo>
                  <a:lnTo>
                    <a:pt x="3087" y="103"/>
                  </a:lnTo>
                  <a:lnTo>
                    <a:pt x="3089" y="103"/>
                  </a:lnTo>
                  <a:lnTo>
                    <a:pt x="3093" y="101"/>
                  </a:lnTo>
                  <a:lnTo>
                    <a:pt x="3093" y="101"/>
                  </a:lnTo>
                  <a:lnTo>
                    <a:pt x="3095" y="95"/>
                  </a:lnTo>
                  <a:lnTo>
                    <a:pt x="3097" y="90"/>
                  </a:lnTo>
                  <a:lnTo>
                    <a:pt x="3100" y="88"/>
                  </a:lnTo>
                  <a:lnTo>
                    <a:pt x="3098" y="88"/>
                  </a:lnTo>
                  <a:lnTo>
                    <a:pt x="3093" y="88"/>
                  </a:lnTo>
                  <a:lnTo>
                    <a:pt x="3089" y="84"/>
                  </a:lnTo>
                  <a:lnTo>
                    <a:pt x="3086" y="88"/>
                  </a:lnTo>
                  <a:lnTo>
                    <a:pt x="3080" y="88"/>
                  </a:lnTo>
                  <a:lnTo>
                    <a:pt x="3076" y="88"/>
                  </a:lnTo>
                  <a:lnTo>
                    <a:pt x="3071" y="84"/>
                  </a:lnTo>
                  <a:lnTo>
                    <a:pt x="3067" y="81"/>
                  </a:lnTo>
                  <a:close/>
                  <a:moveTo>
                    <a:pt x="3154" y="81"/>
                  </a:moveTo>
                  <a:lnTo>
                    <a:pt x="3152" y="84"/>
                  </a:lnTo>
                  <a:lnTo>
                    <a:pt x="3148" y="86"/>
                  </a:lnTo>
                  <a:lnTo>
                    <a:pt x="3150" y="86"/>
                  </a:lnTo>
                  <a:lnTo>
                    <a:pt x="3157" y="86"/>
                  </a:lnTo>
                  <a:lnTo>
                    <a:pt x="3161" y="90"/>
                  </a:lnTo>
                  <a:lnTo>
                    <a:pt x="3165" y="95"/>
                  </a:lnTo>
                  <a:lnTo>
                    <a:pt x="3166" y="101"/>
                  </a:lnTo>
                  <a:lnTo>
                    <a:pt x="3165" y="101"/>
                  </a:lnTo>
                  <a:lnTo>
                    <a:pt x="3168" y="103"/>
                  </a:lnTo>
                  <a:lnTo>
                    <a:pt x="3172" y="105"/>
                  </a:lnTo>
                  <a:lnTo>
                    <a:pt x="3176" y="103"/>
                  </a:lnTo>
                  <a:lnTo>
                    <a:pt x="3179" y="101"/>
                  </a:lnTo>
                  <a:lnTo>
                    <a:pt x="3179" y="101"/>
                  </a:lnTo>
                  <a:lnTo>
                    <a:pt x="3179" y="95"/>
                  </a:lnTo>
                  <a:lnTo>
                    <a:pt x="3183" y="90"/>
                  </a:lnTo>
                  <a:lnTo>
                    <a:pt x="3187" y="88"/>
                  </a:lnTo>
                  <a:lnTo>
                    <a:pt x="3183" y="88"/>
                  </a:lnTo>
                  <a:lnTo>
                    <a:pt x="3179" y="88"/>
                  </a:lnTo>
                  <a:lnTo>
                    <a:pt x="3176" y="84"/>
                  </a:lnTo>
                  <a:lnTo>
                    <a:pt x="3170" y="88"/>
                  </a:lnTo>
                  <a:lnTo>
                    <a:pt x="3166" y="88"/>
                  </a:lnTo>
                  <a:lnTo>
                    <a:pt x="3161" y="86"/>
                  </a:lnTo>
                  <a:lnTo>
                    <a:pt x="3157" y="84"/>
                  </a:lnTo>
                  <a:lnTo>
                    <a:pt x="3154" y="81"/>
                  </a:lnTo>
                  <a:close/>
                  <a:moveTo>
                    <a:pt x="1184" y="44"/>
                  </a:moveTo>
                  <a:lnTo>
                    <a:pt x="1190" y="46"/>
                  </a:lnTo>
                  <a:lnTo>
                    <a:pt x="1194" y="50"/>
                  </a:lnTo>
                  <a:lnTo>
                    <a:pt x="1197" y="53"/>
                  </a:lnTo>
                  <a:lnTo>
                    <a:pt x="1199" y="61"/>
                  </a:lnTo>
                  <a:lnTo>
                    <a:pt x="1199" y="61"/>
                  </a:lnTo>
                  <a:lnTo>
                    <a:pt x="1203" y="62"/>
                  </a:lnTo>
                  <a:lnTo>
                    <a:pt x="1208" y="66"/>
                  </a:lnTo>
                  <a:lnTo>
                    <a:pt x="1210" y="70"/>
                  </a:lnTo>
                  <a:lnTo>
                    <a:pt x="1210" y="75"/>
                  </a:lnTo>
                  <a:lnTo>
                    <a:pt x="1210" y="81"/>
                  </a:lnTo>
                  <a:lnTo>
                    <a:pt x="1206" y="86"/>
                  </a:lnTo>
                  <a:lnTo>
                    <a:pt x="1203" y="90"/>
                  </a:lnTo>
                  <a:lnTo>
                    <a:pt x="1195" y="90"/>
                  </a:lnTo>
                  <a:lnTo>
                    <a:pt x="1192" y="90"/>
                  </a:lnTo>
                  <a:lnTo>
                    <a:pt x="1186" y="86"/>
                  </a:lnTo>
                  <a:lnTo>
                    <a:pt x="1183" y="83"/>
                  </a:lnTo>
                  <a:lnTo>
                    <a:pt x="1181" y="86"/>
                  </a:lnTo>
                  <a:lnTo>
                    <a:pt x="1175" y="90"/>
                  </a:lnTo>
                  <a:lnTo>
                    <a:pt x="1172" y="90"/>
                  </a:lnTo>
                  <a:lnTo>
                    <a:pt x="1164" y="90"/>
                  </a:lnTo>
                  <a:lnTo>
                    <a:pt x="1161" y="86"/>
                  </a:lnTo>
                  <a:lnTo>
                    <a:pt x="1157" y="81"/>
                  </a:lnTo>
                  <a:lnTo>
                    <a:pt x="1155" y="75"/>
                  </a:lnTo>
                  <a:lnTo>
                    <a:pt x="1157" y="70"/>
                  </a:lnTo>
                  <a:lnTo>
                    <a:pt x="1159" y="66"/>
                  </a:lnTo>
                  <a:lnTo>
                    <a:pt x="1164" y="62"/>
                  </a:lnTo>
                  <a:lnTo>
                    <a:pt x="1168" y="61"/>
                  </a:lnTo>
                  <a:lnTo>
                    <a:pt x="1168" y="61"/>
                  </a:lnTo>
                  <a:lnTo>
                    <a:pt x="1170" y="53"/>
                  </a:lnTo>
                  <a:lnTo>
                    <a:pt x="1173" y="50"/>
                  </a:lnTo>
                  <a:lnTo>
                    <a:pt x="1177" y="46"/>
                  </a:lnTo>
                  <a:lnTo>
                    <a:pt x="1184" y="44"/>
                  </a:lnTo>
                  <a:close/>
                  <a:moveTo>
                    <a:pt x="27" y="44"/>
                  </a:moveTo>
                  <a:lnTo>
                    <a:pt x="33" y="46"/>
                  </a:lnTo>
                  <a:lnTo>
                    <a:pt x="38" y="50"/>
                  </a:lnTo>
                  <a:lnTo>
                    <a:pt x="42" y="53"/>
                  </a:lnTo>
                  <a:lnTo>
                    <a:pt x="42" y="61"/>
                  </a:lnTo>
                  <a:lnTo>
                    <a:pt x="42" y="61"/>
                  </a:lnTo>
                  <a:lnTo>
                    <a:pt x="46" y="62"/>
                  </a:lnTo>
                  <a:lnTo>
                    <a:pt x="49" y="64"/>
                  </a:lnTo>
                  <a:lnTo>
                    <a:pt x="51" y="62"/>
                  </a:lnTo>
                  <a:lnTo>
                    <a:pt x="55" y="61"/>
                  </a:lnTo>
                  <a:lnTo>
                    <a:pt x="55" y="61"/>
                  </a:lnTo>
                  <a:lnTo>
                    <a:pt x="57" y="53"/>
                  </a:lnTo>
                  <a:lnTo>
                    <a:pt x="60" y="50"/>
                  </a:lnTo>
                  <a:lnTo>
                    <a:pt x="64" y="46"/>
                  </a:lnTo>
                  <a:lnTo>
                    <a:pt x="69" y="44"/>
                  </a:lnTo>
                  <a:lnTo>
                    <a:pt x="75" y="46"/>
                  </a:lnTo>
                  <a:lnTo>
                    <a:pt x="80" y="50"/>
                  </a:lnTo>
                  <a:lnTo>
                    <a:pt x="84" y="53"/>
                  </a:lnTo>
                  <a:lnTo>
                    <a:pt x="84" y="61"/>
                  </a:lnTo>
                  <a:lnTo>
                    <a:pt x="84" y="61"/>
                  </a:lnTo>
                  <a:lnTo>
                    <a:pt x="88" y="62"/>
                  </a:lnTo>
                  <a:lnTo>
                    <a:pt x="91" y="64"/>
                  </a:lnTo>
                  <a:lnTo>
                    <a:pt x="95" y="62"/>
                  </a:lnTo>
                  <a:lnTo>
                    <a:pt x="99" y="61"/>
                  </a:lnTo>
                  <a:lnTo>
                    <a:pt x="97" y="61"/>
                  </a:lnTo>
                  <a:lnTo>
                    <a:pt x="99" y="53"/>
                  </a:lnTo>
                  <a:lnTo>
                    <a:pt x="102" y="50"/>
                  </a:lnTo>
                  <a:lnTo>
                    <a:pt x="106" y="46"/>
                  </a:lnTo>
                  <a:lnTo>
                    <a:pt x="113" y="44"/>
                  </a:lnTo>
                  <a:lnTo>
                    <a:pt x="119" y="46"/>
                  </a:lnTo>
                  <a:lnTo>
                    <a:pt x="123" y="50"/>
                  </a:lnTo>
                  <a:lnTo>
                    <a:pt x="126" y="53"/>
                  </a:lnTo>
                  <a:lnTo>
                    <a:pt x="128" y="61"/>
                  </a:lnTo>
                  <a:lnTo>
                    <a:pt x="128" y="61"/>
                  </a:lnTo>
                  <a:lnTo>
                    <a:pt x="130" y="62"/>
                  </a:lnTo>
                  <a:lnTo>
                    <a:pt x="134" y="64"/>
                  </a:lnTo>
                  <a:lnTo>
                    <a:pt x="137" y="62"/>
                  </a:lnTo>
                  <a:lnTo>
                    <a:pt x="141" y="61"/>
                  </a:lnTo>
                  <a:lnTo>
                    <a:pt x="141" y="61"/>
                  </a:lnTo>
                  <a:lnTo>
                    <a:pt x="141" y="53"/>
                  </a:lnTo>
                  <a:lnTo>
                    <a:pt x="145" y="50"/>
                  </a:lnTo>
                  <a:lnTo>
                    <a:pt x="150" y="46"/>
                  </a:lnTo>
                  <a:lnTo>
                    <a:pt x="156" y="44"/>
                  </a:lnTo>
                  <a:lnTo>
                    <a:pt x="161" y="46"/>
                  </a:lnTo>
                  <a:lnTo>
                    <a:pt x="167" y="50"/>
                  </a:lnTo>
                  <a:lnTo>
                    <a:pt x="169" y="53"/>
                  </a:lnTo>
                  <a:lnTo>
                    <a:pt x="170" y="61"/>
                  </a:lnTo>
                  <a:lnTo>
                    <a:pt x="170" y="61"/>
                  </a:lnTo>
                  <a:lnTo>
                    <a:pt x="174" y="62"/>
                  </a:lnTo>
                  <a:lnTo>
                    <a:pt x="176" y="64"/>
                  </a:lnTo>
                  <a:lnTo>
                    <a:pt x="180" y="62"/>
                  </a:lnTo>
                  <a:lnTo>
                    <a:pt x="183" y="61"/>
                  </a:lnTo>
                  <a:lnTo>
                    <a:pt x="183" y="61"/>
                  </a:lnTo>
                  <a:lnTo>
                    <a:pt x="185" y="53"/>
                  </a:lnTo>
                  <a:lnTo>
                    <a:pt x="187" y="50"/>
                  </a:lnTo>
                  <a:lnTo>
                    <a:pt x="192" y="46"/>
                  </a:lnTo>
                  <a:lnTo>
                    <a:pt x="198" y="44"/>
                  </a:lnTo>
                  <a:lnTo>
                    <a:pt x="203" y="46"/>
                  </a:lnTo>
                  <a:lnTo>
                    <a:pt x="209" y="50"/>
                  </a:lnTo>
                  <a:lnTo>
                    <a:pt x="213" y="53"/>
                  </a:lnTo>
                  <a:lnTo>
                    <a:pt x="213" y="61"/>
                  </a:lnTo>
                  <a:lnTo>
                    <a:pt x="213" y="61"/>
                  </a:lnTo>
                  <a:lnTo>
                    <a:pt x="216" y="62"/>
                  </a:lnTo>
                  <a:lnTo>
                    <a:pt x="220" y="64"/>
                  </a:lnTo>
                  <a:lnTo>
                    <a:pt x="224" y="62"/>
                  </a:lnTo>
                  <a:lnTo>
                    <a:pt x="227" y="61"/>
                  </a:lnTo>
                  <a:lnTo>
                    <a:pt x="227" y="61"/>
                  </a:lnTo>
                  <a:lnTo>
                    <a:pt x="229" y="53"/>
                  </a:lnTo>
                  <a:lnTo>
                    <a:pt x="231" y="50"/>
                  </a:lnTo>
                  <a:lnTo>
                    <a:pt x="237" y="46"/>
                  </a:lnTo>
                  <a:lnTo>
                    <a:pt x="242" y="44"/>
                  </a:lnTo>
                  <a:lnTo>
                    <a:pt x="248" y="46"/>
                  </a:lnTo>
                  <a:lnTo>
                    <a:pt x="253" y="50"/>
                  </a:lnTo>
                  <a:lnTo>
                    <a:pt x="257" y="53"/>
                  </a:lnTo>
                  <a:lnTo>
                    <a:pt x="257" y="61"/>
                  </a:lnTo>
                  <a:lnTo>
                    <a:pt x="257" y="61"/>
                  </a:lnTo>
                  <a:lnTo>
                    <a:pt x="260" y="62"/>
                  </a:lnTo>
                  <a:lnTo>
                    <a:pt x="264" y="64"/>
                  </a:lnTo>
                  <a:lnTo>
                    <a:pt x="266" y="62"/>
                  </a:lnTo>
                  <a:lnTo>
                    <a:pt x="270" y="61"/>
                  </a:lnTo>
                  <a:lnTo>
                    <a:pt x="270" y="61"/>
                  </a:lnTo>
                  <a:lnTo>
                    <a:pt x="271" y="53"/>
                  </a:lnTo>
                  <a:lnTo>
                    <a:pt x="275" y="50"/>
                  </a:lnTo>
                  <a:lnTo>
                    <a:pt x="279" y="46"/>
                  </a:lnTo>
                  <a:lnTo>
                    <a:pt x="284" y="44"/>
                  </a:lnTo>
                  <a:lnTo>
                    <a:pt x="292" y="46"/>
                  </a:lnTo>
                  <a:lnTo>
                    <a:pt x="295" y="50"/>
                  </a:lnTo>
                  <a:lnTo>
                    <a:pt x="299" y="53"/>
                  </a:lnTo>
                  <a:lnTo>
                    <a:pt x="301" y="61"/>
                  </a:lnTo>
                  <a:lnTo>
                    <a:pt x="299" y="61"/>
                  </a:lnTo>
                  <a:lnTo>
                    <a:pt x="303" y="62"/>
                  </a:lnTo>
                  <a:lnTo>
                    <a:pt x="306" y="64"/>
                  </a:lnTo>
                  <a:lnTo>
                    <a:pt x="310" y="62"/>
                  </a:lnTo>
                  <a:lnTo>
                    <a:pt x="314" y="61"/>
                  </a:lnTo>
                  <a:lnTo>
                    <a:pt x="314" y="61"/>
                  </a:lnTo>
                  <a:lnTo>
                    <a:pt x="314" y="53"/>
                  </a:lnTo>
                  <a:lnTo>
                    <a:pt x="317" y="50"/>
                  </a:lnTo>
                  <a:lnTo>
                    <a:pt x="323" y="46"/>
                  </a:lnTo>
                  <a:lnTo>
                    <a:pt x="328" y="44"/>
                  </a:lnTo>
                  <a:lnTo>
                    <a:pt x="334" y="46"/>
                  </a:lnTo>
                  <a:lnTo>
                    <a:pt x="338" y="50"/>
                  </a:lnTo>
                  <a:lnTo>
                    <a:pt x="341" y="53"/>
                  </a:lnTo>
                  <a:lnTo>
                    <a:pt x="343" y="61"/>
                  </a:lnTo>
                  <a:lnTo>
                    <a:pt x="343" y="61"/>
                  </a:lnTo>
                  <a:lnTo>
                    <a:pt x="347" y="62"/>
                  </a:lnTo>
                  <a:lnTo>
                    <a:pt x="349" y="64"/>
                  </a:lnTo>
                  <a:lnTo>
                    <a:pt x="352" y="62"/>
                  </a:lnTo>
                  <a:lnTo>
                    <a:pt x="356" y="61"/>
                  </a:lnTo>
                  <a:lnTo>
                    <a:pt x="356" y="61"/>
                  </a:lnTo>
                  <a:lnTo>
                    <a:pt x="358" y="53"/>
                  </a:lnTo>
                  <a:lnTo>
                    <a:pt x="361" y="50"/>
                  </a:lnTo>
                  <a:lnTo>
                    <a:pt x="365" y="46"/>
                  </a:lnTo>
                  <a:lnTo>
                    <a:pt x="371" y="44"/>
                  </a:lnTo>
                  <a:lnTo>
                    <a:pt x="376" y="46"/>
                  </a:lnTo>
                  <a:lnTo>
                    <a:pt x="382" y="50"/>
                  </a:lnTo>
                  <a:lnTo>
                    <a:pt x="385" y="53"/>
                  </a:lnTo>
                  <a:lnTo>
                    <a:pt x="385" y="61"/>
                  </a:lnTo>
                  <a:lnTo>
                    <a:pt x="385" y="61"/>
                  </a:lnTo>
                  <a:lnTo>
                    <a:pt x="389" y="62"/>
                  </a:lnTo>
                  <a:lnTo>
                    <a:pt x="393" y="64"/>
                  </a:lnTo>
                  <a:lnTo>
                    <a:pt x="396" y="62"/>
                  </a:lnTo>
                  <a:lnTo>
                    <a:pt x="398" y="61"/>
                  </a:lnTo>
                  <a:lnTo>
                    <a:pt x="398" y="61"/>
                  </a:lnTo>
                  <a:lnTo>
                    <a:pt x="400" y="53"/>
                  </a:lnTo>
                  <a:lnTo>
                    <a:pt x="404" y="50"/>
                  </a:lnTo>
                  <a:lnTo>
                    <a:pt x="407" y="46"/>
                  </a:lnTo>
                  <a:lnTo>
                    <a:pt x="413" y="44"/>
                  </a:lnTo>
                  <a:lnTo>
                    <a:pt x="420" y="46"/>
                  </a:lnTo>
                  <a:lnTo>
                    <a:pt x="424" y="50"/>
                  </a:lnTo>
                  <a:lnTo>
                    <a:pt x="428" y="53"/>
                  </a:lnTo>
                  <a:lnTo>
                    <a:pt x="429" y="61"/>
                  </a:lnTo>
                  <a:lnTo>
                    <a:pt x="429" y="61"/>
                  </a:lnTo>
                  <a:lnTo>
                    <a:pt x="431" y="62"/>
                  </a:lnTo>
                  <a:lnTo>
                    <a:pt x="435" y="64"/>
                  </a:lnTo>
                  <a:lnTo>
                    <a:pt x="439" y="62"/>
                  </a:lnTo>
                  <a:lnTo>
                    <a:pt x="442" y="61"/>
                  </a:lnTo>
                  <a:lnTo>
                    <a:pt x="442" y="61"/>
                  </a:lnTo>
                  <a:lnTo>
                    <a:pt x="442" y="53"/>
                  </a:lnTo>
                  <a:lnTo>
                    <a:pt x="446" y="50"/>
                  </a:lnTo>
                  <a:lnTo>
                    <a:pt x="451" y="46"/>
                  </a:lnTo>
                  <a:lnTo>
                    <a:pt x="457" y="44"/>
                  </a:lnTo>
                  <a:lnTo>
                    <a:pt x="462" y="46"/>
                  </a:lnTo>
                  <a:lnTo>
                    <a:pt x="468" y="50"/>
                  </a:lnTo>
                  <a:lnTo>
                    <a:pt x="470" y="53"/>
                  </a:lnTo>
                  <a:lnTo>
                    <a:pt x="472" y="61"/>
                  </a:lnTo>
                  <a:lnTo>
                    <a:pt x="472" y="61"/>
                  </a:lnTo>
                  <a:lnTo>
                    <a:pt x="475" y="62"/>
                  </a:lnTo>
                  <a:lnTo>
                    <a:pt x="477" y="64"/>
                  </a:lnTo>
                  <a:lnTo>
                    <a:pt x="481" y="62"/>
                  </a:lnTo>
                  <a:lnTo>
                    <a:pt x="485" y="61"/>
                  </a:lnTo>
                  <a:lnTo>
                    <a:pt x="485" y="61"/>
                  </a:lnTo>
                  <a:lnTo>
                    <a:pt x="485" y="53"/>
                  </a:lnTo>
                  <a:lnTo>
                    <a:pt x="488" y="50"/>
                  </a:lnTo>
                  <a:lnTo>
                    <a:pt x="494" y="46"/>
                  </a:lnTo>
                  <a:lnTo>
                    <a:pt x="499" y="44"/>
                  </a:lnTo>
                  <a:lnTo>
                    <a:pt x="505" y="46"/>
                  </a:lnTo>
                  <a:lnTo>
                    <a:pt x="510" y="50"/>
                  </a:lnTo>
                  <a:lnTo>
                    <a:pt x="512" y="53"/>
                  </a:lnTo>
                  <a:lnTo>
                    <a:pt x="514" y="61"/>
                  </a:lnTo>
                  <a:lnTo>
                    <a:pt x="514" y="61"/>
                  </a:lnTo>
                  <a:lnTo>
                    <a:pt x="518" y="62"/>
                  </a:lnTo>
                  <a:lnTo>
                    <a:pt x="521" y="64"/>
                  </a:lnTo>
                  <a:lnTo>
                    <a:pt x="523" y="62"/>
                  </a:lnTo>
                  <a:lnTo>
                    <a:pt x="527" y="61"/>
                  </a:lnTo>
                  <a:lnTo>
                    <a:pt x="527" y="61"/>
                  </a:lnTo>
                  <a:lnTo>
                    <a:pt x="529" y="53"/>
                  </a:lnTo>
                  <a:lnTo>
                    <a:pt x="532" y="50"/>
                  </a:lnTo>
                  <a:lnTo>
                    <a:pt x="536" y="46"/>
                  </a:lnTo>
                  <a:lnTo>
                    <a:pt x="541" y="44"/>
                  </a:lnTo>
                  <a:lnTo>
                    <a:pt x="547" y="46"/>
                  </a:lnTo>
                  <a:lnTo>
                    <a:pt x="553" y="50"/>
                  </a:lnTo>
                  <a:lnTo>
                    <a:pt x="556" y="53"/>
                  </a:lnTo>
                  <a:lnTo>
                    <a:pt x="556" y="61"/>
                  </a:lnTo>
                  <a:lnTo>
                    <a:pt x="556" y="61"/>
                  </a:lnTo>
                  <a:lnTo>
                    <a:pt x="560" y="62"/>
                  </a:lnTo>
                  <a:lnTo>
                    <a:pt x="564" y="64"/>
                  </a:lnTo>
                  <a:lnTo>
                    <a:pt x="567" y="62"/>
                  </a:lnTo>
                  <a:lnTo>
                    <a:pt x="571" y="61"/>
                  </a:lnTo>
                  <a:lnTo>
                    <a:pt x="571" y="61"/>
                  </a:lnTo>
                  <a:lnTo>
                    <a:pt x="571" y="53"/>
                  </a:lnTo>
                  <a:lnTo>
                    <a:pt x="575" y="50"/>
                  </a:lnTo>
                  <a:lnTo>
                    <a:pt x="580" y="46"/>
                  </a:lnTo>
                  <a:lnTo>
                    <a:pt x="586" y="44"/>
                  </a:lnTo>
                  <a:lnTo>
                    <a:pt x="591" y="46"/>
                  </a:lnTo>
                  <a:lnTo>
                    <a:pt x="597" y="50"/>
                  </a:lnTo>
                  <a:lnTo>
                    <a:pt x="598" y="53"/>
                  </a:lnTo>
                  <a:lnTo>
                    <a:pt x="600" y="61"/>
                  </a:lnTo>
                  <a:lnTo>
                    <a:pt x="600" y="61"/>
                  </a:lnTo>
                  <a:lnTo>
                    <a:pt x="604" y="62"/>
                  </a:lnTo>
                  <a:lnTo>
                    <a:pt x="606" y="64"/>
                  </a:lnTo>
                  <a:lnTo>
                    <a:pt x="609" y="62"/>
                  </a:lnTo>
                  <a:lnTo>
                    <a:pt x="613" y="61"/>
                  </a:lnTo>
                  <a:lnTo>
                    <a:pt x="613" y="61"/>
                  </a:lnTo>
                  <a:lnTo>
                    <a:pt x="615" y="53"/>
                  </a:lnTo>
                  <a:lnTo>
                    <a:pt x="617" y="50"/>
                  </a:lnTo>
                  <a:lnTo>
                    <a:pt x="622" y="46"/>
                  </a:lnTo>
                  <a:lnTo>
                    <a:pt x="628" y="44"/>
                  </a:lnTo>
                  <a:lnTo>
                    <a:pt x="633" y="46"/>
                  </a:lnTo>
                  <a:lnTo>
                    <a:pt x="639" y="50"/>
                  </a:lnTo>
                  <a:lnTo>
                    <a:pt x="643" y="53"/>
                  </a:lnTo>
                  <a:lnTo>
                    <a:pt x="643" y="61"/>
                  </a:lnTo>
                  <a:lnTo>
                    <a:pt x="643" y="61"/>
                  </a:lnTo>
                  <a:lnTo>
                    <a:pt x="648" y="62"/>
                  </a:lnTo>
                  <a:lnTo>
                    <a:pt x="654" y="61"/>
                  </a:lnTo>
                  <a:lnTo>
                    <a:pt x="654" y="61"/>
                  </a:lnTo>
                  <a:lnTo>
                    <a:pt x="655" y="53"/>
                  </a:lnTo>
                  <a:lnTo>
                    <a:pt x="657" y="50"/>
                  </a:lnTo>
                  <a:lnTo>
                    <a:pt x="663" y="46"/>
                  </a:lnTo>
                  <a:lnTo>
                    <a:pt x="668" y="44"/>
                  </a:lnTo>
                  <a:lnTo>
                    <a:pt x="674" y="46"/>
                  </a:lnTo>
                  <a:lnTo>
                    <a:pt x="679" y="50"/>
                  </a:lnTo>
                  <a:lnTo>
                    <a:pt x="683" y="53"/>
                  </a:lnTo>
                  <a:lnTo>
                    <a:pt x="683" y="61"/>
                  </a:lnTo>
                  <a:lnTo>
                    <a:pt x="683" y="61"/>
                  </a:lnTo>
                  <a:lnTo>
                    <a:pt x="687" y="62"/>
                  </a:lnTo>
                  <a:lnTo>
                    <a:pt x="690" y="64"/>
                  </a:lnTo>
                  <a:lnTo>
                    <a:pt x="694" y="62"/>
                  </a:lnTo>
                  <a:lnTo>
                    <a:pt x="698" y="61"/>
                  </a:lnTo>
                  <a:lnTo>
                    <a:pt x="698" y="61"/>
                  </a:lnTo>
                  <a:lnTo>
                    <a:pt x="698" y="53"/>
                  </a:lnTo>
                  <a:lnTo>
                    <a:pt x="701" y="50"/>
                  </a:lnTo>
                  <a:lnTo>
                    <a:pt x="707" y="46"/>
                  </a:lnTo>
                  <a:lnTo>
                    <a:pt x="712" y="44"/>
                  </a:lnTo>
                  <a:lnTo>
                    <a:pt x="718" y="46"/>
                  </a:lnTo>
                  <a:lnTo>
                    <a:pt x="721" y="50"/>
                  </a:lnTo>
                  <a:lnTo>
                    <a:pt x="725" y="53"/>
                  </a:lnTo>
                  <a:lnTo>
                    <a:pt x="727" y="61"/>
                  </a:lnTo>
                  <a:lnTo>
                    <a:pt x="727" y="61"/>
                  </a:lnTo>
                  <a:lnTo>
                    <a:pt x="731" y="62"/>
                  </a:lnTo>
                  <a:lnTo>
                    <a:pt x="733" y="64"/>
                  </a:lnTo>
                  <a:lnTo>
                    <a:pt x="736" y="62"/>
                  </a:lnTo>
                  <a:lnTo>
                    <a:pt x="740" y="61"/>
                  </a:lnTo>
                  <a:lnTo>
                    <a:pt x="740" y="61"/>
                  </a:lnTo>
                  <a:lnTo>
                    <a:pt x="740" y="53"/>
                  </a:lnTo>
                  <a:lnTo>
                    <a:pt x="744" y="50"/>
                  </a:lnTo>
                  <a:lnTo>
                    <a:pt x="749" y="46"/>
                  </a:lnTo>
                  <a:lnTo>
                    <a:pt x="755" y="44"/>
                  </a:lnTo>
                  <a:lnTo>
                    <a:pt x="760" y="46"/>
                  </a:lnTo>
                  <a:lnTo>
                    <a:pt x="766" y="50"/>
                  </a:lnTo>
                  <a:lnTo>
                    <a:pt x="767" y="53"/>
                  </a:lnTo>
                  <a:lnTo>
                    <a:pt x="769" y="61"/>
                  </a:lnTo>
                  <a:lnTo>
                    <a:pt x="769" y="61"/>
                  </a:lnTo>
                  <a:lnTo>
                    <a:pt x="773" y="62"/>
                  </a:lnTo>
                  <a:lnTo>
                    <a:pt x="775" y="64"/>
                  </a:lnTo>
                  <a:lnTo>
                    <a:pt x="778" y="62"/>
                  </a:lnTo>
                  <a:lnTo>
                    <a:pt x="782" y="61"/>
                  </a:lnTo>
                  <a:lnTo>
                    <a:pt x="782" y="61"/>
                  </a:lnTo>
                  <a:lnTo>
                    <a:pt x="784" y="53"/>
                  </a:lnTo>
                  <a:lnTo>
                    <a:pt x="786" y="50"/>
                  </a:lnTo>
                  <a:lnTo>
                    <a:pt x="791" y="46"/>
                  </a:lnTo>
                  <a:lnTo>
                    <a:pt x="797" y="44"/>
                  </a:lnTo>
                  <a:lnTo>
                    <a:pt x="802" y="46"/>
                  </a:lnTo>
                  <a:lnTo>
                    <a:pt x="808" y="50"/>
                  </a:lnTo>
                  <a:lnTo>
                    <a:pt x="812" y="53"/>
                  </a:lnTo>
                  <a:lnTo>
                    <a:pt x="812" y="61"/>
                  </a:lnTo>
                  <a:lnTo>
                    <a:pt x="812" y="61"/>
                  </a:lnTo>
                  <a:lnTo>
                    <a:pt x="815" y="62"/>
                  </a:lnTo>
                  <a:lnTo>
                    <a:pt x="819" y="64"/>
                  </a:lnTo>
                  <a:lnTo>
                    <a:pt x="821" y="62"/>
                  </a:lnTo>
                  <a:lnTo>
                    <a:pt x="824" y="61"/>
                  </a:lnTo>
                  <a:lnTo>
                    <a:pt x="824" y="61"/>
                  </a:lnTo>
                  <a:lnTo>
                    <a:pt x="826" y="53"/>
                  </a:lnTo>
                  <a:lnTo>
                    <a:pt x="830" y="50"/>
                  </a:lnTo>
                  <a:lnTo>
                    <a:pt x="834" y="46"/>
                  </a:lnTo>
                  <a:lnTo>
                    <a:pt x="839" y="44"/>
                  </a:lnTo>
                  <a:lnTo>
                    <a:pt x="846" y="46"/>
                  </a:lnTo>
                  <a:lnTo>
                    <a:pt x="850" y="50"/>
                  </a:lnTo>
                  <a:lnTo>
                    <a:pt x="854" y="53"/>
                  </a:lnTo>
                  <a:lnTo>
                    <a:pt x="856" y="61"/>
                  </a:lnTo>
                  <a:lnTo>
                    <a:pt x="854" y="61"/>
                  </a:lnTo>
                  <a:lnTo>
                    <a:pt x="857" y="62"/>
                  </a:lnTo>
                  <a:lnTo>
                    <a:pt x="861" y="64"/>
                  </a:lnTo>
                  <a:lnTo>
                    <a:pt x="865" y="62"/>
                  </a:lnTo>
                  <a:lnTo>
                    <a:pt x="868" y="61"/>
                  </a:lnTo>
                  <a:lnTo>
                    <a:pt x="868" y="61"/>
                  </a:lnTo>
                  <a:lnTo>
                    <a:pt x="868" y="53"/>
                  </a:lnTo>
                  <a:lnTo>
                    <a:pt x="872" y="50"/>
                  </a:lnTo>
                  <a:lnTo>
                    <a:pt x="878" y="46"/>
                  </a:lnTo>
                  <a:lnTo>
                    <a:pt x="883" y="44"/>
                  </a:lnTo>
                  <a:lnTo>
                    <a:pt x="889" y="46"/>
                  </a:lnTo>
                  <a:lnTo>
                    <a:pt x="892" y="50"/>
                  </a:lnTo>
                  <a:lnTo>
                    <a:pt x="896" y="53"/>
                  </a:lnTo>
                  <a:lnTo>
                    <a:pt x="898" y="61"/>
                  </a:lnTo>
                  <a:lnTo>
                    <a:pt x="898" y="61"/>
                  </a:lnTo>
                  <a:lnTo>
                    <a:pt x="902" y="62"/>
                  </a:lnTo>
                  <a:lnTo>
                    <a:pt x="903" y="64"/>
                  </a:lnTo>
                  <a:lnTo>
                    <a:pt x="907" y="62"/>
                  </a:lnTo>
                  <a:lnTo>
                    <a:pt x="911" y="61"/>
                  </a:lnTo>
                  <a:lnTo>
                    <a:pt x="911" y="61"/>
                  </a:lnTo>
                  <a:lnTo>
                    <a:pt x="913" y="53"/>
                  </a:lnTo>
                  <a:lnTo>
                    <a:pt x="916" y="50"/>
                  </a:lnTo>
                  <a:lnTo>
                    <a:pt x="920" y="46"/>
                  </a:lnTo>
                  <a:lnTo>
                    <a:pt x="925" y="44"/>
                  </a:lnTo>
                  <a:lnTo>
                    <a:pt x="931" y="46"/>
                  </a:lnTo>
                  <a:lnTo>
                    <a:pt x="936" y="50"/>
                  </a:lnTo>
                  <a:lnTo>
                    <a:pt x="940" y="53"/>
                  </a:lnTo>
                  <a:lnTo>
                    <a:pt x="940" y="61"/>
                  </a:lnTo>
                  <a:lnTo>
                    <a:pt x="940" y="61"/>
                  </a:lnTo>
                  <a:lnTo>
                    <a:pt x="944" y="62"/>
                  </a:lnTo>
                  <a:lnTo>
                    <a:pt x="947" y="64"/>
                  </a:lnTo>
                  <a:lnTo>
                    <a:pt x="949" y="62"/>
                  </a:lnTo>
                  <a:lnTo>
                    <a:pt x="953" y="61"/>
                  </a:lnTo>
                  <a:lnTo>
                    <a:pt x="953" y="61"/>
                  </a:lnTo>
                  <a:lnTo>
                    <a:pt x="955" y="53"/>
                  </a:lnTo>
                  <a:lnTo>
                    <a:pt x="958" y="50"/>
                  </a:lnTo>
                  <a:lnTo>
                    <a:pt x="962" y="46"/>
                  </a:lnTo>
                  <a:lnTo>
                    <a:pt x="968" y="44"/>
                  </a:lnTo>
                  <a:lnTo>
                    <a:pt x="975" y="46"/>
                  </a:lnTo>
                  <a:lnTo>
                    <a:pt x="979" y="50"/>
                  </a:lnTo>
                  <a:lnTo>
                    <a:pt x="982" y="53"/>
                  </a:lnTo>
                  <a:lnTo>
                    <a:pt x="984" y="61"/>
                  </a:lnTo>
                  <a:lnTo>
                    <a:pt x="984" y="61"/>
                  </a:lnTo>
                  <a:lnTo>
                    <a:pt x="986" y="62"/>
                  </a:lnTo>
                  <a:lnTo>
                    <a:pt x="990" y="64"/>
                  </a:lnTo>
                  <a:lnTo>
                    <a:pt x="992" y="62"/>
                  </a:lnTo>
                  <a:lnTo>
                    <a:pt x="995" y="61"/>
                  </a:lnTo>
                  <a:lnTo>
                    <a:pt x="995" y="61"/>
                  </a:lnTo>
                  <a:lnTo>
                    <a:pt x="997" y="53"/>
                  </a:lnTo>
                  <a:lnTo>
                    <a:pt x="1001" y="50"/>
                  </a:lnTo>
                  <a:lnTo>
                    <a:pt x="1004" y="46"/>
                  </a:lnTo>
                  <a:lnTo>
                    <a:pt x="1010" y="44"/>
                  </a:lnTo>
                  <a:lnTo>
                    <a:pt x="1017" y="46"/>
                  </a:lnTo>
                  <a:lnTo>
                    <a:pt x="1021" y="50"/>
                  </a:lnTo>
                  <a:lnTo>
                    <a:pt x="1025" y="53"/>
                  </a:lnTo>
                  <a:lnTo>
                    <a:pt x="1025" y="61"/>
                  </a:lnTo>
                  <a:lnTo>
                    <a:pt x="1025" y="61"/>
                  </a:lnTo>
                  <a:lnTo>
                    <a:pt x="1030" y="62"/>
                  </a:lnTo>
                  <a:lnTo>
                    <a:pt x="1034" y="66"/>
                  </a:lnTo>
                  <a:lnTo>
                    <a:pt x="1037" y="70"/>
                  </a:lnTo>
                  <a:lnTo>
                    <a:pt x="1037" y="75"/>
                  </a:lnTo>
                  <a:lnTo>
                    <a:pt x="1037" y="81"/>
                  </a:lnTo>
                  <a:lnTo>
                    <a:pt x="1034" y="86"/>
                  </a:lnTo>
                  <a:lnTo>
                    <a:pt x="1028" y="90"/>
                  </a:lnTo>
                  <a:lnTo>
                    <a:pt x="1023" y="90"/>
                  </a:lnTo>
                  <a:lnTo>
                    <a:pt x="1017" y="90"/>
                  </a:lnTo>
                  <a:lnTo>
                    <a:pt x="1014" y="86"/>
                  </a:lnTo>
                  <a:lnTo>
                    <a:pt x="1010" y="83"/>
                  </a:lnTo>
                  <a:lnTo>
                    <a:pt x="1006" y="86"/>
                  </a:lnTo>
                  <a:lnTo>
                    <a:pt x="1003" y="90"/>
                  </a:lnTo>
                  <a:lnTo>
                    <a:pt x="997" y="90"/>
                  </a:lnTo>
                  <a:lnTo>
                    <a:pt x="993" y="90"/>
                  </a:lnTo>
                  <a:lnTo>
                    <a:pt x="990" y="88"/>
                  </a:lnTo>
                  <a:lnTo>
                    <a:pt x="986" y="90"/>
                  </a:lnTo>
                  <a:lnTo>
                    <a:pt x="981" y="90"/>
                  </a:lnTo>
                  <a:lnTo>
                    <a:pt x="975" y="90"/>
                  </a:lnTo>
                  <a:lnTo>
                    <a:pt x="971" y="86"/>
                  </a:lnTo>
                  <a:lnTo>
                    <a:pt x="968" y="83"/>
                  </a:lnTo>
                  <a:lnTo>
                    <a:pt x="966" y="86"/>
                  </a:lnTo>
                  <a:lnTo>
                    <a:pt x="960" y="90"/>
                  </a:lnTo>
                  <a:lnTo>
                    <a:pt x="957" y="90"/>
                  </a:lnTo>
                  <a:lnTo>
                    <a:pt x="951" y="90"/>
                  </a:lnTo>
                  <a:lnTo>
                    <a:pt x="947" y="88"/>
                  </a:lnTo>
                  <a:lnTo>
                    <a:pt x="944" y="90"/>
                  </a:lnTo>
                  <a:lnTo>
                    <a:pt x="938" y="90"/>
                  </a:lnTo>
                  <a:lnTo>
                    <a:pt x="933" y="90"/>
                  </a:lnTo>
                  <a:lnTo>
                    <a:pt x="929" y="86"/>
                  </a:lnTo>
                  <a:lnTo>
                    <a:pt x="925" y="83"/>
                  </a:lnTo>
                  <a:lnTo>
                    <a:pt x="922" y="86"/>
                  </a:lnTo>
                  <a:lnTo>
                    <a:pt x="918" y="90"/>
                  </a:lnTo>
                  <a:lnTo>
                    <a:pt x="913" y="90"/>
                  </a:lnTo>
                  <a:lnTo>
                    <a:pt x="909" y="90"/>
                  </a:lnTo>
                  <a:lnTo>
                    <a:pt x="903" y="86"/>
                  </a:lnTo>
                  <a:lnTo>
                    <a:pt x="900" y="90"/>
                  </a:lnTo>
                  <a:lnTo>
                    <a:pt x="896" y="90"/>
                  </a:lnTo>
                  <a:lnTo>
                    <a:pt x="890" y="90"/>
                  </a:lnTo>
                  <a:lnTo>
                    <a:pt x="885" y="86"/>
                  </a:lnTo>
                  <a:lnTo>
                    <a:pt x="883" y="83"/>
                  </a:lnTo>
                  <a:lnTo>
                    <a:pt x="879" y="86"/>
                  </a:lnTo>
                  <a:lnTo>
                    <a:pt x="876" y="90"/>
                  </a:lnTo>
                  <a:lnTo>
                    <a:pt x="870" y="90"/>
                  </a:lnTo>
                  <a:lnTo>
                    <a:pt x="865" y="90"/>
                  </a:lnTo>
                  <a:lnTo>
                    <a:pt x="861" y="88"/>
                  </a:lnTo>
                  <a:lnTo>
                    <a:pt x="857" y="90"/>
                  </a:lnTo>
                  <a:lnTo>
                    <a:pt x="852" y="90"/>
                  </a:lnTo>
                  <a:lnTo>
                    <a:pt x="846" y="90"/>
                  </a:lnTo>
                  <a:lnTo>
                    <a:pt x="843" y="86"/>
                  </a:lnTo>
                  <a:lnTo>
                    <a:pt x="839" y="83"/>
                  </a:lnTo>
                  <a:lnTo>
                    <a:pt x="837" y="86"/>
                  </a:lnTo>
                  <a:lnTo>
                    <a:pt x="832" y="90"/>
                  </a:lnTo>
                  <a:lnTo>
                    <a:pt x="826" y="90"/>
                  </a:lnTo>
                  <a:lnTo>
                    <a:pt x="823" y="90"/>
                  </a:lnTo>
                  <a:lnTo>
                    <a:pt x="819" y="88"/>
                  </a:lnTo>
                  <a:lnTo>
                    <a:pt x="815" y="90"/>
                  </a:lnTo>
                  <a:lnTo>
                    <a:pt x="810" y="90"/>
                  </a:lnTo>
                  <a:lnTo>
                    <a:pt x="804" y="90"/>
                  </a:lnTo>
                  <a:lnTo>
                    <a:pt x="800" y="86"/>
                  </a:lnTo>
                  <a:lnTo>
                    <a:pt x="797" y="83"/>
                  </a:lnTo>
                  <a:lnTo>
                    <a:pt x="793" y="86"/>
                  </a:lnTo>
                  <a:lnTo>
                    <a:pt x="789" y="90"/>
                  </a:lnTo>
                  <a:lnTo>
                    <a:pt x="784" y="90"/>
                  </a:lnTo>
                  <a:lnTo>
                    <a:pt x="780" y="90"/>
                  </a:lnTo>
                  <a:lnTo>
                    <a:pt x="775" y="88"/>
                  </a:lnTo>
                  <a:lnTo>
                    <a:pt x="771" y="90"/>
                  </a:lnTo>
                  <a:lnTo>
                    <a:pt x="767" y="90"/>
                  </a:lnTo>
                  <a:lnTo>
                    <a:pt x="762" y="90"/>
                  </a:lnTo>
                  <a:lnTo>
                    <a:pt x="758" y="86"/>
                  </a:lnTo>
                  <a:lnTo>
                    <a:pt x="755" y="83"/>
                  </a:lnTo>
                  <a:lnTo>
                    <a:pt x="751" y="86"/>
                  </a:lnTo>
                  <a:lnTo>
                    <a:pt x="747" y="90"/>
                  </a:lnTo>
                  <a:lnTo>
                    <a:pt x="742" y="90"/>
                  </a:lnTo>
                  <a:lnTo>
                    <a:pt x="736" y="90"/>
                  </a:lnTo>
                  <a:lnTo>
                    <a:pt x="733" y="88"/>
                  </a:lnTo>
                  <a:lnTo>
                    <a:pt x="729" y="90"/>
                  </a:lnTo>
                  <a:lnTo>
                    <a:pt x="723" y="90"/>
                  </a:lnTo>
                  <a:lnTo>
                    <a:pt x="720" y="90"/>
                  </a:lnTo>
                  <a:lnTo>
                    <a:pt x="714" y="86"/>
                  </a:lnTo>
                  <a:lnTo>
                    <a:pt x="712" y="83"/>
                  </a:lnTo>
                  <a:lnTo>
                    <a:pt x="709" y="86"/>
                  </a:lnTo>
                  <a:lnTo>
                    <a:pt x="705" y="90"/>
                  </a:lnTo>
                  <a:lnTo>
                    <a:pt x="699" y="90"/>
                  </a:lnTo>
                  <a:lnTo>
                    <a:pt x="694" y="90"/>
                  </a:lnTo>
                  <a:lnTo>
                    <a:pt x="690" y="86"/>
                  </a:lnTo>
                  <a:lnTo>
                    <a:pt x="687" y="90"/>
                  </a:lnTo>
                  <a:lnTo>
                    <a:pt x="681" y="90"/>
                  </a:lnTo>
                  <a:lnTo>
                    <a:pt x="676" y="90"/>
                  </a:lnTo>
                  <a:lnTo>
                    <a:pt x="672" y="86"/>
                  </a:lnTo>
                  <a:lnTo>
                    <a:pt x="668" y="83"/>
                  </a:lnTo>
                  <a:lnTo>
                    <a:pt x="665" y="86"/>
                  </a:lnTo>
                  <a:lnTo>
                    <a:pt x="661" y="90"/>
                  </a:lnTo>
                  <a:lnTo>
                    <a:pt x="655" y="90"/>
                  </a:lnTo>
                  <a:lnTo>
                    <a:pt x="652" y="90"/>
                  </a:lnTo>
                  <a:lnTo>
                    <a:pt x="648" y="88"/>
                  </a:lnTo>
                  <a:lnTo>
                    <a:pt x="644" y="90"/>
                  </a:lnTo>
                  <a:lnTo>
                    <a:pt x="641" y="90"/>
                  </a:lnTo>
                  <a:lnTo>
                    <a:pt x="635" y="90"/>
                  </a:lnTo>
                  <a:lnTo>
                    <a:pt x="631" y="86"/>
                  </a:lnTo>
                  <a:lnTo>
                    <a:pt x="628" y="83"/>
                  </a:lnTo>
                  <a:lnTo>
                    <a:pt x="624" y="86"/>
                  </a:lnTo>
                  <a:lnTo>
                    <a:pt x="620" y="90"/>
                  </a:lnTo>
                  <a:lnTo>
                    <a:pt x="615" y="90"/>
                  </a:lnTo>
                  <a:lnTo>
                    <a:pt x="611" y="90"/>
                  </a:lnTo>
                  <a:lnTo>
                    <a:pt x="606" y="88"/>
                  </a:lnTo>
                  <a:lnTo>
                    <a:pt x="602" y="90"/>
                  </a:lnTo>
                  <a:lnTo>
                    <a:pt x="598" y="90"/>
                  </a:lnTo>
                  <a:lnTo>
                    <a:pt x="593" y="90"/>
                  </a:lnTo>
                  <a:lnTo>
                    <a:pt x="589" y="86"/>
                  </a:lnTo>
                  <a:lnTo>
                    <a:pt x="586" y="83"/>
                  </a:lnTo>
                  <a:lnTo>
                    <a:pt x="582" y="86"/>
                  </a:lnTo>
                  <a:lnTo>
                    <a:pt x="578" y="90"/>
                  </a:lnTo>
                  <a:lnTo>
                    <a:pt x="573" y="90"/>
                  </a:lnTo>
                  <a:lnTo>
                    <a:pt x="567" y="90"/>
                  </a:lnTo>
                  <a:lnTo>
                    <a:pt x="564" y="86"/>
                  </a:lnTo>
                  <a:lnTo>
                    <a:pt x="560" y="90"/>
                  </a:lnTo>
                  <a:lnTo>
                    <a:pt x="554" y="90"/>
                  </a:lnTo>
                  <a:lnTo>
                    <a:pt x="549" y="90"/>
                  </a:lnTo>
                  <a:lnTo>
                    <a:pt x="545" y="86"/>
                  </a:lnTo>
                  <a:lnTo>
                    <a:pt x="541" y="83"/>
                  </a:lnTo>
                  <a:lnTo>
                    <a:pt x="538" y="86"/>
                  </a:lnTo>
                  <a:lnTo>
                    <a:pt x="534" y="90"/>
                  </a:lnTo>
                  <a:lnTo>
                    <a:pt x="529" y="90"/>
                  </a:lnTo>
                  <a:lnTo>
                    <a:pt x="525" y="90"/>
                  </a:lnTo>
                  <a:lnTo>
                    <a:pt x="521" y="88"/>
                  </a:lnTo>
                  <a:lnTo>
                    <a:pt x="516" y="90"/>
                  </a:lnTo>
                  <a:lnTo>
                    <a:pt x="512" y="90"/>
                  </a:lnTo>
                  <a:lnTo>
                    <a:pt x="507" y="90"/>
                  </a:lnTo>
                  <a:lnTo>
                    <a:pt x="503" y="86"/>
                  </a:lnTo>
                  <a:lnTo>
                    <a:pt x="499" y="83"/>
                  </a:lnTo>
                  <a:lnTo>
                    <a:pt x="496" y="86"/>
                  </a:lnTo>
                  <a:lnTo>
                    <a:pt x="492" y="90"/>
                  </a:lnTo>
                  <a:lnTo>
                    <a:pt x="486" y="90"/>
                  </a:lnTo>
                  <a:lnTo>
                    <a:pt x="481" y="90"/>
                  </a:lnTo>
                  <a:lnTo>
                    <a:pt x="477" y="88"/>
                  </a:lnTo>
                  <a:lnTo>
                    <a:pt x="474" y="90"/>
                  </a:lnTo>
                  <a:lnTo>
                    <a:pt x="470" y="90"/>
                  </a:lnTo>
                  <a:lnTo>
                    <a:pt x="464" y="90"/>
                  </a:lnTo>
                  <a:lnTo>
                    <a:pt x="459" y="86"/>
                  </a:lnTo>
                  <a:lnTo>
                    <a:pt x="457" y="83"/>
                  </a:lnTo>
                  <a:lnTo>
                    <a:pt x="453" y="86"/>
                  </a:lnTo>
                  <a:lnTo>
                    <a:pt x="450" y="90"/>
                  </a:lnTo>
                  <a:lnTo>
                    <a:pt x="444" y="90"/>
                  </a:lnTo>
                  <a:lnTo>
                    <a:pt x="439" y="90"/>
                  </a:lnTo>
                  <a:lnTo>
                    <a:pt x="435" y="88"/>
                  </a:lnTo>
                  <a:lnTo>
                    <a:pt x="431" y="90"/>
                  </a:lnTo>
                  <a:lnTo>
                    <a:pt x="426" y="90"/>
                  </a:lnTo>
                  <a:lnTo>
                    <a:pt x="420" y="90"/>
                  </a:lnTo>
                  <a:lnTo>
                    <a:pt x="417" y="86"/>
                  </a:lnTo>
                  <a:lnTo>
                    <a:pt x="413" y="83"/>
                  </a:lnTo>
                  <a:lnTo>
                    <a:pt x="411" y="86"/>
                  </a:lnTo>
                  <a:lnTo>
                    <a:pt x="406" y="90"/>
                  </a:lnTo>
                  <a:lnTo>
                    <a:pt x="402" y="90"/>
                  </a:lnTo>
                  <a:lnTo>
                    <a:pt x="396" y="90"/>
                  </a:lnTo>
                  <a:lnTo>
                    <a:pt x="393" y="88"/>
                  </a:lnTo>
                  <a:lnTo>
                    <a:pt x="389" y="90"/>
                  </a:lnTo>
                  <a:lnTo>
                    <a:pt x="384" y="90"/>
                  </a:lnTo>
                  <a:lnTo>
                    <a:pt x="378" y="90"/>
                  </a:lnTo>
                  <a:lnTo>
                    <a:pt x="374" y="86"/>
                  </a:lnTo>
                  <a:lnTo>
                    <a:pt x="371" y="83"/>
                  </a:lnTo>
                  <a:lnTo>
                    <a:pt x="367" y="86"/>
                  </a:lnTo>
                  <a:lnTo>
                    <a:pt x="363" y="90"/>
                  </a:lnTo>
                  <a:lnTo>
                    <a:pt x="358" y="90"/>
                  </a:lnTo>
                  <a:lnTo>
                    <a:pt x="354" y="90"/>
                  </a:lnTo>
                  <a:lnTo>
                    <a:pt x="349" y="86"/>
                  </a:lnTo>
                  <a:lnTo>
                    <a:pt x="345" y="90"/>
                  </a:lnTo>
                  <a:lnTo>
                    <a:pt x="341" y="90"/>
                  </a:lnTo>
                  <a:lnTo>
                    <a:pt x="336" y="90"/>
                  </a:lnTo>
                  <a:lnTo>
                    <a:pt x="330" y="86"/>
                  </a:lnTo>
                  <a:lnTo>
                    <a:pt x="328" y="83"/>
                  </a:lnTo>
                  <a:lnTo>
                    <a:pt x="325" y="86"/>
                  </a:lnTo>
                  <a:lnTo>
                    <a:pt x="321" y="90"/>
                  </a:lnTo>
                  <a:lnTo>
                    <a:pt x="316" y="90"/>
                  </a:lnTo>
                  <a:lnTo>
                    <a:pt x="310" y="90"/>
                  </a:lnTo>
                  <a:lnTo>
                    <a:pt x="306" y="88"/>
                  </a:lnTo>
                  <a:lnTo>
                    <a:pt x="303" y="90"/>
                  </a:lnTo>
                  <a:lnTo>
                    <a:pt x="297" y="90"/>
                  </a:lnTo>
                  <a:lnTo>
                    <a:pt x="292" y="90"/>
                  </a:lnTo>
                  <a:lnTo>
                    <a:pt x="288" y="86"/>
                  </a:lnTo>
                  <a:lnTo>
                    <a:pt x="284" y="83"/>
                  </a:lnTo>
                  <a:lnTo>
                    <a:pt x="282" y="86"/>
                  </a:lnTo>
                  <a:lnTo>
                    <a:pt x="277" y="90"/>
                  </a:lnTo>
                  <a:lnTo>
                    <a:pt x="271" y="90"/>
                  </a:lnTo>
                  <a:lnTo>
                    <a:pt x="268" y="90"/>
                  </a:lnTo>
                  <a:lnTo>
                    <a:pt x="264" y="88"/>
                  </a:lnTo>
                  <a:lnTo>
                    <a:pt x="260" y="90"/>
                  </a:lnTo>
                  <a:lnTo>
                    <a:pt x="255" y="90"/>
                  </a:lnTo>
                  <a:lnTo>
                    <a:pt x="249" y="90"/>
                  </a:lnTo>
                  <a:lnTo>
                    <a:pt x="246" y="86"/>
                  </a:lnTo>
                  <a:lnTo>
                    <a:pt x="242" y="83"/>
                  </a:lnTo>
                  <a:lnTo>
                    <a:pt x="238" y="86"/>
                  </a:lnTo>
                  <a:lnTo>
                    <a:pt x="235" y="90"/>
                  </a:lnTo>
                  <a:lnTo>
                    <a:pt x="229" y="90"/>
                  </a:lnTo>
                  <a:lnTo>
                    <a:pt x="224" y="90"/>
                  </a:lnTo>
                  <a:lnTo>
                    <a:pt x="220" y="86"/>
                  </a:lnTo>
                  <a:lnTo>
                    <a:pt x="216" y="90"/>
                  </a:lnTo>
                  <a:lnTo>
                    <a:pt x="211" y="90"/>
                  </a:lnTo>
                  <a:lnTo>
                    <a:pt x="205" y="90"/>
                  </a:lnTo>
                  <a:lnTo>
                    <a:pt x="202" y="86"/>
                  </a:lnTo>
                  <a:lnTo>
                    <a:pt x="198" y="83"/>
                  </a:lnTo>
                  <a:lnTo>
                    <a:pt x="194" y="86"/>
                  </a:lnTo>
                  <a:lnTo>
                    <a:pt x="191" y="90"/>
                  </a:lnTo>
                  <a:lnTo>
                    <a:pt x="185" y="90"/>
                  </a:lnTo>
                  <a:lnTo>
                    <a:pt x="181" y="90"/>
                  </a:lnTo>
                  <a:lnTo>
                    <a:pt x="176" y="88"/>
                  </a:lnTo>
                  <a:lnTo>
                    <a:pt x="172" y="90"/>
                  </a:lnTo>
                  <a:lnTo>
                    <a:pt x="169" y="90"/>
                  </a:lnTo>
                  <a:lnTo>
                    <a:pt x="163" y="90"/>
                  </a:lnTo>
                  <a:lnTo>
                    <a:pt x="158" y="86"/>
                  </a:lnTo>
                  <a:lnTo>
                    <a:pt x="156" y="83"/>
                  </a:lnTo>
                  <a:lnTo>
                    <a:pt x="152" y="86"/>
                  </a:lnTo>
                  <a:lnTo>
                    <a:pt x="148" y="90"/>
                  </a:lnTo>
                  <a:lnTo>
                    <a:pt x="143" y="90"/>
                  </a:lnTo>
                  <a:lnTo>
                    <a:pt x="137" y="90"/>
                  </a:lnTo>
                  <a:lnTo>
                    <a:pt x="134" y="88"/>
                  </a:lnTo>
                  <a:lnTo>
                    <a:pt x="130" y="90"/>
                  </a:lnTo>
                  <a:lnTo>
                    <a:pt x="125" y="90"/>
                  </a:lnTo>
                  <a:lnTo>
                    <a:pt x="121" y="90"/>
                  </a:lnTo>
                  <a:lnTo>
                    <a:pt x="115" y="86"/>
                  </a:lnTo>
                  <a:lnTo>
                    <a:pt x="113" y="83"/>
                  </a:lnTo>
                  <a:lnTo>
                    <a:pt x="110" y="86"/>
                  </a:lnTo>
                  <a:lnTo>
                    <a:pt x="104" y="90"/>
                  </a:lnTo>
                  <a:lnTo>
                    <a:pt x="101" y="90"/>
                  </a:lnTo>
                  <a:lnTo>
                    <a:pt x="95" y="90"/>
                  </a:lnTo>
                  <a:lnTo>
                    <a:pt x="91" y="88"/>
                  </a:lnTo>
                  <a:lnTo>
                    <a:pt x="88" y="90"/>
                  </a:lnTo>
                  <a:lnTo>
                    <a:pt x="82" y="90"/>
                  </a:lnTo>
                  <a:lnTo>
                    <a:pt x="77" y="90"/>
                  </a:lnTo>
                  <a:lnTo>
                    <a:pt x="73" y="86"/>
                  </a:lnTo>
                  <a:lnTo>
                    <a:pt x="69" y="83"/>
                  </a:lnTo>
                  <a:lnTo>
                    <a:pt x="66" y="86"/>
                  </a:lnTo>
                  <a:lnTo>
                    <a:pt x="62" y="90"/>
                  </a:lnTo>
                  <a:lnTo>
                    <a:pt x="57" y="90"/>
                  </a:lnTo>
                  <a:lnTo>
                    <a:pt x="53" y="90"/>
                  </a:lnTo>
                  <a:lnTo>
                    <a:pt x="49" y="88"/>
                  </a:lnTo>
                  <a:lnTo>
                    <a:pt x="44" y="90"/>
                  </a:lnTo>
                  <a:lnTo>
                    <a:pt x="40" y="90"/>
                  </a:lnTo>
                  <a:lnTo>
                    <a:pt x="34" y="90"/>
                  </a:lnTo>
                  <a:lnTo>
                    <a:pt x="31" y="86"/>
                  </a:lnTo>
                  <a:lnTo>
                    <a:pt x="27" y="83"/>
                  </a:lnTo>
                  <a:lnTo>
                    <a:pt x="23" y="86"/>
                  </a:lnTo>
                  <a:lnTo>
                    <a:pt x="20" y="90"/>
                  </a:lnTo>
                  <a:lnTo>
                    <a:pt x="14" y="90"/>
                  </a:lnTo>
                  <a:lnTo>
                    <a:pt x="9" y="90"/>
                  </a:lnTo>
                  <a:lnTo>
                    <a:pt x="3" y="86"/>
                  </a:lnTo>
                  <a:lnTo>
                    <a:pt x="1" y="81"/>
                  </a:lnTo>
                  <a:lnTo>
                    <a:pt x="0" y="75"/>
                  </a:lnTo>
                  <a:lnTo>
                    <a:pt x="1" y="70"/>
                  </a:lnTo>
                  <a:lnTo>
                    <a:pt x="3" y="66"/>
                  </a:lnTo>
                  <a:lnTo>
                    <a:pt x="7" y="62"/>
                  </a:lnTo>
                  <a:lnTo>
                    <a:pt x="12" y="61"/>
                  </a:lnTo>
                  <a:lnTo>
                    <a:pt x="12" y="61"/>
                  </a:lnTo>
                  <a:lnTo>
                    <a:pt x="14" y="53"/>
                  </a:lnTo>
                  <a:lnTo>
                    <a:pt x="16" y="50"/>
                  </a:lnTo>
                  <a:lnTo>
                    <a:pt x="22" y="46"/>
                  </a:lnTo>
                  <a:lnTo>
                    <a:pt x="27" y="44"/>
                  </a:lnTo>
                  <a:close/>
                  <a:moveTo>
                    <a:pt x="4546" y="44"/>
                  </a:moveTo>
                  <a:lnTo>
                    <a:pt x="4542" y="46"/>
                  </a:lnTo>
                  <a:lnTo>
                    <a:pt x="4537" y="48"/>
                  </a:lnTo>
                  <a:lnTo>
                    <a:pt x="4535" y="48"/>
                  </a:lnTo>
                  <a:lnTo>
                    <a:pt x="4539" y="51"/>
                  </a:lnTo>
                  <a:lnTo>
                    <a:pt x="4540" y="57"/>
                  </a:lnTo>
                  <a:lnTo>
                    <a:pt x="4539" y="59"/>
                  </a:lnTo>
                  <a:lnTo>
                    <a:pt x="4542" y="59"/>
                  </a:lnTo>
                  <a:lnTo>
                    <a:pt x="4546" y="61"/>
                  </a:lnTo>
                  <a:lnTo>
                    <a:pt x="4548" y="59"/>
                  </a:lnTo>
                  <a:lnTo>
                    <a:pt x="4551" y="59"/>
                  </a:lnTo>
                  <a:lnTo>
                    <a:pt x="4551" y="57"/>
                  </a:lnTo>
                  <a:lnTo>
                    <a:pt x="4551" y="51"/>
                  </a:lnTo>
                  <a:lnTo>
                    <a:pt x="4555" y="48"/>
                  </a:lnTo>
                  <a:lnTo>
                    <a:pt x="4553" y="48"/>
                  </a:lnTo>
                  <a:lnTo>
                    <a:pt x="4550" y="46"/>
                  </a:lnTo>
                  <a:lnTo>
                    <a:pt x="4546" y="44"/>
                  </a:lnTo>
                  <a:close/>
                  <a:moveTo>
                    <a:pt x="2834" y="44"/>
                  </a:moveTo>
                  <a:lnTo>
                    <a:pt x="2828" y="48"/>
                  </a:lnTo>
                  <a:lnTo>
                    <a:pt x="2823" y="50"/>
                  </a:lnTo>
                  <a:lnTo>
                    <a:pt x="2823" y="48"/>
                  </a:lnTo>
                  <a:lnTo>
                    <a:pt x="2825" y="53"/>
                  </a:lnTo>
                  <a:lnTo>
                    <a:pt x="2827" y="57"/>
                  </a:lnTo>
                  <a:lnTo>
                    <a:pt x="2827" y="59"/>
                  </a:lnTo>
                  <a:lnTo>
                    <a:pt x="2830" y="61"/>
                  </a:lnTo>
                  <a:lnTo>
                    <a:pt x="2832" y="62"/>
                  </a:lnTo>
                  <a:lnTo>
                    <a:pt x="2836" y="59"/>
                  </a:lnTo>
                  <a:lnTo>
                    <a:pt x="2839" y="59"/>
                  </a:lnTo>
                  <a:lnTo>
                    <a:pt x="2839" y="57"/>
                  </a:lnTo>
                  <a:lnTo>
                    <a:pt x="2841" y="51"/>
                  </a:lnTo>
                  <a:lnTo>
                    <a:pt x="2845" y="48"/>
                  </a:lnTo>
                  <a:lnTo>
                    <a:pt x="2841" y="48"/>
                  </a:lnTo>
                  <a:lnTo>
                    <a:pt x="2838" y="46"/>
                  </a:lnTo>
                  <a:lnTo>
                    <a:pt x="2834" y="44"/>
                  </a:lnTo>
                  <a:close/>
                  <a:moveTo>
                    <a:pt x="3387" y="44"/>
                  </a:moveTo>
                  <a:lnTo>
                    <a:pt x="3383" y="46"/>
                  </a:lnTo>
                  <a:lnTo>
                    <a:pt x="3380" y="48"/>
                  </a:lnTo>
                  <a:lnTo>
                    <a:pt x="3378" y="48"/>
                  </a:lnTo>
                  <a:lnTo>
                    <a:pt x="3380" y="51"/>
                  </a:lnTo>
                  <a:lnTo>
                    <a:pt x="3381" y="57"/>
                  </a:lnTo>
                  <a:lnTo>
                    <a:pt x="3381" y="59"/>
                  </a:lnTo>
                  <a:lnTo>
                    <a:pt x="3385" y="59"/>
                  </a:lnTo>
                  <a:lnTo>
                    <a:pt x="3387" y="61"/>
                  </a:lnTo>
                  <a:lnTo>
                    <a:pt x="3391" y="59"/>
                  </a:lnTo>
                  <a:lnTo>
                    <a:pt x="3394" y="59"/>
                  </a:lnTo>
                  <a:lnTo>
                    <a:pt x="3394" y="57"/>
                  </a:lnTo>
                  <a:lnTo>
                    <a:pt x="3394" y="51"/>
                  </a:lnTo>
                  <a:lnTo>
                    <a:pt x="3398" y="48"/>
                  </a:lnTo>
                  <a:lnTo>
                    <a:pt x="3396" y="48"/>
                  </a:lnTo>
                  <a:lnTo>
                    <a:pt x="3391" y="46"/>
                  </a:lnTo>
                  <a:lnTo>
                    <a:pt x="3387" y="44"/>
                  </a:lnTo>
                  <a:close/>
                  <a:moveTo>
                    <a:pt x="2918" y="44"/>
                  </a:moveTo>
                  <a:lnTo>
                    <a:pt x="2915" y="46"/>
                  </a:lnTo>
                  <a:lnTo>
                    <a:pt x="2909" y="48"/>
                  </a:lnTo>
                  <a:lnTo>
                    <a:pt x="2907" y="48"/>
                  </a:lnTo>
                  <a:lnTo>
                    <a:pt x="2911" y="51"/>
                  </a:lnTo>
                  <a:lnTo>
                    <a:pt x="2913" y="57"/>
                  </a:lnTo>
                  <a:lnTo>
                    <a:pt x="2911" y="59"/>
                  </a:lnTo>
                  <a:lnTo>
                    <a:pt x="2915" y="59"/>
                  </a:lnTo>
                  <a:lnTo>
                    <a:pt x="2918" y="61"/>
                  </a:lnTo>
                  <a:lnTo>
                    <a:pt x="2920" y="59"/>
                  </a:lnTo>
                  <a:lnTo>
                    <a:pt x="2924" y="59"/>
                  </a:lnTo>
                  <a:lnTo>
                    <a:pt x="2924" y="57"/>
                  </a:lnTo>
                  <a:lnTo>
                    <a:pt x="2926" y="51"/>
                  </a:lnTo>
                  <a:lnTo>
                    <a:pt x="2929" y="48"/>
                  </a:lnTo>
                  <a:lnTo>
                    <a:pt x="2926" y="48"/>
                  </a:lnTo>
                  <a:lnTo>
                    <a:pt x="2922" y="46"/>
                  </a:lnTo>
                  <a:lnTo>
                    <a:pt x="2918" y="44"/>
                  </a:lnTo>
                  <a:close/>
                  <a:moveTo>
                    <a:pt x="4460" y="44"/>
                  </a:moveTo>
                  <a:lnTo>
                    <a:pt x="4456" y="46"/>
                  </a:lnTo>
                  <a:lnTo>
                    <a:pt x="4452" y="48"/>
                  </a:lnTo>
                  <a:lnTo>
                    <a:pt x="4449" y="46"/>
                  </a:lnTo>
                  <a:lnTo>
                    <a:pt x="4450" y="50"/>
                  </a:lnTo>
                  <a:lnTo>
                    <a:pt x="4454" y="53"/>
                  </a:lnTo>
                  <a:lnTo>
                    <a:pt x="4454" y="59"/>
                  </a:lnTo>
                  <a:lnTo>
                    <a:pt x="4454" y="61"/>
                  </a:lnTo>
                  <a:lnTo>
                    <a:pt x="4460" y="61"/>
                  </a:lnTo>
                  <a:lnTo>
                    <a:pt x="4463" y="59"/>
                  </a:lnTo>
                  <a:lnTo>
                    <a:pt x="4467" y="59"/>
                  </a:lnTo>
                  <a:lnTo>
                    <a:pt x="4467" y="57"/>
                  </a:lnTo>
                  <a:lnTo>
                    <a:pt x="4467" y="51"/>
                  </a:lnTo>
                  <a:lnTo>
                    <a:pt x="4471" y="48"/>
                  </a:lnTo>
                  <a:lnTo>
                    <a:pt x="4469" y="48"/>
                  </a:lnTo>
                  <a:lnTo>
                    <a:pt x="4465" y="46"/>
                  </a:lnTo>
                  <a:lnTo>
                    <a:pt x="4460" y="44"/>
                  </a:lnTo>
                  <a:close/>
                  <a:moveTo>
                    <a:pt x="4375" y="44"/>
                  </a:moveTo>
                  <a:lnTo>
                    <a:pt x="4371" y="46"/>
                  </a:lnTo>
                  <a:lnTo>
                    <a:pt x="4366" y="48"/>
                  </a:lnTo>
                  <a:lnTo>
                    <a:pt x="4362" y="46"/>
                  </a:lnTo>
                  <a:lnTo>
                    <a:pt x="4366" y="50"/>
                  </a:lnTo>
                  <a:lnTo>
                    <a:pt x="4368" y="53"/>
                  </a:lnTo>
                  <a:lnTo>
                    <a:pt x="4368" y="59"/>
                  </a:lnTo>
                  <a:lnTo>
                    <a:pt x="4368" y="61"/>
                  </a:lnTo>
                  <a:lnTo>
                    <a:pt x="4371" y="61"/>
                  </a:lnTo>
                  <a:lnTo>
                    <a:pt x="4375" y="62"/>
                  </a:lnTo>
                  <a:lnTo>
                    <a:pt x="4379" y="61"/>
                  </a:lnTo>
                  <a:lnTo>
                    <a:pt x="4382" y="61"/>
                  </a:lnTo>
                  <a:lnTo>
                    <a:pt x="4382" y="59"/>
                  </a:lnTo>
                  <a:lnTo>
                    <a:pt x="4382" y="53"/>
                  </a:lnTo>
                  <a:lnTo>
                    <a:pt x="4386" y="50"/>
                  </a:lnTo>
                  <a:lnTo>
                    <a:pt x="4390" y="46"/>
                  </a:lnTo>
                  <a:lnTo>
                    <a:pt x="4388" y="48"/>
                  </a:lnTo>
                  <a:lnTo>
                    <a:pt x="4384" y="48"/>
                  </a:lnTo>
                  <a:lnTo>
                    <a:pt x="4379" y="46"/>
                  </a:lnTo>
                  <a:lnTo>
                    <a:pt x="4375" y="44"/>
                  </a:lnTo>
                  <a:close/>
                  <a:moveTo>
                    <a:pt x="4247" y="44"/>
                  </a:moveTo>
                  <a:lnTo>
                    <a:pt x="4243" y="46"/>
                  </a:lnTo>
                  <a:lnTo>
                    <a:pt x="4237" y="48"/>
                  </a:lnTo>
                  <a:lnTo>
                    <a:pt x="4234" y="48"/>
                  </a:lnTo>
                  <a:lnTo>
                    <a:pt x="4230" y="46"/>
                  </a:lnTo>
                  <a:lnTo>
                    <a:pt x="4236" y="50"/>
                  </a:lnTo>
                  <a:lnTo>
                    <a:pt x="4237" y="53"/>
                  </a:lnTo>
                  <a:lnTo>
                    <a:pt x="4239" y="59"/>
                  </a:lnTo>
                  <a:lnTo>
                    <a:pt x="4239" y="61"/>
                  </a:lnTo>
                  <a:lnTo>
                    <a:pt x="4243" y="61"/>
                  </a:lnTo>
                  <a:lnTo>
                    <a:pt x="4247" y="62"/>
                  </a:lnTo>
                  <a:lnTo>
                    <a:pt x="4250" y="61"/>
                  </a:lnTo>
                  <a:lnTo>
                    <a:pt x="4254" y="61"/>
                  </a:lnTo>
                  <a:lnTo>
                    <a:pt x="4254" y="59"/>
                  </a:lnTo>
                  <a:lnTo>
                    <a:pt x="4254" y="53"/>
                  </a:lnTo>
                  <a:lnTo>
                    <a:pt x="4258" y="50"/>
                  </a:lnTo>
                  <a:lnTo>
                    <a:pt x="4261" y="46"/>
                  </a:lnTo>
                  <a:lnTo>
                    <a:pt x="4258" y="48"/>
                  </a:lnTo>
                  <a:lnTo>
                    <a:pt x="4254" y="48"/>
                  </a:lnTo>
                  <a:lnTo>
                    <a:pt x="4250" y="46"/>
                  </a:lnTo>
                  <a:lnTo>
                    <a:pt x="4247" y="44"/>
                  </a:lnTo>
                  <a:close/>
                  <a:moveTo>
                    <a:pt x="4072" y="44"/>
                  </a:moveTo>
                  <a:lnTo>
                    <a:pt x="4068" y="46"/>
                  </a:lnTo>
                  <a:lnTo>
                    <a:pt x="4065" y="48"/>
                  </a:lnTo>
                  <a:lnTo>
                    <a:pt x="4061" y="46"/>
                  </a:lnTo>
                  <a:lnTo>
                    <a:pt x="4065" y="50"/>
                  </a:lnTo>
                  <a:lnTo>
                    <a:pt x="4067" y="53"/>
                  </a:lnTo>
                  <a:lnTo>
                    <a:pt x="4067" y="59"/>
                  </a:lnTo>
                  <a:lnTo>
                    <a:pt x="4067" y="61"/>
                  </a:lnTo>
                  <a:lnTo>
                    <a:pt x="4070" y="61"/>
                  </a:lnTo>
                  <a:lnTo>
                    <a:pt x="4074" y="62"/>
                  </a:lnTo>
                  <a:lnTo>
                    <a:pt x="4076" y="61"/>
                  </a:lnTo>
                  <a:lnTo>
                    <a:pt x="4079" y="61"/>
                  </a:lnTo>
                  <a:lnTo>
                    <a:pt x="4079" y="59"/>
                  </a:lnTo>
                  <a:lnTo>
                    <a:pt x="4081" y="53"/>
                  </a:lnTo>
                  <a:lnTo>
                    <a:pt x="4085" y="50"/>
                  </a:lnTo>
                  <a:lnTo>
                    <a:pt x="4089" y="46"/>
                  </a:lnTo>
                  <a:lnTo>
                    <a:pt x="4085" y="48"/>
                  </a:lnTo>
                  <a:lnTo>
                    <a:pt x="4081" y="48"/>
                  </a:lnTo>
                  <a:lnTo>
                    <a:pt x="4078" y="46"/>
                  </a:lnTo>
                  <a:lnTo>
                    <a:pt x="4072" y="44"/>
                  </a:lnTo>
                  <a:close/>
                  <a:moveTo>
                    <a:pt x="3644" y="44"/>
                  </a:moveTo>
                  <a:lnTo>
                    <a:pt x="3640" y="46"/>
                  </a:lnTo>
                  <a:lnTo>
                    <a:pt x="3635" y="48"/>
                  </a:lnTo>
                  <a:lnTo>
                    <a:pt x="3633" y="48"/>
                  </a:lnTo>
                  <a:lnTo>
                    <a:pt x="3637" y="51"/>
                  </a:lnTo>
                  <a:lnTo>
                    <a:pt x="3639" y="57"/>
                  </a:lnTo>
                  <a:lnTo>
                    <a:pt x="3637" y="59"/>
                  </a:lnTo>
                  <a:lnTo>
                    <a:pt x="3640" y="59"/>
                  </a:lnTo>
                  <a:lnTo>
                    <a:pt x="3644" y="61"/>
                  </a:lnTo>
                  <a:lnTo>
                    <a:pt x="3648" y="59"/>
                  </a:lnTo>
                  <a:lnTo>
                    <a:pt x="3651" y="59"/>
                  </a:lnTo>
                  <a:lnTo>
                    <a:pt x="3650" y="57"/>
                  </a:lnTo>
                  <a:lnTo>
                    <a:pt x="3651" y="51"/>
                  </a:lnTo>
                  <a:lnTo>
                    <a:pt x="3655" y="48"/>
                  </a:lnTo>
                  <a:lnTo>
                    <a:pt x="3653" y="48"/>
                  </a:lnTo>
                  <a:lnTo>
                    <a:pt x="3648" y="46"/>
                  </a:lnTo>
                  <a:lnTo>
                    <a:pt x="3644" y="44"/>
                  </a:lnTo>
                  <a:close/>
                  <a:moveTo>
                    <a:pt x="3558" y="44"/>
                  </a:moveTo>
                  <a:lnTo>
                    <a:pt x="3554" y="46"/>
                  </a:lnTo>
                  <a:lnTo>
                    <a:pt x="3550" y="48"/>
                  </a:lnTo>
                  <a:lnTo>
                    <a:pt x="3549" y="48"/>
                  </a:lnTo>
                  <a:lnTo>
                    <a:pt x="3550" y="51"/>
                  </a:lnTo>
                  <a:lnTo>
                    <a:pt x="3552" y="57"/>
                  </a:lnTo>
                  <a:lnTo>
                    <a:pt x="3552" y="59"/>
                  </a:lnTo>
                  <a:lnTo>
                    <a:pt x="3556" y="59"/>
                  </a:lnTo>
                  <a:lnTo>
                    <a:pt x="3558" y="61"/>
                  </a:lnTo>
                  <a:lnTo>
                    <a:pt x="3561" y="59"/>
                  </a:lnTo>
                  <a:lnTo>
                    <a:pt x="3565" y="59"/>
                  </a:lnTo>
                  <a:lnTo>
                    <a:pt x="3565" y="57"/>
                  </a:lnTo>
                  <a:lnTo>
                    <a:pt x="3567" y="51"/>
                  </a:lnTo>
                  <a:lnTo>
                    <a:pt x="3569" y="48"/>
                  </a:lnTo>
                  <a:lnTo>
                    <a:pt x="3567" y="48"/>
                  </a:lnTo>
                  <a:lnTo>
                    <a:pt x="3563" y="46"/>
                  </a:lnTo>
                  <a:lnTo>
                    <a:pt x="3558" y="44"/>
                  </a:lnTo>
                  <a:close/>
                  <a:moveTo>
                    <a:pt x="3429" y="44"/>
                  </a:moveTo>
                  <a:lnTo>
                    <a:pt x="3425" y="46"/>
                  </a:lnTo>
                  <a:lnTo>
                    <a:pt x="3422" y="48"/>
                  </a:lnTo>
                  <a:lnTo>
                    <a:pt x="3420" y="48"/>
                  </a:lnTo>
                  <a:lnTo>
                    <a:pt x="3422" y="51"/>
                  </a:lnTo>
                  <a:lnTo>
                    <a:pt x="3424" y="57"/>
                  </a:lnTo>
                  <a:lnTo>
                    <a:pt x="3424" y="59"/>
                  </a:lnTo>
                  <a:lnTo>
                    <a:pt x="3427" y="59"/>
                  </a:lnTo>
                  <a:lnTo>
                    <a:pt x="3429" y="61"/>
                  </a:lnTo>
                  <a:lnTo>
                    <a:pt x="3433" y="59"/>
                  </a:lnTo>
                  <a:lnTo>
                    <a:pt x="3436" y="59"/>
                  </a:lnTo>
                  <a:lnTo>
                    <a:pt x="3436" y="57"/>
                  </a:lnTo>
                  <a:lnTo>
                    <a:pt x="3436" y="51"/>
                  </a:lnTo>
                  <a:lnTo>
                    <a:pt x="3440" y="48"/>
                  </a:lnTo>
                  <a:lnTo>
                    <a:pt x="3438" y="48"/>
                  </a:lnTo>
                  <a:lnTo>
                    <a:pt x="3435" y="46"/>
                  </a:lnTo>
                  <a:lnTo>
                    <a:pt x="3429" y="44"/>
                  </a:lnTo>
                  <a:close/>
                  <a:moveTo>
                    <a:pt x="3176" y="44"/>
                  </a:moveTo>
                  <a:lnTo>
                    <a:pt x="3170" y="46"/>
                  </a:lnTo>
                  <a:lnTo>
                    <a:pt x="3166" y="48"/>
                  </a:lnTo>
                  <a:lnTo>
                    <a:pt x="3165" y="48"/>
                  </a:lnTo>
                  <a:lnTo>
                    <a:pt x="3166" y="51"/>
                  </a:lnTo>
                  <a:lnTo>
                    <a:pt x="3168" y="57"/>
                  </a:lnTo>
                  <a:lnTo>
                    <a:pt x="3168" y="59"/>
                  </a:lnTo>
                  <a:lnTo>
                    <a:pt x="3172" y="59"/>
                  </a:lnTo>
                  <a:lnTo>
                    <a:pt x="3176" y="61"/>
                  </a:lnTo>
                  <a:lnTo>
                    <a:pt x="3177" y="59"/>
                  </a:lnTo>
                  <a:lnTo>
                    <a:pt x="3181" y="59"/>
                  </a:lnTo>
                  <a:lnTo>
                    <a:pt x="3181" y="57"/>
                  </a:lnTo>
                  <a:lnTo>
                    <a:pt x="3183" y="51"/>
                  </a:lnTo>
                  <a:lnTo>
                    <a:pt x="3185" y="48"/>
                  </a:lnTo>
                  <a:lnTo>
                    <a:pt x="3183" y="48"/>
                  </a:lnTo>
                  <a:lnTo>
                    <a:pt x="3179" y="46"/>
                  </a:lnTo>
                  <a:lnTo>
                    <a:pt x="3176" y="44"/>
                  </a:lnTo>
                  <a:close/>
                  <a:moveTo>
                    <a:pt x="3089" y="44"/>
                  </a:moveTo>
                  <a:lnTo>
                    <a:pt x="3086" y="46"/>
                  </a:lnTo>
                  <a:lnTo>
                    <a:pt x="3080" y="48"/>
                  </a:lnTo>
                  <a:lnTo>
                    <a:pt x="3078" y="48"/>
                  </a:lnTo>
                  <a:lnTo>
                    <a:pt x="3082" y="51"/>
                  </a:lnTo>
                  <a:lnTo>
                    <a:pt x="3084" y="57"/>
                  </a:lnTo>
                  <a:lnTo>
                    <a:pt x="3084" y="59"/>
                  </a:lnTo>
                  <a:lnTo>
                    <a:pt x="3086" y="59"/>
                  </a:lnTo>
                  <a:lnTo>
                    <a:pt x="3089" y="61"/>
                  </a:lnTo>
                  <a:lnTo>
                    <a:pt x="3093" y="59"/>
                  </a:lnTo>
                  <a:lnTo>
                    <a:pt x="3097" y="59"/>
                  </a:lnTo>
                  <a:lnTo>
                    <a:pt x="3097" y="57"/>
                  </a:lnTo>
                  <a:lnTo>
                    <a:pt x="3097" y="51"/>
                  </a:lnTo>
                  <a:lnTo>
                    <a:pt x="3100" y="48"/>
                  </a:lnTo>
                  <a:lnTo>
                    <a:pt x="3098" y="48"/>
                  </a:lnTo>
                  <a:lnTo>
                    <a:pt x="3093" y="46"/>
                  </a:lnTo>
                  <a:lnTo>
                    <a:pt x="3089" y="44"/>
                  </a:lnTo>
                  <a:close/>
                  <a:moveTo>
                    <a:pt x="2961" y="44"/>
                  </a:moveTo>
                  <a:lnTo>
                    <a:pt x="2957" y="46"/>
                  </a:lnTo>
                  <a:lnTo>
                    <a:pt x="2952" y="48"/>
                  </a:lnTo>
                  <a:lnTo>
                    <a:pt x="2950" y="48"/>
                  </a:lnTo>
                  <a:lnTo>
                    <a:pt x="2953" y="51"/>
                  </a:lnTo>
                  <a:lnTo>
                    <a:pt x="2955" y="57"/>
                  </a:lnTo>
                  <a:lnTo>
                    <a:pt x="2953" y="59"/>
                  </a:lnTo>
                  <a:lnTo>
                    <a:pt x="2957" y="59"/>
                  </a:lnTo>
                  <a:lnTo>
                    <a:pt x="2961" y="61"/>
                  </a:lnTo>
                  <a:lnTo>
                    <a:pt x="2964" y="59"/>
                  </a:lnTo>
                  <a:lnTo>
                    <a:pt x="2968" y="59"/>
                  </a:lnTo>
                  <a:lnTo>
                    <a:pt x="2966" y="57"/>
                  </a:lnTo>
                  <a:lnTo>
                    <a:pt x="2968" y="51"/>
                  </a:lnTo>
                  <a:lnTo>
                    <a:pt x="2972" y="48"/>
                  </a:lnTo>
                  <a:lnTo>
                    <a:pt x="2970" y="48"/>
                  </a:lnTo>
                  <a:lnTo>
                    <a:pt x="2964" y="46"/>
                  </a:lnTo>
                  <a:lnTo>
                    <a:pt x="2961" y="44"/>
                  </a:lnTo>
                  <a:close/>
                  <a:moveTo>
                    <a:pt x="2876" y="44"/>
                  </a:moveTo>
                  <a:lnTo>
                    <a:pt x="2873" y="46"/>
                  </a:lnTo>
                  <a:lnTo>
                    <a:pt x="2867" y="48"/>
                  </a:lnTo>
                  <a:lnTo>
                    <a:pt x="2865" y="48"/>
                  </a:lnTo>
                  <a:lnTo>
                    <a:pt x="2869" y="51"/>
                  </a:lnTo>
                  <a:lnTo>
                    <a:pt x="2869" y="57"/>
                  </a:lnTo>
                  <a:lnTo>
                    <a:pt x="2869" y="59"/>
                  </a:lnTo>
                  <a:lnTo>
                    <a:pt x="2873" y="59"/>
                  </a:lnTo>
                  <a:lnTo>
                    <a:pt x="2876" y="61"/>
                  </a:lnTo>
                  <a:lnTo>
                    <a:pt x="2878" y="59"/>
                  </a:lnTo>
                  <a:lnTo>
                    <a:pt x="2882" y="59"/>
                  </a:lnTo>
                  <a:lnTo>
                    <a:pt x="2882" y="57"/>
                  </a:lnTo>
                  <a:lnTo>
                    <a:pt x="2884" y="51"/>
                  </a:lnTo>
                  <a:lnTo>
                    <a:pt x="2887" y="48"/>
                  </a:lnTo>
                  <a:lnTo>
                    <a:pt x="2884" y="48"/>
                  </a:lnTo>
                  <a:lnTo>
                    <a:pt x="2880" y="46"/>
                  </a:lnTo>
                  <a:lnTo>
                    <a:pt x="2876" y="44"/>
                  </a:lnTo>
                  <a:close/>
                  <a:moveTo>
                    <a:pt x="4417" y="44"/>
                  </a:moveTo>
                  <a:lnTo>
                    <a:pt x="4414" y="46"/>
                  </a:lnTo>
                  <a:lnTo>
                    <a:pt x="4408" y="48"/>
                  </a:lnTo>
                  <a:lnTo>
                    <a:pt x="4405" y="46"/>
                  </a:lnTo>
                  <a:lnTo>
                    <a:pt x="4408" y="50"/>
                  </a:lnTo>
                  <a:lnTo>
                    <a:pt x="4412" y="53"/>
                  </a:lnTo>
                  <a:lnTo>
                    <a:pt x="4412" y="59"/>
                  </a:lnTo>
                  <a:lnTo>
                    <a:pt x="4412" y="61"/>
                  </a:lnTo>
                  <a:lnTo>
                    <a:pt x="4416" y="61"/>
                  </a:lnTo>
                  <a:lnTo>
                    <a:pt x="4417" y="62"/>
                  </a:lnTo>
                  <a:lnTo>
                    <a:pt x="4421" y="61"/>
                  </a:lnTo>
                  <a:lnTo>
                    <a:pt x="4425" y="61"/>
                  </a:lnTo>
                  <a:lnTo>
                    <a:pt x="4425" y="59"/>
                  </a:lnTo>
                  <a:lnTo>
                    <a:pt x="4425" y="53"/>
                  </a:lnTo>
                  <a:lnTo>
                    <a:pt x="4428" y="50"/>
                  </a:lnTo>
                  <a:lnTo>
                    <a:pt x="4432" y="46"/>
                  </a:lnTo>
                  <a:lnTo>
                    <a:pt x="4427" y="48"/>
                  </a:lnTo>
                  <a:lnTo>
                    <a:pt x="4421" y="46"/>
                  </a:lnTo>
                  <a:lnTo>
                    <a:pt x="4417" y="44"/>
                  </a:lnTo>
                  <a:close/>
                  <a:moveTo>
                    <a:pt x="3602" y="44"/>
                  </a:moveTo>
                  <a:lnTo>
                    <a:pt x="3596" y="46"/>
                  </a:lnTo>
                  <a:lnTo>
                    <a:pt x="3593" y="48"/>
                  </a:lnTo>
                  <a:lnTo>
                    <a:pt x="3591" y="48"/>
                  </a:lnTo>
                  <a:lnTo>
                    <a:pt x="3594" y="51"/>
                  </a:lnTo>
                  <a:lnTo>
                    <a:pt x="3594" y="57"/>
                  </a:lnTo>
                  <a:lnTo>
                    <a:pt x="3594" y="59"/>
                  </a:lnTo>
                  <a:lnTo>
                    <a:pt x="3598" y="59"/>
                  </a:lnTo>
                  <a:lnTo>
                    <a:pt x="3602" y="61"/>
                  </a:lnTo>
                  <a:lnTo>
                    <a:pt x="3604" y="59"/>
                  </a:lnTo>
                  <a:lnTo>
                    <a:pt x="3607" y="59"/>
                  </a:lnTo>
                  <a:lnTo>
                    <a:pt x="3607" y="57"/>
                  </a:lnTo>
                  <a:lnTo>
                    <a:pt x="3609" y="51"/>
                  </a:lnTo>
                  <a:lnTo>
                    <a:pt x="3613" y="48"/>
                  </a:lnTo>
                  <a:lnTo>
                    <a:pt x="3609" y="48"/>
                  </a:lnTo>
                  <a:lnTo>
                    <a:pt x="3605" y="46"/>
                  </a:lnTo>
                  <a:lnTo>
                    <a:pt x="3602" y="44"/>
                  </a:lnTo>
                  <a:close/>
                  <a:moveTo>
                    <a:pt x="3132" y="44"/>
                  </a:moveTo>
                  <a:lnTo>
                    <a:pt x="3128" y="46"/>
                  </a:lnTo>
                  <a:lnTo>
                    <a:pt x="3122" y="48"/>
                  </a:lnTo>
                  <a:lnTo>
                    <a:pt x="3121" y="48"/>
                  </a:lnTo>
                  <a:lnTo>
                    <a:pt x="3124" y="51"/>
                  </a:lnTo>
                  <a:lnTo>
                    <a:pt x="3126" y="57"/>
                  </a:lnTo>
                  <a:lnTo>
                    <a:pt x="3126" y="59"/>
                  </a:lnTo>
                  <a:lnTo>
                    <a:pt x="3130" y="59"/>
                  </a:lnTo>
                  <a:lnTo>
                    <a:pt x="3132" y="61"/>
                  </a:lnTo>
                  <a:lnTo>
                    <a:pt x="3135" y="59"/>
                  </a:lnTo>
                  <a:lnTo>
                    <a:pt x="3139" y="59"/>
                  </a:lnTo>
                  <a:lnTo>
                    <a:pt x="3139" y="57"/>
                  </a:lnTo>
                  <a:lnTo>
                    <a:pt x="3141" y="51"/>
                  </a:lnTo>
                  <a:lnTo>
                    <a:pt x="3143" y="48"/>
                  </a:lnTo>
                  <a:lnTo>
                    <a:pt x="3141" y="48"/>
                  </a:lnTo>
                  <a:lnTo>
                    <a:pt x="3135" y="46"/>
                  </a:lnTo>
                  <a:lnTo>
                    <a:pt x="3132" y="44"/>
                  </a:lnTo>
                  <a:close/>
                  <a:moveTo>
                    <a:pt x="4504" y="44"/>
                  </a:moveTo>
                  <a:lnTo>
                    <a:pt x="4498" y="46"/>
                  </a:lnTo>
                  <a:lnTo>
                    <a:pt x="4495" y="48"/>
                  </a:lnTo>
                  <a:lnTo>
                    <a:pt x="4493" y="48"/>
                  </a:lnTo>
                  <a:lnTo>
                    <a:pt x="4496" y="51"/>
                  </a:lnTo>
                  <a:lnTo>
                    <a:pt x="4496" y="57"/>
                  </a:lnTo>
                  <a:lnTo>
                    <a:pt x="4496" y="59"/>
                  </a:lnTo>
                  <a:lnTo>
                    <a:pt x="4500" y="59"/>
                  </a:lnTo>
                  <a:lnTo>
                    <a:pt x="4504" y="61"/>
                  </a:lnTo>
                  <a:lnTo>
                    <a:pt x="4506" y="59"/>
                  </a:lnTo>
                  <a:lnTo>
                    <a:pt x="4509" y="59"/>
                  </a:lnTo>
                  <a:lnTo>
                    <a:pt x="4509" y="57"/>
                  </a:lnTo>
                  <a:lnTo>
                    <a:pt x="4511" y="51"/>
                  </a:lnTo>
                  <a:lnTo>
                    <a:pt x="4513" y="48"/>
                  </a:lnTo>
                  <a:lnTo>
                    <a:pt x="4511" y="48"/>
                  </a:lnTo>
                  <a:lnTo>
                    <a:pt x="4507" y="46"/>
                  </a:lnTo>
                  <a:lnTo>
                    <a:pt x="4504" y="44"/>
                  </a:lnTo>
                  <a:close/>
                  <a:moveTo>
                    <a:pt x="4289" y="44"/>
                  </a:moveTo>
                  <a:lnTo>
                    <a:pt x="4285" y="46"/>
                  </a:lnTo>
                  <a:lnTo>
                    <a:pt x="4280" y="48"/>
                  </a:lnTo>
                  <a:lnTo>
                    <a:pt x="4276" y="46"/>
                  </a:lnTo>
                  <a:lnTo>
                    <a:pt x="4280" y="50"/>
                  </a:lnTo>
                  <a:lnTo>
                    <a:pt x="4281" y="53"/>
                  </a:lnTo>
                  <a:lnTo>
                    <a:pt x="4283" y="59"/>
                  </a:lnTo>
                  <a:lnTo>
                    <a:pt x="4283" y="61"/>
                  </a:lnTo>
                  <a:lnTo>
                    <a:pt x="4287" y="61"/>
                  </a:lnTo>
                  <a:lnTo>
                    <a:pt x="4289" y="62"/>
                  </a:lnTo>
                  <a:lnTo>
                    <a:pt x="4292" y="61"/>
                  </a:lnTo>
                  <a:lnTo>
                    <a:pt x="4296" y="61"/>
                  </a:lnTo>
                  <a:lnTo>
                    <a:pt x="4296" y="59"/>
                  </a:lnTo>
                  <a:lnTo>
                    <a:pt x="4296" y="53"/>
                  </a:lnTo>
                  <a:lnTo>
                    <a:pt x="4300" y="50"/>
                  </a:lnTo>
                  <a:lnTo>
                    <a:pt x="4303" y="46"/>
                  </a:lnTo>
                  <a:lnTo>
                    <a:pt x="4298" y="48"/>
                  </a:lnTo>
                  <a:lnTo>
                    <a:pt x="4292" y="46"/>
                  </a:lnTo>
                  <a:lnTo>
                    <a:pt x="4289" y="44"/>
                  </a:lnTo>
                  <a:close/>
                  <a:moveTo>
                    <a:pt x="4116" y="44"/>
                  </a:moveTo>
                  <a:lnTo>
                    <a:pt x="4111" y="46"/>
                  </a:lnTo>
                  <a:lnTo>
                    <a:pt x="4107" y="48"/>
                  </a:lnTo>
                  <a:lnTo>
                    <a:pt x="4103" y="46"/>
                  </a:lnTo>
                  <a:lnTo>
                    <a:pt x="4107" y="50"/>
                  </a:lnTo>
                  <a:lnTo>
                    <a:pt x="4109" y="53"/>
                  </a:lnTo>
                  <a:lnTo>
                    <a:pt x="4111" y="59"/>
                  </a:lnTo>
                  <a:lnTo>
                    <a:pt x="4111" y="61"/>
                  </a:lnTo>
                  <a:lnTo>
                    <a:pt x="4112" y="61"/>
                  </a:lnTo>
                  <a:lnTo>
                    <a:pt x="4116" y="62"/>
                  </a:lnTo>
                  <a:lnTo>
                    <a:pt x="4120" y="61"/>
                  </a:lnTo>
                  <a:lnTo>
                    <a:pt x="4123" y="61"/>
                  </a:lnTo>
                  <a:lnTo>
                    <a:pt x="4123" y="59"/>
                  </a:lnTo>
                  <a:lnTo>
                    <a:pt x="4123" y="53"/>
                  </a:lnTo>
                  <a:lnTo>
                    <a:pt x="4125" y="50"/>
                  </a:lnTo>
                  <a:lnTo>
                    <a:pt x="4131" y="46"/>
                  </a:lnTo>
                  <a:lnTo>
                    <a:pt x="4125" y="48"/>
                  </a:lnTo>
                  <a:lnTo>
                    <a:pt x="4120" y="46"/>
                  </a:lnTo>
                  <a:lnTo>
                    <a:pt x="4116" y="44"/>
                  </a:lnTo>
                  <a:close/>
                  <a:moveTo>
                    <a:pt x="3686" y="44"/>
                  </a:moveTo>
                  <a:lnTo>
                    <a:pt x="3683" y="46"/>
                  </a:lnTo>
                  <a:lnTo>
                    <a:pt x="3677" y="48"/>
                  </a:lnTo>
                  <a:lnTo>
                    <a:pt x="3675" y="48"/>
                  </a:lnTo>
                  <a:lnTo>
                    <a:pt x="3679" y="51"/>
                  </a:lnTo>
                  <a:lnTo>
                    <a:pt x="3681" y="57"/>
                  </a:lnTo>
                  <a:lnTo>
                    <a:pt x="3681" y="59"/>
                  </a:lnTo>
                  <a:lnTo>
                    <a:pt x="3684" y="59"/>
                  </a:lnTo>
                  <a:lnTo>
                    <a:pt x="3686" y="61"/>
                  </a:lnTo>
                  <a:lnTo>
                    <a:pt x="3690" y="59"/>
                  </a:lnTo>
                  <a:lnTo>
                    <a:pt x="3694" y="59"/>
                  </a:lnTo>
                  <a:lnTo>
                    <a:pt x="3694" y="57"/>
                  </a:lnTo>
                  <a:lnTo>
                    <a:pt x="3694" y="51"/>
                  </a:lnTo>
                  <a:lnTo>
                    <a:pt x="3697" y="48"/>
                  </a:lnTo>
                  <a:lnTo>
                    <a:pt x="3695" y="48"/>
                  </a:lnTo>
                  <a:lnTo>
                    <a:pt x="3690" y="46"/>
                  </a:lnTo>
                  <a:lnTo>
                    <a:pt x="3686" y="44"/>
                  </a:lnTo>
                  <a:close/>
                  <a:moveTo>
                    <a:pt x="3473" y="44"/>
                  </a:moveTo>
                  <a:lnTo>
                    <a:pt x="3468" y="46"/>
                  </a:lnTo>
                  <a:lnTo>
                    <a:pt x="3464" y="48"/>
                  </a:lnTo>
                  <a:lnTo>
                    <a:pt x="3462" y="48"/>
                  </a:lnTo>
                  <a:lnTo>
                    <a:pt x="3464" y="51"/>
                  </a:lnTo>
                  <a:lnTo>
                    <a:pt x="3466" y="57"/>
                  </a:lnTo>
                  <a:lnTo>
                    <a:pt x="3466" y="59"/>
                  </a:lnTo>
                  <a:lnTo>
                    <a:pt x="3470" y="59"/>
                  </a:lnTo>
                  <a:lnTo>
                    <a:pt x="3473" y="61"/>
                  </a:lnTo>
                  <a:lnTo>
                    <a:pt x="3475" y="59"/>
                  </a:lnTo>
                  <a:lnTo>
                    <a:pt x="3479" y="59"/>
                  </a:lnTo>
                  <a:lnTo>
                    <a:pt x="3479" y="57"/>
                  </a:lnTo>
                  <a:lnTo>
                    <a:pt x="3481" y="51"/>
                  </a:lnTo>
                  <a:lnTo>
                    <a:pt x="3484" y="48"/>
                  </a:lnTo>
                  <a:lnTo>
                    <a:pt x="3481" y="48"/>
                  </a:lnTo>
                  <a:lnTo>
                    <a:pt x="3477" y="46"/>
                  </a:lnTo>
                  <a:lnTo>
                    <a:pt x="3473" y="44"/>
                  </a:lnTo>
                  <a:close/>
                  <a:moveTo>
                    <a:pt x="3218" y="44"/>
                  </a:moveTo>
                  <a:lnTo>
                    <a:pt x="3214" y="46"/>
                  </a:lnTo>
                  <a:lnTo>
                    <a:pt x="3209" y="48"/>
                  </a:lnTo>
                  <a:lnTo>
                    <a:pt x="3207" y="48"/>
                  </a:lnTo>
                  <a:lnTo>
                    <a:pt x="3211" y="51"/>
                  </a:lnTo>
                  <a:lnTo>
                    <a:pt x="3211" y="57"/>
                  </a:lnTo>
                  <a:lnTo>
                    <a:pt x="3211" y="59"/>
                  </a:lnTo>
                  <a:lnTo>
                    <a:pt x="3214" y="59"/>
                  </a:lnTo>
                  <a:lnTo>
                    <a:pt x="3218" y="61"/>
                  </a:lnTo>
                  <a:lnTo>
                    <a:pt x="3222" y="59"/>
                  </a:lnTo>
                  <a:lnTo>
                    <a:pt x="3223" y="59"/>
                  </a:lnTo>
                  <a:lnTo>
                    <a:pt x="3223" y="57"/>
                  </a:lnTo>
                  <a:lnTo>
                    <a:pt x="3225" y="51"/>
                  </a:lnTo>
                  <a:lnTo>
                    <a:pt x="3229" y="48"/>
                  </a:lnTo>
                  <a:lnTo>
                    <a:pt x="3227" y="48"/>
                  </a:lnTo>
                  <a:lnTo>
                    <a:pt x="3222" y="46"/>
                  </a:lnTo>
                  <a:lnTo>
                    <a:pt x="3218" y="44"/>
                  </a:lnTo>
                  <a:close/>
                  <a:moveTo>
                    <a:pt x="3003" y="44"/>
                  </a:moveTo>
                  <a:lnTo>
                    <a:pt x="2999" y="46"/>
                  </a:lnTo>
                  <a:lnTo>
                    <a:pt x="2994" y="48"/>
                  </a:lnTo>
                  <a:lnTo>
                    <a:pt x="2992" y="48"/>
                  </a:lnTo>
                  <a:lnTo>
                    <a:pt x="2996" y="51"/>
                  </a:lnTo>
                  <a:lnTo>
                    <a:pt x="2997" y="57"/>
                  </a:lnTo>
                  <a:lnTo>
                    <a:pt x="2997" y="59"/>
                  </a:lnTo>
                  <a:lnTo>
                    <a:pt x="3001" y="59"/>
                  </a:lnTo>
                  <a:lnTo>
                    <a:pt x="3003" y="61"/>
                  </a:lnTo>
                  <a:lnTo>
                    <a:pt x="3007" y="59"/>
                  </a:lnTo>
                  <a:lnTo>
                    <a:pt x="3010" y="59"/>
                  </a:lnTo>
                  <a:lnTo>
                    <a:pt x="3010" y="57"/>
                  </a:lnTo>
                  <a:lnTo>
                    <a:pt x="3010" y="51"/>
                  </a:lnTo>
                  <a:lnTo>
                    <a:pt x="3014" y="48"/>
                  </a:lnTo>
                  <a:lnTo>
                    <a:pt x="3012" y="48"/>
                  </a:lnTo>
                  <a:lnTo>
                    <a:pt x="3007" y="46"/>
                  </a:lnTo>
                  <a:lnTo>
                    <a:pt x="3003" y="44"/>
                  </a:lnTo>
                  <a:close/>
                  <a:moveTo>
                    <a:pt x="4333" y="44"/>
                  </a:moveTo>
                  <a:lnTo>
                    <a:pt x="4327" y="46"/>
                  </a:lnTo>
                  <a:lnTo>
                    <a:pt x="4324" y="48"/>
                  </a:lnTo>
                  <a:lnTo>
                    <a:pt x="4318" y="46"/>
                  </a:lnTo>
                  <a:lnTo>
                    <a:pt x="4322" y="50"/>
                  </a:lnTo>
                  <a:lnTo>
                    <a:pt x="4326" y="53"/>
                  </a:lnTo>
                  <a:lnTo>
                    <a:pt x="4326" y="59"/>
                  </a:lnTo>
                  <a:lnTo>
                    <a:pt x="4326" y="61"/>
                  </a:lnTo>
                  <a:lnTo>
                    <a:pt x="4329" y="61"/>
                  </a:lnTo>
                  <a:lnTo>
                    <a:pt x="4333" y="62"/>
                  </a:lnTo>
                  <a:lnTo>
                    <a:pt x="4335" y="61"/>
                  </a:lnTo>
                  <a:lnTo>
                    <a:pt x="4338" y="61"/>
                  </a:lnTo>
                  <a:lnTo>
                    <a:pt x="4338" y="59"/>
                  </a:lnTo>
                  <a:lnTo>
                    <a:pt x="4340" y="53"/>
                  </a:lnTo>
                  <a:lnTo>
                    <a:pt x="4342" y="50"/>
                  </a:lnTo>
                  <a:lnTo>
                    <a:pt x="4346" y="46"/>
                  </a:lnTo>
                  <a:lnTo>
                    <a:pt x="4340" y="48"/>
                  </a:lnTo>
                  <a:lnTo>
                    <a:pt x="4337" y="46"/>
                  </a:lnTo>
                  <a:lnTo>
                    <a:pt x="4333" y="44"/>
                  </a:lnTo>
                  <a:close/>
                  <a:moveTo>
                    <a:pt x="3515" y="44"/>
                  </a:moveTo>
                  <a:lnTo>
                    <a:pt x="3512" y="46"/>
                  </a:lnTo>
                  <a:lnTo>
                    <a:pt x="3506" y="48"/>
                  </a:lnTo>
                  <a:lnTo>
                    <a:pt x="3504" y="48"/>
                  </a:lnTo>
                  <a:lnTo>
                    <a:pt x="3508" y="51"/>
                  </a:lnTo>
                  <a:lnTo>
                    <a:pt x="3510" y="57"/>
                  </a:lnTo>
                  <a:lnTo>
                    <a:pt x="3508" y="59"/>
                  </a:lnTo>
                  <a:lnTo>
                    <a:pt x="3512" y="61"/>
                  </a:lnTo>
                  <a:lnTo>
                    <a:pt x="3515" y="62"/>
                  </a:lnTo>
                  <a:lnTo>
                    <a:pt x="3519" y="59"/>
                  </a:lnTo>
                  <a:lnTo>
                    <a:pt x="3523" y="59"/>
                  </a:lnTo>
                  <a:lnTo>
                    <a:pt x="3523" y="57"/>
                  </a:lnTo>
                  <a:lnTo>
                    <a:pt x="3523" y="51"/>
                  </a:lnTo>
                  <a:lnTo>
                    <a:pt x="3526" y="48"/>
                  </a:lnTo>
                  <a:lnTo>
                    <a:pt x="3525" y="48"/>
                  </a:lnTo>
                  <a:lnTo>
                    <a:pt x="3519" y="46"/>
                  </a:lnTo>
                  <a:lnTo>
                    <a:pt x="3515" y="44"/>
                  </a:lnTo>
                  <a:close/>
                  <a:moveTo>
                    <a:pt x="3047" y="44"/>
                  </a:moveTo>
                  <a:lnTo>
                    <a:pt x="3042" y="46"/>
                  </a:lnTo>
                  <a:lnTo>
                    <a:pt x="3038" y="48"/>
                  </a:lnTo>
                  <a:lnTo>
                    <a:pt x="3036" y="48"/>
                  </a:lnTo>
                  <a:lnTo>
                    <a:pt x="3038" y="51"/>
                  </a:lnTo>
                  <a:lnTo>
                    <a:pt x="3040" y="57"/>
                  </a:lnTo>
                  <a:lnTo>
                    <a:pt x="3040" y="59"/>
                  </a:lnTo>
                  <a:lnTo>
                    <a:pt x="3043" y="61"/>
                  </a:lnTo>
                  <a:lnTo>
                    <a:pt x="3047" y="62"/>
                  </a:lnTo>
                  <a:lnTo>
                    <a:pt x="3049" y="59"/>
                  </a:lnTo>
                  <a:lnTo>
                    <a:pt x="3053" y="59"/>
                  </a:lnTo>
                  <a:lnTo>
                    <a:pt x="3053" y="57"/>
                  </a:lnTo>
                  <a:lnTo>
                    <a:pt x="3054" y="51"/>
                  </a:lnTo>
                  <a:lnTo>
                    <a:pt x="3058" y="48"/>
                  </a:lnTo>
                  <a:lnTo>
                    <a:pt x="3056" y="48"/>
                  </a:lnTo>
                  <a:lnTo>
                    <a:pt x="3051" y="46"/>
                  </a:lnTo>
                  <a:lnTo>
                    <a:pt x="3047" y="44"/>
                  </a:lnTo>
                  <a:close/>
                  <a:moveTo>
                    <a:pt x="3730" y="44"/>
                  </a:moveTo>
                  <a:lnTo>
                    <a:pt x="3727" y="46"/>
                  </a:lnTo>
                  <a:lnTo>
                    <a:pt x="3721" y="48"/>
                  </a:lnTo>
                  <a:lnTo>
                    <a:pt x="3719" y="48"/>
                  </a:lnTo>
                  <a:lnTo>
                    <a:pt x="3721" y="51"/>
                  </a:lnTo>
                  <a:lnTo>
                    <a:pt x="3723" y="57"/>
                  </a:lnTo>
                  <a:lnTo>
                    <a:pt x="3723" y="59"/>
                  </a:lnTo>
                  <a:lnTo>
                    <a:pt x="3727" y="61"/>
                  </a:lnTo>
                  <a:lnTo>
                    <a:pt x="3730" y="62"/>
                  </a:lnTo>
                  <a:lnTo>
                    <a:pt x="3732" y="59"/>
                  </a:lnTo>
                  <a:lnTo>
                    <a:pt x="3736" y="59"/>
                  </a:lnTo>
                  <a:lnTo>
                    <a:pt x="3736" y="57"/>
                  </a:lnTo>
                  <a:lnTo>
                    <a:pt x="3738" y="51"/>
                  </a:lnTo>
                  <a:lnTo>
                    <a:pt x="3741" y="48"/>
                  </a:lnTo>
                  <a:lnTo>
                    <a:pt x="3740" y="48"/>
                  </a:lnTo>
                  <a:lnTo>
                    <a:pt x="3734" y="46"/>
                  </a:lnTo>
                  <a:lnTo>
                    <a:pt x="3730" y="44"/>
                  </a:lnTo>
                  <a:close/>
                  <a:moveTo>
                    <a:pt x="2786" y="44"/>
                  </a:moveTo>
                  <a:lnTo>
                    <a:pt x="2784" y="44"/>
                  </a:lnTo>
                  <a:lnTo>
                    <a:pt x="2781" y="46"/>
                  </a:lnTo>
                  <a:lnTo>
                    <a:pt x="2779" y="46"/>
                  </a:lnTo>
                  <a:lnTo>
                    <a:pt x="2781" y="50"/>
                  </a:lnTo>
                  <a:lnTo>
                    <a:pt x="2783" y="55"/>
                  </a:lnTo>
                  <a:lnTo>
                    <a:pt x="2783" y="57"/>
                  </a:lnTo>
                  <a:lnTo>
                    <a:pt x="2786" y="59"/>
                  </a:lnTo>
                  <a:lnTo>
                    <a:pt x="2790" y="61"/>
                  </a:lnTo>
                  <a:lnTo>
                    <a:pt x="2795" y="59"/>
                  </a:lnTo>
                  <a:lnTo>
                    <a:pt x="2795" y="57"/>
                  </a:lnTo>
                  <a:lnTo>
                    <a:pt x="2797" y="53"/>
                  </a:lnTo>
                  <a:lnTo>
                    <a:pt x="2799" y="48"/>
                  </a:lnTo>
                  <a:lnTo>
                    <a:pt x="2797" y="50"/>
                  </a:lnTo>
                  <a:lnTo>
                    <a:pt x="2794" y="48"/>
                  </a:lnTo>
                  <a:lnTo>
                    <a:pt x="2790" y="46"/>
                  </a:lnTo>
                  <a:lnTo>
                    <a:pt x="2786" y="44"/>
                  </a:lnTo>
                  <a:close/>
                  <a:moveTo>
                    <a:pt x="4160" y="44"/>
                  </a:moveTo>
                  <a:lnTo>
                    <a:pt x="4155" y="46"/>
                  </a:lnTo>
                  <a:lnTo>
                    <a:pt x="4149" y="48"/>
                  </a:lnTo>
                  <a:lnTo>
                    <a:pt x="4146" y="46"/>
                  </a:lnTo>
                  <a:lnTo>
                    <a:pt x="4149" y="50"/>
                  </a:lnTo>
                  <a:lnTo>
                    <a:pt x="4151" y="53"/>
                  </a:lnTo>
                  <a:lnTo>
                    <a:pt x="4153" y="59"/>
                  </a:lnTo>
                  <a:lnTo>
                    <a:pt x="4153" y="61"/>
                  </a:lnTo>
                  <a:lnTo>
                    <a:pt x="4157" y="61"/>
                  </a:lnTo>
                  <a:lnTo>
                    <a:pt x="4158" y="62"/>
                  </a:lnTo>
                  <a:lnTo>
                    <a:pt x="4162" y="61"/>
                  </a:lnTo>
                  <a:lnTo>
                    <a:pt x="4166" y="61"/>
                  </a:lnTo>
                  <a:lnTo>
                    <a:pt x="4166" y="59"/>
                  </a:lnTo>
                  <a:lnTo>
                    <a:pt x="4168" y="53"/>
                  </a:lnTo>
                  <a:lnTo>
                    <a:pt x="4169" y="50"/>
                  </a:lnTo>
                  <a:lnTo>
                    <a:pt x="4173" y="48"/>
                  </a:lnTo>
                  <a:lnTo>
                    <a:pt x="4169" y="48"/>
                  </a:lnTo>
                  <a:lnTo>
                    <a:pt x="4164" y="46"/>
                  </a:lnTo>
                  <a:lnTo>
                    <a:pt x="4160" y="44"/>
                  </a:lnTo>
                  <a:close/>
                  <a:moveTo>
                    <a:pt x="2446" y="42"/>
                  </a:moveTo>
                  <a:lnTo>
                    <a:pt x="2443" y="44"/>
                  </a:lnTo>
                  <a:lnTo>
                    <a:pt x="2437" y="46"/>
                  </a:lnTo>
                  <a:lnTo>
                    <a:pt x="2435" y="46"/>
                  </a:lnTo>
                  <a:lnTo>
                    <a:pt x="2439" y="50"/>
                  </a:lnTo>
                  <a:lnTo>
                    <a:pt x="2441" y="55"/>
                  </a:lnTo>
                  <a:lnTo>
                    <a:pt x="2441" y="57"/>
                  </a:lnTo>
                  <a:lnTo>
                    <a:pt x="2445" y="57"/>
                  </a:lnTo>
                  <a:lnTo>
                    <a:pt x="2446" y="59"/>
                  </a:lnTo>
                  <a:lnTo>
                    <a:pt x="2450" y="57"/>
                  </a:lnTo>
                  <a:lnTo>
                    <a:pt x="2454" y="57"/>
                  </a:lnTo>
                  <a:lnTo>
                    <a:pt x="2454" y="55"/>
                  </a:lnTo>
                  <a:lnTo>
                    <a:pt x="2454" y="50"/>
                  </a:lnTo>
                  <a:lnTo>
                    <a:pt x="2457" y="46"/>
                  </a:lnTo>
                  <a:lnTo>
                    <a:pt x="2456" y="46"/>
                  </a:lnTo>
                  <a:lnTo>
                    <a:pt x="2450" y="44"/>
                  </a:lnTo>
                  <a:lnTo>
                    <a:pt x="2446" y="42"/>
                  </a:lnTo>
                  <a:close/>
                  <a:moveTo>
                    <a:pt x="2704" y="42"/>
                  </a:moveTo>
                  <a:lnTo>
                    <a:pt x="2700" y="44"/>
                  </a:lnTo>
                  <a:lnTo>
                    <a:pt x="2694" y="46"/>
                  </a:lnTo>
                  <a:lnTo>
                    <a:pt x="2693" y="46"/>
                  </a:lnTo>
                  <a:lnTo>
                    <a:pt x="2696" y="50"/>
                  </a:lnTo>
                  <a:lnTo>
                    <a:pt x="2696" y="55"/>
                  </a:lnTo>
                  <a:lnTo>
                    <a:pt x="2696" y="57"/>
                  </a:lnTo>
                  <a:lnTo>
                    <a:pt x="2700" y="57"/>
                  </a:lnTo>
                  <a:lnTo>
                    <a:pt x="2704" y="59"/>
                  </a:lnTo>
                  <a:lnTo>
                    <a:pt x="2705" y="57"/>
                  </a:lnTo>
                  <a:lnTo>
                    <a:pt x="2709" y="57"/>
                  </a:lnTo>
                  <a:lnTo>
                    <a:pt x="2709" y="55"/>
                  </a:lnTo>
                  <a:lnTo>
                    <a:pt x="2711" y="50"/>
                  </a:lnTo>
                  <a:lnTo>
                    <a:pt x="2715" y="46"/>
                  </a:lnTo>
                  <a:lnTo>
                    <a:pt x="2713" y="46"/>
                  </a:lnTo>
                  <a:lnTo>
                    <a:pt x="2707" y="44"/>
                  </a:lnTo>
                  <a:lnTo>
                    <a:pt x="2704" y="42"/>
                  </a:lnTo>
                  <a:close/>
                  <a:moveTo>
                    <a:pt x="2617" y="42"/>
                  </a:moveTo>
                  <a:lnTo>
                    <a:pt x="2614" y="44"/>
                  </a:lnTo>
                  <a:lnTo>
                    <a:pt x="2610" y="46"/>
                  </a:lnTo>
                  <a:lnTo>
                    <a:pt x="2608" y="46"/>
                  </a:lnTo>
                  <a:lnTo>
                    <a:pt x="2610" y="50"/>
                  </a:lnTo>
                  <a:lnTo>
                    <a:pt x="2612" y="55"/>
                  </a:lnTo>
                  <a:lnTo>
                    <a:pt x="2612" y="57"/>
                  </a:lnTo>
                  <a:lnTo>
                    <a:pt x="2615" y="57"/>
                  </a:lnTo>
                  <a:lnTo>
                    <a:pt x="2617" y="59"/>
                  </a:lnTo>
                  <a:lnTo>
                    <a:pt x="2621" y="57"/>
                  </a:lnTo>
                  <a:lnTo>
                    <a:pt x="2625" y="57"/>
                  </a:lnTo>
                  <a:lnTo>
                    <a:pt x="2625" y="55"/>
                  </a:lnTo>
                  <a:lnTo>
                    <a:pt x="2625" y="50"/>
                  </a:lnTo>
                  <a:lnTo>
                    <a:pt x="2628" y="46"/>
                  </a:lnTo>
                  <a:lnTo>
                    <a:pt x="2626" y="46"/>
                  </a:lnTo>
                  <a:lnTo>
                    <a:pt x="2623" y="44"/>
                  </a:lnTo>
                  <a:lnTo>
                    <a:pt x="2617" y="42"/>
                  </a:lnTo>
                  <a:close/>
                  <a:moveTo>
                    <a:pt x="2489" y="42"/>
                  </a:moveTo>
                  <a:lnTo>
                    <a:pt x="2485" y="44"/>
                  </a:lnTo>
                  <a:lnTo>
                    <a:pt x="2479" y="46"/>
                  </a:lnTo>
                  <a:lnTo>
                    <a:pt x="2478" y="46"/>
                  </a:lnTo>
                  <a:lnTo>
                    <a:pt x="2481" y="50"/>
                  </a:lnTo>
                  <a:lnTo>
                    <a:pt x="2483" y="55"/>
                  </a:lnTo>
                  <a:lnTo>
                    <a:pt x="2483" y="57"/>
                  </a:lnTo>
                  <a:lnTo>
                    <a:pt x="2487" y="57"/>
                  </a:lnTo>
                  <a:lnTo>
                    <a:pt x="2489" y="59"/>
                  </a:lnTo>
                  <a:lnTo>
                    <a:pt x="2492" y="57"/>
                  </a:lnTo>
                  <a:lnTo>
                    <a:pt x="2496" y="57"/>
                  </a:lnTo>
                  <a:lnTo>
                    <a:pt x="2496" y="55"/>
                  </a:lnTo>
                  <a:lnTo>
                    <a:pt x="2496" y="50"/>
                  </a:lnTo>
                  <a:lnTo>
                    <a:pt x="2500" y="46"/>
                  </a:lnTo>
                  <a:lnTo>
                    <a:pt x="2498" y="46"/>
                  </a:lnTo>
                  <a:lnTo>
                    <a:pt x="2492" y="44"/>
                  </a:lnTo>
                  <a:lnTo>
                    <a:pt x="2489" y="42"/>
                  </a:lnTo>
                  <a:close/>
                  <a:moveTo>
                    <a:pt x="2404" y="42"/>
                  </a:moveTo>
                  <a:lnTo>
                    <a:pt x="2400" y="44"/>
                  </a:lnTo>
                  <a:lnTo>
                    <a:pt x="2395" y="46"/>
                  </a:lnTo>
                  <a:lnTo>
                    <a:pt x="2393" y="46"/>
                  </a:lnTo>
                  <a:lnTo>
                    <a:pt x="2397" y="50"/>
                  </a:lnTo>
                  <a:lnTo>
                    <a:pt x="2399" y="55"/>
                  </a:lnTo>
                  <a:lnTo>
                    <a:pt x="2399" y="57"/>
                  </a:lnTo>
                  <a:lnTo>
                    <a:pt x="2400" y="57"/>
                  </a:lnTo>
                  <a:lnTo>
                    <a:pt x="2404" y="59"/>
                  </a:lnTo>
                  <a:lnTo>
                    <a:pt x="2408" y="57"/>
                  </a:lnTo>
                  <a:lnTo>
                    <a:pt x="2411" y="57"/>
                  </a:lnTo>
                  <a:lnTo>
                    <a:pt x="2411" y="55"/>
                  </a:lnTo>
                  <a:lnTo>
                    <a:pt x="2411" y="50"/>
                  </a:lnTo>
                  <a:lnTo>
                    <a:pt x="2415" y="46"/>
                  </a:lnTo>
                  <a:lnTo>
                    <a:pt x="2413" y="46"/>
                  </a:lnTo>
                  <a:lnTo>
                    <a:pt x="2408" y="44"/>
                  </a:lnTo>
                  <a:lnTo>
                    <a:pt x="2404" y="42"/>
                  </a:lnTo>
                  <a:close/>
                  <a:moveTo>
                    <a:pt x="2661" y="42"/>
                  </a:moveTo>
                  <a:lnTo>
                    <a:pt x="2656" y="44"/>
                  </a:lnTo>
                  <a:lnTo>
                    <a:pt x="2652" y="46"/>
                  </a:lnTo>
                  <a:lnTo>
                    <a:pt x="2650" y="46"/>
                  </a:lnTo>
                  <a:lnTo>
                    <a:pt x="2652" y="50"/>
                  </a:lnTo>
                  <a:lnTo>
                    <a:pt x="2654" y="55"/>
                  </a:lnTo>
                  <a:lnTo>
                    <a:pt x="2654" y="57"/>
                  </a:lnTo>
                  <a:lnTo>
                    <a:pt x="2658" y="57"/>
                  </a:lnTo>
                  <a:lnTo>
                    <a:pt x="2661" y="59"/>
                  </a:lnTo>
                  <a:lnTo>
                    <a:pt x="2663" y="57"/>
                  </a:lnTo>
                  <a:lnTo>
                    <a:pt x="2667" y="57"/>
                  </a:lnTo>
                  <a:lnTo>
                    <a:pt x="2667" y="55"/>
                  </a:lnTo>
                  <a:lnTo>
                    <a:pt x="2669" y="50"/>
                  </a:lnTo>
                  <a:lnTo>
                    <a:pt x="2672" y="46"/>
                  </a:lnTo>
                  <a:lnTo>
                    <a:pt x="2669" y="46"/>
                  </a:lnTo>
                  <a:lnTo>
                    <a:pt x="2665" y="44"/>
                  </a:lnTo>
                  <a:lnTo>
                    <a:pt x="2661" y="42"/>
                  </a:lnTo>
                  <a:close/>
                  <a:moveTo>
                    <a:pt x="2746" y="42"/>
                  </a:moveTo>
                  <a:lnTo>
                    <a:pt x="2742" y="44"/>
                  </a:lnTo>
                  <a:lnTo>
                    <a:pt x="2737" y="46"/>
                  </a:lnTo>
                  <a:lnTo>
                    <a:pt x="2735" y="46"/>
                  </a:lnTo>
                  <a:lnTo>
                    <a:pt x="2738" y="50"/>
                  </a:lnTo>
                  <a:lnTo>
                    <a:pt x="2740" y="55"/>
                  </a:lnTo>
                  <a:lnTo>
                    <a:pt x="2738" y="57"/>
                  </a:lnTo>
                  <a:lnTo>
                    <a:pt x="2742" y="57"/>
                  </a:lnTo>
                  <a:lnTo>
                    <a:pt x="2746" y="59"/>
                  </a:lnTo>
                  <a:lnTo>
                    <a:pt x="2749" y="57"/>
                  </a:lnTo>
                  <a:lnTo>
                    <a:pt x="2753" y="57"/>
                  </a:lnTo>
                  <a:lnTo>
                    <a:pt x="2753" y="55"/>
                  </a:lnTo>
                  <a:lnTo>
                    <a:pt x="2753" y="50"/>
                  </a:lnTo>
                  <a:lnTo>
                    <a:pt x="2757" y="46"/>
                  </a:lnTo>
                  <a:lnTo>
                    <a:pt x="2755" y="46"/>
                  </a:lnTo>
                  <a:lnTo>
                    <a:pt x="2749" y="44"/>
                  </a:lnTo>
                  <a:lnTo>
                    <a:pt x="2746" y="42"/>
                  </a:lnTo>
                  <a:close/>
                  <a:moveTo>
                    <a:pt x="2531" y="42"/>
                  </a:moveTo>
                  <a:lnTo>
                    <a:pt x="2527" y="44"/>
                  </a:lnTo>
                  <a:lnTo>
                    <a:pt x="2524" y="46"/>
                  </a:lnTo>
                  <a:lnTo>
                    <a:pt x="2522" y="46"/>
                  </a:lnTo>
                  <a:lnTo>
                    <a:pt x="2524" y="50"/>
                  </a:lnTo>
                  <a:lnTo>
                    <a:pt x="2525" y="55"/>
                  </a:lnTo>
                  <a:lnTo>
                    <a:pt x="2525" y="57"/>
                  </a:lnTo>
                  <a:lnTo>
                    <a:pt x="2529" y="57"/>
                  </a:lnTo>
                  <a:lnTo>
                    <a:pt x="2531" y="59"/>
                  </a:lnTo>
                  <a:lnTo>
                    <a:pt x="2535" y="57"/>
                  </a:lnTo>
                  <a:lnTo>
                    <a:pt x="2538" y="57"/>
                  </a:lnTo>
                  <a:lnTo>
                    <a:pt x="2538" y="55"/>
                  </a:lnTo>
                  <a:lnTo>
                    <a:pt x="2540" y="50"/>
                  </a:lnTo>
                  <a:lnTo>
                    <a:pt x="2544" y="46"/>
                  </a:lnTo>
                  <a:lnTo>
                    <a:pt x="2540" y="46"/>
                  </a:lnTo>
                  <a:lnTo>
                    <a:pt x="2536" y="44"/>
                  </a:lnTo>
                  <a:lnTo>
                    <a:pt x="2531" y="42"/>
                  </a:lnTo>
                  <a:close/>
                  <a:moveTo>
                    <a:pt x="2575" y="42"/>
                  </a:moveTo>
                  <a:lnTo>
                    <a:pt x="2571" y="44"/>
                  </a:lnTo>
                  <a:lnTo>
                    <a:pt x="2566" y="46"/>
                  </a:lnTo>
                  <a:lnTo>
                    <a:pt x="2564" y="46"/>
                  </a:lnTo>
                  <a:lnTo>
                    <a:pt x="2568" y="50"/>
                  </a:lnTo>
                  <a:lnTo>
                    <a:pt x="2568" y="55"/>
                  </a:lnTo>
                  <a:lnTo>
                    <a:pt x="2568" y="57"/>
                  </a:lnTo>
                  <a:lnTo>
                    <a:pt x="2571" y="57"/>
                  </a:lnTo>
                  <a:lnTo>
                    <a:pt x="2575" y="59"/>
                  </a:lnTo>
                  <a:lnTo>
                    <a:pt x="2579" y="57"/>
                  </a:lnTo>
                  <a:lnTo>
                    <a:pt x="2582" y="57"/>
                  </a:lnTo>
                  <a:lnTo>
                    <a:pt x="2582" y="55"/>
                  </a:lnTo>
                  <a:lnTo>
                    <a:pt x="2582" y="50"/>
                  </a:lnTo>
                  <a:lnTo>
                    <a:pt x="2586" y="46"/>
                  </a:lnTo>
                  <a:lnTo>
                    <a:pt x="2584" y="46"/>
                  </a:lnTo>
                  <a:lnTo>
                    <a:pt x="2579" y="44"/>
                  </a:lnTo>
                  <a:lnTo>
                    <a:pt x="2575" y="42"/>
                  </a:lnTo>
                  <a:close/>
                  <a:moveTo>
                    <a:pt x="4653" y="42"/>
                  </a:moveTo>
                  <a:lnTo>
                    <a:pt x="4658" y="42"/>
                  </a:lnTo>
                  <a:lnTo>
                    <a:pt x="4664" y="46"/>
                  </a:lnTo>
                  <a:lnTo>
                    <a:pt x="4667" y="51"/>
                  </a:lnTo>
                  <a:lnTo>
                    <a:pt x="4667" y="57"/>
                  </a:lnTo>
                  <a:lnTo>
                    <a:pt x="4667" y="59"/>
                  </a:lnTo>
                  <a:lnTo>
                    <a:pt x="4673" y="59"/>
                  </a:lnTo>
                  <a:lnTo>
                    <a:pt x="4676" y="62"/>
                  </a:lnTo>
                  <a:lnTo>
                    <a:pt x="4680" y="68"/>
                  </a:lnTo>
                  <a:lnTo>
                    <a:pt x="4680" y="72"/>
                  </a:lnTo>
                  <a:lnTo>
                    <a:pt x="4678" y="79"/>
                  </a:lnTo>
                  <a:lnTo>
                    <a:pt x="4676" y="83"/>
                  </a:lnTo>
                  <a:lnTo>
                    <a:pt x="4671" y="86"/>
                  </a:lnTo>
                  <a:lnTo>
                    <a:pt x="4665" y="88"/>
                  </a:lnTo>
                  <a:lnTo>
                    <a:pt x="4660" y="86"/>
                  </a:lnTo>
                  <a:lnTo>
                    <a:pt x="4656" y="84"/>
                  </a:lnTo>
                  <a:lnTo>
                    <a:pt x="4653" y="81"/>
                  </a:lnTo>
                  <a:lnTo>
                    <a:pt x="4649" y="84"/>
                  </a:lnTo>
                  <a:lnTo>
                    <a:pt x="4645" y="86"/>
                  </a:lnTo>
                  <a:lnTo>
                    <a:pt x="4640" y="88"/>
                  </a:lnTo>
                  <a:lnTo>
                    <a:pt x="4634" y="86"/>
                  </a:lnTo>
                  <a:lnTo>
                    <a:pt x="4629" y="83"/>
                  </a:lnTo>
                  <a:lnTo>
                    <a:pt x="4627" y="79"/>
                  </a:lnTo>
                  <a:lnTo>
                    <a:pt x="4625" y="72"/>
                  </a:lnTo>
                  <a:lnTo>
                    <a:pt x="4627" y="68"/>
                  </a:lnTo>
                  <a:lnTo>
                    <a:pt x="4629" y="62"/>
                  </a:lnTo>
                  <a:lnTo>
                    <a:pt x="4632" y="59"/>
                  </a:lnTo>
                  <a:lnTo>
                    <a:pt x="4638" y="59"/>
                  </a:lnTo>
                  <a:lnTo>
                    <a:pt x="4638" y="57"/>
                  </a:lnTo>
                  <a:lnTo>
                    <a:pt x="4640" y="51"/>
                  </a:lnTo>
                  <a:lnTo>
                    <a:pt x="4641" y="46"/>
                  </a:lnTo>
                  <a:lnTo>
                    <a:pt x="4647" y="42"/>
                  </a:lnTo>
                  <a:lnTo>
                    <a:pt x="4653" y="42"/>
                  </a:lnTo>
                  <a:close/>
                  <a:moveTo>
                    <a:pt x="2362" y="42"/>
                  </a:moveTo>
                  <a:lnTo>
                    <a:pt x="2356" y="44"/>
                  </a:lnTo>
                  <a:lnTo>
                    <a:pt x="2351" y="46"/>
                  </a:lnTo>
                  <a:lnTo>
                    <a:pt x="2349" y="46"/>
                  </a:lnTo>
                  <a:lnTo>
                    <a:pt x="2353" y="50"/>
                  </a:lnTo>
                  <a:lnTo>
                    <a:pt x="2355" y="55"/>
                  </a:lnTo>
                  <a:lnTo>
                    <a:pt x="2355" y="57"/>
                  </a:lnTo>
                  <a:lnTo>
                    <a:pt x="2358" y="57"/>
                  </a:lnTo>
                  <a:lnTo>
                    <a:pt x="2362" y="61"/>
                  </a:lnTo>
                  <a:lnTo>
                    <a:pt x="2364" y="57"/>
                  </a:lnTo>
                  <a:lnTo>
                    <a:pt x="2367" y="57"/>
                  </a:lnTo>
                  <a:lnTo>
                    <a:pt x="2367" y="55"/>
                  </a:lnTo>
                  <a:lnTo>
                    <a:pt x="2369" y="50"/>
                  </a:lnTo>
                  <a:lnTo>
                    <a:pt x="2373" y="46"/>
                  </a:lnTo>
                  <a:lnTo>
                    <a:pt x="2371" y="46"/>
                  </a:lnTo>
                  <a:lnTo>
                    <a:pt x="2366" y="44"/>
                  </a:lnTo>
                  <a:lnTo>
                    <a:pt x="2362" y="42"/>
                  </a:lnTo>
                  <a:close/>
                  <a:moveTo>
                    <a:pt x="2810" y="42"/>
                  </a:moveTo>
                  <a:lnTo>
                    <a:pt x="2810" y="42"/>
                  </a:lnTo>
                  <a:lnTo>
                    <a:pt x="2810" y="42"/>
                  </a:lnTo>
                  <a:lnTo>
                    <a:pt x="2812" y="42"/>
                  </a:lnTo>
                  <a:lnTo>
                    <a:pt x="2810" y="42"/>
                  </a:lnTo>
                  <a:close/>
                  <a:moveTo>
                    <a:pt x="4482" y="40"/>
                  </a:moveTo>
                  <a:lnTo>
                    <a:pt x="4480" y="42"/>
                  </a:lnTo>
                  <a:lnTo>
                    <a:pt x="4482" y="42"/>
                  </a:lnTo>
                  <a:lnTo>
                    <a:pt x="4484" y="42"/>
                  </a:lnTo>
                  <a:lnTo>
                    <a:pt x="4482" y="40"/>
                  </a:lnTo>
                  <a:close/>
                  <a:moveTo>
                    <a:pt x="4395" y="40"/>
                  </a:moveTo>
                  <a:lnTo>
                    <a:pt x="4394" y="42"/>
                  </a:lnTo>
                  <a:lnTo>
                    <a:pt x="4392" y="46"/>
                  </a:lnTo>
                  <a:lnTo>
                    <a:pt x="4397" y="44"/>
                  </a:lnTo>
                  <a:lnTo>
                    <a:pt x="4401" y="44"/>
                  </a:lnTo>
                  <a:lnTo>
                    <a:pt x="4399" y="42"/>
                  </a:lnTo>
                  <a:lnTo>
                    <a:pt x="4395" y="40"/>
                  </a:lnTo>
                  <a:close/>
                  <a:moveTo>
                    <a:pt x="4311" y="40"/>
                  </a:moveTo>
                  <a:lnTo>
                    <a:pt x="4309" y="42"/>
                  </a:lnTo>
                  <a:lnTo>
                    <a:pt x="4305" y="46"/>
                  </a:lnTo>
                  <a:lnTo>
                    <a:pt x="4311" y="44"/>
                  </a:lnTo>
                  <a:lnTo>
                    <a:pt x="4315" y="44"/>
                  </a:lnTo>
                  <a:lnTo>
                    <a:pt x="4313" y="42"/>
                  </a:lnTo>
                  <a:lnTo>
                    <a:pt x="4311" y="40"/>
                  </a:lnTo>
                  <a:close/>
                  <a:moveTo>
                    <a:pt x="3708" y="40"/>
                  </a:moveTo>
                  <a:lnTo>
                    <a:pt x="3706" y="42"/>
                  </a:lnTo>
                  <a:lnTo>
                    <a:pt x="3708" y="42"/>
                  </a:lnTo>
                  <a:lnTo>
                    <a:pt x="3710" y="42"/>
                  </a:lnTo>
                  <a:lnTo>
                    <a:pt x="3708" y="40"/>
                  </a:lnTo>
                  <a:close/>
                  <a:moveTo>
                    <a:pt x="3451" y="40"/>
                  </a:moveTo>
                  <a:lnTo>
                    <a:pt x="3449" y="42"/>
                  </a:lnTo>
                  <a:lnTo>
                    <a:pt x="3451" y="42"/>
                  </a:lnTo>
                  <a:lnTo>
                    <a:pt x="3453" y="42"/>
                  </a:lnTo>
                  <a:lnTo>
                    <a:pt x="3451" y="40"/>
                  </a:lnTo>
                  <a:close/>
                  <a:moveTo>
                    <a:pt x="3367" y="40"/>
                  </a:moveTo>
                  <a:lnTo>
                    <a:pt x="3365" y="42"/>
                  </a:lnTo>
                  <a:lnTo>
                    <a:pt x="3367" y="42"/>
                  </a:lnTo>
                  <a:lnTo>
                    <a:pt x="3369" y="42"/>
                  </a:lnTo>
                  <a:lnTo>
                    <a:pt x="3367" y="40"/>
                  </a:lnTo>
                  <a:close/>
                  <a:moveTo>
                    <a:pt x="2939" y="40"/>
                  </a:moveTo>
                  <a:lnTo>
                    <a:pt x="2937" y="42"/>
                  </a:lnTo>
                  <a:lnTo>
                    <a:pt x="2939" y="42"/>
                  </a:lnTo>
                  <a:lnTo>
                    <a:pt x="2940" y="42"/>
                  </a:lnTo>
                  <a:lnTo>
                    <a:pt x="2939" y="40"/>
                  </a:lnTo>
                  <a:close/>
                  <a:moveTo>
                    <a:pt x="4566" y="40"/>
                  </a:moveTo>
                  <a:lnTo>
                    <a:pt x="4564" y="42"/>
                  </a:lnTo>
                  <a:lnTo>
                    <a:pt x="4566" y="42"/>
                  </a:lnTo>
                  <a:lnTo>
                    <a:pt x="4568" y="42"/>
                  </a:lnTo>
                  <a:lnTo>
                    <a:pt x="4566" y="40"/>
                  </a:lnTo>
                  <a:close/>
                  <a:moveTo>
                    <a:pt x="4439" y="40"/>
                  </a:moveTo>
                  <a:lnTo>
                    <a:pt x="4438" y="42"/>
                  </a:lnTo>
                  <a:lnTo>
                    <a:pt x="4434" y="46"/>
                  </a:lnTo>
                  <a:lnTo>
                    <a:pt x="4439" y="44"/>
                  </a:lnTo>
                  <a:lnTo>
                    <a:pt x="4443" y="44"/>
                  </a:lnTo>
                  <a:lnTo>
                    <a:pt x="4441" y="42"/>
                  </a:lnTo>
                  <a:lnTo>
                    <a:pt x="4439" y="40"/>
                  </a:lnTo>
                  <a:close/>
                  <a:moveTo>
                    <a:pt x="4353" y="40"/>
                  </a:moveTo>
                  <a:lnTo>
                    <a:pt x="4351" y="42"/>
                  </a:lnTo>
                  <a:lnTo>
                    <a:pt x="4349" y="44"/>
                  </a:lnTo>
                  <a:lnTo>
                    <a:pt x="4353" y="44"/>
                  </a:lnTo>
                  <a:lnTo>
                    <a:pt x="4359" y="44"/>
                  </a:lnTo>
                  <a:lnTo>
                    <a:pt x="4355" y="42"/>
                  </a:lnTo>
                  <a:lnTo>
                    <a:pt x="4353" y="40"/>
                  </a:lnTo>
                  <a:close/>
                  <a:moveTo>
                    <a:pt x="4225" y="40"/>
                  </a:moveTo>
                  <a:lnTo>
                    <a:pt x="4223" y="42"/>
                  </a:lnTo>
                  <a:lnTo>
                    <a:pt x="4221" y="44"/>
                  </a:lnTo>
                  <a:lnTo>
                    <a:pt x="4225" y="44"/>
                  </a:lnTo>
                  <a:lnTo>
                    <a:pt x="4230" y="46"/>
                  </a:lnTo>
                  <a:lnTo>
                    <a:pt x="4226" y="42"/>
                  </a:lnTo>
                  <a:lnTo>
                    <a:pt x="4225" y="40"/>
                  </a:lnTo>
                  <a:close/>
                  <a:moveTo>
                    <a:pt x="4136" y="40"/>
                  </a:moveTo>
                  <a:lnTo>
                    <a:pt x="4134" y="42"/>
                  </a:lnTo>
                  <a:lnTo>
                    <a:pt x="4133" y="46"/>
                  </a:lnTo>
                  <a:lnTo>
                    <a:pt x="4138" y="44"/>
                  </a:lnTo>
                  <a:lnTo>
                    <a:pt x="4142" y="44"/>
                  </a:lnTo>
                  <a:lnTo>
                    <a:pt x="4140" y="42"/>
                  </a:lnTo>
                  <a:lnTo>
                    <a:pt x="4136" y="40"/>
                  </a:lnTo>
                  <a:close/>
                  <a:moveTo>
                    <a:pt x="4094" y="40"/>
                  </a:moveTo>
                  <a:lnTo>
                    <a:pt x="4092" y="42"/>
                  </a:lnTo>
                  <a:lnTo>
                    <a:pt x="4089" y="46"/>
                  </a:lnTo>
                  <a:lnTo>
                    <a:pt x="4094" y="44"/>
                  </a:lnTo>
                  <a:lnTo>
                    <a:pt x="4098" y="44"/>
                  </a:lnTo>
                  <a:lnTo>
                    <a:pt x="4096" y="42"/>
                  </a:lnTo>
                  <a:lnTo>
                    <a:pt x="4094" y="40"/>
                  </a:lnTo>
                  <a:close/>
                  <a:moveTo>
                    <a:pt x="4052" y="40"/>
                  </a:moveTo>
                  <a:lnTo>
                    <a:pt x="4050" y="42"/>
                  </a:lnTo>
                  <a:lnTo>
                    <a:pt x="4046" y="46"/>
                  </a:lnTo>
                  <a:lnTo>
                    <a:pt x="4052" y="44"/>
                  </a:lnTo>
                  <a:lnTo>
                    <a:pt x="4056" y="44"/>
                  </a:lnTo>
                  <a:lnTo>
                    <a:pt x="4054" y="42"/>
                  </a:lnTo>
                  <a:lnTo>
                    <a:pt x="4052" y="40"/>
                  </a:lnTo>
                  <a:close/>
                  <a:moveTo>
                    <a:pt x="3795" y="40"/>
                  </a:moveTo>
                  <a:lnTo>
                    <a:pt x="3793" y="44"/>
                  </a:lnTo>
                  <a:lnTo>
                    <a:pt x="3787" y="46"/>
                  </a:lnTo>
                  <a:lnTo>
                    <a:pt x="3782" y="48"/>
                  </a:lnTo>
                  <a:lnTo>
                    <a:pt x="3778" y="46"/>
                  </a:lnTo>
                  <a:lnTo>
                    <a:pt x="3774" y="44"/>
                  </a:lnTo>
                  <a:lnTo>
                    <a:pt x="3771" y="46"/>
                  </a:lnTo>
                  <a:lnTo>
                    <a:pt x="3765" y="48"/>
                  </a:lnTo>
                  <a:lnTo>
                    <a:pt x="3762" y="46"/>
                  </a:lnTo>
                  <a:lnTo>
                    <a:pt x="3763" y="50"/>
                  </a:lnTo>
                  <a:lnTo>
                    <a:pt x="3765" y="53"/>
                  </a:lnTo>
                  <a:lnTo>
                    <a:pt x="3767" y="57"/>
                  </a:lnTo>
                  <a:lnTo>
                    <a:pt x="3767" y="59"/>
                  </a:lnTo>
                  <a:lnTo>
                    <a:pt x="3771" y="61"/>
                  </a:lnTo>
                  <a:lnTo>
                    <a:pt x="3774" y="62"/>
                  </a:lnTo>
                  <a:lnTo>
                    <a:pt x="3780" y="61"/>
                  </a:lnTo>
                  <a:lnTo>
                    <a:pt x="3780" y="61"/>
                  </a:lnTo>
                  <a:lnTo>
                    <a:pt x="3782" y="55"/>
                  </a:lnTo>
                  <a:lnTo>
                    <a:pt x="3785" y="50"/>
                  </a:lnTo>
                  <a:lnTo>
                    <a:pt x="3789" y="46"/>
                  </a:lnTo>
                  <a:lnTo>
                    <a:pt x="3795" y="46"/>
                  </a:lnTo>
                  <a:lnTo>
                    <a:pt x="3802" y="46"/>
                  </a:lnTo>
                  <a:lnTo>
                    <a:pt x="3806" y="50"/>
                  </a:lnTo>
                  <a:lnTo>
                    <a:pt x="3809" y="55"/>
                  </a:lnTo>
                  <a:lnTo>
                    <a:pt x="3811" y="61"/>
                  </a:lnTo>
                  <a:lnTo>
                    <a:pt x="3809" y="61"/>
                  </a:lnTo>
                  <a:lnTo>
                    <a:pt x="3813" y="62"/>
                  </a:lnTo>
                  <a:lnTo>
                    <a:pt x="3817" y="64"/>
                  </a:lnTo>
                  <a:lnTo>
                    <a:pt x="3819" y="62"/>
                  </a:lnTo>
                  <a:lnTo>
                    <a:pt x="3822" y="61"/>
                  </a:lnTo>
                  <a:lnTo>
                    <a:pt x="3822" y="61"/>
                  </a:lnTo>
                  <a:lnTo>
                    <a:pt x="3824" y="55"/>
                  </a:lnTo>
                  <a:lnTo>
                    <a:pt x="3828" y="50"/>
                  </a:lnTo>
                  <a:lnTo>
                    <a:pt x="3831" y="46"/>
                  </a:lnTo>
                  <a:lnTo>
                    <a:pt x="3837" y="46"/>
                  </a:lnTo>
                  <a:lnTo>
                    <a:pt x="3844" y="46"/>
                  </a:lnTo>
                  <a:lnTo>
                    <a:pt x="3848" y="50"/>
                  </a:lnTo>
                  <a:lnTo>
                    <a:pt x="3852" y="55"/>
                  </a:lnTo>
                  <a:lnTo>
                    <a:pt x="3853" y="61"/>
                  </a:lnTo>
                  <a:lnTo>
                    <a:pt x="3852" y="61"/>
                  </a:lnTo>
                  <a:lnTo>
                    <a:pt x="3855" y="62"/>
                  </a:lnTo>
                  <a:lnTo>
                    <a:pt x="3859" y="64"/>
                  </a:lnTo>
                  <a:lnTo>
                    <a:pt x="3863" y="62"/>
                  </a:lnTo>
                  <a:lnTo>
                    <a:pt x="3864" y="61"/>
                  </a:lnTo>
                  <a:lnTo>
                    <a:pt x="3864" y="61"/>
                  </a:lnTo>
                  <a:lnTo>
                    <a:pt x="3866" y="55"/>
                  </a:lnTo>
                  <a:lnTo>
                    <a:pt x="3870" y="50"/>
                  </a:lnTo>
                  <a:lnTo>
                    <a:pt x="3874" y="46"/>
                  </a:lnTo>
                  <a:lnTo>
                    <a:pt x="3881" y="46"/>
                  </a:lnTo>
                  <a:lnTo>
                    <a:pt x="3887" y="46"/>
                  </a:lnTo>
                  <a:lnTo>
                    <a:pt x="3890" y="50"/>
                  </a:lnTo>
                  <a:lnTo>
                    <a:pt x="3894" y="55"/>
                  </a:lnTo>
                  <a:lnTo>
                    <a:pt x="3896" y="61"/>
                  </a:lnTo>
                  <a:lnTo>
                    <a:pt x="3896" y="61"/>
                  </a:lnTo>
                  <a:lnTo>
                    <a:pt x="3898" y="62"/>
                  </a:lnTo>
                  <a:lnTo>
                    <a:pt x="3901" y="64"/>
                  </a:lnTo>
                  <a:lnTo>
                    <a:pt x="3905" y="62"/>
                  </a:lnTo>
                  <a:lnTo>
                    <a:pt x="3909" y="61"/>
                  </a:lnTo>
                  <a:lnTo>
                    <a:pt x="3909" y="61"/>
                  </a:lnTo>
                  <a:lnTo>
                    <a:pt x="3909" y="55"/>
                  </a:lnTo>
                  <a:lnTo>
                    <a:pt x="3912" y="50"/>
                  </a:lnTo>
                  <a:lnTo>
                    <a:pt x="3918" y="46"/>
                  </a:lnTo>
                  <a:lnTo>
                    <a:pt x="3923" y="46"/>
                  </a:lnTo>
                  <a:lnTo>
                    <a:pt x="3929" y="46"/>
                  </a:lnTo>
                  <a:lnTo>
                    <a:pt x="3934" y="50"/>
                  </a:lnTo>
                  <a:lnTo>
                    <a:pt x="3936" y="55"/>
                  </a:lnTo>
                  <a:lnTo>
                    <a:pt x="3938" y="61"/>
                  </a:lnTo>
                  <a:lnTo>
                    <a:pt x="3938" y="61"/>
                  </a:lnTo>
                  <a:lnTo>
                    <a:pt x="3942" y="62"/>
                  </a:lnTo>
                  <a:lnTo>
                    <a:pt x="3945" y="64"/>
                  </a:lnTo>
                  <a:lnTo>
                    <a:pt x="3947" y="62"/>
                  </a:lnTo>
                  <a:lnTo>
                    <a:pt x="3951" y="61"/>
                  </a:lnTo>
                  <a:lnTo>
                    <a:pt x="3951" y="61"/>
                  </a:lnTo>
                  <a:lnTo>
                    <a:pt x="3953" y="55"/>
                  </a:lnTo>
                  <a:lnTo>
                    <a:pt x="3956" y="50"/>
                  </a:lnTo>
                  <a:lnTo>
                    <a:pt x="3960" y="46"/>
                  </a:lnTo>
                  <a:lnTo>
                    <a:pt x="3966" y="46"/>
                  </a:lnTo>
                  <a:lnTo>
                    <a:pt x="3973" y="46"/>
                  </a:lnTo>
                  <a:lnTo>
                    <a:pt x="3977" y="50"/>
                  </a:lnTo>
                  <a:lnTo>
                    <a:pt x="3980" y="55"/>
                  </a:lnTo>
                  <a:lnTo>
                    <a:pt x="3982" y="61"/>
                  </a:lnTo>
                  <a:lnTo>
                    <a:pt x="3982" y="61"/>
                  </a:lnTo>
                  <a:lnTo>
                    <a:pt x="3984" y="62"/>
                  </a:lnTo>
                  <a:lnTo>
                    <a:pt x="3988" y="64"/>
                  </a:lnTo>
                  <a:lnTo>
                    <a:pt x="3991" y="62"/>
                  </a:lnTo>
                  <a:lnTo>
                    <a:pt x="3995" y="61"/>
                  </a:lnTo>
                  <a:lnTo>
                    <a:pt x="3993" y="61"/>
                  </a:lnTo>
                  <a:lnTo>
                    <a:pt x="3995" y="55"/>
                  </a:lnTo>
                  <a:lnTo>
                    <a:pt x="3999" y="50"/>
                  </a:lnTo>
                  <a:lnTo>
                    <a:pt x="4002" y="46"/>
                  </a:lnTo>
                  <a:lnTo>
                    <a:pt x="4010" y="46"/>
                  </a:lnTo>
                  <a:lnTo>
                    <a:pt x="4015" y="46"/>
                  </a:lnTo>
                  <a:lnTo>
                    <a:pt x="4019" y="50"/>
                  </a:lnTo>
                  <a:lnTo>
                    <a:pt x="4022" y="55"/>
                  </a:lnTo>
                  <a:lnTo>
                    <a:pt x="4024" y="61"/>
                  </a:lnTo>
                  <a:lnTo>
                    <a:pt x="4024" y="61"/>
                  </a:lnTo>
                  <a:lnTo>
                    <a:pt x="4026" y="62"/>
                  </a:lnTo>
                  <a:lnTo>
                    <a:pt x="4030" y="64"/>
                  </a:lnTo>
                  <a:lnTo>
                    <a:pt x="4033" y="61"/>
                  </a:lnTo>
                  <a:lnTo>
                    <a:pt x="4037" y="61"/>
                  </a:lnTo>
                  <a:lnTo>
                    <a:pt x="4037" y="59"/>
                  </a:lnTo>
                  <a:lnTo>
                    <a:pt x="4039" y="53"/>
                  </a:lnTo>
                  <a:lnTo>
                    <a:pt x="4041" y="50"/>
                  </a:lnTo>
                  <a:lnTo>
                    <a:pt x="4044" y="46"/>
                  </a:lnTo>
                  <a:lnTo>
                    <a:pt x="4039" y="48"/>
                  </a:lnTo>
                  <a:lnTo>
                    <a:pt x="4033" y="46"/>
                  </a:lnTo>
                  <a:lnTo>
                    <a:pt x="4030" y="44"/>
                  </a:lnTo>
                  <a:lnTo>
                    <a:pt x="4026" y="46"/>
                  </a:lnTo>
                  <a:lnTo>
                    <a:pt x="4021" y="48"/>
                  </a:lnTo>
                  <a:lnTo>
                    <a:pt x="4017" y="46"/>
                  </a:lnTo>
                  <a:lnTo>
                    <a:pt x="4011" y="44"/>
                  </a:lnTo>
                  <a:lnTo>
                    <a:pt x="4010" y="40"/>
                  </a:lnTo>
                  <a:lnTo>
                    <a:pt x="4006" y="44"/>
                  </a:lnTo>
                  <a:lnTo>
                    <a:pt x="4000" y="46"/>
                  </a:lnTo>
                  <a:lnTo>
                    <a:pt x="3997" y="48"/>
                  </a:lnTo>
                  <a:lnTo>
                    <a:pt x="3991" y="46"/>
                  </a:lnTo>
                  <a:lnTo>
                    <a:pt x="3988" y="44"/>
                  </a:lnTo>
                  <a:lnTo>
                    <a:pt x="3984" y="46"/>
                  </a:lnTo>
                  <a:lnTo>
                    <a:pt x="3978" y="48"/>
                  </a:lnTo>
                  <a:lnTo>
                    <a:pt x="3973" y="46"/>
                  </a:lnTo>
                  <a:lnTo>
                    <a:pt x="3969" y="44"/>
                  </a:lnTo>
                  <a:lnTo>
                    <a:pt x="3966" y="40"/>
                  </a:lnTo>
                  <a:lnTo>
                    <a:pt x="3964" y="44"/>
                  </a:lnTo>
                  <a:lnTo>
                    <a:pt x="3958" y="46"/>
                  </a:lnTo>
                  <a:lnTo>
                    <a:pt x="3954" y="48"/>
                  </a:lnTo>
                  <a:lnTo>
                    <a:pt x="3949" y="46"/>
                  </a:lnTo>
                  <a:lnTo>
                    <a:pt x="3945" y="44"/>
                  </a:lnTo>
                  <a:lnTo>
                    <a:pt x="3940" y="46"/>
                  </a:lnTo>
                  <a:lnTo>
                    <a:pt x="3936" y="48"/>
                  </a:lnTo>
                  <a:lnTo>
                    <a:pt x="3931" y="46"/>
                  </a:lnTo>
                  <a:lnTo>
                    <a:pt x="3927" y="44"/>
                  </a:lnTo>
                  <a:lnTo>
                    <a:pt x="3923" y="40"/>
                  </a:lnTo>
                  <a:lnTo>
                    <a:pt x="3920" y="44"/>
                  </a:lnTo>
                  <a:lnTo>
                    <a:pt x="3916" y="46"/>
                  </a:lnTo>
                  <a:lnTo>
                    <a:pt x="3910" y="48"/>
                  </a:lnTo>
                  <a:lnTo>
                    <a:pt x="3905" y="46"/>
                  </a:lnTo>
                  <a:lnTo>
                    <a:pt x="3901" y="44"/>
                  </a:lnTo>
                  <a:lnTo>
                    <a:pt x="3898" y="46"/>
                  </a:lnTo>
                  <a:lnTo>
                    <a:pt x="3892" y="48"/>
                  </a:lnTo>
                  <a:lnTo>
                    <a:pt x="3888" y="46"/>
                  </a:lnTo>
                  <a:lnTo>
                    <a:pt x="3883" y="44"/>
                  </a:lnTo>
                  <a:lnTo>
                    <a:pt x="3879" y="40"/>
                  </a:lnTo>
                  <a:lnTo>
                    <a:pt x="3877" y="44"/>
                  </a:lnTo>
                  <a:lnTo>
                    <a:pt x="3872" y="46"/>
                  </a:lnTo>
                  <a:lnTo>
                    <a:pt x="3868" y="48"/>
                  </a:lnTo>
                  <a:lnTo>
                    <a:pt x="3863" y="46"/>
                  </a:lnTo>
                  <a:lnTo>
                    <a:pt x="3859" y="44"/>
                  </a:lnTo>
                  <a:lnTo>
                    <a:pt x="3855" y="46"/>
                  </a:lnTo>
                  <a:lnTo>
                    <a:pt x="3850" y="48"/>
                  </a:lnTo>
                  <a:lnTo>
                    <a:pt x="3844" y="46"/>
                  </a:lnTo>
                  <a:lnTo>
                    <a:pt x="3841" y="44"/>
                  </a:lnTo>
                  <a:lnTo>
                    <a:pt x="3837" y="40"/>
                  </a:lnTo>
                  <a:lnTo>
                    <a:pt x="3835" y="44"/>
                  </a:lnTo>
                  <a:lnTo>
                    <a:pt x="3830" y="46"/>
                  </a:lnTo>
                  <a:lnTo>
                    <a:pt x="3824" y="48"/>
                  </a:lnTo>
                  <a:lnTo>
                    <a:pt x="3820" y="46"/>
                  </a:lnTo>
                  <a:lnTo>
                    <a:pt x="3817" y="44"/>
                  </a:lnTo>
                  <a:lnTo>
                    <a:pt x="3813" y="46"/>
                  </a:lnTo>
                  <a:lnTo>
                    <a:pt x="3808" y="48"/>
                  </a:lnTo>
                  <a:lnTo>
                    <a:pt x="3802" y="46"/>
                  </a:lnTo>
                  <a:lnTo>
                    <a:pt x="3798" y="44"/>
                  </a:lnTo>
                  <a:lnTo>
                    <a:pt x="3795" y="40"/>
                  </a:lnTo>
                  <a:close/>
                  <a:moveTo>
                    <a:pt x="3752" y="40"/>
                  </a:moveTo>
                  <a:lnTo>
                    <a:pt x="3751" y="42"/>
                  </a:lnTo>
                  <a:lnTo>
                    <a:pt x="3752" y="42"/>
                  </a:lnTo>
                  <a:lnTo>
                    <a:pt x="3756" y="44"/>
                  </a:lnTo>
                  <a:lnTo>
                    <a:pt x="3752" y="40"/>
                  </a:lnTo>
                  <a:close/>
                  <a:moveTo>
                    <a:pt x="3664" y="40"/>
                  </a:moveTo>
                  <a:lnTo>
                    <a:pt x="3662" y="42"/>
                  </a:lnTo>
                  <a:lnTo>
                    <a:pt x="3666" y="42"/>
                  </a:lnTo>
                  <a:lnTo>
                    <a:pt x="3668" y="42"/>
                  </a:lnTo>
                  <a:lnTo>
                    <a:pt x="3664" y="40"/>
                  </a:lnTo>
                  <a:close/>
                  <a:moveTo>
                    <a:pt x="3622" y="40"/>
                  </a:moveTo>
                  <a:lnTo>
                    <a:pt x="3620" y="42"/>
                  </a:lnTo>
                  <a:lnTo>
                    <a:pt x="3622" y="42"/>
                  </a:lnTo>
                  <a:lnTo>
                    <a:pt x="3624" y="42"/>
                  </a:lnTo>
                  <a:lnTo>
                    <a:pt x="3622" y="40"/>
                  </a:lnTo>
                  <a:close/>
                  <a:moveTo>
                    <a:pt x="3580" y="40"/>
                  </a:moveTo>
                  <a:lnTo>
                    <a:pt x="3578" y="42"/>
                  </a:lnTo>
                  <a:lnTo>
                    <a:pt x="3580" y="42"/>
                  </a:lnTo>
                  <a:lnTo>
                    <a:pt x="3582" y="42"/>
                  </a:lnTo>
                  <a:lnTo>
                    <a:pt x="3580" y="40"/>
                  </a:lnTo>
                  <a:close/>
                  <a:moveTo>
                    <a:pt x="3537" y="40"/>
                  </a:moveTo>
                  <a:lnTo>
                    <a:pt x="3536" y="42"/>
                  </a:lnTo>
                  <a:lnTo>
                    <a:pt x="3537" y="42"/>
                  </a:lnTo>
                  <a:lnTo>
                    <a:pt x="3539" y="42"/>
                  </a:lnTo>
                  <a:lnTo>
                    <a:pt x="3537" y="40"/>
                  </a:lnTo>
                  <a:close/>
                  <a:moveTo>
                    <a:pt x="3493" y="40"/>
                  </a:moveTo>
                  <a:lnTo>
                    <a:pt x="3492" y="42"/>
                  </a:lnTo>
                  <a:lnTo>
                    <a:pt x="3493" y="42"/>
                  </a:lnTo>
                  <a:lnTo>
                    <a:pt x="3495" y="42"/>
                  </a:lnTo>
                  <a:lnTo>
                    <a:pt x="3493" y="40"/>
                  </a:lnTo>
                  <a:close/>
                  <a:moveTo>
                    <a:pt x="3409" y="40"/>
                  </a:moveTo>
                  <a:lnTo>
                    <a:pt x="3407" y="42"/>
                  </a:lnTo>
                  <a:lnTo>
                    <a:pt x="3409" y="42"/>
                  </a:lnTo>
                  <a:lnTo>
                    <a:pt x="3411" y="42"/>
                  </a:lnTo>
                  <a:lnTo>
                    <a:pt x="3409" y="40"/>
                  </a:lnTo>
                  <a:close/>
                  <a:moveTo>
                    <a:pt x="3238" y="40"/>
                  </a:moveTo>
                  <a:lnTo>
                    <a:pt x="3236" y="42"/>
                  </a:lnTo>
                  <a:lnTo>
                    <a:pt x="3240" y="42"/>
                  </a:lnTo>
                  <a:lnTo>
                    <a:pt x="3242" y="42"/>
                  </a:lnTo>
                  <a:lnTo>
                    <a:pt x="3238" y="40"/>
                  </a:lnTo>
                  <a:close/>
                  <a:moveTo>
                    <a:pt x="3196" y="40"/>
                  </a:moveTo>
                  <a:lnTo>
                    <a:pt x="3194" y="42"/>
                  </a:lnTo>
                  <a:lnTo>
                    <a:pt x="3196" y="42"/>
                  </a:lnTo>
                  <a:lnTo>
                    <a:pt x="3198" y="42"/>
                  </a:lnTo>
                  <a:lnTo>
                    <a:pt x="3196" y="40"/>
                  </a:lnTo>
                  <a:close/>
                  <a:moveTo>
                    <a:pt x="3111" y="40"/>
                  </a:moveTo>
                  <a:lnTo>
                    <a:pt x="3108" y="42"/>
                  </a:lnTo>
                  <a:lnTo>
                    <a:pt x="3111" y="42"/>
                  </a:lnTo>
                  <a:lnTo>
                    <a:pt x="3113" y="42"/>
                  </a:lnTo>
                  <a:lnTo>
                    <a:pt x="3111" y="40"/>
                  </a:lnTo>
                  <a:close/>
                  <a:moveTo>
                    <a:pt x="3067" y="40"/>
                  </a:moveTo>
                  <a:lnTo>
                    <a:pt x="3065" y="42"/>
                  </a:lnTo>
                  <a:lnTo>
                    <a:pt x="3069" y="42"/>
                  </a:lnTo>
                  <a:lnTo>
                    <a:pt x="3071" y="42"/>
                  </a:lnTo>
                  <a:lnTo>
                    <a:pt x="3067" y="40"/>
                  </a:lnTo>
                  <a:close/>
                  <a:moveTo>
                    <a:pt x="3025" y="40"/>
                  </a:moveTo>
                  <a:lnTo>
                    <a:pt x="3023" y="42"/>
                  </a:lnTo>
                  <a:lnTo>
                    <a:pt x="3025" y="42"/>
                  </a:lnTo>
                  <a:lnTo>
                    <a:pt x="3027" y="42"/>
                  </a:lnTo>
                  <a:lnTo>
                    <a:pt x="3025" y="40"/>
                  </a:lnTo>
                  <a:close/>
                  <a:moveTo>
                    <a:pt x="2981" y="40"/>
                  </a:moveTo>
                  <a:lnTo>
                    <a:pt x="2979" y="42"/>
                  </a:lnTo>
                  <a:lnTo>
                    <a:pt x="2983" y="42"/>
                  </a:lnTo>
                  <a:lnTo>
                    <a:pt x="2985" y="42"/>
                  </a:lnTo>
                  <a:lnTo>
                    <a:pt x="2981" y="40"/>
                  </a:lnTo>
                  <a:close/>
                  <a:moveTo>
                    <a:pt x="2896" y="40"/>
                  </a:moveTo>
                  <a:lnTo>
                    <a:pt x="2895" y="42"/>
                  </a:lnTo>
                  <a:lnTo>
                    <a:pt x="2896" y="42"/>
                  </a:lnTo>
                  <a:lnTo>
                    <a:pt x="2898" y="42"/>
                  </a:lnTo>
                  <a:lnTo>
                    <a:pt x="2896" y="40"/>
                  </a:lnTo>
                  <a:close/>
                  <a:moveTo>
                    <a:pt x="2854" y="40"/>
                  </a:moveTo>
                  <a:lnTo>
                    <a:pt x="2852" y="42"/>
                  </a:lnTo>
                  <a:lnTo>
                    <a:pt x="2854" y="42"/>
                  </a:lnTo>
                  <a:lnTo>
                    <a:pt x="2856" y="42"/>
                  </a:lnTo>
                  <a:lnTo>
                    <a:pt x="2854" y="40"/>
                  </a:lnTo>
                  <a:close/>
                  <a:moveTo>
                    <a:pt x="4524" y="40"/>
                  </a:moveTo>
                  <a:lnTo>
                    <a:pt x="4522" y="42"/>
                  </a:lnTo>
                  <a:lnTo>
                    <a:pt x="4524" y="42"/>
                  </a:lnTo>
                  <a:lnTo>
                    <a:pt x="4526" y="42"/>
                  </a:lnTo>
                  <a:lnTo>
                    <a:pt x="4524" y="40"/>
                  </a:lnTo>
                  <a:close/>
                  <a:moveTo>
                    <a:pt x="4267" y="40"/>
                  </a:moveTo>
                  <a:lnTo>
                    <a:pt x="4265" y="42"/>
                  </a:lnTo>
                  <a:lnTo>
                    <a:pt x="4263" y="46"/>
                  </a:lnTo>
                  <a:lnTo>
                    <a:pt x="4269" y="44"/>
                  </a:lnTo>
                  <a:lnTo>
                    <a:pt x="4272" y="44"/>
                  </a:lnTo>
                  <a:lnTo>
                    <a:pt x="4269" y="42"/>
                  </a:lnTo>
                  <a:lnTo>
                    <a:pt x="4267" y="40"/>
                  </a:lnTo>
                  <a:close/>
                  <a:moveTo>
                    <a:pt x="4182" y="40"/>
                  </a:moveTo>
                  <a:lnTo>
                    <a:pt x="4179" y="44"/>
                  </a:lnTo>
                  <a:lnTo>
                    <a:pt x="4180" y="44"/>
                  </a:lnTo>
                  <a:lnTo>
                    <a:pt x="4188" y="46"/>
                  </a:lnTo>
                  <a:lnTo>
                    <a:pt x="4191" y="48"/>
                  </a:lnTo>
                  <a:lnTo>
                    <a:pt x="4195" y="53"/>
                  </a:lnTo>
                  <a:lnTo>
                    <a:pt x="4197" y="59"/>
                  </a:lnTo>
                  <a:lnTo>
                    <a:pt x="4195" y="61"/>
                  </a:lnTo>
                  <a:lnTo>
                    <a:pt x="4199" y="61"/>
                  </a:lnTo>
                  <a:lnTo>
                    <a:pt x="4202" y="62"/>
                  </a:lnTo>
                  <a:lnTo>
                    <a:pt x="4206" y="61"/>
                  </a:lnTo>
                  <a:lnTo>
                    <a:pt x="4210" y="61"/>
                  </a:lnTo>
                  <a:lnTo>
                    <a:pt x="4210" y="59"/>
                  </a:lnTo>
                  <a:lnTo>
                    <a:pt x="4210" y="53"/>
                  </a:lnTo>
                  <a:lnTo>
                    <a:pt x="4212" y="50"/>
                  </a:lnTo>
                  <a:lnTo>
                    <a:pt x="4215" y="46"/>
                  </a:lnTo>
                  <a:lnTo>
                    <a:pt x="4212" y="48"/>
                  </a:lnTo>
                  <a:lnTo>
                    <a:pt x="4208" y="46"/>
                  </a:lnTo>
                  <a:lnTo>
                    <a:pt x="4204" y="44"/>
                  </a:lnTo>
                  <a:lnTo>
                    <a:pt x="4201" y="46"/>
                  </a:lnTo>
                  <a:lnTo>
                    <a:pt x="4195" y="48"/>
                  </a:lnTo>
                  <a:lnTo>
                    <a:pt x="4190" y="46"/>
                  </a:lnTo>
                  <a:lnTo>
                    <a:pt x="4186" y="44"/>
                  </a:lnTo>
                  <a:lnTo>
                    <a:pt x="4182" y="40"/>
                  </a:lnTo>
                  <a:close/>
                  <a:moveTo>
                    <a:pt x="3154" y="40"/>
                  </a:moveTo>
                  <a:lnTo>
                    <a:pt x="3152" y="42"/>
                  </a:lnTo>
                  <a:lnTo>
                    <a:pt x="3154" y="42"/>
                  </a:lnTo>
                  <a:lnTo>
                    <a:pt x="3155" y="42"/>
                  </a:lnTo>
                  <a:lnTo>
                    <a:pt x="3154" y="40"/>
                  </a:lnTo>
                  <a:close/>
                  <a:moveTo>
                    <a:pt x="2681" y="38"/>
                  </a:moveTo>
                  <a:lnTo>
                    <a:pt x="2680" y="40"/>
                  </a:lnTo>
                  <a:lnTo>
                    <a:pt x="2681" y="40"/>
                  </a:lnTo>
                  <a:lnTo>
                    <a:pt x="2683" y="40"/>
                  </a:lnTo>
                  <a:lnTo>
                    <a:pt x="2681" y="38"/>
                  </a:lnTo>
                  <a:close/>
                  <a:moveTo>
                    <a:pt x="2639" y="38"/>
                  </a:moveTo>
                  <a:lnTo>
                    <a:pt x="2637" y="40"/>
                  </a:lnTo>
                  <a:lnTo>
                    <a:pt x="2639" y="40"/>
                  </a:lnTo>
                  <a:lnTo>
                    <a:pt x="2641" y="40"/>
                  </a:lnTo>
                  <a:lnTo>
                    <a:pt x="2639" y="38"/>
                  </a:lnTo>
                  <a:close/>
                  <a:moveTo>
                    <a:pt x="2768" y="38"/>
                  </a:moveTo>
                  <a:lnTo>
                    <a:pt x="2766" y="40"/>
                  </a:lnTo>
                  <a:lnTo>
                    <a:pt x="2768" y="40"/>
                  </a:lnTo>
                  <a:lnTo>
                    <a:pt x="2770" y="40"/>
                  </a:lnTo>
                  <a:lnTo>
                    <a:pt x="2768" y="38"/>
                  </a:lnTo>
                  <a:close/>
                  <a:moveTo>
                    <a:pt x="2724" y="38"/>
                  </a:moveTo>
                  <a:lnTo>
                    <a:pt x="2722" y="40"/>
                  </a:lnTo>
                  <a:lnTo>
                    <a:pt x="2724" y="40"/>
                  </a:lnTo>
                  <a:lnTo>
                    <a:pt x="2726" y="40"/>
                  </a:lnTo>
                  <a:lnTo>
                    <a:pt x="2724" y="38"/>
                  </a:lnTo>
                  <a:close/>
                  <a:moveTo>
                    <a:pt x="2597" y="38"/>
                  </a:moveTo>
                  <a:lnTo>
                    <a:pt x="2595" y="40"/>
                  </a:lnTo>
                  <a:lnTo>
                    <a:pt x="2597" y="40"/>
                  </a:lnTo>
                  <a:lnTo>
                    <a:pt x="2599" y="40"/>
                  </a:lnTo>
                  <a:lnTo>
                    <a:pt x="2597" y="38"/>
                  </a:lnTo>
                  <a:close/>
                  <a:moveTo>
                    <a:pt x="2553" y="38"/>
                  </a:moveTo>
                  <a:lnTo>
                    <a:pt x="2551" y="40"/>
                  </a:lnTo>
                  <a:lnTo>
                    <a:pt x="2553" y="40"/>
                  </a:lnTo>
                  <a:lnTo>
                    <a:pt x="2555" y="40"/>
                  </a:lnTo>
                  <a:lnTo>
                    <a:pt x="2553" y="38"/>
                  </a:lnTo>
                  <a:close/>
                  <a:moveTo>
                    <a:pt x="2511" y="38"/>
                  </a:moveTo>
                  <a:lnTo>
                    <a:pt x="2509" y="40"/>
                  </a:lnTo>
                  <a:lnTo>
                    <a:pt x="2511" y="40"/>
                  </a:lnTo>
                  <a:lnTo>
                    <a:pt x="2512" y="40"/>
                  </a:lnTo>
                  <a:lnTo>
                    <a:pt x="2511" y="38"/>
                  </a:lnTo>
                  <a:close/>
                  <a:moveTo>
                    <a:pt x="2468" y="38"/>
                  </a:moveTo>
                  <a:lnTo>
                    <a:pt x="2465" y="40"/>
                  </a:lnTo>
                  <a:lnTo>
                    <a:pt x="2468" y="40"/>
                  </a:lnTo>
                  <a:lnTo>
                    <a:pt x="2470" y="40"/>
                  </a:lnTo>
                  <a:lnTo>
                    <a:pt x="2468" y="38"/>
                  </a:lnTo>
                  <a:close/>
                  <a:moveTo>
                    <a:pt x="2426" y="38"/>
                  </a:moveTo>
                  <a:lnTo>
                    <a:pt x="2422" y="40"/>
                  </a:lnTo>
                  <a:lnTo>
                    <a:pt x="2426" y="40"/>
                  </a:lnTo>
                  <a:lnTo>
                    <a:pt x="2428" y="40"/>
                  </a:lnTo>
                  <a:lnTo>
                    <a:pt x="2426" y="38"/>
                  </a:lnTo>
                  <a:close/>
                  <a:moveTo>
                    <a:pt x="2382" y="38"/>
                  </a:moveTo>
                  <a:lnTo>
                    <a:pt x="2380" y="40"/>
                  </a:lnTo>
                  <a:lnTo>
                    <a:pt x="2384" y="40"/>
                  </a:lnTo>
                  <a:lnTo>
                    <a:pt x="2386" y="40"/>
                  </a:lnTo>
                  <a:lnTo>
                    <a:pt x="2382" y="38"/>
                  </a:lnTo>
                  <a:close/>
                  <a:moveTo>
                    <a:pt x="2340" y="38"/>
                  </a:moveTo>
                  <a:lnTo>
                    <a:pt x="2336" y="40"/>
                  </a:lnTo>
                  <a:lnTo>
                    <a:pt x="2340" y="40"/>
                  </a:lnTo>
                  <a:lnTo>
                    <a:pt x="2342" y="40"/>
                  </a:lnTo>
                  <a:lnTo>
                    <a:pt x="2340" y="38"/>
                  </a:lnTo>
                  <a:close/>
                  <a:moveTo>
                    <a:pt x="3324" y="37"/>
                  </a:moveTo>
                  <a:lnTo>
                    <a:pt x="3321" y="42"/>
                  </a:lnTo>
                  <a:lnTo>
                    <a:pt x="3317" y="44"/>
                  </a:lnTo>
                  <a:lnTo>
                    <a:pt x="3312" y="46"/>
                  </a:lnTo>
                  <a:lnTo>
                    <a:pt x="3306" y="44"/>
                  </a:lnTo>
                  <a:lnTo>
                    <a:pt x="3302" y="42"/>
                  </a:lnTo>
                  <a:lnTo>
                    <a:pt x="3297" y="44"/>
                  </a:lnTo>
                  <a:lnTo>
                    <a:pt x="3291" y="46"/>
                  </a:lnTo>
                  <a:lnTo>
                    <a:pt x="3290" y="46"/>
                  </a:lnTo>
                  <a:lnTo>
                    <a:pt x="3293" y="48"/>
                  </a:lnTo>
                  <a:lnTo>
                    <a:pt x="3297" y="53"/>
                  </a:lnTo>
                  <a:lnTo>
                    <a:pt x="3297" y="57"/>
                  </a:lnTo>
                  <a:lnTo>
                    <a:pt x="3297" y="59"/>
                  </a:lnTo>
                  <a:lnTo>
                    <a:pt x="3302" y="61"/>
                  </a:lnTo>
                  <a:lnTo>
                    <a:pt x="3306" y="59"/>
                  </a:lnTo>
                  <a:lnTo>
                    <a:pt x="3310" y="59"/>
                  </a:lnTo>
                  <a:lnTo>
                    <a:pt x="3308" y="57"/>
                  </a:lnTo>
                  <a:lnTo>
                    <a:pt x="3310" y="51"/>
                  </a:lnTo>
                  <a:lnTo>
                    <a:pt x="3313" y="48"/>
                  </a:lnTo>
                  <a:lnTo>
                    <a:pt x="3317" y="44"/>
                  </a:lnTo>
                  <a:lnTo>
                    <a:pt x="3324" y="42"/>
                  </a:lnTo>
                  <a:lnTo>
                    <a:pt x="3330" y="44"/>
                  </a:lnTo>
                  <a:lnTo>
                    <a:pt x="3334" y="48"/>
                  </a:lnTo>
                  <a:lnTo>
                    <a:pt x="3337" y="51"/>
                  </a:lnTo>
                  <a:lnTo>
                    <a:pt x="3339" y="57"/>
                  </a:lnTo>
                  <a:lnTo>
                    <a:pt x="3339" y="59"/>
                  </a:lnTo>
                  <a:lnTo>
                    <a:pt x="3343" y="59"/>
                  </a:lnTo>
                  <a:lnTo>
                    <a:pt x="3345" y="61"/>
                  </a:lnTo>
                  <a:lnTo>
                    <a:pt x="3348" y="59"/>
                  </a:lnTo>
                  <a:lnTo>
                    <a:pt x="3352" y="59"/>
                  </a:lnTo>
                  <a:lnTo>
                    <a:pt x="3352" y="57"/>
                  </a:lnTo>
                  <a:lnTo>
                    <a:pt x="3352" y="51"/>
                  </a:lnTo>
                  <a:lnTo>
                    <a:pt x="3356" y="48"/>
                  </a:lnTo>
                  <a:lnTo>
                    <a:pt x="3354" y="48"/>
                  </a:lnTo>
                  <a:lnTo>
                    <a:pt x="3348" y="46"/>
                  </a:lnTo>
                  <a:lnTo>
                    <a:pt x="3343" y="44"/>
                  </a:lnTo>
                  <a:lnTo>
                    <a:pt x="3339" y="44"/>
                  </a:lnTo>
                  <a:lnTo>
                    <a:pt x="3335" y="46"/>
                  </a:lnTo>
                  <a:lnTo>
                    <a:pt x="3332" y="44"/>
                  </a:lnTo>
                  <a:lnTo>
                    <a:pt x="3326" y="42"/>
                  </a:lnTo>
                  <a:lnTo>
                    <a:pt x="3324" y="37"/>
                  </a:lnTo>
                  <a:close/>
                  <a:moveTo>
                    <a:pt x="3280" y="37"/>
                  </a:moveTo>
                  <a:lnTo>
                    <a:pt x="3277" y="42"/>
                  </a:lnTo>
                  <a:lnTo>
                    <a:pt x="3273" y="44"/>
                  </a:lnTo>
                  <a:lnTo>
                    <a:pt x="3267" y="46"/>
                  </a:lnTo>
                  <a:lnTo>
                    <a:pt x="3264" y="46"/>
                  </a:lnTo>
                  <a:lnTo>
                    <a:pt x="3260" y="44"/>
                  </a:lnTo>
                  <a:lnTo>
                    <a:pt x="3256" y="46"/>
                  </a:lnTo>
                  <a:lnTo>
                    <a:pt x="3251" y="48"/>
                  </a:lnTo>
                  <a:lnTo>
                    <a:pt x="3249" y="48"/>
                  </a:lnTo>
                  <a:lnTo>
                    <a:pt x="3253" y="51"/>
                  </a:lnTo>
                  <a:lnTo>
                    <a:pt x="3255" y="57"/>
                  </a:lnTo>
                  <a:lnTo>
                    <a:pt x="3255" y="59"/>
                  </a:lnTo>
                  <a:lnTo>
                    <a:pt x="3258" y="61"/>
                  </a:lnTo>
                  <a:lnTo>
                    <a:pt x="3260" y="62"/>
                  </a:lnTo>
                  <a:lnTo>
                    <a:pt x="3264" y="59"/>
                  </a:lnTo>
                  <a:lnTo>
                    <a:pt x="3267" y="59"/>
                  </a:lnTo>
                  <a:lnTo>
                    <a:pt x="3267" y="57"/>
                  </a:lnTo>
                  <a:lnTo>
                    <a:pt x="3269" y="51"/>
                  </a:lnTo>
                  <a:lnTo>
                    <a:pt x="3271" y="48"/>
                  </a:lnTo>
                  <a:lnTo>
                    <a:pt x="3277" y="44"/>
                  </a:lnTo>
                  <a:lnTo>
                    <a:pt x="3282" y="42"/>
                  </a:lnTo>
                  <a:lnTo>
                    <a:pt x="3286" y="44"/>
                  </a:lnTo>
                  <a:lnTo>
                    <a:pt x="3282" y="40"/>
                  </a:lnTo>
                  <a:lnTo>
                    <a:pt x="3280" y="37"/>
                  </a:lnTo>
                  <a:close/>
                  <a:moveTo>
                    <a:pt x="2253" y="0"/>
                  </a:moveTo>
                  <a:lnTo>
                    <a:pt x="2259" y="2"/>
                  </a:lnTo>
                  <a:lnTo>
                    <a:pt x="2263" y="4"/>
                  </a:lnTo>
                  <a:lnTo>
                    <a:pt x="2266" y="9"/>
                  </a:lnTo>
                  <a:lnTo>
                    <a:pt x="2268" y="15"/>
                  </a:lnTo>
                  <a:lnTo>
                    <a:pt x="2268" y="16"/>
                  </a:lnTo>
                  <a:lnTo>
                    <a:pt x="2272" y="16"/>
                  </a:lnTo>
                  <a:lnTo>
                    <a:pt x="2274" y="18"/>
                  </a:lnTo>
                  <a:lnTo>
                    <a:pt x="2277" y="16"/>
                  </a:lnTo>
                  <a:lnTo>
                    <a:pt x="2281" y="16"/>
                  </a:lnTo>
                  <a:lnTo>
                    <a:pt x="2281" y="15"/>
                  </a:lnTo>
                  <a:lnTo>
                    <a:pt x="2283" y="9"/>
                  </a:lnTo>
                  <a:lnTo>
                    <a:pt x="2287" y="4"/>
                  </a:lnTo>
                  <a:lnTo>
                    <a:pt x="2290" y="2"/>
                  </a:lnTo>
                  <a:lnTo>
                    <a:pt x="2296" y="0"/>
                  </a:lnTo>
                  <a:lnTo>
                    <a:pt x="2303" y="2"/>
                  </a:lnTo>
                  <a:lnTo>
                    <a:pt x="2307" y="4"/>
                  </a:lnTo>
                  <a:lnTo>
                    <a:pt x="2310" y="9"/>
                  </a:lnTo>
                  <a:lnTo>
                    <a:pt x="2312" y="15"/>
                  </a:lnTo>
                  <a:lnTo>
                    <a:pt x="2312" y="16"/>
                  </a:lnTo>
                  <a:lnTo>
                    <a:pt x="2314" y="16"/>
                  </a:lnTo>
                  <a:lnTo>
                    <a:pt x="2318" y="18"/>
                  </a:lnTo>
                  <a:lnTo>
                    <a:pt x="2321" y="16"/>
                  </a:lnTo>
                  <a:lnTo>
                    <a:pt x="2325" y="16"/>
                  </a:lnTo>
                  <a:lnTo>
                    <a:pt x="2323" y="15"/>
                  </a:lnTo>
                  <a:lnTo>
                    <a:pt x="2325" y="9"/>
                  </a:lnTo>
                  <a:lnTo>
                    <a:pt x="2329" y="4"/>
                  </a:lnTo>
                  <a:lnTo>
                    <a:pt x="2332" y="2"/>
                  </a:lnTo>
                  <a:lnTo>
                    <a:pt x="2340" y="0"/>
                  </a:lnTo>
                  <a:lnTo>
                    <a:pt x="2345" y="2"/>
                  </a:lnTo>
                  <a:lnTo>
                    <a:pt x="2349" y="4"/>
                  </a:lnTo>
                  <a:lnTo>
                    <a:pt x="2353" y="9"/>
                  </a:lnTo>
                  <a:lnTo>
                    <a:pt x="2355" y="15"/>
                  </a:lnTo>
                  <a:lnTo>
                    <a:pt x="2355" y="16"/>
                  </a:lnTo>
                  <a:lnTo>
                    <a:pt x="2358" y="16"/>
                  </a:lnTo>
                  <a:lnTo>
                    <a:pt x="2362" y="18"/>
                  </a:lnTo>
                  <a:lnTo>
                    <a:pt x="2364" y="16"/>
                  </a:lnTo>
                  <a:lnTo>
                    <a:pt x="2367" y="16"/>
                  </a:lnTo>
                  <a:lnTo>
                    <a:pt x="2367" y="15"/>
                  </a:lnTo>
                  <a:lnTo>
                    <a:pt x="2369" y="9"/>
                  </a:lnTo>
                  <a:lnTo>
                    <a:pt x="2373" y="4"/>
                  </a:lnTo>
                  <a:lnTo>
                    <a:pt x="2377" y="2"/>
                  </a:lnTo>
                  <a:lnTo>
                    <a:pt x="2384" y="0"/>
                  </a:lnTo>
                  <a:lnTo>
                    <a:pt x="2389" y="2"/>
                  </a:lnTo>
                  <a:lnTo>
                    <a:pt x="2393" y="4"/>
                  </a:lnTo>
                  <a:lnTo>
                    <a:pt x="2397" y="9"/>
                  </a:lnTo>
                  <a:lnTo>
                    <a:pt x="2399" y="15"/>
                  </a:lnTo>
                  <a:lnTo>
                    <a:pt x="2399" y="16"/>
                  </a:lnTo>
                  <a:lnTo>
                    <a:pt x="2400" y="16"/>
                  </a:lnTo>
                  <a:lnTo>
                    <a:pt x="2404" y="18"/>
                  </a:lnTo>
                  <a:lnTo>
                    <a:pt x="2408" y="16"/>
                  </a:lnTo>
                  <a:lnTo>
                    <a:pt x="2411" y="16"/>
                  </a:lnTo>
                  <a:lnTo>
                    <a:pt x="2411" y="15"/>
                  </a:lnTo>
                  <a:lnTo>
                    <a:pt x="2411" y="9"/>
                  </a:lnTo>
                  <a:lnTo>
                    <a:pt x="2415" y="4"/>
                  </a:lnTo>
                  <a:lnTo>
                    <a:pt x="2421" y="2"/>
                  </a:lnTo>
                  <a:lnTo>
                    <a:pt x="2426" y="0"/>
                  </a:lnTo>
                  <a:lnTo>
                    <a:pt x="2432" y="2"/>
                  </a:lnTo>
                  <a:lnTo>
                    <a:pt x="2435" y="4"/>
                  </a:lnTo>
                  <a:lnTo>
                    <a:pt x="2439" y="9"/>
                  </a:lnTo>
                  <a:lnTo>
                    <a:pt x="2441" y="15"/>
                  </a:lnTo>
                  <a:lnTo>
                    <a:pt x="2441" y="16"/>
                  </a:lnTo>
                  <a:lnTo>
                    <a:pt x="2445" y="16"/>
                  </a:lnTo>
                  <a:lnTo>
                    <a:pt x="2446" y="18"/>
                  </a:lnTo>
                  <a:lnTo>
                    <a:pt x="2450" y="16"/>
                  </a:lnTo>
                  <a:lnTo>
                    <a:pt x="2454" y="16"/>
                  </a:lnTo>
                  <a:lnTo>
                    <a:pt x="2454" y="15"/>
                  </a:lnTo>
                  <a:lnTo>
                    <a:pt x="2454" y="9"/>
                  </a:lnTo>
                  <a:lnTo>
                    <a:pt x="2457" y="4"/>
                  </a:lnTo>
                  <a:lnTo>
                    <a:pt x="2463" y="2"/>
                  </a:lnTo>
                  <a:lnTo>
                    <a:pt x="2468" y="0"/>
                  </a:lnTo>
                  <a:lnTo>
                    <a:pt x="2474" y="2"/>
                  </a:lnTo>
                  <a:lnTo>
                    <a:pt x="2478" y="4"/>
                  </a:lnTo>
                  <a:lnTo>
                    <a:pt x="2481" y="9"/>
                  </a:lnTo>
                  <a:lnTo>
                    <a:pt x="2483" y="15"/>
                  </a:lnTo>
                  <a:lnTo>
                    <a:pt x="2483" y="16"/>
                  </a:lnTo>
                  <a:lnTo>
                    <a:pt x="2487" y="16"/>
                  </a:lnTo>
                  <a:lnTo>
                    <a:pt x="2489" y="18"/>
                  </a:lnTo>
                  <a:lnTo>
                    <a:pt x="2492" y="16"/>
                  </a:lnTo>
                  <a:lnTo>
                    <a:pt x="2496" y="16"/>
                  </a:lnTo>
                  <a:lnTo>
                    <a:pt x="2496" y="15"/>
                  </a:lnTo>
                  <a:lnTo>
                    <a:pt x="2496" y="9"/>
                  </a:lnTo>
                  <a:lnTo>
                    <a:pt x="2500" y="4"/>
                  </a:lnTo>
                  <a:lnTo>
                    <a:pt x="2505" y="2"/>
                  </a:lnTo>
                  <a:lnTo>
                    <a:pt x="2511" y="0"/>
                  </a:lnTo>
                  <a:lnTo>
                    <a:pt x="2516" y="2"/>
                  </a:lnTo>
                  <a:lnTo>
                    <a:pt x="2522" y="4"/>
                  </a:lnTo>
                  <a:lnTo>
                    <a:pt x="2524" y="9"/>
                  </a:lnTo>
                  <a:lnTo>
                    <a:pt x="2525" y="15"/>
                  </a:lnTo>
                  <a:lnTo>
                    <a:pt x="2525" y="16"/>
                  </a:lnTo>
                  <a:lnTo>
                    <a:pt x="2529" y="16"/>
                  </a:lnTo>
                  <a:lnTo>
                    <a:pt x="2531" y="18"/>
                  </a:lnTo>
                  <a:lnTo>
                    <a:pt x="2535" y="16"/>
                  </a:lnTo>
                  <a:lnTo>
                    <a:pt x="2538" y="16"/>
                  </a:lnTo>
                  <a:lnTo>
                    <a:pt x="2538" y="15"/>
                  </a:lnTo>
                  <a:lnTo>
                    <a:pt x="2540" y="9"/>
                  </a:lnTo>
                  <a:lnTo>
                    <a:pt x="2542" y="4"/>
                  </a:lnTo>
                  <a:lnTo>
                    <a:pt x="2547" y="2"/>
                  </a:lnTo>
                  <a:lnTo>
                    <a:pt x="2553" y="0"/>
                  </a:lnTo>
                  <a:lnTo>
                    <a:pt x="2558" y="2"/>
                  </a:lnTo>
                  <a:lnTo>
                    <a:pt x="2564" y="4"/>
                  </a:lnTo>
                  <a:lnTo>
                    <a:pt x="2568" y="9"/>
                  </a:lnTo>
                  <a:lnTo>
                    <a:pt x="2568" y="15"/>
                  </a:lnTo>
                  <a:lnTo>
                    <a:pt x="2568" y="16"/>
                  </a:lnTo>
                  <a:lnTo>
                    <a:pt x="2571" y="16"/>
                  </a:lnTo>
                  <a:lnTo>
                    <a:pt x="2575" y="18"/>
                  </a:lnTo>
                  <a:lnTo>
                    <a:pt x="2579" y="16"/>
                  </a:lnTo>
                  <a:lnTo>
                    <a:pt x="2582" y="16"/>
                  </a:lnTo>
                  <a:lnTo>
                    <a:pt x="2582" y="15"/>
                  </a:lnTo>
                  <a:lnTo>
                    <a:pt x="2582" y="9"/>
                  </a:lnTo>
                  <a:lnTo>
                    <a:pt x="2586" y="4"/>
                  </a:lnTo>
                  <a:lnTo>
                    <a:pt x="2591" y="2"/>
                  </a:lnTo>
                  <a:lnTo>
                    <a:pt x="2597" y="0"/>
                  </a:lnTo>
                  <a:lnTo>
                    <a:pt x="2603" y="2"/>
                  </a:lnTo>
                  <a:lnTo>
                    <a:pt x="2608" y="4"/>
                  </a:lnTo>
                  <a:lnTo>
                    <a:pt x="2610" y="9"/>
                  </a:lnTo>
                  <a:lnTo>
                    <a:pt x="2612" y="15"/>
                  </a:lnTo>
                  <a:lnTo>
                    <a:pt x="2612" y="16"/>
                  </a:lnTo>
                  <a:lnTo>
                    <a:pt x="2615" y="16"/>
                  </a:lnTo>
                  <a:lnTo>
                    <a:pt x="2617" y="18"/>
                  </a:lnTo>
                  <a:lnTo>
                    <a:pt x="2621" y="16"/>
                  </a:lnTo>
                  <a:lnTo>
                    <a:pt x="2625" y="16"/>
                  </a:lnTo>
                  <a:lnTo>
                    <a:pt x="2625" y="15"/>
                  </a:lnTo>
                  <a:lnTo>
                    <a:pt x="2625" y="9"/>
                  </a:lnTo>
                  <a:lnTo>
                    <a:pt x="2628" y="4"/>
                  </a:lnTo>
                  <a:lnTo>
                    <a:pt x="2634" y="2"/>
                  </a:lnTo>
                  <a:lnTo>
                    <a:pt x="2639" y="0"/>
                  </a:lnTo>
                  <a:lnTo>
                    <a:pt x="2645" y="2"/>
                  </a:lnTo>
                  <a:lnTo>
                    <a:pt x="2650" y="4"/>
                  </a:lnTo>
                  <a:lnTo>
                    <a:pt x="2652" y="9"/>
                  </a:lnTo>
                  <a:lnTo>
                    <a:pt x="2654" y="15"/>
                  </a:lnTo>
                  <a:lnTo>
                    <a:pt x="2654" y="16"/>
                  </a:lnTo>
                  <a:lnTo>
                    <a:pt x="2658" y="16"/>
                  </a:lnTo>
                  <a:lnTo>
                    <a:pt x="2661" y="18"/>
                  </a:lnTo>
                  <a:lnTo>
                    <a:pt x="2663" y="16"/>
                  </a:lnTo>
                  <a:lnTo>
                    <a:pt x="2667" y="16"/>
                  </a:lnTo>
                  <a:lnTo>
                    <a:pt x="2667" y="15"/>
                  </a:lnTo>
                  <a:lnTo>
                    <a:pt x="2669" y="9"/>
                  </a:lnTo>
                  <a:lnTo>
                    <a:pt x="2672" y="4"/>
                  </a:lnTo>
                  <a:lnTo>
                    <a:pt x="2676" y="2"/>
                  </a:lnTo>
                  <a:lnTo>
                    <a:pt x="2681" y="0"/>
                  </a:lnTo>
                  <a:lnTo>
                    <a:pt x="2687" y="2"/>
                  </a:lnTo>
                  <a:lnTo>
                    <a:pt x="2693" y="4"/>
                  </a:lnTo>
                  <a:lnTo>
                    <a:pt x="2696" y="9"/>
                  </a:lnTo>
                  <a:lnTo>
                    <a:pt x="2696" y="15"/>
                  </a:lnTo>
                  <a:lnTo>
                    <a:pt x="2696" y="16"/>
                  </a:lnTo>
                  <a:lnTo>
                    <a:pt x="2700" y="16"/>
                  </a:lnTo>
                  <a:lnTo>
                    <a:pt x="2704" y="18"/>
                  </a:lnTo>
                  <a:lnTo>
                    <a:pt x="2705" y="16"/>
                  </a:lnTo>
                  <a:lnTo>
                    <a:pt x="2709" y="16"/>
                  </a:lnTo>
                  <a:lnTo>
                    <a:pt x="2709" y="15"/>
                  </a:lnTo>
                  <a:lnTo>
                    <a:pt x="2711" y="9"/>
                  </a:lnTo>
                  <a:lnTo>
                    <a:pt x="2715" y="4"/>
                  </a:lnTo>
                  <a:lnTo>
                    <a:pt x="2718" y="2"/>
                  </a:lnTo>
                  <a:lnTo>
                    <a:pt x="2724" y="0"/>
                  </a:lnTo>
                  <a:lnTo>
                    <a:pt x="2731" y="2"/>
                  </a:lnTo>
                  <a:lnTo>
                    <a:pt x="2735" y="4"/>
                  </a:lnTo>
                  <a:lnTo>
                    <a:pt x="2738" y="9"/>
                  </a:lnTo>
                  <a:lnTo>
                    <a:pt x="2740" y="15"/>
                  </a:lnTo>
                  <a:lnTo>
                    <a:pt x="2738" y="16"/>
                  </a:lnTo>
                  <a:lnTo>
                    <a:pt x="2742" y="16"/>
                  </a:lnTo>
                  <a:lnTo>
                    <a:pt x="2746" y="18"/>
                  </a:lnTo>
                  <a:lnTo>
                    <a:pt x="2749" y="16"/>
                  </a:lnTo>
                  <a:lnTo>
                    <a:pt x="2753" y="16"/>
                  </a:lnTo>
                  <a:lnTo>
                    <a:pt x="2753" y="15"/>
                  </a:lnTo>
                  <a:lnTo>
                    <a:pt x="2753" y="9"/>
                  </a:lnTo>
                  <a:lnTo>
                    <a:pt x="2757" y="4"/>
                  </a:lnTo>
                  <a:lnTo>
                    <a:pt x="2762" y="2"/>
                  </a:lnTo>
                  <a:lnTo>
                    <a:pt x="2768" y="0"/>
                  </a:lnTo>
                  <a:lnTo>
                    <a:pt x="2773" y="2"/>
                  </a:lnTo>
                  <a:lnTo>
                    <a:pt x="2779" y="4"/>
                  </a:lnTo>
                  <a:lnTo>
                    <a:pt x="2781" y="9"/>
                  </a:lnTo>
                  <a:lnTo>
                    <a:pt x="2783" y="15"/>
                  </a:lnTo>
                  <a:lnTo>
                    <a:pt x="2783" y="16"/>
                  </a:lnTo>
                  <a:lnTo>
                    <a:pt x="2788" y="18"/>
                  </a:lnTo>
                  <a:lnTo>
                    <a:pt x="2792" y="20"/>
                  </a:lnTo>
                  <a:lnTo>
                    <a:pt x="2795" y="18"/>
                  </a:lnTo>
                  <a:lnTo>
                    <a:pt x="2795" y="18"/>
                  </a:lnTo>
                  <a:lnTo>
                    <a:pt x="2797" y="13"/>
                  </a:lnTo>
                  <a:lnTo>
                    <a:pt x="2801" y="7"/>
                  </a:lnTo>
                  <a:lnTo>
                    <a:pt x="2805" y="4"/>
                  </a:lnTo>
                  <a:lnTo>
                    <a:pt x="2810" y="4"/>
                  </a:lnTo>
                  <a:lnTo>
                    <a:pt x="2817" y="4"/>
                  </a:lnTo>
                  <a:lnTo>
                    <a:pt x="2821" y="7"/>
                  </a:lnTo>
                  <a:lnTo>
                    <a:pt x="2825" y="13"/>
                  </a:lnTo>
                  <a:lnTo>
                    <a:pt x="2827" y="18"/>
                  </a:lnTo>
                  <a:lnTo>
                    <a:pt x="2825" y="18"/>
                  </a:lnTo>
                  <a:lnTo>
                    <a:pt x="2828" y="20"/>
                  </a:lnTo>
                  <a:lnTo>
                    <a:pt x="2832" y="22"/>
                  </a:lnTo>
                  <a:lnTo>
                    <a:pt x="2836" y="18"/>
                  </a:lnTo>
                  <a:lnTo>
                    <a:pt x="2839" y="18"/>
                  </a:lnTo>
                  <a:lnTo>
                    <a:pt x="2839" y="16"/>
                  </a:lnTo>
                  <a:lnTo>
                    <a:pt x="2841" y="11"/>
                  </a:lnTo>
                  <a:lnTo>
                    <a:pt x="2843" y="5"/>
                  </a:lnTo>
                  <a:lnTo>
                    <a:pt x="2849" y="4"/>
                  </a:lnTo>
                  <a:lnTo>
                    <a:pt x="2854" y="2"/>
                  </a:lnTo>
                  <a:lnTo>
                    <a:pt x="2860" y="4"/>
                  </a:lnTo>
                  <a:lnTo>
                    <a:pt x="2865" y="5"/>
                  </a:lnTo>
                  <a:lnTo>
                    <a:pt x="2869" y="11"/>
                  </a:lnTo>
                  <a:lnTo>
                    <a:pt x="2869" y="16"/>
                  </a:lnTo>
                  <a:lnTo>
                    <a:pt x="2869" y="18"/>
                  </a:lnTo>
                  <a:lnTo>
                    <a:pt x="2873" y="18"/>
                  </a:lnTo>
                  <a:lnTo>
                    <a:pt x="2876" y="20"/>
                  </a:lnTo>
                  <a:lnTo>
                    <a:pt x="2878" y="18"/>
                  </a:lnTo>
                  <a:lnTo>
                    <a:pt x="2882" y="18"/>
                  </a:lnTo>
                  <a:lnTo>
                    <a:pt x="2882" y="16"/>
                  </a:lnTo>
                  <a:lnTo>
                    <a:pt x="2884" y="11"/>
                  </a:lnTo>
                  <a:lnTo>
                    <a:pt x="2887" y="5"/>
                  </a:lnTo>
                  <a:lnTo>
                    <a:pt x="2891" y="4"/>
                  </a:lnTo>
                  <a:lnTo>
                    <a:pt x="2896" y="2"/>
                  </a:lnTo>
                  <a:lnTo>
                    <a:pt x="2904" y="4"/>
                  </a:lnTo>
                  <a:lnTo>
                    <a:pt x="2907" y="5"/>
                  </a:lnTo>
                  <a:lnTo>
                    <a:pt x="2911" y="11"/>
                  </a:lnTo>
                  <a:lnTo>
                    <a:pt x="2913" y="16"/>
                  </a:lnTo>
                  <a:lnTo>
                    <a:pt x="2911" y="18"/>
                  </a:lnTo>
                  <a:lnTo>
                    <a:pt x="2915" y="18"/>
                  </a:lnTo>
                  <a:lnTo>
                    <a:pt x="2918" y="20"/>
                  </a:lnTo>
                  <a:lnTo>
                    <a:pt x="2920" y="18"/>
                  </a:lnTo>
                  <a:lnTo>
                    <a:pt x="2924" y="18"/>
                  </a:lnTo>
                  <a:lnTo>
                    <a:pt x="2924" y="16"/>
                  </a:lnTo>
                  <a:lnTo>
                    <a:pt x="2926" y="11"/>
                  </a:lnTo>
                  <a:lnTo>
                    <a:pt x="2929" y="5"/>
                  </a:lnTo>
                  <a:lnTo>
                    <a:pt x="2933" y="4"/>
                  </a:lnTo>
                  <a:lnTo>
                    <a:pt x="2939" y="2"/>
                  </a:lnTo>
                  <a:lnTo>
                    <a:pt x="2946" y="4"/>
                  </a:lnTo>
                  <a:lnTo>
                    <a:pt x="2950" y="5"/>
                  </a:lnTo>
                  <a:lnTo>
                    <a:pt x="2953" y="11"/>
                  </a:lnTo>
                  <a:lnTo>
                    <a:pt x="2955" y="16"/>
                  </a:lnTo>
                  <a:lnTo>
                    <a:pt x="2953" y="18"/>
                  </a:lnTo>
                  <a:lnTo>
                    <a:pt x="2957" y="18"/>
                  </a:lnTo>
                  <a:lnTo>
                    <a:pt x="2961" y="20"/>
                  </a:lnTo>
                  <a:lnTo>
                    <a:pt x="2964" y="18"/>
                  </a:lnTo>
                  <a:lnTo>
                    <a:pt x="2968" y="18"/>
                  </a:lnTo>
                  <a:lnTo>
                    <a:pt x="2966" y="16"/>
                  </a:lnTo>
                  <a:lnTo>
                    <a:pt x="2968" y="11"/>
                  </a:lnTo>
                  <a:lnTo>
                    <a:pt x="2972" y="5"/>
                  </a:lnTo>
                  <a:lnTo>
                    <a:pt x="2975" y="4"/>
                  </a:lnTo>
                  <a:lnTo>
                    <a:pt x="2983" y="2"/>
                  </a:lnTo>
                  <a:lnTo>
                    <a:pt x="2988" y="4"/>
                  </a:lnTo>
                  <a:lnTo>
                    <a:pt x="2992" y="5"/>
                  </a:lnTo>
                  <a:lnTo>
                    <a:pt x="2996" y="11"/>
                  </a:lnTo>
                  <a:lnTo>
                    <a:pt x="2997" y="16"/>
                  </a:lnTo>
                  <a:lnTo>
                    <a:pt x="2997" y="18"/>
                  </a:lnTo>
                  <a:lnTo>
                    <a:pt x="3001" y="18"/>
                  </a:lnTo>
                  <a:lnTo>
                    <a:pt x="3003" y="20"/>
                  </a:lnTo>
                  <a:lnTo>
                    <a:pt x="3007" y="18"/>
                  </a:lnTo>
                  <a:lnTo>
                    <a:pt x="3010" y="18"/>
                  </a:lnTo>
                  <a:lnTo>
                    <a:pt x="3010" y="16"/>
                  </a:lnTo>
                  <a:lnTo>
                    <a:pt x="3010" y="11"/>
                  </a:lnTo>
                  <a:lnTo>
                    <a:pt x="3014" y="5"/>
                  </a:lnTo>
                  <a:lnTo>
                    <a:pt x="3019" y="4"/>
                  </a:lnTo>
                  <a:lnTo>
                    <a:pt x="3025" y="2"/>
                  </a:lnTo>
                  <a:lnTo>
                    <a:pt x="3031" y="4"/>
                  </a:lnTo>
                  <a:lnTo>
                    <a:pt x="3036" y="5"/>
                  </a:lnTo>
                  <a:lnTo>
                    <a:pt x="3038" y="11"/>
                  </a:lnTo>
                  <a:lnTo>
                    <a:pt x="3040" y="16"/>
                  </a:lnTo>
                  <a:lnTo>
                    <a:pt x="3040" y="18"/>
                  </a:lnTo>
                  <a:lnTo>
                    <a:pt x="3043" y="18"/>
                  </a:lnTo>
                  <a:lnTo>
                    <a:pt x="3047" y="20"/>
                  </a:lnTo>
                  <a:lnTo>
                    <a:pt x="3049" y="18"/>
                  </a:lnTo>
                  <a:lnTo>
                    <a:pt x="3053" y="18"/>
                  </a:lnTo>
                  <a:lnTo>
                    <a:pt x="3053" y="16"/>
                  </a:lnTo>
                  <a:lnTo>
                    <a:pt x="3054" y="11"/>
                  </a:lnTo>
                  <a:lnTo>
                    <a:pt x="3058" y="5"/>
                  </a:lnTo>
                  <a:lnTo>
                    <a:pt x="3062" y="4"/>
                  </a:lnTo>
                  <a:lnTo>
                    <a:pt x="3069" y="2"/>
                  </a:lnTo>
                  <a:lnTo>
                    <a:pt x="3075" y="4"/>
                  </a:lnTo>
                  <a:lnTo>
                    <a:pt x="3078" y="5"/>
                  </a:lnTo>
                  <a:lnTo>
                    <a:pt x="3082" y="11"/>
                  </a:lnTo>
                  <a:lnTo>
                    <a:pt x="3084" y="16"/>
                  </a:lnTo>
                  <a:lnTo>
                    <a:pt x="3084" y="18"/>
                  </a:lnTo>
                  <a:lnTo>
                    <a:pt x="3086" y="18"/>
                  </a:lnTo>
                  <a:lnTo>
                    <a:pt x="3089" y="20"/>
                  </a:lnTo>
                  <a:lnTo>
                    <a:pt x="3093" y="18"/>
                  </a:lnTo>
                  <a:lnTo>
                    <a:pt x="3097" y="18"/>
                  </a:lnTo>
                  <a:lnTo>
                    <a:pt x="3097" y="16"/>
                  </a:lnTo>
                  <a:lnTo>
                    <a:pt x="3097" y="11"/>
                  </a:lnTo>
                  <a:lnTo>
                    <a:pt x="3100" y="5"/>
                  </a:lnTo>
                  <a:lnTo>
                    <a:pt x="3106" y="4"/>
                  </a:lnTo>
                  <a:lnTo>
                    <a:pt x="3111" y="2"/>
                  </a:lnTo>
                  <a:lnTo>
                    <a:pt x="3117" y="4"/>
                  </a:lnTo>
                  <a:lnTo>
                    <a:pt x="3121" y="5"/>
                  </a:lnTo>
                  <a:lnTo>
                    <a:pt x="3124" y="11"/>
                  </a:lnTo>
                  <a:lnTo>
                    <a:pt x="3126" y="16"/>
                  </a:lnTo>
                  <a:lnTo>
                    <a:pt x="3126" y="18"/>
                  </a:lnTo>
                  <a:lnTo>
                    <a:pt x="3130" y="18"/>
                  </a:lnTo>
                  <a:lnTo>
                    <a:pt x="3132" y="20"/>
                  </a:lnTo>
                  <a:lnTo>
                    <a:pt x="3135" y="18"/>
                  </a:lnTo>
                  <a:lnTo>
                    <a:pt x="3139" y="18"/>
                  </a:lnTo>
                  <a:lnTo>
                    <a:pt x="3139" y="16"/>
                  </a:lnTo>
                  <a:lnTo>
                    <a:pt x="3139" y="11"/>
                  </a:lnTo>
                  <a:lnTo>
                    <a:pt x="3143" y="5"/>
                  </a:lnTo>
                  <a:lnTo>
                    <a:pt x="3148" y="4"/>
                  </a:lnTo>
                  <a:lnTo>
                    <a:pt x="3154" y="2"/>
                  </a:lnTo>
                  <a:lnTo>
                    <a:pt x="3159" y="4"/>
                  </a:lnTo>
                  <a:lnTo>
                    <a:pt x="3165" y="5"/>
                  </a:lnTo>
                  <a:lnTo>
                    <a:pt x="3168" y="11"/>
                  </a:lnTo>
                  <a:lnTo>
                    <a:pt x="3168" y="16"/>
                  </a:lnTo>
                  <a:lnTo>
                    <a:pt x="3168" y="18"/>
                  </a:lnTo>
                  <a:lnTo>
                    <a:pt x="3172" y="18"/>
                  </a:lnTo>
                  <a:lnTo>
                    <a:pt x="3176" y="20"/>
                  </a:lnTo>
                  <a:lnTo>
                    <a:pt x="3177" y="18"/>
                  </a:lnTo>
                  <a:lnTo>
                    <a:pt x="3181" y="18"/>
                  </a:lnTo>
                  <a:lnTo>
                    <a:pt x="3181" y="16"/>
                  </a:lnTo>
                  <a:lnTo>
                    <a:pt x="3183" y="11"/>
                  </a:lnTo>
                  <a:lnTo>
                    <a:pt x="3185" y="5"/>
                  </a:lnTo>
                  <a:lnTo>
                    <a:pt x="3190" y="4"/>
                  </a:lnTo>
                  <a:lnTo>
                    <a:pt x="3196" y="2"/>
                  </a:lnTo>
                  <a:lnTo>
                    <a:pt x="3201" y="4"/>
                  </a:lnTo>
                  <a:lnTo>
                    <a:pt x="3207" y="5"/>
                  </a:lnTo>
                  <a:lnTo>
                    <a:pt x="3211" y="11"/>
                  </a:lnTo>
                  <a:lnTo>
                    <a:pt x="3211" y="16"/>
                  </a:lnTo>
                  <a:lnTo>
                    <a:pt x="3211" y="18"/>
                  </a:lnTo>
                  <a:lnTo>
                    <a:pt x="3214" y="18"/>
                  </a:lnTo>
                  <a:lnTo>
                    <a:pt x="3218" y="20"/>
                  </a:lnTo>
                  <a:lnTo>
                    <a:pt x="3222" y="18"/>
                  </a:lnTo>
                  <a:lnTo>
                    <a:pt x="3223" y="18"/>
                  </a:lnTo>
                  <a:lnTo>
                    <a:pt x="3223" y="16"/>
                  </a:lnTo>
                  <a:lnTo>
                    <a:pt x="3225" y="11"/>
                  </a:lnTo>
                  <a:lnTo>
                    <a:pt x="3229" y="5"/>
                  </a:lnTo>
                  <a:lnTo>
                    <a:pt x="3233" y="4"/>
                  </a:lnTo>
                  <a:lnTo>
                    <a:pt x="3240" y="2"/>
                  </a:lnTo>
                  <a:lnTo>
                    <a:pt x="3245" y="4"/>
                  </a:lnTo>
                  <a:lnTo>
                    <a:pt x="3249" y="5"/>
                  </a:lnTo>
                  <a:lnTo>
                    <a:pt x="3253" y="11"/>
                  </a:lnTo>
                  <a:lnTo>
                    <a:pt x="3255" y="16"/>
                  </a:lnTo>
                  <a:lnTo>
                    <a:pt x="3255" y="18"/>
                  </a:lnTo>
                  <a:lnTo>
                    <a:pt x="3258" y="20"/>
                  </a:lnTo>
                  <a:lnTo>
                    <a:pt x="3262" y="18"/>
                  </a:lnTo>
                  <a:lnTo>
                    <a:pt x="3266" y="16"/>
                  </a:lnTo>
                  <a:lnTo>
                    <a:pt x="3266" y="16"/>
                  </a:lnTo>
                  <a:lnTo>
                    <a:pt x="3267" y="11"/>
                  </a:lnTo>
                  <a:lnTo>
                    <a:pt x="3269" y="5"/>
                  </a:lnTo>
                  <a:lnTo>
                    <a:pt x="3275" y="2"/>
                  </a:lnTo>
                  <a:lnTo>
                    <a:pt x="3280" y="2"/>
                  </a:lnTo>
                  <a:lnTo>
                    <a:pt x="3286" y="2"/>
                  </a:lnTo>
                  <a:lnTo>
                    <a:pt x="3290" y="5"/>
                  </a:lnTo>
                  <a:lnTo>
                    <a:pt x="3293" y="11"/>
                  </a:lnTo>
                  <a:lnTo>
                    <a:pt x="3293" y="16"/>
                  </a:lnTo>
                  <a:lnTo>
                    <a:pt x="3293" y="16"/>
                  </a:lnTo>
                  <a:lnTo>
                    <a:pt x="3299" y="18"/>
                  </a:lnTo>
                  <a:lnTo>
                    <a:pt x="3302" y="20"/>
                  </a:lnTo>
                  <a:lnTo>
                    <a:pt x="3306" y="18"/>
                  </a:lnTo>
                  <a:lnTo>
                    <a:pt x="3310" y="16"/>
                  </a:lnTo>
                  <a:lnTo>
                    <a:pt x="3310" y="16"/>
                  </a:lnTo>
                  <a:lnTo>
                    <a:pt x="3312" y="11"/>
                  </a:lnTo>
                  <a:lnTo>
                    <a:pt x="3313" y="5"/>
                  </a:lnTo>
                  <a:lnTo>
                    <a:pt x="3319" y="2"/>
                  </a:lnTo>
                  <a:lnTo>
                    <a:pt x="3324" y="2"/>
                  </a:lnTo>
                  <a:lnTo>
                    <a:pt x="3330" y="2"/>
                  </a:lnTo>
                  <a:lnTo>
                    <a:pt x="3334" y="5"/>
                  </a:lnTo>
                  <a:lnTo>
                    <a:pt x="3337" y="11"/>
                  </a:lnTo>
                  <a:lnTo>
                    <a:pt x="3337" y="16"/>
                  </a:lnTo>
                  <a:lnTo>
                    <a:pt x="3337" y="16"/>
                  </a:lnTo>
                  <a:lnTo>
                    <a:pt x="3341" y="18"/>
                  </a:lnTo>
                  <a:lnTo>
                    <a:pt x="3345" y="20"/>
                  </a:lnTo>
                  <a:lnTo>
                    <a:pt x="3348" y="18"/>
                  </a:lnTo>
                  <a:lnTo>
                    <a:pt x="3352" y="18"/>
                  </a:lnTo>
                  <a:lnTo>
                    <a:pt x="3352" y="16"/>
                  </a:lnTo>
                  <a:lnTo>
                    <a:pt x="3352" y="11"/>
                  </a:lnTo>
                  <a:lnTo>
                    <a:pt x="3356" y="5"/>
                  </a:lnTo>
                  <a:lnTo>
                    <a:pt x="3361" y="4"/>
                  </a:lnTo>
                  <a:lnTo>
                    <a:pt x="3367" y="2"/>
                  </a:lnTo>
                  <a:lnTo>
                    <a:pt x="3372" y="4"/>
                  </a:lnTo>
                  <a:lnTo>
                    <a:pt x="3378" y="5"/>
                  </a:lnTo>
                  <a:lnTo>
                    <a:pt x="3380" y="11"/>
                  </a:lnTo>
                  <a:lnTo>
                    <a:pt x="3381" y="16"/>
                  </a:lnTo>
                  <a:lnTo>
                    <a:pt x="3381" y="18"/>
                  </a:lnTo>
                  <a:lnTo>
                    <a:pt x="3385" y="18"/>
                  </a:lnTo>
                  <a:lnTo>
                    <a:pt x="3387" y="20"/>
                  </a:lnTo>
                  <a:lnTo>
                    <a:pt x="3391" y="18"/>
                  </a:lnTo>
                  <a:lnTo>
                    <a:pt x="3394" y="18"/>
                  </a:lnTo>
                  <a:lnTo>
                    <a:pt x="3394" y="16"/>
                  </a:lnTo>
                  <a:lnTo>
                    <a:pt x="3394" y="11"/>
                  </a:lnTo>
                  <a:lnTo>
                    <a:pt x="3398" y="5"/>
                  </a:lnTo>
                  <a:lnTo>
                    <a:pt x="3403" y="4"/>
                  </a:lnTo>
                  <a:lnTo>
                    <a:pt x="3409" y="2"/>
                  </a:lnTo>
                  <a:lnTo>
                    <a:pt x="3414" y="4"/>
                  </a:lnTo>
                  <a:lnTo>
                    <a:pt x="3420" y="5"/>
                  </a:lnTo>
                  <a:lnTo>
                    <a:pt x="3422" y="11"/>
                  </a:lnTo>
                  <a:lnTo>
                    <a:pt x="3424" y="16"/>
                  </a:lnTo>
                  <a:lnTo>
                    <a:pt x="3424" y="18"/>
                  </a:lnTo>
                  <a:lnTo>
                    <a:pt x="3427" y="18"/>
                  </a:lnTo>
                  <a:lnTo>
                    <a:pt x="3429" y="20"/>
                  </a:lnTo>
                  <a:lnTo>
                    <a:pt x="3433" y="18"/>
                  </a:lnTo>
                  <a:lnTo>
                    <a:pt x="3436" y="18"/>
                  </a:lnTo>
                  <a:lnTo>
                    <a:pt x="3436" y="16"/>
                  </a:lnTo>
                  <a:lnTo>
                    <a:pt x="3436" y="11"/>
                  </a:lnTo>
                  <a:lnTo>
                    <a:pt x="3440" y="5"/>
                  </a:lnTo>
                  <a:lnTo>
                    <a:pt x="3446" y="4"/>
                  </a:lnTo>
                  <a:lnTo>
                    <a:pt x="3451" y="2"/>
                  </a:lnTo>
                  <a:lnTo>
                    <a:pt x="3457" y="4"/>
                  </a:lnTo>
                  <a:lnTo>
                    <a:pt x="3462" y="5"/>
                  </a:lnTo>
                  <a:lnTo>
                    <a:pt x="3466" y="11"/>
                  </a:lnTo>
                  <a:lnTo>
                    <a:pt x="3466" y="16"/>
                  </a:lnTo>
                  <a:lnTo>
                    <a:pt x="3466" y="18"/>
                  </a:lnTo>
                  <a:lnTo>
                    <a:pt x="3470" y="18"/>
                  </a:lnTo>
                  <a:lnTo>
                    <a:pt x="3473" y="20"/>
                  </a:lnTo>
                  <a:lnTo>
                    <a:pt x="3475" y="18"/>
                  </a:lnTo>
                  <a:lnTo>
                    <a:pt x="3479" y="18"/>
                  </a:lnTo>
                  <a:lnTo>
                    <a:pt x="3479" y="16"/>
                  </a:lnTo>
                  <a:lnTo>
                    <a:pt x="3481" y="11"/>
                  </a:lnTo>
                  <a:lnTo>
                    <a:pt x="3484" y="5"/>
                  </a:lnTo>
                  <a:lnTo>
                    <a:pt x="3488" y="4"/>
                  </a:lnTo>
                  <a:lnTo>
                    <a:pt x="3493" y="2"/>
                  </a:lnTo>
                  <a:lnTo>
                    <a:pt x="3501" y="4"/>
                  </a:lnTo>
                  <a:lnTo>
                    <a:pt x="3504" y="5"/>
                  </a:lnTo>
                  <a:lnTo>
                    <a:pt x="3508" y="11"/>
                  </a:lnTo>
                  <a:lnTo>
                    <a:pt x="3510" y="16"/>
                  </a:lnTo>
                  <a:lnTo>
                    <a:pt x="3508" y="18"/>
                  </a:lnTo>
                  <a:lnTo>
                    <a:pt x="3512" y="18"/>
                  </a:lnTo>
                  <a:lnTo>
                    <a:pt x="3515" y="20"/>
                  </a:lnTo>
                  <a:lnTo>
                    <a:pt x="3519" y="18"/>
                  </a:lnTo>
                  <a:lnTo>
                    <a:pt x="3523" y="18"/>
                  </a:lnTo>
                  <a:lnTo>
                    <a:pt x="3523" y="16"/>
                  </a:lnTo>
                  <a:lnTo>
                    <a:pt x="3523" y="11"/>
                  </a:lnTo>
                  <a:lnTo>
                    <a:pt x="3526" y="5"/>
                  </a:lnTo>
                  <a:lnTo>
                    <a:pt x="3532" y="4"/>
                  </a:lnTo>
                  <a:lnTo>
                    <a:pt x="3537" y="2"/>
                  </a:lnTo>
                  <a:lnTo>
                    <a:pt x="3543" y="4"/>
                  </a:lnTo>
                  <a:lnTo>
                    <a:pt x="3549" y="5"/>
                  </a:lnTo>
                  <a:lnTo>
                    <a:pt x="3550" y="11"/>
                  </a:lnTo>
                  <a:lnTo>
                    <a:pt x="3552" y="16"/>
                  </a:lnTo>
                  <a:lnTo>
                    <a:pt x="3552" y="18"/>
                  </a:lnTo>
                  <a:lnTo>
                    <a:pt x="3556" y="18"/>
                  </a:lnTo>
                  <a:lnTo>
                    <a:pt x="3558" y="20"/>
                  </a:lnTo>
                  <a:lnTo>
                    <a:pt x="3561" y="18"/>
                  </a:lnTo>
                  <a:lnTo>
                    <a:pt x="3565" y="18"/>
                  </a:lnTo>
                  <a:lnTo>
                    <a:pt x="3565" y="16"/>
                  </a:lnTo>
                  <a:lnTo>
                    <a:pt x="3567" y="11"/>
                  </a:lnTo>
                  <a:lnTo>
                    <a:pt x="3569" y="5"/>
                  </a:lnTo>
                  <a:lnTo>
                    <a:pt x="3574" y="4"/>
                  </a:lnTo>
                  <a:lnTo>
                    <a:pt x="3580" y="2"/>
                  </a:lnTo>
                  <a:lnTo>
                    <a:pt x="3585" y="4"/>
                  </a:lnTo>
                  <a:lnTo>
                    <a:pt x="3591" y="5"/>
                  </a:lnTo>
                  <a:lnTo>
                    <a:pt x="3594" y="11"/>
                  </a:lnTo>
                  <a:lnTo>
                    <a:pt x="3594" y="16"/>
                  </a:lnTo>
                  <a:lnTo>
                    <a:pt x="3594" y="18"/>
                  </a:lnTo>
                  <a:lnTo>
                    <a:pt x="3598" y="18"/>
                  </a:lnTo>
                  <a:lnTo>
                    <a:pt x="3602" y="20"/>
                  </a:lnTo>
                  <a:lnTo>
                    <a:pt x="3604" y="18"/>
                  </a:lnTo>
                  <a:lnTo>
                    <a:pt x="3607" y="18"/>
                  </a:lnTo>
                  <a:lnTo>
                    <a:pt x="3607" y="16"/>
                  </a:lnTo>
                  <a:lnTo>
                    <a:pt x="3609" y="11"/>
                  </a:lnTo>
                  <a:lnTo>
                    <a:pt x="3613" y="5"/>
                  </a:lnTo>
                  <a:lnTo>
                    <a:pt x="3616" y="4"/>
                  </a:lnTo>
                  <a:lnTo>
                    <a:pt x="3622" y="2"/>
                  </a:lnTo>
                  <a:lnTo>
                    <a:pt x="3629" y="4"/>
                  </a:lnTo>
                  <a:lnTo>
                    <a:pt x="3633" y="5"/>
                  </a:lnTo>
                  <a:lnTo>
                    <a:pt x="3637" y="11"/>
                  </a:lnTo>
                  <a:lnTo>
                    <a:pt x="3639" y="16"/>
                  </a:lnTo>
                  <a:lnTo>
                    <a:pt x="3637" y="18"/>
                  </a:lnTo>
                  <a:lnTo>
                    <a:pt x="3640" y="18"/>
                  </a:lnTo>
                  <a:lnTo>
                    <a:pt x="3644" y="20"/>
                  </a:lnTo>
                  <a:lnTo>
                    <a:pt x="3648" y="18"/>
                  </a:lnTo>
                  <a:lnTo>
                    <a:pt x="3651" y="18"/>
                  </a:lnTo>
                  <a:lnTo>
                    <a:pt x="3650" y="16"/>
                  </a:lnTo>
                  <a:lnTo>
                    <a:pt x="3651" y="11"/>
                  </a:lnTo>
                  <a:lnTo>
                    <a:pt x="3655" y="5"/>
                  </a:lnTo>
                  <a:lnTo>
                    <a:pt x="3659" y="4"/>
                  </a:lnTo>
                  <a:lnTo>
                    <a:pt x="3666" y="2"/>
                  </a:lnTo>
                  <a:lnTo>
                    <a:pt x="3672" y="4"/>
                  </a:lnTo>
                  <a:lnTo>
                    <a:pt x="3675" y="5"/>
                  </a:lnTo>
                  <a:lnTo>
                    <a:pt x="3679" y="11"/>
                  </a:lnTo>
                  <a:lnTo>
                    <a:pt x="3681" y="16"/>
                  </a:lnTo>
                  <a:lnTo>
                    <a:pt x="3681" y="18"/>
                  </a:lnTo>
                  <a:lnTo>
                    <a:pt x="3684" y="18"/>
                  </a:lnTo>
                  <a:lnTo>
                    <a:pt x="3686" y="20"/>
                  </a:lnTo>
                  <a:lnTo>
                    <a:pt x="3690" y="18"/>
                  </a:lnTo>
                  <a:lnTo>
                    <a:pt x="3694" y="18"/>
                  </a:lnTo>
                  <a:lnTo>
                    <a:pt x="3694" y="16"/>
                  </a:lnTo>
                  <a:lnTo>
                    <a:pt x="3694" y="11"/>
                  </a:lnTo>
                  <a:lnTo>
                    <a:pt x="3697" y="5"/>
                  </a:lnTo>
                  <a:lnTo>
                    <a:pt x="3703" y="4"/>
                  </a:lnTo>
                  <a:lnTo>
                    <a:pt x="3708" y="2"/>
                  </a:lnTo>
                  <a:lnTo>
                    <a:pt x="3714" y="4"/>
                  </a:lnTo>
                  <a:lnTo>
                    <a:pt x="3719" y="5"/>
                  </a:lnTo>
                  <a:lnTo>
                    <a:pt x="3721" y="11"/>
                  </a:lnTo>
                  <a:lnTo>
                    <a:pt x="3723" y="16"/>
                  </a:lnTo>
                  <a:lnTo>
                    <a:pt x="3723" y="18"/>
                  </a:lnTo>
                  <a:lnTo>
                    <a:pt x="3727" y="18"/>
                  </a:lnTo>
                  <a:lnTo>
                    <a:pt x="3730" y="22"/>
                  </a:lnTo>
                  <a:lnTo>
                    <a:pt x="3734" y="18"/>
                  </a:lnTo>
                  <a:lnTo>
                    <a:pt x="3738" y="18"/>
                  </a:lnTo>
                  <a:lnTo>
                    <a:pt x="3738" y="16"/>
                  </a:lnTo>
                  <a:lnTo>
                    <a:pt x="3740" y="11"/>
                  </a:lnTo>
                  <a:lnTo>
                    <a:pt x="3741" y="5"/>
                  </a:lnTo>
                  <a:lnTo>
                    <a:pt x="3747" y="4"/>
                  </a:lnTo>
                  <a:lnTo>
                    <a:pt x="3752" y="2"/>
                  </a:lnTo>
                  <a:lnTo>
                    <a:pt x="3758" y="4"/>
                  </a:lnTo>
                  <a:lnTo>
                    <a:pt x="3763" y="5"/>
                  </a:lnTo>
                  <a:lnTo>
                    <a:pt x="3767" y="11"/>
                  </a:lnTo>
                  <a:lnTo>
                    <a:pt x="3767" y="16"/>
                  </a:lnTo>
                  <a:lnTo>
                    <a:pt x="3767" y="18"/>
                  </a:lnTo>
                  <a:lnTo>
                    <a:pt x="3771" y="18"/>
                  </a:lnTo>
                  <a:lnTo>
                    <a:pt x="3774" y="20"/>
                  </a:lnTo>
                  <a:lnTo>
                    <a:pt x="3776" y="18"/>
                  </a:lnTo>
                  <a:lnTo>
                    <a:pt x="3780" y="18"/>
                  </a:lnTo>
                  <a:lnTo>
                    <a:pt x="3780" y="16"/>
                  </a:lnTo>
                  <a:lnTo>
                    <a:pt x="3782" y="11"/>
                  </a:lnTo>
                  <a:lnTo>
                    <a:pt x="3785" y="5"/>
                  </a:lnTo>
                  <a:lnTo>
                    <a:pt x="3789" y="4"/>
                  </a:lnTo>
                  <a:lnTo>
                    <a:pt x="3795" y="2"/>
                  </a:lnTo>
                  <a:lnTo>
                    <a:pt x="3802" y="4"/>
                  </a:lnTo>
                  <a:lnTo>
                    <a:pt x="3806" y="5"/>
                  </a:lnTo>
                  <a:lnTo>
                    <a:pt x="3809" y="11"/>
                  </a:lnTo>
                  <a:lnTo>
                    <a:pt x="3811" y="16"/>
                  </a:lnTo>
                  <a:lnTo>
                    <a:pt x="3809" y="18"/>
                  </a:lnTo>
                  <a:lnTo>
                    <a:pt x="3813" y="18"/>
                  </a:lnTo>
                  <a:lnTo>
                    <a:pt x="3817" y="20"/>
                  </a:lnTo>
                  <a:lnTo>
                    <a:pt x="3819" y="18"/>
                  </a:lnTo>
                  <a:lnTo>
                    <a:pt x="3822" y="18"/>
                  </a:lnTo>
                  <a:lnTo>
                    <a:pt x="3822" y="16"/>
                  </a:lnTo>
                  <a:lnTo>
                    <a:pt x="3824" y="11"/>
                  </a:lnTo>
                  <a:lnTo>
                    <a:pt x="3828" y="5"/>
                  </a:lnTo>
                  <a:lnTo>
                    <a:pt x="3831" y="4"/>
                  </a:lnTo>
                  <a:lnTo>
                    <a:pt x="3837" y="2"/>
                  </a:lnTo>
                  <a:lnTo>
                    <a:pt x="3844" y="4"/>
                  </a:lnTo>
                  <a:lnTo>
                    <a:pt x="3848" y="5"/>
                  </a:lnTo>
                  <a:lnTo>
                    <a:pt x="3852" y="11"/>
                  </a:lnTo>
                  <a:lnTo>
                    <a:pt x="3853" y="16"/>
                  </a:lnTo>
                  <a:lnTo>
                    <a:pt x="3852" y="18"/>
                  </a:lnTo>
                  <a:lnTo>
                    <a:pt x="3855" y="18"/>
                  </a:lnTo>
                  <a:lnTo>
                    <a:pt x="3859" y="20"/>
                  </a:lnTo>
                  <a:lnTo>
                    <a:pt x="3863" y="18"/>
                  </a:lnTo>
                  <a:lnTo>
                    <a:pt x="3864" y="18"/>
                  </a:lnTo>
                  <a:lnTo>
                    <a:pt x="3864" y="16"/>
                  </a:lnTo>
                  <a:lnTo>
                    <a:pt x="3866" y="11"/>
                  </a:lnTo>
                  <a:lnTo>
                    <a:pt x="3870" y="5"/>
                  </a:lnTo>
                  <a:lnTo>
                    <a:pt x="3874" y="4"/>
                  </a:lnTo>
                  <a:lnTo>
                    <a:pt x="3881" y="2"/>
                  </a:lnTo>
                  <a:lnTo>
                    <a:pt x="3887" y="4"/>
                  </a:lnTo>
                  <a:lnTo>
                    <a:pt x="3890" y="5"/>
                  </a:lnTo>
                  <a:lnTo>
                    <a:pt x="3894" y="11"/>
                  </a:lnTo>
                  <a:lnTo>
                    <a:pt x="3896" y="16"/>
                  </a:lnTo>
                  <a:lnTo>
                    <a:pt x="3896" y="18"/>
                  </a:lnTo>
                  <a:lnTo>
                    <a:pt x="3898" y="18"/>
                  </a:lnTo>
                  <a:lnTo>
                    <a:pt x="3901" y="20"/>
                  </a:lnTo>
                  <a:lnTo>
                    <a:pt x="3905" y="18"/>
                  </a:lnTo>
                  <a:lnTo>
                    <a:pt x="3909" y="18"/>
                  </a:lnTo>
                  <a:lnTo>
                    <a:pt x="3909" y="16"/>
                  </a:lnTo>
                  <a:lnTo>
                    <a:pt x="3909" y="11"/>
                  </a:lnTo>
                  <a:lnTo>
                    <a:pt x="3912" y="5"/>
                  </a:lnTo>
                  <a:lnTo>
                    <a:pt x="3918" y="4"/>
                  </a:lnTo>
                  <a:lnTo>
                    <a:pt x="3923" y="2"/>
                  </a:lnTo>
                  <a:lnTo>
                    <a:pt x="3929" y="4"/>
                  </a:lnTo>
                  <a:lnTo>
                    <a:pt x="3934" y="5"/>
                  </a:lnTo>
                  <a:lnTo>
                    <a:pt x="3936" y="11"/>
                  </a:lnTo>
                  <a:lnTo>
                    <a:pt x="3938" y="16"/>
                  </a:lnTo>
                  <a:lnTo>
                    <a:pt x="3938" y="18"/>
                  </a:lnTo>
                  <a:lnTo>
                    <a:pt x="3942" y="18"/>
                  </a:lnTo>
                  <a:lnTo>
                    <a:pt x="3945" y="20"/>
                  </a:lnTo>
                  <a:lnTo>
                    <a:pt x="3947" y="18"/>
                  </a:lnTo>
                  <a:lnTo>
                    <a:pt x="3951" y="18"/>
                  </a:lnTo>
                  <a:lnTo>
                    <a:pt x="3951" y="16"/>
                  </a:lnTo>
                  <a:lnTo>
                    <a:pt x="3953" y="11"/>
                  </a:lnTo>
                  <a:lnTo>
                    <a:pt x="3956" y="5"/>
                  </a:lnTo>
                  <a:lnTo>
                    <a:pt x="3960" y="4"/>
                  </a:lnTo>
                  <a:lnTo>
                    <a:pt x="3966" y="2"/>
                  </a:lnTo>
                  <a:lnTo>
                    <a:pt x="3973" y="4"/>
                  </a:lnTo>
                  <a:lnTo>
                    <a:pt x="3977" y="5"/>
                  </a:lnTo>
                  <a:lnTo>
                    <a:pt x="3980" y="11"/>
                  </a:lnTo>
                  <a:lnTo>
                    <a:pt x="3982" y="16"/>
                  </a:lnTo>
                  <a:lnTo>
                    <a:pt x="3982" y="18"/>
                  </a:lnTo>
                  <a:lnTo>
                    <a:pt x="3984" y="18"/>
                  </a:lnTo>
                  <a:lnTo>
                    <a:pt x="3988" y="20"/>
                  </a:lnTo>
                  <a:lnTo>
                    <a:pt x="3991" y="18"/>
                  </a:lnTo>
                  <a:lnTo>
                    <a:pt x="3995" y="18"/>
                  </a:lnTo>
                  <a:lnTo>
                    <a:pt x="3993" y="16"/>
                  </a:lnTo>
                  <a:lnTo>
                    <a:pt x="3995" y="11"/>
                  </a:lnTo>
                  <a:lnTo>
                    <a:pt x="3999" y="5"/>
                  </a:lnTo>
                  <a:lnTo>
                    <a:pt x="4002" y="4"/>
                  </a:lnTo>
                  <a:lnTo>
                    <a:pt x="4010" y="2"/>
                  </a:lnTo>
                  <a:lnTo>
                    <a:pt x="4015" y="4"/>
                  </a:lnTo>
                  <a:lnTo>
                    <a:pt x="4019" y="5"/>
                  </a:lnTo>
                  <a:lnTo>
                    <a:pt x="4022" y="11"/>
                  </a:lnTo>
                  <a:lnTo>
                    <a:pt x="4024" y="16"/>
                  </a:lnTo>
                  <a:lnTo>
                    <a:pt x="4024" y="18"/>
                  </a:lnTo>
                  <a:lnTo>
                    <a:pt x="4028" y="18"/>
                  </a:lnTo>
                  <a:lnTo>
                    <a:pt x="4030" y="20"/>
                  </a:lnTo>
                  <a:lnTo>
                    <a:pt x="4033" y="18"/>
                  </a:lnTo>
                  <a:lnTo>
                    <a:pt x="4037" y="18"/>
                  </a:lnTo>
                  <a:lnTo>
                    <a:pt x="4037" y="16"/>
                  </a:lnTo>
                  <a:lnTo>
                    <a:pt x="4037" y="11"/>
                  </a:lnTo>
                  <a:lnTo>
                    <a:pt x="4041" y="5"/>
                  </a:lnTo>
                  <a:lnTo>
                    <a:pt x="4046" y="4"/>
                  </a:lnTo>
                  <a:lnTo>
                    <a:pt x="4052" y="2"/>
                  </a:lnTo>
                  <a:lnTo>
                    <a:pt x="4057" y="4"/>
                  </a:lnTo>
                  <a:lnTo>
                    <a:pt x="4063" y="5"/>
                  </a:lnTo>
                  <a:lnTo>
                    <a:pt x="4065" y="11"/>
                  </a:lnTo>
                  <a:lnTo>
                    <a:pt x="4067" y="16"/>
                  </a:lnTo>
                  <a:lnTo>
                    <a:pt x="4067" y="18"/>
                  </a:lnTo>
                  <a:lnTo>
                    <a:pt x="4070" y="18"/>
                  </a:lnTo>
                  <a:lnTo>
                    <a:pt x="4072" y="20"/>
                  </a:lnTo>
                  <a:lnTo>
                    <a:pt x="4076" y="18"/>
                  </a:lnTo>
                  <a:lnTo>
                    <a:pt x="4079" y="18"/>
                  </a:lnTo>
                  <a:lnTo>
                    <a:pt x="4079" y="16"/>
                  </a:lnTo>
                  <a:lnTo>
                    <a:pt x="4081" y="11"/>
                  </a:lnTo>
                  <a:lnTo>
                    <a:pt x="4083" y="5"/>
                  </a:lnTo>
                  <a:lnTo>
                    <a:pt x="4089" y="4"/>
                  </a:lnTo>
                  <a:lnTo>
                    <a:pt x="4094" y="2"/>
                  </a:lnTo>
                  <a:lnTo>
                    <a:pt x="4100" y="4"/>
                  </a:lnTo>
                  <a:lnTo>
                    <a:pt x="4105" y="5"/>
                  </a:lnTo>
                  <a:lnTo>
                    <a:pt x="4109" y="11"/>
                  </a:lnTo>
                  <a:lnTo>
                    <a:pt x="4109" y="16"/>
                  </a:lnTo>
                  <a:lnTo>
                    <a:pt x="4109" y="18"/>
                  </a:lnTo>
                  <a:lnTo>
                    <a:pt x="4112" y="18"/>
                  </a:lnTo>
                  <a:lnTo>
                    <a:pt x="4116" y="20"/>
                  </a:lnTo>
                  <a:lnTo>
                    <a:pt x="4118" y="18"/>
                  </a:lnTo>
                  <a:lnTo>
                    <a:pt x="4122" y="18"/>
                  </a:lnTo>
                  <a:lnTo>
                    <a:pt x="4122" y="16"/>
                  </a:lnTo>
                  <a:lnTo>
                    <a:pt x="4123" y="11"/>
                  </a:lnTo>
                  <a:lnTo>
                    <a:pt x="4127" y="5"/>
                  </a:lnTo>
                  <a:lnTo>
                    <a:pt x="4131" y="4"/>
                  </a:lnTo>
                  <a:lnTo>
                    <a:pt x="4136" y="2"/>
                  </a:lnTo>
                  <a:lnTo>
                    <a:pt x="4144" y="4"/>
                  </a:lnTo>
                  <a:lnTo>
                    <a:pt x="4147" y="5"/>
                  </a:lnTo>
                  <a:lnTo>
                    <a:pt x="4151" y="11"/>
                  </a:lnTo>
                  <a:lnTo>
                    <a:pt x="4153" y="16"/>
                  </a:lnTo>
                  <a:lnTo>
                    <a:pt x="4153" y="18"/>
                  </a:lnTo>
                  <a:lnTo>
                    <a:pt x="4157" y="18"/>
                  </a:lnTo>
                  <a:lnTo>
                    <a:pt x="4160" y="22"/>
                  </a:lnTo>
                  <a:lnTo>
                    <a:pt x="4164" y="18"/>
                  </a:lnTo>
                  <a:lnTo>
                    <a:pt x="4168" y="18"/>
                  </a:lnTo>
                  <a:lnTo>
                    <a:pt x="4168" y="16"/>
                  </a:lnTo>
                  <a:lnTo>
                    <a:pt x="4169" y="11"/>
                  </a:lnTo>
                  <a:lnTo>
                    <a:pt x="4171" y="5"/>
                  </a:lnTo>
                  <a:lnTo>
                    <a:pt x="4177" y="4"/>
                  </a:lnTo>
                  <a:lnTo>
                    <a:pt x="4182" y="2"/>
                  </a:lnTo>
                  <a:lnTo>
                    <a:pt x="4188" y="4"/>
                  </a:lnTo>
                  <a:lnTo>
                    <a:pt x="4193" y="5"/>
                  </a:lnTo>
                  <a:lnTo>
                    <a:pt x="4197" y="11"/>
                  </a:lnTo>
                  <a:lnTo>
                    <a:pt x="4197" y="16"/>
                  </a:lnTo>
                  <a:lnTo>
                    <a:pt x="4197" y="18"/>
                  </a:lnTo>
                  <a:lnTo>
                    <a:pt x="4201" y="18"/>
                  </a:lnTo>
                  <a:lnTo>
                    <a:pt x="4204" y="20"/>
                  </a:lnTo>
                  <a:lnTo>
                    <a:pt x="4206" y="18"/>
                  </a:lnTo>
                  <a:lnTo>
                    <a:pt x="4210" y="18"/>
                  </a:lnTo>
                  <a:lnTo>
                    <a:pt x="4210" y="16"/>
                  </a:lnTo>
                  <a:lnTo>
                    <a:pt x="4212" y="11"/>
                  </a:lnTo>
                  <a:lnTo>
                    <a:pt x="4213" y="5"/>
                  </a:lnTo>
                  <a:lnTo>
                    <a:pt x="4219" y="4"/>
                  </a:lnTo>
                  <a:lnTo>
                    <a:pt x="4225" y="2"/>
                  </a:lnTo>
                  <a:lnTo>
                    <a:pt x="4230" y="4"/>
                  </a:lnTo>
                  <a:lnTo>
                    <a:pt x="4236" y="5"/>
                  </a:lnTo>
                  <a:lnTo>
                    <a:pt x="4239" y="11"/>
                  </a:lnTo>
                  <a:lnTo>
                    <a:pt x="4239" y="16"/>
                  </a:lnTo>
                  <a:lnTo>
                    <a:pt x="4239" y="18"/>
                  </a:lnTo>
                  <a:lnTo>
                    <a:pt x="4243" y="18"/>
                  </a:lnTo>
                  <a:lnTo>
                    <a:pt x="4247" y="20"/>
                  </a:lnTo>
                  <a:lnTo>
                    <a:pt x="4248" y="18"/>
                  </a:lnTo>
                  <a:lnTo>
                    <a:pt x="4252" y="18"/>
                  </a:lnTo>
                  <a:lnTo>
                    <a:pt x="4252" y="16"/>
                  </a:lnTo>
                  <a:lnTo>
                    <a:pt x="4254" y="11"/>
                  </a:lnTo>
                  <a:lnTo>
                    <a:pt x="4258" y="5"/>
                  </a:lnTo>
                  <a:lnTo>
                    <a:pt x="4261" y="4"/>
                  </a:lnTo>
                  <a:lnTo>
                    <a:pt x="4267" y="2"/>
                  </a:lnTo>
                  <a:lnTo>
                    <a:pt x="4274" y="4"/>
                  </a:lnTo>
                  <a:lnTo>
                    <a:pt x="4278" y="5"/>
                  </a:lnTo>
                  <a:lnTo>
                    <a:pt x="4281" y="11"/>
                  </a:lnTo>
                  <a:lnTo>
                    <a:pt x="4283" y="16"/>
                  </a:lnTo>
                  <a:lnTo>
                    <a:pt x="4281" y="18"/>
                  </a:lnTo>
                  <a:lnTo>
                    <a:pt x="4285" y="18"/>
                  </a:lnTo>
                  <a:lnTo>
                    <a:pt x="4289" y="20"/>
                  </a:lnTo>
                  <a:lnTo>
                    <a:pt x="4292" y="18"/>
                  </a:lnTo>
                  <a:lnTo>
                    <a:pt x="4296" y="18"/>
                  </a:lnTo>
                  <a:lnTo>
                    <a:pt x="4296" y="16"/>
                  </a:lnTo>
                  <a:lnTo>
                    <a:pt x="4296" y="11"/>
                  </a:lnTo>
                  <a:lnTo>
                    <a:pt x="4300" y="5"/>
                  </a:lnTo>
                  <a:lnTo>
                    <a:pt x="4305" y="4"/>
                  </a:lnTo>
                  <a:lnTo>
                    <a:pt x="4311" y="2"/>
                  </a:lnTo>
                  <a:lnTo>
                    <a:pt x="4316" y="4"/>
                  </a:lnTo>
                  <a:lnTo>
                    <a:pt x="4322" y="5"/>
                  </a:lnTo>
                  <a:lnTo>
                    <a:pt x="4324" y="11"/>
                  </a:lnTo>
                  <a:lnTo>
                    <a:pt x="4326" y="16"/>
                  </a:lnTo>
                  <a:lnTo>
                    <a:pt x="4326" y="18"/>
                  </a:lnTo>
                  <a:lnTo>
                    <a:pt x="4329" y="18"/>
                  </a:lnTo>
                  <a:lnTo>
                    <a:pt x="4333" y="20"/>
                  </a:lnTo>
                  <a:lnTo>
                    <a:pt x="4335" y="18"/>
                  </a:lnTo>
                  <a:lnTo>
                    <a:pt x="4338" y="18"/>
                  </a:lnTo>
                  <a:lnTo>
                    <a:pt x="4338" y="16"/>
                  </a:lnTo>
                  <a:lnTo>
                    <a:pt x="4340" y="11"/>
                  </a:lnTo>
                  <a:lnTo>
                    <a:pt x="4344" y="5"/>
                  </a:lnTo>
                  <a:lnTo>
                    <a:pt x="4348" y="4"/>
                  </a:lnTo>
                  <a:lnTo>
                    <a:pt x="4353" y="2"/>
                  </a:lnTo>
                  <a:lnTo>
                    <a:pt x="4360" y="4"/>
                  </a:lnTo>
                  <a:lnTo>
                    <a:pt x="4364" y="5"/>
                  </a:lnTo>
                  <a:lnTo>
                    <a:pt x="4368" y="11"/>
                  </a:lnTo>
                  <a:lnTo>
                    <a:pt x="4370" y="16"/>
                  </a:lnTo>
                  <a:lnTo>
                    <a:pt x="4368" y="18"/>
                  </a:lnTo>
                  <a:lnTo>
                    <a:pt x="4371" y="18"/>
                  </a:lnTo>
                  <a:lnTo>
                    <a:pt x="4375" y="20"/>
                  </a:lnTo>
                  <a:lnTo>
                    <a:pt x="4379" y="18"/>
                  </a:lnTo>
                  <a:lnTo>
                    <a:pt x="4381" y="18"/>
                  </a:lnTo>
                  <a:lnTo>
                    <a:pt x="4381" y="16"/>
                  </a:lnTo>
                  <a:lnTo>
                    <a:pt x="4382" y="11"/>
                  </a:lnTo>
                  <a:lnTo>
                    <a:pt x="4386" y="5"/>
                  </a:lnTo>
                  <a:lnTo>
                    <a:pt x="4390" y="4"/>
                  </a:lnTo>
                  <a:lnTo>
                    <a:pt x="4397" y="2"/>
                  </a:lnTo>
                  <a:lnTo>
                    <a:pt x="4403" y="4"/>
                  </a:lnTo>
                  <a:lnTo>
                    <a:pt x="4406" y="5"/>
                  </a:lnTo>
                  <a:lnTo>
                    <a:pt x="4410" y="11"/>
                  </a:lnTo>
                  <a:lnTo>
                    <a:pt x="4412" y="16"/>
                  </a:lnTo>
                  <a:lnTo>
                    <a:pt x="4412" y="18"/>
                  </a:lnTo>
                  <a:lnTo>
                    <a:pt x="4414" y="18"/>
                  </a:lnTo>
                  <a:lnTo>
                    <a:pt x="4417" y="20"/>
                  </a:lnTo>
                  <a:lnTo>
                    <a:pt x="4421" y="18"/>
                  </a:lnTo>
                  <a:lnTo>
                    <a:pt x="4425" y="18"/>
                  </a:lnTo>
                  <a:lnTo>
                    <a:pt x="4425" y="16"/>
                  </a:lnTo>
                  <a:lnTo>
                    <a:pt x="4425" y="11"/>
                  </a:lnTo>
                  <a:lnTo>
                    <a:pt x="4428" y="5"/>
                  </a:lnTo>
                  <a:lnTo>
                    <a:pt x="4434" y="4"/>
                  </a:lnTo>
                  <a:lnTo>
                    <a:pt x="4439" y="2"/>
                  </a:lnTo>
                  <a:lnTo>
                    <a:pt x="4445" y="4"/>
                  </a:lnTo>
                  <a:lnTo>
                    <a:pt x="4450" y="5"/>
                  </a:lnTo>
                  <a:lnTo>
                    <a:pt x="4452" y="11"/>
                  </a:lnTo>
                  <a:lnTo>
                    <a:pt x="4454" y="16"/>
                  </a:lnTo>
                  <a:lnTo>
                    <a:pt x="4454" y="18"/>
                  </a:lnTo>
                  <a:lnTo>
                    <a:pt x="4458" y="18"/>
                  </a:lnTo>
                  <a:lnTo>
                    <a:pt x="4460" y="20"/>
                  </a:lnTo>
                  <a:lnTo>
                    <a:pt x="4463" y="18"/>
                  </a:lnTo>
                  <a:lnTo>
                    <a:pt x="4467" y="18"/>
                  </a:lnTo>
                  <a:lnTo>
                    <a:pt x="4467" y="16"/>
                  </a:lnTo>
                  <a:lnTo>
                    <a:pt x="4467" y="11"/>
                  </a:lnTo>
                  <a:lnTo>
                    <a:pt x="4471" y="5"/>
                  </a:lnTo>
                  <a:lnTo>
                    <a:pt x="4476" y="4"/>
                  </a:lnTo>
                  <a:lnTo>
                    <a:pt x="4482" y="2"/>
                  </a:lnTo>
                  <a:lnTo>
                    <a:pt x="4487" y="4"/>
                  </a:lnTo>
                  <a:lnTo>
                    <a:pt x="4493" y="5"/>
                  </a:lnTo>
                  <a:lnTo>
                    <a:pt x="4496" y="11"/>
                  </a:lnTo>
                  <a:lnTo>
                    <a:pt x="4496" y="16"/>
                  </a:lnTo>
                  <a:lnTo>
                    <a:pt x="4496" y="18"/>
                  </a:lnTo>
                  <a:lnTo>
                    <a:pt x="4500" y="18"/>
                  </a:lnTo>
                  <a:lnTo>
                    <a:pt x="4504" y="20"/>
                  </a:lnTo>
                  <a:lnTo>
                    <a:pt x="4506" y="18"/>
                  </a:lnTo>
                  <a:lnTo>
                    <a:pt x="4509" y="18"/>
                  </a:lnTo>
                  <a:lnTo>
                    <a:pt x="4509" y="16"/>
                  </a:lnTo>
                  <a:lnTo>
                    <a:pt x="4511" y="11"/>
                  </a:lnTo>
                  <a:lnTo>
                    <a:pt x="4515" y="5"/>
                  </a:lnTo>
                  <a:lnTo>
                    <a:pt x="4518" y="4"/>
                  </a:lnTo>
                  <a:lnTo>
                    <a:pt x="4524" y="2"/>
                  </a:lnTo>
                  <a:lnTo>
                    <a:pt x="4531" y="4"/>
                  </a:lnTo>
                  <a:lnTo>
                    <a:pt x="4535" y="5"/>
                  </a:lnTo>
                  <a:lnTo>
                    <a:pt x="4539" y="11"/>
                  </a:lnTo>
                  <a:lnTo>
                    <a:pt x="4540" y="16"/>
                  </a:lnTo>
                  <a:lnTo>
                    <a:pt x="4539" y="18"/>
                  </a:lnTo>
                  <a:lnTo>
                    <a:pt x="4542" y="18"/>
                  </a:lnTo>
                  <a:lnTo>
                    <a:pt x="4546" y="20"/>
                  </a:lnTo>
                  <a:lnTo>
                    <a:pt x="4548" y="18"/>
                  </a:lnTo>
                  <a:lnTo>
                    <a:pt x="4551" y="18"/>
                  </a:lnTo>
                  <a:lnTo>
                    <a:pt x="4551" y="16"/>
                  </a:lnTo>
                  <a:lnTo>
                    <a:pt x="4553" y="11"/>
                  </a:lnTo>
                  <a:lnTo>
                    <a:pt x="4555" y="5"/>
                  </a:lnTo>
                  <a:lnTo>
                    <a:pt x="4561" y="4"/>
                  </a:lnTo>
                  <a:lnTo>
                    <a:pt x="4566" y="2"/>
                  </a:lnTo>
                  <a:lnTo>
                    <a:pt x="4572" y="4"/>
                  </a:lnTo>
                  <a:lnTo>
                    <a:pt x="4577" y="5"/>
                  </a:lnTo>
                  <a:lnTo>
                    <a:pt x="4581" y="11"/>
                  </a:lnTo>
                  <a:lnTo>
                    <a:pt x="4581" y="16"/>
                  </a:lnTo>
                  <a:lnTo>
                    <a:pt x="4581" y="18"/>
                  </a:lnTo>
                  <a:lnTo>
                    <a:pt x="4585" y="18"/>
                  </a:lnTo>
                  <a:lnTo>
                    <a:pt x="4588" y="20"/>
                  </a:lnTo>
                  <a:lnTo>
                    <a:pt x="4592" y="18"/>
                  </a:lnTo>
                  <a:lnTo>
                    <a:pt x="4592" y="18"/>
                  </a:lnTo>
                  <a:lnTo>
                    <a:pt x="4594" y="13"/>
                  </a:lnTo>
                  <a:lnTo>
                    <a:pt x="4597" y="7"/>
                  </a:lnTo>
                  <a:lnTo>
                    <a:pt x="4601" y="4"/>
                  </a:lnTo>
                  <a:lnTo>
                    <a:pt x="4607" y="4"/>
                  </a:lnTo>
                  <a:lnTo>
                    <a:pt x="4614" y="4"/>
                  </a:lnTo>
                  <a:lnTo>
                    <a:pt x="4618" y="7"/>
                  </a:lnTo>
                  <a:lnTo>
                    <a:pt x="4621" y="13"/>
                  </a:lnTo>
                  <a:lnTo>
                    <a:pt x="4623" y="18"/>
                  </a:lnTo>
                  <a:lnTo>
                    <a:pt x="4623" y="18"/>
                  </a:lnTo>
                  <a:lnTo>
                    <a:pt x="4627" y="20"/>
                  </a:lnTo>
                  <a:lnTo>
                    <a:pt x="4630" y="24"/>
                  </a:lnTo>
                  <a:lnTo>
                    <a:pt x="4634" y="27"/>
                  </a:lnTo>
                  <a:lnTo>
                    <a:pt x="4634" y="33"/>
                  </a:lnTo>
                  <a:lnTo>
                    <a:pt x="4634" y="38"/>
                  </a:lnTo>
                  <a:lnTo>
                    <a:pt x="4630" y="44"/>
                  </a:lnTo>
                  <a:lnTo>
                    <a:pt x="4625" y="48"/>
                  </a:lnTo>
                  <a:lnTo>
                    <a:pt x="4619" y="48"/>
                  </a:lnTo>
                  <a:lnTo>
                    <a:pt x="4616" y="48"/>
                  </a:lnTo>
                  <a:lnTo>
                    <a:pt x="4610" y="44"/>
                  </a:lnTo>
                  <a:lnTo>
                    <a:pt x="4607" y="40"/>
                  </a:lnTo>
                  <a:lnTo>
                    <a:pt x="4605" y="44"/>
                  </a:lnTo>
                  <a:lnTo>
                    <a:pt x="4599" y="48"/>
                  </a:lnTo>
                  <a:lnTo>
                    <a:pt x="4596" y="48"/>
                  </a:lnTo>
                  <a:lnTo>
                    <a:pt x="4590" y="48"/>
                  </a:lnTo>
                  <a:lnTo>
                    <a:pt x="4586" y="46"/>
                  </a:lnTo>
                  <a:lnTo>
                    <a:pt x="4583" y="46"/>
                  </a:lnTo>
                  <a:lnTo>
                    <a:pt x="4579" y="48"/>
                  </a:lnTo>
                  <a:lnTo>
                    <a:pt x="4577" y="48"/>
                  </a:lnTo>
                  <a:lnTo>
                    <a:pt x="4581" y="51"/>
                  </a:lnTo>
                  <a:lnTo>
                    <a:pt x="4581" y="57"/>
                  </a:lnTo>
                  <a:lnTo>
                    <a:pt x="4581" y="59"/>
                  </a:lnTo>
                  <a:lnTo>
                    <a:pt x="4586" y="59"/>
                  </a:lnTo>
                  <a:lnTo>
                    <a:pt x="4590" y="62"/>
                  </a:lnTo>
                  <a:lnTo>
                    <a:pt x="4592" y="68"/>
                  </a:lnTo>
                  <a:lnTo>
                    <a:pt x="4594" y="72"/>
                  </a:lnTo>
                  <a:lnTo>
                    <a:pt x="4592" y="79"/>
                  </a:lnTo>
                  <a:lnTo>
                    <a:pt x="4590" y="83"/>
                  </a:lnTo>
                  <a:lnTo>
                    <a:pt x="4585" y="86"/>
                  </a:lnTo>
                  <a:lnTo>
                    <a:pt x="4579" y="88"/>
                  </a:lnTo>
                  <a:lnTo>
                    <a:pt x="4574" y="86"/>
                  </a:lnTo>
                  <a:lnTo>
                    <a:pt x="4570" y="84"/>
                  </a:lnTo>
                  <a:lnTo>
                    <a:pt x="4566" y="81"/>
                  </a:lnTo>
                  <a:lnTo>
                    <a:pt x="4563" y="84"/>
                  </a:lnTo>
                  <a:lnTo>
                    <a:pt x="4559" y="86"/>
                  </a:lnTo>
                  <a:lnTo>
                    <a:pt x="4553" y="88"/>
                  </a:lnTo>
                  <a:lnTo>
                    <a:pt x="4550" y="86"/>
                  </a:lnTo>
                  <a:lnTo>
                    <a:pt x="4546" y="84"/>
                  </a:lnTo>
                  <a:lnTo>
                    <a:pt x="4542" y="86"/>
                  </a:lnTo>
                  <a:lnTo>
                    <a:pt x="4537" y="88"/>
                  </a:lnTo>
                  <a:lnTo>
                    <a:pt x="4531" y="86"/>
                  </a:lnTo>
                  <a:lnTo>
                    <a:pt x="4528" y="84"/>
                  </a:lnTo>
                  <a:lnTo>
                    <a:pt x="4524" y="81"/>
                  </a:lnTo>
                  <a:lnTo>
                    <a:pt x="4522" y="84"/>
                  </a:lnTo>
                  <a:lnTo>
                    <a:pt x="4517" y="86"/>
                  </a:lnTo>
                  <a:lnTo>
                    <a:pt x="4511" y="88"/>
                  </a:lnTo>
                  <a:lnTo>
                    <a:pt x="4507" y="86"/>
                  </a:lnTo>
                  <a:lnTo>
                    <a:pt x="4504" y="84"/>
                  </a:lnTo>
                  <a:lnTo>
                    <a:pt x="4498" y="86"/>
                  </a:lnTo>
                  <a:lnTo>
                    <a:pt x="4495" y="88"/>
                  </a:lnTo>
                  <a:lnTo>
                    <a:pt x="4489" y="86"/>
                  </a:lnTo>
                  <a:lnTo>
                    <a:pt x="4485" y="84"/>
                  </a:lnTo>
                  <a:lnTo>
                    <a:pt x="4482" y="81"/>
                  </a:lnTo>
                  <a:lnTo>
                    <a:pt x="4478" y="84"/>
                  </a:lnTo>
                  <a:lnTo>
                    <a:pt x="4474" y="86"/>
                  </a:lnTo>
                  <a:lnTo>
                    <a:pt x="4469" y="88"/>
                  </a:lnTo>
                  <a:lnTo>
                    <a:pt x="4465" y="86"/>
                  </a:lnTo>
                  <a:lnTo>
                    <a:pt x="4461" y="86"/>
                  </a:lnTo>
                  <a:lnTo>
                    <a:pt x="4458" y="88"/>
                  </a:lnTo>
                  <a:lnTo>
                    <a:pt x="4452" y="90"/>
                  </a:lnTo>
                  <a:lnTo>
                    <a:pt x="4449" y="88"/>
                  </a:lnTo>
                  <a:lnTo>
                    <a:pt x="4452" y="92"/>
                  </a:lnTo>
                  <a:lnTo>
                    <a:pt x="4454" y="95"/>
                  </a:lnTo>
                  <a:lnTo>
                    <a:pt x="4454" y="101"/>
                  </a:lnTo>
                  <a:lnTo>
                    <a:pt x="4454" y="101"/>
                  </a:lnTo>
                  <a:lnTo>
                    <a:pt x="4458" y="103"/>
                  </a:lnTo>
                  <a:lnTo>
                    <a:pt x="4460" y="105"/>
                  </a:lnTo>
                  <a:lnTo>
                    <a:pt x="4463" y="103"/>
                  </a:lnTo>
                  <a:lnTo>
                    <a:pt x="4467" y="101"/>
                  </a:lnTo>
                  <a:lnTo>
                    <a:pt x="4467" y="101"/>
                  </a:lnTo>
                  <a:lnTo>
                    <a:pt x="4467" y="94"/>
                  </a:lnTo>
                  <a:lnTo>
                    <a:pt x="4471" y="90"/>
                  </a:lnTo>
                  <a:lnTo>
                    <a:pt x="4476" y="86"/>
                  </a:lnTo>
                  <a:lnTo>
                    <a:pt x="4482" y="84"/>
                  </a:lnTo>
                  <a:lnTo>
                    <a:pt x="4487" y="86"/>
                  </a:lnTo>
                  <a:lnTo>
                    <a:pt x="4493" y="90"/>
                  </a:lnTo>
                  <a:lnTo>
                    <a:pt x="4496" y="94"/>
                  </a:lnTo>
                  <a:lnTo>
                    <a:pt x="4496" y="101"/>
                  </a:lnTo>
                  <a:lnTo>
                    <a:pt x="4496" y="101"/>
                  </a:lnTo>
                  <a:lnTo>
                    <a:pt x="4500" y="103"/>
                  </a:lnTo>
                  <a:lnTo>
                    <a:pt x="4504" y="105"/>
                  </a:lnTo>
                  <a:lnTo>
                    <a:pt x="4506" y="103"/>
                  </a:lnTo>
                  <a:lnTo>
                    <a:pt x="4509" y="101"/>
                  </a:lnTo>
                  <a:lnTo>
                    <a:pt x="4509" y="101"/>
                  </a:lnTo>
                  <a:lnTo>
                    <a:pt x="4511" y="94"/>
                  </a:lnTo>
                  <a:lnTo>
                    <a:pt x="4515" y="90"/>
                  </a:lnTo>
                  <a:lnTo>
                    <a:pt x="4518" y="86"/>
                  </a:lnTo>
                  <a:lnTo>
                    <a:pt x="4524" y="84"/>
                  </a:lnTo>
                  <a:lnTo>
                    <a:pt x="4531" y="86"/>
                  </a:lnTo>
                  <a:lnTo>
                    <a:pt x="4535" y="90"/>
                  </a:lnTo>
                  <a:lnTo>
                    <a:pt x="4539" y="94"/>
                  </a:lnTo>
                  <a:lnTo>
                    <a:pt x="4540" y="101"/>
                  </a:lnTo>
                  <a:lnTo>
                    <a:pt x="4539" y="101"/>
                  </a:lnTo>
                  <a:lnTo>
                    <a:pt x="4542" y="103"/>
                  </a:lnTo>
                  <a:lnTo>
                    <a:pt x="4546" y="103"/>
                  </a:lnTo>
                  <a:lnTo>
                    <a:pt x="4548" y="101"/>
                  </a:lnTo>
                  <a:lnTo>
                    <a:pt x="4551" y="101"/>
                  </a:lnTo>
                  <a:lnTo>
                    <a:pt x="4551" y="101"/>
                  </a:lnTo>
                  <a:lnTo>
                    <a:pt x="4553" y="94"/>
                  </a:lnTo>
                  <a:lnTo>
                    <a:pt x="4555" y="90"/>
                  </a:lnTo>
                  <a:lnTo>
                    <a:pt x="4561" y="86"/>
                  </a:lnTo>
                  <a:lnTo>
                    <a:pt x="4566" y="84"/>
                  </a:lnTo>
                  <a:lnTo>
                    <a:pt x="4572" y="86"/>
                  </a:lnTo>
                  <a:lnTo>
                    <a:pt x="4577" y="90"/>
                  </a:lnTo>
                  <a:lnTo>
                    <a:pt x="4581" y="94"/>
                  </a:lnTo>
                  <a:lnTo>
                    <a:pt x="4581" y="101"/>
                  </a:lnTo>
                  <a:lnTo>
                    <a:pt x="4581" y="101"/>
                  </a:lnTo>
                  <a:lnTo>
                    <a:pt x="4585" y="103"/>
                  </a:lnTo>
                  <a:lnTo>
                    <a:pt x="4588" y="105"/>
                  </a:lnTo>
                  <a:lnTo>
                    <a:pt x="4590" y="103"/>
                  </a:lnTo>
                  <a:lnTo>
                    <a:pt x="4596" y="101"/>
                  </a:lnTo>
                  <a:lnTo>
                    <a:pt x="4594" y="101"/>
                  </a:lnTo>
                  <a:lnTo>
                    <a:pt x="4596" y="94"/>
                  </a:lnTo>
                  <a:lnTo>
                    <a:pt x="4599" y="90"/>
                  </a:lnTo>
                  <a:lnTo>
                    <a:pt x="4603" y="86"/>
                  </a:lnTo>
                  <a:lnTo>
                    <a:pt x="4610" y="84"/>
                  </a:lnTo>
                  <a:lnTo>
                    <a:pt x="4616" y="86"/>
                  </a:lnTo>
                  <a:lnTo>
                    <a:pt x="4619" y="90"/>
                  </a:lnTo>
                  <a:lnTo>
                    <a:pt x="4623" y="94"/>
                  </a:lnTo>
                  <a:lnTo>
                    <a:pt x="4625" y="101"/>
                  </a:lnTo>
                  <a:lnTo>
                    <a:pt x="4625" y="101"/>
                  </a:lnTo>
                  <a:lnTo>
                    <a:pt x="4629" y="103"/>
                  </a:lnTo>
                  <a:lnTo>
                    <a:pt x="4630" y="105"/>
                  </a:lnTo>
                  <a:lnTo>
                    <a:pt x="4634" y="103"/>
                  </a:lnTo>
                  <a:lnTo>
                    <a:pt x="4638" y="101"/>
                  </a:lnTo>
                  <a:lnTo>
                    <a:pt x="4638" y="101"/>
                  </a:lnTo>
                  <a:lnTo>
                    <a:pt x="4640" y="94"/>
                  </a:lnTo>
                  <a:lnTo>
                    <a:pt x="4641" y="90"/>
                  </a:lnTo>
                  <a:lnTo>
                    <a:pt x="4647" y="86"/>
                  </a:lnTo>
                  <a:lnTo>
                    <a:pt x="4653" y="84"/>
                  </a:lnTo>
                  <a:lnTo>
                    <a:pt x="4658" y="86"/>
                  </a:lnTo>
                  <a:lnTo>
                    <a:pt x="4664" y="90"/>
                  </a:lnTo>
                  <a:lnTo>
                    <a:pt x="4667" y="94"/>
                  </a:lnTo>
                  <a:lnTo>
                    <a:pt x="4667" y="101"/>
                  </a:lnTo>
                  <a:lnTo>
                    <a:pt x="4667" y="101"/>
                  </a:lnTo>
                  <a:lnTo>
                    <a:pt x="4673" y="103"/>
                  </a:lnTo>
                  <a:lnTo>
                    <a:pt x="4676" y="106"/>
                  </a:lnTo>
                  <a:lnTo>
                    <a:pt x="4680" y="110"/>
                  </a:lnTo>
                  <a:lnTo>
                    <a:pt x="4680" y="116"/>
                  </a:lnTo>
                  <a:lnTo>
                    <a:pt x="4678" y="121"/>
                  </a:lnTo>
                  <a:lnTo>
                    <a:pt x="4676" y="127"/>
                  </a:lnTo>
                  <a:lnTo>
                    <a:pt x="4671" y="129"/>
                  </a:lnTo>
                  <a:lnTo>
                    <a:pt x="4665" y="130"/>
                  </a:lnTo>
                  <a:lnTo>
                    <a:pt x="4660" y="130"/>
                  </a:lnTo>
                  <a:lnTo>
                    <a:pt x="4656" y="127"/>
                  </a:lnTo>
                  <a:lnTo>
                    <a:pt x="4653" y="123"/>
                  </a:lnTo>
                  <a:lnTo>
                    <a:pt x="4649" y="127"/>
                  </a:lnTo>
                  <a:lnTo>
                    <a:pt x="4645" y="130"/>
                  </a:lnTo>
                  <a:lnTo>
                    <a:pt x="4640" y="130"/>
                  </a:lnTo>
                  <a:lnTo>
                    <a:pt x="4636" y="130"/>
                  </a:lnTo>
                  <a:lnTo>
                    <a:pt x="4630" y="127"/>
                  </a:lnTo>
                  <a:lnTo>
                    <a:pt x="4627" y="130"/>
                  </a:lnTo>
                  <a:lnTo>
                    <a:pt x="4621" y="130"/>
                  </a:lnTo>
                  <a:lnTo>
                    <a:pt x="4618" y="130"/>
                  </a:lnTo>
                  <a:lnTo>
                    <a:pt x="4612" y="127"/>
                  </a:lnTo>
                  <a:lnTo>
                    <a:pt x="4608" y="123"/>
                  </a:lnTo>
                  <a:lnTo>
                    <a:pt x="4607" y="127"/>
                  </a:lnTo>
                  <a:lnTo>
                    <a:pt x="4601" y="130"/>
                  </a:lnTo>
                  <a:lnTo>
                    <a:pt x="4597" y="130"/>
                  </a:lnTo>
                  <a:lnTo>
                    <a:pt x="4592" y="130"/>
                  </a:lnTo>
                  <a:lnTo>
                    <a:pt x="4588" y="127"/>
                  </a:lnTo>
                  <a:lnTo>
                    <a:pt x="4583" y="130"/>
                  </a:lnTo>
                  <a:lnTo>
                    <a:pt x="4579" y="130"/>
                  </a:lnTo>
                  <a:lnTo>
                    <a:pt x="4574" y="130"/>
                  </a:lnTo>
                  <a:lnTo>
                    <a:pt x="4570" y="127"/>
                  </a:lnTo>
                  <a:lnTo>
                    <a:pt x="4566" y="123"/>
                  </a:lnTo>
                  <a:lnTo>
                    <a:pt x="4563" y="127"/>
                  </a:lnTo>
                  <a:lnTo>
                    <a:pt x="4559" y="130"/>
                  </a:lnTo>
                  <a:lnTo>
                    <a:pt x="4553" y="130"/>
                  </a:lnTo>
                  <a:lnTo>
                    <a:pt x="4550" y="130"/>
                  </a:lnTo>
                  <a:lnTo>
                    <a:pt x="4546" y="129"/>
                  </a:lnTo>
                  <a:lnTo>
                    <a:pt x="4542" y="130"/>
                  </a:lnTo>
                  <a:lnTo>
                    <a:pt x="4537" y="130"/>
                  </a:lnTo>
                  <a:lnTo>
                    <a:pt x="4531" y="130"/>
                  </a:lnTo>
                  <a:lnTo>
                    <a:pt x="4528" y="127"/>
                  </a:lnTo>
                  <a:lnTo>
                    <a:pt x="4524" y="123"/>
                  </a:lnTo>
                  <a:lnTo>
                    <a:pt x="4522" y="127"/>
                  </a:lnTo>
                  <a:lnTo>
                    <a:pt x="4517" y="130"/>
                  </a:lnTo>
                  <a:lnTo>
                    <a:pt x="4511" y="130"/>
                  </a:lnTo>
                  <a:lnTo>
                    <a:pt x="4507" y="130"/>
                  </a:lnTo>
                  <a:lnTo>
                    <a:pt x="4504" y="127"/>
                  </a:lnTo>
                  <a:lnTo>
                    <a:pt x="4498" y="130"/>
                  </a:lnTo>
                  <a:lnTo>
                    <a:pt x="4495" y="130"/>
                  </a:lnTo>
                  <a:lnTo>
                    <a:pt x="4489" y="130"/>
                  </a:lnTo>
                  <a:lnTo>
                    <a:pt x="4485" y="127"/>
                  </a:lnTo>
                  <a:lnTo>
                    <a:pt x="4482" y="123"/>
                  </a:lnTo>
                  <a:lnTo>
                    <a:pt x="4478" y="127"/>
                  </a:lnTo>
                  <a:lnTo>
                    <a:pt x="4474" y="130"/>
                  </a:lnTo>
                  <a:lnTo>
                    <a:pt x="4469" y="130"/>
                  </a:lnTo>
                  <a:lnTo>
                    <a:pt x="4465" y="130"/>
                  </a:lnTo>
                  <a:lnTo>
                    <a:pt x="4460" y="127"/>
                  </a:lnTo>
                  <a:lnTo>
                    <a:pt x="4456" y="130"/>
                  </a:lnTo>
                  <a:lnTo>
                    <a:pt x="4452" y="130"/>
                  </a:lnTo>
                  <a:lnTo>
                    <a:pt x="4447" y="130"/>
                  </a:lnTo>
                  <a:lnTo>
                    <a:pt x="4443" y="127"/>
                  </a:lnTo>
                  <a:lnTo>
                    <a:pt x="4439" y="123"/>
                  </a:lnTo>
                  <a:lnTo>
                    <a:pt x="4436" y="127"/>
                  </a:lnTo>
                  <a:lnTo>
                    <a:pt x="4432" y="130"/>
                  </a:lnTo>
                  <a:lnTo>
                    <a:pt x="4427" y="130"/>
                  </a:lnTo>
                  <a:lnTo>
                    <a:pt x="4421" y="130"/>
                  </a:lnTo>
                  <a:lnTo>
                    <a:pt x="4417" y="127"/>
                  </a:lnTo>
                  <a:lnTo>
                    <a:pt x="4414" y="130"/>
                  </a:lnTo>
                  <a:lnTo>
                    <a:pt x="4408" y="130"/>
                  </a:lnTo>
                  <a:lnTo>
                    <a:pt x="4405" y="130"/>
                  </a:lnTo>
                  <a:lnTo>
                    <a:pt x="4399" y="127"/>
                  </a:lnTo>
                  <a:lnTo>
                    <a:pt x="4395" y="123"/>
                  </a:lnTo>
                  <a:lnTo>
                    <a:pt x="4394" y="127"/>
                  </a:lnTo>
                  <a:lnTo>
                    <a:pt x="4388" y="130"/>
                  </a:lnTo>
                  <a:lnTo>
                    <a:pt x="4384" y="130"/>
                  </a:lnTo>
                  <a:lnTo>
                    <a:pt x="4379" y="130"/>
                  </a:lnTo>
                  <a:lnTo>
                    <a:pt x="4375" y="127"/>
                  </a:lnTo>
                  <a:lnTo>
                    <a:pt x="4371" y="130"/>
                  </a:lnTo>
                  <a:lnTo>
                    <a:pt x="4366" y="130"/>
                  </a:lnTo>
                  <a:lnTo>
                    <a:pt x="4360" y="130"/>
                  </a:lnTo>
                  <a:lnTo>
                    <a:pt x="4357" y="127"/>
                  </a:lnTo>
                  <a:lnTo>
                    <a:pt x="4353" y="123"/>
                  </a:lnTo>
                  <a:lnTo>
                    <a:pt x="4351" y="127"/>
                  </a:lnTo>
                  <a:lnTo>
                    <a:pt x="4346" y="130"/>
                  </a:lnTo>
                  <a:lnTo>
                    <a:pt x="4340" y="130"/>
                  </a:lnTo>
                  <a:lnTo>
                    <a:pt x="4337" y="130"/>
                  </a:lnTo>
                  <a:lnTo>
                    <a:pt x="4333" y="127"/>
                  </a:lnTo>
                  <a:lnTo>
                    <a:pt x="4327" y="130"/>
                  </a:lnTo>
                  <a:lnTo>
                    <a:pt x="4324" y="130"/>
                  </a:lnTo>
                  <a:lnTo>
                    <a:pt x="4318" y="130"/>
                  </a:lnTo>
                  <a:lnTo>
                    <a:pt x="4313" y="127"/>
                  </a:lnTo>
                  <a:lnTo>
                    <a:pt x="4311" y="123"/>
                  </a:lnTo>
                  <a:lnTo>
                    <a:pt x="4307" y="127"/>
                  </a:lnTo>
                  <a:lnTo>
                    <a:pt x="4303" y="130"/>
                  </a:lnTo>
                  <a:lnTo>
                    <a:pt x="4298" y="130"/>
                  </a:lnTo>
                  <a:lnTo>
                    <a:pt x="4292" y="130"/>
                  </a:lnTo>
                  <a:lnTo>
                    <a:pt x="4289" y="127"/>
                  </a:lnTo>
                  <a:lnTo>
                    <a:pt x="4285" y="130"/>
                  </a:lnTo>
                  <a:lnTo>
                    <a:pt x="4280" y="130"/>
                  </a:lnTo>
                  <a:lnTo>
                    <a:pt x="4274" y="130"/>
                  </a:lnTo>
                  <a:lnTo>
                    <a:pt x="4270" y="127"/>
                  </a:lnTo>
                  <a:lnTo>
                    <a:pt x="4267" y="123"/>
                  </a:lnTo>
                  <a:lnTo>
                    <a:pt x="4265" y="127"/>
                  </a:lnTo>
                  <a:lnTo>
                    <a:pt x="4259" y="130"/>
                  </a:lnTo>
                  <a:lnTo>
                    <a:pt x="4254" y="130"/>
                  </a:lnTo>
                  <a:lnTo>
                    <a:pt x="4250" y="130"/>
                  </a:lnTo>
                  <a:lnTo>
                    <a:pt x="4247" y="127"/>
                  </a:lnTo>
                  <a:lnTo>
                    <a:pt x="4243" y="130"/>
                  </a:lnTo>
                  <a:lnTo>
                    <a:pt x="4237" y="130"/>
                  </a:lnTo>
                  <a:lnTo>
                    <a:pt x="4232" y="130"/>
                  </a:lnTo>
                  <a:lnTo>
                    <a:pt x="4228" y="127"/>
                  </a:lnTo>
                  <a:lnTo>
                    <a:pt x="4225" y="123"/>
                  </a:lnTo>
                  <a:lnTo>
                    <a:pt x="4221" y="127"/>
                  </a:lnTo>
                  <a:lnTo>
                    <a:pt x="4217" y="130"/>
                  </a:lnTo>
                  <a:lnTo>
                    <a:pt x="4212" y="130"/>
                  </a:lnTo>
                  <a:lnTo>
                    <a:pt x="4208" y="130"/>
                  </a:lnTo>
                  <a:lnTo>
                    <a:pt x="4204" y="129"/>
                  </a:lnTo>
                  <a:lnTo>
                    <a:pt x="4201" y="130"/>
                  </a:lnTo>
                  <a:lnTo>
                    <a:pt x="4195" y="130"/>
                  </a:lnTo>
                  <a:lnTo>
                    <a:pt x="4190" y="130"/>
                  </a:lnTo>
                  <a:lnTo>
                    <a:pt x="4186" y="127"/>
                  </a:lnTo>
                  <a:lnTo>
                    <a:pt x="4182" y="123"/>
                  </a:lnTo>
                  <a:lnTo>
                    <a:pt x="4179" y="127"/>
                  </a:lnTo>
                  <a:lnTo>
                    <a:pt x="4175" y="130"/>
                  </a:lnTo>
                  <a:lnTo>
                    <a:pt x="4169" y="130"/>
                  </a:lnTo>
                  <a:lnTo>
                    <a:pt x="4164" y="130"/>
                  </a:lnTo>
                  <a:lnTo>
                    <a:pt x="4160" y="127"/>
                  </a:lnTo>
                  <a:lnTo>
                    <a:pt x="4155" y="130"/>
                  </a:lnTo>
                  <a:lnTo>
                    <a:pt x="4149" y="130"/>
                  </a:lnTo>
                  <a:lnTo>
                    <a:pt x="4146" y="130"/>
                  </a:lnTo>
                  <a:lnTo>
                    <a:pt x="4140" y="127"/>
                  </a:lnTo>
                  <a:lnTo>
                    <a:pt x="4136" y="123"/>
                  </a:lnTo>
                  <a:lnTo>
                    <a:pt x="4134" y="127"/>
                  </a:lnTo>
                  <a:lnTo>
                    <a:pt x="4129" y="130"/>
                  </a:lnTo>
                  <a:lnTo>
                    <a:pt x="4125" y="130"/>
                  </a:lnTo>
                  <a:lnTo>
                    <a:pt x="4120" y="130"/>
                  </a:lnTo>
                  <a:lnTo>
                    <a:pt x="4116" y="127"/>
                  </a:lnTo>
                  <a:lnTo>
                    <a:pt x="4111" y="130"/>
                  </a:lnTo>
                  <a:lnTo>
                    <a:pt x="4107" y="130"/>
                  </a:lnTo>
                  <a:lnTo>
                    <a:pt x="4101" y="130"/>
                  </a:lnTo>
                  <a:lnTo>
                    <a:pt x="4098" y="127"/>
                  </a:lnTo>
                  <a:lnTo>
                    <a:pt x="4094" y="123"/>
                  </a:lnTo>
                  <a:lnTo>
                    <a:pt x="4090" y="127"/>
                  </a:lnTo>
                  <a:lnTo>
                    <a:pt x="4087" y="130"/>
                  </a:lnTo>
                  <a:lnTo>
                    <a:pt x="4081" y="130"/>
                  </a:lnTo>
                  <a:lnTo>
                    <a:pt x="4078" y="130"/>
                  </a:lnTo>
                  <a:lnTo>
                    <a:pt x="4072" y="127"/>
                  </a:lnTo>
                  <a:lnTo>
                    <a:pt x="4068" y="130"/>
                  </a:lnTo>
                  <a:lnTo>
                    <a:pt x="4065" y="130"/>
                  </a:lnTo>
                  <a:lnTo>
                    <a:pt x="4059" y="130"/>
                  </a:lnTo>
                  <a:lnTo>
                    <a:pt x="4056" y="127"/>
                  </a:lnTo>
                  <a:lnTo>
                    <a:pt x="4052" y="123"/>
                  </a:lnTo>
                  <a:lnTo>
                    <a:pt x="4048" y="127"/>
                  </a:lnTo>
                  <a:lnTo>
                    <a:pt x="4044" y="130"/>
                  </a:lnTo>
                  <a:lnTo>
                    <a:pt x="4039" y="130"/>
                  </a:lnTo>
                  <a:lnTo>
                    <a:pt x="4035" y="130"/>
                  </a:lnTo>
                  <a:lnTo>
                    <a:pt x="4030" y="127"/>
                  </a:lnTo>
                  <a:lnTo>
                    <a:pt x="4026" y="130"/>
                  </a:lnTo>
                  <a:lnTo>
                    <a:pt x="4021" y="130"/>
                  </a:lnTo>
                  <a:lnTo>
                    <a:pt x="4017" y="130"/>
                  </a:lnTo>
                  <a:lnTo>
                    <a:pt x="4011" y="127"/>
                  </a:lnTo>
                  <a:lnTo>
                    <a:pt x="4010" y="123"/>
                  </a:lnTo>
                  <a:lnTo>
                    <a:pt x="4006" y="127"/>
                  </a:lnTo>
                  <a:lnTo>
                    <a:pt x="4000" y="130"/>
                  </a:lnTo>
                  <a:lnTo>
                    <a:pt x="3997" y="130"/>
                  </a:lnTo>
                  <a:lnTo>
                    <a:pt x="3991" y="130"/>
                  </a:lnTo>
                  <a:lnTo>
                    <a:pt x="3988" y="127"/>
                  </a:lnTo>
                  <a:lnTo>
                    <a:pt x="3984" y="130"/>
                  </a:lnTo>
                  <a:lnTo>
                    <a:pt x="3978" y="130"/>
                  </a:lnTo>
                  <a:lnTo>
                    <a:pt x="3973" y="130"/>
                  </a:lnTo>
                  <a:lnTo>
                    <a:pt x="3969" y="127"/>
                  </a:lnTo>
                  <a:lnTo>
                    <a:pt x="3966" y="123"/>
                  </a:lnTo>
                  <a:lnTo>
                    <a:pt x="3962" y="127"/>
                  </a:lnTo>
                  <a:lnTo>
                    <a:pt x="3958" y="130"/>
                  </a:lnTo>
                  <a:lnTo>
                    <a:pt x="3953" y="130"/>
                  </a:lnTo>
                  <a:lnTo>
                    <a:pt x="3949" y="130"/>
                  </a:lnTo>
                  <a:lnTo>
                    <a:pt x="3943" y="129"/>
                  </a:lnTo>
                  <a:lnTo>
                    <a:pt x="3940" y="130"/>
                  </a:lnTo>
                  <a:lnTo>
                    <a:pt x="3936" y="130"/>
                  </a:lnTo>
                  <a:lnTo>
                    <a:pt x="3931" y="130"/>
                  </a:lnTo>
                  <a:lnTo>
                    <a:pt x="3925" y="127"/>
                  </a:lnTo>
                  <a:lnTo>
                    <a:pt x="3923" y="123"/>
                  </a:lnTo>
                  <a:lnTo>
                    <a:pt x="3920" y="127"/>
                  </a:lnTo>
                  <a:lnTo>
                    <a:pt x="3916" y="130"/>
                  </a:lnTo>
                  <a:lnTo>
                    <a:pt x="3910" y="130"/>
                  </a:lnTo>
                  <a:lnTo>
                    <a:pt x="3905" y="130"/>
                  </a:lnTo>
                  <a:lnTo>
                    <a:pt x="3901" y="129"/>
                  </a:lnTo>
                  <a:lnTo>
                    <a:pt x="3898" y="130"/>
                  </a:lnTo>
                  <a:lnTo>
                    <a:pt x="3892" y="130"/>
                  </a:lnTo>
                  <a:lnTo>
                    <a:pt x="3888" y="130"/>
                  </a:lnTo>
                  <a:lnTo>
                    <a:pt x="3883" y="127"/>
                  </a:lnTo>
                  <a:lnTo>
                    <a:pt x="3879" y="123"/>
                  </a:lnTo>
                  <a:lnTo>
                    <a:pt x="3877" y="127"/>
                  </a:lnTo>
                  <a:lnTo>
                    <a:pt x="3872" y="130"/>
                  </a:lnTo>
                  <a:lnTo>
                    <a:pt x="3868" y="130"/>
                  </a:lnTo>
                  <a:lnTo>
                    <a:pt x="3863" y="130"/>
                  </a:lnTo>
                  <a:lnTo>
                    <a:pt x="3859" y="129"/>
                  </a:lnTo>
                  <a:lnTo>
                    <a:pt x="3855" y="130"/>
                  </a:lnTo>
                  <a:lnTo>
                    <a:pt x="3850" y="130"/>
                  </a:lnTo>
                  <a:lnTo>
                    <a:pt x="3844" y="130"/>
                  </a:lnTo>
                  <a:lnTo>
                    <a:pt x="3841" y="127"/>
                  </a:lnTo>
                  <a:lnTo>
                    <a:pt x="3837" y="123"/>
                  </a:lnTo>
                  <a:lnTo>
                    <a:pt x="3833" y="127"/>
                  </a:lnTo>
                  <a:lnTo>
                    <a:pt x="3830" y="130"/>
                  </a:lnTo>
                  <a:lnTo>
                    <a:pt x="3824" y="130"/>
                  </a:lnTo>
                  <a:lnTo>
                    <a:pt x="3820" y="130"/>
                  </a:lnTo>
                  <a:lnTo>
                    <a:pt x="3817" y="129"/>
                  </a:lnTo>
                  <a:lnTo>
                    <a:pt x="3811" y="130"/>
                  </a:lnTo>
                  <a:lnTo>
                    <a:pt x="3808" y="130"/>
                  </a:lnTo>
                  <a:lnTo>
                    <a:pt x="3802" y="130"/>
                  </a:lnTo>
                  <a:lnTo>
                    <a:pt x="3798" y="127"/>
                  </a:lnTo>
                  <a:lnTo>
                    <a:pt x="3795" y="123"/>
                  </a:lnTo>
                  <a:lnTo>
                    <a:pt x="3791" y="127"/>
                  </a:lnTo>
                  <a:lnTo>
                    <a:pt x="3787" y="130"/>
                  </a:lnTo>
                  <a:lnTo>
                    <a:pt x="3782" y="130"/>
                  </a:lnTo>
                  <a:lnTo>
                    <a:pt x="3776" y="130"/>
                  </a:lnTo>
                  <a:lnTo>
                    <a:pt x="3773" y="127"/>
                  </a:lnTo>
                  <a:lnTo>
                    <a:pt x="3769" y="130"/>
                  </a:lnTo>
                  <a:lnTo>
                    <a:pt x="3763" y="130"/>
                  </a:lnTo>
                  <a:lnTo>
                    <a:pt x="3760" y="130"/>
                  </a:lnTo>
                  <a:lnTo>
                    <a:pt x="3754" y="127"/>
                  </a:lnTo>
                  <a:lnTo>
                    <a:pt x="3751" y="123"/>
                  </a:lnTo>
                  <a:lnTo>
                    <a:pt x="3749" y="127"/>
                  </a:lnTo>
                  <a:lnTo>
                    <a:pt x="3743" y="130"/>
                  </a:lnTo>
                  <a:lnTo>
                    <a:pt x="3740" y="130"/>
                  </a:lnTo>
                  <a:lnTo>
                    <a:pt x="3734" y="130"/>
                  </a:lnTo>
                  <a:lnTo>
                    <a:pt x="3730" y="129"/>
                  </a:lnTo>
                  <a:lnTo>
                    <a:pt x="3725" y="130"/>
                  </a:lnTo>
                  <a:lnTo>
                    <a:pt x="3721" y="130"/>
                  </a:lnTo>
                  <a:lnTo>
                    <a:pt x="3716" y="130"/>
                  </a:lnTo>
                  <a:lnTo>
                    <a:pt x="3712" y="127"/>
                  </a:lnTo>
                  <a:lnTo>
                    <a:pt x="3708" y="123"/>
                  </a:lnTo>
                  <a:lnTo>
                    <a:pt x="3705" y="127"/>
                  </a:lnTo>
                  <a:lnTo>
                    <a:pt x="3701" y="130"/>
                  </a:lnTo>
                  <a:lnTo>
                    <a:pt x="3695" y="130"/>
                  </a:lnTo>
                  <a:lnTo>
                    <a:pt x="3692" y="130"/>
                  </a:lnTo>
                  <a:lnTo>
                    <a:pt x="3686" y="129"/>
                  </a:lnTo>
                  <a:lnTo>
                    <a:pt x="3683" y="130"/>
                  </a:lnTo>
                  <a:lnTo>
                    <a:pt x="3679" y="130"/>
                  </a:lnTo>
                  <a:lnTo>
                    <a:pt x="3673" y="130"/>
                  </a:lnTo>
                  <a:lnTo>
                    <a:pt x="3670" y="127"/>
                  </a:lnTo>
                  <a:lnTo>
                    <a:pt x="3666" y="123"/>
                  </a:lnTo>
                  <a:lnTo>
                    <a:pt x="3662" y="127"/>
                  </a:lnTo>
                  <a:lnTo>
                    <a:pt x="3659" y="130"/>
                  </a:lnTo>
                  <a:lnTo>
                    <a:pt x="3653" y="130"/>
                  </a:lnTo>
                  <a:lnTo>
                    <a:pt x="3648" y="130"/>
                  </a:lnTo>
                  <a:lnTo>
                    <a:pt x="3644" y="129"/>
                  </a:lnTo>
                  <a:lnTo>
                    <a:pt x="3640" y="130"/>
                  </a:lnTo>
                  <a:lnTo>
                    <a:pt x="3635" y="130"/>
                  </a:lnTo>
                  <a:lnTo>
                    <a:pt x="3631" y="130"/>
                  </a:lnTo>
                  <a:lnTo>
                    <a:pt x="3626" y="127"/>
                  </a:lnTo>
                  <a:lnTo>
                    <a:pt x="3624" y="123"/>
                  </a:lnTo>
                  <a:lnTo>
                    <a:pt x="3620" y="127"/>
                  </a:lnTo>
                  <a:lnTo>
                    <a:pt x="3615" y="130"/>
                  </a:lnTo>
                  <a:lnTo>
                    <a:pt x="3611" y="130"/>
                  </a:lnTo>
                  <a:lnTo>
                    <a:pt x="3605" y="130"/>
                  </a:lnTo>
                  <a:lnTo>
                    <a:pt x="3602" y="129"/>
                  </a:lnTo>
                  <a:lnTo>
                    <a:pt x="3598" y="130"/>
                  </a:lnTo>
                  <a:lnTo>
                    <a:pt x="3593" y="130"/>
                  </a:lnTo>
                  <a:lnTo>
                    <a:pt x="3587" y="130"/>
                  </a:lnTo>
                  <a:lnTo>
                    <a:pt x="3583" y="127"/>
                  </a:lnTo>
                  <a:lnTo>
                    <a:pt x="3580" y="123"/>
                  </a:lnTo>
                  <a:lnTo>
                    <a:pt x="3578" y="127"/>
                  </a:lnTo>
                  <a:lnTo>
                    <a:pt x="3572" y="130"/>
                  </a:lnTo>
                  <a:lnTo>
                    <a:pt x="3569" y="130"/>
                  </a:lnTo>
                  <a:lnTo>
                    <a:pt x="3563" y="130"/>
                  </a:lnTo>
                  <a:lnTo>
                    <a:pt x="3560" y="127"/>
                  </a:lnTo>
                  <a:lnTo>
                    <a:pt x="3554" y="130"/>
                  </a:lnTo>
                  <a:lnTo>
                    <a:pt x="3550" y="130"/>
                  </a:lnTo>
                  <a:lnTo>
                    <a:pt x="3545" y="130"/>
                  </a:lnTo>
                  <a:lnTo>
                    <a:pt x="3541" y="127"/>
                  </a:lnTo>
                  <a:lnTo>
                    <a:pt x="3537" y="123"/>
                  </a:lnTo>
                  <a:lnTo>
                    <a:pt x="3534" y="127"/>
                  </a:lnTo>
                  <a:lnTo>
                    <a:pt x="3530" y="130"/>
                  </a:lnTo>
                  <a:lnTo>
                    <a:pt x="3525" y="130"/>
                  </a:lnTo>
                  <a:lnTo>
                    <a:pt x="3519" y="130"/>
                  </a:lnTo>
                  <a:lnTo>
                    <a:pt x="3515" y="129"/>
                  </a:lnTo>
                  <a:lnTo>
                    <a:pt x="3512" y="130"/>
                  </a:lnTo>
                  <a:lnTo>
                    <a:pt x="3506" y="130"/>
                  </a:lnTo>
                  <a:lnTo>
                    <a:pt x="3503" y="130"/>
                  </a:lnTo>
                  <a:lnTo>
                    <a:pt x="3497" y="127"/>
                  </a:lnTo>
                  <a:lnTo>
                    <a:pt x="3493" y="123"/>
                  </a:lnTo>
                  <a:lnTo>
                    <a:pt x="3492" y="127"/>
                  </a:lnTo>
                  <a:lnTo>
                    <a:pt x="3486" y="130"/>
                  </a:lnTo>
                  <a:lnTo>
                    <a:pt x="3482" y="130"/>
                  </a:lnTo>
                  <a:lnTo>
                    <a:pt x="3477" y="130"/>
                  </a:lnTo>
                  <a:lnTo>
                    <a:pt x="3473" y="129"/>
                  </a:lnTo>
                  <a:lnTo>
                    <a:pt x="3470" y="130"/>
                  </a:lnTo>
                  <a:lnTo>
                    <a:pt x="3464" y="130"/>
                  </a:lnTo>
                  <a:lnTo>
                    <a:pt x="3459" y="130"/>
                  </a:lnTo>
                  <a:lnTo>
                    <a:pt x="3455" y="127"/>
                  </a:lnTo>
                  <a:lnTo>
                    <a:pt x="3451" y="123"/>
                  </a:lnTo>
                  <a:lnTo>
                    <a:pt x="3449" y="127"/>
                  </a:lnTo>
                  <a:lnTo>
                    <a:pt x="3444" y="130"/>
                  </a:lnTo>
                  <a:lnTo>
                    <a:pt x="3438" y="130"/>
                  </a:lnTo>
                  <a:lnTo>
                    <a:pt x="3435" y="130"/>
                  </a:lnTo>
                  <a:lnTo>
                    <a:pt x="3429" y="127"/>
                  </a:lnTo>
                  <a:lnTo>
                    <a:pt x="3425" y="130"/>
                  </a:lnTo>
                  <a:lnTo>
                    <a:pt x="3420" y="130"/>
                  </a:lnTo>
                  <a:lnTo>
                    <a:pt x="3414" y="130"/>
                  </a:lnTo>
                  <a:lnTo>
                    <a:pt x="3411" y="127"/>
                  </a:lnTo>
                  <a:lnTo>
                    <a:pt x="3407" y="123"/>
                  </a:lnTo>
                  <a:lnTo>
                    <a:pt x="3403" y="127"/>
                  </a:lnTo>
                  <a:lnTo>
                    <a:pt x="3400" y="130"/>
                  </a:lnTo>
                  <a:lnTo>
                    <a:pt x="3394" y="130"/>
                  </a:lnTo>
                  <a:lnTo>
                    <a:pt x="3391" y="130"/>
                  </a:lnTo>
                  <a:lnTo>
                    <a:pt x="3387" y="129"/>
                  </a:lnTo>
                  <a:lnTo>
                    <a:pt x="3381" y="130"/>
                  </a:lnTo>
                  <a:lnTo>
                    <a:pt x="3378" y="130"/>
                  </a:lnTo>
                  <a:lnTo>
                    <a:pt x="3372" y="130"/>
                  </a:lnTo>
                  <a:lnTo>
                    <a:pt x="3369" y="127"/>
                  </a:lnTo>
                  <a:lnTo>
                    <a:pt x="3365" y="123"/>
                  </a:lnTo>
                  <a:lnTo>
                    <a:pt x="3361" y="127"/>
                  </a:lnTo>
                  <a:lnTo>
                    <a:pt x="3357" y="130"/>
                  </a:lnTo>
                  <a:lnTo>
                    <a:pt x="3352" y="130"/>
                  </a:lnTo>
                  <a:lnTo>
                    <a:pt x="3346" y="130"/>
                  </a:lnTo>
                  <a:lnTo>
                    <a:pt x="3343" y="129"/>
                  </a:lnTo>
                  <a:lnTo>
                    <a:pt x="3339" y="130"/>
                  </a:lnTo>
                  <a:lnTo>
                    <a:pt x="3335" y="130"/>
                  </a:lnTo>
                  <a:lnTo>
                    <a:pt x="3330" y="130"/>
                  </a:lnTo>
                  <a:lnTo>
                    <a:pt x="3324" y="127"/>
                  </a:lnTo>
                  <a:lnTo>
                    <a:pt x="3323" y="123"/>
                  </a:lnTo>
                  <a:lnTo>
                    <a:pt x="3319" y="127"/>
                  </a:lnTo>
                  <a:lnTo>
                    <a:pt x="3315" y="130"/>
                  </a:lnTo>
                  <a:lnTo>
                    <a:pt x="3310" y="130"/>
                  </a:lnTo>
                  <a:lnTo>
                    <a:pt x="3304" y="130"/>
                  </a:lnTo>
                  <a:lnTo>
                    <a:pt x="3301" y="129"/>
                  </a:lnTo>
                  <a:lnTo>
                    <a:pt x="3297" y="130"/>
                  </a:lnTo>
                  <a:lnTo>
                    <a:pt x="3291" y="130"/>
                  </a:lnTo>
                  <a:lnTo>
                    <a:pt x="3286" y="130"/>
                  </a:lnTo>
                  <a:lnTo>
                    <a:pt x="3282" y="127"/>
                  </a:lnTo>
                  <a:lnTo>
                    <a:pt x="3278" y="123"/>
                  </a:lnTo>
                  <a:lnTo>
                    <a:pt x="3277" y="127"/>
                  </a:lnTo>
                  <a:lnTo>
                    <a:pt x="3271" y="130"/>
                  </a:lnTo>
                  <a:lnTo>
                    <a:pt x="3267" y="130"/>
                  </a:lnTo>
                  <a:lnTo>
                    <a:pt x="3262" y="130"/>
                  </a:lnTo>
                  <a:lnTo>
                    <a:pt x="3258" y="129"/>
                  </a:lnTo>
                  <a:lnTo>
                    <a:pt x="3255" y="130"/>
                  </a:lnTo>
                  <a:lnTo>
                    <a:pt x="3249" y="130"/>
                  </a:lnTo>
                  <a:lnTo>
                    <a:pt x="3244" y="130"/>
                  </a:lnTo>
                  <a:lnTo>
                    <a:pt x="3240" y="127"/>
                  </a:lnTo>
                  <a:lnTo>
                    <a:pt x="3236" y="123"/>
                  </a:lnTo>
                  <a:lnTo>
                    <a:pt x="3233" y="127"/>
                  </a:lnTo>
                  <a:lnTo>
                    <a:pt x="3229" y="130"/>
                  </a:lnTo>
                  <a:lnTo>
                    <a:pt x="3223" y="130"/>
                  </a:lnTo>
                  <a:lnTo>
                    <a:pt x="3220" y="130"/>
                  </a:lnTo>
                  <a:lnTo>
                    <a:pt x="3214" y="127"/>
                  </a:lnTo>
                  <a:lnTo>
                    <a:pt x="3211" y="130"/>
                  </a:lnTo>
                  <a:lnTo>
                    <a:pt x="3207" y="130"/>
                  </a:lnTo>
                  <a:lnTo>
                    <a:pt x="3201" y="130"/>
                  </a:lnTo>
                  <a:lnTo>
                    <a:pt x="3196" y="127"/>
                  </a:lnTo>
                  <a:lnTo>
                    <a:pt x="3194" y="123"/>
                  </a:lnTo>
                  <a:lnTo>
                    <a:pt x="3190" y="127"/>
                  </a:lnTo>
                  <a:lnTo>
                    <a:pt x="3187" y="130"/>
                  </a:lnTo>
                  <a:lnTo>
                    <a:pt x="3181" y="130"/>
                  </a:lnTo>
                  <a:lnTo>
                    <a:pt x="3176" y="130"/>
                  </a:lnTo>
                  <a:lnTo>
                    <a:pt x="3172" y="129"/>
                  </a:lnTo>
                  <a:lnTo>
                    <a:pt x="3168" y="130"/>
                  </a:lnTo>
                  <a:lnTo>
                    <a:pt x="3163" y="130"/>
                  </a:lnTo>
                  <a:lnTo>
                    <a:pt x="3157" y="130"/>
                  </a:lnTo>
                  <a:lnTo>
                    <a:pt x="3154" y="127"/>
                  </a:lnTo>
                  <a:lnTo>
                    <a:pt x="3150" y="123"/>
                  </a:lnTo>
                  <a:lnTo>
                    <a:pt x="3148" y="127"/>
                  </a:lnTo>
                  <a:lnTo>
                    <a:pt x="3143" y="130"/>
                  </a:lnTo>
                  <a:lnTo>
                    <a:pt x="3137" y="130"/>
                  </a:lnTo>
                  <a:lnTo>
                    <a:pt x="3133" y="130"/>
                  </a:lnTo>
                  <a:lnTo>
                    <a:pt x="3130" y="129"/>
                  </a:lnTo>
                  <a:lnTo>
                    <a:pt x="3124" y="130"/>
                  </a:lnTo>
                  <a:lnTo>
                    <a:pt x="3121" y="130"/>
                  </a:lnTo>
                  <a:lnTo>
                    <a:pt x="3115" y="130"/>
                  </a:lnTo>
                  <a:lnTo>
                    <a:pt x="3111" y="127"/>
                  </a:lnTo>
                  <a:lnTo>
                    <a:pt x="3108" y="123"/>
                  </a:lnTo>
                  <a:lnTo>
                    <a:pt x="3104" y="127"/>
                  </a:lnTo>
                  <a:lnTo>
                    <a:pt x="3100" y="130"/>
                  </a:lnTo>
                  <a:lnTo>
                    <a:pt x="3095" y="130"/>
                  </a:lnTo>
                  <a:lnTo>
                    <a:pt x="3091" y="130"/>
                  </a:lnTo>
                  <a:lnTo>
                    <a:pt x="3087" y="129"/>
                  </a:lnTo>
                  <a:lnTo>
                    <a:pt x="3084" y="130"/>
                  </a:lnTo>
                  <a:lnTo>
                    <a:pt x="3078" y="130"/>
                  </a:lnTo>
                  <a:lnTo>
                    <a:pt x="3075" y="130"/>
                  </a:lnTo>
                  <a:lnTo>
                    <a:pt x="3069" y="127"/>
                  </a:lnTo>
                  <a:lnTo>
                    <a:pt x="3067" y="123"/>
                  </a:lnTo>
                  <a:lnTo>
                    <a:pt x="3064" y="127"/>
                  </a:lnTo>
                  <a:lnTo>
                    <a:pt x="3060" y="130"/>
                  </a:lnTo>
                  <a:lnTo>
                    <a:pt x="3054" y="130"/>
                  </a:lnTo>
                  <a:lnTo>
                    <a:pt x="3049" y="130"/>
                  </a:lnTo>
                  <a:lnTo>
                    <a:pt x="3043" y="134"/>
                  </a:lnTo>
                  <a:lnTo>
                    <a:pt x="3038" y="134"/>
                  </a:lnTo>
                  <a:lnTo>
                    <a:pt x="3036" y="134"/>
                  </a:lnTo>
                  <a:lnTo>
                    <a:pt x="3038" y="140"/>
                  </a:lnTo>
                  <a:lnTo>
                    <a:pt x="3040" y="145"/>
                  </a:lnTo>
                  <a:lnTo>
                    <a:pt x="3040" y="145"/>
                  </a:lnTo>
                  <a:lnTo>
                    <a:pt x="3045" y="149"/>
                  </a:lnTo>
                  <a:lnTo>
                    <a:pt x="3049" y="145"/>
                  </a:lnTo>
                  <a:lnTo>
                    <a:pt x="3053" y="145"/>
                  </a:lnTo>
                  <a:lnTo>
                    <a:pt x="3053" y="143"/>
                  </a:lnTo>
                  <a:lnTo>
                    <a:pt x="3054" y="138"/>
                  </a:lnTo>
                  <a:lnTo>
                    <a:pt x="3056" y="132"/>
                  </a:lnTo>
                  <a:lnTo>
                    <a:pt x="3062" y="130"/>
                  </a:lnTo>
                  <a:lnTo>
                    <a:pt x="3067" y="129"/>
                  </a:lnTo>
                  <a:lnTo>
                    <a:pt x="3073" y="130"/>
                  </a:lnTo>
                  <a:lnTo>
                    <a:pt x="3078" y="132"/>
                  </a:lnTo>
                  <a:lnTo>
                    <a:pt x="3082" y="138"/>
                  </a:lnTo>
                  <a:lnTo>
                    <a:pt x="3082" y="143"/>
                  </a:lnTo>
                  <a:lnTo>
                    <a:pt x="3082" y="145"/>
                  </a:lnTo>
                  <a:lnTo>
                    <a:pt x="3087" y="147"/>
                  </a:lnTo>
                  <a:lnTo>
                    <a:pt x="3093" y="145"/>
                  </a:lnTo>
                  <a:lnTo>
                    <a:pt x="3093" y="143"/>
                  </a:lnTo>
                  <a:lnTo>
                    <a:pt x="3095" y="138"/>
                  </a:lnTo>
                  <a:lnTo>
                    <a:pt x="3097" y="132"/>
                  </a:lnTo>
                  <a:lnTo>
                    <a:pt x="3102" y="130"/>
                  </a:lnTo>
                  <a:lnTo>
                    <a:pt x="3108" y="129"/>
                  </a:lnTo>
                  <a:lnTo>
                    <a:pt x="3113" y="130"/>
                  </a:lnTo>
                  <a:lnTo>
                    <a:pt x="3119" y="132"/>
                  </a:lnTo>
                  <a:lnTo>
                    <a:pt x="3122" y="138"/>
                  </a:lnTo>
                  <a:lnTo>
                    <a:pt x="3122" y="143"/>
                  </a:lnTo>
                  <a:lnTo>
                    <a:pt x="3122" y="145"/>
                  </a:lnTo>
                  <a:lnTo>
                    <a:pt x="3126" y="145"/>
                  </a:lnTo>
                  <a:lnTo>
                    <a:pt x="3130" y="147"/>
                  </a:lnTo>
                  <a:lnTo>
                    <a:pt x="3132" y="145"/>
                  </a:lnTo>
                  <a:lnTo>
                    <a:pt x="3135" y="145"/>
                  </a:lnTo>
                  <a:lnTo>
                    <a:pt x="3135" y="143"/>
                  </a:lnTo>
                  <a:lnTo>
                    <a:pt x="3137" y="138"/>
                  </a:lnTo>
                  <a:lnTo>
                    <a:pt x="3141" y="132"/>
                  </a:lnTo>
                  <a:lnTo>
                    <a:pt x="3144" y="130"/>
                  </a:lnTo>
                  <a:lnTo>
                    <a:pt x="3150" y="129"/>
                  </a:lnTo>
                  <a:lnTo>
                    <a:pt x="3157" y="130"/>
                  </a:lnTo>
                  <a:lnTo>
                    <a:pt x="3161" y="132"/>
                  </a:lnTo>
                  <a:lnTo>
                    <a:pt x="3165" y="138"/>
                  </a:lnTo>
                  <a:lnTo>
                    <a:pt x="3166" y="143"/>
                  </a:lnTo>
                  <a:lnTo>
                    <a:pt x="3165" y="145"/>
                  </a:lnTo>
                  <a:lnTo>
                    <a:pt x="3168" y="145"/>
                  </a:lnTo>
                  <a:lnTo>
                    <a:pt x="3172" y="147"/>
                  </a:lnTo>
                  <a:lnTo>
                    <a:pt x="3176" y="145"/>
                  </a:lnTo>
                  <a:lnTo>
                    <a:pt x="3179" y="145"/>
                  </a:lnTo>
                  <a:lnTo>
                    <a:pt x="3179" y="143"/>
                  </a:lnTo>
                  <a:lnTo>
                    <a:pt x="3179" y="138"/>
                  </a:lnTo>
                  <a:lnTo>
                    <a:pt x="3183" y="132"/>
                  </a:lnTo>
                  <a:lnTo>
                    <a:pt x="3188" y="130"/>
                  </a:lnTo>
                  <a:lnTo>
                    <a:pt x="3194" y="129"/>
                  </a:lnTo>
                  <a:lnTo>
                    <a:pt x="3200" y="130"/>
                  </a:lnTo>
                  <a:lnTo>
                    <a:pt x="3203" y="132"/>
                  </a:lnTo>
                  <a:lnTo>
                    <a:pt x="3207" y="138"/>
                  </a:lnTo>
                  <a:lnTo>
                    <a:pt x="3209" y="143"/>
                  </a:lnTo>
                  <a:lnTo>
                    <a:pt x="3209" y="145"/>
                  </a:lnTo>
                  <a:lnTo>
                    <a:pt x="3212" y="145"/>
                  </a:lnTo>
                  <a:lnTo>
                    <a:pt x="3214" y="147"/>
                  </a:lnTo>
                  <a:lnTo>
                    <a:pt x="3218" y="145"/>
                  </a:lnTo>
                  <a:lnTo>
                    <a:pt x="3222" y="145"/>
                  </a:lnTo>
                  <a:lnTo>
                    <a:pt x="3222" y="143"/>
                  </a:lnTo>
                  <a:lnTo>
                    <a:pt x="3223" y="138"/>
                  </a:lnTo>
                  <a:lnTo>
                    <a:pt x="3227" y="132"/>
                  </a:lnTo>
                  <a:lnTo>
                    <a:pt x="3231" y="130"/>
                  </a:lnTo>
                  <a:lnTo>
                    <a:pt x="3236" y="129"/>
                  </a:lnTo>
                  <a:lnTo>
                    <a:pt x="3242" y="130"/>
                  </a:lnTo>
                  <a:lnTo>
                    <a:pt x="3247" y="132"/>
                  </a:lnTo>
                  <a:lnTo>
                    <a:pt x="3251" y="138"/>
                  </a:lnTo>
                  <a:lnTo>
                    <a:pt x="3251" y="143"/>
                  </a:lnTo>
                  <a:lnTo>
                    <a:pt x="3251" y="145"/>
                  </a:lnTo>
                  <a:lnTo>
                    <a:pt x="3255" y="145"/>
                  </a:lnTo>
                  <a:lnTo>
                    <a:pt x="3258" y="147"/>
                  </a:lnTo>
                  <a:lnTo>
                    <a:pt x="3260" y="145"/>
                  </a:lnTo>
                  <a:lnTo>
                    <a:pt x="3264" y="145"/>
                  </a:lnTo>
                  <a:lnTo>
                    <a:pt x="3264" y="143"/>
                  </a:lnTo>
                  <a:lnTo>
                    <a:pt x="3266" y="138"/>
                  </a:lnTo>
                  <a:lnTo>
                    <a:pt x="3269" y="132"/>
                  </a:lnTo>
                  <a:lnTo>
                    <a:pt x="3273" y="130"/>
                  </a:lnTo>
                  <a:lnTo>
                    <a:pt x="3278" y="129"/>
                  </a:lnTo>
                  <a:lnTo>
                    <a:pt x="3286" y="130"/>
                  </a:lnTo>
                  <a:lnTo>
                    <a:pt x="3290" y="132"/>
                  </a:lnTo>
                  <a:lnTo>
                    <a:pt x="3293" y="138"/>
                  </a:lnTo>
                  <a:lnTo>
                    <a:pt x="3295" y="143"/>
                  </a:lnTo>
                  <a:lnTo>
                    <a:pt x="3295" y="145"/>
                  </a:lnTo>
                  <a:lnTo>
                    <a:pt x="3297" y="145"/>
                  </a:lnTo>
                  <a:lnTo>
                    <a:pt x="3301" y="147"/>
                  </a:lnTo>
                  <a:lnTo>
                    <a:pt x="3304" y="145"/>
                  </a:lnTo>
                  <a:lnTo>
                    <a:pt x="3308" y="145"/>
                  </a:lnTo>
                  <a:lnTo>
                    <a:pt x="3308" y="143"/>
                  </a:lnTo>
                  <a:lnTo>
                    <a:pt x="3308" y="138"/>
                  </a:lnTo>
                  <a:lnTo>
                    <a:pt x="3312" y="132"/>
                  </a:lnTo>
                  <a:lnTo>
                    <a:pt x="3317" y="130"/>
                  </a:lnTo>
                  <a:lnTo>
                    <a:pt x="3323" y="129"/>
                  </a:lnTo>
                  <a:lnTo>
                    <a:pt x="3328" y="130"/>
                  </a:lnTo>
                  <a:lnTo>
                    <a:pt x="3334" y="132"/>
                  </a:lnTo>
                  <a:lnTo>
                    <a:pt x="3335" y="138"/>
                  </a:lnTo>
                  <a:lnTo>
                    <a:pt x="3337" y="143"/>
                  </a:lnTo>
                  <a:lnTo>
                    <a:pt x="3337" y="145"/>
                  </a:lnTo>
                  <a:lnTo>
                    <a:pt x="3341" y="145"/>
                  </a:lnTo>
                  <a:lnTo>
                    <a:pt x="3343" y="147"/>
                  </a:lnTo>
                  <a:lnTo>
                    <a:pt x="3346" y="145"/>
                  </a:lnTo>
                  <a:lnTo>
                    <a:pt x="3350" y="145"/>
                  </a:lnTo>
                  <a:lnTo>
                    <a:pt x="3350" y="143"/>
                  </a:lnTo>
                  <a:lnTo>
                    <a:pt x="3350" y="138"/>
                  </a:lnTo>
                  <a:lnTo>
                    <a:pt x="3354" y="132"/>
                  </a:lnTo>
                  <a:lnTo>
                    <a:pt x="3359" y="130"/>
                  </a:lnTo>
                  <a:lnTo>
                    <a:pt x="3365" y="129"/>
                  </a:lnTo>
                  <a:lnTo>
                    <a:pt x="3370" y="130"/>
                  </a:lnTo>
                  <a:lnTo>
                    <a:pt x="3376" y="132"/>
                  </a:lnTo>
                  <a:lnTo>
                    <a:pt x="3378" y="138"/>
                  </a:lnTo>
                  <a:lnTo>
                    <a:pt x="3380" y="143"/>
                  </a:lnTo>
                  <a:lnTo>
                    <a:pt x="3380" y="145"/>
                  </a:lnTo>
                  <a:lnTo>
                    <a:pt x="3383" y="145"/>
                  </a:lnTo>
                  <a:lnTo>
                    <a:pt x="3387" y="147"/>
                  </a:lnTo>
                  <a:lnTo>
                    <a:pt x="3389" y="145"/>
                  </a:lnTo>
                  <a:lnTo>
                    <a:pt x="3392" y="145"/>
                  </a:lnTo>
                  <a:lnTo>
                    <a:pt x="3392" y="143"/>
                  </a:lnTo>
                  <a:lnTo>
                    <a:pt x="3394" y="138"/>
                  </a:lnTo>
                  <a:lnTo>
                    <a:pt x="3398" y="132"/>
                  </a:lnTo>
                  <a:lnTo>
                    <a:pt x="3402" y="130"/>
                  </a:lnTo>
                  <a:lnTo>
                    <a:pt x="3407" y="129"/>
                  </a:lnTo>
                  <a:lnTo>
                    <a:pt x="3413" y="130"/>
                  </a:lnTo>
                  <a:lnTo>
                    <a:pt x="3418" y="132"/>
                  </a:lnTo>
                  <a:lnTo>
                    <a:pt x="3422" y="138"/>
                  </a:lnTo>
                  <a:lnTo>
                    <a:pt x="3422" y="143"/>
                  </a:lnTo>
                  <a:lnTo>
                    <a:pt x="3422" y="145"/>
                  </a:lnTo>
                  <a:lnTo>
                    <a:pt x="3425" y="145"/>
                  </a:lnTo>
                  <a:lnTo>
                    <a:pt x="3429" y="149"/>
                  </a:lnTo>
                  <a:lnTo>
                    <a:pt x="3433" y="145"/>
                  </a:lnTo>
                  <a:lnTo>
                    <a:pt x="3436" y="145"/>
                  </a:lnTo>
                  <a:lnTo>
                    <a:pt x="3436" y="143"/>
                  </a:lnTo>
                  <a:lnTo>
                    <a:pt x="3438" y="138"/>
                  </a:lnTo>
                  <a:lnTo>
                    <a:pt x="3442" y="132"/>
                  </a:lnTo>
                  <a:lnTo>
                    <a:pt x="3446" y="130"/>
                  </a:lnTo>
                  <a:lnTo>
                    <a:pt x="3451" y="129"/>
                  </a:lnTo>
                  <a:lnTo>
                    <a:pt x="3459" y="130"/>
                  </a:lnTo>
                  <a:lnTo>
                    <a:pt x="3462" y="132"/>
                  </a:lnTo>
                  <a:lnTo>
                    <a:pt x="3466" y="138"/>
                  </a:lnTo>
                  <a:lnTo>
                    <a:pt x="3468" y="143"/>
                  </a:lnTo>
                  <a:lnTo>
                    <a:pt x="3466" y="145"/>
                  </a:lnTo>
                  <a:lnTo>
                    <a:pt x="3470" y="145"/>
                  </a:lnTo>
                  <a:lnTo>
                    <a:pt x="3473" y="147"/>
                  </a:lnTo>
                  <a:lnTo>
                    <a:pt x="3477" y="145"/>
                  </a:lnTo>
                  <a:lnTo>
                    <a:pt x="3479" y="145"/>
                  </a:lnTo>
                  <a:lnTo>
                    <a:pt x="3479" y="143"/>
                  </a:lnTo>
                  <a:lnTo>
                    <a:pt x="3481" y="138"/>
                  </a:lnTo>
                  <a:lnTo>
                    <a:pt x="3484" y="132"/>
                  </a:lnTo>
                  <a:lnTo>
                    <a:pt x="3488" y="130"/>
                  </a:lnTo>
                  <a:lnTo>
                    <a:pt x="3495" y="129"/>
                  </a:lnTo>
                  <a:lnTo>
                    <a:pt x="3501" y="130"/>
                  </a:lnTo>
                  <a:lnTo>
                    <a:pt x="3504" y="132"/>
                  </a:lnTo>
                  <a:lnTo>
                    <a:pt x="3508" y="138"/>
                  </a:lnTo>
                  <a:lnTo>
                    <a:pt x="3510" y="143"/>
                  </a:lnTo>
                  <a:lnTo>
                    <a:pt x="3510" y="145"/>
                  </a:lnTo>
                  <a:lnTo>
                    <a:pt x="3512" y="145"/>
                  </a:lnTo>
                  <a:lnTo>
                    <a:pt x="3515" y="147"/>
                  </a:lnTo>
                  <a:lnTo>
                    <a:pt x="3519" y="145"/>
                  </a:lnTo>
                  <a:lnTo>
                    <a:pt x="3523" y="145"/>
                  </a:lnTo>
                  <a:lnTo>
                    <a:pt x="3523" y="143"/>
                  </a:lnTo>
                  <a:lnTo>
                    <a:pt x="3523" y="138"/>
                  </a:lnTo>
                  <a:lnTo>
                    <a:pt x="3526" y="132"/>
                  </a:lnTo>
                  <a:lnTo>
                    <a:pt x="3532" y="130"/>
                  </a:lnTo>
                  <a:lnTo>
                    <a:pt x="3537" y="129"/>
                  </a:lnTo>
                  <a:lnTo>
                    <a:pt x="3543" y="130"/>
                  </a:lnTo>
                  <a:lnTo>
                    <a:pt x="3549" y="132"/>
                  </a:lnTo>
                  <a:lnTo>
                    <a:pt x="3550" y="138"/>
                  </a:lnTo>
                  <a:lnTo>
                    <a:pt x="3552" y="143"/>
                  </a:lnTo>
                  <a:lnTo>
                    <a:pt x="3552" y="145"/>
                  </a:lnTo>
                  <a:lnTo>
                    <a:pt x="3556" y="145"/>
                  </a:lnTo>
                  <a:lnTo>
                    <a:pt x="3560" y="147"/>
                  </a:lnTo>
                  <a:lnTo>
                    <a:pt x="3561" y="145"/>
                  </a:lnTo>
                  <a:lnTo>
                    <a:pt x="3565" y="145"/>
                  </a:lnTo>
                  <a:lnTo>
                    <a:pt x="3565" y="143"/>
                  </a:lnTo>
                  <a:lnTo>
                    <a:pt x="3567" y="138"/>
                  </a:lnTo>
                  <a:lnTo>
                    <a:pt x="3571" y="132"/>
                  </a:lnTo>
                  <a:lnTo>
                    <a:pt x="3574" y="130"/>
                  </a:lnTo>
                  <a:lnTo>
                    <a:pt x="3580" y="129"/>
                  </a:lnTo>
                  <a:lnTo>
                    <a:pt x="3587" y="130"/>
                  </a:lnTo>
                  <a:lnTo>
                    <a:pt x="3591" y="132"/>
                  </a:lnTo>
                  <a:lnTo>
                    <a:pt x="3594" y="138"/>
                  </a:lnTo>
                  <a:lnTo>
                    <a:pt x="3596" y="143"/>
                  </a:lnTo>
                  <a:lnTo>
                    <a:pt x="3596" y="145"/>
                  </a:lnTo>
                  <a:lnTo>
                    <a:pt x="3598" y="145"/>
                  </a:lnTo>
                  <a:lnTo>
                    <a:pt x="3602" y="147"/>
                  </a:lnTo>
                  <a:lnTo>
                    <a:pt x="3605" y="145"/>
                  </a:lnTo>
                  <a:lnTo>
                    <a:pt x="3609" y="145"/>
                  </a:lnTo>
                  <a:lnTo>
                    <a:pt x="3607" y="143"/>
                  </a:lnTo>
                  <a:lnTo>
                    <a:pt x="3609" y="138"/>
                  </a:lnTo>
                  <a:lnTo>
                    <a:pt x="3613" y="132"/>
                  </a:lnTo>
                  <a:lnTo>
                    <a:pt x="3616" y="130"/>
                  </a:lnTo>
                  <a:lnTo>
                    <a:pt x="3624" y="129"/>
                  </a:lnTo>
                  <a:lnTo>
                    <a:pt x="3629" y="130"/>
                  </a:lnTo>
                  <a:lnTo>
                    <a:pt x="3633" y="132"/>
                  </a:lnTo>
                  <a:lnTo>
                    <a:pt x="3637" y="138"/>
                  </a:lnTo>
                  <a:lnTo>
                    <a:pt x="3639" y="143"/>
                  </a:lnTo>
                  <a:lnTo>
                    <a:pt x="3639" y="145"/>
                  </a:lnTo>
                  <a:lnTo>
                    <a:pt x="3642" y="145"/>
                  </a:lnTo>
                  <a:lnTo>
                    <a:pt x="3644" y="147"/>
                  </a:lnTo>
                  <a:lnTo>
                    <a:pt x="3648" y="145"/>
                  </a:lnTo>
                  <a:lnTo>
                    <a:pt x="3651" y="145"/>
                  </a:lnTo>
                  <a:lnTo>
                    <a:pt x="3651" y="143"/>
                  </a:lnTo>
                  <a:lnTo>
                    <a:pt x="3651" y="138"/>
                  </a:lnTo>
                  <a:lnTo>
                    <a:pt x="3655" y="132"/>
                  </a:lnTo>
                  <a:lnTo>
                    <a:pt x="3661" y="130"/>
                  </a:lnTo>
                  <a:lnTo>
                    <a:pt x="3666" y="129"/>
                  </a:lnTo>
                  <a:lnTo>
                    <a:pt x="3672" y="130"/>
                  </a:lnTo>
                  <a:lnTo>
                    <a:pt x="3677" y="132"/>
                  </a:lnTo>
                  <a:lnTo>
                    <a:pt x="3679" y="138"/>
                  </a:lnTo>
                  <a:lnTo>
                    <a:pt x="3681" y="143"/>
                  </a:lnTo>
                  <a:lnTo>
                    <a:pt x="3681" y="145"/>
                  </a:lnTo>
                  <a:lnTo>
                    <a:pt x="3684" y="145"/>
                  </a:lnTo>
                  <a:lnTo>
                    <a:pt x="3686" y="147"/>
                  </a:lnTo>
                  <a:lnTo>
                    <a:pt x="3690" y="145"/>
                  </a:lnTo>
                  <a:lnTo>
                    <a:pt x="3694" y="145"/>
                  </a:lnTo>
                  <a:lnTo>
                    <a:pt x="3694" y="143"/>
                  </a:lnTo>
                  <a:lnTo>
                    <a:pt x="3695" y="138"/>
                  </a:lnTo>
                  <a:lnTo>
                    <a:pt x="3697" y="132"/>
                  </a:lnTo>
                  <a:lnTo>
                    <a:pt x="3703" y="130"/>
                  </a:lnTo>
                  <a:lnTo>
                    <a:pt x="3708" y="129"/>
                  </a:lnTo>
                  <a:lnTo>
                    <a:pt x="3714" y="130"/>
                  </a:lnTo>
                  <a:lnTo>
                    <a:pt x="3719" y="132"/>
                  </a:lnTo>
                  <a:lnTo>
                    <a:pt x="3723" y="138"/>
                  </a:lnTo>
                  <a:lnTo>
                    <a:pt x="3723" y="143"/>
                  </a:lnTo>
                  <a:lnTo>
                    <a:pt x="3723" y="145"/>
                  </a:lnTo>
                  <a:lnTo>
                    <a:pt x="3727" y="145"/>
                  </a:lnTo>
                  <a:lnTo>
                    <a:pt x="3730" y="147"/>
                  </a:lnTo>
                  <a:lnTo>
                    <a:pt x="3732" y="145"/>
                  </a:lnTo>
                  <a:lnTo>
                    <a:pt x="3736" y="145"/>
                  </a:lnTo>
                  <a:lnTo>
                    <a:pt x="3736" y="143"/>
                  </a:lnTo>
                  <a:lnTo>
                    <a:pt x="3738" y="138"/>
                  </a:lnTo>
                  <a:lnTo>
                    <a:pt x="3741" y="132"/>
                  </a:lnTo>
                  <a:lnTo>
                    <a:pt x="3745" y="130"/>
                  </a:lnTo>
                  <a:lnTo>
                    <a:pt x="3751" y="129"/>
                  </a:lnTo>
                  <a:lnTo>
                    <a:pt x="3758" y="130"/>
                  </a:lnTo>
                  <a:lnTo>
                    <a:pt x="3762" y="132"/>
                  </a:lnTo>
                  <a:lnTo>
                    <a:pt x="3765" y="138"/>
                  </a:lnTo>
                  <a:lnTo>
                    <a:pt x="3767" y="143"/>
                  </a:lnTo>
                  <a:lnTo>
                    <a:pt x="3767" y="145"/>
                  </a:lnTo>
                  <a:lnTo>
                    <a:pt x="3769" y="145"/>
                  </a:lnTo>
                  <a:lnTo>
                    <a:pt x="3773" y="147"/>
                  </a:lnTo>
                  <a:lnTo>
                    <a:pt x="3776" y="145"/>
                  </a:lnTo>
                  <a:lnTo>
                    <a:pt x="3780" y="145"/>
                  </a:lnTo>
                  <a:lnTo>
                    <a:pt x="3780" y="143"/>
                  </a:lnTo>
                  <a:lnTo>
                    <a:pt x="3782" y="138"/>
                  </a:lnTo>
                  <a:lnTo>
                    <a:pt x="3784" y="132"/>
                  </a:lnTo>
                  <a:lnTo>
                    <a:pt x="3789" y="130"/>
                  </a:lnTo>
                  <a:lnTo>
                    <a:pt x="3795" y="129"/>
                  </a:lnTo>
                  <a:lnTo>
                    <a:pt x="3800" y="130"/>
                  </a:lnTo>
                  <a:lnTo>
                    <a:pt x="3806" y="132"/>
                  </a:lnTo>
                  <a:lnTo>
                    <a:pt x="3809" y="138"/>
                  </a:lnTo>
                  <a:lnTo>
                    <a:pt x="3809" y="143"/>
                  </a:lnTo>
                  <a:lnTo>
                    <a:pt x="3809" y="145"/>
                  </a:lnTo>
                  <a:lnTo>
                    <a:pt x="3813" y="145"/>
                  </a:lnTo>
                  <a:lnTo>
                    <a:pt x="3817" y="147"/>
                  </a:lnTo>
                  <a:lnTo>
                    <a:pt x="3819" y="145"/>
                  </a:lnTo>
                  <a:lnTo>
                    <a:pt x="3822" y="145"/>
                  </a:lnTo>
                  <a:lnTo>
                    <a:pt x="3822" y="143"/>
                  </a:lnTo>
                  <a:lnTo>
                    <a:pt x="3824" y="138"/>
                  </a:lnTo>
                  <a:lnTo>
                    <a:pt x="3826" y="132"/>
                  </a:lnTo>
                  <a:lnTo>
                    <a:pt x="3831" y="130"/>
                  </a:lnTo>
                  <a:lnTo>
                    <a:pt x="3837" y="129"/>
                  </a:lnTo>
                  <a:lnTo>
                    <a:pt x="3842" y="130"/>
                  </a:lnTo>
                  <a:lnTo>
                    <a:pt x="3848" y="132"/>
                  </a:lnTo>
                  <a:lnTo>
                    <a:pt x="3852" y="138"/>
                  </a:lnTo>
                  <a:lnTo>
                    <a:pt x="3852" y="143"/>
                  </a:lnTo>
                  <a:lnTo>
                    <a:pt x="3852" y="145"/>
                  </a:lnTo>
                  <a:lnTo>
                    <a:pt x="3855" y="145"/>
                  </a:lnTo>
                  <a:lnTo>
                    <a:pt x="3859" y="147"/>
                  </a:lnTo>
                  <a:lnTo>
                    <a:pt x="3863" y="145"/>
                  </a:lnTo>
                  <a:lnTo>
                    <a:pt x="3864" y="145"/>
                  </a:lnTo>
                  <a:lnTo>
                    <a:pt x="3864" y="143"/>
                  </a:lnTo>
                  <a:lnTo>
                    <a:pt x="3866" y="138"/>
                  </a:lnTo>
                  <a:lnTo>
                    <a:pt x="3870" y="132"/>
                  </a:lnTo>
                  <a:lnTo>
                    <a:pt x="3874" y="130"/>
                  </a:lnTo>
                  <a:lnTo>
                    <a:pt x="3881" y="129"/>
                  </a:lnTo>
                  <a:lnTo>
                    <a:pt x="3887" y="130"/>
                  </a:lnTo>
                  <a:lnTo>
                    <a:pt x="3890" y="132"/>
                  </a:lnTo>
                  <a:lnTo>
                    <a:pt x="3894" y="138"/>
                  </a:lnTo>
                  <a:lnTo>
                    <a:pt x="3896" y="143"/>
                  </a:lnTo>
                  <a:lnTo>
                    <a:pt x="3896" y="145"/>
                  </a:lnTo>
                  <a:lnTo>
                    <a:pt x="3898" y="145"/>
                  </a:lnTo>
                  <a:lnTo>
                    <a:pt x="3901" y="147"/>
                  </a:lnTo>
                  <a:lnTo>
                    <a:pt x="3905" y="145"/>
                  </a:lnTo>
                  <a:lnTo>
                    <a:pt x="3909" y="145"/>
                  </a:lnTo>
                  <a:lnTo>
                    <a:pt x="3909" y="143"/>
                  </a:lnTo>
                  <a:lnTo>
                    <a:pt x="3909" y="138"/>
                  </a:lnTo>
                  <a:lnTo>
                    <a:pt x="3912" y="132"/>
                  </a:lnTo>
                  <a:lnTo>
                    <a:pt x="3918" y="130"/>
                  </a:lnTo>
                  <a:lnTo>
                    <a:pt x="3923" y="129"/>
                  </a:lnTo>
                  <a:lnTo>
                    <a:pt x="3929" y="130"/>
                  </a:lnTo>
                  <a:lnTo>
                    <a:pt x="3932" y="132"/>
                  </a:lnTo>
                  <a:lnTo>
                    <a:pt x="3936" y="138"/>
                  </a:lnTo>
                  <a:lnTo>
                    <a:pt x="3938" y="143"/>
                  </a:lnTo>
                  <a:lnTo>
                    <a:pt x="3938" y="145"/>
                  </a:lnTo>
                  <a:lnTo>
                    <a:pt x="3942" y="145"/>
                  </a:lnTo>
                  <a:lnTo>
                    <a:pt x="3943" y="147"/>
                  </a:lnTo>
                  <a:lnTo>
                    <a:pt x="3947" y="145"/>
                  </a:lnTo>
                  <a:lnTo>
                    <a:pt x="3951" y="145"/>
                  </a:lnTo>
                  <a:lnTo>
                    <a:pt x="3951" y="143"/>
                  </a:lnTo>
                  <a:lnTo>
                    <a:pt x="3953" y="138"/>
                  </a:lnTo>
                  <a:lnTo>
                    <a:pt x="3954" y="132"/>
                  </a:lnTo>
                  <a:lnTo>
                    <a:pt x="3960" y="130"/>
                  </a:lnTo>
                  <a:lnTo>
                    <a:pt x="3966" y="129"/>
                  </a:lnTo>
                  <a:lnTo>
                    <a:pt x="3971" y="130"/>
                  </a:lnTo>
                  <a:lnTo>
                    <a:pt x="3977" y="132"/>
                  </a:lnTo>
                  <a:lnTo>
                    <a:pt x="3980" y="138"/>
                  </a:lnTo>
                  <a:lnTo>
                    <a:pt x="3980" y="143"/>
                  </a:lnTo>
                  <a:lnTo>
                    <a:pt x="3980" y="145"/>
                  </a:lnTo>
                  <a:lnTo>
                    <a:pt x="3984" y="145"/>
                  </a:lnTo>
                  <a:lnTo>
                    <a:pt x="3988" y="147"/>
                  </a:lnTo>
                  <a:lnTo>
                    <a:pt x="3991" y="145"/>
                  </a:lnTo>
                  <a:lnTo>
                    <a:pt x="3995" y="145"/>
                  </a:lnTo>
                  <a:lnTo>
                    <a:pt x="3993" y="143"/>
                  </a:lnTo>
                  <a:lnTo>
                    <a:pt x="3995" y="138"/>
                  </a:lnTo>
                  <a:lnTo>
                    <a:pt x="3999" y="132"/>
                  </a:lnTo>
                  <a:lnTo>
                    <a:pt x="4002" y="130"/>
                  </a:lnTo>
                  <a:lnTo>
                    <a:pt x="4010" y="129"/>
                  </a:lnTo>
                  <a:lnTo>
                    <a:pt x="4015" y="130"/>
                  </a:lnTo>
                  <a:lnTo>
                    <a:pt x="4019" y="132"/>
                  </a:lnTo>
                  <a:lnTo>
                    <a:pt x="4022" y="138"/>
                  </a:lnTo>
                  <a:lnTo>
                    <a:pt x="4024" y="143"/>
                  </a:lnTo>
                  <a:lnTo>
                    <a:pt x="4024" y="145"/>
                  </a:lnTo>
                  <a:lnTo>
                    <a:pt x="4026" y="145"/>
                  </a:lnTo>
                  <a:lnTo>
                    <a:pt x="4030" y="147"/>
                  </a:lnTo>
                  <a:lnTo>
                    <a:pt x="4033" y="145"/>
                  </a:lnTo>
                  <a:lnTo>
                    <a:pt x="4037" y="145"/>
                  </a:lnTo>
                  <a:lnTo>
                    <a:pt x="4037" y="143"/>
                  </a:lnTo>
                  <a:lnTo>
                    <a:pt x="4037" y="138"/>
                  </a:lnTo>
                  <a:lnTo>
                    <a:pt x="4041" y="132"/>
                  </a:lnTo>
                  <a:lnTo>
                    <a:pt x="4046" y="130"/>
                  </a:lnTo>
                  <a:lnTo>
                    <a:pt x="4052" y="129"/>
                  </a:lnTo>
                  <a:lnTo>
                    <a:pt x="4057" y="130"/>
                  </a:lnTo>
                  <a:lnTo>
                    <a:pt x="4063" y="132"/>
                  </a:lnTo>
                  <a:lnTo>
                    <a:pt x="4065" y="138"/>
                  </a:lnTo>
                  <a:lnTo>
                    <a:pt x="4067" y="143"/>
                  </a:lnTo>
                  <a:lnTo>
                    <a:pt x="4067" y="145"/>
                  </a:lnTo>
                  <a:lnTo>
                    <a:pt x="4070" y="145"/>
                  </a:lnTo>
                  <a:lnTo>
                    <a:pt x="4072" y="147"/>
                  </a:lnTo>
                  <a:lnTo>
                    <a:pt x="4076" y="145"/>
                  </a:lnTo>
                  <a:lnTo>
                    <a:pt x="4079" y="145"/>
                  </a:lnTo>
                  <a:lnTo>
                    <a:pt x="4079" y="143"/>
                  </a:lnTo>
                  <a:lnTo>
                    <a:pt x="4081" y="138"/>
                  </a:lnTo>
                  <a:lnTo>
                    <a:pt x="4083" y="132"/>
                  </a:lnTo>
                  <a:lnTo>
                    <a:pt x="4089" y="130"/>
                  </a:lnTo>
                  <a:lnTo>
                    <a:pt x="4094" y="129"/>
                  </a:lnTo>
                  <a:lnTo>
                    <a:pt x="4100" y="130"/>
                  </a:lnTo>
                  <a:lnTo>
                    <a:pt x="4105" y="132"/>
                  </a:lnTo>
                  <a:lnTo>
                    <a:pt x="4109" y="138"/>
                  </a:lnTo>
                  <a:lnTo>
                    <a:pt x="4109" y="143"/>
                  </a:lnTo>
                  <a:lnTo>
                    <a:pt x="4109" y="145"/>
                  </a:lnTo>
                  <a:lnTo>
                    <a:pt x="4112" y="145"/>
                  </a:lnTo>
                  <a:lnTo>
                    <a:pt x="4116" y="147"/>
                  </a:lnTo>
                  <a:lnTo>
                    <a:pt x="4118" y="145"/>
                  </a:lnTo>
                  <a:lnTo>
                    <a:pt x="4122" y="145"/>
                  </a:lnTo>
                  <a:lnTo>
                    <a:pt x="4122" y="143"/>
                  </a:lnTo>
                  <a:lnTo>
                    <a:pt x="4123" y="138"/>
                  </a:lnTo>
                  <a:lnTo>
                    <a:pt x="4127" y="132"/>
                  </a:lnTo>
                  <a:lnTo>
                    <a:pt x="4131" y="130"/>
                  </a:lnTo>
                  <a:lnTo>
                    <a:pt x="4136" y="129"/>
                  </a:lnTo>
                  <a:lnTo>
                    <a:pt x="4144" y="130"/>
                  </a:lnTo>
                  <a:lnTo>
                    <a:pt x="4147" y="132"/>
                  </a:lnTo>
                  <a:lnTo>
                    <a:pt x="4151" y="138"/>
                  </a:lnTo>
                  <a:lnTo>
                    <a:pt x="4153" y="143"/>
                  </a:lnTo>
                  <a:lnTo>
                    <a:pt x="4153" y="145"/>
                  </a:lnTo>
                  <a:lnTo>
                    <a:pt x="4157" y="145"/>
                  </a:lnTo>
                  <a:lnTo>
                    <a:pt x="4160" y="149"/>
                  </a:lnTo>
                  <a:lnTo>
                    <a:pt x="4164" y="145"/>
                  </a:lnTo>
                  <a:lnTo>
                    <a:pt x="4168" y="145"/>
                  </a:lnTo>
                  <a:lnTo>
                    <a:pt x="4168" y="143"/>
                  </a:lnTo>
                  <a:lnTo>
                    <a:pt x="4169" y="138"/>
                  </a:lnTo>
                  <a:lnTo>
                    <a:pt x="4171" y="132"/>
                  </a:lnTo>
                  <a:lnTo>
                    <a:pt x="4177" y="130"/>
                  </a:lnTo>
                  <a:lnTo>
                    <a:pt x="4182" y="129"/>
                  </a:lnTo>
                  <a:lnTo>
                    <a:pt x="4188" y="130"/>
                  </a:lnTo>
                  <a:lnTo>
                    <a:pt x="4193" y="132"/>
                  </a:lnTo>
                  <a:lnTo>
                    <a:pt x="4197" y="138"/>
                  </a:lnTo>
                  <a:lnTo>
                    <a:pt x="4197" y="143"/>
                  </a:lnTo>
                  <a:lnTo>
                    <a:pt x="4197" y="145"/>
                  </a:lnTo>
                  <a:lnTo>
                    <a:pt x="4201" y="145"/>
                  </a:lnTo>
                  <a:lnTo>
                    <a:pt x="4204" y="147"/>
                  </a:lnTo>
                  <a:lnTo>
                    <a:pt x="4206" y="145"/>
                  </a:lnTo>
                  <a:lnTo>
                    <a:pt x="4210" y="145"/>
                  </a:lnTo>
                  <a:lnTo>
                    <a:pt x="4210" y="143"/>
                  </a:lnTo>
                  <a:lnTo>
                    <a:pt x="4212" y="138"/>
                  </a:lnTo>
                  <a:lnTo>
                    <a:pt x="4213" y="132"/>
                  </a:lnTo>
                  <a:lnTo>
                    <a:pt x="4219" y="130"/>
                  </a:lnTo>
                  <a:lnTo>
                    <a:pt x="4225" y="129"/>
                  </a:lnTo>
                  <a:lnTo>
                    <a:pt x="4230" y="130"/>
                  </a:lnTo>
                  <a:lnTo>
                    <a:pt x="4236" y="132"/>
                  </a:lnTo>
                  <a:lnTo>
                    <a:pt x="4239" y="138"/>
                  </a:lnTo>
                  <a:lnTo>
                    <a:pt x="4239" y="143"/>
                  </a:lnTo>
                  <a:lnTo>
                    <a:pt x="4239" y="145"/>
                  </a:lnTo>
                  <a:lnTo>
                    <a:pt x="4243" y="145"/>
                  </a:lnTo>
                  <a:lnTo>
                    <a:pt x="4247" y="147"/>
                  </a:lnTo>
                  <a:lnTo>
                    <a:pt x="4248" y="145"/>
                  </a:lnTo>
                  <a:lnTo>
                    <a:pt x="4252" y="145"/>
                  </a:lnTo>
                  <a:lnTo>
                    <a:pt x="4252" y="143"/>
                  </a:lnTo>
                  <a:lnTo>
                    <a:pt x="4254" y="138"/>
                  </a:lnTo>
                  <a:lnTo>
                    <a:pt x="4258" y="132"/>
                  </a:lnTo>
                  <a:lnTo>
                    <a:pt x="4261" y="130"/>
                  </a:lnTo>
                  <a:lnTo>
                    <a:pt x="4267" y="129"/>
                  </a:lnTo>
                  <a:lnTo>
                    <a:pt x="4274" y="130"/>
                  </a:lnTo>
                  <a:lnTo>
                    <a:pt x="4278" y="132"/>
                  </a:lnTo>
                  <a:lnTo>
                    <a:pt x="4281" y="138"/>
                  </a:lnTo>
                  <a:lnTo>
                    <a:pt x="4283" y="143"/>
                  </a:lnTo>
                  <a:lnTo>
                    <a:pt x="4281" y="145"/>
                  </a:lnTo>
                  <a:lnTo>
                    <a:pt x="4285" y="145"/>
                  </a:lnTo>
                  <a:lnTo>
                    <a:pt x="4289" y="147"/>
                  </a:lnTo>
                  <a:lnTo>
                    <a:pt x="4292" y="145"/>
                  </a:lnTo>
                  <a:lnTo>
                    <a:pt x="4296" y="145"/>
                  </a:lnTo>
                  <a:lnTo>
                    <a:pt x="4296" y="143"/>
                  </a:lnTo>
                  <a:lnTo>
                    <a:pt x="4296" y="138"/>
                  </a:lnTo>
                  <a:lnTo>
                    <a:pt x="4300" y="132"/>
                  </a:lnTo>
                  <a:lnTo>
                    <a:pt x="4305" y="130"/>
                  </a:lnTo>
                  <a:lnTo>
                    <a:pt x="4311" y="129"/>
                  </a:lnTo>
                  <a:lnTo>
                    <a:pt x="4316" y="130"/>
                  </a:lnTo>
                  <a:lnTo>
                    <a:pt x="4322" y="132"/>
                  </a:lnTo>
                  <a:lnTo>
                    <a:pt x="4324" y="138"/>
                  </a:lnTo>
                  <a:lnTo>
                    <a:pt x="4326" y="143"/>
                  </a:lnTo>
                  <a:lnTo>
                    <a:pt x="4326" y="145"/>
                  </a:lnTo>
                  <a:lnTo>
                    <a:pt x="4329" y="145"/>
                  </a:lnTo>
                  <a:lnTo>
                    <a:pt x="4333" y="147"/>
                  </a:lnTo>
                  <a:lnTo>
                    <a:pt x="4335" y="145"/>
                  </a:lnTo>
                  <a:lnTo>
                    <a:pt x="4338" y="145"/>
                  </a:lnTo>
                  <a:lnTo>
                    <a:pt x="4338" y="143"/>
                  </a:lnTo>
                  <a:lnTo>
                    <a:pt x="4340" y="138"/>
                  </a:lnTo>
                  <a:lnTo>
                    <a:pt x="4344" y="132"/>
                  </a:lnTo>
                  <a:lnTo>
                    <a:pt x="4348" y="130"/>
                  </a:lnTo>
                  <a:lnTo>
                    <a:pt x="4353" y="129"/>
                  </a:lnTo>
                  <a:lnTo>
                    <a:pt x="4360" y="130"/>
                  </a:lnTo>
                  <a:lnTo>
                    <a:pt x="4364" y="132"/>
                  </a:lnTo>
                  <a:lnTo>
                    <a:pt x="4368" y="138"/>
                  </a:lnTo>
                  <a:lnTo>
                    <a:pt x="4370" y="143"/>
                  </a:lnTo>
                  <a:lnTo>
                    <a:pt x="4368" y="145"/>
                  </a:lnTo>
                  <a:lnTo>
                    <a:pt x="4371" y="145"/>
                  </a:lnTo>
                  <a:lnTo>
                    <a:pt x="4375" y="147"/>
                  </a:lnTo>
                  <a:lnTo>
                    <a:pt x="4379" y="145"/>
                  </a:lnTo>
                  <a:lnTo>
                    <a:pt x="4381" y="145"/>
                  </a:lnTo>
                  <a:lnTo>
                    <a:pt x="4381" y="143"/>
                  </a:lnTo>
                  <a:lnTo>
                    <a:pt x="4382" y="138"/>
                  </a:lnTo>
                  <a:lnTo>
                    <a:pt x="4386" y="132"/>
                  </a:lnTo>
                  <a:lnTo>
                    <a:pt x="4390" y="130"/>
                  </a:lnTo>
                  <a:lnTo>
                    <a:pt x="4397" y="129"/>
                  </a:lnTo>
                  <a:lnTo>
                    <a:pt x="4403" y="130"/>
                  </a:lnTo>
                  <a:lnTo>
                    <a:pt x="4406" y="132"/>
                  </a:lnTo>
                  <a:lnTo>
                    <a:pt x="4410" y="138"/>
                  </a:lnTo>
                  <a:lnTo>
                    <a:pt x="4412" y="143"/>
                  </a:lnTo>
                  <a:lnTo>
                    <a:pt x="4412" y="145"/>
                  </a:lnTo>
                  <a:lnTo>
                    <a:pt x="4414" y="145"/>
                  </a:lnTo>
                  <a:lnTo>
                    <a:pt x="4417" y="147"/>
                  </a:lnTo>
                  <a:lnTo>
                    <a:pt x="4421" y="145"/>
                  </a:lnTo>
                  <a:lnTo>
                    <a:pt x="4425" y="145"/>
                  </a:lnTo>
                  <a:lnTo>
                    <a:pt x="4425" y="143"/>
                  </a:lnTo>
                  <a:lnTo>
                    <a:pt x="4425" y="138"/>
                  </a:lnTo>
                  <a:lnTo>
                    <a:pt x="4428" y="132"/>
                  </a:lnTo>
                  <a:lnTo>
                    <a:pt x="4434" y="130"/>
                  </a:lnTo>
                  <a:lnTo>
                    <a:pt x="4439" y="129"/>
                  </a:lnTo>
                  <a:lnTo>
                    <a:pt x="4445" y="130"/>
                  </a:lnTo>
                  <a:lnTo>
                    <a:pt x="4450" y="132"/>
                  </a:lnTo>
                  <a:lnTo>
                    <a:pt x="4452" y="138"/>
                  </a:lnTo>
                  <a:lnTo>
                    <a:pt x="4454" y="143"/>
                  </a:lnTo>
                  <a:lnTo>
                    <a:pt x="4454" y="145"/>
                  </a:lnTo>
                  <a:lnTo>
                    <a:pt x="4458" y="145"/>
                  </a:lnTo>
                  <a:lnTo>
                    <a:pt x="4460" y="147"/>
                  </a:lnTo>
                  <a:lnTo>
                    <a:pt x="4463" y="145"/>
                  </a:lnTo>
                  <a:lnTo>
                    <a:pt x="4467" y="145"/>
                  </a:lnTo>
                  <a:lnTo>
                    <a:pt x="4467" y="143"/>
                  </a:lnTo>
                  <a:lnTo>
                    <a:pt x="4467" y="138"/>
                  </a:lnTo>
                  <a:lnTo>
                    <a:pt x="4471" y="132"/>
                  </a:lnTo>
                  <a:lnTo>
                    <a:pt x="4476" y="130"/>
                  </a:lnTo>
                  <a:lnTo>
                    <a:pt x="4482" y="129"/>
                  </a:lnTo>
                  <a:lnTo>
                    <a:pt x="4487" y="130"/>
                  </a:lnTo>
                  <a:lnTo>
                    <a:pt x="4493" y="132"/>
                  </a:lnTo>
                  <a:lnTo>
                    <a:pt x="4496" y="138"/>
                  </a:lnTo>
                  <a:lnTo>
                    <a:pt x="4496" y="143"/>
                  </a:lnTo>
                  <a:lnTo>
                    <a:pt x="4496" y="145"/>
                  </a:lnTo>
                  <a:lnTo>
                    <a:pt x="4500" y="145"/>
                  </a:lnTo>
                  <a:lnTo>
                    <a:pt x="4504" y="147"/>
                  </a:lnTo>
                  <a:lnTo>
                    <a:pt x="4506" y="145"/>
                  </a:lnTo>
                  <a:lnTo>
                    <a:pt x="4509" y="145"/>
                  </a:lnTo>
                  <a:lnTo>
                    <a:pt x="4509" y="143"/>
                  </a:lnTo>
                  <a:lnTo>
                    <a:pt x="4511" y="138"/>
                  </a:lnTo>
                  <a:lnTo>
                    <a:pt x="4515" y="132"/>
                  </a:lnTo>
                  <a:lnTo>
                    <a:pt x="4518" y="130"/>
                  </a:lnTo>
                  <a:lnTo>
                    <a:pt x="4524" y="129"/>
                  </a:lnTo>
                  <a:lnTo>
                    <a:pt x="4531" y="130"/>
                  </a:lnTo>
                  <a:lnTo>
                    <a:pt x="4535" y="132"/>
                  </a:lnTo>
                  <a:lnTo>
                    <a:pt x="4539" y="138"/>
                  </a:lnTo>
                  <a:lnTo>
                    <a:pt x="4540" y="143"/>
                  </a:lnTo>
                  <a:lnTo>
                    <a:pt x="4539" y="145"/>
                  </a:lnTo>
                  <a:lnTo>
                    <a:pt x="4542" y="145"/>
                  </a:lnTo>
                  <a:lnTo>
                    <a:pt x="4546" y="147"/>
                  </a:lnTo>
                  <a:lnTo>
                    <a:pt x="4548" y="145"/>
                  </a:lnTo>
                  <a:lnTo>
                    <a:pt x="4551" y="145"/>
                  </a:lnTo>
                  <a:lnTo>
                    <a:pt x="4551" y="143"/>
                  </a:lnTo>
                  <a:lnTo>
                    <a:pt x="4553" y="138"/>
                  </a:lnTo>
                  <a:lnTo>
                    <a:pt x="4555" y="132"/>
                  </a:lnTo>
                  <a:lnTo>
                    <a:pt x="4561" y="130"/>
                  </a:lnTo>
                  <a:lnTo>
                    <a:pt x="4566" y="129"/>
                  </a:lnTo>
                  <a:lnTo>
                    <a:pt x="4572" y="130"/>
                  </a:lnTo>
                  <a:lnTo>
                    <a:pt x="4577" y="132"/>
                  </a:lnTo>
                  <a:lnTo>
                    <a:pt x="4581" y="138"/>
                  </a:lnTo>
                  <a:lnTo>
                    <a:pt x="4581" y="143"/>
                  </a:lnTo>
                  <a:lnTo>
                    <a:pt x="4581" y="145"/>
                  </a:lnTo>
                  <a:lnTo>
                    <a:pt x="4586" y="147"/>
                  </a:lnTo>
                  <a:lnTo>
                    <a:pt x="4590" y="149"/>
                  </a:lnTo>
                  <a:lnTo>
                    <a:pt x="4592" y="154"/>
                  </a:lnTo>
                  <a:lnTo>
                    <a:pt x="4594" y="160"/>
                  </a:lnTo>
                  <a:lnTo>
                    <a:pt x="4592" y="165"/>
                  </a:lnTo>
                  <a:lnTo>
                    <a:pt x="4590" y="169"/>
                  </a:lnTo>
                  <a:lnTo>
                    <a:pt x="4585" y="173"/>
                  </a:lnTo>
                  <a:lnTo>
                    <a:pt x="4579" y="174"/>
                  </a:lnTo>
                  <a:lnTo>
                    <a:pt x="4574" y="173"/>
                  </a:lnTo>
                  <a:lnTo>
                    <a:pt x="4570" y="171"/>
                  </a:lnTo>
                  <a:lnTo>
                    <a:pt x="4566" y="167"/>
                  </a:lnTo>
                  <a:lnTo>
                    <a:pt x="4563" y="171"/>
                  </a:lnTo>
                  <a:lnTo>
                    <a:pt x="4559" y="173"/>
                  </a:lnTo>
                  <a:lnTo>
                    <a:pt x="4553" y="174"/>
                  </a:lnTo>
                  <a:lnTo>
                    <a:pt x="4550" y="173"/>
                  </a:lnTo>
                  <a:lnTo>
                    <a:pt x="4546" y="171"/>
                  </a:lnTo>
                  <a:lnTo>
                    <a:pt x="4542" y="173"/>
                  </a:lnTo>
                  <a:lnTo>
                    <a:pt x="4537" y="174"/>
                  </a:lnTo>
                  <a:lnTo>
                    <a:pt x="4531" y="173"/>
                  </a:lnTo>
                  <a:lnTo>
                    <a:pt x="4528" y="171"/>
                  </a:lnTo>
                  <a:lnTo>
                    <a:pt x="4524" y="167"/>
                  </a:lnTo>
                  <a:lnTo>
                    <a:pt x="4522" y="171"/>
                  </a:lnTo>
                  <a:lnTo>
                    <a:pt x="4517" y="173"/>
                  </a:lnTo>
                  <a:lnTo>
                    <a:pt x="4511" y="174"/>
                  </a:lnTo>
                  <a:lnTo>
                    <a:pt x="4507" y="173"/>
                  </a:lnTo>
                  <a:lnTo>
                    <a:pt x="4504" y="171"/>
                  </a:lnTo>
                  <a:lnTo>
                    <a:pt x="4498" y="173"/>
                  </a:lnTo>
                  <a:lnTo>
                    <a:pt x="4495" y="174"/>
                  </a:lnTo>
                  <a:lnTo>
                    <a:pt x="4489" y="173"/>
                  </a:lnTo>
                  <a:lnTo>
                    <a:pt x="4485" y="171"/>
                  </a:lnTo>
                  <a:lnTo>
                    <a:pt x="4482" y="167"/>
                  </a:lnTo>
                  <a:lnTo>
                    <a:pt x="4478" y="171"/>
                  </a:lnTo>
                  <a:lnTo>
                    <a:pt x="4474" y="173"/>
                  </a:lnTo>
                  <a:lnTo>
                    <a:pt x="4469" y="174"/>
                  </a:lnTo>
                  <a:lnTo>
                    <a:pt x="4465" y="173"/>
                  </a:lnTo>
                  <a:lnTo>
                    <a:pt x="4460" y="171"/>
                  </a:lnTo>
                  <a:lnTo>
                    <a:pt x="4456" y="173"/>
                  </a:lnTo>
                  <a:lnTo>
                    <a:pt x="4452" y="174"/>
                  </a:lnTo>
                  <a:lnTo>
                    <a:pt x="4447" y="173"/>
                  </a:lnTo>
                  <a:lnTo>
                    <a:pt x="4443" y="171"/>
                  </a:lnTo>
                  <a:lnTo>
                    <a:pt x="4439" y="167"/>
                  </a:lnTo>
                  <a:lnTo>
                    <a:pt x="4436" y="171"/>
                  </a:lnTo>
                  <a:lnTo>
                    <a:pt x="4432" y="173"/>
                  </a:lnTo>
                  <a:lnTo>
                    <a:pt x="4427" y="174"/>
                  </a:lnTo>
                  <a:lnTo>
                    <a:pt x="4421" y="173"/>
                  </a:lnTo>
                  <a:lnTo>
                    <a:pt x="4417" y="171"/>
                  </a:lnTo>
                  <a:lnTo>
                    <a:pt x="4414" y="173"/>
                  </a:lnTo>
                  <a:lnTo>
                    <a:pt x="4408" y="174"/>
                  </a:lnTo>
                  <a:lnTo>
                    <a:pt x="4405" y="173"/>
                  </a:lnTo>
                  <a:lnTo>
                    <a:pt x="4399" y="171"/>
                  </a:lnTo>
                  <a:lnTo>
                    <a:pt x="4395" y="167"/>
                  </a:lnTo>
                  <a:lnTo>
                    <a:pt x="4394" y="171"/>
                  </a:lnTo>
                  <a:lnTo>
                    <a:pt x="4388" y="173"/>
                  </a:lnTo>
                  <a:lnTo>
                    <a:pt x="4384" y="174"/>
                  </a:lnTo>
                  <a:lnTo>
                    <a:pt x="4379" y="173"/>
                  </a:lnTo>
                  <a:lnTo>
                    <a:pt x="4375" y="171"/>
                  </a:lnTo>
                  <a:lnTo>
                    <a:pt x="4371" y="173"/>
                  </a:lnTo>
                  <a:lnTo>
                    <a:pt x="4366" y="174"/>
                  </a:lnTo>
                  <a:lnTo>
                    <a:pt x="4360" y="173"/>
                  </a:lnTo>
                  <a:lnTo>
                    <a:pt x="4357" y="171"/>
                  </a:lnTo>
                  <a:lnTo>
                    <a:pt x="4353" y="167"/>
                  </a:lnTo>
                  <a:lnTo>
                    <a:pt x="4351" y="171"/>
                  </a:lnTo>
                  <a:lnTo>
                    <a:pt x="4346" y="173"/>
                  </a:lnTo>
                  <a:lnTo>
                    <a:pt x="4340" y="174"/>
                  </a:lnTo>
                  <a:lnTo>
                    <a:pt x="4337" y="173"/>
                  </a:lnTo>
                  <a:lnTo>
                    <a:pt x="4333" y="171"/>
                  </a:lnTo>
                  <a:lnTo>
                    <a:pt x="4327" y="173"/>
                  </a:lnTo>
                  <a:lnTo>
                    <a:pt x="4324" y="174"/>
                  </a:lnTo>
                  <a:lnTo>
                    <a:pt x="4318" y="173"/>
                  </a:lnTo>
                  <a:lnTo>
                    <a:pt x="4313" y="171"/>
                  </a:lnTo>
                  <a:lnTo>
                    <a:pt x="4311" y="167"/>
                  </a:lnTo>
                  <a:lnTo>
                    <a:pt x="4307" y="171"/>
                  </a:lnTo>
                  <a:lnTo>
                    <a:pt x="4303" y="173"/>
                  </a:lnTo>
                  <a:lnTo>
                    <a:pt x="4298" y="174"/>
                  </a:lnTo>
                  <a:lnTo>
                    <a:pt x="4292" y="173"/>
                  </a:lnTo>
                  <a:lnTo>
                    <a:pt x="4289" y="171"/>
                  </a:lnTo>
                  <a:lnTo>
                    <a:pt x="4285" y="173"/>
                  </a:lnTo>
                  <a:lnTo>
                    <a:pt x="4280" y="174"/>
                  </a:lnTo>
                  <a:lnTo>
                    <a:pt x="4274" y="173"/>
                  </a:lnTo>
                  <a:lnTo>
                    <a:pt x="4270" y="171"/>
                  </a:lnTo>
                  <a:lnTo>
                    <a:pt x="4267" y="167"/>
                  </a:lnTo>
                  <a:lnTo>
                    <a:pt x="4265" y="171"/>
                  </a:lnTo>
                  <a:lnTo>
                    <a:pt x="4259" y="173"/>
                  </a:lnTo>
                  <a:lnTo>
                    <a:pt x="4254" y="174"/>
                  </a:lnTo>
                  <a:lnTo>
                    <a:pt x="4250" y="173"/>
                  </a:lnTo>
                  <a:lnTo>
                    <a:pt x="4247" y="171"/>
                  </a:lnTo>
                  <a:lnTo>
                    <a:pt x="4243" y="173"/>
                  </a:lnTo>
                  <a:lnTo>
                    <a:pt x="4237" y="174"/>
                  </a:lnTo>
                  <a:lnTo>
                    <a:pt x="4232" y="173"/>
                  </a:lnTo>
                  <a:lnTo>
                    <a:pt x="4228" y="171"/>
                  </a:lnTo>
                  <a:lnTo>
                    <a:pt x="4225" y="167"/>
                  </a:lnTo>
                  <a:lnTo>
                    <a:pt x="4221" y="171"/>
                  </a:lnTo>
                  <a:lnTo>
                    <a:pt x="4217" y="173"/>
                  </a:lnTo>
                  <a:lnTo>
                    <a:pt x="4212" y="174"/>
                  </a:lnTo>
                  <a:lnTo>
                    <a:pt x="4208" y="173"/>
                  </a:lnTo>
                  <a:lnTo>
                    <a:pt x="4204" y="171"/>
                  </a:lnTo>
                  <a:lnTo>
                    <a:pt x="4201" y="173"/>
                  </a:lnTo>
                  <a:lnTo>
                    <a:pt x="4195" y="174"/>
                  </a:lnTo>
                  <a:lnTo>
                    <a:pt x="4190" y="173"/>
                  </a:lnTo>
                  <a:lnTo>
                    <a:pt x="4186" y="171"/>
                  </a:lnTo>
                  <a:lnTo>
                    <a:pt x="4182" y="167"/>
                  </a:lnTo>
                  <a:lnTo>
                    <a:pt x="4179" y="171"/>
                  </a:lnTo>
                  <a:lnTo>
                    <a:pt x="4175" y="173"/>
                  </a:lnTo>
                  <a:lnTo>
                    <a:pt x="4169" y="174"/>
                  </a:lnTo>
                  <a:lnTo>
                    <a:pt x="4164" y="173"/>
                  </a:lnTo>
                  <a:lnTo>
                    <a:pt x="4160" y="169"/>
                  </a:lnTo>
                  <a:lnTo>
                    <a:pt x="4155" y="173"/>
                  </a:lnTo>
                  <a:lnTo>
                    <a:pt x="4149" y="174"/>
                  </a:lnTo>
                  <a:lnTo>
                    <a:pt x="4146" y="173"/>
                  </a:lnTo>
                  <a:lnTo>
                    <a:pt x="4140" y="171"/>
                  </a:lnTo>
                  <a:lnTo>
                    <a:pt x="4136" y="167"/>
                  </a:lnTo>
                  <a:lnTo>
                    <a:pt x="4134" y="171"/>
                  </a:lnTo>
                  <a:lnTo>
                    <a:pt x="4129" y="173"/>
                  </a:lnTo>
                  <a:lnTo>
                    <a:pt x="4125" y="174"/>
                  </a:lnTo>
                  <a:lnTo>
                    <a:pt x="4120" y="173"/>
                  </a:lnTo>
                  <a:lnTo>
                    <a:pt x="4116" y="171"/>
                  </a:lnTo>
                  <a:lnTo>
                    <a:pt x="4111" y="173"/>
                  </a:lnTo>
                  <a:lnTo>
                    <a:pt x="4107" y="174"/>
                  </a:lnTo>
                  <a:lnTo>
                    <a:pt x="4101" y="173"/>
                  </a:lnTo>
                  <a:lnTo>
                    <a:pt x="4098" y="171"/>
                  </a:lnTo>
                  <a:lnTo>
                    <a:pt x="4094" y="167"/>
                  </a:lnTo>
                  <a:lnTo>
                    <a:pt x="4090" y="171"/>
                  </a:lnTo>
                  <a:lnTo>
                    <a:pt x="4087" y="173"/>
                  </a:lnTo>
                  <a:lnTo>
                    <a:pt x="4081" y="174"/>
                  </a:lnTo>
                  <a:lnTo>
                    <a:pt x="4078" y="173"/>
                  </a:lnTo>
                  <a:lnTo>
                    <a:pt x="4072" y="171"/>
                  </a:lnTo>
                  <a:lnTo>
                    <a:pt x="4068" y="173"/>
                  </a:lnTo>
                  <a:lnTo>
                    <a:pt x="4065" y="174"/>
                  </a:lnTo>
                  <a:lnTo>
                    <a:pt x="4059" y="173"/>
                  </a:lnTo>
                  <a:lnTo>
                    <a:pt x="4056" y="171"/>
                  </a:lnTo>
                  <a:lnTo>
                    <a:pt x="4052" y="167"/>
                  </a:lnTo>
                  <a:lnTo>
                    <a:pt x="4048" y="171"/>
                  </a:lnTo>
                  <a:lnTo>
                    <a:pt x="4044" y="173"/>
                  </a:lnTo>
                  <a:lnTo>
                    <a:pt x="4039" y="174"/>
                  </a:lnTo>
                  <a:lnTo>
                    <a:pt x="4035" y="173"/>
                  </a:lnTo>
                  <a:lnTo>
                    <a:pt x="4030" y="171"/>
                  </a:lnTo>
                  <a:lnTo>
                    <a:pt x="4026" y="173"/>
                  </a:lnTo>
                  <a:lnTo>
                    <a:pt x="4021" y="174"/>
                  </a:lnTo>
                  <a:lnTo>
                    <a:pt x="4017" y="173"/>
                  </a:lnTo>
                  <a:lnTo>
                    <a:pt x="4011" y="171"/>
                  </a:lnTo>
                  <a:lnTo>
                    <a:pt x="4010" y="167"/>
                  </a:lnTo>
                  <a:lnTo>
                    <a:pt x="4006" y="171"/>
                  </a:lnTo>
                  <a:lnTo>
                    <a:pt x="4000" y="173"/>
                  </a:lnTo>
                  <a:lnTo>
                    <a:pt x="3997" y="174"/>
                  </a:lnTo>
                  <a:lnTo>
                    <a:pt x="3991" y="173"/>
                  </a:lnTo>
                  <a:lnTo>
                    <a:pt x="3988" y="171"/>
                  </a:lnTo>
                  <a:lnTo>
                    <a:pt x="3984" y="173"/>
                  </a:lnTo>
                  <a:lnTo>
                    <a:pt x="3978" y="174"/>
                  </a:lnTo>
                  <a:lnTo>
                    <a:pt x="3973" y="173"/>
                  </a:lnTo>
                  <a:lnTo>
                    <a:pt x="3969" y="171"/>
                  </a:lnTo>
                  <a:lnTo>
                    <a:pt x="3966" y="167"/>
                  </a:lnTo>
                  <a:lnTo>
                    <a:pt x="3962" y="171"/>
                  </a:lnTo>
                  <a:lnTo>
                    <a:pt x="3958" y="173"/>
                  </a:lnTo>
                  <a:lnTo>
                    <a:pt x="3953" y="174"/>
                  </a:lnTo>
                  <a:lnTo>
                    <a:pt x="3949" y="173"/>
                  </a:lnTo>
                  <a:lnTo>
                    <a:pt x="3943" y="171"/>
                  </a:lnTo>
                  <a:lnTo>
                    <a:pt x="3940" y="173"/>
                  </a:lnTo>
                  <a:lnTo>
                    <a:pt x="3936" y="174"/>
                  </a:lnTo>
                  <a:lnTo>
                    <a:pt x="3931" y="173"/>
                  </a:lnTo>
                  <a:lnTo>
                    <a:pt x="3925" y="171"/>
                  </a:lnTo>
                  <a:lnTo>
                    <a:pt x="3923" y="167"/>
                  </a:lnTo>
                  <a:lnTo>
                    <a:pt x="3920" y="171"/>
                  </a:lnTo>
                  <a:lnTo>
                    <a:pt x="3916" y="173"/>
                  </a:lnTo>
                  <a:lnTo>
                    <a:pt x="3910" y="174"/>
                  </a:lnTo>
                  <a:lnTo>
                    <a:pt x="3905" y="173"/>
                  </a:lnTo>
                  <a:lnTo>
                    <a:pt x="3901" y="171"/>
                  </a:lnTo>
                  <a:lnTo>
                    <a:pt x="3898" y="173"/>
                  </a:lnTo>
                  <a:lnTo>
                    <a:pt x="3892" y="174"/>
                  </a:lnTo>
                  <a:lnTo>
                    <a:pt x="3888" y="173"/>
                  </a:lnTo>
                  <a:lnTo>
                    <a:pt x="3883" y="171"/>
                  </a:lnTo>
                  <a:lnTo>
                    <a:pt x="3879" y="167"/>
                  </a:lnTo>
                  <a:lnTo>
                    <a:pt x="3877" y="171"/>
                  </a:lnTo>
                  <a:lnTo>
                    <a:pt x="3872" y="173"/>
                  </a:lnTo>
                  <a:lnTo>
                    <a:pt x="3868" y="174"/>
                  </a:lnTo>
                  <a:lnTo>
                    <a:pt x="3863" y="173"/>
                  </a:lnTo>
                  <a:lnTo>
                    <a:pt x="3859" y="171"/>
                  </a:lnTo>
                  <a:lnTo>
                    <a:pt x="3855" y="173"/>
                  </a:lnTo>
                  <a:lnTo>
                    <a:pt x="3850" y="174"/>
                  </a:lnTo>
                  <a:lnTo>
                    <a:pt x="3844" y="173"/>
                  </a:lnTo>
                  <a:lnTo>
                    <a:pt x="3841" y="171"/>
                  </a:lnTo>
                  <a:lnTo>
                    <a:pt x="3837" y="167"/>
                  </a:lnTo>
                  <a:lnTo>
                    <a:pt x="3833" y="171"/>
                  </a:lnTo>
                  <a:lnTo>
                    <a:pt x="3830" y="173"/>
                  </a:lnTo>
                  <a:lnTo>
                    <a:pt x="3824" y="174"/>
                  </a:lnTo>
                  <a:lnTo>
                    <a:pt x="3820" y="173"/>
                  </a:lnTo>
                  <a:lnTo>
                    <a:pt x="3817" y="171"/>
                  </a:lnTo>
                  <a:lnTo>
                    <a:pt x="3811" y="173"/>
                  </a:lnTo>
                  <a:lnTo>
                    <a:pt x="3808" y="174"/>
                  </a:lnTo>
                  <a:lnTo>
                    <a:pt x="3802" y="173"/>
                  </a:lnTo>
                  <a:lnTo>
                    <a:pt x="3798" y="171"/>
                  </a:lnTo>
                  <a:lnTo>
                    <a:pt x="3795" y="167"/>
                  </a:lnTo>
                  <a:lnTo>
                    <a:pt x="3791" y="171"/>
                  </a:lnTo>
                  <a:lnTo>
                    <a:pt x="3787" y="173"/>
                  </a:lnTo>
                  <a:lnTo>
                    <a:pt x="3782" y="174"/>
                  </a:lnTo>
                  <a:lnTo>
                    <a:pt x="3776" y="173"/>
                  </a:lnTo>
                  <a:lnTo>
                    <a:pt x="3773" y="171"/>
                  </a:lnTo>
                  <a:lnTo>
                    <a:pt x="3769" y="173"/>
                  </a:lnTo>
                  <a:lnTo>
                    <a:pt x="3763" y="174"/>
                  </a:lnTo>
                  <a:lnTo>
                    <a:pt x="3760" y="173"/>
                  </a:lnTo>
                  <a:lnTo>
                    <a:pt x="3754" y="171"/>
                  </a:lnTo>
                  <a:lnTo>
                    <a:pt x="3751" y="167"/>
                  </a:lnTo>
                  <a:lnTo>
                    <a:pt x="3749" y="171"/>
                  </a:lnTo>
                  <a:lnTo>
                    <a:pt x="3743" y="173"/>
                  </a:lnTo>
                  <a:lnTo>
                    <a:pt x="3740" y="174"/>
                  </a:lnTo>
                  <a:lnTo>
                    <a:pt x="3734" y="173"/>
                  </a:lnTo>
                  <a:lnTo>
                    <a:pt x="3730" y="171"/>
                  </a:lnTo>
                  <a:lnTo>
                    <a:pt x="3725" y="173"/>
                  </a:lnTo>
                  <a:lnTo>
                    <a:pt x="3721" y="174"/>
                  </a:lnTo>
                  <a:lnTo>
                    <a:pt x="3716" y="173"/>
                  </a:lnTo>
                  <a:lnTo>
                    <a:pt x="3712" y="171"/>
                  </a:lnTo>
                  <a:lnTo>
                    <a:pt x="3708" y="167"/>
                  </a:lnTo>
                  <a:lnTo>
                    <a:pt x="3705" y="171"/>
                  </a:lnTo>
                  <a:lnTo>
                    <a:pt x="3701" y="173"/>
                  </a:lnTo>
                  <a:lnTo>
                    <a:pt x="3695" y="174"/>
                  </a:lnTo>
                  <a:lnTo>
                    <a:pt x="3692" y="173"/>
                  </a:lnTo>
                  <a:lnTo>
                    <a:pt x="3686" y="171"/>
                  </a:lnTo>
                  <a:lnTo>
                    <a:pt x="3683" y="173"/>
                  </a:lnTo>
                  <a:lnTo>
                    <a:pt x="3679" y="174"/>
                  </a:lnTo>
                  <a:lnTo>
                    <a:pt x="3673" y="173"/>
                  </a:lnTo>
                  <a:lnTo>
                    <a:pt x="3670" y="171"/>
                  </a:lnTo>
                  <a:lnTo>
                    <a:pt x="3666" y="167"/>
                  </a:lnTo>
                  <a:lnTo>
                    <a:pt x="3662" y="171"/>
                  </a:lnTo>
                  <a:lnTo>
                    <a:pt x="3659" y="173"/>
                  </a:lnTo>
                  <a:lnTo>
                    <a:pt x="3653" y="174"/>
                  </a:lnTo>
                  <a:lnTo>
                    <a:pt x="3648" y="173"/>
                  </a:lnTo>
                  <a:lnTo>
                    <a:pt x="3644" y="171"/>
                  </a:lnTo>
                  <a:lnTo>
                    <a:pt x="3640" y="173"/>
                  </a:lnTo>
                  <a:lnTo>
                    <a:pt x="3635" y="174"/>
                  </a:lnTo>
                  <a:lnTo>
                    <a:pt x="3631" y="173"/>
                  </a:lnTo>
                  <a:lnTo>
                    <a:pt x="3626" y="171"/>
                  </a:lnTo>
                  <a:lnTo>
                    <a:pt x="3624" y="167"/>
                  </a:lnTo>
                  <a:lnTo>
                    <a:pt x="3620" y="171"/>
                  </a:lnTo>
                  <a:lnTo>
                    <a:pt x="3615" y="173"/>
                  </a:lnTo>
                  <a:lnTo>
                    <a:pt x="3611" y="174"/>
                  </a:lnTo>
                  <a:lnTo>
                    <a:pt x="3605" y="173"/>
                  </a:lnTo>
                  <a:lnTo>
                    <a:pt x="3602" y="171"/>
                  </a:lnTo>
                  <a:lnTo>
                    <a:pt x="3598" y="173"/>
                  </a:lnTo>
                  <a:lnTo>
                    <a:pt x="3593" y="174"/>
                  </a:lnTo>
                  <a:lnTo>
                    <a:pt x="3587" y="173"/>
                  </a:lnTo>
                  <a:lnTo>
                    <a:pt x="3583" y="171"/>
                  </a:lnTo>
                  <a:lnTo>
                    <a:pt x="3580" y="167"/>
                  </a:lnTo>
                  <a:lnTo>
                    <a:pt x="3578" y="171"/>
                  </a:lnTo>
                  <a:lnTo>
                    <a:pt x="3572" y="173"/>
                  </a:lnTo>
                  <a:lnTo>
                    <a:pt x="3569" y="174"/>
                  </a:lnTo>
                  <a:lnTo>
                    <a:pt x="3563" y="173"/>
                  </a:lnTo>
                  <a:lnTo>
                    <a:pt x="3560" y="171"/>
                  </a:lnTo>
                  <a:lnTo>
                    <a:pt x="3554" y="173"/>
                  </a:lnTo>
                  <a:lnTo>
                    <a:pt x="3550" y="174"/>
                  </a:lnTo>
                  <a:lnTo>
                    <a:pt x="3545" y="173"/>
                  </a:lnTo>
                  <a:lnTo>
                    <a:pt x="3541" y="171"/>
                  </a:lnTo>
                  <a:lnTo>
                    <a:pt x="3537" y="167"/>
                  </a:lnTo>
                  <a:lnTo>
                    <a:pt x="3534" y="171"/>
                  </a:lnTo>
                  <a:lnTo>
                    <a:pt x="3530" y="173"/>
                  </a:lnTo>
                  <a:lnTo>
                    <a:pt x="3525" y="174"/>
                  </a:lnTo>
                  <a:lnTo>
                    <a:pt x="3519" y="173"/>
                  </a:lnTo>
                  <a:lnTo>
                    <a:pt x="3515" y="171"/>
                  </a:lnTo>
                  <a:lnTo>
                    <a:pt x="3512" y="173"/>
                  </a:lnTo>
                  <a:lnTo>
                    <a:pt x="3506" y="174"/>
                  </a:lnTo>
                  <a:lnTo>
                    <a:pt x="3503" y="173"/>
                  </a:lnTo>
                  <a:lnTo>
                    <a:pt x="3497" y="171"/>
                  </a:lnTo>
                  <a:lnTo>
                    <a:pt x="3493" y="167"/>
                  </a:lnTo>
                  <a:lnTo>
                    <a:pt x="3492" y="171"/>
                  </a:lnTo>
                  <a:lnTo>
                    <a:pt x="3486" y="173"/>
                  </a:lnTo>
                  <a:lnTo>
                    <a:pt x="3482" y="174"/>
                  </a:lnTo>
                  <a:lnTo>
                    <a:pt x="3477" y="173"/>
                  </a:lnTo>
                  <a:lnTo>
                    <a:pt x="3473" y="171"/>
                  </a:lnTo>
                  <a:lnTo>
                    <a:pt x="3470" y="173"/>
                  </a:lnTo>
                  <a:lnTo>
                    <a:pt x="3464" y="174"/>
                  </a:lnTo>
                  <a:lnTo>
                    <a:pt x="3459" y="173"/>
                  </a:lnTo>
                  <a:lnTo>
                    <a:pt x="3455" y="171"/>
                  </a:lnTo>
                  <a:lnTo>
                    <a:pt x="3451" y="167"/>
                  </a:lnTo>
                  <a:lnTo>
                    <a:pt x="3449" y="171"/>
                  </a:lnTo>
                  <a:lnTo>
                    <a:pt x="3444" y="173"/>
                  </a:lnTo>
                  <a:lnTo>
                    <a:pt x="3438" y="174"/>
                  </a:lnTo>
                  <a:lnTo>
                    <a:pt x="3435" y="173"/>
                  </a:lnTo>
                  <a:lnTo>
                    <a:pt x="3429" y="171"/>
                  </a:lnTo>
                  <a:lnTo>
                    <a:pt x="3425" y="173"/>
                  </a:lnTo>
                  <a:lnTo>
                    <a:pt x="3420" y="174"/>
                  </a:lnTo>
                  <a:lnTo>
                    <a:pt x="3414" y="173"/>
                  </a:lnTo>
                  <a:lnTo>
                    <a:pt x="3411" y="171"/>
                  </a:lnTo>
                  <a:lnTo>
                    <a:pt x="3407" y="167"/>
                  </a:lnTo>
                  <a:lnTo>
                    <a:pt x="3403" y="171"/>
                  </a:lnTo>
                  <a:lnTo>
                    <a:pt x="3400" y="173"/>
                  </a:lnTo>
                  <a:lnTo>
                    <a:pt x="3394" y="174"/>
                  </a:lnTo>
                  <a:lnTo>
                    <a:pt x="3391" y="173"/>
                  </a:lnTo>
                  <a:lnTo>
                    <a:pt x="3387" y="171"/>
                  </a:lnTo>
                  <a:lnTo>
                    <a:pt x="3381" y="173"/>
                  </a:lnTo>
                  <a:lnTo>
                    <a:pt x="3378" y="174"/>
                  </a:lnTo>
                  <a:lnTo>
                    <a:pt x="3372" y="173"/>
                  </a:lnTo>
                  <a:lnTo>
                    <a:pt x="3369" y="171"/>
                  </a:lnTo>
                  <a:lnTo>
                    <a:pt x="3365" y="167"/>
                  </a:lnTo>
                  <a:lnTo>
                    <a:pt x="3361" y="171"/>
                  </a:lnTo>
                  <a:lnTo>
                    <a:pt x="3357" y="173"/>
                  </a:lnTo>
                  <a:lnTo>
                    <a:pt x="3352" y="174"/>
                  </a:lnTo>
                  <a:lnTo>
                    <a:pt x="3346" y="173"/>
                  </a:lnTo>
                  <a:lnTo>
                    <a:pt x="3343" y="171"/>
                  </a:lnTo>
                  <a:lnTo>
                    <a:pt x="3339" y="173"/>
                  </a:lnTo>
                  <a:lnTo>
                    <a:pt x="3335" y="174"/>
                  </a:lnTo>
                  <a:lnTo>
                    <a:pt x="3330" y="173"/>
                  </a:lnTo>
                  <a:lnTo>
                    <a:pt x="3324" y="171"/>
                  </a:lnTo>
                  <a:lnTo>
                    <a:pt x="3323" y="167"/>
                  </a:lnTo>
                  <a:lnTo>
                    <a:pt x="3319" y="171"/>
                  </a:lnTo>
                  <a:lnTo>
                    <a:pt x="3315" y="173"/>
                  </a:lnTo>
                  <a:lnTo>
                    <a:pt x="3310" y="174"/>
                  </a:lnTo>
                  <a:lnTo>
                    <a:pt x="3304" y="173"/>
                  </a:lnTo>
                  <a:lnTo>
                    <a:pt x="3301" y="171"/>
                  </a:lnTo>
                  <a:lnTo>
                    <a:pt x="3297" y="173"/>
                  </a:lnTo>
                  <a:lnTo>
                    <a:pt x="3291" y="174"/>
                  </a:lnTo>
                  <a:lnTo>
                    <a:pt x="3286" y="173"/>
                  </a:lnTo>
                  <a:lnTo>
                    <a:pt x="3282" y="171"/>
                  </a:lnTo>
                  <a:lnTo>
                    <a:pt x="3278" y="167"/>
                  </a:lnTo>
                  <a:lnTo>
                    <a:pt x="3277" y="171"/>
                  </a:lnTo>
                  <a:lnTo>
                    <a:pt x="3271" y="173"/>
                  </a:lnTo>
                  <a:lnTo>
                    <a:pt x="3267" y="174"/>
                  </a:lnTo>
                  <a:lnTo>
                    <a:pt x="3262" y="173"/>
                  </a:lnTo>
                  <a:lnTo>
                    <a:pt x="3258" y="171"/>
                  </a:lnTo>
                  <a:lnTo>
                    <a:pt x="3255" y="173"/>
                  </a:lnTo>
                  <a:lnTo>
                    <a:pt x="3249" y="174"/>
                  </a:lnTo>
                  <a:lnTo>
                    <a:pt x="3244" y="173"/>
                  </a:lnTo>
                  <a:lnTo>
                    <a:pt x="3240" y="171"/>
                  </a:lnTo>
                  <a:lnTo>
                    <a:pt x="3236" y="167"/>
                  </a:lnTo>
                  <a:lnTo>
                    <a:pt x="3233" y="171"/>
                  </a:lnTo>
                  <a:lnTo>
                    <a:pt x="3229" y="173"/>
                  </a:lnTo>
                  <a:lnTo>
                    <a:pt x="3223" y="174"/>
                  </a:lnTo>
                  <a:lnTo>
                    <a:pt x="3220" y="173"/>
                  </a:lnTo>
                  <a:lnTo>
                    <a:pt x="3214" y="171"/>
                  </a:lnTo>
                  <a:lnTo>
                    <a:pt x="3211" y="173"/>
                  </a:lnTo>
                  <a:lnTo>
                    <a:pt x="3207" y="174"/>
                  </a:lnTo>
                  <a:lnTo>
                    <a:pt x="3201" y="173"/>
                  </a:lnTo>
                  <a:lnTo>
                    <a:pt x="3196" y="171"/>
                  </a:lnTo>
                  <a:lnTo>
                    <a:pt x="3194" y="167"/>
                  </a:lnTo>
                  <a:lnTo>
                    <a:pt x="3190" y="171"/>
                  </a:lnTo>
                  <a:lnTo>
                    <a:pt x="3187" y="173"/>
                  </a:lnTo>
                  <a:lnTo>
                    <a:pt x="3181" y="174"/>
                  </a:lnTo>
                  <a:lnTo>
                    <a:pt x="3176" y="173"/>
                  </a:lnTo>
                  <a:lnTo>
                    <a:pt x="3172" y="171"/>
                  </a:lnTo>
                  <a:lnTo>
                    <a:pt x="3168" y="173"/>
                  </a:lnTo>
                  <a:lnTo>
                    <a:pt x="3163" y="174"/>
                  </a:lnTo>
                  <a:lnTo>
                    <a:pt x="3157" y="173"/>
                  </a:lnTo>
                  <a:lnTo>
                    <a:pt x="3154" y="171"/>
                  </a:lnTo>
                  <a:lnTo>
                    <a:pt x="3150" y="167"/>
                  </a:lnTo>
                  <a:lnTo>
                    <a:pt x="3148" y="171"/>
                  </a:lnTo>
                  <a:lnTo>
                    <a:pt x="3143" y="173"/>
                  </a:lnTo>
                  <a:lnTo>
                    <a:pt x="3137" y="174"/>
                  </a:lnTo>
                  <a:lnTo>
                    <a:pt x="3133" y="173"/>
                  </a:lnTo>
                  <a:lnTo>
                    <a:pt x="3130" y="171"/>
                  </a:lnTo>
                  <a:lnTo>
                    <a:pt x="3124" y="173"/>
                  </a:lnTo>
                  <a:lnTo>
                    <a:pt x="3121" y="174"/>
                  </a:lnTo>
                  <a:lnTo>
                    <a:pt x="3115" y="173"/>
                  </a:lnTo>
                  <a:lnTo>
                    <a:pt x="3111" y="171"/>
                  </a:lnTo>
                  <a:lnTo>
                    <a:pt x="3108" y="167"/>
                  </a:lnTo>
                  <a:lnTo>
                    <a:pt x="3104" y="171"/>
                  </a:lnTo>
                  <a:lnTo>
                    <a:pt x="3100" y="173"/>
                  </a:lnTo>
                  <a:lnTo>
                    <a:pt x="3095" y="174"/>
                  </a:lnTo>
                  <a:lnTo>
                    <a:pt x="3091" y="174"/>
                  </a:lnTo>
                  <a:lnTo>
                    <a:pt x="3087" y="173"/>
                  </a:lnTo>
                  <a:lnTo>
                    <a:pt x="3084" y="174"/>
                  </a:lnTo>
                  <a:lnTo>
                    <a:pt x="3080" y="174"/>
                  </a:lnTo>
                  <a:lnTo>
                    <a:pt x="3075" y="173"/>
                  </a:lnTo>
                  <a:lnTo>
                    <a:pt x="3071" y="171"/>
                  </a:lnTo>
                  <a:lnTo>
                    <a:pt x="3067" y="167"/>
                  </a:lnTo>
                  <a:lnTo>
                    <a:pt x="3064" y="171"/>
                  </a:lnTo>
                  <a:lnTo>
                    <a:pt x="3060" y="173"/>
                  </a:lnTo>
                  <a:lnTo>
                    <a:pt x="3054" y="174"/>
                  </a:lnTo>
                  <a:lnTo>
                    <a:pt x="3051" y="173"/>
                  </a:lnTo>
                  <a:lnTo>
                    <a:pt x="3047" y="171"/>
                  </a:lnTo>
                  <a:lnTo>
                    <a:pt x="3043" y="174"/>
                  </a:lnTo>
                  <a:lnTo>
                    <a:pt x="3038" y="174"/>
                  </a:lnTo>
                  <a:lnTo>
                    <a:pt x="3032" y="174"/>
                  </a:lnTo>
                  <a:lnTo>
                    <a:pt x="3029" y="173"/>
                  </a:lnTo>
                  <a:lnTo>
                    <a:pt x="3025" y="167"/>
                  </a:lnTo>
                  <a:lnTo>
                    <a:pt x="3021" y="173"/>
                  </a:lnTo>
                  <a:lnTo>
                    <a:pt x="3018" y="174"/>
                  </a:lnTo>
                  <a:lnTo>
                    <a:pt x="3012" y="174"/>
                  </a:lnTo>
                  <a:lnTo>
                    <a:pt x="3007" y="174"/>
                  </a:lnTo>
                  <a:lnTo>
                    <a:pt x="3003" y="173"/>
                  </a:lnTo>
                  <a:lnTo>
                    <a:pt x="2999" y="174"/>
                  </a:lnTo>
                  <a:lnTo>
                    <a:pt x="2994" y="174"/>
                  </a:lnTo>
                  <a:lnTo>
                    <a:pt x="2990" y="174"/>
                  </a:lnTo>
                  <a:lnTo>
                    <a:pt x="2985" y="173"/>
                  </a:lnTo>
                  <a:lnTo>
                    <a:pt x="2981" y="167"/>
                  </a:lnTo>
                  <a:lnTo>
                    <a:pt x="2979" y="173"/>
                  </a:lnTo>
                  <a:lnTo>
                    <a:pt x="2974" y="174"/>
                  </a:lnTo>
                  <a:lnTo>
                    <a:pt x="2970" y="174"/>
                  </a:lnTo>
                  <a:lnTo>
                    <a:pt x="2964" y="174"/>
                  </a:lnTo>
                  <a:lnTo>
                    <a:pt x="2961" y="173"/>
                  </a:lnTo>
                  <a:lnTo>
                    <a:pt x="2957" y="174"/>
                  </a:lnTo>
                  <a:lnTo>
                    <a:pt x="2952" y="174"/>
                  </a:lnTo>
                  <a:lnTo>
                    <a:pt x="2946" y="174"/>
                  </a:lnTo>
                  <a:lnTo>
                    <a:pt x="2942" y="173"/>
                  </a:lnTo>
                  <a:lnTo>
                    <a:pt x="2939" y="167"/>
                  </a:lnTo>
                  <a:lnTo>
                    <a:pt x="2937" y="173"/>
                  </a:lnTo>
                  <a:lnTo>
                    <a:pt x="2931" y="174"/>
                  </a:lnTo>
                  <a:lnTo>
                    <a:pt x="2926" y="174"/>
                  </a:lnTo>
                  <a:lnTo>
                    <a:pt x="2922" y="174"/>
                  </a:lnTo>
                  <a:lnTo>
                    <a:pt x="2918" y="173"/>
                  </a:lnTo>
                  <a:lnTo>
                    <a:pt x="2915" y="174"/>
                  </a:lnTo>
                  <a:lnTo>
                    <a:pt x="2909" y="174"/>
                  </a:lnTo>
                  <a:lnTo>
                    <a:pt x="2904" y="174"/>
                  </a:lnTo>
                  <a:lnTo>
                    <a:pt x="2900" y="173"/>
                  </a:lnTo>
                  <a:lnTo>
                    <a:pt x="2896" y="167"/>
                  </a:lnTo>
                  <a:lnTo>
                    <a:pt x="2895" y="173"/>
                  </a:lnTo>
                  <a:lnTo>
                    <a:pt x="2889" y="174"/>
                  </a:lnTo>
                  <a:lnTo>
                    <a:pt x="2884" y="174"/>
                  </a:lnTo>
                  <a:lnTo>
                    <a:pt x="2880" y="174"/>
                  </a:lnTo>
                  <a:lnTo>
                    <a:pt x="2876" y="173"/>
                  </a:lnTo>
                  <a:lnTo>
                    <a:pt x="2873" y="174"/>
                  </a:lnTo>
                  <a:lnTo>
                    <a:pt x="2867" y="174"/>
                  </a:lnTo>
                  <a:lnTo>
                    <a:pt x="2862" y="174"/>
                  </a:lnTo>
                  <a:lnTo>
                    <a:pt x="2858" y="173"/>
                  </a:lnTo>
                  <a:lnTo>
                    <a:pt x="2854" y="167"/>
                  </a:lnTo>
                  <a:lnTo>
                    <a:pt x="2850" y="173"/>
                  </a:lnTo>
                  <a:lnTo>
                    <a:pt x="2847" y="174"/>
                  </a:lnTo>
                  <a:lnTo>
                    <a:pt x="2841" y="174"/>
                  </a:lnTo>
                  <a:lnTo>
                    <a:pt x="2836" y="174"/>
                  </a:lnTo>
                  <a:lnTo>
                    <a:pt x="2832" y="171"/>
                  </a:lnTo>
                  <a:lnTo>
                    <a:pt x="2828" y="165"/>
                  </a:lnTo>
                  <a:lnTo>
                    <a:pt x="2827" y="160"/>
                  </a:lnTo>
                  <a:lnTo>
                    <a:pt x="2828" y="154"/>
                  </a:lnTo>
                  <a:lnTo>
                    <a:pt x="2830" y="151"/>
                  </a:lnTo>
                  <a:lnTo>
                    <a:pt x="2834" y="147"/>
                  </a:lnTo>
                  <a:lnTo>
                    <a:pt x="2839" y="145"/>
                  </a:lnTo>
                  <a:lnTo>
                    <a:pt x="2839" y="145"/>
                  </a:lnTo>
                  <a:lnTo>
                    <a:pt x="2841" y="140"/>
                  </a:lnTo>
                  <a:lnTo>
                    <a:pt x="2845" y="134"/>
                  </a:lnTo>
                  <a:lnTo>
                    <a:pt x="2841" y="134"/>
                  </a:lnTo>
                  <a:lnTo>
                    <a:pt x="2838" y="134"/>
                  </a:lnTo>
                  <a:lnTo>
                    <a:pt x="2832" y="130"/>
                  </a:lnTo>
                  <a:lnTo>
                    <a:pt x="2828" y="134"/>
                  </a:lnTo>
                  <a:lnTo>
                    <a:pt x="2823" y="134"/>
                  </a:lnTo>
                  <a:lnTo>
                    <a:pt x="2817" y="134"/>
                  </a:lnTo>
                  <a:lnTo>
                    <a:pt x="2814" y="130"/>
                  </a:lnTo>
                  <a:lnTo>
                    <a:pt x="2810" y="127"/>
                  </a:lnTo>
                  <a:lnTo>
                    <a:pt x="2808" y="130"/>
                  </a:lnTo>
                  <a:lnTo>
                    <a:pt x="2803" y="134"/>
                  </a:lnTo>
                  <a:lnTo>
                    <a:pt x="2799" y="134"/>
                  </a:lnTo>
                  <a:lnTo>
                    <a:pt x="2794" y="134"/>
                  </a:lnTo>
                  <a:lnTo>
                    <a:pt x="2790" y="132"/>
                  </a:lnTo>
                  <a:lnTo>
                    <a:pt x="2786" y="129"/>
                  </a:lnTo>
                  <a:lnTo>
                    <a:pt x="2783" y="129"/>
                  </a:lnTo>
                  <a:lnTo>
                    <a:pt x="2781" y="130"/>
                  </a:lnTo>
                  <a:lnTo>
                    <a:pt x="2775" y="129"/>
                  </a:lnTo>
                  <a:lnTo>
                    <a:pt x="2772" y="127"/>
                  </a:lnTo>
                  <a:lnTo>
                    <a:pt x="2768" y="123"/>
                  </a:lnTo>
                  <a:lnTo>
                    <a:pt x="2764" y="127"/>
                  </a:lnTo>
                  <a:lnTo>
                    <a:pt x="2760" y="129"/>
                  </a:lnTo>
                  <a:lnTo>
                    <a:pt x="2755" y="130"/>
                  </a:lnTo>
                  <a:lnTo>
                    <a:pt x="2749" y="129"/>
                  </a:lnTo>
                  <a:lnTo>
                    <a:pt x="2746" y="127"/>
                  </a:lnTo>
                  <a:lnTo>
                    <a:pt x="2742" y="129"/>
                  </a:lnTo>
                  <a:lnTo>
                    <a:pt x="2737" y="130"/>
                  </a:lnTo>
                  <a:lnTo>
                    <a:pt x="2731" y="129"/>
                  </a:lnTo>
                  <a:lnTo>
                    <a:pt x="2727" y="127"/>
                  </a:lnTo>
                  <a:lnTo>
                    <a:pt x="2724" y="123"/>
                  </a:lnTo>
                  <a:lnTo>
                    <a:pt x="2722" y="127"/>
                  </a:lnTo>
                  <a:lnTo>
                    <a:pt x="2716" y="129"/>
                  </a:lnTo>
                  <a:lnTo>
                    <a:pt x="2713" y="130"/>
                  </a:lnTo>
                  <a:lnTo>
                    <a:pt x="2707" y="129"/>
                  </a:lnTo>
                  <a:lnTo>
                    <a:pt x="2704" y="127"/>
                  </a:lnTo>
                  <a:lnTo>
                    <a:pt x="2700" y="129"/>
                  </a:lnTo>
                  <a:lnTo>
                    <a:pt x="2694" y="130"/>
                  </a:lnTo>
                  <a:lnTo>
                    <a:pt x="2689" y="129"/>
                  </a:lnTo>
                  <a:lnTo>
                    <a:pt x="2685" y="127"/>
                  </a:lnTo>
                  <a:lnTo>
                    <a:pt x="2681" y="123"/>
                  </a:lnTo>
                  <a:lnTo>
                    <a:pt x="2678" y="127"/>
                  </a:lnTo>
                  <a:lnTo>
                    <a:pt x="2674" y="129"/>
                  </a:lnTo>
                  <a:lnTo>
                    <a:pt x="2669" y="130"/>
                  </a:lnTo>
                  <a:lnTo>
                    <a:pt x="2665" y="129"/>
                  </a:lnTo>
                  <a:lnTo>
                    <a:pt x="2661" y="127"/>
                  </a:lnTo>
                  <a:lnTo>
                    <a:pt x="2656" y="129"/>
                  </a:lnTo>
                  <a:lnTo>
                    <a:pt x="2652" y="130"/>
                  </a:lnTo>
                  <a:lnTo>
                    <a:pt x="2647" y="129"/>
                  </a:lnTo>
                  <a:lnTo>
                    <a:pt x="2641" y="127"/>
                  </a:lnTo>
                  <a:lnTo>
                    <a:pt x="2639" y="123"/>
                  </a:lnTo>
                  <a:lnTo>
                    <a:pt x="2636" y="127"/>
                  </a:lnTo>
                  <a:lnTo>
                    <a:pt x="2632" y="129"/>
                  </a:lnTo>
                  <a:lnTo>
                    <a:pt x="2626" y="130"/>
                  </a:lnTo>
                  <a:lnTo>
                    <a:pt x="2623" y="129"/>
                  </a:lnTo>
                  <a:lnTo>
                    <a:pt x="2617" y="127"/>
                  </a:lnTo>
                  <a:lnTo>
                    <a:pt x="2614" y="129"/>
                  </a:lnTo>
                  <a:lnTo>
                    <a:pt x="2610" y="130"/>
                  </a:lnTo>
                  <a:lnTo>
                    <a:pt x="2604" y="129"/>
                  </a:lnTo>
                  <a:lnTo>
                    <a:pt x="2599" y="127"/>
                  </a:lnTo>
                  <a:lnTo>
                    <a:pt x="2597" y="123"/>
                  </a:lnTo>
                  <a:lnTo>
                    <a:pt x="2593" y="127"/>
                  </a:lnTo>
                  <a:lnTo>
                    <a:pt x="2590" y="129"/>
                  </a:lnTo>
                  <a:lnTo>
                    <a:pt x="2584" y="130"/>
                  </a:lnTo>
                  <a:lnTo>
                    <a:pt x="2579" y="129"/>
                  </a:lnTo>
                  <a:lnTo>
                    <a:pt x="2575" y="127"/>
                  </a:lnTo>
                  <a:lnTo>
                    <a:pt x="2571" y="129"/>
                  </a:lnTo>
                  <a:lnTo>
                    <a:pt x="2566" y="130"/>
                  </a:lnTo>
                  <a:lnTo>
                    <a:pt x="2560" y="129"/>
                  </a:lnTo>
                  <a:lnTo>
                    <a:pt x="2557" y="127"/>
                  </a:lnTo>
                  <a:lnTo>
                    <a:pt x="2553" y="123"/>
                  </a:lnTo>
                  <a:lnTo>
                    <a:pt x="2549" y="127"/>
                  </a:lnTo>
                  <a:lnTo>
                    <a:pt x="2546" y="129"/>
                  </a:lnTo>
                  <a:lnTo>
                    <a:pt x="2540" y="130"/>
                  </a:lnTo>
                  <a:lnTo>
                    <a:pt x="2536" y="129"/>
                  </a:lnTo>
                  <a:lnTo>
                    <a:pt x="2531" y="127"/>
                  </a:lnTo>
                  <a:lnTo>
                    <a:pt x="2527" y="129"/>
                  </a:lnTo>
                  <a:lnTo>
                    <a:pt x="2524" y="130"/>
                  </a:lnTo>
                  <a:lnTo>
                    <a:pt x="2518" y="129"/>
                  </a:lnTo>
                  <a:lnTo>
                    <a:pt x="2514" y="127"/>
                  </a:lnTo>
                  <a:lnTo>
                    <a:pt x="2511" y="123"/>
                  </a:lnTo>
                  <a:lnTo>
                    <a:pt x="2507" y="127"/>
                  </a:lnTo>
                  <a:lnTo>
                    <a:pt x="2503" y="129"/>
                  </a:lnTo>
                  <a:lnTo>
                    <a:pt x="2498" y="130"/>
                  </a:lnTo>
                  <a:lnTo>
                    <a:pt x="2492" y="129"/>
                  </a:lnTo>
                  <a:lnTo>
                    <a:pt x="2489" y="127"/>
                  </a:lnTo>
                  <a:lnTo>
                    <a:pt x="2485" y="129"/>
                  </a:lnTo>
                  <a:lnTo>
                    <a:pt x="2479" y="130"/>
                  </a:lnTo>
                  <a:lnTo>
                    <a:pt x="2476" y="129"/>
                  </a:lnTo>
                  <a:lnTo>
                    <a:pt x="2470" y="127"/>
                  </a:lnTo>
                  <a:lnTo>
                    <a:pt x="2468" y="123"/>
                  </a:lnTo>
                  <a:lnTo>
                    <a:pt x="2465" y="127"/>
                  </a:lnTo>
                  <a:lnTo>
                    <a:pt x="2461" y="129"/>
                  </a:lnTo>
                  <a:lnTo>
                    <a:pt x="2456" y="130"/>
                  </a:lnTo>
                  <a:lnTo>
                    <a:pt x="2450" y="129"/>
                  </a:lnTo>
                  <a:lnTo>
                    <a:pt x="2446" y="127"/>
                  </a:lnTo>
                  <a:lnTo>
                    <a:pt x="2443" y="129"/>
                  </a:lnTo>
                  <a:lnTo>
                    <a:pt x="2437" y="130"/>
                  </a:lnTo>
                  <a:lnTo>
                    <a:pt x="2434" y="129"/>
                  </a:lnTo>
                  <a:lnTo>
                    <a:pt x="2428" y="127"/>
                  </a:lnTo>
                  <a:lnTo>
                    <a:pt x="2426" y="123"/>
                  </a:lnTo>
                  <a:lnTo>
                    <a:pt x="2422" y="127"/>
                  </a:lnTo>
                  <a:lnTo>
                    <a:pt x="2419" y="129"/>
                  </a:lnTo>
                  <a:lnTo>
                    <a:pt x="2413" y="130"/>
                  </a:lnTo>
                  <a:lnTo>
                    <a:pt x="2408" y="129"/>
                  </a:lnTo>
                  <a:lnTo>
                    <a:pt x="2404" y="127"/>
                  </a:lnTo>
                  <a:lnTo>
                    <a:pt x="2400" y="129"/>
                  </a:lnTo>
                  <a:lnTo>
                    <a:pt x="2395" y="130"/>
                  </a:lnTo>
                  <a:lnTo>
                    <a:pt x="2391" y="129"/>
                  </a:lnTo>
                  <a:lnTo>
                    <a:pt x="2386" y="127"/>
                  </a:lnTo>
                  <a:lnTo>
                    <a:pt x="2382" y="123"/>
                  </a:lnTo>
                  <a:lnTo>
                    <a:pt x="2380" y="127"/>
                  </a:lnTo>
                  <a:lnTo>
                    <a:pt x="2375" y="129"/>
                  </a:lnTo>
                  <a:lnTo>
                    <a:pt x="2371" y="130"/>
                  </a:lnTo>
                  <a:lnTo>
                    <a:pt x="2366" y="129"/>
                  </a:lnTo>
                  <a:lnTo>
                    <a:pt x="2362" y="127"/>
                  </a:lnTo>
                  <a:lnTo>
                    <a:pt x="2356" y="129"/>
                  </a:lnTo>
                  <a:lnTo>
                    <a:pt x="2351" y="130"/>
                  </a:lnTo>
                  <a:lnTo>
                    <a:pt x="2347" y="129"/>
                  </a:lnTo>
                  <a:lnTo>
                    <a:pt x="2342" y="127"/>
                  </a:lnTo>
                  <a:lnTo>
                    <a:pt x="2340" y="123"/>
                  </a:lnTo>
                  <a:lnTo>
                    <a:pt x="2336" y="127"/>
                  </a:lnTo>
                  <a:lnTo>
                    <a:pt x="2331" y="129"/>
                  </a:lnTo>
                  <a:lnTo>
                    <a:pt x="2327" y="130"/>
                  </a:lnTo>
                  <a:lnTo>
                    <a:pt x="2323" y="129"/>
                  </a:lnTo>
                  <a:lnTo>
                    <a:pt x="2320" y="127"/>
                  </a:lnTo>
                  <a:lnTo>
                    <a:pt x="2316" y="130"/>
                  </a:lnTo>
                  <a:lnTo>
                    <a:pt x="2312" y="134"/>
                  </a:lnTo>
                  <a:lnTo>
                    <a:pt x="2307" y="134"/>
                  </a:lnTo>
                  <a:lnTo>
                    <a:pt x="2303" y="134"/>
                  </a:lnTo>
                  <a:lnTo>
                    <a:pt x="2307" y="138"/>
                  </a:lnTo>
                  <a:lnTo>
                    <a:pt x="2309" y="141"/>
                  </a:lnTo>
                  <a:lnTo>
                    <a:pt x="2309" y="145"/>
                  </a:lnTo>
                  <a:lnTo>
                    <a:pt x="2309" y="147"/>
                  </a:lnTo>
                  <a:lnTo>
                    <a:pt x="2312" y="147"/>
                  </a:lnTo>
                  <a:lnTo>
                    <a:pt x="2316" y="149"/>
                  </a:lnTo>
                  <a:lnTo>
                    <a:pt x="2320" y="147"/>
                  </a:lnTo>
                  <a:lnTo>
                    <a:pt x="2325" y="145"/>
                  </a:lnTo>
                  <a:lnTo>
                    <a:pt x="2323" y="143"/>
                  </a:lnTo>
                  <a:lnTo>
                    <a:pt x="2325" y="138"/>
                  </a:lnTo>
                  <a:lnTo>
                    <a:pt x="2329" y="134"/>
                  </a:lnTo>
                  <a:lnTo>
                    <a:pt x="2332" y="130"/>
                  </a:lnTo>
                  <a:lnTo>
                    <a:pt x="2340" y="129"/>
                  </a:lnTo>
                  <a:lnTo>
                    <a:pt x="2345" y="130"/>
                  </a:lnTo>
                  <a:lnTo>
                    <a:pt x="2349" y="134"/>
                  </a:lnTo>
                  <a:lnTo>
                    <a:pt x="2353" y="138"/>
                  </a:lnTo>
                  <a:lnTo>
                    <a:pt x="2355" y="143"/>
                  </a:lnTo>
                  <a:lnTo>
                    <a:pt x="2355" y="145"/>
                  </a:lnTo>
                  <a:lnTo>
                    <a:pt x="2358" y="147"/>
                  </a:lnTo>
                  <a:lnTo>
                    <a:pt x="2362" y="149"/>
                  </a:lnTo>
                  <a:lnTo>
                    <a:pt x="2364" y="147"/>
                  </a:lnTo>
                  <a:lnTo>
                    <a:pt x="2367" y="145"/>
                  </a:lnTo>
                  <a:lnTo>
                    <a:pt x="2367" y="143"/>
                  </a:lnTo>
                  <a:lnTo>
                    <a:pt x="2369" y="138"/>
                  </a:lnTo>
                  <a:lnTo>
                    <a:pt x="2373" y="134"/>
                  </a:lnTo>
                  <a:lnTo>
                    <a:pt x="2377" y="130"/>
                  </a:lnTo>
                  <a:lnTo>
                    <a:pt x="2384" y="129"/>
                  </a:lnTo>
                  <a:lnTo>
                    <a:pt x="2389" y="130"/>
                  </a:lnTo>
                  <a:lnTo>
                    <a:pt x="2393" y="134"/>
                  </a:lnTo>
                  <a:lnTo>
                    <a:pt x="2397" y="138"/>
                  </a:lnTo>
                  <a:lnTo>
                    <a:pt x="2399" y="143"/>
                  </a:lnTo>
                  <a:lnTo>
                    <a:pt x="2399" y="145"/>
                  </a:lnTo>
                  <a:lnTo>
                    <a:pt x="2400" y="147"/>
                  </a:lnTo>
                  <a:lnTo>
                    <a:pt x="2404" y="147"/>
                  </a:lnTo>
                  <a:lnTo>
                    <a:pt x="2408" y="147"/>
                  </a:lnTo>
                  <a:lnTo>
                    <a:pt x="2411" y="145"/>
                  </a:lnTo>
                  <a:lnTo>
                    <a:pt x="2411" y="143"/>
                  </a:lnTo>
                  <a:lnTo>
                    <a:pt x="2411" y="138"/>
                  </a:lnTo>
                  <a:lnTo>
                    <a:pt x="2415" y="134"/>
                  </a:lnTo>
                  <a:lnTo>
                    <a:pt x="2421" y="130"/>
                  </a:lnTo>
                  <a:lnTo>
                    <a:pt x="2426" y="129"/>
                  </a:lnTo>
                  <a:lnTo>
                    <a:pt x="2432" y="130"/>
                  </a:lnTo>
                  <a:lnTo>
                    <a:pt x="2435" y="134"/>
                  </a:lnTo>
                  <a:lnTo>
                    <a:pt x="2439" y="138"/>
                  </a:lnTo>
                  <a:lnTo>
                    <a:pt x="2441" y="143"/>
                  </a:lnTo>
                  <a:lnTo>
                    <a:pt x="2441" y="145"/>
                  </a:lnTo>
                  <a:lnTo>
                    <a:pt x="2445" y="147"/>
                  </a:lnTo>
                  <a:lnTo>
                    <a:pt x="2446" y="147"/>
                  </a:lnTo>
                  <a:lnTo>
                    <a:pt x="2450" y="145"/>
                  </a:lnTo>
                  <a:lnTo>
                    <a:pt x="2454" y="145"/>
                  </a:lnTo>
                  <a:lnTo>
                    <a:pt x="2454" y="143"/>
                  </a:lnTo>
                  <a:lnTo>
                    <a:pt x="2454" y="138"/>
                  </a:lnTo>
                  <a:lnTo>
                    <a:pt x="2457" y="134"/>
                  </a:lnTo>
                  <a:lnTo>
                    <a:pt x="2463" y="130"/>
                  </a:lnTo>
                  <a:lnTo>
                    <a:pt x="2468" y="129"/>
                  </a:lnTo>
                  <a:lnTo>
                    <a:pt x="2474" y="130"/>
                  </a:lnTo>
                  <a:lnTo>
                    <a:pt x="2478" y="134"/>
                  </a:lnTo>
                  <a:lnTo>
                    <a:pt x="2481" y="138"/>
                  </a:lnTo>
                  <a:lnTo>
                    <a:pt x="2483" y="143"/>
                  </a:lnTo>
                  <a:lnTo>
                    <a:pt x="2483" y="145"/>
                  </a:lnTo>
                  <a:lnTo>
                    <a:pt x="2487" y="147"/>
                  </a:lnTo>
                  <a:lnTo>
                    <a:pt x="2489" y="147"/>
                  </a:lnTo>
                  <a:lnTo>
                    <a:pt x="2492" y="147"/>
                  </a:lnTo>
                  <a:lnTo>
                    <a:pt x="2496" y="145"/>
                  </a:lnTo>
                  <a:lnTo>
                    <a:pt x="2496" y="143"/>
                  </a:lnTo>
                  <a:lnTo>
                    <a:pt x="2496" y="138"/>
                  </a:lnTo>
                  <a:lnTo>
                    <a:pt x="2500" y="134"/>
                  </a:lnTo>
                  <a:lnTo>
                    <a:pt x="2505" y="130"/>
                  </a:lnTo>
                  <a:lnTo>
                    <a:pt x="2511" y="129"/>
                  </a:lnTo>
                  <a:lnTo>
                    <a:pt x="2516" y="130"/>
                  </a:lnTo>
                  <a:lnTo>
                    <a:pt x="2522" y="134"/>
                  </a:lnTo>
                  <a:lnTo>
                    <a:pt x="2524" y="138"/>
                  </a:lnTo>
                  <a:lnTo>
                    <a:pt x="2525" y="143"/>
                  </a:lnTo>
                  <a:lnTo>
                    <a:pt x="2525" y="145"/>
                  </a:lnTo>
                  <a:lnTo>
                    <a:pt x="2529" y="147"/>
                  </a:lnTo>
                  <a:lnTo>
                    <a:pt x="2531" y="149"/>
                  </a:lnTo>
                  <a:lnTo>
                    <a:pt x="2535" y="147"/>
                  </a:lnTo>
                  <a:lnTo>
                    <a:pt x="2538" y="145"/>
                  </a:lnTo>
                  <a:lnTo>
                    <a:pt x="2538" y="143"/>
                  </a:lnTo>
                  <a:lnTo>
                    <a:pt x="2540" y="138"/>
                  </a:lnTo>
                  <a:lnTo>
                    <a:pt x="2542" y="134"/>
                  </a:lnTo>
                  <a:lnTo>
                    <a:pt x="2547" y="130"/>
                  </a:lnTo>
                  <a:lnTo>
                    <a:pt x="2553" y="129"/>
                  </a:lnTo>
                  <a:lnTo>
                    <a:pt x="2558" y="130"/>
                  </a:lnTo>
                  <a:lnTo>
                    <a:pt x="2564" y="134"/>
                  </a:lnTo>
                  <a:lnTo>
                    <a:pt x="2568" y="138"/>
                  </a:lnTo>
                  <a:lnTo>
                    <a:pt x="2568" y="143"/>
                  </a:lnTo>
                  <a:lnTo>
                    <a:pt x="2568" y="145"/>
                  </a:lnTo>
                  <a:lnTo>
                    <a:pt x="2571" y="147"/>
                  </a:lnTo>
                  <a:lnTo>
                    <a:pt x="2575" y="149"/>
                  </a:lnTo>
                  <a:lnTo>
                    <a:pt x="2579" y="147"/>
                  </a:lnTo>
                  <a:lnTo>
                    <a:pt x="2582" y="145"/>
                  </a:lnTo>
                  <a:lnTo>
                    <a:pt x="2582" y="143"/>
                  </a:lnTo>
                  <a:lnTo>
                    <a:pt x="2582" y="138"/>
                  </a:lnTo>
                  <a:lnTo>
                    <a:pt x="2586" y="134"/>
                  </a:lnTo>
                  <a:lnTo>
                    <a:pt x="2591" y="130"/>
                  </a:lnTo>
                  <a:lnTo>
                    <a:pt x="2597" y="129"/>
                  </a:lnTo>
                  <a:lnTo>
                    <a:pt x="2603" y="130"/>
                  </a:lnTo>
                  <a:lnTo>
                    <a:pt x="2608" y="134"/>
                  </a:lnTo>
                  <a:lnTo>
                    <a:pt x="2610" y="138"/>
                  </a:lnTo>
                  <a:lnTo>
                    <a:pt x="2612" y="143"/>
                  </a:lnTo>
                  <a:lnTo>
                    <a:pt x="2612" y="145"/>
                  </a:lnTo>
                  <a:lnTo>
                    <a:pt x="2615" y="147"/>
                  </a:lnTo>
                  <a:lnTo>
                    <a:pt x="2617" y="147"/>
                  </a:lnTo>
                  <a:lnTo>
                    <a:pt x="2621" y="147"/>
                  </a:lnTo>
                  <a:lnTo>
                    <a:pt x="2625" y="145"/>
                  </a:lnTo>
                  <a:lnTo>
                    <a:pt x="2625" y="143"/>
                  </a:lnTo>
                  <a:lnTo>
                    <a:pt x="2625" y="138"/>
                  </a:lnTo>
                  <a:lnTo>
                    <a:pt x="2628" y="134"/>
                  </a:lnTo>
                  <a:lnTo>
                    <a:pt x="2634" y="130"/>
                  </a:lnTo>
                  <a:lnTo>
                    <a:pt x="2639" y="129"/>
                  </a:lnTo>
                  <a:lnTo>
                    <a:pt x="2645" y="130"/>
                  </a:lnTo>
                  <a:lnTo>
                    <a:pt x="2650" y="134"/>
                  </a:lnTo>
                  <a:lnTo>
                    <a:pt x="2652" y="138"/>
                  </a:lnTo>
                  <a:lnTo>
                    <a:pt x="2654" y="143"/>
                  </a:lnTo>
                  <a:lnTo>
                    <a:pt x="2654" y="145"/>
                  </a:lnTo>
                  <a:lnTo>
                    <a:pt x="2658" y="147"/>
                  </a:lnTo>
                  <a:lnTo>
                    <a:pt x="2661" y="147"/>
                  </a:lnTo>
                  <a:lnTo>
                    <a:pt x="2663" y="147"/>
                  </a:lnTo>
                  <a:lnTo>
                    <a:pt x="2667" y="145"/>
                  </a:lnTo>
                  <a:lnTo>
                    <a:pt x="2667" y="143"/>
                  </a:lnTo>
                  <a:lnTo>
                    <a:pt x="2669" y="138"/>
                  </a:lnTo>
                  <a:lnTo>
                    <a:pt x="2672" y="134"/>
                  </a:lnTo>
                  <a:lnTo>
                    <a:pt x="2676" y="130"/>
                  </a:lnTo>
                  <a:lnTo>
                    <a:pt x="2681" y="129"/>
                  </a:lnTo>
                  <a:lnTo>
                    <a:pt x="2687" y="130"/>
                  </a:lnTo>
                  <a:lnTo>
                    <a:pt x="2693" y="134"/>
                  </a:lnTo>
                  <a:lnTo>
                    <a:pt x="2696" y="138"/>
                  </a:lnTo>
                  <a:lnTo>
                    <a:pt x="2696" y="143"/>
                  </a:lnTo>
                  <a:lnTo>
                    <a:pt x="2696" y="145"/>
                  </a:lnTo>
                  <a:lnTo>
                    <a:pt x="2702" y="147"/>
                  </a:lnTo>
                  <a:lnTo>
                    <a:pt x="2705" y="151"/>
                  </a:lnTo>
                  <a:lnTo>
                    <a:pt x="2709" y="154"/>
                  </a:lnTo>
                  <a:lnTo>
                    <a:pt x="2709" y="160"/>
                  </a:lnTo>
                  <a:lnTo>
                    <a:pt x="2709" y="165"/>
                  </a:lnTo>
                  <a:lnTo>
                    <a:pt x="2705" y="171"/>
                  </a:lnTo>
                  <a:lnTo>
                    <a:pt x="2700" y="173"/>
                  </a:lnTo>
                  <a:lnTo>
                    <a:pt x="2694" y="174"/>
                  </a:lnTo>
                  <a:lnTo>
                    <a:pt x="2689" y="174"/>
                  </a:lnTo>
                  <a:lnTo>
                    <a:pt x="2685" y="171"/>
                  </a:lnTo>
                  <a:lnTo>
                    <a:pt x="2681" y="167"/>
                  </a:lnTo>
                  <a:lnTo>
                    <a:pt x="2678" y="171"/>
                  </a:lnTo>
                  <a:lnTo>
                    <a:pt x="2674" y="174"/>
                  </a:lnTo>
                  <a:lnTo>
                    <a:pt x="2669" y="174"/>
                  </a:lnTo>
                  <a:lnTo>
                    <a:pt x="2665" y="174"/>
                  </a:lnTo>
                  <a:lnTo>
                    <a:pt x="2661" y="171"/>
                  </a:lnTo>
                  <a:lnTo>
                    <a:pt x="2656" y="174"/>
                  </a:lnTo>
                  <a:lnTo>
                    <a:pt x="2652" y="174"/>
                  </a:lnTo>
                  <a:lnTo>
                    <a:pt x="2647" y="174"/>
                  </a:lnTo>
                  <a:lnTo>
                    <a:pt x="2641" y="171"/>
                  </a:lnTo>
                  <a:lnTo>
                    <a:pt x="2639" y="167"/>
                  </a:lnTo>
                  <a:lnTo>
                    <a:pt x="2636" y="171"/>
                  </a:lnTo>
                  <a:lnTo>
                    <a:pt x="2632" y="174"/>
                  </a:lnTo>
                  <a:lnTo>
                    <a:pt x="2626" y="174"/>
                  </a:lnTo>
                  <a:lnTo>
                    <a:pt x="2623" y="174"/>
                  </a:lnTo>
                  <a:lnTo>
                    <a:pt x="2617" y="171"/>
                  </a:lnTo>
                  <a:lnTo>
                    <a:pt x="2614" y="174"/>
                  </a:lnTo>
                  <a:lnTo>
                    <a:pt x="2610" y="174"/>
                  </a:lnTo>
                  <a:lnTo>
                    <a:pt x="2604" y="174"/>
                  </a:lnTo>
                  <a:lnTo>
                    <a:pt x="2599" y="171"/>
                  </a:lnTo>
                  <a:lnTo>
                    <a:pt x="2597" y="167"/>
                  </a:lnTo>
                  <a:lnTo>
                    <a:pt x="2593" y="171"/>
                  </a:lnTo>
                  <a:lnTo>
                    <a:pt x="2590" y="174"/>
                  </a:lnTo>
                  <a:lnTo>
                    <a:pt x="2584" y="174"/>
                  </a:lnTo>
                  <a:lnTo>
                    <a:pt x="2579" y="174"/>
                  </a:lnTo>
                  <a:lnTo>
                    <a:pt x="2575" y="171"/>
                  </a:lnTo>
                  <a:lnTo>
                    <a:pt x="2571" y="174"/>
                  </a:lnTo>
                  <a:lnTo>
                    <a:pt x="2566" y="174"/>
                  </a:lnTo>
                  <a:lnTo>
                    <a:pt x="2560" y="174"/>
                  </a:lnTo>
                  <a:lnTo>
                    <a:pt x="2557" y="171"/>
                  </a:lnTo>
                  <a:lnTo>
                    <a:pt x="2553" y="167"/>
                  </a:lnTo>
                  <a:lnTo>
                    <a:pt x="2549" y="171"/>
                  </a:lnTo>
                  <a:lnTo>
                    <a:pt x="2546" y="174"/>
                  </a:lnTo>
                  <a:lnTo>
                    <a:pt x="2540" y="174"/>
                  </a:lnTo>
                  <a:lnTo>
                    <a:pt x="2536" y="174"/>
                  </a:lnTo>
                  <a:lnTo>
                    <a:pt x="2531" y="171"/>
                  </a:lnTo>
                  <a:lnTo>
                    <a:pt x="2527" y="174"/>
                  </a:lnTo>
                  <a:lnTo>
                    <a:pt x="2524" y="174"/>
                  </a:lnTo>
                  <a:lnTo>
                    <a:pt x="2518" y="174"/>
                  </a:lnTo>
                  <a:lnTo>
                    <a:pt x="2514" y="171"/>
                  </a:lnTo>
                  <a:lnTo>
                    <a:pt x="2511" y="167"/>
                  </a:lnTo>
                  <a:lnTo>
                    <a:pt x="2507" y="171"/>
                  </a:lnTo>
                  <a:lnTo>
                    <a:pt x="2503" y="174"/>
                  </a:lnTo>
                  <a:lnTo>
                    <a:pt x="2498" y="174"/>
                  </a:lnTo>
                  <a:lnTo>
                    <a:pt x="2492" y="174"/>
                  </a:lnTo>
                  <a:lnTo>
                    <a:pt x="2489" y="171"/>
                  </a:lnTo>
                  <a:lnTo>
                    <a:pt x="2485" y="174"/>
                  </a:lnTo>
                  <a:lnTo>
                    <a:pt x="2479" y="174"/>
                  </a:lnTo>
                  <a:lnTo>
                    <a:pt x="2476" y="174"/>
                  </a:lnTo>
                  <a:lnTo>
                    <a:pt x="2470" y="171"/>
                  </a:lnTo>
                  <a:lnTo>
                    <a:pt x="2468" y="167"/>
                  </a:lnTo>
                  <a:lnTo>
                    <a:pt x="2465" y="171"/>
                  </a:lnTo>
                  <a:lnTo>
                    <a:pt x="2461" y="174"/>
                  </a:lnTo>
                  <a:lnTo>
                    <a:pt x="2456" y="174"/>
                  </a:lnTo>
                  <a:lnTo>
                    <a:pt x="2450" y="174"/>
                  </a:lnTo>
                  <a:lnTo>
                    <a:pt x="2446" y="171"/>
                  </a:lnTo>
                  <a:lnTo>
                    <a:pt x="2443" y="174"/>
                  </a:lnTo>
                  <a:lnTo>
                    <a:pt x="2437" y="174"/>
                  </a:lnTo>
                  <a:lnTo>
                    <a:pt x="2434" y="174"/>
                  </a:lnTo>
                  <a:lnTo>
                    <a:pt x="2428" y="171"/>
                  </a:lnTo>
                  <a:lnTo>
                    <a:pt x="2426" y="167"/>
                  </a:lnTo>
                  <a:lnTo>
                    <a:pt x="2422" y="171"/>
                  </a:lnTo>
                  <a:lnTo>
                    <a:pt x="2419" y="174"/>
                  </a:lnTo>
                  <a:lnTo>
                    <a:pt x="2413" y="174"/>
                  </a:lnTo>
                  <a:lnTo>
                    <a:pt x="2408" y="174"/>
                  </a:lnTo>
                  <a:lnTo>
                    <a:pt x="2404" y="171"/>
                  </a:lnTo>
                  <a:lnTo>
                    <a:pt x="2400" y="174"/>
                  </a:lnTo>
                  <a:lnTo>
                    <a:pt x="2395" y="174"/>
                  </a:lnTo>
                  <a:lnTo>
                    <a:pt x="2391" y="174"/>
                  </a:lnTo>
                  <a:lnTo>
                    <a:pt x="2386" y="171"/>
                  </a:lnTo>
                  <a:lnTo>
                    <a:pt x="2382" y="167"/>
                  </a:lnTo>
                  <a:lnTo>
                    <a:pt x="2380" y="171"/>
                  </a:lnTo>
                  <a:lnTo>
                    <a:pt x="2375" y="174"/>
                  </a:lnTo>
                  <a:lnTo>
                    <a:pt x="2371" y="174"/>
                  </a:lnTo>
                  <a:lnTo>
                    <a:pt x="2366" y="174"/>
                  </a:lnTo>
                  <a:lnTo>
                    <a:pt x="2362" y="171"/>
                  </a:lnTo>
                  <a:lnTo>
                    <a:pt x="2356" y="174"/>
                  </a:lnTo>
                  <a:lnTo>
                    <a:pt x="2351" y="174"/>
                  </a:lnTo>
                  <a:lnTo>
                    <a:pt x="2347" y="174"/>
                  </a:lnTo>
                  <a:lnTo>
                    <a:pt x="2342" y="171"/>
                  </a:lnTo>
                  <a:lnTo>
                    <a:pt x="2340" y="167"/>
                  </a:lnTo>
                  <a:lnTo>
                    <a:pt x="2336" y="171"/>
                  </a:lnTo>
                  <a:lnTo>
                    <a:pt x="2331" y="174"/>
                  </a:lnTo>
                  <a:lnTo>
                    <a:pt x="2327" y="174"/>
                  </a:lnTo>
                  <a:lnTo>
                    <a:pt x="2321" y="174"/>
                  </a:lnTo>
                  <a:lnTo>
                    <a:pt x="2318" y="171"/>
                  </a:lnTo>
                  <a:lnTo>
                    <a:pt x="2312" y="174"/>
                  </a:lnTo>
                  <a:lnTo>
                    <a:pt x="2307" y="176"/>
                  </a:lnTo>
                  <a:lnTo>
                    <a:pt x="2303" y="174"/>
                  </a:lnTo>
                  <a:lnTo>
                    <a:pt x="2307" y="178"/>
                  </a:lnTo>
                  <a:lnTo>
                    <a:pt x="2309" y="182"/>
                  </a:lnTo>
                  <a:lnTo>
                    <a:pt x="2309" y="187"/>
                  </a:lnTo>
                  <a:lnTo>
                    <a:pt x="2309" y="187"/>
                  </a:lnTo>
                  <a:lnTo>
                    <a:pt x="2314" y="189"/>
                  </a:lnTo>
                  <a:lnTo>
                    <a:pt x="2318" y="193"/>
                  </a:lnTo>
                  <a:lnTo>
                    <a:pt x="2320" y="197"/>
                  </a:lnTo>
                  <a:lnTo>
                    <a:pt x="2321" y="202"/>
                  </a:lnTo>
                  <a:lnTo>
                    <a:pt x="2320" y="208"/>
                  </a:lnTo>
                  <a:lnTo>
                    <a:pt x="2318" y="213"/>
                  </a:lnTo>
                  <a:lnTo>
                    <a:pt x="2312" y="217"/>
                  </a:lnTo>
                  <a:lnTo>
                    <a:pt x="2307" y="217"/>
                  </a:lnTo>
                  <a:lnTo>
                    <a:pt x="2301" y="217"/>
                  </a:lnTo>
                  <a:lnTo>
                    <a:pt x="2298" y="213"/>
                  </a:lnTo>
                  <a:lnTo>
                    <a:pt x="2294" y="209"/>
                  </a:lnTo>
                  <a:lnTo>
                    <a:pt x="2290" y="213"/>
                  </a:lnTo>
                  <a:lnTo>
                    <a:pt x="2287" y="217"/>
                  </a:lnTo>
                  <a:lnTo>
                    <a:pt x="2281" y="217"/>
                  </a:lnTo>
                  <a:lnTo>
                    <a:pt x="2276" y="217"/>
                  </a:lnTo>
                  <a:lnTo>
                    <a:pt x="2272" y="213"/>
                  </a:lnTo>
                  <a:lnTo>
                    <a:pt x="2268" y="217"/>
                  </a:lnTo>
                  <a:lnTo>
                    <a:pt x="2263" y="217"/>
                  </a:lnTo>
                  <a:lnTo>
                    <a:pt x="2259" y="217"/>
                  </a:lnTo>
                  <a:lnTo>
                    <a:pt x="2253" y="213"/>
                  </a:lnTo>
                  <a:lnTo>
                    <a:pt x="2250" y="209"/>
                  </a:lnTo>
                  <a:lnTo>
                    <a:pt x="2248" y="213"/>
                  </a:lnTo>
                  <a:lnTo>
                    <a:pt x="2242" y="217"/>
                  </a:lnTo>
                  <a:lnTo>
                    <a:pt x="2239" y="217"/>
                  </a:lnTo>
                  <a:lnTo>
                    <a:pt x="2233" y="217"/>
                  </a:lnTo>
                  <a:lnTo>
                    <a:pt x="2230" y="215"/>
                  </a:lnTo>
                  <a:lnTo>
                    <a:pt x="2226" y="217"/>
                  </a:lnTo>
                  <a:lnTo>
                    <a:pt x="2222" y="217"/>
                  </a:lnTo>
                  <a:lnTo>
                    <a:pt x="2219" y="217"/>
                  </a:lnTo>
                  <a:lnTo>
                    <a:pt x="2222" y="220"/>
                  </a:lnTo>
                  <a:lnTo>
                    <a:pt x="2224" y="224"/>
                  </a:lnTo>
                  <a:lnTo>
                    <a:pt x="2224" y="228"/>
                  </a:lnTo>
                  <a:lnTo>
                    <a:pt x="2224" y="230"/>
                  </a:lnTo>
                  <a:lnTo>
                    <a:pt x="2230" y="231"/>
                  </a:lnTo>
                  <a:lnTo>
                    <a:pt x="2233" y="233"/>
                  </a:lnTo>
                  <a:lnTo>
                    <a:pt x="2237" y="239"/>
                  </a:lnTo>
                  <a:lnTo>
                    <a:pt x="2237" y="244"/>
                  </a:lnTo>
                  <a:lnTo>
                    <a:pt x="2237" y="250"/>
                  </a:lnTo>
                  <a:lnTo>
                    <a:pt x="2233" y="254"/>
                  </a:lnTo>
                  <a:lnTo>
                    <a:pt x="2228" y="257"/>
                  </a:lnTo>
                  <a:lnTo>
                    <a:pt x="2222" y="259"/>
                  </a:lnTo>
                  <a:lnTo>
                    <a:pt x="2217" y="257"/>
                  </a:lnTo>
                  <a:lnTo>
                    <a:pt x="2213" y="255"/>
                  </a:lnTo>
                  <a:lnTo>
                    <a:pt x="2209" y="252"/>
                  </a:lnTo>
                  <a:lnTo>
                    <a:pt x="2206" y="255"/>
                  </a:lnTo>
                  <a:lnTo>
                    <a:pt x="2202" y="257"/>
                  </a:lnTo>
                  <a:lnTo>
                    <a:pt x="2197" y="259"/>
                  </a:lnTo>
                  <a:lnTo>
                    <a:pt x="2193" y="257"/>
                  </a:lnTo>
                  <a:lnTo>
                    <a:pt x="2187" y="255"/>
                  </a:lnTo>
                  <a:lnTo>
                    <a:pt x="2184" y="257"/>
                  </a:lnTo>
                  <a:lnTo>
                    <a:pt x="2178" y="259"/>
                  </a:lnTo>
                  <a:lnTo>
                    <a:pt x="2175" y="257"/>
                  </a:lnTo>
                  <a:lnTo>
                    <a:pt x="2169" y="255"/>
                  </a:lnTo>
                  <a:lnTo>
                    <a:pt x="2167" y="252"/>
                  </a:lnTo>
                  <a:lnTo>
                    <a:pt x="2163" y="255"/>
                  </a:lnTo>
                  <a:lnTo>
                    <a:pt x="2160" y="257"/>
                  </a:lnTo>
                  <a:lnTo>
                    <a:pt x="2154" y="259"/>
                  </a:lnTo>
                  <a:lnTo>
                    <a:pt x="2151" y="257"/>
                  </a:lnTo>
                  <a:lnTo>
                    <a:pt x="2147" y="257"/>
                  </a:lnTo>
                  <a:lnTo>
                    <a:pt x="2141" y="259"/>
                  </a:lnTo>
                  <a:lnTo>
                    <a:pt x="2136" y="261"/>
                  </a:lnTo>
                  <a:lnTo>
                    <a:pt x="2132" y="259"/>
                  </a:lnTo>
                  <a:lnTo>
                    <a:pt x="2127" y="257"/>
                  </a:lnTo>
                  <a:lnTo>
                    <a:pt x="2123" y="254"/>
                  </a:lnTo>
                  <a:lnTo>
                    <a:pt x="2121" y="257"/>
                  </a:lnTo>
                  <a:lnTo>
                    <a:pt x="2116" y="259"/>
                  </a:lnTo>
                  <a:lnTo>
                    <a:pt x="2112" y="261"/>
                  </a:lnTo>
                  <a:lnTo>
                    <a:pt x="2107" y="259"/>
                  </a:lnTo>
                  <a:lnTo>
                    <a:pt x="2103" y="257"/>
                  </a:lnTo>
                  <a:lnTo>
                    <a:pt x="2099" y="259"/>
                  </a:lnTo>
                  <a:lnTo>
                    <a:pt x="2094" y="261"/>
                  </a:lnTo>
                  <a:lnTo>
                    <a:pt x="2088" y="259"/>
                  </a:lnTo>
                  <a:lnTo>
                    <a:pt x="2084" y="257"/>
                  </a:lnTo>
                  <a:lnTo>
                    <a:pt x="2081" y="254"/>
                  </a:lnTo>
                  <a:lnTo>
                    <a:pt x="2077" y="257"/>
                  </a:lnTo>
                  <a:lnTo>
                    <a:pt x="2073" y="259"/>
                  </a:lnTo>
                  <a:lnTo>
                    <a:pt x="2068" y="261"/>
                  </a:lnTo>
                  <a:lnTo>
                    <a:pt x="2064" y="259"/>
                  </a:lnTo>
                  <a:lnTo>
                    <a:pt x="2061" y="257"/>
                  </a:lnTo>
                  <a:lnTo>
                    <a:pt x="2055" y="259"/>
                  </a:lnTo>
                  <a:lnTo>
                    <a:pt x="2051" y="261"/>
                  </a:lnTo>
                  <a:lnTo>
                    <a:pt x="2046" y="259"/>
                  </a:lnTo>
                  <a:lnTo>
                    <a:pt x="2042" y="257"/>
                  </a:lnTo>
                  <a:lnTo>
                    <a:pt x="2039" y="254"/>
                  </a:lnTo>
                  <a:lnTo>
                    <a:pt x="2035" y="257"/>
                  </a:lnTo>
                  <a:lnTo>
                    <a:pt x="2031" y="259"/>
                  </a:lnTo>
                  <a:lnTo>
                    <a:pt x="2026" y="261"/>
                  </a:lnTo>
                  <a:lnTo>
                    <a:pt x="2020" y="259"/>
                  </a:lnTo>
                  <a:lnTo>
                    <a:pt x="2015" y="255"/>
                  </a:lnTo>
                  <a:lnTo>
                    <a:pt x="2013" y="252"/>
                  </a:lnTo>
                  <a:lnTo>
                    <a:pt x="2011" y="246"/>
                  </a:lnTo>
                  <a:lnTo>
                    <a:pt x="2011" y="241"/>
                  </a:lnTo>
                  <a:lnTo>
                    <a:pt x="2015" y="235"/>
                  </a:lnTo>
                  <a:lnTo>
                    <a:pt x="2018" y="233"/>
                  </a:lnTo>
                  <a:lnTo>
                    <a:pt x="2024" y="231"/>
                  </a:lnTo>
                  <a:lnTo>
                    <a:pt x="2024" y="230"/>
                  </a:lnTo>
                  <a:lnTo>
                    <a:pt x="2024" y="226"/>
                  </a:lnTo>
                  <a:lnTo>
                    <a:pt x="2026" y="222"/>
                  </a:lnTo>
                  <a:lnTo>
                    <a:pt x="2020" y="222"/>
                  </a:lnTo>
                  <a:lnTo>
                    <a:pt x="2015" y="219"/>
                  </a:lnTo>
                  <a:lnTo>
                    <a:pt x="2013" y="213"/>
                  </a:lnTo>
                  <a:lnTo>
                    <a:pt x="2011" y="208"/>
                  </a:lnTo>
                  <a:lnTo>
                    <a:pt x="2011" y="202"/>
                  </a:lnTo>
                  <a:lnTo>
                    <a:pt x="2015" y="198"/>
                  </a:lnTo>
                  <a:lnTo>
                    <a:pt x="2018" y="195"/>
                  </a:lnTo>
                  <a:lnTo>
                    <a:pt x="2024" y="193"/>
                  </a:lnTo>
                  <a:lnTo>
                    <a:pt x="2024" y="193"/>
                  </a:lnTo>
                  <a:lnTo>
                    <a:pt x="2026" y="187"/>
                  </a:lnTo>
                  <a:lnTo>
                    <a:pt x="2028" y="182"/>
                  </a:lnTo>
                  <a:lnTo>
                    <a:pt x="2033" y="178"/>
                  </a:lnTo>
                  <a:lnTo>
                    <a:pt x="2039" y="178"/>
                  </a:lnTo>
                  <a:lnTo>
                    <a:pt x="2044" y="178"/>
                  </a:lnTo>
                  <a:lnTo>
                    <a:pt x="2050" y="182"/>
                  </a:lnTo>
                  <a:lnTo>
                    <a:pt x="2053" y="187"/>
                  </a:lnTo>
                  <a:lnTo>
                    <a:pt x="2053" y="193"/>
                  </a:lnTo>
                  <a:lnTo>
                    <a:pt x="2053" y="193"/>
                  </a:lnTo>
                  <a:lnTo>
                    <a:pt x="2057" y="195"/>
                  </a:lnTo>
                  <a:lnTo>
                    <a:pt x="2061" y="197"/>
                  </a:lnTo>
                  <a:lnTo>
                    <a:pt x="2062" y="195"/>
                  </a:lnTo>
                  <a:lnTo>
                    <a:pt x="2066" y="193"/>
                  </a:lnTo>
                  <a:lnTo>
                    <a:pt x="2066" y="193"/>
                  </a:lnTo>
                  <a:lnTo>
                    <a:pt x="2068" y="187"/>
                  </a:lnTo>
                  <a:lnTo>
                    <a:pt x="2070" y="182"/>
                  </a:lnTo>
                  <a:lnTo>
                    <a:pt x="2075" y="178"/>
                  </a:lnTo>
                  <a:lnTo>
                    <a:pt x="2081" y="178"/>
                  </a:lnTo>
                  <a:lnTo>
                    <a:pt x="2086" y="178"/>
                  </a:lnTo>
                  <a:lnTo>
                    <a:pt x="2092" y="182"/>
                  </a:lnTo>
                  <a:lnTo>
                    <a:pt x="2096" y="187"/>
                  </a:lnTo>
                  <a:lnTo>
                    <a:pt x="2096" y="193"/>
                  </a:lnTo>
                  <a:lnTo>
                    <a:pt x="2096" y="193"/>
                  </a:lnTo>
                  <a:lnTo>
                    <a:pt x="2101" y="195"/>
                  </a:lnTo>
                  <a:lnTo>
                    <a:pt x="2105" y="198"/>
                  </a:lnTo>
                  <a:lnTo>
                    <a:pt x="2108" y="202"/>
                  </a:lnTo>
                  <a:lnTo>
                    <a:pt x="2108" y="208"/>
                  </a:lnTo>
                  <a:lnTo>
                    <a:pt x="2108" y="213"/>
                  </a:lnTo>
                  <a:lnTo>
                    <a:pt x="2105" y="219"/>
                  </a:lnTo>
                  <a:lnTo>
                    <a:pt x="2099" y="222"/>
                  </a:lnTo>
                  <a:lnTo>
                    <a:pt x="2094" y="222"/>
                  </a:lnTo>
                  <a:lnTo>
                    <a:pt x="2096" y="226"/>
                  </a:lnTo>
                  <a:lnTo>
                    <a:pt x="2096" y="230"/>
                  </a:lnTo>
                  <a:lnTo>
                    <a:pt x="2096" y="231"/>
                  </a:lnTo>
                  <a:lnTo>
                    <a:pt x="2099" y="231"/>
                  </a:lnTo>
                  <a:lnTo>
                    <a:pt x="2103" y="233"/>
                  </a:lnTo>
                  <a:lnTo>
                    <a:pt x="2107" y="231"/>
                  </a:lnTo>
                  <a:lnTo>
                    <a:pt x="2108" y="231"/>
                  </a:lnTo>
                  <a:lnTo>
                    <a:pt x="2108" y="230"/>
                  </a:lnTo>
                  <a:lnTo>
                    <a:pt x="2110" y="224"/>
                  </a:lnTo>
                  <a:lnTo>
                    <a:pt x="2114" y="219"/>
                  </a:lnTo>
                  <a:lnTo>
                    <a:pt x="2118" y="217"/>
                  </a:lnTo>
                  <a:lnTo>
                    <a:pt x="2125" y="215"/>
                  </a:lnTo>
                  <a:lnTo>
                    <a:pt x="2130" y="217"/>
                  </a:lnTo>
                  <a:lnTo>
                    <a:pt x="2134" y="219"/>
                  </a:lnTo>
                  <a:lnTo>
                    <a:pt x="2138" y="224"/>
                  </a:lnTo>
                  <a:lnTo>
                    <a:pt x="2140" y="230"/>
                  </a:lnTo>
                  <a:lnTo>
                    <a:pt x="2140" y="231"/>
                  </a:lnTo>
                  <a:lnTo>
                    <a:pt x="2143" y="233"/>
                  </a:lnTo>
                  <a:lnTo>
                    <a:pt x="2147" y="230"/>
                  </a:lnTo>
                  <a:lnTo>
                    <a:pt x="2152" y="230"/>
                  </a:lnTo>
                  <a:lnTo>
                    <a:pt x="2152" y="228"/>
                  </a:lnTo>
                  <a:lnTo>
                    <a:pt x="2152" y="224"/>
                  </a:lnTo>
                  <a:lnTo>
                    <a:pt x="2154" y="220"/>
                  </a:lnTo>
                  <a:lnTo>
                    <a:pt x="2158" y="217"/>
                  </a:lnTo>
                  <a:lnTo>
                    <a:pt x="2154" y="217"/>
                  </a:lnTo>
                  <a:lnTo>
                    <a:pt x="2149" y="217"/>
                  </a:lnTo>
                  <a:lnTo>
                    <a:pt x="2143" y="213"/>
                  </a:lnTo>
                  <a:lnTo>
                    <a:pt x="2140" y="208"/>
                  </a:lnTo>
                  <a:lnTo>
                    <a:pt x="2140" y="202"/>
                  </a:lnTo>
                  <a:lnTo>
                    <a:pt x="2140" y="197"/>
                  </a:lnTo>
                  <a:lnTo>
                    <a:pt x="2143" y="193"/>
                  </a:lnTo>
                  <a:lnTo>
                    <a:pt x="2147" y="189"/>
                  </a:lnTo>
                  <a:lnTo>
                    <a:pt x="2152" y="187"/>
                  </a:lnTo>
                  <a:lnTo>
                    <a:pt x="2152" y="187"/>
                  </a:lnTo>
                  <a:lnTo>
                    <a:pt x="2152" y="182"/>
                  </a:lnTo>
                  <a:lnTo>
                    <a:pt x="2154" y="178"/>
                  </a:lnTo>
                  <a:lnTo>
                    <a:pt x="2158" y="174"/>
                  </a:lnTo>
                  <a:lnTo>
                    <a:pt x="2154" y="176"/>
                  </a:lnTo>
                  <a:lnTo>
                    <a:pt x="2149" y="174"/>
                  </a:lnTo>
                  <a:lnTo>
                    <a:pt x="2143" y="171"/>
                  </a:lnTo>
                  <a:lnTo>
                    <a:pt x="2140" y="167"/>
                  </a:lnTo>
                  <a:lnTo>
                    <a:pt x="2140" y="162"/>
                  </a:lnTo>
                  <a:lnTo>
                    <a:pt x="2140" y="156"/>
                  </a:lnTo>
                  <a:lnTo>
                    <a:pt x="2143" y="151"/>
                  </a:lnTo>
                  <a:lnTo>
                    <a:pt x="2147" y="149"/>
                  </a:lnTo>
                  <a:lnTo>
                    <a:pt x="2152" y="147"/>
                  </a:lnTo>
                  <a:lnTo>
                    <a:pt x="2152" y="145"/>
                  </a:lnTo>
                  <a:lnTo>
                    <a:pt x="2152" y="141"/>
                  </a:lnTo>
                  <a:lnTo>
                    <a:pt x="2154" y="138"/>
                  </a:lnTo>
                  <a:lnTo>
                    <a:pt x="2158" y="134"/>
                  </a:lnTo>
                  <a:lnTo>
                    <a:pt x="2154" y="134"/>
                  </a:lnTo>
                  <a:lnTo>
                    <a:pt x="2149" y="134"/>
                  </a:lnTo>
                  <a:lnTo>
                    <a:pt x="2145" y="132"/>
                  </a:lnTo>
                  <a:lnTo>
                    <a:pt x="2141" y="134"/>
                  </a:lnTo>
                  <a:lnTo>
                    <a:pt x="2136" y="134"/>
                  </a:lnTo>
                  <a:lnTo>
                    <a:pt x="2130" y="134"/>
                  </a:lnTo>
                  <a:lnTo>
                    <a:pt x="2127" y="130"/>
                  </a:lnTo>
                  <a:lnTo>
                    <a:pt x="2123" y="127"/>
                  </a:lnTo>
                  <a:lnTo>
                    <a:pt x="2119" y="130"/>
                  </a:lnTo>
                  <a:lnTo>
                    <a:pt x="2116" y="134"/>
                  </a:lnTo>
                  <a:lnTo>
                    <a:pt x="2110" y="134"/>
                  </a:lnTo>
                  <a:lnTo>
                    <a:pt x="2105" y="134"/>
                  </a:lnTo>
                  <a:lnTo>
                    <a:pt x="2099" y="130"/>
                  </a:lnTo>
                  <a:lnTo>
                    <a:pt x="2097" y="125"/>
                  </a:lnTo>
                  <a:lnTo>
                    <a:pt x="2096" y="119"/>
                  </a:lnTo>
                  <a:lnTo>
                    <a:pt x="2097" y="114"/>
                  </a:lnTo>
                  <a:lnTo>
                    <a:pt x="2099" y="110"/>
                  </a:lnTo>
                  <a:lnTo>
                    <a:pt x="2103" y="106"/>
                  </a:lnTo>
                  <a:lnTo>
                    <a:pt x="2108" y="105"/>
                  </a:lnTo>
                  <a:lnTo>
                    <a:pt x="2108" y="105"/>
                  </a:lnTo>
                  <a:lnTo>
                    <a:pt x="2110" y="99"/>
                  </a:lnTo>
                  <a:lnTo>
                    <a:pt x="2112" y="94"/>
                  </a:lnTo>
                  <a:lnTo>
                    <a:pt x="2118" y="90"/>
                  </a:lnTo>
                  <a:lnTo>
                    <a:pt x="2123" y="90"/>
                  </a:lnTo>
                  <a:lnTo>
                    <a:pt x="2129" y="90"/>
                  </a:lnTo>
                  <a:lnTo>
                    <a:pt x="2134" y="94"/>
                  </a:lnTo>
                  <a:lnTo>
                    <a:pt x="2138" y="99"/>
                  </a:lnTo>
                  <a:lnTo>
                    <a:pt x="2138" y="105"/>
                  </a:lnTo>
                  <a:lnTo>
                    <a:pt x="2138" y="105"/>
                  </a:lnTo>
                  <a:lnTo>
                    <a:pt x="2141" y="106"/>
                  </a:lnTo>
                  <a:lnTo>
                    <a:pt x="2145" y="108"/>
                  </a:lnTo>
                  <a:lnTo>
                    <a:pt x="2149" y="106"/>
                  </a:lnTo>
                  <a:lnTo>
                    <a:pt x="2152" y="105"/>
                  </a:lnTo>
                  <a:lnTo>
                    <a:pt x="2152" y="105"/>
                  </a:lnTo>
                  <a:lnTo>
                    <a:pt x="2152" y="99"/>
                  </a:lnTo>
                  <a:lnTo>
                    <a:pt x="2156" y="94"/>
                  </a:lnTo>
                  <a:lnTo>
                    <a:pt x="2160" y="90"/>
                  </a:lnTo>
                  <a:lnTo>
                    <a:pt x="2167" y="90"/>
                  </a:lnTo>
                  <a:lnTo>
                    <a:pt x="2173" y="90"/>
                  </a:lnTo>
                  <a:lnTo>
                    <a:pt x="2176" y="94"/>
                  </a:lnTo>
                  <a:lnTo>
                    <a:pt x="2180" y="99"/>
                  </a:lnTo>
                  <a:lnTo>
                    <a:pt x="2182" y="105"/>
                  </a:lnTo>
                  <a:lnTo>
                    <a:pt x="2182" y="105"/>
                  </a:lnTo>
                  <a:lnTo>
                    <a:pt x="2186" y="106"/>
                  </a:lnTo>
                  <a:lnTo>
                    <a:pt x="2187" y="108"/>
                  </a:lnTo>
                  <a:lnTo>
                    <a:pt x="2191" y="106"/>
                  </a:lnTo>
                  <a:lnTo>
                    <a:pt x="2195" y="105"/>
                  </a:lnTo>
                  <a:lnTo>
                    <a:pt x="2195" y="105"/>
                  </a:lnTo>
                  <a:lnTo>
                    <a:pt x="2197" y="99"/>
                  </a:lnTo>
                  <a:lnTo>
                    <a:pt x="2198" y="94"/>
                  </a:lnTo>
                  <a:lnTo>
                    <a:pt x="2204" y="90"/>
                  </a:lnTo>
                  <a:lnTo>
                    <a:pt x="2209" y="90"/>
                  </a:lnTo>
                  <a:lnTo>
                    <a:pt x="2215" y="90"/>
                  </a:lnTo>
                  <a:lnTo>
                    <a:pt x="2220" y="94"/>
                  </a:lnTo>
                  <a:lnTo>
                    <a:pt x="2224" y="99"/>
                  </a:lnTo>
                  <a:lnTo>
                    <a:pt x="2224" y="105"/>
                  </a:lnTo>
                  <a:lnTo>
                    <a:pt x="2224" y="105"/>
                  </a:lnTo>
                  <a:lnTo>
                    <a:pt x="2230" y="106"/>
                  </a:lnTo>
                  <a:lnTo>
                    <a:pt x="2233" y="106"/>
                  </a:lnTo>
                  <a:lnTo>
                    <a:pt x="2235" y="105"/>
                  </a:lnTo>
                  <a:lnTo>
                    <a:pt x="2235" y="105"/>
                  </a:lnTo>
                  <a:lnTo>
                    <a:pt x="2237" y="99"/>
                  </a:lnTo>
                  <a:lnTo>
                    <a:pt x="2241" y="94"/>
                  </a:lnTo>
                  <a:lnTo>
                    <a:pt x="2244" y="90"/>
                  </a:lnTo>
                  <a:lnTo>
                    <a:pt x="2250" y="90"/>
                  </a:lnTo>
                  <a:lnTo>
                    <a:pt x="2257" y="90"/>
                  </a:lnTo>
                  <a:lnTo>
                    <a:pt x="2261" y="94"/>
                  </a:lnTo>
                  <a:lnTo>
                    <a:pt x="2265" y="99"/>
                  </a:lnTo>
                  <a:lnTo>
                    <a:pt x="2266" y="105"/>
                  </a:lnTo>
                  <a:lnTo>
                    <a:pt x="2266" y="105"/>
                  </a:lnTo>
                  <a:lnTo>
                    <a:pt x="2268" y="106"/>
                  </a:lnTo>
                  <a:lnTo>
                    <a:pt x="2272" y="108"/>
                  </a:lnTo>
                  <a:lnTo>
                    <a:pt x="2276" y="106"/>
                  </a:lnTo>
                  <a:lnTo>
                    <a:pt x="2279" y="105"/>
                  </a:lnTo>
                  <a:lnTo>
                    <a:pt x="2279" y="105"/>
                  </a:lnTo>
                  <a:lnTo>
                    <a:pt x="2281" y="99"/>
                  </a:lnTo>
                  <a:lnTo>
                    <a:pt x="2283" y="94"/>
                  </a:lnTo>
                  <a:lnTo>
                    <a:pt x="2288" y="90"/>
                  </a:lnTo>
                  <a:lnTo>
                    <a:pt x="2294" y="90"/>
                  </a:lnTo>
                  <a:lnTo>
                    <a:pt x="2299" y="90"/>
                  </a:lnTo>
                  <a:lnTo>
                    <a:pt x="2305" y="94"/>
                  </a:lnTo>
                  <a:lnTo>
                    <a:pt x="2309" y="99"/>
                  </a:lnTo>
                  <a:lnTo>
                    <a:pt x="2309" y="105"/>
                  </a:lnTo>
                  <a:lnTo>
                    <a:pt x="2309" y="105"/>
                  </a:lnTo>
                  <a:lnTo>
                    <a:pt x="2314" y="106"/>
                  </a:lnTo>
                  <a:lnTo>
                    <a:pt x="2316" y="103"/>
                  </a:lnTo>
                  <a:lnTo>
                    <a:pt x="2320" y="101"/>
                  </a:lnTo>
                  <a:lnTo>
                    <a:pt x="2325" y="99"/>
                  </a:lnTo>
                  <a:lnTo>
                    <a:pt x="2323" y="99"/>
                  </a:lnTo>
                  <a:lnTo>
                    <a:pt x="2325" y="94"/>
                  </a:lnTo>
                  <a:lnTo>
                    <a:pt x="2329" y="88"/>
                  </a:lnTo>
                  <a:lnTo>
                    <a:pt x="2332" y="84"/>
                  </a:lnTo>
                  <a:lnTo>
                    <a:pt x="2340" y="84"/>
                  </a:lnTo>
                  <a:lnTo>
                    <a:pt x="2345" y="84"/>
                  </a:lnTo>
                  <a:lnTo>
                    <a:pt x="2349" y="88"/>
                  </a:lnTo>
                  <a:lnTo>
                    <a:pt x="2353" y="94"/>
                  </a:lnTo>
                  <a:lnTo>
                    <a:pt x="2355" y="99"/>
                  </a:lnTo>
                  <a:lnTo>
                    <a:pt x="2355" y="99"/>
                  </a:lnTo>
                  <a:lnTo>
                    <a:pt x="2358" y="101"/>
                  </a:lnTo>
                  <a:lnTo>
                    <a:pt x="2362" y="103"/>
                  </a:lnTo>
                  <a:lnTo>
                    <a:pt x="2364" y="101"/>
                  </a:lnTo>
                  <a:lnTo>
                    <a:pt x="2367" y="99"/>
                  </a:lnTo>
                  <a:lnTo>
                    <a:pt x="2367" y="99"/>
                  </a:lnTo>
                  <a:lnTo>
                    <a:pt x="2369" y="94"/>
                  </a:lnTo>
                  <a:lnTo>
                    <a:pt x="2373" y="88"/>
                  </a:lnTo>
                  <a:lnTo>
                    <a:pt x="2377" y="84"/>
                  </a:lnTo>
                  <a:lnTo>
                    <a:pt x="2384" y="84"/>
                  </a:lnTo>
                  <a:lnTo>
                    <a:pt x="2389" y="84"/>
                  </a:lnTo>
                  <a:lnTo>
                    <a:pt x="2393" y="88"/>
                  </a:lnTo>
                  <a:lnTo>
                    <a:pt x="2397" y="94"/>
                  </a:lnTo>
                  <a:lnTo>
                    <a:pt x="2399" y="99"/>
                  </a:lnTo>
                  <a:lnTo>
                    <a:pt x="2399" y="99"/>
                  </a:lnTo>
                  <a:lnTo>
                    <a:pt x="2400" y="101"/>
                  </a:lnTo>
                  <a:lnTo>
                    <a:pt x="2404" y="103"/>
                  </a:lnTo>
                  <a:lnTo>
                    <a:pt x="2408" y="101"/>
                  </a:lnTo>
                  <a:lnTo>
                    <a:pt x="2411" y="99"/>
                  </a:lnTo>
                  <a:lnTo>
                    <a:pt x="2411" y="99"/>
                  </a:lnTo>
                  <a:lnTo>
                    <a:pt x="2411" y="94"/>
                  </a:lnTo>
                  <a:lnTo>
                    <a:pt x="2415" y="88"/>
                  </a:lnTo>
                  <a:lnTo>
                    <a:pt x="2421" y="84"/>
                  </a:lnTo>
                  <a:lnTo>
                    <a:pt x="2426" y="84"/>
                  </a:lnTo>
                  <a:lnTo>
                    <a:pt x="2432" y="84"/>
                  </a:lnTo>
                  <a:lnTo>
                    <a:pt x="2435" y="88"/>
                  </a:lnTo>
                  <a:lnTo>
                    <a:pt x="2439" y="94"/>
                  </a:lnTo>
                  <a:lnTo>
                    <a:pt x="2441" y="99"/>
                  </a:lnTo>
                  <a:lnTo>
                    <a:pt x="2441" y="99"/>
                  </a:lnTo>
                  <a:lnTo>
                    <a:pt x="2445" y="101"/>
                  </a:lnTo>
                  <a:lnTo>
                    <a:pt x="2446" y="103"/>
                  </a:lnTo>
                  <a:lnTo>
                    <a:pt x="2450" y="101"/>
                  </a:lnTo>
                  <a:lnTo>
                    <a:pt x="2454" y="99"/>
                  </a:lnTo>
                  <a:lnTo>
                    <a:pt x="2454" y="99"/>
                  </a:lnTo>
                  <a:lnTo>
                    <a:pt x="2454" y="94"/>
                  </a:lnTo>
                  <a:lnTo>
                    <a:pt x="2457" y="88"/>
                  </a:lnTo>
                  <a:lnTo>
                    <a:pt x="2463" y="84"/>
                  </a:lnTo>
                  <a:lnTo>
                    <a:pt x="2468" y="84"/>
                  </a:lnTo>
                  <a:lnTo>
                    <a:pt x="2474" y="84"/>
                  </a:lnTo>
                  <a:lnTo>
                    <a:pt x="2478" y="88"/>
                  </a:lnTo>
                  <a:lnTo>
                    <a:pt x="2481" y="94"/>
                  </a:lnTo>
                  <a:lnTo>
                    <a:pt x="2483" y="99"/>
                  </a:lnTo>
                  <a:lnTo>
                    <a:pt x="2483" y="99"/>
                  </a:lnTo>
                  <a:lnTo>
                    <a:pt x="2487" y="101"/>
                  </a:lnTo>
                  <a:lnTo>
                    <a:pt x="2489" y="103"/>
                  </a:lnTo>
                  <a:lnTo>
                    <a:pt x="2492" y="101"/>
                  </a:lnTo>
                  <a:lnTo>
                    <a:pt x="2496" y="99"/>
                  </a:lnTo>
                  <a:lnTo>
                    <a:pt x="2496" y="99"/>
                  </a:lnTo>
                  <a:lnTo>
                    <a:pt x="2496" y="94"/>
                  </a:lnTo>
                  <a:lnTo>
                    <a:pt x="2500" y="88"/>
                  </a:lnTo>
                  <a:lnTo>
                    <a:pt x="2505" y="84"/>
                  </a:lnTo>
                  <a:lnTo>
                    <a:pt x="2511" y="84"/>
                  </a:lnTo>
                  <a:lnTo>
                    <a:pt x="2516" y="84"/>
                  </a:lnTo>
                  <a:lnTo>
                    <a:pt x="2522" y="88"/>
                  </a:lnTo>
                  <a:lnTo>
                    <a:pt x="2524" y="94"/>
                  </a:lnTo>
                  <a:lnTo>
                    <a:pt x="2525" y="99"/>
                  </a:lnTo>
                  <a:lnTo>
                    <a:pt x="2525" y="99"/>
                  </a:lnTo>
                  <a:lnTo>
                    <a:pt x="2529" y="101"/>
                  </a:lnTo>
                  <a:lnTo>
                    <a:pt x="2531" y="103"/>
                  </a:lnTo>
                  <a:lnTo>
                    <a:pt x="2535" y="101"/>
                  </a:lnTo>
                  <a:lnTo>
                    <a:pt x="2538" y="99"/>
                  </a:lnTo>
                  <a:lnTo>
                    <a:pt x="2538" y="99"/>
                  </a:lnTo>
                  <a:lnTo>
                    <a:pt x="2540" y="94"/>
                  </a:lnTo>
                  <a:lnTo>
                    <a:pt x="2542" y="88"/>
                  </a:lnTo>
                  <a:lnTo>
                    <a:pt x="2547" y="84"/>
                  </a:lnTo>
                  <a:lnTo>
                    <a:pt x="2553" y="84"/>
                  </a:lnTo>
                  <a:lnTo>
                    <a:pt x="2558" y="84"/>
                  </a:lnTo>
                  <a:lnTo>
                    <a:pt x="2564" y="88"/>
                  </a:lnTo>
                  <a:lnTo>
                    <a:pt x="2568" y="94"/>
                  </a:lnTo>
                  <a:lnTo>
                    <a:pt x="2568" y="99"/>
                  </a:lnTo>
                  <a:lnTo>
                    <a:pt x="2568" y="99"/>
                  </a:lnTo>
                  <a:lnTo>
                    <a:pt x="2571" y="101"/>
                  </a:lnTo>
                  <a:lnTo>
                    <a:pt x="2575" y="103"/>
                  </a:lnTo>
                  <a:lnTo>
                    <a:pt x="2579" y="101"/>
                  </a:lnTo>
                  <a:lnTo>
                    <a:pt x="2582" y="99"/>
                  </a:lnTo>
                  <a:lnTo>
                    <a:pt x="2582" y="99"/>
                  </a:lnTo>
                  <a:lnTo>
                    <a:pt x="2582" y="94"/>
                  </a:lnTo>
                  <a:lnTo>
                    <a:pt x="2586" y="88"/>
                  </a:lnTo>
                  <a:lnTo>
                    <a:pt x="2591" y="84"/>
                  </a:lnTo>
                  <a:lnTo>
                    <a:pt x="2597" y="84"/>
                  </a:lnTo>
                  <a:lnTo>
                    <a:pt x="2603" y="84"/>
                  </a:lnTo>
                  <a:lnTo>
                    <a:pt x="2608" y="88"/>
                  </a:lnTo>
                  <a:lnTo>
                    <a:pt x="2610" y="94"/>
                  </a:lnTo>
                  <a:lnTo>
                    <a:pt x="2612" y="99"/>
                  </a:lnTo>
                  <a:lnTo>
                    <a:pt x="2612" y="99"/>
                  </a:lnTo>
                  <a:lnTo>
                    <a:pt x="2615" y="101"/>
                  </a:lnTo>
                  <a:lnTo>
                    <a:pt x="2617" y="103"/>
                  </a:lnTo>
                  <a:lnTo>
                    <a:pt x="2621" y="101"/>
                  </a:lnTo>
                  <a:lnTo>
                    <a:pt x="2625" y="99"/>
                  </a:lnTo>
                  <a:lnTo>
                    <a:pt x="2625" y="99"/>
                  </a:lnTo>
                  <a:lnTo>
                    <a:pt x="2625" y="94"/>
                  </a:lnTo>
                  <a:lnTo>
                    <a:pt x="2628" y="88"/>
                  </a:lnTo>
                  <a:lnTo>
                    <a:pt x="2634" y="84"/>
                  </a:lnTo>
                  <a:lnTo>
                    <a:pt x="2639" y="84"/>
                  </a:lnTo>
                  <a:lnTo>
                    <a:pt x="2645" y="84"/>
                  </a:lnTo>
                  <a:lnTo>
                    <a:pt x="2650" y="88"/>
                  </a:lnTo>
                  <a:lnTo>
                    <a:pt x="2652" y="94"/>
                  </a:lnTo>
                  <a:lnTo>
                    <a:pt x="2654" y="99"/>
                  </a:lnTo>
                  <a:lnTo>
                    <a:pt x="2654" y="99"/>
                  </a:lnTo>
                  <a:lnTo>
                    <a:pt x="2658" y="101"/>
                  </a:lnTo>
                  <a:lnTo>
                    <a:pt x="2661" y="103"/>
                  </a:lnTo>
                  <a:lnTo>
                    <a:pt x="2663" y="101"/>
                  </a:lnTo>
                  <a:lnTo>
                    <a:pt x="2667" y="99"/>
                  </a:lnTo>
                  <a:lnTo>
                    <a:pt x="2667" y="99"/>
                  </a:lnTo>
                  <a:lnTo>
                    <a:pt x="2669" y="94"/>
                  </a:lnTo>
                  <a:lnTo>
                    <a:pt x="2672" y="88"/>
                  </a:lnTo>
                  <a:lnTo>
                    <a:pt x="2676" y="84"/>
                  </a:lnTo>
                  <a:lnTo>
                    <a:pt x="2681" y="84"/>
                  </a:lnTo>
                  <a:lnTo>
                    <a:pt x="2687" y="84"/>
                  </a:lnTo>
                  <a:lnTo>
                    <a:pt x="2693" y="88"/>
                  </a:lnTo>
                  <a:lnTo>
                    <a:pt x="2696" y="94"/>
                  </a:lnTo>
                  <a:lnTo>
                    <a:pt x="2696" y="99"/>
                  </a:lnTo>
                  <a:lnTo>
                    <a:pt x="2696" y="99"/>
                  </a:lnTo>
                  <a:lnTo>
                    <a:pt x="2700" y="101"/>
                  </a:lnTo>
                  <a:lnTo>
                    <a:pt x="2704" y="103"/>
                  </a:lnTo>
                  <a:lnTo>
                    <a:pt x="2705" y="101"/>
                  </a:lnTo>
                  <a:lnTo>
                    <a:pt x="2709" y="99"/>
                  </a:lnTo>
                  <a:lnTo>
                    <a:pt x="2709" y="99"/>
                  </a:lnTo>
                  <a:lnTo>
                    <a:pt x="2711" y="94"/>
                  </a:lnTo>
                  <a:lnTo>
                    <a:pt x="2715" y="88"/>
                  </a:lnTo>
                  <a:lnTo>
                    <a:pt x="2718" y="84"/>
                  </a:lnTo>
                  <a:lnTo>
                    <a:pt x="2724" y="84"/>
                  </a:lnTo>
                  <a:lnTo>
                    <a:pt x="2731" y="84"/>
                  </a:lnTo>
                  <a:lnTo>
                    <a:pt x="2735" y="88"/>
                  </a:lnTo>
                  <a:lnTo>
                    <a:pt x="2738" y="94"/>
                  </a:lnTo>
                  <a:lnTo>
                    <a:pt x="2740" y="99"/>
                  </a:lnTo>
                  <a:lnTo>
                    <a:pt x="2738" y="99"/>
                  </a:lnTo>
                  <a:lnTo>
                    <a:pt x="2742" y="101"/>
                  </a:lnTo>
                  <a:lnTo>
                    <a:pt x="2746" y="103"/>
                  </a:lnTo>
                  <a:lnTo>
                    <a:pt x="2749" y="101"/>
                  </a:lnTo>
                  <a:lnTo>
                    <a:pt x="2753" y="99"/>
                  </a:lnTo>
                  <a:lnTo>
                    <a:pt x="2753" y="99"/>
                  </a:lnTo>
                  <a:lnTo>
                    <a:pt x="2753" y="94"/>
                  </a:lnTo>
                  <a:lnTo>
                    <a:pt x="2757" y="88"/>
                  </a:lnTo>
                  <a:lnTo>
                    <a:pt x="2762" y="84"/>
                  </a:lnTo>
                  <a:lnTo>
                    <a:pt x="2768" y="84"/>
                  </a:lnTo>
                  <a:lnTo>
                    <a:pt x="2773" y="84"/>
                  </a:lnTo>
                  <a:lnTo>
                    <a:pt x="2779" y="88"/>
                  </a:lnTo>
                  <a:lnTo>
                    <a:pt x="2781" y="94"/>
                  </a:lnTo>
                  <a:lnTo>
                    <a:pt x="2783" y="99"/>
                  </a:lnTo>
                  <a:lnTo>
                    <a:pt x="2783" y="99"/>
                  </a:lnTo>
                  <a:lnTo>
                    <a:pt x="2788" y="103"/>
                  </a:lnTo>
                  <a:lnTo>
                    <a:pt x="2792" y="106"/>
                  </a:lnTo>
                  <a:lnTo>
                    <a:pt x="2795" y="105"/>
                  </a:lnTo>
                  <a:lnTo>
                    <a:pt x="2795" y="105"/>
                  </a:lnTo>
                  <a:lnTo>
                    <a:pt x="2797" y="97"/>
                  </a:lnTo>
                  <a:lnTo>
                    <a:pt x="2801" y="94"/>
                  </a:lnTo>
                  <a:lnTo>
                    <a:pt x="2805" y="90"/>
                  </a:lnTo>
                  <a:lnTo>
                    <a:pt x="2810" y="90"/>
                  </a:lnTo>
                  <a:lnTo>
                    <a:pt x="2817" y="90"/>
                  </a:lnTo>
                  <a:lnTo>
                    <a:pt x="2821" y="94"/>
                  </a:lnTo>
                  <a:lnTo>
                    <a:pt x="2825" y="97"/>
                  </a:lnTo>
                  <a:lnTo>
                    <a:pt x="2827" y="105"/>
                  </a:lnTo>
                  <a:lnTo>
                    <a:pt x="2827" y="105"/>
                  </a:lnTo>
                  <a:lnTo>
                    <a:pt x="2830" y="106"/>
                  </a:lnTo>
                  <a:lnTo>
                    <a:pt x="2832" y="108"/>
                  </a:lnTo>
                  <a:lnTo>
                    <a:pt x="2836" y="106"/>
                  </a:lnTo>
                  <a:lnTo>
                    <a:pt x="2839" y="105"/>
                  </a:lnTo>
                  <a:lnTo>
                    <a:pt x="2839" y="105"/>
                  </a:lnTo>
                  <a:lnTo>
                    <a:pt x="2841" y="97"/>
                  </a:lnTo>
                  <a:lnTo>
                    <a:pt x="2843" y="94"/>
                  </a:lnTo>
                  <a:lnTo>
                    <a:pt x="2849" y="90"/>
                  </a:lnTo>
                  <a:lnTo>
                    <a:pt x="2854" y="90"/>
                  </a:lnTo>
                  <a:lnTo>
                    <a:pt x="2860" y="90"/>
                  </a:lnTo>
                  <a:lnTo>
                    <a:pt x="2865" y="94"/>
                  </a:lnTo>
                  <a:lnTo>
                    <a:pt x="2869" y="97"/>
                  </a:lnTo>
                  <a:lnTo>
                    <a:pt x="2869" y="105"/>
                  </a:lnTo>
                  <a:lnTo>
                    <a:pt x="2869" y="105"/>
                  </a:lnTo>
                  <a:lnTo>
                    <a:pt x="2873" y="106"/>
                  </a:lnTo>
                  <a:lnTo>
                    <a:pt x="2876" y="108"/>
                  </a:lnTo>
                  <a:lnTo>
                    <a:pt x="2878" y="106"/>
                  </a:lnTo>
                  <a:lnTo>
                    <a:pt x="2882" y="105"/>
                  </a:lnTo>
                  <a:lnTo>
                    <a:pt x="2882" y="105"/>
                  </a:lnTo>
                  <a:lnTo>
                    <a:pt x="2884" y="97"/>
                  </a:lnTo>
                  <a:lnTo>
                    <a:pt x="2887" y="94"/>
                  </a:lnTo>
                  <a:lnTo>
                    <a:pt x="2891" y="90"/>
                  </a:lnTo>
                  <a:lnTo>
                    <a:pt x="2896" y="90"/>
                  </a:lnTo>
                  <a:lnTo>
                    <a:pt x="2904" y="90"/>
                  </a:lnTo>
                  <a:lnTo>
                    <a:pt x="2907" y="94"/>
                  </a:lnTo>
                  <a:lnTo>
                    <a:pt x="2911" y="97"/>
                  </a:lnTo>
                  <a:lnTo>
                    <a:pt x="2913" y="105"/>
                  </a:lnTo>
                  <a:lnTo>
                    <a:pt x="2911" y="105"/>
                  </a:lnTo>
                  <a:lnTo>
                    <a:pt x="2915" y="106"/>
                  </a:lnTo>
                  <a:lnTo>
                    <a:pt x="2918" y="108"/>
                  </a:lnTo>
                  <a:lnTo>
                    <a:pt x="2920" y="106"/>
                  </a:lnTo>
                  <a:lnTo>
                    <a:pt x="2924" y="105"/>
                  </a:lnTo>
                  <a:lnTo>
                    <a:pt x="2924" y="105"/>
                  </a:lnTo>
                  <a:lnTo>
                    <a:pt x="2926" y="97"/>
                  </a:lnTo>
                  <a:lnTo>
                    <a:pt x="2929" y="94"/>
                  </a:lnTo>
                  <a:lnTo>
                    <a:pt x="2933" y="90"/>
                  </a:lnTo>
                  <a:lnTo>
                    <a:pt x="2939" y="90"/>
                  </a:lnTo>
                  <a:lnTo>
                    <a:pt x="2946" y="90"/>
                  </a:lnTo>
                  <a:lnTo>
                    <a:pt x="2950" y="94"/>
                  </a:lnTo>
                  <a:lnTo>
                    <a:pt x="2953" y="97"/>
                  </a:lnTo>
                  <a:lnTo>
                    <a:pt x="2955" y="105"/>
                  </a:lnTo>
                  <a:lnTo>
                    <a:pt x="2953" y="105"/>
                  </a:lnTo>
                  <a:lnTo>
                    <a:pt x="2957" y="106"/>
                  </a:lnTo>
                  <a:lnTo>
                    <a:pt x="2961" y="108"/>
                  </a:lnTo>
                  <a:lnTo>
                    <a:pt x="2964" y="106"/>
                  </a:lnTo>
                  <a:lnTo>
                    <a:pt x="2968" y="105"/>
                  </a:lnTo>
                  <a:lnTo>
                    <a:pt x="2966" y="105"/>
                  </a:lnTo>
                  <a:lnTo>
                    <a:pt x="2968" y="97"/>
                  </a:lnTo>
                  <a:lnTo>
                    <a:pt x="2972" y="94"/>
                  </a:lnTo>
                  <a:lnTo>
                    <a:pt x="2975" y="90"/>
                  </a:lnTo>
                  <a:lnTo>
                    <a:pt x="2983" y="90"/>
                  </a:lnTo>
                  <a:lnTo>
                    <a:pt x="2988" y="90"/>
                  </a:lnTo>
                  <a:lnTo>
                    <a:pt x="2992" y="94"/>
                  </a:lnTo>
                  <a:lnTo>
                    <a:pt x="2996" y="97"/>
                  </a:lnTo>
                  <a:lnTo>
                    <a:pt x="2997" y="105"/>
                  </a:lnTo>
                  <a:lnTo>
                    <a:pt x="2997" y="105"/>
                  </a:lnTo>
                  <a:lnTo>
                    <a:pt x="3001" y="106"/>
                  </a:lnTo>
                  <a:lnTo>
                    <a:pt x="3003" y="108"/>
                  </a:lnTo>
                  <a:lnTo>
                    <a:pt x="3007" y="106"/>
                  </a:lnTo>
                  <a:lnTo>
                    <a:pt x="3010" y="105"/>
                  </a:lnTo>
                  <a:lnTo>
                    <a:pt x="3010" y="105"/>
                  </a:lnTo>
                  <a:lnTo>
                    <a:pt x="3010" y="97"/>
                  </a:lnTo>
                  <a:lnTo>
                    <a:pt x="3014" y="94"/>
                  </a:lnTo>
                  <a:lnTo>
                    <a:pt x="3019" y="90"/>
                  </a:lnTo>
                  <a:lnTo>
                    <a:pt x="3025" y="90"/>
                  </a:lnTo>
                  <a:lnTo>
                    <a:pt x="3031" y="90"/>
                  </a:lnTo>
                  <a:lnTo>
                    <a:pt x="3036" y="94"/>
                  </a:lnTo>
                  <a:lnTo>
                    <a:pt x="3038" y="97"/>
                  </a:lnTo>
                  <a:lnTo>
                    <a:pt x="3040" y="105"/>
                  </a:lnTo>
                  <a:lnTo>
                    <a:pt x="3040" y="105"/>
                  </a:lnTo>
                  <a:lnTo>
                    <a:pt x="3043" y="106"/>
                  </a:lnTo>
                  <a:lnTo>
                    <a:pt x="3047" y="103"/>
                  </a:lnTo>
                  <a:lnTo>
                    <a:pt x="3053" y="101"/>
                  </a:lnTo>
                  <a:lnTo>
                    <a:pt x="3053" y="101"/>
                  </a:lnTo>
                  <a:lnTo>
                    <a:pt x="3053" y="95"/>
                  </a:lnTo>
                  <a:lnTo>
                    <a:pt x="3056" y="90"/>
                  </a:lnTo>
                  <a:lnTo>
                    <a:pt x="3060" y="88"/>
                  </a:lnTo>
                  <a:lnTo>
                    <a:pt x="3056" y="88"/>
                  </a:lnTo>
                  <a:lnTo>
                    <a:pt x="3051" y="88"/>
                  </a:lnTo>
                  <a:lnTo>
                    <a:pt x="3047" y="84"/>
                  </a:lnTo>
                  <a:lnTo>
                    <a:pt x="3042" y="88"/>
                  </a:lnTo>
                  <a:lnTo>
                    <a:pt x="3038" y="88"/>
                  </a:lnTo>
                  <a:lnTo>
                    <a:pt x="3032" y="88"/>
                  </a:lnTo>
                  <a:lnTo>
                    <a:pt x="3029" y="84"/>
                  </a:lnTo>
                  <a:lnTo>
                    <a:pt x="3025" y="81"/>
                  </a:lnTo>
                  <a:lnTo>
                    <a:pt x="3021" y="84"/>
                  </a:lnTo>
                  <a:lnTo>
                    <a:pt x="3018" y="88"/>
                  </a:lnTo>
                  <a:lnTo>
                    <a:pt x="3012" y="88"/>
                  </a:lnTo>
                  <a:lnTo>
                    <a:pt x="3007" y="88"/>
                  </a:lnTo>
                  <a:lnTo>
                    <a:pt x="3003" y="84"/>
                  </a:lnTo>
                  <a:lnTo>
                    <a:pt x="2999" y="88"/>
                  </a:lnTo>
                  <a:lnTo>
                    <a:pt x="2994" y="88"/>
                  </a:lnTo>
                  <a:lnTo>
                    <a:pt x="2990" y="88"/>
                  </a:lnTo>
                  <a:lnTo>
                    <a:pt x="2985" y="84"/>
                  </a:lnTo>
                  <a:lnTo>
                    <a:pt x="2981" y="81"/>
                  </a:lnTo>
                  <a:lnTo>
                    <a:pt x="2979" y="84"/>
                  </a:lnTo>
                  <a:lnTo>
                    <a:pt x="2974" y="88"/>
                  </a:lnTo>
                  <a:lnTo>
                    <a:pt x="2970" y="88"/>
                  </a:lnTo>
                  <a:lnTo>
                    <a:pt x="2964" y="88"/>
                  </a:lnTo>
                  <a:lnTo>
                    <a:pt x="2961" y="84"/>
                  </a:lnTo>
                  <a:lnTo>
                    <a:pt x="2957" y="88"/>
                  </a:lnTo>
                  <a:lnTo>
                    <a:pt x="2952" y="88"/>
                  </a:lnTo>
                  <a:lnTo>
                    <a:pt x="2946" y="88"/>
                  </a:lnTo>
                  <a:lnTo>
                    <a:pt x="2942" y="84"/>
                  </a:lnTo>
                  <a:lnTo>
                    <a:pt x="2939" y="81"/>
                  </a:lnTo>
                  <a:lnTo>
                    <a:pt x="2937" y="84"/>
                  </a:lnTo>
                  <a:lnTo>
                    <a:pt x="2931" y="88"/>
                  </a:lnTo>
                  <a:lnTo>
                    <a:pt x="2926" y="88"/>
                  </a:lnTo>
                  <a:lnTo>
                    <a:pt x="2922" y="88"/>
                  </a:lnTo>
                  <a:lnTo>
                    <a:pt x="2918" y="84"/>
                  </a:lnTo>
                  <a:lnTo>
                    <a:pt x="2915" y="88"/>
                  </a:lnTo>
                  <a:lnTo>
                    <a:pt x="2909" y="88"/>
                  </a:lnTo>
                  <a:lnTo>
                    <a:pt x="2904" y="88"/>
                  </a:lnTo>
                  <a:lnTo>
                    <a:pt x="2900" y="84"/>
                  </a:lnTo>
                  <a:lnTo>
                    <a:pt x="2896" y="81"/>
                  </a:lnTo>
                  <a:lnTo>
                    <a:pt x="2895" y="84"/>
                  </a:lnTo>
                  <a:lnTo>
                    <a:pt x="2889" y="88"/>
                  </a:lnTo>
                  <a:lnTo>
                    <a:pt x="2884" y="88"/>
                  </a:lnTo>
                  <a:lnTo>
                    <a:pt x="2880" y="88"/>
                  </a:lnTo>
                  <a:lnTo>
                    <a:pt x="2876" y="84"/>
                  </a:lnTo>
                  <a:lnTo>
                    <a:pt x="2873" y="88"/>
                  </a:lnTo>
                  <a:lnTo>
                    <a:pt x="2867" y="88"/>
                  </a:lnTo>
                  <a:lnTo>
                    <a:pt x="2862" y="88"/>
                  </a:lnTo>
                  <a:lnTo>
                    <a:pt x="2858" y="84"/>
                  </a:lnTo>
                  <a:lnTo>
                    <a:pt x="2854" y="81"/>
                  </a:lnTo>
                  <a:lnTo>
                    <a:pt x="2850" y="84"/>
                  </a:lnTo>
                  <a:lnTo>
                    <a:pt x="2847" y="88"/>
                  </a:lnTo>
                  <a:lnTo>
                    <a:pt x="2841" y="88"/>
                  </a:lnTo>
                  <a:lnTo>
                    <a:pt x="2838" y="86"/>
                  </a:lnTo>
                  <a:lnTo>
                    <a:pt x="2832" y="84"/>
                  </a:lnTo>
                  <a:lnTo>
                    <a:pt x="2828" y="86"/>
                  </a:lnTo>
                  <a:lnTo>
                    <a:pt x="2823" y="88"/>
                  </a:lnTo>
                  <a:lnTo>
                    <a:pt x="2817" y="88"/>
                  </a:lnTo>
                  <a:lnTo>
                    <a:pt x="2814" y="84"/>
                  </a:lnTo>
                  <a:lnTo>
                    <a:pt x="2810" y="81"/>
                  </a:lnTo>
                  <a:lnTo>
                    <a:pt x="2808" y="84"/>
                  </a:lnTo>
                  <a:lnTo>
                    <a:pt x="2803" y="88"/>
                  </a:lnTo>
                  <a:lnTo>
                    <a:pt x="2799" y="88"/>
                  </a:lnTo>
                  <a:lnTo>
                    <a:pt x="2792" y="86"/>
                  </a:lnTo>
                  <a:lnTo>
                    <a:pt x="2788" y="84"/>
                  </a:lnTo>
                  <a:lnTo>
                    <a:pt x="2784" y="86"/>
                  </a:lnTo>
                  <a:lnTo>
                    <a:pt x="2781" y="86"/>
                  </a:lnTo>
                  <a:lnTo>
                    <a:pt x="2775" y="84"/>
                  </a:lnTo>
                  <a:lnTo>
                    <a:pt x="2772" y="83"/>
                  </a:lnTo>
                  <a:lnTo>
                    <a:pt x="2768" y="79"/>
                  </a:lnTo>
                  <a:lnTo>
                    <a:pt x="2764" y="83"/>
                  </a:lnTo>
                  <a:lnTo>
                    <a:pt x="2760" y="84"/>
                  </a:lnTo>
                  <a:lnTo>
                    <a:pt x="2755" y="86"/>
                  </a:lnTo>
                  <a:lnTo>
                    <a:pt x="2749" y="84"/>
                  </a:lnTo>
                  <a:lnTo>
                    <a:pt x="2746" y="83"/>
                  </a:lnTo>
                  <a:lnTo>
                    <a:pt x="2742" y="84"/>
                  </a:lnTo>
                  <a:lnTo>
                    <a:pt x="2737" y="86"/>
                  </a:lnTo>
                  <a:lnTo>
                    <a:pt x="2731" y="84"/>
                  </a:lnTo>
                  <a:lnTo>
                    <a:pt x="2727" y="83"/>
                  </a:lnTo>
                  <a:lnTo>
                    <a:pt x="2724" y="79"/>
                  </a:lnTo>
                  <a:lnTo>
                    <a:pt x="2722" y="83"/>
                  </a:lnTo>
                  <a:lnTo>
                    <a:pt x="2716" y="84"/>
                  </a:lnTo>
                  <a:lnTo>
                    <a:pt x="2713" y="86"/>
                  </a:lnTo>
                  <a:lnTo>
                    <a:pt x="2707" y="84"/>
                  </a:lnTo>
                  <a:lnTo>
                    <a:pt x="2704" y="83"/>
                  </a:lnTo>
                  <a:lnTo>
                    <a:pt x="2700" y="84"/>
                  </a:lnTo>
                  <a:lnTo>
                    <a:pt x="2694" y="86"/>
                  </a:lnTo>
                  <a:lnTo>
                    <a:pt x="2689" y="84"/>
                  </a:lnTo>
                  <a:lnTo>
                    <a:pt x="2685" y="83"/>
                  </a:lnTo>
                  <a:lnTo>
                    <a:pt x="2681" y="79"/>
                  </a:lnTo>
                  <a:lnTo>
                    <a:pt x="2678" y="83"/>
                  </a:lnTo>
                  <a:lnTo>
                    <a:pt x="2674" y="84"/>
                  </a:lnTo>
                  <a:lnTo>
                    <a:pt x="2669" y="86"/>
                  </a:lnTo>
                  <a:lnTo>
                    <a:pt x="2665" y="84"/>
                  </a:lnTo>
                  <a:lnTo>
                    <a:pt x="2661" y="83"/>
                  </a:lnTo>
                  <a:lnTo>
                    <a:pt x="2656" y="84"/>
                  </a:lnTo>
                  <a:lnTo>
                    <a:pt x="2652" y="86"/>
                  </a:lnTo>
                  <a:lnTo>
                    <a:pt x="2647" y="84"/>
                  </a:lnTo>
                  <a:lnTo>
                    <a:pt x="2641" y="83"/>
                  </a:lnTo>
                  <a:lnTo>
                    <a:pt x="2639" y="79"/>
                  </a:lnTo>
                  <a:lnTo>
                    <a:pt x="2636" y="83"/>
                  </a:lnTo>
                  <a:lnTo>
                    <a:pt x="2632" y="84"/>
                  </a:lnTo>
                  <a:lnTo>
                    <a:pt x="2626" y="86"/>
                  </a:lnTo>
                  <a:lnTo>
                    <a:pt x="2623" y="84"/>
                  </a:lnTo>
                  <a:lnTo>
                    <a:pt x="2617" y="83"/>
                  </a:lnTo>
                  <a:lnTo>
                    <a:pt x="2614" y="84"/>
                  </a:lnTo>
                  <a:lnTo>
                    <a:pt x="2610" y="86"/>
                  </a:lnTo>
                  <a:lnTo>
                    <a:pt x="2604" y="84"/>
                  </a:lnTo>
                  <a:lnTo>
                    <a:pt x="2599" y="83"/>
                  </a:lnTo>
                  <a:lnTo>
                    <a:pt x="2597" y="79"/>
                  </a:lnTo>
                  <a:lnTo>
                    <a:pt x="2593" y="83"/>
                  </a:lnTo>
                  <a:lnTo>
                    <a:pt x="2590" y="84"/>
                  </a:lnTo>
                  <a:lnTo>
                    <a:pt x="2584" y="86"/>
                  </a:lnTo>
                  <a:lnTo>
                    <a:pt x="2579" y="84"/>
                  </a:lnTo>
                  <a:lnTo>
                    <a:pt x="2575" y="83"/>
                  </a:lnTo>
                  <a:lnTo>
                    <a:pt x="2571" y="84"/>
                  </a:lnTo>
                  <a:lnTo>
                    <a:pt x="2566" y="86"/>
                  </a:lnTo>
                  <a:lnTo>
                    <a:pt x="2560" y="84"/>
                  </a:lnTo>
                  <a:lnTo>
                    <a:pt x="2557" y="83"/>
                  </a:lnTo>
                  <a:lnTo>
                    <a:pt x="2553" y="79"/>
                  </a:lnTo>
                  <a:lnTo>
                    <a:pt x="2549" y="83"/>
                  </a:lnTo>
                  <a:lnTo>
                    <a:pt x="2546" y="84"/>
                  </a:lnTo>
                  <a:lnTo>
                    <a:pt x="2540" y="86"/>
                  </a:lnTo>
                  <a:lnTo>
                    <a:pt x="2536" y="84"/>
                  </a:lnTo>
                  <a:lnTo>
                    <a:pt x="2531" y="83"/>
                  </a:lnTo>
                  <a:lnTo>
                    <a:pt x="2527" y="84"/>
                  </a:lnTo>
                  <a:lnTo>
                    <a:pt x="2524" y="86"/>
                  </a:lnTo>
                  <a:lnTo>
                    <a:pt x="2518" y="84"/>
                  </a:lnTo>
                  <a:lnTo>
                    <a:pt x="2514" y="83"/>
                  </a:lnTo>
                  <a:lnTo>
                    <a:pt x="2511" y="79"/>
                  </a:lnTo>
                  <a:lnTo>
                    <a:pt x="2507" y="83"/>
                  </a:lnTo>
                  <a:lnTo>
                    <a:pt x="2503" y="84"/>
                  </a:lnTo>
                  <a:lnTo>
                    <a:pt x="2498" y="86"/>
                  </a:lnTo>
                  <a:lnTo>
                    <a:pt x="2492" y="84"/>
                  </a:lnTo>
                  <a:lnTo>
                    <a:pt x="2489" y="83"/>
                  </a:lnTo>
                  <a:lnTo>
                    <a:pt x="2485" y="84"/>
                  </a:lnTo>
                  <a:lnTo>
                    <a:pt x="2479" y="86"/>
                  </a:lnTo>
                  <a:lnTo>
                    <a:pt x="2476" y="84"/>
                  </a:lnTo>
                  <a:lnTo>
                    <a:pt x="2470" y="83"/>
                  </a:lnTo>
                  <a:lnTo>
                    <a:pt x="2468" y="79"/>
                  </a:lnTo>
                  <a:lnTo>
                    <a:pt x="2465" y="83"/>
                  </a:lnTo>
                  <a:lnTo>
                    <a:pt x="2461" y="84"/>
                  </a:lnTo>
                  <a:lnTo>
                    <a:pt x="2456" y="86"/>
                  </a:lnTo>
                  <a:lnTo>
                    <a:pt x="2450" y="84"/>
                  </a:lnTo>
                  <a:lnTo>
                    <a:pt x="2446" y="83"/>
                  </a:lnTo>
                  <a:lnTo>
                    <a:pt x="2443" y="84"/>
                  </a:lnTo>
                  <a:lnTo>
                    <a:pt x="2437" y="86"/>
                  </a:lnTo>
                  <a:lnTo>
                    <a:pt x="2434" y="84"/>
                  </a:lnTo>
                  <a:lnTo>
                    <a:pt x="2428" y="83"/>
                  </a:lnTo>
                  <a:lnTo>
                    <a:pt x="2426" y="79"/>
                  </a:lnTo>
                  <a:lnTo>
                    <a:pt x="2422" y="83"/>
                  </a:lnTo>
                  <a:lnTo>
                    <a:pt x="2419" y="84"/>
                  </a:lnTo>
                  <a:lnTo>
                    <a:pt x="2413" y="86"/>
                  </a:lnTo>
                  <a:lnTo>
                    <a:pt x="2408" y="84"/>
                  </a:lnTo>
                  <a:lnTo>
                    <a:pt x="2404" y="83"/>
                  </a:lnTo>
                  <a:lnTo>
                    <a:pt x="2400" y="84"/>
                  </a:lnTo>
                  <a:lnTo>
                    <a:pt x="2395" y="86"/>
                  </a:lnTo>
                  <a:lnTo>
                    <a:pt x="2391" y="84"/>
                  </a:lnTo>
                  <a:lnTo>
                    <a:pt x="2386" y="83"/>
                  </a:lnTo>
                  <a:lnTo>
                    <a:pt x="2382" y="79"/>
                  </a:lnTo>
                  <a:lnTo>
                    <a:pt x="2380" y="83"/>
                  </a:lnTo>
                  <a:lnTo>
                    <a:pt x="2375" y="84"/>
                  </a:lnTo>
                  <a:lnTo>
                    <a:pt x="2371" y="86"/>
                  </a:lnTo>
                  <a:lnTo>
                    <a:pt x="2366" y="84"/>
                  </a:lnTo>
                  <a:lnTo>
                    <a:pt x="2362" y="83"/>
                  </a:lnTo>
                  <a:lnTo>
                    <a:pt x="2356" y="84"/>
                  </a:lnTo>
                  <a:lnTo>
                    <a:pt x="2351" y="86"/>
                  </a:lnTo>
                  <a:lnTo>
                    <a:pt x="2347" y="84"/>
                  </a:lnTo>
                  <a:lnTo>
                    <a:pt x="2342" y="83"/>
                  </a:lnTo>
                  <a:lnTo>
                    <a:pt x="2340" y="79"/>
                  </a:lnTo>
                  <a:lnTo>
                    <a:pt x="2336" y="83"/>
                  </a:lnTo>
                  <a:lnTo>
                    <a:pt x="2331" y="84"/>
                  </a:lnTo>
                  <a:lnTo>
                    <a:pt x="2327" y="86"/>
                  </a:lnTo>
                  <a:lnTo>
                    <a:pt x="2323" y="86"/>
                  </a:lnTo>
                  <a:lnTo>
                    <a:pt x="2320" y="84"/>
                  </a:lnTo>
                  <a:lnTo>
                    <a:pt x="2316" y="88"/>
                  </a:lnTo>
                  <a:lnTo>
                    <a:pt x="2312" y="90"/>
                  </a:lnTo>
                  <a:lnTo>
                    <a:pt x="2307" y="92"/>
                  </a:lnTo>
                  <a:lnTo>
                    <a:pt x="2301" y="90"/>
                  </a:lnTo>
                  <a:lnTo>
                    <a:pt x="2298" y="88"/>
                  </a:lnTo>
                  <a:lnTo>
                    <a:pt x="2294" y="84"/>
                  </a:lnTo>
                  <a:lnTo>
                    <a:pt x="2290" y="88"/>
                  </a:lnTo>
                  <a:lnTo>
                    <a:pt x="2287" y="90"/>
                  </a:lnTo>
                  <a:lnTo>
                    <a:pt x="2281" y="92"/>
                  </a:lnTo>
                  <a:lnTo>
                    <a:pt x="2276" y="90"/>
                  </a:lnTo>
                  <a:lnTo>
                    <a:pt x="2272" y="88"/>
                  </a:lnTo>
                  <a:lnTo>
                    <a:pt x="2268" y="90"/>
                  </a:lnTo>
                  <a:lnTo>
                    <a:pt x="2263" y="92"/>
                  </a:lnTo>
                  <a:lnTo>
                    <a:pt x="2259" y="90"/>
                  </a:lnTo>
                  <a:lnTo>
                    <a:pt x="2253" y="88"/>
                  </a:lnTo>
                  <a:lnTo>
                    <a:pt x="2250" y="84"/>
                  </a:lnTo>
                  <a:lnTo>
                    <a:pt x="2248" y="88"/>
                  </a:lnTo>
                  <a:lnTo>
                    <a:pt x="2242" y="90"/>
                  </a:lnTo>
                  <a:lnTo>
                    <a:pt x="2239" y="92"/>
                  </a:lnTo>
                  <a:lnTo>
                    <a:pt x="2233" y="90"/>
                  </a:lnTo>
                  <a:lnTo>
                    <a:pt x="2230" y="88"/>
                  </a:lnTo>
                  <a:lnTo>
                    <a:pt x="2226" y="90"/>
                  </a:lnTo>
                  <a:lnTo>
                    <a:pt x="2222" y="92"/>
                  </a:lnTo>
                  <a:lnTo>
                    <a:pt x="2217" y="90"/>
                  </a:lnTo>
                  <a:lnTo>
                    <a:pt x="2213" y="88"/>
                  </a:lnTo>
                  <a:lnTo>
                    <a:pt x="2209" y="84"/>
                  </a:lnTo>
                  <a:lnTo>
                    <a:pt x="2206" y="88"/>
                  </a:lnTo>
                  <a:lnTo>
                    <a:pt x="2202" y="90"/>
                  </a:lnTo>
                  <a:lnTo>
                    <a:pt x="2197" y="92"/>
                  </a:lnTo>
                  <a:lnTo>
                    <a:pt x="2191" y="90"/>
                  </a:lnTo>
                  <a:lnTo>
                    <a:pt x="2187" y="86"/>
                  </a:lnTo>
                  <a:lnTo>
                    <a:pt x="2184" y="83"/>
                  </a:lnTo>
                  <a:lnTo>
                    <a:pt x="2182" y="77"/>
                  </a:lnTo>
                  <a:lnTo>
                    <a:pt x="2184" y="72"/>
                  </a:lnTo>
                  <a:lnTo>
                    <a:pt x="2186" y="66"/>
                  </a:lnTo>
                  <a:lnTo>
                    <a:pt x="2189" y="64"/>
                  </a:lnTo>
                  <a:lnTo>
                    <a:pt x="2195" y="62"/>
                  </a:lnTo>
                  <a:lnTo>
                    <a:pt x="2195" y="61"/>
                  </a:lnTo>
                  <a:lnTo>
                    <a:pt x="2197" y="55"/>
                  </a:lnTo>
                  <a:lnTo>
                    <a:pt x="2198" y="50"/>
                  </a:lnTo>
                  <a:lnTo>
                    <a:pt x="2204" y="48"/>
                  </a:lnTo>
                  <a:lnTo>
                    <a:pt x="2209" y="46"/>
                  </a:lnTo>
                  <a:lnTo>
                    <a:pt x="2215" y="48"/>
                  </a:lnTo>
                  <a:lnTo>
                    <a:pt x="2220" y="50"/>
                  </a:lnTo>
                  <a:lnTo>
                    <a:pt x="2224" y="55"/>
                  </a:lnTo>
                  <a:lnTo>
                    <a:pt x="2224" y="61"/>
                  </a:lnTo>
                  <a:lnTo>
                    <a:pt x="2224" y="62"/>
                  </a:lnTo>
                  <a:lnTo>
                    <a:pt x="2230" y="64"/>
                  </a:lnTo>
                  <a:lnTo>
                    <a:pt x="2233" y="62"/>
                  </a:lnTo>
                  <a:lnTo>
                    <a:pt x="2235" y="62"/>
                  </a:lnTo>
                  <a:lnTo>
                    <a:pt x="2235" y="61"/>
                  </a:lnTo>
                  <a:lnTo>
                    <a:pt x="2237" y="55"/>
                  </a:lnTo>
                  <a:lnTo>
                    <a:pt x="2241" y="50"/>
                  </a:lnTo>
                  <a:lnTo>
                    <a:pt x="2244" y="48"/>
                  </a:lnTo>
                  <a:lnTo>
                    <a:pt x="2250" y="46"/>
                  </a:lnTo>
                  <a:lnTo>
                    <a:pt x="2257" y="48"/>
                  </a:lnTo>
                  <a:lnTo>
                    <a:pt x="2261" y="50"/>
                  </a:lnTo>
                  <a:lnTo>
                    <a:pt x="2265" y="55"/>
                  </a:lnTo>
                  <a:lnTo>
                    <a:pt x="2266" y="61"/>
                  </a:lnTo>
                  <a:lnTo>
                    <a:pt x="2266" y="62"/>
                  </a:lnTo>
                  <a:lnTo>
                    <a:pt x="2268" y="62"/>
                  </a:lnTo>
                  <a:lnTo>
                    <a:pt x="2272" y="64"/>
                  </a:lnTo>
                  <a:lnTo>
                    <a:pt x="2276" y="62"/>
                  </a:lnTo>
                  <a:lnTo>
                    <a:pt x="2279" y="62"/>
                  </a:lnTo>
                  <a:lnTo>
                    <a:pt x="2279" y="61"/>
                  </a:lnTo>
                  <a:lnTo>
                    <a:pt x="2281" y="55"/>
                  </a:lnTo>
                  <a:lnTo>
                    <a:pt x="2283" y="50"/>
                  </a:lnTo>
                  <a:lnTo>
                    <a:pt x="2288" y="48"/>
                  </a:lnTo>
                  <a:lnTo>
                    <a:pt x="2294" y="46"/>
                  </a:lnTo>
                  <a:lnTo>
                    <a:pt x="2299" y="48"/>
                  </a:lnTo>
                  <a:lnTo>
                    <a:pt x="2305" y="50"/>
                  </a:lnTo>
                  <a:lnTo>
                    <a:pt x="2309" y="55"/>
                  </a:lnTo>
                  <a:lnTo>
                    <a:pt x="2309" y="61"/>
                  </a:lnTo>
                  <a:lnTo>
                    <a:pt x="2309" y="62"/>
                  </a:lnTo>
                  <a:lnTo>
                    <a:pt x="2314" y="64"/>
                  </a:lnTo>
                  <a:lnTo>
                    <a:pt x="2316" y="61"/>
                  </a:lnTo>
                  <a:lnTo>
                    <a:pt x="2320" y="59"/>
                  </a:lnTo>
                  <a:lnTo>
                    <a:pt x="2325" y="57"/>
                  </a:lnTo>
                  <a:lnTo>
                    <a:pt x="2323" y="55"/>
                  </a:lnTo>
                  <a:lnTo>
                    <a:pt x="2325" y="50"/>
                  </a:lnTo>
                  <a:lnTo>
                    <a:pt x="2329" y="46"/>
                  </a:lnTo>
                  <a:lnTo>
                    <a:pt x="2327" y="46"/>
                  </a:lnTo>
                  <a:lnTo>
                    <a:pt x="2321" y="44"/>
                  </a:lnTo>
                  <a:lnTo>
                    <a:pt x="2318" y="42"/>
                  </a:lnTo>
                  <a:lnTo>
                    <a:pt x="2314" y="44"/>
                  </a:lnTo>
                  <a:lnTo>
                    <a:pt x="2309" y="46"/>
                  </a:lnTo>
                  <a:lnTo>
                    <a:pt x="2303" y="44"/>
                  </a:lnTo>
                  <a:lnTo>
                    <a:pt x="2299" y="42"/>
                  </a:lnTo>
                  <a:lnTo>
                    <a:pt x="2296" y="38"/>
                  </a:lnTo>
                  <a:lnTo>
                    <a:pt x="2294" y="42"/>
                  </a:lnTo>
                  <a:lnTo>
                    <a:pt x="2288" y="44"/>
                  </a:lnTo>
                  <a:lnTo>
                    <a:pt x="2285" y="46"/>
                  </a:lnTo>
                  <a:lnTo>
                    <a:pt x="2279" y="44"/>
                  </a:lnTo>
                  <a:lnTo>
                    <a:pt x="2274" y="42"/>
                  </a:lnTo>
                  <a:lnTo>
                    <a:pt x="2270" y="44"/>
                  </a:lnTo>
                  <a:lnTo>
                    <a:pt x="2265" y="46"/>
                  </a:lnTo>
                  <a:lnTo>
                    <a:pt x="2261" y="44"/>
                  </a:lnTo>
                  <a:lnTo>
                    <a:pt x="2255" y="42"/>
                  </a:lnTo>
                  <a:lnTo>
                    <a:pt x="2252" y="38"/>
                  </a:lnTo>
                  <a:lnTo>
                    <a:pt x="2250" y="42"/>
                  </a:lnTo>
                  <a:lnTo>
                    <a:pt x="2244" y="44"/>
                  </a:lnTo>
                  <a:lnTo>
                    <a:pt x="2241" y="46"/>
                  </a:lnTo>
                  <a:lnTo>
                    <a:pt x="2233" y="44"/>
                  </a:lnTo>
                  <a:lnTo>
                    <a:pt x="2230" y="40"/>
                  </a:lnTo>
                  <a:lnTo>
                    <a:pt x="2226" y="37"/>
                  </a:lnTo>
                  <a:lnTo>
                    <a:pt x="2224" y="31"/>
                  </a:lnTo>
                  <a:lnTo>
                    <a:pt x="2226" y="26"/>
                  </a:lnTo>
                  <a:lnTo>
                    <a:pt x="2230" y="20"/>
                  </a:lnTo>
                  <a:lnTo>
                    <a:pt x="2233" y="18"/>
                  </a:lnTo>
                  <a:lnTo>
                    <a:pt x="2239" y="16"/>
                  </a:lnTo>
                  <a:lnTo>
                    <a:pt x="2237" y="15"/>
                  </a:lnTo>
                  <a:lnTo>
                    <a:pt x="2239" y="9"/>
                  </a:lnTo>
                  <a:lnTo>
                    <a:pt x="2242" y="4"/>
                  </a:lnTo>
                  <a:lnTo>
                    <a:pt x="2246" y="2"/>
                  </a:lnTo>
                  <a:lnTo>
                    <a:pt x="22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134"/>
            <p:cNvSpPr>
              <a:spLocks noEditPoints="1"/>
            </p:cNvSpPr>
            <p:nvPr/>
          </p:nvSpPr>
          <p:spPr bwMode="auto">
            <a:xfrm>
              <a:off x="2474913" y="2520950"/>
              <a:ext cx="3797300" cy="71438"/>
            </a:xfrm>
            <a:custGeom>
              <a:avLst/>
              <a:gdLst>
                <a:gd name="T0" fmla="*/ 982 w 4785"/>
                <a:gd name="T1" fmla="*/ 53 h 90"/>
                <a:gd name="T2" fmla="*/ 1074 w 4785"/>
                <a:gd name="T3" fmla="*/ 62 h 90"/>
                <a:gd name="T4" fmla="*/ 1170 w 4785"/>
                <a:gd name="T5" fmla="*/ 53 h 90"/>
                <a:gd name="T6" fmla="*/ 1228 w 4785"/>
                <a:gd name="T7" fmla="*/ 86 h 90"/>
                <a:gd name="T8" fmla="*/ 1093 w 4785"/>
                <a:gd name="T9" fmla="*/ 86 h 90"/>
                <a:gd name="T10" fmla="*/ 957 w 4785"/>
                <a:gd name="T11" fmla="*/ 90 h 90"/>
                <a:gd name="T12" fmla="*/ 878 w 4785"/>
                <a:gd name="T13" fmla="*/ 46 h 90"/>
                <a:gd name="T14" fmla="*/ 123 w 4785"/>
                <a:gd name="T15" fmla="*/ 48 h 90"/>
                <a:gd name="T16" fmla="*/ 216 w 4785"/>
                <a:gd name="T17" fmla="*/ 60 h 90"/>
                <a:gd name="T18" fmla="*/ 314 w 4785"/>
                <a:gd name="T19" fmla="*/ 59 h 90"/>
                <a:gd name="T20" fmla="*/ 413 w 4785"/>
                <a:gd name="T21" fmla="*/ 44 h 90"/>
                <a:gd name="T22" fmla="*/ 514 w 4785"/>
                <a:gd name="T23" fmla="*/ 59 h 90"/>
                <a:gd name="T24" fmla="*/ 609 w 4785"/>
                <a:gd name="T25" fmla="*/ 60 h 90"/>
                <a:gd name="T26" fmla="*/ 712 w 4785"/>
                <a:gd name="T27" fmla="*/ 44 h 90"/>
                <a:gd name="T28" fmla="*/ 747 w 4785"/>
                <a:gd name="T29" fmla="*/ 88 h 90"/>
                <a:gd name="T30" fmla="*/ 611 w 4785"/>
                <a:gd name="T31" fmla="*/ 88 h 90"/>
                <a:gd name="T32" fmla="*/ 474 w 4785"/>
                <a:gd name="T33" fmla="*/ 88 h 90"/>
                <a:gd name="T34" fmla="*/ 336 w 4785"/>
                <a:gd name="T35" fmla="*/ 88 h 90"/>
                <a:gd name="T36" fmla="*/ 198 w 4785"/>
                <a:gd name="T37" fmla="*/ 82 h 90"/>
                <a:gd name="T38" fmla="*/ 62 w 4785"/>
                <a:gd name="T39" fmla="*/ 88 h 90"/>
                <a:gd name="T40" fmla="*/ 2037 w 4785"/>
                <a:gd name="T41" fmla="*/ 44 h 90"/>
                <a:gd name="T42" fmla="*/ 4427 w 4785"/>
                <a:gd name="T43" fmla="*/ 9 h 90"/>
                <a:gd name="T44" fmla="*/ 4112 w 4785"/>
                <a:gd name="T45" fmla="*/ 20 h 90"/>
                <a:gd name="T46" fmla="*/ 3894 w 4785"/>
                <a:gd name="T47" fmla="*/ 7 h 90"/>
                <a:gd name="T48" fmla="*/ 3782 w 4785"/>
                <a:gd name="T49" fmla="*/ 7 h 90"/>
                <a:gd name="T50" fmla="*/ 3604 w 4785"/>
                <a:gd name="T51" fmla="*/ 20 h 90"/>
                <a:gd name="T52" fmla="*/ 3334 w 4785"/>
                <a:gd name="T53" fmla="*/ 9 h 90"/>
                <a:gd name="T54" fmla="*/ 3734 w 4785"/>
                <a:gd name="T55" fmla="*/ 5 h 90"/>
                <a:gd name="T56" fmla="*/ 4079 w 4785"/>
                <a:gd name="T57" fmla="*/ 18 h 90"/>
                <a:gd name="T58" fmla="*/ 4326 w 4785"/>
                <a:gd name="T59" fmla="*/ 13 h 90"/>
                <a:gd name="T60" fmla="*/ 3945 w 4785"/>
                <a:gd name="T61" fmla="*/ 3 h 90"/>
                <a:gd name="T62" fmla="*/ 3826 w 4785"/>
                <a:gd name="T63" fmla="*/ 9 h 90"/>
                <a:gd name="T64" fmla="*/ 3387 w 4785"/>
                <a:gd name="T65" fmla="*/ 22 h 90"/>
                <a:gd name="T66" fmla="*/ 3078 w 4785"/>
                <a:gd name="T67" fmla="*/ 5 h 90"/>
                <a:gd name="T68" fmla="*/ 2970 w 4785"/>
                <a:gd name="T69" fmla="*/ 7 h 90"/>
                <a:gd name="T70" fmla="*/ 4379 w 4785"/>
                <a:gd name="T71" fmla="*/ 20 h 90"/>
                <a:gd name="T72" fmla="*/ 3550 w 4785"/>
                <a:gd name="T73" fmla="*/ 9 h 90"/>
                <a:gd name="T74" fmla="*/ 3135 w 4785"/>
                <a:gd name="T75" fmla="*/ 5 h 90"/>
                <a:gd name="T76" fmla="*/ 3010 w 4785"/>
                <a:gd name="T77" fmla="*/ 18 h 90"/>
                <a:gd name="T78" fmla="*/ 42 w 4785"/>
                <a:gd name="T79" fmla="*/ 16 h 90"/>
                <a:gd name="T80" fmla="*/ 2191 w 4785"/>
                <a:gd name="T81" fmla="*/ 66 h 90"/>
                <a:gd name="T82" fmla="*/ 2110 w 4785"/>
                <a:gd name="T83" fmla="*/ 53 h 90"/>
                <a:gd name="T84" fmla="*/ 2044 w 4785"/>
                <a:gd name="T85" fmla="*/ 5 h 90"/>
                <a:gd name="T86" fmla="*/ 2070 w 4785"/>
                <a:gd name="T87" fmla="*/ 49 h 90"/>
                <a:gd name="T88" fmla="*/ 2022 w 4785"/>
                <a:gd name="T89" fmla="*/ 60 h 90"/>
                <a:gd name="T90" fmla="*/ 611 w 4785"/>
                <a:gd name="T91" fmla="*/ 5 h 90"/>
                <a:gd name="T92" fmla="*/ 402 w 4785"/>
                <a:gd name="T93" fmla="*/ 5 h 90"/>
                <a:gd name="T94" fmla="*/ 141 w 4785"/>
                <a:gd name="T95" fmla="*/ 16 h 90"/>
                <a:gd name="T96" fmla="*/ 3043 w 4785"/>
                <a:gd name="T97" fmla="*/ 20 h 90"/>
                <a:gd name="T98" fmla="*/ 84 w 4785"/>
                <a:gd name="T99" fmla="*/ 11 h 90"/>
                <a:gd name="T100" fmla="*/ 297 w 4785"/>
                <a:gd name="T101" fmla="*/ 7 h 90"/>
                <a:gd name="T102" fmla="*/ 4247 w 4785"/>
                <a:gd name="T103" fmla="*/ 3 h 90"/>
                <a:gd name="T104" fmla="*/ 3866 w 4785"/>
                <a:gd name="T105" fmla="*/ 13 h 90"/>
                <a:gd name="T106" fmla="*/ 687 w 4785"/>
                <a:gd name="T107" fmla="*/ 18 h 90"/>
                <a:gd name="T108" fmla="*/ 343 w 4785"/>
                <a:gd name="T109" fmla="*/ 16 h 90"/>
                <a:gd name="T110" fmla="*/ 981 w 4785"/>
                <a:gd name="T111" fmla="*/ 7 h 90"/>
                <a:gd name="T112" fmla="*/ 1080 w 4785"/>
                <a:gd name="T113" fmla="*/ 3 h 90"/>
                <a:gd name="T114" fmla="*/ 2625 w 4785"/>
                <a:gd name="T115" fmla="*/ 16 h 90"/>
                <a:gd name="T116" fmla="*/ 2654 w 4785"/>
                <a:gd name="T117" fmla="*/ 11 h 90"/>
                <a:gd name="T118" fmla="*/ 2746 w 4785"/>
                <a:gd name="T119" fmla="*/ 2 h 90"/>
                <a:gd name="T120" fmla="*/ 1039 w 4785"/>
                <a:gd name="T121" fmla="*/ 16 h 90"/>
                <a:gd name="T122" fmla="*/ 1111 w 4785"/>
                <a:gd name="T123" fmla="*/ 1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85" h="90">
                  <a:moveTo>
                    <a:pt x="883" y="44"/>
                  </a:moveTo>
                  <a:lnTo>
                    <a:pt x="889" y="46"/>
                  </a:lnTo>
                  <a:lnTo>
                    <a:pt x="892" y="48"/>
                  </a:lnTo>
                  <a:lnTo>
                    <a:pt x="896" y="53"/>
                  </a:lnTo>
                  <a:lnTo>
                    <a:pt x="898" y="59"/>
                  </a:lnTo>
                  <a:lnTo>
                    <a:pt x="898" y="60"/>
                  </a:lnTo>
                  <a:lnTo>
                    <a:pt x="902" y="60"/>
                  </a:lnTo>
                  <a:lnTo>
                    <a:pt x="903" y="62"/>
                  </a:lnTo>
                  <a:lnTo>
                    <a:pt x="907" y="60"/>
                  </a:lnTo>
                  <a:lnTo>
                    <a:pt x="911" y="60"/>
                  </a:lnTo>
                  <a:lnTo>
                    <a:pt x="911" y="59"/>
                  </a:lnTo>
                  <a:lnTo>
                    <a:pt x="913" y="53"/>
                  </a:lnTo>
                  <a:lnTo>
                    <a:pt x="916" y="48"/>
                  </a:lnTo>
                  <a:lnTo>
                    <a:pt x="920" y="46"/>
                  </a:lnTo>
                  <a:lnTo>
                    <a:pt x="925" y="44"/>
                  </a:lnTo>
                  <a:lnTo>
                    <a:pt x="931" y="46"/>
                  </a:lnTo>
                  <a:lnTo>
                    <a:pt x="936" y="48"/>
                  </a:lnTo>
                  <a:lnTo>
                    <a:pt x="940" y="53"/>
                  </a:lnTo>
                  <a:lnTo>
                    <a:pt x="940" y="59"/>
                  </a:lnTo>
                  <a:lnTo>
                    <a:pt x="940" y="60"/>
                  </a:lnTo>
                  <a:lnTo>
                    <a:pt x="944" y="60"/>
                  </a:lnTo>
                  <a:lnTo>
                    <a:pt x="947" y="62"/>
                  </a:lnTo>
                  <a:lnTo>
                    <a:pt x="949" y="60"/>
                  </a:lnTo>
                  <a:lnTo>
                    <a:pt x="953" y="60"/>
                  </a:lnTo>
                  <a:lnTo>
                    <a:pt x="953" y="59"/>
                  </a:lnTo>
                  <a:lnTo>
                    <a:pt x="955" y="53"/>
                  </a:lnTo>
                  <a:lnTo>
                    <a:pt x="958" y="48"/>
                  </a:lnTo>
                  <a:lnTo>
                    <a:pt x="962" y="46"/>
                  </a:lnTo>
                  <a:lnTo>
                    <a:pt x="968" y="44"/>
                  </a:lnTo>
                  <a:lnTo>
                    <a:pt x="975" y="46"/>
                  </a:lnTo>
                  <a:lnTo>
                    <a:pt x="979" y="48"/>
                  </a:lnTo>
                  <a:lnTo>
                    <a:pt x="982" y="53"/>
                  </a:lnTo>
                  <a:lnTo>
                    <a:pt x="984" y="59"/>
                  </a:lnTo>
                  <a:lnTo>
                    <a:pt x="984" y="60"/>
                  </a:lnTo>
                  <a:lnTo>
                    <a:pt x="986" y="60"/>
                  </a:lnTo>
                  <a:lnTo>
                    <a:pt x="990" y="62"/>
                  </a:lnTo>
                  <a:lnTo>
                    <a:pt x="992" y="60"/>
                  </a:lnTo>
                  <a:lnTo>
                    <a:pt x="995" y="60"/>
                  </a:lnTo>
                  <a:lnTo>
                    <a:pt x="995" y="59"/>
                  </a:lnTo>
                  <a:lnTo>
                    <a:pt x="997" y="53"/>
                  </a:lnTo>
                  <a:lnTo>
                    <a:pt x="1001" y="48"/>
                  </a:lnTo>
                  <a:lnTo>
                    <a:pt x="1004" y="46"/>
                  </a:lnTo>
                  <a:lnTo>
                    <a:pt x="1010" y="44"/>
                  </a:lnTo>
                  <a:lnTo>
                    <a:pt x="1017" y="46"/>
                  </a:lnTo>
                  <a:lnTo>
                    <a:pt x="1021" y="48"/>
                  </a:lnTo>
                  <a:lnTo>
                    <a:pt x="1025" y="53"/>
                  </a:lnTo>
                  <a:lnTo>
                    <a:pt x="1025" y="59"/>
                  </a:lnTo>
                  <a:lnTo>
                    <a:pt x="1025" y="60"/>
                  </a:lnTo>
                  <a:lnTo>
                    <a:pt x="1028" y="60"/>
                  </a:lnTo>
                  <a:lnTo>
                    <a:pt x="1032" y="62"/>
                  </a:lnTo>
                  <a:lnTo>
                    <a:pt x="1036" y="60"/>
                  </a:lnTo>
                  <a:lnTo>
                    <a:pt x="1039" y="60"/>
                  </a:lnTo>
                  <a:lnTo>
                    <a:pt x="1039" y="59"/>
                  </a:lnTo>
                  <a:lnTo>
                    <a:pt x="1039" y="53"/>
                  </a:lnTo>
                  <a:lnTo>
                    <a:pt x="1043" y="48"/>
                  </a:lnTo>
                  <a:lnTo>
                    <a:pt x="1048" y="46"/>
                  </a:lnTo>
                  <a:lnTo>
                    <a:pt x="1054" y="44"/>
                  </a:lnTo>
                  <a:lnTo>
                    <a:pt x="1059" y="46"/>
                  </a:lnTo>
                  <a:lnTo>
                    <a:pt x="1065" y="48"/>
                  </a:lnTo>
                  <a:lnTo>
                    <a:pt x="1067" y="53"/>
                  </a:lnTo>
                  <a:lnTo>
                    <a:pt x="1069" y="59"/>
                  </a:lnTo>
                  <a:lnTo>
                    <a:pt x="1069" y="60"/>
                  </a:lnTo>
                  <a:lnTo>
                    <a:pt x="1072" y="60"/>
                  </a:lnTo>
                  <a:lnTo>
                    <a:pt x="1074" y="62"/>
                  </a:lnTo>
                  <a:lnTo>
                    <a:pt x="1078" y="60"/>
                  </a:lnTo>
                  <a:lnTo>
                    <a:pt x="1082" y="60"/>
                  </a:lnTo>
                  <a:lnTo>
                    <a:pt x="1082" y="59"/>
                  </a:lnTo>
                  <a:lnTo>
                    <a:pt x="1083" y="53"/>
                  </a:lnTo>
                  <a:lnTo>
                    <a:pt x="1085" y="48"/>
                  </a:lnTo>
                  <a:lnTo>
                    <a:pt x="1091" y="46"/>
                  </a:lnTo>
                  <a:lnTo>
                    <a:pt x="1096" y="44"/>
                  </a:lnTo>
                  <a:lnTo>
                    <a:pt x="1102" y="46"/>
                  </a:lnTo>
                  <a:lnTo>
                    <a:pt x="1107" y="48"/>
                  </a:lnTo>
                  <a:lnTo>
                    <a:pt x="1111" y="53"/>
                  </a:lnTo>
                  <a:lnTo>
                    <a:pt x="1111" y="59"/>
                  </a:lnTo>
                  <a:lnTo>
                    <a:pt x="1111" y="60"/>
                  </a:lnTo>
                  <a:lnTo>
                    <a:pt x="1115" y="60"/>
                  </a:lnTo>
                  <a:lnTo>
                    <a:pt x="1118" y="62"/>
                  </a:lnTo>
                  <a:lnTo>
                    <a:pt x="1122" y="60"/>
                  </a:lnTo>
                  <a:lnTo>
                    <a:pt x="1126" y="60"/>
                  </a:lnTo>
                  <a:lnTo>
                    <a:pt x="1126" y="59"/>
                  </a:lnTo>
                  <a:lnTo>
                    <a:pt x="1126" y="53"/>
                  </a:lnTo>
                  <a:lnTo>
                    <a:pt x="1129" y="48"/>
                  </a:lnTo>
                  <a:lnTo>
                    <a:pt x="1135" y="46"/>
                  </a:lnTo>
                  <a:lnTo>
                    <a:pt x="1140" y="44"/>
                  </a:lnTo>
                  <a:lnTo>
                    <a:pt x="1146" y="46"/>
                  </a:lnTo>
                  <a:lnTo>
                    <a:pt x="1151" y="48"/>
                  </a:lnTo>
                  <a:lnTo>
                    <a:pt x="1153" y="53"/>
                  </a:lnTo>
                  <a:lnTo>
                    <a:pt x="1155" y="59"/>
                  </a:lnTo>
                  <a:lnTo>
                    <a:pt x="1155" y="60"/>
                  </a:lnTo>
                  <a:lnTo>
                    <a:pt x="1159" y="60"/>
                  </a:lnTo>
                  <a:lnTo>
                    <a:pt x="1162" y="62"/>
                  </a:lnTo>
                  <a:lnTo>
                    <a:pt x="1164" y="60"/>
                  </a:lnTo>
                  <a:lnTo>
                    <a:pt x="1168" y="60"/>
                  </a:lnTo>
                  <a:lnTo>
                    <a:pt x="1168" y="59"/>
                  </a:lnTo>
                  <a:lnTo>
                    <a:pt x="1170" y="53"/>
                  </a:lnTo>
                  <a:lnTo>
                    <a:pt x="1173" y="48"/>
                  </a:lnTo>
                  <a:lnTo>
                    <a:pt x="1177" y="46"/>
                  </a:lnTo>
                  <a:lnTo>
                    <a:pt x="1184" y="44"/>
                  </a:lnTo>
                  <a:lnTo>
                    <a:pt x="1190" y="46"/>
                  </a:lnTo>
                  <a:lnTo>
                    <a:pt x="1194" y="48"/>
                  </a:lnTo>
                  <a:lnTo>
                    <a:pt x="1197" y="53"/>
                  </a:lnTo>
                  <a:lnTo>
                    <a:pt x="1199" y="59"/>
                  </a:lnTo>
                  <a:lnTo>
                    <a:pt x="1199" y="60"/>
                  </a:lnTo>
                  <a:lnTo>
                    <a:pt x="1201" y="60"/>
                  </a:lnTo>
                  <a:lnTo>
                    <a:pt x="1205" y="62"/>
                  </a:lnTo>
                  <a:lnTo>
                    <a:pt x="1208" y="60"/>
                  </a:lnTo>
                  <a:lnTo>
                    <a:pt x="1212" y="60"/>
                  </a:lnTo>
                  <a:lnTo>
                    <a:pt x="1212" y="59"/>
                  </a:lnTo>
                  <a:lnTo>
                    <a:pt x="1212" y="53"/>
                  </a:lnTo>
                  <a:lnTo>
                    <a:pt x="1216" y="48"/>
                  </a:lnTo>
                  <a:lnTo>
                    <a:pt x="1221" y="46"/>
                  </a:lnTo>
                  <a:lnTo>
                    <a:pt x="1227" y="44"/>
                  </a:lnTo>
                  <a:lnTo>
                    <a:pt x="1232" y="46"/>
                  </a:lnTo>
                  <a:lnTo>
                    <a:pt x="1236" y="48"/>
                  </a:lnTo>
                  <a:lnTo>
                    <a:pt x="1240" y="53"/>
                  </a:lnTo>
                  <a:lnTo>
                    <a:pt x="1241" y="59"/>
                  </a:lnTo>
                  <a:lnTo>
                    <a:pt x="1241" y="60"/>
                  </a:lnTo>
                  <a:lnTo>
                    <a:pt x="1245" y="62"/>
                  </a:lnTo>
                  <a:lnTo>
                    <a:pt x="1251" y="64"/>
                  </a:lnTo>
                  <a:lnTo>
                    <a:pt x="1252" y="70"/>
                  </a:lnTo>
                  <a:lnTo>
                    <a:pt x="1254" y="75"/>
                  </a:lnTo>
                  <a:lnTo>
                    <a:pt x="1252" y="81"/>
                  </a:lnTo>
                  <a:lnTo>
                    <a:pt x="1249" y="84"/>
                  </a:lnTo>
                  <a:lnTo>
                    <a:pt x="1245" y="88"/>
                  </a:lnTo>
                  <a:lnTo>
                    <a:pt x="1240" y="90"/>
                  </a:lnTo>
                  <a:lnTo>
                    <a:pt x="1234" y="88"/>
                  </a:lnTo>
                  <a:lnTo>
                    <a:pt x="1228" y="86"/>
                  </a:lnTo>
                  <a:lnTo>
                    <a:pt x="1227" y="82"/>
                  </a:lnTo>
                  <a:lnTo>
                    <a:pt x="1223" y="86"/>
                  </a:lnTo>
                  <a:lnTo>
                    <a:pt x="1219" y="88"/>
                  </a:lnTo>
                  <a:lnTo>
                    <a:pt x="1214" y="90"/>
                  </a:lnTo>
                  <a:lnTo>
                    <a:pt x="1208" y="88"/>
                  </a:lnTo>
                  <a:lnTo>
                    <a:pt x="1205" y="86"/>
                  </a:lnTo>
                  <a:lnTo>
                    <a:pt x="1201" y="88"/>
                  </a:lnTo>
                  <a:lnTo>
                    <a:pt x="1195" y="90"/>
                  </a:lnTo>
                  <a:lnTo>
                    <a:pt x="1192" y="88"/>
                  </a:lnTo>
                  <a:lnTo>
                    <a:pt x="1186" y="86"/>
                  </a:lnTo>
                  <a:lnTo>
                    <a:pt x="1183" y="82"/>
                  </a:lnTo>
                  <a:lnTo>
                    <a:pt x="1181" y="86"/>
                  </a:lnTo>
                  <a:lnTo>
                    <a:pt x="1175" y="88"/>
                  </a:lnTo>
                  <a:lnTo>
                    <a:pt x="1172" y="90"/>
                  </a:lnTo>
                  <a:lnTo>
                    <a:pt x="1166" y="88"/>
                  </a:lnTo>
                  <a:lnTo>
                    <a:pt x="1162" y="86"/>
                  </a:lnTo>
                  <a:lnTo>
                    <a:pt x="1157" y="88"/>
                  </a:lnTo>
                  <a:lnTo>
                    <a:pt x="1153" y="90"/>
                  </a:lnTo>
                  <a:lnTo>
                    <a:pt x="1148" y="88"/>
                  </a:lnTo>
                  <a:lnTo>
                    <a:pt x="1144" y="86"/>
                  </a:lnTo>
                  <a:lnTo>
                    <a:pt x="1140" y="82"/>
                  </a:lnTo>
                  <a:lnTo>
                    <a:pt x="1137" y="86"/>
                  </a:lnTo>
                  <a:lnTo>
                    <a:pt x="1133" y="88"/>
                  </a:lnTo>
                  <a:lnTo>
                    <a:pt x="1127" y="90"/>
                  </a:lnTo>
                  <a:lnTo>
                    <a:pt x="1122" y="88"/>
                  </a:lnTo>
                  <a:lnTo>
                    <a:pt x="1118" y="86"/>
                  </a:lnTo>
                  <a:lnTo>
                    <a:pt x="1115" y="88"/>
                  </a:lnTo>
                  <a:lnTo>
                    <a:pt x="1109" y="90"/>
                  </a:lnTo>
                  <a:lnTo>
                    <a:pt x="1104" y="88"/>
                  </a:lnTo>
                  <a:lnTo>
                    <a:pt x="1100" y="86"/>
                  </a:lnTo>
                  <a:lnTo>
                    <a:pt x="1096" y="82"/>
                  </a:lnTo>
                  <a:lnTo>
                    <a:pt x="1093" y="86"/>
                  </a:lnTo>
                  <a:lnTo>
                    <a:pt x="1089" y="88"/>
                  </a:lnTo>
                  <a:lnTo>
                    <a:pt x="1083" y="90"/>
                  </a:lnTo>
                  <a:lnTo>
                    <a:pt x="1080" y="88"/>
                  </a:lnTo>
                  <a:lnTo>
                    <a:pt x="1074" y="86"/>
                  </a:lnTo>
                  <a:lnTo>
                    <a:pt x="1071" y="88"/>
                  </a:lnTo>
                  <a:lnTo>
                    <a:pt x="1067" y="90"/>
                  </a:lnTo>
                  <a:lnTo>
                    <a:pt x="1061" y="88"/>
                  </a:lnTo>
                  <a:lnTo>
                    <a:pt x="1058" y="86"/>
                  </a:lnTo>
                  <a:lnTo>
                    <a:pt x="1054" y="82"/>
                  </a:lnTo>
                  <a:lnTo>
                    <a:pt x="1050" y="86"/>
                  </a:lnTo>
                  <a:lnTo>
                    <a:pt x="1047" y="88"/>
                  </a:lnTo>
                  <a:lnTo>
                    <a:pt x="1041" y="90"/>
                  </a:lnTo>
                  <a:lnTo>
                    <a:pt x="1036" y="88"/>
                  </a:lnTo>
                  <a:lnTo>
                    <a:pt x="1032" y="86"/>
                  </a:lnTo>
                  <a:lnTo>
                    <a:pt x="1028" y="88"/>
                  </a:lnTo>
                  <a:lnTo>
                    <a:pt x="1023" y="90"/>
                  </a:lnTo>
                  <a:lnTo>
                    <a:pt x="1017" y="88"/>
                  </a:lnTo>
                  <a:lnTo>
                    <a:pt x="1014" y="86"/>
                  </a:lnTo>
                  <a:lnTo>
                    <a:pt x="1010" y="82"/>
                  </a:lnTo>
                  <a:lnTo>
                    <a:pt x="1006" y="86"/>
                  </a:lnTo>
                  <a:lnTo>
                    <a:pt x="1003" y="88"/>
                  </a:lnTo>
                  <a:lnTo>
                    <a:pt x="997" y="90"/>
                  </a:lnTo>
                  <a:lnTo>
                    <a:pt x="993" y="88"/>
                  </a:lnTo>
                  <a:lnTo>
                    <a:pt x="990" y="86"/>
                  </a:lnTo>
                  <a:lnTo>
                    <a:pt x="986" y="88"/>
                  </a:lnTo>
                  <a:lnTo>
                    <a:pt x="981" y="90"/>
                  </a:lnTo>
                  <a:lnTo>
                    <a:pt x="975" y="88"/>
                  </a:lnTo>
                  <a:lnTo>
                    <a:pt x="971" y="86"/>
                  </a:lnTo>
                  <a:lnTo>
                    <a:pt x="968" y="82"/>
                  </a:lnTo>
                  <a:lnTo>
                    <a:pt x="966" y="86"/>
                  </a:lnTo>
                  <a:lnTo>
                    <a:pt x="960" y="88"/>
                  </a:lnTo>
                  <a:lnTo>
                    <a:pt x="957" y="90"/>
                  </a:lnTo>
                  <a:lnTo>
                    <a:pt x="951" y="88"/>
                  </a:lnTo>
                  <a:lnTo>
                    <a:pt x="947" y="86"/>
                  </a:lnTo>
                  <a:lnTo>
                    <a:pt x="944" y="88"/>
                  </a:lnTo>
                  <a:lnTo>
                    <a:pt x="938" y="90"/>
                  </a:lnTo>
                  <a:lnTo>
                    <a:pt x="933" y="88"/>
                  </a:lnTo>
                  <a:lnTo>
                    <a:pt x="929" y="86"/>
                  </a:lnTo>
                  <a:lnTo>
                    <a:pt x="925" y="82"/>
                  </a:lnTo>
                  <a:lnTo>
                    <a:pt x="922" y="86"/>
                  </a:lnTo>
                  <a:lnTo>
                    <a:pt x="918" y="88"/>
                  </a:lnTo>
                  <a:lnTo>
                    <a:pt x="913" y="90"/>
                  </a:lnTo>
                  <a:lnTo>
                    <a:pt x="909" y="88"/>
                  </a:lnTo>
                  <a:lnTo>
                    <a:pt x="903" y="86"/>
                  </a:lnTo>
                  <a:lnTo>
                    <a:pt x="900" y="88"/>
                  </a:lnTo>
                  <a:lnTo>
                    <a:pt x="896" y="90"/>
                  </a:lnTo>
                  <a:lnTo>
                    <a:pt x="890" y="88"/>
                  </a:lnTo>
                  <a:lnTo>
                    <a:pt x="885" y="86"/>
                  </a:lnTo>
                  <a:lnTo>
                    <a:pt x="883" y="82"/>
                  </a:lnTo>
                  <a:lnTo>
                    <a:pt x="879" y="86"/>
                  </a:lnTo>
                  <a:lnTo>
                    <a:pt x="876" y="88"/>
                  </a:lnTo>
                  <a:lnTo>
                    <a:pt x="870" y="90"/>
                  </a:lnTo>
                  <a:lnTo>
                    <a:pt x="865" y="88"/>
                  </a:lnTo>
                  <a:lnTo>
                    <a:pt x="859" y="84"/>
                  </a:lnTo>
                  <a:lnTo>
                    <a:pt x="856" y="81"/>
                  </a:lnTo>
                  <a:lnTo>
                    <a:pt x="856" y="75"/>
                  </a:lnTo>
                  <a:lnTo>
                    <a:pt x="856" y="70"/>
                  </a:lnTo>
                  <a:lnTo>
                    <a:pt x="859" y="64"/>
                  </a:lnTo>
                  <a:lnTo>
                    <a:pt x="863" y="62"/>
                  </a:lnTo>
                  <a:lnTo>
                    <a:pt x="868" y="60"/>
                  </a:lnTo>
                  <a:lnTo>
                    <a:pt x="868" y="59"/>
                  </a:lnTo>
                  <a:lnTo>
                    <a:pt x="868" y="53"/>
                  </a:lnTo>
                  <a:lnTo>
                    <a:pt x="872" y="48"/>
                  </a:lnTo>
                  <a:lnTo>
                    <a:pt x="878" y="46"/>
                  </a:lnTo>
                  <a:lnTo>
                    <a:pt x="883" y="44"/>
                  </a:lnTo>
                  <a:close/>
                  <a:moveTo>
                    <a:pt x="27" y="44"/>
                  </a:moveTo>
                  <a:lnTo>
                    <a:pt x="33" y="46"/>
                  </a:lnTo>
                  <a:lnTo>
                    <a:pt x="38" y="48"/>
                  </a:lnTo>
                  <a:lnTo>
                    <a:pt x="42" y="53"/>
                  </a:lnTo>
                  <a:lnTo>
                    <a:pt x="42" y="59"/>
                  </a:lnTo>
                  <a:lnTo>
                    <a:pt x="42" y="60"/>
                  </a:lnTo>
                  <a:lnTo>
                    <a:pt x="46" y="60"/>
                  </a:lnTo>
                  <a:lnTo>
                    <a:pt x="49" y="62"/>
                  </a:lnTo>
                  <a:lnTo>
                    <a:pt x="51" y="60"/>
                  </a:lnTo>
                  <a:lnTo>
                    <a:pt x="55" y="60"/>
                  </a:lnTo>
                  <a:lnTo>
                    <a:pt x="55" y="59"/>
                  </a:lnTo>
                  <a:lnTo>
                    <a:pt x="57" y="53"/>
                  </a:lnTo>
                  <a:lnTo>
                    <a:pt x="60" y="48"/>
                  </a:lnTo>
                  <a:lnTo>
                    <a:pt x="64" y="46"/>
                  </a:lnTo>
                  <a:lnTo>
                    <a:pt x="69" y="44"/>
                  </a:lnTo>
                  <a:lnTo>
                    <a:pt x="75" y="46"/>
                  </a:lnTo>
                  <a:lnTo>
                    <a:pt x="80" y="48"/>
                  </a:lnTo>
                  <a:lnTo>
                    <a:pt x="84" y="53"/>
                  </a:lnTo>
                  <a:lnTo>
                    <a:pt x="84" y="59"/>
                  </a:lnTo>
                  <a:lnTo>
                    <a:pt x="84" y="60"/>
                  </a:lnTo>
                  <a:lnTo>
                    <a:pt x="88" y="60"/>
                  </a:lnTo>
                  <a:lnTo>
                    <a:pt x="91" y="62"/>
                  </a:lnTo>
                  <a:lnTo>
                    <a:pt x="95" y="60"/>
                  </a:lnTo>
                  <a:lnTo>
                    <a:pt x="99" y="60"/>
                  </a:lnTo>
                  <a:lnTo>
                    <a:pt x="97" y="59"/>
                  </a:lnTo>
                  <a:lnTo>
                    <a:pt x="99" y="53"/>
                  </a:lnTo>
                  <a:lnTo>
                    <a:pt x="102" y="48"/>
                  </a:lnTo>
                  <a:lnTo>
                    <a:pt x="106" y="46"/>
                  </a:lnTo>
                  <a:lnTo>
                    <a:pt x="113" y="44"/>
                  </a:lnTo>
                  <a:lnTo>
                    <a:pt x="119" y="46"/>
                  </a:lnTo>
                  <a:lnTo>
                    <a:pt x="123" y="48"/>
                  </a:lnTo>
                  <a:lnTo>
                    <a:pt x="126" y="53"/>
                  </a:lnTo>
                  <a:lnTo>
                    <a:pt x="128" y="59"/>
                  </a:lnTo>
                  <a:lnTo>
                    <a:pt x="128" y="60"/>
                  </a:lnTo>
                  <a:lnTo>
                    <a:pt x="130" y="60"/>
                  </a:lnTo>
                  <a:lnTo>
                    <a:pt x="134" y="62"/>
                  </a:lnTo>
                  <a:lnTo>
                    <a:pt x="137" y="60"/>
                  </a:lnTo>
                  <a:lnTo>
                    <a:pt x="141" y="60"/>
                  </a:lnTo>
                  <a:lnTo>
                    <a:pt x="141" y="59"/>
                  </a:lnTo>
                  <a:lnTo>
                    <a:pt x="141" y="53"/>
                  </a:lnTo>
                  <a:lnTo>
                    <a:pt x="145" y="48"/>
                  </a:lnTo>
                  <a:lnTo>
                    <a:pt x="150" y="46"/>
                  </a:lnTo>
                  <a:lnTo>
                    <a:pt x="156" y="44"/>
                  </a:lnTo>
                  <a:lnTo>
                    <a:pt x="161" y="46"/>
                  </a:lnTo>
                  <a:lnTo>
                    <a:pt x="167" y="48"/>
                  </a:lnTo>
                  <a:lnTo>
                    <a:pt x="169" y="53"/>
                  </a:lnTo>
                  <a:lnTo>
                    <a:pt x="170" y="59"/>
                  </a:lnTo>
                  <a:lnTo>
                    <a:pt x="170" y="60"/>
                  </a:lnTo>
                  <a:lnTo>
                    <a:pt x="174" y="60"/>
                  </a:lnTo>
                  <a:lnTo>
                    <a:pt x="176" y="62"/>
                  </a:lnTo>
                  <a:lnTo>
                    <a:pt x="180" y="60"/>
                  </a:lnTo>
                  <a:lnTo>
                    <a:pt x="183" y="60"/>
                  </a:lnTo>
                  <a:lnTo>
                    <a:pt x="183" y="59"/>
                  </a:lnTo>
                  <a:lnTo>
                    <a:pt x="185" y="53"/>
                  </a:lnTo>
                  <a:lnTo>
                    <a:pt x="187" y="48"/>
                  </a:lnTo>
                  <a:lnTo>
                    <a:pt x="192" y="46"/>
                  </a:lnTo>
                  <a:lnTo>
                    <a:pt x="198" y="44"/>
                  </a:lnTo>
                  <a:lnTo>
                    <a:pt x="203" y="46"/>
                  </a:lnTo>
                  <a:lnTo>
                    <a:pt x="209" y="48"/>
                  </a:lnTo>
                  <a:lnTo>
                    <a:pt x="213" y="53"/>
                  </a:lnTo>
                  <a:lnTo>
                    <a:pt x="213" y="59"/>
                  </a:lnTo>
                  <a:lnTo>
                    <a:pt x="213" y="60"/>
                  </a:lnTo>
                  <a:lnTo>
                    <a:pt x="216" y="60"/>
                  </a:lnTo>
                  <a:lnTo>
                    <a:pt x="220" y="62"/>
                  </a:lnTo>
                  <a:lnTo>
                    <a:pt x="224" y="60"/>
                  </a:lnTo>
                  <a:lnTo>
                    <a:pt x="227" y="60"/>
                  </a:lnTo>
                  <a:lnTo>
                    <a:pt x="227" y="59"/>
                  </a:lnTo>
                  <a:lnTo>
                    <a:pt x="229" y="53"/>
                  </a:lnTo>
                  <a:lnTo>
                    <a:pt x="231" y="48"/>
                  </a:lnTo>
                  <a:lnTo>
                    <a:pt x="237" y="46"/>
                  </a:lnTo>
                  <a:lnTo>
                    <a:pt x="242" y="44"/>
                  </a:lnTo>
                  <a:lnTo>
                    <a:pt x="248" y="46"/>
                  </a:lnTo>
                  <a:lnTo>
                    <a:pt x="253" y="48"/>
                  </a:lnTo>
                  <a:lnTo>
                    <a:pt x="257" y="53"/>
                  </a:lnTo>
                  <a:lnTo>
                    <a:pt x="257" y="59"/>
                  </a:lnTo>
                  <a:lnTo>
                    <a:pt x="257" y="60"/>
                  </a:lnTo>
                  <a:lnTo>
                    <a:pt x="260" y="60"/>
                  </a:lnTo>
                  <a:lnTo>
                    <a:pt x="264" y="62"/>
                  </a:lnTo>
                  <a:lnTo>
                    <a:pt x="266" y="60"/>
                  </a:lnTo>
                  <a:lnTo>
                    <a:pt x="270" y="60"/>
                  </a:lnTo>
                  <a:lnTo>
                    <a:pt x="270" y="59"/>
                  </a:lnTo>
                  <a:lnTo>
                    <a:pt x="271" y="53"/>
                  </a:lnTo>
                  <a:lnTo>
                    <a:pt x="275" y="48"/>
                  </a:lnTo>
                  <a:lnTo>
                    <a:pt x="279" y="46"/>
                  </a:lnTo>
                  <a:lnTo>
                    <a:pt x="284" y="44"/>
                  </a:lnTo>
                  <a:lnTo>
                    <a:pt x="292" y="46"/>
                  </a:lnTo>
                  <a:lnTo>
                    <a:pt x="295" y="48"/>
                  </a:lnTo>
                  <a:lnTo>
                    <a:pt x="299" y="53"/>
                  </a:lnTo>
                  <a:lnTo>
                    <a:pt x="301" y="59"/>
                  </a:lnTo>
                  <a:lnTo>
                    <a:pt x="299" y="60"/>
                  </a:lnTo>
                  <a:lnTo>
                    <a:pt x="303" y="60"/>
                  </a:lnTo>
                  <a:lnTo>
                    <a:pt x="306" y="62"/>
                  </a:lnTo>
                  <a:lnTo>
                    <a:pt x="310" y="60"/>
                  </a:lnTo>
                  <a:lnTo>
                    <a:pt x="314" y="60"/>
                  </a:lnTo>
                  <a:lnTo>
                    <a:pt x="314" y="59"/>
                  </a:lnTo>
                  <a:lnTo>
                    <a:pt x="314" y="53"/>
                  </a:lnTo>
                  <a:lnTo>
                    <a:pt x="317" y="48"/>
                  </a:lnTo>
                  <a:lnTo>
                    <a:pt x="323" y="46"/>
                  </a:lnTo>
                  <a:lnTo>
                    <a:pt x="328" y="44"/>
                  </a:lnTo>
                  <a:lnTo>
                    <a:pt x="334" y="46"/>
                  </a:lnTo>
                  <a:lnTo>
                    <a:pt x="338" y="48"/>
                  </a:lnTo>
                  <a:lnTo>
                    <a:pt x="341" y="53"/>
                  </a:lnTo>
                  <a:lnTo>
                    <a:pt x="343" y="59"/>
                  </a:lnTo>
                  <a:lnTo>
                    <a:pt x="343" y="60"/>
                  </a:lnTo>
                  <a:lnTo>
                    <a:pt x="347" y="60"/>
                  </a:lnTo>
                  <a:lnTo>
                    <a:pt x="349" y="62"/>
                  </a:lnTo>
                  <a:lnTo>
                    <a:pt x="352" y="60"/>
                  </a:lnTo>
                  <a:lnTo>
                    <a:pt x="356" y="60"/>
                  </a:lnTo>
                  <a:lnTo>
                    <a:pt x="356" y="59"/>
                  </a:lnTo>
                  <a:lnTo>
                    <a:pt x="358" y="53"/>
                  </a:lnTo>
                  <a:lnTo>
                    <a:pt x="361" y="48"/>
                  </a:lnTo>
                  <a:lnTo>
                    <a:pt x="365" y="46"/>
                  </a:lnTo>
                  <a:lnTo>
                    <a:pt x="371" y="44"/>
                  </a:lnTo>
                  <a:lnTo>
                    <a:pt x="376" y="46"/>
                  </a:lnTo>
                  <a:lnTo>
                    <a:pt x="382" y="48"/>
                  </a:lnTo>
                  <a:lnTo>
                    <a:pt x="385" y="53"/>
                  </a:lnTo>
                  <a:lnTo>
                    <a:pt x="385" y="59"/>
                  </a:lnTo>
                  <a:lnTo>
                    <a:pt x="385" y="60"/>
                  </a:lnTo>
                  <a:lnTo>
                    <a:pt x="389" y="60"/>
                  </a:lnTo>
                  <a:lnTo>
                    <a:pt x="393" y="62"/>
                  </a:lnTo>
                  <a:lnTo>
                    <a:pt x="396" y="60"/>
                  </a:lnTo>
                  <a:lnTo>
                    <a:pt x="398" y="60"/>
                  </a:lnTo>
                  <a:lnTo>
                    <a:pt x="398" y="59"/>
                  </a:lnTo>
                  <a:lnTo>
                    <a:pt x="400" y="53"/>
                  </a:lnTo>
                  <a:lnTo>
                    <a:pt x="404" y="48"/>
                  </a:lnTo>
                  <a:lnTo>
                    <a:pt x="407" y="46"/>
                  </a:lnTo>
                  <a:lnTo>
                    <a:pt x="413" y="44"/>
                  </a:lnTo>
                  <a:lnTo>
                    <a:pt x="420" y="46"/>
                  </a:lnTo>
                  <a:lnTo>
                    <a:pt x="424" y="48"/>
                  </a:lnTo>
                  <a:lnTo>
                    <a:pt x="428" y="53"/>
                  </a:lnTo>
                  <a:lnTo>
                    <a:pt x="429" y="59"/>
                  </a:lnTo>
                  <a:lnTo>
                    <a:pt x="429" y="60"/>
                  </a:lnTo>
                  <a:lnTo>
                    <a:pt x="431" y="60"/>
                  </a:lnTo>
                  <a:lnTo>
                    <a:pt x="435" y="62"/>
                  </a:lnTo>
                  <a:lnTo>
                    <a:pt x="439" y="60"/>
                  </a:lnTo>
                  <a:lnTo>
                    <a:pt x="442" y="60"/>
                  </a:lnTo>
                  <a:lnTo>
                    <a:pt x="442" y="59"/>
                  </a:lnTo>
                  <a:lnTo>
                    <a:pt x="442" y="53"/>
                  </a:lnTo>
                  <a:lnTo>
                    <a:pt x="446" y="48"/>
                  </a:lnTo>
                  <a:lnTo>
                    <a:pt x="451" y="46"/>
                  </a:lnTo>
                  <a:lnTo>
                    <a:pt x="457" y="44"/>
                  </a:lnTo>
                  <a:lnTo>
                    <a:pt x="462" y="46"/>
                  </a:lnTo>
                  <a:lnTo>
                    <a:pt x="468" y="48"/>
                  </a:lnTo>
                  <a:lnTo>
                    <a:pt x="470" y="53"/>
                  </a:lnTo>
                  <a:lnTo>
                    <a:pt x="472" y="59"/>
                  </a:lnTo>
                  <a:lnTo>
                    <a:pt x="472" y="60"/>
                  </a:lnTo>
                  <a:lnTo>
                    <a:pt x="475" y="60"/>
                  </a:lnTo>
                  <a:lnTo>
                    <a:pt x="477" y="62"/>
                  </a:lnTo>
                  <a:lnTo>
                    <a:pt x="481" y="60"/>
                  </a:lnTo>
                  <a:lnTo>
                    <a:pt x="485" y="60"/>
                  </a:lnTo>
                  <a:lnTo>
                    <a:pt x="485" y="59"/>
                  </a:lnTo>
                  <a:lnTo>
                    <a:pt x="485" y="53"/>
                  </a:lnTo>
                  <a:lnTo>
                    <a:pt x="488" y="48"/>
                  </a:lnTo>
                  <a:lnTo>
                    <a:pt x="494" y="46"/>
                  </a:lnTo>
                  <a:lnTo>
                    <a:pt x="499" y="44"/>
                  </a:lnTo>
                  <a:lnTo>
                    <a:pt x="505" y="46"/>
                  </a:lnTo>
                  <a:lnTo>
                    <a:pt x="510" y="48"/>
                  </a:lnTo>
                  <a:lnTo>
                    <a:pt x="512" y="53"/>
                  </a:lnTo>
                  <a:lnTo>
                    <a:pt x="514" y="59"/>
                  </a:lnTo>
                  <a:lnTo>
                    <a:pt x="514" y="60"/>
                  </a:lnTo>
                  <a:lnTo>
                    <a:pt x="518" y="60"/>
                  </a:lnTo>
                  <a:lnTo>
                    <a:pt x="521" y="62"/>
                  </a:lnTo>
                  <a:lnTo>
                    <a:pt x="523" y="60"/>
                  </a:lnTo>
                  <a:lnTo>
                    <a:pt x="527" y="60"/>
                  </a:lnTo>
                  <a:lnTo>
                    <a:pt x="527" y="59"/>
                  </a:lnTo>
                  <a:lnTo>
                    <a:pt x="529" y="53"/>
                  </a:lnTo>
                  <a:lnTo>
                    <a:pt x="532" y="48"/>
                  </a:lnTo>
                  <a:lnTo>
                    <a:pt x="536" y="46"/>
                  </a:lnTo>
                  <a:lnTo>
                    <a:pt x="541" y="44"/>
                  </a:lnTo>
                  <a:lnTo>
                    <a:pt x="547" y="46"/>
                  </a:lnTo>
                  <a:lnTo>
                    <a:pt x="553" y="48"/>
                  </a:lnTo>
                  <a:lnTo>
                    <a:pt x="556" y="53"/>
                  </a:lnTo>
                  <a:lnTo>
                    <a:pt x="556" y="59"/>
                  </a:lnTo>
                  <a:lnTo>
                    <a:pt x="556" y="60"/>
                  </a:lnTo>
                  <a:lnTo>
                    <a:pt x="560" y="60"/>
                  </a:lnTo>
                  <a:lnTo>
                    <a:pt x="564" y="62"/>
                  </a:lnTo>
                  <a:lnTo>
                    <a:pt x="567" y="60"/>
                  </a:lnTo>
                  <a:lnTo>
                    <a:pt x="571" y="60"/>
                  </a:lnTo>
                  <a:lnTo>
                    <a:pt x="571" y="59"/>
                  </a:lnTo>
                  <a:lnTo>
                    <a:pt x="571" y="53"/>
                  </a:lnTo>
                  <a:lnTo>
                    <a:pt x="575" y="48"/>
                  </a:lnTo>
                  <a:lnTo>
                    <a:pt x="580" y="46"/>
                  </a:lnTo>
                  <a:lnTo>
                    <a:pt x="586" y="44"/>
                  </a:lnTo>
                  <a:lnTo>
                    <a:pt x="591" y="46"/>
                  </a:lnTo>
                  <a:lnTo>
                    <a:pt x="597" y="48"/>
                  </a:lnTo>
                  <a:lnTo>
                    <a:pt x="598" y="53"/>
                  </a:lnTo>
                  <a:lnTo>
                    <a:pt x="600" y="59"/>
                  </a:lnTo>
                  <a:lnTo>
                    <a:pt x="600" y="60"/>
                  </a:lnTo>
                  <a:lnTo>
                    <a:pt x="604" y="60"/>
                  </a:lnTo>
                  <a:lnTo>
                    <a:pt x="606" y="62"/>
                  </a:lnTo>
                  <a:lnTo>
                    <a:pt x="609" y="60"/>
                  </a:lnTo>
                  <a:lnTo>
                    <a:pt x="613" y="60"/>
                  </a:lnTo>
                  <a:lnTo>
                    <a:pt x="613" y="59"/>
                  </a:lnTo>
                  <a:lnTo>
                    <a:pt x="615" y="53"/>
                  </a:lnTo>
                  <a:lnTo>
                    <a:pt x="617" y="48"/>
                  </a:lnTo>
                  <a:lnTo>
                    <a:pt x="622" y="46"/>
                  </a:lnTo>
                  <a:lnTo>
                    <a:pt x="628" y="44"/>
                  </a:lnTo>
                  <a:lnTo>
                    <a:pt x="633" y="46"/>
                  </a:lnTo>
                  <a:lnTo>
                    <a:pt x="639" y="48"/>
                  </a:lnTo>
                  <a:lnTo>
                    <a:pt x="643" y="53"/>
                  </a:lnTo>
                  <a:lnTo>
                    <a:pt x="643" y="59"/>
                  </a:lnTo>
                  <a:lnTo>
                    <a:pt x="643" y="60"/>
                  </a:lnTo>
                  <a:lnTo>
                    <a:pt x="648" y="62"/>
                  </a:lnTo>
                  <a:lnTo>
                    <a:pt x="654" y="60"/>
                  </a:lnTo>
                  <a:lnTo>
                    <a:pt x="654" y="59"/>
                  </a:lnTo>
                  <a:lnTo>
                    <a:pt x="655" y="53"/>
                  </a:lnTo>
                  <a:lnTo>
                    <a:pt x="657" y="48"/>
                  </a:lnTo>
                  <a:lnTo>
                    <a:pt x="663" y="46"/>
                  </a:lnTo>
                  <a:lnTo>
                    <a:pt x="668" y="44"/>
                  </a:lnTo>
                  <a:lnTo>
                    <a:pt x="674" y="46"/>
                  </a:lnTo>
                  <a:lnTo>
                    <a:pt x="679" y="48"/>
                  </a:lnTo>
                  <a:lnTo>
                    <a:pt x="683" y="53"/>
                  </a:lnTo>
                  <a:lnTo>
                    <a:pt x="683" y="59"/>
                  </a:lnTo>
                  <a:lnTo>
                    <a:pt x="683" y="60"/>
                  </a:lnTo>
                  <a:lnTo>
                    <a:pt x="687" y="60"/>
                  </a:lnTo>
                  <a:lnTo>
                    <a:pt x="690" y="62"/>
                  </a:lnTo>
                  <a:lnTo>
                    <a:pt x="694" y="60"/>
                  </a:lnTo>
                  <a:lnTo>
                    <a:pt x="698" y="60"/>
                  </a:lnTo>
                  <a:lnTo>
                    <a:pt x="698" y="59"/>
                  </a:lnTo>
                  <a:lnTo>
                    <a:pt x="698" y="53"/>
                  </a:lnTo>
                  <a:lnTo>
                    <a:pt x="701" y="48"/>
                  </a:lnTo>
                  <a:lnTo>
                    <a:pt x="707" y="46"/>
                  </a:lnTo>
                  <a:lnTo>
                    <a:pt x="712" y="44"/>
                  </a:lnTo>
                  <a:lnTo>
                    <a:pt x="718" y="46"/>
                  </a:lnTo>
                  <a:lnTo>
                    <a:pt x="721" y="48"/>
                  </a:lnTo>
                  <a:lnTo>
                    <a:pt x="725" y="53"/>
                  </a:lnTo>
                  <a:lnTo>
                    <a:pt x="727" y="59"/>
                  </a:lnTo>
                  <a:lnTo>
                    <a:pt x="727" y="60"/>
                  </a:lnTo>
                  <a:lnTo>
                    <a:pt x="731" y="60"/>
                  </a:lnTo>
                  <a:lnTo>
                    <a:pt x="733" y="62"/>
                  </a:lnTo>
                  <a:lnTo>
                    <a:pt x="736" y="60"/>
                  </a:lnTo>
                  <a:lnTo>
                    <a:pt x="740" y="60"/>
                  </a:lnTo>
                  <a:lnTo>
                    <a:pt x="740" y="59"/>
                  </a:lnTo>
                  <a:lnTo>
                    <a:pt x="740" y="53"/>
                  </a:lnTo>
                  <a:lnTo>
                    <a:pt x="744" y="48"/>
                  </a:lnTo>
                  <a:lnTo>
                    <a:pt x="749" y="46"/>
                  </a:lnTo>
                  <a:lnTo>
                    <a:pt x="755" y="44"/>
                  </a:lnTo>
                  <a:lnTo>
                    <a:pt x="760" y="46"/>
                  </a:lnTo>
                  <a:lnTo>
                    <a:pt x="766" y="48"/>
                  </a:lnTo>
                  <a:lnTo>
                    <a:pt x="767" y="53"/>
                  </a:lnTo>
                  <a:lnTo>
                    <a:pt x="769" y="59"/>
                  </a:lnTo>
                  <a:lnTo>
                    <a:pt x="769" y="60"/>
                  </a:lnTo>
                  <a:lnTo>
                    <a:pt x="775" y="62"/>
                  </a:lnTo>
                  <a:lnTo>
                    <a:pt x="778" y="64"/>
                  </a:lnTo>
                  <a:lnTo>
                    <a:pt x="780" y="70"/>
                  </a:lnTo>
                  <a:lnTo>
                    <a:pt x="782" y="75"/>
                  </a:lnTo>
                  <a:lnTo>
                    <a:pt x="780" y="81"/>
                  </a:lnTo>
                  <a:lnTo>
                    <a:pt x="777" y="84"/>
                  </a:lnTo>
                  <a:lnTo>
                    <a:pt x="773" y="88"/>
                  </a:lnTo>
                  <a:lnTo>
                    <a:pt x="767" y="90"/>
                  </a:lnTo>
                  <a:lnTo>
                    <a:pt x="762" y="88"/>
                  </a:lnTo>
                  <a:lnTo>
                    <a:pt x="758" y="86"/>
                  </a:lnTo>
                  <a:lnTo>
                    <a:pt x="755" y="82"/>
                  </a:lnTo>
                  <a:lnTo>
                    <a:pt x="751" y="86"/>
                  </a:lnTo>
                  <a:lnTo>
                    <a:pt x="747" y="88"/>
                  </a:lnTo>
                  <a:lnTo>
                    <a:pt x="742" y="90"/>
                  </a:lnTo>
                  <a:lnTo>
                    <a:pt x="736" y="88"/>
                  </a:lnTo>
                  <a:lnTo>
                    <a:pt x="733" y="86"/>
                  </a:lnTo>
                  <a:lnTo>
                    <a:pt x="729" y="88"/>
                  </a:lnTo>
                  <a:lnTo>
                    <a:pt x="723" y="90"/>
                  </a:lnTo>
                  <a:lnTo>
                    <a:pt x="720" y="88"/>
                  </a:lnTo>
                  <a:lnTo>
                    <a:pt x="714" y="86"/>
                  </a:lnTo>
                  <a:lnTo>
                    <a:pt x="712" y="82"/>
                  </a:lnTo>
                  <a:lnTo>
                    <a:pt x="709" y="86"/>
                  </a:lnTo>
                  <a:lnTo>
                    <a:pt x="705" y="88"/>
                  </a:lnTo>
                  <a:lnTo>
                    <a:pt x="699" y="90"/>
                  </a:lnTo>
                  <a:lnTo>
                    <a:pt x="694" y="88"/>
                  </a:lnTo>
                  <a:lnTo>
                    <a:pt x="690" y="86"/>
                  </a:lnTo>
                  <a:lnTo>
                    <a:pt x="687" y="88"/>
                  </a:lnTo>
                  <a:lnTo>
                    <a:pt x="681" y="90"/>
                  </a:lnTo>
                  <a:lnTo>
                    <a:pt x="676" y="88"/>
                  </a:lnTo>
                  <a:lnTo>
                    <a:pt x="672" y="86"/>
                  </a:lnTo>
                  <a:lnTo>
                    <a:pt x="668" y="82"/>
                  </a:lnTo>
                  <a:lnTo>
                    <a:pt x="665" y="86"/>
                  </a:lnTo>
                  <a:lnTo>
                    <a:pt x="661" y="88"/>
                  </a:lnTo>
                  <a:lnTo>
                    <a:pt x="655" y="90"/>
                  </a:lnTo>
                  <a:lnTo>
                    <a:pt x="652" y="88"/>
                  </a:lnTo>
                  <a:lnTo>
                    <a:pt x="648" y="86"/>
                  </a:lnTo>
                  <a:lnTo>
                    <a:pt x="644" y="88"/>
                  </a:lnTo>
                  <a:lnTo>
                    <a:pt x="641" y="90"/>
                  </a:lnTo>
                  <a:lnTo>
                    <a:pt x="635" y="88"/>
                  </a:lnTo>
                  <a:lnTo>
                    <a:pt x="631" y="86"/>
                  </a:lnTo>
                  <a:lnTo>
                    <a:pt x="628" y="82"/>
                  </a:lnTo>
                  <a:lnTo>
                    <a:pt x="624" y="86"/>
                  </a:lnTo>
                  <a:lnTo>
                    <a:pt x="620" y="88"/>
                  </a:lnTo>
                  <a:lnTo>
                    <a:pt x="615" y="90"/>
                  </a:lnTo>
                  <a:lnTo>
                    <a:pt x="611" y="88"/>
                  </a:lnTo>
                  <a:lnTo>
                    <a:pt x="606" y="86"/>
                  </a:lnTo>
                  <a:lnTo>
                    <a:pt x="602" y="88"/>
                  </a:lnTo>
                  <a:lnTo>
                    <a:pt x="598" y="90"/>
                  </a:lnTo>
                  <a:lnTo>
                    <a:pt x="593" y="88"/>
                  </a:lnTo>
                  <a:lnTo>
                    <a:pt x="589" y="86"/>
                  </a:lnTo>
                  <a:lnTo>
                    <a:pt x="586" y="82"/>
                  </a:lnTo>
                  <a:lnTo>
                    <a:pt x="582" y="86"/>
                  </a:lnTo>
                  <a:lnTo>
                    <a:pt x="578" y="88"/>
                  </a:lnTo>
                  <a:lnTo>
                    <a:pt x="573" y="90"/>
                  </a:lnTo>
                  <a:lnTo>
                    <a:pt x="567" y="88"/>
                  </a:lnTo>
                  <a:lnTo>
                    <a:pt x="564" y="86"/>
                  </a:lnTo>
                  <a:lnTo>
                    <a:pt x="560" y="88"/>
                  </a:lnTo>
                  <a:lnTo>
                    <a:pt x="554" y="90"/>
                  </a:lnTo>
                  <a:lnTo>
                    <a:pt x="549" y="88"/>
                  </a:lnTo>
                  <a:lnTo>
                    <a:pt x="545" y="86"/>
                  </a:lnTo>
                  <a:lnTo>
                    <a:pt x="541" y="82"/>
                  </a:lnTo>
                  <a:lnTo>
                    <a:pt x="538" y="86"/>
                  </a:lnTo>
                  <a:lnTo>
                    <a:pt x="534" y="88"/>
                  </a:lnTo>
                  <a:lnTo>
                    <a:pt x="529" y="90"/>
                  </a:lnTo>
                  <a:lnTo>
                    <a:pt x="525" y="88"/>
                  </a:lnTo>
                  <a:lnTo>
                    <a:pt x="521" y="86"/>
                  </a:lnTo>
                  <a:lnTo>
                    <a:pt x="516" y="88"/>
                  </a:lnTo>
                  <a:lnTo>
                    <a:pt x="512" y="90"/>
                  </a:lnTo>
                  <a:lnTo>
                    <a:pt x="507" y="88"/>
                  </a:lnTo>
                  <a:lnTo>
                    <a:pt x="503" y="86"/>
                  </a:lnTo>
                  <a:lnTo>
                    <a:pt x="499" y="82"/>
                  </a:lnTo>
                  <a:lnTo>
                    <a:pt x="496" y="86"/>
                  </a:lnTo>
                  <a:lnTo>
                    <a:pt x="492" y="88"/>
                  </a:lnTo>
                  <a:lnTo>
                    <a:pt x="486" y="90"/>
                  </a:lnTo>
                  <a:lnTo>
                    <a:pt x="481" y="88"/>
                  </a:lnTo>
                  <a:lnTo>
                    <a:pt x="477" y="86"/>
                  </a:lnTo>
                  <a:lnTo>
                    <a:pt x="474" y="88"/>
                  </a:lnTo>
                  <a:lnTo>
                    <a:pt x="470" y="90"/>
                  </a:lnTo>
                  <a:lnTo>
                    <a:pt x="464" y="88"/>
                  </a:lnTo>
                  <a:lnTo>
                    <a:pt x="459" y="86"/>
                  </a:lnTo>
                  <a:lnTo>
                    <a:pt x="457" y="82"/>
                  </a:lnTo>
                  <a:lnTo>
                    <a:pt x="453" y="86"/>
                  </a:lnTo>
                  <a:lnTo>
                    <a:pt x="450" y="88"/>
                  </a:lnTo>
                  <a:lnTo>
                    <a:pt x="444" y="90"/>
                  </a:lnTo>
                  <a:lnTo>
                    <a:pt x="439" y="88"/>
                  </a:lnTo>
                  <a:lnTo>
                    <a:pt x="435" y="86"/>
                  </a:lnTo>
                  <a:lnTo>
                    <a:pt x="431" y="88"/>
                  </a:lnTo>
                  <a:lnTo>
                    <a:pt x="426" y="90"/>
                  </a:lnTo>
                  <a:lnTo>
                    <a:pt x="420" y="88"/>
                  </a:lnTo>
                  <a:lnTo>
                    <a:pt x="417" y="86"/>
                  </a:lnTo>
                  <a:lnTo>
                    <a:pt x="413" y="82"/>
                  </a:lnTo>
                  <a:lnTo>
                    <a:pt x="411" y="86"/>
                  </a:lnTo>
                  <a:lnTo>
                    <a:pt x="406" y="88"/>
                  </a:lnTo>
                  <a:lnTo>
                    <a:pt x="402" y="90"/>
                  </a:lnTo>
                  <a:lnTo>
                    <a:pt x="396" y="88"/>
                  </a:lnTo>
                  <a:lnTo>
                    <a:pt x="393" y="86"/>
                  </a:lnTo>
                  <a:lnTo>
                    <a:pt x="389" y="88"/>
                  </a:lnTo>
                  <a:lnTo>
                    <a:pt x="384" y="90"/>
                  </a:lnTo>
                  <a:lnTo>
                    <a:pt x="378" y="88"/>
                  </a:lnTo>
                  <a:lnTo>
                    <a:pt x="374" y="86"/>
                  </a:lnTo>
                  <a:lnTo>
                    <a:pt x="371" y="82"/>
                  </a:lnTo>
                  <a:lnTo>
                    <a:pt x="367" y="86"/>
                  </a:lnTo>
                  <a:lnTo>
                    <a:pt x="363" y="88"/>
                  </a:lnTo>
                  <a:lnTo>
                    <a:pt x="358" y="90"/>
                  </a:lnTo>
                  <a:lnTo>
                    <a:pt x="354" y="88"/>
                  </a:lnTo>
                  <a:lnTo>
                    <a:pt x="349" y="86"/>
                  </a:lnTo>
                  <a:lnTo>
                    <a:pt x="345" y="88"/>
                  </a:lnTo>
                  <a:lnTo>
                    <a:pt x="341" y="90"/>
                  </a:lnTo>
                  <a:lnTo>
                    <a:pt x="336" y="88"/>
                  </a:lnTo>
                  <a:lnTo>
                    <a:pt x="330" y="86"/>
                  </a:lnTo>
                  <a:lnTo>
                    <a:pt x="328" y="82"/>
                  </a:lnTo>
                  <a:lnTo>
                    <a:pt x="325" y="86"/>
                  </a:lnTo>
                  <a:lnTo>
                    <a:pt x="321" y="88"/>
                  </a:lnTo>
                  <a:lnTo>
                    <a:pt x="316" y="90"/>
                  </a:lnTo>
                  <a:lnTo>
                    <a:pt x="310" y="88"/>
                  </a:lnTo>
                  <a:lnTo>
                    <a:pt x="306" y="86"/>
                  </a:lnTo>
                  <a:lnTo>
                    <a:pt x="303" y="88"/>
                  </a:lnTo>
                  <a:lnTo>
                    <a:pt x="297" y="90"/>
                  </a:lnTo>
                  <a:lnTo>
                    <a:pt x="292" y="88"/>
                  </a:lnTo>
                  <a:lnTo>
                    <a:pt x="288" y="86"/>
                  </a:lnTo>
                  <a:lnTo>
                    <a:pt x="284" y="82"/>
                  </a:lnTo>
                  <a:lnTo>
                    <a:pt x="282" y="86"/>
                  </a:lnTo>
                  <a:lnTo>
                    <a:pt x="277" y="88"/>
                  </a:lnTo>
                  <a:lnTo>
                    <a:pt x="271" y="90"/>
                  </a:lnTo>
                  <a:lnTo>
                    <a:pt x="268" y="88"/>
                  </a:lnTo>
                  <a:lnTo>
                    <a:pt x="264" y="86"/>
                  </a:lnTo>
                  <a:lnTo>
                    <a:pt x="260" y="88"/>
                  </a:lnTo>
                  <a:lnTo>
                    <a:pt x="255" y="90"/>
                  </a:lnTo>
                  <a:lnTo>
                    <a:pt x="249" y="88"/>
                  </a:lnTo>
                  <a:lnTo>
                    <a:pt x="246" y="86"/>
                  </a:lnTo>
                  <a:lnTo>
                    <a:pt x="242" y="82"/>
                  </a:lnTo>
                  <a:lnTo>
                    <a:pt x="238" y="86"/>
                  </a:lnTo>
                  <a:lnTo>
                    <a:pt x="235" y="88"/>
                  </a:lnTo>
                  <a:lnTo>
                    <a:pt x="229" y="90"/>
                  </a:lnTo>
                  <a:lnTo>
                    <a:pt x="224" y="88"/>
                  </a:lnTo>
                  <a:lnTo>
                    <a:pt x="220" y="86"/>
                  </a:lnTo>
                  <a:lnTo>
                    <a:pt x="216" y="88"/>
                  </a:lnTo>
                  <a:lnTo>
                    <a:pt x="211" y="90"/>
                  </a:lnTo>
                  <a:lnTo>
                    <a:pt x="205" y="88"/>
                  </a:lnTo>
                  <a:lnTo>
                    <a:pt x="202" y="86"/>
                  </a:lnTo>
                  <a:lnTo>
                    <a:pt x="198" y="82"/>
                  </a:lnTo>
                  <a:lnTo>
                    <a:pt x="194" y="86"/>
                  </a:lnTo>
                  <a:lnTo>
                    <a:pt x="191" y="88"/>
                  </a:lnTo>
                  <a:lnTo>
                    <a:pt x="185" y="90"/>
                  </a:lnTo>
                  <a:lnTo>
                    <a:pt x="181" y="88"/>
                  </a:lnTo>
                  <a:lnTo>
                    <a:pt x="176" y="86"/>
                  </a:lnTo>
                  <a:lnTo>
                    <a:pt x="172" y="88"/>
                  </a:lnTo>
                  <a:lnTo>
                    <a:pt x="169" y="90"/>
                  </a:lnTo>
                  <a:lnTo>
                    <a:pt x="163" y="88"/>
                  </a:lnTo>
                  <a:lnTo>
                    <a:pt x="158" y="86"/>
                  </a:lnTo>
                  <a:lnTo>
                    <a:pt x="156" y="82"/>
                  </a:lnTo>
                  <a:lnTo>
                    <a:pt x="152" y="86"/>
                  </a:lnTo>
                  <a:lnTo>
                    <a:pt x="148" y="88"/>
                  </a:lnTo>
                  <a:lnTo>
                    <a:pt x="143" y="90"/>
                  </a:lnTo>
                  <a:lnTo>
                    <a:pt x="137" y="88"/>
                  </a:lnTo>
                  <a:lnTo>
                    <a:pt x="134" y="86"/>
                  </a:lnTo>
                  <a:lnTo>
                    <a:pt x="130" y="88"/>
                  </a:lnTo>
                  <a:lnTo>
                    <a:pt x="125" y="90"/>
                  </a:lnTo>
                  <a:lnTo>
                    <a:pt x="121" y="88"/>
                  </a:lnTo>
                  <a:lnTo>
                    <a:pt x="115" y="86"/>
                  </a:lnTo>
                  <a:lnTo>
                    <a:pt x="113" y="82"/>
                  </a:lnTo>
                  <a:lnTo>
                    <a:pt x="110" y="86"/>
                  </a:lnTo>
                  <a:lnTo>
                    <a:pt x="104" y="88"/>
                  </a:lnTo>
                  <a:lnTo>
                    <a:pt x="101" y="90"/>
                  </a:lnTo>
                  <a:lnTo>
                    <a:pt x="95" y="88"/>
                  </a:lnTo>
                  <a:lnTo>
                    <a:pt x="91" y="86"/>
                  </a:lnTo>
                  <a:lnTo>
                    <a:pt x="88" y="88"/>
                  </a:lnTo>
                  <a:lnTo>
                    <a:pt x="82" y="90"/>
                  </a:lnTo>
                  <a:lnTo>
                    <a:pt x="77" y="88"/>
                  </a:lnTo>
                  <a:lnTo>
                    <a:pt x="73" y="86"/>
                  </a:lnTo>
                  <a:lnTo>
                    <a:pt x="69" y="82"/>
                  </a:lnTo>
                  <a:lnTo>
                    <a:pt x="66" y="86"/>
                  </a:lnTo>
                  <a:lnTo>
                    <a:pt x="62" y="88"/>
                  </a:lnTo>
                  <a:lnTo>
                    <a:pt x="57" y="90"/>
                  </a:lnTo>
                  <a:lnTo>
                    <a:pt x="53" y="88"/>
                  </a:lnTo>
                  <a:lnTo>
                    <a:pt x="49" y="86"/>
                  </a:lnTo>
                  <a:lnTo>
                    <a:pt x="44" y="88"/>
                  </a:lnTo>
                  <a:lnTo>
                    <a:pt x="40" y="90"/>
                  </a:lnTo>
                  <a:lnTo>
                    <a:pt x="34" y="88"/>
                  </a:lnTo>
                  <a:lnTo>
                    <a:pt x="31" y="86"/>
                  </a:lnTo>
                  <a:lnTo>
                    <a:pt x="27" y="82"/>
                  </a:lnTo>
                  <a:lnTo>
                    <a:pt x="23" y="86"/>
                  </a:lnTo>
                  <a:lnTo>
                    <a:pt x="20" y="88"/>
                  </a:lnTo>
                  <a:lnTo>
                    <a:pt x="14" y="90"/>
                  </a:lnTo>
                  <a:lnTo>
                    <a:pt x="9" y="88"/>
                  </a:lnTo>
                  <a:lnTo>
                    <a:pt x="3" y="84"/>
                  </a:lnTo>
                  <a:lnTo>
                    <a:pt x="1" y="81"/>
                  </a:lnTo>
                  <a:lnTo>
                    <a:pt x="0" y="75"/>
                  </a:lnTo>
                  <a:lnTo>
                    <a:pt x="1" y="70"/>
                  </a:lnTo>
                  <a:lnTo>
                    <a:pt x="3" y="64"/>
                  </a:lnTo>
                  <a:lnTo>
                    <a:pt x="7" y="62"/>
                  </a:lnTo>
                  <a:lnTo>
                    <a:pt x="12" y="60"/>
                  </a:lnTo>
                  <a:lnTo>
                    <a:pt x="12" y="59"/>
                  </a:lnTo>
                  <a:lnTo>
                    <a:pt x="14" y="53"/>
                  </a:lnTo>
                  <a:lnTo>
                    <a:pt x="16" y="48"/>
                  </a:lnTo>
                  <a:lnTo>
                    <a:pt x="22" y="46"/>
                  </a:lnTo>
                  <a:lnTo>
                    <a:pt x="27" y="44"/>
                  </a:lnTo>
                  <a:close/>
                  <a:moveTo>
                    <a:pt x="2165" y="42"/>
                  </a:moveTo>
                  <a:lnTo>
                    <a:pt x="2163" y="46"/>
                  </a:lnTo>
                  <a:lnTo>
                    <a:pt x="2167" y="44"/>
                  </a:lnTo>
                  <a:lnTo>
                    <a:pt x="2169" y="46"/>
                  </a:lnTo>
                  <a:lnTo>
                    <a:pt x="2165" y="42"/>
                  </a:lnTo>
                  <a:close/>
                  <a:moveTo>
                    <a:pt x="2039" y="42"/>
                  </a:moveTo>
                  <a:lnTo>
                    <a:pt x="2037" y="46"/>
                  </a:lnTo>
                  <a:lnTo>
                    <a:pt x="2037" y="44"/>
                  </a:lnTo>
                  <a:lnTo>
                    <a:pt x="2042" y="46"/>
                  </a:lnTo>
                  <a:lnTo>
                    <a:pt x="2039" y="42"/>
                  </a:lnTo>
                  <a:close/>
                  <a:moveTo>
                    <a:pt x="648" y="3"/>
                  </a:moveTo>
                  <a:lnTo>
                    <a:pt x="644" y="5"/>
                  </a:lnTo>
                  <a:lnTo>
                    <a:pt x="641" y="7"/>
                  </a:lnTo>
                  <a:lnTo>
                    <a:pt x="639" y="7"/>
                  </a:lnTo>
                  <a:lnTo>
                    <a:pt x="643" y="11"/>
                  </a:lnTo>
                  <a:lnTo>
                    <a:pt x="643" y="16"/>
                  </a:lnTo>
                  <a:lnTo>
                    <a:pt x="643" y="16"/>
                  </a:lnTo>
                  <a:lnTo>
                    <a:pt x="648" y="18"/>
                  </a:lnTo>
                  <a:lnTo>
                    <a:pt x="654" y="16"/>
                  </a:lnTo>
                  <a:lnTo>
                    <a:pt x="654" y="16"/>
                  </a:lnTo>
                  <a:lnTo>
                    <a:pt x="654" y="11"/>
                  </a:lnTo>
                  <a:lnTo>
                    <a:pt x="657" y="5"/>
                  </a:lnTo>
                  <a:lnTo>
                    <a:pt x="655" y="7"/>
                  </a:lnTo>
                  <a:lnTo>
                    <a:pt x="652" y="5"/>
                  </a:lnTo>
                  <a:lnTo>
                    <a:pt x="648" y="3"/>
                  </a:lnTo>
                  <a:close/>
                  <a:moveTo>
                    <a:pt x="4417" y="3"/>
                  </a:moveTo>
                  <a:lnTo>
                    <a:pt x="4414" y="5"/>
                  </a:lnTo>
                  <a:lnTo>
                    <a:pt x="4410" y="7"/>
                  </a:lnTo>
                  <a:lnTo>
                    <a:pt x="4406" y="5"/>
                  </a:lnTo>
                  <a:lnTo>
                    <a:pt x="4408" y="9"/>
                  </a:lnTo>
                  <a:lnTo>
                    <a:pt x="4410" y="13"/>
                  </a:lnTo>
                  <a:lnTo>
                    <a:pt x="4412" y="18"/>
                  </a:lnTo>
                  <a:lnTo>
                    <a:pt x="4412" y="18"/>
                  </a:lnTo>
                  <a:lnTo>
                    <a:pt x="4414" y="20"/>
                  </a:lnTo>
                  <a:lnTo>
                    <a:pt x="4417" y="22"/>
                  </a:lnTo>
                  <a:lnTo>
                    <a:pt x="4421" y="20"/>
                  </a:lnTo>
                  <a:lnTo>
                    <a:pt x="4425" y="18"/>
                  </a:lnTo>
                  <a:lnTo>
                    <a:pt x="4425" y="18"/>
                  </a:lnTo>
                  <a:lnTo>
                    <a:pt x="4425" y="13"/>
                  </a:lnTo>
                  <a:lnTo>
                    <a:pt x="4427" y="9"/>
                  </a:lnTo>
                  <a:lnTo>
                    <a:pt x="4430" y="7"/>
                  </a:lnTo>
                  <a:lnTo>
                    <a:pt x="4427" y="7"/>
                  </a:lnTo>
                  <a:lnTo>
                    <a:pt x="4423" y="5"/>
                  </a:lnTo>
                  <a:lnTo>
                    <a:pt x="4417" y="3"/>
                  </a:lnTo>
                  <a:close/>
                  <a:moveTo>
                    <a:pt x="4289" y="3"/>
                  </a:moveTo>
                  <a:lnTo>
                    <a:pt x="4285" y="5"/>
                  </a:lnTo>
                  <a:lnTo>
                    <a:pt x="4281" y="7"/>
                  </a:lnTo>
                  <a:lnTo>
                    <a:pt x="4276" y="5"/>
                  </a:lnTo>
                  <a:lnTo>
                    <a:pt x="4280" y="9"/>
                  </a:lnTo>
                  <a:lnTo>
                    <a:pt x="4281" y="13"/>
                  </a:lnTo>
                  <a:lnTo>
                    <a:pt x="4283" y="18"/>
                  </a:lnTo>
                  <a:lnTo>
                    <a:pt x="4281" y="18"/>
                  </a:lnTo>
                  <a:lnTo>
                    <a:pt x="4285" y="20"/>
                  </a:lnTo>
                  <a:lnTo>
                    <a:pt x="4289" y="22"/>
                  </a:lnTo>
                  <a:lnTo>
                    <a:pt x="4292" y="20"/>
                  </a:lnTo>
                  <a:lnTo>
                    <a:pt x="4296" y="18"/>
                  </a:lnTo>
                  <a:lnTo>
                    <a:pt x="4296" y="18"/>
                  </a:lnTo>
                  <a:lnTo>
                    <a:pt x="4296" y="13"/>
                  </a:lnTo>
                  <a:lnTo>
                    <a:pt x="4298" y="9"/>
                  </a:lnTo>
                  <a:lnTo>
                    <a:pt x="4302" y="7"/>
                  </a:lnTo>
                  <a:lnTo>
                    <a:pt x="4298" y="7"/>
                  </a:lnTo>
                  <a:lnTo>
                    <a:pt x="4294" y="5"/>
                  </a:lnTo>
                  <a:lnTo>
                    <a:pt x="4289" y="3"/>
                  </a:lnTo>
                  <a:close/>
                  <a:moveTo>
                    <a:pt x="4116" y="3"/>
                  </a:moveTo>
                  <a:lnTo>
                    <a:pt x="4112" y="5"/>
                  </a:lnTo>
                  <a:lnTo>
                    <a:pt x="4107" y="7"/>
                  </a:lnTo>
                  <a:lnTo>
                    <a:pt x="4103" y="5"/>
                  </a:lnTo>
                  <a:lnTo>
                    <a:pt x="4107" y="9"/>
                  </a:lnTo>
                  <a:lnTo>
                    <a:pt x="4109" y="13"/>
                  </a:lnTo>
                  <a:lnTo>
                    <a:pt x="4109" y="18"/>
                  </a:lnTo>
                  <a:lnTo>
                    <a:pt x="4109" y="18"/>
                  </a:lnTo>
                  <a:lnTo>
                    <a:pt x="4112" y="20"/>
                  </a:lnTo>
                  <a:lnTo>
                    <a:pt x="4116" y="22"/>
                  </a:lnTo>
                  <a:lnTo>
                    <a:pt x="4118" y="20"/>
                  </a:lnTo>
                  <a:lnTo>
                    <a:pt x="4122" y="18"/>
                  </a:lnTo>
                  <a:lnTo>
                    <a:pt x="4122" y="18"/>
                  </a:lnTo>
                  <a:lnTo>
                    <a:pt x="4123" y="13"/>
                  </a:lnTo>
                  <a:lnTo>
                    <a:pt x="4125" y="9"/>
                  </a:lnTo>
                  <a:lnTo>
                    <a:pt x="4127" y="7"/>
                  </a:lnTo>
                  <a:lnTo>
                    <a:pt x="4125" y="7"/>
                  </a:lnTo>
                  <a:lnTo>
                    <a:pt x="4120" y="5"/>
                  </a:lnTo>
                  <a:lnTo>
                    <a:pt x="4116" y="3"/>
                  </a:lnTo>
                  <a:close/>
                  <a:moveTo>
                    <a:pt x="4032" y="3"/>
                  </a:moveTo>
                  <a:lnTo>
                    <a:pt x="4026" y="5"/>
                  </a:lnTo>
                  <a:lnTo>
                    <a:pt x="4022" y="7"/>
                  </a:lnTo>
                  <a:lnTo>
                    <a:pt x="4019" y="5"/>
                  </a:lnTo>
                  <a:lnTo>
                    <a:pt x="4021" y="9"/>
                  </a:lnTo>
                  <a:lnTo>
                    <a:pt x="4022" y="13"/>
                  </a:lnTo>
                  <a:lnTo>
                    <a:pt x="4024" y="18"/>
                  </a:lnTo>
                  <a:lnTo>
                    <a:pt x="4024" y="18"/>
                  </a:lnTo>
                  <a:lnTo>
                    <a:pt x="4028" y="20"/>
                  </a:lnTo>
                  <a:lnTo>
                    <a:pt x="4030" y="22"/>
                  </a:lnTo>
                  <a:lnTo>
                    <a:pt x="4033" y="20"/>
                  </a:lnTo>
                  <a:lnTo>
                    <a:pt x="4037" y="18"/>
                  </a:lnTo>
                  <a:lnTo>
                    <a:pt x="4037" y="18"/>
                  </a:lnTo>
                  <a:lnTo>
                    <a:pt x="4037" y="13"/>
                  </a:lnTo>
                  <a:lnTo>
                    <a:pt x="4039" y="9"/>
                  </a:lnTo>
                  <a:lnTo>
                    <a:pt x="4043" y="7"/>
                  </a:lnTo>
                  <a:lnTo>
                    <a:pt x="4039" y="7"/>
                  </a:lnTo>
                  <a:lnTo>
                    <a:pt x="4035" y="5"/>
                  </a:lnTo>
                  <a:lnTo>
                    <a:pt x="4032" y="3"/>
                  </a:lnTo>
                  <a:close/>
                  <a:moveTo>
                    <a:pt x="3901" y="3"/>
                  </a:moveTo>
                  <a:lnTo>
                    <a:pt x="3898" y="5"/>
                  </a:lnTo>
                  <a:lnTo>
                    <a:pt x="3894" y="7"/>
                  </a:lnTo>
                  <a:lnTo>
                    <a:pt x="3890" y="5"/>
                  </a:lnTo>
                  <a:lnTo>
                    <a:pt x="3892" y="9"/>
                  </a:lnTo>
                  <a:lnTo>
                    <a:pt x="3894" y="13"/>
                  </a:lnTo>
                  <a:lnTo>
                    <a:pt x="3896" y="18"/>
                  </a:lnTo>
                  <a:lnTo>
                    <a:pt x="3896" y="18"/>
                  </a:lnTo>
                  <a:lnTo>
                    <a:pt x="3898" y="20"/>
                  </a:lnTo>
                  <a:lnTo>
                    <a:pt x="3901" y="22"/>
                  </a:lnTo>
                  <a:lnTo>
                    <a:pt x="3905" y="20"/>
                  </a:lnTo>
                  <a:lnTo>
                    <a:pt x="3909" y="18"/>
                  </a:lnTo>
                  <a:lnTo>
                    <a:pt x="3909" y="18"/>
                  </a:lnTo>
                  <a:lnTo>
                    <a:pt x="3909" y="13"/>
                  </a:lnTo>
                  <a:lnTo>
                    <a:pt x="3910" y="9"/>
                  </a:lnTo>
                  <a:lnTo>
                    <a:pt x="3914" y="7"/>
                  </a:lnTo>
                  <a:lnTo>
                    <a:pt x="3910" y="7"/>
                  </a:lnTo>
                  <a:lnTo>
                    <a:pt x="3907" y="5"/>
                  </a:lnTo>
                  <a:lnTo>
                    <a:pt x="3901" y="3"/>
                  </a:lnTo>
                  <a:close/>
                  <a:moveTo>
                    <a:pt x="3773" y="3"/>
                  </a:moveTo>
                  <a:lnTo>
                    <a:pt x="3769" y="5"/>
                  </a:lnTo>
                  <a:lnTo>
                    <a:pt x="3763" y="7"/>
                  </a:lnTo>
                  <a:lnTo>
                    <a:pt x="3763" y="7"/>
                  </a:lnTo>
                  <a:lnTo>
                    <a:pt x="3767" y="11"/>
                  </a:lnTo>
                  <a:lnTo>
                    <a:pt x="3767" y="18"/>
                  </a:lnTo>
                  <a:lnTo>
                    <a:pt x="3767" y="18"/>
                  </a:lnTo>
                  <a:lnTo>
                    <a:pt x="3771" y="20"/>
                  </a:lnTo>
                  <a:lnTo>
                    <a:pt x="3774" y="22"/>
                  </a:lnTo>
                  <a:lnTo>
                    <a:pt x="3776" y="20"/>
                  </a:lnTo>
                  <a:lnTo>
                    <a:pt x="3780" y="18"/>
                  </a:lnTo>
                  <a:lnTo>
                    <a:pt x="3780" y="18"/>
                  </a:lnTo>
                  <a:lnTo>
                    <a:pt x="3782" y="13"/>
                  </a:lnTo>
                  <a:lnTo>
                    <a:pt x="3784" y="9"/>
                  </a:lnTo>
                  <a:lnTo>
                    <a:pt x="3787" y="5"/>
                  </a:lnTo>
                  <a:lnTo>
                    <a:pt x="3782" y="7"/>
                  </a:lnTo>
                  <a:lnTo>
                    <a:pt x="3776" y="5"/>
                  </a:lnTo>
                  <a:lnTo>
                    <a:pt x="3773" y="3"/>
                  </a:lnTo>
                  <a:close/>
                  <a:moveTo>
                    <a:pt x="3686" y="3"/>
                  </a:moveTo>
                  <a:lnTo>
                    <a:pt x="3683" y="5"/>
                  </a:lnTo>
                  <a:lnTo>
                    <a:pt x="3679" y="7"/>
                  </a:lnTo>
                  <a:lnTo>
                    <a:pt x="3675" y="5"/>
                  </a:lnTo>
                  <a:lnTo>
                    <a:pt x="3677" y="9"/>
                  </a:lnTo>
                  <a:lnTo>
                    <a:pt x="3679" y="13"/>
                  </a:lnTo>
                  <a:lnTo>
                    <a:pt x="3681" y="18"/>
                  </a:lnTo>
                  <a:lnTo>
                    <a:pt x="3681" y="18"/>
                  </a:lnTo>
                  <a:lnTo>
                    <a:pt x="3684" y="20"/>
                  </a:lnTo>
                  <a:lnTo>
                    <a:pt x="3686" y="22"/>
                  </a:lnTo>
                  <a:lnTo>
                    <a:pt x="3690" y="20"/>
                  </a:lnTo>
                  <a:lnTo>
                    <a:pt x="3694" y="18"/>
                  </a:lnTo>
                  <a:lnTo>
                    <a:pt x="3694" y="18"/>
                  </a:lnTo>
                  <a:lnTo>
                    <a:pt x="3694" y="13"/>
                  </a:lnTo>
                  <a:lnTo>
                    <a:pt x="3695" y="9"/>
                  </a:lnTo>
                  <a:lnTo>
                    <a:pt x="3699" y="7"/>
                  </a:lnTo>
                  <a:lnTo>
                    <a:pt x="3695" y="7"/>
                  </a:lnTo>
                  <a:lnTo>
                    <a:pt x="3692" y="5"/>
                  </a:lnTo>
                  <a:lnTo>
                    <a:pt x="3686" y="3"/>
                  </a:lnTo>
                  <a:close/>
                  <a:moveTo>
                    <a:pt x="3602" y="3"/>
                  </a:moveTo>
                  <a:lnTo>
                    <a:pt x="3598" y="5"/>
                  </a:lnTo>
                  <a:lnTo>
                    <a:pt x="3593" y="7"/>
                  </a:lnTo>
                  <a:lnTo>
                    <a:pt x="3589" y="5"/>
                  </a:lnTo>
                  <a:lnTo>
                    <a:pt x="3593" y="9"/>
                  </a:lnTo>
                  <a:lnTo>
                    <a:pt x="3594" y="13"/>
                  </a:lnTo>
                  <a:lnTo>
                    <a:pt x="3594" y="18"/>
                  </a:lnTo>
                  <a:lnTo>
                    <a:pt x="3594" y="18"/>
                  </a:lnTo>
                  <a:lnTo>
                    <a:pt x="3598" y="20"/>
                  </a:lnTo>
                  <a:lnTo>
                    <a:pt x="3602" y="22"/>
                  </a:lnTo>
                  <a:lnTo>
                    <a:pt x="3604" y="20"/>
                  </a:lnTo>
                  <a:lnTo>
                    <a:pt x="3607" y="18"/>
                  </a:lnTo>
                  <a:lnTo>
                    <a:pt x="3607" y="18"/>
                  </a:lnTo>
                  <a:lnTo>
                    <a:pt x="3609" y="13"/>
                  </a:lnTo>
                  <a:lnTo>
                    <a:pt x="3611" y="9"/>
                  </a:lnTo>
                  <a:lnTo>
                    <a:pt x="3613" y="7"/>
                  </a:lnTo>
                  <a:lnTo>
                    <a:pt x="3611" y="7"/>
                  </a:lnTo>
                  <a:lnTo>
                    <a:pt x="3605" y="5"/>
                  </a:lnTo>
                  <a:lnTo>
                    <a:pt x="3602" y="3"/>
                  </a:lnTo>
                  <a:close/>
                  <a:moveTo>
                    <a:pt x="3473" y="3"/>
                  </a:moveTo>
                  <a:lnTo>
                    <a:pt x="3470" y="5"/>
                  </a:lnTo>
                  <a:lnTo>
                    <a:pt x="3464" y="7"/>
                  </a:lnTo>
                  <a:lnTo>
                    <a:pt x="3460" y="5"/>
                  </a:lnTo>
                  <a:lnTo>
                    <a:pt x="3464" y="9"/>
                  </a:lnTo>
                  <a:lnTo>
                    <a:pt x="3466" y="13"/>
                  </a:lnTo>
                  <a:lnTo>
                    <a:pt x="3466" y="18"/>
                  </a:lnTo>
                  <a:lnTo>
                    <a:pt x="3466" y="18"/>
                  </a:lnTo>
                  <a:lnTo>
                    <a:pt x="3470" y="20"/>
                  </a:lnTo>
                  <a:lnTo>
                    <a:pt x="3473" y="22"/>
                  </a:lnTo>
                  <a:lnTo>
                    <a:pt x="3475" y="20"/>
                  </a:lnTo>
                  <a:lnTo>
                    <a:pt x="3479" y="18"/>
                  </a:lnTo>
                  <a:lnTo>
                    <a:pt x="3479" y="18"/>
                  </a:lnTo>
                  <a:lnTo>
                    <a:pt x="3481" y="13"/>
                  </a:lnTo>
                  <a:lnTo>
                    <a:pt x="3482" y="9"/>
                  </a:lnTo>
                  <a:lnTo>
                    <a:pt x="3484" y="7"/>
                  </a:lnTo>
                  <a:lnTo>
                    <a:pt x="3482" y="7"/>
                  </a:lnTo>
                  <a:lnTo>
                    <a:pt x="3477" y="5"/>
                  </a:lnTo>
                  <a:lnTo>
                    <a:pt x="3473" y="3"/>
                  </a:lnTo>
                  <a:close/>
                  <a:moveTo>
                    <a:pt x="3343" y="3"/>
                  </a:moveTo>
                  <a:lnTo>
                    <a:pt x="3339" y="5"/>
                  </a:lnTo>
                  <a:lnTo>
                    <a:pt x="3335" y="7"/>
                  </a:lnTo>
                  <a:lnTo>
                    <a:pt x="3330" y="5"/>
                  </a:lnTo>
                  <a:lnTo>
                    <a:pt x="3334" y="9"/>
                  </a:lnTo>
                  <a:lnTo>
                    <a:pt x="3337" y="13"/>
                  </a:lnTo>
                  <a:lnTo>
                    <a:pt x="3337" y="18"/>
                  </a:lnTo>
                  <a:lnTo>
                    <a:pt x="3337" y="20"/>
                  </a:lnTo>
                  <a:lnTo>
                    <a:pt x="3341" y="22"/>
                  </a:lnTo>
                  <a:lnTo>
                    <a:pt x="3343" y="22"/>
                  </a:lnTo>
                  <a:lnTo>
                    <a:pt x="3346" y="20"/>
                  </a:lnTo>
                  <a:lnTo>
                    <a:pt x="3352" y="18"/>
                  </a:lnTo>
                  <a:lnTo>
                    <a:pt x="3352" y="18"/>
                  </a:lnTo>
                  <a:lnTo>
                    <a:pt x="3352" y="13"/>
                  </a:lnTo>
                  <a:lnTo>
                    <a:pt x="3354" y="9"/>
                  </a:lnTo>
                  <a:lnTo>
                    <a:pt x="3357" y="5"/>
                  </a:lnTo>
                  <a:lnTo>
                    <a:pt x="3352" y="7"/>
                  </a:lnTo>
                  <a:lnTo>
                    <a:pt x="3346" y="5"/>
                  </a:lnTo>
                  <a:lnTo>
                    <a:pt x="3343" y="3"/>
                  </a:lnTo>
                  <a:close/>
                  <a:moveTo>
                    <a:pt x="3730" y="3"/>
                  </a:moveTo>
                  <a:lnTo>
                    <a:pt x="3725" y="5"/>
                  </a:lnTo>
                  <a:lnTo>
                    <a:pt x="3721" y="7"/>
                  </a:lnTo>
                  <a:lnTo>
                    <a:pt x="3718" y="5"/>
                  </a:lnTo>
                  <a:lnTo>
                    <a:pt x="3721" y="9"/>
                  </a:lnTo>
                  <a:lnTo>
                    <a:pt x="3723" y="13"/>
                  </a:lnTo>
                  <a:lnTo>
                    <a:pt x="3723" y="18"/>
                  </a:lnTo>
                  <a:lnTo>
                    <a:pt x="3723" y="18"/>
                  </a:lnTo>
                  <a:lnTo>
                    <a:pt x="3727" y="20"/>
                  </a:lnTo>
                  <a:lnTo>
                    <a:pt x="3730" y="22"/>
                  </a:lnTo>
                  <a:lnTo>
                    <a:pt x="3734" y="20"/>
                  </a:lnTo>
                  <a:lnTo>
                    <a:pt x="3738" y="18"/>
                  </a:lnTo>
                  <a:lnTo>
                    <a:pt x="3738" y="18"/>
                  </a:lnTo>
                  <a:lnTo>
                    <a:pt x="3738" y="13"/>
                  </a:lnTo>
                  <a:lnTo>
                    <a:pt x="3741" y="9"/>
                  </a:lnTo>
                  <a:lnTo>
                    <a:pt x="3743" y="5"/>
                  </a:lnTo>
                  <a:lnTo>
                    <a:pt x="3738" y="7"/>
                  </a:lnTo>
                  <a:lnTo>
                    <a:pt x="3734" y="5"/>
                  </a:lnTo>
                  <a:lnTo>
                    <a:pt x="3730" y="3"/>
                  </a:lnTo>
                  <a:close/>
                  <a:moveTo>
                    <a:pt x="2918" y="3"/>
                  </a:moveTo>
                  <a:lnTo>
                    <a:pt x="2915" y="5"/>
                  </a:lnTo>
                  <a:lnTo>
                    <a:pt x="2909" y="7"/>
                  </a:lnTo>
                  <a:lnTo>
                    <a:pt x="2906" y="5"/>
                  </a:lnTo>
                  <a:lnTo>
                    <a:pt x="2909" y="9"/>
                  </a:lnTo>
                  <a:lnTo>
                    <a:pt x="2911" y="13"/>
                  </a:lnTo>
                  <a:lnTo>
                    <a:pt x="2913" y="18"/>
                  </a:lnTo>
                  <a:lnTo>
                    <a:pt x="2911" y="18"/>
                  </a:lnTo>
                  <a:lnTo>
                    <a:pt x="2915" y="20"/>
                  </a:lnTo>
                  <a:lnTo>
                    <a:pt x="2918" y="22"/>
                  </a:lnTo>
                  <a:lnTo>
                    <a:pt x="2920" y="20"/>
                  </a:lnTo>
                  <a:lnTo>
                    <a:pt x="2924" y="18"/>
                  </a:lnTo>
                  <a:lnTo>
                    <a:pt x="2924" y="18"/>
                  </a:lnTo>
                  <a:lnTo>
                    <a:pt x="2926" y="13"/>
                  </a:lnTo>
                  <a:lnTo>
                    <a:pt x="2928" y="9"/>
                  </a:lnTo>
                  <a:lnTo>
                    <a:pt x="2929" y="5"/>
                  </a:lnTo>
                  <a:lnTo>
                    <a:pt x="2926" y="7"/>
                  </a:lnTo>
                  <a:lnTo>
                    <a:pt x="2922" y="5"/>
                  </a:lnTo>
                  <a:lnTo>
                    <a:pt x="2918" y="3"/>
                  </a:lnTo>
                  <a:close/>
                  <a:moveTo>
                    <a:pt x="4074" y="3"/>
                  </a:moveTo>
                  <a:lnTo>
                    <a:pt x="4070" y="5"/>
                  </a:lnTo>
                  <a:lnTo>
                    <a:pt x="4065" y="7"/>
                  </a:lnTo>
                  <a:lnTo>
                    <a:pt x="4061" y="5"/>
                  </a:lnTo>
                  <a:lnTo>
                    <a:pt x="4065" y="9"/>
                  </a:lnTo>
                  <a:lnTo>
                    <a:pt x="4067" y="13"/>
                  </a:lnTo>
                  <a:lnTo>
                    <a:pt x="4067" y="18"/>
                  </a:lnTo>
                  <a:lnTo>
                    <a:pt x="4067" y="18"/>
                  </a:lnTo>
                  <a:lnTo>
                    <a:pt x="4070" y="20"/>
                  </a:lnTo>
                  <a:lnTo>
                    <a:pt x="4072" y="22"/>
                  </a:lnTo>
                  <a:lnTo>
                    <a:pt x="4076" y="20"/>
                  </a:lnTo>
                  <a:lnTo>
                    <a:pt x="4079" y="18"/>
                  </a:lnTo>
                  <a:lnTo>
                    <a:pt x="4079" y="18"/>
                  </a:lnTo>
                  <a:lnTo>
                    <a:pt x="4079" y="13"/>
                  </a:lnTo>
                  <a:lnTo>
                    <a:pt x="4081" y="9"/>
                  </a:lnTo>
                  <a:lnTo>
                    <a:pt x="4085" y="7"/>
                  </a:lnTo>
                  <a:lnTo>
                    <a:pt x="4083" y="7"/>
                  </a:lnTo>
                  <a:lnTo>
                    <a:pt x="4078" y="5"/>
                  </a:lnTo>
                  <a:lnTo>
                    <a:pt x="4074" y="3"/>
                  </a:lnTo>
                  <a:close/>
                  <a:moveTo>
                    <a:pt x="3644" y="3"/>
                  </a:moveTo>
                  <a:lnTo>
                    <a:pt x="3640" y="5"/>
                  </a:lnTo>
                  <a:lnTo>
                    <a:pt x="3635" y="7"/>
                  </a:lnTo>
                  <a:lnTo>
                    <a:pt x="3633" y="5"/>
                  </a:lnTo>
                  <a:lnTo>
                    <a:pt x="3635" y="9"/>
                  </a:lnTo>
                  <a:lnTo>
                    <a:pt x="3637" y="13"/>
                  </a:lnTo>
                  <a:lnTo>
                    <a:pt x="3639" y="18"/>
                  </a:lnTo>
                  <a:lnTo>
                    <a:pt x="3637" y="18"/>
                  </a:lnTo>
                  <a:lnTo>
                    <a:pt x="3640" y="20"/>
                  </a:lnTo>
                  <a:lnTo>
                    <a:pt x="3644" y="22"/>
                  </a:lnTo>
                  <a:lnTo>
                    <a:pt x="3648" y="20"/>
                  </a:lnTo>
                  <a:lnTo>
                    <a:pt x="3651" y="18"/>
                  </a:lnTo>
                  <a:lnTo>
                    <a:pt x="3650" y="18"/>
                  </a:lnTo>
                  <a:lnTo>
                    <a:pt x="3651" y="13"/>
                  </a:lnTo>
                  <a:lnTo>
                    <a:pt x="3653" y="9"/>
                  </a:lnTo>
                  <a:lnTo>
                    <a:pt x="3655" y="7"/>
                  </a:lnTo>
                  <a:lnTo>
                    <a:pt x="3653" y="7"/>
                  </a:lnTo>
                  <a:lnTo>
                    <a:pt x="3648" y="5"/>
                  </a:lnTo>
                  <a:lnTo>
                    <a:pt x="3644" y="3"/>
                  </a:lnTo>
                  <a:close/>
                  <a:moveTo>
                    <a:pt x="4333" y="3"/>
                  </a:moveTo>
                  <a:lnTo>
                    <a:pt x="4327" y="5"/>
                  </a:lnTo>
                  <a:lnTo>
                    <a:pt x="4324" y="7"/>
                  </a:lnTo>
                  <a:lnTo>
                    <a:pt x="4320" y="5"/>
                  </a:lnTo>
                  <a:lnTo>
                    <a:pt x="4324" y="9"/>
                  </a:lnTo>
                  <a:lnTo>
                    <a:pt x="4326" y="13"/>
                  </a:lnTo>
                  <a:lnTo>
                    <a:pt x="4326" y="18"/>
                  </a:lnTo>
                  <a:lnTo>
                    <a:pt x="4326" y="18"/>
                  </a:lnTo>
                  <a:lnTo>
                    <a:pt x="4329" y="20"/>
                  </a:lnTo>
                  <a:lnTo>
                    <a:pt x="4333" y="22"/>
                  </a:lnTo>
                  <a:lnTo>
                    <a:pt x="4335" y="20"/>
                  </a:lnTo>
                  <a:lnTo>
                    <a:pt x="4338" y="18"/>
                  </a:lnTo>
                  <a:lnTo>
                    <a:pt x="4338" y="18"/>
                  </a:lnTo>
                  <a:lnTo>
                    <a:pt x="4340" y="13"/>
                  </a:lnTo>
                  <a:lnTo>
                    <a:pt x="4342" y="9"/>
                  </a:lnTo>
                  <a:lnTo>
                    <a:pt x="4344" y="5"/>
                  </a:lnTo>
                  <a:lnTo>
                    <a:pt x="4340" y="7"/>
                  </a:lnTo>
                  <a:lnTo>
                    <a:pt x="4337" y="5"/>
                  </a:lnTo>
                  <a:lnTo>
                    <a:pt x="4333" y="3"/>
                  </a:lnTo>
                  <a:close/>
                  <a:moveTo>
                    <a:pt x="4202" y="3"/>
                  </a:moveTo>
                  <a:lnTo>
                    <a:pt x="4199" y="5"/>
                  </a:lnTo>
                  <a:lnTo>
                    <a:pt x="4193" y="7"/>
                  </a:lnTo>
                  <a:lnTo>
                    <a:pt x="4193" y="7"/>
                  </a:lnTo>
                  <a:lnTo>
                    <a:pt x="4197" y="11"/>
                  </a:lnTo>
                  <a:lnTo>
                    <a:pt x="4197" y="18"/>
                  </a:lnTo>
                  <a:lnTo>
                    <a:pt x="4197" y="18"/>
                  </a:lnTo>
                  <a:lnTo>
                    <a:pt x="4201" y="20"/>
                  </a:lnTo>
                  <a:lnTo>
                    <a:pt x="4204" y="22"/>
                  </a:lnTo>
                  <a:lnTo>
                    <a:pt x="4206" y="20"/>
                  </a:lnTo>
                  <a:lnTo>
                    <a:pt x="4210" y="18"/>
                  </a:lnTo>
                  <a:lnTo>
                    <a:pt x="4210" y="18"/>
                  </a:lnTo>
                  <a:lnTo>
                    <a:pt x="4212" y="13"/>
                  </a:lnTo>
                  <a:lnTo>
                    <a:pt x="4213" y="9"/>
                  </a:lnTo>
                  <a:lnTo>
                    <a:pt x="4215" y="5"/>
                  </a:lnTo>
                  <a:lnTo>
                    <a:pt x="4212" y="7"/>
                  </a:lnTo>
                  <a:lnTo>
                    <a:pt x="4206" y="5"/>
                  </a:lnTo>
                  <a:lnTo>
                    <a:pt x="4202" y="3"/>
                  </a:lnTo>
                  <a:close/>
                  <a:moveTo>
                    <a:pt x="3945" y="3"/>
                  </a:moveTo>
                  <a:lnTo>
                    <a:pt x="3940" y="5"/>
                  </a:lnTo>
                  <a:lnTo>
                    <a:pt x="3936" y="7"/>
                  </a:lnTo>
                  <a:lnTo>
                    <a:pt x="3932" y="5"/>
                  </a:lnTo>
                  <a:lnTo>
                    <a:pt x="3936" y="9"/>
                  </a:lnTo>
                  <a:lnTo>
                    <a:pt x="3938" y="13"/>
                  </a:lnTo>
                  <a:lnTo>
                    <a:pt x="3938" y="18"/>
                  </a:lnTo>
                  <a:lnTo>
                    <a:pt x="3938" y="18"/>
                  </a:lnTo>
                  <a:lnTo>
                    <a:pt x="3942" y="20"/>
                  </a:lnTo>
                  <a:lnTo>
                    <a:pt x="3945" y="22"/>
                  </a:lnTo>
                  <a:lnTo>
                    <a:pt x="3947" y="20"/>
                  </a:lnTo>
                  <a:lnTo>
                    <a:pt x="3951" y="18"/>
                  </a:lnTo>
                  <a:lnTo>
                    <a:pt x="3951" y="18"/>
                  </a:lnTo>
                  <a:lnTo>
                    <a:pt x="3953" y="13"/>
                  </a:lnTo>
                  <a:lnTo>
                    <a:pt x="3954" y="9"/>
                  </a:lnTo>
                  <a:lnTo>
                    <a:pt x="3956" y="5"/>
                  </a:lnTo>
                  <a:lnTo>
                    <a:pt x="3954" y="7"/>
                  </a:lnTo>
                  <a:lnTo>
                    <a:pt x="3949" y="5"/>
                  </a:lnTo>
                  <a:lnTo>
                    <a:pt x="3945" y="3"/>
                  </a:lnTo>
                  <a:close/>
                  <a:moveTo>
                    <a:pt x="3815" y="3"/>
                  </a:moveTo>
                  <a:lnTo>
                    <a:pt x="3811" y="5"/>
                  </a:lnTo>
                  <a:lnTo>
                    <a:pt x="3806" y="7"/>
                  </a:lnTo>
                  <a:lnTo>
                    <a:pt x="3806" y="7"/>
                  </a:lnTo>
                  <a:lnTo>
                    <a:pt x="3809" y="11"/>
                  </a:lnTo>
                  <a:lnTo>
                    <a:pt x="3811" y="18"/>
                  </a:lnTo>
                  <a:lnTo>
                    <a:pt x="3809" y="18"/>
                  </a:lnTo>
                  <a:lnTo>
                    <a:pt x="3813" y="20"/>
                  </a:lnTo>
                  <a:lnTo>
                    <a:pt x="3817" y="22"/>
                  </a:lnTo>
                  <a:lnTo>
                    <a:pt x="3819" y="20"/>
                  </a:lnTo>
                  <a:lnTo>
                    <a:pt x="3822" y="18"/>
                  </a:lnTo>
                  <a:lnTo>
                    <a:pt x="3822" y="18"/>
                  </a:lnTo>
                  <a:lnTo>
                    <a:pt x="3824" y="13"/>
                  </a:lnTo>
                  <a:lnTo>
                    <a:pt x="3826" y="9"/>
                  </a:lnTo>
                  <a:lnTo>
                    <a:pt x="3828" y="5"/>
                  </a:lnTo>
                  <a:lnTo>
                    <a:pt x="3824" y="7"/>
                  </a:lnTo>
                  <a:lnTo>
                    <a:pt x="3819" y="5"/>
                  </a:lnTo>
                  <a:lnTo>
                    <a:pt x="3815" y="3"/>
                  </a:lnTo>
                  <a:close/>
                  <a:moveTo>
                    <a:pt x="3515" y="3"/>
                  </a:moveTo>
                  <a:lnTo>
                    <a:pt x="3512" y="5"/>
                  </a:lnTo>
                  <a:lnTo>
                    <a:pt x="3506" y="7"/>
                  </a:lnTo>
                  <a:lnTo>
                    <a:pt x="3503" y="5"/>
                  </a:lnTo>
                  <a:lnTo>
                    <a:pt x="3506" y="9"/>
                  </a:lnTo>
                  <a:lnTo>
                    <a:pt x="3508" y="13"/>
                  </a:lnTo>
                  <a:lnTo>
                    <a:pt x="3510" y="18"/>
                  </a:lnTo>
                  <a:lnTo>
                    <a:pt x="3508" y="18"/>
                  </a:lnTo>
                  <a:lnTo>
                    <a:pt x="3512" y="20"/>
                  </a:lnTo>
                  <a:lnTo>
                    <a:pt x="3515" y="22"/>
                  </a:lnTo>
                  <a:lnTo>
                    <a:pt x="3519" y="20"/>
                  </a:lnTo>
                  <a:lnTo>
                    <a:pt x="3523" y="18"/>
                  </a:lnTo>
                  <a:lnTo>
                    <a:pt x="3523" y="18"/>
                  </a:lnTo>
                  <a:lnTo>
                    <a:pt x="3523" y="13"/>
                  </a:lnTo>
                  <a:lnTo>
                    <a:pt x="3525" y="9"/>
                  </a:lnTo>
                  <a:lnTo>
                    <a:pt x="3528" y="5"/>
                  </a:lnTo>
                  <a:lnTo>
                    <a:pt x="3525" y="7"/>
                  </a:lnTo>
                  <a:lnTo>
                    <a:pt x="3519" y="5"/>
                  </a:lnTo>
                  <a:lnTo>
                    <a:pt x="3515" y="3"/>
                  </a:lnTo>
                  <a:close/>
                  <a:moveTo>
                    <a:pt x="3387" y="3"/>
                  </a:moveTo>
                  <a:lnTo>
                    <a:pt x="3381" y="5"/>
                  </a:lnTo>
                  <a:lnTo>
                    <a:pt x="3378" y="7"/>
                  </a:lnTo>
                  <a:lnTo>
                    <a:pt x="3376" y="7"/>
                  </a:lnTo>
                  <a:lnTo>
                    <a:pt x="3380" y="11"/>
                  </a:lnTo>
                  <a:lnTo>
                    <a:pt x="3381" y="18"/>
                  </a:lnTo>
                  <a:lnTo>
                    <a:pt x="3381" y="18"/>
                  </a:lnTo>
                  <a:lnTo>
                    <a:pt x="3385" y="20"/>
                  </a:lnTo>
                  <a:lnTo>
                    <a:pt x="3387" y="22"/>
                  </a:lnTo>
                  <a:lnTo>
                    <a:pt x="3391" y="20"/>
                  </a:lnTo>
                  <a:lnTo>
                    <a:pt x="3394" y="18"/>
                  </a:lnTo>
                  <a:lnTo>
                    <a:pt x="3394" y="18"/>
                  </a:lnTo>
                  <a:lnTo>
                    <a:pt x="3394" y="13"/>
                  </a:lnTo>
                  <a:lnTo>
                    <a:pt x="3396" y="9"/>
                  </a:lnTo>
                  <a:lnTo>
                    <a:pt x="3400" y="5"/>
                  </a:lnTo>
                  <a:lnTo>
                    <a:pt x="3394" y="7"/>
                  </a:lnTo>
                  <a:lnTo>
                    <a:pt x="3391" y="5"/>
                  </a:lnTo>
                  <a:lnTo>
                    <a:pt x="3387" y="3"/>
                  </a:lnTo>
                  <a:close/>
                  <a:moveTo>
                    <a:pt x="3176" y="3"/>
                  </a:moveTo>
                  <a:lnTo>
                    <a:pt x="3170" y="5"/>
                  </a:lnTo>
                  <a:lnTo>
                    <a:pt x="3166" y="7"/>
                  </a:lnTo>
                  <a:lnTo>
                    <a:pt x="3163" y="5"/>
                  </a:lnTo>
                  <a:lnTo>
                    <a:pt x="3166" y="9"/>
                  </a:lnTo>
                  <a:lnTo>
                    <a:pt x="3168" y="13"/>
                  </a:lnTo>
                  <a:lnTo>
                    <a:pt x="3168" y="18"/>
                  </a:lnTo>
                  <a:lnTo>
                    <a:pt x="3168" y="18"/>
                  </a:lnTo>
                  <a:lnTo>
                    <a:pt x="3172" y="20"/>
                  </a:lnTo>
                  <a:lnTo>
                    <a:pt x="3176" y="22"/>
                  </a:lnTo>
                  <a:lnTo>
                    <a:pt x="3177" y="20"/>
                  </a:lnTo>
                  <a:lnTo>
                    <a:pt x="3181" y="18"/>
                  </a:lnTo>
                  <a:lnTo>
                    <a:pt x="3181" y="18"/>
                  </a:lnTo>
                  <a:lnTo>
                    <a:pt x="3181" y="13"/>
                  </a:lnTo>
                  <a:lnTo>
                    <a:pt x="3185" y="9"/>
                  </a:lnTo>
                  <a:lnTo>
                    <a:pt x="3187" y="5"/>
                  </a:lnTo>
                  <a:lnTo>
                    <a:pt x="3183" y="7"/>
                  </a:lnTo>
                  <a:lnTo>
                    <a:pt x="3179" y="5"/>
                  </a:lnTo>
                  <a:lnTo>
                    <a:pt x="3176" y="3"/>
                  </a:lnTo>
                  <a:close/>
                  <a:moveTo>
                    <a:pt x="3089" y="3"/>
                  </a:moveTo>
                  <a:lnTo>
                    <a:pt x="3086" y="5"/>
                  </a:lnTo>
                  <a:lnTo>
                    <a:pt x="3080" y="7"/>
                  </a:lnTo>
                  <a:lnTo>
                    <a:pt x="3078" y="5"/>
                  </a:lnTo>
                  <a:lnTo>
                    <a:pt x="3080" y="9"/>
                  </a:lnTo>
                  <a:lnTo>
                    <a:pt x="3082" y="13"/>
                  </a:lnTo>
                  <a:lnTo>
                    <a:pt x="3084" y="18"/>
                  </a:lnTo>
                  <a:lnTo>
                    <a:pt x="3084" y="18"/>
                  </a:lnTo>
                  <a:lnTo>
                    <a:pt x="3086" y="20"/>
                  </a:lnTo>
                  <a:lnTo>
                    <a:pt x="3089" y="22"/>
                  </a:lnTo>
                  <a:lnTo>
                    <a:pt x="3093" y="20"/>
                  </a:lnTo>
                  <a:lnTo>
                    <a:pt x="3097" y="18"/>
                  </a:lnTo>
                  <a:lnTo>
                    <a:pt x="3097" y="18"/>
                  </a:lnTo>
                  <a:lnTo>
                    <a:pt x="3097" y="13"/>
                  </a:lnTo>
                  <a:lnTo>
                    <a:pt x="3098" y="9"/>
                  </a:lnTo>
                  <a:lnTo>
                    <a:pt x="3102" y="5"/>
                  </a:lnTo>
                  <a:lnTo>
                    <a:pt x="3098" y="7"/>
                  </a:lnTo>
                  <a:lnTo>
                    <a:pt x="3093" y="5"/>
                  </a:lnTo>
                  <a:lnTo>
                    <a:pt x="3089" y="3"/>
                  </a:lnTo>
                  <a:close/>
                  <a:moveTo>
                    <a:pt x="2961" y="3"/>
                  </a:moveTo>
                  <a:lnTo>
                    <a:pt x="2957" y="5"/>
                  </a:lnTo>
                  <a:lnTo>
                    <a:pt x="2952" y="7"/>
                  </a:lnTo>
                  <a:lnTo>
                    <a:pt x="2948" y="5"/>
                  </a:lnTo>
                  <a:lnTo>
                    <a:pt x="2952" y="9"/>
                  </a:lnTo>
                  <a:lnTo>
                    <a:pt x="2953" y="13"/>
                  </a:lnTo>
                  <a:lnTo>
                    <a:pt x="2955" y="18"/>
                  </a:lnTo>
                  <a:lnTo>
                    <a:pt x="2953" y="18"/>
                  </a:lnTo>
                  <a:lnTo>
                    <a:pt x="2957" y="20"/>
                  </a:lnTo>
                  <a:lnTo>
                    <a:pt x="2961" y="22"/>
                  </a:lnTo>
                  <a:lnTo>
                    <a:pt x="2964" y="20"/>
                  </a:lnTo>
                  <a:lnTo>
                    <a:pt x="2968" y="18"/>
                  </a:lnTo>
                  <a:lnTo>
                    <a:pt x="2966" y="18"/>
                  </a:lnTo>
                  <a:lnTo>
                    <a:pt x="2968" y="13"/>
                  </a:lnTo>
                  <a:lnTo>
                    <a:pt x="2970" y="9"/>
                  </a:lnTo>
                  <a:lnTo>
                    <a:pt x="2974" y="5"/>
                  </a:lnTo>
                  <a:lnTo>
                    <a:pt x="2970" y="7"/>
                  </a:lnTo>
                  <a:lnTo>
                    <a:pt x="2964" y="5"/>
                  </a:lnTo>
                  <a:lnTo>
                    <a:pt x="2961" y="3"/>
                  </a:lnTo>
                  <a:close/>
                  <a:moveTo>
                    <a:pt x="2876" y="3"/>
                  </a:moveTo>
                  <a:lnTo>
                    <a:pt x="2873" y="5"/>
                  </a:lnTo>
                  <a:lnTo>
                    <a:pt x="2867" y="7"/>
                  </a:lnTo>
                  <a:lnTo>
                    <a:pt x="2863" y="5"/>
                  </a:lnTo>
                  <a:lnTo>
                    <a:pt x="2867" y="9"/>
                  </a:lnTo>
                  <a:lnTo>
                    <a:pt x="2869" y="13"/>
                  </a:lnTo>
                  <a:lnTo>
                    <a:pt x="2869" y="18"/>
                  </a:lnTo>
                  <a:lnTo>
                    <a:pt x="2869" y="18"/>
                  </a:lnTo>
                  <a:lnTo>
                    <a:pt x="2873" y="20"/>
                  </a:lnTo>
                  <a:lnTo>
                    <a:pt x="2876" y="22"/>
                  </a:lnTo>
                  <a:lnTo>
                    <a:pt x="2878" y="20"/>
                  </a:lnTo>
                  <a:lnTo>
                    <a:pt x="2882" y="18"/>
                  </a:lnTo>
                  <a:lnTo>
                    <a:pt x="2882" y="18"/>
                  </a:lnTo>
                  <a:lnTo>
                    <a:pt x="2884" y="13"/>
                  </a:lnTo>
                  <a:lnTo>
                    <a:pt x="2885" y="9"/>
                  </a:lnTo>
                  <a:lnTo>
                    <a:pt x="2887" y="5"/>
                  </a:lnTo>
                  <a:lnTo>
                    <a:pt x="2884" y="7"/>
                  </a:lnTo>
                  <a:lnTo>
                    <a:pt x="2880" y="5"/>
                  </a:lnTo>
                  <a:lnTo>
                    <a:pt x="2876" y="3"/>
                  </a:lnTo>
                  <a:close/>
                  <a:moveTo>
                    <a:pt x="4375" y="3"/>
                  </a:moveTo>
                  <a:lnTo>
                    <a:pt x="4371" y="5"/>
                  </a:lnTo>
                  <a:lnTo>
                    <a:pt x="4366" y="7"/>
                  </a:lnTo>
                  <a:lnTo>
                    <a:pt x="4364" y="7"/>
                  </a:lnTo>
                  <a:lnTo>
                    <a:pt x="4366" y="9"/>
                  </a:lnTo>
                  <a:lnTo>
                    <a:pt x="4368" y="13"/>
                  </a:lnTo>
                  <a:lnTo>
                    <a:pt x="4370" y="18"/>
                  </a:lnTo>
                  <a:lnTo>
                    <a:pt x="4368" y="18"/>
                  </a:lnTo>
                  <a:lnTo>
                    <a:pt x="4371" y="20"/>
                  </a:lnTo>
                  <a:lnTo>
                    <a:pt x="4375" y="22"/>
                  </a:lnTo>
                  <a:lnTo>
                    <a:pt x="4379" y="20"/>
                  </a:lnTo>
                  <a:lnTo>
                    <a:pt x="4381" y="18"/>
                  </a:lnTo>
                  <a:lnTo>
                    <a:pt x="4381" y="18"/>
                  </a:lnTo>
                  <a:lnTo>
                    <a:pt x="4382" y="13"/>
                  </a:lnTo>
                  <a:lnTo>
                    <a:pt x="4384" y="9"/>
                  </a:lnTo>
                  <a:lnTo>
                    <a:pt x="4386" y="7"/>
                  </a:lnTo>
                  <a:lnTo>
                    <a:pt x="4384" y="7"/>
                  </a:lnTo>
                  <a:lnTo>
                    <a:pt x="4379" y="5"/>
                  </a:lnTo>
                  <a:lnTo>
                    <a:pt x="4375" y="3"/>
                  </a:lnTo>
                  <a:close/>
                  <a:moveTo>
                    <a:pt x="3988" y="3"/>
                  </a:moveTo>
                  <a:lnTo>
                    <a:pt x="3984" y="5"/>
                  </a:lnTo>
                  <a:lnTo>
                    <a:pt x="3978" y="7"/>
                  </a:lnTo>
                  <a:lnTo>
                    <a:pt x="3977" y="7"/>
                  </a:lnTo>
                  <a:lnTo>
                    <a:pt x="3978" y="9"/>
                  </a:lnTo>
                  <a:lnTo>
                    <a:pt x="3980" y="13"/>
                  </a:lnTo>
                  <a:lnTo>
                    <a:pt x="3982" y="18"/>
                  </a:lnTo>
                  <a:lnTo>
                    <a:pt x="3982" y="18"/>
                  </a:lnTo>
                  <a:lnTo>
                    <a:pt x="3984" y="20"/>
                  </a:lnTo>
                  <a:lnTo>
                    <a:pt x="3988" y="22"/>
                  </a:lnTo>
                  <a:lnTo>
                    <a:pt x="3991" y="20"/>
                  </a:lnTo>
                  <a:lnTo>
                    <a:pt x="3995" y="18"/>
                  </a:lnTo>
                  <a:lnTo>
                    <a:pt x="3993" y="18"/>
                  </a:lnTo>
                  <a:lnTo>
                    <a:pt x="3995" y="13"/>
                  </a:lnTo>
                  <a:lnTo>
                    <a:pt x="3997" y="9"/>
                  </a:lnTo>
                  <a:lnTo>
                    <a:pt x="3999" y="7"/>
                  </a:lnTo>
                  <a:lnTo>
                    <a:pt x="3997" y="7"/>
                  </a:lnTo>
                  <a:lnTo>
                    <a:pt x="3991" y="5"/>
                  </a:lnTo>
                  <a:lnTo>
                    <a:pt x="3988" y="3"/>
                  </a:lnTo>
                  <a:close/>
                  <a:moveTo>
                    <a:pt x="3560" y="3"/>
                  </a:moveTo>
                  <a:lnTo>
                    <a:pt x="3554" y="5"/>
                  </a:lnTo>
                  <a:lnTo>
                    <a:pt x="3550" y="7"/>
                  </a:lnTo>
                  <a:lnTo>
                    <a:pt x="3547" y="7"/>
                  </a:lnTo>
                  <a:lnTo>
                    <a:pt x="3550" y="9"/>
                  </a:lnTo>
                  <a:lnTo>
                    <a:pt x="3552" y="13"/>
                  </a:lnTo>
                  <a:lnTo>
                    <a:pt x="3552" y="18"/>
                  </a:lnTo>
                  <a:lnTo>
                    <a:pt x="3552" y="18"/>
                  </a:lnTo>
                  <a:lnTo>
                    <a:pt x="3556" y="20"/>
                  </a:lnTo>
                  <a:lnTo>
                    <a:pt x="3558" y="22"/>
                  </a:lnTo>
                  <a:lnTo>
                    <a:pt x="3561" y="20"/>
                  </a:lnTo>
                  <a:lnTo>
                    <a:pt x="3565" y="18"/>
                  </a:lnTo>
                  <a:lnTo>
                    <a:pt x="3565" y="18"/>
                  </a:lnTo>
                  <a:lnTo>
                    <a:pt x="3565" y="13"/>
                  </a:lnTo>
                  <a:lnTo>
                    <a:pt x="3567" y="9"/>
                  </a:lnTo>
                  <a:lnTo>
                    <a:pt x="3571" y="7"/>
                  </a:lnTo>
                  <a:lnTo>
                    <a:pt x="3569" y="7"/>
                  </a:lnTo>
                  <a:lnTo>
                    <a:pt x="3563" y="5"/>
                  </a:lnTo>
                  <a:lnTo>
                    <a:pt x="3560" y="3"/>
                  </a:lnTo>
                  <a:close/>
                  <a:moveTo>
                    <a:pt x="3132" y="3"/>
                  </a:moveTo>
                  <a:lnTo>
                    <a:pt x="3128" y="5"/>
                  </a:lnTo>
                  <a:lnTo>
                    <a:pt x="3122" y="7"/>
                  </a:lnTo>
                  <a:lnTo>
                    <a:pt x="3121" y="5"/>
                  </a:lnTo>
                  <a:lnTo>
                    <a:pt x="3122" y="9"/>
                  </a:lnTo>
                  <a:lnTo>
                    <a:pt x="3124" y="13"/>
                  </a:lnTo>
                  <a:lnTo>
                    <a:pt x="3126" y="18"/>
                  </a:lnTo>
                  <a:lnTo>
                    <a:pt x="3126" y="18"/>
                  </a:lnTo>
                  <a:lnTo>
                    <a:pt x="3130" y="20"/>
                  </a:lnTo>
                  <a:lnTo>
                    <a:pt x="3132" y="22"/>
                  </a:lnTo>
                  <a:lnTo>
                    <a:pt x="3135" y="20"/>
                  </a:lnTo>
                  <a:lnTo>
                    <a:pt x="3139" y="18"/>
                  </a:lnTo>
                  <a:lnTo>
                    <a:pt x="3139" y="18"/>
                  </a:lnTo>
                  <a:lnTo>
                    <a:pt x="3139" y="13"/>
                  </a:lnTo>
                  <a:lnTo>
                    <a:pt x="3141" y="9"/>
                  </a:lnTo>
                  <a:lnTo>
                    <a:pt x="3144" y="5"/>
                  </a:lnTo>
                  <a:lnTo>
                    <a:pt x="3141" y="7"/>
                  </a:lnTo>
                  <a:lnTo>
                    <a:pt x="3135" y="5"/>
                  </a:lnTo>
                  <a:lnTo>
                    <a:pt x="3132" y="3"/>
                  </a:lnTo>
                  <a:close/>
                  <a:moveTo>
                    <a:pt x="3218" y="3"/>
                  </a:moveTo>
                  <a:lnTo>
                    <a:pt x="3214" y="5"/>
                  </a:lnTo>
                  <a:lnTo>
                    <a:pt x="3209" y="7"/>
                  </a:lnTo>
                  <a:lnTo>
                    <a:pt x="3205" y="5"/>
                  </a:lnTo>
                  <a:lnTo>
                    <a:pt x="3209" y="9"/>
                  </a:lnTo>
                  <a:lnTo>
                    <a:pt x="3211" y="13"/>
                  </a:lnTo>
                  <a:lnTo>
                    <a:pt x="3211" y="18"/>
                  </a:lnTo>
                  <a:lnTo>
                    <a:pt x="3211" y="18"/>
                  </a:lnTo>
                  <a:lnTo>
                    <a:pt x="3214" y="20"/>
                  </a:lnTo>
                  <a:lnTo>
                    <a:pt x="3218" y="22"/>
                  </a:lnTo>
                  <a:lnTo>
                    <a:pt x="3222" y="20"/>
                  </a:lnTo>
                  <a:lnTo>
                    <a:pt x="3223" y="18"/>
                  </a:lnTo>
                  <a:lnTo>
                    <a:pt x="3223" y="18"/>
                  </a:lnTo>
                  <a:lnTo>
                    <a:pt x="3225" y="13"/>
                  </a:lnTo>
                  <a:lnTo>
                    <a:pt x="3227" y="9"/>
                  </a:lnTo>
                  <a:lnTo>
                    <a:pt x="3231" y="5"/>
                  </a:lnTo>
                  <a:lnTo>
                    <a:pt x="3227" y="7"/>
                  </a:lnTo>
                  <a:lnTo>
                    <a:pt x="3222" y="5"/>
                  </a:lnTo>
                  <a:lnTo>
                    <a:pt x="3218" y="3"/>
                  </a:lnTo>
                  <a:close/>
                  <a:moveTo>
                    <a:pt x="3003" y="3"/>
                  </a:moveTo>
                  <a:lnTo>
                    <a:pt x="2999" y="5"/>
                  </a:lnTo>
                  <a:lnTo>
                    <a:pt x="2994" y="7"/>
                  </a:lnTo>
                  <a:lnTo>
                    <a:pt x="2992" y="5"/>
                  </a:lnTo>
                  <a:lnTo>
                    <a:pt x="2994" y="9"/>
                  </a:lnTo>
                  <a:lnTo>
                    <a:pt x="2996" y="13"/>
                  </a:lnTo>
                  <a:lnTo>
                    <a:pt x="2997" y="18"/>
                  </a:lnTo>
                  <a:lnTo>
                    <a:pt x="2997" y="18"/>
                  </a:lnTo>
                  <a:lnTo>
                    <a:pt x="3001" y="20"/>
                  </a:lnTo>
                  <a:lnTo>
                    <a:pt x="3003" y="22"/>
                  </a:lnTo>
                  <a:lnTo>
                    <a:pt x="3007" y="20"/>
                  </a:lnTo>
                  <a:lnTo>
                    <a:pt x="3010" y="18"/>
                  </a:lnTo>
                  <a:lnTo>
                    <a:pt x="3010" y="18"/>
                  </a:lnTo>
                  <a:lnTo>
                    <a:pt x="3010" y="13"/>
                  </a:lnTo>
                  <a:lnTo>
                    <a:pt x="3012" y="9"/>
                  </a:lnTo>
                  <a:lnTo>
                    <a:pt x="3016" y="5"/>
                  </a:lnTo>
                  <a:lnTo>
                    <a:pt x="3012" y="7"/>
                  </a:lnTo>
                  <a:lnTo>
                    <a:pt x="3007" y="5"/>
                  </a:lnTo>
                  <a:lnTo>
                    <a:pt x="3003" y="3"/>
                  </a:lnTo>
                  <a:close/>
                  <a:moveTo>
                    <a:pt x="4158" y="3"/>
                  </a:moveTo>
                  <a:lnTo>
                    <a:pt x="4155" y="5"/>
                  </a:lnTo>
                  <a:lnTo>
                    <a:pt x="4149" y="7"/>
                  </a:lnTo>
                  <a:lnTo>
                    <a:pt x="4147" y="5"/>
                  </a:lnTo>
                  <a:lnTo>
                    <a:pt x="4149" y="9"/>
                  </a:lnTo>
                  <a:lnTo>
                    <a:pt x="4151" y="13"/>
                  </a:lnTo>
                  <a:lnTo>
                    <a:pt x="4153" y="18"/>
                  </a:lnTo>
                  <a:lnTo>
                    <a:pt x="4153" y="18"/>
                  </a:lnTo>
                  <a:lnTo>
                    <a:pt x="4157" y="20"/>
                  </a:lnTo>
                  <a:lnTo>
                    <a:pt x="4160" y="22"/>
                  </a:lnTo>
                  <a:lnTo>
                    <a:pt x="4164" y="20"/>
                  </a:lnTo>
                  <a:lnTo>
                    <a:pt x="4168" y="18"/>
                  </a:lnTo>
                  <a:lnTo>
                    <a:pt x="4168" y="18"/>
                  </a:lnTo>
                  <a:lnTo>
                    <a:pt x="4169" y="13"/>
                  </a:lnTo>
                  <a:lnTo>
                    <a:pt x="4171" y="9"/>
                  </a:lnTo>
                  <a:lnTo>
                    <a:pt x="4173" y="5"/>
                  </a:lnTo>
                  <a:lnTo>
                    <a:pt x="4168" y="7"/>
                  </a:lnTo>
                  <a:lnTo>
                    <a:pt x="4164" y="5"/>
                  </a:lnTo>
                  <a:lnTo>
                    <a:pt x="4158" y="3"/>
                  </a:lnTo>
                  <a:close/>
                  <a:moveTo>
                    <a:pt x="49" y="3"/>
                  </a:moveTo>
                  <a:lnTo>
                    <a:pt x="44" y="5"/>
                  </a:lnTo>
                  <a:lnTo>
                    <a:pt x="40" y="7"/>
                  </a:lnTo>
                  <a:lnTo>
                    <a:pt x="38" y="7"/>
                  </a:lnTo>
                  <a:lnTo>
                    <a:pt x="42" y="11"/>
                  </a:lnTo>
                  <a:lnTo>
                    <a:pt x="42" y="16"/>
                  </a:lnTo>
                  <a:lnTo>
                    <a:pt x="42" y="16"/>
                  </a:lnTo>
                  <a:lnTo>
                    <a:pt x="46" y="18"/>
                  </a:lnTo>
                  <a:lnTo>
                    <a:pt x="49" y="18"/>
                  </a:lnTo>
                  <a:lnTo>
                    <a:pt x="51" y="18"/>
                  </a:lnTo>
                  <a:lnTo>
                    <a:pt x="55" y="16"/>
                  </a:lnTo>
                  <a:lnTo>
                    <a:pt x="55" y="16"/>
                  </a:lnTo>
                  <a:lnTo>
                    <a:pt x="57" y="11"/>
                  </a:lnTo>
                  <a:lnTo>
                    <a:pt x="58" y="5"/>
                  </a:lnTo>
                  <a:lnTo>
                    <a:pt x="57" y="7"/>
                  </a:lnTo>
                  <a:lnTo>
                    <a:pt x="53" y="5"/>
                  </a:lnTo>
                  <a:lnTo>
                    <a:pt x="49" y="3"/>
                  </a:lnTo>
                  <a:close/>
                  <a:moveTo>
                    <a:pt x="2165" y="3"/>
                  </a:moveTo>
                  <a:lnTo>
                    <a:pt x="2173" y="5"/>
                  </a:lnTo>
                  <a:lnTo>
                    <a:pt x="2176" y="7"/>
                  </a:lnTo>
                  <a:lnTo>
                    <a:pt x="2180" y="13"/>
                  </a:lnTo>
                  <a:lnTo>
                    <a:pt x="2182" y="18"/>
                  </a:lnTo>
                  <a:lnTo>
                    <a:pt x="2182" y="20"/>
                  </a:lnTo>
                  <a:lnTo>
                    <a:pt x="2186" y="22"/>
                  </a:lnTo>
                  <a:lnTo>
                    <a:pt x="2189" y="24"/>
                  </a:lnTo>
                  <a:lnTo>
                    <a:pt x="2193" y="29"/>
                  </a:lnTo>
                  <a:lnTo>
                    <a:pt x="2193" y="35"/>
                  </a:lnTo>
                  <a:lnTo>
                    <a:pt x="2193" y="40"/>
                  </a:lnTo>
                  <a:lnTo>
                    <a:pt x="2189" y="44"/>
                  </a:lnTo>
                  <a:lnTo>
                    <a:pt x="2184" y="48"/>
                  </a:lnTo>
                  <a:lnTo>
                    <a:pt x="2178" y="49"/>
                  </a:lnTo>
                  <a:lnTo>
                    <a:pt x="2176" y="48"/>
                  </a:lnTo>
                  <a:lnTo>
                    <a:pt x="2178" y="51"/>
                  </a:lnTo>
                  <a:lnTo>
                    <a:pt x="2180" y="55"/>
                  </a:lnTo>
                  <a:lnTo>
                    <a:pt x="2182" y="60"/>
                  </a:lnTo>
                  <a:lnTo>
                    <a:pt x="2182" y="60"/>
                  </a:lnTo>
                  <a:lnTo>
                    <a:pt x="2186" y="62"/>
                  </a:lnTo>
                  <a:lnTo>
                    <a:pt x="2191" y="66"/>
                  </a:lnTo>
                  <a:lnTo>
                    <a:pt x="2193" y="70"/>
                  </a:lnTo>
                  <a:lnTo>
                    <a:pt x="2195" y="75"/>
                  </a:lnTo>
                  <a:lnTo>
                    <a:pt x="2193" y="81"/>
                  </a:lnTo>
                  <a:lnTo>
                    <a:pt x="2189" y="86"/>
                  </a:lnTo>
                  <a:lnTo>
                    <a:pt x="2186" y="90"/>
                  </a:lnTo>
                  <a:lnTo>
                    <a:pt x="2178" y="90"/>
                  </a:lnTo>
                  <a:lnTo>
                    <a:pt x="2175" y="90"/>
                  </a:lnTo>
                  <a:lnTo>
                    <a:pt x="2169" y="86"/>
                  </a:lnTo>
                  <a:lnTo>
                    <a:pt x="2167" y="82"/>
                  </a:lnTo>
                  <a:lnTo>
                    <a:pt x="2163" y="86"/>
                  </a:lnTo>
                  <a:lnTo>
                    <a:pt x="2160" y="90"/>
                  </a:lnTo>
                  <a:lnTo>
                    <a:pt x="2154" y="90"/>
                  </a:lnTo>
                  <a:lnTo>
                    <a:pt x="2149" y="90"/>
                  </a:lnTo>
                  <a:lnTo>
                    <a:pt x="2145" y="86"/>
                  </a:lnTo>
                  <a:lnTo>
                    <a:pt x="2141" y="90"/>
                  </a:lnTo>
                  <a:lnTo>
                    <a:pt x="2136" y="90"/>
                  </a:lnTo>
                  <a:lnTo>
                    <a:pt x="2130" y="90"/>
                  </a:lnTo>
                  <a:lnTo>
                    <a:pt x="2127" y="86"/>
                  </a:lnTo>
                  <a:lnTo>
                    <a:pt x="2123" y="82"/>
                  </a:lnTo>
                  <a:lnTo>
                    <a:pt x="2119" y="86"/>
                  </a:lnTo>
                  <a:lnTo>
                    <a:pt x="2116" y="90"/>
                  </a:lnTo>
                  <a:lnTo>
                    <a:pt x="2110" y="90"/>
                  </a:lnTo>
                  <a:lnTo>
                    <a:pt x="2105" y="90"/>
                  </a:lnTo>
                  <a:lnTo>
                    <a:pt x="2099" y="86"/>
                  </a:lnTo>
                  <a:lnTo>
                    <a:pt x="2097" y="81"/>
                  </a:lnTo>
                  <a:lnTo>
                    <a:pt x="2096" y="75"/>
                  </a:lnTo>
                  <a:lnTo>
                    <a:pt x="2097" y="70"/>
                  </a:lnTo>
                  <a:lnTo>
                    <a:pt x="2099" y="66"/>
                  </a:lnTo>
                  <a:lnTo>
                    <a:pt x="2103" y="62"/>
                  </a:lnTo>
                  <a:lnTo>
                    <a:pt x="2108" y="60"/>
                  </a:lnTo>
                  <a:lnTo>
                    <a:pt x="2108" y="60"/>
                  </a:lnTo>
                  <a:lnTo>
                    <a:pt x="2110" y="53"/>
                  </a:lnTo>
                  <a:lnTo>
                    <a:pt x="2112" y="49"/>
                  </a:lnTo>
                  <a:lnTo>
                    <a:pt x="2118" y="46"/>
                  </a:lnTo>
                  <a:lnTo>
                    <a:pt x="2123" y="44"/>
                  </a:lnTo>
                  <a:lnTo>
                    <a:pt x="2129" y="46"/>
                  </a:lnTo>
                  <a:lnTo>
                    <a:pt x="2134" y="49"/>
                  </a:lnTo>
                  <a:lnTo>
                    <a:pt x="2138" y="53"/>
                  </a:lnTo>
                  <a:lnTo>
                    <a:pt x="2138" y="60"/>
                  </a:lnTo>
                  <a:lnTo>
                    <a:pt x="2138" y="60"/>
                  </a:lnTo>
                  <a:lnTo>
                    <a:pt x="2141" y="62"/>
                  </a:lnTo>
                  <a:lnTo>
                    <a:pt x="2145" y="64"/>
                  </a:lnTo>
                  <a:lnTo>
                    <a:pt x="2149" y="62"/>
                  </a:lnTo>
                  <a:lnTo>
                    <a:pt x="2152" y="60"/>
                  </a:lnTo>
                  <a:lnTo>
                    <a:pt x="2152" y="60"/>
                  </a:lnTo>
                  <a:lnTo>
                    <a:pt x="2152" y="55"/>
                  </a:lnTo>
                  <a:lnTo>
                    <a:pt x="2154" y="51"/>
                  </a:lnTo>
                  <a:lnTo>
                    <a:pt x="2158" y="48"/>
                  </a:lnTo>
                  <a:lnTo>
                    <a:pt x="2154" y="49"/>
                  </a:lnTo>
                  <a:lnTo>
                    <a:pt x="2147" y="48"/>
                  </a:lnTo>
                  <a:lnTo>
                    <a:pt x="2143" y="44"/>
                  </a:lnTo>
                  <a:lnTo>
                    <a:pt x="2140" y="40"/>
                  </a:lnTo>
                  <a:lnTo>
                    <a:pt x="2138" y="35"/>
                  </a:lnTo>
                  <a:lnTo>
                    <a:pt x="2140" y="29"/>
                  </a:lnTo>
                  <a:lnTo>
                    <a:pt x="2141" y="24"/>
                  </a:lnTo>
                  <a:lnTo>
                    <a:pt x="2147" y="22"/>
                  </a:lnTo>
                  <a:lnTo>
                    <a:pt x="2151" y="20"/>
                  </a:lnTo>
                  <a:lnTo>
                    <a:pt x="2151" y="18"/>
                  </a:lnTo>
                  <a:lnTo>
                    <a:pt x="2152" y="13"/>
                  </a:lnTo>
                  <a:lnTo>
                    <a:pt x="2156" y="7"/>
                  </a:lnTo>
                  <a:lnTo>
                    <a:pt x="2160" y="5"/>
                  </a:lnTo>
                  <a:lnTo>
                    <a:pt x="2165" y="3"/>
                  </a:lnTo>
                  <a:close/>
                  <a:moveTo>
                    <a:pt x="2039" y="3"/>
                  </a:moveTo>
                  <a:lnTo>
                    <a:pt x="2044" y="5"/>
                  </a:lnTo>
                  <a:lnTo>
                    <a:pt x="2050" y="7"/>
                  </a:lnTo>
                  <a:lnTo>
                    <a:pt x="2051" y="13"/>
                  </a:lnTo>
                  <a:lnTo>
                    <a:pt x="2053" y="18"/>
                  </a:lnTo>
                  <a:lnTo>
                    <a:pt x="2053" y="20"/>
                  </a:lnTo>
                  <a:lnTo>
                    <a:pt x="2057" y="20"/>
                  </a:lnTo>
                  <a:lnTo>
                    <a:pt x="2061" y="22"/>
                  </a:lnTo>
                  <a:lnTo>
                    <a:pt x="2062" y="20"/>
                  </a:lnTo>
                  <a:lnTo>
                    <a:pt x="2066" y="20"/>
                  </a:lnTo>
                  <a:lnTo>
                    <a:pt x="2066" y="18"/>
                  </a:lnTo>
                  <a:lnTo>
                    <a:pt x="2068" y="13"/>
                  </a:lnTo>
                  <a:lnTo>
                    <a:pt x="2072" y="7"/>
                  </a:lnTo>
                  <a:lnTo>
                    <a:pt x="2075" y="5"/>
                  </a:lnTo>
                  <a:lnTo>
                    <a:pt x="2083" y="3"/>
                  </a:lnTo>
                  <a:lnTo>
                    <a:pt x="2088" y="5"/>
                  </a:lnTo>
                  <a:lnTo>
                    <a:pt x="2092" y="7"/>
                  </a:lnTo>
                  <a:lnTo>
                    <a:pt x="2096" y="13"/>
                  </a:lnTo>
                  <a:lnTo>
                    <a:pt x="2097" y="18"/>
                  </a:lnTo>
                  <a:lnTo>
                    <a:pt x="2097" y="20"/>
                  </a:lnTo>
                  <a:lnTo>
                    <a:pt x="2101" y="22"/>
                  </a:lnTo>
                  <a:lnTo>
                    <a:pt x="2105" y="24"/>
                  </a:lnTo>
                  <a:lnTo>
                    <a:pt x="2108" y="29"/>
                  </a:lnTo>
                  <a:lnTo>
                    <a:pt x="2108" y="35"/>
                  </a:lnTo>
                  <a:lnTo>
                    <a:pt x="2108" y="40"/>
                  </a:lnTo>
                  <a:lnTo>
                    <a:pt x="2105" y="44"/>
                  </a:lnTo>
                  <a:lnTo>
                    <a:pt x="2099" y="48"/>
                  </a:lnTo>
                  <a:lnTo>
                    <a:pt x="2094" y="49"/>
                  </a:lnTo>
                  <a:lnTo>
                    <a:pt x="2090" y="48"/>
                  </a:lnTo>
                  <a:lnTo>
                    <a:pt x="2084" y="46"/>
                  </a:lnTo>
                  <a:lnTo>
                    <a:pt x="2081" y="42"/>
                  </a:lnTo>
                  <a:lnTo>
                    <a:pt x="2079" y="46"/>
                  </a:lnTo>
                  <a:lnTo>
                    <a:pt x="2073" y="48"/>
                  </a:lnTo>
                  <a:lnTo>
                    <a:pt x="2070" y="49"/>
                  </a:lnTo>
                  <a:lnTo>
                    <a:pt x="2064" y="48"/>
                  </a:lnTo>
                  <a:lnTo>
                    <a:pt x="2061" y="46"/>
                  </a:lnTo>
                  <a:lnTo>
                    <a:pt x="2055" y="48"/>
                  </a:lnTo>
                  <a:lnTo>
                    <a:pt x="2051" y="49"/>
                  </a:lnTo>
                  <a:lnTo>
                    <a:pt x="2046" y="48"/>
                  </a:lnTo>
                  <a:lnTo>
                    <a:pt x="2050" y="51"/>
                  </a:lnTo>
                  <a:lnTo>
                    <a:pt x="2051" y="55"/>
                  </a:lnTo>
                  <a:lnTo>
                    <a:pt x="2051" y="60"/>
                  </a:lnTo>
                  <a:lnTo>
                    <a:pt x="2051" y="60"/>
                  </a:lnTo>
                  <a:lnTo>
                    <a:pt x="2057" y="62"/>
                  </a:lnTo>
                  <a:lnTo>
                    <a:pt x="2061" y="66"/>
                  </a:lnTo>
                  <a:lnTo>
                    <a:pt x="2062" y="70"/>
                  </a:lnTo>
                  <a:lnTo>
                    <a:pt x="2064" y="75"/>
                  </a:lnTo>
                  <a:lnTo>
                    <a:pt x="2062" y="81"/>
                  </a:lnTo>
                  <a:lnTo>
                    <a:pt x="2061" y="86"/>
                  </a:lnTo>
                  <a:lnTo>
                    <a:pt x="2055" y="90"/>
                  </a:lnTo>
                  <a:lnTo>
                    <a:pt x="2050" y="90"/>
                  </a:lnTo>
                  <a:lnTo>
                    <a:pt x="2044" y="90"/>
                  </a:lnTo>
                  <a:lnTo>
                    <a:pt x="2040" y="86"/>
                  </a:lnTo>
                  <a:lnTo>
                    <a:pt x="2037" y="82"/>
                  </a:lnTo>
                  <a:lnTo>
                    <a:pt x="2033" y="86"/>
                  </a:lnTo>
                  <a:lnTo>
                    <a:pt x="2029" y="90"/>
                  </a:lnTo>
                  <a:lnTo>
                    <a:pt x="2024" y="90"/>
                  </a:lnTo>
                  <a:lnTo>
                    <a:pt x="2018" y="90"/>
                  </a:lnTo>
                  <a:lnTo>
                    <a:pt x="2013" y="86"/>
                  </a:lnTo>
                  <a:lnTo>
                    <a:pt x="2011" y="81"/>
                  </a:lnTo>
                  <a:lnTo>
                    <a:pt x="2009" y="75"/>
                  </a:lnTo>
                  <a:lnTo>
                    <a:pt x="2011" y="70"/>
                  </a:lnTo>
                  <a:lnTo>
                    <a:pt x="2013" y="66"/>
                  </a:lnTo>
                  <a:lnTo>
                    <a:pt x="2017" y="62"/>
                  </a:lnTo>
                  <a:lnTo>
                    <a:pt x="2022" y="60"/>
                  </a:lnTo>
                  <a:lnTo>
                    <a:pt x="2022" y="60"/>
                  </a:lnTo>
                  <a:lnTo>
                    <a:pt x="2024" y="53"/>
                  </a:lnTo>
                  <a:lnTo>
                    <a:pt x="2028" y="49"/>
                  </a:lnTo>
                  <a:lnTo>
                    <a:pt x="2026" y="49"/>
                  </a:lnTo>
                  <a:lnTo>
                    <a:pt x="2020" y="48"/>
                  </a:lnTo>
                  <a:lnTo>
                    <a:pt x="2015" y="44"/>
                  </a:lnTo>
                  <a:lnTo>
                    <a:pt x="2013" y="40"/>
                  </a:lnTo>
                  <a:lnTo>
                    <a:pt x="2011" y="35"/>
                  </a:lnTo>
                  <a:lnTo>
                    <a:pt x="2011" y="29"/>
                  </a:lnTo>
                  <a:lnTo>
                    <a:pt x="2015" y="24"/>
                  </a:lnTo>
                  <a:lnTo>
                    <a:pt x="2018" y="22"/>
                  </a:lnTo>
                  <a:lnTo>
                    <a:pt x="2024" y="20"/>
                  </a:lnTo>
                  <a:lnTo>
                    <a:pt x="2024" y="18"/>
                  </a:lnTo>
                  <a:lnTo>
                    <a:pt x="2024" y="13"/>
                  </a:lnTo>
                  <a:lnTo>
                    <a:pt x="2028" y="7"/>
                  </a:lnTo>
                  <a:lnTo>
                    <a:pt x="2033" y="5"/>
                  </a:lnTo>
                  <a:lnTo>
                    <a:pt x="2039" y="3"/>
                  </a:lnTo>
                  <a:close/>
                  <a:moveTo>
                    <a:pt x="606" y="3"/>
                  </a:moveTo>
                  <a:lnTo>
                    <a:pt x="602" y="5"/>
                  </a:lnTo>
                  <a:lnTo>
                    <a:pt x="598" y="7"/>
                  </a:lnTo>
                  <a:lnTo>
                    <a:pt x="597" y="7"/>
                  </a:lnTo>
                  <a:lnTo>
                    <a:pt x="600" y="11"/>
                  </a:lnTo>
                  <a:lnTo>
                    <a:pt x="600" y="16"/>
                  </a:lnTo>
                  <a:lnTo>
                    <a:pt x="600" y="16"/>
                  </a:lnTo>
                  <a:lnTo>
                    <a:pt x="604" y="18"/>
                  </a:lnTo>
                  <a:lnTo>
                    <a:pt x="606" y="18"/>
                  </a:lnTo>
                  <a:lnTo>
                    <a:pt x="609" y="18"/>
                  </a:lnTo>
                  <a:lnTo>
                    <a:pt x="613" y="16"/>
                  </a:lnTo>
                  <a:lnTo>
                    <a:pt x="613" y="16"/>
                  </a:lnTo>
                  <a:lnTo>
                    <a:pt x="613" y="11"/>
                  </a:lnTo>
                  <a:lnTo>
                    <a:pt x="617" y="5"/>
                  </a:lnTo>
                  <a:lnTo>
                    <a:pt x="615" y="7"/>
                  </a:lnTo>
                  <a:lnTo>
                    <a:pt x="611" y="5"/>
                  </a:lnTo>
                  <a:lnTo>
                    <a:pt x="606" y="3"/>
                  </a:lnTo>
                  <a:close/>
                  <a:moveTo>
                    <a:pt x="477" y="3"/>
                  </a:moveTo>
                  <a:lnTo>
                    <a:pt x="474" y="5"/>
                  </a:lnTo>
                  <a:lnTo>
                    <a:pt x="470" y="7"/>
                  </a:lnTo>
                  <a:lnTo>
                    <a:pt x="468" y="7"/>
                  </a:lnTo>
                  <a:lnTo>
                    <a:pt x="470" y="11"/>
                  </a:lnTo>
                  <a:lnTo>
                    <a:pt x="472" y="16"/>
                  </a:lnTo>
                  <a:lnTo>
                    <a:pt x="472" y="16"/>
                  </a:lnTo>
                  <a:lnTo>
                    <a:pt x="475" y="18"/>
                  </a:lnTo>
                  <a:lnTo>
                    <a:pt x="477" y="18"/>
                  </a:lnTo>
                  <a:lnTo>
                    <a:pt x="481" y="18"/>
                  </a:lnTo>
                  <a:lnTo>
                    <a:pt x="485" y="16"/>
                  </a:lnTo>
                  <a:lnTo>
                    <a:pt x="485" y="16"/>
                  </a:lnTo>
                  <a:lnTo>
                    <a:pt x="485" y="11"/>
                  </a:lnTo>
                  <a:lnTo>
                    <a:pt x="488" y="5"/>
                  </a:lnTo>
                  <a:lnTo>
                    <a:pt x="486" y="7"/>
                  </a:lnTo>
                  <a:lnTo>
                    <a:pt x="481" y="5"/>
                  </a:lnTo>
                  <a:lnTo>
                    <a:pt x="477" y="3"/>
                  </a:lnTo>
                  <a:close/>
                  <a:moveTo>
                    <a:pt x="393" y="3"/>
                  </a:moveTo>
                  <a:lnTo>
                    <a:pt x="389" y="5"/>
                  </a:lnTo>
                  <a:lnTo>
                    <a:pt x="384" y="7"/>
                  </a:lnTo>
                  <a:lnTo>
                    <a:pt x="384" y="7"/>
                  </a:lnTo>
                  <a:lnTo>
                    <a:pt x="385" y="11"/>
                  </a:lnTo>
                  <a:lnTo>
                    <a:pt x="385" y="16"/>
                  </a:lnTo>
                  <a:lnTo>
                    <a:pt x="385" y="16"/>
                  </a:lnTo>
                  <a:lnTo>
                    <a:pt x="389" y="18"/>
                  </a:lnTo>
                  <a:lnTo>
                    <a:pt x="393" y="18"/>
                  </a:lnTo>
                  <a:lnTo>
                    <a:pt x="396" y="18"/>
                  </a:lnTo>
                  <a:lnTo>
                    <a:pt x="398" y="16"/>
                  </a:lnTo>
                  <a:lnTo>
                    <a:pt x="398" y="16"/>
                  </a:lnTo>
                  <a:lnTo>
                    <a:pt x="400" y="11"/>
                  </a:lnTo>
                  <a:lnTo>
                    <a:pt x="402" y="5"/>
                  </a:lnTo>
                  <a:lnTo>
                    <a:pt x="402" y="7"/>
                  </a:lnTo>
                  <a:lnTo>
                    <a:pt x="396" y="5"/>
                  </a:lnTo>
                  <a:lnTo>
                    <a:pt x="393" y="3"/>
                  </a:lnTo>
                  <a:close/>
                  <a:moveTo>
                    <a:pt x="264" y="3"/>
                  </a:moveTo>
                  <a:lnTo>
                    <a:pt x="260" y="5"/>
                  </a:lnTo>
                  <a:lnTo>
                    <a:pt x="255" y="7"/>
                  </a:lnTo>
                  <a:lnTo>
                    <a:pt x="253" y="7"/>
                  </a:lnTo>
                  <a:lnTo>
                    <a:pt x="257" y="11"/>
                  </a:lnTo>
                  <a:lnTo>
                    <a:pt x="257" y="16"/>
                  </a:lnTo>
                  <a:lnTo>
                    <a:pt x="257" y="16"/>
                  </a:lnTo>
                  <a:lnTo>
                    <a:pt x="260" y="18"/>
                  </a:lnTo>
                  <a:lnTo>
                    <a:pt x="264" y="18"/>
                  </a:lnTo>
                  <a:lnTo>
                    <a:pt x="266" y="18"/>
                  </a:lnTo>
                  <a:lnTo>
                    <a:pt x="270" y="16"/>
                  </a:lnTo>
                  <a:lnTo>
                    <a:pt x="270" y="16"/>
                  </a:lnTo>
                  <a:lnTo>
                    <a:pt x="271" y="11"/>
                  </a:lnTo>
                  <a:lnTo>
                    <a:pt x="273" y="5"/>
                  </a:lnTo>
                  <a:lnTo>
                    <a:pt x="271" y="7"/>
                  </a:lnTo>
                  <a:lnTo>
                    <a:pt x="268" y="5"/>
                  </a:lnTo>
                  <a:lnTo>
                    <a:pt x="264" y="3"/>
                  </a:lnTo>
                  <a:close/>
                  <a:moveTo>
                    <a:pt x="134" y="3"/>
                  </a:moveTo>
                  <a:lnTo>
                    <a:pt x="130" y="5"/>
                  </a:lnTo>
                  <a:lnTo>
                    <a:pt x="125" y="7"/>
                  </a:lnTo>
                  <a:lnTo>
                    <a:pt x="125" y="7"/>
                  </a:lnTo>
                  <a:lnTo>
                    <a:pt x="126" y="11"/>
                  </a:lnTo>
                  <a:lnTo>
                    <a:pt x="128" y="16"/>
                  </a:lnTo>
                  <a:lnTo>
                    <a:pt x="128" y="16"/>
                  </a:lnTo>
                  <a:lnTo>
                    <a:pt x="130" y="18"/>
                  </a:lnTo>
                  <a:lnTo>
                    <a:pt x="134" y="18"/>
                  </a:lnTo>
                  <a:lnTo>
                    <a:pt x="137" y="18"/>
                  </a:lnTo>
                  <a:lnTo>
                    <a:pt x="141" y="16"/>
                  </a:lnTo>
                  <a:lnTo>
                    <a:pt x="141" y="16"/>
                  </a:lnTo>
                  <a:lnTo>
                    <a:pt x="141" y="11"/>
                  </a:lnTo>
                  <a:lnTo>
                    <a:pt x="143" y="5"/>
                  </a:lnTo>
                  <a:lnTo>
                    <a:pt x="143" y="7"/>
                  </a:lnTo>
                  <a:lnTo>
                    <a:pt x="137" y="5"/>
                  </a:lnTo>
                  <a:lnTo>
                    <a:pt x="134" y="3"/>
                  </a:lnTo>
                  <a:close/>
                  <a:moveTo>
                    <a:pt x="3260" y="3"/>
                  </a:moveTo>
                  <a:lnTo>
                    <a:pt x="3256" y="5"/>
                  </a:lnTo>
                  <a:lnTo>
                    <a:pt x="3251" y="7"/>
                  </a:lnTo>
                  <a:lnTo>
                    <a:pt x="3249" y="5"/>
                  </a:lnTo>
                  <a:lnTo>
                    <a:pt x="3251" y="9"/>
                  </a:lnTo>
                  <a:lnTo>
                    <a:pt x="3253" y="13"/>
                  </a:lnTo>
                  <a:lnTo>
                    <a:pt x="3255" y="18"/>
                  </a:lnTo>
                  <a:lnTo>
                    <a:pt x="3255" y="18"/>
                  </a:lnTo>
                  <a:lnTo>
                    <a:pt x="3258" y="20"/>
                  </a:lnTo>
                  <a:lnTo>
                    <a:pt x="3260" y="22"/>
                  </a:lnTo>
                  <a:lnTo>
                    <a:pt x="3266" y="20"/>
                  </a:lnTo>
                  <a:lnTo>
                    <a:pt x="3266" y="18"/>
                  </a:lnTo>
                  <a:lnTo>
                    <a:pt x="3267" y="13"/>
                  </a:lnTo>
                  <a:lnTo>
                    <a:pt x="3269" y="9"/>
                  </a:lnTo>
                  <a:lnTo>
                    <a:pt x="3275" y="5"/>
                  </a:lnTo>
                  <a:lnTo>
                    <a:pt x="3269" y="7"/>
                  </a:lnTo>
                  <a:lnTo>
                    <a:pt x="3266" y="5"/>
                  </a:lnTo>
                  <a:lnTo>
                    <a:pt x="3260" y="3"/>
                  </a:lnTo>
                  <a:close/>
                  <a:moveTo>
                    <a:pt x="3047" y="3"/>
                  </a:moveTo>
                  <a:lnTo>
                    <a:pt x="3042" y="5"/>
                  </a:lnTo>
                  <a:lnTo>
                    <a:pt x="3038" y="7"/>
                  </a:lnTo>
                  <a:lnTo>
                    <a:pt x="3034" y="5"/>
                  </a:lnTo>
                  <a:lnTo>
                    <a:pt x="3038" y="9"/>
                  </a:lnTo>
                  <a:lnTo>
                    <a:pt x="3040" y="13"/>
                  </a:lnTo>
                  <a:lnTo>
                    <a:pt x="3040" y="18"/>
                  </a:lnTo>
                  <a:lnTo>
                    <a:pt x="3040" y="18"/>
                  </a:lnTo>
                  <a:lnTo>
                    <a:pt x="3043" y="20"/>
                  </a:lnTo>
                  <a:lnTo>
                    <a:pt x="3047" y="22"/>
                  </a:lnTo>
                  <a:lnTo>
                    <a:pt x="3049" y="20"/>
                  </a:lnTo>
                  <a:lnTo>
                    <a:pt x="3053" y="18"/>
                  </a:lnTo>
                  <a:lnTo>
                    <a:pt x="3053" y="18"/>
                  </a:lnTo>
                  <a:lnTo>
                    <a:pt x="3054" y="13"/>
                  </a:lnTo>
                  <a:lnTo>
                    <a:pt x="3056" y="9"/>
                  </a:lnTo>
                  <a:lnTo>
                    <a:pt x="3060" y="5"/>
                  </a:lnTo>
                  <a:lnTo>
                    <a:pt x="3056" y="7"/>
                  </a:lnTo>
                  <a:lnTo>
                    <a:pt x="3051" y="5"/>
                  </a:lnTo>
                  <a:lnTo>
                    <a:pt x="3047" y="3"/>
                  </a:lnTo>
                  <a:close/>
                  <a:moveTo>
                    <a:pt x="435" y="3"/>
                  </a:moveTo>
                  <a:lnTo>
                    <a:pt x="431" y="5"/>
                  </a:lnTo>
                  <a:lnTo>
                    <a:pt x="426" y="7"/>
                  </a:lnTo>
                  <a:lnTo>
                    <a:pt x="426" y="7"/>
                  </a:lnTo>
                  <a:lnTo>
                    <a:pt x="428" y="11"/>
                  </a:lnTo>
                  <a:lnTo>
                    <a:pt x="429" y="16"/>
                  </a:lnTo>
                  <a:lnTo>
                    <a:pt x="429" y="16"/>
                  </a:lnTo>
                  <a:lnTo>
                    <a:pt x="431" y="18"/>
                  </a:lnTo>
                  <a:lnTo>
                    <a:pt x="435" y="20"/>
                  </a:lnTo>
                  <a:lnTo>
                    <a:pt x="439" y="18"/>
                  </a:lnTo>
                  <a:lnTo>
                    <a:pt x="442" y="16"/>
                  </a:lnTo>
                  <a:lnTo>
                    <a:pt x="442" y="16"/>
                  </a:lnTo>
                  <a:lnTo>
                    <a:pt x="442" y="11"/>
                  </a:lnTo>
                  <a:lnTo>
                    <a:pt x="446" y="5"/>
                  </a:lnTo>
                  <a:lnTo>
                    <a:pt x="444" y="7"/>
                  </a:lnTo>
                  <a:lnTo>
                    <a:pt x="439" y="5"/>
                  </a:lnTo>
                  <a:lnTo>
                    <a:pt x="435" y="3"/>
                  </a:lnTo>
                  <a:close/>
                  <a:moveTo>
                    <a:pt x="91" y="3"/>
                  </a:moveTo>
                  <a:lnTo>
                    <a:pt x="88" y="5"/>
                  </a:lnTo>
                  <a:lnTo>
                    <a:pt x="82" y="7"/>
                  </a:lnTo>
                  <a:lnTo>
                    <a:pt x="82" y="7"/>
                  </a:lnTo>
                  <a:lnTo>
                    <a:pt x="84" y="11"/>
                  </a:lnTo>
                  <a:lnTo>
                    <a:pt x="84" y="16"/>
                  </a:lnTo>
                  <a:lnTo>
                    <a:pt x="84" y="16"/>
                  </a:lnTo>
                  <a:lnTo>
                    <a:pt x="88" y="18"/>
                  </a:lnTo>
                  <a:lnTo>
                    <a:pt x="91" y="20"/>
                  </a:lnTo>
                  <a:lnTo>
                    <a:pt x="95" y="18"/>
                  </a:lnTo>
                  <a:lnTo>
                    <a:pt x="99" y="16"/>
                  </a:lnTo>
                  <a:lnTo>
                    <a:pt x="97" y="16"/>
                  </a:lnTo>
                  <a:lnTo>
                    <a:pt x="99" y="11"/>
                  </a:lnTo>
                  <a:lnTo>
                    <a:pt x="101" y="5"/>
                  </a:lnTo>
                  <a:lnTo>
                    <a:pt x="101" y="7"/>
                  </a:lnTo>
                  <a:lnTo>
                    <a:pt x="95" y="5"/>
                  </a:lnTo>
                  <a:lnTo>
                    <a:pt x="91" y="3"/>
                  </a:lnTo>
                  <a:close/>
                  <a:moveTo>
                    <a:pt x="521" y="3"/>
                  </a:moveTo>
                  <a:lnTo>
                    <a:pt x="516" y="5"/>
                  </a:lnTo>
                  <a:lnTo>
                    <a:pt x="512" y="7"/>
                  </a:lnTo>
                  <a:lnTo>
                    <a:pt x="510" y="7"/>
                  </a:lnTo>
                  <a:lnTo>
                    <a:pt x="514" y="11"/>
                  </a:lnTo>
                  <a:lnTo>
                    <a:pt x="514" y="16"/>
                  </a:lnTo>
                  <a:lnTo>
                    <a:pt x="514" y="16"/>
                  </a:lnTo>
                  <a:lnTo>
                    <a:pt x="518" y="18"/>
                  </a:lnTo>
                  <a:lnTo>
                    <a:pt x="521" y="20"/>
                  </a:lnTo>
                  <a:lnTo>
                    <a:pt x="523" y="18"/>
                  </a:lnTo>
                  <a:lnTo>
                    <a:pt x="527" y="16"/>
                  </a:lnTo>
                  <a:lnTo>
                    <a:pt x="527" y="16"/>
                  </a:lnTo>
                  <a:lnTo>
                    <a:pt x="529" y="11"/>
                  </a:lnTo>
                  <a:lnTo>
                    <a:pt x="530" y="5"/>
                  </a:lnTo>
                  <a:lnTo>
                    <a:pt x="529" y="7"/>
                  </a:lnTo>
                  <a:lnTo>
                    <a:pt x="525" y="5"/>
                  </a:lnTo>
                  <a:lnTo>
                    <a:pt x="521" y="3"/>
                  </a:lnTo>
                  <a:close/>
                  <a:moveTo>
                    <a:pt x="306" y="3"/>
                  </a:moveTo>
                  <a:lnTo>
                    <a:pt x="303" y="5"/>
                  </a:lnTo>
                  <a:lnTo>
                    <a:pt x="297" y="7"/>
                  </a:lnTo>
                  <a:lnTo>
                    <a:pt x="297" y="7"/>
                  </a:lnTo>
                  <a:lnTo>
                    <a:pt x="299" y="11"/>
                  </a:lnTo>
                  <a:lnTo>
                    <a:pt x="301" y="16"/>
                  </a:lnTo>
                  <a:lnTo>
                    <a:pt x="299" y="16"/>
                  </a:lnTo>
                  <a:lnTo>
                    <a:pt x="303" y="18"/>
                  </a:lnTo>
                  <a:lnTo>
                    <a:pt x="306" y="20"/>
                  </a:lnTo>
                  <a:lnTo>
                    <a:pt x="310" y="18"/>
                  </a:lnTo>
                  <a:lnTo>
                    <a:pt x="314" y="16"/>
                  </a:lnTo>
                  <a:lnTo>
                    <a:pt x="314" y="16"/>
                  </a:lnTo>
                  <a:lnTo>
                    <a:pt x="314" y="11"/>
                  </a:lnTo>
                  <a:lnTo>
                    <a:pt x="316" y="5"/>
                  </a:lnTo>
                  <a:lnTo>
                    <a:pt x="316" y="7"/>
                  </a:lnTo>
                  <a:lnTo>
                    <a:pt x="310" y="5"/>
                  </a:lnTo>
                  <a:lnTo>
                    <a:pt x="306" y="3"/>
                  </a:lnTo>
                  <a:close/>
                  <a:moveTo>
                    <a:pt x="176" y="3"/>
                  </a:moveTo>
                  <a:lnTo>
                    <a:pt x="172" y="5"/>
                  </a:lnTo>
                  <a:lnTo>
                    <a:pt x="169" y="7"/>
                  </a:lnTo>
                  <a:lnTo>
                    <a:pt x="167" y="7"/>
                  </a:lnTo>
                  <a:lnTo>
                    <a:pt x="169" y="11"/>
                  </a:lnTo>
                  <a:lnTo>
                    <a:pt x="170" y="16"/>
                  </a:lnTo>
                  <a:lnTo>
                    <a:pt x="170" y="16"/>
                  </a:lnTo>
                  <a:lnTo>
                    <a:pt x="174" y="18"/>
                  </a:lnTo>
                  <a:lnTo>
                    <a:pt x="176" y="20"/>
                  </a:lnTo>
                  <a:lnTo>
                    <a:pt x="180" y="18"/>
                  </a:lnTo>
                  <a:lnTo>
                    <a:pt x="183" y="16"/>
                  </a:lnTo>
                  <a:lnTo>
                    <a:pt x="183" y="16"/>
                  </a:lnTo>
                  <a:lnTo>
                    <a:pt x="183" y="11"/>
                  </a:lnTo>
                  <a:lnTo>
                    <a:pt x="187" y="5"/>
                  </a:lnTo>
                  <a:lnTo>
                    <a:pt x="185" y="7"/>
                  </a:lnTo>
                  <a:lnTo>
                    <a:pt x="181" y="5"/>
                  </a:lnTo>
                  <a:lnTo>
                    <a:pt x="176" y="3"/>
                  </a:lnTo>
                  <a:close/>
                  <a:moveTo>
                    <a:pt x="4247" y="3"/>
                  </a:moveTo>
                  <a:lnTo>
                    <a:pt x="4241" y="5"/>
                  </a:lnTo>
                  <a:lnTo>
                    <a:pt x="4237" y="7"/>
                  </a:lnTo>
                  <a:lnTo>
                    <a:pt x="4236" y="7"/>
                  </a:lnTo>
                  <a:lnTo>
                    <a:pt x="4237" y="9"/>
                  </a:lnTo>
                  <a:lnTo>
                    <a:pt x="4239" y="13"/>
                  </a:lnTo>
                  <a:lnTo>
                    <a:pt x="4239" y="18"/>
                  </a:lnTo>
                  <a:lnTo>
                    <a:pt x="4239" y="18"/>
                  </a:lnTo>
                  <a:lnTo>
                    <a:pt x="4243" y="20"/>
                  </a:lnTo>
                  <a:lnTo>
                    <a:pt x="4247" y="22"/>
                  </a:lnTo>
                  <a:lnTo>
                    <a:pt x="4248" y="20"/>
                  </a:lnTo>
                  <a:lnTo>
                    <a:pt x="4252" y="18"/>
                  </a:lnTo>
                  <a:lnTo>
                    <a:pt x="4252" y="18"/>
                  </a:lnTo>
                  <a:lnTo>
                    <a:pt x="4254" y="13"/>
                  </a:lnTo>
                  <a:lnTo>
                    <a:pt x="4256" y="9"/>
                  </a:lnTo>
                  <a:lnTo>
                    <a:pt x="4258" y="7"/>
                  </a:lnTo>
                  <a:lnTo>
                    <a:pt x="4256" y="7"/>
                  </a:lnTo>
                  <a:lnTo>
                    <a:pt x="4250" y="5"/>
                  </a:lnTo>
                  <a:lnTo>
                    <a:pt x="4247" y="3"/>
                  </a:lnTo>
                  <a:close/>
                  <a:moveTo>
                    <a:pt x="3859" y="3"/>
                  </a:moveTo>
                  <a:lnTo>
                    <a:pt x="3853" y="5"/>
                  </a:lnTo>
                  <a:lnTo>
                    <a:pt x="3850" y="7"/>
                  </a:lnTo>
                  <a:lnTo>
                    <a:pt x="3848" y="7"/>
                  </a:lnTo>
                  <a:lnTo>
                    <a:pt x="3850" y="9"/>
                  </a:lnTo>
                  <a:lnTo>
                    <a:pt x="3852" y="13"/>
                  </a:lnTo>
                  <a:lnTo>
                    <a:pt x="3853" y="18"/>
                  </a:lnTo>
                  <a:lnTo>
                    <a:pt x="3852" y="18"/>
                  </a:lnTo>
                  <a:lnTo>
                    <a:pt x="3855" y="20"/>
                  </a:lnTo>
                  <a:lnTo>
                    <a:pt x="3859" y="22"/>
                  </a:lnTo>
                  <a:lnTo>
                    <a:pt x="3863" y="20"/>
                  </a:lnTo>
                  <a:lnTo>
                    <a:pt x="3864" y="18"/>
                  </a:lnTo>
                  <a:lnTo>
                    <a:pt x="3864" y="18"/>
                  </a:lnTo>
                  <a:lnTo>
                    <a:pt x="3866" y="13"/>
                  </a:lnTo>
                  <a:lnTo>
                    <a:pt x="3868" y="9"/>
                  </a:lnTo>
                  <a:lnTo>
                    <a:pt x="3870" y="7"/>
                  </a:lnTo>
                  <a:lnTo>
                    <a:pt x="3868" y="7"/>
                  </a:lnTo>
                  <a:lnTo>
                    <a:pt x="3863" y="5"/>
                  </a:lnTo>
                  <a:lnTo>
                    <a:pt x="3859" y="3"/>
                  </a:lnTo>
                  <a:close/>
                  <a:moveTo>
                    <a:pt x="3429" y="3"/>
                  </a:moveTo>
                  <a:lnTo>
                    <a:pt x="3425" y="5"/>
                  </a:lnTo>
                  <a:lnTo>
                    <a:pt x="3420" y="7"/>
                  </a:lnTo>
                  <a:lnTo>
                    <a:pt x="3418" y="7"/>
                  </a:lnTo>
                  <a:lnTo>
                    <a:pt x="3422" y="9"/>
                  </a:lnTo>
                  <a:lnTo>
                    <a:pt x="3424" y="13"/>
                  </a:lnTo>
                  <a:lnTo>
                    <a:pt x="3424" y="18"/>
                  </a:lnTo>
                  <a:lnTo>
                    <a:pt x="3424" y="18"/>
                  </a:lnTo>
                  <a:lnTo>
                    <a:pt x="3427" y="20"/>
                  </a:lnTo>
                  <a:lnTo>
                    <a:pt x="3429" y="22"/>
                  </a:lnTo>
                  <a:lnTo>
                    <a:pt x="3433" y="20"/>
                  </a:lnTo>
                  <a:lnTo>
                    <a:pt x="3436" y="18"/>
                  </a:lnTo>
                  <a:lnTo>
                    <a:pt x="3436" y="18"/>
                  </a:lnTo>
                  <a:lnTo>
                    <a:pt x="3436" y="13"/>
                  </a:lnTo>
                  <a:lnTo>
                    <a:pt x="3438" y="9"/>
                  </a:lnTo>
                  <a:lnTo>
                    <a:pt x="3442" y="7"/>
                  </a:lnTo>
                  <a:lnTo>
                    <a:pt x="3438" y="7"/>
                  </a:lnTo>
                  <a:lnTo>
                    <a:pt x="3435" y="5"/>
                  </a:lnTo>
                  <a:lnTo>
                    <a:pt x="3429" y="3"/>
                  </a:lnTo>
                  <a:close/>
                  <a:moveTo>
                    <a:pt x="690" y="3"/>
                  </a:moveTo>
                  <a:lnTo>
                    <a:pt x="687" y="5"/>
                  </a:lnTo>
                  <a:lnTo>
                    <a:pt x="681" y="7"/>
                  </a:lnTo>
                  <a:lnTo>
                    <a:pt x="679" y="7"/>
                  </a:lnTo>
                  <a:lnTo>
                    <a:pt x="683" y="11"/>
                  </a:lnTo>
                  <a:lnTo>
                    <a:pt x="683" y="16"/>
                  </a:lnTo>
                  <a:lnTo>
                    <a:pt x="683" y="16"/>
                  </a:lnTo>
                  <a:lnTo>
                    <a:pt x="687" y="18"/>
                  </a:lnTo>
                  <a:lnTo>
                    <a:pt x="690" y="20"/>
                  </a:lnTo>
                  <a:lnTo>
                    <a:pt x="694" y="18"/>
                  </a:lnTo>
                  <a:lnTo>
                    <a:pt x="698" y="16"/>
                  </a:lnTo>
                  <a:lnTo>
                    <a:pt x="698" y="16"/>
                  </a:lnTo>
                  <a:lnTo>
                    <a:pt x="698" y="11"/>
                  </a:lnTo>
                  <a:lnTo>
                    <a:pt x="699" y="5"/>
                  </a:lnTo>
                  <a:lnTo>
                    <a:pt x="699" y="7"/>
                  </a:lnTo>
                  <a:lnTo>
                    <a:pt x="694" y="5"/>
                  </a:lnTo>
                  <a:lnTo>
                    <a:pt x="690" y="3"/>
                  </a:lnTo>
                  <a:close/>
                  <a:moveTo>
                    <a:pt x="564" y="3"/>
                  </a:moveTo>
                  <a:lnTo>
                    <a:pt x="560" y="5"/>
                  </a:lnTo>
                  <a:lnTo>
                    <a:pt x="554" y="7"/>
                  </a:lnTo>
                  <a:lnTo>
                    <a:pt x="554" y="7"/>
                  </a:lnTo>
                  <a:lnTo>
                    <a:pt x="556" y="11"/>
                  </a:lnTo>
                  <a:lnTo>
                    <a:pt x="556" y="16"/>
                  </a:lnTo>
                  <a:lnTo>
                    <a:pt x="556" y="16"/>
                  </a:lnTo>
                  <a:lnTo>
                    <a:pt x="560" y="18"/>
                  </a:lnTo>
                  <a:lnTo>
                    <a:pt x="564" y="20"/>
                  </a:lnTo>
                  <a:lnTo>
                    <a:pt x="567" y="18"/>
                  </a:lnTo>
                  <a:lnTo>
                    <a:pt x="571" y="16"/>
                  </a:lnTo>
                  <a:lnTo>
                    <a:pt x="571" y="16"/>
                  </a:lnTo>
                  <a:lnTo>
                    <a:pt x="571" y="11"/>
                  </a:lnTo>
                  <a:lnTo>
                    <a:pt x="575" y="5"/>
                  </a:lnTo>
                  <a:lnTo>
                    <a:pt x="573" y="7"/>
                  </a:lnTo>
                  <a:lnTo>
                    <a:pt x="567" y="5"/>
                  </a:lnTo>
                  <a:lnTo>
                    <a:pt x="564" y="3"/>
                  </a:lnTo>
                  <a:close/>
                  <a:moveTo>
                    <a:pt x="349" y="3"/>
                  </a:moveTo>
                  <a:lnTo>
                    <a:pt x="345" y="5"/>
                  </a:lnTo>
                  <a:lnTo>
                    <a:pt x="341" y="7"/>
                  </a:lnTo>
                  <a:lnTo>
                    <a:pt x="339" y="7"/>
                  </a:lnTo>
                  <a:lnTo>
                    <a:pt x="341" y="11"/>
                  </a:lnTo>
                  <a:lnTo>
                    <a:pt x="343" y="16"/>
                  </a:lnTo>
                  <a:lnTo>
                    <a:pt x="343" y="16"/>
                  </a:lnTo>
                  <a:lnTo>
                    <a:pt x="347" y="18"/>
                  </a:lnTo>
                  <a:lnTo>
                    <a:pt x="349" y="20"/>
                  </a:lnTo>
                  <a:lnTo>
                    <a:pt x="352" y="18"/>
                  </a:lnTo>
                  <a:lnTo>
                    <a:pt x="356" y="16"/>
                  </a:lnTo>
                  <a:lnTo>
                    <a:pt x="356" y="16"/>
                  </a:lnTo>
                  <a:lnTo>
                    <a:pt x="358" y="11"/>
                  </a:lnTo>
                  <a:lnTo>
                    <a:pt x="360" y="5"/>
                  </a:lnTo>
                  <a:lnTo>
                    <a:pt x="358" y="7"/>
                  </a:lnTo>
                  <a:lnTo>
                    <a:pt x="354" y="5"/>
                  </a:lnTo>
                  <a:lnTo>
                    <a:pt x="349" y="3"/>
                  </a:lnTo>
                  <a:close/>
                  <a:moveTo>
                    <a:pt x="220" y="3"/>
                  </a:moveTo>
                  <a:lnTo>
                    <a:pt x="216" y="5"/>
                  </a:lnTo>
                  <a:lnTo>
                    <a:pt x="211" y="7"/>
                  </a:lnTo>
                  <a:lnTo>
                    <a:pt x="209" y="7"/>
                  </a:lnTo>
                  <a:lnTo>
                    <a:pt x="213" y="11"/>
                  </a:lnTo>
                  <a:lnTo>
                    <a:pt x="213" y="16"/>
                  </a:lnTo>
                  <a:lnTo>
                    <a:pt x="213" y="16"/>
                  </a:lnTo>
                  <a:lnTo>
                    <a:pt x="216" y="18"/>
                  </a:lnTo>
                  <a:lnTo>
                    <a:pt x="220" y="20"/>
                  </a:lnTo>
                  <a:lnTo>
                    <a:pt x="224" y="18"/>
                  </a:lnTo>
                  <a:lnTo>
                    <a:pt x="227" y="16"/>
                  </a:lnTo>
                  <a:lnTo>
                    <a:pt x="227" y="16"/>
                  </a:lnTo>
                  <a:lnTo>
                    <a:pt x="229" y="11"/>
                  </a:lnTo>
                  <a:lnTo>
                    <a:pt x="231" y="5"/>
                  </a:lnTo>
                  <a:lnTo>
                    <a:pt x="229" y="7"/>
                  </a:lnTo>
                  <a:lnTo>
                    <a:pt x="224" y="5"/>
                  </a:lnTo>
                  <a:lnTo>
                    <a:pt x="220" y="3"/>
                  </a:lnTo>
                  <a:close/>
                  <a:moveTo>
                    <a:pt x="992" y="3"/>
                  </a:moveTo>
                  <a:lnTo>
                    <a:pt x="986" y="5"/>
                  </a:lnTo>
                  <a:lnTo>
                    <a:pt x="981" y="7"/>
                  </a:lnTo>
                  <a:lnTo>
                    <a:pt x="981" y="7"/>
                  </a:lnTo>
                  <a:lnTo>
                    <a:pt x="982" y="11"/>
                  </a:lnTo>
                  <a:lnTo>
                    <a:pt x="984" y="16"/>
                  </a:lnTo>
                  <a:lnTo>
                    <a:pt x="984" y="16"/>
                  </a:lnTo>
                  <a:lnTo>
                    <a:pt x="986" y="18"/>
                  </a:lnTo>
                  <a:lnTo>
                    <a:pt x="990" y="18"/>
                  </a:lnTo>
                  <a:lnTo>
                    <a:pt x="992" y="18"/>
                  </a:lnTo>
                  <a:lnTo>
                    <a:pt x="995" y="16"/>
                  </a:lnTo>
                  <a:lnTo>
                    <a:pt x="995" y="16"/>
                  </a:lnTo>
                  <a:lnTo>
                    <a:pt x="997" y="11"/>
                  </a:lnTo>
                  <a:lnTo>
                    <a:pt x="999" y="7"/>
                  </a:lnTo>
                  <a:lnTo>
                    <a:pt x="1001" y="3"/>
                  </a:lnTo>
                  <a:lnTo>
                    <a:pt x="997" y="5"/>
                  </a:lnTo>
                  <a:lnTo>
                    <a:pt x="993" y="3"/>
                  </a:lnTo>
                  <a:lnTo>
                    <a:pt x="992" y="3"/>
                  </a:lnTo>
                  <a:close/>
                  <a:moveTo>
                    <a:pt x="1074" y="2"/>
                  </a:moveTo>
                  <a:lnTo>
                    <a:pt x="1071" y="3"/>
                  </a:lnTo>
                  <a:lnTo>
                    <a:pt x="1067" y="5"/>
                  </a:lnTo>
                  <a:lnTo>
                    <a:pt x="1063" y="3"/>
                  </a:lnTo>
                  <a:lnTo>
                    <a:pt x="1067" y="7"/>
                  </a:lnTo>
                  <a:lnTo>
                    <a:pt x="1069" y="11"/>
                  </a:lnTo>
                  <a:lnTo>
                    <a:pt x="1069" y="16"/>
                  </a:lnTo>
                  <a:lnTo>
                    <a:pt x="1069" y="16"/>
                  </a:lnTo>
                  <a:lnTo>
                    <a:pt x="1072" y="18"/>
                  </a:lnTo>
                  <a:lnTo>
                    <a:pt x="1074" y="18"/>
                  </a:lnTo>
                  <a:lnTo>
                    <a:pt x="1078" y="18"/>
                  </a:lnTo>
                  <a:lnTo>
                    <a:pt x="1082" y="16"/>
                  </a:lnTo>
                  <a:lnTo>
                    <a:pt x="1082" y="16"/>
                  </a:lnTo>
                  <a:lnTo>
                    <a:pt x="1082" y="11"/>
                  </a:lnTo>
                  <a:lnTo>
                    <a:pt x="1083" y="7"/>
                  </a:lnTo>
                  <a:lnTo>
                    <a:pt x="1087" y="3"/>
                  </a:lnTo>
                  <a:lnTo>
                    <a:pt x="1083" y="5"/>
                  </a:lnTo>
                  <a:lnTo>
                    <a:pt x="1080" y="3"/>
                  </a:lnTo>
                  <a:lnTo>
                    <a:pt x="1074" y="2"/>
                  </a:lnTo>
                  <a:close/>
                  <a:moveTo>
                    <a:pt x="2704" y="2"/>
                  </a:moveTo>
                  <a:lnTo>
                    <a:pt x="2700" y="3"/>
                  </a:lnTo>
                  <a:lnTo>
                    <a:pt x="2694" y="5"/>
                  </a:lnTo>
                  <a:lnTo>
                    <a:pt x="2691" y="3"/>
                  </a:lnTo>
                  <a:lnTo>
                    <a:pt x="2694" y="7"/>
                  </a:lnTo>
                  <a:lnTo>
                    <a:pt x="2696" y="11"/>
                  </a:lnTo>
                  <a:lnTo>
                    <a:pt x="2696" y="16"/>
                  </a:lnTo>
                  <a:lnTo>
                    <a:pt x="2696" y="16"/>
                  </a:lnTo>
                  <a:lnTo>
                    <a:pt x="2700" y="18"/>
                  </a:lnTo>
                  <a:lnTo>
                    <a:pt x="2704" y="20"/>
                  </a:lnTo>
                  <a:lnTo>
                    <a:pt x="2705" y="18"/>
                  </a:lnTo>
                  <a:lnTo>
                    <a:pt x="2709" y="16"/>
                  </a:lnTo>
                  <a:lnTo>
                    <a:pt x="2709" y="16"/>
                  </a:lnTo>
                  <a:lnTo>
                    <a:pt x="2711" y="11"/>
                  </a:lnTo>
                  <a:lnTo>
                    <a:pt x="2713" y="7"/>
                  </a:lnTo>
                  <a:lnTo>
                    <a:pt x="2715" y="3"/>
                  </a:lnTo>
                  <a:lnTo>
                    <a:pt x="2713" y="5"/>
                  </a:lnTo>
                  <a:lnTo>
                    <a:pt x="2707" y="3"/>
                  </a:lnTo>
                  <a:lnTo>
                    <a:pt x="2704" y="2"/>
                  </a:lnTo>
                  <a:close/>
                  <a:moveTo>
                    <a:pt x="2617" y="2"/>
                  </a:moveTo>
                  <a:lnTo>
                    <a:pt x="2614" y="3"/>
                  </a:lnTo>
                  <a:lnTo>
                    <a:pt x="2610" y="5"/>
                  </a:lnTo>
                  <a:lnTo>
                    <a:pt x="2606" y="3"/>
                  </a:lnTo>
                  <a:lnTo>
                    <a:pt x="2608" y="7"/>
                  </a:lnTo>
                  <a:lnTo>
                    <a:pt x="2612" y="11"/>
                  </a:lnTo>
                  <a:lnTo>
                    <a:pt x="2612" y="16"/>
                  </a:lnTo>
                  <a:lnTo>
                    <a:pt x="2612" y="16"/>
                  </a:lnTo>
                  <a:lnTo>
                    <a:pt x="2615" y="18"/>
                  </a:lnTo>
                  <a:lnTo>
                    <a:pt x="2617" y="20"/>
                  </a:lnTo>
                  <a:lnTo>
                    <a:pt x="2621" y="18"/>
                  </a:lnTo>
                  <a:lnTo>
                    <a:pt x="2625" y="16"/>
                  </a:lnTo>
                  <a:lnTo>
                    <a:pt x="2625" y="16"/>
                  </a:lnTo>
                  <a:lnTo>
                    <a:pt x="2625" y="11"/>
                  </a:lnTo>
                  <a:lnTo>
                    <a:pt x="2626" y="7"/>
                  </a:lnTo>
                  <a:lnTo>
                    <a:pt x="2630" y="3"/>
                  </a:lnTo>
                  <a:lnTo>
                    <a:pt x="2626" y="5"/>
                  </a:lnTo>
                  <a:lnTo>
                    <a:pt x="2623" y="3"/>
                  </a:lnTo>
                  <a:lnTo>
                    <a:pt x="2617" y="2"/>
                  </a:lnTo>
                  <a:close/>
                  <a:moveTo>
                    <a:pt x="2404" y="2"/>
                  </a:moveTo>
                  <a:lnTo>
                    <a:pt x="2400" y="3"/>
                  </a:lnTo>
                  <a:lnTo>
                    <a:pt x="2395" y="5"/>
                  </a:lnTo>
                  <a:lnTo>
                    <a:pt x="2393" y="3"/>
                  </a:lnTo>
                  <a:lnTo>
                    <a:pt x="2395" y="7"/>
                  </a:lnTo>
                  <a:lnTo>
                    <a:pt x="2397" y="11"/>
                  </a:lnTo>
                  <a:lnTo>
                    <a:pt x="2399" y="16"/>
                  </a:lnTo>
                  <a:lnTo>
                    <a:pt x="2399" y="16"/>
                  </a:lnTo>
                  <a:lnTo>
                    <a:pt x="2400" y="18"/>
                  </a:lnTo>
                  <a:lnTo>
                    <a:pt x="2404" y="20"/>
                  </a:lnTo>
                  <a:lnTo>
                    <a:pt x="2408" y="18"/>
                  </a:lnTo>
                  <a:lnTo>
                    <a:pt x="2411" y="16"/>
                  </a:lnTo>
                  <a:lnTo>
                    <a:pt x="2411" y="16"/>
                  </a:lnTo>
                  <a:lnTo>
                    <a:pt x="2411" y="11"/>
                  </a:lnTo>
                  <a:lnTo>
                    <a:pt x="2413" y="7"/>
                  </a:lnTo>
                  <a:lnTo>
                    <a:pt x="2417" y="3"/>
                  </a:lnTo>
                  <a:lnTo>
                    <a:pt x="2413" y="5"/>
                  </a:lnTo>
                  <a:lnTo>
                    <a:pt x="2408" y="3"/>
                  </a:lnTo>
                  <a:lnTo>
                    <a:pt x="2404" y="2"/>
                  </a:lnTo>
                  <a:close/>
                  <a:moveTo>
                    <a:pt x="2661" y="2"/>
                  </a:moveTo>
                  <a:lnTo>
                    <a:pt x="2656" y="3"/>
                  </a:lnTo>
                  <a:lnTo>
                    <a:pt x="2652" y="5"/>
                  </a:lnTo>
                  <a:lnTo>
                    <a:pt x="2648" y="3"/>
                  </a:lnTo>
                  <a:lnTo>
                    <a:pt x="2652" y="7"/>
                  </a:lnTo>
                  <a:lnTo>
                    <a:pt x="2654" y="11"/>
                  </a:lnTo>
                  <a:lnTo>
                    <a:pt x="2654" y="16"/>
                  </a:lnTo>
                  <a:lnTo>
                    <a:pt x="2654" y="16"/>
                  </a:lnTo>
                  <a:lnTo>
                    <a:pt x="2658" y="18"/>
                  </a:lnTo>
                  <a:lnTo>
                    <a:pt x="2661" y="20"/>
                  </a:lnTo>
                  <a:lnTo>
                    <a:pt x="2663" y="18"/>
                  </a:lnTo>
                  <a:lnTo>
                    <a:pt x="2667" y="16"/>
                  </a:lnTo>
                  <a:lnTo>
                    <a:pt x="2667" y="16"/>
                  </a:lnTo>
                  <a:lnTo>
                    <a:pt x="2669" y="11"/>
                  </a:lnTo>
                  <a:lnTo>
                    <a:pt x="2670" y="7"/>
                  </a:lnTo>
                  <a:lnTo>
                    <a:pt x="2672" y="3"/>
                  </a:lnTo>
                  <a:lnTo>
                    <a:pt x="2669" y="5"/>
                  </a:lnTo>
                  <a:lnTo>
                    <a:pt x="2665" y="3"/>
                  </a:lnTo>
                  <a:lnTo>
                    <a:pt x="2661" y="2"/>
                  </a:lnTo>
                  <a:close/>
                  <a:moveTo>
                    <a:pt x="2746" y="2"/>
                  </a:moveTo>
                  <a:lnTo>
                    <a:pt x="2742" y="3"/>
                  </a:lnTo>
                  <a:lnTo>
                    <a:pt x="2737" y="5"/>
                  </a:lnTo>
                  <a:lnTo>
                    <a:pt x="2733" y="3"/>
                  </a:lnTo>
                  <a:lnTo>
                    <a:pt x="2737" y="7"/>
                  </a:lnTo>
                  <a:lnTo>
                    <a:pt x="2738" y="11"/>
                  </a:lnTo>
                  <a:lnTo>
                    <a:pt x="2740" y="16"/>
                  </a:lnTo>
                  <a:lnTo>
                    <a:pt x="2738" y="16"/>
                  </a:lnTo>
                  <a:lnTo>
                    <a:pt x="2742" y="18"/>
                  </a:lnTo>
                  <a:lnTo>
                    <a:pt x="2746" y="20"/>
                  </a:lnTo>
                  <a:lnTo>
                    <a:pt x="2749" y="18"/>
                  </a:lnTo>
                  <a:lnTo>
                    <a:pt x="2753" y="16"/>
                  </a:lnTo>
                  <a:lnTo>
                    <a:pt x="2753" y="16"/>
                  </a:lnTo>
                  <a:lnTo>
                    <a:pt x="2753" y="11"/>
                  </a:lnTo>
                  <a:lnTo>
                    <a:pt x="2755" y="7"/>
                  </a:lnTo>
                  <a:lnTo>
                    <a:pt x="2759" y="3"/>
                  </a:lnTo>
                  <a:lnTo>
                    <a:pt x="2755" y="5"/>
                  </a:lnTo>
                  <a:lnTo>
                    <a:pt x="2749" y="3"/>
                  </a:lnTo>
                  <a:lnTo>
                    <a:pt x="2746" y="2"/>
                  </a:lnTo>
                  <a:close/>
                  <a:moveTo>
                    <a:pt x="2362" y="2"/>
                  </a:moveTo>
                  <a:lnTo>
                    <a:pt x="2356" y="3"/>
                  </a:lnTo>
                  <a:lnTo>
                    <a:pt x="2353" y="5"/>
                  </a:lnTo>
                  <a:lnTo>
                    <a:pt x="2349" y="3"/>
                  </a:lnTo>
                  <a:lnTo>
                    <a:pt x="2351" y="7"/>
                  </a:lnTo>
                  <a:lnTo>
                    <a:pt x="2353" y="11"/>
                  </a:lnTo>
                  <a:lnTo>
                    <a:pt x="2355" y="16"/>
                  </a:lnTo>
                  <a:lnTo>
                    <a:pt x="2355" y="16"/>
                  </a:lnTo>
                  <a:lnTo>
                    <a:pt x="2358" y="18"/>
                  </a:lnTo>
                  <a:lnTo>
                    <a:pt x="2362" y="20"/>
                  </a:lnTo>
                  <a:lnTo>
                    <a:pt x="2364" y="18"/>
                  </a:lnTo>
                  <a:lnTo>
                    <a:pt x="2367" y="16"/>
                  </a:lnTo>
                  <a:lnTo>
                    <a:pt x="2367" y="16"/>
                  </a:lnTo>
                  <a:lnTo>
                    <a:pt x="2369" y="11"/>
                  </a:lnTo>
                  <a:lnTo>
                    <a:pt x="2371" y="7"/>
                  </a:lnTo>
                  <a:lnTo>
                    <a:pt x="2375" y="3"/>
                  </a:lnTo>
                  <a:lnTo>
                    <a:pt x="2371" y="5"/>
                  </a:lnTo>
                  <a:lnTo>
                    <a:pt x="2366" y="3"/>
                  </a:lnTo>
                  <a:lnTo>
                    <a:pt x="2362" y="2"/>
                  </a:lnTo>
                  <a:close/>
                  <a:moveTo>
                    <a:pt x="1032" y="2"/>
                  </a:moveTo>
                  <a:lnTo>
                    <a:pt x="1028" y="3"/>
                  </a:lnTo>
                  <a:lnTo>
                    <a:pt x="1023" y="5"/>
                  </a:lnTo>
                  <a:lnTo>
                    <a:pt x="1021" y="3"/>
                  </a:lnTo>
                  <a:lnTo>
                    <a:pt x="1023" y="7"/>
                  </a:lnTo>
                  <a:lnTo>
                    <a:pt x="1025" y="11"/>
                  </a:lnTo>
                  <a:lnTo>
                    <a:pt x="1025" y="16"/>
                  </a:lnTo>
                  <a:lnTo>
                    <a:pt x="1025" y="16"/>
                  </a:lnTo>
                  <a:lnTo>
                    <a:pt x="1028" y="18"/>
                  </a:lnTo>
                  <a:lnTo>
                    <a:pt x="1032" y="20"/>
                  </a:lnTo>
                  <a:lnTo>
                    <a:pt x="1036" y="18"/>
                  </a:lnTo>
                  <a:lnTo>
                    <a:pt x="1039" y="16"/>
                  </a:lnTo>
                  <a:lnTo>
                    <a:pt x="1039" y="16"/>
                  </a:lnTo>
                  <a:lnTo>
                    <a:pt x="1039" y="11"/>
                  </a:lnTo>
                  <a:lnTo>
                    <a:pt x="1041" y="7"/>
                  </a:lnTo>
                  <a:lnTo>
                    <a:pt x="1045" y="3"/>
                  </a:lnTo>
                  <a:lnTo>
                    <a:pt x="1041" y="5"/>
                  </a:lnTo>
                  <a:lnTo>
                    <a:pt x="1036" y="3"/>
                  </a:lnTo>
                  <a:lnTo>
                    <a:pt x="1032" y="2"/>
                  </a:lnTo>
                  <a:close/>
                  <a:moveTo>
                    <a:pt x="2575" y="2"/>
                  </a:moveTo>
                  <a:lnTo>
                    <a:pt x="2571" y="3"/>
                  </a:lnTo>
                  <a:lnTo>
                    <a:pt x="2566" y="5"/>
                  </a:lnTo>
                  <a:lnTo>
                    <a:pt x="2562" y="3"/>
                  </a:lnTo>
                  <a:lnTo>
                    <a:pt x="2566" y="7"/>
                  </a:lnTo>
                  <a:lnTo>
                    <a:pt x="2568" y="11"/>
                  </a:lnTo>
                  <a:lnTo>
                    <a:pt x="2568" y="16"/>
                  </a:lnTo>
                  <a:lnTo>
                    <a:pt x="2568" y="16"/>
                  </a:lnTo>
                  <a:lnTo>
                    <a:pt x="2571" y="18"/>
                  </a:lnTo>
                  <a:lnTo>
                    <a:pt x="2575" y="20"/>
                  </a:lnTo>
                  <a:lnTo>
                    <a:pt x="2579" y="18"/>
                  </a:lnTo>
                  <a:lnTo>
                    <a:pt x="2582" y="16"/>
                  </a:lnTo>
                  <a:lnTo>
                    <a:pt x="2582" y="16"/>
                  </a:lnTo>
                  <a:lnTo>
                    <a:pt x="2582" y="11"/>
                  </a:lnTo>
                  <a:lnTo>
                    <a:pt x="2584" y="7"/>
                  </a:lnTo>
                  <a:lnTo>
                    <a:pt x="2588" y="3"/>
                  </a:lnTo>
                  <a:lnTo>
                    <a:pt x="2584" y="5"/>
                  </a:lnTo>
                  <a:lnTo>
                    <a:pt x="2579" y="3"/>
                  </a:lnTo>
                  <a:lnTo>
                    <a:pt x="2575" y="2"/>
                  </a:lnTo>
                  <a:close/>
                  <a:moveTo>
                    <a:pt x="1118" y="2"/>
                  </a:moveTo>
                  <a:lnTo>
                    <a:pt x="1115" y="3"/>
                  </a:lnTo>
                  <a:lnTo>
                    <a:pt x="1109" y="5"/>
                  </a:lnTo>
                  <a:lnTo>
                    <a:pt x="1105" y="3"/>
                  </a:lnTo>
                  <a:lnTo>
                    <a:pt x="1109" y="7"/>
                  </a:lnTo>
                  <a:lnTo>
                    <a:pt x="1111" y="11"/>
                  </a:lnTo>
                  <a:lnTo>
                    <a:pt x="1111" y="16"/>
                  </a:lnTo>
                  <a:lnTo>
                    <a:pt x="1111" y="16"/>
                  </a:lnTo>
                  <a:lnTo>
                    <a:pt x="1115" y="18"/>
                  </a:lnTo>
                  <a:lnTo>
                    <a:pt x="1118" y="20"/>
                  </a:lnTo>
                  <a:lnTo>
                    <a:pt x="1122" y="18"/>
                  </a:lnTo>
                  <a:lnTo>
                    <a:pt x="1126" y="16"/>
                  </a:lnTo>
                  <a:lnTo>
                    <a:pt x="1126" y="16"/>
                  </a:lnTo>
                  <a:lnTo>
                    <a:pt x="1126" y="11"/>
                  </a:lnTo>
                  <a:lnTo>
                    <a:pt x="1127" y="7"/>
                  </a:lnTo>
                  <a:lnTo>
                    <a:pt x="1131" y="3"/>
                  </a:lnTo>
                  <a:lnTo>
                    <a:pt x="1127" y="5"/>
                  </a:lnTo>
                  <a:lnTo>
                    <a:pt x="1122" y="3"/>
                  </a:lnTo>
                  <a:lnTo>
                    <a:pt x="1118" y="2"/>
                  </a:lnTo>
                  <a:close/>
                  <a:moveTo>
                    <a:pt x="4781" y="0"/>
                  </a:moveTo>
                  <a:lnTo>
                    <a:pt x="4779" y="2"/>
                  </a:lnTo>
                  <a:lnTo>
                    <a:pt x="4777" y="5"/>
                  </a:lnTo>
                  <a:lnTo>
                    <a:pt x="4783" y="3"/>
                  </a:lnTo>
                  <a:lnTo>
                    <a:pt x="4785" y="3"/>
                  </a:lnTo>
                  <a:lnTo>
                    <a:pt x="47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35"/>
            <p:cNvSpPr>
              <a:spLocks noEditPoints="1"/>
            </p:cNvSpPr>
            <p:nvPr/>
          </p:nvSpPr>
          <p:spPr bwMode="auto">
            <a:xfrm>
              <a:off x="2166938" y="2457450"/>
              <a:ext cx="4157663" cy="104775"/>
            </a:xfrm>
            <a:custGeom>
              <a:avLst/>
              <a:gdLst>
                <a:gd name="T0" fmla="*/ 3791 w 5239"/>
                <a:gd name="T1" fmla="*/ 84 h 132"/>
                <a:gd name="T2" fmla="*/ 4486 w 5239"/>
                <a:gd name="T3" fmla="*/ 84 h 132"/>
                <a:gd name="T4" fmla="*/ 4139 w 5239"/>
                <a:gd name="T5" fmla="*/ 81 h 132"/>
                <a:gd name="T6" fmla="*/ 4054 w 5239"/>
                <a:gd name="T7" fmla="*/ 84 h 132"/>
                <a:gd name="T8" fmla="*/ 3674 w 5239"/>
                <a:gd name="T9" fmla="*/ 84 h 132"/>
                <a:gd name="T10" fmla="*/ 3369 w 5239"/>
                <a:gd name="T11" fmla="*/ 81 h 132"/>
                <a:gd name="T12" fmla="*/ 1056 w 5239"/>
                <a:gd name="T13" fmla="*/ 81 h 132"/>
                <a:gd name="T14" fmla="*/ 801 w 5239"/>
                <a:gd name="T15" fmla="*/ 81 h 132"/>
                <a:gd name="T16" fmla="*/ 500 w 5239"/>
                <a:gd name="T17" fmla="*/ 81 h 132"/>
                <a:gd name="T18" fmla="*/ 1444 w 5239"/>
                <a:gd name="T19" fmla="*/ 83 h 132"/>
                <a:gd name="T20" fmla="*/ 2814 w 5239"/>
                <a:gd name="T21" fmla="*/ 79 h 132"/>
                <a:gd name="T22" fmla="*/ 3209 w 5239"/>
                <a:gd name="T23" fmla="*/ 90 h 132"/>
                <a:gd name="T24" fmla="*/ 3303 w 5239"/>
                <a:gd name="T25" fmla="*/ 59 h 132"/>
                <a:gd name="T26" fmla="*/ 3472 w 5239"/>
                <a:gd name="T27" fmla="*/ 57 h 132"/>
                <a:gd name="T28" fmla="*/ 3253 w 5239"/>
                <a:gd name="T29" fmla="*/ 46 h 132"/>
                <a:gd name="T30" fmla="*/ 3516 w 5239"/>
                <a:gd name="T31" fmla="*/ 46 h 132"/>
                <a:gd name="T32" fmla="*/ 3606 w 5239"/>
                <a:gd name="T33" fmla="*/ 44 h 132"/>
                <a:gd name="T34" fmla="*/ 3444 w 5239"/>
                <a:gd name="T35" fmla="*/ 48 h 132"/>
                <a:gd name="T36" fmla="*/ 5211 w 5239"/>
                <a:gd name="T37" fmla="*/ 83 h 132"/>
                <a:gd name="T38" fmla="*/ 5230 w 5239"/>
                <a:gd name="T39" fmla="*/ 132 h 132"/>
                <a:gd name="T40" fmla="*/ 5143 w 5239"/>
                <a:gd name="T41" fmla="*/ 79 h 132"/>
                <a:gd name="T42" fmla="*/ 430 w 5239"/>
                <a:gd name="T43" fmla="*/ 59 h 132"/>
                <a:gd name="T44" fmla="*/ 529 w 5239"/>
                <a:gd name="T45" fmla="*/ 59 h 132"/>
                <a:gd name="T46" fmla="*/ 625 w 5239"/>
                <a:gd name="T47" fmla="*/ 42 h 132"/>
                <a:gd name="T48" fmla="*/ 729 w 5239"/>
                <a:gd name="T49" fmla="*/ 51 h 132"/>
                <a:gd name="T50" fmla="*/ 823 w 5239"/>
                <a:gd name="T51" fmla="*/ 61 h 132"/>
                <a:gd name="T52" fmla="*/ 917 w 5239"/>
                <a:gd name="T53" fmla="*/ 51 h 132"/>
                <a:gd name="T54" fmla="*/ 1021 w 5239"/>
                <a:gd name="T55" fmla="*/ 42 h 132"/>
                <a:gd name="T56" fmla="*/ 1124 w 5239"/>
                <a:gd name="T57" fmla="*/ 62 h 132"/>
                <a:gd name="T58" fmla="*/ 1155 w 5239"/>
                <a:gd name="T59" fmla="*/ 127 h 132"/>
                <a:gd name="T60" fmla="*/ 1019 w 5239"/>
                <a:gd name="T61" fmla="*/ 123 h 132"/>
                <a:gd name="T62" fmla="*/ 884 w 5239"/>
                <a:gd name="T63" fmla="*/ 123 h 132"/>
                <a:gd name="T64" fmla="*/ 746 w 5239"/>
                <a:gd name="T65" fmla="*/ 127 h 132"/>
                <a:gd name="T66" fmla="*/ 608 w 5239"/>
                <a:gd name="T67" fmla="*/ 123 h 132"/>
                <a:gd name="T68" fmla="*/ 470 w 5239"/>
                <a:gd name="T69" fmla="*/ 127 h 132"/>
                <a:gd name="T70" fmla="*/ 388 w 5239"/>
                <a:gd name="T71" fmla="*/ 72 h 132"/>
                <a:gd name="T72" fmla="*/ 3000 w 5239"/>
                <a:gd name="T73" fmla="*/ 55 h 132"/>
                <a:gd name="T74" fmla="*/ 3038 w 5239"/>
                <a:gd name="T75" fmla="*/ 44 h 132"/>
                <a:gd name="T76" fmla="*/ 2520 w 5239"/>
                <a:gd name="T77" fmla="*/ 42 h 132"/>
                <a:gd name="T78" fmla="*/ 1398 w 5239"/>
                <a:gd name="T79" fmla="*/ 40 h 132"/>
                <a:gd name="T80" fmla="*/ 1499 w 5239"/>
                <a:gd name="T81" fmla="*/ 55 h 132"/>
                <a:gd name="T82" fmla="*/ 1556 w 5239"/>
                <a:gd name="T83" fmla="*/ 97 h 132"/>
                <a:gd name="T84" fmla="*/ 1628 w 5239"/>
                <a:gd name="T85" fmla="*/ 127 h 132"/>
                <a:gd name="T86" fmla="*/ 1488 w 5239"/>
                <a:gd name="T87" fmla="*/ 123 h 132"/>
                <a:gd name="T88" fmla="*/ 1354 w 5239"/>
                <a:gd name="T89" fmla="*/ 123 h 132"/>
                <a:gd name="T90" fmla="*/ 1256 w 5239"/>
                <a:gd name="T91" fmla="*/ 90 h 132"/>
                <a:gd name="T92" fmla="*/ 1334 w 5239"/>
                <a:gd name="T93" fmla="*/ 83 h 132"/>
                <a:gd name="T94" fmla="*/ 3628 w 5239"/>
                <a:gd name="T95" fmla="*/ 42 h 132"/>
                <a:gd name="T96" fmla="*/ 3284 w 5239"/>
                <a:gd name="T97" fmla="*/ 40 h 132"/>
                <a:gd name="T98" fmla="*/ 3112 w 5239"/>
                <a:gd name="T99" fmla="*/ 40 h 132"/>
                <a:gd name="T100" fmla="*/ 3652 w 5239"/>
                <a:gd name="T101" fmla="*/ 59 h 132"/>
                <a:gd name="T102" fmla="*/ 97 w 5239"/>
                <a:gd name="T103" fmla="*/ 26 h 132"/>
                <a:gd name="T104" fmla="*/ 17 w 5239"/>
                <a:gd name="T105" fmla="*/ 5 h 132"/>
                <a:gd name="T106" fmla="*/ 1043 w 5239"/>
                <a:gd name="T107" fmla="*/ 5 h 132"/>
                <a:gd name="T108" fmla="*/ 4675 w 5239"/>
                <a:gd name="T109" fmla="*/ 16 h 132"/>
                <a:gd name="T110" fmla="*/ 4410 w 5239"/>
                <a:gd name="T111" fmla="*/ 4 h 132"/>
                <a:gd name="T112" fmla="*/ 4302 w 5239"/>
                <a:gd name="T113" fmla="*/ 4 h 132"/>
                <a:gd name="T114" fmla="*/ 4074 w 5239"/>
                <a:gd name="T115" fmla="*/ 18 h 132"/>
                <a:gd name="T116" fmla="*/ 3850 w 5239"/>
                <a:gd name="T117" fmla="*/ 4 h 132"/>
                <a:gd name="T118" fmla="*/ 3740 w 5239"/>
                <a:gd name="T119" fmla="*/ 4 h 132"/>
                <a:gd name="T120" fmla="*/ 4464 w 5239"/>
                <a:gd name="T121" fmla="*/ 16 h 132"/>
                <a:gd name="T122" fmla="*/ 4712 w 5239"/>
                <a:gd name="T123" fmla="*/ 5 h 132"/>
                <a:gd name="T124" fmla="*/ 4594 w 5239"/>
                <a:gd name="T125"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9" h="132">
                  <a:moveTo>
                    <a:pt x="4827" y="81"/>
                  </a:moveTo>
                  <a:lnTo>
                    <a:pt x="4824" y="84"/>
                  </a:lnTo>
                  <a:lnTo>
                    <a:pt x="4827" y="84"/>
                  </a:lnTo>
                  <a:lnTo>
                    <a:pt x="4831" y="84"/>
                  </a:lnTo>
                  <a:lnTo>
                    <a:pt x="4827" y="81"/>
                  </a:lnTo>
                  <a:close/>
                  <a:moveTo>
                    <a:pt x="4741" y="81"/>
                  </a:moveTo>
                  <a:lnTo>
                    <a:pt x="4739" y="84"/>
                  </a:lnTo>
                  <a:lnTo>
                    <a:pt x="4741" y="84"/>
                  </a:lnTo>
                  <a:lnTo>
                    <a:pt x="4745" y="84"/>
                  </a:lnTo>
                  <a:lnTo>
                    <a:pt x="4741" y="81"/>
                  </a:lnTo>
                  <a:close/>
                  <a:moveTo>
                    <a:pt x="4526" y="81"/>
                  </a:moveTo>
                  <a:lnTo>
                    <a:pt x="4522" y="84"/>
                  </a:lnTo>
                  <a:lnTo>
                    <a:pt x="4524" y="84"/>
                  </a:lnTo>
                  <a:lnTo>
                    <a:pt x="4528" y="84"/>
                  </a:lnTo>
                  <a:lnTo>
                    <a:pt x="4526" y="81"/>
                  </a:lnTo>
                  <a:close/>
                  <a:moveTo>
                    <a:pt x="4440" y="81"/>
                  </a:moveTo>
                  <a:lnTo>
                    <a:pt x="4438" y="84"/>
                  </a:lnTo>
                  <a:lnTo>
                    <a:pt x="4440" y="84"/>
                  </a:lnTo>
                  <a:lnTo>
                    <a:pt x="4444" y="84"/>
                  </a:lnTo>
                  <a:lnTo>
                    <a:pt x="4440" y="81"/>
                  </a:lnTo>
                  <a:close/>
                  <a:moveTo>
                    <a:pt x="3881" y="81"/>
                  </a:moveTo>
                  <a:lnTo>
                    <a:pt x="3880" y="84"/>
                  </a:lnTo>
                  <a:lnTo>
                    <a:pt x="3881" y="84"/>
                  </a:lnTo>
                  <a:lnTo>
                    <a:pt x="3885" y="84"/>
                  </a:lnTo>
                  <a:lnTo>
                    <a:pt x="3881" y="81"/>
                  </a:lnTo>
                  <a:close/>
                  <a:moveTo>
                    <a:pt x="3839" y="81"/>
                  </a:moveTo>
                  <a:lnTo>
                    <a:pt x="3837" y="84"/>
                  </a:lnTo>
                  <a:lnTo>
                    <a:pt x="3839" y="84"/>
                  </a:lnTo>
                  <a:lnTo>
                    <a:pt x="3843" y="84"/>
                  </a:lnTo>
                  <a:lnTo>
                    <a:pt x="3839" y="81"/>
                  </a:lnTo>
                  <a:close/>
                  <a:moveTo>
                    <a:pt x="3795" y="81"/>
                  </a:moveTo>
                  <a:lnTo>
                    <a:pt x="3791" y="84"/>
                  </a:lnTo>
                  <a:lnTo>
                    <a:pt x="3797" y="84"/>
                  </a:lnTo>
                  <a:lnTo>
                    <a:pt x="3799" y="84"/>
                  </a:lnTo>
                  <a:lnTo>
                    <a:pt x="3795" y="81"/>
                  </a:lnTo>
                  <a:close/>
                  <a:moveTo>
                    <a:pt x="4785" y="81"/>
                  </a:moveTo>
                  <a:lnTo>
                    <a:pt x="4782" y="84"/>
                  </a:lnTo>
                  <a:lnTo>
                    <a:pt x="4785" y="84"/>
                  </a:lnTo>
                  <a:lnTo>
                    <a:pt x="4789" y="84"/>
                  </a:lnTo>
                  <a:lnTo>
                    <a:pt x="4785" y="81"/>
                  </a:lnTo>
                  <a:close/>
                  <a:moveTo>
                    <a:pt x="4699" y="81"/>
                  </a:moveTo>
                  <a:lnTo>
                    <a:pt x="4695" y="84"/>
                  </a:lnTo>
                  <a:lnTo>
                    <a:pt x="4699" y="84"/>
                  </a:lnTo>
                  <a:lnTo>
                    <a:pt x="4703" y="84"/>
                  </a:lnTo>
                  <a:lnTo>
                    <a:pt x="4699" y="81"/>
                  </a:lnTo>
                  <a:close/>
                  <a:moveTo>
                    <a:pt x="4657" y="81"/>
                  </a:moveTo>
                  <a:lnTo>
                    <a:pt x="4653" y="84"/>
                  </a:lnTo>
                  <a:lnTo>
                    <a:pt x="4655" y="84"/>
                  </a:lnTo>
                  <a:lnTo>
                    <a:pt x="4660" y="84"/>
                  </a:lnTo>
                  <a:lnTo>
                    <a:pt x="4657" y="81"/>
                  </a:lnTo>
                  <a:close/>
                  <a:moveTo>
                    <a:pt x="4613" y="81"/>
                  </a:moveTo>
                  <a:lnTo>
                    <a:pt x="4609" y="84"/>
                  </a:lnTo>
                  <a:lnTo>
                    <a:pt x="4613" y="84"/>
                  </a:lnTo>
                  <a:lnTo>
                    <a:pt x="4614" y="84"/>
                  </a:lnTo>
                  <a:lnTo>
                    <a:pt x="4613" y="81"/>
                  </a:lnTo>
                  <a:close/>
                  <a:moveTo>
                    <a:pt x="4568" y="81"/>
                  </a:moveTo>
                  <a:lnTo>
                    <a:pt x="4565" y="84"/>
                  </a:lnTo>
                  <a:lnTo>
                    <a:pt x="4570" y="84"/>
                  </a:lnTo>
                  <a:lnTo>
                    <a:pt x="4572" y="84"/>
                  </a:lnTo>
                  <a:lnTo>
                    <a:pt x="4568" y="81"/>
                  </a:lnTo>
                  <a:close/>
                  <a:moveTo>
                    <a:pt x="4482" y="81"/>
                  </a:moveTo>
                  <a:lnTo>
                    <a:pt x="4480" y="84"/>
                  </a:lnTo>
                  <a:lnTo>
                    <a:pt x="4482" y="84"/>
                  </a:lnTo>
                  <a:lnTo>
                    <a:pt x="4486" y="84"/>
                  </a:lnTo>
                  <a:lnTo>
                    <a:pt x="4482" y="81"/>
                  </a:lnTo>
                  <a:close/>
                  <a:moveTo>
                    <a:pt x="4398" y="81"/>
                  </a:moveTo>
                  <a:lnTo>
                    <a:pt x="4394" y="84"/>
                  </a:lnTo>
                  <a:lnTo>
                    <a:pt x="4398" y="84"/>
                  </a:lnTo>
                  <a:lnTo>
                    <a:pt x="4401" y="84"/>
                  </a:lnTo>
                  <a:lnTo>
                    <a:pt x="4398" y="81"/>
                  </a:lnTo>
                  <a:close/>
                  <a:moveTo>
                    <a:pt x="4354" y="81"/>
                  </a:moveTo>
                  <a:lnTo>
                    <a:pt x="4352" y="84"/>
                  </a:lnTo>
                  <a:lnTo>
                    <a:pt x="4354" y="84"/>
                  </a:lnTo>
                  <a:lnTo>
                    <a:pt x="4357" y="84"/>
                  </a:lnTo>
                  <a:lnTo>
                    <a:pt x="4354" y="81"/>
                  </a:lnTo>
                  <a:close/>
                  <a:moveTo>
                    <a:pt x="4311" y="81"/>
                  </a:moveTo>
                  <a:lnTo>
                    <a:pt x="4308" y="84"/>
                  </a:lnTo>
                  <a:lnTo>
                    <a:pt x="4311" y="84"/>
                  </a:lnTo>
                  <a:lnTo>
                    <a:pt x="4315" y="84"/>
                  </a:lnTo>
                  <a:lnTo>
                    <a:pt x="4311" y="81"/>
                  </a:lnTo>
                  <a:close/>
                  <a:moveTo>
                    <a:pt x="4269" y="81"/>
                  </a:moveTo>
                  <a:lnTo>
                    <a:pt x="4265" y="84"/>
                  </a:lnTo>
                  <a:lnTo>
                    <a:pt x="4269" y="84"/>
                  </a:lnTo>
                  <a:lnTo>
                    <a:pt x="4273" y="84"/>
                  </a:lnTo>
                  <a:lnTo>
                    <a:pt x="4269" y="81"/>
                  </a:lnTo>
                  <a:close/>
                  <a:moveTo>
                    <a:pt x="4225" y="81"/>
                  </a:moveTo>
                  <a:lnTo>
                    <a:pt x="4221" y="84"/>
                  </a:lnTo>
                  <a:lnTo>
                    <a:pt x="4225" y="84"/>
                  </a:lnTo>
                  <a:lnTo>
                    <a:pt x="4227" y="84"/>
                  </a:lnTo>
                  <a:lnTo>
                    <a:pt x="4225" y="81"/>
                  </a:lnTo>
                  <a:close/>
                  <a:moveTo>
                    <a:pt x="4181" y="81"/>
                  </a:moveTo>
                  <a:lnTo>
                    <a:pt x="4177" y="84"/>
                  </a:lnTo>
                  <a:lnTo>
                    <a:pt x="4183" y="84"/>
                  </a:lnTo>
                  <a:lnTo>
                    <a:pt x="4185" y="84"/>
                  </a:lnTo>
                  <a:lnTo>
                    <a:pt x="4181" y="81"/>
                  </a:lnTo>
                  <a:close/>
                  <a:moveTo>
                    <a:pt x="4139" y="81"/>
                  </a:moveTo>
                  <a:lnTo>
                    <a:pt x="4135" y="84"/>
                  </a:lnTo>
                  <a:lnTo>
                    <a:pt x="4140" y="84"/>
                  </a:lnTo>
                  <a:lnTo>
                    <a:pt x="4142" y="84"/>
                  </a:lnTo>
                  <a:lnTo>
                    <a:pt x="4139" y="81"/>
                  </a:lnTo>
                  <a:close/>
                  <a:moveTo>
                    <a:pt x="4012" y="81"/>
                  </a:moveTo>
                  <a:lnTo>
                    <a:pt x="4008" y="84"/>
                  </a:lnTo>
                  <a:lnTo>
                    <a:pt x="4010" y="84"/>
                  </a:lnTo>
                  <a:lnTo>
                    <a:pt x="4014" y="84"/>
                  </a:lnTo>
                  <a:lnTo>
                    <a:pt x="4012" y="81"/>
                  </a:lnTo>
                  <a:close/>
                  <a:moveTo>
                    <a:pt x="3968" y="81"/>
                  </a:moveTo>
                  <a:lnTo>
                    <a:pt x="3966" y="84"/>
                  </a:lnTo>
                  <a:lnTo>
                    <a:pt x="3968" y="84"/>
                  </a:lnTo>
                  <a:lnTo>
                    <a:pt x="3971" y="84"/>
                  </a:lnTo>
                  <a:lnTo>
                    <a:pt x="3968" y="81"/>
                  </a:lnTo>
                  <a:close/>
                  <a:moveTo>
                    <a:pt x="3925" y="81"/>
                  </a:moveTo>
                  <a:lnTo>
                    <a:pt x="3922" y="84"/>
                  </a:lnTo>
                  <a:lnTo>
                    <a:pt x="3925" y="84"/>
                  </a:lnTo>
                  <a:lnTo>
                    <a:pt x="3927" y="84"/>
                  </a:lnTo>
                  <a:lnTo>
                    <a:pt x="3925" y="81"/>
                  </a:lnTo>
                  <a:close/>
                  <a:moveTo>
                    <a:pt x="3753" y="81"/>
                  </a:moveTo>
                  <a:lnTo>
                    <a:pt x="3749" y="84"/>
                  </a:lnTo>
                  <a:lnTo>
                    <a:pt x="3755" y="84"/>
                  </a:lnTo>
                  <a:lnTo>
                    <a:pt x="3755" y="84"/>
                  </a:lnTo>
                  <a:lnTo>
                    <a:pt x="3753" y="81"/>
                  </a:lnTo>
                  <a:close/>
                  <a:moveTo>
                    <a:pt x="4096" y="81"/>
                  </a:moveTo>
                  <a:lnTo>
                    <a:pt x="4093" y="84"/>
                  </a:lnTo>
                  <a:lnTo>
                    <a:pt x="4096" y="84"/>
                  </a:lnTo>
                  <a:lnTo>
                    <a:pt x="4100" y="84"/>
                  </a:lnTo>
                  <a:lnTo>
                    <a:pt x="4096" y="81"/>
                  </a:lnTo>
                  <a:close/>
                  <a:moveTo>
                    <a:pt x="4054" y="81"/>
                  </a:moveTo>
                  <a:lnTo>
                    <a:pt x="4050" y="84"/>
                  </a:lnTo>
                  <a:lnTo>
                    <a:pt x="4054" y="84"/>
                  </a:lnTo>
                  <a:lnTo>
                    <a:pt x="4058" y="84"/>
                  </a:lnTo>
                  <a:lnTo>
                    <a:pt x="4054" y="81"/>
                  </a:lnTo>
                  <a:close/>
                  <a:moveTo>
                    <a:pt x="3670" y="81"/>
                  </a:moveTo>
                  <a:lnTo>
                    <a:pt x="3668" y="84"/>
                  </a:lnTo>
                  <a:lnTo>
                    <a:pt x="3663" y="86"/>
                  </a:lnTo>
                  <a:lnTo>
                    <a:pt x="3668" y="86"/>
                  </a:lnTo>
                  <a:lnTo>
                    <a:pt x="3674" y="86"/>
                  </a:lnTo>
                  <a:lnTo>
                    <a:pt x="3678" y="90"/>
                  </a:lnTo>
                  <a:lnTo>
                    <a:pt x="3681" y="94"/>
                  </a:lnTo>
                  <a:lnTo>
                    <a:pt x="3681" y="99"/>
                  </a:lnTo>
                  <a:lnTo>
                    <a:pt x="3681" y="101"/>
                  </a:lnTo>
                  <a:lnTo>
                    <a:pt x="3687" y="103"/>
                  </a:lnTo>
                  <a:lnTo>
                    <a:pt x="3690" y="105"/>
                  </a:lnTo>
                  <a:lnTo>
                    <a:pt x="3694" y="103"/>
                  </a:lnTo>
                  <a:lnTo>
                    <a:pt x="3698" y="101"/>
                  </a:lnTo>
                  <a:lnTo>
                    <a:pt x="3698" y="99"/>
                  </a:lnTo>
                  <a:lnTo>
                    <a:pt x="3700" y="94"/>
                  </a:lnTo>
                  <a:lnTo>
                    <a:pt x="3701" y="90"/>
                  </a:lnTo>
                  <a:lnTo>
                    <a:pt x="3707" y="86"/>
                  </a:lnTo>
                  <a:lnTo>
                    <a:pt x="3712" y="86"/>
                  </a:lnTo>
                  <a:lnTo>
                    <a:pt x="3716" y="86"/>
                  </a:lnTo>
                  <a:lnTo>
                    <a:pt x="3712" y="84"/>
                  </a:lnTo>
                  <a:lnTo>
                    <a:pt x="3711" y="81"/>
                  </a:lnTo>
                  <a:lnTo>
                    <a:pt x="3707" y="84"/>
                  </a:lnTo>
                  <a:lnTo>
                    <a:pt x="3703" y="86"/>
                  </a:lnTo>
                  <a:lnTo>
                    <a:pt x="3698" y="88"/>
                  </a:lnTo>
                  <a:lnTo>
                    <a:pt x="3694" y="86"/>
                  </a:lnTo>
                  <a:lnTo>
                    <a:pt x="3690" y="86"/>
                  </a:lnTo>
                  <a:lnTo>
                    <a:pt x="3687" y="86"/>
                  </a:lnTo>
                  <a:lnTo>
                    <a:pt x="3683" y="88"/>
                  </a:lnTo>
                  <a:lnTo>
                    <a:pt x="3678" y="86"/>
                  </a:lnTo>
                  <a:lnTo>
                    <a:pt x="3674" y="84"/>
                  </a:lnTo>
                  <a:lnTo>
                    <a:pt x="3670" y="81"/>
                  </a:lnTo>
                  <a:close/>
                  <a:moveTo>
                    <a:pt x="3327" y="81"/>
                  </a:moveTo>
                  <a:lnTo>
                    <a:pt x="3323" y="84"/>
                  </a:lnTo>
                  <a:lnTo>
                    <a:pt x="3327" y="84"/>
                  </a:lnTo>
                  <a:lnTo>
                    <a:pt x="3330" y="84"/>
                  </a:lnTo>
                  <a:lnTo>
                    <a:pt x="3327" y="81"/>
                  </a:lnTo>
                  <a:close/>
                  <a:moveTo>
                    <a:pt x="3626" y="81"/>
                  </a:moveTo>
                  <a:lnTo>
                    <a:pt x="3624" y="84"/>
                  </a:lnTo>
                  <a:lnTo>
                    <a:pt x="3628" y="84"/>
                  </a:lnTo>
                  <a:lnTo>
                    <a:pt x="3630" y="84"/>
                  </a:lnTo>
                  <a:lnTo>
                    <a:pt x="3626" y="81"/>
                  </a:lnTo>
                  <a:close/>
                  <a:moveTo>
                    <a:pt x="3584" y="81"/>
                  </a:moveTo>
                  <a:lnTo>
                    <a:pt x="3580" y="84"/>
                  </a:lnTo>
                  <a:lnTo>
                    <a:pt x="3584" y="84"/>
                  </a:lnTo>
                  <a:lnTo>
                    <a:pt x="3588" y="84"/>
                  </a:lnTo>
                  <a:lnTo>
                    <a:pt x="3584" y="81"/>
                  </a:lnTo>
                  <a:close/>
                  <a:moveTo>
                    <a:pt x="3499" y="81"/>
                  </a:moveTo>
                  <a:lnTo>
                    <a:pt x="3496" y="84"/>
                  </a:lnTo>
                  <a:lnTo>
                    <a:pt x="3499" y="84"/>
                  </a:lnTo>
                  <a:lnTo>
                    <a:pt x="3501" y="84"/>
                  </a:lnTo>
                  <a:lnTo>
                    <a:pt x="3499" y="81"/>
                  </a:lnTo>
                  <a:close/>
                  <a:moveTo>
                    <a:pt x="3455" y="81"/>
                  </a:moveTo>
                  <a:lnTo>
                    <a:pt x="3453" y="84"/>
                  </a:lnTo>
                  <a:lnTo>
                    <a:pt x="3457" y="84"/>
                  </a:lnTo>
                  <a:lnTo>
                    <a:pt x="3459" y="84"/>
                  </a:lnTo>
                  <a:lnTo>
                    <a:pt x="3455" y="81"/>
                  </a:lnTo>
                  <a:close/>
                  <a:moveTo>
                    <a:pt x="3413" y="81"/>
                  </a:moveTo>
                  <a:lnTo>
                    <a:pt x="3409" y="84"/>
                  </a:lnTo>
                  <a:lnTo>
                    <a:pt x="3413" y="84"/>
                  </a:lnTo>
                  <a:lnTo>
                    <a:pt x="3417" y="84"/>
                  </a:lnTo>
                  <a:lnTo>
                    <a:pt x="3413" y="81"/>
                  </a:lnTo>
                  <a:close/>
                  <a:moveTo>
                    <a:pt x="3369" y="81"/>
                  </a:moveTo>
                  <a:lnTo>
                    <a:pt x="3367" y="84"/>
                  </a:lnTo>
                  <a:lnTo>
                    <a:pt x="3371" y="84"/>
                  </a:lnTo>
                  <a:lnTo>
                    <a:pt x="3373" y="84"/>
                  </a:lnTo>
                  <a:lnTo>
                    <a:pt x="3369" y="81"/>
                  </a:lnTo>
                  <a:close/>
                  <a:moveTo>
                    <a:pt x="3284" y="81"/>
                  </a:moveTo>
                  <a:lnTo>
                    <a:pt x="3281" y="84"/>
                  </a:lnTo>
                  <a:lnTo>
                    <a:pt x="3284" y="84"/>
                  </a:lnTo>
                  <a:lnTo>
                    <a:pt x="3288" y="84"/>
                  </a:lnTo>
                  <a:lnTo>
                    <a:pt x="3284" y="81"/>
                  </a:lnTo>
                  <a:close/>
                  <a:moveTo>
                    <a:pt x="3242" y="81"/>
                  </a:moveTo>
                  <a:lnTo>
                    <a:pt x="3238" y="84"/>
                  </a:lnTo>
                  <a:lnTo>
                    <a:pt x="3242" y="84"/>
                  </a:lnTo>
                  <a:lnTo>
                    <a:pt x="3246" y="84"/>
                  </a:lnTo>
                  <a:lnTo>
                    <a:pt x="3242" y="81"/>
                  </a:lnTo>
                  <a:close/>
                  <a:moveTo>
                    <a:pt x="3542" y="81"/>
                  </a:moveTo>
                  <a:lnTo>
                    <a:pt x="3538" y="84"/>
                  </a:lnTo>
                  <a:lnTo>
                    <a:pt x="3542" y="84"/>
                  </a:lnTo>
                  <a:lnTo>
                    <a:pt x="3545" y="84"/>
                  </a:lnTo>
                  <a:lnTo>
                    <a:pt x="3542" y="81"/>
                  </a:lnTo>
                  <a:close/>
                  <a:moveTo>
                    <a:pt x="1356" y="81"/>
                  </a:moveTo>
                  <a:lnTo>
                    <a:pt x="1356" y="81"/>
                  </a:lnTo>
                  <a:lnTo>
                    <a:pt x="1356" y="81"/>
                  </a:lnTo>
                  <a:lnTo>
                    <a:pt x="1357" y="81"/>
                  </a:lnTo>
                  <a:lnTo>
                    <a:pt x="1356" y="81"/>
                  </a:lnTo>
                  <a:close/>
                  <a:moveTo>
                    <a:pt x="1100" y="81"/>
                  </a:moveTo>
                  <a:lnTo>
                    <a:pt x="1098" y="81"/>
                  </a:lnTo>
                  <a:lnTo>
                    <a:pt x="1100" y="81"/>
                  </a:lnTo>
                  <a:lnTo>
                    <a:pt x="1100" y="81"/>
                  </a:lnTo>
                  <a:lnTo>
                    <a:pt x="1100" y="81"/>
                  </a:lnTo>
                  <a:close/>
                  <a:moveTo>
                    <a:pt x="1056" y="81"/>
                  </a:moveTo>
                  <a:lnTo>
                    <a:pt x="1054" y="81"/>
                  </a:lnTo>
                  <a:lnTo>
                    <a:pt x="1056" y="81"/>
                  </a:lnTo>
                  <a:lnTo>
                    <a:pt x="1058" y="81"/>
                  </a:lnTo>
                  <a:lnTo>
                    <a:pt x="1056" y="81"/>
                  </a:lnTo>
                  <a:close/>
                  <a:moveTo>
                    <a:pt x="1016" y="81"/>
                  </a:moveTo>
                  <a:lnTo>
                    <a:pt x="1014" y="81"/>
                  </a:lnTo>
                  <a:lnTo>
                    <a:pt x="1016" y="81"/>
                  </a:lnTo>
                  <a:lnTo>
                    <a:pt x="1018" y="81"/>
                  </a:lnTo>
                  <a:lnTo>
                    <a:pt x="1016" y="81"/>
                  </a:lnTo>
                  <a:close/>
                  <a:moveTo>
                    <a:pt x="974" y="81"/>
                  </a:moveTo>
                  <a:lnTo>
                    <a:pt x="972" y="81"/>
                  </a:lnTo>
                  <a:lnTo>
                    <a:pt x="974" y="81"/>
                  </a:lnTo>
                  <a:lnTo>
                    <a:pt x="974" y="81"/>
                  </a:lnTo>
                  <a:lnTo>
                    <a:pt x="974" y="81"/>
                  </a:lnTo>
                  <a:close/>
                  <a:moveTo>
                    <a:pt x="929" y="81"/>
                  </a:moveTo>
                  <a:lnTo>
                    <a:pt x="929" y="81"/>
                  </a:lnTo>
                  <a:lnTo>
                    <a:pt x="929" y="81"/>
                  </a:lnTo>
                  <a:lnTo>
                    <a:pt x="931" y="81"/>
                  </a:lnTo>
                  <a:lnTo>
                    <a:pt x="929" y="81"/>
                  </a:lnTo>
                  <a:close/>
                  <a:moveTo>
                    <a:pt x="887" y="81"/>
                  </a:moveTo>
                  <a:lnTo>
                    <a:pt x="885" y="81"/>
                  </a:lnTo>
                  <a:lnTo>
                    <a:pt x="887" y="81"/>
                  </a:lnTo>
                  <a:lnTo>
                    <a:pt x="887" y="81"/>
                  </a:lnTo>
                  <a:lnTo>
                    <a:pt x="887" y="81"/>
                  </a:lnTo>
                  <a:close/>
                  <a:moveTo>
                    <a:pt x="845" y="81"/>
                  </a:moveTo>
                  <a:lnTo>
                    <a:pt x="843" y="81"/>
                  </a:lnTo>
                  <a:lnTo>
                    <a:pt x="845" y="81"/>
                  </a:lnTo>
                  <a:lnTo>
                    <a:pt x="845" y="81"/>
                  </a:lnTo>
                  <a:lnTo>
                    <a:pt x="845" y="81"/>
                  </a:lnTo>
                  <a:close/>
                  <a:moveTo>
                    <a:pt x="801" y="81"/>
                  </a:moveTo>
                  <a:lnTo>
                    <a:pt x="801" y="81"/>
                  </a:lnTo>
                  <a:lnTo>
                    <a:pt x="801" y="81"/>
                  </a:lnTo>
                  <a:lnTo>
                    <a:pt x="803" y="81"/>
                  </a:lnTo>
                  <a:lnTo>
                    <a:pt x="801" y="81"/>
                  </a:lnTo>
                  <a:close/>
                  <a:moveTo>
                    <a:pt x="759" y="81"/>
                  </a:moveTo>
                  <a:lnTo>
                    <a:pt x="759" y="81"/>
                  </a:lnTo>
                  <a:lnTo>
                    <a:pt x="759" y="81"/>
                  </a:lnTo>
                  <a:lnTo>
                    <a:pt x="760" y="81"/>
                  </a:lnTo>
                  <a:lnTo>
                    <a:pt x="759" y="81"/>
                  </a:lnTo>
                  <a:close/>
                  <a:moveTo>
                    <a:pt x="716" y="81"/>
                  </a:moveTo>
                  <a:lnTo>
                    <a:pt x="715" y="81"/>
                  </a:lnTo>
                  <a:lnTo>
                    <a:pt x="716" y="81"/>
                  </a:lnTo>
                  <a:lnTo>
                    <a:pt x="716" y="81"/>
                  </a:lnTo>
                  <a:lnTo>
                    <a:pt x="716" y="81"/>
                  </a:lnTo>
                  <a:close/>
                  <a:moveTo>
                    <a:pt x="672" y="81"/>
                  </a:moveTo>
                  <a:lnTo>
                    <a:pt x="672" y="81"/>
                  </a:lnTo>
                  <a:lnTo>
                    <a:pt x="672" y="81"/>
                  </a:lnTo>
                  <a:lnTo>
                    <a:pt x="674" y="81"/>
                  </a:lnTo>
                  <a:lnTo>
                    <a:pt x="672" y="81"/>
                  </a:lnTo>
                  <a:close/>
                  <a:moveTo>
                    <a:pt x="630" y="81"/>
                  </a:moveTo>
                  <a:lnTo>
                    <a:pt x="630" y="81"/>
                  </a:lnTo>
                  <a:lnTo>
                    <a:pt x="630" y="81"/>
                  </a:lnTo>
                  <a:lnTo>
                    <a:pt x="632" y="81"/>
                  </a:lnTo>
                  <a:lnTo>
                    <a:pt x="630" y="81"/>
                  </a:lnTo>
                  <a:close/>
                  <a:moveTo>
                    <a:pt x="586" y="81"/>
                  </a:moveTo>
                  <a:lnTo>
                    <a:pt x="584" y="81"/>
                  </a:lnTo>
                  <a:lnTo>
                    <a:pt x="586" y="81"/>
                  </a:lnTo>
                  <a:lnTo>
                    <a:pt x="588" y="81"/>
                  </a:lnTo>
                  <a:lnTo>
                    <a:pt x="586" y="81"/>
                  </a:lnTo>
                  <a:close/>
                  <a:moveTo>
                    <a:pt x="544" y="81"/>
                  </a:moveTo>
                  <a:lnTo>
                    <a:pt x="542" y="81"/>
                  </a:lnTo>
                  <a:lnTo>
                    <a:pt x="544" y="81"/>
                  </a:lnTo>
                  <a:lnTo>
                    <a:pt x="544" y="81"/>
                  </a:lnTo>
                  <a:lnTo>
                    <a:pt x="544" y="81"/>
                  </a:lnTo>
                  <a:close/>
                  <a:moveTo>
                    <a:pt x="501" y="81"/>
                  </a:moveTo>
                  <a:lnTo>
                    <a:pt x="500" y="81"/>
                  </a:lnTo>
                  <a:lnTo>
                    <a:pt x="501" y="81"/>
                  </a:lnTo>
                  <a:lnTo>
                    <a:pt x="501" y="81"/>
                  </a:lnTo>
                  <a:lnTo>
                    <a:pt x="501" y="81"/>
                  </a:lnTo>
                  <a:close/>
                  <a:moveTo>
                    <a:pt x="457" y="81"/>
                  </a:moveTo>
                  <a:lnTo>
                    <a:pt x="457" y="81"/>
                  </a:lnTo>
                  <a:lnTo>
                    <a:pt x="457" y="81"/>
                  </a:lnTo>
                  <a:lnTo>
                    <a:pt x="459" y="81"/>
                  </a:lnTo>
                  <a:lnTo>
                    <a:pt x="457" y="81"/>
                  </a:lnTo>
                  <a:close/>
                  <a:moveTo>
                    <a:pt x="415" y="81"/>
                  </a:moveTo>
                  <a:lnTo>
                    <a:pt x="415" y="81"/>
                  </a:lnTo>
                  <a:lnTo>
                    <a:pt x="415" y="81"/>
                  </a:lnTo>
                  <a:lnTo>
                    <a:pt x="417" y="81"/>
                  </a:lnTo>
                  <a:lnTo>
                    <a:pt x="415" y="81"/>
                  </a:lnTo>
                  <a:close/>
                  <a:moveTo>
                    <a:pt x="2728" y="79"/>
                  </a:moveTo>
                  <a:lnTo>
                    <a:pt x="2724" y="83"/>
                  </a:lnTo>
                  <a:lnTo>
                    <a:pt x="2728" y="81"/>
                  </a:lnTo>
                  <a:lnTo>
                    <a:pt x="2732" y="83"/>
                  </a:lnTo>
                  <a:lnTo>
                    <a:pt x="2728" y="79"/>
                  </a:lnTo>
                  <a:close/>
                  <a:moveTo>
                    <a:pt x="1528" y="79"/>
                  </a:moveTo>
                  <a:lnTo>
                    <a:pt x="1525" y="83"/>
                  </a:lnTo>
                  <a:lnTo>
                    <a:pt x="1528" y="81"/>
                  </a:lnTo>
                  <a:lnTo>
                    <a:pt x="1532" y="83"/>
                  </a:lnTo>
                  <a:lnTo>
                    <a:pt x="1528" y="79"/>
                  </a:lnTo>
                  <a:close/>
                  <a:moveTo>
                    <a:pt x="1484" y="79"/>
                  </a:moveTo>
                  <a:lnTo>
                    <a:pt x="1481" y="83"/>
                  </a:lnTo>
                  <a:lnTo>
                    <a:pt x="1484" y="81"/>
                  </a:lnTo>
                  <a:lnTo>
                    <a:pt x="1488" y="83"/>
                  </a:lnTo>
                  <a:lnTo>
                    <a:pt x="1484" y="79"/>
                  </a:lnTo>
                  <a:close/>
                  <a:moveTo>
                    <a:pt x="1442" y="79"/>
                  </a:moveTo>
                  <a:lnTo>
                    <a:pt x="1438" y="83"/>
                  </a:lnTo>
                  <a:lnTo>
                    <a:pt x="1442" y="81"/>
                  </a:lnTo>
                  <a:lnTo>
                    <a:pt x="1444" y="83"/>
                  </a:lnTo>
                  <a:lnTo>
                    <a:pt x="1442" y="79"/>
                  </a:lnTo>
                  <a:close/>
                  <a:moveTo>
                    <a:pt x="1398" y="79"/>
                  </a:moveTo>
                  <a:lnTo>
                    <a:pt x="1396" y="83"/>
                  </a:lnTo>
                  <a:lnTo>
                    <a:pt x="1398" y="81"/>
                  </a:lnTo>
                  <a:lnTo>
                    <a:pt x="1402" y="83"/>
                  </a:lnTo>
                  <a:lnTo>
                    <a:pt x="1398" y="79"/>
                  </a:lnTo>
                  <a:close/>
                  <a:moveTo>
                    <a:pt x="3069" y="79"/>
                  </a:moveTo>
                  <a:lnTo>
                    <a:pt x="3066" y="83"/>
                  </a:lnTo>
                  <a:lnTo>
                    <a:pt x="3069" y="81"/>
                  </a:lnTo>
                  <a:lnTo>
                    <a:pt x="3073" y="83"/>
                  </a:lnTo>
                  <a:lnTo>
                    <a:pt x="3069" y="79"/>
                  </a:lnTo>
                  <a:close/>
                  <a:moveTo>
                    <a:pt x="3027" y="79"/>
                  </a:moveTo>
                  <a:lnTo>
                    <a:pt x="3024" y="83"/>
                  </a:lnTo>
                  <a:lnTo>
                    <a:pt x="3027" y="81"/>
                  </a:lnTo>
                  <a:lnTo>
                    <a:pt x="3029" y="83"/>
                  </a:lnTo>
                  <a:lnTo>
                    <a:pt x="3027" y="79"/>
                  </a:lnTo>
                  <a:close/>
                  <a:moveTo>
                    <a:pt x="3156" y="79"/>
                  </a:moveTo>
                  <a:lnTo>
                    <a:pt x="3152" y="83"/>
                  </a:lnTo>
                  <a:lnTo>
                    <a:pt x="3156" y="81"/>
                  </a:lnTo>
                  <a:lnTo>
                    <a:pt x="3160" y="83"/>
                  </a:lnTo>
                  <a:lnTo>
                    <a:pt x="3156" y="79"/>
                  </a:lnTo>
                  <a:close/>
                  <a:moveTo>
                    <a:pt x="3112" y="79"/>
                  </a:moveTo>
                  <a:lnTo>
                    <a:pt x="3108" y="83"/>
                  </a:lnTo>
                  <a:lnTo>
                    <a:pt x="3112" y="81"/>
                  </a:lnTo>
                  <a:lnTo>
                    <a:pt x="3115" y="83"/>
                  </a:lnTo>
                  <a:lnTo>
                    <a:pt x="3112" y="79"/>
                  </a:lnTo>
                  <a:close/>
                  <a:moveTo>
                    <a:pt x="2941" y="79"/>
                  </a:moveTo>
                  <a:lnTo>
                    <a:pt x="2937" y="83"/>
                  </a:lnTo>
                  <a:lnTo>
                    <a:pt x="2941" y="81"/>
                  </a:lnTo>
                  <a:lnTo>
                    <a:pt x="2945" y="83"/>
                  </a:lnTo>
                  <a:lnTo>
                    <a:pt x="2941" y="79"/>
                  </a:lnTo>
                  <a:close/>
                  <a:moveTo>
                    <a:pt x="2814" y="79"/>
                  </a:moveTo>
                  <a:lnTo>
                    <a:pt x="2810" y="83"/>
                  </a:lnTo>
                  <a:lnTo>
                    <a:pt x="2814" y="81"/>
                  </a:lnTo>
                  <a:lnTo>
                    <a:pt x="2816" y="83"/>
                  </a:lnTo>
                  <a:lnTo>
                    <a:pt x="2814" y="79"/>
                  </a:lnTo>
                  <a:close/>
                  <a:moveTo>
                    <a:pt x="2770" y="79"/>
                  </a:moveTo>
                  <a:lnTo>
                    <a:pt x="2768" y="83"/>
                  </a:lnTo>
                  <a:lnTo>
                    <a:pt x="2772" y="81"/>
                  </a:lnTo>
                  <a:lnTo>
                    <a:pt x="2774" y="83"/>
                  </a:lnTo>
                  <a:lnTo>
                    <a:pt x="2770" y="79"/>
                  </a:lnTo>
                  <a:close/>
                  <a:moveTo>
                    <a:pt x="3198" y="79"/>
                  </a:moveTo>
                  <a:lnTo>
                    <a:pt x="3196" y="83"/>
                  </a:lnTo>
                  <a:lnTo>
                    <a:pt x="3191" y="84"/>
                  </a:lnTo>
                  <a:lnTo>
                    <a:pt x="3185" y="86"/>
                  </a:lnTo>
                  <a:lnTo>
                    <a:pt x="3182" y="84"/>
                  </a:lnTo>
                  <a:lnTo>
                    <a:pt x="3178" y="83"/>
                  </a:lnTo>
                  <a:lnTo>
                    <a:pt x="3172" y="84"/>
                  </a:lnTo>
                  <a:lnTo>
                    <a:pt x="3169" y="86"/>
                  </a:lnTo>
                  <a:lnTo>
                    <a:pt x="3165" y="84"/>
                  </a:lnTo>
                  <a:lnTo>
                    <a:pt x="3167" y="88"/>
                  </a:lnTo>
                  <a:lnTo>
                    <a:pt x="3171" y="92"/>
                  </a:lnTo>
                  <a:lnTo>
                    <a:pt x="3171" y="97"/>
                  </a:lnTo>
                  <a:lnTo>
                    <a:pt x="3171" y="97"/>
                  </a:lnTo>
                  <a:lnTo>
                    <a:pt x="3176" y="99"/>
                  </a:lnTo>
                  <a:lnTo>
                    <a:pt x="3180" y="103"/>
                  </a:lnTo>
                  <a:lnTo>
                    <a:pt x="3183" y="101"/>
                  </a:lnTo>
                  <a:lnTo>
                    <a:pt x="3183" y="99"/>
                  </a:lnTo>
                  <a:lnTo>
                    <a:pt x="3185" y="94"/>
                  </a:lnTo>
                  <a:lnTo>
                    <a:pt x="3189" y="90"/>
                  </a:lnTo>
                  <a:lnTo>
                    <a:pt x="3193" y="86"/>
                  </a:lnTo>
                  <a:lnTo>
                    <a:pt x="3198" y="84"/>
                  </a:lnTo>
                  <a:lnTo>
                    <a:pt x="3205" y="86"/>
                  </a:lnTo>
                  <a:lnTo>
                    <a:pt x="3209" y="90"/>
                  </a:lnTo>
                  <a:lnTo>
                    <a:pt x="3213" y="94"/>
                  </a:lnTo>
                  <a:lnTo>
                    <a:pt x="3215" y="99"/>
                  </a:lnTo>
                  <a:lnTo>
                    <a:pt x="3213" y="101"/>
                  </a:lnTo>
                  <a:lnTo>
                    <a:pt x="3216" y="101"/>
                  </a:lnTo>
                  <a:lnTo>
                    <a:pt x="3220" y="103"/>
                  </a:lnTo>
                  <a:lnTo>
                    <a:pt x="3224" y="101"/>
                  </a:lnTo>
                  <a:lnTo>
                    <a:pt x="3227" y="99"/>
                  </a:lnTo>
                  <a:lnTo>
                    <a:pt x="3227" y="99"/>
                  </a:lnTo>
                  <a:lnTo>
                    <a:pt x="3227" y="94"/>
                  </a:lnTo>
                  <a:lnTo>
                    <a:pt x="3231" y="90"/>
                  </a:lnTo>
                  <a:lnTo>
                    <a:pt x="3233" y="86"/>
                  </a:lnTo>
                  <a:lnTo>
                    <a:pt x="3229" y="88"/>
                  </a:lnTo>
                  <a:lnTo>
                    <a:pt x="3224" y="86"/>
                  </a:lnTo>
                  <a:lnTo>
                    <a:pt x="3218" y="83"/>
                  </a:lnTo>
                  <a:lnTo>
                    <a:pt x="3215" y="84"/>
                  </a:lnTo>
                  <a:lnTo>
                    <a:pt x="3211" y="86"/>
                  </a:lnTo>
                  <a:lnTo>
                    <a:pt x="3205" y="84"/>
                  </a:lnTo>
                  <a:lnTo>
                    <a:pt x="3202" y="83"/>
                  </a:lnTo>
                  <a:lnTo>
                    <a:pt x="3198" y="79"/>
                  </a:lnTo>
                  <a:close/>
                  <a:moveTo>
                    <a:pt x="2985" y="79"/>
                  </a:moveTo>
                  <a:lnTo>
                    <a:pt x="2981" y="83"/>
                  </a:lnTo>
                  <a:lnTo>
                    <a:pt x="2985" y="81"/>
                  </a:lnTo>
                  <a:lnTo>
                    <a:pt x="2989" y="83"/>
                  </a:lnTo>
                  <a:lnTo>
                    <a:pt x="2985" y="79"/>
                  </a:lnTo>
                  <a:close/>
                  <a:moveTo>
                    <a:pt x="3306" y="44"/>
                  </a:moveTo>
                  <a:lnTo>
                    <a:pt x="3303" y="46"/>
                  </a:lnTo>
                  <a:lnTo>
                    <a:pt x="3297" y="48"/>
                  </a:lnTo>
                  <a:lnTo>
                    <a:pt x="3295" y="46"/>
                  </a:lnTo>
                  <a:lnTo>
                    <a:pt x="3299" y="51"/>
                  </a:lnTo>
                  <a:lnTo>
                    <a:pt x="3301" y="57"/>
                  </a:lnTo>
                  <a:lnTo>
                    <a:pt x="3299" y="59"/>
                  </a:lnTo>
                  <a:lnTo>
                    <a:pt x="3303" y="59"/>
                  </a:lnTo>
                  <a:lnTo>
                    <a:pt x="3306" y="61"/>
                  </a:lnTo>
                  <a:lnTo>
                    <a:pt x="3308" y="59"/>
                  </a:lnTo>
                  <a:lnTo>
                    <a:pt x="3312" y="59"/>
                  </a:lnTo>
                  <a:lnTo>
                    <a:pt x="3312" y="57"/>
                  </a:lnTo>
                  <a:lnTo>
                    <a:pt x="3314" y="51"/>
                  </a:lnTo>
                  <a:lnTo>
                    <a:pt x="3317" y="46"/>
                  </a:lnTo>
                  <a:lnTo>
                    <a:pt x="3314" y="48"/>
                  </a:lnTo>
                  <a:lnTo>
                    <a:pt x="3310" y="46"/>
                  </a:lnTo>
                  <a:lnTo>
                    <a:pt x="3306" y="44"/>
                  </a:lnTo>
                  <a:close/>
                  <a:moveTo>
                    <a:pt x="3564" y="44"/>
                  </a:moveTo>
                  <a:lnTo>
                    <a:pt x="3558" y="46"/>
                  </a:lnTo>
                  <a:lnTo>
                    <a:pt x="3554" y="48"/>
                  </a:lnTo>
                  <a:lnTo>
                    <a:pt x="3553" y="46"/>
                  </a:lnTo>
                  <a:lnTo>
                    <a:pt x="3554" y="51"/>
                  </a:lnTo>
                  <a:lnTo>
                    <a:pt x="3556" y="57"/>
                  </a:lnTo>
                  <a:lnTo>
                    <a:pt x="3556" y="59"/>
                  </a:lnTo>
                  <a:lnTo>
                    <a:pt x="3560" y="59"/>
                  </a:lnTo>
                  <a:lnTo>
                    <a:pt x="3564" y="61"/>
                  </a:lnTo>
                  <a:lnTo>
                    <a:pt x="3565" y="59"/>
                  </a:lnTo>
                  <a:lnTo>
                    <a:pt x="3569" y="59"/>
                  </a:lnTo>
                  <a:lnTo>
                    <a:pt x="3569" y="57"/>
                  </a:lnTo>
                  <a:lnTo>
                    <a:pt x="3571" y="51"/>
                  </a:lnTo>
                  <a:lnTo>
                    <a:pt x="3573" y="46"/>
                  </a:lnTo>
                  <a:lnTo>
                    <a:pt x="3571" y="48"/>
                  </a:lnTo>
                  <a:lnTo>
                    <a:pt x="3567" y="46"/>
                  </a:lnTo>
                  <a:lnTo>
                    <a:pt x="3564" y="44"/>
                  </a:lnTo>
                  <a:close/>
                  <a:moveTo>
                    <a:pt x="3477" y="44"/>
                  </a:moveTo>
                  <a:lnTo>
                    <a:pt x="3474" y="46"/>
                  </a:lnTo>
                  <a:lnTo>
                    <a:pt x="3468" y="48"/>
                  </a:lnTo>
                  <a:lnTo>
                    <a:pt x="3466" y="46"/>
                  </a:lnTo>
                  <a:lnTo>
                    <a:pt x="3470" y="51"/>
                  </a:lnTo>
                  <a:lnTo>
                    <a:pt x="3472" y="57"/>
                  </a:lnTo>
                  <a:lnTo>
                    <a:pt x="3472" y="59"/>
                  </a:lnTo>
                  <a:lnTo>
                    <a:pt x="3474" y="59"/>
                  </a:lnTo>
                  <a:lnTo>
                    <a:pt x="3477" y="61"/>
                  </a:lnTo>
                  <a:lnTo>
                    <a:pt x="3481" y="59"/>
                  </a:lnTo>
                  <a:lnTo>
                    <a:pt x="3485" y="59"/>
                  </a:lnTo>
                  <a:lnTo>
                    <a:pt x="3485" y="57"/>
                  </a:lnTo>
                  <a:lnTo>
                    <a:pt x="3485" y="51"/>
                  </a:lnTo>
                  <a:lnTo>
                    <a:pt x="3488" y="46"/>
                  </a:lnTo>
                  <a:lnTo>
                    <a:pt x="3486" y="48"/>
                  </a:lnTo>
                  <a:lnTo>
                    <a:pt x="3481" y="46"/>
                  </a:lnTo>
                  <a:lnTo>
                    <a:pt x="3477" y="44"/>
                  </a:lnTo>
                  <a:close/>
                  <a:moveTo>
                    <a:pt x="3349" y="44"/>
                  </a:moveTo>
                  <a:lnTo>
                    <a:pt x="3345" y="46"/>
                  </a:lnTo>
                  <a:lnTo>
                    <a:pt x="3340" y="48"/>
                  </a:lnTo>
                  <a:lnTo>
                    <a:pt x="3338" y="46"/>
                  </a:lnTo>
                  <a:lnTo>
                    <a:pt x="3341" y="51"/>
                  </a:lnTo>
                  <a:lnTo>
                    <a:pt x="3343" y="57"/>
                  </a:lnTo>
                  <a:lnTo>
                    <a:pt x="3341" y="59"/>
                  </a:lnTo>
                  <a:lnTo>
                    <a:pt x="3345" y="59"/>
                  </a:lnTo>
                  <a:lnTo>
                    <a:pt x="3349" y="61"/>
                  </a:lnTo>
                  <a:lnTo>
                    <a:pt x="3352" y="59"/>
                  </a:lnTo>
                  <a:lnTo>
                    <a:pt x="3356" y="59"/>
                  </a:lnTo>
                  <a:lnTo>
                    <a:pt x="3354" y="57"/>
                  </a:lnTo>
                  <a:lnTo>
                    <a:pt x="3356" y="51"/>
                  </a:lnTo>
                  <a:lnTo>
                    <a:pt x="3360" y="46"/>
                  </a:lnTo>
                  <a:lnTo>
                    <a:pt x="3358" y="48"/>
                  </a:lnTo>
                  <a:lnTo>
                    <a:pt x="3352" y="46"/>
                  </a:lnTo>
                  <a:lnTo>
                    <a:pt x="3349" y="44"/>
                  </a:lnTo>
                  <a:close/>
                  <a:moveTo>
                    <a:pt x="3264" y="44"/>
                  </a:moveTo>
                  <a:lnTo>
                    <a:pt x="3261" y="46"/>
                  </a:lnTo>
                  <a:lnTo>
                    <a:pt x="3255" y="48"/>
                  </a:lnTo>
                  <a:lnTo>
                    <a:pt x="3253" y="46"/>
                  </a:lnTo>
                  <a:lnTo>
                    <a:pt x="3257" y="51"/>
                  </a:lnTo>
                  <a:lnTo>
                    <a:pt x="3257" y="57"/>
                  </a:lnTo>
                  <a:lnTo>
                    <a:pt x="3257" y="59"/>
                  </a:lnTo>
                  <a:lnTo>
                    <a:pt x="3261" y="59"/>
                  </a:lnTo>
                  <a:lnTo>
                    <a:pt x="3264" y="61"/>
                  </a:lnTo>
                  <a:lnTo>
                    <a:pt x="3266" y="59"/>
                  </a:lnTo>
                  <a:lnTo>
                    <a:pt x="3270" y="59"/>
                  </a:lnTo>
                  <a:lnTo>
                    <a:pt x="3270" y="57"/>
                  </a:lnTo>
                  <a:lnTo>
                    <a:pt x="3272" y="51"/>
                  </a:lnTo>
                  <a:lnTo>
                    <a:pt x="3275" y="46"/>
                  </a:lnTo>
                  <a:lnTo>
                    <a:pt x="3272" y="48"/>
                  </a:lnTo>
                  <a:lnTo>
                    <a:pt x="3268" y="46"/>
                  </a:lnTo>
                  <a:lnTo>
                    <a:pt x="3264" y="44"/>
                  </a:lnTo>
                  <a:close/>
                  <a:moveTo>
                    <a:pt x="3222" y="44"/>
                  </a:moveTo>
                  <a:lnTo>
                    <a:pt x="3216" y="46"/>
                  </a:lnTo>
                  <a:lnTo>
                    <a:pt x="3213" y="48"/>
                  </a:lnTo>
                  <a:lnTo>
                    <a:pt x="3211" y="46"/>
                  </a:lnTo>
                  <a:lnTo>
                    <a:pt x="3213" y="51"/>
                  </a:lnTo>
                  <a:lnTo>
                    <a:pt x="3215" y="55"/>
                  </a:lnTo>
                  <a:lnTo>
                    <a:pt x="3213" y="57"/>
                  </a:lnTo>
                  <a:lnTo>
                    <a:pt x="3218" y="57"/>
                  </a:lnTo>
                  <a:lnTo>
                    <a:pt x="3222" y="61"/>
                  </a:lnTo>
                  <a:lnTo>
                    <a:pt x="3226" y="59"/>
                  </a:lnTo>
                  <a:lnTo>
                    <a:pt x="3227" y="59"/>
                  </a:lnTo>
                  <a:lnTo>
                    <a:pt x="3227" y="57"/>
                  </a:lnTo>
                  <a:lnTo>
                    <a:pt x="3229" y="51"/>
                  </a:lnTo>
                  <a:lnTo>
                    <a:pt x="3233" y="46"/>
                  </a:lnTo>
                  <a:lnTo>
                    <a:pt x="3229" y="48"/>
                  </a:lnTo>
                  <a:lnTo>
                    <a:pt x="3226" y="46"/>
                  </a:lnTo>
                  <a:lnTo>
                    <a:pt x="3222" y="44"/>
                  </a:lnTo>
                  <a:close/>
                  <a:moveTo>
                    <a:pt x="3520" y="44"/>
                  </a:moveTo>
                  <a:lnTo>
                    <a:pt x="3516" y="46"/>
                  </a:lnTo>
                  <a:lnTo>
                    <a:pt x="3510" y="48"/>
                  </a:lnTo>
                  <a:lnTo>
                    <a:pt x="3509" y="46"/>
                  </a:lnTo>
                  <a:lnTo>
                    <a:pt x="3512" y="51"/>
                  </a:lnTo>
                  <a:lnTo>
                    <a:pt x="3514" y="57"/>
                  </a:lnTo>
                  <a:lnTo>
                    <a:pt x="3514" y="59"/>
                  </a:lnTo>
                  <a:lnTo>
                    <a:pt x="3518" y="59"/>
                  </a:lnTo>
                  <a:lnTo>
                    <a:pt x="3520" y="61"/>
                  </a:lnTo>
                  <a:lnTo>
                    <a:pt x="3523" y="59"/>
                  </a:lnTo>
                  <a:lnTo>
                    <a:pt x="3527" y="59"/>
                  </a:lnTo>
                  <a:lnTo>
                    <a:pt x="3527" y="57"/>
                  </a:lnTo>
                  <a:lnTo>
                    <a:pt x="3529" y="51"/>
                  </a:lnTo>
                  <a:lnTo>
                    <a:pt x="3531" y="46"/>
                  </a:lnTo>
                  <a:lnTo>
                    <a:pt x="3529" y="48"/>
                  </a:lnTo>
                  <a:lnTo>
                    <a:pt x="3523" y="46"/>
                  </a:lnTo>
                  <a:lnTo>
                    <a:pt x="3520" y="44"/>
                  </a:lnTo>
                  <a:close/>
                  <a:moveTo>
                    <a:pt x="3606" y="44"/>
                  </a:moveTo>
                  <a:lnTo>
                    <a:pt x="3602" y="46"/>
                  </a:lnTo>
                  <a:lnTo>
                    <a:pt x="3597" y="48"/>
                  </a:lnTo>
                  <a:lnTo>
                    <a:pt x="3595" y="46"/>
                  </a:lnTo>
                  <a:lnTo>
                    <a:pt x="3599" y="51"/>
                  </a:lnTo>
                  <a:lnTo>
                    <a:pt x="3599" y="57"/>
                  </a:lnTo>
                  <a:lnTo>
                    <a:pt x="3599" y="59"/>
                  </a:lnTo>
                  <a:lnTo>
                    <a:pt x="3602" y="59"/>
                  </a:lnTo>
                  <a:lnTo>
                    <a:pt x="3606" y="61"/>
                  </a:lnTo>
                  <a:lnTo>
                    <a:pt x="3610" y="59"/>
                  </a:lnTo>
                  <a:lnTo>
                    <a:pt x="3611" y="59"/>
                  </a:lnTo>
                  <a:lnTo>
                    <a:pt x="3611" y="57"/>
                  </a:lnTo>
                  <a:lnTo>
                    <a:pt x="3613" y="51"/>
                  </a:lnTo>
                  <a:lnTo>
                    <a:pt x="3617" y="46"/>
                  </a:lnTo>
                  <a:lnTo>
                    <a:pt x="3615" y="48"/>
                  </a:lnTo>
                  <a:lnTo>
                    <a:pt x="3610" y="46"/>
                  </a:lnTo>
                  <a:lnTo>
                    <a:pt x="3606" y="44"/>
                  </a:lnTo>
                  <a:close/>
                  <a:moveTo>
                    <a:pt x="3391" y="44"/>
                  </a:moveTo>
                  <a:lnTo>
                    <a:pt x="3387" y="46"/>
                  </a:lnTo>
                  <a:lnTo>
                    <a:pt x="3382" y="48"/>
                  </a:lnTo>
                  <a:lnTo>
                    <a:pt x="3380" y="46"/>
                  </a:lnTo>
                  <a:lnTo>
                    <a:pt x="3384" y="51"/>
                  </a:lnTo>
                  <a:lnTo>
                    <a:pt x="3385" y="57"/>
                  </a:lnTo>
                  <a:lnTo>
                    <a:pt x="3385" y="59"/>
                  </a:lnTo>
                  <a:lnTo>
                    <a:pt x="3389" y="59"/>
                  </a:lnTo>
                  <a:lnTo>
                    <a:pt x="3391" y="61"/>
                  </a:lnTo>
                  <a:lnTo>
                    <a:pt x="3395" y="59"/>
                  </a:lnTo>
                  <a:lnTo>
                    <a:pt x="3398" y="59"/>
                  </a:lnTo>
                  <a:lnTo>
                    <a:pt x="3398" y="57"/>
                  </a:lnTo>
                  <a:lnTo>
                    <a:pt x="3398" y="51"/>
                  </a:lnTo>
                  <a:lnTo>
                    <a:pt x="3402" y="46"/>
                  </a:lnTo>
                  <a:lnTo>
                    <a:pt x="3400" y="48"/>
                  </a:lnTo>
                  <a:lnTo>
                    <a:pt x="3395" y="46"/>
                  </a:lnTo>
                  <a:lnTo>
                    <a:pt x="3391" y="44"/>
                  </a:lnTo>
                  <a:close/>
                  <a:moveTo>
                    <a:pt x="3435" y="44"/>
                  </a:moveTo>
                  <a:lnTo>
                    <a:pt x="3430" y="46"/>
                  </a:lnTo>
                  <a:lnTo>
                    <a:pt x="3426" y="48"/>
                  </a:lnTo>
                  <a:lnTo>
                    <a:pt x="3424" y="46"/>
                  </a:lnTo>
                  <a:lnTo>
                    <a:pt x="3426" y="51"/>
                  </a:lnTo>
                  <a:lnTo>
                    <a:pt x="3428" y="57"/>
                  </a:lnTo>
                  <a:lnTo>
                    <a:pt x="3428" y="59"/>
                  </a:lnTo>
                  <a:lnTo>
                    <a:pt x="3431" y="59"/>
                  </a:lnTo>
                  <a:lnTo>
                    <a:pt x="3435" y="61"/>
                  </a:lnTo>
                  <a:lnTo>
                    <a:pt x="3437" y="59"/>
                  </a:lnTo>
                  <a:lnTo>
                    <a:pt x="3441" y="59"/>
                  </a:lnTo>
                  <a:lnTo>
                    <a:pt x="3441" y="57"/>
                  </a:lnTo>
                  <a:lnTo>
                    <a:pt x="3442" y="51"/>
                  </a:lnTo>
                  <a:lnTo>
                    <a:pt x="3446" y="46"/>
                  </a:lnTo>
                  <a:lnTo>
                    <a:pt x="3444" y="48"/>
                  </a:lnTo>
                  <a:lnTo>
                    <a:pt x="3439" y="46"/>
                  </a:lnTo>
                  <a:lnTo>
                    <a:pt x="3435" y="44"/>
                  </a:lnTo>
                  <a:close/>
                  <a:moveTo>
                    <a:pt x="5169" y="42"/>
                  </a:moveTo>
                  <a:lnTo>
                    <a:pt x="5176" y="44"/>
                  </a:lnTo>
                  <a:lnTo>
                    <a:pt x="5180" y="48"/>
                  </a:lnTo>
                  <a:lnTo>
                    <a:pt x="5184" y="51"/>
                  </a:lnTo>
                  <a:lnTo>
                    <a:pt x="5186" y="57"/>
                  </a:lnTo>
                  <a:lnTo>
                    <a:pt x="5184" y="59"/>
                  </a:lnTo>
                  <a:lnTo>
                    <a:pt x="5189" y="61"/>
                  </a:lnTo>
                  <a:lnTo>
                    <a:pt x="5191" y="62"/>
                  </a:lnTo>
                  <a:lnTo>
                    <a:pt x="5197" y="61"/>
                  </a:lnTo>
                  <a:lnTo>
                    <a:pt x="5197" y="59"/>
                  </a:lnTo>
                  <a:lnTo>
                    <a:pt x="5198" y="53"/>
                  </a:lnTo>
                  <a:lnTo>
                    <a:pt x="5202" y="48"/>
                  </a:lnTo>
                  <a:lnTo>
                    <a:pt x="5206" y="46"/>
                  </a:lnTo>
                  <a:lnTo>
                    <a:pt x="5213" y="44"/>
                  </a:lnTo>
                  <a:lnTo>
                    <a:pt x="5219" y="46"/>
                  </a:lnTo>
                  <a:lnTo>
                    <a:pt x="5222" y="48"/>
                  </a:lnTo>
                  <a:lnTo>
                    <a:pt x="5226" y="53"/>
                  </a:lnTo>
                  <a:lnTo>
                    <a:pt x="5228" y="59"/>
                  </a:lnTo>
                  <a:lnTo>
                    <a:pt x="5228" y="61"/>
                  </a:lnTo>
                  <a:lnTo>
                    <a:pt x="5232" y="62"/>
                  </a:lnTo>
                  <a:lnTo>
                    <a:pt x="5235" y="64"/>
                  </a:lnTo>
                  <a:lnTo>
                    <a:pt x="5239" y="70"/>
                  </a:lnTo>
                  <a:lnTo>
                    <a:pt x="5239" y="75"/>
                  </a:lnTo>
                  <a:lnTo>
                    <a:pt x="5239" y="81"/>
                  </a:lnTo>
                  <a:lnTo>
                    <a:pt x="5235" y="84"/>
                  </a:lnTo>
                  <a:lnTo>
                    <a:pt x="5230" y="88"/>
                  </a:lnTo>
                  <a:lnTo>
                    <a:pt x="5224" y="90"/>
                  </a:lnTo>
                  <a:lnTo>
                    <a:pt x="5221" y="88"/>
                  </a:lnTo>
                  <a:lnTo>
                    <a:pt x="5215" y="86"/>
                  </a:lnTo>
                  <a:lnTo>
                    <a:pt x="5211" y="83"/>
                  </a:lnTo>
                  <a:lnTo>
                    <a:pt x="5210" y="86"/>
                  </a:lnTo>
                  <a:lnTo>
                    <a:pt x="5204" y="88"/>
                  </a:lnTo>
                  <a:lnTo>
                    <a:pt x="5200" y="90"/>
                  </a:lnTo>
                  <a:lnTo>
                    <a:pt x="5195" y="88"/>
                  </a:lnTo>
                  <a:lnTo>
                    <a:pt x="5189" y="86"/>
                  </a:lnTo>
                  <a:lnTo>
                    <a:pt x="5186" y="88"/>
                  </a:lnTo>
                  <a:lnTo>
                    <a:pt x="5182" y="88"/>
                  </a:lnTo>
                  <a:lnTo>
                    <a:pt x="5180" y="88"/>
                  </a:lnTo>
                  <a:lnTo>
                    <a:pt x="5184" y="90"/>
                  </a:lnTo>
                  <a:lnTo>
                    <a:pt x="5186" y="95"/>
                  </a:lnTo>
                  <a:lnTo>
                    <a:pt x="5186" y="99"/>
                  </a:lnTo>
                  <a:lnTo>
                    <a:pt x="5186" y="101"/>
                  </a:lnTo>
                  <a:lnTo>
                    <a:pt x="5189" y="101"/>
                  </a:lnTo>
                  <a:lnTo>
                    <a:pt x="5193" y="105"/>
                  </a:lnTo>
                  <a:lnTo>
                    <a:pt x="5197" y="103"/>
                  </a:lnTo>
                  <a:lnTo>
                    <a:pt x="5197" y="103"/>
                  </a:lnTo>
                  <a:lnTo>
                    <a:pt x="5198" y="97"/>
                  </a:lnTo>
                  <a:lnTo>
                    <a:pt x="5202" y="92"/>
                  </a:lnTo>
                  <a:lnTo>
                    <a:pt x="5206" y="88"/>
                  </a:lnTo>
                  <a:lnTo>
                    <a:pt x="5213" y="88"/>
                  </a:lnTo>
                  <a:lnTo>
                    <a:pt x="5219" y="88"/>
                  </a:lnTo>
                  <a:lnTo>
                    <a:pt x="5222" y="92"/>
                  </a:lnTo>
                  <a:lnTo>
                    <a:pt x="5226" y="97"/>
                  </a:lnTo>
                  <a:lnTo>
                    <a:pt x="5228" y="103"/>
                  </a:lnTo>
                  <a:lnTo>
                    <a:pt x="5228" y="103"/>
                  </a:lnTo>
                  <a:lnTo>
                    <a:pt x="5232" y="105"/>
                  </a:lnTo>
                  <a:lnTo>
                    <a:pt x="5235" y="108"/>
                  </a:lnTo>
                  <a:lnTo>
                    <a:pt x="5239" y="112"/>
                  </a:lnTo>
                  <a:lnTo>
                    <a:pt x="5239" y="118"/>
                  </a:lnTo>
                  <a:lnTo>
                    <a:pt x="5239" y="123"/>
                  </a:lnTo>
                  <a:lnTo>
                    <a:pt x="5235" y="129"/>
                  </a:lnTo>
                  <a:lnTo>
                    <a:pt x="5230" y="132"/>
                  </a:lnTo>
                  <a:lnTo>
                    <a:pt x="5224" y="132"/>
                  </a:lnTo>
                  <a:lnTo>
                    <a:pt x="5221" y="132"/>
                  </a:lnTo>
                  <a:lnTo>
                    <a:pt x="5215" y="130"/>
                  </a:lnTo>
                  <a:lnTo>
                    <a:pt x="5211" y="125"/>
                  </a:lnTo>
                  <a:lnTo>
                    <a:pt x="5210" y="130"/>
                  </a:lnTo>
                  <a:lnTo>
                    <a:pt x="5204" y="132"/>
                  </a:lnTo>
                  <a:lnTo>
                    <a:pt x="5200" y="132"/>
                  </a:lnTo>
                  <a:lnTo>
                    <a:pt x="5193" y="132"/>
                  </a:lnTo>
                  <a:lnTo>
                    <a:pt x="5189" y="129"/>
                  </a:lnTo>
                  <a:lnTo>
                    <a:pt x="5184" y="130"/>
                  </a:lnTo>
                  <a:lnTo>
                    <a:pt x="5178" y="129"/>
                  </a:lnTo>
                  <a:lnTo>
                    <a:pt x="5175" y="127"/>
                  </a:lnTo>
                  <a:lnTo>
                    <a:pt x="5171" y="123"/>
                  </a:lnTo>
                  <a:lnTo>
                    <a:pt x="5167" y="127"/>
                  </a:lnTo>
                  <a:lnTo>
                    <a:pt x="5164" y="129"/>
                  </a:lnTo>
                  <a:lnTo>
                    <a:pt x="5158" y="130"/>
                  </a:lnTo>
                  <a:lnTo>
                    <a:pt x="5153" y="129"/>
                  </a:lnTo>
                  <a:lnTo>
                    <a:pt x="5147" y="125"/>
                  </a:lnTo>
                  <a:lnTo>
                    <a:pt x="5143" y="121"/>
                  </a:lnTo>
                  <a:lnTo>
                    <a:pt x="5143" y="116"/>
                  </a:lnTo>
                  <a:lnTo>
                    <a:pt x="5143" y="110"/>
                  </a:lnTo>
                  <a:lnTo>
                    <a:pt x="5147" y="105"/>
                  </a:lnTo>
                  <a:lnTo>
                    <a:pt x="5151" y="103"/>
                  </a:lnTo>
                  <a:lnTo>
                    <a:pt x="5156" y="101"/>
                  </a:lnTo>
                  <a:lnTo>
                    <a:pt x="5156" y="99"/>
                  </a:lnTo>
                  <a:lnTo>
                    <a:pt x="5156" y="94"/>
                  </a:lnTo>
                  <a:lnTo>
                    <a:pt x="5158" y="90"/>
                  </a:lnTo>
                  <a:lnTo>
                    <a:pt x="5162" y="86"/>
                  </a:lnTo>
                  <a:lnTo>
                    <a:pt x="5156" y="88"/>
                  </a:lnTo>
                  <a:lnTo>
                    <a:pt x="5151" y="86"/>
                  </a:lnTo>
                  <a:lnTo>
                    <a:pt x="5147" y="84"/>
                  </a:lnTo>
                  <a:lnTo>
                    <a:pt x="5143" y="79"/>
                  </a:lnTo>
                  <a:lnTo>
                    <a:pt x="5142" y="73"/>
                  </a:lnTo>
                  <a:lnTo>
                    <a:pt x="5143" y="68"/>
                  </a:lnTo>
                  <a:lnTo>
                    <a:pt x="5145" y="64"/>
                  </a:lnTo>
                  <a:lnTo>
                    <a:pt x="5151" y="61"/>
                  </a:lnTo>
                  <a:lnTo>
                    <a:pt x="5154" y="59"/>
                  </a:lnTo>
                  <a:lnTo>
                    <a:pt x="5154" y="57"/>
                  </a:lnTo>
                  <a:lnTo>
                    <a:pt x="5156" y="51"/>
                  </a:lnTo>
                  <a:lnTo>
                    <a:pt x="5160" y="48"/>
                  </a:lnTo>
                  <a:lnTo>
                    <a:pt x="5164" y="44"/>
                  </a:lnTo>
                  <a:lnTo>
                    <a:pt x="5169" y="42"/>
                  </a:lnTo>
                  <a:close/>
                  <a:moveTo>
                    <a:pt x="3176" y="42"/>
                  </a:moveTo>
                  <a:lnTo>
                    <a:pt x="3172" y="44"/>
                  </a:lnTo>
                  <a:lnTo>
                    <a:pt x="3169" y="44"/>
                  </a:lnTo>
                  <a:lnTo>
                    <a:pt x="3167" y="44"/>
                  </a:lnTo>
                  <a:lnTo>
                    <a:pt x="3169" y="50"/>
                  </a:lnTo>
                  <a:lnTo>
                    <a:pt x="3171" y="55"/>
                  </a:lnTo>
                  <a:lnTo>
                    <a:pt x="3171" y="57"/>
                  </a:lnTo>
                  <a:lnTo>
                    <a:pt x="3174" y="57"/>
                  </a:lnTo>
                  <a:lnTo>
                    <a:pt x="3178" y="59"/>
                  </a:lnTo>
                  <a:lnTo>
                    <a:pt x="3180" y="57"/>
                  </a:lnTo>
                  <a:lnTo>
                    <a:pt x="3183" y="57"/>
                  </a:lnTo>
                  <a:lnTo>
                    <a:pt x="3183" y="55"/>
                  </a:lnTo>
                  <a:lnTo>
                    <a:pt x="3185" y="51"/>
                  </a:lnTo>
                  <a:lnTo>
                    <a:pt x="3187" y="48"/>
                  </a:lnTo>
                  <a:lnTo>
                    <a:pt x="3182" y="46"/>
                  </a:lnTo>
                  <a:lnTo>
                    <a:pt x="3176" y="42"/>
                  </a:lnTo>
                  <a:close/>
                  <a:moveTo>
                    <a:pt x="415" y="42"/>
                  </a:moveTo>
                  <a:lnTo>
                    <a:pt x="421" y="42"/>
                  </a:lnTo>
                  <a:lnTo>
                    <a:pt x="426" y="46"/>
                  </a:lnTo>
                  <a:lnTo>
                    <a:pt x="430" y="51"/>
                  </a:lnTo>
                  <a:lnTo>
                    <a:pt x="430" y="57"/>
                  </a:lnTo>
                  <a:lnTo>
                    <a:pt x="430" y="59"/>
                  </a:lnTo>
                  <a:lnTo>
                    <a:pt x="434" y="59"/>
                  </a:lnTo>
                  <a:lnTo>
                    <a:pt x="437" y="61"/>
                  </a:lnTo>
                  <a:lnTo>
                    <a:pt x="439" y="59"/>
                  </a:lnTo>
                  <a:lnTo>
                    <a:pt x="443" y="59"/>
                  </a:lnTo>
                  <a:lnTo>
                    <a:pt x="443" y="57"/>
                  </a:lnTo>
                  <a:lnTo>
                    <a:pt x="445" y="51"/>
                  </a:lnTo>
                  <a:lnTo>
                    <a:pt x="448" y="46"/>
                  </a:lnTo>
                  <a:lnTo>
                    <a:pt x="452" y="42"/>
                  </a:lnTo>
                  <a:lnTo>
                    <a:pt x="457" y="42"/>
                  </a:lnTo>
                  <a:lnTo>
                    <a:pt x="463" y="42"/>
                  </a:lnTo>
                  <a:lnTo>
                    <a:pt x="468" y="46"/>
                  </a:lnTo>
                  <a:lnTo>
                    <a:pt x="472" y="51"/>
                  </a:lnTo>
                  <a:lnTo>
                    <a:pt x="472" y="57"/>
                  </a:lnTo>
                  <a:lnTo>
                    <a:pt x="472" y="59"/>
                  </a:lnTo>
                  <a:lnTo>
                    <a:pt x="476" y="59"/>
                  </a:lnTo>
                  <a:lnTo>
                    <a:pt x="479" y="61"/>
                  </a:lnTo>
                  <a:lnTo>
                    <a:pt x="483" y="59"/>
                  </a:lnTo>
                  <a:lnTo>
                    <a:pt x="487" y="59"/>
                  </a:lnTo>
                  <a:lnTo>
                    <a:pt x="485" y="57"/>
                  </a:lnTo>
                  <a:lnTo>
                    <a:pt x="487" y="51"/>
                  </a:lnTo>
                  <a:lnTo>
                    <a:pt x="490" y="46"/>
                  </a:lnTo>
                  <a:lnTo>
                    <a:pt x="494" y="42"/>
                  </a:lnTo>
                  <a:lnTo>
                    <a:pt x="501" y="42"/>
                  </a:lnTo>
                  <a:lnTo>
                    <a:pt x="507" y="42"/>
                  </a:lnTo>
                  <a:lnTo>
                    <a:pt x="511" y="46"/>
                  </a:lnTo>
                  <a:lnTo>
                    <a:pt x="514" y="51"/>
                  </a:lnTo>
                  <a:lnTo>
                    <a:pt x="516" y="57"/>
                  </a:lnTo>
                  <a:lnTo>
                    <a:pt x="516" y="59"/>
                  </a:lnTo>
                  <a:lnTo>
                    <a:pt x="518" y="59"/>
                  </a:lnTo>
                  <a:lnTo>
                    <a:pt x="522" y="61"/>
                  </a:lnTo>
                  <a:lnTo>
                    <a:pt x="525" y="59"/>
                  </a:lnTo>
                  <a:lnTo>
                    <a:pt x="529" y="59"/>
                  </a:lnTo>
                  <a:lnTo>
                    <a:pt x="529" y="57"/>
                  </a:lnTo>
                  <a:lnTo>
                    <a:pt x="529" y="51"/>
                  </a:lnTo>
                  <a:lnTo>
                    <a:pt x="533" y="46"/>
                  </a:lnTo>
                  <a:lnTo>
                    <a:pt x="538" y="42"/>
                  </a:lnTo>
                  <a:lnTo>
                    <a:pt x="544" y="42"/>
                  </a:lnTo>
                  <a:lnTo>
                    <a:pt x="549" y="42"/>
                  </a:lnTo>
                  <a:lnTo>
                    <a:pt x="555" y="46"/>
                  </a:lnTo>
                  <a:lnTo>
                    <a:pt x="557" y="51"/>
                  </a:lnTo>
                  <a:lnTo>
                    <a:pt x="558" y="57"/>
                  </a:lnTo>
                  <a:lnTo>
                    <a:pt x="558" y="59"/>
                  </a:lnTo>
                  <a:lnTo>
                    <a:pt x="562" y="59"/>
                  </a:lnTo>
                  <a:lnTo>
                    <a:pt x="564" y="61"/>
                  </a:lnTo>
                  <a:lnTo>
                    <a:pt x="568" y="59"/>
                  </a:lnTo>
                  <a:lnTo>
                    <a:pt x="571" y="59"/>
                  </a:lnTo>
                  <a:lnTo>
                    <a:pt x="571" y="57"/>
                  </a:lnTo>
                  <a:lnTo>
                    <a:pt x="573" y="51"/>
                  </a:lnTo>
                  <a:lnTo>
                    <a:pt x="575" y="46"/>
                  </a:lnTo>
                  <a:lnTo>
                    <a:pt x="580" y="42"/>
                  </a:lnTo>
                  <a:lnTo>
                    <a:pt x="586" y="42"/>
                  </a:lnTo>
                  <a:lnTo>
                    <a:pt x="591" y="42"/>
                  </a:lnTo>
                  <a:lnTo>
                    <a:pt x="597" y="46"/>
                  </a:lnTo>
                  <a:lnTo>
                    <a:pt x="601" y="51"/>
                  </a:lnTo>
                  <a:lnTo>
                    <a:pt x="601" y="57"/>
                  </a:lnTo>
                  <a:lnTo>
                    <a:pt x="601" y="59"/>
                  </a:lnTo>
                  <a:lnTo>
                    <a:pt x="604" y="59"/>
                  </a:lnTo>
                  <a:lnTo>
                    <a:pt x="608" y="61"/>
                  </a:lnTo>
                  <a:lnTo>
                    <a:pt x="612" y="59"/>
                  </a:lnTo>
                  <a:lnTo>
                    <a:pt x="615" y="59"/>
                  </a:lnTo>
                  <a:lnTo>
                    <a:pt x="615" y="57"/>
                  </a:lnTo>
                  <a:lnTo>
                    <a:pt x="617" y="51"/>
                  </a:lnTo>
                  <a:lnTo>
                    <a:pt x="619" y="46"/>
                  </a:lnTo>
                  <a:lnTo>
                    <a:pt x="625" y="42"/>
                  </a:lnTo>
                  <a:lnTo>
                    <a:pt x="630" y="42"/>
                  </a:lnTo>
                  <a:lnTo>
                    <a:pt x="636" y="42"/>
                  </a:lnTo>
                  <a:lnTo>
                    <a:pt x="641" y="46"/>
                  </a:lnTo>
                  <a:lnTo>
                    <a:pt x="645" y="51"/>
                  </a:lnTo>
                  <a:lnTo>
                    <a:pt x="645" y="57"/>
                  </a:lnTo>
                  <a:lnTo>
                    <a:pt x="645" y="59"/>
                  </a:lnTo>
                  <a:lnTo>
                    <a:pt x="648" y="59"/>
                  </a:lnTo>
                  <a:lnTo>
                    <a:pt x="652" y="61"/>
                  </a:lnTo>
                  <a:lnTo>
                    <a:pt x="654" y="59"/>
                  </a:lnTo>
                  <a:lnTo>
                    <a:pt x="658" y="59"/>
                  </a:lnTo>
                  <a:lnTo>
                    <a:pt x="658" y="57"/>
                  </a:lnTo>
                  <a:lnTo>
                    <a:pt x="659" y="51"/>
                  </a:lnTo>
                  <a:lnTo>
                    <a:pt x="663" y="46"/>
                  </a:lnTo>
                  <a:lnTo>
                    <a:pt x="667" y="42"/>
                  </a:lnTo>
                  <a:lnTo>
                    <a:pt x="672" y="42"/>
                  </a:lnTo>
                  <a:lnTo>
                    <a:pt x="680" y="42"/>
                  </a:lnTo>
                  <a:lnTo>
                    <a:pt x="683" y="46"/>
                  </a:lnTo>
                  <a:lnTo>
                    <a:pt x="687" y="51"/>
                  </a:lnTo>
                  <a:lnTo>
                    <a:pt x="689" y="57"/>
                  </a:lnTo>
                  <a:lnTo>
                    <a:pt x="687" y="59"/>
                  </a:lnTo>
                  <a:lnTo>
                    <a:pt x="691" y="59"/>
                  </a:lnTo>
                  <a:lnTo>
                    <a:pt x="694" y="61"/>
                  </a:lnTo>
                  <a:lnTo>
                    <a:pt x="698" y="59"/>
                  </a:lnTo>
                  <a:lnTo>
                    <a:pt x="702" y="59"/>
                  </a:lnTo>
                  <a:lnTo>
                    <a:pt x="702" y="57"/>
                  </a:lnTo>
                  <a:lnTo>
                    <a:pt x="702" y="51"/>
                  </a:lnTo>
                  <a:lnTo>
                    <a:pt x="705" y="46"/>
                  </a:lnTo>
                  <a:lnTo>
                    <a:pt x="711" y="42"/>
                  </a:lnTo>
                  <a:lnTo>
                    <a:pt x="716" y="42"/>
                  </a:lnTo>
                  <a:lnTo>
                    <a:pt x="722" y="42"/>
                  </a:lnTo>
                  <a:lnTo>
                    <a:pt x="726" y="46"/>
                  </a:lnTo>
                  <a:lnTo>
                    <a:pt x="729" y="51"/>
                  </a:lnTo>
                  <a:lnTo>
                    <a:pt x="731" y="57"/>
                  </a:lnTo>
                  <a:lnTo>
                    <a:pt x="731" y="59"/>
                  </a:lnTo>
                  <a:lnTo>
                    <a:pt x="735" y="59"/>
                  </a:lnTo>
                  <a:lnTo>
                    <a:pt x="737" y="61"/>
                  </a:lnTo>
                  <a:lnTo>
                    <a:pt x="740" y="59"/>
                  </a:lnTo>
                  <a:lnTo>
                    <a:pt x="744" y="59"/>
                  </a:lnTo>
                  <a:lnTo>
                    <a:pt x="744" y="57"/>
                  </a:lnTo>
                  <a:lnTo>
                    <a:pt x="746" y="51"/>
                  </a:lnTo>
                  <a:lnTo>
                    <a:pt x="749" y="46"/>
                  </a:lnTo>
                  <a:lnTo>
                    <a:pt x="753" y="42"/>
                  </a:lnTo>
                  <a:lnTo>
                    <a:pt x="759" y="42"/>
                  </a:lnTo>
                  <a:lnTo>
                    <a:pt x="764" y="42"/>
                  </a:lnTo>
                  <a:lnTo>
                    <a:pt x="770" y="46"/>
                  </a:lnTo>
                  <a:lnTo>
                    <a:pt x="773" y="51"/>
                  </a:lnTo>
                  <a:lnTo>
                    <a:pt x="773" y="57"/>
                  </a:lnTo>
                  <a:lnTo>
                    <a:pt x="773" y="59"/>
                  </a:lnTo>
                  <a:lnTo>
                    <a:pt x="777" y="59"/>
                  </a:lnTo>
                  <a:lnTo>
                    <a:pt x="781" y="61"/>
                  </a:lnTo>
                  <a:lnTo>
                    <a:pt x="784" y="59"/>
                  </a:lnTo>
                  <a:lnTo>
                    <a:pt x="786" y="59"/>
                  </a:lnTo>
                  <a:lnTo>
                    <a:pt x="786" y="57"/>
                  </a:lnTo>
                  <a:lnTo>
                    <a:pt x="788" y="51"/>
                  </a:lnTo>
                  <a:lnTo>
                    <a:pt x="792" y="46"/>
                  </a:lnTo>
                  <a:lnTo>
                    <a:pt x="795" y="42"/>
                  </a:lnTo>
                  <a:lnTo>
                    <a:pt x="801" y="42"/>
                  </a:lnTo>
                  <a:lnTo>
                    <a:pt x="808" y="42"/>
                  </a:lnTo>
                  <a:lnTo>
                    <a:pt x="812" y="46"/>
                  </a:lnTo>
                  <a:lnTo>
                    <a:pt x="816" y="51"/>
                  </a:lnTo>
                  <a:lnTo>
                    <a:pt x="817" y="57"/>
                  </a:lnTo>
                  <a:lnTo>
                    <a:pt x="817" y="59"/>
                  </a:lnTo>
                  <a:lnTo>
                    <a:pt x="819" y="59"/>
                  </a:lnTo>
                  <a:lnTo>
                    <a:pt x="823" y="61"/>
                  </a:lnTo>
                  <a:lnTo>
                    <a:pt x="827" y="59"/>
                  </a:lnTo>
                  <a:lnTo>
                    <a:pt x="830" y="59"/>
                  </a:lnTo>
                  <a:lnTo>
                    <a:pt x="830" y="57"/>
                  </a:lnTo>
                  <a:lnTo>
                    <a:pt x="830" y="51"/>
                  </a:lnTo>
                  <a:lnTo>
                    <a:pt x="834" y="46"/>
                  </a:lnTo>
                  <a:lnTo>
                    <a:pt x="839" y="42"/>
                  </a:lnTo>
                  <a:lnTo>
                    <a:pt x="845" y="42"/>
                  </a:lnTo>
                  <a:lnTo>
                    <a:pt x="850" y="42"/>
                  </a:lnTo>
                  <a:lnTo>
                    <a:pt x="856" y="46"/>
                  </a:lnTo>
                  <a:lnTo>
                    <a:pt x="858" y="51"/>
                  </a:lnTo>
                  <a:lnTo>
                    <a:pt x="860" y="57"/>
                  </a:lnTo>
                  <a:lnTo>
                    <a:pt x="860" y="59"/>
                  </a:lnTo>
                  <a:lnTo>
                    <a:pt x="863" y="59"/>
                  </a:lnTo>
                  <a:lnTo>
                    <a:pt x="865" y="61"/>
                  </a:lnTo>
                  <a:lnTo>
                    <a:pt x="869" y="59"/>
                  </a:lnTo>
                  <a:lnTo>
                    <a:pt x="873" y="59"/>
                  </a:lnTo>
                  <a:lnTo>
                    <a:pt x="873" y="57"/>
                  </a:lnTo>
                  <a:lnTo>
                    <a:pt x="873" y="51"/>
                  </a:lnTo>
                  <a:lnTo>
                    <a:pt x="876" y="46"/>
                  </a:lnTo>
                  <a:lnTo>
                    <a:pt x="882" y="42"/>
                  </a:lnTo>
                  <a:lnTo>
                    <a:pt x="887" y="42"/>
                  </a:lnTo>
                  <a:lnTo>
                    <a:pt x="893" y="42"/>
                  </a:lnTo>
                  <a:lnTo>
                    <a:pt x="898" y="46"/>
                  </a:lnTo>
                  <a:lnTo>
                    <a:pt x="900" y="51"/>
                  </a:lnTo>
                  <a:lnTo>
                    <a:pt x="902" y="57"/>
                  </a:lnTo>
                  <a:lnTo>
                    <a:pt x="902" y="59"/>
                  </a:lnTo>
                  <a:lnTo>
                    <a:pt x="906" y="59"/>
                  </a:lnTo>
                  <a:lnTo>
                    <a:pt x="909" y="61"/>
                  </a:lnTo>
                  <a:lnTo>
                    <a:pt x="911" y="59"/>
                  </a:lnTo>
                  <a:lnTo>
                    <a:pt x="915" y="59"/>
                  </a:lnTo>
                  <a:lnTo>
                    <a:pt x="915" y="57"/>
                  </a:lnTo>
                  <a:lnTo>
                    <a:pt x="917" y="51"/>
                  </a:lnTo>
                  <a:lnTo>
                    <a:pt x="920" y="46"/>
                  </a:lnTo>
                  <a:lnTo>
                    <a:pt x="924" y="42"/>
                  </a:lnTo>
                  <a:lnTo>
                    <a:pt x="929" y="42"/>
                  </a:lnTo>
                  <a:lnTo>
                    <a:pt x="935" y="42"/>
                  </a:lnTo>
                  <a:lnTo>
                    <a:pt x="941" y="46"/>
                  </a:lnTo>
                  <a:lnTo>
                    <a:pt x="944" y="51"/>
                  </a:lnTo>
                  <a:lnTo>
                    <a:pt x="944" y="57"/>
                  </a:lnTo>
                  <a:lnTo>
                    <a:pt x="944" y="59"/>
                  </a:lnTo>
                  <a:lnTo>
                    <a:pt x="948" y="59"/>
                  </a:lnTo>
                  <a:lnTo>
                    <a:pt x="952" y="61"/>
                  </a:lnTo>
                  <a:lnTo>
                    <a:pt x="955" y="59"/>
                  </a:lnTo>
                  <a:lnTo>
                    <a:pt x="959" y="59"/>
                  </a:lnTo>
                  <a:lnTo>
                    <a:pt x="959" y="57"/>
                  </a:lnTo>
                  <a:lnTo>
                    <a:pt x="959" y="51"/>
                  </a:lnTo>
                  <a:lnTo>
                    <a:pt x="963" y="46"/>
                  </a:lnTo>
                  <a:lnTo>
                    <a:pt x="968" y="42"/>
                  </a:lnTo>
                  <a:lnTo>
                    <a:pt x="974" y="42"/>
                  </a:lnTo>
                  <a:lnTo>
                    <a:pt x="979" y="42"/>
                  </a:lnTo>
                  <a:lnTo>
                    <a:pt x="985" y="46"/>
                  </a:lnTo>
                  <a:lnTo>
                    <a:pt x="986" y="51"/>
                  </a:lnTo>
                  <a:lnTo>
                    <a:pt x="988" y="57"/>
                  </a:lnTo>
                  <a:lnTo>
                    <a:pt x="988" y="59"/>
                  </a:lnTo>
                  <a:lnTo>
                    <a:pt x="992" y="59"/>
                  </a:lnTo>
                  <a:lnTo>
                    <a:pt x="994" y="61"/>
                  </a:lnTo>
                  <a:lnTo>
                    <a:pt x="997" y="59"/>
                  </a:lnTo>
                  <a:lnTo>
                    <a:pt x="1001" y="59"/>
                  </a:lnTo>
                  <a:lnTo>
                    <a:pt x="1001" y="57"/>
                  </a:lnTo>
                  <a:lnTo>
                    <a:pt x="1003" y="51"/>
                  </a:lnTo>
                  <a:lnTo>
                    <a:pt x="1005" y="46"/>
                  </a:lnTo>
                  <a:lnTo>
                    <a:pt x="1010" y="42"/>
                  </a:lnTo>
                  <a:lnTo>
                    <a:pt x="1016" y="42"/>
                  </a:lnTo>
                  <a:lnTo>
                    <a:pt x="1021" y="42"/>
                  </a:lnTo>
                  <a:lnTo>
                    <a:pt x="1027" y="46"/>
                  </a:lnTo>
                  <a:lnTo>
                    <a:pt x="1031" y="51"/>
                  </a:lnTo>
                  <a:lnTo>
                    <a:pt x="1031" y="57"/>
                  </a:lnTo>
                  <a:lnTo>
                    <a:pt x="1031" y="59"/>
                  </a:lnTo>
                  <a:lnTo>
                    <a:pt x="1036" y="61"/>
                  </a:lnTo>
                  <a:lnTo>
                    <a:pt x="1042" y="59"/>
                  </a:lnTo>
                  <a:lnTo>
                    <a:pt x="1042" y="57"/>
                  </a:lnTo>
                  <a:lnTo>
                    <a:pt x="1043" y="51"/>
                  </a:lnTo>
                  <a:lnTo>
                    <a:pt x="1045" y="46"/>
                  </a:lnTo>
                  <a:lnTo>
                    <a:pt x="1051" y="42"/>
                  </a:lnTo>
                  <a:lnTo>
                    <a:pt x="1056" y="42"/>
                  </a:lnTo>
                  <a:lnTo>
                    <a:pt x="1062" y="42"/>
                  </a:lnTo>
                  <a:lnTo>
                    <a:pt x="1067" y="46"/>
                  </a:lnTo>
                  <a:lnTo>
                    <a:pt x="1071" y="51"/>
                  </a:lnTo>
                  <a:lnTo>
                    <a:pt x="1071" y="57"/>
                  </a:lnTo>
                  <a:lnTo>
                    <a:pt x="1071" y="59"/>
                  </a:lnTo>
                  <a:lnTo>
                    <a:pt x="1075" y="59"/>
                  </a:lnTo>
                  <a:lnTo>
                    <a:pt x="1078" y="61"/>
                  </a:lnTo>
                  <a:lnTo>
                    <a:pt x="1082" y="59"/>
                  </a:lnTo>
                  <a:lnTo>
                    <a:pt x="1086" y="59"/>
                  </a:lnTo>
                  <a:lnTo>
                    <a:pt x="1086" y="57"/>
                  </a:lnTo>
                  <a:lnTo>
                    <a:pt x="1086" y="51"/>
                  </a:lnTo>
                  <a:lnTo>
                    <a:pt x="1089" y="46"/>
                  </a:lnTo>
                  <a:lnTo>
                    <a:pt x="1095" y="42"/>
                  </a:lnTo>
                  <a:lnTo>
                    <a:pt x="1100" y="42"/>
                  </a:lnTo>
                  <a:lnTo>
                    <a:pt x="1106" y="42"/>
                  </a:lnTo>
                  <a:lnTo>
                    <a:pt x="1109" y="46"/>
                  </a:lnTo>
                  <a:lnTo>
                    <a:pt x="1113" y="51"/>
                  </a:lnTo>
                  <a:lnTo>
                    <a:pt x="1115" y="57"/>
                  </a:lnTo>
                  <a:lnTo>
                    <a:pt x="1115" y="59"/>
                  </a:lnTo>
                  <a:lnTo>
                    <a:pt x="1119" y="59"/>
                  </a:lnTo>
                  <a:lnTo>
                    <a:pt x="1124" y="62"/>
                  </a:lnTo>
                  <a:lnTo>
                    <a:pt x="1126" y="68"/>
                  </a:lnTo>
                  <a:lnTo>
                    <a:pt x="1128" y="72"/>
                  </a:lnTo>
                  <a:lnTo>
                    <a:pt x="1126" y="79"/>
                  </a:lnTo>
                  <a:lnTo>
                    <a:pt x="1122" y="83"/>
                  </a:lnTo>
                  <a:lnTo>
                    <a:pt x="1119" y="86"/>
                  </a:lnTo>
                  <a:lnTo>
                    <a:pt x="1111" y="88"/>
                  </a:lnTo>
                  <a:lnTo>
                    <a:pt x="1111" y="88"/>
                  </a:lnTo>
                  <a:lnTo>
                    <a:pt x="1113" y="92"/>
                  </a:lnTo>
                  <a:lnTo>
                    <a:pt x="1115" y="97"/>
                  </a:lnTo>
                  <a:lnTo>
                    <a:pt x="1115" y="97"/>
                  </a:lnTo>
                  <a:lnTo>
                    <a:pt x="1119" y="99"/>
                  </a:lnTo>
                  <a:lnTo>
                    <a:pt x="1121" y="99"/>
                  </a:lnTo>
                  <a:lnTo>
                    <a:pt x="1124" y="99"/>
                  </a:lnTo>
                  <a:lnTo>
                    <a:pt x="1128" y="97"/>
                  </a:lnTo>
                  <a:lnTo>
                    <a:pt x="1128" y="97"/>
                  </a:lnTo>
                  <a:lnTo>
                    <a:pt x="1128" y="90"/>
                  </a:lnTo>
                  <a:lnTo>
                    <a:pt x="1132" y="86"/>
                  </a:lnTo>
                  <a:lnTo>
                    <a:pt x="1137" y="83"/>
                  </a:lnTo>
                  <a:lnTo>
                    <a:pt x="1143" y="81"/>
                  </a:lnTo>
                  <a:lnTo>
                    <a:pt x="1148" y="83"/>
                  </a:lnTo>
                  <a:lnTo>
                    <a:pt x="1154" y="86"/>
                  </a:lnTo>
                  <a:lnTo>
                    <a:pt x="1155" y="90"/>
                  </a:lnTo>
                  <a:lnTo>
                    <a:pt x="1157" y="97"/>
                  </a:lnTo>
                  <a:lnTo>
                    <a:pt x="1157" y="97"/>
                  </a:lnTo>
                  <a:lnTo>
                    <a:pt x="1163" y="99"/>
                  </a:lnTo>
                  <a:lnTo>
                    <a:pt x="1166" y="103"/>
                  </a:lnTo>
                  <a:lnTo>
                    <a:pt x="1168" y="107"/>
                  </a:lnTo>
                  <a:lnTo>
                    <a:pt x="1170" y="112"/>
                  </a:lnTo>
                  <a:lnTo>
                    <a:pt x="1168" y="118"/>
                  </a:lnTo>
                  <a:lnTo>
                    <a:pt x="1165" y="123"/>
                  </a:lnTo>
                  <a:lnTo>
                    <a:pt x="1161" y="125"/>
                  </a:lnTo>
                  <a:lnTo>
                    <a:pt x="1155" y="127"/>
                  </a:lnTo>
                  <a:lnTo>
                    <a:pt x="1150" y="127"/>
                  </a:lnTo>
                  <a:lnTo>
                    <a:pt x="1146" y="123"/>
                  </a:lnTo>
                  <a:lnTo>
                    <a:pt x="1143" y="119"/>
                  </a:lnTo>
                  <a:lnTo>
                    <a:pt x="1139" y="123"/>
                  </a:lnTo>
                  <a:lnTo>
                    <a:pt x="1135" y="127"/>
                  </a:lnTo>
                  <a:lnTo>
                    <a:pt x="1130" y="127"/>
                  </a:lnTo>
                  <a:lnTo>
                    <a:pt x="1124" y="127"/>
                  </a:lnTo>
                  <a:lnTo>
                    <a:pt x="1121" y="123"/>
                  </a:lnTo>
                  <a:lnTo>
                    <a:pt x="1117" y="127"/>
                  </a:lnTo>
                  <a:lnTo>
                    <a:pt x="1111" y="127"/>
                  </a:lnTo>
                  <a:lnTo>
                    <a:pt x="1108" y="127"/>
                  </a:lnTo>
                  <a:lnTo>
                    <a:pt x="1102" y="123"/>
                  </a:lnTo>
                  <a:lnTo>
                    <a:pt x="1100" y="119"/>
                  </a:lnTo>
                  <a:lnTo>
                    <a:pt x="1097" y="123"/>
                  </a:lnTo>
                  <a:lnTo>
                    <a:pt x="1093" y="127"/>
                  </a:lnTo>
                  <a:lnTo>
                    <a:pt x="1087" y="127"/>
                  </a:lnTo>
                  <a:lnTo>
                    <a:pt x="1082" y="127"/>
                  </a:lnTo>
                  <a:lnTo>
                    <a:pt x="1078" y="123"/>
                  </a:lnTo>
                  <a:lnTo>
                    <a:pt x="1075" y="127"/>
                  </a:lnTo>
                  <a:lnTo>
                    <a:pt x="1069" y="127"/>
                  </a:lnTo>
                  <a:lnTo>
                    <a:pt x="1064" y="127"/>
                  </a:lnTo>
                  <a:lnTo>
                    <a:pt x="1060" y="123"/>
                  </a:lnTo>
                  <a:lnTo>
                    <a:pt x="1056" y="119"/>
                  </a:lnTo>
                  <a:lnTo>
                    <a:pt x="1053" y="123"/>
                  </a:lnTo>
                  <a:lnTo>
                    <a:pt x="1049" y="127"/>
                  </a:lnTo>
                  <a:lnTo>
                    <a:pt x="1043" y="127"/>
                  </a:lnTo>
                  <a:lnTo>
                    <a:pt x="1040" y="127"/>
                  </a:lnTo>
                  <a:lnTo>
                    <a:pt x="1036" y="125"/>
                  </a:lnTo>
                  <a:lnTo>
                    <a:pt x="1032" y="127"/>
                  </a:lnTo>
                  <a:lnTo>
                    <a:pt x="1029" y="127"/>
                  </a:lnTo>
                  <a:lnTo>
                    <a:pt x="1023" y="127"/>
                  </a:lnTo>
                  <a:lnTo>
                    <a:pt x="1019" y="123"/>
                  </a:lnTo>
                  <a:lnTo>
                    <a:pt x="1016" y="119"/>
                  </a:lnTo>
                  <a:lnTo>
                    <a:pt x="1012" y="123"/>
                  </a:lnTo>
                  <a:lnTo>
                    <a:pt x="1008" y="127"/>
                  </a:lnTo>
                  <a:lnTo>
                    <a:pt x="1003" y="127"/>
                  </a:lnTo>
                  <a:lnTo>
                    <a:pt x="999" y="127"/>
                  </a:lnTo>
                  <a:lnTo>
                    <a:pt x="994" y="123"/>
                  </a:lnTo>
                  <a:lnTo>
                    <a:pt x="990" y="127"/>
                  </a:lnTo>
                  <a:lnTo>
                    <a:pt x="986" y="127"/>
                  </a:lnTo>
                  <a:lnTo>
                    <a:pt x="981" y="127"/>
                  </a:lnTo>
                  <a:lnTo>
                    <a:pt x="977" y="123"/>
                  </a:lnTo>
                  <a:lnTo>
                    <a:pt x="974" y="119"/>
                  </a:lnTo>
                  <a:lnTo>
                    <a:pt x="970" y="123"/>
                  </a:lnTo>
                  <a:lnTo>
                    <a:pt x="966" y="127"/>
                  </a:lnTo>
                  <a:lnTo>
                    <a:pt x="961" y="127"/>
                  </a:lnTo>
                  <a:lnTo>
                    <a:pt x="955" y="127"/>
                  </a:lnTo>
                  <a:lnTo>
                    <a:pt x="952" y="123"/>
                  </a:lnTo>
                  <a:lnTo>
                    <a:pt x="948" y="127"/>
                  </a:lnTo>
                  <a:lnTo>
                    <a:pt x="942" y="127"/>
                  </a:lnTo>
                  <a:lnTo>
                    <a:pt x="937" y="127"/>
                  </a:lnTo>
                  <a:lnTo>
                    <a:pt x="933" y="123"/>
                  </a:lnTo>
                  <a:lnTo>
                    <a:pt x="929" y="119"/>
                  </a:lnTo>
                  <a:lnTo>
                    <a:pt x="926" y="123"/>
                  </a:lnTo>
                  <a:lnTo>
                    <a:pt x="922" y="127"/>
                  </a:lnTo>
                  <a:lnTo>
                    <a:pt x="917" y="127"/>
                  </a:lnTo>
                  <a:lnTo>
                    <a:pt x="913" y="127"/>
                  </a:lnTo>
                  <a:lnTo>
                    <a:pt x="909" y="123"/>
                  </a:lnTo>
                  <a:lnTo>
                    <a:pt x="904" y="127"/>
                  </a:lnTo>
                  <a:lnTo>
                    <a:pt x="900" y="127"/>
                  </a:lnTo>
                  <a:lnTo>
                    <a:pt x="895" y="127"/>
                  </a:lnTo>
                  <a:lnTo>
                    <a:pt x="891" y="123"/>
                  </a:lnTo>
                  <a:lnTo>
                    <a:pt x="887" y="119"/>
                  </a:lnTo>
                  <a:lnTo>
                    <a:pt x="884" y="123"/>
                  </a:lnTo>
                  <a:lnTo>
                    <a:pt x="880" y="127"/>
                  </a:lnTo>
                  <a:lnTo>
                    <a:pt x="874" y="127"/>
                  </a:lnTo>
                  <a:lnTo>
                    <a:pt x="869" y="127"/>
                  </a:lnTo>
                  <a:lnTo>
                    <a:pt x="865" y="123"/>
                  </a:lnTo>
                  <a:lnTo>
                    <a:pt x="862" y="127"/>
                  </a:lnTo>
                  <a:lnTo>
                    <a:pt x="858" y="127"/>
                  </a:lnTo>
                  <a:lnTo>
                    <a:pt x="852" y="127"/>
                  </a:lnTo>
                  <a:lnTo>
                    <a:pt x="847" y="123"/>
                  </a:lnTo>
                  <a:lnTo>
                    <a:pt x="845" y="119"/>
                  </a:lnTo>
                  <a:lnTo>
                    <a:pt x="841" y="123"/>
                  </a:lnTo>
                  <a:lnTo>
                    <a:pt x="838" y="127"/>
                  </a:lnTo>
                  <a:lnTo>
                    <a:pt x="832" y="127"/>
                  </a:lnTo>
                  <a:lnTo>
                    <a:pt x="827" y="127"/>
                  </a:lnTo>
                  <a:lnTo>
                    <a:pt x="823" y="123"/>
                  </a:lnTo>
                  <a:lnTo>
                    <a:pt x="819" y="127"/>
                  </a:lnTo>
                  <a:lnTo>
                    <a:pt x="814" y="127"/>
                  </a:lnTo>
                  <a:lnTo>
                    <a:pt x="808" y="127"/>
                  </a:lnTo>
                  <a:lnTo>
                    <a:pt x="805" y="123"/>
                  </a:lnTo>
                  <a:lnTo>
                    <a:pt x="801" y="119"/>
                  </a:lnTo>
                  <a:lnTo>
                    <a:pt x="799" y="123"/>
                  </a:lnTo>
                  <a:lnTo>
                    <a:pt x="794" y="127"/>
                  </a:lnTo>
                  <a:lnTo>
                    <a:pt x="790" y="127"/>
                  </a:lnTo>
                  <a:lnTo>
                    <a:pt x="784" y="127"/>
                  </a:lnTo>
                  <a:lnTo>
                    <a:pt x="781" y="123"/>
                  </a:lnTo>
                  <a:lnTo>
                    <a:pt x="777" y="127"/>
                  </a:lnTo>
                  <a:lnTo>
                    <a:pt x="772" y="127"/>
                  </a:lnTo>
                  <a:lnTo>
                    <a:pt x="766" y="127"/>
                  </a:lnTo>
                  <a:lnTo>
                    <a:pt x="762" y="123"/>
                  </a:lnTo>
                  <a:lnTo>
                    <a:pt x="759" y="119"/>
                  </a:lnTo>
                  <a:lnTo>
                    <a:pt x="755" y="123"/>
                  </a:lnTo>
                  <a:lnTo>
                    <a:pt x="751" y="127"/>
                  </a:lnTo>
                  <a:lnTo>
                    <a:pt x="746" y="127"/>
                  </a:lnTo>
                  <a:lnTo>
                    <a:pt x="742" y="127"/>
                  </a:lnTo>
                  <a:lnTo>
                    <a:pt x="737" y="123"/>
                  </a:lnTo>
                  <a:lnTo>
                    <a:pt x="733" y="127"/>
                  </a:lnTo>
                  <a:lnTo>
                    <a:pt x="729" y="127"/>
                  </a:lnTo>
                  <a:lnTo>
                    <a:pt x="724" y="127"/>
                  </a:lnTo>
                  <a:lnTo>
                    <a:pt x="718" y="123"/>
                  </a:lnTo>
                  <a:lnTo>
                    <a:pt x="716" y="119"/>
                  </a:lnTo>
                  <a:lnTo>
                    <a:pt x="713" y="123"/>
                  </a:lnTo>
                  <a:lnTo>
                    <a:pt x="709" y="127"/>
                  </a:lnTo>
                  <a:lnTo>
                    <a:pt x="704" y="127"/>
                  </a:lnTo>
                  <a:lnTo>
                    <a:pt x="698" y="127"/>
                  </a:lnTo>
                  <a:lnTo>
                    <a:pt x="694" y="123"/>
                  </a:lnTo>
                  <a:lnTo>
                    <a:pt x="691" y="127"/>
                  </a:lnTo>
                  <a:lnTo>
                    <a:pt x="685" y="127"/>
                  </a:lnTo>
                  <a:lnTo>
                    <a:pt x="680" y="127"/>
                  </a:lnTo>
                  <a:lnTo>
                    <a:pt x="676" y="123"/>
                  </a:lnTo>
                  <a:lnTo>
                    <a:pt x="672" y="119"/>
                  </a:lnTo>
                  <a:lnTo>
                    <a:pt x="670" y="123"/>
                  </a:lnTo>
                  <a:lnTo>
                    <a:pt x="665" y="127"/>
                  </a:lnTo>
                  <a:lnTo>
                    <a:pt x="659" y="127"/>
                  </a:lnTo>
                  <a:lnTo>
                    <a:pt x="656" y="127"/>
                  </a:lnTo>
                  <a:lnTo>
                    <a:pt x="652" y="123"/>
                  </a:lnTo>
                  <a:lnTo>
                    <a:pt x="648" y="127"/>
                  </a:lnTo>
                  <a:lnTo>
                    <a:pt x="643" y="127"/>
                  </a:lnTo>
                  <a:lnTo>
                    <a:pt x="637" y="127"/>
                  </a:lnTo>
                  <a:lnTo>
                    <a:pt x="634" y="123"/>
                  </a:lnTo>
                  <a:lnTo>
                    <a:pt x="630" y="119"/>
                  </a:lnTo>
                  <a:lnTo>
                    <a:pt x="626" y="123"/>
                  </a:lnTo>
                  <a:lnTo>
                    <a:pt x="623" y="127"/>
                  </a:lnTo>
                  <a:lnTo>
                    <a:pt x="617" y="127"/>
                  </a:lnTo>
                  <a:lnTo>
                    <a:pt x="612" y="127"/>
                  </a:lnTo>
                  <a:lnTo>
                    <a:pt x="608" y="123"/>
                  </a:lnTo>
                  <a:lnTo>
                    <a:pt x="604" y="127"/>
                  </a:lnTo>
                  <a:lnTo>
                    <a:pt x="599" y="127"/>
                  </a:lnTo>
                  <a:lnTo>
                    <a:pt x="593" y="127"/>
                  </a:lnTo>
                  <a:lnTo>
                    <a:pt x="590" y="123"/>
                  </a:lnTo>
                  <a:lnTo>
                    <a:pt x="586" y="119"/>
                  </a:lnTo>
                  <a:lnTo>
                    <a:pt x="582" y="123"/>
                  </a:lnTo>
                  <a:lnTo>
                    <a:pt x="579" y="127"/>
                  </a:lnTo>
                  <a:lnTo>
                    <a:pt x="573" y="127"/>
                  </a:lnTo>
                  <a:lnTo>
                    <a:pt x="569" y="127"/>
                  </a:lnTo>
                  <a:lnTo>
                    <a:pt x="564" y="123"/>
                  </a:lnTo>
                  <a:lnTo>
                    <a:pt x="560" y="127"/>
                  </a:lnTo>
                  <a:lnTo>
                    <a:pt x="557" y="127"/>
                  </a:lnTo>
                  <a:lnTo>
                    <a:pt x="551" y="127"/>
                  </a:lnTo>
                  <a:lnTo>
                    <a:pt x="546" y="123"/>
                  </a:lnTo>
                  <a:lnTo>
                    <a:pt x="544" y="119"/>
                  </a:lnTo>
                  <a:lnTo>
                    <a:pt x="540" y="123"/>
                  </a:lnTo>
                  <a:lnTo>
                    <a:pt x="536" y="127"/>
                  </a:lnTo>
                  <a:lnTo>
                    <a:pt x="531" y="127"/>
                  </a:lnTo>
                  <a:lnTo>
                    <a:pt x="525" y="127"/>
                  </a:lnTo>
                  <a:lnTo>
                    <a:pt x="522" y="123"/>
                  </a:lnTo>
                  <a:lnTo>
                    <a:pt x="518" y="127"/>
                  </a:lnTo>
                  <a:lnTo>
                    <a:pt x="513" y="127"/>
                  </a:lnTo>
                  <a:lnTo>
                    <a:pt x="509" y="127"/>
                  </a:lnTo>
                  <a:lnTo>
                    <a:pt x="503" y="123"/>
                  </a:lnTo>
                  <a:lnTo>
                    <a:pt x="501" y="119"/>
                  </a:lnTo>
                  <a:lnTo>
                    <a:pt x="498" y="123"/>
                  </a:lnTo>
                  <a:lnTo>
                    <a:pt x="492" y="127"/>
                  </a:lnTo>
                  <a:lnTo>
                    <a:pt x="489" y="127"/>
                  </a:lnTo>
                  <a:lnTo>
                    <a:pt x="483" y="127"/>
                  </a:lnTo>
                  <a:lnTo>
                    <a:pt x="479" y="123"/>
                  </a:lnTo>
                  <a:lnTo>
                    <a:pt x="476" y="127"/>
                  </a:lnTo>
                  <a:lnTo>
                    <a:pt x="470" y="127"/>
                  </a:lnTo>
                  <a:lnTo>
                    <a:pt x="465" y="127"/>
                  </a:lnTo>
                  <a:lnTo>
                    <a:pt x="461" y="123"/>
                  </a:lnTo>
                  <a:lnTo>
                    <a:pt x="457" y="119"/>
                  </a:lnTo>
                  <a:lnTo>
                    <a:pt x="454" y="123"/>
                  </a:lnTo>
                  <a:lnTo>
                    <a:pt x="450" y="127"/>
                  </a:lnTo>
                  <a:lnTo>
                    <a:pt x="445" y="127"/>
                  </a:lnTo>
                  <a:lnTo>
                    <a:pt x="441" y="127"/>
                  </a:lnTo>
                  <a:lnTo>
                    <a:pt x="437" y="123"/>
                  </a:lnTo>
                  <a:lnTo>
                    <a:pt x="432" y="127"/>
                  </a:lnTo>
                  <a:lnTo>
                    <a:pt x="428" y="127"/>
                  </a:lnTo>
                  <a:lnTo>
                    <a:pt x="422" y="127"/>
                  </a:lnTo>
                  <a:lnTo>
                    <a:pt x="419" y="123"/>
                  </a:lnTo>
                  <a:lnTo>
                    <a:pt x="415" y="119"/>
                  </a:lnTo>
                  <a:lnTo>
                    <a:pt x="411" y="123"/>
                  </a:lnTo>
                  <a:lnTo>
                    <a:pt x="408" y="127"/>
                  </a:lnTo>
                  <a:lnTo>
                    <a:pt x="402" y="127"/>
                  </a:lnTo>
                  <a:lnTo>
                    <a:pt x="397" y="125"/>
                  </a:lnTo>
                  <a:lnTo>
                    <a:pt x="391" y="123"/>
                  </a:lnTo>
                  <a:lnTo>
                    <a:pt x="389" y="118"/>
                  </a:lnTo>
                  <a:lnTo>
                    <a:pt x="388" y="112"/>
                  </a:lnTo>
                  <a:lnTo>
                    <a:pt x="389" y="107"/>
                  </a:lnTo>
                  <a:lnTo>
                    <a:pt x="391" y="103"/>
                  </a:lnTo>
                  <a:lnTo>
                    <a:pt x="395" y="99"/>
                  </a:lnTo>
                  <a:lnTo>
                    <a:pt x="400" y="97"/>
                  </a:lnTo>
                  <a:lnTo>
                    <a:pt x="400" y="97"/>
                  </a:lnTo>
                  <a:lnTo>
                    <a:pt x="400" y="92"/>
                  </a:lnTo>
                  <a:lnTo>
                    <a:pt x="404" y="88"/>
                  </a:lnTo>
                  <a:lnTo>
                    <a:pt x="402" y="88"/>
                  </a:lnTo>
                  <a:lnTo>
                    <a:pt x="397" y="86"/>
                  </a:lnTo>
                  <a:lnTo>
                    <a:pt x="391" y="83"/>
                  </a:lnTo>
                  <a:lnTo>
                    <a:pt x="389" y="79"/>
                  </a:lnTo>
                  <a:lnTo>
                    <a:pt x="388" y="72"/>
                  </a:lnTo>
                  <a:lnTo>
                    <a:pt x="389" y="68"/>
                  </a:lnTo>
                  <a:lnTo>
                    <a:pt x="391" y="62"/>
                  </a:lnTo>
                  <a:lnTo>
                    <a:pt x="395" y="59"/>
                  </a:lnTo>
                  <a:lnTo>
                    <a:pt x="400" y="59"/>
                  </a:lnTo>
                  <a:lnTo>
                    <a:pt x="400" y="57"/>
                  </a:lnTo>
                  <a:lnTo>
                    <a:pt x="402" y="51"/>
                  </a:lnTo>
                  <a:lnTo>
                    <a:pt x="404" y="46"/>
                  </a:lnTo>
                  <a:lnTo>
                    <a:pt x="410" y="42"/>
                  </a:lnTo>
                  <a:lnTo>
                    <a:pt x="415" y="42"/>
                  </a:lnTo>
                  <a:close/>
                  <a:moveTo>
                    <a:pt x="3092" y="42"/>
                  </a:moveTo>
                  <a:lnTo>
                    <a:pt x="3088" y="44"/>
                  </a:lnTo>
                  <a:lnTo>
                    <a:pt x="3082" y="44"/>
                  </a:lnTo>
                  <a:lnTo>
                    <a:pt x="3081" y="44"/>
                  </a:lnTo>
                  <a:lnTo>
                    <a:pt x="3084" y="50"/>
                  </a:lnTo>
                  <a:lnTo>
                    <a:pt x="3084" y="55"/>
                  </a:lnTo>
                  <a:lnTo>
                    <a:pt x="3084" y="57"/>
                  </a:lnTo>
                  <a:lnTo>
                    <a:pt x="3088" y="57"/>
                  </a:lnTo>
                  <a:lnTo>
                    <a:pt x="3092" y="59"/>
                  </a:lnTo>
                  <a:lnTo>
                    <a:pt x="3093" y="57"/>
                  </a:lnTo>
                  <a:lnTo>
                    <a:pt x="3097" y="57"/>
                  </a:lnTo>
                  <a:lnTo>
                    <a:pt x="3097" y="55"/>
                  </a:lnTo>
                  <a:lnTo>
                    <a:pt x="3099" y="50"/>
                  </a:lnTo>
                  <a:lnTo>
                    <a:pt x="3103" y="44"/>
                  </a:lnTo>
                  <a:lnTo>
                    <a:pt x="3101" y="44"/>
                  </a:lnTo>
                  <a:lnTo>
                    <a:pt x="3095" y="44"/>
                  </a:lnTo>
                  <a:lnTo>
                    <a:pt x="3092" y="42"/>
                  </a:lnTo>
                  <a:close/>
                  <a:moveTo>
                    <a:pt x="3005" y="42"/>
                  </a:moveTo>
                  <a:lnTo>
                    <a:pt x="3002" y="44"/>
                  </a:lnTo>
                  <a:lnTo>
                    <a:pt x="2998" y="44"/>
                  </a:lnTo>
                  <a:lnTo>
                    <a:pt x="2996" y="44"/>
                  </a:lnTo>
                  <a:lnTo>
                    <a:pt x="2998" y="50"/>
                  </a:lnTo>
                  <a:lnTo>
                    <a:pt x="3000" y="55"/>
                  </a:lnTo>
                  <a:lnTo>
                    <a:pt x="3000" y="57"/>
                  </a:lnTo>
                  <a:lnTo>
                    <a:pt x="3003" y="57"/>
                  </a:lnTo>
                  <a:lnTo>
                    <a:pt x="3005" y="59"/>
                  </a:lnTo>
                  <a:lnTo>
                    <a:pt x="3009" y="57"/>
                  </a:lnTo>
                  <a:lnTo>
                    <a:pt x="3013" y="57"/>
                  </a:lnTo>
                  <a:lnTo>
                    <a:pt x="3013" y="55"/>
                  </a:lnTo>
                  <a:lnTo>
                    <a:pt x="3013" y="50"/>
                  </a:lnTo>
                  <a:lnTo>
                    <a:pt x="3016" y="44"/>
                  </a:lnTo>
                  <a:lnTo>
                    <a:pt x="3014" y="44"/>
                  </a:lnTo>
                  <a:lnTo>
                    <a:pt x="3011" y="44"/>
                  </a:lnTo>
                  <a:lnTo>
                    <a:pt x="3005" y="42"/>
                  </a:lnTo>
                  <a:close/>
                  <a:moveTo>
                    <a:pt x="2792" y="42"/>
                  </a:moveTo>
                  <a:lnTo>
                    <a:pt x="2788" y="44"/>
                  </a:lnTo>
                  <a:lnTo>
                    <a:pt x="2783" y="44"/>
                  </a:lnTo>
                  <a:lnTo>
                    <a:pt x="2781" y="44"/>
                  </a:lnTo>
                  <a:lnTo>
                    <a:pt x="2785" y="50"/>
                  </a:lnTo>
                  <a:lnTo>
                    <a:pt x="2787" y="55"/>
                  </a:lnTo>
                  <a:lnTo>
                    <a:pt x="2787" y="57"/>
                  </a:lnTo>
                  <a:lnTo>
                    <a:pt x="2788" y="57"/>
                  </a:lnTo>
                  <a:lnTo>
                    <a:pt x="2792" y="59"/>
                  </a:lnTo>
                  <a:lnTo>
                    <a:pt x="2796" y="57"/>
                  </a:lnTo>
                  <a:lnTo>
                    <a:pt x="2799" y="57"/>
                  </a:lnTo>
                  <a:lnTo>
                    <a:pt x="2799" y="55"/>
                  </a:lnTo>
                  <a:lnTo>
                    <a:pt x="2799" y="50"/>
                  </a:lnTo>
                  <a:lnTo>
                    <a:pt x="2803" y="44"/>
                  </a:lnTo>
                  <a:lnTo>
                    <a:pt x="2801" y="44"/>
                  </a:lnTo>
                  <a:lnTo>
                    <a:pt x="2796" y="44"/>
                  </a:lnTo>
                  <a:lnTo>
                    <a:pt x="2792" y="42"/>
                  </a:lnTo>
                  <a:close/>
                  <a:moveTo>
                    <a:pt x="3049" y="42"/>
                  </a:moveTo>
                  <a:lnTo>
                    <a:pt x="3044" y="44"/>
                  </a:lnTo>
                  <a:lnTo>
                    <a:pt x="3040" y="44"/>
                  </a:lnTo>
                  <a:lnTo>
                    <a:pt x="3038" y="44"/>
                  </a:lnTo>
                  <a:lnTo>
                    <a:pt x="3040" y="50"/>
                  </a:lnTo>
                  <a:lnTo>
                    <a:pt x="3042" y="55"/>
                  </a:lnTo>
                  <a:lnTo>
                    <a:pt x="3042" y="57"/>
                  </a:lnTo>
                  <a:lnTo>
                    <a:pt x="3046" y="57"/>
                  </a:lnTo>
                  <a:lnTo>
                    <a:pt x="3049" y="59"/>
                  </a:lnTo>
                  <a:lnTo>
                    <a:pt x="3051" y="57"/>
                  </a:lnTo>
                  <a:lnTo>
                    <a:pt x="3055" y="57"/>
                  </a:lnTo>
                  <a:lnTo>
                    <a:pt x="3055" y="55"/>
                  </a:lnTo>
                  <a:lnTo>
                    <a:pt x="3057" y="50"/>
                  </a:lnTo>
                  <a:lnTo>
                    <a:pt x="3060" y="44"/>
                  </a:lnTo>
                  <a:lnTo>
                    <a:pt x="3057" y="44"/>
                  </a:lnTo>
                  <a:lnTo>
                    <a:pt x="3053" y="44"/>
                  </a:lnTo>
                  <a:lnTo>
                    <a:pt x="3049" y="42"/>
                  </a:lnTo>
                  <a:close/>
                  <a:moveTo>
                    <a:pt x="3134" y="42"/>
                  </a:moveTo>
                  <a:lnTo>
                    <a:pt x="3130" y="44"/>
                  </a:lnTo>
                  <a:lnTo>
                    <a:pt x="3125" y="44"/>
                  </a:lnTo>
                  <a:lnTo>
                    <a:pt x="3123" y="44"/>
                  </a:lnTo>
                  <a:lnTo>
                    <a:pt x="3126" y="50"/>
                  </a:lnTo>
                  <a:lnTo>
                    <a:pt x="3128" y="55"/>
                  </a:lnTo>
                  <a:lnTo>
                    <a:pt x="3126" y="57"/>
                  </a:lnTo>
                  <a:lnTo>
                    <a:pt x="3130" y="57"/>
                  </a:lnTo>
                  <a:lnTo>
                    <a:pt x="3134" y="59"/>
                  </a:lnTo>
                  <a:lnTo>
                    <a:pt x="3137" y="57"/>
                  </a:lnTo>
                  <a:lnTo>
                    <a:pt x="3141" y="57"/>
                  </a:lnTo>
                  <a:lnTo>
                    <a:pt x="3141" y="55"/>
                  </a:lnTo>
                  <a:lnTo>
                    <a:pt x="3141" y="50"/>
                  </a:lnTo>
                  <a:lnTo>
                    <a:pt x="3145" y="44"/>
                  </a:lnTo>
                  <a:lnTo>
                    <a:pt x="3143" y="44"/>
                  </a:lnTo>
                  <a:lnTo>
                    <a:pt x="3137" y="44"/>
                  </a:lnTo>
                  <a:lnTo>
                    <a:pt x="3134" y="42"/>
                  </a:lnTo>
                  <a:close/>
                  <a:moveTo>
                    <a:pt x="2515" y="40"/>
                  </a:moveTo>
                  <a:lnTo>
                    <a:pt x="2520" y="42"/>
                  </a:lnTo>
                  <a:lnTo>
                    <a:pt x="2526" y="46"/>
                  </a:lnTo>
                  <a:lnTo>
                    <a:pt x="2529" y="50"/>
                  </a:lnTo>
                  <a:lnTo>
                    <a:pt x="2529" y="57"/>
                  </a:lnTo>
                  <a:lnTo>
                    <a:pt x="2529" y="57"/>
                  </a:lnTo>
                  <a:lnTo>
                    <a:pt x="2535" y="59"/>
                  </a:lnTo>
                  <a:lnTo>
                    <a:pt x="2539" y="62"/>
                  </a:lnTo>
                  <a:lnTo>
                    <a:pt x="2542" y="66"/>
                  </a:lnTo>
                  <a:lnTo>
                    <a:pt x="2542" y="72"/>
                  </a:lnTo>
                  <a:lnTo>
                    <a:pt x="2540" y="77"/>
                  </a:lnTo>
                  <a:lnTo>
                    <a:pt x="2539" y="83"/>
                  </a:lnTo>
                  <a:lnTo>
                    <a:pt x="2533" y="86"/>
                  </a:lnTo>
                  <a:lnTo>
                    <a:pt x="2528" y="86"/>
                  </a:lnTo>
                  <a:lnTo>
                    <a:pt x="2522" y="86"/>
                  </a:lnTo>
                  <a:lnTo>
                    <a:pt x="2518" y="83"/>
                  </a:lnTo>
                  <a:lnTo>
                    <a:pt x="2515" y="79"/>
                  </a:lnTo>
                  <a:lnTo>
                    <a:pt x="2511" y="83"/>
                  </a:lnTo>
                  <a:lnTo>
                    <a:pt x="2507" y="86"/>
                  </a:lnTo>
                  <a:lnTo>
                    <a:pt x="2502" y="86"/>
                  </a:lnTo>
                  <a:lnTo>
                    <a:pt x="2496" y="86"/>
                  </a:lnTo>
                  <a:lnTo>
                    <a:pt x="2491" y="83"/>
                  </a:lnTo>
                  <a:lnTo>
                    <a:pt x="2489" y="77"/>
                  </a:lnTo>
                  <a:lnTo>
                    <a:pt x="2487" y="72"/>
                  </a:lnTo>
                  <a:lnTo>
                    <a:pt x="2489" y="66"/>
                  </a:lnTo>
                  <a:lnTo>
                    <a:pt x="2491" y="62"/>
                  </a:lnTo>
                  <a:lnTo>
                    <a:pt x="2495" y="59"/>
                  </a:lnTo>
                  <a:lnTo>
                    <a:pt x="2500" y="57"/>
                  </a:lnTo>
                  <a:lnTo>
                    <a:pt x="2500" y="57"/>
                  </a:lnTo>
                  <a:lnTo>
                    <a:pt x="2502" y="50"/>
                  </a:lnTo>
                  <a:lnTo>
                    <a:pt x="2504" y="46"/>
                  </a:lnTo>
                  <a:lnTo>
                    <a:pt x="2509" y="42"/>
                  </a:lnTo>
                  <a:lnTo>
                    <a:pt x="2515" y="40"/>
                  </a:lnTo>
                  <a:close/>
                  <a:moveTo>
                    <a:pt x="1398" y="40"/>
                  </a:moveTo>
                  <a:lnTo>
                    <a:pt x="1405" y="42"/>
                  </a:lnTo>
                  <a:lnTo>
                    <a:pt x="1409" y="44"/>
                  </a:lnTo>
                  <a:lnTo>
                    <a:pt x="1413" y="50"/>
                  </a:lnTo>
                  <a:lnTo>
                    <a:pt x="1413" y="55"/>
                  </a:lnTo>
                  <a:lnTo>
                    <a:pt x="1413" y="57"/>
                  </a:lnTo>
                  <a:lnTo>
                    <a:pt x="1416" y="57"/>
                  </a:lnTo>
                  <a:lnTo>
                    <a:pt x="1420" y="59"/>
                  </a:lnTo>
                  <a:lnTo>
                    <a:pt x="1424" y="57"/>
                  </a:lnTo>
                  <a:lnTo>
                    <a:pt x="1427" y="57"/>
                  </a:lnTo>
                  <a:lnTo>
                    <a:pt x="1427" y="55"/>
                  </a:lnTo>
                  <a:lnTo>
                    <a:pt x="1427" y="50"/>
                  </a:lnTo>
                  <a:lnTo>
                    <a:pt x="1431" y="44"/>
                  </a:lnTo>
                  <a:lnTo>
                    <a:pt x="1436" y="42"/>
                  </a:lnTo>
                  <a:lnTo>
                    <a:pt x="1442" y="40"/>
                  </a:lnTo>
                  <a:lnTo>
                    <a:pt x="1447" y="42"/>
                  </a:lnTo>
                  <a:lnTo>
                    <a:pt x="1453" y="44"/>
                  </a:lnTo>
                  <a:lnTo>
                    <a:pt x="1455" y="50"/>
                  </a:lnTo>
                  <a:lnTo>
                    <a:pt x="1457" y="55"/>
                  </a:lnTo>
                  <a:lnTo>
                    <a:pt x="1457" y="57"/>
                  </a:lnTo>
                  <a:lnTo>
                    <a:pt x="1460" y="57"/>
                  </a:lnTo>
                  <a:lnTo>
                    <a:pt x="1462" y="59"/>
                  </a:lnTo>
                  <a:lnTo>
                    <a:pt x="1466" y="57"/>
                  </a:lnTo>
                  <a:lnTo>
                    <a:pt x="1470" y="57"/>
                  </a:lnTo>
                  <a:lnTo>
                    <a:pt x="1470" y="55"/>
                  </a:lnTo>
                  <a:lnTo>
                    <a:pt x="1471" y="50"/>
                  </a:lnTo>
                  <a:lnTo>
                    <a:pt x="1473" y="44"/>
                  </a:lnTo>
                  <a:lnTo>
                    <a:pt x="1479" y="42"/>
                  </a:lnTo>
                  <a:lnTo>
                    <a:pt x="1484" y="40"/>
                  </a:lnTo>
                  <a:lnTo>
                    <a:pt x="1490" y="42"/>
                  </a:lnTo>
                  <a:lnTo>
                    <a:pt x="1495" y="44"/>
                  </a:lnTo>
                  <a:lnTo>
                    <a:pt x="1499" y="50"/>
                  </a:lnTo>
                  <a:lnTo>
                    <a:pt x="1499" y="55"/>
                  </a:lnTo>
                  <a:lnTo>
                    <a:pt x="1499" y="57"/>
                  </a:lnTo>
                  <a:lnTo>
                    <a:pt x="1503" y="57"/>
                  </a:lnTo>
                  <a:lnTo>
                    <a:pt x="1506" y="59"/>
                  </a:lnTo>
                  <a:lnTo>
                    <a:pt x="1510" y="57"/>
                  </a:lnTo>
                  <a:lnTo>
                    <a:pt x="1514" y="57"/>
                  </a:lnTo>
                  <a:lnTo>
                    <a:pt x="1514" y="55"/>
                  </a:lnTo>
                  <a:lnTo>
                    <a:pt x="1514" y="50"/>
                  </a:lnTo>
                  <a:lnTo>
                    <a:pt x="1517" y="44"/>
                  </a:lnTo>
                  <a:lnTo>
                    <a:pt x="1523" y="42"/>
                  </a:lnTo>
                  <a:lnTo>
                    <a:pt x="1528" y="40"/>
                  </a:lnTo>
                  <a:lnTo>
                    <a:pt x="1534" y="42"/>
                  </a:lnTo>
                  <a:lnTo>
                    <a:pt x="1539" y="44"/>
                  </a:lnTo>
                  <a:lnTo>
                    <a:pt x="1541" y="50"/>
                  </a:lnTo>
                  <a:lnTo>
                    <a:pt x="1543" y="55"/>
                  </a:lnTo>
                  <a:lnTo>
                    <a:pt x="1543" y="57"/>
                  </a:lnTo>
                  <a:lnTo>
                    <a:pt x="1549" y="59"/>
                  </a:lnTo>
                  <a:lnTo>
                    <a:pt x="1552" y="61"/>
                  </a:lnTo>
                  <a:lnTo>
                    <a:pt x="1554" y="66"/>
                  </a:lnTo>
                  <a:lnTo>
                    <a:pt x="1556" y="72"/>
                  </a:lnTo>
                  <a:lnTo>
                    <a:pt x="1554" y="77"/>
                  </a:lnTo>
                  <a:lnTo>
                    <a:pt x="1552" y="81"/>
                  </a:lnTo>
                  <a:lnTo>
                    <a:pt x="1547" y="84"/>
                  </a:lnTo>
                  <a:lnTo>
                    <a:pt x="1541" y="86"/>
                  </a:lnTo>
                  <a:lnTo>
                    <a:pt x="1538" y="84"/>
                  </a:lnTo>
                  <a:lnTo>
                    <a:pt x="1541" y="88"/>
                  </a:lnTo>
                  <a:lnTo>
                    <a:pt x="1543" y="92"/>
                  </a:lnTo>
                  <a:lnTo>
                    <a:pt x="1543" y="97"/>
                  </a:lnTo>
                  <a:lnTo>
                    <a:pt x="1543" y="97"/>
                  </a:lnTo>
                  <a:lnTo>
                    <a:pt x="1547" y="99"/>
                  </a:lnTo>
                  <a:lnTo>
                    <a:pt x="1550" y="101"/>
                  </a:lnTo>
                  <a:lnTo>
                    <a:pt x="1552" y="99"/>
                  </a:lnTo>
                  <a:lnTo>
                    <a:pt x="1556" y="97"/>
                  </a:lnTo>
                  <a:lnTo>
                    <a:pt x="1556" y="97"/>
                  </a:lnTo>
                  <a:lnTo>
                    <a:pt x="1558" y="90"/>
                  </a:lnTo>
                  <a:lnTo>
                    <a:pt x="1561" y="86"/>
                  </a:lnTo>
                  <a:lnTo>
                    <a:pt x="1565" y="83"/>
                  </a:lnTo>
                  <a:lnTo>
                    <a:pt x="1572" y="81"/>
                  </a:lnTo>
                  <a:lnTo>
                    <a:pt x="1578" y="83"/>
                  </a:lnTo>
                  <a:lnTo>
                    <a:pt x="1582" y="86"/>
                  </a:lnTo>
                  <a:lnTo>
                    <a:pt x="1585" y="90"/>
                  </a:lnTo>
                  <a:lnTo>
                    <a:pt x="1587" y="97"/>
                  </a:lnTo>
                  <a:lnTo>
                    <a:pt x="1587" y="97"/>
                  </a:lnTo>
                  <a:lnTo>
                    <a:pt x="1589" y="99"/>
                  </a:lnTo>
                  <a:lnTo>
                    <a:pt x="1593" y="99"/>
                  </a:lnTo>
                  <a:lnTo>
                    <a:pt x="1596" y="99"/>
                  </a:lnTo>
                  <a:lnTo>
                    <a:pt x="1600" y="97"/>
                  </a:lnTo>
                  <a:lnTo>
                    <a:pt x="1600" y="97"/>
                  </a:lnTo>
                  <a:lnTo>
                    <a:pt x="1600" y="90"/>
                  </a:lnTo>
                  <a:lnTo>
                    <a:pt x="1604" y="86"/>
                  </a:lnTo>
                  <a:lnTo>
                    <a:pt x="1609" y="83"/>
                  </a:lnTo>
                  <a:lnTo>
                    <a:pt x="1615" y="81"/>
                  </a:lnTo>
                  <a:lnTo>
                    <a:pt x="1620" y="83"/>
                  </a:lnTo>
                  <a:lnTo>
                    <a:pt x="1624" y="86"/>
                  </a:lnTo>
                  <a:lnTo>
                    <a:pt x="1628" y="90"/>
                  </a:lnTo>
                  <a:lnTo>
                    <a:pt x="1629" y="97"/>
                  </a:lnTo>
                  <a:lnTo>
                    <a:pt x="1629" y="97"/>
                  </a:lnTo>
                  <a:lnTo>
                    <a:pt x="1633" y="99"/>
                  </a:lnTo>
                  <a:lnTo>
                    <a:pt x="1639" y="103"/>
                  </a:lnTo>
                  <a:lnTo>
                    <a:pt x="1640" y="107"/>
                  </a:lnTo>
                  <a:lnTo>
                    <a:pt x="1642" y="112"/>
                  </a:lnTo>
                  <a:lnTo>
                    <a:pt x="1640" y="118"/>
                  </a:lnTo>
                  <a:lnTo>
                    <a:pt x="1637" y="123"/>
                  </a:lnTo>
                  <a:lnTo>
                    <a:pt x="1633" y="125"/>
                  </a:lnTo>
                  <a:lnTo>
                    <a:pt x="1628" y="127"/>
                  </a:lnTo>
                  <a:lnTo>
                    <a:pt x="1622" y="127"/>
                  </a:lnTo>
                  <a:lnTo>
                    <a:pt x="1616" y="123"/>
                  </a:lnTo>
                  <a:lnTo>
                    <a:pt x="1615" y="119"/>
                  </a:lnTo>
                  <a:lnTo>
                    <a:pt x="1611" y="123"/>
                  </a:lnTo>
                  <a:lnTo>
                    <a:pt x="1607" y="127"/>
                  </a:lnTo>
                  <a:lnTo>
                    <a:pt x="1602" y="127"/>
                  </a:lnTo>
                  <a:lnTo>
                    <a:pt x="1596" y="127"/>
                  </a:lnTo>
                  <a:lnTo>
                    <a:pt x="1593" y="123"/>
                  </a:lnTo>
                  <a:lnTo>
                    <a:pt x="1589" y="127"/>
                  </a:lnTo>
                  <a:lnTo>
                    <a:pt x="1583" y="127"/>
                  </a:lnTo>
                  <a:lnTo>
                    <a:pt x="1580" y="127"/>
                  </a:lnTo>
                  <a:lnTo>
                    <a:pt x="1574" y="123"/>
                  </a:lnTo>
                  <a:lnTo>
                    <a:pt x="1571" y="119"/>
                  </a:lnTo>
                  <a:lnTo>
                    <a:pt x="1569" y="123"/>
                  </a:lnTo>
                  <a:lnTo>
                    <a:pt x="1563" y="127"/>
                  </a:lnTo>
                  <a:lnTo>
                    <a:pt x="1560" y="127"/>
                  </a:lnTo>
                  <a:lnTo>
                    <a:pt x="1554" y="127"/>
                  </a:lnTo>
                  <a:lnTo>
                    <a:pt x="1550" y="123"/>
                  </a:lnTo>
                  <a:lnTo>
                    <a:pt x="1545" y="127"/>
                  </a:lnTo>
                  <a:lnTo>
                    <a:pt x="1541" y="127"/>
                  </a:lnTo>
                  <a:lnTo>
                    <a:pt x="1536" y="127"/>
                  </a:lnTo>
                  <a:lnTo>
                    <a:pt x="1532" y="123"/>
                  </a:lnTo>
                  <a:lnTo>
                    <a:pt x="1528" y="119"/>
                  </a:lnTo>
                  <a:lnTo>
                    <a:pt x="1525" y="123"/>
                  </a:lnTo>
                  <a:lnTo>
                    <a:pt x="1521" y="127"/>
                  </a:lnTo>
                  <a:lnTo>
                    <a:pt x="1515" y="127"/>
                  </a:lnTo>
                  <a:lnTo>
                    <a:pt x="1510" y="127"/>
                  </a:lnTo>
                  <a:lnTo>
                    <a:pt x="1506" y="123"/>
                  </a:lnTo>
                  <a:lnTo>
                    <a:pt x="1503" y="127"/>
                  </a:lnTo>
                  <a:lnTo>
                    <a:pt x="1497" y="127"/>
                  </a:lnTo>
                  <a:lnTo>
                    <a:pt x="1492" y="127"/>
                  </a:lnTo>
                  <a:lnTo>
                    <a:pt x="1488" y="123"/>
                  </a:lnTo>
                  <a:lnTo>
                    <a:pt x="1484" y="119"/>
                  </a:lnTo>
                  <a:lnTo>
                    <a:pt x="1481" y="123"/>
                  </a:lnTo>
                  <a:lnTo>
                    <a:pt x="1477" y="127"/>
                  </a:lnTo>
                  <a:lnTo>
                    <a:pt x="1471" y="127"/>
                  </a:lnTo>
                  <a:lnTo>
                    <a:pt x="1468" y="127"/>
                  </a:lnTo>
                  <a:lnTo>
                    <a:pt x="1462" y="123"/>
                  </a:lnTo>
                  <a:lnTo>
                    <a:pt x="1459" y="127"/>
                  </a:lnTo>
                  <a:lnTo>
                    <a:pt x="1455" y="127"/>
                  </a:lnTo>
                  <a:lnTo>
                    <a:pt x="1449" y="127"/>
                  </a:lnTo>
                  <a:lnTo>
                    <a:pt x="1446" y="123"/>
                  </a:lnTo>
                  <a:lnTo>
                    <a:pt x="1442" y="119"/>
                  </a:lnTo>
                  <a:lnTo>
                    <a:pt x="1438" y="123"/>
                  </a:lnTo>
                  <a:lnTo>
                    <a:pt x="1435" y="127"/>
                  </a:lnTo>
                  <a:lnTo>
                    <a:pt x="1429" y="127"/>
                  </a:lnTo>
                  <a:lnTo>
                    <a:pt x="1424" y="127"/>
                  </a:lnTo>
                  <a:lnTo>
                    <a:pt x="1420" y="123"/>
                  </a:lnTo>
                  <a:lnTo>
                    <a:pt x="1416" y="127"/>
                  </a:lnTo>
                  <a:lnTo>
                    <a:pt x="1411" y="127"/>
                  </a:lnTo>
                  <a:lnTo>
                    <a:pt x="1405" y="127"/>
                  </a:lnTo>
                  <a:lnTo>
                    <a:pt x="1402" y="123"/>
                  </a:lnTo>
                  <a:lnTo>
                    <a:pt x="1398" y="119"/>
                  </a:lnTo>
                  <a:lnTo>
                    <a:pt x="1394" y="123"/>
                  </a:lnTo>
                  <a:lnTo>
                    <a:pt x="1391" y="127"/>
                  </a:lnTo>
                  <a:lnTo>
                    <a:pt x="1385" y="127"/>
                  </a:lnTo>
                  <a:lnTo>
                    <a:pt x="1381" y="127"/>
                  </a:lnTo>
                  <a:lnTo>
                    <a:pt x="1378" y="125"/>
                  </a:lnTo>
                  <a:lnTo>
                    <a:pt x="1374" y="127"/>
                  </a:lnTo>
                  <a:lnTo>
                    <a:pt x="1369" y="127"/>
                  </a:lnTo>
                  <a:lnTo>
                    <a:pt x="1363" y="127"/>
                  </a:lnTo>
                  <a:lnTo>
                    <a:pt x="1359" y="123"/>
                  </a:lnTo>
                  <a:lnTo>
                    <a:pt x="1356" y="119"/>
                  </a:lnTo>
                  <a:lnTo>
                    <a:pt x="1354" y="123"/>
                  </a:lnTo>
                  <a:lnTo>
                    <a:pt x="1348" y="127"/>
                  </a:lnTo>
                  <a:lnTo>
                    <a:pt x="1345" y="127"/>
                  </a:lnTo>
                  <a:lnTo>
                    <a:pt x="1339" y="127"/>
                  </a:lnTo>
                  <a:lnTo>
                    <a:pt x="1335" y="123"/>
                  </a:lnTo>
                  <a:lnTo>
                    <a:pt x="1332" y="127"/>
                  </a:lnTo>
                  <a:lnTo>
                    <a:pt x="1326" y="127"/>
                  </a:lnTo>
                  <a:lnTo>
                    <a:pt x="1321" y="127"/>
                  </a:lnTo>
                  <a:lnTo>
                    <a:pt x="1317" y="123"/>
                  </a:lnTo>
                  <a:lnTo>
                    <a:pt x="1313" y="119"/>
                  </a:lnTo>
                  <a:lnTo>
                    <a:pt x="1310" y="123"/>
                  </a:lnTo>
                  <a:lnTo>
                    <a:pt x="1306" y="127"/>
                  </a:lnTo>
                  <a:lnTo>
                    <a:pt x="1301" y="127"/>
                  </a:lnTo>
                  <a:lnTo>
                    <a:pt x="1297" y="127"/>
                  </a:lnTo>
                  <a:lnTo>
                    <a:pt x="1291" y="123"/>
                  </a:lnTo>
                  <a:lnTo>
                    <a:pt x="1288" y="127"/>
                  </a:lnTo>
                  <a:lnTo>
                    <a:pt x="1284" y="127"/>
                  </a:lnTo>
                  <a:lnTo>
                    <a:pt x="1278" y="127"/>
                  </a:lnTo>
                  <a:lnTo>
                    <a:pt x="1273" y="123"/>
                  </a:lnTo>
                  <a:lnTo>
                    <a:pt x="1271" y="119"/>
                  </a:lnTo>
                  <a:lnTo>
                    <a:pt x="1267" y="123"/>
                  </a:lnTo>
                  <a:lnTo>
                    <a:pt x="1264" y="127"/>
                  </a:lnTo>
                  <a:lnTo>
                    <a:pt x="1258" y="127"/>
                  </a:lnTo>
                  <a:lnTo>
                    <a:pt x="1253" y="125"/>
                  </a:lnTo>
                  <a:lnTo>
                    <a:pt x="1247" y="123"/>
                  </a:lnTo>
                  <a:lnTo>
                    <a:pt x="1244" y="118"/>
                  </a:lnTo>
                  <a:lnTo>
                    <a:pt x="1244" y="112"/>
                  </a:lnTo>
                  <a:lnTo>
                    <a:pt x="1244" y="107"/>
                  </a:lnTo>
                  <a:lnTo>
                    <a:pt x="1247" y="103"/>
                  </a:lnTo>
                  <a:lnTo>
                    <a:pt x="1251" y="99"/>
                  </a:lnTo>
                  <a:lnTo>
                    <a:pt x="1256" y="97"/>
                  </a:lnTo>
                  <a:lnTo>
                    <a:pt x="1256" y="97"/>
                  </a:lnTo>
                  <a:lnTo>
                    <a:pt x="1256" y="90"/>
                  </a:lnTo>
                  <a:lnTo>
                    <a:pt x="1260" y="86"/>
                  </a:lnTo>
                  <a:lnTo>
                    <a:pt x="1266" y="83"/>
                  </a:lnTo>
                  <a:lnTo>
                    <a:pt x="1271" y="81"/>
                  </a:lnTo>
                  <a:lnTo>
                    <a:pt x="1277" y="83"/>
                  </a:lnTo>
                  <a:lnTo>
                    <a:pt x="1280" y="86"/>
                  </a:lnTo>
                  <a:lnTo>
                    <a:pt x="1284" y="90"/>
                  </a:lnTo>
                  <a:lnTo>
                    <a:pt x="1286" y="97"/>
                  </a:lnTo>
                  <a:lnTo>
                    <a:pt x="1286" y="97"/>
                  </a:lnTo>
                  <a:lnTo>
                    <a:pt x="1290" y="99"/>
                  </a:lnTo>
                  <a:lnTo>
                    <a:pt x="1291" y="101"/>
                  </a:lnTo>
                  <a:lnTo>
                    <a:pt x="1295" y="99"/>
                  </a:lnTo>
                  <a:lnTo>
                    <a:pt x="1299" y="97"/>
                  </a:lnTo>
                  <a:lnTo>
                    <a:pt x="1299" y="97"/>
                  </a:lnTo>
                  <a:lnTo>
                    <a:pt x="1301" y="90"/>
                  </a:lnTo>
                  <a:lnTo>
                    <a:pt x="1304" y="86"/>
                  </a:lnTo>
                  <a:lnTo>
                    <a:pt x="1308" y="83"/>
                  </a:lnTo>
                  <a:lnTo>
                    <a:pt x="1313" y="81"/>
                  </a:lnTo>
                  <a:lnTo>
                    <a:pt x="1319" y="83"/>
                  </a:lnTo>
                  <a:lnTo>
                    <a:pt x="1324" y="86"/>
                  </a:lnTo>
                  <a:lnTo>
                    <a:pt x="1328" y="90"/>
                  </a:lnTo>
                  <a:lnTo>
                    <a:pt x="1328" y="97"/>
                  </a:lnTo>
                  <a:lnTo>
                    <a:pt x="1328" y="97"/>
                  </a:lnTo>
                  <a:lnTo>
                    <a:pt x="1332" y="99"/>
                  </a:lnTo>
                  <a:lnTo>
                    <a:pt x="1335" y="99"/>
                  </a:lnTo>
                  <a:lnTo>
                    <a:pt x="1337" y="99"/>
                  </a:lnTo>
                  <a:lnTo>
                    <a:pt x="1341" y="97"/>
                  </a:lnTo>
                  <a:lnTo>
                    <a:pt x="1341" y="97"/>
                  </a:lnTo>
                  <a:lnTo>
                    <a:pt x="1343" y="92"/>
                  </a:lnTo>
                  <a:lnTo>
                    <a:pt x="1345" y="86"/>
                  </a:lnTo>
                  <a:lnTo>
                    <a:pt x="1345" y="88"/>
                  </a:lnTo>
                  <a:lnTo>
                    <a:pt x="1337" y="86"/>
                  </a:lnTo>
                  <a:lnTo>
                    <a:pt x="1334" y="83"/>
                  </a:lnTo>
                  <a:lnTo>
                    <a:pt x="1330" y="79"/>
                  </a:lnTo>
                  <a:lnTo>
                    <a:pt x="1328" y="72"/>
                  </a:lnTo>
                  <a:lnTo>
                    <a:pt x="1330" y="68"/>
                  </a:lnTo>
                  <a:lnTo>
                    <a:pt x="1332" y="62"/>
                  </a:lnTo>
                  <a:lnTo>
                    <a:pt x="1337" y="59"/>
                  </a:lnTo>
                  <a:lnTo>
                    <a:pt x="1341" y="59"/>
                  </a:lnTo>
                  <a:lnTo>
                    <a:pt x="1341" y="57"/>
                  </a:lnTo>
                  <a:lnTo>
                    <a:pt x="1343" y="51"/>
                  </a:lnTo>
                  <a:lnTo>
                    <a:pt x="1346" y="46"/>
                  </a:lnTo>
                  <a:lnTo>
                    <a:pt x="1350" y="42"/>
                  </a:lnTo>
                  <a:lnTo>
                    <a:pt x="1356" y="42"/>
                  </a:lnTo>
                  <a:lnTo>
                    <a:pt x="1363" y="42"/>
                  </a:lnTo>
                  <a:lnTo>
                    <a:pt x="1367" y="46"/>
                  </a:lnTo>
                  <a:lnTo>
                    <a:pt x="1370" y="51"/>
                  </a:lnTo>
                  <a:lnTo>
                    <a:pt x="1372" y="57"/>
                  </a:lnTo>
                  <a:lnTo>
                    <a:pt x="1372" y="59"/>
                  </a:lnTo>
                  <a:lnTo>
                    <a:pt x="1376" y="59"/>
                  </a:lnTo>
                  <a:lnTo>
                    <a:pt x="1380" y="57"/>
                  </a:lnTo>
                  <a:lnTo>
                    <a:pt x="1383" y="57"/>
                  </a:lnTo>
                  <a:lnTo>
                    <a:pt x="1383" y="55"/>
                  </a:lnTo>
                  <a:lnTo>
                    <a:pt x="1385" y="50"/>
                  </a:lnTo>
                  <a:lnTo>
                    <a:pt x="1389" y="44"/>
                  </a:lnTo>
                  <a:lnTo>
                    <a:pt x="1392" y="42"/>
                  </a:lnTo>
                  <a:lnTo>
                    <a:pt x="1398" y="40"/>
                  </a:lnTo>
                  <a:close/>
                  <a:moveTo>
                    <a:pt x="3327" y="40"/>
                  </a:moveTo>
                  <a:lnTo>
                    <a:pt x="3325" y="42"/>
                  </a:lnTo>
                  <a:lnTo>
                    <a:pt x="3327" y="42"/>
                  </a:lnTo>
                  <a:lnTo>
                    <a:pt x="3328" y="42"/>
                  </a:lnTo>
                  <a:lnTo>
                    <a:pt x="3327" y="40"/>
                  </a:lnTo>
                  <a:close/>
                  <a:moveTo>
                    <a:pt x="3626" y="40"/>
                  </a:moveTo>
                  <a:lnTo>
                    <a:pt x="3624" y="42"/>
                  </a:lnTo>
                  <a:lnTo>
                    <a:pt x="3628" y="42"/>
                  </a:lnTo>
                  <a:lnTo>
                    <a:pt x="3630" y="42"/>
                  </a:lnTo>
                  <a:lnTo>
                    <a:pt x="3626" y="40"/>
                  </a:lnTo>
                  <a:close/>
                  <a:moveTo>
                    <a:pt x="3584" y="40"/>
                  </a:moveTo>
                  <a:lnTo>
                    <a:pt x="3582" y="42"/>
                  </a:lnTo>
                  <a:lnTo>
                    <a:pt x="3584" y="42"/>
                  </a:lnTo>
                  <a:lnTo>
                    <a:pt x="3586" y="42"/>
                  </a:lnTo>
                  <a:lnTo>
                    <a:pt x="3584" y="40"/>
                  </a:lnTo>
                  <a:close/>
                  <a:moveTo>
                    <a:pt x="3499" y="40"/>
                  </a:moveTo>
                  <a:lnTo>
                    <a:pt x="3496" y="42"/>
                  </a:lnTo>
                  <a:lnTo>
                    <a:pt x="3499" y="42"/>
                  </a:lnTo>
                  <a:lnTo>
                    <a:pt x="3501" y="42"/>
                  </a:lnTo>
                  <a:lnTo>
                    <a:pt x="3499" y="40"/>
                  </a:lnTo>
                  <a:close/>
                  <a:moveTo>
                    <a:pt x="3455" y="40"/>
                  </a:moveTo>
                  <a:lnTo>
                    <a:pt x="3453" y="42"/>
                  </a:lnTo>
                  <a:lnTo>
                    <a:pt x="3457" y="42"/>
                  </a:lnTo>
                  <a:lnTo>
                    <a:pt x="3459" y="42"/>
                  </a:lnTo>
                  <a:lnTo>
                    <a:pt x="3455" y="40"/>
                  </a:lnTo>
                  <a:close/>
                  <a:moveTo>
                    <a:pt x="3413" y="40"/>
                  </a:moveTo>
                  <a:lnTo>
                    <a:pt x="3411" y="42"/>
                  </a:lnTo>
                  <a:lnTo>
                    <a:pt x="3413" y="42"/>
                  </a:lnTo>
                  <a:lnTo>
                    <a:pt x="3415" y="42"/>
                  </a:lnTo>
                  <a:lnTo>
                    <a:pt x="3413" y="40"/>
                  </a:lnTo>
                  <a:close/>
                  <a:moveTo>
                    <a:pt x="3369" y="40"/>
                  </a:moveTo>
                  <a:lnTo>
                    <a:pt x="3367" y="42"/>
                  </a:lnTo>
                  <a:lnTo>
                    <a:pt x="3371" y="42"/>
                  </a:lnTo>
                  <a:lnTo>
                    <a:pt x="3373" y="42"/>
                  </a:lnTo>
                  <a:lnTo>
                    <a:pt x="3369" y="40"/>
                  </a:lnTo>
                  <a:close/>
                  <a:moveTo>
                    <a:pt x="3284" y="40"/>
                  </a:moveTo>
                  <a:lnTo>
                    <a:pt x="3283" y="42"/>
                  </a:lnTo>
                  <a:lnTo>
                    <a:pt x="3284" y="42"/>
                  </a:lnTo>
                  <a:lnTo>
                    <a:pt x="3286" y="42"/>
                  </a:lnTo>
                  <a:lnTo>
                    <a:pt x="3284" y="40"/>
                  </a:lnTo>
                  <a:close/>
                  <a:moveTo>
                    <a:pt x="3242" y="40"/>
                  </a:moveTo>
                  <a:lnTo>
                    <a:pt x="3240" y="42"/>
                  </a:lnTo>
                  <a:lnTo>
                    <a:pt x="3242" y="42"/>
                  </a:lnTo>
                  <a:lnTo>
                    <a:pt x="3244" y="42"/>
                  </a:lnTo>
                  <a:lnTo>
                    <a:pt x="3242" y="40"/>
                  </a:lnTo>
                  <a:close/>
                  <a:moveTo>
                    <a:pt x="3542" y="40"/>
                  </a:moveTo>
                  <a:lnTo>
                    <a:pt x="3540" y="42"/>
                  </a:lnTo>
                  <a:lnTo>
                    <a:pt x="3542" y="42"/>
                  </a:lnTo>
                  <a:lnTo>
                    <a:pt x="3543" y="42"/>
                  </a:lnTo>
                  <a:lnTo>
                    <a:pt x="3542" y="40"/>
                  </a:lnTo>
                  <a:close/>
                  <a:moveTo>
                    <a:pt x="3200" y="40"/>
                  </a:moveTo>
                  <a:lnTo>
                    <a:pt x="3200" y="40"/>
                  </a:lnTo>
                  <a:lnTo>
                    <a:pt x="3200" y="40"/>
                  </a:lnTo>
                  <a:lnTo>
                    <a:pt x="3200" y="40"/>
                  </a:lnTo>
                  <a:close/>
                  <a:moveTo>
                    <a:pt x="3069" y="37"/>
                  </a:moveTo>
                  <a:lnTo>
                    <a:pt x="3068" y="40"/>
                  </a:lnTo>
                  <a:lnTo>
                    <a:pt x="3069" y="40"/>
                  </a:lnTo>
                  <a:lnTo>
                    <a:pt x="3071" y="40"/>
                  </a:lnTo>
                  <a:lnTo>
                    <a:pt x="3069" y="37"/>
                  </a:lnTo>
                  <a:close/>
                  <a:moveTo>
                    <a:pt x="3027" y="37"/>
                  </a:moveTo>
                  <a:lnTo>
                    <a:pt x="3025" y="40"/>
                  </a:lnTo>
                  <a:lnTo>
                    <a:pt x="3027" y="40"/>
                  </a:lnTo>
                  <a:lnTo>
                    <a:pt x="3029" y="40"/>
                  </a:lnTo>
                  <a:lnTo>
                    <a:pt x="3027" y="37"/>
                  </a:lnTo>
                  <a:close/>
                  <a:moveTo>
                    <a:pt x="3156" y="37"/>
                  </a:moveTo>
                  <a:lnTo>
                    <a:pt x="3154" y="40"/>
                  </a:lnTo>
                  <a:lnTo>
                    <a:pt x="3156" y="40"/>
                  </a:lnTo>
                  <a:lnTo>
                    <a:pt x="3158" y="40"/>
                  </a:lnTo>
                  <a:lnTo>
                    <a:pt x="3156" y="37"/>
                  </a:lnTo>
                  <a:close/>
                  <a:moveTo>
                    <a:pt x="3112" y="37"/>
                  </a:moveTo>
                  <a:lnTo>
                    <a:pt x="3110" y="40"/>
                  </a:lnTo>
                  <a:lnTo>
                    <a:pt x="3112" y="40"/>
                  </a:lnTo>
                  <a:lnTo>
                    <a:pt x="3114" y="40"/>
                  </a:lnTo>
                  <a:lnTo>
                    <a:pt x="3112" y="37"/>
                  </a:lnTo>
                  <a:close/>
                  <a:moveTo>
                    <a:pt x="2985" y="37"/>
                  </a:moveTo>
                  <a:lnTo>
                    <a:pt x="2983" y="40"/>
                  </a:lnTo>
                  <a:lnTo>
                    <a:pt x="2985" y="40"/>
                  </a:lnTo>
                  <a:lnTo>
                    <a:pt x="2987" y="40"/>
                  </a:lnTo>
                  <a:lnTo>
                    <a:pt x="2985" y="37"/>
                  </a:lnTo>
                  <a:close/>
                  <a:moveTo>
                    <a:pt x="2814" y="37"/>
                  </a:moveTo>
                  <a:lnTo>
                    <a:pt x="2810" y="40"/>
                  </a:lnTo>
                  <a:lnTo>
                    <a:pt x="2814" y="40"/>
                  </a:lnTo>
                  <a:lnTo>
                    <a:pt x="2816" y="40"/>
                  </a:lnTo>
                  <a:lnTo>
                    <a:pt x="2814" y="37"/>
                  </a:lnTo>
                  <a:close/>
                  <a:moveTo>
                    <a:pt x="2770" y="37"/>
                  </a:moveTo>
                  <a:lnTo>
                    <a:pt x="2768" y="40"/>
                  </a:lnTo>
                  <a:lnTo>
                    <a:pt x="2772" y="40"/>
                  </a:lnTo>
                  <a:lnTo>
                    <a:pt x="2774" y="40"/>
                  </a:lnTo>
                  <a:lnTo>
                    <a:pt x="2770" y="37"/>
                  </a:lnTo>
                  <a:close/>
                  <a:moveTo>
                    <a:pt x="3670" y="37"/>
                  </a:moveTo>
                  <a:lnTo>
                    <a:pt x="3666" y="40"/>
                  </a:lnTo>
                  <a:lnTo>
                    <a:pt x="3661" y="44"/>
                  </a:lnTo>
                  <a:lnTo>
                    <a:pt x="3657" y="44"/>
                  </a:lnTo>
                  <a:lnTo>
                    <a:pt x="3654" y="44"/>
                  </a:lnTo>
                  <a:lnTo>
                    <a:pt x="3650" y="42"/>
                  </a:lnTo>
                  <a:lnTo>
                    <a:pt x="3644" y="46"/>
                  </a:lnTo>
                  <a:lnTo>
                    <a:pt x="3639" y="48"/>
                  </a:lnTo>
                  <a:lnTo>
                    <a:pt x="3637" y="46"/>
                  </a:lnTo>
                  <a:lnTo>
                    <a:pt x="3641" y="51"/>
                  </a:lnTo>
                  <a:lnTo>
                    <a:pt x="3643" y="57"/>
                  </a:lnTo>
                  <a:lnTo>
                    <a:pt x="3643" y="59"/>
                  </a:lnTo>
                  <a:lnTo>
                    <a:pt x="3646" y="59"/>
                  </a:lnTo>
                  <a:lnTo>
                    <a:pt x="3648" y="61"/>
                  </a:lnTo>
                  <a:lnTo>
                    <a:pt x="3652" y="59"/>
                  </a:lnTo>
                  <a:lnTo>
                    <a:pt x="3655" y="59"/>
                  </a:lnTo>
                  <a:lnTo>
                    <a:pt x="3655" y="57"/>
                  </a:lnTo>
                  <a:lnTo>
                    <a:pt x="3657" y="51"/>
                  </a:lnTo>
                  <a:lnTo>
                    <a:pt x="3659" y="46"/>
                  </a:lnTo>
                  <a:lnTo>
                    <a:pt x="3665" y="44"/>
                  </a:lnTo>
                  <a:lnTo>
                    <a:pt x="3670" y="42"/>
                  </a:lnTo>
                  <a:lnTo>
                    <a:pt x="3676" y="44"/>
                  </a:lnTo>
                  <a:lnTo>
                    <a:pt x="3672" y="40"/>
                  </a:lnTo>
                  <a:lnTo>
                    <a:pt x="3670" y="37"/>
                  </a:lnTo>
                  <a:close/>
                  <a:moveTo>
                    <a:pt x="28" y="2"/>
                  </a:moveTo>
                  <a:lnTo>
                    <a:pt x="33" y="2"/>
                  </a:lnTo>
                  <a:lnTo>
                    <a:pt x="39" y="5"/>
                  </a:lnTo>
                  <a:lnTo>
                    <a:pt x="42" y="11"/>
                  </a:lnTo>
                  <a:lnTo>
                    <a:pt x="42" y="16"/>
                  </a:lnTo>
                  <a:lnTo>
                    <a:pt x="42" y="16"/>
                  </a:lnTo>
                  <a:lnTo>
                    <a:pt x="46" y="18"/>
                  </a:lnTo>
                  <a:lnTo>
                    <a:pt x="50" y="20"/>
                  </a:lnTo>
                  <a:lnTo>
                    <a:pt x="51" y="18"/>
                  </a:lnTo>
                  <a:lnTo>
                    <a:pt x="55" y="16"/>
                  </a:lnTo>
                  <a:lnTo>
                    <a:pt x="55" y="16"/>
                  </a:lnTo>
                  <a:lnTo>
                    <a:pt x="57" y="11"/>
                  </a:lnTo>
                  <a:lnTo>
                    <a:pt x="59" y="5"/>
                  </a:lnTo>
                  <a:lnTo>
                    <a:pt x="64" y="2"/>
                  </a:lnTo>
                  <a:lnTo>
                    <a:pt x="70" y="2"/>
                  </a:lnTo>
                  <a:lnTo>
                    <a:pt x="75" y="2"/>
                  </a:lnTo>
                  <a:lnTo>
                    <a:pt x="81" y="5"/>
                  </a:lnTo>
                  <a:lnTo>
                    <a:pt x="84" y="11"/>
                  </a:lnTo>
                  <a:lnTo>
                    <a:pt x="84" y="16"/>
                  </a:lnTo>
                  <a:lnTo>
                    <a:pt x="84" y="16"/>
                  </a:lnTo>
                  <a:lnTo>
                    <a:pt x="90" y="18"/>
                  </a:lnTo>
                  <a:lnTo>
                    <a:pt x="94" y="22"/>
                  </a:lnTo>
                  <a:lnTo>
                    <a:pt x="97" y="26"/>
                  </a:lnTo>
                  <a:lnTo>
                    <a:pt x="97" y="31"/>
                  </a:lnTo>
                  <a:lnTo>
                    <a:pt x="97" y="39"/>
                  </a:lnTo>
                  <a:lnTo>
                    <a:pt x="94" y="42"/>
                  </a:lnTo>
                  <a:lnTo>
                    <a:pt x="88" y="46"/>
                  </a:lnTo>
                  <a:lnTo>
                    <a:pt x="83" y="48"/>
                  </a:lnTo>
                  <a:lnTo>
                    <a:pt x="77" y="46"/>
                  </a:lnTo>
                  <a:lnTo>
                    <a:pt x="73" y="44"/>
                  </a:lnTo>
                  <a:lnTo>
                    <a:pt x="70" y="40"/>
                  </a:lnTo>
                  <a:lnTo>
                    <a:pt x="66" y="44"/>
                  </a:lnTo>
                  <a:lnTo>
                    <a:pt x="62" y="46"/>
                  </a:lnTo>
                  <a:lnTo>
                    <a:pt x="57" y="48"/>
                  </a:lnTo>
                  <a:lnTo>
                    <a:pt x="53" y="46"/>
                  </a:lnTo>
                  <a:lnTo>
                    <a:pt x="50" y="44"/>
                  </a:lnTo>
                  <a:lnTo>
                    <a:pt x="44" y="46"/>
                  </a:lnTo>
                  <a:lnTo>
                    <a:pt x="40" y="48"/>
                  </a:lnTo>
                  <a:lnTo>
                    <a:pt x="35" y="46"/>
                  </a:lnTo>
                  <a:lnTo>
                    <a:pt x="31" y="44"/>
                  </a:lnTo>
                  <a:lnTo>
                    <a:pt x="28" y="40"/>
                  </a:lnTo>
                  <a:lnTo>
                    <a:pt x="24" y="44"/>
                  </a:lnTo>
                  <a:lnTo>
                    <a:pt x="20" y="46"/>
                  </a:lnTo>
                  <a:lnTo>
                    <a:pt x="15" y="48"/>
                  </a:lnTo>
                  <a:lnTo>
                    <a:pt x="9" y="46"/>
                  </a:lnTo>
                  <a:lnTo>
                    <a:pt x="4" y="42"/>
                  </a:lnTo>
                  <a:lnTo>
                    <a:pt x="2" y="39"/>
                  </a:lnTo>
                  <a:lnTo>
                    <a:pt x="0" y="31"/>
                  </a:lnTo>
                  <a:lnTo>
                    <a:pt x="2" y="26"/>
                  </a:lnTo>
                  <a:lnTo>
                    <a:pt x="4" y="22"/>
                  </a:lnTo>
                  <a:lnTo>
                    <a:pt x="7" y="18"/>
                  </a:lnTo>
                  <a:lnTo>
                    <a:pt x="13" y="16"/>
                  </a:lnTo>
                  <a:lnTo>
                    <a:pt x="13" y="16"/>
                  </a:lnTo>
                  <a:lnTo>
                    <a:pt x="15" y="11"/>
                  </a:lnTo>
                  <a:lnTo>
                    <a:pt x="17" y="5"/>
                  </a:lnTo>
                  <a:lnTo>
                    <a:pt x="22" y="2"/>
                  </a:lnTo>
                  <a:lnTo>
                    <a:pt x="28" y="2"/>
                  </a:lnTo>
                  <a:close/>
                  <a:moveTo>
                    <a:pt x="3690" y="2"/>
                  </a:moveTo>
                  <a:lnTo>
                    <a:pt x="3687" y="2"/>
                  </a:lnTo>
                  <a:lnTo>
                    <a:pt x="3681" y="4"/>
                  </a:lnTo>
                  <a:lnTo>
                    <a:pt x="3679" y="4"/>
                  </a:lnTo>
                  <a:lnTo>
                    <a:pt x="3681" y="5"/>
                  </a:lnTo>
                  <a:lnTo>
                    <a:pt x="3683" y="9"/>
                  </a:lnTo>
                  <a:lnTo>
                    <a:pt x="3685" y="15"/>
                  </a:lnTo>
                  <a:lnTo>
                    <a:pt x="3685" y="15"/>
                  </a:lnTo>
                  <a:lnTo>
                    <a:pt x="3690" y="16"/>
                  </a:lnTo>
                  <a:lnTo>
                    <a:pt x="3696" y="15"/>
                  </a:lnTo>
                  <a:lnTo>
                    <a:pt x="3696" y="15"/>
                  </a:lnTo>
                  <a:lnTo>
                    <a:pt x="3696" y="9"/>
                  </a:lnTo>
                  <a:lnTo>
                    <a:pt x="3698" y="5"/>
                  </a:lnTo>
                  <a:lnTo>
                    <a:pt x="3701" y="4"/>
                  </a:lnTo>
                  <a:lnTo>
                    <a:pt x="3698" y="4"/>
                  </a:lnTo>
                  <a:lnTo>
                    <a:pt x="3694" y="2"/>
                  </a:lnTo>
                  <a:lnTo>
                    <a:pt x="3690" y="2"/>
                  </a:lnTo>
                  <a:close/>
                  <a:moveTo>
                    <a:pt x="1036" y="0"/>
                  </a:moveTo>
                  <a:lnTo>
                    <a:pt x="1032" y="2"/>
                  </a:lnTo>
                  <a:lnTo>
                    <a:pt x="1029" y="4"/>
                  </a:lnTo>
                  <a:lnTo>
                    <a:pt x="1025" y="2"/>
                  </a:lnTo>
                  <a:lnTo>
                    <a:pt x="1029" y="5"/>
                  </a:lnTo>
                  <a:lnTo>
                    <a:pt x="1031" y="9"/>
                  </a:lnTo>
                  <a:lnTo>
                    <a:pt x="1031" y="13"/>
                  </a:lnTo>
                  <a:lnTo>
                    <a:pt x="1031" y="15"/>
                  </a:lnTo>
                  <a:lnTo>
                    <a:pt x="1036" y="16"/>
                  </a:lnTo>
                  <a:lnTo>
                    <a:pt x="1042" y="15"/>
                  </a:lnTo>
                  <a:lnTo>
                    <a:pt x="1042" y="13"/>
                  </a:lnTo>
                  <a:lnTo>
                    <a:pt x="1042" y="9"/>
                  </a:lnTo>
                  <a:lnTo>
                    <a:pt x="1043" y="5"/>
                  </a:lnTo>
                  <a:lnTo>
                    <a:pt x="1047" y="2"/>
                  </a:lnTo>
                  <a:lnTo>
                    <a:pt x="1043" y="4"/>
                  </a:lnTo>
                  <a:lnTo>
                    <a:pt x="1040" y="2"/>
                  </a:lnTo>
                  <a:lnTo>
                    <a:pt x="1036" y="0"/>
                  </a:lnTo>
                  <a:close/>
                  <a:moveTo>
                    <a:pt x="4805" y="0"/>
                  </a:moveTo>
                  <a:lnTo>
                    <a:pt x="4802" y="2"/>
                  </a:lnTo>
                  <a:lnTo>
                    <a:pt x="4798" y="4"/>
                  </a:lnTo>
                  <a:lnTo>
                    <a:pt x="4794" y="4"/>
                  </a:lnTo>
                  <a:lnTo>
                    <a:pt x="4798" y="5"/>
                  </a:lnTo>
                  <a:lnTo>
                    <a:pt x="4800" y="9"/>
                  </a:lnTo>
                  <a:lnTo>
                    <a:pt x="4800" y="15"/>
                  </a:lnTo>
                  <a:lnTo>
                    <a:pt x="4800" y="15"/>
                  </a:lnTo>
                  <a:lnTo>
                    <a:pt x="4804" y="16"/>
                  </a:lnTo>
                  <a:lnTo>
                    <a:pt x="4805" y="18"/>
                  </a:lnTo>
                  <a:lnTo>
                    <a:pt x="4809" y="16"/>
                  </a:lnTo>
                  <a:lnTo>
                    <a:pt x="4813" y="15"/>
                  </a:lnTo>
                  <a:lnTo>
                    <a:pt x="4813" y="15"/>
                  </a:lnTo>
                  <a:lnTo>
                    <a:pt x="4813" y="9"/>
                  </a:lnTo>
                  <a:lnTo>
                    <a:pt x="4815" y="5"/>
                  </a:lnTo>
                  <a:lnTo>
                    <a:pt x="4818" y="2"/>
                  </a:lnTo>
                  <a:lnTo>
                    <a:pt x="4815" y="4"/>
                  </a:lnTo>
                  <a:lnTo>
                    <a:pt x="4811" y="2"/>
                  </a:lnTo>
                  <a:lnTo>
                    <a:pt x="4805" y="0"/>
                  </a:lnTo>
                  <a:close/>
                  <a:moveTo>
                    <a:pt x="4677" y="0"/>
                  </a:moveTo>
                  <a:lnTo>
                    <a:pt x="4673" y="2"/>
                  </a:lnTo>
                  <a:lnTo>
                    <a:pt x="4669" y="4"/>
                  </a:lnTo>
                  <a:lnTo>
                    <a:pt x="4666" y="4"/>
                  </a:lnTo>
                  <a:lnTo>
                    <a:pt x="4669" y="5"/>
                  </a:lnTo>
                  <a:lnTo>
                    <a:pt x="4671" y="9"/>
                  </a:lnTo>
                  <a:lnTo>
                    <a:pt x="4671" y="15"/>
                  </a:lnTo>
                  <a:lnTo>
                    <a:pt x="4671" y="15"/>
                  </a:lnTo>
                  <a:lnTo>
                    <a:pt x="4675" y="16"/>
                  </a:lnTo>
                  <a:lnTo>
                    <a:pt x="4677" y="18"/>
                  </a:lnTo>
                  <a:lnTo>
                    <a:pt x="4680" y="16"/>
                  </a:lnTo>
                  <a:lnTo>
                    <a:pt x="4684" y="15"/>
                  </a:lnTo>
                  <a:lnTo>
                    <a:pt x="4684" y="15"/>
                  </a:lnTo>
                  <a:lnTo>
                    <a:pt x="4684" y="9"/>
                  </a:lnTo>
                  <a:lnTo>
                    <a:pt x="4686" y="5"/>
                  </a:lnTo>
                  <a:lnTo>
                    <a:pt x="4690" y="4"/>
                  </a:lnTo>
                  <a:lnTo>
                    <a:pt x="4686" y="4"/>
                  </a:lnTo>
                  <a:lnTo>
                    <a:pt x="4682" y="2"/>
                  </a:lnTo>
                  <a:lnTo>
                    <a:pt x="4677" y="0"/>
                  </a:lnTo>
                  <a:close/>
                  <a:moveTo>
                    <a:pt x="4504" y="0"/>
                  </a:moveTo>
                  <a:lnTo>
                    <a:pt x="4500" y="2"/>
                  </a:lnTo>
                  <a:lnTo>
                    <a:pt x="4495" y="4"/>
                  </a:lnTo>
                  <a:lnTo>
                    <a:pt x="4493" y="4"/>
                  </a:lnTo>
                  <a:lnTo>
                    <a:pt x="4495" y="5"/>
                  </a:lnTo>
                  <a:lnTo>
                    <a:pt x="4497" y="9"/>
                  </a:lnTo>
                  <a:lnTo>
                    <a:pt x="4499" y="15"/>
                  </a:lnTo>
                  <a:lnTo>
                    <a:pt x="4499" y="15"/>
                  </a:lnTo>
                  <a:lnTo>
                    <a:pt x="4500" y="16"/>
                  </a:lnTo>
                  <a:lnTo>
                    <a:pt x="4504" y="18"/>
                  </a:lnTo>
                  <a:lnTo>
                    <a:pt x="4508" y="16"/>
                  </a:lnTo>
                  <a:lnTo>
                    <a:pt x="4511" y="15"/>
                  </a:lnTo>
                  <a:lnTo>
                    <a:pt x="4511" y="15"/>
                  </a:lnTo>
                  <a:lnTo>
                    <a:pt x="4511" y="9"/>
                  </a:lnTo>
                  <a:lnTo>
                    <a:pt x="4513" y="5"/>
                  </a:lnTo>
                  <a:lnTo>
                    <a:pt x="4515" y="2"/>
                  </a:lnTo>
                  <a:lnTo>
                    <a:pt x="4513" y="4"/>
                  </a:lnTo>
                  <a:lnTo>
                    <a:pt x="4508" y="2"/>
                  </a:lnTo>
                  <a:lnTo>
                    <a:pt x="4504" y="0"/>
                  </a:lnTo>
                  <a:close/>
                  <a:moveTo>
                    <a:pt x="4420" y="0"/>
                  </a:moveTo>
                  <a:lnTo>
                    <a:pt x="4414" y="2"/>
                  </a:lnTo>
                  <a:lnTo>
                    <a:pt x="4410" y="4"/>
                  </a:lnTo>
                  <a:lnTo>
                    <a:pt x="4407" y="4"/>
                  </a:lnTo>
                  <a:lnTo>
                    <a:pt x="4410" y="5"/>
                  </a:lnTo>
                  <a:lnTo>
                    <a:pt x="4412" y="9"/>
                  </a:lnTo>
                  <a:lnTo>
                    <a:pt x="4412" y="15"/>
                  </a:lnTo>
                  <a:lnTo>
                    <a:pt x="4412" y="15"/>
                  </a:lnTo>
                  <a:lnTo>
                    <a:pt x="4416" y="16"/>
                  </a:lnTo>
                  <a:lnTo>
                    <a:pt x="4420" y="18"/>
                  </a:lnTo>
                  <a:lnTo>
                    <a:pt x="4421" y="16"/>
                  </a:lnTo>
                  <a:lnTo>
                    <a:pt x="4425" y="15"/>
                  </a:lnTo>
                  <a:lnTo>
                    <a:pt x="4425" y="15"/>
                  </a:lnTo>
                  <a:lnTo>
                    <a:pt x="4425" y="9"/>
                  </a:lnTo>
                  <a:lnTo>
                    <a:pt x="4427" y="5"/>
                  </a:lnTo>
                  <a:lnTo>
                    <a:pt x="4431" y="2"/>
                  </a:lnTo>
                  <a:lnTo>
                    <a:pt x="4427" y="4"/>
                  </a:lnTo>
                  <a:lnTo>
                    <a:pt x="4423" y="2"/>
                  </a:lnTo>
                  <a:lnTo>
                    <a:pt x="4420" y="0"/>
                  </a:lnTo>
                  <a:close/>
                  <a:moveTo>
                    <a:pt x="4289" y="0"/>
                  </a:moveTo>
                  <a:lnTo>
                    <a:pt x="4286" y="2"/>
                  </a:lnTo>
                  <a:lnTo>
                    <a:pt x="4282" y="4"/>
                  </a:lnTo>
                  <a:lnTo>
                    <a:pt x="4278" y="4"/>
                  </a:lnTo>
                  <a:lnTo>
                    <a:pt x="4282" y="5"/>
                  </a:lnTo>
                  <a:lnTo>
                    <a:pt x="4284" y="9"/>
                  </a:lnTo>
                  <a:lnTo>
                    <a:pt x="4284" y="15"/>
                  </a:lnTo>
                  <a:lnTo>
                    <a:pt x="4284" y="15"/>
                  </a:lnTo>
                  <a:lnTo>
                    <a:pt x="4287" y="16"/>
                  </a:lnTo>
                  <a:lnTo>
                    <a:pt x="4289" y="18"/>
                  </a:lnTo>
                  <a:lnTo>
                    <a:pt x="4293" y="16"/>
                  </a:lnTo>
                  <a:lnTo>
                    <a:pt x="4297" y="15"/>
                  </a:lnTo>
                  <a:lnTo>
                    <a:pt x="4297" y="15"/>
                  </a:lnTo>
                  <a:lnTo>
                    <a:pt x="4297" y="9"/>
                  </a:lnTo>
                  <a:lnTo>
                    <a:pt x="4298" y="5"/>
                  </a:lnTo>
                  <a:lnTo>
                    <a:pt x="4302" y="4"/>
                  </a:lnTo>
                  <a:lnTo>
                    <a:pt x="4298" y="4"/>
                  </a:lnTo>
                  <a:lnTo>
                    <a:pt x="4295" y="2"/>
                  </a:lnTo>
                  <a:lnTo>
                    <a:pt x="4289" y="0"/>
                  </a:lnTo>
                  <a:close/>
                  <a:moveTo>
                    <a:pt x="4161" y="0"/>
                  </a:moveTo>
                  <a:lnTo>
                    <a:pt x="4157" y="2"/>
                  </a:lnTo>
                  <a:lnTo>
                    <a:pt x="4151" y="4"/>
                  </a:lnTo>
                  <a:lnTo>
                    <a:pt x="4150" y="4"/>
                  </a:lnTo>
                  <a:lnTo>
                    <a:pt x="4151" y="5"/>
                  </a:lnTo>
                  <a:lnTo>
                    <a:pt x="4153" y="9"/>
                  </a:lnTo>
                  <a:lnTo>
                    <a:pt x="4153" y="15"/>
                  </a:lnTo>
                  <a:lnTo>
                    <a:pt x="4153" y="15"/>
                  </a:lnTo>
                  <a:lnTo>
                    <a:pt x="4157" y="16"/>
                  </a:lnTo>
                  <a:lnTo>
                    <a:pt x="4161" y="18"/>
                  </a:lnTo>
                  <a:lnTo>
                    <a:pt x="4164" y="16"/>
                  </a:lnTo>
                  <a:lnTo>
                    <a:pt x="4166" y="15"/>
                  </a:lnTo>
                  <a:lnTo>
                    <a:pt x="4166" y="15"/>
                  </a:lnTo>
                  <a:lnTo>
                    <a:pt x="4168" y="9"/>
                  </a:lnTo>
                  <a:lnTo>
                    <a:pt x="4170" y="5"/>
                  </a:lnTo>
                  <a:lnTo>
                    <a:pt x="4172" y="2"/>
                  </a:lnTo>
                  <a:lnTo>
                    <a:pt x="4170" y="4"/>
                  </a:lnTo>
                  <a:lnTo>
                    <a:pt x="4164" y="2"/>
                  </a:lnTo>
                  <a:lnTo>
                    <a:pt x="4161" y="0"/>
                  </a:lnTo>
                  <a:close/>
                  <a:moveTo>
                    <a:pt x="4074" y="0"/>
                  </a:moveTo>
                  <a:lnTo>
                    <a:pt x="4071" y="2"/>
                  </a:lnTo>
                  <a:lnTo>
                    <a:pt x="4067" y="4"/>
                  </a:lnTo>
                  <a:lnTo>
                    <a:pt x="4063" y="4"/>
                  </a:lnTo>
                  <a:lnTo>
                    <a:pt x="4067" y="5"/>
                  </a:lnTo>
                  <a:lnTo>
                    <a:pt x="4069" y="9"/>
                  </a:lnTo>
                  <a:lnTo>
                    <a:pt x="4069" y="15"/>
                  </a:lnTo>
                  <a:lnTo>
                    <a:pt x="4069" y="15"/>
                  </a:lnTo>
                  <a:lnTo>
                    <a:pt x="4072" y="16"/>
                  </a:lnTo>
                  <a:lnTo>
                    <a:pt x="4074" y="18"/>
                  </a:lnTo>
                  <a:lnTo>
                    <a:pt x="4078" y="16"/>
                  </a:lnTo>
                  <a:lnTo>
                    <a:pt x="4082" y="15"/>
                  </a:lnTo>
                  <a:lnTo>
                    <a:pt x="4082" y="15"/>
                  </a:lnTo>
                  <a:lnTo>
                    <a:pt x="4082" y="9"/>
                  </a:lnTo>
                  <a:lnTo>
                    <a:pt x="4083" y="5"/>
                  </a:lnTo>
                  <a:lnTo>
                    <a:pt x="4087" y="2"/>
                  </a:lnTo>
                  <a:lnTo>
                    <a:pt x="4083" y="4"/>
                  </a:lnTo>
                  <a:lnTo>
                    <a:pt x="4080" y="2"/>
                  </a:lnTo>
                  <a:lnTo>
                    <a:pt x="4074" y="0"/>
                  </a:lnTo>
                  <a:close/>
                  <a:moveTo>
                    <a:pt x="3990" y="0"/>
                  </a:moveTo>
                  <a:lnTo>
                    <a:pt x="3986" y="2"/>
                  </a:lnTo>
                  <a:lnTo>
                    <a:pt x="3981" y="4"/>
                  </a:lnTo>
                  <a:lnTo>
                    <a:pt x="3979" y="4"/>
                  </a:lnTo>
                  <a:lnTo>
                    <a:pt x="3981" y="5"/>
                  </a:lnTo>
                  <a:lnTo>
                    <a:pt x="3982" y="9"/>
                  </a:lnTo>
                  <a:lnTo>
                    <a:pt x="3984" y="15"/>
                  </a:lnTo>
                  <a:lnTo>
                    <a:pt x="3984" y="15"/>
                  </a:lnTo>
                  <a:lnTo>
                    <a:pt x="3986" y="16"/>
                  </a:lnTo>
                  <a:lnTo>
                    <a:pt x="3990" y="18"/>
                  </a:lnTo>
                  <a:lnTo>
                    <a:pt x="3993" y="16"/>
                  </a:lnTo>
                  <a:lnTo>
                    <a:pt x="3997" y="15"/>
                  </a:lnTo>
                  <a:lnTo>
                    <a:pt x="3995" y="15"/>
                  </a:lnTo>
                  <a:lnTo>
                    <a:pt x="3997" y="9"/>
                  </a:lnTo>
                  <a:lnTo>
                    <a:pt x="3999" y="5"/>
                  </a:lnTo>
                  <a:lnTo>
                    <a:pt x="4001" y="4"/>
                  </a:lnTo>
                  <a:lnTo>
                    <a:pt x="3999" y="4"/>
                  </a:lnTo>
                  <a:lnTo>
                    <a:pt x="3993" y="2"/>
                  </a:lnTo>
                  <a:lnTo>
                    <a:pt x="3990" y="0"/>
                  </a:lnTo>
                  <a:close/>
                  <a:moveTo>
                    <a:pt x="3861" y="0"/>
                  </a:moveTo>
                  <a:lnTo>
                    <a:pt x="3858" y="2"/>
                  </a:lnTo>
                  <a:lnTo>
                    <a:pt x="3852" y="4"/>
                  </a:lnTo>
                  <a:lnTo>
                    <a:pt x="3850" y="4"/>
                  </a:lnTo>
                  <a:lnTo>
                    <a:pt x="3852" y="5"/>
                  </a:lnTo>
                  <a:lnTo>
                    <a:pt x="3854" y="9"/>
                  </a:lnTo>
                  <a:lnTo>
                    <a:pt x="3856" y="15"/>
                  </a:lnTo>
                  <a:lnTo>
                    <a:pt x="3854" y="15"/>
                  </a:lnTo>
                  <a:lnTo>
                    <a:pt x="3858" y="16"/>
                  </a:lnTo>
                  <a:lnTo>
                    <a:pt x="3861" y="18"/>
                  </a:lnTo>
                  <a:lnTo>
                    <a:pt x="3865" y="16"/>
                  </a:lnTo>
                  <a:lnTo>
                    <a:pt x="3867" y="15"/>
                  </a:lnTo>
                  <a:lnTo>
                    <a:pt x="3867" y="15"/>
                  </a:lnTo>
                  <a:lnTo>
                    <a:pt x="3869" y="9"/>
                  </a:lnTo>
                  <a:lnTo>
                    <a:pt x="3870" y="5"/>
                  </a:lnTo>
                  <a:lnTo>
                    <a:pt x="3872" y="2"/>
                  </a:lnTo>
                  <a:lnTo>
                    <a:pt x="3870" y="4"/>
                  </a:lnTo>
                  <a:lnTo>
                    <a:pt x="3865" y="2"/>
                  </a:lnTo>
                  <a:lnTo>
                    <a:pt x="3861" y="0"/>
                  </a:lnTo>
                  <a:close/>
                  <a:moveTo>
                    <a:pt x="3731" y="0"/>
                  </a:moveTo>
                  <a:lnTo>
                    <a:pt x="3727" y="2"/>
                  </a:lnTo>
                  <a:lnTo>
                    <a:pt x="3723" y="4"/>
                  </a:lnTo>
                  <a:lnTo>
                    <a:pt x="3720" y="4"/>
                  </a:lnTo>
                  <a:lnTo>
                    <a:pt x="3723" y="5"/>
                  </a:lnTo>
                  <a:lnTo>
                    <a:pt x="3725" y="9"/>
                  </a:lnTo>
                  <a:lnTo>
                    <a:pt x="3725" y="15"/>
                  </a:lnTo>
                  <a:lnTo>
                    <a:pt x="3725" y="15"/>
                  </a:lnTo>
                  <a:lnTo>
                    <a:pt x="3729" y="16"/>
                  </a:lnTo>
                  <a:lnTo>
                    <a:pt x="3731" y="18"/>
                  </a:lnTo>
                  <a:lnTo>
                    <a:pt x="3734" y="16"/>
                  </a:lnTo>
                  <a:lnTo>
                    <a:pt x="3738" y="15"/>
                  </a:lnTo>
                  <a:lnTo>
                    <a:pt x="3738" y="15"/>
                  </a:lnTo>
                  <a:lnTo>
                    <a:pt x="3738" y="9"/>
                  </a:lnTo>
                  <a:lnTo>
                    <a:pt x="3740" y="5"/>
                  </a:lnTo>
                  <a:lnTo>
                    <a:pt x="3744" y="2"/>
                  </a:lnTo>
                  <a:lnTo>
                    <a:pt x="3740" y="4"/>
                  </a:lnTo>
                  <a:lnTo>
                    <a:pt x="3734" y="2"/>
                  </a:lnTo>
                  <a:lnTo>
                    <a:pt x="3731" y="0"/>
                  </a:lnTo>
                  <a:close/>
                  <a:moveTo>
                    <a:pt x="4118" y="0"/>
                  </a:moveTo>
                  <a:lnTo>
                    <a:pt x="4113" y="2"/>
                  </a:lnTo>
                  <a:lnTo>
                    <a:pt x="4109" y="4"/>
                  </a:lnTo>
                  <a:lnTo>
                    <a:pt x="4106" y="4"/>
                  </a:lnTo>
                  <a:lnTo>
                    <a:pt x="4109" y="5"/>
                  </a:lnTo>
                  <a:lnTo>
                    <a:pt x="4111" y="9"/>
                  </a:lnTo>
                  <a:lnTo>
                    <a:pt x="4111" y="15"/>
                  </a:lnTo>
                  <a:lnTo>
                    <a:pt x="4111" y="15"/>
                  </a:lnTo>
                  <a:lnTo>
                    <a:pt x="4115" y="16"/>
                  </a:lnTo>
                  <a:lnTo>
                    <a:pt x="4118" y="18"/>
                  </a:lnTo>
                  <a:lnTo>
                    <a:pt x="4120" y="16"/>
                  </a:lnTo>
                  <a:lnTo>
                    <a:pt x="4124" y="15"/>
                  </a:lnTo>
                  <a:lnTo>
                    <a:pt x="4124" y="15"/>
                  </a:lnTo>
                  <a:lnTo>
                    <a:pt x="4126" y="9"/>
                  </a:lnTo>
                  <a:lnTo>
                    <a:pt x="4128" y="5"/>
                  </a:lnTo>
                  <a:lnTo>
                    <a:pt x="4129" y="4"/>
                  </a:lnTo>
                  <a:lnTo>
                    <a:pt x="4126" y="4"/>
                  </a:lnTo>
                  <a:lnTo>
                    <a:pt x="4122" y="2"/>
                  </a:lnTo>
                  <a:lnTo>
                    <a:pt x="4118" y="0"/>
                  </a:lnTo>
                  <a:close/>
                  <a:moveTo>
                    <a:pt x="4462" y="0"/>
                  </a:moveTo>
                  <a:lnTo>
                    <a:pt x="4458" y="2"/>
                  </a:lnTo>
                  <a:lnTo>
                    <a:pt x="4453" y="4"/>
                  </a:lnTo>
                  <a:lnTo>
                    <a:pt x="4449" y="4"/>
                  </a:lnTo>
                  <a:lnTo>
                    <a:pt x="4453" y="5"/>
                  </a:lnTo>
                  <a:lnTo>
                    <a:pt x="4455" y="9"/>
                  </a:lnTo>
                  <a:lnTo>
                    <a:pt x="4455" y="15"/>
                  </a:lnTo>
                  <a:lnTo>
                    <a:pt x="4455" y="15"/>
                  </a:lnTo>
                  <a:lnTo>
                    <a:pt x="4458" y="16"/>
                  </a:lnTo>
                  <a:lnTo>
                    <a:pt x="4462" y="18"/>
                  </a:lnTo>
                  <a:lnTo>
                    <a:pt x="4464" y="16"/>
                  </a:lnTo>
                  <a:lnTo>
                    <a:pt x="4467" y="15"/>
                  </a:lnTo>
                  <a:lnTo>
                    <a:pt x="4467" y="15"/>
                  </a:lnTo>
                  <a:lnTo>
                    <a:pt x="4469" y="9"/>
                  </a:lnTo>
                  <a:lnTo>
                    <a:pt x="4471" y="5"/>
                  </a:lnTo>
                  <a:lnTo>
                    <a:pt x="4473" y="4"/>
                  </a:lnTo>
                  <a:lnTo>
                    <a:pt x="4471" y="4"/>
                  </a:lnTo>
                  <a:lnTo>
                    <a:pt x="4466" y="2"/>
                  </a:lnTo>
                  <a:lnTo>
                    <a:pt x="4462" y="0"/>
                  </a:lnTo>
                  <a:close/>
                  <a:moveTo>
                    <a:pt x="4032" y="0"/>
                  </a:moveTo>
                  <a:lnTo>
                    <a:pt x="4028" y="2"/>
                  </a:lnTo>
                  <a:lnTo>
                    <a:pt x="4023" y="4"/>
                  </a:lnTo>
                  <a:lnTo>
                    <a:pt x="4021" y="4"/>
                  </a:lnTo>
                  <a:lnTo>
                    <a:pt x="4023" y="5"/>
                  </a:lnTo>
                  <a:lnTo>
                    <a:pt x="4025" y="9"/>
                  </a:lnTo>
                  <a:lnTo>
                    <a:pt x="4027" y="15"/>
                  </a:lnTo>
                  <a:lnTo>
                    <a:pt x="4027" y="15"/>
                  </a:lnTo>
                  <a:lnTo>
                    <a:pt x="4030" y="16"/>
                  </a:lnTo>
                  <a:lnTo>
                    <a:pt x="4032" y="18"/>
                  </a:lnTo>
                  <a:lnTo>
                    <a:pt x="4036" y="16"/>
                  </a:lnTo>
                  <a:lnTo>
                    <a:pt x="4039" y="15"/>
                  </a:lnTo>
                  <a:lnTo>
                    <a:pt x="4039" y="15"/>
                  </a:lnTo>
                  <a:lnTo>
                    <a:pt x="4039" y="9"/>
                  </a:lnTo>
                  <a:lnTo>
                    <a:pt x="4041" y="5"/>
                  </a:lnTo>
                  <a:lnTo>
                    <a:pt x="4045" y="2"/>
                  </a:lnTo>
                  <a:lnTo>
                    <a:pt x="4041" y="4"/>
                  </a:lnTo>
                  <a:lnTo>
                    <a:pt x="4036" y="2"/>
                  </a:lnTo>
                  <a:lnTo>
                    <a:pt x="4032" y="0"/>
                  </a:lnTo>
                  <a:close/>
                  <a:moveTo>
                    <a:pt x="4721" y="0"/>
                  </a:moveTo>
                  <a:lnTo>
                    <a:pt x="4715" y="2"/>
                  </a:lnTo>
                  <a:lnTo>
                    <a:pt x="4712" y="4"/>
                  </a:lnTo>
                  <a:lnTo>
                    <a:pt x="4708" y="4"/>
                  </a:lnTo>
                  <a:lnTo>
                    <a:pt x="4712" y="5"/>
                  </a:lnTo>
                  <a:lnTo>
                    <a:pt x="4714" y="9"/>
                  </a:lnTo>
                  <a:lnTo>
                    <a:pt x="4714" y="15"/>
                  </a:lnTo>
                  <a:lnTo>
                    <a:pt x="4714" y="15"/>
                  </a:lnTo>
                  <a:lnTo>
                    <a:pt x="4717" y="16"/>
                  </a:lnTo>
                  <a:lnTo>
                    <a:pt x="4721" y="18"/>
                  </a:lnTo>
                  <a:lnTo>
                    <a:pt x="4723" y="16"/>
                  </a:lnTo>
                  <a:lnTo>
                    <a:pt x="4726" y="15"/>
                  </a:lnTo>
                  <a:lnTo>
                    <a:pt x="4726" y="15"/>
                  </a:lnTo>
                  <a:lnTo>
                    <a:pt x="4728" y="9"/>
                  </a:lnTo>
                  <a:lnTo>
                    <a:pt x="4730" y="5"/>
                  </a:lnTo>
                  <a:lnTo>
                    <a:pt x="4732" y="4"/>
                  </a:lnTo>
                  <a:lnTo>
                    <a:pt x="4728" y="4"/>
                  </a:lnTo>
                  <a:lnTo>
                    <a:pt x="4725" y="2"/>
                  </a:lnTo>
                  <a:lnTo>
                    <a:pt x="4721" y="0"/>
                  </a:lnTo>
                  <a:close/>
                  <a:moveTo>
                    <a:pt x="4590" y="0"/>
                  </a:moveTo>
                  <a:lnTo>
                    <a:pt x="4587" y="2"/>
                  </a:lnTo>
                  <a:lnTo>
                    <a:pt x="4581" y="4"/>
                  </a:lnTo>
                  <a:lnTo>
                    <a:pt x="4579" y="4"/>
                  </a:lnTo>
                  <a:lnTo>
                    <a:pt x="4581" y="5"/>
                  </a:lnTo>
                  <a:lnTo>
                    <a:pt x="4583" y="9"/>
                  </a:lnTo>
                  <a:lnTo>
                    <a:pt x="4585" y="15"/>
                  </a:lnTo>
                  <a:lnTo>
                    <a:pt x="4583" y="15"/>
                  </a:lnTo>
                  <a:lnTo>
                    <a:pt x="4587" y="16"/>
                  </a:lnTo>
                  <a:lnTo>
                    <a:pt x="4590" y="18"/>
                  </a:lnTo>
                  <a:lnTo>
                    <a:pt x="4594" y="16"/>
                  </a:lnTo>
                  <a:lnTo>
                    <a:pt x="4598" y="15"/>
                  </a:lnTo>
                  <a:lnTo>
                    <a:pt x="4598" y="15"/>
                  </a:lnTo>
                  <a:lnTo>
                    <a:pt x="4598" y="9"/>
                  </a:lnTo>
                  <a:lnTo>
                    <a:pt x="4600" y="5"/>
                  </a:lnTo>
                  <a:lnTo>
                    <a:pt x="4603" y="4"/>
                  </a:lnTo>
                  <a:lnTo>
                    <a:pt x="4600" y="4"/>
                  </a:lnTo>
                  <a:lnTo>
                    <a:pt x="4594" y="2"/>
                  </a:lnTo>
                  <a:lnTo>
                    <a:pt x="45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136"/>
            <p:cNvSpPr>
              <a:spLocks noEditPoints="1"/>
            </p:cNvSpPr>
            <p:nvPr/>
          </p:nvSpPr>
          <p:spPr bwMode="auto">
            <a:xfrm>
              <a:off x="2195513" y="2422525"/>
              <a:ext cx="4164013" cy="138113"/>
            </a:xfrm>
            <a:custGeom>
              <a:avLst/>
              <a:gdLst>
                <a:gd name="T0" fmla="*/ 3731 w 5244"/>
                <a:gd name="T1" fmla="*/ 59 h 174"/>
                <a:gd name="T2" fmla="*/ 3922 w 5244"/>
                <a:gd name="T3" fmla="*/ 48 h 174"/>
                <a:gd name="T4" fmla="*/ 735 w 5244"/>
                <a:gd name="T5" fmla="*/ 49 h 174"/>
                <a:gd name="T6" fmla="*/ 406 w 5244"/>
                <a:gd name="T7" fmla="*/ 57 h 174"/>
                <a:gd name="T8" fmla="*/ 654 w 5244"/>
                <a:gd name="T9" fmla="*/ 46 h 174"/>
                <a:gd name="T10" fmla="*/ 4210 w 5244"/>
                <a:gd name="T11" fmla="*/ 62 h 174"/>
                <a:gd name="T12" fmla="*/ 705 w 5244"/>
                <a:gd name="T13" fmla="*/ 46 h 174"/>
                <a:gd name="T14" fmla="*/ 3802 w 5244"/>
                <a:gd name="T15" fmla="*/ 42 h 174"/>
                <a:gd name="T16" fmla="*/ 4184 w 5244"/>
                <a:gd name="T17" fmla="*/ 44 h 174"/>
                <a:gd name="T18" fmla="*/ 933 w 5244"/>
                <a:gd name="T19" fmla="*/ 44 h 174"/>
                <a:gd name="T20" fmla="*/ 374 w 5244"/>
                <a:gd name="T21" fmla="*/ 44 h 174"/>
                <a:gd name="T22" fmla="*/ 5187 w 5244"/>
                <a:gd name="T23" fmla="*/ 48 h 174"/>
                <a:gd name="T24" fmla="*/ 5125 w 5244"/>
                <a:gd name="T25" fmla="*/ 46 h 174"/>
                <a:gd name="T26" fmla="*/ 446 w 5244"/>
                <a:gd name="T27" fmla="*/ 18 h 174"/>
                <a:gd name="T28" fmla="*/ 650 w 5244"/>
                <a:gd name="T29" fmla="*/ 11 h 174"/>
                <a:gd name="T30" fmla="*/ 839 w 5244"/>
                <a:gd name="T31" fmla="*/ 5 h 174"/>
                <a:gd name="T32" fmla="*/ 1047 w 5244"/>
                <a:gd name="T33" fmla="*/ 31 h 174"/>
                <a:gd name="T34" fmla="*/ 828 w 5244"/>
                <a:gd name="T35" fmla="*/ 84 h 174"/>
                <a:gd name="T36" fmla="*/ 549 w 5244"/>
                <a:gd name="T37" fmla="*/ 81 h 174"/>
                <a:gd name="T38" fmla="*/ 327 w 5244"/>
                <a:gd name="T39" fmla="*/ 46 h 174"/>
                <a:gd name="T40" fmla="*/ 1429 w 5244"/>
                <a:gd name="T41" fmla="*/ 22 h 174"/>
                <a:gd name="T42" fmla="*/ 1422 w 5244"/>
                <a:gd name="T43" fmla="*/ 86 h 174"/>
                <a:gd name="T44" fmla="*/ 1361 w 5244"/>
                <a:gd name="T45" fmla="*/ 2 h 174"/>
                <a:gd name="T46" fmla="*/ 47 w 5244"/>
                <a:gd name="T47" fmla="*/ 16 h 174"/>
                <a:gd name="T48" fmla="*/ 3062 w 5244"/>
                <a:gd name="T49" fmla="*/ 9 h 174"/>
                <a:gd name="T50" fmla="*/ 3266 w 5244"/>
                <a:gd name="T51" fmla="*/ 18 h 174"/>
                <a:gd name="T52" fmla="*/ 3468 w 5244"/>
                <a:gd name="T53" fmla="*/ 3 h 174"/>
                <a:gd name="T54" fmla="*/ 3663 w 5244"/>
                <a:gd name="T55" fmla="*/ 5 h 174"/>
                <a:gd name="T56" fmla="*/ 3866 w 5244"/>
                <a:gd name="T57" fmla="*/ 20 h 174"/>
                <a:gd name="T58" fmla="*/ 4070 w 5244"/>
                <a:gd name="T59" fmla="*/ 5 h 174"/>
                <a:gd name="T60" fmla="*/ 4261 w 5244"/>
                <a:gd name="T61" fmla="*/ 11 h 174"/>
                <a:gd name="T62" fmla="*/ 4463 w 5244"/>
                <a:gd name="T63" fmla="*/ 18 h 174"/>
                <a:gd name="T64" fmla="*/ 4667 w 5244"/>
                <a:gd name="T65" fmla="*/ 3 h 174"/>
                <a:gd name="T66" fmla="*/ 4860 w 5244"/>
                <a:gd name="T67" fmla="*/ 16 h 174"/>
                <a:gd name="T68" fmla="*/ 4888 w 5244"/>
                <a:gd name="T69" fmla="*/ 48 h 174"/>
                <a:gd name="T70" fmla="*/ 4666 w 5244"/>
                <a:gd name="T71" fmla="*/ 84 h 174"/>
                <a:gd name="T72" fmla="*/ 4386 w 5244"/>
                <a:gd name="T73" fmla="*/ 88 h 174"/>
                <a:gd name="T74" fmla="*/ 4105 w 5244"/>
                <a:gd name="T75" fmla="*/ 84 h 174"/>
                <a:gd name="T76" fmla="*/ 3828 w 5244"/>
                <a:gd name="T77" fmla="*/ 88 h 174"/>
                <a:gd name="T78" fmla="*/ 3701 w 5244"/>
                <a:gd name="T79" fmla="*/ 101 h 174"/>
                <a:gd name="T80" fmla="*/ 3903 w 5244"/>
                <a:gd name="T81" fmla="*/ 103 h 174"/>
                <a:gd name="T82" fmla="*/ 4102 w 5244"/>
                <a:gd name="T83" fmla="*/ 86 h 174"/>
                <a:gd name="T84" fmla="*/ 4302 w 5244"/>
                <a:gd name="T85" fmla="*/ 103 h 174"/>
                <a:gd name="T86" fmla="*/ 4504 w 5244"/>
                <a:gd name="T87" fmla="*/ 101 h 174"/>
                <a:gd name="T88" fmla="*/ 4699 w 5244"/>
                <a:gd name="T89" fmla="*/ 88 h 174"/>
                <a:gd name="T90" fmla="*/ 4860 w 5244"/>
                <a:gd name="T91" fmla="*/ 143 h 174"/>
                <a:gd name="T92" fmla="*/ 4688 w 5244"/>
                <a:gd name="T93" fmla="*/ 173 h 174"/>
                <a:gd name="T94" fmla="*/ 4407 w 5244"/>
                <a:gd name="T95" fmla="*/ 169 h 174"/>
                <a:gd name="T96" fmla="*/ 4129 w 5244"/>
                <a:gd name="T97" fmla="*/ 173 h 174"/>
                <a:gd name="T98" fmla="*/ 3848 w 5244"/>
                <a:gd name="T99" fmla="*/ 169 h 174"/>
                <a:gd name="T100" fmla="*/ 3573 w 5244"/>
                <a:gd name="T101" fmla="*/ 173 h 174"/>
                <a:gd name="T102" fmla="*/ 3293 w 5244"/>
                <a:gd name="T103" fmla="*/ 169 h 174"/>
                <a:gd name="T104" fmla="*/ 3020 w 5244"/>
                <a:gd name="T105" fmla="*/ 171 h 174"/>
                <a:gd name="T106" fmla="*/ 2742 w 5244"/>
                <a:gd name="T107" fmla="*/ 171 h 174"/>
                <a:gd name="T108" fmla="*/ 2724 w 5244"/>
                <a:gd name="T109" fmla="*/ 48 h 174"/>
                <a:gd name="T110" fmla="*/ 2847 w 5244"/>
                <a:gd name="T111" fmla="*/ 141 h 174"/>
                <a:gd name="T112" fmla="*/ 2972 w 5244"/>
                <a:gd name="T113" fmla="*/ 60 h 174"/>
                <a:gd name="T114" fmla="*/ 3178 w 5244"/>
                <a:gd name="T115" fmla="*/ 55 h 174"/>
                <a:gd name="T116" fmla="*/ 3365 w 5244"/>
                <a:gd name="T117" fmla="*/ 49 h 174"/>
                <a:gd name="T118" fmla="*/ 3569 w 5244"/>
                <a:gd name="T119" fmla="*/ 64 h 174"/>
                <a:gd name="T120" fmla="*/ 3427 w 5244"/>
                <a:gd name="T121" fmla="*/ 48 h 174"/>
                <a:gd name="T122" fmla="*/ 3150 w 5244"/>
                <a:gd name="T123" fmla="*/ 48 h 174"/>
                <a:gd name="T124" fmla="*/ 2878 w 5244"/>
                <a:gd name="T125" fmla="*/ 2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4" h="174">
                  <a:moveTo>
                    <a:pt x="4296" y="44"/>
                  </a:moveTo>
                  <a:lnTo>
                    <a:pt x="4291" y="46"/>
                  </a:lnTo>
                  <a:lnTo>
                    <a:pt x="4287" y="48"/>
                  </a:lnTo>
                  <a:lnTo>
                    <a:pt x="4283" y="48"/>
                  </a:lnTo>
                  <a:lnTo>
                    <a:pt x="4287" y="49"/>
                  </a:lnTo>
                  <a:lnTo>
                    <a:pt x="4289" y="53"/>
                  </a:lnTo>
                  <a:lnTo>
                    <a:pt x="4289" y="59"/>
                  </a:lnTo>
                  <a:lnTo>
                    <a:pt x="4289" y="59"/>
                  </a:lnTo>
                  <a:lnTo>
                    <a:pt x="4293" y="60"/>
                  </a:lnTo>
                  <a:lnTo>
                    <a:pt x="4296" y="62"/>
                  </a:lnTo>
                  <a:lnTo>
                    <a:pt x="4298" y="60"/>
                  </a:lnTo>
                  <a:lnTo>
                    <a:pt x="4302" y="59"/>
                  </a:lnTo>
                  <a:lnTo>
                    <a:pt x="4302" y="59"/>
                  </a:lnTo>
                  <a:lnTo>
                    <a:pt x="4304" y="53"/>
                  </a:lnTo>
                  <a:lnTo>
                    <a:pt x="4305" y="49"/>
                  </a:lnTo>
                  <a:lnTo>
                    <a:pt x="4307" y="48"/>
                  </a:lnTo>
                  <a:lnTo>
                    <a:pt x="4305" y="48"/>
                  </a:lnTo>
                  <a:lnTo>
                    <a:pt x="4300" y="46"/>
                  </a:lnTo>
                  <a:lnTo>
                    <a:pt x="4296" y="44"/>
                  </a:lnTo>
                  <a:close/>
                  <a:moveTo>
                    <a:pt x="4166" y="44"/>
                  </a:moveTo>
                  <a:lnTo>
                    <a:pt x="4162" y="46"/>
                  </a:lnTo>
                  <a:lnTo>
                    <a:pt x="4157" y="48"/>
                  </a:lnTo>
                  <a:lnTo>
                    <a:pt x="4155" y="48"/>
                  </a:lnTo>
                  <a:lnTo>
                    <a:pt x="4157" y="49"/>
                  </a:lnTo>
                  <a:lnTo>
                    <a:pt x="4159" y="53"/>
                  </a:lnTo>
                  <a:lnTo>
                    <a:pt x="4160" y="59"/>
                  </a:lnTo>
                  <a:lnTo>
                    <a:pt x="4160" y="59"/>
                  </a:lnTo>
                  <a:lnTo>
                    <a:pt x="4162" y="60"/>
                  </a:lnTo>
                  <a:lnTo>
                    <a:pt x="4166" y="62"/>
                  </a:lnTo>
                  <a:lnTo>
                    <a:pt x="4170" y="60"/>
                  </a:lnTo>
                  <a:lnTo>
                    <a:pt x="4173" y="59"/>
                  </a:lnTo>
                  <a:lnTo>
                    <a:pt x="4173" y="59"/>
                  </a:lnTo>
                  <a:lnTo>
                    <a:pt x="4173" y="53"/>
                  </a:lnTo>
                  <a:lnTo>
                    <a:pt x="4175" y="49"/>
                  </a:lnTo>
                  <a:lnTo>
                    <a:pt x="4179" y="48"/>
                  </a:lnTo>
                  <a:lnTo>
                    <a:pt x="4175" y="48"/>
                  </a:lnTo>
                  <a:lnTo>
                    <a:pt x="4170" y="46"/>
                  </a:lnTo>
                  <a:lnTo>
                    <a:pt x="4166" y="44"/>
                  </a:lnTo>
                  <a:close/>
                  <a:moveTo>
                    <a:pt x="3866" y="44"/>
                  </a:moveTo>
                  <a:lnTo>
                    <a:pt x="3863" y="46"/>
                  </a:lnTo>
                  <a:lnTo>
                    <a:pt x="3857" y="48"/>
                  </a:lnTo>
                  <a:lnTo>
                    <a:pt x="3855" y="48"/>
                  </a:lnTo>
                  <a:lnTo>
                    <a:pt x="3857" y="49"/>
                  </a:lnTo>
                  <a:lnTo>
                    <a:pt x="3859" y="53"/>
                  </a:lnTo>
                  <a:lnTo>
                    <a:pt x="3861" y="59"/>
                  </a:lnTo>
                  <a:lnTo>
                    <a:pt x="3861" y="59"/>
                  </a:lnTo>
                  <a:lnTo>
                    <a:pt x="3863" y="60"/>
                  </a:lnTo>
                  <a:lnTo>
                    <a:pt x="3866" y="62"/>
                  </a:lnTo>
                  <a:lnTo>
                    <a:pt x="3870" y="60"/>
                  </a:lnTo>
                  <a:lnTo>
                    <a:pt x="3874" y="59"/>
                  </a:lnTo>
                  <a:lnTo>
                    <a:pt x="3874" y="59"/>
                  </a:lnTo>
                  <a:lnTo>
                    <a:pt x="3874" y="53"/>
                  </a:lnTo>
                  <a:lnTo>
                    <a:pt x="3876" y="49"/>
                  </a:lnTo>
                  <a:lnTo>
                    <a:pt x="3879" y="46"/>
                  </a:lnTo>
                  <a:lnTo>
                    <a:pt x="3876" y="48"/>
                  </a:lnTo>
                  <a:lnTo>
                    <a:pt x="3870" y="46"/>
                  </a:lnTo>
                  <a:lnTo>
                    <a:pt x="3866" y="44"/>
                  </a:lnTo>
                  <a:close/>
                  <a:moveTo>
                    <a:pt x="3738" y="44"/>
                  </a:moveTo>
                  <a:lnTo>
                    <a:pt x="3732" y="46"/>
                  </a:lnTo>
                  <a:lnTo>
                    <a:pt x="3729" y="48"/>
                  </a:lnTo>
                  <a:lnTo>
                    <a:pt x="3725" y="48"/>
                  </a:lnTo>
                  <a:lnTo>
                    <a:pt x="3729" y="49"/>
                  </a:lnTo>
                  <a:lnTo>
                    <a:pt x="3731" y="53"/>
                  </a:lnTo>
                  <a:lnTo>
                    <a:pt x="3731" y="59"/>
                  </a:lnTo>
                  <a:lnTo>
                    <a:pt x="3731" y="59"/>
                  </a:lnTo>
                  <a:lnTo>
                    <a:pt x="3734" y="60"/>
                  </a:lnTo>
                  <a:lnTo>
                    <a:pt x="3738" y="62"/>
                  </a:lnTo>
                  <a:lnTo>
                    <a:pt x="3740" y="60"/>
                  </a:lnTo>
                  <a:lnTo>
                    <a:pt x="3743" y="59"/>
                  </a:lnTo>
                  <a:lnTo>
                    <a:pt x="3743" y="59"/>
                  </a:lnTo>
                  <a:lnTo>
                    <a:pt x="3745" y="53"/>
                  </a:lnTo>
                  <a:lnTo>
                    <a:pt x="3747" y="49"/>
                  </a:lnTo>
                  <a:lnTo>
                    <a:pt x="3749" y="46"/>
                  </a:lnTo>
                  <a:lnTo>
                    <a:pt x="3745" y="48"/>
                  </a:lnTo>
                  <a:lnTo>
                    <a:pt x="3742" y="46"/>
                  </a:lnTo>
                  <a:lnTo>
                    <a:pt x="3738" y="44"/>
                  </a:lnTo>
                  <a:close/>
                  <a:moveTo>
                    <a:pt x="4726" y="44"/>
                  </a:moveTo>
                  <a:lnTo>
                    <a:pt x="4722" y="46"/>
                  </a:lnTo>
                  <a:lnTo>
                    <a:pt x="4717" y="48"/>
                  </a:lnTo>
                  <a:lnTo>
                    <a:pt x="4715" y="48"/>
                  </a:lnTo>
                  <a:lnTo>
                    <a:pt x="4717" y="49"/>
                  </a:lnTo>
                  <a:lnTo>
                    <a:pt x="4719" y="53"/>
                  </a:lnTo>
                  <a:lnTo>
                    <a:pt x="4719" y="59"/>
                  </a:lnTo>
                  <a:lnTo>
                    <a:pt x="4719" y="59"/>
                  </a:lnTo>
                  <a:lnTo>
                    <a:pt x="4722" y="60"/>
                  </a:lnTo>
                  <a:lnTo>
                    <a:pt x="4726" y="62"/>
                  </a:lnTo>
                  <a:lnTo>
                    <a:pt x="4730" y="60"/>
                  </a:lnTo>
                  <a:lnTo>
                    <a:pt x="4733" y="59"/>
                  </a:lnTo>
                  <a:lnTo>
                    <a:pt x="4733" y="59"/>
                  </a:lnTo>
                  <a:lnTo>
                    <a:pt x="4733" y="53"/>
                  </a:lnTo>
                  <a:lnTo>
                    <a:pt x="4735" y="49"/>
                  </a:lnTo>
                  <a:lnTo>
                    <a:pt x="4739" y="48"/>
                  </a:lnTo>
                  <a:lnTo>
                    <a:pt x="4735" y="48"/>
                  </a:lnTo>
                  <a:lnTo>
                    <a:pt x="4730" y="46"/>
                  </a:lnTo>
                  <a:lnTo>
                    <a:pt x="4726" y="44"/>
                  </a:lnTo>
                  <a:close/>
                  <a:moveTo>
                    <a:pt x="4339" y="44"/>
                  </a:moveTo>
                  <a:lnTo>
                    <a:pt x="4335" y="46"/>
                  </a:lnTo>
                  <a:lnTo>
                    <a:pt x="4329" y="48"/>
                  </a:lnTo>
                  <a:lnTo>
                    <a:pt x="4328" y="48"/>
                  </a:lnTo>
                  <a:lnTo>
                    <a:pt x="4329" y="49"/>
                  </a:lnTo>
                  <a:lnTo>
                    <a:pt x="4331" y="53"/>
                  </a:lnTo>
                  <a:lnTo>
                    <a:pt x="4333" y="59"/>
                  </a:lnTo>
                  <a:lnTo>
                    <a:pt x="4331" y="59"/>
                  </a:lnTo>
                  <a:lnTo>
                    <a:pt x="4335" y="60"/>
                  </a:lnTo>
                  <a:lnTo>
                    <a:pt x="4339" y="62"/>
                  </a:lnTo>
                  <a:lnTo>
                    <a:pt x="4342" y="60"/>
                  </a:lnTo>
                  <a:lnTo>
                    <a:pt x="4346" y="59"/>
                  </a:lnTo>
                  <a:lnTo>
                    <a:pt x="4346" y="59"/>
                  </a:lnTo>
                  <a:lnTo>
                    <a:pt x="4346" y="53"/>
                  </a:lnTo>
                  <a:lnTo>
                    <a:pt x="4348" y="49"/>
                  </a:lnTo>
                  <a:lnTo>
                    <a:pt x="4351" y="48"/>
                  </a:lnTo>
                  <a:lnTo>
                    <a:pt x="4348" y="48"/>
                  </a:lnTo>
                  <a:lnTo>
                    <a:pt x="4342" y="46"/>
                  </a:lnTo>
                  <a:lnTo>
                    <a:pt x="4339" y="44"/>
                  </a:lnTo>
                  <a:close/>
                  <a:moveTo>
                    <a:pt x="3911" y="44"/>
                  </a:moveTo>
                  <a:lnTo>
                    <a:pt x="3905" y="46"/>
                  </a:lnTo>
                  <a:lnTo>
                    <a:pt x="3901" y="48"/>
                  </a:lnTo>
                  <a:lnTo>
                    <a:pt x="3898" y="48"/>
                  </a:lnTo>
                  <a:lnTo>
                    <a:pt x="3901" y="49"/>
                  </a:lnTo>
                  <a:lnTo>
                    <a:pt x="3903" y="53"/>
                  </a:lnTo>
                  <a:lnTo>
                    <a:pt x="3903" y="59"/>
                  </a:lnTo>
                  <a:lnTo>
                    <a:pt x="3903" y="59"/>
                  </a:lnTo>
                  <a:lnTo>
                    <a:pt x="3907" y="60"/>
                  </a:lnTo>
                  <a:lnTo>
                    <a:pt x="3911" y="62"/>
                  </a:lnTo>
                  <a:lnTo>
                    <a:pt x="3912" y="60"/>
                  </a:lnTo>
                  <a:lnTo>
                    <a:pt x="3916" y="59"/>
                  </a:lnTo>
                  <a:lnTo>
                    <a:pt x="3916" y="59"/>
                  </a:lnTo>
                  <a:lnTo>
                    <a:pt x="3918" y="53"/>
                  </a:lnTo>
                  <a:lnTo>
                    <a:pt x="3920" y="49"/>
                  </a:lnTo>
                  <a:lnTo>
                    <a:pt x="3922" y="48"/>
                  </a:lnTo>
                  <a:lnTo>
                    <a:pt x="3920" y="48"/>
                  </a:lnTo>
                  <a:lnTo>
                    <a:pt x="3914" y="46"/>
                  </a:lnTo>
                  <a:lnTo>
                    <a:pt x="3911" y="44"/>
                  </a:lnTo>
                  <a:close/>
                  <a:moveTo>
                    <a:pt x="4509" y="44"/>
                  </a:moveTo>
                  <a:lnTo>
                    <a:pt x="4506" y="46"/>
                  </a:lnTo>
                  <a:lnTo>
                    <a:pt x="4500" y="48"/>
                  </a:lnTo>
                  <a:lnTo>
                    <a:pt x="4498" y="48"/>
                  </a:lnTo>
                  <a:lnTo>
                    <a:pt x="4500" y="49"/>
                  </a:lnTo>
                  <a:lnTo>
                    <a:pt x="4502" y="53"/>
                  </a:lnTo>
                  <a:lnTo>
                    <a:pt x="4504" y="59"/>
                  </a:lnTo>
                  <a:lnTo>
                    <a:pt x="4504" y="59"/>
                  </a:lnTo>
                  <a:lnTo>
                    <a:pt x="4508" y="60"/>
                  </a:lnTo>
                  <a:lnTo>
                    <a:pt x="4509" y="62"/>
                  </a:lnTo>
                  <a:lnTo>
                    <a:pt x="4513" y="60"/>
                  </a:lnTo>
                  <a:lnTo>
                    <a:pt x="4517" y="59"/>
                  </a:lnTo>
                  <a:lnTo>
                    <a:pt x="4517" y="59"/>
                  </a:lnTo>
                  <a:lnTo>
                    <a:pt x="4519" y="53"/>
                  </a:lnTo>
                  <a:lnTo>
                    <a:pt x="4520" y="49"/>
                  </a:lnTo>
                  <a:lnTo>
                    <a:pt x="4522" y="46"/>
                  </a:lnTo>
                  <a:lnTo>
                    <a:pt x="4519" y="48"/>
                  </a:lnTo>
                  <a:lnTo>
                    <a:pt x="4515" y="46"/>
                  </a:lnTo>
                  <a:lnTo>
                    <a:pt x="4509" y="44"/>
                  </a:lnTo>
                  <a:close/>
                  <a:moveTo>
                    <a:pt x="957" y="44"/>
                  </a:moveTo>
                  <a:lnTo>
                    <a:pt x="953" y="46"/>
                  </a:lnTo>
                  <a:lnTo>
                    <a:pt x="949" y="48"/>
                  </a:lnTo>
                  <a:lnTo>
                    <a:pt x="946" y="46"/>
                  </a:lnTo>
                  <a:lnTo>
                    <a:pt x="949" y="49"/>
                  </a:lnTo>
                  <a:lnTo>
                    <a:pt x="951" y="53"/>
                  </a:lnTo>
                  <a:lnTo>
                    <a:pt x="951" y="57"/>
                  </a:lnTo>
                  <a:lnTo>
                    <a:pt x="951" y="59"/>
                  </a:lnTo>
                  <a:lnTo>
                    <a:pt x="955" y="59"/>
                  </a:lnTo>
                  <a:lnTo>
                    <a:pt x="957" y="60"/>
                  </a:lnTo>
                  <a:lnTo>
                    <a:pt x="960" y="59"/>
                  </a:lnTo>
                  <a:lnTo>
                    <a:pt x="964" y="59"/>
                  </a:lnTo>
                  <a:lnTo>
                    <a:pt x="964" y="57"/>
                  </a:lnTo>
                  <a:lnTo>
                    <a:pt x="964" y="53"/>
                  </a:lnTo>
                  <a:lnTo>
                    <a:pt x="966" y="49"/>
                  </a:lnTo>
                  <a:lnTo>
                    <a:pt x="970" y="46"/>
                  </a:lnTo>
                  <a:lnTo>
                    <a:pt x="966" y="48"/>
                  </a:lnTo>
                  <a:lnTo>
                    <a:pt x="962" y="46"/>
                  </a:lnTo>
                  <a:lnTo>
                    <a:pt x="957" y="44"/>
                  </a:lnTo>
                  <a:close/>
                  <a:moveTo>
                    <a:pt x="828" y="44"/>
                  </a:moveTo>
                  <a:lnTo>
                    <a:pt x="825" y="46"/>
                  </a:lnTo>
                  <a:lnTo>
                    <a:pt x="821" y="48"/>
                  </a:lnTo>
                  <a:lnTo>
                    <a:pt x="817" y="46"/>
                  </a:lnTo>
                  <a:lnTo>
                    <a:pt x="821" y="49"/>
                  </a:lnTo>
                  <a:lnTo>
                    <a:pt x="823" y="53"/>
                  </a:lnTo>
                  <a:lnTo>
                    <a:pt x="823" y="57"/>
                  </a:lnTo>
                  <a:lnTo>
                    <a:pt x="823" y="59"/>
                  </a:lnTo>
                  <a:lnTo>
                    <a:pt x="826" y="60"/>
                  </a:lnTo>
                  <a:lnTo>
                    <a:pt x="828" y="60"/>
                  </a:lnTo>
                  <a:lnTo>
                    <a:pt x="832" y="59"/>
                  </a:lnTo>
                  <a:lnTo>
                    <a:pt x="836" y="59"/>
                  </a:lnTo>
                  <a:lnTo>
                    <a:pt x="836" y="57"/>
                  </a:lnTo>
                  <a:lnTo>
                    <a:pt x="836" y="53"/>
                  </a:lnTo>
                  <a:lnTo>
                    <a:pt x="837" y="49"/>
                  </a:lnTo>
                  <a:lnTo>
                    <a:pt x="841" y="46"/>
                  </a:lnTo>
                  <a:lnTo>
                    <a:pt x="837" y="48"/>
                  </a:lnTo>
                  <a:lnTo>
                    <a:pt x="832" y="46"/>
                  </a:lnTo>
                  <a:lnTo>
                    <a:pt x="828" y="44"/>
                  </a:lnTo>
                  <a:close/>
                  <a:moveTo>
                    <a:pt x="744" y="44"/>
                  </a:moveTo>
                  <a:lnTo>
                    <a:pt x="740" y="46"/>
                  </a:lnTo>
                  <a:lnTo>
                    <a:pt x="735" y="48"/>
                  </a:lnTo>
                  <a:lnTo>
                    <a:pt x="733" y="46"/>
                  </a:lnTo>
                  <a:lnTo>
                    <a:pt x="735" y="49"/>
                  </a:lnTo>
                  <a:lnTo>
                    <a:pt x="736" y="53"/>
                  </a:lnTo>
                  <a:lnTo>
                    <a:pt x="736" y="57"/>
                  </a:lnTo>
                  <a:lnTo>
                    <a:pt x="736" y="59"/>
                  </a:lnTo>
                  <a:lnTo>
                    <a:pt x="740" y="60"/>
                  </a:lnTo>
                  <a:lnTo>
                    <a:pt x="744" y="60"/>
                  </a:lnTo>
                  <a:lnTo>
                    <a:pt x="747" y="59"/>
                  </a:lnTo>
                  <a:lnTo>
                    <a:pt x="749" y="59"/>
                  </a:lnTo>
                  <a:lnTo>
                    <a:pt x="749" y="57"/>
                  </a:lnTo>
                  <a:lnTo>
                    <a:pt x="751" y="53"/>
                  </a:lnTo>
                  <a:lnTo>
                    <a:pt x="753" y="49"/>
                  </a:lnTo>
                  <a:lnTo>
                    <a:pt x="755" y="46"/>
                  </a:lnTo>
                  <a:lnTo>
                    <a:pt x="753" y="48"/>
                  </a:lnTo>
                  <a:lnTo>
                    <a:pt x="747" y="46"/>
                  </a:lnTo>
                  <a:lnTo>
                    <a:pt x="744" y="44"/>
                  </a:lnTo>
                  <a:close/>
                  <a:moveTo>
                    <a:pt x="615" y="44"/>
                  </a:moveTo>
                  <a:lnTo>
                    <a:pt x="611" y="46"/>
                  </a:lnTo>
                  <a:lnTo>
                    <a:pt x="606" y="48"/>
                  </a:lnTo>
                  <a:lnTo>
                    <a:pt x="602" y="46"/>
                  </a:lnTo>
                  <a:lnTo>
                    <a:pt x="606" y="49"/>
                  </a:lnTo>
                  <a:lnTo>
                    <a:pt x="608" y="53"/>
                  </a:lnTo>
                  <a:lnTo>
                    <a:pt x="608" y="57"/>
                  </a:lnTo>
                  <a:lnTo>
                    <a:pt x="608" y="59"/>
                  </a:lnTo>
                  <a:lnTo>
                    <a:pt x="611" y="60"/>
                  </a:lnTo>
                  <a:lnTo>
                    <a:pt x="615" y="60"/>
                  </a:lnTo>
                  <a:lnTo>
                    <a:pt x="617" y="59"/>
                  </a:lnTo>
                  <a:lnTo>
                    <a:pt x="621" y="59"/>
                  </a:lnTo>
                  <a:lnTo>
                    <a:pt x="621" y="57"/>
                  </a:lnTo>
                  <a:lnTo>
                    <a:pt x="622" y="53"/>
                  </a:lnTo>
                  <a:lnTo>
                    <a:pt x="624" y="49"/>
                  </a:lnTo>
                  <a:lnTo>
                    <a:pt x="626" y="46"/>
                  </a:lnTo>
                  <a:lnTo>
                    <a:pt x="622" y="48"/>
                  </a:lnTo>
                  <a:lnTo>
                    <a:pt x="619" y="46"/>
                  </a:lnTo>
                  <a:lnTo>
                    <a:pt x="615" y="44"/>
                  </a:lnTo>
                  <a:close/>
                  <a:moveTo>
                    <a:pt x="485" y="44"/>
                  </a:moveTo>
                  <a:lnTo>
                    <a:pt x="481" y="46"/>
                  </a:lnTo>
                  <a:lnTo>
                    <a:pt x="476" y="48"/>
                  </a:lnTo>
                  <a:lnTo>
                    <a:pt x="474" y="46"/>
                  </a:lnTo>
                  <a:lnTo>
                    <a:pt x="476" y="49"/>
                  </a:lnTo>
                  <a:lnTo>
                    <a:pt x="477" y="53"/>
                  </a:lnTo>
                  <a:lnTo>
                    <a:pt x="479" y="57"/>
                  </a:lnTo>
                  <a:lnTo>
                    <a:pt x="479" y="59"/>
                  </a:lnTo>
                  <a:lnTo>
                    <a:pt x="481" y="59"/>
                  </a:lnTo>
                  <a:lnTo>
                    <a:pt x="485" y="60"/>
                  </a:lnTo>
                  <a:lnTo>
                    <a:pt x="488" y="59"/>
                  </a:lnTo>
                  <a:lnTo>
                    <a:pt x="492" y="59"/>
                  </a:lnTo>
                  <a:lnTo>
                    <a:pt x="492" y="57"/>
                  </a:lnTo>
                  <a:lnTo>
                    <a:pt x="492" y="53"/>
                  </a:lnTo>
                  <a:lnTo>
                    <a:pt x="494" y="49"/>
                  </a:lnTo>
                  <a:lnTo>
                    <a:pt x="498" y="46"/>
                  </a:lnTo>
                  <a:lnTo>
                    <a:pt x="494" y="48"/>
                  </a:lnTo>
                  <a:lnTo>
                    <a:pt x="488" y="46"/>
                  </a:lnTo>
                  <a:lnTo>
                    <a:pt x="485" y="44"/>
                  </a:lnTo>
                  <a:close/>
                  <a:moveTo>
                    <a:pt x="400" y="44"/>
                  </a:moveTo>
                  <a:lnTo>
                    <a:pt x="395" y="46"/>
                  </a:lnTo>
                  <a:lnTo>
                    <a:pt x="391" y="48"/>
                  </a:lnTo>
                  <a:lnTo>
                    <a:pt x="387" y="46"/>
                  </a:lnTo>
                  <a:lnTo>
                    <a:pt x="391" y="49"/>
                  </a:lnTo>
                  <a:lnTo>
                    <a:pt x="393" y="53"/>
                  </a:lnTo>
                  <a:lnTo>
                    <a:pt x="393" y="57"/>
                  </a:lnTo>
                  <a:lnTo>
                    <a:pt x="393" y="59"/>
                  </a:lnTo>
                  <a:lnTo>
                    <a:pt x="397" y="59"/>
                  </a:lnTo>
                  <a:lnTo>
                    <a:pt x="400" y="60"/>
                  </a:lnTo>
                  <a:lnTo>
                    <a:pt x="402" y="59"/>
                  </a:lnTo>
                  <a:lnTo>
                    <a:pt x="406" y="59"/>
                  </a:lnTo>
                  <a:lnTo>
                    <a:pt x="406" y="57"/>
                  </a:lnTo>
                  <a:lnTo>
                    <a:pt x="406" y="53"/>
                  </a:lnTo>
                  <a:lnTo>
                    <a:pt x="409" y="49"/>
                  </a:lnTo>
                  <a:lnTo>
                    <a:pt x="411" y="46"/>
                  </a:lnTo>
                  <a:lnTo>
                    <a:pt x="408" y="48"/>
                  </a:lnTo>
                  <a:lnTo>
                    <a:pt x="404" y="46"/>
                  </a:lnTo>
                  <a:lnTo>
                    <a:pt x="400" y="44"/>
                  </a:lnTo>
                  <a:close/>
                  <a:moveTo>
                    <a:pt x="786" y="44"/>
                  </a:moveTo>
                  <a:lnTo>
                    <a:pt x="782" y="46"/>
                  </a:lnTo>
                  <a:lnTo>
                    <a:pt x="777" y="48"/>
                  </a:lnTo>
                  <a:lnTo>
                    <a:pt x="775" y="46"/>
                  </a:lnTo>
                  <a:lnTo>
                    <a:pt x="777" y="49"/>
                  </a:lnTo>
                  <a:lnTo>
                    <a:pt x="779" y="53"/>
                  </a:lnTo>
                  <a:lnTo>
                    <a:pt x="780" y="57"/>
                  </a:lnTo>
                  <a:lnTo>
                    <a:pt x="780" y="59"/>
                  </a:lnTo>
                  <a:lnTo>
                    <a:pt x="782" y="60"/>
                  </a:lnTo>
                  <a:lnTo>
                    <a:pt x="786" y="60"/>
                  </a:lnTo>
                  <a:lnTo>
                    <a:pt x="790" y="59"/>
                  </a:lnTo>
                  <a:lnTo>
                    <a:pt x="793" y="59"/>
                  </a:lnTo>
                  <a:lnTo>
                    <a:pt x="793" y="57"/>
                  </a:lnTo>
                  <a:lnTo>
                    <a:pt x="793" y="53"/>
                  </a:lnTo>
                  <a:lnTo>
                    <a:pt x="795" y="49"/>
                  </a:lnTo>
                  <a:lnTo>
                    <a:pt x="799" y="46"/>
                  </a:lnTo>
                  <a:lnTo>
                    <a:pt x="795" y="48"/>
                  </a:lnTo>
                  <a:lnTo>
                    <a:pt x="790" y="46"/>
                  </a:lnTo>
                  <a:lnTo>
                    <a:pt x="786" y="44"/>
                  </a:lnTo>
                  <a:close/>
                  <a:moveTo>
                    <a:pt x="442" y="44"/>
                  </a:moveTo>
                  <a:lnTo>
                    <a:pt x="439" y="46"/>
                  </a:lnTo>
                  <a:lnTo>
                    <a:pt x="433" y="48"/>
                  </a:lnTo>
                  <a:lnTo>
                    <a:pt x="431" y="46"/>
                  </a:lnTo>
                  <a:lnTo>
                    <a:pt x="433" y="49"/>
                  </a:lnTo>
                  <a:lnTo>
                    <a:pt x="435" y="53"/>
                  </a:lnTo>
                  <a:lnTo>
                    <a:pt x="435" y="57"/>
                  </a:lnTo>
                  <a:lnTo>
                    <a:pt x="435" y="59"/>
                  </a:lnTo>
                  <a:lnTo>
                    <a:pt x="439" y="60"/>
                  </a:lnTo>
                  <a:lnTo>
                    <a:pt x="442" y="60"/>
                  </a:lnTo>
                  <a:lnTo>
                    <a:pt x="446" y="59"/>
                  </a:lnTo>
                  <a:lnTo>
                    <a:pt x="450" y="59"/>
                  </a:lnTo>
                  <a:lnTo>
                    <a:pt x="448" y="57"/>
                  </a:lnTo>
                  <a:lnTo>
                    <a:pt x="450" y="53"/>
                  </a:lnTo>
                  <a:lnTo>
                    <a:pt x="452" y="49"/>
                  </a:lnTo>
                  <a:lnTo>
                    <a:pt x="453" y="46"/>
                  </a:lnTo>
                  <a:lnTo>
                    <a:pt x="452" y="48"/>
                  </a:lnTo>
                  <a:lnTo>
                    <a:pt x="446" y="46"/>
                  </a:lnTo>
                  <a:lnTo>
                    <a:pt x="442" y="44"/>
                  </a:lnTo>
                  <a:close/>
                  <a:moveTo>
                    <a:pt x="872" y="44"/>
                  </a:moveTo>
                  <a:lnTo>
                    <a:pt x="867" y="46"/>
                  </a:lnTo>
                  <a:lnTo>
                    <a:pt x="863" y="48"/>
                  </a:lnTo>
                  <a:lnTo>
                    <a:pt x="859" y="46"/>
                  </a:lnTo>
                  <a:lnTo>
                    <a:pt x="863" y="49"/>
                  </a:lnTo>
                  <a:lnTo>
                    <a:pt x="865" y="53"/>
                  </a:lnTo>
                  <a:lnTo>
                    <a:pt x="865" y="57"/>
                  </a:lnTo>
                  <a:lnTo>
                    <a:pt x="865" y="59"/>
                  </a:lnTo>
                  <a:lnTo>
                    <a:pt x="869" y="60"/>
                  </a:lnTo>
                  <a:lnTo>
                    <a:pt x="872" y="60"/>
                  </a:lnTo>
                  <a:lnTo>
                    <a:pt x="874" y="59"/>
                  </a:lnTo>
                  <a:lnTo>
                    <a:pt x="878" y="59"/>
                  </a:lnTo>
                  <a:lnTo>
                    <a:pt x="878" y="57"/>
                  </a:lnTo>
                  <a:lnTo>
                    <a:pt x="880" y="53"/>
                  </a:lnTo>
                  <a:lnTo>
                    <a:pt x="881" y="49"/>
                  </a:lnTo>
                  <a:lnTo>
                    <a:pt x="883" y="46"/>
                  </a:lnTo>
                  <a:lnTo>
                    <a:pt x="880" y="48"/>
                  </a:lnTo>
                  <a:lnTo>
                    <a:pt x="876" y="46"/>
                  </a:lnTo>
                  <a:lnTo>
                    <a:pt x="872" y="44"/>
                  </a:lnTo>
                  <a:close/>
                  <a:moveTo>
                    <a:pt x="657" y="44"/>
                  </a:moveTo>
                  <a:lnTo>
                    <a:pt x="654" y="46"/>
                  </a:lnTo>
                  <a:lnTo>
                    <a:pt x="648" y="48"/>
                  </a:lnTo>
                  <a:lnTo>
                    <a:pt x="646" y="46"/>
                  </a:lnTo>
                  <a:lnTo>
                    <a:pt x="648" y="49"/>
                  </a:lnTo>
                  <a:lnTo>
                    <a:pt x="650" y="53"/>
                  </a:lnTo>
                  <a:lnTo>
                    <a:pt x="652" y="57"/>
                  </a:lnTo>
                  <a:lnTo>
                    <a:pt x="650" y="59"/>
                  </a:lnTo>
                  <a:lnTo>
                    <a:pt x="654" y="60"/>
                  </a:lnTo>
                  <a:lnTo>
                    <a:pt x="657" y="60"/>
                  </a:lnTo>
                  <a:lnTo>
                    <a:pt x="661" y="59"/>
                  </a:lnTo>
                  <a:lnTo>
                    <a:pt x="665" y="59"/>
                  </a:lnTo>
                  <a:lnTo>
                    <a:pt x="665" y="57"/>
                  </a:lnTo>
                  <a:lnTo>
                    <a:pt x="665" y="53"/>
                  </a:lnTo>
                  <a:lnTo>
                    <a:pt x="667" y="49"/>
                  </a:lnTo>
                  <a:lnTo>
                    <a:pt x="670" y="46"/>
                  </a:lnTo>
                  <a:lnTo>
                    <a:pt x="667" y="48"/>
                  </a:lnTo>
                  <a:lnTo>
                    <a:pt x="661" y="46"/>
                  </a:lnTo>
                  <a:lnTo>
                    <a:pt x="657" y="44"/>
                  </a:lnTo>
                  <a:close/>
                  <a:moveTo>
                    <a:pt x="527" y="44"/>
                  </a:moveTo>
                  <a:lnTo>
                    <a:pt x="523" y="46"/>
                  </a:lnTo>
                  <a:lnTo>
                    <a:pt x="520" y="48"/>
                  </a:lnTo>
                  <a:lnTo>
                    <a:pt x="516" y="46"/>
                  </a:lnTo>
                  <a:lnTo>
                    <a:pt x="520" y="49"/>
                  </a:lnTo>
                  <a:lnTo>
                    <a:pt x="521" y="53"/>
                  </a:lnTo>
                  <a:lnTo>
                    <a:pt x="521" y="57"/>
                  </a:lnTo>
                  <a:lnTo>
                    <a:pt x="521" y="59"/>
                  </a:lnTo>
                  <a:lnTo>
                    <a:pt x="525" y="60"/>
                  </a:lnTo>
                  <a:lnTo>
                    <a:pt x="527" y="60"/>
                  </a:lnTo>
                  <a:lnTo>
                    <a:pt x="531" y="59"/>
                  </a:lnTo>
                  <a:lnTo>
                    <a:pt x="534" y="59"/>
                  </a:lnTo>
                  <a:lnTo>
                    <a:pt x="534" y="57"/>
                  </a:lnTo>
                  <a:lnTo>
                    <a:pt x="534" y="53"/>
                  </a:lnTo>
                  <a:lnTo>
                    <a:pt x="536" y="49"/>
                  </a:lnTo>
                  <a:lnTo>
                    <a:pt x="540" y="46"/>
                  </a:lnTo>
                  <a:lnTo>
                    <a:pt x="536" y="48"/>
                  </a:lnTo>
                  <a:lnTo>
                    <a:pt x="532" y="46"/>
                  </a:lnTo>
                  <a:lnTo>
                    <a:pt x="527" y="44"/>
                  </a:lnTo>
                  <a:close/>
                  <a:moveTo>
                    <a:pt x="4598" y="44"/>
                  </a:moveTo>
                  <a:lnTo>
                    <a:pt x="4592" y="46"/>
                  </a:lnTo>
                  <a:lnTo>
                    <a:pt x="4588" y="48"/>
                  </a:lnTo>
                  <a:lnTo>
                    <a:pt x="4585" y="48"/>
                  </a:lnTo>
                  <a:lnTo>
                    <a:pt x="4588" y="49"/>
                  </a:lnTo>
                  <a:lnTo>
                    <a:pt x="4590" y="53"/>
                  </a:lnTo>
                  <a:lnTo>
                    <a:pt x="4590" y="59"/>
                  </a:lnTo>
                  <a:lnTo>
                    <a:pt x="4590" y="59"/>
                  </a:lnTo>
                  <a:lnTo>
                    <a:pt x="4594" y="60"/>
                  </a:lnTo>
                  <a:lnTo>
                    <a:pt x="4598" y="62"/>
                  </a:lnTo>
                  <a:lnTo>
                    <a:pt x="4601" y="60"/>
                  </a:lnTo>
                  <a:lnTo>
                    <a:pt x="4605" y="59"/>
                  </a:lnTo>
                  <a:lnTo>
                    <a:pt x="4605" y="59"/>
                  </a:lnTo>
                  <a:lnTo>
                    <a:pt x="4605" y="53"/>
                  </a:lnTo>
                  <a:lnTo>
                    <a:pt x="4607" y="49"/>
                  </a:lnTo>
                  <a:lnTo>
                    <a:pt x="4610" y="46"/>
                  </a:lnTo>
                  <a:lnTo>
                    <a:pt x="4607" y="48"/>
                  </a:lnTo>
                  <a:lnTo>
                    <a:pt x="4601" y="46"/>
                  </a:lnTo>
                  <a:lnTo>
                    <a:pt x="4598" y="44"/>
                  </a:lnTo>
                  <a:close/>
                  <a:moveTo>
                    <a:pt x="4210" y="44"/>
                  </a:moveTo>
                  <a:lnTo>
                    <a:pt x="4204" y="46"/>
                  </a:lnTo>
                  <a:lnTo>
                    <a:pt x="4201" y="48"/>
                  </a:lnTo>
                  <a:lnTo>
                    <a:pt x="4197" y="48"/>
                  </a:lnTo>
                  <a:lnTo>
                    <a:pt x="4201" y="49"/>
                  </a:lnTo>
                  <a:lnTo>
                    <a:pt x="4203" y="53"/>
                  </a:lnTo>
                  <a:lnTo>
                    <a:pt x="4203" y="59"/>
                  </a:lnTo>
                  <a:lnTo>
                    <a:pt x="4203" y="59"/>
                  </a:lnTo>
                  <a:lnTo>
                    <a:pt x="4206" y="60"/>
                  </a:lnTo>
                  <a:lnTo>
                    <a:pt x="4210" y="62"/>
                  </a:lnTo>
                  <a:lnTo>
                    <a:pt x="4214" y="60"/>
                  </a:lnTo>
                  <a:lnTo>
                    <a:pt x="4217" y="59"/>
                  </a:lnTo>
                  <a:lnTo>
                    <a:pt x="4217" y="59"/>
                  </a:lnTo>
                  <a:lnTo>
                    <a:pt x="4217" y="53"/>
                  </a:lnTo>
                  <a:lnTo>
                    <a:pt x="4219" y="49"/>
                  </a:lnTo>
                  <a:lnTo>
                    <a:pt x="4223" y="46"/>
                  </a:lnTo>
                  <a:lnTo>
                    <a:pt x="4219" y="48"/>
                  </a:lnTo>
                  <a:lnTo>
                    <a:pt x="4214" y="46"/>
                  </a:lnTo>
                  <a:lnTo>
                    <a:pt x="4210" y="44"/>
                  </a:lnTo>
                  <a:close/>
                  <a:moveTo>
                    <a:pt x="3780" y="44"/>
                  </a:moveTo>
                  <a:lnTo>
                    <a:pt x="3776" y="46"/>
                  </a:lnTo>
                  <a:lnTo>
                    <a:pt x="3771" y="48"/>
                  </a:lnTo>
                  <a:lnTo>
                    <a:pt x="3769" y="48"/>
                  </a:lnTo>
                  <a:lnTo>
                    <a:pt x="3771" y="49"/>
                  </a:lnTo>
                  <a:lnTo>
                    <a:pt x="3773" y="53"/>
                  </a:lnTo>
                  <a:lnTo>
                    <a:pt x="3773" y="59"/>
                  </a:lnTo>
                  <a:lnTo>
                    <a:pt x="3773" y="59"/>
                  </a:lnTo>
                  <a:lnTo>
                    <a:pt x="3776" y="60"/>
                  </a:lnTo>
                  <a:lnTo>
                    <a:pt x="3780" y="62"/>
                  </a:lnTo>
                  <a:lnTo>
                    <a:pt x="3784" y="60"/>
                  </a:lnTo>
                  <a:lnTo>
                    <a:pt x="3787" y="59"/>
                  </a:lnTo>
                  <a:lnTo>
                    <a:pt x="3787" y="59"/>
                  </a:lnTo>
                  <a:lnTo>
                    <a:pt x="3789" y="53"/>
                  </a:lnTo>
                  <a:lnTo>
                    <a:pt x="3791" y="49"/>
                  </a:lnTo>
                  <a:lnTo>
                    <a:pt x="3793" y="48"/>
                  </a:lnTo>
                  <a:lnTo>
                    <a:pt x="3789" y="48"/>
                  </a:lnTo>
                  <a:lnTo>
                    <a:pt x="3786" y="46"/>
                  </a:lnTo>
                  <a:lnTo>
                    <a:pt x="3780" y="44"/>
                  </a:lnTo>
                  <a:close/>
                  <a:moveTo>
                    <a:pt x="915" y="44"/>
                  </a:moveTo>
                  <a:lnTo>
                    <a:pt x="911" y="46"/>
                  </a:lnTo>
                  <a:lnTo>
                    <a:pt x="905" y="48"/>
                  </a:lnTo>
                  <a:lnTo>
                    <a:pt x="904" y="46"/>
                  </a:lnTo>
                  <a:lnTo>
                    <a:pt x="905" y="49"/>
                  </a:lnTo>
                  <a:lnTo>
                    <a:pt x="907" y="53"/>
                  </a:lnTo>
                  <a:lnTo>
                    <a:pt x="907" y="57"/>
                  </a:lnTo>
                  <a:lnTo>
                    <a:pt x="907" y="59"/>
                  </a:lnTo>
                  <a:lnTo>
                    <a:pt x="911" y="60"/>
                  </a:lnTo>
                  <a:lnTo>
                    <a:pt x="915" y="62"/>
                  </a:lnTo>
                  <a:lnTo>
                    <a:pt x="918" y="60"/>
                  </a:lnTo>
                  <a:lnTo>
                    <a:pt x="922" y="59"/>
                  </a:lnTo>
                  <a:lnTo>
                    <a:pt x="922" y="57"/>
                  </a:lnTo>
                  <a:lnTo>
                    <a:pt x="922" y="53"/>
                  </a:lnTo>
                  <a:lnTo>
                    <a:pt x="924" y="49"/>
                  </a:lnTo>
                  <a:lnTo>
                    <a:pt x="927" y="46"/>
                  </a:lnTo>
                  <a:lnTo>
                    <a:pt x="924" y="48"/>
                  </a:lnTo>
                  <a:lnTo>
                    <a:pt x="918" y="46"/>
                  </a:lnTo>
                  <a:lnTo>
                    <a:pt x="915" y="44"/>
                  </a:lnTo>
                  <a:close/>
                  <a:moveTo>
                    <a:pt x="700" y="44"/>
                  </a:moveTo>
                  <a:lnTo>
                    <a:pt x="696" y="46"/>
                  </a:lnTo>
                  <a:lnTo>
                    <a:pt x="692" y="48"/>
                  </a:lnTo>
                  <a:lnTo>
                    <a:pt x="689" y="46"/>
                  </a:lnTo>
                  <a:lnTo>
                    <a:pt x="692" y="49"/>
                  </a:lnTo>
                  <a:lnTo>
                    <a:pt x="694" y="53"/>
                  </a:lnTo>
                  <a:lnTo>
                    <a:pt x="694" y="57"/>
                  </a:lnTo>
                  <a:lnTo>
                    <a:pt x="694" y="59"/>
                  </a:lnTo>
                  <a:lnTo>
                    <a:pt x="698" y="60"/>
                  </a:lnTo>
                  <a:lnTo>
                    <a:pt x="700" y="62"/>
                  </a:lnTo>
                  <a:lnTo>
                    <a:pt x="703" y="60"/>
                  </a:lnTo>
                  <a:lnTo>
                    <a:pt x="707" y="59"/>
                  </a:lnTo>
                  <a:lnTo>
                    <a:pt x="707" y="57"/>
                  </a:lnTo>
                  <a:lnTo>
                    <a:pt x="709" y="53"/>
                  </a:lnTo>
                  <a:lnTo>
                    <a:pt x="711" y="49"/>
                  </a:lnTo>
                  <a:lnTo>
                    <a:pt x="712" y="46"/>
                  </a:lnTo>
                  <a:lnTo>
                    <a:pt x="709" y="48"/>
                  </a:lnTo>
                  <a:lnTo>
                    <a:pt x="705" y="46"/>
                  </a:lnTo>
                  <a:lnTo>
                    <a:pt x="700" y="44"/>
                  </a:lnTo>
                  <a:close/>
                  <a:moveTo>
                    <a:pt x="571" y="44"/>
                  </a:moveTo>
                  <a:lnTo>
                    <a:pt x="567" y="46"/>
                  </a:lnTo>
                  <a:lnTo>
                    <a:pt x="562" y="48"/>
                  </a:lnTo>
                  <a:lnTo>
                    <a:pt x="558" y="46"/>
                  </a:lnTo>
                  <a:lnTo>
                    <a:pt x="562" y="49"/>
                  </a:lnTo>
                  <a:lnTo>
                    <a:pt x="564" y="53"/>
                  </a:lnTo>
                  <a:lnTo>
                    <a:pt x="564" y="57"/>
                  </a:lnTo>
                  <a:lnTo>
                    <a:pt x="564" y="59"/>
                  </a:lnTo>
                  <a:lnTo>
                    <a:pt x="567" y="60"/>
                  </a:lnTo>
                  <a:lnTo>
                    <a:pt x="571" y="62"/>
                  </a:lnTo>
                  <a:lnTo>
                    <a:pt x="575" y="60"/>
                  </a:lnTo>
                  <a:lnTo>
                    <a:pt x="578" y="59"/>
                  </a:lnTo>
                  <a:lnTo>
                    <a:pt x="578" y="57"/>
                  </a:lnTo>
                  <a:lnTo>
                    <a:pt x="578" y="53"/>
                  </a:lnTo>
                  <a:lnTo>
                    <a:pt x="580" y="49"/>
                  </a:lnTo>
                  <a:lnTo>
                    <a:pt x="584" y="46"/>
                  </a:lnTo>
                  <a:lnTo>
                    <a:pt x="580" y="48"/>
                  </a:lnTo>
                  <a:lnTo>
                    <a:pt x="575" y="46"/>
                  </a:lnTo>
                  <a:lnTo>
                    <a:pt x="571" y="44"/>
                  </a:lnTo>
                  <a:close/>
                  <a:moveTo>
                    <a:pt x="1383" y="44"/>
                  </a:moveTo>
                  <a:lnTo>
                    <a:pt x="1379" y="46"/>
                  </a:lnTo>
                  <a:lnTo>
                    <a:pt x="1374" y="46"/>
                  </a:lnTo>
                  <a:lnTo>
                    <a:pt x="1372" y="46"/>
                  </a:lnTo>
                  <a:lnTo>
                    <a:pt x="1376" y="51"/>
                  </a:lnTo>
                  <a:lnTo>
                    <a:pt x="1376" y="57"/>
                  </a:lnTo>
                  <a:lnTo>
                    <a:pt x="1376" y="57"/>
                  </a:lnTo>
                  <a:lnTo>
                    <a:pt x="1379" y="59"/>
                  </a:lnTo>
                  <a:lnTo>
                    <a:pt x="1383" y="60"/>
                  </a:lnTo>
                  <a:lnTo>
                    <a:pt x="1387" y="59"/>
                  </a:lnTo>
                  <a:lnTo>
                    <a:pt x="1390" y="57"/>
                  </a:lnTo>
                  <a:lnTo>
                    <a:pt x="1390" y="57"/>
                  </a:lnTo>
                  <a:lnTo>
                    <a:pt x="1390" y="51"/>
                  </a:lnTo>
                  <a:lnTo>
                    <a:pt x="1394" y="46"/>
                  </a:lnTo>
                  <a:lnTo>
                    <a:pt x="1392" y="46"/>
                  </a:lnTo>
                  <a:lnTo>
                    <a:pt x="1387" y="46"/>
                  </a:lnTo>
                  <a:lnTo>
                    <a:pt x="1383" y="44"/>
                  </a:lnTo>
                  <a:close/>
                  <a:moveTo>
                    <a:pt x="4790" y="40"/>
                  </a:moveTo>
                  <a:lnTo>
                    <a:pt x="4787" y="44"/>
                  </a:lnTo>
                  <a:lnTo>
                    <a:pt x="4790" y="42"/>
                  </a:lnTo>
                  <a:lnTo>
                    <a:pt x="4794" y="44"/>
                  </a:lnTo>
                  <a:lnTo>
                    <a:pt x="4790" y="40"/>
                  </a:lnTo>
                  <a:close/>
                  <a:moveTo>
                    <a:pt x="4704" y="40"/>
                  </a:moveTo>
                  <a:lnTo>
                    <a:pt x="4702" y="44"/>
                  </a:lnTo>
                  <a:lnTo>
                    <a:pt x="4704" y="42"/>
                  </a:lnTo>
                  <a:lnTo>
                    <a:pt x="4708" y="44"/>
                  </a:lnTo>
                  <a:lnTo>
                    <a:pt x="4704" y="40"/>
                  </a:lnTo>
                  <a:close/>
                  <a:moveTo>
                    <a:pt x="4489" y="40"/>
                  </a:moveTo>
                  <a:lnTo>
                    <a:pt x="4485" y="44"/>
                  </a:lnTo>
                  <a:lnTo>
                    <a:pt x="4489" y="42"/>
                  </a:lnTo>
                  <a:lnTo>
                    <a:pt x="4491" y="44"/>
                  </a:lnTo>
                  <a:lnTo>
                    <a:pt x="4489" y="40"/>
                  </a:lnTo>
                  <a:close/>
                  <a:moveTo>
                    <a:pt x="4403" y="40"/>
                  </a:moveTo>
                  <a:lnTo>
                    <a:pt x="4399" y="44"/>
                  </a:lnTo>
                  <a:lnTo>
                    <a:pt x="4403" y="42"/>
                  </a:lnTo>
                  <a:lnTo>
                    <a:pt x="4407" y="44"/>
                  </a:lnTo>
                  <a:lnTo>
                    <a:pt x="4403" y="40"/>
                  </a:lnTo>
                  <a:close/>
                  <a:moveTo>
                    <a:pt x="3844" y="40"/>
                  </a:moveTo>
                  <a:lnTo>
                    <a:pt x="3843" y="44"/>
                  </a:lnTo>
                  <a:lnTo>
                    <a:pt x="3846" y="42"/>
                  </a:lnTo>
                  <a:lnTo>
                    <a:pt x="3848" y="44"/>
                  </a:lnTo>
                  <a:lnTo>
                    <a:pt x="3844" y="40"/>
                  </a:lnTo>
                  <a:close/>
                  <a:moveTo>
                    <a:pt x="3802" y="40"/>
                  </a:moveTo>
                  <a:lnTo>
                    <a:pt x="3800" y="44"/>
                  </a:lnTo>
                  <a:lnTo>
                    <a:pt x="3802" y="42"/>
                  </a:lnTo>
                  <a:lnTo>
                    <a:pt x="3806" y="44"/>
                  </a:lnTo>
                  <a:lnTo>
                    <a:pt x="3802" y="40"/>
                  </a:lnTo>
                  <a:close/>
                  <a:moveTo>
                    <a:pt x="3758" y="40"/>
                  </a:moveTo>
                  <a:lnTo>
                    <a:pt x="3756" y="44"/>
                  </a:lnTo>
                  <a:lnTo>
                    <a:pt x="3758" y="42"/>
                  </a:lnTo>
                  <a:lnTo>
                    <a:pt x="3762" y="44"/>
                  </a:lnTo>
                  <a:lnTo>
                    <a:pt x="3758" y="40"/>
                  </a:lnTo>
                  <a:close/>
                  <a:moveTo>
                    <a:pt x="5132" y="40"/>
                  </a:moveTo>
                  <a:lnTo>
                    <a:pt x="5130" y="42"/>
                  </a:lnTo>
                  <a:lnTo>
                    <a:pt x="5128" y="44"/>
                  </a:lnTo>
                  <a:lnTo>
                    <a:pt x="5134" y="44"/>
                  </a:lnTo>
                  <a:lnTo>
                    <a:pt x="5136" y="44"/>
                  </a:lnTo>
                  <a:lnTo>
                    <a:pt x="5132" y="40"/>
                  </a:lnTo>
                  <a:close/>
                  <a:moveTo>
                    <a:pt x="4748" y="40"/>
                  </a:moveTo>
                  <a:lnTo>
                    <a:pt x="4745" y="44"/>
                  </a:lnTo>
                  <a:lnTo>
                    <a:pt x="4748" y="42"/>
                  </a:lnTo>
                  <a:lnTo>
                    <a:pt x="4750" y="44"/>
                  </a:lnTo>
                  <a:lnTo>
                    <a:pt x="4748" y="40"/>
                  </a:lnTo>
                  <a:close/>
                  <a:moveTo>
                    <a:pt x="4662" y="40"/>
                  </a:moveTo>
                  <a:lnTo>
                    <a:pt x="4658" y="44"/>
                  </a:lnTo>
                  <a:lnTo>
                    <a:pt x="4662" y="42"/>
                  </a:lnTo>
                  <a:lnTo>
                    <a:pt x="4666" y="44"/>
                  </a:lnTo>
                  <a:lnTo>
                    <a:pt x="4662" y="40"/>
                  </a:lnTo>
                  <a:close/>
                  <a:moveTo>
                    <a:pt x="4620" y="40"/>
                  </a:moveTo>
                  <a:lnTo>
                    <a:pt x="4616" y="44"/>
                  </a:lnTo>
                  <a:lnTo>
                    <a:pt x="4620" y="42"/>
                  </a:lnTo>
                  <a:lnTo>
                    <a:pt x="4621" y="44"/>
                  </a:lnTo>
                  <a:lnTo>
                    <a:pt x="4620" y="40"/>
                  </a:lnTo>
                  <a:close/>
                  <a:moveTo>
                    <a:pt x="4576" y="40"/>
                  </a:moveTo>
                  <a:lnTo>
                    <a:pt x="4572" y="44"/>
                  </a:lnTo>
                  <a:lnTo>
                    <a:pt x="4576" y="42"/>
                  </a:lnTo>
                  <a:lnTo>
                    <a:pt x="4577" y="44"/>
                  </a:lnTo>
                  <a:lnTo>
                    <a:pt x="4576" y="40"/>
                  </a:lnTo>
                  <a:close/>
                  <a:moveTo>
                    <a:pt x="4531" y="40"/>
                  </a:moveTo>
                  <a:lnTo>
                    <a:pt x="4530" y="44"/>
                  </a:lnTo>
                  <a:lnTo>
                    <a:pt x="4531" y="42"/>
                  </a:lnTo>
                  <a:lnTo>
                    <a:pt x="4535" y="44"/>
                  </a:lnTo>
                  <a:lnTo>
                    <a:pt x="4531" y="40"/>
                  </a:lnTo>
                  <a:close/>
                  <a:moveTo>
                    <a:pt x="4445" y="40"/>
                  </a:moveTo>
                  <a:lnTo>
                    <a:pt x="4443" y="44"/>
                  </a:lnTo>
                  <a:lnTo>
                    <a:pt x="4445" y="42"/>
                  </a:lnTo>
                  <a:lnTo>
                    <a:pt x="4449" y="44"/>
                  </a:lnTo>
                  <a:lnTo>
                    <a:pt x="4445" y="40"/>
                  </a:lnTo>
                  <a:close/>
                  <a:moveTo>
                    <a:pt x="4361" y="40"/>
                  </a:moveTo>
                  <a:lnTo>
                    <a:pt x="4357" y="44"/>
                  </a:lnTo>
                  <a:lnTo>
                    <a:pt x="4361" y="42"/>
                  </a:lnTo>
                  <a:lnTo>
                    <a:pt x="4364" y="44"/>
                  </a:lnTo>
                  <a:lnTo>
                    <a:pt x="4361" y="40"/>
                  </a:lnTo>
                  <a:close/>
                  <a:moveTo>
                    <a:pt x="4317" y="40"/>
                  </a:moveTo>
                  <a:lnTo>
                    <a:pt x="4315" y="44"/>
                  </a:lnTo>
                  <a:lnTo>
                    <a:pt x="4317" y="42"/>
                  </a:lnTo>
                  <a:lnTo>
                    <a:pt x="4320" y="44"/>
                  </a:lnTo>
                  <a:lnTo>
                    <a:pt x="4317" y="40"/>
                  </a:lnTo>
                  <a:close/>
                  <a:moveTo>
                    <a:pt x="4274" y="40"/>
                  </a:moveTo>
                  <a:lnTo>
                    <a:pt x="4271" y="44"/>
                  </a:lnTo>
                  <a:lnTo>
                    <a:pt x="4274" y="42"/>
                  </a:lnTo>
                  <a:lnTo>
                    <a:pt x="4278" y="44"/>
                  </a:lnTo>
                  <a:lnTo>
                    <a:pt x="4274" y="40"/>
                  </a:lnTo>
                  <a:close/>
                  <a:moveTo>
                    <a:pt x="4232" y="40"/>
                  </a:moveTo>
                  <a:lnTo>
                    <a:pt x="4228" y="44"/>
                  </a:lnTo>
                  <a:lnTo>
                    <a:pt x="4232" y="42"/>
                  </a:lnTo>
                  <a:lnTo>
                    <a:pt x="4234" y="44"/>
                  </a:lnTo>
                  <a:lnTo>
                    <a:pt x="4232" y="40"/>
                  </a:lnTo>
                  <a:close/>
                  <a:moveTo>
                    <a:pt x="4188" y="40"/>
                  </a:moveTo>
                  <a:lnTo>
                    <a:pt x="4184" y="44"/>
                  </a:lnTo>
                  <a:lnTo>
                    <a:pt x="4188" y="42"/>
                  </a:lnTo>
                  <a:lnTo>
                    <a:pt x="4190" y="44"/>
                  </a:lnTo>
                  <a:lnTo>
                    <a:pt x="4188" y="40"/>
                  </a:lnTo>
                  <a:close/>
                  <a:moveTo>
                    <a:pt x="4144" y="40"/>
                  </a:moveTo>
                  <a:lnTo>
                    <a:pt x="4142" y="44"/>
                  </a:lnTo>
                  <a:lnTo>
                    <a:pt x="4144" y="42"/>
                  </a:lnTo>
                  <a:lnTo>
                    <a:pt x="4148" y="44"/>
                  </a:lnTo>
                  <a:lnTo>
                    <a:pt x="4144" y="40"/>
                  </a:lnTo>
                  <a:close/>
                  <a:moveTo>
                    <a:pt x="4102" y="40"/>
                  </a:moveTo>
                  <a:lnTo>
                    <a:pt x="4100" y="44"/>
                  </a:lnTo>
                  <a:lnTo>
                    <a:pt x="4102" y="42"/>
                  </a:lnTo>
                  <a:lnTo>
                    <a:pt x="4105" y="44"/>
                  </a:lnTo>
                  <a:lnTo>
                    <a:pt x="4102" y="40"/>
                  </a:lnTo>
                  <a:close/>
                  <a:moveTo>
                    <a:pt x="3975" y="40"/>
                  </a:moveTo>
                  <a:lnTo>
                    <a:pt x="3971" y="44"/>
                  </a:lnTo>
                  <a:lnTo>
                    <a:pt x="3975" y="42"/>
                  </a:lnTo>
                  <a:lnTo>
                    <a:pt x="3977" y="44"/>
                  </a:lnTo>
                  <a:lnTo>
                    <a:pt x="3975" y="40"/>
                  </a:lnTo>
                  <a:close/>
                  <a:moveTo>
                    <a:pt x="3931" y="40"/>
                  </a:moveTo>
                  <a:lnTo>
                    <a:pt x="3929" y="44"/>
                  </a:lnTo>
                  <a:lnTo>
                    <a:pt x="3931" y="42"/>
                  </a:lnTo>
                  <a:lnTo>
                    <a:pt x="3934" y="44"/>
                  </a:lnTo>
                  <a:lnTo>
                    <a:pt x="3931" y="40"/>
                  </a:lnTo>
                  <a:close/>
                  <a:moveTo>
                    <a:pt x="3888" y="40"/>
                  </a:moveTo>
                  <a:lnTo>
                    <a:pt x="3885" y="44"/>
                  </a:lnTo>
                  <a:lnTo>
                    <a:pt x="3888" y="42"/>
                  </a:lnTo>
                  <a:lnTo>
                    <a:pt x="3890" y="44"/>
                  </a:lnTo>
                  <a:lnTo>
                    <a:pt x="3888" y="40"/>
                  </a:lnTo>
                  <a:close/>
                  <a:moveTo>
                    <a:pt x="3716" y="40"/>
                  </a:moveTo>
                  <a:lnTo>
                    <a:pt x="3712" y="44"/>
                  </a:lnTo>
                  <a:lnTo>
                    <a:pt x="3716" y="42"/>
                  </a:lnTo>
                  <a:lnTo>
                    <a:pt x="3718" y="44"/>
                  </a:lnTo>
                  <a:lnTo>
                    <a:pt x="3716" y="40"/>
                  </a:lnTo>
                  <a:close/>
                  <a:moveTo>
                    <a:pt x="3674" y="40"/>
                  </a:moveTo>
                  <a:lnTo>
                    <a:pt x="3670" y="44"/>
                  </a:lnTo>
                  <a:lnTo>
                    <a:pt x="3674" y="42"/>
                  </a:lnTo>
                  <a:lnTo>
                    <a:pt x="3675" y="44"/>
                  </a:lnTo>
                  <a:lnTo>
                    <a:pt x="3674" y="40"/>
                  </a:lnTo>
                  <a:close/>
                  <a:moveTo>
                    <a:pt x="3633" y="40"/>
                  </a:moveTo>
                  <a:lnTo>
                    <a:pt x="3629" y="44"/>
                  </a:lnTo>
                  <a:lnTo>
                    <a:pt x="3633" y="42"/>
                  </a:lnTo>
                  <a:lnTo>
                    <a:pt x="3635" y="44"/>
                  </a:lnTo>
                  <a:lnTo>
                    <a:pt x="3633" y="40"/>
                  </a:lnTo>
                  <a:close/>
                  <a:moveTo>
                    <a:pt x="4059" y="40"/>
                  </a:moveTo>
                  <a:lnTo>
                    <a:pt x="4056" y="44"/>
                  </a:lnTo>
                  <a:lnTo>
                    <a:pt x="4059" y="42"/>
                  </a:lnTo>
                  <a:lnTo>
                    <a:pt x="4063" y="44"/>
                  </a:lnTo>
                  <a:lnTo>
                    <a:pt x="4059" y="40"/>
                  </a:lnTo>
                  <a:close/>
                  <a:moveTo>
                    <a:pt x="4017" y="40"/>
                  </a:moveTo>
                  <a:lnTo>
                    <a:pt x="4013" y="44"/>
                  </a:lnTo>
                  <a:lnTo>
                    <a:pt x="4017" y="42"/>
                  </a:lnTo>
                  <a:lnTo>
                    <a:pt x="4019" y="44"/>
                  </a:lnTo>
                  <a:lnTo>
                    <a:pt x="4017" y="40"/>
                  </a:lnTo>
                  <a:close/>
                  <a:moveTo>
                    <a:pt x="1019" y="40"/>
                  </a:moveTo>
                  <a:lnTo>
                    <a:pt x="1016" y="44"/>
                  </a:lnTo>
                  <a:lnTo>
                    <a:pt x="1019" y="42"/>
                  </a:lnTo>
                  <a:lnTo>
                    <a:pt x="1023" y="44"/>
                  </a:lnTo>
                  <a:lnTo>
                    <a:pt x="1019" y="40"/>
                  </a:lnTo>
                  <a:close/>
                  <a:moveTo>
                    <a:pt x="979" y="40"/>
                  </a:moveTo>
                  <a:lnTo>
                    <a:pt x="975" y="44"/>
                  </a:lnTo>
                  <a:lnTo>
                    <a:pt x="979" y="42"/>
                  </a:lnTo>
                  <a:lnTo>
                    <a:pt x="982" y="44"/>
                  </a:lnTo>
                  <a:lnTo>
                    <a:pt x="979" y="40"/>
                  </a:lnTo>
                  <a:close/>
                  <a:moveTo>
                    <a:pt x="937" y="40"/>
                  </a:moveTo>
                  <a:lnTo>
                    <a:pt x="933" y="44"/>
                  </a:lnTo>
                  <a:lnTo>
                    <a:pt x="937" y="42"/>
                  </a:lnTo>
                  <a:lnTo>
                    <a:pt x="938" y="44"/>
                  </a:lnTo>
                  <a:lnTo>
                    <a:pt x="937" y="40"/>
                  </a:lnTo>
                  <a:close/>
                  <a:moveTo>
                    <a:pt x="892" y="40"/>
                  </a:moveTo>
                  <a:lnTo>
                    <a:pt x="891" y="44"/>
                  </a:lnTo>
                  <a:lnTo>
                    <a:pt x="892" y="42"/>
                  </a:lnTo>
                  <a:lnTo>
                    <a:pt x="896" y="44"/>
                  </a:lnTo>
                  <a:lnTo>
                    <a:pt x="892" y="40"/>
                  </a:lnTo>
                  <a:close/>
                  <a:moveTo>
                    <a:pt x="850" y="40"/>
                  </a:moveTo>
                  <a:lnTo>
                    <a:pt x="847" y="44"/>
                  </a:lnTo>
                  <a:lnTo>
                    <a:pt x="850" y="42"/>
                  </a:lnTo>
                  <a:lnTo>
                    <a:pt x="852" y="44"/>
                  </a:lnTo>
                  <a:lnTo>
                    <a:pt x="850" y="40"/>
                  </a:lnTo>
                  <a:close/>
                  <a:moveTo>
                    <a:pt x="808" y="40"/>
                  </a:moveTo>
                  <a:lnTo>
                    <a:pt x="804" y="44"/>
                  </a:lnTo>
                  <a:lnTo>
                    <a:pt x="808" y="42"/>
                  </a:lnTo>
                  <a:lnTo>
                    <a:pt x="810" y="44"/>
                  </a:lnTo>
                  <a:lnTo>
                    <a:pt x="808" y="40"/>
                  </a:lnTo>
                  <a:close/>
                  <a:moveTo>
                    <a:pt x="764" y="40"/>
                  </a:moveTo>
                  <a:lnTo>
                    <a:pt x="762" y="44"/>
                  </a:lnTo>
                  <a:lnTo>
                    <a:pt x="764" y="42"/>
                  </a:lnTo>
                  <a:lnTo>
                    <a:pt x="768" y="44"/>
                  </a:lnTo>
                  <a:lnTo>
                    <a:pt x="764" y="40"/>
                  </a:lnTo>
                  <a:close/>
                  <a:moveTo>
                    <a:pt x="722" y="40"/>
                  </a:moveTo>
                  <a:lnTo>
                    <a:pt x="720" y="44"/>
                  </a:lnTo>
                  <a:lnTo>
                    <a:pt x="722" y="42"/>
                  </a:lnTo>
                  <a:lnTo>
                    <a:pt x="725" y="44"/>
                  </a:lnTo>
                  <a:lnTo>
                    <a:pt x="722" y="40"/>
                  </a:lnTo>
                  <a:close/>
                  <a:moveTo>
                    <a:pt x="679" y="40"/>
                  </a:moveTo>
                  <a:lnTo>
                    <a:pt x="676" y="44"/>
                  </a:lnTo>
                  <a:lnTo>
                    <a:pt x="679" y="42"/>
                  </a:lnTo>
                  <a:lnTo>
                    <a:pt x="681" y="44"/>
                  </a:lnTo>
                  <a:lnTo>
                    <a:pt x="679" y="40"/>
                  </a:lnTo>
                  <a:close/>
                  <a:moveTo>
                    <a:pt x="635" y="40"/>
                  </a:moveTo>
                  <a:lnTo>
                    <a:pt x="633" y="44"/>
                  </a:lnTo>
                  <a:lnTo>
                    <a:pt x="635" y="42"/>
                  </a:lnTo>
                  <a:lnTo>
                    <a:pt x="639" y="44"/>
                  </a:lnTo>
                  <a:lnTo>
                    <a:pt x="635" y="40"/>
                  </a:lnTo>
                  <a:close/>
                  <a:moveTo>
                    <a:pt x="593" y="40"/>
                  </a:moveTo>
                  <a:lnTo>
                    <a:pt x="589" y="44"/>
                  </a:lnTo>
                  <a:lnTo>
                    <a:pt x="593" y="42"/>
                  </a:lnTo>
                  <a:lnTo>
                    <a:pt x="597" y="44"/>
                  </a:lnTo>
                  <a:lnTo>
                    <a:pt x="593" y="40"/>
                  </a:lnTo>
                  <a:close/>
                  <a:moveTo>
                    <a:pt x="549" y="40"/>
                  </a:moveTo>
                  <a:lnTo>
                    <a:pt x="545" y="44"/>
                  </a:lnTo>
                  <a:lnTo>
                    <a:pt x="549" y="42"/>
                  </a:lnTo>
                  <a:lnTo>
                    <a:pt x="553" y="44"/>
                  </a:lnTo>
                  <a:lnTo>
                    <a:pt x="549" y="40"/>
                  </a:lnTo>
                  <a:close/>
                  <a:moveTo>
                    <a:pt x="507" y="40"/>
                  </a:moveTo>
                  <a:lnTo>
                    <a:pt x="503" y="44"/>
                  </a:lnTo>
                  <a:lnTo>
                    <a:pt x="507" y="42"/>
                  </a:lnTo>
                  <a:lnTo>
                    <a:pt x="509" y="44"/>
                  </a:lnTo>
                  <a:lnTo>
                    <a:pt x="507" y="40"/>
                  </a:lnTo>
                  <a:close/>
                  <a:moveTo>
                    <a:pt x="464" y="40"/>
                  </a:moveTo>
                  <a:lnTo>
                    <a:pt x="461" y="44"/>
                  </a:lnTo>
                  <a:lnTo>
                    <a:pt x="464" y="42"/>
                  </a:lnTo>
                  <a:lnTo>
                    <a:pt x="466" y="44"/>
                  </a:lnTo>
                  <a:lnTo>
                    <a:pt x="464" y="40"/>
                  </a:lnTo>
                  <a:close/>
                  <a:moveTo>
                    <a:pt x="420" y="40"/>
                  </a:moveTo>
                  <a:lnTo>
                    <a:pt x="419" y="44"/>
                  </a:lnTo>
                  <a:lnTo>
                    <a:pt x="420" y="42"/>
                  </a:lnTo>
                  <a:lnTo>
                    <a:pt x="424" y="44"/>
                  </a:lnTo>
                  <a:lnTo>
                    <a:pt x="420" y="40"/>
                  </a:lnTo>
                  <a:close/>
                  <a:moveTo>
                    <a:pt x="378" y="40"/>
                  </a:moveTo>
                  <a:lnTo>
                    <a:pt x="374" y="44"/>
                  </a:lnTo>
                  <a:lnTo>
                    <a:pt x="378" y="42"/>
                  </a:lnTo>
                  <a:lnTo>
                    <a:pt x="382" y="44"/>
                  </a:lnTo>
                  <a:lnTo>
                    <a:pt x="378" y="40"/>
                  </a:lnTo>
                  <a:close/>
                  <a:moveTo>
                    <a:pt x="1405" y="38"/>
                  </a:moveTo>
                  <a:lnTo>
                    <a:pt x="1403" y="42"/>
                  </a:lnTo>
                  <a:lnTo>
                    <a:pt x="1405" y="42"/>
                  </a:lnTo>
                  <a:lnTo>
                    <a:pt x="1407" y="42"/>
                  </a:lnTo>
                  <a:lnTo>
                    <a:pt x="1405" y="38"/>
                  </a:lnTo>
                  <a:close/>
                  <a:moveTo>
                    <a:pt x="1361" y="38"/>
                  </a:moveTo>
                  <a:lnTo>
                    <a:pt x="1359" y="42"/>
                  </a:lnTo>
                  <a:lnTo>
                    <a:pt x="1361" y="42"/>
                  </a:lnTo>
                  <a:lnTo>
                    <a:pt x="1363" y="42"/>
                  </a:lnTo>
                  <a:lnTo>
                    <a:pt x="1361" y="38"/>
                  </a:lnTo>
                  <a:close/>
                  <a:moveTo>
                    <a:pt x="5132" y="2"/>
                  </a:moveTo>
                  <a:lnTo>
                    <a:pt x="5139" y="3"/>
                  </a:lnTo>
                  <a:lnTo>
                    <a:pt x="5143" y="5"/>
                  </a:lnTo>
                  <a:lnTo>
                    <a:pt x="5147" y="11"/>
                  </a:lnTo>
                  <a:lnTo>
                    <a:pt x="5149" y="16"/>
                  </a:lnTo>
                  <a:lnTo>
                    <a:pt x="5147" y="18"/>
                  </a:lnTo>
                  <a:lnTo>
                    <a:pt x="5150" y="18"/>
                  </a:lnTo>
                  <a:lnTo>
                    <a:pt x="5154" y="20"/>
                  </a:lnTo>
                  <a:lnTo>
                    <a:pt x="5158" y="18"/>
                  </a:lnTo>
                  <a:lnTo>
                    <a:pt x="5160" y="18"/>
                  </a:lnTo>
                  <a:lnTo>
                    <a:pt x="5160" y="16"/>
                  </a:lnTo>
                  <a:lnTo>
                    <a:pt x="5161" y="11"/>
                  </a:lnTo>
                  <a:lnTo>
                    <a:pt x="5165" y="5"/>
                  </a:lnTo>
                  <a:lnTo>
                    <a:pt x="5169" y="3"/>
                  </a:lnTo>
                  <a:lnTo>
                    <a:pt x="5176" y="2"/>
                  </a:lnTo>
                  <a:lnTo>
                    <a:pt x="5182" y="3"/>
                  </a:lnTo>
                  <a:lnTo>
                    <a:pt x="5185" y="5"/>
                  </a:lnTo>
                  <a:lnTo>
                    <a:pt x="5189" y="11"/>
                  </a:lnTo>
                  <a:lnTo>
                    <a:pt x="5191" y="16"/>
                  </a:lnTo>
                  <a:lnTo>
                    <a:pt x="5191" y="18"/>
                  </a:lnTo>
                  <a:lnTo>
                    <a:pt x="5193" y="18"/>
                  </a:lnTo>
                  <a:lnTo>
                    <a:pt x="5196" y="20"/>
                  </a:lnTo>
                  <a:lnTo>
                    <a:pt x="5198" y="18"/>
                  </a:lnTo>
                  <a:lnTo>
                    <a:pt x="5202" y="18"/>
                  </a:lnTo>
                  <a:lnTo>
                    <a:pt x="5202" y="16"/>
                  </a:lnTo>
                  <a:lnTo>
                    <a:pt x="5204" y="11"/>
                  </a:lnTo>
                  <a:lnTo>
                    <a:pt x="5206" y="5"/>
                  </a:lnTo>
                  <a:lnTo>
                    <a:pt x="5211" y="3"/>
                  </a:lnTo>
                  <a:lnTo>
                    <a:pt x="5217" y="2"/>
                  </a:lnTo>
                  <a:lnTo>
                    <a:pt x="5222" y="3"/>
                  </a:lnTo>
                  <a:lnTo>
                    <a:pt x="5228" y="5"/>
                  </a:lnTo>
                  <a:lnTo>
                    <a:pt x="5231" y="11"/>
                  </a:lnTo>
                  <a:lnTo>
                    <a:pt x="5231" y="16"/>
                  </a:lnTo>
                  <a:lnTo>
                    <a:pt x="5231" y="18"/>
                  </a:lnTo>
                  <a:lnTo>
                    <a:pt x="5237" y="20"/>
                  </a:lnTo>
                  <a:lnTo>
                    <a:pt x="5240" y="22"/>
                  </a:lnTo>
                  <a:lnTo>
                    <a:pt x="5244" y="27"/>
                  </a:lnTo>
                  <a:lnTo>
                    <a:pt x="5244" y="33"/>
                  </a:lnTo>
                  <a:lnTo>
                    <a:pt x="5242" y="38"/>
                  </a:lnTo>
                  <a:lnTo>
                    <a:pt x="5240" y="42"/>
                  </a:lnTo>
                  <a:lnTo>
                    <a:pt x="5235" y="46"/>
                  </a:lnTo>
                  <a:lnTo>
                    <a:pt x="5229" y="48"/>
                  </a:lnTo>
                  <a:lnTo>
                    <a:pt x="5224" y="46"/>
                  </a:lnTo>
                  <a:lnTo>
                    <a:pt x="5220" y="44"/>
                  </a:lnTo>
                  <a:lnTo>
                    <a:pt x="5217" y="40"/>
                  </a:lnTo>
                  <a:lnTo>
                    <a:pt x="5213" y="44"/>
                  </a:lnTo>
                  <a:lnTo>
                    <a:pt x="5209" y="46"/>
                  </a:lnTo>
                  <a:lnTo>
                    <a:pt x="5204" y="48"/>
                  </a:lnTo>
                  <a:lnTo>
                    <a:pt x="5200" y="46"/>
                  </a:lnTo>
                  <a:lnTo>
                    <a:pt x="5196" y="44"/>
                  </a:lnTo>
                  <a:lnTo>
                    <a:pt x="5193" y="46"/>
                  </a:lnTo>
                  <a:lnTo>
                    <a:pt x="5187" y="48"/>
                  </a:lnTo>
                  <a:lnTo>
                    <a:pt x="5184" y="46"/>
                  </a:lnTo>
                  <a:lnTo>
                    <a:pt x="5178" y="44"/>
                  </a:lnTo>
                  <a:lnTo>
                    <a:pt x="5174" y="40"/>
                  </a:lnTo>
                  <a:lnTo>
                    <a:pt x="5173" y="44"/>
                  </a:lnTo>
                  <a:lnTo>
                    <a:pt x="5167" y="46"/>
                  </a:lnTo>
                  <a:lnTo>
                    <a:pt x="5163" y="48"/>
                  </a:lnTo>
                  <a:lnTo>
                    <a:pt x="5158" y="46"/>
                  </a:lnTo>
                  <a:lnTo>
                    <a:pt x="5154" y="44"/>
                  </a:lnTo>
                  <a:lnTo>
                    <a:pt x="5150" y="46"/>
                  </a:lnTo>
                  <a:lnTo>
                    <a:pt x="5145" y="48"/>
                  </a:lnTo>
                  <a:lnTo>
                    <a:pt x="5143" y="48"/>
                  </a:lnTo>
                  <a:lnTo>
                    <a:pt x="5147" y="49"/>
                  </a:lnTo>
                  <a:lnTo>
                    <a:pt x="5149" y="53"/>
                  </a:lnTo>
                  <a:lnTo>
                    <a:pt x="5149" y="59"/>
                  </a:lnTo>
                  <a:lnTo>
                    <a:pt x="5149" y="59"/>
                  </a:lnTo>
                  <a:lnTo>
                    <a:pt x="5154" y="60"/>
                  </a:lnTo>
                  <a:lnTo>
                    <a:pt x="5158" y="64"/>
                  </a:lnTo>
                  <a:lnTo>
                    <a:pt x="5160" y="68"/>
                  </a:lnTo>
                  <a:lnTo>
                    <a:pt x="5161" y="73"/>
                  </a:lnTo>
                  <a:lnTo>
                    <a:pt x="5160" y="81"/>
                  </a:lnTo>
                  <a:lnTo>
                    <a:pt x="5156" y="84"/>
                  </a:lnTo>
                  <a:lnTo>
                    <a:pt x="5152" y="88"/>
                  </a:lnTo>
                  <a:lnTo>
                    <a:pt x="5147" y="90"/>
                  </a:lnTo>
                  <a:lnTo>
                    <a:pt x="5141" y="88"/>
                  </a:lnTo>
                  <a:lnTo>
                    <a:pt x="5138" y="86"/>
                  </a:lnTo>
                  <a:lnTo>
                    <a:pt x="5134" y="81"/>
                  </a:lnTo>
                  <a:lnTo>
                    <a:pt x="5130" y="86"/>
                  </a:lnTo>
                  <a:lnTo>
                    <a:pt x="5127" y="88"/>
                  </a:lnTo>
                  <a:lnTo>
                    <a:pt x="5121" y="90"/>
                  </a:lnTo>
                  <a:lnTo>
                    <a:pt x="5116" y="88"/>
                  </a:lnTo>
                  <a:lnTo>
                    <a:pt x="5112" y="86"/>
                  </a:lnTo>
                  <a:lnTo>
                    <a:pt x="5108" y="88"/>
                  </a:lnTo>
                  <a:lnTo>
                    <a:pt x="5103" y="90"/>
                  </a:lnTo>
                  <a:lnTo>
                    <a:pt x="5099" y="88"/>
                  </a:lnTo>
                  <a:lnTo>
                    <a:pt x="5094" y="86"/>
                  </a:lnTo>
                  <a:lnTo>
                    <a:pt x="5092" y="81"/>
                  </a:lnTo>
                  <a:lnTo>
                    <a:pt x="5088" y="86"/>
                  </a:lnTo>
                  <a:lnTo>
                    <a:pt x="5084" y="88"/>
                  </a:lnTo>
                  <a:lnTo>
                    <a:pt x="5079" y="90"/>
                  </a:lnTo>
                  <a:lnTo>
                    <a:pt x="5073" y="88"/>
                  </a:lnTo>
                  <a:lnTo>
                    <a:pt x="5068" y="84"/>
                  </a:lnTo>
                  <a:lnTo>
                    <a:pt x="5064" y="81"/>
                  </a:lnTo>
                  <a:lnTo>
                    <a:pt x="5064" y="73"/>
                  </a:lnTo>
                  <a:lnTo>
                    <a:pt x="5064" y="68"/>
                  </a:lnTo>
                  <a:lnTo>
                    <a:pt x="5068" y="64"/>
                  </a:lnTo>
                  <a:lnTo>
                    <a:pt x="5071" y="60"/>
                  </a:lnTo>
                  <a:lnTo>
                    <a:pt x="5077" y="59"/>
                  </a:lnTo>
                  <a:lnTo>
                    <a:pt x="5077" y="59"/>
                  </a:lnTo>
                  <a:lnTo>
                    <a:pt x="5077" y="53"/>
                  </a:lnTo>
                  <a:lnTo>
                    <a:pt x="5081" y="48"/>
                  </a:lnTo>
                  <a:lnTo>
                    <a:pt x="5086" y="44"/>
                  </a:lnTo>
                  <a:lnTo>
                    <a:pt x="5092" y="44"/>
                  </a:lnTo>
                  <a:lnTo>
                    <a:pt x="5097" y="44"/>
                  </a:lnTo>
                  <a:lnTo>
                    <a:pt x="5101" y="48"/>
                  </a:lnTo>
                  <a:lnTo>
                    <a:pt x="5105" y="53"/>
                  </a:lnTo>
                  <a:lnTo>
                    <a:pt x="5106" y="59"/>
                  </a:lnTo>
                  <a:lnTo>
                    <a:pt x="5106" y="59"/>
                  </a:lnTo>
                  <a:lnTo>
                    <a:pt x="5110" y="60"/>
                  </a:lnTo>
                  <a:lnTo>
                    <a:pt x="5112" y="62"/>
                  </a:lnTo>
                  <a:lnTo>
                    <a:pt x="5116" y="60"/>
                  </a:lnTo>
                  <a:lnTo>
                    <a:pt x="5119" y="59"/>
                  </a:lnTo>
                  <a:lnTo>
                    <a:pt x="5119" y="59"/>
                  </a:lnTo>
                  <a:lnTo>
                    <a:pt x="5119" y="53"/>
                  </a:lnTo>
                  <a:lnTo>
                    <a:pt x="5121" y="49"/>
                  </a:lnTo>
                  <a:lnTo>
                    <a:pt x="5125" y="46"/>
                  </a:lnTo>
                  <a:lnTo>
                    <a:pt x="5119" y="48"/>
                  </a:lnTo>
                  <a:lnTo>
                    <a:pt x="5114" y="46"/>
                  </a:lnTo>
                  <a:lnTo>
                    <a:pt x="5110" y="42"/>
                  </a:lnTo>
                  <a:lnTo>
                    <a:pt x="5106" y="38"/>
                  </a:lnTo>
                  <a:lnTo>
                    <a:pt x="5105" y="33"/>
                  </a:lnTo>
                  <a:lnTo>
                    <a:pt x="5106" y="27"/>
                  </a:lnTo>
                  <a:lnTo>
                    <a:pt x="5108" y="22"/>
                  </a:lnTo>
                  <a:lnTo>
                    <a:pt x="5114" y="20"/>
                  </a:lnTo>
                  <a:lnTo>
                    <a:pt x="5117" y="18"/>
                  </a:lnTo>
                  <a:lnTo>
                    <a:pt x="5117" y="16"/>
                  </a:lnTo>
                  <a:lnTo>
                    <a:pt x="5119" y="11"/>
                  </a:lnTo>
                  <a:lnTo>
                    <a:pt x="5123" y="5"/>
                  </a:lnTo>
                  <a:lnTo>
                    <a:pt x="5127" y="3"/>
                  </a:lnTo>
                  <a:lnTo>
                    <a:pt x="5132" y="2"/>
                  </a:lnTo>
                  <a:close/>
                  <a:moveTo>
                    <a:pt x="292" y="2"/>
                  </a:moveTo>
                  <a:lnTo>
                    <a:pt x="297" y="2"/>
                  </a:lnTo>
                  <a:lnTo>
                    <a:pt x="301" y="5"/>
                  </a:lnTo>
                  <a:lnTo>
                    <a:pt x="305" y="11"/>
                  </a:lnTo>
                  <a:lnTo>
                    <a:pt x="307" y="16"/>
                  </a:lnTo>
                  <a:lnTo>
                    <a:pt x="307" y="18"/>
                  </a:lnTo>
                  <a:lnTo>
                    <a:pt x="310" y="18"/>
                  </a:lnTo>
                  <a:lnTo>
                    <a:pt x="312" y="20"/>
                  </a:lnTo>
                  <a:lnTo>
                    <a:pt x="316" y="18"/>
                  </a:lnTo>
                  <a:lnTo>
                    <a:pt x="319" y="18"/>
                  </a:lnTo>
                  <a:lnTo>
                    <a:pt x="319" y="16"/>
                  </a:lnTo>
                  <a:lnTo>
                    <a:pt x="319" y="11"/>
                  </a:lnTo>
                  <a:lnTo>
                    <a:pt x="323" y="5"/>
                  </a:lnTo>
                  <a:lnTo>
                    <a:pt x="329" y="2"/>
                  </a:lnTo>
                  <a:lnTo>
                    <a:pt x="334" y="2"/>
                  </a:lnTo>
                  <a:lnTo>
                    <a:pt x="340" y="2"/>
                  </a:lnTo>
                  <a:lnTo>
                    <a:pt x="345" y="5"/>
                  </a:lnTo>
                  <a:lnTo>
                    <a:pt x="347" y="11"/>
                  </a:lnTo>
                  <a:lnTo>
                    <a:pt x="349" y="16"/>
                  </a:lnTo>
                  <a:lnTo>
                    <a:pt x="349" y="18"/>
                  </a:lnTo>
                  <a:lnTo>
                    <a:pt x="352" y="18"/>
                  </a:lnTo>
                  <a:lnTo>
                    <a:pt x="356" y="20"/>
                  </a:lnTo>
                  <a:lnTo>
                    <a:pt x="360" y="18"/>
                  </a:lnTo>
                  <a:lnTo>
                    <a:pt x="363" y="18"/>
                  </a:lnTo>
                  <a:lnTo>
                    <a:pt x="363" y="16"/>
                  </a:lnTo>
                  <a:lnTo>
                    <a:pt x="365" y="11"/>
                  </a:lnTo>
                  <a:lnTo>
                    <a:pt x="367" y="5"/>
                  </a:lnTo>
                  <a:lnTo>
                    <a:pt x="373" y="2"/>
                  </a:lnTo>
                  <a:lnTo>
                    <a:pt x="378" y="2"/>
                  </a:lnTo>
                  <a:lnTo>
                    <a:pt x="384" y="2"/>
                  </a:lnTo>
                  <a:lnTo>
                    <a:pt x="389" y="5"/>
                  </a:lnTo>
                  <a:lnTo>
                    <a:pt x="393" y="11"/>
                  </a:lnTo>
                  <a:lnTo>
                    <a:pt x="393" y="16"/>
                  </a:lnTo>
                  <a:lnTo>
                    <a:pt x="393" y="18"/>
                  </a:lnTo>
                  <a:lnTo>
                    <a:pt x="397" y="18"/>
                  </a:lnTo>
                  <a:lnTo>
                    <a:pt x="400" y="20"/>
                  </a:lnTo>
                  <a:lnTo>
                    <a:pt x="402" y="18"/>
                  </a:lnTo>
                  <a:lnTo>
                    <a:pt x="406" y="18"/>
                  </a:lnTo>
                  <a:lnTo>
                    <a:pt x="406" y="16"/>
                  </a:lnTo>
                  <a:lnTo>
                    <a:pt x="408" y="11"/>
                  </a:lnTo>
                  <a:lnTo>
                    <a:pt x="411" y="5"/>
                  </a:lnTo>
                  <a:lnTo>
                    <a:pt x="415" y="2"/>
                  </a:lnTo>
                  <a:lnTo>
                    <a:pt x="420" y="2"/>
                  </a:lnTo>
                  <a:lnTo>
                    <a:pt x="426" y="2"/>
                  </a:lnTo>
                  <a:lnTo>
                    <a:pt x="431" y="5"/>
                  </a:lnTo>
                  <a:lnTo>
                    <a:pt x="435" y="11"/>
                  </a:lnTo>
                  <a:lnTo>
                    <a:pt x="435" y="16"/>
                  </a:lnTo>
                  <a:lnTo>
                    <a:pt x="435" y="18"/>
                  </a:lnTo>
                  <a:lnTo>
                    <a:pt x="439" y="18"/>
                  </a:lnTo>
                  <a:lnTo>
                    <a:pt x="442" y="20"/>
                  </a:lnTo>
                  <a:lnTo>
                    <a:pt x="446" y="18"/>
                  </a:lnTo>
                  <a:lnTo>
                    <a:pt x="450" y="18"/>
                  </a:lnTo>
                  <a:lnTo>
                    <a:pt x="448" y="16"/>
                  </a:lnTo>
                  <a:lnTo>
                    <a:pt x="450" y="11"/>
                  </a:lnTo>
                  <a:lnTo>
                    <a:pt x="453" y="5"/>
                  </a:lnTo>
                  <a:lnTo>
                    <a:pt x="457" y="2"/>
                  </a:lnTo>
                  <a:lnTo>
                    <a:pt x="464" y="2"/>
                  </a:lnTo>
                  <a:lnTo>
                    <a:pt x="470" y="2"/>
                  </a:lnTo>
                  <a:lnTo>
                    <a:pt x="474" y="5"/>
                  </a:lnTo>
                  <a:lnTo>
                    <a:pt x="477" y="11"/>
                  </a:lnTo>
                  <a:lnTo>
                    <a:pt x="479" y="16"/>
                  </a:lnTo>
                  <a:lnTo>
                    <a:pt x="479" y="18"/>
                  </a:lnTo>
                  <a:lnTo>
                    <a:pt x="481" y="18"/>
                  </a:lnTo>
                  <a:lnTo>
                    <a:pt x="485" y="20"/>
                  </a:lnTo>
                  <a:lnTo>
                    <a:pt x="488" y="18"/>
                  </a:lnTo>
                  <a:lnTo>
                    <a:pt x="492" y="18"/>
                  </a:lnTo>
                  <a:lnTo>
                    <a:pt x="492" y="16"/>
                  </a:lnTo>
                  <a:lnTo>
                    <a:pt x="492" y="11"/>
                  </a:lnTo>
                  <a:lnTo>
                    <a:pt x="496" y="5"/>
                  </a:lnTo>
                  <a:lnTo>
                    <a:pt x="501" y="2"/>
                  </a:lnTo>
                  <a:lnTo>
                    <a:pt x="507" y="2"/>
                  </a:lnTo>
                  <a:lnTo>
                    <a:pt x="512" y="2"/>
                  </a:lnTo>
                  <a:lnTo>
                    <a:pt x="518" y="5"/>
                  </a:lnTo>
                  <a:lnTo>
                    <a:pt x="520" y="11"/>
                  </a:lnTo>
                  <a:lnTo>
                    <a:pt x="521" y="16"/>
                  </a:lnTo>
                  <a:lnTo>
                    <a:pt x="521" y="18"/>
                  </a:lnTo>
                  <a:lnTo>
                    <a:pt x="525" y="18"/>
                  </a:lnTo>
                  <a:lnTo>
                    <a:pt x="527" y="20"/>
                  </a:lnTo>
                  <a:lnTo>
                    <a:pt x="531" y="18"/>
                  </a:lnTo>
                  <a:lnTo>
                    <a:pt x="534" y="18"/>
                  </a:lnTo>
                  <a:lnTo>
                    <a:pt x="534" y="16"/>
                  </a:lnTo>
                  <a:lnTo>
                    <a:pt x="536" y="11"/>
                  </a:lnTo>
                  <a:lnTo>
                    <a:pt x="538" y="5"/>
                  </a:lnTo>
                  <a:lnTo>
                    <a:pt x="543" y="2"/>
                  </a:lnTo>
                  <a:lnTo>
                    <a:pt x="549" y="2"/>
                  </a:lnTo>
                  <a:lnTo>
                    <a:pt x="554" y="2"/>
                  </a:lnTo>
                  <a:lnTo>
                    <a:pt x="560" y="5"/>
                  </a:lnTo>
                  <a:lnTo>
                    <a:pt x="564" y="11"/>
                  </a:lnTo>
                  <a:lnTo>
                    <a:pt x="564" y="16"/>
                  </a:lnTo>
                  <a:lnTo>
                    <a:pt x="564" y="18"/>
                  </a:lnTo>
                  <a:lnTo>
                    <a:pt x="567" y="18"/>
                  </a:lnTo>
                  <a:lnTo>
                    <a:pt x="571" y="20"/>
                  </a:lnTo>
                  <a:lnTo>
                    <a:pt x="575" y="18"/>
                  </a:lnTo>
                  <a:lnTo>
                    <a:pt x="578" y="18"/>
                  </a:lnTo>
                  <a:lnTo>
                    <a:pt x="578" y="16"/>
                  </a:lnTo>
                  <a:lnTo>
                    <a:pt x="580" y="11"/>
                  </a:lnTo>
                  <a:lnTo>
                    <a:pt x="582" y="5"/>
                  </a:lnTo>
                  <a:lnTo>
                    <a:pt x="588" y="2"/>
                  </a:lnTo>
                  <a:lnTo>
                    <a:pt x="593" y="2"/>
                  </a:lnTo>
                  <a:lnTo>
                    <a:pt x="599" y="2"/>
                  </a:lnTo>
                  <a:lnTo>
                    <a:pt x="604" y="5"/>
                  </a:lnTo>
                  <a:lnTo>
                    <a:pt x="608" y="11"/>
                  </a:lnTo>
                  <a:lnTo>
                    <a:pt x="608" y="16"/>
                  </a:lnTo>
                  <a:lnTo>
                    <a:pt x="608" y="18"/>
                  </a:lnTo>
                  <a:lnTo>
                    <a:pt x="611" y="18"/>
                  </a:lnTo>
                  <a:lnTo>
                    <a:pt x="615" y="20"/>
                  </a:lnTo>
                  <a:lnTo>
                    <a:pt x="617" y="18"/>
                  </a:lnTo>
                  <a:lnTo>
                    <a:pt x="621" y="18"/>
                  </a:lnTo>
                  <a:lnTo>
                    <a:pt x="621" y="16"/>
                  </a:lnTo>
                  <a:lnTo>
                    <a:pt x="622" y="11"/>
                  </a:lnTo>
                  <a:lnTo>
                    <a:pt x="626" y="5"/>
                  </a:lnTo>
                  <a:lnTo>
                    <a:pt x="630" y="2"/>
                  </a:lnTo>
                  <a:lnTo>
                    <a:pt x="635" y="2"/>
                  </a:lnTo>
                  <a:lnTo>
                    <a:pt x="643" y="2"/>
                  </a:lnTo>
                  <a:lnTo>
                    <a:pt x="646" y="5"/>
                  </a:lnTo>
                  <a:lnTo>
                    <a:pt x="650" y="11"/>
                  </a:lnTo>
                  <a:lnTo>
                    <a:pt x="652" y="16"/>
                  </a:lnTo>
                  <a:lnTo>
                    <a:pt x="650" y="18"/>
                  </a:lnTo>
                  <a:lnTo>
                    <a:pt x="654" y="18"/>
                  </a:lnTo>
                  <a:lnTo>
                    <a:pt x="657" y="20"/>
                  </a:lnTo>
                  <a:lnTo>
                    <a:pt x="661" y="18"/>
                  </a:lnTo>
                  <a:lnTo>
                    <a:pt x="665" y="18"/>
                  </a:lnTo>
                  <a:lnTo>
                    <a:pt x="665" y="16"/>
                  </a:lnTo>
                  <a:lnTo>
                    <a:pt x="665" y="11"/>
                  </a:lnTo>
                  <a:lnTo>
                    <a:pt x="668" y="5"/>
                  </a:lnTo>
                  <a:lnTo>
                    <a:pt x="674" y="2"/>
                  </a:lnTo>
                  <a:lnTo>
                    <a:pt x="679" y="2"/>
                  </a:lnTo>
                  <a:lnTo>
                    <a:pt x="685" y="2"/>
                  </a:lnTo>
                  <a:lnTo>
                    <a:pt x="689" y="5"/>
                  </a:lnTo>
                  <a:lnTo>
                    <a:pt x="692" y="11"/>
                  </a:lnTo>
                  <a:lnTo>
                    <a:pt x="694" y="16"/>
                  </a:lnTo>
                  <a:lnTo>
                    <a:pt x="694" y="18"/>
                  </a:lnTo>
                  <a:lnTo>
                    <a:pt x="698" y="18"/>
                  </a:lnTo>
                  <a:lnTo>
                    <a:pt x="700" y="20"/>
                  </a:lnTo>
                  <a:lnTo>
                    <a:pt x="703" y="18"/>
                  </a:lnTo>
                  <a:lnTo>
                    <a:pt x="707" y="18"/>
                  </a:lnTo>
                  <a:lnTo>
                    <a:pt x="707" y="16"/>
                  </a:lnTo>
                  <a:lnTo>
                    <a:pt x="709" y="11"/>
                  </a:lnTo>
                  <a:lnTo>
                    <a:pt x="712" y="5"/>
                  </a:lnTo>
                  <a:lnTo>
                    <a:pt x="716" y="2"/>
                  </a:lnTo>
                  <a:lnTo>
                    <a:pt x="722" y="2"/>
                  </a:lnTo>
                  <a:lnTo>
                    <a:pt x="727" y="2"/>
                  </a:lnTo>
                  <a:lnTo>
                    <a:pt x="733" y="5"/>
                  </a:lnTo>
                  <a:lnTo>
                    <a:pt x="736" y="11"/>
                  </a:lnTo>
                  <a:lnTo>
                    <a:pt x="736" y="16"/>
                  </a:lnTo>
                  <a:lnTo>
                    <a:pt x="736" y="18"/>
                  </a:lnTo>
                  <a:lnTo>
                    <a:pt x="740" y="18"/>
                  </a:lnTo>
                  <a:lnTo>
                    <a:pt x="744" y="20"/>
                  </a:lnTo>
                  <a:lnTo>
                    <a:pt x="747" y="18"/>
                  </a:lnTo>
                  <a:lnTo>
                    <a:pt x="749" y="18"/>
                  </a:lnTo>
                  <a:lnTo>
                    <a:pt x="749" y="16"/>
                  </a:lnTo>
                  <a:lnTo>
                    <a:pt x="751" y="11"/>
                  </a:lnTo>
                  <a:lnTo>
                    <a:pt x="755" y="5"/>
                  </a:lnTo>
                  <a:lnTo>
                    <a:pt x="758" y="2"/>
                  </a:lnTo>
                  <a:lnTo>
                    <a:pt x="764" y="2"/>
                  </a:lnTo>
                  <a:lnTo>
                    <a:pt x="771" y="2"/>
                  </a:lnTo>
                  <a:lnTo>
                    <a:pt x="775" y="5"/>
                  </a:lnTo>
                  <a:lnTo>
                    <a:pt x="779" y="11"/>
                  </a:lnTo>
                  <a:lnTo>
                    <a:pt x="780" y="16"/>
                  </a:lnTo>
                  <a:lnTo>
                    <a:pt x="780" y="18"/>
                  </a:lnTo>
                  <a:lnTo>
                    <a:pt x="782" y="18"/>
                  </a:lnTo>
                  <a:lnTo>
                    <a:pt x="786" y="20"/>
                  </a:lnTo>
                  <a:lnTo>
                    <a:pt x="790" y="18"/>
                  </a:lnTo>
                  <a:lnTo>
                    <a:pt x="793" y="18"/>
                  </a:lnTo>
                  <a:lnTo>
                    <a:pt x="793" y="16"/>
                  </a:lnTo>
                  <a:lnTo>
                    <a:pt x="793" y="11"/>
                  </a:lnTo>
                  <a:lnTo>
                    <a:pt x="797" y="5"/>
                  </a:lnTo>
                  <a:lnTo>
                    <a:pt x="802" y="2"/>
                  </a:lnTo>
                  <a:lnTo>
                    <a:pt x="808" y="2"/>
                  </a:lnTo>
                  <a:lnTo>
                    <a:pt x="813" y="2"/>
                  </a:lnTo>
                  <a:lnTo>
                    <a:pt x="819" y="5"/>
                  </a:lnTo>
                  <a:lnTo>
                    <a:pt x="821" y="11"/>
                  </a:lnTo>
                  <a:lnTo>
                    <a:pt x="823" y="16"/>
                  </a:lnTo>
                  <a:lnTo>
                    <a:pt x="823" y="18"/>
                  </a:lnTo>
                  <a:lnTo>
                    <a:pt x="826" y="18"/>
                  </a:lnTo>
                  <a:lnTo>
                    <a:pt x="828" y="20"/>
                  </a:lnTo>
                  <a:lnTo>
                    <a:pt x="832" y="18"/>
                  </a:lnTo>
                  <a:lnTo>
                    <a:pt x="836" y="18"/>
                  </a:lnTo>
                  <a:lnTo>
                    <a:pt x="836" y="16"/>
                  </a:lnTo>
                  <a:lnTo>
                    <a:pt x="836" y="11"/>
                  </a:lnTo>
                  <a:lnTo>
                    <a:pt x="839" y="5"/>
                  </a:lnTo>
                  <a:lnTo>
                    <a:pt x="845" y="2"/>
                  </a:lnTo>
                  <a:lnTo>
                    <a:pt x="850" y="2"/>
                  </a:lnTo>
                  <a:lnTo>
                    <a:pt x="856" y="2"/>
                  </a:lnTo>
                  <a:lnTo>
                    <a:pt x="861" y="5"/>
                  </a:lnTo>
                  <a:lnTo>
                    <a:pt x="863" y="11"/>
                  </a:lnTo>
                  <a:lnTo>
                    <a:pt x="865" y="16"/>
                  </a:lnTo>
                  <a:lnTo>
                    <a:pt x="865" y="18"/>
                  </a:lnTo>
                  <a:lnTo>
                    <a:pt x="869" y="18"/>
                  </a:lnTo>
                  <a:lnTo>
                    <a:pt x="872" y="20"/>
                  </a:lnTo>
                  <a:lnTo>
                    <a:pt x="874" y="18"/>
                  </a:lnTo>
                  <a:lnTo>
                    <a:pt x="878" y="18"/>
                  </a:lnTo>
                  <a:lnTo>
                    <a:pt x="878" y="16"/>
                  </a:lnTo>
                  <a:lnTo>
                    <a:pt x="880" y="11"/>
                  </a:lnTo>
                  <a:lnTo>
                    <a:pt x="883" y="5"/>
                  </a:lnTo>
                  <a:lnTo>
                    <a:pt x="887" y="2"/>
                  </a:lnTo>
                  <a:lnTo>
                    <a:pt x="892" y="2"/>
                  </a:lnTo>
                  <a:lnTo>
                    <a:pt x="898" y="2"/>
                  </a:lnTo>
                  <a:lnTo>
                    <a:pt x="904" y="5"/>
                  </a:lnTo>
                  <a:lnTo>
                    <a:pt x="907" y="11"/>
                  </a:lnTo>
                  <a:lnTo>
                    <a:pt x="907" y="16"/>
                  </a:lnTo>
                  <a:lnTo>
                    <a:pt x="907" y="18"/>
                  </a:lnTo>
                  <a:lnTo>
                    <a:pt x="911" y="18"/>
                  </a:lnTo>
                  <a:lnTo>
                    <a:pt x="915" y="20"/>
                  </a:lnTo>
                  <a:lnTo>
                    <a:pt x="918" y="18"/>
                  </a:lnTo>
                  <a:lnTo>
                    <a:pt x="922" y="18"/>
                  </a:lnTo>
                  <a:lnTo>
                    <a:pt x="922" y="16"/>
                  </a:lnTo>
                  <a:lnTo>
                    <a:pt x="922" y="11"/>
                  </a:lnTo>
                  <a:lnTo>
                    <a:pt x="926" y="5"/>
                  </a:lnTo>
                  <a:lnTo>
                    <a:pt x="931" y="2"/>
                  </a:lnTo>
                  <a:lnTo>
                    <a:pt x="937" y="2"/>
                  </a:lnTo>
                  <a:lnTo>
                    <a:pt x="942" y="2"/>
                  </a:lnTo>
                  <a:lnTo>
                    <a:pt x="948" y="5"/>
                  </a:lnTo>
                  <a:lnTo>
                    <a:pt x="949" y="11"/>
                  </a:lnTo>
                  <a:lnTo>
                    <a:pt x="951" y="16"/>
                  </a:lnTo>
                  <a:lnTo>
                    <a:pt x="951" y="18"/>
                  </a:lnTo>
                  <a:lnTo>
                    <a:pt x="955" y="18"/>
                  </a:lnTo>
                  <a:lnTo>
                    <a:pt x="957" y="20"/>
                  </a:lnTo>
                  <a:lnTo>
                    <a:pt x="960" y="18"/>
                  </a:lnTo>
                  <a:lnTo>
                    <a:pt x="964" y="18"/>
                  </a:lnTo>
                  <a:lnTo>
                    <a:pt x="964" y="16"/>
                  </a:lnTo>
                  <a:lnTo>
                    <a:pt x="966" y="11"/>
                  </a:lnTo>
                  <a:lnTo>
                    <a:pt x="968" y="5"/>
                  </a:lnTo>
                  <a:lnTo>
                    <a:pt x="973" y="2"/>
                  </a:lnTo>
                  <a:lnTo>
                    <a:pt x="979" y="2"/>
                  </a:lnTo>
                  <a:lnTo>
                    <a:pt x="984" y="2"/>
                  </a:lnTo>
                  <a:lnTo>
                    <a:pt x="990" y="5"/>
                  </a:lnTo>
                  <a:lnTo>
                    <a:pt x="994" y="11"/>
                  </a:lnTo>
                  <a:lnTo>
                    <a:pt x="994" y="16"/>
                  </a:lnTo>
                  <a:lnTo>
                    <a:pt x="994" y="18"/>
                  </a:lnTo>
                  <a:lnTo>
                    <a:pt x="999" y="20"/>
                  </a:lnTo>
                  <a:lnTo>
                    <a:pt x="1005" y="18"/>
                  </a:lnTo>
                  <a:lnTo>
                    <a:pt x="1005" y="16"/>
                  </a:lnTo>
                  <a:lnTo>
                    <a:pt x="1006" y="11"/>
                  </a:lnTo>
                  <a:lnTo>
                    <a:pt x="1008" y="5"/>
                  </a:lnTo>
                  <a:lnTo>
                    <a:pt x="1014" y="2"/>
                  </a:lnTo>
                  <a:lnTo>
                    <a:pt x="1019" y="2"/>
                  </a:lnTo>
                  <a:lnTo>
                    <a:pt x="1025" y="2"/>
                  </a:lnTo>
                  <a:lnTo>
                    <a:pt x="1030" y="5"/>
                  </a:lnTo>
                  <a:lnTo>
                    <a:pt x="1034" y="11"/>
                  </a:lnTo>
                  <a:lnTo>
                    <a:pt x="1034" y="16"/>
                  </a:lnTo>
                  <a:lnTo>
                    <a:pt x="1034" y="18"/>
                  </a:lnTo>
                  <a:lnTo>
                    <a:pt x="1039" y="18"/>
                  </a:lnTo>
                  <a:lnTo>
                    <a:pt x="1043" y="22"/>
                  </a:lnTo>
                  <a:lnTo>
                    <a:pt x="1047" y="27"/>
                  </a:lnTo>
                  <a:lnTo>
                    <a:pt x="1047" y="31"/>
                  </a:lnTo>
                  <a:lnTo>
                    <a:pt x="1045" y="38"/>
                  </a:lnTo>
                  <a:lnTo>
                    <a:pt x="1043" y="42"/>
                  </a:lnTo>
                  <a:lnTo>
                    <a:pt x="1038" y="46"/>
                  </a:lnTo>
                  <a:lnTo>
                    <a:pt x="1032" y="48"/>
                  </a:lnTo>
                  <a:lnTo>
                    <a:pt x="1028" y="46"/>
                  </a:lnTo>
                  <a:lnTo>
                    <a:pt x="1032" y="49"/>
                  </a:lnTo>
                  <a:lnTo>
                    <a:pt x="1034" y="53"/>
                  </a:lnTo>
                  <a:lnTo>
                    <a:pt x="1034" y="57"/>
                  </a:lnTo>
                  <a:lnTo>
                    <a:pt x="1034" y="59"/>
                  </a:lnTo>
                  <a:lnTo>
                    <a:pt x="1039" y="60"/>
                  </a:lnTo>
                  <a:lnTo>
                    <a:pt x="1043" y="64"/>
                  </a:lnTo>
                  <a:lnTo>
                    <a:pt x="1047" y="68"/>
                  </a:lnTo>
                  <a:lnTo>
                    <a:pt x="1047" y="73"/>
                  </a:lnTo>
                  <a:lnTo>
                    <a:pt x="1045" y="79"/>
                  </a:lnTo>
                  <a:lnTo>
                    <a:pt x="1043" y="84"/>
                  </a:lnTo>
                  <a:lnTo>
                    <a:pt x="1038" y="86"/>
                  </a:lnTo>
                  <a:lnTo>
                    <a:pt x="1032" y="88"/>
                  </a:lnTo>
                  <a:lnTo>
                    <a:pt x="1027" y="88"/>
                  </a:lnTo>
                  <a:lnTo>
                    <a:pt x="1023" y="84"/>
                  </a:lnTo>
                  <a:lnTo>
                    <a:pt x="1019" y="81"/>
                  </a:lnTo>
                  <a:lnTo>
                    <a:pt x="1016" y="84"/>
                  </a:lnTo>
                  <a:lnTo>
                    <a:pt x="1012" y="88"/>
                  </a:lnTo>
                  <a:lnTo>
                    <a:pt x="1006" y="88"/>
                  </a:lnTo>
                  <a:lnTo>
                    <a:pt x="1003" y="88"/>
                  </a:lnTo>
                  <a:lnTo>
                    <a:pt x="999" y="86"/>
                  </a:lnTo>
                  <a:lnTo>
                    <a:pt x="995" y="88"/>
                  </a:lnTo>
                  <a:lnTo>
                    <a:pt x="992" y="88"/>
                  </a:lnTo>
                  <a:lnTo>
                    <a:pt x="986" y="88"/>
                  </a:lnTo>
                  <a:lnTo>
                    <a:pt x="982" y="84"/>
                  </a:lnTo>
                  <a:lnTo>
                    <a:pt x="979" y="81"/>
                  </a:lnTo>
                  <a:lnTo>
                    <a:pt x="975" y="84"/>
                  </a:lnTo>
                  <a:lnTo>
                    <a:pt x="971" y="88"/>
                  </a:lnTo>
                  <a:lnTo>
                    <a:pt x="966" y="88"/>
                  </a:lnTo>
                  <a:lnTo>
                    <a:pt x="962" y="88"/>
                  </a:lnTo>
                  <a:lnTo>
                    <a:pt x="957" y="84"/>
                  </a:lnTo>
                  <a:lnTo>
                    <a:pt x="953" y="88"/>
                  </a:lnTo>
                  <a:lnTo>
                    <a:pt x="949" y="88"/>
                  </a:lnTo>
                  <a:lnTo>
                    <a:pt x="944" y="88"/>
                  </a:lnTo>
                  <a:lnTo>
                    <a:pt x="940" y="84"/>
                  </a:lnTo>
                  <a:lnTo>
                    <a:pt x="937" y="81"/>
                  </a:lnTo>
                  <a:lnTo>
                    <a:pt x="933" y="84"/>
                  </a:lnTo>
                  <a:lnTo>
                    <a:pt x="929" y="88"/>
                  </a:lnTo>
                  <a:lnTo>
                    <a:pt x="924" y="88"/>
                  </a:lnTo>
                  <a:lnTo>
                    <a:pt x="918" y="88"/>
                  </a:lnTo>
                  <a:lnTo>
                    <a:pt x="915" y="84"/>
                  </a:lnTo>
                  <a:lnTo>
                    <a:pt x="911" y="88"/>
                  </a:lnTo>
                  <a:lnTo>
                    <a:pt x="905" y="88"/>
                  </a:lnTo>
                  <a:lnTo>
                    <a:pt x="900" y="88"/>
                  </a:lnTo>
                  <a:lnTo>
                    <a:pt x="896" y="84"/>
                  </a:lnTo>
                  <a:lnTo>
                    <a:pt x="892" y="81"/>
                  </a:lnTo>
                  <a:lnTo>
                    <a:pt x="889" y="84"/>
                  </a:lnTo>
                  <a:lnTo>
                    <a:pt x="885" y="88"/>
                  </a:lnTo>
                  <a:lnTo>
                    <a:pt x="880" y="88"/>
                  </a:lnTo>
                  <a:lnTo>
                    <a:pt x="876" y="88"/>
                  </a:lnTo>
                  <a:lnTo>
                    <a:pt x="872" y="84"/>
                  </a:lnTo>
                  <a:lnTo>
                    <a:pt x="867" y="88"/>
                  </a:lnTo>
                  <a:lnTo>
                    <a:pt x="863" y="88"/>
                  </a:lnTo>
                  <a:lnTo>
                    <a:pt x="858" y="88"/>
                  </a:lnTo>
                  <a:lnTo>
                    <a:pt x="854" y="84"/>
                  </a:lnTo>
                  <a:lnTo>
                    <a:pt x="850" y="81"/>
                  </a:lnTo>
                  <a:lnTo>
                    <a:pt x="847" y="84"/>
                  </a:lnTo>
                  <a:lnTo>
                    <a:pt x="843" y="88"/>
                  </a:lnTo>
                  <a:lnTo>
                    <a:pt x="837" y="88"/>
                  </a:lnTo>
                  <a:lnTo>
                    <a:pt x="832" y="88"/>
                  </a:lnTo>
                  <a:lnTo>
                    <a:pt x="828" y="84"/>
                  </a:lnTo>
                  <a:lnTo>
                    <a:pt x="825" y="88"/>
                  </a:lnTo>
                  <a:lnTo>
                    <a:pt x="821" y="88"/>
                  </a:lnTo>
                  <a:lnTo>
                    <a:pt x="815" y="88"/>
                  </a:lnTo>
                  <a:lnTo>
                    <a:pt x="810" y="84"/>
                  </a:lnTo>
                  <a:lnTo>
                    <a:pt x="808" y="81"/>
                  </a:lnTo>
                  <a:lnTo>
                    <a:pt x="804" y="84"/>
                  </a:lnTo>
                  <a:lnTo>
                    <a:pt x="801" y="88"/>
                  </a:lnTo>
                  <a:lnTo>
                    <a:pt x="795" y="88"/>
                  </a:lnTo>
                  <a:lnTo>
                    <a:pt x="790" y="88"/>
                  </a:lnTo>
                  <a:lnTo>
                    <a:pt x="786" y="84"/>
                  </a:lnTo>
                  <a:lnTo>
                    <a:pt x="782" y="88"/>
                  </a:lnTo>
                  <a:lnTo>
                    <a:pt x="777" y="88"/>
                  </a:lnTo>
                  <a:lnTo>
                    <a:pt x="771" y="88"/>
                  </a:lnTo>
                  <a:lnTo>
                    <a:pt x="768" y="84"/>
                  </a:lnTo>
                  <a:lnTo>
                    <a:pt x="764" y="81"/>
                  </a:lnTo>
                  <a:lnTo>
                    <a:pt x="762" y="84"/>
                  </a:lnTo>
                  <a:lnTo>
                    <a:pt x="757" y="88"/>
                  </a:lnTo>
                  <a:lnTo>
                    <a:pt x="753" y="88"/>
                  </a:lnTo>
                  <a:lnTo>
                    <a:pt x="747" y="88"/>
                  </a:lnTo>
                  <a:lnTo>
                    <a:pt x="744" y="84"/>
                  </a:lnTo>
                  <a:lnTo>
                    <a:pt x="740" y="88"/>
                  </a:lnTo>
                  <a:lnTo>
                    <a:pt x="735" y="88"/>
                  </a:lnTo>
                  <a:lnTo>
                    <a:pt x="729" y="88"/>
                  </a:lnTo>
                  <a:lnTo>
                    <a:pt x="725" y="84"/>
                  </a:lnTo>
                  <a:lnTo>
                    <a:pt x="722" y="81"/>
                  </a:lnTo>
                  <a:lnTo>
                    <a:pt x="718" y="84"/>
                  </a:lnTo>
                  <a:lnTo>
                    <a:pt x="714" y="88"/>
                  </a:lnTo>
                  <a:lnTo>
                    <a:pt x="709" y="88"/>
                  </a:lnTo>
                  <a:lnTo>
                    <a:pt x="705" y="88"/>
                  </a:lnTo>
                  <a:lnTo>
                    <a:pt x="700" y="84"/>
                  </a:lnTo>
                  <a:lnTo>
                    <a:pt x="696" y="88"/>
                  </a:lnTo>
                  <a:lnTo>
                    <a:pt x="692" y="88"/>
                  </a:lnTo>
                  <a:lnTo>
                    <a:pt x="687" y="88"/>
                  </a:lnTo>
                  <a:lnTo>
                    <a:pt x="681" y="84"/>
                  </a:lnTo>
                  <a:lnTo>
                    <a:pt x="679" y="81"/>
                  </a:lnTo>
                  <a:lnTo>
                    <a:pt x="676" y="84"/>
                  </a:lnTo>
                  <a:lnTo>
                    <a:pt x="672" y="88"/>
                  </a:lnTo>
                  <a:lnTo>
                    <a:pt x="667" y="88"/>
                  </a:lnTo>
                  <a:lnTo>
                    <a:pt x="661" y="88"/>
                  </a:lnTo>
                  <a:lnTo>
                    <a:pt x="657" y="84"/>
                  </a:lnTo>
                  <a:lnTo>
                    <a:pt x="654" y="88"/>
                  </a:lnTo>
                  <a:lnTo>
                    <a:pt x="648" y="88"/>
                  </a:lnTo>
                  <a:lnTo>
                    <a:pt x="643" y="88"/>
                  </a:lnTo>
                  <a:lnTo>
                    <a:pt x="639" y="84"/>
                  </a:lnTo>
                  <a:lnTo>
                    <a:pt x="635" y="81"/>
                  </a:lnTo>
                  <a:lnTo>
                    <a:pt x="633" y="84"/>
                  </a:lnTo>
                  <a:lnTo>
                    <a:pt x="628" y="88"/>
                  </a:lnTo>
                  <a:lnTo>
                    <a:pt x="622" y="88"/>
                  </a:lnTo>
                  <a:lnTo>
                    <a:pt x="619" y="88"/>
                  </a:lnTo>
                  <a:lnTo>
                    <a:pt x="615" y="84"/>
                  </a:lnTo>
                  <a:lnTo>
                    <a:pt x="611" y="88"/>
                  </a:lnTo>
                  <a:lnTo>
                    <a:pt x="606" y="88"/>
                  </a:lnTo>
                  <a:lnTo>
                    <a:pt x="600" y="88"/>
                  </a:lnTo>
                  <a:lnTo>
                    <a:pt x="597" y="84"/>
                  </a:lnTo>
                  <a:lnTo>
                    <a:pt x="593" y="81"/>
                  </a:lnTo>
                  <a:lnTo>
                    <a:pt x="589" y="84"/>
                  </a:lnTo>
                  <a:lnTo>
                    <a:pt x="586" y="88"/>
                  </a:lnTo>
                  <a:lnTo>
                    <a:pt x="580" y="88"/>
                  </a:lnTo>
                  <a:lnTo>
                    <a:pt x="575" y="88"/>
                  </a:lnTo>
                  <a:lnTo>
                    <a:pt x="571" y="84"/>
                  </a:lnTo>
                  <a:lnTo>
                    <a:pt x="567" y="88"/>
                  </a:lnTo>
                  <a:lnTo>
                    <a:pt x="562" y="88"/>
                  </a:lnTo>
                  <a:lnTo>
                    <a:pt x="556" y="88"/>
                  </a:lnTo>
                  <a:lnTo>
                    <a:pt x="553" y="84"/>
                  </a:lnTo>
                  <a:lnTo>
                    <a:pt x="549" y="81"/>
                  </a:lnTo>
                  <a:lnTo>
                    <a:pt x="545" y="84"/>
                  </a:lnTo>
                  <a:lnTo>
                    <a:pt x="542" y="88"/>
                  </a:lnTo>
                  <a:lnTo>
                    <a:pt x="536" y="88"/>
                  </a:lnTo>
                  <a:lnTo>
                    <a:pt x="532" y="88"/>
                  </a:lnTo>
                  <a:lnTo>
                    <a:pt x="527" y="84"/>
                  </a:lnTo>
                  <a:lnTo>
                    <a:pt x="523" y="88"/>
                  </a:lnTo>
                  <a:lnTo>
                    <a:pt x="520" y="88"/>
                  </a:lnTo>
                  <a:lnTo>
                    <a:pt x="514" y="88"/>
                  </a:lnTo>
                  <a:lnTo>
                    <a:pt x="509" y="84"/>
                  </a:lnTo>
                  <a:lnTo>
                    <a:pt x="507" y="81"/>
                  </a:lnTo>
                  <a:lnTo>
                    <a:pt x="503" y="84"/>
                  </a:lnTo>
                  <a:lnTo>
                    <a:pt x="499" y="88"/>
                  </a:lnTo>
                  <a:lnTo>
                    <a:pt x="494" y="88"/>
                  </a:lnTo>
                  <a:lnTo>
                    <a:pt x="488" y="88"/>
                  </a:lnTo>
                  <a:lnTo>
                    <a:pt x="485" y="84"/>
                  </a:lnTo>
                  <a:lnTo>
                    <a:pt x="481" y="88"/>
                  </a:lnTo>
                  <a:lnTo>
                    <a:pt x="476" y="88"/>
                  </a:lnTo>
                  <a:lnTo>
                    <a:pt x="472" y="88"/>
                  </a:lnTo>
                  <a:lnTo>
                    <a:pt x="466" y="84"/>
                  </a:lnTo>
                  <a:lnTo>
                    <a:pt x="464" y="81"/>
                  </a:lnTo>
                  <a:lnTo>
                    <a:pt x="461" y="84"/>
                  </a:lnTo>
                  <a:lnTo>
                    <a:pt x="455" y="88"/>
                  </a:lnTo>
                  <a:lnTo>
                    <a:pt x="452" y="88"/>
                  </a:lnTo>
                  <a:lnTo>
                    <a:pt x="446" y="88"/>
                  </a:lnTo>
                  <a:lnTo>
                    <a:pt x="442" y="84"/>
                  </a:lnTo>
                  <a:lnTo>
                    <a:pt x="439" y="88"/>
                  </a:lnTo>
                  <a:lnTo>
                    <a:pt x="433" y="88"/>
                  </a:lnTo>
                  <a:lnTo>
                    <a:pt x="428" y="88"/>
                  </a:lnTo>
                  <a:lnTo>
                    <a:pt x="424" y="84"/>
                  </a:lnTo>
                  <a:lnTo>
                    <a:pt x="420" y="81"/>
                  </a:lnTo>
                  <a:lnTo>
                    <a:pt x="417" y="84"/>
                  </a:lnTo>
                  <a:lnTo>
                    <a:pt x="413" y="88"/>
                  </a:lnTo>
                  <a:lnTo>
                    <a:pt x="408" y="88"/>
                  </a:lnTo>
                  <a:lnTo>
                    <a:pt x="404" y="88"/>
                  </a:lnTo>
                  <a:lnTo>
                    <a:pt x="400" y="84"/>
                  </a:lnTo>
                  <a:lnTo>
                    <a:pt x="395" y="88"/>
                  </a:lnTo>
                  <a:lnTo>
                    <a:pt x="391" y="88"/>
                  </a:lnTo>
                  <a:lnTo>
                    <a:pt x="385" y="88"/>
                  </a:lnTo>
                  <a:lnTo>
                    <a:pt x="382" y="84"/>
                  </a:lnTo>
                  <a:lnTo>
                    <a:pt x="378" y="81"/>
                  </a:lnTo>
                  <a:lnTo>
                    <a:pt x="374" y="84"/>
                  </a:lnTo>
                  <a:lnTo>
                    <a:pt x="371" y="88"/>
                  </a:lnTo>
                  <a:lnTo>
                    <a:pt x="365" y="88"/>
                  </a:lnTo>
                  <a:lnTo>
                    <a:pt x="360" y="86"/>
                  </a:lnTo>
                  <a:lnTo>
                    <a:pt x="354" y="84"/>
                  </a:lnTo>
                  <a:lnTo>
                    <a:pt x="352" y="79"/>
                  </a:lnTo>
                  <a:lnTo>
                    <a:pt x="351" y="73"/>
                  </a:lnTo>
                  <a:lnTo>
                    <a:pt x="352" y="68"/>
                  </a:lnTo>
                  <a:lnTo>
                    <a:pt x="354" y="64"/>
                  </a:lnTo>
                  <a:lnTo>
                    <a:pt x="358" y="60"/>
                  </a:lnTo>
                  <a:lnTo>
                    <a:pt x="363" y="59"/>
                  </a:lnTo>
                  <a:lnTo>
                    <a:pt x="363" y="57"/>
                  </a:lnTo>
                  <a:lnTo>
                    <a:pt x="363" y="53"/>
                  </a:lnTo>
                  <a:lnTo>
                    <a:pt x="365" y="49"/>
                  </a:lnTo>
                  <a:lnTo>
                    <a:pt x="369" y="46"/>
                  </a:lnTo>
                  <a:lnTo>
                    <a:pt x="365" y="48"/>
                  </a:lnTo>
                  <a:lnTo>
                    <a:pt x="360" y="46"/>
                  </a:lnTo>
                  <a:lnTo>
                    <a:pt x="356" y="44"/>
                  </a:lnTo>
                  <a:lnTo>
                    <a:pt x="352" y="46"/>
                  </a:lnTo>
                  <a:lnTo>
                    <a:pt x="347" y="48"/>
                  </a:lnTo>
                  <a:lnTo>
                    <a:pt x="341" y="46"/>
                  </a:lnTo>
                  <a:lnTo>
                    <a:pt x="338" y="44"/>
                  </a:lnTo>
                  <a:lnTo>
                    <a:pt x="334" y="40"/>
                  </a:lnTo>
                  <a:lnTo>
                    <a:pt x="330" y="44"/>
                  </a:lnTo>
                  <a:lnTo>
                    <a:pt x="327" y="46"/>
                  </a:lnTo>
                  <a:lnTo>
                    <a:pt x="321" y="48"/>
                  </a:lnTo>
                  <a:lnTo>
                    <a:pt x="316" y="46"/>
                  </a:lnTo>
                  <a:lnTo>
                    <a:pt x="312" y="44"/>
                  </a:lnTo>
                  <a:lnTo>
                    <a:pt x="308" y="46"/>
                  </a:lnTo>
                  <a:lnTo>
                    <a:pt x="303" y="48"/>
                  </a:lnTo>
                  <a:lnTo>
                    <a:pt x="299" y="46"/>
                  </a:lnTo>
                  <a:lnTo>
                    <a:pt x="294" y="44"/>
                  </a:lnTo>
                  <a:lnTo>
                    <a:pt x="292" y="40"/>
                  </a:lnTo>
                  <a:lnTo>
                    <a:pt x="288" y="44"/>
                  </a:lnTo>
                  <a:lnTo>
                    <a:pt x="283" y="46"/>
                  </a:lnTo>
                  <a:lnTo>
                    <a:pt x="279" y="48"/>
                  </a:lnTo>
                  <a:lnTo>
                    <a:pt x="273" y="46"/>
                  </a:lnTo>
                  <a:lnTo>
                    <a:pt x="268" y="42"/>
                  </a:lnTo>
                  <a:lnTo>
                    <a:pt x="264" y="38"/>
                  </a:lnTo>
                  <a:lnTo>
                    <a:pt x="264" y="31"/>
                  </a:lnTo>
                  <a:lnTo>
                    <a:pt x="264" y="27"/>
                  </a:lnTo>
                  <a:lnTo>
                    <a:pt x="268" y="22"/>
                  </a:lnTo>
                  <a:lnTo>
                    <a:pt x="272" y="18"/>
                  </a:lnTo>
                  <a:lnTo>
                    <a:pt x="277" y="18"/>
                  </a:lnTo>
                  <a:lnTo>
                    <a:pt x="275" y="16"/>
                  </a:lnTo>
                  <a:lnTo>
                    <a:pt x="277" y="11"/>
                  </a:lnTo>
                  <a:lnTo>
                    <a:pt x="281" y="5"/>
                  </a:lnTo>
                  <a:lnTo>
                    <a:pt x="284" y="2"/>
                  </a:lnTo>
                  <a:lnTo>
                    <a:pt x="292" y="2"/>
                  </a:lnTo>
                  <a:close/>
                  <a:moveTo>
                    <a:pt x="2669" y="2"/>
                  </a:moveTo>
                  <a:lnTo>
                    <a:pt x="2665" y="3"/>
                  </a:lnTo>
                  <a:lnTo>
                    <a:pt x="2660" y="3"/>
                  </a:lnTo>
                  <a:lnTo>
                    <a:pt x="2656" y="3"/>
                  </a:lnTo>
                  <a:lnTo>
                    <a:pt x="2660" y="7"/>
                  </a:lnTo>
                  <a:lnTo>
                    <a:pt x="2661" y="11"/>
                  </a:lnTo>
                  <a:lnTo>
                    <a:pt x="2661" y="15"/>
                  </a:lnTo>
                  <a:lnTo>
                    <a:pt x="2661" y="16"/>
                  </a:lnTo>
                  <a:lnTo>
                    <a:pt x="2665" y="16"/>
                  </a:lnTo>
                  <a:lnTo>
                    <a:pt x="2669" y="18"/>
                  </a:lnTo>
                  <a:lnTo>
                    <a:pt x="2672" y="16"/>
                  </a:lnTo>
                  <a:lnTo>
                    <a:pt x="2676" y="16"/>
                  </a:lnTo>
                  <a:lnTo>
                    <a:pt x="2674" y="15"/>
                  </a:lnTo>
                  <a:lnTo>
                    <a:pt x="2676" y="11"/>
                  </a:lnTo>
                  <a:lnTo>
                    <a:pt x="2678" y="7"/>
                  </a:lnTo>
                  <a:lnTo>
                    <a:pt x="2680" y="3"/>
                  </a:lnTo>
                  <a:lnTo>
                    <a:pt x="2678" y="3"/>
                  </a:lnTo>
                  <a:lnTo>
                    <a:pt x="2672" y="3"/>
                  </a:lnTo>
                  <a:lnTo>
                    <a:pt x="2669" y="2"/>
                  </a:lnTo>
                  <a:close/>
                  <a:moveTo>
                    <a:pt x="1361" y="2"/>
                  </a:moveTo>
                  <a:lnTo>
                    <a:pt x="1368" y="2"/>
                  </a:lnTo>
                  <a:lnTo>
                    <a:pt x="1372" y="5"/>
                  </a:lnTo>
                  <a:lnTo>
                    <a:pt x="1376" y="11"/>
                  </a:lnTo>
                  <a:lnTo>
                    <a:pt x="1376" y="16"/>
                  </a:lnTo>
                  <a:lnTo>
                    <a:pt x="1376" y="16"/>
                  </a:lnTo>
                  <a:lnTo>
                    <a:pt x="1379" y="18"/>
                  </a:lnTo>
                  <a:lnTo>
                    <a:pt x="1383" y="20"/>
                  </a:lnTo>
                  <a:lnTo>
                    <a:pt x="1387" y="18"/>
                  </a:lnTo>
                  <a:lnTo>
                    <a:pt x="1390" y="16"/>
                  </a:lnTo>
                  <a:lnTo>
                    <a:pt x="1390" y="16"/>
                  </a:lnTo>
                  <a:lnTo>
                    <a:pt x="1390" y="11"/>
                  </a:lnTo>
                  <a:lnTo>
                    <a:pt x="1394" y="5"/>
                  </a:lnTo>
                  <a:lnTo>
                    <a:pt x="1399" y="2"/>
                  </a:lnTo>
                  <a:lnTo>
                    <a:pt x="1405" y="2"/>
                  </a:lnTo>
                  <a:lnTo>
                    <a:pt x="1410" y="2"/>
                  </a:lnTo>
                  <a:lnTo>
                    <a:pt x="1416" y="5"/>
                  </a:lnTo>
                  <a:lnTo>
                    <a:pt x="1418" y="11"/>
                  </a:lnTo>
                  <a:lnTo>
                    <a:pt x="1420" y="16"/>
                  </a:lnTo>
                  <a:lnTo>
                    <a:pt x="1420" y="16"/>
                  </a:lnTo>
                  <a:lnTo>
                    <a:pt x="1425" y="18"/>
                  </a:lnTo>
                  <a:lnTo>
                    <a:pt x="1429" y="22"/>
                  </a:lnTo>
                  <a:lnTo>
                    <a:pt x="1431" y="26"/>
                  </a:lnTo>
                  <a:lnTo>
                    <a:pt x="1433" y="31"/>
                  </a:lnTo>
                  <a:lnTo>
                    <a:pt x="1431" y="37"/>
                  </a:lnTo>
                  <a:lnTo>
                    <a:pt x="1427" y="42"/>
                  </a:lnTo>
                  <a:lnTo>
                    <a:pt x="1423" y="46"/>
                  </a:lnTo>
                  <a:lnTo>
                    <a:pt x="1418" y="46"/>
                  </a:lnTo>
                  <a:lnTo>
                    <a:pt x="1416" y="46"/>
                  </a:lnTo>
                  <a:lnTo>
                    <a:pt x="1418" y="51"/>
                  </a:lnTo>
                  <a:lnTo>
                    <a:pt x="1420" y="57"/>
                  </a:lnTo>
                  <a:lnTo>
                    <a:pt x="1420" y="57"/>
                  </a:lnTo>
                  <a:lnTo>
                    <a:pt x="1423" y="59"/>
                  </a:lnTo>
                  <a:lnTo>
                    <a:pt x="1425" y="60"/>
                  </a:lnTo>
                  <a:lnTo>
                    <a:pt x="1429" y="59"/>
                  </a:lnTo>
                  <a:lnTo>
                    <a:pt x="1433" y="57"/>
                  </a:lnTo>
                  <a:lnTo>
                    <a:pt x="1433" y="57"/>
                  </a:lnTo>
                  <a:lnTo>
                    <a:pt x="1434" y="51"/>
                  </a:lnTo>
                  <a:lnTo>
                    <a:pt x="1436" y="46"/>
                  </a:lnTo>
                  <a:lnTo>
                    <a:pt x="1442" y="42"/>
                  </a:lnTo>
                  <a:lnTo>
                    <a:pt x="1447" y="42"/>
                  </a:lnTo>
                  <a:lnTo>
                    <a:pt x="1453" y="42"/>
                  </a:lnTo>
                  <a:lnTo>
                    <a:pt x="1458" y="46"/>
                  </a:lnTo>
                  <a:lnTo>
                    <a:pt x="1462" y="51"/>
                  </a:lnTo>
                  <a:lnTo>
                    <a:pt x="1462" y="57"/>
                  </a:lnTo>
                  <a:lnTo>
                    <a:pt x="1462" y="57"/>
                  </a:lnTo>
                  <a:lnTo>
                    <a:pt x="1466" y="59"/>
                  </a:lnTo>
                  <a:lnTo>
                    <a:pt x="1469" y="60"/>
                  </a:lnTo>
                  <a:lnTo>
                    <a:pt x="1473" y="59"/>
                  </a:lnTo>
                  <a:lnTo>
                    <a:pt x="1477" y="57"/>
                  </a:lnTo>
                  <a:lnTo>
                    <a:pt x="1477" y="57"/>
                  </a:lnTo>
                  <a:lnTo>
                    <a:pt x="1477" y="51"/>
                  </a:lnTo>
                  <a:lnTo>
                    <a:pt x="1480" y="46"/>
                  </a:lnTo>
                  <a:lnTo>
                    <a:pt x="1486" y="42"/>
                  </a:lnTo>
                  <a:lnTo>
                    <a:pt x="1491" y="42"/>
                  </a:lnTo>
                  <a:lnTo>
                    <a:pt x="1497" y="42"/>
                  </a:lnTo>
                  <a:lnTo>
                    <a:pt x="1502" y="46"/>
                  </a:lnTo>
                  <a:lnTo>
                    <a:pt x="1504" y="51"/>
                  </a:lnTo>
                  <a:lnTo>
                    <a:pt x="1506" y="57"/>
                  </a:lnTo>
                  <a:lnTo>
                    <a:pt x="1506" y="57"/>
                  </a:lnTo>
                  <a:lnTo>
                    <a:pt x="1512" y="59"/>
                  </a:lnTo>
                  <a:lnTo>
                    <a:pt x="1515" y="62"/>
                  </a:lnTo>
                  <a:lnTo>
                    <a:pt x="1517" y="66"/>
                  </a:lnTo>
                  <a:lnTo>
                    <a:pt x="1519" y="71"/>
                  </a:lnTo>
                  <a:lnTo>
                    <a:pt x="1517" y="79"/>
                  </a:lnTo>
                  <a:lnTo>
                    <a:pt x="1515" y="83"/>
                  </a:lnTo>
                  <a:lnTo>
                    <a:pt x="1510" y="86"/>
                  </a:lnTo>
                  <a:lnTo>
                    <a:pt x="1504" y="88"/>
                  </a:lnTo>
                  <a:lnTo>
                    <a:pt x="1499" y="86"/>
                  </a:lnTo>
                  <a:lnTo>
                    <a:pt x="1495" y="84"/>
                  </a:lnTo>
                  <a:lnTo>
                    <a:pt x="1491" y="79"/>
                  </a:lnTo>
                  <a:lnTo>
                    <a:pt x="1488" y="84"/>
                  </a:lnTo>
                  <a:lnTo>
                    <a:pt x="1484" y="86"/>
                  </a:lnTo>
                  <a:lnTo>
                    <a:pt x="1478" y="88"/>
                  </a:lnTo>
                  <a:lnTo>
                    <a:pt x="1473" y="86"/>
                  </a:lnTo>
                  <a:lnTo>
                    <a:pt x="1469" y="84"/>
                  </a:lnTo>
                  <a:lnTo>
                    <a:pt x="1466" y="86"/>
                  </a:lnTo>
                  <a:lnTo>
                    <a:pt x="1460" y="88"/>
                  </a:lnTo>
                  <a:lnTo>
                    <a:pt x="1455" y="86"/>
                  </a:lnTo>
                  <a:lnTo>
                    <a:pt x="1451" y="84"/>
                  </a:lnTo>
                  <a:lnTo>
                    <a:pt x="1447" y="79"/>
                  </a:lnTo>
                  <a:lnTo>
                    <a:pt x="1444" y="84"/>
                  </a:lnTo>
                  <a:lnTo>
                    <a:pt x="1440" y="86"/>
                  </a:lnTo>
                  <a:lnTo>
                    <a:pt x="1434" y="88"/>
                  </a:lnTo>
                  <a:lnTo>
                    <a:pt x="1431" y="86"/>
                  </a:lnTo>
                  <a:lnTo>
                    <a:pt x="1425" y="84"/>
                  </a:lnTo>
                  <a:lnTo>
                    <a:pt x="1422" y="86"/>
                  </a:lnTo>
                  <a:lnTo>
                    <a:pt x="1418" y="88"/>
                  </a:lnTo>
                  <a:lnTo>
                    <a:pt x="1412" y="86"/>
                  </a:lnTo>
                  <a:lnTo>
                    <a:pt x="1409" y="84"/>
                  </a:lnTo>
                  <a:lnTo>
                    <a:pt x="1405" y="79"/>
                  </a:lnTo>
                  <a:lnTo>
                    <a:pt x="1401" y="84"/>
                  </a:lnTo>
                  <a:lnTo>
                    <a:pt x="1398" y="86"/>
                  </a:lnTo>
                  <a:lnTo>
                    <a:pt x="1392" y="88"/>
                  </a:lnTo>
                  <a:lnTo>
                    <a:pt x="1387" y="86"/>
                  </a:lnTo>
                  <a:lnTo>
                    <a:pt x="1383" y="84"/>
                  </a:lnTo>
                  <a:lnTo>
                    <a:pt x="1379" y="86"/>
                  </a:lnTo>
                  <a:lnTo>
                    <a:pt x="1374" y="88"/>
                  </a:lnTo>
                  <a:lnTo>
                    <a:pt x="1368" y="86"/>
                  </a:lnTo>
                  <a:lnTo>
                    <a:pt x="1365" y="84"/>
                  </a:lnTo>
                  <a:lnTo>
                    <a:pt x="1361" y="79"/>
                  </a:lnTo>
                  <a:lnTo>
                    <a:pt x="1357" y="84"/>
                  </a:lnTo>
                  <a:lnTo>
                    <a:pt x="1354" y="86"/>
                  </a:lnTo>
                  <a:lnTo>
                    <a:pt x="1348" y="88"/>
                  </a:lnTo>
                  <a:lnTo>
                    <a:pt x="1344" y="86"/>
                  </a:lnTo>
                  <a:lnTo>
                    <a:pt x="1341" y="84"/>
                  </a:lnTo>
                  <a:lnTo>
                    <a:pt x="1337" y="88"/>
                  </a:lnTo>
                  <a:lnTo>
                    <a:pt x="1332" y="88"/>
                  </a:lnTo>
                  <a:lnTo>
                    <a:pt x="1326" y="88"/>
                  </a:lnTo>
                  <a:lnTo>
                    <a:pt x="1322" y="84"/>
                  </a:lnTo>
                  <a:lnTo>
                    <a:pt x="1319" y="81"/>
                  </a:lnTo>
                  <a:lnTo>
                    <a:pt x="1317" y="84"/>
                  </a:lnTo>
                  <a:lnTo>
                    <a:pt x="1311" y="88"/>
                  </a:lnTo>
                  <a:lnTo>
                    <a:pt x="1308" y="88"/>
                  </a:lnTo>
                  <a:lnTo>
                    <a:pt x="1300" y="86"/>
                  </a:lnTo>
                  <a:lnTo>
                    <a:pt x="1297" y="84"/>
                  </a:lnTo>
                  <a:lnTo>
                    <a:pt x="1293" y="79"/>
                  </a:lnTo>
                  <a:lnTo>
                    <a:pt x="1291" y="73"/>
                  </a:lnTo>
                  <a:lnTo>
                    <a:pt x="1293" y="68"/>
                  </a:lnTo>
                  <a:lnTo>
                    <a:pt x="1295" y="64"/>
                  </a:lnTo>
                  <a:lnTo>
                    <a:pt x="1300" y="60"/>
                  </a:lnTo>
                  <a:lnTo>
                    <a:pt x="1304" y="59"/>
                  </a:lnTo>
                  <a:lnTo>
                    <a:pt x="1304" y="57"/>
                  </a:lnTo>
                  <a:lnTo>
                    <a:pt x="1306" y="51"/>
                  </a:lnTo>
                  <a:lnTo>
                    <a:pt x="1309" y="48"/>
                  </a:lnTo>
                  <a:lnTo>
                    <a:pt x="1313" y="44"/>
                  </a:lnTo>
                  <a:lnTo>
                    <a:pt x="1319" y="42"/>
                  </a:lnTo>
                  <a:lnTo>
                    <a:pt x="1326" y="44"/>
                  </a:lnTo>
                  <a:lnTo>
                    <a:pt x="1330" y="48"/>
                  </a:lnTo>
                  <a:lnTo>
                    <a:pt x="1333" y="51"/>
                  </a:lnTo>
                  <a:lnTo>
                    <a:pt x="1335" y="57"/>
                  </a:lnTo>
                  <a:lnTo>
                    <a:pt x="1335" y="59"/>
                  </a:lnTo>
                  <a:lnTo>
                    <a:pt x="1339" y="60"/>
                  </a:lnTo>
                  <a:lnTo>
                    <a:pt x="1343" y="59"/>
                  </a:lnTo>
                  <a:lnTo>
                    <a:pt x="1346" y="57"/>
                  </a:lnTo>
                  <a:lnTo>
                    <a:pt x="1346" y="57"/>
                  </a:lnTo>
                  <a:lnTo>
                    <a:pt x="1348" y="51"/>
                  </a:lnTo>
                  <a:lnTo>
                    <a:pt x="1352" y="46"/>
                  </a:lnTo>
                  <a:lnTo>
                    <a:pt x="1348" y="46"/>
                  </a:lnTo>
                  <a:lnTo>
                    <a:pt x="1343" y="46"/>
                  </a:lnTo>
                  <a:lnTo>
                    <a:pt x="1339" y="42"/>
                  </a:lnTo>
                  <a:lnTo>
                    <a:pt x="1335" y="37"/>
                  </a:lnTo>
                  <a:lnTo>
                    <a:pt x="1333" y="31"/>
                  </a:lnTo>
                  <a:lnTo>
                    <a:pt x="1335" y="26"/>
                  </a:lnTo>
                  <a:lnTo>
                    <a:pt x="1337" y="22"/>
                  </a:lnTo>
                  <a:lnTo>
                    <a:pt x="1343" y="18"/>
                  </a:lnTo>
                  <a:lnTo>
                    <a:pt x="1346" y="16"/>
                  </a:lnTo>
                  <a:lnTo>
                    <a:pt x="1346" y="16"/>
                  </a:lnTo>
                  <a:lnTo>
                    <a:pt x="1348" y="11"/>
                  </a:lnTo>
                  <a:lnTo>
                    <a:pt x="1352" y="5"/>
                  </a:lnTo>
                  <a:lnTo>
                    <a:pt x="1355" y="2"/>
                  </a:lnTo>
                  <a:lnTo>
                    <a:pt x="1361" y="2"/>
                  </a:lnTo>
                  <a:close/>
                  <a:moveTo>
                    <a:pt x="97" y="0"/>
                  </a:moveTo>
                  <a:lnTo>
                    <a:pt x="93" y="3"/>
                  </a:lnTo>
                  <a:lnTo>
                    <a:pt x="88" y="3"/>
                  </a:lnTo>
                  <a:lnTo>
                    <a:pt x="84" y="3"/>
                  </a:lnTo>
                  <a:lnTo>
                    <a:pt x="88" y="5"/>
                  </a:lnTo>
                  <a:lnTo>
                    <a:pt x="90" y="11"/>
                  </a:lnTo>
                  <a:lnTo>
                    <a:pt x="92" y="15"/>
                  </a:lnTo>
                  <a:lnTo>
                    <a:pt x="92" y="16"/>
                  </a:lnTo>
                  <a:lnTo>
                    <a:pt x="93" y="16"/>
                  </a:lnTo>
                  <a:lnTo>
                    <a:pt x="97" y="18"/>
                  </a:lnTo>
                  <a:lnTo>
                    <a:pt x="101" y="16"/>
                  </a:lnTo>
                  <a:lnTo>
                    <a:pt x="104" y="16"/>
                  </a:lnTo>
                  <a:lnTo>
                    <a:pt x="104" y="15"/>
                  </a:lnTo>
                  <a:lnTo>
                    <a:pt x="104" y="11"/>
                  </a:lnTo>
                  <a:lnTo>
                    <a:pt x="106" y="5"/>
                  </a:lnTo>
                  <a:lnTo>
                    <a:pt x="110" y="3"/>
                  </a:lnTo>
                  <a:lnTo>
                    <a:pt x="106" y="3"/>
                  </a:lnTo>
                  <a:lnTo>
                    <a:pt x="101" y="3"/>
                  </a:lnTo>
                  <a:lnTo>
                    <a:pt x="97" y="0"/>
                  </a:lnTo>
                  <a:close/>
                  <a:moveTo>
                    <a:pt x="139" y="0"/>
                  </a:moveTo>
                  <a:lnTo>
                    <a:pt x="136" y="3"/>
                  </a:lnTo>
                  <a:lnTo>
                    <a:pt x="130" y="3"/>
                  </a:lnTo>
                  <a:lnTo>
                    <a:pt x="126" y="3"/>
                  </a:lnTo>
                  <a:lnTo>
                    <a:pt x="130" y="5"/>
                  </a:lnTo>
                  <a:lnTo>
                    <a:pt x="132" y="11"/>
                  </a:lnTo>
                  <a:lnTo>
                    <a:pt x="134" y="15"/>
                  </a:lnTo>
                  <a:lnTo>
                    <a:pt x="134" y="16"/>
                  </a:lnTo>
                  <a:lnTo>
                    <a:pt x="138" y="16"/>
                  </a:lnTo>
                  <a:lnTo>
                    <a:pt x="139" y="18"/>
                  </a:lnTo>
                  <a:lnTo>
                    <a:pt x="143" y="16"/>
                  </a:lnTo>
                  <a:lnTo>
                    <a:pt x="147" y="16"/>
                  </a:lnTo>
                  <a:lnTo>
                    <a:pt x="147" y="15"/>
                  </a:lnTo>
                  <a:lnTo>
                    <a:pt x="147" y="11"/>
                  </a:lnTo>
                  <a:lnTo>
                    <a:pt x="150" y="5"/>
                  </a:lnTo>
                  <a:lnTo>
                    <a:pt x="154" y="3"/>
                  </a:lnTo>
                  <a:lnTo>
                    <a:pt x="149" y="3"/>
                  </a:lnTo>
                  <a:lnTo>
                    <a:pt x="143" y="3"/>
                  </a:lnTo>
                  <a:lnTo>
                    <a:pt x="139" y="0"/>
                  </a:lnTo>
                  <a:close/>
                  <a:moveTo>
                    <a:pt x="13" y="0"/>
                  </a:moveTo>
                  <a:lnTo>
                    <a:pt x="7" y="3"/>
                  </a:lnTo>
                  <a:lnTo>
                    <a:pt x="3" y="3"/>
                  </a:lnTo>
                  <a:lnTo>
                    <a:pt x="0" y="3"/>
                  </a:lnTo>
                  <a:lnTo>
                    <a:pt x="3" y="5"/>
                  </a:lnTo>
                  <a:lnTo>
                    <a:pt x="5" y="11"/>
                  </a:lnTo>
                  <a:lnTo>
                    <a:pt x="5" y="15"/>
                  </a:lnTo>
                  <a:lnTo>
                    <a:pt x="5" y="16"/>
                  </a:lnTo>
                  <a:lnTo>
                    <a:pt x="9" y="16"/>
                  </a:lnTo>
                  <a:lnTo>
                    <a:pt x="13" y="18"/>
                  </a:lnTo>
                  <a:lnTo>
                    <a:pt x="14" y="16"/>
                  </a:lnTo>
                  <a:lnTo>
                    <a:pt x="18" y="16"/>
                  </a:lnTo>
                  <a:lnTo>
                    <a:pt x="18" y="15"/>
                  </a:lnTo>
                  <a:lnTo>
                    <a:pt x="20" y="11"/>
                  </a:lnTo>
                  <a:lnTo>
                    <a:pt x="22" y="5"/>
                  </a:lnTo>
                  <a:lnTo>
                    <a:pt x="25" y="2"/>
                  </a:lnTo>
                  <a:lnTo>
                    <a:pt x="20" y="3"/>
                  </a:lnTo>
                  <a:lnTo>
                    <a:pt x="16" y="3"/>
                  </a:lnTo>
                  <a:lnTo>
                    <a:pt x="13" y="0"/>
                  </a:lnTo>
                  <a:close/>
                  <a:moveTo>
                    <a:pt x="55" y="0"/>
                  </a:moveTo>
                  <a:lnTo>
                    <a:pt x="51" y="3"/>
                  </a:lnTo>
                  <a:lnTo>
                    <a:pt x="46" y="3"/>
                  </a:lnTo>
                  <a:lnTo>
                    <a:pt x="42" y="3"/>
                  </a:lnTo>
                  <a:lnTo>
                    <a:pt x="46" y="5"/>
                  </a:lnTo>
                  <a:lnTo>
                    <a:pt x="47" y="11"/>
                  </a:lnTo>
                  <a:lnTo>
                    <a:pt x="49" y="15"/>
                  </a:lnTo>
                  <a:lnTo>
                    <a:pt x="47" y="16"/>
                  </a:lnTo>
                  <a:lnTo>
                    <a:pt x="51" y="16"/>
                  </a:lnTo>
                  <a:lnTo>
                    <a:pt x="55" y="18"/>
                  </a:lnTo>
                  <a:lnTo>
                    <a:pt x="59" y="16"/>
                  </a:lnTo>
                  <a:lnTo>
                    <a:pt x="62" y="16"/>
                  </a:lnTo>
                  <a:lnTo>
                    <a:pt x="60" y="15"/>
                  </a:lnTo>
                  <a:lnTo>
                    <a:pt x="62" y="11"/>
                  </a:lnTo>
                  <a:lnTo>
                    <a:pt x="64" y="5"/>
                  </a:lnTo>
                  <a:lnTo>
                    <a:pt x="68" y="3"/>
                  </a:lnTo>
                  <a:lnTo>
                    <a:pt x="64" y="3"/>
                  </a:lnTo>
                  <a:lnTo>
                    <a:pt x="59" y="3"/>
                  </a:lnTo>
                  <a:lnTo>
                    <a:pt x="55" y="0"/>
                  </a:lnTo>
                  <a:close/>
                  <a:moveTo>
                    <a:pt x="2904" y="0"/>
                  </a:moveTo>
                  <a:lnTo>
                    <a:pt x="2909" y="2"/>
                  </a:lnTo>
                  <a:lnTo>
                    <a:pt x="2915" y="5"/>
                  </a:lnTo>
                  <a:lnTo>
                    <a:pt x="2919" y="9"/>
                  </a:lnTo>
                  <a:lnTo>
                    <a:pt x="2919" y="15"/>
                  </a:lnTo>
                  <a:lnTo>
                    <a:pt x="2919" y="16"/>
                  </a:lnTo>
                  <a:lnTo>
                    <a:pt x="2922" y="16"/>
                  </a:lnTo>
                  <a:lnTo>
                    <a:pt x="2926" y="18"/>
                  </a:lnTo>
                  <a:lnTo>
                    <a:pt x="2930" y="16"/>
                  </a:lnTo>
                  <a:lnTo>
                    <a:pt x="2933" y="16"/>
                  </a:lnTo>
                  <a:lnTo>
                    <a:pt x="2933" y="15"/>
                  </a:lnTo>
                  <a:lnTo>
                    <a:pt x="2933" y="9"/>
                  </a:lnTo>
                  <a:lnTo>
                    <a:pt x="2937" y="5"/>
                  </a:lnTo>
                  <a:lnTo>
                    <a:pt x="2942" y="2"/>
                  </a:lnTo>
                  <a:lnTo>
                    <a:pt x="2948" y="0"/>
                  </a:lnTo>
                  <a:lnTo>
                    <a:pt x="2954" y="2"/>
                  </a:lnTo>
                  <a:lnTo>
                    <a:pt x="2959" y="5"/>
                  </a:lnTo>
                  <a:lnTo>
                    <a:pt x="2961" y="9"/>
                  </a:lnTo>
                  <a:lnTo>
                    <a:pt x="2963" y="15"/>
                  </a:lnTo>
                  <a:lnTo>
                    <a:pt x="2963" y="16"/>
                  </a:lnTo>
                  <a:lnTo>
                    <a:pt x="2966" y="16"/>
                  </a:lnTo>
                  <a:lnTo>
                    <a:pt x="2968" y="18"/>
                  </a:lnTo>
                  <a:lnTo>
                    <a:pt x="2972" y="16"/>
                  </a:lnTo>
                  <a:lnTo>
                    <a:pt x="2976" y="16"/>
                  </a:lnTo>
                  <a:lnTo>
                    <a:pt x="2976" y="15"/>
                  </a:lnTo>
                  <a:lnTo>
                    <a:pt x="2976" y="9"/>
                  </a:lnTo>
                  <a:lnTo>
                    <a:pt x="2979" y="5"/>
                  </a:lnTo>
                  <a:lnTo>
                    <a:pt x="2985" y="2"/>
                  </a:lnTo>
                  <a:lnTo>
                    <a:pt x="2990" y="0"/>
                  </a:lnTo>
                  <a:lnTo>
                    <a:pt x="2996" y="2"/>
                  </a:lnTo>
                  <a:lnTo>
                    <a:pt x="3001" y="5"/>
                  </a:lnTo>
                  <a:lnTo>
                    <a:pt x="3003" y="9"/>
                  </a:lnTo>
                  <a:lnTo>
                    <a:pt x="3005" y="15"/>
                  </a:lnTo>
                  <a:lnTo>
                    <a:pt x="3005" y="16"/>
                  </a:lnTo>
                  <a:lnTo>
                    <a:pt x="3009" y="16"/>
                  </a:lnTo>
                  <a:lnTo>
                    <a:pt x="3012" y="18"/>
                  </a:lnTo>
                  <a:lnTo>
                    <a:pt x="3014" y="16"/>
                  </a:lnTo>
                  <a:lnTo>
                    <a:pt x="3018" y="16"/>
                  </a:lnTo>
                  <a:lnTo>
                    <a:pt x="3018" y="15"/>
                  </a:lnTo>
                  <a:lnTo>
                    <a:pt x="3020" y="9"/>
                  </a:lnTo>
                  <a:lnTo>
                    <a:pt x="3023" y="5"/>
                  </a:lnTo>
                  <a:lnTo>
                    <a:pt x="3027" y="2"/>
                  </a:lnTo>
                  <a:lnTo>
                    <a:pt x="3032" y="0"/>
                  </a:lnTo>
                  <a:lnTo>
                    <a:pt x="3038" y="2"/>
                  </a:lnTo>
                  <a:lnTo>
                    <a:pt x="3044" y="5"/>
                  </a:lnTo>
                  <a:lnTo>
                    <a:pt x="3047" y="9"/>
                  </a:lnTo>
                  <a:lnTo>
                    <a:pt x="3047" y="15"/>
                  </a:lnTo>
                  <a:lnTo>
                    <a:pt x="3047" y="16"/>
                  </a:lnTo>
                  <a:lnTo>
                    <a:pt x="3051" y="16"/>
                  </a:lnTo>
                  <a:lnTo>
                    <a:pt x="3055" y="18"/>
                  </a:lnTo>
                  <a:lnTo>
                    <a:pt x="3056" y="16"/>
                  </a:lnTo>
                  <a:lnTo>
                    <a:pt x="3060" y="16"/>
                  </a:lnTo>
                  <a:lnTo>
                    <a:pt x="3060" y="15"/>
                  </a:lnTo>
                  <a:lnTo>
                    <a:pt x="3062" y="9"/>
                  </a:lnTo>
                  <a:lnTo>
                    <a:pt x="3066" y="5"/>
                  </a:lnTo>
                  <a:lnTo>
                    <a:pt x="3069" y="2"/>
                  </a:lnTo>
                  <a:lnTo>
                    <a:pt x="3075" y="0"/>
                  </a:lnTo>
                  <a:lnTo>
                    <a:pt x="3082" y="2"/>
                  </a:lnTo>
                  <a:lnTo>
                    <a:pt x="3086" y="5"/>
                  </a:lnTo>
                  <a:lnTo>
                    <a:pt x="3089" y="9"/>
                  </a:lnTo>
                  <a:lnTo>
                    <a:pt x="3091" y="15"/>
                  </a:lnTo>
                  <a:lnTo>
                    <a:pt x="3089" y="16"/>
                  </a:lnTo>
                  <a:lnTo>
                    <a:pt x="3093" y="16"/>
                  </a:lnTo>
                  <a:lnTo>
                    <a:pt x="3097" y="18"/>
                  </a:lnTo>
                  <a:lnTo>
                    <a:pt x="3100" y="16"/>
                  </a:lnTo>
                  <a:lnTo>
                    <a:pt x="3104" y="16"/>
                  </a:lnTo>
                  <a:lnTo>
                    <a:pt x="3104" y="15"/>
                  </a:lnTo>
                  <a:lnTo>
                    <a:pt x="3104" y="9"/>
                  </a:lnTo>
                  <a:lnTo>
                    <a:pt x="3108" y="5"/>
                  </a:lnTo>
                  <a:lnTo>
                    <a:pt x="3113" y="2"/>
                  </a:lnTo>
                  <a:lnTo>
                    <a:pt x="3119" y="0"/>
                  </a:lnTo>
                  <a:lnTo>
                    <a:pt x="3124" y="2"/>
                  </a:lnTo>
                  <a:lnTo>
                    <a:pt x="3130" y="5"/>
                  </a:lnTo>
                  <a:lnTo>
                    <a:pt x="3132" y="9"/>
                  </a:lnTo>
                  <a:lnTo>
                    <a:pt x="3134" y="15"/>
                  </a:lnTo>
                  <a:lnTo>
                    <a:pt x="3134" y="16"/>
                  </a:lnTo>
                  <a:lnTo>
                    <a:pt x="3137" y="18"/>
                  </a:lnTo>
                  <a:lnTo>
                    <a:pt x="3143" y="20"/>
                  </a:lnTo>
                  <a:lnTo>
                    <a:pt x="3145" y="18"/>
                  </a:lnTo>
                  <a:lnTo>
                    <a:pt x="3148" y="18"/>
                  </a:lnTo>
                  <a:lnTo>
                    <a:pt x="3148" y="16"/>
                  </a:lnTo>
                  <a:lnTo>
                    <a:pt x="3150" y="11"/>
                  </a:lnTo>
                  <a:lnTo>
                    <a:pt x="3152" y="7"/>
                  </a:lnTo>
                  <a:lnTo>
                    <a:pt x="3157" y="3"/>
                  </a:lnTo>
                  <a:lnTo>
                    <a:pt x="3163" y="2"/>
                  </a:lnTo>
                  <a:lnTo>
                    <a:pt x="3168" y="3"/>
                  </a:lnTo>
                  <a:lnTo>
                    <a:pt x="3174" y="7"/>
                  </a:lnTo>
                  <a:lnTo>
                    <a:pt x="3178" y="11"/>
                  </a:lnTo>
                  <a:lnTo>
                    <a:pt x="3178" y="16"/>
                  </a:lnTo>
                  <a:lnTo>
                    <a:pt x="3178" y="18"/>
                  </a:lnTo>
                  <a:lnTo>
                    <a:pt x="3181" y="18"/>
                  </a:lnTo>
                  <a:lnTo>
                    <a:pt x="3185" y="20"/>
                  </a:lnTo>
                  <a:lnTo>
                    <a:pt x="3187" y="18"/>
                  </a:lnTo>
                  <a:lnTo>
                    <a:pt x="3190" y="18"/>
                  </a:lnTo>
                  <a:lnTo>
                    <a:pt x="3190" y="16"/>
                  </a:lnTo>
                  <a:lnTo>
                    <a:pt x="3192" y="11"/>
                  </a:lnTo>
                  <a:lnTo>
                    <a:pt x="3194" y="7"/>
                  </a:lnTo>
                  <a:lnTo>
                    <a:pt x="3200" y="3"/>
                  </a:lnTo>
                  <a:lnTo>
                    <a:pt x="3205" y="2"/>
                  </a:lnTo>
                  <a:lnTo>
                    <a:pt x="3211" y="3"/>
                  </a:lnTo>
                  <a:lnTo>
                    <a:pt x="3216" y="7"/>
                  </a:lnTo>
                  <a:lnTo>
                    <a:pt x="3220" y="11"/>
                  </a:lnTo>
                  <a:lnTo>
                    <a:pt x="3220" y="16"/>
                  </a:lnTo>
                  <a:lnTo>
                    <a:pt x="3220" y="18"/>
                  </a:lnTo>
                  <a:lnTo>
                    <a:pt x="3224" y="18"/>
                  </a:lnTo>
                  <a:lnTo>
                    <a:pt x="3227" y="20"/>
                  </a:lnTo>
                  <a:lnTo>
                    <a:pt x="3229" y="18"/>
                  </a:lnTo>
                  <a:lnTo>
                    <a:pt x="3233" y="18"/>
                  </a:lnTo>
                  <a:lnTo>
                    <a:pt x="3233" y="16"/>
                  </a:lnTo>
                  <a:lnTo>
                    <a:pt x="3235" y="11"/>
                  </a:lnTo>
                  <a:lnTo>
                    <a:pt x="3238" y="7"/>
                  </a:lnTo>
                  <a:lnTo>
                    <a:pt x="3242" y="3"/>
                  </a:lnTo>
                  <a:lnTo>
                    <a:pt x="3247" y="2"/>
                  </a:lnTo>
                  <a:lnTo>
                    <a:pt x="3255" y="3"/>
                  </a:lnTo>
                  <a:lnTo>
                    <a:pt x="3258" y="7"/>
                  </a:lnTo>
                  <a:lnTo>
                    <a:pt x="3262" y="11"/>
                  </a:lnTo>
                  <a:lnTo>
                    <a:pt x="3264" y="16"/>
                  </a:lnTo>
                  <a:lnTo>
                    <a:pt x="3262" y="18"/>
                  </a:lnTo>
                  <a:lnTo>
                    <a:pt x="3266" y="18"/>
                  </a:lnTo>
                  <a:lnTo>
                    <a:pt x="3269" y="20"/>
                  </a:lnTo>
                  <a:lnTo>
                    <a:pt x="3271" y="18"/>
                  </a:lnTo>
                  <a:lnTo>
                    <a:pt x="3275" y="18"/>
                  </a:lnTo>
                  <a:lnTo>
                    <a:pt x="3275" y="16"/>
                  </a:lnTo>
                  <a:lnTo>
                    <a:pt x="3277" y="11"/>
                  </a:lnTo>
                  <a:lnTo>
                    <a:pt x="3280" y="7"/>
                  </a:lnTo>
                  <a:lnTo>
                    <a:pt x="3284" y="3"/>
                  </a:lnTo>
                  <a:lnTo>
                    <a:pt x="3290" y="2"/>
                  </a:lnTo>
                  <a:lnTo>
                    <a:pt x="3297" y="3"/>
                  </a:lnTo>
                  <a:lnTo>
                    <a:pt x="3301" y="7"/>
                  </a:lnTo>
                  <a:lnTo>
                    <a:pt x="3304" y="11"/>
                  </a:lnTo>
                  <a:lnTo>
                    <a:pt x="3306" y="16"/>
                  </a:lnTo>
                  <a:lnTo>
                    <a:pt x="3304" y="18"/>
                  </a:lnTo>
                  <a:lnTo>
                    <a:pt x="3308" y="18"/>
                  </a:lnTo>
                  <a:lnTo>
                    <a:pt x="3312" y="20"/>
                  </a:lnTo>
                  <a:lnTo>
                    <a:pt x="3315" y="18"/>
                  </a:lnTo>
                  <a:lnTo>
                    <a:pt x="3319" y="18"/>
                  </a:lnTo>
                  <a:lnTo>
                    <a:pt x="3317" y="16"/>
                  </a:lnTo>
                  <a:lnTo>
                    <a:pt x="3319" y="11"/>
                  </a:lnTo>
                  <a:lnTo>
                    <a:pt x="3323" y="7"/>
                  </a:lnTo>
                  <a:lnTo>
                    <a:pt x="3326" y="3"/>
                  </a:lnTo>
                  <a:lnTo>
                    <a:pt x="3334" y="2"/>
                  </a:lnTo>
                  <a:lnTo>
                    <a:pt x="3339" y="3"/>
                  </a:lnTo>
                  <a:lnTo>
                    <a:pt x="3343" y="7"/>
                  </a:lnTo>
                  <a:lnTo>
                    <a:pt x="3347" y="11"/>
                  </a:lnTo>
                  <a:lnTo>
                    <a:pt x="3348" y="16"/>
                  </a:lnTo>
                  <a:lnTo>
                    <a:pt x="3348" y="18"/>
                  </a:lnTo>
                  <a:lnTo>
                    <a:pt x="3352" y="20"/>
                  </a:lnTo>
                  <a:lnTo>
                    <a:pt x="3354" y="20"/>
                  </a:lnTo>
                  <a:lnTo>
                    <a:pt x="3358" y="18"/>
                  </a:lnTo>
                  <a:lnTo>
                    <a:pt x="3361" y="18"/>
                  </a:lnTo>
                  <a:lnTo>
                    <a:pt x="3361" y="16"/>
                  </a:lnTo>
                  <a:lnTo>
                    <a:pt x="3361" y="11"/>
                  </a:lnTo>
                  <a:lnTo>
                    <a:pt x="3365" y="7"/>
                  </a:lnTo>
                  <a:lnTo>
                    <a:pt x="3370" y="3"/>
                  </a:lnTo>
                  <a:lnTo>
                    <a:pt x="3376" y="2"/>
                  </a:lnTo>
                  <a:lnTo>
                    <a:pt x="3382" y="3"/>
                  </a:lnTo>
                  <a:lnTo>
                    <a:pt x="3387" y="7"/>
                  </a:lnTo>
                  <a:lnTo>
                    <a:pt x="3389" y="11"/>
                  </a:lnTo>
                  <a:lnTo>
                    <a:pt x="3391" y="16"/>
                  </a:lnTo>
                  <a:lnTo>
                    <a:pt x="3391" y="18"/>
                  </a:lnTo>
                  <a:lnTo>
                    <a:pt x="3394" y="20"/>
                  </a:lnTo>
                  <a:lnTo>
                    <a:pt x="3398" y="22"/>
                  </a:lnTo>
                  <a:lnTo>
                    <a:pt x="3400" y="18"/>
                  </a:lnTo>
                  <a:lnTo>
                    <a:pt x="3404" y="18"/>
                  </a:lnTo>
                  <a:lnTo>
                    <a:pt x="3404" y="16"/>
                  </a:lnTo>
                  <a:lnTo>
                    <a:pt x="3405" y="11"/>
                  </a:lnTo>
                  <a:lnTo>
                    <a:pt x="3409" y="7"/>
                  </a:lnTo>
                  <a:lnTo>
                    <a:pt x="3413" y="3"/>
                  </a:lnTo>
                  <a:lnTo>
                    <a:pt x="3420" y="2"/>
                  </a:lnTo>
                  <a:lnTo>
                    <a:pt x="3426" y="3"/>
                  </a:lnTo>
                  <a:lnTo>
                    <a:pt x="3429" y="7"/>
                  </a:lnTo>
                  <a:lnTo>
                    <a:pt x="3433" y="11"/>
                  </a:lnTo>
                  <a:lnTo>
                    <a:pt x="3435" y="16"/>
                  </a:lnTo>
                  <a:lnTo>
                    <a:pt x="3435" y="18"/>
                  </a:lnTo>
                  <a:lnTo>
                    <a:pt x="3437" y="18"/>
                  </a:lnTo>
                  <a:lnTo>
                    <a:pt x="3440" y="20"/>
                  </a:lnTo>
                  <a:lnTo>
                    <a:pt x="3444" y="18"/>
                  </a:lnTo>
                  <a:lnTo>
                    <a:pt x="3448" y="18"/>
                  </a:lnTo>
                  <a:lnTo>
                    <a:pt x="3448" y="16"/>
                  </a:lnTo>
                  <a:lnTo>
                    <a:pt x="3448" y="11"/>
                  </a:lnTo>
                  <a:lnTo>
                    <a:pt x="3451" y="7"/>
                  </a:lnTo>
                  <a:lnTo>
                    <a:pt x="3457" y="3"/>
                  </a:lnTo>
                  <a:lnTo>
                    <a:pt x="3462" y="2"/>
                  </a:lnTo>
                  <a:lnTo>
                    <a:pt x="3468" y="3"/>
                  </a:lnTo>
                  <a:lnTo>
                    <a:pt x="3472" y="7"/>
                  </a:lnTo>
                  <a:lnTo>
                    <a:pt x="3475" y="11"/>
                  </a:lnTo>
                  <a:lnTo>
                    <a:pt x="3477" y="16"/>
                  </a:lnTo>
                  <a:lnTo>
                    <a:pt x="3477" y="18"/>
                  </a:lnTo>
                  <a:lnTo>
                    <a:pt x="3481" y="18"/>
                  </a:lnTo>
                  <a:lnTo>
                    <a:pt x="3483" y="20"/>
                  </a:lnTo>
                  <a:lnTo>
                    <a:pt x="3486" y="18"/>
                  </a:lnTo>
                  <a:lnTo>
                    <a:pt x="3490" y="18"/>
                  </a:lnTo>
                  <a:lnTo>
                    <a:pt x="3490" y="16"/>
                  </a:lnTo>
                  <a:lnTo>
                    <a:pt x="3490" y="11"/>
                  </a:lnTo>
                  <a:lnTo>
                    <a:pt x="3494" y="7"/>
                  </a:lnTo>
                  <a:lnTo>
                    <a:pt x="3499" y="3"/>
                  </a:lnTo>
                  <a:lnTo>
                    <a:pt x="3505" y="2"/>
                  </a:lnTo>
                  <a:lnTo>
                    <a:pt x="3510" y="3"/>
                  </a:lnTo>
                  <a:lnTo>
                    <a:pt x="3516" y="7"/>
                  </a:lnTo>
                  <a:lnTo>
                    <a:pt x="3519" y="11"/>
                  </a:lnTo>
                  <a:lnTo>
                    <a:pt x="3519" y="16"/>
                  </a:lnTo>
                  <a:lnTo>
                    <a:pt x="3519" y="18"/>
                  </a:lnTo>
                  <a:lnTo>
                    <a:pt x="3523" y="18"/>
                  </a:lnTo>
                  <a:lnTo>
                    <a:pt x="3527" y="20"/>
                  </a:lnTo>
                  <a:lnTo>
                    <a:pt x="3528" y="18"/>
                  </a:lnTo>
                  <a:lnTo>
                    <a:pt x="3532" y="18"/>
                  </a:lnTo>
                  <a:lnTo>
                    <a:pt x="3532" y="16"/>
                  </a:lnTo>
                  <a:lnTo>
                    <a:pt x="3534" y="11"/>
                  </a:lnTo>
                  <a:lnTo>
                    <a:pt x="3536" y="7"/>
                  </a:lnTo>
                  <a:lnTo>
                    <a:pt x="3541" y="3"/>
                  </a:lnTo>
                  <a:lnTo>
                    <a:pt x="3547" y="2"/>
                  </a:lnTo>
                  <a:lnTo>
                    <a:pt x="3552" y="3"/>
                  </a:lnTo>
                  <a:lnTo>
                    <a:pt x="3558" y="7"/>
                  </a:lnTo>
                  <a:lnTo>
                    <a:pt x="3562" y="11"/>
                  </a:lnTo>
                  <a:lnTo>
                    <a:pt x="3562" y="16"/>
                  </a:lnTo>
                  <a:lnTo>
                    <a:pt x="3562" y="18"/>
                  </a:lnTo>
                  <a:lnTo>
                    <a:pt x="3565" y="20"/>
                  </a:lnTo>
                  <a:lnTo>
                    <a:pt x="3569" y="20"/>
                  </a:lnTo>
                  <a:lnTo>
                    <a:pt x="3573" y="18"/>
                  </a:lnTo>
                  <a:lnTo>
                    <a:pt x="3574" y="18"/>
                  </a:lnTo>
                  <a:lnTo>
                    <a:pt x="3574" y="16"/>
                  </a:lnTo>
                  <a:lnTo>
                    <a:pt x="3576" y="11"/>
                  </a:lnTo>
                  <a:lnTo>
                    <a:pt x="3580" y="7"/>
                  </a:lnTo>
                  <a:lnTo>
                    <a:pt x="3584" y="3"/>
                  </a:lnTo>
                  <a:lnTo>
                    <a:pt x="3591" y="2"/>
                  </a:lnTo>
                  <a:lnTo>
                    <a:pt x="3596" y="3"/>
                  </a:lnTo>
                  <a:lnTo>
                    <a:pt x="3600" y="7"/>
                  </a:lnTo>
                  <a:lnTo>
                    <a:pt x="3604" y="11"/>
                  </a:lnTo>
                  <a:lnTo>
                    <a:pt x="3606" y="16"/>
                  </a:lnTo>
                  <a:lnTo>
                    <a:pt x="3606" y="18"/>
                  </a:lnTo>
                  <a:lnTo>
                    <a:pt x="3607" y="18"/>
                  </a:lnTo>
                  <a:lnTo>
                    <a:pt x="3611" y="20"/>
                  </a:lnTo>
                  <a:lnTo>
                    <a:pt x="3615" y="18"/>
                  </a:lnTo>
                  <a:lnTo>
                    <a:pt x="3618" y="18"/>
                  </a:lnTo>
                  <a:lnTo>
                    <a:pt x="3617" y="16"/>
                  </a:lnTo>
                  <a:lnTo>
                    <a:pt x="3618" y="11"/>
                  </a:lnTo>
                  <a:lnTo>
                    <a:pt x="3622" y="5"/>
                  </a:lnTo>
                  <a:lnTo>
                    <a:pt x="3626" y="3"/>
                  </a:lnTo>
                  <a:lnTo>
                    <a:pt x="3633" y="2"/>
                  </a:lnTo>
                  <a:lnTo>
                    <a:pt x="3639" y="3"/>
                  </a:lnTo>
                  <a:lnTo>
                    <a:pt x="3642" y="5"/>
                  </a:lnTo>
                  <a:lnTo>
                    <a:pt x="3646" y="11"/>
                  </a:lnTo>
                  <a:lnTo>
                    <a:pt x="3648" y="16"/>
                  </a:lnTo>
                  <a:lnTo>
                    <a:pt x="3648" y="18"/>
                  </a:lnTo>
                  <a:lnTo>
                    <a:pt x="3653" y="20"/>
                  </a:lnTo>
                  <a:lnTo>
                    <a:pt x="3659" y="18"/>
                  </a:lnTo>
                  <a:lnTo>
                    <a:pt x="3659" y="16"/>
                  </a:lnTo>
                  <a:lnTo>
                    <a:pt x="3659" y="11"/>
                  </a:lnTo>
                  <a:lnTo>
                    <a:pt x="3663" y="5"/>
                  </a:lnTo>
                  <a:lnTo>
                    <a:pt x="3668" y="3"/>
                  </a:lnTo>
                  <a:lnTo>
                    <a:pt x="3674" y="2"/>
                  </a:lnTo>
                  <a:lnTo>
                    <a:pt x="3679" y="3"/>
                  </a:lnTo>
                  <a:lnTo>
                    <a:pt x="3685" y="5"/>
                  </a:lnTo>
                  <a:lnTo>
                    <a:pt x="3686" y="11"/>
                  </a:lnTo>
                  <a:lnTo>
                    <a:pt x="3688" y="16"/>
                  </a:lnTo>
                  <a:lnTo>
                    <a:pt x="3688" y="18"/>
                  </a:lnTo>
                  <a:lnTo>
                    <a:pt x="3692" y="18"/>
                  </a:lnTo>
                  <a:lnTo>
                    <a:pt x="3694" y="20"/>
                  </a:lnTo>
                  <a:lnTo>
                    <a:pt x="3697" y="18"/>
                  </a:lnTo>
                  <a:lnTo>
                    <a:pt x="3701" y="18"/>
                  </a:lnTo>
                  <a:lnTo>
                    <a:pt x="3701" y="16"/>
                  </a:lnTo>
                  <a:lnTo>
                    <a:pt x="3701" y="11"/>
                  </a:lnTo>
                  <a:lnTo>
                    <a:pt x="3705" y="5"/>
                  </a:lnTo>
                  <a:lnTo>
                    <a:pt x="3710" y="3"/>
                  </a:lnTo>
                  <a:lnTo>
                    <a:pt x="3716" y="2"/>
                  </a:lnTo>
                  <a:lnTo>
                    <a:pt x="3721" y="3"/>
                  </a:lnTo>
                  <a:lnTo>
                    <a:pt x="3727" y="5"/>
                  </a:lnTo>
                  <a:lnTo>
                    <a:pt x="3729" y="11"/>
                  </a:lnTo>
                  <a:lnTo>
                    <a:pt x="3731" y="16"/>
                  </a:lnTo>
                  <a:lnTo>
                    <a:pt x="3731" y="18"/>
                  </a:lnTo>
                  <a:lnTo>
                    <a:pt x="3734" y="18"/>
                  </a:lnTo>
                  <a:lnTo>
                    <a:pt x="3738" y="20"/>
                  </a:lnTo>
                  <a:lnTo>
                    <a:pt x="3740" y="18"/>
                  </a:lnTo>
                  <a:lnTo>
                    <a:pt x="3743" y="18"/>
                  </a:lnTo>
                  <a:lnTo>
                    <a:pt x="3743" y="16"/>
                  </a:lnTo>
                  <a:lnTo>
                    <a:pt x="3745" y="11"/>
                  </a:lnTo>
                  <a:lnTo>
                    <a:pt x="3749" y="5"/>
                  </a:lnTo>
                  <a:lnTo>
                    <a:pt x="3753" y="3"/>
                  </a:lnTo>
                  <a:lnTo>
                    <a:pt x="3758" y="2"/>
                  </a:lnTo>
                  <a:lnTo>
                    <a:pt x="3764" y="3"/>
                  </a:lnTo>
                  <a:lnTo>
                    <a:pt x="3769" y="5"/>
                  </a:lnTo>
                  <a:lnTo>
                    <a:pt x="3773" y="11"/>
                  </a:lnTo>
                  <a:lnTo>
                    <a:pt x="3773" y="16"/>
                  </a:lnTo>
                  <a:lnTo>
                    <a:pt x="3773" y="18"/>
                  </a:lnTo>
                  <a:lnTo>
                    <a:pt x="3776" y="18"/>
                  </a:lnTo>
                  <a:lnTo>
                    <a:pt x="3780" y="22"/>
                  </a:lnTo>
                  <a:lnTo>
                    <a:pt x="3784" y="18"/>
                  </a:lnTo>
                  <a:lnTo>
                    <a:pt x="3787" y="18"/>
                  </a:lnTo>
                  <a:lnTo>
                    <a:pt x="3787" y="16"/>
                  </a:lnTo>
                  <a:lnTo>
                    <a:pt x="3789" y="11"/>
                  </a:lnTo>
                  <a:lnTo>
                    <a:pt x="3793" y="5"/>
                  </a:lnTo>
                  <a:lnTo>
                    <a:pt x="3797" y="3"/>
                  </a:lnTo>
                  <a:lnTo>
                    <a:pt x="3802" y="2"/>
                  </a:lnTo>
                  <a:lnTo>
                    <a:pt x="3810" y="3"/>
                  </a:lnTo>
                  <a:lnTo>
                    <a:pt x="3813" y="5"/>
                  </a:lnTo>
                  <a:lnTo>
                    <a:pt x="3817" y="11"/>
                  </a:lnTo>
                  <a:lnTo>
                    <a:pt x="3819" y="16"/>
                  </a:lnTo>
                  <a:lnTo>
                    <a:pt x="3817" y="18"/>
                  </a:lnTo>
                  <a:lnTo>
                    <a:pt x="3821" y="18"/>
                  </a:lnTo>
                  <a:lnTo>
                    <a:pt x="3824" y="20"/>
                  </a:lnTo>
                  <a:lnTo>
                    <a:pt x="3828" y="18"/>
                  </a:lnTo>
                  <a:lnTo>
                    <a:pt x="3830" y="18"/>
                  </a:lnTo>
                  <a:lnTo>
                    <a:pt x="3830" y="16"/>
                  </a:lnTo>
                  <a:lnTo>
                    <a:pt x="3832" y="11"/>
                  </a:lnTo>
                  <a:lnTo>
                    <a:pt x="3835" y="5"/>
                  </a:lnTo>
                  <a:lnTo>
                    <a:pt x="3839" y="3"/>
                  </a:lnTo>
                  <a:lnTo>
                    <a:pt x="3846" y="2"/>
                  </a:lnTo>
                  <a:lnTo>
                    <a:pt x="3852" y="3"/>
                  </a:lnTo>
                  <a:lnTo>
                    <a:pt x="3855" y="5"/>
                  </a:lnTo>
                  <a:lnTo>
                    <a:pt x="3859" y="11"/>
                  </a:lnTo>
                  <a:lnTo>
                    <a:pt x="3861" y="16"/>
                  </a:lnTo>
                  <a:lnTo>
                    <a:pt x="3861" y="18"/>
                  </a:lnTo>
                  <a:lnTo>
                    <a:pt x="3863" y="18"/>
                  </a:lnTo>
                  <a:lnTo>
                    <a:pt x="3866" y="20"/>
                  </a:lnTo>
                  <a:lnTo>
                    <a:pt x="3870" y="18"/>
                  </a:lnTo>
                  <a:lnTo>
                    <a:pt x="3874" y="18"/>
                  </a:lnTo>
                  <a:lnTo>
                    <a:pt x="3874" y="16"/>
                  </a:lnTo>
                  <a:lnTo>
                    <a:pt x="3874" y="11"/>
                  </a:lnTo>
                  <a:lnTo>
                    <a:pt x="3877" y="5"/>
                  </a:lnTo>
                  <a:lnTo>
                    <a:pt x="3883" y="3"/>
                  </a:lnTo>
                  <a:lnTo>
                    <a:pt x="3888" y="2"/>
                  </a:lnTo>
                  <a:lnTo>
                    <a:pt x="3894" y="3"/>
                  </a:lnTo>
                  <a:lnTo>
                    <a:pt x="3900" y="5"/>
                  </a:lnTo>
                  <a:lnTo>
                    <a:pt x="3901" y="11"/>
                  </a:lnTo>
                  <a:lnTo>
                    <a:pt x="3903" y="16"/>
                  </a:lnTo>
                  <a:lnTo>
                    <a:pt x="3903" y="18"/>
                  </a:lnTo>
                  <a:lnTo>
                    <a:pt x="3907" y="18"/>
                  </a:lnTo>
                  <a:lnTo>
                    <a:pt x="3911" y="20"/>
                  </a:lnTo>
                  <a:lnTo>
                    <a:pt x="3912" y="18"/>
                  </a:lnTo>
                  <a:lnTo>
                    <a:pt x="3916" y="18"/>
                  </a:lnTo>
                  <a:lnTo>
                    <a:pt x="3916" y="16"/>
                  </a:lnTo>
                  <a:lnTo>
                    <a:pt x="3918" y="11"/>
                  </a:lnTo>
                  <a:lnTo>
                    <a:pt x="3922" y="5"/>
                  </a:lnTo>
                  <a:lnTo>
                    <a:pt x="3925" y="3"/>
                  </a:lnTo>
                  <a:lnTo>
                    <a:pt x="3931" y="2"/>
                  </a:lnTo>
                  <a:lnTo>
                    <a:pt x="3938" y="3"/>
                  </a:lnTo>
                  <a:lnTo>
                    <a:pt x="3942" y="5"/>
                  </a:lnTo>
                  <a:lnTo>
                    <a:pt x="3945" y="11"/>
                  </a:lnTo>
                  <a:lnTo>
                    <a:pt x="3947" y="16"/>
                  </a:lnTo>
                  <a:lnTo>
                    <a:pt x="3947" y="18"/>
                  </a:lnTo>
                  <a:lnTo>
                    <a:pt x="3949" y="18"/>
                  </a:lnTo>
                  <a:lnTo>
                    <a:pt x="3953" y="20"/>
                  </a:lnTo>
                  <a:lnTo>
                    <a:pt x="3956" y="18"/>
                  </a:lnTo>
                  <a:lnTo>
                    <a:pt x="3960" y="18"/>
                  </a:lnTo>
                  <a:lnTo>
                    <a:pt x="3958" y="16"/>
                  </a:lnTo>
                  <a:lnTo>
                    <a:pt x="3960" y="11"/>
                  </a:lnTo>
                  <a:lnTo>
                    <a:pt x="3964" y="5"/>
                  </a:lnTo>
                  <a:lnTo>
                    <a:pt x="3967" y="3"/>
                  </a:lnTo>
                  <a:lnTo>
                    <a:pt x="3975" y="2"/>
                  </a:lnTo>
                  <a:lnTo>
                    <a:pt x="3980" y="3"/>
                  </a:lnTo>
                  <a:lnTo>
                    <a:pt x="3984" y="5"/>
                  </a:lnTo>
                  <a:lnTo>
                    <a:pt x="3988" y="11"/>
                  </a:lnTo>
                  <a:lnTo>
                    <a:pt x="3990" y="16"/>
                  </a:lnTo>
                  <a:lnTo>
                    <a:pt x="3990" y="18"/>
                  </a:lnTo>
                  <a:lnTo>
                    <a:pt x="3993" y="18"/>
                  </a:lnTo>
                  <a:lnTo>
                    <a:pt x="3995" y="20"/>
                  </a:lnTo>
                  <a:lnTo>
                    <a:pt x="3999" y="18"/>
                  </a:lnTo>
                  <a:lnTo>
                    <a:pt x="4002" y="18"/>
                  </a:lnTo>
                  <a:lnTo>
                    <a:pt x="4002" y="16"/>
                  </a:lnTo>
                  <a:lnTo>
                    <a:pt x="4002" y="11"/>
                  </a:lnTo>
                  <a:lnTo>
                    <a:pt x="4006" y="5"/>
                  </a:lnTo>
                  <a:lnTo>
                    <a:pt x="4012" y="3"/>
                  </a:lnTo>
                  <a:lnTo>
                    <a:pt x="4017" y="2"/>
                  </a:lnTo>
                  <a:lnTo>
                    <a:pt x="4023" y="3"/>
                  </a:lnTo>
                  <a:lnTo>
                    <a:pt x="4028" y="5"/>
                  </a:lnTo>
                  <a:lnTo>
                    <a:pt x="4030" y="11"/>
                  </a:lnTo>
                  <a:lnTo>
                    <a:pt x="4032" y="16"/>
                  </a:lnTo>
                  <a:lnTo>
                    <a:pt x="4032" y="18"/>
                  </a:lnTo>
                  <a:lnTo>
                    <a:pt x="4035" y="18"/>
                  </a:lnTo>
                  <a:lnTo>
                    <a:pt x="4037" y="20"/>
                  </a:lnTo>
                  <a:lnTo>
                    <a:pt x="4041" y="18"/>
                  </a:lnTo>
                  <a:lnTo>
                    <a:pt x="4045" y="18"/>
                  </a:lnTo>
                  <a:lnTo>
                    <a:pt x="4045" y="16"/>
                  </a:lnTo>
                  <a:lnTo>
                    <a:pt x="4046" y="11"/>
                  </a:lnTo>
                  <a:lnTo>
                    <a:pt x="4048" y="5"/>
                  </a:lnTo>
                  <a:lnTo>
                    <a:pt x="4054" y="3"/>
                  </a:lnTo>
                  <a:lnTo>
                    <a:pt x="4059" y="2"/>
                  </a:lnTo>
                  <a:lnTo>
                    <a:pt x="4065" y="3"/>
                  </a:lnTo>
                  <a:lnTo>
                    <a:pt x="4070" y="5"/>
                  </a:lnTo>
                  <a:lnTo>
                    <a:pt x="4074" y="11"/>
                  </a:lnTo>
                  <a:lnTo>
                    <a:pt x="4074" y="16"/>
                  </a:lnTo>
                  <a:lnTo>
                    <a:pt x="4074" y="18"/>
                  </a:lnTo>
                  <a:lnTo>
                    <a:pt x="4078" y="18"/>
                  </a:lnTo>
                  <a:lnTo>
                    <a:pt x="4081" y="20"/>
                  </a:lnTo>
                  <a:lnTo>
                    <a:pt x="4083" y="18"/>
                  </a:lnTo>
                  <a:lnTo>
                    <a:pt x="4087" y="18"/>
                  </a:lnTo>
                  <a:lnTo>
                    <a:pt x="4087" y="16"/>
                  </a:lnTo>
                  <a:lnTo>
                    <a:pt x="4089" y="11"/>
                  </a:lnTo>
                  <a:lnTo>
                    <a:pt x="4092" y="5"/>
                  </a:lnTo>
                  <a:lnTo>
                    <a:pt x="4096" y="3"/>
                  </a:lnTo>
                  <a:lnTo>
                    <a:pt x="4102" y="2"/>
                  </a:lnTo>
                  <a:lnTo>
                    <a:pt x="4107" y="3"/>
                  </a:lnTo>
                  <a:lnTo>
                    <a:pt x="4113" y="5"/>
                  </a:lnTo>
                  <a:lnTo>
                    <a:pt x="4116" y="11"/>
                  </a:lnTo>
                  <a:lnTo>
                    <a:pt x="4116" y="16"/>
                  </a:lnTo>
                  <a:lnTo>
                    <a:pt x="4116" y="18"/>
                  </a:lnTo>
                  <a:lnTo>
                    <a:pt x="4120" y="18"/>
                  </a:lnTo>
                  <a:lnTo>
                    <a:pt x="4124" y="20"/>
                  </a:lnTo>
                  <a:lnTo>
                    <a:pt x="4127" y="18"/>
                  </a:lnTo>
                  <a:lnTo>
                    <a:pt x="4129" y="18"/>
                  </a:lnTo>
                  <a:lnTo>
                    <a:pt x="4129" y="16"/>
                  </a:lnTo>
                  <a:lnTo>
                    <a:pt x="4131" y="11"/>
                  </a:lnTo>
                  <a:lnTo>
                    <a:pt x="4135" y="5"/>
                  </a:lnTo>
                  <a:lnTo>
                    <a:pt x="4138" y="3"/>
                  </a:lnTo>
                  <a:lnTo>
                    <a:pt x="4144" y="2"/>
                  </a:lnTo>
                  <a:lnTo>
                    <a:pt x="4151" y="3"/>
                  </a:lnTo>
                  <a:lnTo>
                    <a:pt x="4155" y="5"/>
                  </a:lnTo>
                  <a:lnTo>
                    <a:pt x="4159" y="11"/>
                  </a:lnTo>
                  <a:lnTo>
                    <a:pt x="4160" y="16"/>
                  </a:lnTo>
                  <a:lnTo>
                    <a:pt x="4160" y="18"/>
                  </a:lnTo>
                  <a:lnTo>
                    <a:pt x="4162" y="18"/>
                  </a:lnTo>
                  <a:lnTo>
                    <a:pt x="4166" y="20"/>
                  </a:lnTo>
                  <a:lnTo>
                    <a:pt x="4170" y="18"/>
                  </a:lnTo>
                  <a:lnTo>
                    <a:pt x="4173" y="18"/>
                  </a:lnTo>
                  <a:lnTo>
                    <a:pt x="4173" y="16"/>
                  </a:lnTo>
                  <a:lnTo>
                    <a:pt x="4173" y="11"/>
                  </a:lnTo>
                  <a:lnTo>
                    <a:pt x="4177" y="5"/>
                  </a:lnTo>
                  <a:lnTo>
                    <a:pt x="4182" y="3"/>
                  </a:lnTo>
                  <a:lnTo>
                    <a:pt x="4188" y="2"/>
                  </a:lnTo>
                  <a:lnTo>
                    <a:pt x="4193" y="3"/>
                  </a:lnTo>
                  <a:lnTo>
                    <a:pt x="4199" y="5"/>
                  </a:lnTo>
                  <a:lnTo>
                    <a:pt x="4201" y="11"/>
                  </a:lnTo>
                  <a:lnTo>
                    <a:pt x="4203" y="16"/>
                  </a:lnTo>
                  <a:lnTo>
                    <a:pt x="4203" y="18"/>
                  </a:lnTo>
                  <a:lnTo>
                    <a:pt x="4206" y="18"/>
                  </a:lnTo>
                  <a:lnTo>
                    <a:pt x="4210" y="22"/>
                  </a:lnTo>
                  <a:lnTo>
                    <a:pt x="4214" y="18"/>
                  </a:lnTo>
                  <a:lnTo>
                    <a:pt x="4217" y="18"/>
                  </a:lnTo>
                  <a:lnTo>
                    <a:pt x="4217" y="16"/>
                  </a:lnTo>
                  <a:lnTo>
                    <a:pt x="4217" y="11"/>
                  </a:lnTo>
                  <a:lnTo>
                    <a:pt x="4221" y="5"/>
                  </a:lnTo>
                  <a:lnTo>
                    <a:pt x="4226" y="3"/>
                  </a:lnTo>
                  <a:lnTo>
                    <a:pt x="4232" y="2"/>
                  </a:lnTo>
                  <a:lnTo>
                    <a:pt x="4238" y="3"/>
                  </a:lnTo>
                  <a:lnTo>
                    <a:pt x="4243" y="5"/>
                  </a:lnTo>
                  <a:lnTo>
                    <a:pt x="4245" y="11"/>
                  </a:lnTo>
                  <a:lnTo>
                    <a:pt x="4247" y="16"/>
                  </a:lnTo>
                  <a:lnTo>
                    <a:pt x="4247" y="18"/>
                  </a:lnTo>
                  <a:lnTo>
                    <a:pt x="4250" y="18"/>
                  </a:lnTo>
                  <a:lnTo>
                    <a:pt x="4252" y="20"/>
                  </a:lnTo>
                  <a:lnTo>
                    <a:pt x="4256" y="18"/>
                  </a:lnTo>
                  <a:lnTo>
                    <a:pt x="4260" y="18"/>
                  </a:lnTo>
                  <a:lnTo>
                    <a:pt x="4260" y="16"/>
                  </a:lnTo>
                  <a:lnTo>
                    <a:pt x="4261" y="11"/>
                  </a:lnTo>
                  <a:lnTo>
                    <a:pt x="4263" y="5"/>
                  </a:lnTo>
                  <a:lnTo>
                    <a:pt x="4269" y="3"/>
                  </a:lnTo>
                  <a:lnTo>
                    <a:pt x="4274" y="2"/>
                  </a:lnTo>
                  <a:lnTo>
                    <a:pt x="4280" y="3"/>
                  </a:lnTo>
                  <a:lnTo>
                    <a:pt x="4285" y="5"/>
                  </a:lnTo>
                  <a:lnTo>
                    <a:pt x="4289" y="11"/>
                  </a:lnTo>
                  <a:lnTo>
                    <a:pt x="4289" y="16"/>
                  </a:lnTo>
                  <a:lnTo>
                    <a:pt x="4289" y="18"/>
                  </a:lnTo>
                  <a:lnTo>
                    <a:pt x="4293" y="18"/>
                  </a:lnTo>
                  <a:lnTo>
                    <a:pt x="4296" y="20"/>
                  </a:lnTo>
                  <a:lnTo>
                    <a:pt x="4298" y="18"/>
                  </a:lnTo>
                  <a:lnTo>
                    <a:pt x="4302" y="18"/>
                  </a:lnTo>
                  <a:lnTo>
                    <a:pt x="4302" y="16"/>
                  </a:lnTo>
                  <a:lnTo>
                    <a:pt x="4304" y="11"/>
                  </a:lnTo>
                  <a:lnTo>
                    <a:pt x="4307" y="5"/>
                  </a:lnTo>
                  <a:lnTo>
                    <a:pt x="4311" y="3"/>
                  </a:lnTo>
                  <a:lnTo>
                    <a:pt x="4317" y="2"/>
                  </a:lnTo>
                  <a:lnTo>
                    <a:pt x="4324" y="3"/>
                  </a:lnTo>
                  <a:lnTo>
                    <a:pt x="4328" y="5"/>
                  </a:lnTo>
                  <a:lnTo>
                    <a:pt x="4331" y="11"/>
                  </a:lnTo>
                  <a:lnTo>
                    <a:pt x="4333" y="16"/>
                  </a:lnTo>
                  <a:lnTo>
                    <a:pt x="4331" y="18"/>
                  </a:lnTo>
                  <a:lnTo>
                    <a:pt x="4335" y="18"/>
                  </a:lnTo>
                  <a:lnTo>
                    <a:pt x="4339" y="20"/>
                  </a:lnTo>
                  <a:lnTo>
                    <a:pt x="4342" y="18"/>
                  </a:lnTo>
                  <a:lnTo>
                    <a:pt x="4346" y="18"/>
                  </a:lnTo>
                  <a:lnTo>
                    <a:pt x="4346" y="16"/>
                  </a:lnTo>
                  <a:lnTo>
                    <a:pt x="4348" y="11"/>
                  </a:lnTo>
                  <a:lnTo>
                    <a:pt x="4350" y="5"/>
                  </a:lnTo>
                  <a:lnTo>
                    <a:pt x="4355" y="3"/>
                  </a:lnTo>
                  <a:lnTo>
                    <a:pt x="4361" y="2"/>
                  </a:lnTo>
                  <a:lnTo>
                    <a:pt x="4366" y="3"/>
                  </a:lnTo>
                  <a:lnTo>
                    <a:pt x="4372" y="5"/>
                  </a:lnTo>
                  <a:lnTo>
                    <a:pt x="4375" y="11"/>
                  </a:lnTo>
                  <a:lnTo>
                    <a:pt x="4375" y="16"/>
                  </a:lnTo>
                  <a:lnTo>
                    <a:pt x="4375" y="18"/>
                  </a:lnTo>
                  <a:lnTo>
                    <a:pt x="4379" y="18"/>
                  </a:lnTo>
                  <a:lnTo>
                    <a:pt x="4383" y="20"/>
                  </a:lnTo>
                  <a:lnTo>
                    <a:pt x="4384" y="18"/>
                  </a:lnTo>
                  <a:lnTo>
                    <a:pt x="4388" y="18"/>
                  </a:lnTo>
                  <a:lnTo>
                    <a:pt x="4388" y="16"/>
                  </a:lnTo>
                  <a:lnTo>
                    <a:pt x="4390" y="11"/>
                  </a:lnTo>
                  <a:lnTo>
                    <a:pt x="4392" y="5"/>
                  </a:lnTo>
                  <a:lnTo>
                    <a:pt x="4397" y="3"/>
                  </a:lnTo>
                  <a:lnTo>
                    <a:pt x="4403" y="2"/>
                  </a:lnTo>
                  <a:lnTo>
                    <a:pt x="4408" y="3"/>
                  </a:lnTo>
                  <a:lnTo>
                    <a:pt x="4414" y="5"/>
                  </a:lnTo>
                  <a:lnTo>
                    <a:pt x="4418" y="11"/>
                  </a:lnTo>
                  <a:lnTo>
                    <a:pt x="4418" y="16"/>
                  </a:lnTo>
                  <a:lnTo>
                    <a:pt x="4418" y="18"/>
                  </a:lnTo>
                  <a:lnTo>
                    <a:pt x="4421" y="18"/>
                  </a:lnTo>
                  <a:lnTo>
                    <a:pt x="4425" y="20"/>
                  </a:lnTo>
                  <a:lnTo>
                    <a:pt x="4427" y="18"/>
                  </a:lnTo>
                  <a:lnTo>
                    <a:pt x="4430" y="18"/>
                  </a:lnTo>
                  <a:lnTo>
                    <a:pt x="4430" y="16"/>
                  </a:lnTo>
                  <a:lnTo>
                    <a:pt x="4432" y="11"/>
                  </a:lnTo>
                  <a:lnTo>
                    <a:pt x="4436" y="5"/>
                  </a:lnTo>
                  <a:lnTo>
                    <a:pt x="4440" y="3"/>
                  </a:lnTo>
                  <a:lnTo>
                    <a:pt x="4445" y="2"/>
                  </a:lnTo>
                  <a:lnTo>
                    <a:pt x="4452" y="3"/>
                  </a:lnTo>
                  <a:lnTo>
                    <a:pt x="4456" y="5"/>
                  </a:lnTo>
                  <a:lnTo>
                    <a:pt x="4460" y="11"/>
                  </a:lnTo>
                  <a:lnTo>
                    <a:pt x="4462" y="16"/>
                  </a:lnTo>
                  <a:lnTo>
                    <a:pt x="4462" y="18"/>
                  </a:lnTo>
                  <a:lnTo>
                    <a:pt x="4463" y="18"/>
                  </a:lnTo>
                  <a:lnTo>
                    <a:pt x="4467" y="20"/>
                  </a:lnTo>
                  <a:lnTo>
                    <a:pt x="4471" y="18"/>
                  </a:lnTo>
                  <a:lnTo>
                    <a:pt x="4474" y="18"/>
                  </a:lnTo>
                  <a:lnTo>
                    <a:pt x="4474" y="16"/>
                  </a:lnTo>
                  <a:lnTo>
                    <a:pt x="4474" y="11"/>
                  </a:lnTo>
                  <a:lnTo>
                    <a:pt x="4478" y="5"/>
                  </a:lnTo>
                  <a:lnTo>
                    <a:pt x="4482" y="3"/>
                  </a:lnTo>
                  <a:lnTo>
                    <a:pt x="4489" y="2"/>
                  </a:lnTo>
                  <a:lnTo>
                    <a:pt x="4495" y="3"/>
                  </a:lnTo>
                  <a:lnTo>
                    <a:pt x="4498" y="5"/>
                  </a:lnTo>
                  <a:lnTo>
                    <a:pt x="4502" y="11"/>
                  </a:lnTo>
                  <a:lnTo>
                    <a:pt x="4504" y="16"/>
                  </a:lnTo>
                  <a:lnTo>
                    <a:pt x="4504" y="18"/>
                  </a:lnTo>
                  <a:lnTo>
                    <a:pt x="4508" y="18"/>
                  </a:lnTo>
                  <a:lnTo>
                    <a:pt x="4509" y="20"/>
                  </a:lnTo>
                  <a:lnTo>
                    <a:pt x="4513" y="18"/>
                  </a:lnTo>
                  <a:lnTo>
                    <a:pt x="4517" y="18"/>
                  </a:lnTo>
                  <a:lnTo>
                    <a:pt x="4517" y="16"/>
                  </a:lnTo>
                  <a:lnTo>
                    <a:pt x="4519" y="11"/>
                  </a:lnTo>
                  <a:lnTo>
                    <a:pt x="4522" y="5"/>
                  </a:lnTo>
                  <a:lnTo>
                    <a:pt x="4526" y="3"/>
                  </a:lnTo>
                  <a:lnTo>
                    <a:pt x="4531" y="2"/>
                  </a:lnTo>
                  <a:lnTo>
                    <a:pt x="4539" y="3"/>
                  </a:lnTo>
                  <a:lnTo>
                    <a:pt x="4542" y="5"/>
                  </a:lnTo>
                  <a:lnTo>
                    <a:pt x="4546" y="11"/>
                  </a:lnTo>
                  <a:lnTo>
                    <a:pt x="4548" y="16"/>
                  </a:lnTo>
                  <a:lnTo>
                    <a:pt x="4546" y="18"/>
                  </a:lnTo>
                  <a:lnTo>
                    <a:pt x="4550" y="18"/>
                  </a:lnTo>
                  <a:lnTo>
                    <a:pt x="4553" y="20"/>
                  </a:lnTo>
                  <a:lnTo>
                    <a:pt x="4557" y="18"/>
                  </a:lnTo>
                  <a:lnTo>
                    <a:pt x="4561" y="18"/>
                  </a:lnTo>
                  <a:lnTo>
                    <a:pt x="4561" y="16"/>
                  </a:lnTo>
                  <a:lnTo>
                    <a:pt x="4561" y="11"/>
                  </a:lnTo>
                  <a:lnTo>
                    <a:pt x="4564" y="5"/>
                  </a:lnTo>
                  <a:lnTo>
                    <a:pt x="4570" y="3"/>
                  </a:lnTo>
                  <a:lnTo>
                    <a:pt x="4576" y="2"/>
                  </a:lnTo>
                  <a:lnTo>
                    <a:pt x="4581" y="3"/>
                  </a:lnTo>
                  <a:lnTo>
                    <a:pt x="4587" y="5"/>
                  </a:lnTo>
                  <a:lnTo>
                    <a:pt x="4588" y="11"/>
                  </a:lnTo>
                  <a:lnTo>
                    <a:pt x="4590" y="16"/>
                  </a:lnTo>
                  <a:lnTo>
                    <a:pt x="4590" y="18"/>
                  </a:lnTo>
                  <a:lnTo>
                    <a:pt x="4594" y="18"/>
                  </a:lnTo>
                  <a:lnTo>
                    <a:pt x="4598" y="22"/>
                  </a:lnTo>
                  <a:lnTo>
                    <a:pt x="4601" y="18"/>
                  </a:lnTo>
                  <a:lnTo>
                    <a:pt x="4605" y="18"/>
                  </a:lnTo>
                  <a:lnTo>
                    <a:pt x="4605" y="16"/>
                  </a:lnTo>
                  <a:lnTo>
                    <a:pt x="4605" y="11"/>
                  </a:lnTo>
                  <a:lnTo>
                    <a:pt x="4609" y="5"/>
                  </a:lnTo>
                  <a:lnTo>
                    <a:pt x="4614" y="3"/>
                  </a:lnTo>
                  <a:lnTo>
                    <a:pt x="4620" y="2"/>
                  </a:lnTo>
                  <a:lnTo>
                    <a:pt x="4625" y="3"/>
                  </a:lnTo>
                  <a:lnTo>
                    <a:pt x="4631" y="5"/>
                  </a:lnTo>
                  <a:lnTo>
                    <a:pt x="4632" y="11"/>
                  </a:lnTo>
                  <a:lnTo>
                    <a:pt x="4634" y="16"/>
                  </a:lnTo>
                  <a:lnTo>
                    <a:pt x="4634" y="18"/>
                  </a:lnTo>
                  <a:lnTo>
                    <a:pt x="4638" y="18"/>
                  </a:lnTo>
                  <a:lnTo>
                    <a:pt x="4640" y="20"/>
                  </a:lnTo>
                  <a:lnTo>
                    <a:pt x="4643" y="18"/>
                  </a:lnTo>
                  <a:lnTo>
                    <a:pt x="4647" y="18"/>
                  </a:lnTo>
                  <a:lnTo>
                    <a:pt x="4647" y="16"/>
                  </a:lnTo>
                  <a:lnTo>
                    <a:pt x="4647" y="11"/>
                  </a:lnTo>
                  <a:lnTo>
                    <a:pt x="4651" y="5"/>
                  </a:lnTo>
                  <a:lnTo>
                    <a:pt x="4656" y="3"/>
                  </a:lnTo>
                  <a:lnTo>
                    <a:pt x="4662" y="2"/>
                  </a:lnTo>
                  <a:lnTo>
                    <a:pt x="4667" y="3"/>
                  </a:lnTo>
                  <a:lnTo>
                    <a:pt x="4673" y="5"/>
                  </a:lnTo>
                  <a:lnTo>
                    <a:pt x="4675" y="11"/>
                  </a:lnTo>
                  <a:lnTo>
                    <a:pt x="4677" y="16"/>
                  </a:lnTo>
                  <a:lnTo>
                    <a:pt x="4677" y="18"/>
                  </a:lnTo>
                  <a:lnTo>
                    <a:pt x="4680" y="18"/>
                  </a:lnTo>
                  <a:lnTo>
                    <a:pt x="4684" y="20"/>
                  </a:lnTo>
                  <a:lnTo>
                    <a:pt x="4686" y="18"/>
                  </a:lnTo>
                  <a:lnTo>
                    <a:pt x="4689" y="18"/>
                  </a:lnTo>
                  <a:lnTo>
                    <a:pt x="4689" y="16"/>
                  </a:lnTo>
                  <a:lnTo>
                    <a:pt x="4691" y="11"/>
                  </a:lnTo>
                  <a:lnTo>
                    <a:pt x="4695" y="5"/>
                  </a:lnTo>
                  <a:lnTo>
                    <a:pt x="4699" y="3"/>
                  </a:lnTo>
                  <a:lnTo>
                    <a:pt x="4704" y="2"/>
                  </a:lnTo>
                  <a:lnTo>
                    <a:pt x="4711" y="3"/>
                  </a:lnTo>
                  <a:lnTo>
                    <a:pt x="4715" y="5"/>
                  </a:lnTo>
                  <a:lnTo>
                    <a:pt x="4719" y="11"/>
                  </a:lnTo>
                  <a:lnTo>
                    <a:pt x="4719" y="16"/>
                  </a:lnTo>
                  <a:lnTo>
                    <a:pt x="4719" y="18"/>
                  </a:lnTo>
                  <a:lnTo>
                    <a:pt x="4722" y="18"/>
                  </a:lnTo>
                  <a:lnTo>
                    <a:pt x="4726" y="20"/>
                  </a:lnTo>
                  <a:lnTo>
                    <a:pt x="4730" y="18"/>
                  </a:lnTo>
                  <a:lnTo>
                    <a:pt x="4733" y="18"/>
                  </a:lnTo>
                  <a:lnTo>
                    <a:pt x="4733" y="16"/>
                  </a:lnTo>
                  <a:lnTo>
                    <a:pt x="4733" y="11"/>
                  </a:lnTo>
                  <a:lnTo>
                    <a:pt x="4737" y="5"/>
                  </a:lnTo>
                  <a:lnTo>
                    <a:pt x="4743" y="3"/>
                  </a:lnTo>
                  <a:lnTo>
                    <a:pt x="4748" y="2"/>
                  </a:lnTo>
                  <a:lnTo>
                    <a:pt x="4754" y="3"/>
                  </a:lnTo>
                  <a:lnTo>
                    <a:pt x="4759" y="5"/>
                  </a:lnTo>
                  <a:lnTo>
                    <a:pt x="4761" y="11"/>
                  </a:lnTo>
                  <a:lnTo>
                    <a:pt x="4763" y="16"/>
                  </a:lnTo>
                  <a:lnTo>
                    <a:pt x="4763" y="18"/>
                  </a:lnTo>
                  <a:lnTo>
                    <a:pt x="4767" y="18"/>
                  </a:lnTo>
                  <a:lnTo>
                    <a:pt x="4768" y="20"/>
                  </a:lnTo>
                  <a:lnTo>
                    <a:pt x="4772" y="18"/>
                  </a:lnTo>
                  <a:lnTo>
                    <a:pt x="4776" y="18"/>
                  </a:lnTo>
                  <a:lnTo>
                    <a:pt x="4776" y="16"/>
                  </a:lnTo>
                  <a:lnTo>
                    <a:pt x="4778" y="11"/>
                  </a:lnTo>
                  <a:lnTo>
                    <a:pt x="4779" y="5"/>
                  </a:lnTo>
                  <a:lnTo>
                    <a:pt x="4785" y="3"/>
                  </a:lnTo>
                  <a:lnTo>
                    <a:pt x="4790" y="2"/>
                  </a:lnTo>
                  <a:lnTo>
                    <a:pt x="4796" y="3"/>
                  </a:lnTo>
                  <a:lnTo>
                    <a:pt x="4801" y="5"/>
                  </a:lnTo>
                  <a:lnTo>
                    <a:pt x="4805" y="11"/>
                  </a:lnTo>
                  <a:lnTo>
                    <a:pt x="4805" y="16"/>
                  </a:lnTo>
                  <a:lnTo>
                    <a:pt x="4805" y="18"/>
                  </a:lnTo>
                  <a:lnTo>
                    <a:pt x="4809" y="18"/>
                  </a:lnTo>
                  <a:lnTo>
                    <a:pt x="4812" y="20"/>
                  </a:lnTo>
                  <a:lnTo>
                    <a:pt x="4814" y="18"/>
                  </a:lnTo>
                  <a:lnTo>
                    <a:pt x="4818" y="18"/>
                  </a:lnTo>
                  <a:lnTo>
                    <a:pt x="4818" y="16"/>
                  </a:lnTo>
                  <a:lnTo>
                    <a:pt x="4820" y="11"/>
                  </a:lnTo>
                  <a:lnTo>
                    <a:pt x="4823" y="5"/>
                  </a:lnTo>
                  <a:lnTo>
                    <a:pt x="4827" y="3"/>
                  </a:lnTo>
                  <a:lnTo>
                    <a:pt x="4833" y="2"/>
                  </a:lnTo>
                  <a:lnTo>
                    <a:pt x="4840" y="3"/>
                  </a:lnTo>
                  <a:lnTo>
                    <a:pt x="4844" y="5"/>
                  </a:lnTo>
                  <a:lnTo>
                    <a:pt x="4847" y="11"/>
                  </a:lnTo>
                  <a:lnTo>
                    <a:pt x="4849" y="16"/>
                  </a:lnTo>
                  <a:lnTo>
                    <a:pt x="4847" y="18"/>
                  </a:lnTo>
                  <a:lnTo>
                    <a:pt x="4851" y="18"/>
                  </a:lnTo>
                  <a:lnTo>
                    <a:pt x="4855" y="20"/>
                  </a:lnTo>
                  <a:lnTo>
                    <a:pt x="4858" y="18"/>
                  </a:lnTo>
                  <a:lnTo>
                    <a:pt x="4862" y="18"/>
                  </a:lnTo>
                  <a:lnTo>
                    <a:pt x="4860" y="16"/>
                  </a:lnTo>
                  <a:lnTo>
                    <a:pt x="4862" y="11"/>
                  </a:lnTo>
                  <a:lnTo>
                    <a:pt x="4866" y="5"/>
                  </a:lnTo>
                  <a:lnTo>
                    <a:pt x="4869" y="3"/>
                  </a:lnTo>
                  <a:lnTo>
                    <a:pt x="4877" y="2"/>
                  </a:lnTo>
                  <a:lnTo>
                    <a:pt x="4882" y="3"/>
                  </a:lnTo>
                  <a:lnTo>
                    <a:pt x="4886" y="5"/>
                  </a:lnTo>
                  <a:lnTo>
                    <a:pt x="4890" y="11"/>
                  </a:lnTo>
                  <a:lnTo>
                    <a:pt x="4891" y="16"/>
                  </a:lnTo>
                  <a:lnTo>
                    <a:pt x="4891" y="18"/>
                  </a:lnTo>
                  <a:lnTo>
                    <a:pt x="4893" y="18"/>
                  </a:lnTo>
                  <a:lnTo>
                    <a:pt x="4897" y="20"/>
                  </a:lnTo>
                  <a:lnTo>
                    <a:pt x="4901" y="18"/>
                  </a:lnTo>
                  <a:lnTo>
                    <a:pt x="4904" y="18"/>
                  </a:lnTo>
                  <a:lnTo>
                    <a:pt x="4904" y="16"/>
                  </a:lnTo>
                  <a:lnTo>
                    <a:pt x="4904" y="11"/>
                  </a:lnTo>
                  <a:lnTo>
                    <a:pt x="4908" y="5"/>
                  </a:lnTo>
                  <a:lnTo>
                    <a:pt x="4914" y="3"/>
                  </a:lnTo>
                  <a:lnTo>
                    <a:pt x="4919" y="2"/>
                  </a:lnTo>
                  <a:lnTo>
                    <a:pt x="4925" y="3"/>
                  </a:lnTo>
                  <a:lnTo>
                    <a:pt x="4930" y="5"/>
                  </a:lnTo>
                  <a:lnTo>
                    <a:pt x="4932" y="11"/>
                  </a:lnTo>
                  <a:lnTo>
                    <a:pt x="4934" y="16"/>
                  </a:lnTo>
                  <a:lnTo>
                    <a:pt x="4934" y="18"/>
                  </a:lnTo>
                  <a:lnTo>
                    <a:pt x="4937" y="18"/>
                  </a:lnTo>
                  <a:lnTo>
                    <a:pt x="4939" y="20"/>
                  </a:lnTo>
                  <a:lnTo>
                    <a:pt x="4943" y="18"/>
                  </a:lnTo>
                  <a:lnTo>
                    <a:pt x="4947" y="18"/>
                  </a:lnTo>
                  <a:lnTo>
                    <a:pt x="4947" y="16"/>
                  </a:lnTo>
                  <a:lnTo>
                    <a:pt x="4947" y="11"/>
                  </a:lnTo>
                  <a:lnTo>
                    <a:pt x="4950" y="5"/>
                  </a:lnTo>
                  <a:lnTo>
                    <a:pt x="4956" y="3"/>
                  </a:lnTo>
                  <a:lnTo>
                    <a:pt x="4961" y="2"/>
                  </a:lnTo>
                  <a:lnTo>
                    <a:pt x="4967" y="3"/>
                  </a:lnTo>
                  <a:lnTo>
                    <a:pt x="4972" y="5"/>
                  </a:lnTo>
                  <a:lnTo>
                    <a:pt x="4974" y="11"/>
                  </a:lnTo>
                  <a:lnTo>
                    <a:pt x="4976" y="16"/>
                  </a:lnTo>
                  <a:lnTo>
                    <a:pt x="4976" y="18"/>
                  </a:lnTo>
                  <a:lnTo>
                    <a:pt x="4981" y="20"/>
                  </a:lnTo>
                  <a:lnTo>
                    <a:pt x="4985" y="22"/>
                  </a:lnTo>
                  <a:lnTo>
                    <a:pt x="4987" y="27"/>
                  </a:lnTo>
                  <a:lnTo>
                    <a:pt x="4989" y="33"/>
                  </a:lnTo>
                  <a:lnTo>
                    <a:pt x="4987" y="38"/>
                  </a:lnTo>
                  <a:lnTo>
                    <a:pt x="4983" y="42"/>
                  </a:lnTo>
                  <a:lnTo>
                    <a:pt x="4980" y="46"/>
                  </a:lnTo>
                  <a:lnTo>
                    <a:pt x="4974" y="48"/>
                  </a:lnTo>
                  <a:lnTo>
                    <a:pt x="4969" y="46"/>
                  </a:lnTo>
                  <a:lnTo>
                    <a:pt x="4965" y="44"/>
                  </a:lnTo>
                  <a:lnTo>
                    <a:pt x="4961" y="40"/>
                  </a:lnTo>
                  <a:lnTo>
                    <a:pt x="4958" y="44"/>
                  </a:lnTo>
                  <a:lnTo>
                    <a:pt x="4954" y="46"/>
                  </a:lnTo>
                  <a:lnTo>
                    <a:pt x="4948" y="48"/>
                  </a:lnTo>
                  <a:lnTo>
                    <a:pt x="4943" y="46"/>
                  </a:lnTo>
                  <a:lnTo>
                    <a:pt x="4939" y="44"/>
                  </a:lnTo>
                  <a:lnTo>
                    <a:pt x="4936" y="46"/>
                  </a:lnTo>
                  <a:lnTo>
                    <a:pt x="4932" y="48"/>
                  </a:lnTo>
                  <a:lnTo>
                    <a:pt x="4926" y="46"/>
                  </a:lnTo>
                  <a:lnTo>
                    <a:pt x="4921" y="44"/>
                  </a:lnTo>
                  <a:lnTo>
                    <a:pt x="4919" y="40"/>
                  </a:lnTo>
                  <a:lnTo>
                    <a:pt x="4915" y="44"/>
                  </a:lnTo>
                  <a:lnTo>
                    <a:pt x="4912" y="46"/>
                  </a:lnTo>
                  <a:lnTo>
                    <a:pt x="4906" y="48"/>
                  </a:lnTo>
                  <a:lnTo>
                    <a:pt x="4901" y="46"/>
                  </a:lnTo>
                  <a:lnTo>
                    <a:pt x="4897" y="44"/>
                  </a:lnTo>
                  <a:lnTo>
                    <a:pt x="4893" y="46"/>
                  </a:lnTo>
                  <a:lnTo>
                    <a:pt x="4888" y="48"/>
                  </a:lnTo>
                  <a:lnTo>
                    <a:pt x="4884" y="46"/>
                  </a:lnTo>
                  <a:lnTo>
                    <a:pt x="4879" y="44"/>
                  </a:lnTo>
                  <a:lnTo>
                    <a:pt x="4875" y="40"/>
                  </a:lnTo>
                  <a:lnTo>
                    <a:pt x="4873" y="44"/>
                  </a:lnTo>
                  <a:lnTo>
                    <a:pt x="4868" y="46"/>
                  </a:lnTo>
                  <a:lnTo>
                    <a:pt x="4864" y="48"/>
                  </a:lnTo>
                  <a:lnTo>
                    <a:pt x="4858" y="46"/>
                  </a:lnTo>
                  <a:lnTo>
                    <a:pt x="4855" y="44"/>
                  </a:lnTo>
                  <a:lnTo>
                    <a:pt x="4851" y="46"/>
                  </a:lnTo>
                  <a:lnTo>
                    <a:pt x="4846" y="48"/>
                  </a:lnTo>
                  <a:lnTo>
                    <a:pt x="4840" y="46"/>
                  </a:lnTo>
                  <a:lnTo>
                    <a:pt x="4836" y="44"/>
                  </a:lnTo>
                  <a:lnTo>
                    <a:pt x="4833" y="40"/>
                  </a:lnTo>
                  <a:lnTo>
                    <a:pt x="4831" y="44"/>
                  </a:lnTo>
                  <a:lnTo>
                    <a:pt x="4825" y="46"/>
                  </a:lnTo>
                  <a:lnTo>
                    <a:pt x="4820" y="48"/>
                  </a:lnTo>
                  <a:lnTo>
                    <a:pt x="4816" y="46"/>
                  </a:lnTo>
                  <a:lnTo>
                    <a:pt x="4812" y="44"/>
                  </a:lnTo>
                  <a:lnTo>
                    <a:pt x="4807" y="46"/>
                  </a:lnTo>
                  <a:lnTo>
                    <a:pt x="4803" y="48"/>
                  </a:lnTo>
                  <a:lnTo>
                    <a:pt x="4800" y="48"/>
                  </a:lnTo>
                  <a:lnTo>
                    <a:pt x="4803" y="49"/>
                  </a:lnTo>
                  <a:lnTo>
                    <a:pt x="4805" y="53"/>
                  </a:lnTo>
                  <a:lnTo>
                    <a:pt x="4805" y="59"/>
                  </a:lnTo>
                  <a:lnTo>
                    <a:pt x="4805" y="59"/>
                  </a:lnTo>
                  <a:lnTo>
                    <a:pt x="4811" y="60"/>
                  </a:lnTo>
                  <a:lnTo>
                    <a:pt x="4814" y="64"/>
                  </a:lnTo>
                  <a:lnTo>
                    <a:pt x="4818" y="68"/>
                  </a:lnTo>
                  <a:lnTo>
                    <a:pt x="4818" y="73"/>
                  </a:lnTo>
                  <a:lnTo>
                    <a:pt x="4816" y="79"/>
                  </a:lnTo>
                  <a:lnTo>
                    <a:pt x="4814" y="84"/>
                  </a:lnTo>
                  <a:lnTo>
                    <a:pt x="4809" y="88"/>
                  </a:lnTo>
                  <a:lnTo>
                    <a:pt x="4803" y="88"/>
                  </a:lnTo>
                  <a:lnTo>
                    <a:pt x="4798" y="88"/>
                  </a:lnTo>
                  <a:lnTo>
                    <a:pt x="4794" y="84"/>
                  </a:lnTo>
                  <a:lnTo>
                    <a:pt x="4790" y="81"/>
                  </a:lnTo>
                  <a:lnTo>
                    <a:pt x="4787" y="84"/>
                  </a:lnTo>
                  <a:lnTo>
                    <a:pt x="4783" y="88"/>
                  </a:lnTo>
                  <a:lnTo>
                    <a:pt x="4778" y="88"/>
                  </a:lnTo>
                  <a:lnTo>
                    <a:pt x="4774" y="88"/>
                  </a:lnTo>
                  <a:lnTo>
                    <a:pt x="4768" y="86"/>
                  </a:lnTo>
                  <a:lnTo>
                    <a:pt x="4765" y="88"/>
                  </a:lnTo>
                  <a:lnTo>
                    <a:pt x="4761" y="88"/>
                  </a:lnTo>
                  <a:lnTo>
                    <a:pt x="4756" y="88"/>
                  </a:lnTo>
                  <a:lnTo>
                    <a:pt x="4752" y="84"/>
                  </a:lnTo>
                  <a:lnTo>
                    <a:pt x="4748" y="81"/>
                  </a:lnTo>
                  <a:lnTo>
                    <a:pt x="4745" y="84"/>
                  </a:lnTo>
                  <a:lnTo>
                    <a:pt x="4741" y="88"/>
                  </a:lnTo>
                  <a:lnTo>
                    <a:pt x="4735" y="88"/>
                  </a:lnTo>
                  <a:lnTo>
                    <a:pt x="4730" y="88"/>
                  </a:lnTo>
                  <a:lnTo>
                    <a:pt x="4726" y="84"/>
                  </a:lnTo>
                  <a:lnTo>
                    <a:pt x="4722" y="88"/>
                  </a:lnTo>
                  <a:lnTo>
                    <a:pt x="4717" y="88"/>
                  </a:lnTo>
                  <a:lnTo>
                    <a:pt x="4711" y="88"/>
                  </a:lnTo>
                  <a:lnTo>
                    <a:pt x="4708" y="84"/>
                  </a:lnTo>
                  <a:lnTo>
                    <a:pt x="4704" y="81"/>
                  </a:lnTo>
                  <a:lnTo>
                    <a:pt x="4702" y="84"/>
                  </a:lnTo>
                  <a:lnTo>
                    <a:pt x="4697" y="88"/>
                  </a:lnTo>
                  <a:lnTo>
                    <a:pt x="4691" y="88"/>
                  </a:lnTo>
                  <a:lnTo>
                    <a:pt x="4688" y="88"/>
                  </a:lnTo>
                  <a:lnTo>
                    <a:pt x="4684" y="86"/>
                  </a:lnTo>
                  <a:lnTo>
                    <a:pt x="4678" y="88"/>
                  </a:lnTo>
                  <a:lnTo>
                    <a:pt x="4675" y="88"/>
                  </a:lnTo>
                  <a:lnTo>
                    <a:pt x="4669" y="88"/>
                  </a:lnTo>
                  <a:lnTo>
                    <a:pt x="4666" y="84"/>
                  </a:lnTo>
                  <a:lnTo>
                    <a:pt x="4662" y="81"/>
                  </a:lnTo>
                  <a:lnTo>
                    <a:pt x="4658" y="84"/>
                  </a:lnTo>
                  <a:lnTo>
                    <a:pt x="4654" y="88"/>
                  </a:lnTo>
                  <a:lnTo>
                    <a:pt x="4649" y="88"/>
                  </a:lnTo>
                  <a:lnTo>
                    <a:pt x="4645" y="88"/>
                  </a:lnTo>
                  <a:lnTo>
                    <a:pt x="4640" y="86"/>
                  </a:lnTo>
                  <a:lnTo>
                    <a:pt x="4636" y="88"/>
                  </a:lnTo>
                  <a:lnTo>
                    <a:pt x="4632" y="88"/>
                  </a:lnTo>
                  <a:lnTo>
                    <a:pt x="4627" y="88"/>
                  </a:lnTo>
                  <a:lnTo>
                    <a:pt x="4621" y="84"/>
                  </a:lnTo>
                  <a:lnTo>
                    <a:pt x="4620" y="81"/>
                  </a:lnTo>
                  <a:lnTo>
                    <a:pt x="4616" y="84"/>
                  </a:lnTo>
                  <a:lnTo>
                    <a:pt x="4612" y="88"/>
                  </a:lnTo>
                  <a:lnTo>
                    <a:pt x="4607" y="88"/>
                  </a:lnTo>
                  <a:lnTo>
                    <a:pt x="4601" y="88"/>
                  </a:lnTo>
                  <a:lnTo>
                    <a:pt x="4598" y="84"/>
                  </a:lnTo>
                  <a:lnTo>
                    <a:pt x="4592" y="88"/>
                  </a:lnTo>
                  <a:lnTo>
                    <a:pt x="4588" y="88"/>
                  </a:lnTo>
                  <a:lnTo>
                    <a:pt x="4583" y="88"/>
                  </a:lnTo>
                  <a:lnTo>
                    <a:pt x="4577" y="84"/>
                  </a:lnTo>
                  <a:lnTo>
                    <a:pt x="4576" y="81"/>
                  </a:lnTo>
                  <a:lnTo>
                    <a:pt x="4572" y="84"/>
                  </a:lnTo>
                  <a:lnTo>
                    <a:pt x="4568" y="88"/>
                  </a:lnTo>
                  <a:lnTo>
                    <a:pt x="4563" y="88"/>
                  </a:lnTo>
                  <a:lnTo>
                    <a:pt x="4557" y="88"/>
                  </a:lnTo>
                  <a:lnTo>
                    <a:pt x="4553" y="86"/>
                  </a:lnTo>
                  <a:lnTo>
                    <a:pt x="4550" y="88"/>
                  </a:lnTo>
                  <a:lnTo>
                    <a:pt x="4544" y="88"/>
                  </a:lnTo>
                  <a:lnTo>
                    <a:pt x="4539" y="88"/>
                  </a:lnTo>
                  <a:lnTo>
                    <a:pt x="4535" y="84"/>
                  </a:lnTo>
                  <a:lnTo>
                    <a:pt x="4531" y="81"/>
                  </a:lnTo>
                  <a:lnTo>
                    <a:pt x="4530" y="84"/>
                  </a:lnTo>
                  <a:lnTo>
                    <a:pt x="4524" y="88"/>
                  </a:lnTo>
                  <a:lnTo>
                    <a:pt x="4519" y="88"/>
                  </a:lnTo>
                  <a:lnTo>
                    <a:pt x="4515" y="88"/>
                  </a:lnTo>
                  <a:lnTo>
                    <a:pt x="4509" y="84"/>
                  </a:lnTo>
                  <a:lnTo>
                    <a:pt x="4506" y="88"/>
                  </a:lnTo>
                  <a:lnTo>
                    <a:pt x="4500" y="88"/>
                  </a:lnTo>
                  <a:lnTo>
                    <a:pt x="4497" y="88"/>
                  </a:lnTo>
                  <a:lnTo>
                    <a:pt x="4491" y="84"/>
                  </a:lnTo>
                  <a:lnTo>
                    <a:pt x="4489" y="81"/>
                  </a:lnTo>
                  <a:lnTo>
                    <a:pt x="4485" y="84"/>
                  </a:lnTo>
                  <a:lnTo>
                    <a:pt x="4482" y="88"/>
                  </a:lnTo>
                  <a:lnTo>
                    <a:pt x="4476" y="88"/>
                  </a:lnTo>
                  <a:lnTo>
                    <a:pt x="4471" y="88"/>
                  </a:lnTo>
                  <a:lnTo>
                    <a:pt x="4467" y="86"/>
                  </a:lnTo>
                  <a:lnTo>
                    <a:pt x="4463" y="88"/>
                  </a:lnTo>
                  <a:lnTo>
                    <a:pt x="4458" y="88"/>
                  </a:lnTo>
                  <a:lnTo>
                    <a:pt x="4454" y="88"/>
                  </a:lnTo>
                  <a:lnTo>
                    <a:pt x="4449" y="84"/>
                  </a:lnTo>
                  <a:lnTo>
                    <a:pt x="4445" y="81"/>
                  </a:lnTo>
                  <a:lnTo>
                    <a:pt x="4443" y="84"/>
                  </a:lnTo>
                  <a:lnTo>
                    <a:pt x="4438" y="88"/>
                  </a:lnTo>
                  <a:lnTo>
                    <a:pt x="4434" y="88"/>
                  </a:lnTo>
                  <a:lnTo>
                    <a:pt x="4429" y="88"/>
                  </a:lnTo>
                  <a:lnTo>
                    <a:pt x="4425" y="86"/>
                  </a:lnTo>
                  <a:lnTo>
                    <a:pt x="4421" y="88"/>
                  </a:lnTo>
                  <a:lnTo>
                    <a:pt x="4416" y="88"/>
                  </a:lnTo>
                  <a:lnTo>
                    <a:pt x="4410" y="88"/>
                  </a:lnTo>
                  <a:lnTo>
                    <a:pt x="4407" y="84"/>
                  </a:lnTo>
                  <a:lnTo>
                    <a:pt x="4403" y="81"/>
                  </a:lnTo>
                  <a:lnTo>
                    <a:pt x="4399" y="84"/>
                  </a:lnTo>
                  <a:lnTo>
                    <a:pt x="4395" y="88"/>
                  </a:lnTo>
                  <a:lnTo>
                    <a:pt x="4390" y="88"/>
                  </a:lnTo>
                  <a:lnTo>
                    <a:pt x="4386" y="88"/>
                  </a:lnTo>
                  <a:lnTo>
                    <a:pt x="4383" y="86"/>
                  </a:lnTo>
                  <a:lnTo>
                    <a:pt x="4377" y="88"/>
                  </a:lnTo>
                  <a:lnTo>
                    <a:pt x="4373" y="88"/>
                  </a:lnTo>
                  <a:lnTo>
                    <a:pt x="4368" y="88"/>
                  </a:lnTo>
                  <a:lnTo>
                    <a:pt x="4364" y="84"/>
                  </a:lnTo>
                  <a:lnTo>
                    <a:pt x="4361" y="81"/>
                  </a:lnTo>
                  <a:lnTo>
                    <a:pt x="4357" y="84"/>
                  </a:lnTo>
                  <a:lnTo>
                    <a:pt x="4353" y="88"/>
                  </a:lnTo>
                  <a:lnTo>
                    <a:pt x="4348" y="88"/>
                  </a:lnTo>
                  <a:lnTo>
                    <a:pt x="4342" y="88"/>
                  </a:lnTo>
                  <a:lnTo>
                    <a:pt x="4339" y="84"/>
                  </a:lnTo>
                  <a:lnTo>
                    <a:pt x="4335" y="88"/>
                  </a:lnTo>
                  <a:lnTo>
                    <a:pt x="4329" y="88"/>
                  </a:lnTo>
                  <a:lnTo>
                    <a:pt x="4324" y="88"/>
                  </a:lnTo>
                  <a:lnTo>
                    <a:pt x="4320" y="84"/>
                  </a:lnTo>
                  <a:lnTo>
                    <a:pt x="4317" y="81"/>
                  </a:lnTo>
                  <a:lnTo>
                    <a:pt x="4315" y="84"/>
                  </a:lnTo>
                  <a:lnTo>
                    <a:pt x="4309" y="88"/>
                  </a:lnTo>
                  <a:lnTo>
                    <a:pt x="4305" y="88"/>
                  </a:lnTo>
                  <a:lnTo>
                    <a:pt x="4300" y="88"/>
                  </a:lnTo>
                  <a:lnTo>
                    <a:pt x="4296" y="86"/>
                  </a:lnTo>
                  <a:lnTo>
                    <a:pt x="4291" y="88"/>
                  </a:lnTo>
                  <a:lnTo>
                    <a:pt x="4287" y="88"/>
                  </a:lnTo>
                  <a:lnTo>
                    <a:pt x="4282" y="88"/>
                  </a:lnTo>
                  <a:lnTo>
                    <a:pt x="4278" y="84"/>
                  </a:lnTo>
                  <a:lnTo>
                    <a:pt x="4274" y="81"/>
                  </a:lnTo>
                  <a:lnTo>
                    <a:pt x="4271" y="84"/>
                  </a:lnTo>
                  <a:lnTo>
                    <a:pt x="4267" y="88"/>
                  </a:lnTo>
                  <a:lnTo>
                    <a:pt x="4261" y="88"/>
                  </a:lnTo>
                  <a:lnTo>
                    <a:pt x="4258" y="88"/>
                  </a:lnTo>
                  <a:lnTo>
                    <a:pt x="4252" y="86"/>
                  </a:lnTo>
                  <a:lnTo>
                    <a:pt x="4249" y="88"/>
                  </a:lnTo>
                  <a:lnTo>
                    <a:pt x="4245" y="88"/>
                  </a:lnTo>
                  <a:lnTo>
                    <a:pt x="4239" y="88"/>
                  </a:lnTo>
                  <a:lnTo>
                    <a:pt x="4236" y="84"/>
                  </a:lnTo>
                  <a:lnTo>
                    <a:pt x="4232" y="81"/>
                  </a:lnTo>
                  <a:lnTo>
                    <a:pt x="4228" y="84"/>
                  </a:lnTo>
                  <a:lnTo>
                    <a:pt x="4225" y="88"/>
                  </a:lnTo>
                  <a:lnTo>
                    <a:pt x="4219" y="88"/>
                  </a:lnTo>
                  <a:lnTo>
                    <a:pt x="4214" y="88"/>
                  </a:lnTo>
                  <a:lnTo>
                    <a:pt x="4210" y="84"/>
                  </a:lnTo>
                  <a:lnTo>
                    <a:pt x="4204" y="88"/>
                  </a:lnTo>
                  <a:lnTo>
                    <a:pt x="4201" y="88"/>
                  </a:lnTo>
                  <a:lnTo>
                    <a:pt x="4195" y="88"/>
                  </a:lnTo>
                  <a:lnTo>
                    <a:pt x="4192" y="84"/>
                  </a:lnTo>
                  <a:lnTo>
                    <a:pt x="4188" y="81"/>
                  </a:lnTo>
                  <a:lnTo>
                    <a:pt x="4184" y="84"/>
                  </a:lnTo>
                  <a:lnTo>
                    <a:pt x="4181" y="88"/>
                  </a:lnTo>
                  <a:lnTo>
                    <a:pt x="4175" y="88"/>
                  </a:lnTo>
                  <a:lnTo>
                    <a:pt x="4170" y="88"/>
                  </a:lnTo>
                  <a:lnTo>
                    <a:pt x="4166" y="86"/>
                  </a:lnTo>
                  <a:lnTo>
                    <a:pt x="4162" y="88"/>
                  </a:lnTo>
                  <a:lnTo>
                    <a:pt x="4157" y="88"/>
                  </a:lnTo>
                  <a:lnTo>
                    <a:pt x="4151" y="88"/>
                  </a:lnTo>
                  <a:lnTo>
                    <a:pt x="4148" y="84"/>
                  </a:lnTo>
                  <a:lnTo>
                    <a:pt x="4144" y="81"/>
                  </a:lnTo>
                  <a:lnTo>
                    <a:pt x="4142" y="84"/>
                  </a:lnTo>
                  <a:lnTo>
                    <a:pt x="4136" y="88"/>
                  </a:lnTo>
                  <a:lnTo>
                    <a:pt x="4133" y="88"/>
                  </a:lnTo>
                  <a:lnTo>
                    <a:pt x="4127" y="88"/>
                  </a:lnTo>
                  <a:lnTo>
                    <a:pt x="4124" y="86"/>
                  </a:lnTo>
                  <a:lnTo>
                    <a:pt x="4120" y="88"/>
                  </a:lnTo>
                  <a:lnTo>
                    <a:pt x="4114" y="88"/>
                  </a:lnTo>
                  <a:lnTo>
                    <a:pt x="4109" y="88"/>
                  </a:lnTo>
                  <a:lnTo>
                    <a:pt x="4105" y="84"/>
                  </a:lnTo>
                  <a:lnTo>
                    <a:pt x="4102" y="81"/>
                  </a:lnTo>
                  <a:lnTo>
                    <a:pt x="4098" y="84"/>
                  </a:lnTo>
                  <a:lnTo>
                    <a:pt x="4094" y="88"/>
                  </a:lnTo>
                  <a:lnTo>
                    <a:pt x="4089" y="88"/>
                  </a:lnTo>
                  <a:lnTo>
                    <a:pt x="4085" y="88"/>
                  </a:lnTo>
                  <a:lnTo>
                    <a:pt x="4081" y="86"/>
                  </a:lnTo>
                  <a:lnTo>
                    <a:pt x="4076" y="88"/>
                  </a:lnTo>
                  <a:lnTo>
                    <a:pt x="4072" y="88"/>
                  </a:lnTo>
                  <a:lnTo>
                    <a:pt x="4067" y="88"/>
                  </a:lnTo>
                  <a:lnTo>
                    <a:pt x="4063" y="84"/>
                  </a:lnTo>
                  <a:lnTo>
                    <a:pt x="4059" y="81"/>
                  </a:lnTo>
                  <a:lnTo>
                    <a:pt x="4056" y="84"/>
                  </a:lnTo>
                  <a:lnTo>
                    <a:pt x="4052" y="88"/>
                  </a:lnTo>
                  <a:lnTo>
                    <a:pt x="4046" y="88"/>
                  </a:lnTo>
                  <a:lnTo>
                    <a:pt x="4043" y="88"/>
                  </a:lnTo>
                  <a:lnTo>
                    <a:pt x="4037" y="86"/>
                  </a:lnTo>
                  <a:lnTo>
                    <a:pt x="4034" y="88"/>
                  </a:lnTo>
                  <a:lnTo>
                    <a:pt x="4030" y="88"/>
                  </a:lnTo>
                  <a:lnTo>
                    <a:pt x="4024" y="88"/>
                  </a:lnTo>
                  <a:lnTo>
                    <a:pt x="4021" y="84"/>
                  </a:lnTo>
                  <a:lnTo>
                    <a:pt x="4017" y="81"/>
                  </a:lnTo>
                  <a:lnTo>
                    <a:pt x="4013" y="84"/>
                  </a:lnTo>
                  <a:lnTo>
                    <a:pt x="4010" y="88"/>
                  </a:lnTo>
                  <a:lnTo>
                    <a:pt x="4004" y="88"/>
                  </a:lnTo>
                  <a:lnTo>
                    <a:pt x="3999" y="88"/>
                  </a:lnTo>
                  <a:lnTo>
                    <a:pt x="3995" y="86"/>
                  </a:lnTo>
                  <a:lnTo>
                    <a:pt x="3991" y="88"/>
                  </a:lnTo>
                  <a:lnTo>
                    <a:pt x="3986" y="88"/>
                  </a:lnTo>
                  <a:lnTo>
                    <a:pt x="3982" y="88"/>
                  </a:lnTo>
                  <a:lnTo>
                    <a:pt x="3977" y="84"/>
                  </a:lnTo>
                  <a:lnTo>
                    <a:pt x="3975" y="81"/>
                  </a:lnTo>
                  <a:lnTo>
                    <a:pt x="3971" y="84"/>
                  </a:lnTo>
                  <a:lnTo>
                    <a:pt x="3966" y="88"/>
                  </a:lnTo>
                  <a:lnTo>
                    <a:pt x="3962" y="88"/>
                  </a:lnTo>
                  <a:lnTo>
                    <a:pt x="3956" y="88"/>
                  </a:lnTo>
                  <a:lnTo>
                    <a:pt x="3953" y="86"/>
                  </a:lnTo>
                  <a:lnTo>
                    <a:pt x="3949" y="88"/>
                  </a:lnTo>
                  <a:lnTo>
                    <a:pt x="3944" y="88"/>
                  </a:lnTo>
                  <a:lnTo>
                    <a:pt x="3938" y="88"/>
                  </a:lnTo>
                  <a:lnTo>
                    <a:pt x="3934" y="84"/>
                  </a:lnTo>
                  <a:lnTo>
                    <a:pt x="3931" y="81"/>
                  </a:lnTo>
                  <a:lnTo>
                    <a:pt x="3929" y="84"/>
                  </a:lnTo>
                  <a:lnTo>
                    <a:pt x="3923" y="88"/>
                  </a:lnTo>
                  <a:lnTo>
                    <a:pt x="3920" y="88"/>
                  </a:lnTo>
                  <a:lnTo>
                    <a:pt x="3914" y="88"/>
                  </a:lnTo>
                  <a:lnTo>
                    <a:pt x="3911" y="84"/>
                  </a:lnTo>
                  <a:lnTo>
                    <a:pt x="3905" y="88"/>
                  </a:lnTo>
                  <a:lnTo>
                    <a:pt x="3901" y="88"/>
                  </a:lnTo>
                  <a:lnTo>
                    <a:pt x="3896" y="88"/>
                  </a:lnTo>
                  <a:lnTo>
                    <a:pt x="3892" y="84"/>
                  </a:lnTo>
                  <a:lnTo>
                    <a:pt x="3888" y="81"/>
                  </a:lnTo>
                  <a:lnTo>
                    <a:pt x="3885" y="84"/>
                  </a:lnTo>
                  <a:lnTo>
                    <a:pt x="3881" y="88"/>
                  </a:lnTo>
                  <a:lnTo>
                    <a:pt x="3876" y="88"/>
                  </a:lnTo>
                  <a:lnTo>
                    <a:pt x="3870" y="88"/>
                  </a:lnTo>
                  <a:lnTo>
                    <a:pt x="3866" y="86"/>
                  </a:lnTo>
                  <a:lnTo>
                    <a:pt x="3863" y="88"/>
                  </a:lnTo>
                  <a:lnTo>
                    <a:pt x="3857" y="88"/>
                  </a:lnTo>
                  <a:lnTo>
                    <a:pt x="3854" y="88"/>
                  </a:lnTo>
                  <a:lnTo>
                    <a:pt x="3848" y="84"/>
                  </a:lnTo>
                  <a:lnTo>
                    <a:pt x="3844" y="81"/>
                  </a:lnTo>
                  <a:lnTo>
                    <a:pt x="3843" y="84"/>
                  </a:lnTo>
                  <a:lnTo>
                    <a:pt x="3837" y="88"/>
                  </a:lnTo>
                  <a:lnTo>
                    <a:pt x="3833" y="88"/>
                  </a:lnTo>
                  <a:lnTo>
                    <a:pt x="3828" y="88"/>
                  </a:lnTo>
                  <a:lnTo>
                    <a:pt x="3824" y="86"/>
                  </a:lnTo>
                  <a:lnTo>
                    <a:pt x="3821" y="88"/>
                  </a:lnTo>
                  <a:lnTo>
                    <a:pt x="3815" y="88"/>
                  </a:lnTo>
                  <a:lnTo>
                    <a:pt x="3810" y="88"/>
                  </a:lnTo>
                  <a:lnTo>
                    <a:pt x="3806" y="84"/>
                  </a:lnTo>
                  <a:lnTo>
                    <a:pt x="3802" y="81"/>
                  </a:lnTo>
                  <a:lnTo>
                    <a:pt x="3800" y="84"/>
                  </a:lnTo>
                  <a:lnTo>
                    <a:pt x="3795" y="88"/>
                  </a:lnTo>
                  <a:lnTo>
                    <a:pt x="3789" y="88"/>
                  </a:lnTo>
                  <a:lnTo>
                    <a:pt x="3786" y="88"/>
                  </a:lnTo>
                  <a:lnTo>
                    <a:pt x="3780" y="84"/>
                  </a:lnTo>
                  <a:lnTo>
                    <a:pt x="3776" y="88"/>
                  </a:lnTo>
                  <a:lnTo>
                    <a:pt x="3771" y="88"/>
                  </a:lnTo>
                  <a:lnTo>
                    <a:pt x="3765" y="88"/>
                  </a:lnTo>
                  <a:lnTo>
                    <a:pt x="3762" y="84"/>
                  </a:lnTo>
                  <a:lnTo>
                    <a:pt x="3758" y="81"/>
                  </a:lnTo>
                  <a:lnTo>
                    <a:pt x="3754" y="84"/>
                  </a:lnTo>
                  <a:lnTo>
                    <a:pt x="3751" y="88"/>
                  </a:lnTo>
                  <a:lnTo>
                    <a:pt x="3745" y="88"/>
                  </a:lnTo>
                  <a:lnTo>
                    <a:pt x="3742" y="88"/>
                  </a:lnTo>
                  <a:lnTo>
                    <a:pt x="3738" y="86"/>
                  </a:lnTo>
                  <a:lnTo>
                    <a:pt x="3732" y="88"/>
                  </a:lnTo>
                  <a:lnTo>
                    <a:pt x="3729" y="88"/>
                  </a:lnTo>
                  <a:lnTo>
                    <a:pt x="3723" y="88"/>
                  </a:lnTo>
                  <a:lnTo>
                    <a:pt x="3720" y="84"/>
                  </a:lnTo>
                  <a:lnTo>
                    <a:pt x="3716" y="81"/>
                  </a:lnTo>
                  <a:lnTo>
                    <a:pt x="3712" y="84"/>
                  </a:lnTo>
                  <a:lnTo>
                    <a:pt x="3708" y="88"/>
                  </a:lnTo>
                  <a:lnTo>
                    <a:pt x="3703" y="88"/>
                  </a:lnTo>
                  <a:lnTo>
                    <a:pt x="3697" y="88"/>
                  </a:lnTo>
                  <a:lnTo>
                    <a:pt x="3694" y="86"/>
                  </a:lnTo>
                  <a:lnTo>
                    <a:pt x="3690" y="88"/>
                  </a:lnTo>
                  <a:lnTo>
                    <a:pt x="3686" y="88"/>
                  </a:lnTo>
                  <a:lnTo>
                    <a:pt x="3681" y="88"/>
                  </a:lnTo>
                  <a:lnTo>
                    <a:pt x="3675" y="84"/>
                  </a:lnTo>
                  <a:lnTo>
                    <a:pt x="3674" y="81"/>
                  </a:lnTo>
                  <a:lnTo>
                    <a:pt x="3670" y="84"/>
                  </a:lnTo>
                  <a:lnTo>
                    <a:pt x="3666" y="88"/>
                  </a:lnTo>
                  <a:lnTo>
                    <a:pt x="3661" y="88"/>
                  </a:lnTo>
                  <a:lnTo>
                    <a:pt x="3657" y="88"/>
                  </a:lnTo>
                  <a:lnTo>
                    <a:pt x="3653" y="86"/>
                  </a:lnTo>
                  <a:lnTo>
                    <a:pt x="3650" y="88"/>
                  </a:lnTo>
                  <a:lnTo>
                    <a:pt x="3644" y="88"/>
                  </a:lnTo>
                  <a:lnTo>
                    <a:pt x="3639" y="88"/>
                  </a:lnTo>
                  <a:lnTo>
                    <a:pt x="3644" y="90"/>
                  </a:lnTo>
                  <a:lnTo>
                    <a:pt x="3648" y="95"/>
                  </a:lnTo>
                  <a:lnTo>
                    <a:pt x="3648" y="101"/>
                  </a:lnTo>
                  <a:lnTo>
                    <a:pt x="3648" y="103"/>
                  </a:lnTo>
                  <a:lnTo>
                    <a:pt x="3653" y="105"/>
                  </a:lnTo>
                  <a:lnTo>
                    <a:pt x="3659" y="103"/>
                  </a:lnTo>
                  <a:lnTo>
                    <a:pt x="3659" y="101"/>
                  </a:lnTo>
                  <a:lnTo>
                    <a:pt x="3659" y="95"/>
                  </a:lnTo>
                  <a:lnTo>
                    <a:pt x="3663" y="90"/>
                  </a:lnTo>
                  <a:lnTo>
                    <a:pt x="3668" y="88"/>
                  </a:lnTo>
                  <a:lnTo>
                    <a:pt x="3674" y="86"/>
                  </a:lnTo>
                  <a:lnTo>
                    <a:pt x="3679" y="88"/>
                  </a:lnTo>
                  <a:lnTo>
                    <a:pt x="3685" y="90"/>
                  </a:lnTo>
                  <a:lnTo>
                    <a:pt x="3686" y="95"/>
                  </a:lnTo>
                  <a:lnTo>
                    <a:pt x="3688" y="101"/>
                  </a:lnTo>
                  <a:lnTo>
                    <a:pt x="3688" y="103"/>
                  </a:lnTo>
                  <a:lnTo>
                    <a:pt x="3692" y="103"/>
                  </a:lnTo>
                  <a:lnTo>
                    <a:pt x="3694" y="105"/>
                  </a:lnTo>
                  <a:lnTo>
                    <a:pt x="3697" y="103"/>
                  </a:lnTo>
                  <a:lnTo>
                    <a:pt x="3701" y="103"/>
                  </a:lnTo>
                  <a:lnTo>
                    <a:pt x="3701" y="101"/>
                  </a:lnTo>
                  <a:lnTo>
                    <a:pt x="3701" y="95"/>
                  </a:lnTo>
                  <a:lnTo>
                    <a:pt x="3705" y="90"/>
                  </a:lnTo>
                  <a:lnTo>
                    <a:pt x="3710" y="88"/>
                  </a:lnTo>
                  <a:lnTo>
                    <a:pt x="3716" y="86"/>
                  </a:lnTo>
                  <a:lnTo>
                    <a:pt x="3721" y="88"/>
                  </a:lnTo>
                  <a:lnTo>
                    <a:pt x="3727" y="90"/>
                  </a:lnTo>
                  <a:lnTo>
                    <a:pt x="3729" y="95"/>
                  </a:lnTo>
                  <a:lnTo>
                    <a:pt x="3731" y="101"/>
                  </a:lnTo>
                  <a:lnTo>
                    <a:pt x="3731" y="103"/>
                  </a:lnTo>
                  <a:lnTo>
                    <a:pt x="3734" y="103"/>
                  </a:lnTo>
                  <a:lnTo>
                    <a:pt x="3738" y="105"/>
                  </a:lnTo>
                  <a:lnTo>
                    <a:pt x="3740" y="103"/>
                  </a:lnTo>
                  <a:lnTo>
                    <a:pt x="3743" y="103"/>
                  </a:lnTo>
                  <a:lnTo>
                    <a:pt x="3743" y="101"/>
                  </a:lnTo>
                  <a:lnTo>
                    <a:pt x="3745" y="95"/>
                  </a:lnTo>
                  <a:lnTo>
                    <a:pt x="3749" y="90"/>
                  </a:lnTo>
                  <a:lnTo>
                    <a:pt x="3753" y="88"/>
                  </a:lnTo>
                  <a:lnTo>
                    <a:pt x="3758" y="86"/>
                  </a:lnTo>
                  <a:lnTo>
                    <a:pt x="3764" y="88"/>
                  </a:lnTo>
                  <a:lnTo>
                    <a:pt x="3769" y="90"/>
                  </a:lnTo>
                  <a:lnTo>
                    <a:pt x="3773" y="95"/>
                  </a:lnTo>
                  <a:lnTo>
                    <a:pt x="3773" y="101"/>
                  </a:lnTo>
                  <a:lnTo>
                    <a:pt x="3773" y="103"/>
                  </a:lnTo>
                  <a:lnTo>
                    <a:pt x="3776" y="103"/>
                  </a:lnTo>
                  <a:lnTo>
                    <a:pt x="3780" y="106"/>
                  </a:lnTo>
                  <a:lnTo>
                    <a:pt x="3784" y="103"/>
                  </a:lnTo>
                  <a:lnTo>
                    <a:pt x="3787" y="103"/>
                  </a:lnTo>
                  <a:lnTo>
                    <a:pt x="3787" y="101"/>
                  </a:lnTo>
                  <a:lnTo>
                    <a:pt x="3789" y="95"/>
                  </a:lnTo>
                  <a:lnTo>
                    <a:pt x="3793" y="90"/>
                  </a:lnTo>
                  <a:lnTo>
                    <a:pt x="3797" y="88"/>
                  </a:lnTo>
                  <a:lnTo>
                    <a:pt x="3802" y="86"/>
                  </a:lnTo>
                  <a:lnTo>
                    <a:pt x="3810" y="88"/>
                  </a:lnTo>
                  <a:lnTo>
                    <a:pt x="3813" y="90"/>
                  </a:lnTo>
                  <a:lnTo>
                    <a:pt x="3817" y="95"/>
                  </a:lnTo>
                  <a:lnTo>
                    <a:pt x="3819" y="101"/>
                  </a:lnTo>
                  <a:lnTo>
                    <a:pt x="3817" y="103"/>
                  </a:lnTo>
                  <a:lnTo>
                    <a:pt x="3821" y="103"/>
                  </a:lnTo>
                  <a:lnTo>
                    <a:pt x="3824" y="105"/>
                  </a:lnTo>
                  <a:lnTo>
                    <a:pt x="3828" y="103"/>
                  </a:lnTo>
                  <a:lnTo>
                    <a:pt x="3830" y="103"/>
                  </a:lnTo>
                  <a:lnTo>
                    <a:pt x="3830" y="101"/>
                  </a:lnTo>
                  <a:lnTo>
                    <a:pt x="3832" y="95"/>
                  </a:lnTo>
                  <a:lnTo>
                    <a:pt x="3835" y="90"/>
                  </a:lnTo>
                  <a:lnTo>
                    <a:pt x="3839" y="88"/>
                  </a:lnTo>
                  <a:lnTo>
                    <a:pt x="3846" y="86"/>
                  </a:lnTo>
                  <a:lnTo>
                    <a:pt x="3852" y="88"/>
                  </a:lnTo>
                  <a:lnTo>
                    <a:pt x="3855" y="90"/>
                  </a:lnTo>
                  <a:lnTo>
                    <a:pt x="3859" y="95"/>
                  </a:lnTo>
                  <a:lnTo>
                    <a:pt x="3861" y="101"/>
                  </a:lnTo>
                  <a:lnTo>
                    <a:pt x="3861" y="103"/>
                  </a:lnTo>
                  <a:lnTo>
                    <a:pt x="3863" y="103"/>
                  </a:lnTo>
                  <a:lnTo>
                    <a:pt x="3866" y="105"/>
                  </a:lnTo>
                  <a:lnTo>
                    <a:pt x="3870" y="103"/>
                  </a:lnTo>
                  <a:lnTo>
                    <a:pt x="3874" y="103"/>
                  </a:lnTo>
                  <a:lnTo>
                    <a:pt x="3874" y="101"/>
                  </a:lnTo>
                  <a:lnTo>
                    <a:pt x="3874" y="95"/>
                  </a:lnTo>
                  <a:lnTo>
                    <a:pt x="3877" y="90"/>
                  </a:lnTo>
                  <a:lnTo>
                    <a:pt x="3883" y="88"/>
                  </a:lnTo>
                  <a:lnTo>
                    <a:pt x="3888" y="86"/>
                  </a:lnTo>
                  <a:lnTo>
                    <a:pt x="3894" y="88"/>
                  </a:lnTo>
                  <a:lnTo>
                    <a:pt x="3900" y="90"/>
                  </a:lnTo>
                  <a:lnTo>
                    <a:pt x="3901" y="95"/>
                  </a:lnTo>
                  <a:lnTo>
                    <a:pt x="3903" y="101"/>
                  </a:lnTo>
                  <a:lnTo>
                    <a:pt x="3903" y="103"/>
                  </a:lnTo>
                  <a:lnTo>
                    <a:pt x="3907" y="103"/>
                  </a:lnTo>
                  <a:lnTo>
                    <a:pt x="3911" y="105"/>
                  </a:lnTo>
                  <a:lnTo>
                    <a:pt x="3912" y="103"/>
                  </a:lnTo>
                  <a:lnTo>
                    <a:pt x="3916" y="103"/>
                  </a:lnTo>
                  <a:lnTo>
                    <a:pt x="3916" y="101"/>
                  </a:lnTo>
                  <a:lnTo>
                    <a:pt x="3918" y="95"/>
                  </a:lnTo>
                  <a:lnTo>
                    <a:pt x="3922" y="90"/>
                  </a:lnTo>
                  <a:lnTo>
                    <a:pt x="3925" y="88"/>
                  </a:lnTo>
                  <a:lnTo>
                    <a:pt x="3931" y="86"/>
                  </a:lnTo>
                  <a:lnTo>
                    <a:pt x="3938" y="88"/>
                  </a:lnTo>
                  <a:lnTo>
                    <a:pt x="3942" y="90"/>
                  </a:lnTo>
                  <a:lnTo>
                    <a:pt x="3945" y="95"/>
                  </a:lnTo>
                  <a:lnTo>
                    <a:pt x="3947" y="101"/>
                  </a:lnTo>
                  <a:lnTo>
                    <a:pt x="3947" y="103"/>
                  </a:lnTo>
                  <a:lnTo>
                    <a:pt x="3949" y="103"/>
                  </a:lnTo>
                  <a:lnTo>
                    <a:pt x="3953" y="105"/>
                  </a:lnTo>
                  <a:lnTo>
                    <a:pt x="3956" y="103"/>
                  </a:lnTo>
                  <a:lnTo>
                    <a:pt x="3960" y="103"/>
                  </a:lnTo>
                  <a:lnTo>
                    <a:pt x="3958" y="101"/>
                  </a:lnTo>
                  <a:lnTo>
                    <a:pt x="3960" y="95"/>
                  </a:lnTo>
                  <a:lnTo>
                    <a:pt x="3964" y="90"/>
                  </a:lnTo>
                  <a:lnTo>
                    <a:pt x="3967" y="88"/>
                  </a:lnTo>
                  <a:lnTo>
                    <a:pt x="3975" y="86"/>
                  </a:lnTo>
                  <a:lnTo>
                    <a:pt x="3980" y="88"/>
                  </a:lnTo>
                  <a:lnTo>
                    <a:pt x="3984" y="90"/>
                  </a:lnTo>
                  <a:lnTo>
                    <a:pt x="3988" y="95"/>
                  </a:lnTo>
                  <a:lnTo>
                    <a:pt x="3990" y="101"/>
                  </a:lnTo>
                  <a:lnTo>
                    <a:pt x="3990" y="103"/>
                  </a:lnTo>
                  <a:lnTo>
                    <a:pt x="3993" y="103"/>
                  </a:lnTo>
                  <a:lnTo>
                    <a:pt x="3995" y="105"/>
                  </a:lnTo>
                  <a:lnTo>
                    <a:pt x="3999" y="103"/>
                  </a:lnTo>
                  <a:lnTo>
                    <a:pt x="4002" y="103"/>
                  </a:lnTo>
                  <a:lnTo>
                    <a:pt x="4002" y="101"/>
                  </a:lnTo>
                  <a:lnTo>
                    <a:pt x="4002" y="95"/>
                  </a:lnTo>
                  <a:lnTo>
                    <a:pt x="4006" y="90"/>
                  </a:lnTo>
                  <a:lnTo>
                    <a:pt x="4012" y="88"/>
                  </a:lnTo>
                  <a:lnTo>
                    <a:pt x="4017" y="86"/>
                  </a:lnTo>
                  <a:lnTo>
                    <a:pt x="4023" y="88"/>
                  </a:lnTo>
                  <a:lnTo>
                    <a:pt x="4028" y="90"/>
                  </a:lnTo>
                  <a:lnTo>
                    <a:pt x="4030" y="95"/>
                  </a:lnTo>
                  <a:lnTo>
                    <a:pt x="4032" y="101"/>
                  </a:lnTo>
                  <a:lnTo>
                    <a:pt x="4032" y="103"/>
                  </a:lnTo>
                  <a:lnTo>
                    <a:pt x="4035" y="103"/>
                  </a:lnTo>
                  <a:lnTo>
                    <a:pt x="4037" y="105"/>
                  </a:lnTo>
                  <a:lnTo>
                    <a:pt x="4041" y="103"/>
                  </a:lnTo>
                  <a:lnTo>
                    <a:pt x="4045" y="103"/>
                  </a:lnTo>
                  <a:lnTo>
                    <a:pt x="4045" y="101"/>
                  </a:lnTo>
                  <a:lnTo>
                    <a:pt x="4046" y="95"/>
                  </a:lnTo>
                  <a:lnTo>
                    <a:pt x="4048" y="90"/>
                  </a:lnTo>
                  <a:lnTo>
                    <a:pt x="4054" y="88"/>
                  </a:lnTo>
                  <a:lnTo>
                    <a:pt x="4059" y="86"/>
                  </a:lnTo>
                  <a:lnTo>
                    <a:pt x="4065" y="88"/>
                  </a:lnTo>
                  <a:lnTo>
                    <a:pt x="4070" y="90"/>
                  </a:lnTo>
                  <a:lnTo>
                    <a:pt x="4074" y="95"/>
                  </a:lnTo>
                  <a:lnTo>
                    <a:pt x="4074" y="101"/>
                  </a:lnTo>
                  <a:lnTo>
                    <a:pt x="4074" y="103"/>
                  </a:lnTo>
                  <a:lnTo>
                    <a:pt x="4078" y="103"/>
                  </a:lnTo>
                  <a:lnTo>
                    <a:pt x="4081" y="105"/>
                  </a:lnTo>
                  <a:lnTo>
                    <a:pt x="4083" y="103"/>
                  </a:lnTo>
                  <a:lnTo>
                    <a:pt x="4087" y="103"/>
                  </a:lnTo>
                  <a:lnTo>
                    <a:pt x="4087" y="101"/>
                  </a:lnTo>
                  <a:lnTo>
                    <a:pt x="4089" y="95"/>
                  </a:lnTo>
                  <a:lnTo>
                    <a:pt x="4092" y="90"/>
                  </a:lnTo>
                  <a:lnTo>
                    <a:pt x="4096" y="88"/>
                  </a:lnTo>
                  <a:lnTo>
                    <a:pt x="4102" y="86"/>
                  </a:lnTo>
                  <a:lnTo>
                    <a:pt x="4107" y="88"/>
                  </a:lnTo>
                  <a:lnTo>
                    <a:pt x="4113" y="90"/>
                  </a:lnTo>
                  <a:lnTo>
                    <a:pt x="4116" y="95"/>
                  </a:lnTo>
                  <a:lnTo>
                    <a:pt x="4116" y="101"/>
                  </a:lnTo>
                  <a:lnTo>
                    <a:pt x="4116" y="103"/>
                  </a:lnTo>
                  <a:lnTo>
                    <a:pt x="4120" y="103"/>
                  </a:lnTo>
                  <a:lnTo>
                    <a:pt x="4124" y="105"/>
                  </a:lnTo>
                  <a:lnTo>
                    <a:pt x="4127" y="103"/>
                  </a:lnTo>
                  <a:lnTo>
                    <a:pt x="4129" y="103"/>
                  </a:lnTo>
                  <a:lnTo>
                    <a:pt x="4129" y="101"/>
                  </a:lnTo>
                  <a:lnTo>
                    <a:pt x="4131" y="95"/>
                  </a:lnTo>
                  <a:lnTo>
                    <a:pt x="4135" y="90"/>
                  </a:lnTo>
                  <a:lnTo>
                    <a:pt x="4138" y="88"/>
                  </a:lnTo>
                  <a:lnTo>
                    <a:pt x="4144" y="86"/>
                  </a:lnTo>
                  <a:lnTo>
                    <a:pt x="4151" y="88"/>
                  </a:lnTo>
                  <a:lnTo>
                    <a:pt x="4155" y="90"/>
                  </a:lnTo>
                  <a:lnTo>
                    <a:pt x="4159" y="95"/>
                  </a:lnTo>
                  <a:lnTo>
                    <a:pt x="4160" y="101"/>
                  </a:lnTo>
                  <a:lnTo>
                    <a:pt x="4160" y="103"/>
                  </a:lnTo>
                  <a:lnTo>
                    <a:pt x="4162" y="103"/>
                  </a:lnTo>
                  <a:lnTo>
                    <a:pt x="4166" y="105"/>
                  </a:lnTo>
                  <a:lnTo>
                    <a:pt x="4170" y="103"/>
                  </a:lnTo>
                  <a:lnTo>
                    <a:pt x="4173" y="103"/>
                  </a:lnTo>
                  <a:lnTo>
                    <a:pt x="4173" y="101"/>
                  </a:lnTo>
                  <a:lnTo>
                    <a:pt x="4173" y="95"/>
                  </a:lnTo>
                  <a:lnTo>
                    <a:pt x="4177" y="90"/>
                  </a:lnTo>
                  <a:lnTo>
                    <a:pt x="4182" y="88"/>
                  </a:lnTo>
                  <a:lnTo>
                    <a:pt x="4188" y="86"/>
                  </a:lnTo>
                  <a:lnTo>
                    <a:pt x="4193" y="88"/>
                  </a:lnTo>
                  <a:lnTo>
                    <a:pt x="4199" y="90"/>
                  </a:lnTo>
                  <a:lnTo>
                    <a:pt x="4201" y="95"/>
                  </a:lnTo>
                  <a:lnTo>
                    <a:pt x="4203" y="101"/>
                  </a:lnTo>
                  <a:lnTo>
                    <a:pt x="4203" y="103"/>
                  </a:lnTo>
                  <a:lnTo>
                    <a:pt x="4206" y="103"/>
                  </a:lnTo>
                  <a:lnTo>
                    <a:pt x="4210" y="106"/>
                  </a:lnTo>
                  <a:lnTo>
                    <a:pt x="4214" y="103"/>
                  </a:lnTo>
                  <a:lnTo>
                    <a:pt x="4217" y="103"/>
                  </a:lnTo>
                  <a:lnTo>
                    <a:pt x="4217" y="101"/>
                  </a:lnTo>
                  <a:lnTo>
                    <a:pt x="4217" y="95"/>
                  </a:lnTo>
                  <a:lnTo>
                    <a:pt x="4221" y="90"/>
                  </a:lnTo>
                  <a:lnTo>
                    <a:pt x="4226" y="88"/>
                  </a:lnTo>
                  <a:lnTo>
                    <a:pt x="4232" y="86"/>
                  </a:lnTo>
                  <a:lnTo>
                    <a:pt x="4238" y="88"/>
                  </a:lnTo>
                  <a:lnTo>
                    <a:pt x="4243" y="90"/>
                  </a:lnTo>
                  <a:lnTo>
                    <a:pt x="4245" y="95"/>
                  </a:lnTo>
                  <a:lnTo>
                    <a:pt x="4247" y="101"/>
                  </a:lnTo>
                  <a:lnTo>
                    <a:pt x="4247" y="103"/>
                  </a:lnTo>
                  <a:lnTo>
                    <a:pt x="4250" y="103"/>
                  </a:lnTo>
                  <a:lnTo>
                    <a:pt x="4252" y="105"/>
                  </a:lnTo>
                  <a:lnTo>
                    <a:pt x="4256" y="103"/>
                  </a:lnTo>
                  <a:lnTo>
                    <a:pt x="4260" y="103"/>
                  </a:lnTo>
                  <a:lnTo>
                    <a:pt x="4260" y="101"/>
                  </a:lnTo>
                  <a:lnTo>
                    <a:pt x="4261" y="95"/>
                  </a:lnTo>
                  <a:lnTo>
                    <a:pt x="4263" y="90"/>
                  </a:lnTo>
                  <a:lnTo>
                    <a:pt x="4269" y="88"/>
                  </a:lnTo>
                  <a:lnTo>
                    <a:pt x="4274" y="86"/>
                  </a:lnTo>
                  <a:lnTo>
                    <a:pt x="4280" y="88"/>
                  </a:lnTo>
                  <a:lnTo>
                    <a:pt x="4285" y="90"/>
                  </a:lnTo>
                  <a:lnTo>
                    <a:pt x="4289" y="95"/>
                  </a:lnTo>
                  <a:lnTo>
                    <a:pt x="4289" y="101"/>
                  </a:lnTo>
                  <a:lnTo>
                    <a:pt x="4289" y="103"/>
                  </a:lnTo>
                  <a:lnTo>
                    <a:pt x="4293" y="103"/>
                  </a:lnTo>
                  <a:lnTo>
                    <a:pt x="4296" y="105"/>
                  </a:lnTo>
                  <a:lnTo>
                    <a:pt x="4298" y="103"/>
                  </a:lnTo>
                  <a:lnTo>
                    <a:pt x="4302" y="103"/>
                  </a:lnTo>
                  <a:lnTo>
                    <a:pt x="4302" y="101"/>
                  </a:lnTo>
                  <a:lnTo>
                    <a:pt x="4304" y="95"/>
                  </a:lnTo>
                  <a:lnTo>
                    <a:pt x="4307" y="90"/>
                  </a:lnTo>
                  <a:lnTo>
                    <a:pt x="4311" y="88"/>
                  </a:lnTo>
                  <a:lnTo>
                    <a:pt x="4317" y="86"/>
                  </a:lnTo>
                  <a:lnTo>
                    <a:pt x="4324" y="88"/>
                  </a:lnTo>
                  <a:lnTo>
                    <a:pt x="4328" y="90"/>
                  </a:lnTo>
                  <a:lnTo>
                    <a:pt x="4331" y="95"/>
                  </a:lnTo>
                  <a:lnTo>
                    <a:pt x="4333" y="101"/>
                  </a:lnTo>
                  <a:lnTo>
                    <a:pt x="4331" y="103"/>
                  </a:lnTo>
                  <a:lnTo>
                    <a:pt x="4335" y="103"/>
                  </a:lnTo>
                  <a:lnTo>
                    <a:pt x="4339" y="105"/>
                  </a:lnTo>
                  <a:lnTo>
                    <a:pt x="4342" y="103"/>
                  </a:lnTo>
                  <a:lnTo>
                    <a:pt x="4346" y="103"/>
                  </a:lnTo>
                  <a:lnTo>
                    <a:pt x="4346" y="101"/>
                  </a:lnTo>
                  <a:lnTo>
                    <a:pt x="4348" y="95"/>
                  </a:lnTo>
                  <a:lnTo>
                    <a:pt x="4350" y="90"/>
                  </a:lnTo>
                  <a:lnTo>
                    <a:pt x="4355" y="88"/>
                  </a:lnTo>
                  <a:lnTo>
                    <a:pt x="4361" y="86"/>
                  </a:lnTo>
                  <a:lnTo>
                    <a:pt x="4366" y="88"/>
                  </a:lnTo>
                  <a:lnTo>
                    <a:pt x="4372" y="90"/>
                  </a:lnTo>
                  <a:lnTo>
                    <a:pt x="4375" y="95"/>
                  </a:lnTo>
                  <a:lnTo>
                    <a:pt x="4375" y="101"/>
                  </a:lnTo>
                  <a:lnTo>
                    <a:pt x="4375" y="103"/>
                  </a:lnTo>
                  <a:lnTo>
                    <a:pt x="4379" y="103"/>
                  </a:lnTo>
                  <a:lnTo>
                    <a:pt x="4383" y="105"/>
                  </a:lnTo>
                  <a:lnTo>
                    <a:pt x="4384" y="103"/>
                  </a:lnTo>
                  <a:lnTo>
                    <a:pt x="4388" y="103"/>
                  </a:lnTo>
                  <a:lnTo>
                    <a:pt x="4388" y="101"/>
                  </a:lnTo>
                  <a:lnTo>
                    <a:pt x="4390" y="95"/>
                  </a:lnTo>
                  <a:lnTo>
                    <a:pt x="4392" y="90"/>
                  </a:lnTo>
                  <a:lnTo>
                    <a:pt x="4397" y="88"/>
                  </a:lnTo>
                  <a:lnTo>
                    <a:pt x="4403" y="86"/>
                  </a:lnTo>
                  <a:lnTo>
                    <a:pt x="4408" y="88"/>
                  </a:lnTo>
                  <a:lnTo>
                    <a:pt x="4414" y="90"/>
                  </a:lnTo>
                  <a:lnTo>
                    <a:pt x="4418" y="95"/>
                  </a:lnTo>
                  <a:lnTo>
                    <a:pt x="4418" y="101"/>
                  </a:lnTo>
                  <a:lnTo>
                    <a:pt x="4418" y="103"/>
                  </a:lnTo>
                  <a:lnTo>
                    <a:pt x="4421" y="103"/>
                  </a:lnTo>
                  <a:lnTo>
                    <a:pt x="4425" y="105"/>
                  </a:lnTo>
                  <a:lnTo>
                    <a:pt x="4427" y="103"/>
                  </a:lnTo>
                  <a:lnTo>
                    <a:pt x="4430" y="103"/>
                  </a:lnTo>
                  <a:lnTo>
                    <a:pt x="4430" y="101"/>
                  </a:lnTo>
                  <a:lnTo>
                    <a:pt x="4432" y="95"/>
                  </a:lnTo>
                  <a:lnTo>
                    <a:pt x="4436" y="90"/>
                  </a:lnTo>
                  <a:lnTo>
                    <a:pt x="4440" y="88"/>
                  </a:lnTo>
                  <a:lnTo>
                    <a:pt x="4445" y="86"/>
                  </a:lnTo>
                  <a:lnTo>
                    <a:pt x="4452" y="88"/>
                  </a:lnTo>
                  <a:lnTo>
                    <a:pt x="4456" y="90"/>
                  </a:lnTo>
                  <a:lnTo>
                    <a:pt x="4460" y="95"/>
                  </a:lnTo>
                  <a:lnTo>
                    <a:pt x="4462" y="101"/>
                  </a:lnTo>
                  <a:lnTo>
                    <a:pt x="4462" y="103"/>
                  </a:lnTo>
                  <a:lnTo>
                    <a:pt x="4463" y="103"/>
                  </a:lnTo>
                  <a:lnTo>
                    <a:pt x="4467" y="105"/>
                  </a:lnTo>
                  <a:lnTo>
                    <a:pt x="4471" y="103"/>
                  </a:lnTo>
                  <a:lnTo>
                    <a:pt x="4474" y="103"/>
                  </a:lnTo>
                  <a:lnTo>
                    <a:pt x="4474" y="101"/>
                  </a:lnTo>
                  <a:lnTo>
                    <a:pt x="4474" y="95"/>
                  </a:lnTo>
                  <a:lnTo>
                    <a:pt x="4478" y="90"/>
                  </a:lnTo>
                  <a:lnTo>
                    <a:pt x="4482" y="88"/>
                  </a:lnTo>
                  <a:lnTo>
                    <a:pt x="4489" y="86"/>
                  </a:lnTo>
                  <a:lnTo>
                    <a:pt x="4495" y="88"/>
                  </a:lnTo>
                  <a:lnTo>
                    <a:pt x="4498" y="90"/>
                  </a:lnTo>
                  <a:lnTo>
                    <a:pt x="4502" y="95"/>
                  </a:lnTo>
                  <a:lnTo>
                    <a:pt x="4504" y="101"/>
                  </a:lnTo>
                  <a:lnTo>
                    <a:pt x="4504" y="103"/>
                  </a:lnTo>
                  <a:lnTo>
                    <a:pt x="4508" y="103"/>
                  </a:lnTo>
                  <a:lnTo>
                    <a:pt x="4509" y="105"/>
                  </a:lnTo>
                  <a:lnTo>
                    <a:pt x="4513" y="103"/>
                  </a:lnTo>
                  <a:lnTo>
                    <a:pt x="4517" y="103"/>
                  </a:lnTo>
                  <a:lnTo>
                    <a:pt x="4517" y="101"/>
                  </a:lnTo>
                  <a:lnTo>
                    <a:pt x="4519" y="95"/>
                  </a:lnTo>
                  <a:lnTo>
                    <a:pt x="4522" y="90"/>
                  </a:lnTo>
                  <a:lnTo>
                    <a:pt x="4526" y="88"/>
                  </a:lnTo>
                  <a:lnTo>
                    <a:pt x="4531" y="86"/>
                  </a:lnTo>
                  <a:lnTo>
                    <a:pt x="4539" y="88"/>
                  </a:lnTo>
                  <a:lnTo>
                    <a:pt x="4542" y="90"/>
                  </a:lnTo>
                  <a:lnTo>
                    <a:pt x="4546" y="95"/>
                  </a:lnTo>
                  <a:lnTo>
                    <a:pt x="4548" y="101"/>
                  </a:lnTo>
                  <a:lnTo>
                    <a:pt x="4546" y="103"/>
                  </a:lnTo>
                  <a:lnTo>
                    <a:pt x="4550" y="103"/>
                  </a:lnTo>
                  <a:lnTo>
                    <a:pt x="4553" y="105"/>
                  </a:lnTo>
                  <a:lnTo>
                    <a:pt x="4557" y="103"/>
                  </a:lnTo>
                  <a:lnTo>
                    <a:pt x="4561" y="103"/>
                  </a:lnTo>
                  <a:lnTo>
                    <a:pt x="4561" y="101"/>
                  </a:lnTo>
                  <a:lnTo>
                    <a:pt x="4561" y="95"/>
                  </a:lnTo>
                  <a:lnTo>
                    <a:pt x="4564" y="90"/>
                  </a:lnTo>
                  <a:lnTo>
                    <a:pt x="4570" y="88"/>
                  </a:lnTo>
                  <a:lnTo>
                    <a:pt x="4576" y="86"/>
                  </a:lnTo>
                  <a:lnTo>
                    <a:pt x="4581" y="88"/>
                  </a:lnTo>
                  <a:lnTo>
                    <a:pt x="4587" y="90"/>
                  </a:lnTo>
                  <a:lnTo>
                    <a:pt x="4588" y="95"/>
                  </a:lnTo>
                  <a:lnTo>
                    <a:pt x="4590" y="101"/>
                  </a:lnTo>
                  <a:lnTo>
                    <a:pt x="4590" y="103"/>
                  </a:lnTo>
                  <a:lnTo>
                    <a:pt x="4594" y="103"/>
                  </a:lnTo>
                  <a:lnTo>
                    <a:pt x="4598" y="106"/>
                  </a:lnTo>
                  <a:lnTo>
                    <a:pt x="4601" y="103"/>
                  </a:lnTo>
                  <a:lnTo>
                    <a:pt x="4605" y="103"/>
                  </a:lnTo>
                  <a:lnTo>
                    <a:pt x="4605" y="101"/>
                  </a:lnTo>
                  <a:lnTo>
                    <a:pt x="4605" y="95"/>
                  </a:lnTo>
                  <a:lnTo>
                    <a:pt x="4609" y="90"/>
                  </a:lnTo>
                  <a:lnTo>
                    <a:pt x="4614" y="88"/>
                  </a:lnTo>
                  <a:lnTo>
                    <a:pt x="4620" y="86"/>
                  </a:lnTo>
                  <a:lnTo>
                    <a:pt x="4625" y="88"/>
                  </a:lnTo>
                  <a:lnTo>
                    <a:pt x="4631" y="90"/>
                  </a:lnTo>
                  <a:lnTo>
                    <a:pt x="4632" y="95"/>
                  </a:lnTo>
                  <a:lnTo>
                    <a:pt x="4634" y="101"/>
                  </a:lnTo>
                  <a:lnTo>
                    <a:pt x="4634" y="103"/>
                  </a:lnTo>
                  <a:lnTo>
                    <a:pt x="4638" y="103"/>
                  </a:lnTo>
                  <a:lnTo>
                    <a:pt x="4640" y="105"/>
                  </a:lnTo>
                  <a:lnTo>
                    <a:pt x="4643" y="103"/>
                  </a:lnTo>
                  <a:lnTo>
                    <a:pt x="4647" y="103"/>
                  </a:lnTo>
                  <a:lnTo>
                    <a:pt x="4647" y="101"/>
                  </a:lnTo>
                  <a:lnTo>
                    <a:pt x="4647" y="95"/>
                  </a:lnTo>
                  <a:lnTo>
                    <a:pt x="4651" y="90"/>
                  </a:lnTo>
                  <a:lnTo>
                    <a:pt x="4656" y="88"/>
                  </a:lnTo>
                  <a:lnTo>
                    <a:pt x="4662" y="86"/>
                  </a:lnTo>
                  <a:lnTo>
                    <a:pt x="4667" y="88"/>
                  </a:lnTo>
                  <a:lnTo>
                    <a:pt x="4673" y="90"/>
                  </a:lnTo>
                  <a:lnTo>
                    <a:pt x="4675" y="95"/>
                  </a:lnTo>
                  <a:lnTo>
                    <a:pt x="4677" y="101"/>
                  </a:lnTo>
                  <a:lnTo>
                    <a:pt x="4677" y="103"/>
                  </a:lnTo>
                  <a:lnTo>
                    <a:pt x="4680" y="103"/>
                  </a:lnTo>
                  <a:lnTo>
                    <a:pt x="4684" y="105"/>
                  </a:lnTo>
                  <a:lnTo>
                    <a:pt x="4686" y="103"/>
                  </a:lnTo>
                  <a:lnTo>
                    <a:pt x="4689" y="103"/>
                  </a:lnTo>
                  <a:lnTo>
                    <a:pt x="4689" y="101"/>
                  </a:lnTo>
                  <a:lnTo>
                    <a:pt x="4691" y="95"/>
                  </a:lnTo>
                  <a:lnTo>
                    <a:pt x="4695" y="90"/>
                  </a:lnTo>
                  <a:lnTo>
                    <a:pt x="4699" y="88"/>
                  </a:lnTo>
                  <a:lnTo>
                    <a:pt x="4704" y="86"/>
                  </a:lnTo>
                  <a:lnTo>
                    <a:pt x="4711" y="88"/>
                  </a:lnTo>
                  <a:lnTo>
                    <a:pt x="4715" y="90"/>
                  </a:lnTo>
                  <a:lnTo>
                    <a:pt x="4719" y="95"/>
                  </a:lnTo>
                  <a:lnTo>
                    <a:pt x="4719" y="101"/>
                  </a:lnTo>
                  <a:lnTo>
                    <a:pt x="4719" y="103"/>
                  </a:lnTo>
                  <a:lnTo>
                    <a:pt x="4722" y="103"/>
                  </a:lnTo>
                  <a:lnTo>
                    <a:pt x="4726" y="105"/>
                  </a:lnTo>
                  <a:lnTo>
                    <a:pt x="4730" y="103"/>
                  </a:lnTo>
                  <a:lnTo>
                    <a:pt x="4733" y="103"/>
                  </a:lnTo>
                  <a:lnTo>
                    <a:pt x="4733" y="101"/>
                  </a:lnTo>
                  <a:lnTo>
                    <a:pt x="4733" y="95"/>
                  </a:lnTo>
                  <a:lnTo>
                    <a:pt x="4737" y="90"/>
                  </a:lnTo>
                  <a:lnTo>
                    <a:pt x="4743" y="88"/>
                  </a:lnTo>
                  <a:lnTo>
                    <a:pt x="4748" y="86"/>
                  </a:lnTo>
                  <a:lnTo>
                    <a:pt x="4754" y="88"/>
                  </a:lnTo>
                  <a:lnTo>
                    <a:pt x="4759" y="90"/>
                  </a:lnTo>
                  <a:lnTo>
                    <a:pt x="4761" y="95"/>
                  </a:lnTo>
                  <a:lnTo>
                    <a:pt x="4763" y="101"/>
                  </a:lnTo>
                  <a:lnTo>
                    <a:pt x="4763" y="103"/>
                  </a:lnTo>
                  <a:lnTo>
                    <a:pt x="4767" y="103"/>
                  </a:lnTo>
                  <a:lnTo>
                    <a:pt x="4768" y="105"/>
                  </a:lnTo>
                  <a:lnTo>
                    <a:pt x="4772" y="103"/>
                  </a:lnTo>
                  <a:lnTo>
                    <a:pt x="4776" y="103"/>
                  </a:lnTo>
                  <a:lnTo>
                    <a:pt x="4776" y="101"/>
                  </a:lnTo>
                  <a:lnTo>
                    <a:pt x="4778" y="95"/>
                  </a:lnTo>
                  <a:lnTo>
                    <a:pt x="4779" y="90"/>
                  </a:lnTo>
                  <a:lnTo>
                    <a:pt x="4785" y="88"/>
                  </a:lnTo>
                  <a:lnTo>
                    <a:pt x="4790" y="86"/>
                  </a:lnTo>
                  <a:lnTo>
                    <a:pt x="4796" y="88"/>
                  </a:lnTo>
                  <a:lnTo>
                    <a:pt x="4801" y="90"/>
                  </a:lnTo>
                  <a:lnTo>
                    <a:pt x="4805" y="95"/>
                  </a:lnTo>
                  <a:lnTo>
                    <a:pt x="4805" y="101"/>
                  </a:lnTo>
                  <a:lnTo>
                    <a:pt x="4805" y="103"/>
                  </a:lnTo>
                  <a:lnTo>
                    <a:pt x="4811" y="105"/>
                  </a:lnTo>
                  <a:lnTo>
                    <a:pt x="4814" y="106"/>
                  </a:lnTo>
                  <a:lnTo>
                    <a:pt x="4818" y="112"/>
                  </a:lnTo>
                  <a:lnTo>
                    <a:pt x="4818" y="117"/>
                  </a:lnTo>
                  <a:lnTo>
                    <a:pt x="4816" y="123"/>
                  </a:lnTo>
                  <a:lnTo>
                    <a:pt x="4814" y="127"/>
                  </a:lnTo>
                  <a:lnTo>
                    <a:pt x="4809" y="130"/>
                  </a:lnTo>
                  <a:lnTo>
                    <a:pt x="4803" y="132"/>
                  </a:lnTo>
                  <a:lnTo>
                    <a:pt x="4800" y="130"/>
                  </a:lnTo>
                  <a:lnTo>
                    <a:pt x="4803" y="134"/>
                  </a:lnTo>
                  <a:lnTo>
                    <a:pt x="4805" y="138"/>
                  </a:lnTo>
                  <a:lnTo>
                    <a:pt x="4805" y="143"/>
                  </a:lnTo>
                  <a:lnTo>
                    <a:pt x="4805" y="143"/>
                  </a:lnTo>
                  <a:lnTo>
                    <a:pt x="4809" y="145"/>
                  </a:lnTo>
                  <a:lnTo>
                    <a:pt x="4811" y="147"/>
                  </a:lnTo>
                  <a:lnTo>
                    <a:pt x="4814" y="145"/>
                  </a:lnTo>
                  <a:lnTo>
                    <a:pt x="4818" y="143"/>
                  </a:lnTo>
                  <a:lnTo>
                    <a:pt x="4818" y="143"/>
                  </a:lnTo>
                  <a:lnTo>
                    <a:pt x="4818" y="138"/>
                  </a:lnTo>
                  <a:lnTo>
                    <a:pt x="4822" y="132"/>
                  </a:lnTo>
                  <a:lnTo>
                    <a:pt x="4827" y="128"/>
                  </a:lnTo>
                  <a:lnTo>
                    <a:pt x="4833" y="128"/>
                  </a:lnTo>
                  <a:lnTo>
                    <a:pt x="4838" y="128"/>
                  </a:lnTo>
                  <a:lnTo>
                    <a:pt x="4844" y="132"/>
                  </a:lnTo>
                  <a:lnTo>
                    <a:pt x="4847" y="138"/>
                  </a:lnTo>
                  <a:lnTo>
                    <a:pt x="4847" y="143"/>
                  </a:lnTo>
                  <a:lnTo>
                    <a:pt x="4847" y="143"/>
                  </a:lnTo>
                  <a:lnTo>
                    <a:pt x="4851" y="145"/>
                  </a:lnTo>
                  <a:lnTo>
                    <a:pt x="4855" y="147"/>
                  </a:lnTo>
                  <a:lnTo>
                    <a:pt x="4857" y="145"/>
                  </a:lnTo>
                  <a:lnTo>
                    <a:pt x="4860" y="143"/>
                  </a:lnTo>
                  <a:lnTo>
                    <a:pt x="4860" y="143"/>
                  </a:lnTo>
                  <a:lnTo>
                    <a:pt x="4862" y="138"/>
                  </a:lnTo>
                  <a:lnTo>
                    <a:pt x="4866" y="132"/>
                  </a:lnTo>
                  <a:lnTo>
                    <a:pt x="4869" y="128"/>
                  </a:lnTo>
                  <a:lnTo>
                    <a:pt x="4875" y="128"/>
                  </a:lnTo>
                  <a:lnTo>
                    <a:pt x="4882" y="128"/>
                  </a:lnTo>
                  <a:lnTo>
                    <a:pt x="4886" y="132"/>
                  </a:lnTo>
                  <a:lnTo>
                    <a:pt x="4890" y="138"/>
                  </a:lnTo>
                  <a:lnTo>
                    <a:pt x="4891" y="143"/>
                  </a:lnTo>
                  <a:lnTo>
                    <a:pt x="4890" y="143"/>
                  </a:lnTo>
                  <a:lnTo>
                    <a:pt x="4895" y="145"/>
                  </a:lnTo>
                  <a:lnTo>
                    <a:pt x="4899" y="149"/>
                  </a:lnTo>
                  <a:lnTo>
                    <a:pt x="4902" y="152"/>
                  </a:lnTo>
                  <a:lnTo>
                    <a:pt x="4902" y="158"/>
                  </a:lnTo>
                  <a:lnTo>
                    <a:pt x="4902" y="163"/>
                  </a:lnTo>
                  <a:lnTo>
                    <a:pt x="4899" y="169"/>
                  </a:lnTo>
                  <a:lnTo>
                    <a:pt x="4893" y="173"/>
                  </a:lnTo>
                  <a:lnTo>
                    <a:pt x="4888" y="173"/>
                  </a:lnTo>
                  <a:lnTo>
                    <a:pt x="4882" y="173"/>
                  </a:lnTo>
                  <a:lnTo>
                    <a:pt x="4879" y="169"/>
                  </a:lnTo>
                  <a:lnTo>
                    <a:pt x="4875" y="165"/>
                  </a:lnTo>
                  <a:lnTo>
                    <a:pt x="4873" y="169"/>
                  </a:lnTo>
                  <a:lnTo>
                    <a:pt x="4868" y="173"/>
                  </a:lnTo>
                  <a:lnTo>
                    <a:pt x="4862" y="173"/>
                  </a:lnTo>
                  <a:lnTo>
                    <a:pt x="4858" y="173"/>
                  </a:lnTo>
                  <a:lnTo>
                    <a:pt x="4855" y="171"/>
                  </a:lnTo>
                  <a:lnTo>
                    <a:pt x="4849" y="173"/>
                  </a:lnTo>
                  <a:lnTo>
                    <a:pt x="4846" y="173"/>
                  </a:lnTo>
                  <a:lnTo>
                    <a:pt x="4840" y="173"/>
                  </a:lnTo>
                  <a:lnTo>
                    <a:pt x="4836" y="169"/>
                  </a:lnTo>
                  <a:lnTo>
                    <a:pt x="4833" y="165"/>
                  </a:lnTo>
                  <a:lnTo>
                    <a:pt x="4829" y="169"/>
                  </a:lnTo>
                  <a:lnTo>
                    <a:pt x="4825" y="173"/>
                  </a:lnTo>
                  <a:lnTo>
                    <a:pt x="4820" y="173"/>
                  </a:lnTo>
                  <a:lnTo>
                    <a:pt x="4816" y="173"/>
                  </a:lnTo>
                  <a:lnTo>
                    <a:pt x="4811" y="171"/>
                  </a:lnTo>
                  <a:lnTo>
                    <a:pt x="4807" y="173"/>
                  </a:lnTo>
                  <a:lnTo>
                    <a:pt x="4803" y="173"/>
                  </a:lnTo>
                  <a:lnTo>
                    <a:pt x="4798" y="173"/>
                  </a:lnTo>
                  <a:lnTo>
                    <a:pt x="4794" y="169"/>
                  </a:lnTo>
                  <a:lnTo>
                    <a:pt x="4790" y="165"/>
                  </a:lnTo>
                  <a:lnTo>
                    <a:pt x="4787" y="169"/>
                  </a:lnTo>
                  <a:lnTo>
                    <a:pt x="4783" y="173"/>
                  </a:lnTo>
                  <a:lnTo>
                    <a:pt x="4778" y="173"/>
                  </a:lnTo>
                  <a:lnTo>
                    <a:pt x="4772" y="173"/>
                  </a:lnTo>
                  <a:lnTo>
                    <a:pt x="4768" y="171"/>
                  </a:lnTo>
                  <a:lnTo>
                    <a:pt x="4765" y="173"/>
                  </a:lnTo>
                  <a:lnTo>
                    <a:pt x="4759" y="173"/>
                  </a:lnTo>
                  <a:lnTo>
                    <a:pt x="4756" y="173"/>
                  </a:lnTo>
                  <a:lnTo>
                    <a:pt x="4750" y="169"/>
                  </a:lnTo>
                  <a:lnTo>
                    <a:pt x="4746" y="165"/>
                  </a:lnTo>
                  <a:lnTo>
                    <a:pt x="4745" y="169"/>
                  </a:lnTo>
                  <a:lnTo>
                    <a:pt x="4739" y="173"/>
                  </a:lnTo>
                  <a:lnTo>
                    <a:pt x="4735" y="173"/>
                  </a:lnTo>
                  <a:lnTo>
                    <a:pt x="4730" y="173"/>
                  </a:lnTo>
                  <a:lnTo>
                    <a:pt x="4726" y="171"/>
                  </a:lnTo>
                  <a:lnTo>
                    <a:pt x="4722" y="173"/>
                  </a:lnTo>
                  <a:lnTo>
                    <a:pt x="4717" y="173"/>
                  </a:lnTo>
                  <a:lnTo>
                    <a:pt x="4711" y="173"/>
                  </a:lnTo>
                  <a:lnTo>
                    <a:pt x="4708" y="169"/>
                  </a:lnTo>
                  <a:lnTo>
                    <a:pt x="4704" y="165"/>
                  </a:lnTo>
                  <a:lnTo>
                    <a:pt x="4702" y="169"/>
                  </a:lnTo>
                  <a:lnTo>
                    <a:pt x="4697" y="173"/>
                  </a:lnTo>
                  <a:lnTo>
                    <a:pt x="4691" y="173"/>
                  </a:lnTo>
                  <a:lnTo>
                    <a:pt x="4688" y="173"/>
                  </a:lnTo>
                  <a:lnTo>
                    <a:pt x="4684" y="169"/>
                  </a:lnTo>
                  <a:lnTo>
                    <a:pt x="4678" y="173"/>
                  </a:lnTo>
                  <a:lnTo>
                    <a:pt x="4675" y="173"/>
                  </a:lnTo>
                  <a:lnTo>
                    <a:pt x="4669" y="173"/>
                  </a:lnTo>
                  <a:lnTo>
                    <a:pt x="4664" y="169"/>
                  </a:lnTo>
                  <a:lnTo>
                    <a:pt x="4662" y="165"/>
                  </a:lnTo>
                  <a:lnTo>
                    <a:pt x="4658" y="169"/>
                  </a:lnTo>
                  <a:lnTo>
                    <a:pt x="4654" y="173"/>
                  </a:lnTo>
                  <a:lnTo>
                    <a:pt x="4649" y="173"/>
                  </a:lnTo>
                  <a:lnTo>
                    <a:pt x="4643" y="173"/>
                  </a:lnTo>
                  <a:lnTo>
                    <a:pt x="4640" y="171"/>
                  </a:lnTo>
                  <a:lnTo>
                    <a:pt x="4636" y="173"/>
                  </a:lnTo>
                  <a:lnTo>
                    <a:pt x="4631" y="173"/>
                  </a:lnTo>
                  <a:lnTo>
                    <a:pt x="4625" y="173"/>
                  </a:lnTo>
                  <a:lnTo>
                    <a:pt x="4621" y="169"/>
                  </a:lnTo>
                  <a:lnTo>
                    <a:pt x="4618" y="165"/>
                  </a:lnTo>
                  <a:lnTo>
                    <a:pt x="4616" y="169"/>
                  </a:lnTo>
                  <a:lnTo>
                    <a:pt x="4610" y="173"/>
                  </a:lnTo>
                  <a:lnTo>
                    <a:pt x="4605" y="173"/>
                  </a:lnTo>
                  <a:lnTo>
                    <a:pt x="4601" y="173"/>
                  </a:lnTo>
                  <a:lnTo>
                    <a:pt x="4598" y="171"/>
                  </a:lnTo>
                  <a:lnTo>
                    <a:pt x="4594" y="173"/>
                  </a:lnTo>
                  <a:lnTo>
                    <a:pt x="4588" y="173"/>
                  </a:lnTo>
                  <a:lnTo>
                    <a:pt x="4583" y="173"/>
                  </a:lnTo>
                  <a:lnTo>
                    <a:pt x="4579" y="169"/>
                  </a:lnTo>
                  <a:lnTo>
                    <a:pt x="4576" y="165"/>
                  </a:lnTo>
                  <a:lnTo>
                    <a:pt x="4572" y="169"/>
                  </a:lnTo>
                  <a:lnTo>
                    <a:pt x="4568" y="173"/>
                  </a:lnTo>
                  <a:lnTo>
                    <a:pt x="4563" y="173"/>
                  </a:lnTo>
                  <a:lnTo>
                    <a:pt x="4559" y="173"/>
                  </a:lnTo>
                  <a:lnTo>
                    <a:pt x="4555" y="171"/>
                  </a:lnTo>
                  <a:lnTo>
                    <a:pt x="4552" y="173"/>
                  </a:lnTo>
                  <a:lnTo>
                    <a:pt x="4546" y="173"/>
                  </a:lnTo>
                  <a:lnTo>
                    <a:pt x="4541" y="173"/>
                  </a:lnTo>
                  <a:lnTo>
                    <a:pt x="4537" y="169"/>
                  </a:lnTo>
                  <a:lnTo>
                    <a:pt x="4533" y="165"/>
                  </a:lnTo>
                  <a:lnTo>
                    <a:pt x="4530" y="169"/>
                  </a:lnTo>
                  <a:lnTo>
                    <a:pt x="4526" y="173"/>
                  </a:lnTo>
                  <a:lnTo>
                    <a:pt x="4520" y="173"/>
                  </a:lnTo>
                  <a:lnTo>
                    <a:pt x="4515" y="173"/>
                  </a:lnTo>
                  <a:lnTo>
                    <a:pt x="4511" y="169"/>
                  </a:lnTo>
                  <a:lnTo>
                    <a:pt x="4506" y="173"/>
                  </a:lnTo>
                  <a:lnTo>
                    <a:pt x="4500" y="173"/>
                  </a:lnTo>
                  <a:lnTo>
                    <a:pt x="4497" y="173"/>
                  </a:lnTo>
                  <a:lnTo>
                    <a:pt x="4491" y="169"/>
                  </a:lnTo>
                  <a:lnTo>
                    <a:pt x="4487" y="165"/>
                  </a:lnTo>
                  <a:lnTo>
                    <a:pt x="4485" y="169"/>
                  </a:lnTo>
                  <a:lnTo>
                    <a:pt x="4480" y="173"/>
                  </a:lnTo>
                  <a:lnTo>
                    <a:pt x="4476" y="173"/>
                  </a:lnTo>
                  <a:lnTo>
                    <a:pt x="4471" y="173"/>
                  </a:lnTo>
                  <a:lnTo>
                    <a:pt x="4467" y="171"/>
                  </a:lnTo>
                  <a:lnTo>
                    <a:pt x="4462" y="173"/>
                  </a:lnTo>
                  <a:lnTo>
                    <a:pt x="4458" y="173"/>
                  </a:lnTo>
                  <a:lnTo>
                    <a:pt x="4452" y="173"/>
                  </a:lnTo>
                  <a:lnTo>
                    <a:pt x="4449" y="169"/>
                  </a:lnTo>
                  <a:lnTo>
                    <a:pt x="4445" y="165"/>
                  </a:lnTo>
                  <a:lnTo>
                    <a:pt x="4441" y="169"/>
                  </a:lnTo>
                  <a:lnTo>
                    <a:pt x="4438" y="173"/>
                  </a:lnTo>
                  <a:lnTo>
                    <a:pt x="4432" y="173"/>
                  </a:lnTo>
                  <a:lnTo>
                    <a:pt x="4429" y="173"/>
                  </a:lnTo>
                  <a:lnTo>
                    <a:pt x="4423" y="171"/>
                  </a:lnTo>
                  <a:lnTo>
                    <a:pt x="4419" y="173"/>
                  </a:lnTo>
                  <a:lnTo>
                    <a:pt x="4416" y="173"/>
                  </a:lnTo>
                  <a:lnTo>
                    <a:pt x="4410" y="173"/>
                  </a:lnTo>
                  <a:lnTo>
                    <a:pt x="4407" y="169"/>
                  </a:lnTo>
                  <a:lnTo>
                    <a:pt x="4403" y="165"/>
                  </a:lnTo>
                  <a:lnTo>
                    <a:pt x="4399" y="169"/>
                  </a:lnTo>
                  <a:lnTo>
                    <a:pt x="4395" y="173"/>
                  </a:lnTo>
                  <a:lnTo>
                    <a:pt x="4390" y="173"/>
                  </a:lnTo>
                  <a:lnTo>
                    <a:pt x="4384" y="173"/>
                  </a:lnTo>
                  <a:lnTo>
                    <a:pt x="4381" y="171"/>
                  </a:lnTo>
                  <a:lnTo>
                    <a:pt x="4377" y="173"/>
                  </a:lnTo>
                  <a:lnTo>
                    <a:pt x="4372" y="173"/>
                  </a:lnTo>
                  <a:lnTo>
                    <a:pt x="4368" y="173"/>
                  </a:lnTo>
                  <a:lnTo>
                    <a:pt x="4362" y="169"/>
                  </a:lnTo>
                  <a:lnTo>
                    <a:pt x="4361" y="165"/>
                  </a:lnTo>
                  <a:lnTo>
                    <a:pt x="4357" y="169"/>
                  </a:lnTo>
                  <a:lnTo>
                    <a:pt x="4351" y="173"/>
                  </a:lnTo>
                  <a:lnTo>
                    <a:pt x="4348" y="173"/>
                  </a:lnTo>
                  <a:lnTo>
                    <a:pt x="4342" y="173"/>
                  </a:lnTo>
                  <a:lnTo>
                    <a:pt x="4339" y="171"/>
                  </a:lnTo>
                  <a:lnTo>
                    <a:pt x="4335" y="173"/>
                  </a:lnTo>
                  <a:lnTo>
                    <a:pt x="4329" y="173"/>
                  </a:lnTo>
                  <a:lnTo>
                    <a:pt x="4324" y="173"/>
                  </a:lnTo>
                  <a:lnTo>
                    <a:pt x="4320" y="169"/>
                  </a:lnTo>
                  <a:lnTo>
                    <a:pt x="4317" y="165"/>
                  </a:lnTo>
                  <a:lnTo>
                    <a:pt x="4315" y="169"/>
                  </a:lnTo>
                  <a:lnTo>
                    <a:pt x="4309" y="173"/>
                  </a:lnTo>
                  <a:lnTo>
                    <a:pt x="4305" y="173"/>
                  </a:lnTo>
                  <a:lnTo>
                    <a:pt x="4300" y="173"/>
                  </a:lnTo>
                  <a:lnTo>
                    <a:pt x="4296" y="169"/>
                  </a:lnTo>
                  <a:lnTo>
                    <a:pt x="4291" y="173"/>
                  </a:lnTo>
                  <a:lnTo>
                    <a:pt x="4287" y="173"/>
                  </a:lnTo>
                  <a:lnTo>
                    <a:pt x="4282" y="173"/>
                  </a:lnTo>
                  <a:lnTo>
                    <a:pt x="4278" y="169"/>
                  </a:lnTo>
                  <a:lnTo>
                    <a:pt x="4274" y="165"/>
                  </a:lnTo>
                  <a:lnTo>
                    <a:pt x="4271" y="169"/>
                  </a:lnTo>
                  <a:lnTo>
                    <a:pt x="4267" y="173"/>
                  </a:lnTo>
                  <a:lnTo>
                    <a:pt x="4261" y="173"/>
                  </a:lnTo>
                  <a:lnTo>
                    <a:pt x="4256" y="173"/>
                  </a:lnTo>
                  <a:lnTo>
                    <a:pt x="4252" y="171"/>
                  </a:lnTo>
                  <a:lnTo>
                    <a:pt x="4249" y="173"/>
                  </a:lnTo>
                  <a:lnTo>
                    <a:pt x="4243" y="173"/>
                  </a:lnTo>
                  <a:lnTo>
                    <a:pt x="4239" y="173"/>
                  </a:lnTo>
                  <a:lnTo>
                    <a:pt x="4234" y="169"/>
                  </a:lnTo>
                  <a:lnTo>
                    <a:pt x="4230" y="165"/>
                  </a:lnTo>
                  <a:lnTo>
                    <a:pt x="4228" y="169"/>
                  </a:lnTo>
                  <a:lnTo>
                    <a:pt x="4223" y="173"/>
                  </a:lnTo>
                  <a:lnTo>
                    <a:pt x="4219" y="173"/>
                  </a:lnTo>
                  <a:lnTo>
                    <a:pt x="4214" y="173"/>
                  </a:lnTo>
                  <a:lnTo>
                    <a:pt x="4210" y="171"/>
                  </a:lnTo>
                  <a:lnTo>
                    <a:pt x="4206" y="173"/>
                  </a:lnTo>
                  <a:lnTo>
                    <a:pt x="4201" y="173"/>
                  </a:lnTo>
                  <a:lnTo>
                    <a:pt x="4195" y="173"/>
                  </a:lnTo>
                  <a:lnTo>
                    <a:pt x="4192" y="169"/>
                  </a:lnTo>
                  <a:lnTo>
                    <a:pt x="4188" y="165"/>
                  </a:lnTo>
                  <a:lnTo>
                    <a:pt x="4186" y="169"/>
                  </a:lnTo>
                  <a:lnTo>
                    <a:pt x="4181" y="173"/>
                  </a:lnTo>
                  <a:lnTo>
                    <a:pt x="4175" y="173"/>
                  </a:lnTo>
                  <a:lnTo>
                    <a:pt x="4171" y="173"/>
                  </a:lnTo>
                  <a:lnTo>
                    <a:pt x="4168" y="171"/>
                  </a:lnTo>
                  <a:lnTo>
                    <a:pt x="4164" y="173"/>
                  </a:lnTo>
                  <a:lnTo>
                    <a:pt x="4159" y="173"/>
                  </a:lnTo>
                  <a:lnTo>
                    <a:pt x="4153" y="173"/>
                  </a:lnTo>
                  <a:lnTo>
                    <a:pt x="4149" y="169"/>
                  </a:lnTo>
                  <a:lnTo>
                    <a:pt x="4146" y="165"/>
                  </a:lnTo>
                  <a:lnTo>
                    <a:pt x="4144" y="169"/>
                  </a:lnTo>
                  <a:lnTo>
                    <a:pt x="4138" y="173"/>
                  </a:lnTo>
                  <a:lnTo>
                    <a:pt x="4133" y="173"/>
                  </a:lnTo>
                  <a:lnTo>
                    <a:pt x="4129" y="173"/>
                  </a:lnTo>
                  <a:lnTo>
                    <a:pt x="4125" y="171"/>
                  </a:lnTo>
                  <a:lnTo>
                    <a:pt x="4122" y="173"/>
                  </a:lnTo>
                  <a:lnTo>
                    <a:pt x="4116" y="173"/>
                  </a:lnTo>
                  <a:lnTo>
                    <a:pt x="4111" y="173"/>
                  </a:lnTo>
                  <a:lnTo>
                    <a:pt x="4107" y="169"/>
                  </a:lnTo>
                  <a:lnTo>
                    <a:pt x="4103" y="165"/>
                  </a:lnTo>
                  <a:lnTo>
                    <a:pt x="4100" y="169"/>
                  </a:lnTo>
                  <a:lnTo>
                    <a:pt x="4096" y="173"/>
                  </a:lnTo>
                  <a:lnTo>
                    <a:pt x="4091" y="173"/>
                  </a:lnTo>
                  <a:lnTo>
                    <a:pt x="4085" y="173"/>
                  </a:lnTo>
                  <a:lnTo>
                    <a:pt x="4081" y="169"/>
                  </a:lnTo>
                  <a:lnTo>
                    <a:pt x="4078" y="173"/>
                  </a:lnTo>
                  <a:lnTo>
                    <a:pt x="4072" y="173"/>
                  </a:lnTo>
                  <a:lnTo>
                    <a:pt x="4067" y="173"/>
                  </a:lnTo>
                  <a:lnTo>
                    <a:pt x="4063" y="169"/>
                  </a:lnTo>
                  <a:lnTo>
                    <a:pt x="4059" y="165"/>
                  </a:lnTo>
                  <a:lnTo>
                    <a:pt x="4056" y="169"/>
                  </a:lnTo>
                  <a:lnTo>
                    <a:pt x="4052" y="173"/>
                  </a:lnTo>
                  <a:lnTo>
                    <a:pt x="4046" y="173"/>
                  </a:lnTo>
                  <a:lnTo>
                    <a:pt x="4041" y="173"/>
                  </a:lnTo>
                  <a:lnTo>
                    <a:pt x="4037" y="171"/>
                  </a:lnTo>
                  <a:lnTo>
                    <a:pt x="4034" y="173"/>
                  </a:lnTo>
                  <a:lnTo>
                    <a:pt x="4028" y="173"/>
                  </a:lnTo>
                  <a:lnTo>
                    <a:pt x="4024" y="173"/>
                  </a:lnTo>
                  <a:lnTo>
                    <a:pt x="4019" y="169"/>
                  </a:lnTo>
                  <a:lnTo>
                    <a:pt x="4015" y="165"/>
                  </a:lnTo>
                  <a:lnTo>
                    <a:pt x="4013" y="169"/>
                  </a:lnTo>
                  <a:lnTo>
                    <a:pt x="4008" y="173"/>
                  </a:lnTo>
                  <a:lnTo>
                    <a:pt x="4004" y="173"/>
                  </a:lnTo>
                  <a:lnTo>
                    <a:pt x="3999" y="173"/>
                  </a:lnTo>
                  <a:lnTo>
                    <a:pt x="3995" y="171"/>
                  </a:lnTo>
                  <a:lnTo>
                    <a:pt x="3991" y="173"/>
                  </a:lnTo>
                  <a:lnTo>
                    <a:pt x="3986" y="173"/>
                  </a:lnTo>
                  <a:lnTo>
                    <a:pt x="3980" y="173"/>
                  </a:lnTo>
                  <a:lnTo>
                    <a:pt x="3977" y="169"/>
                  </a:lnTo>
                  <a:lnTo>
                    <a:pt x="3973" y="165"/>
                  </a:lnTo>
                  <a:lnTo>
                    <a:pt x="3971" y="169"/>
                  </a:lnTo>
                  <a:lnTo>
                    <a:pt x="3966" y="173"/>
                  </a:lnTo>
                  <a:lnTo>
                    <a:pt x="3960" y="173"/>
                  </a:lnTo>
                  <a:lnTo>
                    <a:pt x="3956" y="173"/>
                  </a:lnTo>
                  <a:lnTo>
                    <a:pt x="3953" y="171"/>
                  </a:lnTo>
                  <a:lnTo>
                    <a:pt x="3947" y="173"/>
                  </a:lnTo>
                  <a:lnTo>
                    <a:pt x="3944" y="173"/>
                  </a:lnTo>
                  <a:lnTo>
                    <a:pt x="3938" y="173"/>
                  </a:lnTo>
                  <a:lnTo>
                    <a:pt x="3934" y="169"/>
                  </a:lnTo>
                  <a:lnTo>
                    <a:pt x="3931" y="165"/>
                  </a:lnTo>
                  <a:lnTo>
                    <a:pt x="3927" y="169"/>
                  </a:lnTo>
                  <a:lnTo>
                    <a:pt x="3923" y="173"/>
                  </a:lnTo>
                  <a:lnTo>
                    <a:pt x="3918" y="173"/>
                  </a:lnTo>
                  <a:lnTo>
                    <a:pt x="3914" y="173"/>
                  </a:lnTo>
                  <a:lnTo>
                    <a:pt x="3909" y="171"/>
                  </a:lnTo>
                  <a:lnTo>
                    <a:pt x="3905" y="173"/>
                  </a:lnTo>
                  <a:lnTo>
                    <a:pt x="3901" y="173"/>
                  </a:lnTo>
                  <a:lnTo>
                    <a:pt x="3896" y="173"/>
                  </a:lnTo>
                  <a:lnTo>
                    <a:pt x="3892" y="169"/>
                  </a:lnTo>
                  <a:lnTo>
                    <a:pt x="3888" y="165"/>
                  </a:lnTo>
                  <a:lnTo>
                    <a:pt x="3885" y="169"/>
                  </a:lnTo>
                  <a:lnTo>
                    <a:pt x="3881" y="173"/>
                  </a:lnTo>
                  <a:lnTo>
                    <a:pt x="3876" y="173"/>
                  </a:lnTo>
                  <a:lnTo>
                    <a:pt x="3870" y="173"/>
                  </a:lnTo>
                  <a:lnTo>
                    <a:pt x="3866" y="169"/>
                  </a:lnTo>
                  <a:lnTo>
                    <a:pt x="3863" y="173"/>
                  </a:lnTo>
                  <a:lnTo>
                    <a:pt x="3857" y="173"/>
                  </a:lnTo>
                  <a:lnTo>
                    <a:pt x="3852" y="173"/>
                  </a:lnTo>
                  <a:lnTo>
                    <a:pt x="3848" y="169"/>
                  </a:lnTo>
                  <a:lnTo>
                    <a:pt x="3844" y="165"/>
                  </a:lnTo>
                  <a:lnTo>
                    <a:pt x="3843" y="169"/>
                  </a:lnTo>
                  <a:lnTo>
                    <a:pt x="3837" y="173"/>
                  </a:lnTo>
                  <a:lnTo>
                    <a:pt x="3832" y="173"/>
                  </a:lnTo>
                  <a:lnTo>
                    <a:pt x="3828" y="173"/>
                  </a:lnTo>
                  <a:lnTo>
                    <a:pt x="3824" y="171"/>
                  </a:lnTo>
                  <a:lnTo>
                    <a:pt x="3819" y="173"/>
                  </a:lnTo>
                  <a:lnTo>
                    <a:pt x="3815" y="173"/>
                  </a:lnTo>
                  <a:lnTo>
                    <a:pt x="3810" y="173"/>
                  </a:lnTo>
                  <a:lnTo>
                    <a:pt x="3806" y="169"/>
                  </a:lnTo>
                  <a:lnTo>
                    <a:pt x="3802" y="165"/>
                  </a:lnTo>
                  <a:lnTo>
                    <a:pt x="3798" y="169"/>
                  </a:lnTo>
                  <a:lnTo>
                    <a:pt x="3795" y="173"/>
                  </a:lnTo>
                  <a:lnTo>
                    <a:pt x="3789" y="173"/>
                  </a:lnTo>
                  <a:lnTo>
                    <a:pt x="3786" y="173"/>
                  </a:lnTo>
                  <a:lnTo>
                    <a:pt x="3780" y="171"/>
                  </a:lnTo>
                  <a:lnTo>
                    <a:pt x="3776" y="173"/>
                  </a:lnTo>
                  <a:lnTo>
                    <a:pt x="3773" y="173"/>
                  </a:lnTo>
                  <a:lnTo>
                    <a:pt x="3767" y="173"/>
                  </a:lnTo>
                  <a:lnTo>
                    <a:pt x="3762" y="169"/>
                  </a:lnTo>
                  <a:lnTo>
                    <a:pt x="3760" y="165"/>
                  </a:lnTo>
                  <a:lnTo>
                    <a:pt x="3756" y="169"/>
                  </a:lnTo>
                  <a:lnTo>
                    <a:pt x="3753" y="173"/>
                  </a:lnTo>
                  <a:lnTo>
                    <a:pt x="3747" y="173"/>
                  </a:lnTo>
                  <a:lnTo>
                    <a:pt x="3742" y="173"/>
                  </a:lnTo>
                  <a:lnTo>
                    <a:pt x="3738" y="171"/>
                  </a:lnTo>
                  <a:lnTo>
                    <a:pt x="3734" y="173"/>
                  </a:lnTo>
                  <a:lnTo>
                    <a:pt x="3731" y="173"/>
                  </a:lnTo>
                  <a:lnTo>
                    <a:pt x="3725" y="173"/>
                  </a:lnTo>
                  <a:lnTo>
                    <a:pt x="3720" y="169"/>
                  </a:lnTo>
                  <a:lnTo>
                    <a:pt x="3718" y="165"/>
                  </a:lnTo>
                  <a:lnTo>
                    <a:pt x="3714" y="169"/>
                  </a:lnTo>
                  <a:lnTo>
                    <a:pt x="3710" y="173"/>
                  </a:lnTo>
                  <a:lnTo>
                    <a:pt x="3705" y="173"/>
                  </a:lnTo>
                  <a:lnTo>
                    <a:pt x="3699" y="173"/>
                  </a:lnTo>
                  <a:lnTo>
                    <a:pt x="3696" y="171"/>
                  </a:lnTo>
                  <a:lnTo>
                    <a:pt x="3692" y="173"/>
                  </a:lnTo>
                  <a:lnTo>
                    <a:pt x="3686" y="173"/>
                  </a:lnTo>
                  <a:lnTo>
                    <a:pt x="3683" y="173"/>
                  </a:lnTo>
                  <a:lnTo>
                    <a:pt x="3677" y="169"/>
                  </a:lnTo>
                  <a:lnTo>
                    <a:pt x="3675" y="165"/>
                  </a:lnTo>
                  <a:lnTo>
                    <a:pt x="3672" y="169"/>
                  </a:lnTo>
                  <a:lnTo>
                    <a:pt x="3668" y="173"/>
                  </a:lnTo>
                  <a:lnTo>
                    <a:pt x="3663" y="173"/>
                  </a:lnTo>
                  <a:lnTo>
                    <a:pt x="3657" y="173"/>
                  </a:lnTo>
                  <a:lnTo>
                    <a:pt x="3653" y="169"/>
                  </a:lnTo>
                  <a:lnTo>
                    <a:pt x="3648" y="173"/>
                  </a:lnTo>
                  <a:lnTo>
                    <a:pt x="3642" y="173"/>
                  </a:lnTo>
                  <a:lnTo>
                    <a:pt x="3639" y="173"/>
                  </a:lnTo>
                  <a:lnTo>
                    <a:pt x="3633" y="169"/>
                  </a:lnTo>
                  <a:lnTo>
                    <a:pt x="3631" y="165"/>
                  </a:lnTo>
                  <a:lnTo>
                    <a:pt x="3628" y="169"/>
                  </a:lnTo>
                  <a:lnTo>
                    <a:pt x="3624" y="173"/>
                  </a:lnTo>
                  <a:lnTo>
                    <a:pt x="3618" y="173"/>
                  </a:lnTo>
                  <a:lnTo>
                    <a:pt x="3613" y="173"/>
                  </a:lnTo>
                  <a:lnTo>
                    <a:pt x="3609" y="171"/>
                  </a:lnTo>
                  <a:lnTo>
                    <a:pt x="3607" y="173"/>
                  </a:lnTo>
                  <a:lnTo>
                    <a:pt x="3602" y="173"/>
                  </a:lnTo>
                  <a:lnTo>
                    <a:pt x="3598" y="173"/>
                  </a:lnTo>
                  <a:lnTo>
                    <a:pt x="3593" y="169"/>
                  </a:lnTo>
                  <a:lnTo>
                    <a:pt x="3589" y="165"/>
                  </a:lnTo>
                  <a:lnTo>
                    <a:pt x="3587" y="169"/>
                  </a:lnTo>
                  <a:lnTo>
                    <a:pt x="3582" y="173"/>
                  </a:lnTo>
                  <a:lnTo>
                    <a:pt x="3578" y="173"/>
                  </a:lnTo>
                  <a:lnTo>
                    <a:pt x="3573" y="173"/>
                  </a:lnTo>
                  <a:lnTo>
                    <a:pt x="3569" y="171"/>
                  </a:lnTo>
                  <a:lnTo>
                    <a:pt x="3565" y="173"/>
                  </a:lnTo>
                  <a:lnTo>
                    <a:pt x="3560" y="173"/>
                  </a:lnTo>
                  <a:lnTo>
                    <a:pt x="3554" y="173"/>
                  </a:lnTo>
                  <a:lnTo>
                    <a:pt x="3551" y="169"/>
                  </a:lnTo>
                  <a:lnTo>
                    <a:pt x="3547" y="165"/>
                  </a:lnTo>
                  <a:lnTo>
                    <a:pt x="3543" y="169"/>
                  </a:lnTo>
                  <a:lnTo>
                    <a:pt x="3539" y="173"/>
                  </a:lnTo>
                  <a:lnTo>
                    <a:pt x="3534" y="173"/>
                  </a:lnTo>
                  <a:lnTo>
                    <a:pt x="3530" y="173"/>
                  </a:lnTo>
                  <a:lnTo>
                    <a:pt x="3527" y="171"/>
                  </a:lnTo>
                  <a:lnTo>
                    <a:pt x="3521" y="173"/>
                  </a:lnTo>
                  <a:lnTo>
                    <a:pt x="3517" y="173"/>
                  </a:lnTo>
                  <a:lnTo>
                    <a:pt x="3512" y="173"/>
                  </a:lnTo>
                  <a:lnTo>
                    <a:pt x="3508" y="169"/>
                  </a:lnTo>
                  <a:lnTo>
                    <a:pt x="3505" y="165"/>
                  </a:lnTo>
                  <a:lnTo>
                    <a:pt x="3501" y="169"/>
                  </a:lnTo>
                  <a:lnTo>
                    <a:pt x="3497" y="173"/>
                  </a:lnTo>
                  <a:lnTo>
                    <a:pt x="3492" y="173"/>
                  </a:lnTo>
                  <a:lnTo>
                    <a:pt x="3486" y="173"/>
                  </a:lnTo>
                  <a:lnTo>
                    <a:pt x="3483" y="171"/>
                  </a:lnTo>
                  <a:lnTo>
                    <a:pt x="3479" y="173"/>
                  </a:lnTo>
                  <a:lnTo>
                    <a:pt x="3473" y="173"/>
                  </a:lnTo>
                  <a:lnTo>
                    <a:pt x="3470" y="173"/>
                  </a:lnTo>
                  <a:lnTo>
                    <a:pt x="3464" y="169"/>
                  </a:lnTo>
                  <a:lnTo>
                    <a:pt x="3462" y="165"/>
                  </a:lnTo>
                  <a:lnTo>
                    <a:pt x="3459" y="169"/>
                  </a:lnTo>
                  <a:lnTo>
                    <a:pt x="3455" y="173"/>
                  </a:lnTo>
                  <a:lnTo>
                    <a:pt x="3449" y="173"/>
                  </a:lnTo>
                  <a:lnTo>
                    <a:pt x="3444" y="173"/>
                  </a:lnTo>
                  <a:lnTo>
                    <a:pt x="3440" y="171"/>
                  </a:lnTo>
                  <a:lnTo>
                    <a:pt x="3437" y="173"/>
                  </a:lnTo>
                  <a:lnTo>
                    <a:pt x="3431" y="173"/>
                  </a:lnTo>
                  <a:lnTo>
                    <a:pt x="3427" y="173"/>
                  </a:lnTo>
                  <a:lnTo>
                    <a:pt x="3422" y="169"/>
                  </a:lnTo>
                  <a:lnTo>
                    <a:pt x="3418" y="165"/>
                  </a:lnTo>
                  <a:lnTo>
                    <a:pt x="3416" y="169"/>
                  </a:lnTo>
                  <a:lnTo>
                    <a:pt x="3411" y="173"/>
                  </a:lnTo>
                  <a:lnTo>
                    <a:pt x="3407" y="173"/>
                  </a:lnTo>
                  <a:lnTo>
                    <a:pt x="3402" y="173"/>
                  </a:lnTo>
                  <a:lnTo>
                    <a:pt x="3398" y="169"/>
                  </a:lnTo>
                  <a:lnTo>
                    <a:pt x="3393" y="173"/>
                  </a:lnTo>
                  <a:lnTo>
                    <a:pt x="3389" y="173"/>
                  </a:lnTo>
                  <a:lnTo>
                    <a:pt x="3383" y="173"/>
                  </a:lnTo>
                  <a:lnTo>
                    <a:pt x="3380" y="169"/>
                  </a:lnTo>
                  <a:lnTo>
                    <a:pt x="3376" y="165"/>
                  </a:lnTo>
                  <a:lnTo>
                    <a:pt x="3372" y="169"/>
                  </a:lnTo>
                  <a:lnTo>
                    <a:pt x="3369" y="173"/>
                  </a:lnTo>
                  <a:lnTo>
                    <a:pt x="3363" y="173"/>
                  </a:lnTo>
                  <a:lnTo>
                    <a:pt x="3358" y="173"/>
                  </a:lnTo>
                  <a:lnTo>
                    <a:pt x="3354" y="171"/>
                  </a:lnTo>
                  <a:lnTo>
                    <a:pt x="3350" y="173"/>
                  </a:lnTo>
                  <a:lnTo>
                    <a:pt x="3345" y="173"/>
                  </a:lnTo>
                  <a:lnTo>
                    <a:pt x="3341" y="173"/>
                  </a:lnTo>
                  <a:lnTo>
                    <a:pt x="3336" y="169"/>
                  </a:lnTo>
                  <a:lnTo>
                    <a:pt x="3332" y="165"/>
                  </a:lnTo>
                  <a:lnTo>
                    <a:pt x="3330" y="169"/>
                  </a:lnTo>
                  <a:lnTo>
                    <a:pt x="3325" y="173"/>
                  </a:lnTo>
                  <a:lnTo>
                    <a:pt x="3321" y="173"/>
                  </a:lnTo>
                  <a:lnTo>
                    <a:pt x="3315" y="173"/>
                  </a:lnTo>
                  <a:lnTo>
                    <a:pt x="3312" y="171"/>
                  </a:lnTo>
                  <a:lnTo>
                    <a:pt x="3308" y="173"/>
                  </a:lnTo>
                  <a:lnTo>
                    <a:pt x="3303" y="173"/>
                  </a:lnTo>
                  <a:lnTo>
                    <a:pt x="3297" y="173"/>
                  </a:lnTo>
                  <a:lnTo>
                    <a:pt x="3293" y="169"/>
                  </a:lnTo>
                  <a:lnTo>
                    <a:pt x="3290" y="165"/>
                  </a:lnTo>
                  <a:lnTo>
                    <a:pt x="3288" y="169"/>
                  </a:lnTo>
                  <a:lnTo>
                    <a:pt x="3282" y="173"/>
                  </a:lnTo>
                  <a:lnTo>
                    <a:pt x="3277" y="173"/>
                  </a:lnTo>
                  <a:lnTo>
                    <a:pt x="3273" y="173"/>
                  </a:lnTo>
                  <a:lnTo>
                    <a:pt x="3269" y="171"/>
                  </a:lnTo>
                  <a:lnTo>
                    <a:pt x="3266" y="173"/>
                  </a:lnTo>
                  <a:lnTo>
                    <a:pt x="3260" y="173"/>
                  </a:lnTo>
                  <a:lnTo>
                    <a:pt x="3255" y="173"/>
                  </a:lnTo>
                  <a:lnTo>
                    <a:pt x="3251" y="169"/>
                  </a:lnTo>
                  <a:lnTo>
                    <a:pt x="3247" y="165"/>
                  </a:lnTo>
                  <a:lnTo>
                    <a:pt x="3246" y="169"/>
                  </a:lnTo>
                  <a:lnTo>
                    <a:pt x="3240" y="173"/>
                  </a:lnTo>
                  <a:lnTo>
                    <a:pt x="3235" y="173"/>
                  </a:lnTo>
                  <a:lnTo>
                    <a:pt x="3231" y="173"/>
                  </a:lnTo>
                  <a:lnTo>
                    <a:pt x="3227" y="171"/>
                  </a:lnTo>
                  <a:lnTo>
                    <a:pt x="3224" y="173"/>
                  </a:lnTo>
                  <a:lnTo>
                    <a:pt x="3218" y="173"/>
                  </a:lnTo>
                  <a:lnTo>
                    <a:pt x="3213" y="173"/>
                  </a:lnTo>
                  <a:lnTo>
                    <a:pt x="3209" y="169"/>
                  </a:lnTo>
                  <a:lnTo>
                    <a:pt x="3205" y="165"/>
                  </a:lnTo>
                  <a:lnTo>
                    <a:pt x="3201" y="169"/>
                  </a:lnTo>
                  <a:lnTo>
                    <a:pt x="3198" y="173"/>
                  </a:lnTo>
                  <a:lnTo>
                    <a:pt x="3192" y="173"/>
                  </a:lnTo>
                  <a:lnTo>
                    <a:pt x="3189" y="173"/>
                  </a:lnTo>
                  <a:lnTo>
                    <a:pt x="3185" y="171"/>
                  </a:lnTo>
                  <a:lnTo>
                    <a:pt x="3179" y="173"/>
                  </a:lnTo>
                  <a:lnTo>
                    <a:pt x="3174" y="174"/>
                  </a:lnTo>
                  <a:lnTo>
                    <a:pt x="3168" y="173"/>
                  </a:lnTo>
                  <a:lnTo>
                    <a:pt x="3165" y="171"/>
                  </a:lnTo>
                  <a:lnTo>
                    <a:pt x="3161" y="167"/>
                  </a:lnTo>
                  <a:lnTo>
                    <a:pt x="3159" y="171"/>
                  </a:lnTo>
                  <a:lnTo>
                    <a:pt x="3154" y="173"/>
                  </a:lnTo>
                  <a:lnTo>
                    <a:pt x="3148" y="174"/>
                  </a:lnTo>
                  <a:lnTo>
                    <a:pt x="3145" y="174"/>
                  </a:lnTo>
                  <a:lnTo>
                    <a:pt x="3141" y="173"/>
                  </a:lnTo>
                  <a:lnTo>
                    <a:pt x="3137" y="169"/>
                  </a:lnTo>
                  <a:lnTo>
                    <a:pt x="3135" y="171"/>
                  </a:lnTo>
                  <a:lnTo>
                    <a:pt x="3132" y="171"/>
                  </a:lnTo>
                  <a:lnTo>
                    <a:pt x="3126" y="171"/>
                  </a:lnTo>
                  <a:lnTo>
                    <a:pt x="3123" y="167"/>
                  </a:lnTo>
                  <a:lnTo>
                    <a:pt x="3119" y="163"/>
                  </a:lnTo>
                  <a:lnTo>
                    <a:pt x="3115" y="167"/>
                  </a:lnTo>
                  <a:lnTo>
                    <a:pt x="3111" y="171"/>
                  </a:lnTo>
                  <a:lnTo>
                    <a:pt x="3106" y="171"/>
                  </a:lnTo>
                  <a:lnTo>
                    <a:pt x="3100" y="171"/>
                  </a:lnTo>
                  <a:lnTo>
                    <a:pt x="3097" y="167"/>
                  </a:lnTo>
                  <a:lnTo>
                    <a:pt x="3093" y="171"/>
                  </a:lnTo>
                  <a:lnTo>
                    <a:pt x="3088" y="171"/>
                  </a:lnTo>
                  <a:lnTo>
                    <a:pt x="3082" y="171"/>
                  </a:lnTo>
                  <a:lnTo>
                    <a:pt x="3078" y="167"/>
                  </a:lnTo>
                  <a:lnTo>
                    <a:pt x="3075" y="163"/>
                  </a:lnTo>
                  <a:lnTo>
                    <a:pt x="3073" y="167"/>
                  </a:lnTo>
                  <a:lnTo>
                    <a:pt x="3067" y="171"/>
                  </a:lnTo>
                  <a:lnTo>
                    <a:pt x="3064" y="171"/>
                  </a:lnTo>
                  <a:lnTo>
                    <a:pt x="3058" y="171"/>
                  </a:lnTo>
                  <a:lnTo>
                    <a:pt x="3055" y="169"/>
                  </a:lnTo>
                  <a:lnTo>
                    <a:pt x="3051" y="171"/>
                  </a:lnTo>
                  <a:lnTo>
                    <a:pt x="3045" y="171"/>
                  </a:lnTo>
                  <a:lnTo>
                    <a:pt x="3040" y="171"/>
                  </a:lnTo>
                  <a:lnTo>
                    <a:pt x="3036" y="167"/>
                  </a:lnTo>
                  <a:lnTo>
                    <a:pt x="3032" y="163"/>
                  </a:lnTo>
                  <a:lnTo>
                    <a:pt x="3029" y="167"/>
                  </a:lnTo>
                  <a:lnTo>
                    <a:pt x="3025" y="171"/>
                  </a:lnTo>
                  <a:lnTo>
                    <a:pt x="3020" y="171"/>
                  </a:lnTo>
                  <a:lnTo>
                    <a:pt x="3016" y="171"/>
                  </a:lnTo>
                  <a:lnTo>
                    <a:pt x="3012" y="167"/>
                  </a:lnTo>
                  <a:lnTo>
                    <a:pt x="3007" y="171"/>
                  </a:lnTo>
                  <a:lnTo>
                    <a:pt x="3003" y="171"/>
                  </a:lnTo>
                  <a:lnTo>
                    <a:pt x="2998" y="171"/>
                  </a:lnTo>
                  <a:lnTo>
                    <a:pt x="2992" y="167"/>
                  </a:lnTo>
                  <a:lnTo>
                    <a:pt x="2990" y="163"/>
                  </a:lnTo>
                  <a:lnTo>
                    <a:pt x="2987" y="167"/>
                  </a:lnTo>
                  <a:lnTo>
                    <a:pt x="2983" y="171"/>
                  </a:lnTo>
                  <a:lnTo>
                    <a:pt x="2977" y="171"/>
                  </a:lnTo>
                  <a:lnTo>
                    <a:pt x="2974" y="171"/>
                  </a:lnTo>
                  <a:lnTo>
                    <a:pt x="2968" y="169"/>
                  </a:lnTo>
                  <a:lnTo>
                    <a:pt x="2965" y="171"/>
                  </a:lnTo>
                  <a:lnTo>
                    <a:pt x="2961" y="171"/>
                  </a:lnTo>
                  <a:lnTo>
                    <a:pt x="2955" y="171"/>
                  </a:lnTo>
                  <a:lnTo>
                    <a:pt x="2950" y="167"/>
                  </a:lnTo>
                  <a:lnTo>
                    <a:pt x="2948" y="163"/>
                  </a:lnTo>
                  <a:lnTo>
                    <a:pt x="2944" y="167"/>
                  </a:lnTo>
                  <a:lnTo>
                    <a:pt x="2941" y="171"/>
                  </a:lnTo>
                  <a:lnTo>
                    <a:pt x="2935" y="171"/>
                  </a:lnTo>
                  <a:lnTo>
                    <a:pt x="2930" y="171"/>
                  </a:lnTo>
                  <a:lnTo>
                    <a:pt x="2926" y="167"/>
                  </a:lnTo>
                  <a:lnTo>
                    <a:pt x="2922" y="171"/>
                  </a:lnTo>
                  <a:lnTo>
                    <a:pt x="2917" y="171"/>
                  </a:lnTo>
                  <a:lnTo>
                    <a:pt x="2911" y="171"/>
                  </a:lnTo>
                  <a:lnTo>
                    <a:pt x="2908" y="167"/>
                  </a:lnTo>
                  <a:lnTo>
                    <a:pt x="2904" y="163"/>
                  </a:lnTo>
                  <a:lnTo>
                    <a:pt x="2900" y="167"/>
                  </a:lnTo>
                  <a:lnTo>
                    <a:pt x="2897" y="171"/>
                  </a:lnTo>
                  <a:lnTo>
                    <a:pt x="2891" y="171"/>
                  </a:lnTo>
                  <a:lnTo>
                    <a:pt x="2887" y="171"/>
                  </a:lnTo>
                  <a:lnTo>
                    <a:pt x="2882" y="167"/>
                  </a:lnTo>
                  <a:lnTo>
                    <a:pt x="2878" y="171"/>
                  </a:lnTo>
                  <a:lnTo>
                    <a:pt x="2875" y="171"/>
                  </a:lnTo>
                  <a:lnTo>
                    <a:pt x="2869" y="171"/>
                  </a:lnTo>
                  <a:lnTo>
                    <a:pt x="2865" y="167"/>
                  </a:lnTo>
                  <a:lnTo>
                    <a:pt x="2862" y="163"/>
                  </a:lnTo>
                  <a:lnTo>
                    <a:pt x="2858" y="167"/>
                  </a:lnTo>
                  <a:lnTo>
                    <a:pt x="2854" y="171"/>
                  </a:lnTo>
                  <a:lnTo>
                    <a:pt x="2849" y="171"/>
                  </a:lnTo>
                  <a:lnTo>
                    <a:pt x="2843" y="171"/>
                  </a:lnTo>
                  <a:lnTo>
                    <a:pt x="2840" y="169"/>
                  </a:lnTo>
                  <a:lnTo>
                    <a:pt x="2836" y="171"/>
                  </a:lnTo>
                  <a:lnTo>
                    <a:pt x="2830" y="171"/>
                  </a:lnTo>
                  <a:lnTo>
                    <a:pt x="2827" y="171"/>
                  </a:lnTo>
                  <a:lnTo>
                    <a:pt x="2821" y="167"/>
                  </a:lnTo>
                  <a:lnTo>
                    <a:pt x="2819" y="163"/>
                  </a:lnTo>
                  <a:lnTo>
                    <a:pt x="2816" y="167"/>
                  </a:lnTo>
                  <a:lnTo>
                    <a:pt x="2812" y="171"/>
                  </a:lnTo>
                  <a:lnTo>
                    <a:pt x="2807" y="171"/>
                  </a:lnTo>
                  <a:lnTo>
                    <a:pt x="2801" y="171"/>
                  </a:lnTo>
                  <a:lnTo>
                    <a:pt x="2797" y="169"/>
                  </a:lnTo>
                  <a:lnTo>
                    <a:pt x="2794" y="171"/>
                  </a:lnTo>
                  <a:lnTo>
                    <a:pt x="2788" y="171"/>
                  </a:lnTo>
                  <a:lnTo>
                    <a:pt x="2785" y="171"/>
                  </a:lnTo>
                  <a:lnTo>
                    <a:pt x="2779" y="167"/>
                  </a:lnTo>
                  <a:lnTo>
                    <a:pt x="2777" y="163"/>
                  </a:lnTo>
                  <a:lnTo>
                    <a:pt x="2773" y="167"/>
                  </a:lnTo>
                  <a:lnTo>
                    <a:pt x="2770" y="171"/>
                  </a:lnTo>
                  <a:lnTo>
                    <a:pt x="2764" y="171"/>
                  </a:lnTo>
                  <a:lnTo>
                    <a:pt x="2759" y="171"/>
                  </a:lnTo>
                  <a:lnTo>
                    <a:pt x="2755" y="169"/>
                  </a:lnTo>
                  <a:lnTo>
                    <a:pt x="2751" y="171"/>
                  </a:lnTo>
                  <a:lnTo>
                    <a:pt x="2746" y="171"/>
                  </a:lnTo>
                  <a:lnTo>
                    <a:pt x="2742" y="171"/>
                  </a:lnTo>
                  <a:lnTo>
                    <a:pt x="2737" y="167"/>
                  </a:lnTo>
                  <a:lnTo>
                    <a:pt x="2733" y="163"/>
                  </a:lnTo>
                  <a:lnTo>
                    <a:pt x="2731" y="167"/>
                  </a:lnTo>
                  <a:lnTo>
                    <a:pt x="2726" y="171"/>
                  </a:lnTo>
                  <a:lnTo>
                    <a:pt x="2722" y="171"/>
                  </a:lnTo>
                  <a:lnTo>
                    <a:pt x="2717" y="171"/>
                  </a:lnTo>
                  <a:lnTo>
                    <a:pt x="2713" y="167"/>
                  </a:lnTo>
                  <a:lnTo>
                    <a:pt x="2707" y="171"/>
                  </a:lnTo>
                  <a:lnTo>
                    <a:pt x="2702" y="171"/>
                  </a:lnTo>
                  <a:lnTo>
                    <a:pt x="2698" y="171"/>
                  </a:lnTo>
                  <a:lnTo>
                    <a:pt x="2693" y="167"/>
                  </a:lnTo>
                  <a:lnTo>
                    <a:pt x="2691" y="163"/>
                  </a:lnTo>
                  <a:lnTo>
                    <a:pt x="2687" y="167"/>
                  </a:lnTo>
                  <a:lnTo>
                    <a:pt x="2682" y="171"/>
                  </a:lnTo>
                  <a:lnTo>
                    <a:pt x="2678" y="171"/>
                  </a:lnTo>
                  <a:lnTo>
                    <a:pt x="2672" y="171"/>
                  </a:lnTo>
                  <a:lnTo>
                    <a:pt x="2667" y="167"/>
                  </a:lnTo>
                  <a:lnTo>
                    <a:pt x="2663" y="162"/>
                  </a:lnTo>
                  <a:lnTo>
                    <a:pt x="2663" y="156"/>
                  </a:lnTo>
                  <a:lnTo>
                    <a:pt x="2663" y="151"/>
                  </a:lnTo>
                  <a:lnTo>
                    <a:pt x="2667" y="147"/>
                  </a:lnTo>
                  <a:lnTo>
                    <a:pt x="2671" y="143"/>
                  </a:lnTo>
                  <a:lnTo>
                    <a:pt x="2676" y="141"/>
                  </a:lnTo>
                  <a:lnTo>
                    <a:pt x="2674" y="141"/>
                  </a:lnTo>
                  <a:lnTo>
                    <a:pt x="2676" y="136"/>
                  </a:lnTo>
                  <a:lnTo>
                    <a:pt x="2678" y="132"/>
                  </a:lnTo>
                  <a:lnTo>
                    <a:pt x="2680" y="128"/>
                  </a:lnTo>
                  <a:lnTo>
                    <a:pt x="2678" y="130"/>
                  </a:lnTo>
                  <a:lnTo>
                    <a:pt x="2672" y="128"/>
                  </a:lnTo>
                  <a:lnTo>
                    <a:pt x="2667" y="125"/>
                  </a:lnTo>
                  <a:lnTo>
                    <a:pt x="2665" y="121"/>
                  </a:lnTo>
                  <a:lnTo>
                    <a:pt x="2663" y="116"/>
                  </a:lnTo>
                  <a:lnTo>
                    <a:pt x="2663" y="110"/>
                  </a:lnTo>
                  <a:lnTo>
                    <a:pt x="2667" y="105"/>
                  </a:lnTo>
                  <a:lnTo>
                    <a:pt x="2671" y="103"/>
                  </a:lnTo>
                  <a:lnTo>
                    <a:pt x="2676" y="101"/>
                  </a:lnTo>
                  <a:lnTo>
                    <a:pt x="2676" y="99"/>
                  </a:lnTo>
                  <a:lnTo>
                    <a:pt x="2676" y="94"/>
                  </a:lnTo>
                  <a:lnTo>
                    <a:pt x="2680" y="88"/>
                  </a:lnTo>
                  <a:lnTo>
                    <a:pt x="2685" y="86"/>
                  </a:lnTo>
                  <a:lnTo>
                    <a:pt x="2691" y="84"/>
                  </a:lnTo>
                  <a:lnTo>
                    <a:pt x="2696" y="86"/>
                  </a:lnTo>
                  <a:lnTo>
                    <a:pt x="2702" y="88"/>
                  </a:lnTo>
                  <a:lnTo>
                    <a:pt x="2706" y="94"/>
                  </a:lnTo>
                  <a:lnTo>
                    <a:pt x="2706" y="99"/>
                  </a:lnTo>
                  <a:lnTo>
                    <a:pt x="2706" y="101"/>
                  </a:lnTo>
                  <a:lnTo>
                    <a:pt x="2709" y="101"/>
                  </a:lnTo>
                  <a:lnTo>
                    <a:pt x="2713" y="103"/>
                  </a:lnTo>
                  <a:lnTo>
                    <a:pt x="2715" y="101"/>
                  </a:lnTo>
                  <a:lnTo>
                    <a:pt x="2718" y="101"/>
                  </a:lnTo>
                  <a:lnTo>
                    <a:pt x="2718" y="99"/>
                  </a:lnTo>
                  <a:lnTo>
                    <a:pt x="2720" y="94"/>
                  </a:lnTo>
                  <a:lnTo>
                    <a:pt x="2724" y="88"/>
                  </a:lnTo>
                  <a:lnTo>
                    <a:pt x="2722" y="88"/>
                  </a:lnTo>
                  <a:lnTo>
                    <a:pt x="2715" y="88"/>
                  </a:lnTo>
                  <a:lnTo>
                    <a:pt x="2711" y="84"/>
                  </a:lnTo>
                  <a:lnTo>
                    <a:pt x="2707" y="81"/>
                  </a:lnTo>
                  <a:lnTo>
                    <a:pt x="2706" y="73"/>
                  </a:lnTo>
                  <a:lnTo>
                    <a:pt x="2707" y="68"/>
                  </a:lnTo>
                  <a:lnTo>
                    <a:pt x="2709" y="64"/>
                  </a:lnTo>
                  <a:lnTo>
                    <a:pt x="2715" y="60"/>
                  </a:lnTo>
                  <a:lnTo>
                    <a:pt x="2718" y="59"/>
                  </a:lnTo>
                  <a:lnTo>
                    <a:pt x="2718" y="59"/>
                  </a:lnTo>
                  <a:lnTo>
                    <a:pt x="2720" y="53"/>
                  </a:lnTo>
                  <a:lnTo>
                    <a:pt x="2724" y="48"/>
                  </a:lnTo>
                  <a:lnTo>
                    <a:pt x="2728" y="44"/>
                  </a:lnTo>
                  <a:lnTo>
                    <a:pt x="2735" y="44"/>
                  </a:lnTo>
                  <a:lnTo>
                    <a:pt x="2740" y="44"/>
                  </a:lnTo>
                  <a:lnTo>
                    <a:pt x="2744" y="48"/>
                  </a:lnTo>
                  <a:lnTo>
                    <a:pt x="2748" y="53"/>
                  </a:lnTo>
                  <a:lnTo>
                    <a:pt x="2750" y="59"/>
                  </a:lnTo>
                  <a:lnTo>
                    <a:pt x="2750" y="59"/>
                  </a:lnTo>
                  <a:lnTo>
                    <a:pt x="2751" y="60"/>
                  </a:lnTo>
                  <a:lnTo>
                    <a:pt x="2755" y="62"/>
                  </a:lnTo>
                  <a:lnTo>
                    <a:pt x="2759" y="60"/>
                  </a:lnTo>
                  <a:lnTo>
                    <a:pt x="2762" y="59"/>
                  </a:lnTo>
                  <a:lnTo>
                    <a:pt x="2762" y="59"/>
                  </a:lnTo>
                  <a:lnTo>
                    <a:pt x="2762" y="53"/>
                  </a:lnTo>
                  <a:lnTo>
                    <a:pt x="2766" y="48"/>
                  </a:lnTo>
                  <a:lnTo>
                    <a:pt x="2772" y="44"/>
                  </a:lnTo>
                  <a:lnTo>
                    <a:pt x="2777" y="44"/>
                  </a:lnTo>
                  <a:lnTo>
                    <a:pt x="2783" y="44"/>
                  </a:lnTo>
                  <a:lnTo>
                    <a:pt x="2786" y="48"/>
                  </a:lnTo>
                  <a:lnTo>
                    <a:pt x="2790" y="53"/>
                  </a:lnTo>
                  <a:lnTo>
                    <a:pt x="2792" y="59"/>
                  </a:lnTo>
                  <a:lnTo>
                    <a:pt x="2792" y="59"/>
                  </a:lnTo>
                  <a:lnTo>
                    <a:pt x="2796" y="60"/>
                  </a:lnTo>
                  <a:lnTo>
                    <a:pt x="2801" y="64"/>
                  </a:lnTo>
                  <a:lnTo>
                    <a:pt x="2803" y="68"/>
                  </a:lnTo>
                  <a:lnTo>
                    <a:pt x="2805" y="73"/>
                  </a:lnTo>
                  <a:lnTo>
                    <a:pt x="2803" y="81"/>
                  </a:lnTo>
                  <a:lnTo>
                    <a:pt x="2799" y="84"/>
                  </a:lnTo>
                  <a:lnTo>
                    <a:pt x="2796" y="88"/>
                  </a:lnTo>
                  <a:lnTo>
                    <a:pt x="2788" y="88"/>
                  </a:lnTo>
                  <a:lnTo>
                    <a:pt x="2786" y="88"/>
                  </a:lnTo>
                  <a:lnTo>
                    <a:pt x="2790" y="94"/>
                  </a:lnTo>
                  <a:lnTo>
                    <a:pt x="2792" y="99"/>
                  </a:lnTo>
                  <a:lnTo>
                    <a:pt x="2792" y="101"/>
                  </a:lnTo>
                  <a:lnTo>
                    <a:pt x="2796" y="103"/>
                  </a:lnTo>
                  <a:lnTo>
                    <a:pt x="2801" y="105"/>
                  </a:lnTo>
                  <a:lnTo>
                    <a:pt x="2803" y="110"/>
                  </a:lnTo>
                  <a:lnTo>
                    <a:pt x="2805" y="116"/>
                  </a:lnTo>
                  <a:lnTo>
                    <a:pt x="2803" y="121"/>
                  </a:lnTo>
                  <a:lnTo>
                    <a:pt x="2799" y="125"/>
                  </a:lnTo>
                  <a:lnTo>
                    <a:pt x="2796" y="128"/>
                  </a:lnTo>
                  <a:lnTo>
                    <a:pt x="2788" y="130"/>
                  </a:lnTo>
                  <a:lnTo>
                    <a:pt x="2786" y="128"/>
                  </a:lnTo>
                  <a:lnTo>
                    <a:pt x="2788" y="132"/>
                  </a:lnTo>
                  <a:lnTo>
                    <a:pt x="2790" y="136"/>
                  </a:lnTo>
                  <a:lnTo>
                    <a:pt x="2792" y="141"/>
                  </a:lnTo>
                  <a:lnTo>
                    <a:pt x="2792" y="141"/>
                  </a:lnTo>
                  <a:lnTo>
                    <a:pt x="2796" y="143"/>
                  </a:lnTo>
                  <a:lnTo>
                    <a:pt x="2797" y="145"/>
                  </a:lnTo>
                  <a:lnTo>
                    <a:pt x="2801" y="143"/>
                  </a:lnTo>
                  <a:lnTo>
                    <a:pt x="2805" y="141"/>
                  </a:lnTo>
                  <a:lnTo>
                    <a:pt x="2805" y="141"/>
                  </a:lnTo>
                  <a:lnTo>
                    <a:pt x="2805" y="134"/>
                  </a:lnTo>
                  <a:lnTo>
                    <a:pt x="2808" y="130"/>
                  </a:lnTo>
                  <a:lnTo>
                    <a:pt x="2814" y="127"/>
                  </a:lnTo>
                  <a:lnTo>
                    <a:pt x="2819" y="125"/>
                  </a:lnTo>
                  <a:lnTo>
                    <a:pt x="2825" y="127"/>
                  </a:lnTo>
                  <a:lnTo>
                    <a:pt x="2829" y="130"/>
                  </a:lnTo>
                  <a:lnTo>
                    <a:pt x="2832" y="134"/>
                  </a:lnTo>
                  <a:lnTo>
                    <a:pt x="2834" y="141"/>
                  </a:lnTo>
                  <a:lnTo>
                    <a:pt x="2834" y="141"/>
                  </a:lnTo>
                  <a:lnTo>
                    <a:pt x="2838" y="143"/>
                  </a:lnTo>
                  <a:lnTo>
                    <a:pt x="2840" y="145"/>
                  </a:lnTo>
                  <a:lnTo>
                    <a:pt x="2843" y="143"/>
                  </a:lnTo>
                  <a:lnTo>
                    <a:pt x="2847" y="141"/>
                  </a:lnTo>
                  <a:lnTo>
                    <a:pt x="2847" y="141"/>
                  </a:lnTo>
                  <a:lnTo>
                    <a:pt x="2847" y="134"/>
                  </a:lnTo>
                  <a:lnTo>
                    <a:pt x="2851" y="130"/>
                  </a:lnTo>
                  <a:lnTo>
                    <a:pt x="2856" y="127"/>
                  </a:lnTo>
                  <a:lnTo>
                    <a:pt x="2862" y="125"/>
                  </a:lnTo>
                  <a:lnTo>
                    <a:pt x="2867" y="127"/>
                  </a:lnTo>
                  <a:lnTo>
                    <a:pt x="2873" y="130"/>
                  </a:lnTo>
                  <a:lnTo>
                    <a:pt x="2875" y="134"/>
                  </a:lnTo>
                  <a:lnTo>
                    <a:pt x="2876" y="141"/>
                  </a:lnTo>
                  <a:lnTo>
                    <a:pt x="2876" y="141"/>
                  </a:lnTo>
                  <a:lnTo>
                    <a:pt x="2880" y="143"/>
                  </a:lnTo>
                  <a:lnTo>
                    <a:pt x="2882" y="145"/>
                  </a:lnTo>
                  <a:lnTo>
                    <a:pt x="2886" y="143"/>
                  </a:lnTo>
                  <a:lnTo>
                    <a:pt x="2889" y="141"/>
                  </a:lnTo>
                  <a:lnTo>
                    <a:pt x="2889" y="141"/>
                  </a:lnTo>
                  <a:lnTo>
                    <a:pt x="2889" y="136"/>
                  </a:lnTo>
                  <a:lnTo>
                    <a:pt x="2893" y="132"/>
                  </a:lnTo>
                  <a:lnTo>
                    <a:pt x="2895" y="128"/>
                  </a:lnTo>
                  <a:lnTo>
                    <a:pt x="2891" y="130"/>
                  </a:lnTo>
                  <a:lnTo>
                    <a:pt x="2886" y="128"/>
                  </a:lnTo>
                  <a:lnTo>
                    <a:pt x="2882" y="125"/>
                  </a:lnTo>
                  <a:lnTo>
                    <a:pt x="2878" y="121"/>
                  </a:lnTo>
                  <a:lnTo>
                    <a:pt x="2876" y="116"/>
                  </a:lnTo>
                  <a:lnTo>
                    <a:pt x="2878" y="110"/>
                  </a:lnTo>
                  <a:lnTo>
                    <a:pt x="2880" y="105"/>
                  </a:lnTo>
                  <a:lnTo>
                    <a:pt x="2884" y="101"/>
                  </a:lnTo>
                  <a:lnTo>
                    <a:pt x="2889" y="101"/>
                  </a:lnTo>
                  <a:lnTo>
                    <a:pt x="2889" y="99"/>
                  </a:lnTo>
                  <a:lnTo>
                    <a:pt x="2891" y="94"/>
                  </a:lnTo>
                  <a:lnTo>
                    <a:pt x="2893" y="88"/>
                  </a:lnTo>
                  <a:lnTo>
                    <a:pt x="2898" y="86"/>
                  </a:lnTo>
                  <a:lnTo>
                    <a:pt x="2904" y="84"/>
                  </a:lnTo>
                  <a:lnTo>
                    <a:pt x="2909" y="86"/>
                  </a:lnTo>
                  <a:lnTo>
                    <a:pt x="2915" y="88"/>
                  </a:lnTo>
                  <a:lnTo>
                    <a:pt x="2919" y="94"/>
                  </a:lnTo>
                  <a:lnTo>
                    <a:pt x="2919" y="99"/>
                  </a:lnTo>
                  <a:lnTo>
                    <a:pt x="2919" y="101"/>
                  </a:lnTo>
                  <a:lnTo>
                    <a:pt x="2922" y="101"/>
                  </a:lnTo>
                  <a:lnTo>
                    <a:pt x="2926" y="103"/>
                  </a:lnTo>
                  <a:lnTo>
                    <a:pt x="2930" y="101"/>
                  </a:lnTo>
                  <a:lnTo>
                    <a:pt x="2933" y="101"/>
                  </a:lnTo>
                  <a:lnTo>
                    <a:pt x="2933" y="99"/>
                  </a:lnTo>
                  <a:lnTo>
                    <a:pt x="2933" y="94"/>
                  </a:lnTo>
                  <a:lnTo>
                    <a:pt x="2937" y="88"/>
                  </a:lnTo>
                  <a:lnTo>
                    <a:pt x="2935" y="88"/>
                  </a:lnTo>
                  <a:lnTo>
                    <a:pt x="2930" y="88"/>
                  </a:lnTo>
                  <a:lnTo>
                    <a:pt x="2924" y="84"/>
                  </a:lnTo>
                  <a:lnTo>
                    <a:pt x="2920" y="81"/>
                  </a:lnTo>
                  <a:lnTo>
                    <a:pt x="2920" y="73"/>
                  </a:lnTo>
                  <a:lnTo>
                    <a:pt x="2920" y="68"/>
                  </a:lnTo>
                  <a:lnTo>
                    <a:pt x="2924" y="64"/>
                  </a:lnTo>
                  <a:lnTo>
                    <a:pt x="2928" y="60"/>
                  </a:lnTo>
                  <a:lnTo>
                    <a:pt x="2933" y="59"/>
                  </a:lnTo>
                  <a:lnTo>
                    <a:pt x="2933" y="59"/>
                  </a:lnTo>
                  <a:lnTo>
                    <a:pt x="2933" y="53"/>
                  </a:lnTo>
                  <a:lnTo>
                    <a:pt x="2937" y="48"/>
                  </a:lnTo>
                  <a:lnTo>
                    <a:pt x="2942" y="44"/>
                  </a:lnTo>
                  <a:lnTo>
                    <a:pt x="2948" y="44"/>
                  </a:lnTo>
                  <a:lnTo>
                    <a:pt x="2954" y="44"/>
                  </a:lnTo>
                  <a:lnTo>
                    <a:pt x="2959" y="48"/>
                  </a:lnTo>
                  <a:lnTo>
                    <a:pt x="2961" y="53"/>
                  </a:lnTo>
                  <a:lnTo>
                    <a:pt x="2963" y="59"/>
                  </a:lnTo>
                  <a:lnTo>
                    <a:pt x="2963" y="59"/>
                  </a:lnTo>
                  <a:lnTo>
                    <a:pt x="2966" y="60"/>
                  </a:lnTo>
                  <a:lnTo>
                    <a:pt x="2968" y="62"/>
                  </a:lnTo>
                  <a:lnTo>
                    <a:pt x="2972" y="60"/>
                  </a:lnTo>
                  <a:lnTo>
                    <a:pt x="2976" y="59"/>
                  </a:lnTo>
                  <a:lnTo>
                    <a:pt x="2976" y="59"/>
                  </a:lnTo>
                  <a:lnTo>
                    <a:pt x="2976" y="53"/>
                  </a:lnTo>
                  <a:lnTo>
                    <a:pt x="2979" y="48"/>
                  </a:lnTo>
                  <a:lnTo>
                    <a:pt x="2985" y="44"/>
                  </a:lnTo>
                  <a:lnTo>
                    <a:pt x="2990" y="44"/>
                  </a:lnTo>
                  <a:lnTo>
                    <a:pt x="2996" y="44"/>
                  </a:lnTo>
                  <a:lnTo>
                    <a:pt x="3001" y="48"/>
                  </a:lnTo>
                  <a:lnTo>
                    <a:pt x="3003" y="53"/>
                  </a:lnTo>
                  <a:lnTo>
                    <a:pt x="3005" y="59"/>
                  </a:lnTo>
                  <a:lnTo>
                    <a:pt x="3005" y="59"/>
                  </a:lnTo>
                  <a:lnTo>
                    <a:pt x="3009" y="60"/>
                  </a:lnTo>
                  <a:lnTo>
                    <a:pt x="3012" y="62"/>
                  </a:lnTo>
                  <a:lnTo>
                    <a:pt x="3014" y="60"/>
                  </a:lnTo>
                  <a:lnTo>
                    <a:pt x="3018" y="59"/>
                  </a:lnTo>
                  <a:lnTo>
                    <a:pt x="3018" y="59"/>
                  </a:lnTo>
                  <a:lnTo>
                    <a:pt x="3020" y="53"/>
                  </a:lnTo>
                  <a:lnTo>
                    <a:pt x="3023" y="48"/>
                  </a:lnTo>
                  <a:lnTo>
                    <a:pt x="3027" y="44"/>
                  </a:lnTo>
                  <a:lnTo>
                    <a:pt x="3032" y="44"/>
                  </a:lnTo>
                  <a:lnTo>
                    <a:pt x="3038" y="44"/>
                  </a:lnTo>
                  <a:lnTo>
                    <a:pt x="3044" y="48"/>
                  </a:lnTo>
                  <a:lnTo>
                    <a:pt x="3047" y="53"/>
                  </a:lnTo>
                  <a:lnTo>
                    <a:pt x="3047" y="59"/>
                  </a:lnTo>
                  <a:lnTo>
                    <a:pt x="3047" y="59"/>
                  </a:lnTo>
                  <a:lnTo>
                    <a:pt x="3051" y="60"/>
                  </a:lnTo>
                  <a:lnTo>
                    <a:pt x="3055" y="62"/>
                  </a:lnTo>
                  <a:lnTo>
                    <a:pt x="3056" y="60"/>
                  </a:lnTo>
                  <a:lnTo>
                    <a:pt x="3060" y="59"/>
                  </a:lnTo>
                  <a:lnTo>
                    <a:pt x="3060" y="59"/>
                  </a:lnTo>
                  <a:lnTo>
                    <a:pt x="3062" y="53"/>
                  </a:lnTo>
                  <a:lnTo>
                    <a:pt x="3066" y="48"/>
                  </a:lnTo>
                  <a:lnTo>
                    <a:pt x="3069" y="44"/>
                  </a:lnTo>
                  <a:lnTo>
                    <a:pt x="3075" y="44"/>
                  </a:lnTo>
                  <a:lnTo>
                    <a:pt x="3082" y="44"/>
                  </a:lnTo>
                  <a:lnTo>
                    <a:pt x="3086" y="48"/>
                  </a:lnTo>
                  <a:lnTo>
                    <a:pt x="3089" y="53"/>
                  </a:lnTo>
                  <a:lnTo>
                    <a:pt x="3091" y="59"/>
                  </a:lnTo>
                  <a:lnTo>
                    <a:pt x="3089" y="59"/>
                  </a:lnTo>
                  <a:lnTo>
                    <a:pt x="3093" y="60"/>
                  </a:lnTo>
                  <a:lnTo>
                    <a:pt x="3097" y="62"/>
                  </a:lnTo>
                  <a:lnTo>
                    <a:pt x="3100" y="60"/>
                  </a:lnTo>
                  <a:lnTo>
                    <a:pt x="3104" y="59"/>
                  </a:lnTo>
                  <a:lnTo>
                    <a:pt x="3104" y="59"/>
                  </a:lnTo>
                  <a:lnTo>
                    <a:pt x="3104" y="53"/>
                  </a:lnTo>
                  <a:lnTo>
                    <a:pt x="3108" y="48"/>
                  </a:lnTo>
                  <a:lnTo>
                    <a:pt x="3113" y="44"/>
                  </a:lnTo>
                  <a:lnTo>
                    <a:pt x="3119" y="44"/>
                  </a:lnTo>
                  <a:lnTo>
                    <a:pt x="3124" y="44"/>
                  </a:lnTo>
                  <a:lnTo>
                    <a:pt x="3130" y="48"/>
                  </a:lnTo>
                  <a:lnTo>
                    <a:pt x="3132" y="53"/>
                  </a:lnTo>
                  <a:lnTo>
                    <a:pt x="3134" y="59"/>
                  </a:lnTo>
                  <a:lnTo>
                    <a:pt x="3134" y="59"/>
                  </a:lnTo>
                  <a:lnTo>
                    <a:pt x="3137" y="60"/>
                  </a:lnTo>
                  <a:lnTo>
                    <a:pt x="3143" y="64"/>
                  </a:lnTo>
                  <a:lnTo>
                    <a:pt x="3145" y="62"/>
                  </a:lnTo>
                  <a:lnTo>
                    <a:pt x="3148" y="60"/>
                  </a:lnTo>
                  <a:lnTo>
                    <a:pt x="3148" y="60"/>
                  </a:lnTo>
                  <a:lnTo>
                    <a:pt x="3150" y="55"/>
                  </a:lnTo>
                  <a:lnTo>
                    <a:pt x="3152" y="49"/>
                  </a:lnTo>
                  <a:lnTo>
                    <a:pt x="3157" y="46"/>
                  </a:lnTo>
                  <a:lnTo>
                    <a:pt x="3163" y="46"/>
                  </a:lnTo>
                  <a:lnTo>
                    <a:pt x="3168" y="46"/>
                  </a:lnTo>
                  <a:lnTo>
                    <a:pt x="3174" y="49"/>
                  </a:lnTo>
                  <a:lnTo>
                    <a:pt x="3178" y="55"/>
                  </a:lnTo>
                  <a:lnTo>
                    <a:pt x="3178" y="60"/>
                  </a:lnTo>
                  <a:lnTo>
                    <a:pt x="3178" y="60"/>
                  </a:lnTo>
                  <a:lnTo>
                    <a:pt x="3181" y="62"/>
                  </a:lnTo>
                  <a:lnTo>
                    <a:pt x="3185" y="64"/>
                  </a:lnTo>
                  <a:lnTo>
                    <a:pt x="3187" y="62"/>
                  </a:lnTo>
                  <a:lnTo>
                    <a:pt x="3190" y="60"/>
                  </a:lnTo>
                  <a:lnTo>
                    <a:pt x="3190" y="60"/>
                  </a:lnTo>
                  <a:lnTo>
                    <a:pt x="3192" y="55"/>
                  </a:lnTo>
                  <a:lnTo>
                    <a:pt x="3194" y="49"/>
                  </a:lnTo>
                  <a:lnTo>
                    <a:pt x="3200" y="46"/>
                  </a:lnTo>
                  <a:lnTo>
                    <a:pt x="3205" y="46"/>
                  </a:lnTo>
                  <a:lnTo>
                    <a:pt x="3211" y="46"/>
                  </a:lnTo>
                  <a:lnTo>
                    <a:pt x="3216" y="49"/>
                  </a:lnTo>
                  <a:lnTo>
                    <a:pt x="3220" y="55"/>
                  </a:lnTo>
                  <a:lnTo>
                    <a:pt x="3220" y="60"/>
                  </a:lnTo>
                  <a:lnTo>
                    <a:pt x="3220" y="60"/>
                  </a:lnTo>
                  <a:lnTo>
                    <a:pt x="3224" y="62"/>
                  </a:lnTo>
                  <a:lnTo>
                    <a:pt x="3227" y="64"/>
                  </a:lnTo>
                  <a:lnTo>
                    <a:pt x="3229" y="62"/>
                  </a:lnTo>
                  <a:lnTo>
                    <a:pt x="3233" y="60"/>
                  </a:lnTo>
                  <a:lnTo>
                    <a:pt x="3233" y="60"/>
                  </a:lnTo>
                  <a:lnTo>
                    <a:pt x="3235" y="55"/>
                  </a:lnTo>
                  <a:lnTo>
                    <a:pt x="3238" y="49"/>
                  </a:lnTo>
                  <a:lnTo>
                    <a:pt x="3242" y="46"/>
                  </a:lnTo>
                  <a:lnTo>
                    <a:pt x="3247" y="46"/>
                  </a:lnTo>
                  <a:lnTo>
                    <a:pt x="3255" y="46"/>
                  </a:lnTo>
                  <a:lnTo>
                    <a:pt x="3258" y="49"/>
                  </a:lnTo>
                  <a:lnTo>
                    <a:pt x="3262" y="55"/>
                  </a:lnTo>
                  <a:lnTo>
                    <a:pt x="3264" y="60"/>
                  </a:lnTo>
                  <a:lnTo>
                    <a:pt x="3262" y="60"/>
                  </a:lnTo>
                  <a:lnTo>
                    <a:pt x="3266" y="62"/>
                  </a:lnTo>
                  <a:lnTo>
                    <a:pt x="3269" y="64"/>
                  </a:lnTo>
                  <a:lnTo>
                    <a:pt x="3271" y="62"/>
                  </a:lnTo>
                  <a:lnTo>
                    <a:pt x="3275" y="60"/>
                  </a:lnTo>
                  <a:lnTo>
                    <a:pt x="3275" y="60"/>
                  </a:lnTo>
                  <a:lnTo>
                    <a:pt x="3277" y="55"/>
                  </a:lnTo>
                  <a:lnTo>
                    <a:pt x="3280" y="49"/>
                  </a:lnTo>
                  <a:lnTo>
                    <a:pt x="3284" y="46"/>
                  </a:lnTo>
                  <a:lnTo>
                    <a:pt x="3290" y="46"/>
                  </a:lnTo>
                  <a:lnTo>
                    <a:pt x="3297" y="46"/>
                  </a:lnTo>
                  <a:lnTo>
                    <a:pt x="3301" y="49"/>
                  </a:lnTo>
                  <a:lnTo>
                    <a:pt x="3304" y="55"/>
                  </a:lnTo>
                  <a:lnTo>
                    <a:pt x="3306" y="60"/>
                  </a:lnTo>
                  <a:lnTo>
                    <a:pt x="3304" y="60"/>
                  </a:lnTo>
                  <a:lnTo>
                    <a:pt x="3308" y="62"/>
                  </a:lnTo>
                  <a:lnTo>
                    <a:pt x="3312" y="64"/>
                  </a:lnTo>
                  <a:lnTo>
                    <a:pt x="3315" y="62"/>
                  </a:lnTo>
                  <a:lnTo>
                    <a:pt x="3319" y="60"/>
                  </a:lnTo>
                  <a:lnTo>
                    <a:pt x="3317" y="60"/>
                  </a:lnTo>
                  <a:lnTo>
                    <a:pt x="3319" y="55"/>
                  </a:lnTo>
                  <a:lnTo>
                    <a:pt x="3323" y="49"/>
                  </a:lnTo>
                  <a:lnTo>
                    <a:pt x="3326" y="46"/>
                  </a:lnTo>
                  <a:lnTo>
                    <a:pt x="3334" y="46"/>
                  </a:lnTo>
                  <a:lnTo>
                    <a:pt x="3339" y="46"/>
                  </a:lnTo>
                  <a:lnTo>
                    <a:pt x="3343" y="49"/>
                  </a:lnTo>
                  <a:lnTo>
                    <a:pt x="3347" y="55"/>
                  </a:lnTo>
                  <a:lnTo>
                    <a:pt x="3348" y="60"/>
                  </a:lnTo>
                  <a:lnTo>
                    <a:pt x="3348" y="60"/>
                  </a:lnTo>
                  <a:lnTo>
                    <a:pt x="3352" y="62"/>
                  </a:lnTo>
                  <a:lnTo>
                    <a:pt x="3354" y="64"/>
                  </a:lnTo>
                  <a:lnTo>
                    <a:pt x="3358" y="62"/>
                  </a:lnTo>
                  <a:lnTo>
                    <a:pt x="3361" y="60"/>
                  </a:lnTo>
                  <a:lnTo>
                    <a:pt x="3361" y="60"/>
                  </a:lnTo>
                  <a:lnTo>
                    <a:pt x="3361" y="55"/>
                  </a:lnTo>
                  <a:lnTo>
                    <a:pt x="3365" y="49"/>
                  </a:lnTo>
                  <a:lnTo>
                    <a:pt x="3370" y="46"/>
                  </a:lnTo>
                  <a:lnTo>
                    <a:pt x="3376" y="46"/>
                  </a:lnTo>
                  <a:lnTo>
                    <a:pt x="3382" y="46"/>
                  </a:lnTo>
                  <a:lnTo>
                    <a:pt x="3387" y="49"/>
                  </a:lnTo>
                  <a:lnTo>
                    <a:pt x="3389" y="55"/>
                  </a:lnTo>
                  <a:lnTo>
                    <a:pt x="3391" y="60"/>
                  </a:lnTo>
                  <a:lnTo>
                    <a:pt x="3391" y="60"/>
                  </a:lnTo>
                  <a:lnTo>
                    <a:pt x="3394" y="62"/>
                  </a:lnTo>
                  <a:lnTo>
                    <a:pt x="3398" y="64"/>
                  </a:lnTo>
                  <a:lnTo>
                    <a:pt x="3400" y="62"/>
                  </a:lnTo>
                  <a:lnTo>
                    <a:pt x="3404" y="60"/>
                  </a:lnTo>
                  <a:lnTo>
                    <a:pt x="3404" y="60"/>
                  </a:lnTo>
                  <a:lnTo>
                    <a:pt x="3405" y="55"/>
                  </a:lnTo>
                  <a:lnTo>
                    <a:pt x="3409" y="49"/>
                  </a:lnTo>
                  <a:lnTo>
                    <a:pt x="3413" y="46"/>
                  </a:lnTo>
                  <a:lnTo>
                    <a:pt x="3420" y="46"/>
                  </a:lnTo>
                  <a:lnTo>
                    <a:pt x="3426" y="46"/>
                  </a:lnTo>
                  <a:lnTo>
                    <a:pt x="3429" y="49"/>
                  </a:lnTo>
                  <a:lnTo>
                    <a:pt x="3433" y="55"/>
                  </a:lnTo>
                  <a:lnTo>
                    <a:pt x="3435" y="60"/>
                  </a:lnTo>
                  <a:lnTo>
                    <a:pt x="3435" y="60"/>
                  </a:lnTo>
                  <a:lnTo>
                    <a:pt x="3437" y="62"/>
                  </a:lnTo>
                  <a:lnTo>
                    <a:pt x="3440" y="64"/>
                  </a:lnTo>
                  <a:lnTo>
                    <a:pt x="3444" y="62"/>
                  </a:lnTo>
                  <a:lnTo>
                    <a:pt x="3448" y="60"/>
                  </a:lnTo>
                  <a:lnTo>
                    <a:pt x="3448" y="60"/>
                  </a:lnTo>
                  <a:lnTo>
                    <a:pt x="3448" y="55"/>
                  </a:lnTo>
                  <a:lnTo>
                    <a:pt x="3451" y="49"/>
                  </a:lnTo>
                  <a:lnTo>
                    <a:pt x="3457" y="46"/>
                  </a:lnTo>
                  <a:lnTo>
                    <a:pt x="3462" y="46"/>
                  </a:lnTo>
                  <a:lnTo>
                    <a:pt x="3468" y="46"/>
                  </a:lnTo>
                  <a:lnTo>
                    <a:pt x="3472" y="49"/>
                  </a:lnTo>
                  <a:lnTo>
                    <a:pt x="3475" y="55"/>
                  </a:lnTo>
                  <a:lnTo>
                    <a:pt x="3477" y="60"/>
                  </a:lnTo>
                  <a:lnTo>
                    <a:pt x="3477" y="60"/>
                  </a:lnTo>
                  <a:lnTo>
                    <a:pt x="3481" y="62"/>
                  </a:lnTo>
                  <a:lnTo>
                    <a:pt x="3483" y="64"/>
                  </a:lnTo>
                  <a:lnTo>
                    <a:pt x="3486" y="62"/>
                  </a:lnTo>
                  <a:lnTo>
                    <a:pt x="3490" y="60"/>
                  </a:lnTo>
                  <a:lnTo>
                    <a:pt x="3490" y="60"/>
                  </a:lnTo>
                  <a:lnTo>
                    <a:pt x="3490" y="55"/>
                  </a:lnTo>
                  <a:lnTo>
                    <a:pt x="3494" y="49"/>
                  </a:lnTo>
                  <a:lnTo>
                    <a:pt x="3499" y="46"/>
                  </a:lnTo>
                  <a:lnTo>
                    <a:pt x="3505" y="46"/>
                  </a:lnTo>
                  <a:lnTo>
                    <a:pt x="3510" y="46"/>
                  </a:lnTo>
                  <a:lnTo>
                    <a:pt x="3516" y="49"/>
                  </a:lnTo>
                  <a:lnTo>
                    <a:pt x="3519" y="55"/>
                  </a:lnTo>
                  <a:lnTo>
                    <a:pt x="3519" y="60"/>
                  </a:lnTo>
                  <a:lnTo>
                    <a:pt x="3519" y="60"/>
                  </a:lnTo>
                  <a:lnTo>
                    <a:pt x="3523" y="62"/>
                  </a:lnTo>
                  <a:lnTo>
                    <a:pt x="3527" y="64"/>
                  </a:lnTo>
                  <a:lnTo>
                    <a:pt x="3528" y="62"/>
                  </a:lnTo>
                  <a:lnTo>
                    <a:pt x="3532" y="60"/>
                  </a:lnTo>
                  <a:lnTo>
                    <a:pt x="3532" y="60"/>
                  </a:lnTo>
                  <a:lnTo>
                    <a:pt x="3534" y="55"/>
                  </a:lnTo>
                  <a:lnTo>
                    <a:pt x="3536" y="49"/>
                  </a:lnTo>
                  <a:lnTo>
                    <a:pt x="3541" y="46"/>
                  </a:lnTo>
                  <a:lnTo>
                    <a:pt x="3547" y="46"/>
                  </a:lnTo>
                  <a:lnTo>
                    <a:pt x="3552" y="46"/>
                  </a:lnTo>
                  <a:lnTo>
                    <a:pt x="3558" y="49"/>
                  </a:lnTo>
                  <a:lnTo>
                    <a:pt x="3562" y="55"/>
                  </a:lnTo>
                  <a:lnTo>
                    <a:pt x="3562" y="60"/>
                  </a:lnTo>
                  <a:lnTo>
                    <a:pt x="3562" y="60"/>
                  </a:lnTo>
                  <a:lnTo>
                    <a:pt x="3565" y="62"/>
                  </a:lnTo>
                  <a:lnTo>
                    <a:pt x="3569" y="64"/>
                  </a:lnTo>
                  <a:lnTo>
                    <a:pt x="3573" y="62"/>
                  </a:lnTo>
                  <a:lnTo>
                    <a:pt x="3574" y="60"/>
                  </a:lnTo>
                  <a:lnTo>
                    <a:pt x="3574" y="60"/>
                  </a:lnTo>
                  <a:lnTo>
                    <a:pt x="3576" y="55"/>
                  </a:lnTo>
                  <a:lnTo>
                    <a:pt x="3580" y="49"/>
                  </a:lnTo>
                  <a:lnTo>
                    <a:pt x="3584" y="46"/>
                  </a:lnTo>
                  <a:lnTo>
                    <a:pt x="3591" y="46"/>
                  </a:lnTo>
                  <a:lnTo>
                    <a:pt x="3596" y="46"/>
                  </a:lnTo>
                  <a:lnTo>
                    <a:pt x="3600" y="49"/>
                  </a:lnTo>
                  <a:lnTo>
                    <a:pt x="3604" y="55"/>
                  </a:lnTo>
                  <a:lnTo>
                    <a:pt x="3606" y="60"/>
                  </a:lnTo>
                  <a:lnTo>
                    <a:pt x="3606" y="60"/>
                  </a:lnTo>
                  <a:lnTo>
                    <a:pt x="3609" y="62"/>
                  </a:lnTo>
                  <a:lnTo>
                    <a:pt x="3613" y="60"/>
                  </a:lnTo>
                  <a:lnTo>
                    <a:pt x="3618" y="59"/>
                  </a:lnTo>
                  <a:lnTo>
                    <a:pt x="3617" y="59"/>
                  </a:lnTo>
                  <a:lnTo>
                    <a:pt x="3618" y="53"/>
                  </a:lnTo>
                  <a:lnTo>
                    <a:pt x="3620" y="49"/>
                  </a:lnTo>
                  <a:lnTo>
                    <a:pt x="3622" y="46"/>
                  </a:lnTo>
                  <a:lnTo>
                    <a:pt x="3620" y="48"/>
                  </a:lnTo>
                  <a:lnTo>
                    <a:pt x="3615" y="46"/>
                  </a:lnTo>
                  <a:lnTo>
                    <a:pt x="3611" y="44"/>
                  </a:lnTo>
                  <a:lnTo>
                    <a:pt x="3607" y="48"/>
                  </a:lnTo>
                  <a:lnTo>
                    <a:pt x="3602" y="48"/>
                  </a:lnTo>
                  <a:lnTo>
                    <a:pt x="3598" y="48"/>
                  </a:lnTo>
                  <a:lnTo>
                    <a:pt x="3593" y="44"/>
                  </a:lnTo>
                  <a:lnTo>
                    <a:pt x="3589" y="40"/>
                  </a:lnTo>
                  <a:lnTo>
                    <a:pt x="3587" y="44"/>
                  </a:lnTo>
                  <a:lnTo>
                    <a:pt x="3582" y="48"/>
                  </a:lnTo>
                  <a:lnTo>
                    <a:pt x="3578" y="48"/>
                  </a:lnTo>
                  <a:lnTo>
                    <a:pt x="3573" y="48"/>
                  </a:lnTo>
                  <a:lnTo>
                    <a:pt x="3569" y="44"/>
                  </a:lnTo>
                  <a:lnTo>
                    <a:pt x="3565" y="48"/>
                  </a:lnTo>
                  <a:lnTo>
                    <a:pt x="3560" y="48"/>
                  </a:lnTo>
                  <a:lnTo>
                    <a:pt x="3554" y="48"/>
                  </a:lnTo>
                  <a:lnTo>
                    <a:pt x="3551" y="44"/>
                  </a:lnTo>
                  <a:lnTo>
                    <a:pt x="3547" y="40"/>
                  </a:lnTo>
                  <a:lnTo>
                    <a:pt x="3543" y="44"/>
                  </a:lnTo>
                  <a:lnTo>
                    <a:pt x="3539" y="48"/>
                  </a:lnTo>
                  <a:lnTo>
                    <a:pt x="3534" y="48"/>
                  </a:lnTo>
                  <a:lnTo>
                    <a:pt x="3530" y="48"/>
                  </a:lnTo>
                  <a:lnTo>
                    <a:pt x="3527" y="44"/>
                  </a:lnTo>
                  <a:lnTo>
                    <a:pt x="3521" y="48"/>
                  </a:lnTo>
                  <a:lnTo>
                    <a:pt x="3517" y="48"/>
                  </a:lnTo>
                  <a:lnTo>
                    <a:pt x="3512" y="48"/>
                  </a:lnTo>
                  <a:lnTo>
                    <a:pt x="3508" y="44"/>
                  </a:lnTo>
                  <a:lnTo>
                    <a:pt x="3505" y="40"/>
                  </a:lnTo>
                  <a:lnTo>
                    <a:pt x="3501" y="44"/>
                  </a:lnTo>
                  <a:lnTo>
                    <a:pt x="3497" y="48"/>
                  </a:lnTo>
                  <a:lnTo>
                    <a:pt x="3492" y="48"/>
                  </a:lnTo>
                  <a:lnTo>
                    <a:pt x="3486" y="48"/>
                  </a:lnTo>
                  <a:lnTo>
                    <a:pt x="3483" y="44"/>
                  </a:lnTo>
                  <a:lnTo>
                    <a:pt x="3479" y="48"/>
                  </a:lnTo>
                  <a:lnTo>
                    <a:pt x="3473" y="48"/>
                  </a:lnTo>
                  <a:lnTo>
                    <a:pt x="3470" y="48"/>
                  </a:lnTo>
                  <a:lnTo>
                    <a:pt x="3464" y="44"/>
                  </a:lnTo>
                  <a:lnTo>
                    <a:pt x="3462" y="40"/>
                  </a:lnTo>
                  <a:lnTo>
                    <a:pt x="3459" y="44"/>
                  </a:lnTo>
                  <a:lnTo>
                    <a:pt x="3455" y="48"/>
                  </a:lnTo>
                  <a:lnTo>
                    <a:pt x="3449" y="48"/>
                  </a:lnTo>
                  <a:lnTo>
                    <a:pt x="3444" y="48"/>
                  </a:lnTo>
                  <a:lnTo>
                    <a:pt x="3440" y="44"/>
                  </a:lnTo>
                  <a:lnTo>
                    <a:pt x="3437" y="48"/>
                  </a:lnTo>
                  <a:lnTo>
                    <a:pt x="3431" y="48"/>
                  </a:lnTo>
                  <a:lnTo>
                    <a:pt x="3427" y="48"/>
                  </a:lnTo>
                  <a:lnTo>
                    <a:pt x="3422" y="44"/>
                  </a:lnTo>
                  <a:lnTo>
                    <a:pt x="3418" y="40"/>
                  </a:lnTo>
                  <a:lnTo>
                    <a:pt x="3416" y="44"/>
                  </a:lnTo>
                  <a:lnTo>
                    <a:pt x="3411" y="48"/>
                  </a:lnTo>
                  <a:lnTo>
                    <a:pt x="3407" y="48"/>
                  </a:lnTo>
                  <a:lnTo>
                    <a:pt x="3402" y="48"/>
                  </a:lnTo>
                  <a:lnTo>
                    <a:pt x="3398" y="44"/>
                  </a:lnTo>
                  <a:lnTo>
                    <a:pt x="3393" y="48"/>
                  </a:lnTo>
                  <a:lnTo>
                    <a:pt x="3389" y="48"/>
                  </a:lnTo>
                  <a:lnTo>
                    <a:pt x="3383" y="48"/>
                  </a:lnTo>
                  <a:lnTo>
                    <a:pt x="3380" y="44"/>
                  </a:lnTo>
                  <a:lnTo>
                    <a:pt x="3376" y="40"/>
                  </a:lnTo>
                  <a:lnTo>
                    <a:pt x="3372" y="44"/>
                  </a:lnTo>
                  <a:lnTo>
                    <a:pt x="3369" y="48"/>
                  </a:lnTo>
                  <a:lnTo>
                    <a:pt x="3363" y="48"/>
                  </a:lnTo>
                  <a:lnTo>
                    <a:pt x="3358" y="48"/>
                  </a:lnTo>
                  <a:lnTo>
                    <a:pt x="3354" y="44"/>
                  </a:lnTo>
                  <a:lnTo>
                    <a:pt x="3350" y="48"/>
                  </a:lnTo>
                  <a:lnTo>
                    <a:pt x="3345" y="48"/>
                  </a:lnTo>
                  <a:lnTo>
                    <a:pt x="3341" y="48"/>
                  </a:lnTo>
                  <a:lnTo>
                    <a:pt x="3336" y="44"/>
                  </a:lnTo>
                  <a:lnTo>
                    <a:pt x="3332" y="40"/>
                  </a:lnTo>
                  <a:lnTo>
                    <a:pt x="3330" y="44"/>
                  </a:lnTo>
                  <a:lnTo>
                    <a:pt x="3325" y="48"/>
                  </a:lnTo>
                  <a:lnTo>
                    <a:pt x="3321" y="48"/>
                  </a:lnTo>
                  <a:lnTo>
                    <a:pt x="3315" y="48"/>
                  </a:lnTo>
                  <a:lnTo>
                    <a:pt x="3312" y="44"/>
                  </a:lnTo>
                  <a:lnTo>
                    <a:pt x="3308" y="48"/>
                  </a:lnTo>
                  <a:lnTo>
                    <a:pt x="3303" y="48"/>
                  </a:lnTo>
                  <a:lnTo>
                    <a:pt x="3297" y="48"/>
                  </a:lnTo>
                  <a:lnTo>
                    <a:pt x="3293" y="44"/>
                  </a:lnTo>
                  <a:lnTo>
                    <a:pt x="3290" y="40"/>
                  </a:lnTo>
                  <a:lnTo>
                    <a:pt x="3288" y="44"/>
                  </a:lnTo>
                  <a:lnTo>
                    <a:pt x="3282" y="48"/>
                  </a:lnTo>
                  <a:lnTo>
                    <a:pt x="3277" y="48"/>
                  </a:lnTo>
                  <a:lnTo>
                    <a:pt x="3273" y="48"/>
                  </a:lnTo>
                  <a:lnTo>
                    <a:pt x="3269" y="44"/>
                  </a:lnTo>
                  <a:lnTo>
                    <a:pt x="3266" y="48"/>
                  </a:lnTo>
                  <a:lnTo>
                    <a:pt x="3260" y="48"/>
                  </a:lnTo>
                  <a:lnTo>
                    <a:pt x="3255" y="48"/>
                  </a:lnTo>
                  <a:lnTo>
                    <a:pt x="3251" y="44"/>
                  </a:lnTo>
                  <a:lnTo>
                    <a:pt x="3247" y="40"/>
                  </a:lnTo>
                  <a:lnTo>
                    <a:pt x="3246" y="44"/>
                  </a:lnTo>
                  <a:lnTo>
                    <a:pt x="3240" y="48"/>
                  </a:lnTo>
                  <a:lnTo>
                    <a:pt x="3235" y="48"/>
                  </a:lnTo>
                  <a:lnTo>
                    <a:pt x="3231" y="48"/>
                  </a:lnTo>
                  <a:lnTo>
                    <a:pt x="3227" y="44"/>
                  </a:lnTo>
                  <a:lnTo>
                    <a:pt x="3224" y="48"/>
                  </a:lnTo>
                  <a:lnTo>
                    <a:pt x="3218" y="48"/>
                  </a:lnTo>
                  <a:lnTo>
                    <a:pt x="3213" y="48"/>
                  </a:lnTo>
                  <a:lnTo>
                    <a:pt x="3209" y="44"/>
                  </a:lnTo>
                  <a:lnTo>
                    <a:pt x="3205" y="40"/>
                  </a:lnTo>
                  <a:lnTo>
                    <a:pt x="3201" y="44"/>
                  </a:lnTo>
                  <a:lnTo>
                    <a:pt x="3198" y="48"/>
                  </a:lnTo>
                  <a:lnTo>
                    <a:pt x="3192" y="48"/>
                  </a:lnTo>
                  <a:lnTo>
                    <a:pt x="3189" y="48"/>
                  </a:lnTo>
                  <a:lnTo>
                    <a:pt x="3185" y="44"/>
                  </a:lnTo>
                  <a:lnTo>
                    <a:pt x="3179" y="48"/>
                  </a:lnTo>
                  <a:lnTo>
                    <a:pt x="3176" y="48"/>
                  </a:lnTo>
                  <a:lnTo>
                    <a:pt x="3170" y="48"/>
                  </a:lnTo>
                  <a:lnTo>
                    <a:pt x="3167" y="44"/>
                  </a:lnTo>
                  <a:lnTo>
                    <a:pt x="3163" y="40"/>
                  </a:lnTo>
                  <a:lnTo>
                    <a:pt x="3159" y="44"/>
                  </a:lnTo>
                  <a:lnTo>
                    <a:pt x="3156" y="48"/>
                  </a:lnTo>
                  <a:lnTo>
                    <a:pt x="3150" y="48"/>
                  </a:lnTo>
                  <a:lnTo>
                    <a:pt x="3145" y="46"/>
                  </a:lnTo>
                  <a:lnTo>
                    <a:pt x="3139" y="42"/>
                  </a:lnTo>
                  <a:lnTo>
                    <a:pt x="3135" y="46"/>
                  </a:lnTo>
                  <a:lnTo>
                    <a:pt x="3132" y="46"/>
                  </a:lnTo>
                  <a:lnTo>
                    <a:pt x="3126" y="44"/>
                  </a:lnTo>
                  <a:lnTo>
                    <a:pt x="3123" y="42"/>
                  </a:lnTo>
                  <a:lnTo>
                    <a:pt x="3119" y="38"/>
                  </a:lnTo>
                  <a:lnTo>
                    <a:pt x="3115" y="42"/>
                  </a:lnTo>
                  <a:lnTo>
                    <a:pt x="3111" y="44"/>
                  </a:lnTo>
                  <a:lnTo>
                    <a:pt x="3106" y="46"/>
                  </a:lnTo>
                  <a:lnTo>
                    <a:pt x="3100" y="44"/>
                  </a:lnTo>
                  <a:lnTo>
                    <a:pt x="3097" y="42"/>
                  </a:lnTo>
                  <a:lnTo>
                    <a:pt x="3093" y="44"/>
                  </a:lnTo>
                  <a:lnTo>
                    <a:pt x="3088" y="46"/>
                  </a:lnTo>
                  <a:lnTo>
                    <a:pt x="3082" y="44"/>
                  </a:lnTo>
                  <a:lnTo>
                    <a:pt x="3078" y="42"/>
                  </a:lnTo>
                  <a:lnTo>
                    <a:pt x="3075" y="38"/>
                  </a:lnTo>
                  <a:lnTo>
                    <a:pt x="3073" y="42"/>
                  </a:lnTo>
                  <a:lnTo>
                    <a:pt x="3067" y="44"/>
                  </a:lnTo>
                  <a:lnTo>
                    <a:pt x="3064" y="46"/>
                  </a:lnTo>
                  <a:lnTo>
                    <a:pt x="3058" y="44"/>
                  </a:lnTo>
                  <a:lnTo>
                    <a:pt x="3055" y="42"/>
                  </a:lnTo>
                  <a:lnTo>
                    <a:pt x="3051" y="44"/>
                  </a:lnTo>
                  <a:lnTo>
                    <a:pt x="3045" y="46"/>
                  </a:lnTo>
                  <a:lnTo>
                    <a:pt x="3040" y="44"/>
                  </a:lnTo>
                  <a:lnTo>
                    <a:pt x="3036" y="42"/>
                  </a:lnTo>
                  <a:lnTo>
                    <a:pt x="3032" y="38"/>
                  </a:lnTo>
                  <a:lnTo>
                    <a:pt x="3029" y="42"/>
                  </a:lnTo>
                  <a:lnTo>
                    <a:pt x="3025" y="44"/>
                  </a:lnTo>
                  <a:lnTo>
                    <a:pt x="3020" y="46"/>
                  </a:lnTo>
                  <a:lnTo>
                    <a:pt x="3016" y="44"/>
                  </a:lnTo>
                  <a:lnTo>
                    <a:pt x="3012" y="42"/>
                  </a:lnTo>
                  <a:lnTo>
                    <a:pt x="3007" y="44"/>
                  </a:lnTo>
                  <a:lnTo>
                    <a:pt x="3003" y="46"/>
                  </a:lnTo>
                  <a:lnTo>
                    <a:pt x="2998" y="44"/>
                  </a:lnTo>
                  <a:lnTo>
                    <a:pt x="2992" y="42"/>
                  </a:lnTo>
                  <a:lnTo>
                    <a:pt x="2990" y="38"/>
                  </a:lnTo>
                  <a:lnTo>
                    <a:pt x="2987" y="42"/>
                  </a:lnTo>
                  <a:lnTo>
                    <a:pt x="2983" y="44"/>
                  </a:lnTo>
                  <a:lnTo>
                    <a:pt x="2977" y="46"/>
                  </a:lnTo>
                  <a:lnTo>
                    <a:pt x="2974" y="44"/>
                  </a:lnTo>
                  <a:lnTo>
                    <a:pt x="2968" y="42"/>
                  </a:lnTo>
                  <a:lnTo>
                    <a:pt x="2965" y="44"/>
                  </a:lnTo>
                  <a:lnTo>
                    <a:pt x="2961" y="46"/>
                  </a:lnTo>
                  <a:lnTo>
                    <a:pt x="2955" y="44"/>
                  </a:lnTo>
                  <a:lnTo>
                    <a:pt x="2950" y="42"/>
                  </a:lnTo>
                  <a:lnTo>
                    <a:pt x="2948" y="38"/>
                  </a:lnTo>
                  <a:lnTo>
                    <a:pt x="2944" y="42"/>
                  </a:lnTo>
                  <a:lnTo>
                    <a:pt x="2941" y="44"/>
                  </a:lnTo>
                  <a:lnTo>
                    <a:pt x="2935" y="46"/>
                  </a:lnTo>
                  <a:lnTo>
                    <a:pt x="2930" y="44"/>
                  </a:lnTo>
                  <a:lnTo>
                    <a:pt x="2926" y="42"/>
                  </a:lnTo>
                  <a:lnTo>
                    <a:pt x="2922" y="44"/>
                  </a:lnTo>
                  <a:lnTo>
                    <a:pt x="2917" y="46"/>
                  </a:lnTo>
                  <a:lnTo>
                    <a:pt x="2911" y="44"/>
                  </a:lnTo>
                  <a:lnTo>
                    <a:pt x="2908" y="42"/>
                  </a:lnTo>
                  <a:lnTo>
                    <a:pt x="2904" y="38"/>
                  </a:lnTo>
                  <a:lnTo>
                    <a:pt x="2900" y="42"/>
                  </a:lnTo>
                  <a:lnTo>
                    <a:pt x="2897" y="44"/>
                  </a:lnTo>
                  <a:lnTo>
                    <a:pt x="2891" y="46"/>
                  </a:lnTo>
                  <a:lnTo>
                    <a:pt x="2886" y="44"/>
                  </a:lnTo>
                  <a:lnTo>
                    <a:pt x="2882" y="42"/>
                  </a:lnTo>
                  <a:lnTo>
                    <a:pt x="2878" y="37"/>
                  </a:lnTo>
                  <a:lnTo>
                    <a:pt x="2876" y="31"/>
                  </a:lnTo>
                  <a:lnTo>
                    <a:pt x="2878" y="26"/>
                  </a:lnTo>
                  <a:lnTo>
                    <a:pt x="2880" y="22"/>
                  </a:lnTo>
                  <a:lnTo>
                    <a:pt x="2884" y="18"/>
                  </a:lnTo>
                  <a:lnTo>
                    <a:pt x="2889" y="16"/>
                  </a:lnTo>
                  <a:lnTo>
                    <a:pt x="2889" y="15"/>
                  </a:lnTo>
                  <a:lnTo>
                    <a:pt x="2891" y="9"/>
                  </a:lnTo>
                  <a:lnTo>
                    <a:pt x="2893" y="5"/>
                  </a:lnTo>
                  <a:lnTo>
                    <a:pt x="2898" y="2"/>
                  </a:lnTo>
                  <a:lnTo>
                    <a:pt x="29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37"/>
            <p:cNvSpPr>
              <a:spLocks noEditPoints="1"/>
            </p:cNvSpPr>
            <p:nvPr/>
          </p:nvSpPr>
          <p:spPr bwMode="auto">
            <a:xfrm>
              <a:off x="2166938" y="2387600"/>
              <a:ext cx="4257675" cy="71438"/>
            </a:xfrm>
            <a:custGeom>
              <a:avLst/>
              <a:gdLst>
                <a:gd name="T0" fmla="*/ 2732 w 5364"/>
                <a:gd name="T1" fmla="*/ 46 h 90"/>
                <a:gd name="T2" fmla="*/ 22 w 5364"/>
                <a:gd name="T3" fmla="*/ 46 h 90"/>
                <a:gd name="T4" fmla="*/ 129 w 5364"/>
                <a:gd name="T5" fmla="*/ 16 h 90"/>
                <a:gd name="T6" fmla="*/ 235 w 5364"/>
                <a:gd name="T7" fmla="*/ 3 h 90"/>
                <a:gd name="T8" fmla="*/ 353 w 5364"/>
                <a:gd name="T9" fmla="*/ 18 h 90"/>
                <a:gd name="T10" fmla="*/ 472 w 5364"/>
                <a:gd name="T11" fmla="*/ 11 h 90"/>
                <a:gd name="T12" fmla="*/ 575 w 5364"/>
                <a:gd name="T13" fmla="*/ 7 h 90"/>
                <a:gd name="T14" fmla="*/ 694 w 5364"/>
                <a:gd name="T15" fmla="*/ 20 h 90"/>
                <a:gd name="T16" fmla="*/ 812 w 5364"/>
                <a:gd name="T17" fmla="*/ 7 h 90"/>
                <a:gd name="T18" fmla="*/ 917 w 5364"/>
                <a:gd name="T19" fmla="*/ 11 h 90"/>
                <a:gd name="T20" fmla="*/ 1036 w 5364"/>
                <a:gd name="T21" fmla="*/ 20 h 90"/>
                <a:gd name="T22" fmla="*/ 1097 w 5364"/>
                <a:gd name="T23" fmla="*/ 44 h 90"/>
                <a:gd name="T24" fmla="*/ 937 w 5364"/>
                <a:gd name="T25" fmla="*/ 47 h 90"/>
                <a:gd name="T26" fmla="*/ 781 w 5364"/>
                <a:gd name="T27" fmla="*/ 44 h 90"/>
                <a:gd name="T28" fmla="*/ 623 w 5364"/>
                <a:gd name="T29" fmla="*/ 47 h 90"/>
                <a:gd name="T30" fmla="*/ 461 w 5364"/>
                <a:gd name="T31" fmla="*/ 44 h 90"/>
                <a:gd name="T32" fmla="*/ 303 w 5364"/>
                <a:gd name="T33" fmla="*/ 47 h 90"/>
                <a:gd name="T34" fmla="*/ 198 w 5364"/>
                <a:gd name="T35" fmla="*/ 82 h 90"/>
                <a:gd name="T36" fmla="*/ 40 w 5364"/>
                <a:gd name="T37" fmla="*/ 90 h 90"/>
                <a:gd name="T38" fmla="*/ 1842 w 5364"/>
                <a:gd name="T39" fmla="*/ 9 h 90"/>
                <a:gd name="T40" fmla="*/ 2792 w 5364"/>
                <a:gd name="T41" fmla="*/ 18 h 90"/>
                <a:gd name="T42" fmla="*/ 2853 w 5364"/>
                <a:gd name="T43" fmla="*/ 44 h 90"/>
                <a:gd name="T44" fmla="*/ 2757 w 5364"/>
                <a:gd name="T45" fmla="*/ 53 h 90"/>
                <a:gd name="T46" fmla="*/ 2875 w 5364"/>
                <a:gd name="T47" fmla="*/ 62 h 90"/>
                <a:gd name="T48" fmla="*/ 2739 w 5364"/>
                <a:gd name="T49" fmla="*/ 90 h 90"/>
                <a:gd name="T50" fmla="*/ 2669 w 5364"/>
                <a:gd name="T51" fmla="*/ 18 h 90"/>
                <a:gd name="T52" fmla="*/ 2957 w 5364"/>
                <a:gd name="T53" fmla="*/ 14 h 90"/>
                <a:gd name="T54" fmla="*/ 3064 w 5364"/>
                <a:gd name="T55" fmla="*/ 2 h 90"/>
                <a:gd name="T56" fmla="*/ 3182 w 5364"/>
                <a:gd name="T57" fmla="*/ 18 h 90"/>
                <a:gd name="T58" fmla="*/ 3299 w 5364"/>
                <a:gd name="T59" fmla="*/ 9 h 90"/>
                <a:gd name="T60" fmla="*/ 3402 w 5364"/>
                <a:gd name="T61" fmla="*/ 5 h 90"/>
                <a:gd name="T62" fmla="*/ 3520 w 5364"/>
                <a:gd name="T63" fmla="*/ 18 h 90"/>
                <a:gd name="T64" fmla="*/ 3637 w 5364"/>
                <a:gd name="T65" fmla="*/ 5 h 90"/>
                <a:gd name="T66" fmla="*/ 3753 w 5364"/>
                <a:gd name="T67" fmla="*/ 3 h 90"/>
                <a:gd name="T68" fmla="*/ 3867 w 5364"/>
                <a:gd name="T69" fmla="*/ 18 h 90"/>
                <a:gd name="T70" fmla="*/ 3984 w 5364"/>
                <a:gd name="T71" fmla="*/ 18 h 90"/>
                <a:gd name="T72" fmla="*/ 4091 w 5364"/>
                <a:gd name="T73" fmla="*/ 3 h 90"/>
                <a:gd name="T74" fmla="*/ 4207 w 5364"/>
                <a:gd name="T75" fmla="*/ 20 h 90"/>
                <a:gd name="T76" fmla="*/ 4326 w 5364"/>
                <a:gd name="T77" fmla="*/ 11 h 90"/>
                <a:gd name="T78" fmla="*/ 4429 w 5364"/>
                <a:gd name="T79" fmla="*/ 7 h 90"/>
                <a:gd name="T80" fmla="*/ 4546 w 5364"/>
                <a:gd name="T81" fmla="*/ 22 h 90"/>
                <a:gd name="T82" fmla="*/ 4668 w 5364"/>
                <a:gd name="T83" fmla="*/ 7 h 90"/>
                <a:gd name="T84" fmla="*/ 4770 w 5364"/>
                <a:gd name="T85" fmla="*/ 11 h 90"/>
                <a:gd name="T86" fmla="*/ 4888 w 5364"/>
                <a:gd name="T87" fmla="*/ 20 h 90"/>
                <a:gd name="T88" fmla="*/ 5004 w 5364"/>
                <a:gd name="T89" fmla="*/ 3 h 90"/>
                <a:gd name="T90" fmla="*/ 5112 w 5364"/>
                <a:gd name="T91" fmla="*/ 18 h 90"/>
                <a:gd name="T92" fmla="*/ 5228 w 5364"/>
                <a:gd name="T93" fmla="*/ 18 h 90"/>
                <a:gd name="T94" fmla="*/ 5347 w 5364"/>
                <a:gd name="T95" fmla="*/ 7 h 90"/>
                <a:gd name="T96" fmla="*/ 5241 w 5364"/>
                <a:gd name="T97" fmla="*/ 47 h 90"/>
                <a:gd name="T98" fmla="*/ 5085 w 5364"/>
                <a:gd name="T99" fmla="*/ 40 h 90"/>
                <a:gd name="T100" fmla="*/ 4925 w 5364"/>
                <a:gd name="T101" fmla="*/ 47 h 90"/>
                <a:gd name="T102" fmla="*/ 4767 w 5364"/>
                <a:gd name="T103" fmla="*/ 47 h 90"/>
                <a:gd name="T104" fmla="*/ 4609 w 5364"/>
                <a:gd name="T105" fmla="*/ 44 h 90"/>
                <a:gd name="T106" fmla="*/ 4447 w 5364"/>
                <a:gd name="T107" fmla="*/ 47 h 90"/>
                <a:gd name="T108" fmla="*/ 4289 w 5364"/>
                <a:gd name="T109" fmla="*/ 46 h 90"/>
                <a:gd name="T110" fmla="*/ 4131 w 5364"/>
                <a:gd name="T111" fmla="*/ 47 h 90"/>
                <a:gd name="T112" fmla="*/ 3971 w 5364"/>
                <a:gd name="T113" fmla="*/ 44 h 90"/>
                <a:gd name="T114" fmla="*/ 3813 w 5364"/>
                <a:gd name="T115" fmla="*/ 47 h 90"/>
                <a:gd name="T116" fmla="*/ 3657 w 5364"/>
                <a:gd name="T117" fmla="*/ 47 h 90"/>
                <a:gd name="T118" fmla="*/ 3499 w 5364"/>
                <a:gd name="T119" fmla="*/ 38 h 90"/>
                <a:gd name="T120" fmla="*/ 3340 w 5364"/>
                <a:gd name="T121" fmla="*/ 46 h 90"/>
                <a:gd name="T122" fmla="*/ 3182 w 5364"/>
                <a:gd name="T123" fmla="*/ 44 h 90"/>
                <a:gd name="T124" fmla="*/ 3024 w 5364"/>
                <a:gd name="T125"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4" h="90">
                  <a:moveTo>
                    <a:pt x="1872" y="44"/>
                  </a:moveTo>
                  <a:lnTo>
                    <a:pt x="1877" y="44"/>
                  </a:lnTo>
                  <a:lnTo>
                    <a:pt x="1883" y="47"/>
                  </a:lnTo>
                  <a:lnTo>
                    <a:pt x="1885" y="53"/>
                  </a:lnTo>
                  <a:lnTo>
                    <a:pt x="1887" y="59"/>
                  </a:lnTo>
                  <a:lnTo>
                    <a:pt x="1887" y="59"/>
                  </a:lnTo>
                  <a:lnTo>
                    <a:pt x="1892" y="60"/>
                  </a:lnTo>
                  <a:lnTo>
                    <a:pt x="1896" y="64"/>
                  </a:lnTo>
                  <a:lnTo>
                    <a:pt x="1898" y="68"/>
                  </a:lnTo>
                  <a:lnTo>
                    <a:pt x="1899" y="73"/>
                  </a:lnTo>
                  <a:lnTo>
                    <a:pt x="1898" y="79"/>
                  </a:lnTo>
                  <a:lnTo>
                    <a:pt x="1894" y="84"/>
                  </a:lnTo>
                  <a:lnTo>
                    <a:pt x="1890" y="88"/>
                  </a:lnTo>
                  <a:lnTo>
                    <a:pt x="1885" y="88"/>
                  </a:lnTo>
                  <a:lnTo>
                    <a:pt x="1879" y="88"/>
                  </a:lnTo>
                  <a:lnTo>
                    <a:pt x="1875" y="84"/>
                  </a:lnTo>
                  <a:lnTo>
                    <a:pt x="1872" y="81"/>
                  </a:lnTo>
                  <a:lnTo>
                    <a:pt x="1868" y="84"/>
                  </a:lnTo>
                  <a:lnTo>
                    <a:pt x="1864" y="88"/>
                  </a:lnTo>
                  <a:lnTo>
                    <a:pt x="1859" y="88"/>
                  </a:lnTo>
                  <a:lnTo>
                    <a:pt x="1853" y="88"/>
                  </a:lnTo>
                  <a:lnTo>
                    <a:pt x="1848" y="84"/>
                  </a:lnTo>
                  <a:lnTo>
                    <a:pt x="1844" y="79"/>
                  </a:lnTo>
                  <a:lnTo>
                    <a:pt x="1844" y="73"/>
                  </a:lnTo>
                  <a:lnTo>
                    <a:pt x="1844" y="68"/>
                  </a:lnTo>
                  <a:lnTo>
                    <a:pt x="1848" y="64"/>
                  </a:lnTo>
                  <a:lnTo>
                    <a:pt x="1852" y="60"/>
                  </a:lnTo>
                  <a:lnTo>
                    <a:pt x="1857" y="59"/>
                  </a:lnTo>
                  <a:lnTo>
                    <a:pt x="1857" y="59"/>
                  </a:lnTo>
                  <a:lnTo>
                    <a:pt x="1857" y="53"/>
                  </a:lnTo>
                  <a:lnTo>
                    <a:pt x="1861" y="47"/>
                  </a:lnTo>
                  <a:lnTo>
                    <a:pt x="1866" y="44"/>
                  </a:lnTo>
                  <a:lnTo>
                    <a:pt x="1872" y="44"/>
                  </a:lnTo>
                  <a:close/>
                  <a:moveTo>
                    <a:pt x="2728" y="40"/>
                  </a:moveTo>
                  <a:lnTo>
                    <a:pt x="2724" y="44"/>
                  </a:lnTo>
                  <a:lnTo>
                    <a:pt x="2728" y="44"/>
                  </a:lnTo>
                  <a:lnTo>
                    <a:pt x="2732" y="46"/>
                  </a:lnTo>
                  <a:lnTo>
                    <a:pt x="2728" y="40"/>
                  </a:lnTo>
                  <a:close/>
                  <a:moveTo>
                    <a:pt x="2684" y="40"/>
                  </a:moveTo>
                  <a:lnTo>
                    <a:pt x="2682" y="44"/>
                  </a:lnTo>
                  <a:lnTo>
                    <a:pt x="2684" y="44"/>
                  </a:lnTo>
                  <a:lnTo>
                    <a:pt x="2687" y="46"/>
                  </a:lnTo>
                  <a:lnTo>
                    <a:pt x="2684" y="40"/>
                  </a:lnTo>
                  <a:close/>
                  <a:moveTo>
                    <a:pt x="198" y="40"/>
                  </a:moveTo>
                  <a:lnTo>
                    <a:pt x="197" y="44"/>
                  </a:lnTo>
                  <a:lnTo>
                    <a:pt x="193" y="46"/>
                  </a:lnTo>
                  <a:lnTo>
                    <a:pt x="198" y="44"/>
                  </a:lnTo>
                  <a:lnTo>
                    <a:pt x="202" y="46"/>
                  </a:lnTo>
                  <a:lnTo>
                    <a:pt x="200" y="44"/>
                  </a:lnTo>
                  <a:lnTo>
                    <a:pt x="198" y="40"/>
                  </a:lnTo>
                  <a:close/>
                  <a:moveTo>
                    <a:pt x="156" y="40"/>
                  </a:moveTo>
                  <a:lnTo>
                    <a:pt x="152" y="44"/>
                  </a:lnTo>
                  <a:lnTo>
                    <a:pt x="151" y="46"/>
                  </a:lnTo>
                  <a:lnTo>
                    <a:pt x="156" y="44"/>
                  </a:lnTo>
                  <a:lnTo>
                    <a:pt x="160" y="46"/>
                  </a:lnTo>
                  <a:lnTo>
                    <a:pt x="158" y="44"/>
                  </a:lnTo>
                  <a:lnTo>
                    <a:pt x="156" y="40"/>
                  </a:lnTo>
                  <a:close/>
                  <a:moveTo>
                    <a:pt x="112" y="40"/>
                  </a:moveTo>
                  <a:lnTo>
                    <a:pt x="110" y="44"/>
                  </a:lnTo>
                  <a:lnTo>
                    <a:pt x="108" y="46"/>
                  </a:lnTo>
                  <a:lnTo>
                    <a:pt x="114" y="44"/>
                  </a:lnTo>
                  <a:lnTo>
                    <a:pt x="118" y="46"/>
                  </a:lnTo>
                  <a:lnTo>
                    <a:pt x="116" y="44"/>
                  </a:lnTo>
                  <a:lnTo>
                    <a:pt x="112" y="40"/>
                  </a:lnTo>
                  <a:close/>
                  <a:moveTo>
                    <a:pt x="70" y="40"/>
                  </a:moveTo>
                  <a:lnTo>
                    <a:pt x="68" y="44"/>
                  </a:lnTo>
                  <a:lnTo>
                    <a:pt x="64" y="46"/>
                  </a:lnTo>
                  <a:lnTo>
                    <a:pt x="70" y="44"/>
                  </a:lnTo>
                  <a:lnTo>
                    <a:pt x="75" y="46"/>
                  </a:lnTo>
                  <a:lnTo>
                    <a:pt x="72" y="42"/>
                  </a:lnTo>
                  <a:lnTo>
                    <a:pt x="70" y="40"/>
                  </a:lnTo>
                  <a:close/>
                  <a:moveTo>
                    <a:pt x="28" y="40"/>
                  </a:moveTo>
                  <a:lnTo>
                    <a:pt x="26" y="44"/>
                  </a:lnTo>
                  <a:lnTo>
                    <a:pt x="22" y="46"/>
                  </a:lnTo>
                  <a:lnTo>
                    <a:pt x="28" y="44"/>
                  </a:lnTo>
                  <a:lnTo>
                    <a:pt x="33" y="46"/>
                  </a:lnTo>
                  <a:lnTo>
                    <a:pt x="29" y="42"/>
                  </a:lnTo>
                  <a:lnTo>
                    <a:pt x="28" y="40"/>
                  </a:lnTo>
                  <a:close/>
                  <a:moveTo>
                    <a:pt x="28" y="2"/>
                  </a:moveTo>
                  <a:lnTo>
                    <a:pt x="33" y="3"/>
                  </a:lnTo>
                  <a:lnTo>
                    <a:pt x="39" y="7"/>
                  </a:lnTo>
                  <a:lnTo>
                    <a:pt x="42" y="11"/>
                  </a:lnTo>
                  <a:lnTo>
                    <a:pt x="42" y="16"/>
                  </a:lnTo>
                  <a:lnTo>
                    <a:pt x="42" y="18"/>
                  </a:lnTo>
                  <a:lnTo>
                    <a:pt x="46" y="20"/>
                  </a:lnTo>
                  <a:lnTo>
                    <a:pt x="50" y="20"/>
                  </a:lnTo>
                  <a:lnTo>
                    <a:pt x="51" y="18"/>
                  </a:lnTo>
                  <a:lnTo>
                    <a:pt x="55" y="18"/>
                  </a:lnTo>
                  <a:lnTo>
                    <a:pt x="55" y="16"/>
                  </a:lnTo>
                  <a:lnTo>
                    <a:pt x="57" y="11"/>
                  </a:lnTo>
                  <a:lnTo>
                    <a:pt x="59" y="7"/>
                  </a:lnTo>
                  <a:lnTo>
                    <a:pt x="64" y="3"/>
                  </a:lnTo>
                  <a:lnTo>
                    <a:pt x="70" y="2"/>
                  </a:lnTo>
                  <a:lnTo>
                    <a:pt x="75" y="3"/>
                  </a:lnTo>
                  <a:lnTo>
                    <a:pt x="81" y="7"/>
                  </a:lnTo>
                  <a:lnTo>
                    <a:pt x="84" y="11"/>
                  </a:lnTo>
                  <a:lnTo>
                    <a:pt x="84" y="16"/>
                  </a:lnTo>
                  <a:lnTo>
                    <a:pt x="84" y="18"/>
                  </a:lnTo>
                  <a:lnTo>
                    <a:pt x="88" y="20"/>
                  </a:lnTo>
                  <a:lnTo>
                    <a:pt x="92" y="20"/>
                  </a:lnTo>
                  <a:lnTo>
                    <a:pt x="96" y="18"/>
                  </a:lnTo>
                  <a:lnTo>
                    <a:pt x="99" y="18"/>
                  </a:lnTo>
                  <a:lnTo>
                    <a:pt x="97" y="16"/>
                  </a:lnTo>
                  <a:lnTo>
                    <a:pt x="99" y="11"/>
                  </a:lnTo>
                  <a:lnTo>
                    <a:pt x="103" y="7"/>
                  </a:lnTo>
                  <a:lnTo>
                    <a:pt x="107" y="3"/>
                  </a:lnTo>
                  <a:lnTo>
                    <a:pt x="114" y="2"/>
                  </a:lnTo>
                  <a:lnTo>
                    <a:pt x="119" y="3"/>
                  </a:lnTo>
                  <a:lnTo>
                    <a:pt x="123" y="7"/>
                  </a:lnTo>
                  <a:lnTo>
                    <a:pt x="127" y="11"/>
                  </a:lnTo>
                  <a:lnTo>
                    <a:pt x="129" y="16"/>
                  </a:lnTo>
                  <a:lnTo>
                    <a:pt x="129" y="18"/>
                  </a:lnTo>
                  <a:lnTo>
                    <a:pt x="130" y="20"/>
                  </a:lnTo>
                  <a:lnTo>
                    <a:pt x="134" y="20"/>
                  </a:lnTo>
                  <a:lnTo>
                    <a:pt x="138" y="18"/>
                  </a:lnTo>
                  <a:lnTo>
                    <a:pt x="141" y="18"/>
                  </a:lnTo>
                  <a:lnTo>
                    <a:pt x="141" y="16"/>
                  </a:lnTo>
                  <a:lnTo>
                    <a:pt x="141" y="11"/>
                  </a:lnTo>
                  <a:lnTo>
                    <a:pt x="145" y="7"/>
                  </a:lnTo>
                  <a:lnTo>
                    <a:pt x="151" y="3"/>
                  </a:lnTo>
                  <a:lnTo>
                    <a:pt x="156" y="2"/>
                  </a:lnTo>
                  <a:lnTo>
                    <a:pt x="162" y="3"/>
                  </a:lnTo>
                  <a:lnTo>
                    <a:pt x="165" y="7"/>
                  </a:lnTo>
                  <a:lnTo>
                    <a:pt x="169" y="11"/>
                  </a:lnTo>
                  <a:lnTo>
                    <a:pt x="171" y="16"/>
                  </a:lnTo>
                  <a:lnTo>
                    <a:pt x="171" y="18"/>
                  </a:lnTo>
                  <a:lnTo>
                    <a:pt x="175" y="20"/>
                  </a:lnTo>
                  <a:lnTo>
                    <a:pt x="176" y="20"/>
                  </a:lnTo>
                  <a:lnTo>
                    <a:pt x="180" y="18"/>
                  </a:lnTo>
                  <a:lnTo>
                    <a:pt x="184" y="18"/>
                  </a:lnTo>
                  <a:lnTo>
                    <a:pt x="184" y="16"/>
                  </a:lnTo>
                  <a:lnTo>
                    <a:pt x="184" y="11"/>
                  </a:lnTo>
                  <a:lnTo>
                    <a:pt x="187" y="7"/>
                  </a:lnTo>
                  <a:lnTo>
                    <a:pt x="193" y="3"/>
                  </a:lnTo>
                  <a:lnTo>
                    <a:pt x="198" y="2"/>
                  </a:lnTo>
                  <a:lnTo>
                    <a:pt x="204" y="3"/>
                  </a:lnTo>
                  <a:lnTo>
                    <a:pt x="209" y="7"/>
                  </a:lnTo>
                  <a:lnTo>
                    <a:pt x="211" y="11"/>
                  </a:lnTo>
                  <a:lnTo>
                    <a:pt x="213" y="16"/>
                  </a:lnTo>
                  <a:lnTo>
                    <a:pt x="213" y="18"/>
                  </a:lnTo>
                  <a:lnTo>
                    <a:pt x="217" y="20"/>
                  </a:lnTo>
                  <a:lnTo>
                    <a:pt x="219" y="20"/>
                  </a:lnTo>
                  <a:lnTo>
                    <a:pt x="222" y="18"/>
                  </a:lnTo>
                  <a:lnTo>
                    <a:pt x="226" y="18"/>
                  </a:lnTo>
                  <a:lnTo>
                    <a:pt x="226" y="16"/>
                  </a:lnTo>
                  <a:lnTo>
                    <a:pt x="228" y="11"/>
                  </a:lnTo>
                  <a:lnTo>
                    <a:pt x="230" y="7"/>
                  </a:lnTo>
                  <a:lnTo>
                    <a:pt x="235" y="3"/>
                  </a:lnTo>
                  <a:lnTo>
                    <a:pt x="241" y="2"/>
                  </a:lnTo>
                  <a:lnTo>
                    <a:pt x="246" y="3"/>
                  </a:lnTo>
                  <a:lnTo>
                    <a:pt x="252" y="7"/>
                  </a:lnTo>
                  <a:lnTo>
                    <a:pt x="255" y="11"/>
                  </a:lnTo>
                  <a:lnTo>
                    <a:pt x="255" y="16"/>
                  </a:lnTo>
                  <a:lnTo>
                    <a:pt x="255" y="18"/>
                  </a:lnTo>
                  <a:lnTo>
                    <a:pt x="259" y="20"/>
                  </a:lnTo>
                  <a:lnTo>
                    <a:pt x="263" y="22"/>
                  </a:lnTo>
                  <a:lnTo>
                    <a:pt x="266" y="20"/>
                  </a:lnTo>
                  <a:lnTo>
                    <a:pt x="270" y="18"/>
                  </a:lnTo>
                  <a:lnTo>
                    <a:pt x="270" y="16"/>
                  </a:lnTo>
                  <a:lnTo>
                    <a:pt x="272" y="11"/>
                  </a:lnTo>
                  <a:lnTo>
                    <a:pt x="276" y="7"/>
                  </a:lnTo>
                  <a:lnTo>
                    <a:pt x="279" y="3"/>
                  </a:lnTo>
                  <a:lnTo>
                    <a:pt x="285" y="2"/>
                  </a:lnTo>
                  <a:lnTo>
                    <a:pt x="292" y="3"/>
                  </a:lnTo>
                  <a:lnTo>
                    <a:pt x="296" y="7"/>
                  </a:lnTo>
                  <a:lnTo>
                    <a:pt x="299" y="11"/>
                  </a:lnTo>
                  <a:lnTo>
                    <a:pt x="301" y="16"/>
                  </a:lnTo>
                  <a:lnTo>
                    <a:pt x="301" y="18"/>
                  </a:lnTo>
                  <a:lnTo>
                    <a:pt x="303" y="20"/>
                  </a:lnTo>
                  <a:lnTo>
                    <a:pt x="307" y="20"/>
                  </a:lnTo>
                  <a:lnTo>
                    <a:pt x="310" y="18"/>
                  </a:lnTo>
                  <a:lnTo>
                    <a:pt x="314" y="18"/>
                  </a:lnTo>
                  <a:lnTo>
                    <a:pt x="312" y="16"/>
                  </a:lnTo>
                  <a:lnTo>
                    <a:pt x="314" y="11"/>
                  </a:lnTo>
                  <a:lnTo>
                    <a:pt x="318" y="7"/>
                  </a:lnTo>
                  <a:lnTo>
                    <a:pt x="321" y="3"/>
                  </a:lnTo>
                  <a:lnTo>
                    <a:pt x="329" y="2"/>
                  </a:lnTo>
                  <a:lnTo>
                    <a:pt x="334" y="3"/>
                  </a:lnTo>
                  <a:lnTo>
                    <a:pt x="338" y="7"/>
                  </a:lnTo>
                  <a:lnTo>
                    <a:pt x="342" y="11"/>
                  </a:lnTo>
                  <a:lnTo>
                    <a:pt x="344" y="16"/>
                  </a:lnTo>
                  <a:lnTo>
                    <a:pt x="344" y="18"/>
                  </a:lnTo>
                  <a:lnTo>
                    <a:pt x="347" y="20"/>
                  </a:lnTo>
                  <a:lnTo>
                    <a:pt x="349" y="20"/>
                  </a:lnTo>
                  <a:lnTo>
                    <a:pt x="353" y="18"/>
                  </a:lnTo>
                  <a:lnTo>
                    <a:pt x="356" y="18"/>
                  </a:lnTo>
                  <a:lnTo>
                    <a:pt x="356" y="16"/>
                  </a:lnTo>
                  <a:lnTo>
                    <a:pt x="356" y="11"/>
                  </a:lnTo>
                  <a:lnTo>
                    <a:pt x="360" y="7"/>
                  </a:lnTo>
                  <a:lnTo>
                    <a:pt x="366" y="3"/>
                  </a:lnTo>
                  <a:lnTo>
                    <a:pt x="371" y="2"/>
                  </a:lnTo>
                  <a:lnTo>
                    <a:pt x="377" y="3"/>
                  </a:lnTo>
                  <a:lnTo>
                    <a:pt x="382" y="7"/>
                  </a:lnTo>
                  <a:lnTo>
                    <a:pt x="384" y="11"/>
                  </a:lnTo>
                  <a:lnTo>
                    <a:pt x="386" y="16"/>
                  </a:lnTo>
                  <a:lnTo>
                    <a:pt x="386" y="18"/>
                  </a:lnTo>
                  <a:lnTo>
                    <a:pt x="389" y="20"/>
                  </a:lnTo>
                  <a:lnTo>
                    <a:pt x="393" y="22"/>
                  </a:lnTo>
                  <a:lnTo>
                    <a:pt x="397" y="20"/>
                  </a:lnTo>
                  <a:lnTo>
                    <a:pt x="400" y="18"/>
                  </a:lnTo>
                  <a:lnTo>
                    <a:pt x="400" y="16"/>
                  </a:lnTo>
                  <a:lnTo>
                    <a:pt x="402" y="11"/>
                  </a:lnTo>
                  <a:lnTo>
                    <a:pt x="404" y="7"/>
                  </a:lnTo>
                  <a:lnTo>
                    <a:pt x="410" y="3"/>
                  </a:lnTo>
                  <a:lnTo>
                    <a:pt x="415" y="2"/>
                  </a:lnTo>
                  <a:lnTo>
                    <a:pt x="421" y="3"/>
                  </a:lnTo>
                  <a:lnTo>
                    <a:pt x="426" y="7"/>
                  </a:lnTo>
                  <a:lnTo>
                    <a:pt x="430" y="11"/>
                  </a:lnTo>
                  <a:lnTo>
                    <a:pt x="430" y="16"/>
                  </a:lnTo>
                  <a:lnTo>
                    <a:pt x="430" y="18"/>
                  </a:lnTo>
                  <a:lnTo>
                    <a:pt x="434" y="20"/>
                  </a:lnTo>
                  <a:lnTo>
                    <a:pt x="437" y="20"/>
                  </a:lnTo>
                  <a:lnTo>
                    <a:pt x="439" y="18"/>
                  </a:lnTo>
                  <a:lnTo>
                    <a:pt x="443" y="18"/>
                  </a:lnTo>
                  <a:lnTo>
                    <a:pt x="443" y="16"/>
                  </a:lnTo>
                  <a:lnTo>
                    <a:pt x="445" y="11"/>
                  </a:lnTo>
                  <a:lnTo>
                    <a:pt x="448" y="7"/>
                  </a:lnTo>
                  <a:lnTo>
                    <a:pt x="452" y="3"/>
                  </a:lnTo>
                  <a:lnTo>
                    <a:pt x="457" y="2"/>
                  </a:lnTo>
                  <a:lnTo>
                    <a:pt x="463" y="3"/>
                  </a:lnTo>
                  <a:lnTo>
                    <a:pt x="468" y="7"/>
                  </a:lnTo>
                  <a:lnTo>
                    <a:pt x="472" y="11"/>
                  </a:lnTo>
                  <a:lnTo>
                    <a:pt x="472" y="16"/>
                  </a:lnTo>
                  <a:lnTo>
                    <a:pt x="472" y="18"/>
                  </a:lnTo>
                  <a:lnTo>
                    <a:pt x="476" y="20"/>
                  </a:lnTo>
                  <a:lnTo>
                    <a:pt x="479" y="20"/>
                  </a:lnTo>
                  <a:lnTo>
                    <a:pt x="483" y="18"/>
                  </a:lnTo>
                  <a:lnTo>
                    <a:pt x="487" y="18"/>
                  </a:lnTo>
                  <a:lnTo>
                    <a:pt x="485" y="16"/>
                  </a:lnTo>
                  <a:lnTo>
                    <a:pt x="487" y="11"/>
                  </a:lnTo>
                  <a:lnTo>
                    <a:pt x="490" y="7"/>
                  </a:lnTo>
                  <a:lnTo>
                    <a:pt x="494" y="3"/>
                  </a:lnTo>
                  <a:lnTo>
                    <a:pt x="501" y="2"/>
                  </a:lnTo>
                  <a:lnTo>
                    <a:pt x="507" y="3"/>
                  </a:lnTo>
                  <a:lnTo>
                    <a:pt x="511" y="7"/>
                  </a:lnTo>
                  <a:lnTo>
                    <a:pt x="514" y="11"/>
                  </a:lnTo>
                  <a:lnTo>
                    <a:pt x="516" y="16"/>
                  </a:lnTo>
                  <a:lnTo>
                    <a:pt x="516" y="18"/>
                  </a:lnTo>
                  <a:lnTo>
                    <a:pt x="518" y="20"/>
                  </a:lnTo>
                  <a:lnTo>
                    <a:pt x="522" y="20"/>
                  </a:lnTo>
                  <a:lnTo>
                    <a:pt x="525" y="18"/>
                  </a:lnTo>
                  <a:lnTo>
                    <a:pt x="529" y="18"/>
                  </a:lnTo>
                  <a:lnTo>
                    <a:pt x="529" y="16"/>
                  </a:lnTo>
                  <a:lnTo>
                    <a:pt x="529" y="11"/>
                  </a:lnTo>
                  <a:lnTo>
                    <a:pt x="533" y="7"/>
                  </a:lnTo>
                  <a:lnTo>
                    <a:pt x="538" y="3"/>
                  </a:lnTo>
                  <a:lnTo>
                    <a:pt x="544" y="2"/>
                  </a:lnTo>
                  <a:lnTo>
                    <a:pt x="549" y="3"/>
                  </a:lnTo>
                  <a:lnTo>
                    <a:pt x="555" y="7"/>
                  </a:lnTo>
                  <a:lnTo>
                    <a:pt x="557" y="11"/>
                  </a:lnTo>
                  <a:lnTo>
                    <a:pt x="558" y="16"/>
                  </a:lnTo>
                  <a:lnTo>
                    <a:pt x="558" y="18"/>
                  </a:lnTo>
                  <a:lnTo>
                    <a:pt x="562" y="20"/>
                  </a:lnTo>
                  <a:lnTo>
                    <a:pt x="564" y="20"/>
                  </a:lnTo>
                  <a:lnTo>
                    <a:pt x="568" y="18"/>
                  </a:lnTo>
                  <a:lnTo>
                    <a:pt x="571" y="18"/>
                  </a:lnTo>
                  <a:lnTo>
                    <a:pt x="571" y="16"/>
                  </a:lnTo>
                  <a:lnTo>
                    <a:pt x="573" y="11"/>
                  </a:lnTo>
                  <a:lnTo>
                    <a:pt x="575" y="7"/>
                  </a:lnTo>
                  <a:lnTo>
                    <a:pt x="580" y="3"/>
                  </a:lnTo>
                  <a:lnTo>
                    <a:pt x="586" y="2"/>
                  </a:lnTo>
                  <a:lnTo>
                    <a:pt x="591" y="3"/>
                  </a:lnTo>
                  <a:lnTo>
                    <a:pt x="597" y="7"/>
                  </a:lnTo>
                  <a:lnTo>
                    <a:pt x="601" y="11"/>
                  </a:lnTo>
                  <a:lnTo>
                    <a:pt x="601" y="16"/>
                  </a:lnTo>
                  <a:lnTo>
                    <a:pt x="601" y="18"/>
                  </a:lnTo>
                  <a:lnTo>
                    <a:pt x="604" y="20"/>
                  </a:lnTo>
                  <a:lnTo>
                    <a:pt x="608" y="22"/>
                  </a:lnTo>
                  <a:lnTo>
                    <a:pt x="612" y="20"/>
                  </a:lnTo>
                  <a:lnTo>
                    <a:pt x="615" y="18"/>
                  </a:lnTo>
                  <a:lnTo>
                    <a:pt x="615" y="16"/>
                  </a:lnTo>
                  <a:lnTo>
                    <a:pt x="617" y="11"/>
                  </a:lnTo>
                  <a:lnTo>
                    <a:pt x="619" y="7"/>
                  </a:lnTo>
                  <a:lnTo>
                    <a:pt x="625" y="3"/>
                  </a:lnTo>
                  <a:lnTo>
                    <a:pt x="630" y="2"/>
                  </a:lnTo>
                  <a:lnTo>
                    <a:pt x="636" y="3"/>
                  </a:lnTo>
                  <a:lnTo>
                    <a:pt x="641" y="7"/>
                  </a:lnTo>
                  <a:lnTo>
                    <a:pt x="645" y="11"/>
                  </a:lnTo>
                  <a:lnTo>
                    <a:pt x="645" y="16"/>
                  </a:lnTo>
                  <a:lnTo>
                    <a:pt x="645" y="18"/>
                  </a:lnTo>
                  <a:lnTo>
                    <a:pt x="648" y="20"/>
                  </a:lnTo>
                  <a:lnTo>
                    <a:pt x="652" y="20"/>
                  </a:lnTo>
                  <a:lnTo>
                    <a:pt x="654" y="18"/>
                  </a:lnTo>
                  <a:lnTo>
                    <a:pt x="658" y="18"/>
                  </a:lnTo>
                  <a:lnTo>
                    <a:pt x="658" y="16"/>
                  </a:lnTo>
                  <a:lnTo>
                    <a:pt x="659" y="11"/>
                  </a:lnTo>
                  <a:lnTo>
                    <a:pt x="663" y="7"/>
                  </a:lnTo>
                  <a:lnTo>
                    <a:pt x="667" y="3"/>
                  </a:lnTo>
                  <a:lnTo>
                    <a:pt x="672" y="2"/>
                  </a:lnTo>
                  <a:lnTo>
                    <a:pt x="680" y="3"/>
                  </a:lnTo>
                  <a:lnTo>
                    <a:pt x="683" y="7"/>
                  </a:lnTo>
                  <a:lnTo>
                    <a:pt x="687" y="11"/>
                  </a:lnTo>
                  <a:lnTo>
                    <a:pt x="689" y="16"/>
                  </a:lnTo>
                  <a:lnTo>
                    <a:pt x="687" y="18"/>
                  </a:lnTo>
                  <a:lnTo>
                    <a:pt x="691" y="20"/>
                  </a:lnTo>
                  <a:lnTo>
                    <a:pt x="694" y="20"/>
                  </a:lnTo>
                  <a:lnTo>
                    <a:pt x="698" y="18"/>
                  </a:lnTo>
                  <a:lnTo>
                    <a:pt x="702" y="18"/>
                  </a:lnTo>
                  <a:lnTo>
                    <a:pt x="702" y="16"/>
                  </a:lnTo>
                  <a:lnTo>
                    <a:pt x="702" y="11"/>
                  </a:lnTo>
                  <a:lnTo>
                    <a:pt x="705" y="7"/>
                  </a:lnTo>
                  <a:lnTo>
                    <a:pt x="711" y="3"/>
                  </a:lnTo>
                  <a:lnTo>
                    <a:pt x="716" y="2"/>
                  </a:lnTo>
                  <a:lnTo>
                    <a:pt x="722" y="3"/>
                  </a:lnTo>
                  <a:lnTo>
                    <a:pt x="726" y="7"/>
                  </a:lnTo>
                  <a:lnTo>
                    <a:pt x="729" y="11"/>
                  </a:lnTo>
                  <a:lnTo>
                    <a:pt x="731" y="16"/>
                  </a:lnTo>
                  <a:lnTo>
                    <a:pt x="731" y="18"/>
                  </a:lnTo>
                  <a:lnTo>
                    <a:pt x="735" y="20"/>
                  </a:lnTo>
                  <a:lnTo>
                    <a:pt x="737" y="22"/>
                  </a:lnTo>
                  <a:lnTo>
                    <a:pt x="740" y="20"/>
                  </a:lnTo>
                  <a:lnTo>
                    <a:pt x="744" y="18"/>
                  </a:lnTo>
                  <a:lnTo>
                    <a:pt x="744" y="16"/>
                  </a:lnTo>
                  <a:lnTo>
                    <a:pt x="746" y="11"/>
                  </a:lnTo>
                  <a:lnTo>
                    <a:pt x="749" y="7"/>
                  </a:lnTo>
                  <a:lnTo>
                    <a:pt x="753" y="3"/>
                  </a:lnTo>
                  <a:lnTo>
                    <a:pt x="759" y="2"/>
                  </a:lnTo>
                  <a:lnTo>
                    <a:pt x="764" y="3"/>
                  </a:lnTo>
                  <a:lnTo>
                    <a:pt x="770" y="7"/>
                  </a:lnTo>
                  <a:lnTo>
                    <a:pt x="773" y="11"/>
                  </a:lnTo>
                  <a:lnTo>
                    <a:pt x="773" y="16"/>
                  </a:lnTo>
                  <a:lnTo>
                    <a:pt x="773" y="18"/>
                  </a:lnTo>
                  <a:lnTo>
                    <a:pt x="777" y="20"/>
                  </a:lnTo>
                  <a:lnTo>
                    <a:pt x="781" y="20"/>
                  </a:lnTo>
                  <a:lnTo>
                    <a:pt x="784" y="18"/>
                  </a:lnTo>
                  <a:lnTo>
                    <a:pt x="786" y="18"/>
                  </a:lnTo>
                  <a:lnTo>
                    <a:pt x="786" y="16"/>
                  </a:lnTo>
                  <a:lnTo>
                    <a:pt x="788" y="11"/>
                  </a:lnTo>
                  <a:lnTo>
                    <a:pt x="792" y="7"/>
                  </a:lnTo>
                  <a:lnTo>
                    <a:pt x="795" y="3"/>
                  </a:lnTo>
                  <a:lnTo>
                    <a:pt x="801" y="2"/>
                  </a:lnTo>
                  <a:lnTo>
                    <a:pt x="808" y="3"/>
                  </a:lnTo>
                  <a:lnTo>
                    <a:pt x="812" y="7"/>
                  </a:lnTo>
                  <a:lnTo>
                    <a:pt x="816" y="11"/>
                  </a:lnTo>
                  <a:lnTo>
                    <a:pt x="817" y="16"/>
                  </a:lnTo>
                  <a:lnTo>
                    <a:pt x="817" y="18"/>
                  </a:lnTo>
                  <a:lnTo>
                    <a:pt x="819" y="20"/>
                  </a:lnTo>
                  <a:lnTo>
                    <a:pt x="823" y="20"/>
                  </a:lnTo>
                  <a:lnTo>
                    <a:pt x="827" y="18"/>
                  </a:lnTo>
                  <a:lnTo>
                    <a:pt x="830" y="18"/>
                  </a:lnTo>
                  <a:lnTo>
                    <a:pt x="830" y="16"/>
                  </a:lnTo>
                  <a:lnTo>
                    <a:pt x="830" y="11"/>
                  </a:lnTo>
                  <a:lnTo>
                    <a:pt x="834" y="7"/>
                  </a:lnTo>
                  <a:lnTo>
                    <a:pt x="839" y="3"/>
                  </a:lnTo>
                  <a:lnTo>
                    <a:pt x="845" y="2"/>
                  </a:lnTo>
                  <a:lnTo>
                    <a:pt x="850" y="3"/>
                  </a:lnTo>
                  <a:lnTo>
                    <a:pt x="856" y="7"/>
                  </a:lnTo>
                  <a:lnTo>
                    <a:pt x="858" y="11"/>
                  </a:lnTo>
                  <a:lnTo>
                    <a:pt x="860" y="16"/>
                  </a:lnTo>
                  <a:lnTo>
                    <a:pt x="860" y="18"/>
                  </a:lnTo>
                  <a:lnTo>
                    <a:pt x="863" y="20"/>
                  </a:lnTo>
                  <a:lnTo>
                    <a:pt x="865" y="20"/>
                  </a:lnTo>
                  <a:lnTo>
                    <a:pt x="869" y="18"/>
                  </a:lnTo>
                  <a:lnTo>
                    <a:pt x="873" y="18"/>
                  </a:lnTo>
                  <a:lnTo>
                    <a:pt x="873" y="16"/>
                  </a:lnTo>
                  <a:lnTo>
                    <a:pt x="873" y="11"/>
                  </a:lnTo>
                  <a:lnTo>
                    <a:pt x="876" y="7"/>
                  </a:lnTo>
                  <a:lnTo>
                    <a:pt x="882" y="3"/>
                  </a:lnTo>
                  <a:lnTo>
                    <a:pt x="887" y="2"/>
                  </a:lnTo>
                  <a:lnTo>
                    <a:pt x="893" y="3"/>
                  </a:lnTo>
                  <a:lnTo>
                    <a:pt x="898" y="7"/>
                  </a:lnTo>
                  <a:lnTo>
                    <a:pt x="900" y="11"/>
                  </a:lnTo>
                  <a:lnTo>
                    <a:pt x="902" y="16"/>
                  </a:lnTo>
                  <a:lnTo>
                    <a:pt x="902" y="18"/>
                  </a:lnTo>
                  <a:lnTo>
                    <a:pt x="906" y="20"/>
                  </a:lnTo>
                  <a:lnTo>
                    <a:pt x="909" y="20"/>
                  </a:lnTo>
                  <a:lnTo>
                    <a:pt x="911" y="18"/>
                  </a:lnTo>
                  <a:lnTo>
                    <a:pt x="915" y="18"/>
                  </a:lnTo>
                  <a:lnTo>
                    <a:pt x="915" y="16"/>
                  </a:lnTo>
                  <a:lnTo>
                    <a:pt x="917" y="11"/>
                  </a:lnTo>
                  <a:lnTo>
                    <a:pt x="920" y="7"/>
                  </a:lnTo>
                  <a:lnTo>
                    <a:pt x="924" y="3"/>
                  </a:lnTo>
                  <a:lnTo>
                    <a:pt x="929" y="2"/>
                  </a:lnTo>
                  <a:lnTo>
                    <a:pt x="935" y="3"/>
                  </a:lnTo>
                  <a:lnTo>
                    <a:pt x="941" y="7"/>
                  </a:lnTo>
                  <a:lnTo>
                    <a:pt x="944" y="11"/>
                  </a:lnTo>
                  <a:lnTo>
                    <a:pt x="944" y="16"/>
                  </a:lnTo>
                  <a:lnTo>
                    <a:pt x="944" y="18"/>
                  </a:lnTo>
                  <a:lnTo>
                    <a:pt x="948" y="20"/>
                  </a:lnTo>
                  <a:lnTo>
                    <a:pt x="952" y="22"/>
                  </a:lnTo>
                  <a:lnTo>
                    <a:pt x="955" y="20"/>
                  </a:lnTo>
                  <a:lnTo>
                    <a:pt x="959" y="18"/>
                  </a:lnTo>
                  <a:lnTo>
                    <a:pt x="959" y="16"/>
                  </a:lnTo>
                  <a:lnTo>
                    <a:pt x="959" y="11"/>
                  </a:lnTo>
                  <a:lnTo>
                    <a:pt x="963" y="7"/>
                  </a:lnTo>
                  <a:lnTo>
                    <a:pt x="968" y="3"/>
                  </a:lnTo>
                  <a:lnTo>
                    <a:pt x="974" y="2"/>
                  </a:lnTo>
                  <a:lnTo>
                    <a:pt x="979" y="3"/>
                  </a:lnTo>
                  <a:lnTo>
                    <a:pt x="985" y="7"/>
                  </a:lnTo>
                  <a:lnTo>
                    <a:pt x="986" y="11"/>
                  </a:lnTo>
                  <a:lnTo>
                    <a:pt x="988" y="16"/>
                  </a:lnTo>
                  <a:lnTo>
                    <a:pt x="988" y="18"/>
                  </a:lnTo>
                  <a:lnTo>
                    <a:pt x="992" y="20"/>
                  </a:lnTo>
                  <a:lnTo>
                    <a:pt x="994" y="20"/>
                  </a:lnTo>
                  <a:lnTo>
                    <a:pt x="997" y="18"/>
                  </a:lnTo>
                  <a:lnTo>
                    <a:pt x="1001" y="18"/>
                  </a:lnTo>
                  <a:lnTo>
                    <a:pt x="1001" y="16"/>
                  </a:lnTo>
                  <a:lnTo>
                    <a:pt x="1003" y="11"/>
                  </a:lnTo>
                  <a:lnTo>
                    <a:pt x="1005" y="7"/>
                  </a:lnTo>
                  <a:lnTo>
                    <a:pt x="1010" y="3"/>
                  </a:lnTo>
                  <a:lnTo>
                    <a:pt x="1016" y="2"/>
                  </a:lnTo>
                  <a:lnTo>
                    <a:pt x="1021" y="3"/>
                  </a:lnTo>
                  <a:lnTo>
                    <a:pt x="1027" y="7"/>
                  </a:lnTo>
                  <a:lnTo>
                    <a:pt x="1031" y="11"/>
                  </a:lnTo>
                  <a:lnTo>
                    <a:pt x="1031" y="16"/>
                  </a:lnTo>
                  <a:lnTo>
                    <a:pt x="1031" y="18"/>
                  </a:lnTo>
                  <a:lnTo>
                    <a:pt x="1036" y="20"/>
                  </a:lnTo>
                  <a:lnTo>
                    <a:pt x="1042" y="18"/>
                  </a:lnTo>
                  <a:lnTo>
                    <a:pt x="1042" y="16"/>
                  </a:lnTo>
                  <a:lnTo>
                    <a:pt x="1043" y="11"/>
                  </a:lnTo>
                  <a:lnTo>
                    <a:pt x="1045" y="7"/>
                  </a:lnTo>
                  <a:lnTo>
                    <a:pt x="1051" y="3"/>
                  </a:lnTo>
                  <a:lnTo>
                    <a:pt x="1056" y="2"/>
                  </a:lnTo>
                  <a:lnTo>
                    <a:pt x="1062" y="3"/>
                  </a:lnTo>
                  <a:lnTo>
                    <a:pt x="1067" y="7"/>
                  </a:lnTo>
                  <a:lnTo>
                    <a:pt x="1071" y="11"/>
                  </a:lnTo>
                  <a:lnTo>
                    <a:pt x="1071" y="16"/>
                  </a:lnTo>
                  <a:lnTo>
                    <a:pt x="1071" y="18"/>
                  </a:lnTo>
                  <a:lnTo>
                    <a:pt x="1075" y="20"/>
                  </a:lnTo>
                  <a:lnTo>
                    <a:pt x="1078" y="22"/>
                  </a:lnTo>
                  <a:lnTo>
                    <a:pt x="1082" y="20"/>
                  </a:lnTo>
                  <a:lnTo>
                    <a:pt x="1086" y="18"/>
                  </a:lnTo>
                  <a:lnTo>
                    <a:pt x="1086" y="16"/>
                  </a:lnTo>
                  <a:lnTo>
                    <a:pt x="1086" y="11"/>
                  </a:lnTo>
                  <a:lnTo>
                    <a:pt x="1089" y="7"/>
                  </a:lnTo>
                  <a:lnTo>
                    <a:pt x="1095" y="3"/>
                  </a:lnTo>
                  <a:lnTo>
                    <a:pt x="1100" y="2"/>
                  </a:lnTo>
                  <a:lnTo>
                    <a:pt x="1106" y="3"/>
                  </a:lnTo>
                  <a:lnTo>
                    <a:pt x="1109" y="7"/>
                  </a:lnTo>
                  <a:lnTo>
                    <a:pt x="1113" y="11"/>
                  </a:lnTo>
                  <a:lnTo>
                    <a:pt x="1115" y="16"/>
                  </a:lnTo>
                  <a:lnTo>
                    <a:pt x="1115" y="18"/>
                  </a:lnTo>
                  <a:lnTo>
                    <a:pt x="1119" y="20"/>
                  </a:lnTo>
                  <a:lnTo>
                    <a:pt x="1124" y="24"/>
                  </a:lnTo>
                  <a:lnTo>
                    <a:pt x="1126" y="27"/>
                  </a:lnTo>
                  <a:lnTo>
                    <a:pt x="1128" y="33"/>
                  </a:lnTo>
                  <a:lnTo>
                    <a:pt x="1126" y="38"/>
                  </a:lnTo>
                  <a:lnTo>
                    <a:pt x="1122" y="44"/>
                  </a:lnTo>
                  <a:lnTo>
                    <a:pt x="1119" y="46"/>
                  </a:lnTo>
                  <a:lnTo>
                    <a:pt x="1111" y="47"/>
                  </a:lnTo>
                  <a:lnTo>
                    <a:pt x="1108" y="47"/>
                  </a:lnTo>
                  <a:lnTo>
                    <a:pt x="1102" y="44"/>
                  </a:lnTo>
                  <a:lnTo>
                    <a:pt x="1100" y="40"/>
                  </a:lnTo>
                  <a:lnTo>
                    <a:pt x="1097" y="44"/>
                  </a:lnTo>
                  <a:lnTo>
                    <a:pt x="1093" y="47"/>
                  </a:lnTo>
                  <a:lnTo>
                    <a:pt x="1087" y="47"/>
                  </a:lnTo>
                  <a:lnTo>
                    <a:pt x="1082" y="47"/>
                  </a:lnTo>
                  <a:lnTo>
                    <a:pt x="1078" y="44"/>
                  </a:lnTo>
                  <a:lnTo>
                    <a:pt x="1075" y="47"/>
                  </a:lnTo>
                  <a:lnTo>
                    <a:pt x="1069" y="47"/>
                  </a:lnTo>
                  <a:lnTo>
                    <a:pt x="1064" y="47"/>
                  </a:lnTo>
                  <a:lnTo>
                    <a:pt x="1060" y="44"/>
                  </a:lnTo>
                  <a:lnTo>
                    <a:pt x="1056" y="40"/>
                  </a:lnTo>
                  <a:lnTo>
                    <a:pt x="1053" y="44"/>
                  </a:lnTo>
                  <a:lnTo>
                    <a:pt x="1049" y="47"/>
                  </a:lnTo>
                  <a:lnTo>
                    <a:pt x="1043" y="47"/>
                  </a:lnTo>
                  <a:lnTo>
                    <a:pt x="1040" y="47"/>
                  </a:lnTo>
                  <a:lnTo>
                    <a:pt x="1036" y="46"/>
                  </a:lnTo>
                  <a:lnTo>
                    <a:pt x="1032" y="47"/>
                  </a:lnTo>
                  <a:lnTo>
                    <a:pt x="1029" y="47"/>
                  </a:lnTo>
                  <a:lnTo>
                    <a:pt x="1023" y="47"/>
                  </a:lnTo>
                  <a:lnTo>
                    <a:pt x="1019" y="44"/>
                  </a:lnTo>
                  <a:lnTo>
                    <a:pt x="1016" y="40"/>
                  </a:lnTo>
                  <a:lnTo>
                    <a:pt x="1012" y="44"/>
                  </a:lnTo>
                  <a:lnTo>
                    <a:pt x="1008" y="47"/>
                  </a:lnTo>
                  <a:lnTo>
                    <a:pt x="1003" y="47"/>
                  </a:lnTo>
                  <a:lnTo>
                    <a:pt x="999" y="47"/>
                  </a:lnTo>
                  <a:lnTo>
                    <a:pt x="994" y="44"/>
                  </a:lnTo>
                  <a:lnTo>
                    <a:pt x="990" y="47"/>
                  </a:lnTo>
                  <a:lnTo>
                    <a:pt x="986" y="47"/>
                  </a:lnTo>
                  <a:lnTo>
                    <a:pt x="981" y="47"/>
                  </a:lnTo>
                  <a:lnTo>
                    <a:pt x="977" y="44"/>
                  </a:lnTo>
                  <a:lnTo>
                    <a:pt x="974" y="40"/>
                  </a:lnTo>
                  <a:lnTo>
                    <a:pt x="970" y="44"/>
                  </a:lnTo>
                  <a:lnTo>
                    <a:pt x="966" y="47"/>
                  </a:lnTo>
                  <a:lnTo>
                    <a:pt x="961" y="47"/>
                  </a:lnTo>
                  <a:lnTo>
                    <a:pt x="955" y="47"/>
                  </a:lnTo>
                  <a:lnTo>
                    <a:pt x="952" y="44"/>
                  </a:lnTo>
                  <a:lnTo>
                    <a:pt x="948" y="47"/>
                  </a:lnTo>
                  <a:lnTo>
                    <a:pt x="942" y="47"/>
                  </a:lnTo>
                  <a:lnTo>
                    <a:pt x="937" y="47"/>
                  </a:lnTo>
                  <a:lnTo>
                    <a:pt x="933" y="44"/>
                  </a:lnTo>
                  <a:lnTo>
                    <a:pt x="929" y="40"/>
                  </a:lnTo>
                  <a:lnTo>
                    <a:pt x="926" y="44"/>
                  </a:lnTo>
                  <a:lnTo>
                    <a:pt x="922" y="47"/>
                  </a:lnTo>
                  <a:lnTo>
                    <a:pt x="917" y="47"/>
                  </a:lnTo>
                  <a:lnTo>
                    <a:pt x="913" y="47"/>
                  </a:lnTo>
                  <a:lnTo>
                    <a:pt x="909" y="44"/>
                  </a:lnTo>
                  <a:lnTo>
                    <a:pt x="904" y="47"/>
                  </a:lnTo>
                  <a:lnTo>
                    <a:pt x="900" y="47"/>
                  </a:lnTo>
                  <a:lnTo>
                    <a:pt x="895" y="47"/>
                  </a:lnTo>
                  <a:lnTo>
                    <a:pt x="891" y="44"/>
                  </a:lnTo>
                  <a:lnTo>
                    <a:pt x="887" y="40"/>
                  </a:lnTo>
                  <a:lnTo>
                    <a:pt x="884" y="44"/>
                  </a:lnTo>
                  <a:lnTo>
                    <a:pt x="880" y="47"/>
                  </a:lnTo>
                  <a:lnTo>
                    <a:pt x="874" y="47"/>
                  </a:lnTo>
                  <a:lnTo>
                    <a:pt x="869" y="47"/>
                  </a:lnTo>
                  <a:lnTo>
                    <a:pt x="865" y="44"/>
                  </a:lnTo>
                  <a:lnTo>
                    <a:pt x="862" y="47"/>
                  </a:lnTo>
                  <a:lnTo>
                    <a:pt x="858" y="47"/>
                  </a:lnTo>
                  <a:lnTo>
                    <a:pt x="852" y="47"/>
                  </a:lnTo>
                  <a:lnTo>
                    <a:pt x="847" y="44"/>
                  </a:lnTo>
                  <a:lnTo>
                    <a:pt x="845" y="40"/>
                  </a:lnTo>
                  <a:lnTo>
                    <a:pt x="841" y="44"/>
                  </a:lnTo>
                  <a:lnTo>
                    <a:pt x="838" y="47"/>
                  </a:lnTo>
                  <a:lnTo>
                    <a:pt x="832" y="47"/>
                  </a:lnTo>
                  <a:lnTo>
                    <a:pt x="827" y="47"/>
                  </a:lnTo>
                  <a:lnTo>
                    <a:pt x="823" y="44"/>
                  </a:lnTo>
                  <a:lnTo>
                    <a:pt x="819" y="47"/>
                  </a:lnTo>
                  <a:lnTo>
                    <a:pt x="814" y="47"/>
                  </a:lnTo>
                  <a:lnTo>
                    <a:pt x="808" y="47"/>
                  </a:lnTo>
                  <a:lnTo>
                    <a:pt x="805" y="44"/>
                  </a:lnTo>
                  <a:lnTo>
                    <a:pt x="801" y="40"/>
                  </a:lnTo>
                  <a:lnTo>
                    <a:pt x="799" y="44"/>
                  </a:lnTo>
                  <a:lnTo>
                    <a:pt x="794" y="47"/>
                  </a:lnTo>
                  <a:lnTo>
                    <a:pt x="790" y="47"/>
                  </a:lnTo>
                  <a:lnTo>
                    <a:pt x="784" y="47"/>
                  </a:lnTo>
                  <a:lnTo>
                    <a:pt x="781" y="44"/>
                  </a:lnTo>
                  <a:lnTo>
                    <a:pt x="777" y="47"/>
                  </a:lnTo>
                  <a:lnTo>
                    <a:pt x="772" y="47"/>
                  </a:lnTo>
                  <a:lnTo>
                    <a:pt x="766" y="47"/>
                  </a:lnTo>
                  <a:lnTo>
                    <a:pt x="762" y="44"/>
                  </a:lnTo>
                  <a:lnTo>
                    <a:pt x="759" y="40"/>
                  </a:lnTo>
                  <a:lnTo>
                    <a:pt x="755" y="44"/>
                  </a:lnTo>
                  <a:lnTo>
                    <a:pt x="751" y="47"/>
                  </a:lnTo>
                  <a:lnTo>
                    <a:pt x="746" y="47"/>
                  </a:lnTo>
                  <a:lnTo>
                    <a:pt x="742" y="47"/>
                  </a:lnTo>
                  <a:lnTo>
                    <a:pt x="737" y="44"/>
                  </a:lnTo>
                  <a:lnTo>
                    <a:pt x="733" y="47"/>
                  </a:lnTo>
                  <a:lnTo>
                    <a:pt x="729" y="47"/>
                  </a:lnTo>
                  <a:lnTo>
                    <a:pt x="724" y="47"/>
                  </a:lnTo>
                  <a:lnTo>
                    <a:pt x="718" y="44"/>
                  </a:lnTo>
                  <a:lnTo>
                    <a:pt x="716" y="40"/>
                  </a:lnTo>
                  <a:lnTo>
                    <a:pt x="713" y="44"/>
                  </a:lnTo>
                  <a:lnTo>
                    <a:pt x="709" y="47"/>
                  </a:lnTo>
                  <a:lnTo>
                    <a:pt x="704" y="47"/>
                  </a:lnTo>
                  <a:lnTo>
                    <a:pt x="698" y="47"/>
                  </a:lnTo>
                  <a:lnTo>
                    <a:pt x="694" y="44"/>
                  </a:lnTo>
                  <a:lnTo>
                    <a:pt x="691" y="47"/>
                  </a:lnTo>
                  <a:lnTo>
                    <a:pt x="685" y="47"/>
                  </a:lnTo>
                  <a:lnTo>
                    <a:pt x="680" y="47"/>
                  </a:lnTo>
                  <a:lnTo>
                    <a:pt x="676" y="44"/>
                  </a:lnTo>
                  <a:lnTo>
                    <a:pt x="672" y="40"/>
                  </a:lnTo>
                  <a:lnTo>
                    <a:pt x="670" y="44"/>
                  </a:lnTo>
                  <a:lnTo>
                    <a:pt x="665" y="47"/>
                  </a:lnTo>
                  <a:lnTo>
                    <a:pt x="659" y="47"/>
                  </a:lnTo>
                  <a:lnTo>
                    <a:pt x="656" y="47"/>
                  </a:lnTo>
                  <a:lnTo>
                    <a:pt x="652" y="44"/>
                  </a:lnTo>
                  <a:lnTo>
                    <a:pt x="648" y="47"/>
                  </a:lnTo>
                  <a:lnTo>
                    <a:pt x="643" y="47"/>
                  </a:lnTo>
                  <a:lnTo>
                    <a:pt x="637" y="47"/>
                  </a:lnTo>
                  <a:lnTo>
                    <a:pt x="634" y="44"/>
                  </a:lnTo>
                  <a:lnTo>
                    <a:pt x="630" y="40"/>
                  </a:lnTo>
                  <a:lnTo>
                    <a:pt x="626" y="44"/>
                  </a:lnTo>
                  <a:lnTo>
                    <a:pt x="623" y="47"/>
                  </a:lnTo>
                  <a:lnTo>
                    <a:pt x="617" y="47"/>
                  </a:lnTo>
                  <a:lnTo>
                    <a:pt x="612" y="47"/>
                  </a:lnTo>
                  <a:lnTo>
                    <a:pt x="608" y="44"/>
                  </a:lnTo>
                  <a:lnTo>
                    <a:pt x="604" y="47"/>
                  </a:lnTo>
                  <a:lnTo>
                    <a:pt x="599" y="47"/>
                  </a:lnTo>
                  <a:lnTo>
                    <a:pt x="593" y="47"/>
                  </a:lnTo>
                  <a:lnTo>
                    <a:pt x="590" y="44"/>
                  </a:lnTo>
                  <a:lnTo>
                    <a:pt x="586" y="40"/>
                  </a:lnTo>
                  <a:lnTo>
                    <a:pt x="582" y="44"/>
                  </a:lnTo>
                  <a:lnTo>
                    <a:pt x="579" y="47"/>
                  </a:lnTo>
                  <a:lnTo>
                    <a:pt x="573" y="47"/>
                  </a:lnTo>
                  <a:lnTo>
                    <a:pt x="569" y="47"/>
                  </a:lnTo>
                  <a:lnTo>
                    <a:pt x="564" y="44"/>
                  </a:lnTo>
                  <a:lnTo>
                    <a:pt x="560" y="47"/>
                  </a:lnTo>
                  <a:lnTo>
                    <a:pt x="557" y="47"/>
                  </a:lnTo>
                  <a:lnTo>
                    <a:pt x="551" y="47"/>
                  </a:lnTo>
                  <a:lnTo>
                    <a:pt x="546" y="44"/>
                  </a:lnTo>
                  <a:lnTo>
                    <a:pt x="544" y="40"/>
                  </a:lnTo>
                  <a:lnTo>
                    <a:pt x="540" y="44"/>
                  </a:lnTo>
                  <a:lnTo>
                    <a:pt x="536" y="47"/>
                  </a:lnTo>
                  <a:lnTo>
                    <a:pt x="531" y="47"/>
                  </a:lnTo>
                  <a:lnTo>
                    <a:pt x="525" y="47"/>
                  </a:lnTo>
                  <a:lnTo>
                    <a:pt x="522" y="44"/>
                  </a:lnTo>
                  <a:lnTo>
                    <a:pt x="518" y="47"/>
                  </a:lnTo>
                  <a:lnTo>
                    <a:pt x="513" y="47"/>
                  </a:lnTo>
                  <a:lnTo>
                    <a:pt x="509" y="47"/>
                  </a:lnTo>
                  <a:lnTo>
                    <a:pt x="503" y="44"/>
                  </a:lnTo>
                  <a:lnTo>
                    <a:pt x="501" y="40"/>
                  </a:lnTo>
                  <a:lnTo>
                    <a:pt x="498" y="44"/>
                  </a:lnTo>
                  <a:lnTo>
                    <a:pt x="492" y="47"/>
                  </a:lnTo>
                  <a:lnTo>
                    <a:pt x="489" y="47"/>
                  </a:lnTo>
                  <a:lnTo>
                    <a:pt x="483" y="47"/>
                  </a:lnTo>
                  <a:lnTo>
                    <a:pt x="479" y="44"/>
                  </a:lnTo>
                  <a:lnTo>
                    <a:pt x="476" y="47"/>
                  </a:lnTo>
                  <a:lnTo>
                    <a:pt x="470" y="47"/>
                  </a:lnTo>
                  <a:lnTo>
                    <a:pt x="465" y="47"/>
                  </a:lnTo>
                  <a:lnTo>
                    <a:pt x="461" y="44"/>
                  </a:lnTo>
                  <a:lnTo>
                    <a:pt x="457" y="40"/>
                  </a:lnTo>
                  <a:lnTo>
                    <a:pt x="454" y="44"/>
                  </a:lnTo>
                  <a:lnTo>
                    <a:pt x="450" y="47"/>
                  </a:lnTo>
                  <a:lnTo>
                    <a:pt x="445" y="47"/>
                  </a:lnTo>
                  <a:lnTo>
                    <a:pt x="441" y="47"/>
                  </a:lnTo>
                  <a:lnTo>
                    <a:pt x="437" y="44"/>
                  </a:lnTo>
                  <a:lnTo>
                    <a:pt x="432" y="47"/>
                  </a:lnTo>
                  <a:lnTo>
                    <a:pt x="428" y="47"/>
                  </a:lnTo>
                  <a:lnTo>
                    <a:pt x="422" y="47"/>
                  </a:lnTo>
                  <a:lnTo>
                    <a:pt x="419" y="44"/>
                  </a:lnTo>
                  <a:lnTo>
                    <a:pt x="415" y="40"/>
                  </a:lnTo>
                  <a:lnTo>
                    <a:pt x="411" y="44"/>
                  </a:lnTo>
                  <a:lnTo>
                    <a:pt x="408" y="47"/>
                  </a:lnTo>
                  <a:lnTo>
                    <a:pt x="402" y="47"/>
                  </a:lnTo>
                  <a:lnTo>
                    <a:pt x="397" y="47"/>
                  </a:lnTo>
                  <a:lnTo>
                    <a:pt x="393" y="44"/>
                  </a:lnTo>
                  <a:lnTo>
                    <a:pt x="389" y="47"/>
                  </a:lnTo>
                  <a:lnTo>
                    <a:pt x="384" y="47"/>
                  </a:lnTo>
                  <a:lnTo>
                    <a:pt x="378" y="47"/>
                  </a:lnTo>
                  <a:lnTo>
                    <a:pt x="375" y="44"/>
                  </a:lnTo>
                  <a:lnTo>
                    <a:pt x="371" y="40"/>
                  </a:lnTo>
                  <a:lnTo>
                    <a:pt x="367" y="44"/>
                  </a:lnTo>
                  <a:lnTo>
                    <a:pt x="364" y="47"/>
                  </a:lnTo>
                  <a:lnTo>
                    <a:pt x="358" y="47"/>
                  </a:lnTo>
                  <a:lnTo>
                    <a:pt x="353" y="47"/>
                  </a:lnTo>
                  <a:lnTo>
                    <a:pt x="349" y="44"/>
                  </a:lnTo>
                  <a:lnTo>
                    <a:pt x="345" y="47"/>
                  </a:lnTo>
                  <a:lnTo>
                    <a:pt x="340" y="47"/>
                  </a:lnTo>
                  <a:lnTo>
                    <a:pt x="336" y="47"/>
                  </a:lnTo>
                  <a:lnTo>
                    <a:pt x="331" y="44"/>
                  </a:lnTo>
                  <a:lnTo>
                    <a:pt x="329" y="40"/>
                  </a:lnTo>
                  <a:lnTo>
                    <a:pt x="325" y="44"/>
                  </a:lnTo>
                  <a:lnTo>
                    <a:pt x="320" y="47"/>
                  </a:lnTo>
                  <a:lnTo>
                    <a:pt x="316" y="47"/>
                  </a:lnTo>
                  <a:lnTo>
                    <a:pt x="310" y="47"/>
                  </a:lnTo>
                  <a:lnTo>
                    <a:pt x="307" y="44"/>
                  </a:lnTo>
                  <a:lnTo>
                    <a:pt x="303" y="47"/>
                  </a:lnTo>
                  <a:lnTo>
                    <a:pt x="298" y="47"/>
                  </a:lnTo>
                  <a:lnTo>
                    <a:pt x="292" y="47"/>
                  </a:lnTo>
                  <a:lnTo>
                    <a:pt x="288" y="44"/>
                  </a:lnTo>
                  <a:lnTo>
                    <a:pt x="285" y="40"/>
                  </a:lnTo>
                  <a:lnTo>
                    <a:pt x="283" y="44"/>
                  </a:lnTo>
                  <a:lnTo>
                    <a:pt x="277" y="47"/>
                  </a:lnTo>
                  <a:lnTo>
                    <a:pt x="274" y="47"/>
                  </a:lnTo>
                  <a:lnTo>
                    <a:pt x="268" y="46"/>
                  </a:lnTo>
                  <a:lnTo>
                    <a:pt x="263" y="44"/>
                  </a:lnTo>
                  <a:lnTo>
                    <a:pt x="259" y="46"/>
                  </a:lnTo>
                  <a:lnTo>
                    <a:pt x="253" y="47"/>
                  </a:lnTo>
                  <a:lnTo>
                    <a:pt x="248" y="47"/>
                  </a:lnTo>
                  <a:lnTo>
                    <a:pt x="244" y="44"/>
                  </a:lnTo>
                  <a:lnTo>
                    <a:pt x="241" y="40"/>
                  </a:lnTo>
                  <a:lnTo>
                    <a:pt x="237" y="44"/>
                  </a:lnTo>
                  <a:lnTo>
                    <a:pt x="233" y="47"/>
                  </a:lnTo>
                  <a:lnTo>
                    <a:pt x="228" y="47"/>
                  </a:lnTo>
                  <a:lnTo>
                    <a:pt x="224" y="47"/>
                  </a:lnTo>
                  <a:lnTo>
                    <a:pt x="219" y="44"/>
                  </a:lnTo>
                  <a:lnTo>
                    <a:pt x="215" y="47"/>
                  </a:lnTo>
                  <a:lnTo>
                    <a:pt x="211" y="47"/>
                  </a:lnTo>
                  <a:lnTo>
                    <a:pt x="206" y="47"/>
                  </a:lnTo>
                  <a:lnTo>
                    <a:pt x="209" y="49"/>
                  </a:lnTo>
                  <a:lnTo>
                    <a:pt x="213" y="55"/>
                  </a:lnTo>
                  <a:lnTo>
                    <a:pt x="213" y="59"/>
                  </a:lnTo>
                  <a:lnTo>
                    <a:pt x="213" y="60"/>
                  </a:lnTo>
                  <a:lnTo>
                    <a:pt x="219" y="62"/>
                  </a:lnTo>
                  <a:lnTo>
                    <a:pt x="222" y="66"/>
                  </a:lnTo>
                  <a:lnTo>
                    <a:pt x="224" y="70"/>
                  </a:lnTo>
                  <a:lnTo>
                    <a:pt x="226" y="75"/>
                  </a:lnTo>
                  <a:lnTo>
                    <a:pt x="224" y="81"/>
                  </a:lnTo>
                  <a:lnTo>
                    <a:pt x="220" y="86"/>
                  </a:lnTo>
                  <a:lnTo>
                    <a:pt x="217" y="88"/>
                  </a:lnTo>
                  <a:lnTo>
                    <a:pt x="211" y="90"/>
                  </a:lnTo>
                  <a:lnTo>
                    <a:pt x="206" y="88"/>
                  </a:lnTo>
                  <a:lnTo>
                    <a:pt x="202" y="86"/>
                  </a:lnTo>
                  <a:lnTo>
                    <a:pt x="198" y="82"/>
                  </a:lnTo>
                  <a:lnTo>
                    <a:pt x="195" y="86"/>
                  </a:lnTo>
                  <a:lnTo>
                    <a:pt x="191" y="88"/>
                  </a:lnTo>
                  <a:lnTo>
                    <a:pt x="186" y="90"/>
                  </a:lnTo>
                  <a:lnTo>
                    <a:pt x="180" y="88"/>
                  </a:lnTo>
                  <a:lnTo>
                    <a:pt x="176" y="86"/>
                  </a:lnTo>
                  <a:lnTo>
                    <a:pt x="173" y="88"/>
                  </a:lnTo>
                  <a:lnTo>
                    <a:pt x="167" y="90"/>
                  </a:lnTo>
                  <a:lnTo>
                    <a:pt x="163" y="88"/>
                  </a:lnTo>
                  <a:lnTo>
                    <a:pt x="158" y="86"/>
                  </a:lnTo>
                  <a:lnTo>
                    <a:pt x="156" y="82"/>
                  </a:lnTo>
                  <a:lnTo>
                    <a:pt x="152" y="86"/>
                  </a:lnTo>
                  <a:lnTo>
                    <a:pt x="149" y="88"/>
                  </a:lnTo>
                  <a:lnTo>
                    <a:pt x="143" y="90"/>
                  </a:lnTo>
                  <a:lnTo>
                    <a:pt x="138" y="88"/>
                  </a:lnTo>
                  <a:lnTo>
                    <a:pt x="134" y="86"/>
                  </a:lnTo>
                  <a:lnTo>
                    <a:pt x="130" y="88"/>
                  </a:lnTo>
                  <a:lnTo>
                    <a:pt x="125" y="90"/>
                  </a:lnTo>
                  <a:lnTo>
                    <a:pt x="121" y="88"/>
                  </a:lnTo>
                  <a:lnTo>
                    <a:pt x="116" y="86"/>
                  </a:lnTo>
                  <a:lnTo>
                    <a:pt x="112" y="82"/>
                  </a:lnTo>
                  <a:lnTo>
                    <a:pt x="110" y="86"/>
                  </a:lnTo>
                  <a:lnTo>
                    <a:pt x="105" y="88"/>
                  </a:lnTo>
                  <a:lnTo>
                    <a:pt x="101" y="90"/>
                  </a:lnTo>
                  <a:lnTo>
                    <a:pt x="96" y="88"/>
                  </a:lnTo>
                  <a:lnTo>
                    <a:pt x="92" y="86"/>
                  </a:lnTo>
                  <a:lnTo>
                    <a:pt x="88" y="88"/>
                  </a:lnTo>
                  <a:lnTo>
                    <a:pt x="83" y="90"/>
                  </a:lnTo>
                  <a:lnTo>
                    <a:pt x="77" y="88"/>
                  </a:lnTo>
                  <a:lnTo>
                    <a:pt x="73" y="86"/>
                  </a:lnTo>
                  <a:lnTo>
                    <a:pt x="70" y="82"/>
                  </a:lnTo>
                  <a:lnTo>
                    <a:pt x="68" y="86"/>
                  </a:lnTo>
                  <a:lnTo>
                    <a:pt x="62" y="88"/>
                  </a:lnTo>
                  <a:lnTo>
                    <a:pt x="57" y="90"/>
                  </a:lnTo>
                  <a:lnTo>
                    <a:pt x="53" y="88"/>
                  </a:lnTo>
                  <a:lnTo>
                    <a:pt x="50" y="86"/>
                  </a:lnTo>
                  <a:lnTo>
                    <a:pt x="46" y="88"/>
                  </a:lnTo>
                  <a:lnTo>
                    <a:pt x="40" y="90"/>
                  </a:lnTo>
                  <a:lnTo>
                    <a:pt x="35" y="88"/>
                  </a:lnTo>
                  <a:lnTo>
                    <a:pt x="31" y="86"/>
                  </a:lnTo>
                  <a:lnTo>
                    <a:pt x="28" y="82"/>
                  </a:lnTo>
                  <a:lnTo>
                    <a:pt x="24" y="86"/>
                  </a:lnTo>
                  <a:lnTo>
                    <a:pt x="20" y="88"/>
                  </a:lnTo>
                  <a:lnTo>
                    <a:pt x="15" y="90"/>
                  </a:lnTo>
                  <a:lnTo>
                    <a:pt x="9" y="88"/>
                  </a:lnTo>
                  <a:lnTo>
                    <a:pt x="6" y="86"/>
                  </a:lnTo>
                  <a:lnTo>
                    <a:pt x="2" y="81"/>
                  </a:lnTo>
                  <a:lnTo>
                    <a:pt x="0" y="75"/>
                  </a:lnTo>
                  <a:lnTo>
                    <a:pt x="2" y="70"/>
                  </a:lnTo>
                  <a:lnTo>
                    <a:pt x="4" y="64"/>
                  </a:lnTo>
                  <a:lnTo>
                    <a:pt x="7" y="62"/>
                  </a:lnTo>
                  <a:lnTo>
                    <a:pt x="13" y="60"/>
                  </a:lnTo>
                  <a:lnTo>
                    <a:pt x="13" y="59"/>
                  </a:lnTo>
                  <a:lnTo>
                    <a:pt x="15" y="55"/>
                  </a:lnTo>
                  <a:lnTo>
                    <a:pt x="17" y="49"/>
                  </a:lnTo>
                  <a:lnTo>
                    <a:pt x="20" y="46"/>
                  </a:lnTo>
                  <a:lnTo>
                    <a:pt x="15" y="47"/>
                  </a:lnTo>
                  <a:lnTo>
                    <a:pt x="9" y="46"/>
                  </a:lnTo>
                  <a:lnTo>
                    <a:pt x="4" y="44"/>
                  </a:lnTo>
                  <a:lnTo>
                    <a:pt x="2" y="38"/>
                  </a:lnTo>
                  <a:lnTo>
                    <a:pt x="0" y="33"/>
                  </a:lnTo>
                  <a:lnTo>
                    <a:pt x="2" y="27"/>
                  </a:lnTo>
                  <a:lnTo>
                    <a:pt x="4" y="24"/>
                  </a:lnTo>
                  <a:lnTo>
                    <a:pt x="7" y="20"/>
                  </a:lnTo>
                  <a:lnTo>
                    <a:pt x="13" y="18"/>
                  </a:lnTo>
                  <a:lnTo>
                    <a:pt x="13" y="16"/>
                  </a:lnTo>
                  <a:lnTo>
                    <a:pt x="15" y="11"/>
                  </a:lnTo>
                  <a:lnTo>
                    <a:pt x="17" y="7"/>
                  </a:lnTo>
                  <a:lnTo>
                    <a:pt x="22" y="3"/>
                  </a:lnTo>
                  <a:lnTo>
                    <a:pt x="28" y="2"/>
                  </a:lnTo>
                  <a:close/>
                  <a:moveTo>
                    <a:pt x="1850" y="2"/>
                  </a:moveTo>
                  <a:lnTo>
                    <a:pt x="1846" y="3"/>
                  </a:lnTo>
                  <a:lnTo>
                    <a:pt x="1842" y="5"/>
                  </a:lnTo>
                  <a:lnTo>
                    <a:pt x="1841" y="5"/>
                  </a:lnTo>
                  <a:lnTo>
                    <a:pt x="1842" y="9"/>
                  </a:lnTo>
                  <a:lnTo>
                    <a:pt x="1844" y="14"/>
                  </a:lnTo>
                  <a:lnTo>
                    <a:pt x="1844" y="16"/>
                  </a:lnTo>
                  <a:lnTo>
                    <a:pt x="1848" y="18"/>
                  </a:lnTo>
                  <a:lnTo>
                    <a:pt x="1850" y="18"/>
                  </a:lnTo>
                  <a:lnTo>
                    <a:pt x="1853" y="18"/>
                  </a:lnTo>
                  <a:lnTo>
                    <a:pt x="1857" y="16"/>
                  </a:lnTo>
                  <a:lnTo>
                    <a:pt x="1857" y="14"/>
                  </a:lnTo>
                  <a:lnTo>
                    <a:pt x="1857" y="9"/>
                  </a:lnTo>
                  <a:lnTo>
                    <a:pt x="1861" y="5"/>
                  </a:lnTo>
                  <a:lnTo>
                    <a:pt x="1859" y="5"/>
                  </a:lnTo>
                  <a:lnTo>
                    <a:pt x="1853" y="3"/>
                  </a:lnTo>
                  <a:lnTo>
                    <a:pt x="1850" y="2"/>
                  </a:lnTo>
                  <a:close/>
                  <a:moveTo>
                    <a:pt x="1892" y="2"/>
                  </a:moveTo>
                  <a:lnTo>
                    <a:pt x="1888" y="3"/>
                  </a:lnTo>
                  <a:lnTo>
                    <a:pt x="1885" y="5"/>
                  </a:lnTo>
                  <a:lnTo>
                    <a:pt x="1883" y="5"/>
                  </a:lnTo>
                  <a:lnTo>
                    <a:pt x="1885" y="9"/>
                  </a:lnTo>
                  <a:lnTo>
                    <a:pt x="1887" y="14"/>
                  </a:lnTo>
                  <a:lnTo>
                    <a:pt x="1887" y="16"/>
                  </a:lnTo>
                  <a:lnTo>
                    <a:pt x="1890" y="18"/>
                  </a:lnTo>
                  <a:lnTo>
                    <a:pt x="1892" y="20"/>
                  </a:lnTo>
                  <a:lnTo>
                    <a:pt x="1896" y="18"/>
                  </a:lnTo>
                  <a:lnTo>
                    <a:pt x="1899" y="16"/>
                  </a:lnTo>
                  <a:lnTo>
                    <a:pt x="1899" y="14"/>
                  </a:lnTo>
                  <a:lnTo>
                    <a:pt x="1901" y="9"/>
                  </a:lnTo>
                  <a:lnTo>
                    <a:pt x="1903" y="5"/>
                  </a:lnTo>
                  <a:lnTo>
                    <a:pt x="1901" y="5"/>
                  </a:lnTo>
                  <a:lnTo>
                    <a:pt x="1898" y="3"/>
                  </a:lnTo>
                  <a:lnTo>
                    <a:pt x="1892" y="2"/>
                  </a:lnTo>
                  <a:close/>
                  <a:moveTo>
                    <a:pt x="2772" y="0"/>
                  </a:moveTo>
                  <a:lnTo>
                    <a:pt x="2777" y="2"/>
                  </a:lnTo>
                  <a:lnTo>
                    <a:pt x="2781" y="5"/>
                  </a:lnTo>
                  <a:lnTo>
                    <a:pt x="2785" y="9"/>
                  </a:lnTo>
                  <a:lnTo>
                    <a:pt x="2787" y="14"/>
                  </a:lnTo>
                  <a:lnTo>
                    <a:pt x="2787" y="16"/>
                  </a:lnTo>
                  <a:lnTo>
                    <a:pt x="2788" y="18"/>
                  </a:lnTo>
                  <a:lnTo>
                    <a:pt x="2792" y="18"/>
                  </a:lnTo>
                  <a:lnTo>
                    <a:pt x="2796" y="18"/>
                  </a:lnTo>
                  <a:lnTo>
                    <a:pt x="2799" y="16"/>
                  </a:lnTo>
                  <a:lnTo>
                    <a:pt x="2799" y="14"/>
                  </a:lnTo>
                  <a:lnTo>
                    <a:pt x="2799" y="9"/>
                  </a:lnTo>
                  <a:lnTo>
                    <a:pt x="2803" y="5"/>
                  </a:lnTo>
                  <a:lnTo>
                    <a:pt x="2809" y="2"/>
                  </a:lnTo>
                  <a:lnTo>
                    <a:pt x="2814" y="0"/>
                  </a:lnTo>
                  <a:lnTo>
                    <a:pt x="2820" y="2"/>
                  </a:lnTo>
                  <a:lnTo>
                    <a:pt x="2823" y="5"/>
                  </a:lnTo>
                  <a:lnTo>
                    <a:pt x="2827" y="9"/>
                  </a:lnTo>
                  <a:lnTo>
                    <a:pt x="2829" y="14"/>
                  </a:lnTo>
                  <a:lnTo>
                    <a:pt x="2829" y="16"/>
                  </a:lnTo>
                  <a:lnTo>
                    <a:pt x="2833" y="18"/>
                  </a:lnTo>
                  <a:lnTo>
                    <a:pt x="2836" y="20"/>
                  </a:lnTo>
                  <a:lnTo>
                    <a:pt x="2842" y="18"/>
                  </a:lnTo>
                  <a:lnTo>
                    <a:pt x="2842" y="16"/>
                  </a:lnTo>
                  <a:lnTo>
                    <a:pt x="2842" y="11"/>
                  </a:lnTo>
                  <a:lnTo>
                    <a:pt x="2845" y="5"/>
                  </a:lnTo>
                  <a:lnTo>
                    <a:pt x="2851" y="3"/>
                  </a:lnTo>
                  <a:lnTo>
                    <a:pt x="2856" y="2"/>
                  </a:lnTo>
                  <a:lnTo>
                    <a:pt x="2862" y="3"/>
                  </a:lnTo>
                  <a:lnTo>
                    <a:pt x="2866" y="5"/>
                  </a:lnTo>
                  <a:lnTo>
                    <a:pt x="2869" y="11"/>
                  </a:lnTo>
                  <a:lnTo>
                    <a:pt x="2871" y="16"/>
                  </a:lnTo>
                  <a:lnTo>
                    <a:pt x="2871" y="18"/>
                  </a:lnTo>
                  <a:lnTo>
                    <a:pt x="2875" y="20"/>
                  </a:lnTo>
                  <a:lnTo>
                    <a:pt x="2880" y="22"/>
                  </a:lnTo>
                  <a:lnTo>
                    <a:pt x="2882" y="27"/>
                  </a:lnTo>
                  <a:lnTo>
                    <a:pt x="2884" y="33"/>
                  </a:lnTo>
                  <a:lnTo>
                    <a:pt x="2882" y="38"/>
                  </a:lnTo>
                  <a:lnTo>
                    <a:pt x="2878" y="42"/>
                  </a:lnTo>
                  <a:lnTo>
                    <a:pt x="2875" y="46"/>
                  </a:lnTo>
                  <a:lnTo>
                    <a:pt x="2867" y="47"/>
                  </a:lnTo>
                  <a:lnTo>
                    <a:pt x="2864" y="46"/>
                  </a:lnTo>
                  <a:lnTo>
                    <a:pt x="2858" y="44"/>
                  </a:lnTo>
                  <a:lnTo>
                    <a:pt x="2856" y="40"/>
                  </a:lnTo>
                  <a:lnTo>
                    <a:pt x="2853" y="44"/>
                  </a:lnTo>
                  <a:lnTo>
                    <a:pt x="2849" y="46"/>
                  </a:lnTo>
                  <a:lnTo>
                    <a:pt x="2844" y="47"/>
                  </a:lnTo>
                  <a:lnTo>
                    <a:pt x="2838" y="46"/>
                  </a:lnTo>
                  <a:lnTo>
                    <a:pt x="2834" y="44"/>
                  </a:lnTo>
                  <a:lnTo>
                    <a:pt x="2831" y="46"/>
                  </a:lnTo>
                  <a:lnTo>
                    <a:pt x="2825" y="46"/>
                  </a:lnTo>
                  <a:lnTo>
                    <a:pt x="2822" y="46"/>
                  </a:lnTo>
                  <a:lnTo>
                    <a:pt x="2816" y="42"/>
                  </a:lnTo>
                  <a:lnTo>
                    <a:pt x="2814" y="38"/>
                  </a:lnTo>
                  <a:lnTo>
                    <a:pt x="2810" y="42"/>
                  </a:lnTo>
                  <a:lnTo>
                    <a:pt x="2807" y="46"/>
                  </a:lnTo>
                  <a:lnTo>
                    <a:pt x="2801" y="46"/>
                  </a:lnTo>
                  <a:lnTo>
                    <a:pt x="2796" y="46"/>
                  </a:lnTo>
                  <a:lnTo>
                    <a:pt x="2792" y="42"/>
                  </a:lnTo>
                  <a:lnTo>
                    <a:pt x="2788" y="46"/>
                  </a:lnTo>
                  <a:lnTo>
                    <a:pt x="2783" y="46"/>
                  </a:lnTo>
                  <a:lnTo>
                    <a:pt x="2779" y="46"/>
                  </a:lnTo>
                  <a:lnTo>
                    <a:pt x="2774" y="42"/>
                  </a:lnTo>
                  <a:lnTo>
                    <a:pt x="2770" y="38"/>
                  </a:lnTo>
                  <a:lnTo>
                    <a:pt x="2768" y="42"/>
                  </a:lnTo>
                  <a:lnTo>
                    <a:pt x="2763" y="46"/>
                  </a:lnTo>
                  <a:lnTo>
                    <a:pt x="2759" y="46"/>
                  </a:lnTo>
                  <a:lnTo>
                    <a:pt x="2755" y="46"/>
                  </a:lnTo>
                  <a:lnTo>
                    <a:pt x="2752" y="44"/>
                  </a:lnTo>
                  <a:lnTo>
                    <a:pt x="2746" y="47"/>
                  </a:lnTo>
                  <a:lnTo>
                    <a:pt x="2741" y="47"/>
                  </a:lnTo>
                  <a:lnTo>
                    <a:pt x="2737" y="47"/>
                  </a:lnTo>
                  <a:lnTo>
                    <a:pt x="2739" y="51"/>
                  </a:lnTo>
                  <a:lnTo>
                    <a:pt x="2741" y="55"/>
                  </a:lnTo>
                  <a:lnTo>
                    <a:pt x="2743" y="59"/>
                  </a:lnTo>
                  <a:lnTo>
                    <a:pt x="2743" y="60"/>
                  </a:lnTo>
                  <a:lnTo>
                    <a:pt x="2746" y="60"/>
                  </a:lnTo>
                  <a:lnTo>
                    <a:pt x="2750" y="64"/>
                  </a:lnTo>
                  <a:lnTo>
                    <a:pt x="2752" y="60"/>
                  </a:lnTo>
                  <a:lnTo>
                    <a:pt x="2755" y="60"/>
                  </a:lnTo>
                  <a:lnTo>
                    <a:pt x="2755" y="59"/>
                  </a:lnTo>
                  <a:lnTo>
                    <a:pt x="2757" y="53"/>
                  </a:lnTo>
                  <a:lnTo>
                    <a:pt x="2761" y="49"/>
                  </a:lnTo>
                  <a:lnTo>
                    <a:pt x="2765" y="46"/>
                  </a:lnTo>
                  <a:lnTo>
                    <a:pt x="2772" y="44"/>
                  </a:lnTo>
                  <a:lnTo>
                    <a:pt x="2777" y="46"/>
                  </a:lnTo>
                  <a:lnTo>
                    <a:pt x="2781" y="49"/>
                  </a:lnTo>
                  <a:lnTo>
                    <a:pt x="2785" y="53"/>
                  </a:lnTo>
                  <a:lnTo>
                    <a:pt x="2787" y="59"/>
                  </a:lnTo>
                  <a:lnTo>
                    <a:pt x="2787" y="60"/>
                  </a:lnTo>
                  <a:lnTo>
                    <a:pt x="2788" y="60"/>
                  </a:lnTo>
                  <a:lnTo>
                    <a:pt x="2792" y="62"/>
                  </a:lnTo>
                  <a:lnTo>
                    <a:pt x="2796" y="60"/>
                  </a:lnTo>
                  <a:lnTo>
                    <a:pt x="2799" y="60"/>
                  </a:lnTo>
                  <a:lnTo>
                    <a:pt x="2799" y="59"/>
                  </a:lnTo>
                  <a:lnTo>
                    <a:pt x="2799" y="53"/>
                  </a:lnTo>
                  <a:lnTo>
                    <a:pt x="2803" y="49"/>
                  </a:lnTo>
                  <a:lnTo>
                    <a:pt x="2809" y="46"/>
                  </a:lnTo>
                  <a:lnTo>
                    <a:pt x="2814" y="44"/>
                  </a:lnTo>
                  <a:lnTo>
                    <a:pt x="2820" y="46"/>
                  </a:lnTo>
                  <a:lnTo>
                    <a:pt x="2823" y="49"/>
                  </a:lnTo>
                  <a:lnTo>
                    <a:pt x="2827" y="53"/>
                  </a:lnTo>
                  <a:lnTo>
                    <a:pt x="2829" y="59"/>
                  </a:lnTo>
                  <a:lnTo>
                    <a:pt x="2829" y="60"/>
                  </a:lnTo>
                  <a:lnTo>
                    <a:pt x="2833" y="60"/>
                  </a:lnTo>
                  <a:lnTo>
                    <a:pt x="2834" y="62"/>
                  </a:lnTo>
                  <a:lnTo>
                    <a:pt x="2838" y="60"/>
                  </a:lnTo>
                  <a:lnTo>
                    <a:pt x="2842" y="60"/>
                  </a:lnTo>
                  <a:lnTo>
                    <a:pt x="2842" y="59"/>
                  </a:lnTo>
                  <a:lnTo>
                    <a:pt x="2842" y="53"/>
                  </a:lnTo>
                  <a:lnTo>
                    <a:pt x="2845" y="49"/>
                  </a:lnTo>
                  <a:lnTo>
                    <a:pt x="2851" y="46"/>
                  </a:lnTo>
                  <a:lnTo>
                    <a:pt x="2856" y="44"/>
                  </a:lnTo>
                  <a:lnTo>
                    <a:pt x="2862" y="46"/>
                  </a:lnTo>
                  <a:lnTo>
                    <a:pt x="2866" y="49"/>
                  </a:lnTo>
                  <a:lnTo>
                    <a:pt x="2869" y="53"/>
                  </a:lnTo>
                  <a:lnTo>
                    <a:pt x="2871" y="59"/>
                  </a:lnTo>
                  <a:lnTo>
                    <a:pt x="2871" y="60"/>
                  </a:lnTo>
                  <a:lnTo>
                    <a:pt x="2875" y="62"/>
                  </a:lnTo>
                  <a:lnTo>
                    <a:pt x="2880" y="66"/>
                  </a:lnTo>
                  <a:lnTo>
                    <a:pt x="2882" y="70"/>
                  </a:lnTo>
                  <a:lnTo>
                    <a:pt x="2884" y="75"/>
                  </a:lnTo>
                  <a:lnTo>
                    <a:pt x="2882" y="81"/>
                  </a:lnTo>
                  <a:lnTo>
                    <a:pt x="2878" y="86"/>
                  </a:lnTo>
                  <a:lnTo>
                    <a:pt x="2875" y="88"/>
                  </a:lnTo>
                  <a:lnTo>
                    <a:pt x="2867" y="90"/>
                  </a:lnTo>
                  <a:lnTo>
                    <a:pt x="2864" y="88"/>
                  </a:lnTo>
                  <a:lnTo>
                    <a:pt x="2858" y="86"/>
                  </a:lnTo>
                  <a:lnTo>
                    <a:pt x="2856" y="82"/>
                  </a:lnTo>
                  <a:lnTo>
                    <a:pt x="2853" y="86"/>
                  </a:lnTo>
                  <a:lnTo>
                    <a:pt x="2849" y="88"/>
                  </a:lnTo>
                  <a:lnTo>
                    <a:pt x="2844" y="90"/>
                  </a:lnTo>
                  <a:lnTo>
                    <a:pt x="2838" y="90"/>
                  </a:lnTo>
                  <a:lnTo>
                    <a:pt x="2834" y="86"/>
                  </a:lnTo>
                  <a:lnTo>
                    <a:pt x="2831" y="90"/>
                  </a:lnTo>
                  <a:lnTo>
                    <a:pt x="2825" y="90"/>
                  </a:lnTo>
                  <a:lnTo>
                    <a:pt x="2822" y="88"/>
                  </a:lnTo>
                  <a:lnTo>
                    <a:pt x="2816" y="86"/>
                  </a:lnTo>
                  <a:lnTo>
                    <a:pt x="2814" y="82"/>
                  </a:lnTo>
                  <a:lnTo>
                    <a:pt x="2810" y="86"/>
                  </a:lnTo>
                  <a:lnTo>
                    <a:pt x="2807" y="88"/>
                  </a:lnTo>
                  <a:lnTo>
                    <a:pt x="2801" y="90"/>
                  </a:lnTo>
                  <a:lnTo>
                    <a:pt x="2796" y="88"/>
                  </a:lnTo>
                  <a:lnTo>
                    <a:pt x="2792" y="86"/>
                  </a:lnTo>
                  <a:lnTo>
                    <a:pt x="2788" y="88"/>
                  </a:lnTo>
                  <a:lnTo>
                    <a:pt x="2783" y="90"/>
                  </a:lnTo>
                  <a:lnTo>
                    <a:pt x="2779" y="88"/>
                  </a:lnTo>
                  <a:lnTo>
                    <a:pt x="2774" y="86"/>
                  </a:lnTo>
                  <a:lnTo>
                    <a:pt x="2770" y="82"/>
                  </a:lnTo>
                  <a:lnTo>
                    <a:pt x="2768" y="86"/>
                  </a:lnTo>
                  <a:lnTo>
                    <a:pt x="2763" y="88"/>
                  </a:lnTo>
                  <a:lnTo>
                    <a:pt x="2759" y="90"/>
                  </a:lnTo>
                  <a:lnTo>
                    <a:pt x="2754" y="88"/>
                  </a:lnTo>
                  <a:lnTo>
                    <a:pt x="2750" y="86"/>
                  </a:lnTo>
                  <a:lnTo>
                    <a:pt x="2744" y="88"/>
                  </a:lnTo>
                  <a:lnTo>
                    <a:pt x="2739" y="90"/>
                  </a:lnTo>
                  <a:lnTo>
                    <a:pt x="2735" y="88"/>
                  </a:lnTo>
                  <a:lnTo>
                    <a:pt x="2730" y="86"/>
                  </a:lnTo>
                  <a:lnTo>
                    <a:pt x="2728" y="82"/>
                  </a:lnTo>
                  <a:lnTo>
                    <a:pt x="2724" y="86"/>
                  </a:lnTo>
                  <a:lnTo>
                    <a:pt x="2719" y="88"/>
                  </a:lnTo>
                  <a:lnTo>
                    <a:pt x="2715" y="90"/>
                  </a:lnTo>
                  <a:lnTo>
                    <a:pt x="2709" y="88"/>
                  </a:lnTo>
                  <a:lnTo>
                    <a:pt x="2706" y="86"/>
                  </a:lnTo>
                  <a:lnTo>
                    <a:pt x="2700" y="88"/>
                  </a:lnTo>
                  <a:lnTo>
                    <a:pt x="2697" y="90"/>
                  </a:lnTo>
                  <a:lnTo>
                    <a:pt x="2691" y="88"/>
                  </a:lnTo>
                  <a:lnTo>
                    <a:pt x="2687" y="86"/>
                  </a:lnTo>
                  <a:lnTo>
                    <a:pt x="2684" y="82"/>
                  </a:lnTo>
                  <a:lnTo>
                    <a:pt x="2680" y="86"/>
                  </a:lnTo>
                  <a:lnTo>
                    <a:pt x="2676" y="88"/>
                  </a:lnTo>
                  <a:lnTo>
                    <a:pt x="2671" y="90"/>
                  </a:lnTo>
                  <a:lnTo>
                    <a:pt x="2665" y="88"/>
                  </a:lnTo>
                  <a:lnTo>
                    <a:pt x="2660" y="86"/>
                  </a:lnTo>
                  <a:lnTo>
                    <a:pt x="2658" y="81"/>
                  </a:lnTo>
                  <a:lnTo>
                    <a:pt x="2656" y="75"/>
                  </a:lnTo>
                  <a:lnTo>
                    <a:pt x="2656" y="70"/>
                  </a:lnTo>
                  <a:lnTo>
                    <a:pt x="2660" y="66"/>
                  </a:lnTo>
                  <a:lnTo>
                    <a:pt x="2664" y="62"/>
                  </a:lnTo>
                  <a:lnTo>
                    <a:pt x="2669" y="60"/>
                  </a:lnTo>
                  <a:lnTo>
                    <a:pt x="2669" y="59"/>
                  </a:lnTo>
                  <a:lnTo>
                    <a:pt x="2669" y="55"/>
                  </a:lnTo>
                  <a:lnTo>
                    <a:pt x="2671" y="51"/>
                  </a:lnTo>
                  <a:lnTo>
                    <a:pt x="2675" y="47"/>
                  </a:lnTo>
                  <a:lnTo>
                    <a:pt x="2671" y="47"/>
                  </a:lnTo>
                  <a:lnTo>
                    <a:pt x="2665" y="47"/>
                  </a:lnTo>
                  <a:lnTo>
                    <a:pt x="2662" y="44"/>
                  </a:lnTo>
                  <a:lnTo>
                    <a:pt x="2658" y="40"/>
                  </a:lnTo>
                  <a:lnTo>
                    <a:pt x="2656" y="33"/>
                  </a:lnTo>
                  <a:lnTo>
                    <a:pt x="2658" y="27"/>
                  </a:lnTo>
                  <a:lnTo>
                    <a:pt x="2660" y="24"/>
                  </a:lnTo>
                  <a:lnTo>
                    <a:pt x="2665" y="20"/>
                  </a:lnTo>
                  <a:lnTo>
                    <a:pt x="2669" y="18"/>
                  </a:lnTo>
                  <a:lnTo>
                    <a:pt x="2669" y="18"/>
                  </a:lnTo>
                  <a:lnTo>
                    <a:pt x="2671" y="13"/>
                  </a:lnTo>
                  <a:lnTo>
                    <a:pt x="2675" y="7"/>
                  </a:lnTo>
                  <a:lnTo>
                    <a:pt x="2678" y="3"/>
                  </a:lnTo>
                  <a:lnTo>
                    <a:pt x="2684" y="3"/>
                  </a:lnTo>
                  <a:lnTo>
                    <a:pt x="2689" y="3"/>
                  </a:lnTo>
                  <a:lnTo>
                    <a:pt x="2695" y="7"/>
                  </a:lnTo>
                  <a:lnTo>
                    <a:pt x="2698" y="13"/>
                  </a:lnTo>
                  <a:lnTo>
                    <a:pt x="2698" y="18"/>
                  </a:lnTo>
                  <a:lnTo>
                    <a:pt x="2698" y="18"/>
                  </a:lnTo>
                  <a:lnTo>
                    <a:pt x="2702" y="20"/>
                  </a:lnTo>
                  <a:lnTo>
                    <a:pt x="2706" y="22"/>
                  </a:lnTo>
                  <a:lnTo>
                    <a:pt x="2709" y="20"/>
                  </a:lnTo>
                  <a:lnTo>
                    <a:pt x="2713" y="18"/>
                  </a:lnTo>
                  <a:lnTo>
                    <a:pt x="2713" y="18"/>
                  </a:lnTo>
                  <a:lnTo>
                    <a:pt x="2713" y="13"/>
                  </a:lnTo>
                  <a:lnTo>
                    <a:pt x="2717" y="7"/>
                  </a:lnTo>
                  <a:lnTo>
                    <a:pt x="2722" y="3"/>
                  </a:lnTo>
                  <a:lnTo>
                    <a:pt x="2728" y="3"/>
                  </a:lnTo>
                  <a:lnTo>
                    <a:pt x="2733" y="3"/>
                  </a:lnTo>
                  <a:lnTo>
                    <a:pt x="2739" y="7"/>
                  </a:lnTo>
                  <a:lnTo>
                    <a:pt x="2743" y="13"/>
                  </a:lnTo>
                  <a:lnTo>
                    <a:pt x="2743" y="18"/>
                  </a:lnTo>
                  <a:lnTo>
                    <a:pt x="2743" y="18"/>
                  </a:lnTo>
                  <a:lnTo>
                    <a:pt x="2748" y="20"/>
                  </a:lnTo>
                  <a:lnTo>
                    <a:pt x="2752" y="18"/>
                  </a:lnTo>
                  <a:lnTo>
                    <a:pt x="2755" y="16"/>
                  </a:lnTo>
                  <a:lnTo>
                    <a:pt x="2755" y="14"/>
                  </a:lnTo>
                  <a:lnTo>
                    <a:pt x="2757" y="9"/>
                  </a:lnTo>
                  <a:lnTo>
                    <a:pt x="2761" y="5"/>
                  </a:lnTo>
                  <a:lnTo>
                    <a:pt x="2765" y="2"/>
                  </a:lnTo>
                  <a:lnTo>
                    <a:pt x="2772" y="0"/>
                  </a:lnTo>
                  <a:close/>
                  <a:moveTo>
                    <a:pt x="2943" y="0"/>
                  </a:moveTo>
                  <a:lnTo>
                    <a:pt x="2948" y="2"/>
                  </a:lnTo>
                  <a:lnTo>
                    <a:pt x="2954" y="5"/>
                  </a:lnTo>
                  <a:lnTo>
                    <a:pt x="2956" y="9"/>
                  </a:lnTo>
                  <a:lnTo>
                    <a:pt x="2957" y="14"/>
                  </a:lnTo>
                  <a:lnTo>
                    <a:pt x="2957" y="16"/>
                  </a:lnTo>
                  <a:lnTo>
                    <a:pt x="2961" y="18"/>
                  </a:lnTo>
                  <a:lnTo>
                    <a:pt x="2963" y="18"/>
                  </a:lnTo>
                  <a:lnTo>
                    <a:pt x="2967" y="16"/>
                  </a:lnTo>
                  <a:lnTo>
                    <a:pt x="2970" y="16"/>
                  </a:lnTo>
                  <a:lnTo>
                    <a:pt x="2970" y="14"/>
                  </a:lnTo>
                  <a:lnTo>
                    <a:pt x="2970" y="9"/>
                  </a:lnTo>
                  <a:lnTo>
                    <a:pt x="2974" y="5"/>
                  </a:lnTo>
                  <a:lnTo>
                    <a:pt x="2979" y="2"/>
                  </a:lnTo>
                  <a:lnTo>
                    <a:pt x="2985" y="0"/>
                  </a:lnTo>
                  <a:lnTo>
                    <a:pt x="2991" y="2"/>
                  </a:lnTo>
                  <a:lnTo>
                    <a:pt x="2996" y="5"/>
                  </a:lnTo>
                  <a:lnTo>
                    <a:pt x="2998" y="9"/>
                  </a:lnTo>
                  <a:lnTo>
                    <a:pt x="3000" y="14"/>
                  </a:lnTo>
                  <a:lnTo>
                    <a:pt x="3000" y="16"/>
                  </a:lnTo>
                  <a:lnTo>
                    <a:pt x="3003" y="18"/>
                  </a:lnTo>
                  <a:lnTo>
                    <a:pt x="3005" y="18"/>
                  </a:lnTo>
                  <a:lnTo>
                    <a:pt x="3009" y="16"/>
                  </a:lnTo>
                  <a:lnTo>
                    <a:pt x="3013" y="16"/>
                  </a:lnTo>
                  <a:lnTo>
                    <a:pt x="3013" y="14"/>
                  </a:lnTo>
                  <a:lnTo>
                    <a:pt x="3014" y="9"/>
                  </a:lnTo>
                  <a:lnTo>
                    <a:pt x="3016" y="5"/>
                  </a:lnTo>
                  <a:lnTo>
                    <a:pt x="3022" y="2"/>
                  </a:lnTo>
                  <a:lnTo>
                    <a:pt x="3027" y="0"/>
                  </a:lnTo>
                  <a:lnTo>
                    <a:pt x="3033" y="2"/>
                  </a:lnTo>
                  <a:lnTo>
                    <a:pt x="3038" y="5"/>
                  </a:lnTo>
                  <a:lnTo>
                    <a:pt x="3042" y="9"/>
                  </a:lnTo>
                  <a:lnTo>
                    <a:pt x="3042" y="14"/>
                  </a:lnTo>
                  <a:lnTo>
                    <a:pt x="3042" y="16"/>
                  </a:lnTo>
                  <a:lnTo>
                    <a:pt x="3046" y="16"/>
                  </a:lnTo>
                  <a:lnTo>
                    <a:pt x="3049" y="18"/>
                  </a:lnTo>
                  <a:lnTo>
                    <a:pt x="3051" y="16"/>
                  </a:lnTo>
                  <a:lnTo>
                    <a:pt x="3055" y="16"/>
                  </a:lnTo>
                  <a:lnTo>
                    <a:pt x="3055" y="14"/>
                  </a:lnTo>
                  <a:lnTo>
                    <a:pt x="3057" y="9"/>
                  </a:lnTo>
                  <a:lnTo>
                    <a:pt x="3058" y="5"/>
                  </a:lnTo>
                  <a:lnTo>
                    <a:pt x="3064" y="2"/>
                  </a:lnTo>
                  <a:lnTo>
                    <a:pt x="3069" y="0"/>
                  </a:lnTo>
                  <a:lnTo>
                    <a:pt x="3075" y="2"/>
                  </a:lnTo>
                  <a:lnTo>
                    <a:pt x="3081" y="5"/>
                  </a:lnTo>
                  <a:lnTo>
                    <a:pt x="3084" y="9"/>
                  </a:lnTo>
                  <a:lnTo>
                    <a:pt x="3084" y="14"/>
                  </a:lnTo>
                  <a:lnTo>
                    <a:pt x="3084" y="16"/>
                  </a:lnTo>
                  <a:lnTo>
                    <a:pt x="3088" y="18"/>
                  </a:lnTo>
                  <a:lnTo>
                    <a:pt x="3092" y="18"/>
                  </a:lnTo>
                  <a:lnTo>
                    <a:pt x="3093" y="16"/>
                  </a:lnTo>
                  <a:lnTo>
                    <a:pt x="3097" y="16"/>
                  </a:lnTo>
                  <a:lnTo>
                    <a:pt x="3097" y="14"/>
                  </a:lnTo>
                  <a:lnTo>
                    <a:pt x="3099" y="9"/>
                  </a:lnTo>
                  <a:lnTo>
                    <a:pt x="3103" y="5"/>
                  </a:lnTo>
                  <a:lnTo>
                    <a:pt x="3106" y="2"/>
                  </a:lnTo>
                  <a:lnTo>
                    <a:pt x="3112" y="0"/>
                  </a:lnTo>
                  <a:lnTo>
                    <a:pt x="3117" y="2"/>
                  </a:lnTo>
                  <a:lnTo>
                    <a:pt x="3123" y="5"/>
                  </a:lnTo>
                  <a:lnTo>
                    <a:pt x="3126" y="9"/>
                  </a:lnTo>
                  <a:lnTo>
                    <a:pt x="3126" y="14"/>
                  </a:lnTo>
                  <a:lnTo>
                    <a:pt x="3126" y="16"/>
                  </a:lnTo>
                  <a:lnTo>
                    <a:pt x="3130" y="16"/>
                  </a:lnTo>
                  <a:lnTo>
                    <a:pt x="3134" y="18"/>
                  </a:lnTo>
                  <a:lnTo>
                    <a:pt x="3136" y="16"/>
                  </a:lnTo>
                  <a:lnTo>
                    <a:pt x="3139" y="16"/>
                  </a:lnTo>
                  <a:lnTo>
                    <a:pt x="3139" y="14"/>
                  </a:lnTo>
                  <a:lnTo>
                    <a:pt x="3141" y="9"/>
                  </a:lnTo>
                  <a:lnTo>
                    <a:pt x="3143" y="5"/>
                  </a:lnTo>
                  <a:lnTo>
                    <a:pt x="3148" y="2"/>
                  </a:lnTo>
                  <a:lnTo>
                    <a:pt x="3154" y="0"/>
                  </a:lnTo>
                  <a:lnTo>
                    <a:pt x="3160" y="2"/>
                  </a:lnTo>
                  <a:lnTo>
                    <a:pt x="3165" y="5"/>
                  </a:lnTo>
                  <a:lnTo>
                    <a:pt x="3169" y="9"/>
                  </a:lnTo>
                  <a:lnTo>
                    <a:pt x="3169" y="14"/>
                  </a:lnTo>
                  <a:lnTo>
                    <a:pt x="3169" y="16"/>
                  </a:lnTo>
                  <a:lnTo>
                    <a:pt x="3174" y="18"/>
                  </a:lnTo>
                  <a:lnTo>
                    <a:pt x="3178" y="20"/>
                  </a:lnTo>
                  <a:lnTo>
                    <a:pt x="3182" y="18"/>
                  </a:lnTo>
                  <a:lnTo>
                    <a:pt x="3185" y="16"/>
                  </a:lnTo>
                  <a:lnTo>
                    <a:pt x="3185" y="14"/>
                  </a:lnTo>
                  <a:lnTo>
                    <a:pt x="3187" y="9"/>
                  </a:lnTo>
                  <a:lnTo>
                    <a:pt x="3189" y="5"/>
                  </a:lnTo>
                  <a:lnTo>
                    <a:pt x="3194" y="2"/>
                  </a:lnTo>
                  <a:lnTo>
                    <a:pt x="3200" y="0"/>
                  </a:lnTo>
                  <a:lnTo>
                    <a:pt x="3205" y="2"/>
                  </a:lnTo>
                  <a:lnTo>
                    <a:pt x="3211" y="5"/>
                  </a:lnTo>
                  <a:lnTo>
                    <a:pt x="3215" y="9"/>
                  </a:lnTo>
                  <a:lnTo>
                    <a:pt x="3215" y="14"/>
                  </a:lnTo>
                  <a:lnTo>
                    <a:pt x="3215" y="16"/>
                  </a:lnTo>
                  <a:lnTo>
                    <a:pt x="3218" y="18"/>
                  </a:lnTo>
                  <a:lnTo>
                    <a:pt x="3222" y="18"/>
                  </a:lnTo>
                  <a:lnTo>
                    <a:pt x="3224" y="16"/>
                  </a:lnTo>
                  <a:lnTo>
                    <a:pt x="3227" y="16"/>
                  </a:lnTo>
                  <a:lnTo>
                    <a:pt x="3227" y="14"/>
                  </a:lnTo>
                  <a:lnTo>
                    <a:pt x="3229" y="9"/>
                  </a:lnTo>
                  <a:lnTo>
                    <a:pt x="3231" y="5"/>
                  </a:lnTo>
                  <a:lnTo>
                    <a:pt x="3237" y="2"/>
                  </a:lnTo>
                  <a:lnTo>
                    <a:pt x="3242" y="0"/>
                  </a:lnTo>
                  <a:lnTo>
                    <a:pt x="3248" y="2"/>
                  </a:lnTo>
                  <a:lnTo>
                    <a:pt x="3253" y="5"/>
                  </a:lnTo>
                  <a:lnTo>
                    <a:pt x="3257" y="9"/>
                  </a:lnTo>
                  <a:lnTo>
                    <a:pt x="3257" y="14"/>
                  </a:lnTo>
                  <a:lnTo>
                    <a:pt x="3257" y="16"/>
                  </a:lnTo>
                  <a:lnTo>
                    <a:pt x="3261" y="18"/>
                  </a:lnTo>
                  <a:lnTo>
                    <a:pt x="3264" y="18"/>
                  </a:lnTo>
                  <a:lnTo>
                    <a:pt x="3266" y="16"/>
                  </a:lnTo>
                  <a:lnTo>
                    <a:pt x="3270" y="16"/>
                  </a:lnTo>
                  <a:lnTo>
                    <a:pt x="3270" y="14"/>
                  </a:lnTo>
                  <a:lnTo>
                    <a:pt x="3272" y="9"/>
                  </a:lnTo>
                  <a:lnTo>
                    <a:pt x="3275" y="5"/>
                  </a:lnTo>
                  <a:lnTo>
                    <a:pt x="3279" y="2"/>
                  </a:lnTo>
                  <a:lnTo>
                    <a:pt x="3284" y="0"/>
                  </a:lnTo>
                  <a:lnTo>
                    <a:pt x="3292" y="2"/>
                  </a:lnTo>
                  <a:lnTo>
                    <a:pt x="3295" y="5"/>
                  </a:lnTo>
                  <a:lnTo>
                    <a:pt x="3299" y="9"/>
                  </a:lnTo>
                  <a:lnTo>
                    <a:pt x="3301" y="14"/>
                  </a:lnTo>
                  <a:lnTo>
                    <a:pt x="3299" y="16"/>
                  </a:lnTo>
                  <a:lnTo>
                    <a:pt x="3303" y="16"/>
                  </a:lnTo>
                  <a:lnTo>
                    <a:pt x="3306" y="18"/>
                  </a:lnTo>
                  <a:lnTo>
                    <a:pt x="3308" y="16"/>
                  </a:lnTo>
                  <a:lnTo>
                    <a:pt x="3312" y="16"/>
                  </a:lnTo>
                  <a:lnTo>
                    <a:pt x="3312" y="14"/>
                  </a:lnTo>
                  <a:lnTo>
                    <a:pt x="3314" y="9"/>
                  </a:lnTo>
                  <a:lnTo>
                    <a:pt x="3317" y="5"/>
                  </a:lnTo>
                  <a:lnTo>
                    <a:pt x="3321" y="2"/>
                  </a:lnTo>
                  <a:lnTo>
                    <a:pt x="3327" y="0"/>
                  </a:lnTo>
                  <a:lnTo>
                    <a:pt x="3334" y="2"/>
                  </a:lnTo>
                  <a:lnTo>
                    <a:pt x="3338" y="5"/>
                  </a:lnTo>
                  <a:lnTo>
                    <a:pt x="3341" y="9"/>
                  </a:lnTo>
                  <a:lnTo>
                    <a:pt x="3343" y="14"/>
                  </a:lnTo>
                  <a:lnTo>
                    <a:pt x="3341" y="16"/>
                  </a:lnTo>
                  <a:lnTo>
                    <a:pt x="3345" y="18"/>
                  </a:lnTo>
                  <a:lnTo>
                    <a:pt x="3349" y="18"/>
                  </a:lnTo>
                  <a:lnTo>
                    <a:pt x="3352" y="16"/>
                  </a:lnTo>
                  <a:lnTo>
                    <a:pt x="3356" y="16"/>
                  </a:lnTo>
                  <a:lnTo>
                    <a:pt x="3354" y="14"/>
                  </a:lnTo>
                  <a:lnTo>
                    <a:pt x="3356" y="9"/>
                  </a:lnTo>
                  <a:lnTo>
                    <a:pt x="3360" y="5"/>
                  </a:lnTo>
                  <a:lnTo>
                    <a:pt x="3363" y="2"/>
                  </a:lnTo>
                  <a:lnTo>
                    <a:pt x="3371" y="0"/>
                  </a:lnTo>
                  <a:lnTo>
                    <a:pt x="3376" y="2"/>
                  </a:lnTo>
                  <a:lnTo>
                    <a:pt x="3380" y="5"/>
                  </a:lnTo>
                  <a:lnTo>
                    <a:pt x="3384" y="9"/>
                  </a:lnTo>
                  <a:lnTo>
                    <a:pt x="3385" y="14"/>
                  </a:lnTo>
                  <a:lnTo>
                    <a:pt x="3385" y="16"/>
                  </a:lnTo>
                  <a:lnTo>
                    <a:pt x="3389" y="18"/>
                  </a:lnTo>
                  <a:lnTo>
                    <a:pt x="3391" y="18"/>
                  </a:lnTo>
                  <a:lnTo>
                    <a:pt x="3395" y="16"/>
                  </a:lnTo>
                  <a:lnTo>
                    <a:pt x="3398" y="16"/>
                  </a:lnTo>
                  <a:lnTo>
                    <a:pt x="3398" y="14"/>
                  </a:lnTo>
                  <a:lnTo>
                    <a:pt x="3398" y="9"/>
                  </a:lnTo>
                  <a:lnTo>
                    <a:pt x="3402" y="5"/>
                  </a:lnTo>
                  <a:lnTo>
                    <a:pt x="3407" y="2"/>
                  </a:lnTo>
                  <a:lnTo>
                    <a:pt x="3413" y="0"/>
                  </a:lnTo>
                  <a:lnTo>
                    <a:pt x="3419" y="2"/>
                  </a:lnTo>
                  <a:lnTo>
                    <a:pt x="3424" y="5"/>
                  </a:lnTo>
                  <a:lnTo>
                    <a:pt x="3426" y="9"/>
                  </a:lnTo>
                  <a:lnTo>
                    <a:pt x="3428" y="14"/>
                  </a:lnTo>
                  <a:lnTo>
                    <a:pt x="3428" y="16"/>
                  </a:lnTo>
                  <a:lnTo>
                    <a:pt x="3431" y="18"/>
                  </a:lnTo>
                  <a:lnTo>
                    <a:pt x="3435" y="20"/>
                  </a:lnTo>
                  <a:lnTo>
                    <a:pt x="3437" y="18"/>
                  </a:lnTo>
                  <a:lnTo>
                    <a:pt x="3441" y="16"/>
                  </a:lnTo>
                  <a:lnTo>
                    <a:pt x="3441" y="14"/>
                  </a:lnTo>
                  <a:lnTo>
                    <a:pt x="3442" y="9"/>
                  </a:lnTo>
                  <a:lnTo>
                    <a:pt x="3446" y="5"/>
                  </a:lnTo>
                  <a:lnTo>
                    <a:pt x="3450" y="2"/>
                  </a:lnTo>
                  <a:lnTo>
                    <a:pt x="3457" y="0"/>
                  </a:lnTo>
                  <a:lnTo>
                    <a:pt x="3463" y="2"/>
                  </a:lnTo>
                  <a:lnTo>
                    <a:pt x="3466" y="5"/>
                  </a:lnTo>
                  <a:lnTo>
                    <a:pt x="3470" y="9"/>
                  </a:lnTo>
                  <a:lnTo>
                    <a:pt x="3472" y="14"/>
                  </a:lnTo>
                  <a:lnTo>
                    <a:pt x="3472" y="16"/>
                  </a:lnTo>
                  <a:lnTo>
                    <a:pt x="3474" y="18"/>
                  </a:lnTo>
                  <a:lnTo>
                    <a:pt x="3477" y="18"/>
                  </a:lnTo>
                  <a:lnTo>
                    <a:pt x="3481" y="16"/>
                  </a:lnTo>
                  <a:lnTo>
                    <a:pt x="3485" y="16"/>
                  </a:lnTo>
                  <a:lnTo>
                    <a:pt x="3485" y="14"/>
                  </a:lnTo>
                  <a:lnTo>
                    <a:pt x="3485" y="9"/>
                  </a:lnTo>
                  <a:lnTo>
                    <a:pt x="3488" y="5"/>
                  </a:lnTo>
                  <a:lnTo>
                    <a:pt x="3494" y="2"/>
                  </a:lnTo>
                  <a:lnTo>
                    <a:pt x="3499" y="0"/>
                  </a:lnTo>
                  <a:lnTo>
                    <a:pt x="3505" y="2"/>
                  </a:lnTo>
                  <a:lnTo>
                    <a:pt x="3509" y="5"/>
                  </a:lnTo>
                  <a:lnTo>
                    <a:pt x="3512" y="9"/>
                  </a:lnTo>
                  <a:lnTo>
                    <a:pt x="3514" y="14"/>
                  </a:lnTo>
                  <a:lnTo>
                    <a:pt x="3514" y="16"/>
                  </a:lnTo>
                  <a:lnTo>
                    <a:pt x="3518" y="18"/>
                  </a:lnTo>
                  <a:lnTo>
                    <a:pt x="3520" y="18"/>
                  </a:lnTo>
                  <a:lnTo>
                    <a:pt x="3523" y="16"/>
                  </a:lnTo>
                  <a:lnTo>
                    <a:pt x="3527" y="16"/>
                  </a:lnTo>
                  <a:lnTo>
                    <a:pt x="3527" y="14"/>
                  </a:lnTo>
                  <a:lnTo>
                    <a:pt x="3527" y="9"/>
                  </a:lnTo>
                  <a:lnTo>
                    <a:pt x="3531" y="5"/>
                  </a:lnTo>
                  <a:lnTo>
                    <a:pt x="3536" y="2"/>
                  </a:lnTo>
                  <a:lnTo>
                    <a:pt x="3542" y="0"/>
                  </a:lnTo>
                  <a:lnTo>
                    <a:pt x="3547" y="2"/>
                  </a:lnTo>
                  <a:lnTo>
                    <a:pt x="3553" y="5"/>
                  </a:lnTo>
                  <a:lnTo>
                    <a:pt x="3556" y="9"/>
                  </a:lnTo>
                  <a:lnTo>
                    <a:pt x="3556" y="14"/>
                  </a:lnTo>
                  <a:lnTo>
                    <a:pt x="3556" y="16"/>
                  </a:lnTo>
                  <a:lnTo>
                    <a:pt x="3560" y="18"/>
                  </a:lnTo>
                  <a:lnTo>
                    <a:pt x="3564" y="18"/>
                  </a:lnTo>
                  <a:lnTo>
                    <a:pt x="3565" y="16"/>
                  </a:lnTo>
                  <a:lnTo>
                    <a:pt x="3569" y="16"/>
                  </a:lnTo>
                  <a:lnTo>
                    <a:pt x="3569" y="14"/>
                  </a:lnTo>
                  <a:lnTo>
                    <a:pt x="3571" y="9"/>
                  </a:lnTo>
                  <a:lnTo>
                    <a:pt x="3573" y="5"/>
                  </a:lnTo>
                  <a:lnTo>
                    <a:pt x="3578" y="2"/>
                  </a:lnTo>
                  <a:lnTo>
                    <a:pt x="3584" y="0"/>
                  </a:lnTo>
                  <a:lnTo>
                    <a:pt x="3589" y="2"/>
                  </a:lnTo>
                  <a:lnTo>
                    <a:pt x="3595" y="5"/>
                  </a:lnTo>
                  <a:lnTo>
                    <a:pt x="3599" y="9"/>
                  </a:lnTo>
                  <a:lnTo>
                    <a:pt x="3599" y="14"/>
                  </a:lnTo>
                  <a:lnTo>
                    <a:pt x="3599" y="16"/>
                  </a:lnTo>
                  <a:lnTo>
                    <a:pt x="3602" y="18"/>
                  </a:lnTo>
                  <a:lnTo>
                    <a:pt x="3606" y="18"/>
                  </a:lnTo>
                  <a:lnTo>
                    <a:pt x="3610" y="16"/>
                  </a:lnTo>
                  <a:lnTo>
                    <a:pt x="3611" y="16"/>
                  </a:lnTo>
                  <a:lnTo>
                    <a:pt x="3611" y="14"/>
                  </a:lnTo>
                  <a:lnTo>
                    <a:pt x="3613" y="9"/>
                  </a:lnTo>
                  <a:lnTo>
                    <a:pt x="3617" y="5"/>
                  </a:lnTo>
                  <a:lnTo>
                    <a:pt x="3621" y="2"/>
                  </a:lnTo>
                  <a:lnTo>
                    <a:pt x="3628" y="0"/>
                  </a:lnTo>
                  <a:lnTo>
                    <a:pt x="3633" y="2"/>
                  </a:lnTo>
                  <a:lnTo>
                    <a:pt x="3637" y="5"/>
                  </a:lnTo>
                  <a:lnTo>
                    <a:pt x="3641" y="9"/>
                  </a:lnTo>
                  <a:lnTo>
                    <a:pt x="3643" y="14"/>
                  </a:lnTo>
                  <a:lnTo>
                    <a:pt x="3643" y="16"/>
                  </a:lnTo>
                  <a:lnTo>
                    <a:pt x="3646" y="18"/>
                  </a:lnTo>
                  <a:lnTo>
                    <a:pt x="3650" y="20"/>
                  </a:lnTo>
                  <a:lnTo>
                    <a:pt x="3655" y="18"/>
                  </a:lnTo>
                  <a:lnTo>
                    <a:pt x="3654" y="18"/>
                  </a:lnTo>
                  <a:lnTo>
                    <a:pt x="3655" y="11"/>
                  </a:lnTo>
                  <a:lnTo>
                    <a:pt x="3659" y="7"/>
                  </a:lnTo>
                  <a:lnTo>
                    <a:pt x="3663" y="3"/>
                  </a:lnTo>
                  <a:lnTo>
                    <a:pt x="3670" y="3"/>
                  </a:lnTo>
                  <a:lnTo>
                    <a:pt x="3676" y="3"/>
                  </a:lnTo>
                  <a:lnTo>
                    <a:pt x="3679" y="7"/>
                  </a:lnTo>
                  <a:lnTo>
                    <a:pt x="3683" y="11"/>
                  </a:lnTo>
                  <a:lnTo>
                    <a:pt x="3685" y="18"/>
                  </a:lnTo>
                  <a:lnTo>
                    <a:pt x="3685" y="18"/>
                  </a:lnTo>
                  <a:lnTo>
                    <a:pt x="3690" y="20"/>
                  </a:lnTo>
                  <a:lnTo>
                    <a:pt x="3696" y="18"/>
                  </a:lnTo>
                  <a:lnTo>
                    <a:pt x="3696" y="18"/>
                  </a:lnTo>
                  <a:lnTo>
                    <a:pt x="3696" y="11"/>
                  </a:lnTo>
                  <a:lnTo>
                    <a:pt x="3700" y="7"/>
                  </a:lnTo>
                  <a:lnTo>
                    <a:pt x="3705" y="3"/>
                  </a:lnTo>
                  <a:lnTo>
                    <a:pt x="3711" y="3"/>
                  </a:lnTo>
                  <a:lnTo>
                    <a:pt x="3716" y="3"/>
                  </a:lnTo>
                  <a:lnTo>
                    <a:pt x="3722" y="7"/>
                  </a:lnTo>
                  <a:lnTo>
                    <a:pt x="3723" y="11"/>
                  </a:lnTo>
                  <a:lnTo>
                    <a:pt x="3725" y="18"/>
                  </a:lnTo>
                  <a:lnTo>
                    <a:pt x="3725" y="18"/>
                  </a:lnTo>
                  <a:lnTo>
                    <a:pt x="3729" y="20"/>
                  </a:lnTo>
                  <a:lnTo>
                    <a:pt x="3731" y="22"/>
                  </a:lnTo>
                  <a:lnTo>
                    <a:pt x="3734" y="20"/>
                  </a:lnTo>
                  <a:lnTo>
                    <a:pt x="3738" y="18"/>
                  </a:lnTo>
                  <a:lnTo>
                    <a:pt x="3738" y="18"/>
                  </a:lnTo>
                  <a:lnTo>
                    <a:pt x="3738" y="11"/>
                  </a:lnTo>
                  <a:lnTo>
                    <a:pt x="3742" y="7"/>
                  </a:lnTo>
                  <a:lnTo>
                    <a:pt x="3747" y="3"/>
                  </a:lnTo>
                  <a:lnTo>
                    <a:pt x="3753" y="3"/>
                  </a:lnTo>
                  <a:lnTo>
                    <a:pt x="3758" y="3"/>
                  </a:lnTo>
                  <a:lnTo>
                    <a:pt x="3764" y="7"/>
                  </a:lnTo>
                  <a:lnTo>
                    <a:pt x="3766" y="11"/>
                  </a:lnTo>
                  <a:lnTo>
                    <a:pt x="3768" y="18"/>
                  </a:lnTo>
                  <a:lnTo>
                    <a:pt x="3768" y="18"/>
                  </a:lnTo>
                  <a:lnTo>
                    <a:pt x="3771" y="20"/>
                  </a:lnTo>
                  <a:lnTo>
                    <a:pt x="3775" y="22"/>
                  </a:lnTo>
                  <a:lnTo>
                    <a:pt x="3777" y="20"/>
                  </a:lnTo>
                  <a:lnTo>
                    <a:pt x="3780" y="18"/>
                  </a:lnTo>
                  <a:lnTo>
                    <a:pt x="3780" y="18"/>
                  </a:lnTo>
                  <a:lnTo>
                    <a:pt x="3782" y="11"/>
                  </a:lnTo>
                  <a:lnTo>
                    <a:pt x="3786" y="7"/>
                  </a:lnTo>
                  <a:lnTo>
                    <a:pt x="3790" y="3"/>
                  </a:lnTo>
                  <a:lnTo>
                    <a:pt x="3795" y="3"/>
                  </a:lnTo>
                  <a:lnTo>
                    <a:pt x="3801" y="3"/>
                  </a:lnTo>
                  <a:lnTo>
                    <a:pt x="3806" y="7"/>
                  </a:lnTo>
                  <a:lnTo>
                    <a:pt x="3810" y="11"/>
                  </a:lnTo>
                  <a:lnTo>
                    <a:pt x="3810" y="18"/>
                  </a:lnTo>
                  <a:lnTo>
                    <a:pt x="3810" y="18"/>
                  </a:lnTo>
                  <a:lnTo>
                    <a:pt x="3813" y="20"/>
                  </a:lnTo>
                  <a:lnTo>
                    <a:pt x="3817" y="22"/>
                  </a:lnTo>
                  <a:lnTo>
                    <a:pt x="3821" y="20"/>
                  </a:lnTo>
                  <a:lnTo>
                    <a:pt x="3824" y="18"/>
                  </a:lnTo>
                  <a:lnTo>
                    <a:pt x="3824" y="18"/>
                  </a:lnTo>
                  <a:lnTo>
                    <a:pt x="3826" y="11"/>
                  </a:lnTo>
                  <a:lnTo>
                    <a:pt x="3830" y="7"/>
                  </a:lnTo>
                  <a:lnTo>
                    <a:pt x="3834" y="3"/>
                  </a:lnTo>
                  <a:lnTo>
                    <a:pt x="3839" y="3"/>
                  </a:lnTo>
                  <a:lnTo>
                    <a:pt x="3847" y="3"/>
                  </a:lnTo>
                  <a:lnTo>
                    <a:pt x="3850" y="7"/>
                  </a:lnTo>
                  <a:lnTo>
                    <a:pt x="3854" y="11"/>
                  </a:lnTo>
                  <a:lnTo>
                    <a:pt x="3856" y="18"/>
                  </a:lnTo>
                  <a:lnTo>
                    <a:pt x="3854" y="18"/>
                  </a:lnTo>
                  <a:lnTo>
                    <a:pt x="3858" y="20"/>
                  </a:lnTo>
                  <a:lnTo>
                    <a:pt x="3861" y="22"/>
                  </a:lnTo>
                  <a:lnTo>
                    <a:pt x="3865" y="20"/>
                  </a:lnTo>
                  <a:lnTo>
                    <a:pt x="3867" y="18"/>
                  </a:lnTo>
                  <a:lnTo>
                    <a:pt x="3867" y="18"/>
                  </a:lnTo>
                  <a:lnTo>
                    <a:pt x="3869" y="11"/>
                  </a:lnTo>
                  <a:lnTo>
                    <a:pt x="3872" y="7"/>
                  </a:lnTo>
                  <a:lnTo>
                    <a:pt x="3876" y="3"/>
                  </a:lnTo>
                  <a:lnTo>
                    <a:pt x="3883" y="3"/>
                  </a:lnTo>
                  <a:lnTo>
                    <a:pt x="3889" y="3"/>
                  </a:lnTo>
                  <a:lnTo>
                    <a:pt x="3892" y="7"/>
                  </a:lnTo>
                  <a:lnTo>
                    <a:pt x="3896" y="11"/>
                  </a:lnTo>
                  <a:lnTo>
                    <a:pt x="3898" y="18"/>
                  </a:lnTo>
                  <a:lnTo>
                    <a:pt x="3898" y="18"/>
                  </a:lnTo>
                  <a:lnTo>
                    <a:pt x="3900" y="20"/>
                  </a:lnTo>
                  <a:lnTo>
                    <a:pt x="3903" y="22"/>
                  </a:lnTo>
                  <a:lnTo>
                    <a:pt x="3907" y="20"/>
                  </a:lnTo>
                  <a:lnTo>
                    <a:pt x="3911" y="18"/>
                  </a:lnTo>
                  <a:lnTo>
                    <a:pt x="3911" y="18"/>
                  </a:lnTo>
                  <a:lnTo>
                    <a:pt x="3911" y="11"/>
                  </a:lnTo>
                  <a:lnTo>
                    <a:pt x="3914" y="7"/>
                  </a:lnTo>
                  <a:lnTo>
                    <a:pt x="3920" y="3"/>
                  </a:lnTo>
                  <a:lnTo>
                    <a:pt x="3925" y="3"/>
                  </a:lnTo>
                  <a:lnTo>
                    <a:pt x="3931" y="3"/>
                  </a:lnTo>
                  <a:lnTo>
                    <a:pt x="3937" y="7"/>
                  </a:lnTo>
                  <a:lnTo>
                    <a:pt x="3938" y="11"/>
                  </a:lnTo>
                  <a:lnTo>
                    <a:pt x="3940" y="18"/>
                  </a:lnTo>
                  <a:lnTo>
                    <a:pt x="3940" y="18"/>
                  </a:lnTo>
                  <a:lnTo>
                    <a:pt x="3944" y="20"/>
                  </a:lnTo>
                  <a:lnTo>
                    <a:pt x="3948" y="22"/>
                  </a:lnTo>
                  <a:lnTo>
                    <a:pt x="3949" y="20"/>
                  </a:lnTo>
                  <a:lnTo>
                    <a:pt x="3953" y="18"/>
                  </a:lnTo>
                  <a:lnTo>
                    <a:pt x="3953" y="18"/>
                  </a:lnTo>
                  <a:lnTo>
                    <a:pt x="3955" y="11"/>
                  </a:lnTo>
                  <a:lnTo>
                    <a:pt x="3959" y="7"/>
                  </a:lnTo>
                  <a:lnTo>
                    <a:pt x="3962" y="3"/>
                  </a:lnTo>
                  <a:lnTo>
                    <a:pt x="3968" y="3"/>
                  </a:lnTo>
                  <a:lnTo>
                    <a:pt x="3975" y="3"/>
                  </a:lnTo>
                  <a:lnTo>
                    <a:pt x="3979" y="7"/>
                  </a:lnTo>
                  <a:lnTo>
                    <a:pt x="3982" y="11"/>
                  </a:lnTo>
                  <a:lnTo>
                    <a:pt x="3984" y="18"/>
                  </a:lnTo>
                  <a:lnTo>
                    <a:pt x="3984" y="18"/>
                  </a:lnTo>
                  <a:lnTo>
                    <a:pt x="3986" y="20"/>
                  </a:lnTo>
                  <a:lnTo>
                    <a:pt x="3990" y="22"/>
                  </a:lnTo>
                  <a:lnTo>
                    <a:pt x="3993" y="20"/>
                  </a:lnTo>
                  <a:lnTo>
                    <a:pt x="3997" y="18"/>
                  </a:lnTo>
                  <a:lnTo>
                    <a:pt x="3995" y="18"/>
                  </a:lnTo>
                  <a:lnTo>
                    <a:pt x="3997" y="11"/>
                  </a:lnTo>
                  <a:lnTo>
                    <a:pt x="4001" y="7"/>
                  </a:lnTo>
                  <a:lnTo>
                    <a:pt x="4004" y="3"/>
                  </a:lnTo>
                  <a:lnTo>
                    <a:pt x="4012" y="3"/>
                  </a:lnTo>
                  <a:lnTo>
                    <a:pt x="4017" y="3"/>
                  </a:lnTo>
                  <a:lnTo>
                    <a:pt x="4021" y="7"/>
                  </a:lnTo>
                  <a:lnTo>
                    <a:pt x="4025" y="11"/>
                  </a:lnTo>
                  <a:lnTo>
                    <a:pt x="4027" y="18"/>
                  </a:lnTo>
                  <a:lnTo>
                    <a:pt x="4027" y="18"/>
                  </a:lnTo>
                  <a:lnTo>
                    <a:pt x="4030" y="20"/>
                  </a:lnTo>
                  <a:lnTo>
                    <a:pt x="4032" y="22"/>
                  </a:lnTo>
                  <a:lnTo>
                    <a:pt x="4036" y="20"/>
                  </a:lnTo>
                  <a:lnTo>
                    <a:pt x="4039" y="18"/>
                  </a:lnTo>
                  <a:lnTo>
                    <a:pt x="4039" y="18"/>
                  </a:lnTo>
                  <a:lnTo>
                    <a:pt x="4039" y="11"/>
                  </a:lnTo>
                  <a:lnTo>
                    <a:pt x="4043" y="7"/>
                  </a:lnTo>
                  <a:lnTo>
                    <a:pt x="4049" y="3"/>
                  </a:lnTo>
                  <a:lnTo>
                    <a:pt x="4054" y="3"/>
                  </a:lnTo>
                  <a:lnTo>
                    <a:pt x="4060" y="3"/>
                  </a:lnTo>
                  <a:lnTo>
                    <a:pt x="4065" y="7"/>
                  </a:lnTo>
                  <a:lnTo>
                    <a:pt x="4067" y="11"/>
                  </a:lnTo>
                  <a:lnTo>
                    <a:pt x="4069" y="18"/>
                  </a:lnTo>
                  <a:lnTo>
                    <a:pt x="4069" y="18"/>
                  </a:lnTo>
                  <a:lnTo>
                    <a:pt x="4072" y="20"/>
                  </a:lnTo>
                  <a:lnTo>
                    <a:pt x="4074" y="22"/>
                  </a:lnTo>
                  <a:lnTo>
                    <a:pt x="4078" y="20"/>
                  </a:lnTo>
                  <a:lnTo>
                    <a:pt x="4082" y="18"/>
                  </a:lnTo>
                  <a:lnTo>
                    <a:pt x="4082" y="18"/>
                  </a:lnTo>
                  <a:lnTo>
                    <a:pt x="4083" y="11"/>
                  </a:lnTo>
                  <a:lnTo>
                    <a:pt x="4085" y="7"/>
                  </a:lnTo>
                  <a:lnTo>
                    <a:pt x="4091" y="3"/>
                  </a:lnTo>
                  <a:lnTo>
                    <a:pt x="4096" y="3"/>
                  </a:lnTo>
                  <a:lnTo>
                    <a:pt x="4102" y="3"/>
                  </a:lnTo>
                  <a:lnTo>
                    <a:pt x="4107" y="7"/>
                  </a:lnTo>
                  <a:lnTo>
                    <a:pt x="4111" y="11"/>
                  </a:lnTo>
                  <a:lnTo>
                    <a:pt x="4111" y="18"/>
                  </a:lnTo>
                  <a:lnTo>
                    <a:pt x="4111" y="18"/>
                  </a:lnTo>
                  <a:lnTo>
                    <a:pt x="4115" y="20"/>
                  </a:lnTo>
                  <a:lnTo>
                    <a:pt x="4118" y="22"/>
                  </a:lnTo>
                  <a:lnTo>
                    <a:pt x="4120" y="20"/>
                  </a:lnTo>
                  <a:lnTo>
                    <a:pt x="4124" y="18"/>
                  </a:lnTo>
                  <a:lnTo>
                    <a:pt x="4124" y="18"/>
                  </a:lnTo>
                  <a:lnTo>
                    <a:pt x="4126" y="11"/>
                  </a:lnTo>
                  <a:lnTo>
                    <a:pt x="4129" y="7"/>
                  </a:lnTo>
                  <a:lnTo>
                    <a:pt x="4133" y="3"/>
                  </a:lnTo>
                  <a:lnTo>
                    <a:pt x="4139" y="3"/>
                  </a:lnTo>
                  <a:lnTo>
                    <a:pt x="4144" y="3"/>
                  </a:lnTo>
                  <a:lnTo>
                    <a:pt x="4150" y="7"/>
                  </a:lnTo>
                  <a:lnTo>
                    <a:pt x="4153" y="11"/>
                  </a:lnTo>
                  <a:lnTo>
                    <a:pt x="4153" y="18"/>
                  </a:lnTo>
                  <a:lnTo>
                    <a:pt x="4153" y="18"/>
                  </a:lnTo>
                  <a:lnTo>
                    <a:pt x="4157" y="20"/>
                  </a:lnTo>
                  <a:lnTo>
                    <a:pt x="4161" y="22"/>
                  </a:lnTo>
                  <a:lnTo>
                    <a:pt x="4164" y="20"/>
                  </a:lnTo>
                  <a:lnTo>
                    <a:pt x="4166" y="18"/>
                  </a:lnTo>
                  <a:lnTo>
                    <a:pt x="4166" y="18"/>
                  </a:lnTo>
                  <a:lnTo>
                    <a:pt x="4168" y="11"/>
                  </a:lnTo>
                  <a:lnTo>
                    <a:pt x="4172" y="7"/>
                  </a:lnTo>
                  <a:lnTo>
                    <a:pt x="4175" y="3"/>
                  </a:lnTo>
                  <a:lnTo>
                    <a:pt x="4181" y="3"/>
                  </a:lnTo>
                  <a:lnTo>
                    <a:pt x="4188" y="3"/>
                  </a:lnTo>
                  <a:lnTo>
                    <a:pt x="4192" y="7"/>
                  </a:lnTo>
                  <a:lnTo>
                    <a:pt x="4196" y="11"/>
                  </a:lnTo>
                  <a:lnTo>
                    <a:pt x="4197" y="18"/>
                  </a:lnTo>
                  <a:lnTo>
                    <a:pt x="4197" y="18"/>
                  </a:lnTo>
                  <a:lnTo>
                    <a:pt x="4199" y="20"/>
                  </a:lnTo>
                  <a:lnTo>
                    <a:pt x="4203" y="22"/>
                  </a:lnTo>
                  <a:lnTo>
                    <a:pt x="4207" y="20"/>
                  </a:lnTo>
                  <a:lnTo>
                    <a:pt x="4210" y="18"/>
                  </a:lnTo>
                  <a:lnTo>
                    <a:pt x="4210" y="18"/>
                  </a:lnTo>
                  <a:lnTo>
                    <a:pt x="4210" y="11"/>
                  </a:lnTo>
                  <a:lnTo>
                    <a:pt x="4214" y="7"/>
                  </a:lnTo>
                  <a:lnTo>
                    <a:pt x="4219" y="3"/>
                  </a:lnTo>
                  <a:lnTo>
                    <a:pt x="4225" y="3"/>
                  </a:lnTo>
                  <a:lnTo>
                    <a:pt x="4230" y="3"/>
                  </a:lnTo>
                  <a:lnTo>
                    <a:pt x="4236" y="7"/>
                  </a:lnTo>
                  <a:lnTo>
                    <a:pt x="4238" y="11"/>
                  </a:lnTo>
                  <a:lnTo>
                    <a:pt x="4240" y="18"/>
                  </a:lnTo>
                  <a:lnTo>
                    <a:pt x="4240" y="18"/>
                  </a:lnTo>
                  <a:lnTo>
                    <a:pt x="4243" y="20"/>
                  </a:lnTo>
                  <a:lnTo>
                    <a:pt x="4247" y="22"/>
                  </a:lnTo>
                  <a:lnTo>
                    <a:pt x="4251" y="20"/>
                  </a:lnTo>
                  <a:lnTo>
                    <a:pt x="4254" y="18"/>
                  </a:lnTo>
                  <a:lnTo>
                    <a:pt x="4254" y="18"/>
                  </a:lnTo>
                  <a:lnTo>
                    <a:pt x="4254" y="11"/>
                  </a:lnTo>
                  <a:lnTo>
                    <a:pt x="4258" y="7"/>
                  </a:lnTo>
                  <a:lnTo>
                    <a:pt x="4263" y="3"/>
                  </a:lnTo>
                  <a:lnTo>
                    <a:pt x="4269" y="3"/>
                  </a:lnTo>
                  <a:lnTo>
                    <a:pt x="4275" y="3"/>
                  </a:lnTo>
                  <a:lnTo>
                    <a:pt x="4280" y="7"/>
                  </a:lnTo>
                  <a:lnTo>
                    <a:pt x="4282" y="11"/>
                  </a:lnTo>
                  <a:lnTo>
                    <a:pt x="4284" y="18"/>
                  </a:lnTo>
                  <a:lnTo>
                    <a:pt x="4284" y="18"/>
                  </a:lnTo>
                  <a:lnTo>
                    <a:pt x="4287" y="20"/>
                  </a:lnTo>
                  <a:lnTo>
                    <a:pt x="4289" y="22"/>
                  </a:lnTo>
                  <a:lnTo>
                    <a:pt x="4293" y="20"/>
                  </a:lnTo>
                  <a:lnTo>
                    <a:pt x="4297" y="18"/>
                  </a:lnTo>
                  <a:lnTo>
                    <a:pt x="4297" y="18"/>
                  </a:lnTo>
                  <a:lnTo>
                    <a:pt x="4298" y="11"/>
                  </a:lnTo>
                  <a:lnTo>
                    <a:pt x="4300" y="7"/>
                  </a:lnTo>
                  <a:lnTo>
                    <a:pt x="4306" y="3"/>
                  </a:lnTo>
                  <a:lnTo>
                    <a:pt x="4311" y="3"/>
                  </a:lnTo>
                  <a:lnTo>
                    <a:pt x="4317" y="3"/>
                  </a:lnTo>
                  <a:lnTo>
                    <a:pt x="4322" y="7"/>
                  </a:lnTo>
                  <a:lnTo>
                    <a:pt x="4326" y="11"/>
                  </a:lnTo>
                  <a:lnTo>
                    <a:pt x="4326" y="18"/>
                  </a:lnTo>
                  <a:lnTo>
                    <a:pt x="4326" y="18"/>
                  </a:lnTo>
                  <a:lnTo>
                    <a:pt x="4330" y="20"/>
                  </a:lnTo>
                  <a:lnTo>
                    <a:pt x="4333" y="22"/>
                  </a:lnTo>
                  <a:lnTo>
                    <a:pt x="4335" y="20"/>
                  </a:lnTo>
                  <a:lnTo>
                    <a:pt x="4339" y="18"/>
                  </a:lnTo>
                  <a:lnTo>
                    <a:pt x="4339" y="18"/>
                  </a:lnTo>
                  <a:lnTo>
                    <a:pt x="4341" y="11"/>
                  </a:lnTo>
                  <a:lnTo>
                    <a:pt x="4344" y="7"/>
                  </a:lnTo>
                  <a:lnTo>
                    <a:pt x="4348" y="3"/>
                  </a:lnTo>
                  <a:lnTo>
                    <a:pt x="4354" y="3"/>
                  </a:lnTo>
                  <a:lnTo>
                    <a:pt x="4361" y="3"/>
                  </a:lnTo>
                  <a:lnTo>
                    <a:pt x="4365" y="7"/>
                  </a:lnTo>
                  <a:lnTo>
                    <a:pt x="4368" y="11"/>
                  </a:lnTo>
                  <a:lnTo>
                    <a:pt x="4370" y="18"/>
                  </a:lnTo>
                  <a:lnTo>
                    <a:pt x="4368" y="18"/>
                  </a:lnTo>
                  <a:lnTo>
                    <a:pt x="4372" y="20"/>
                  </a:lnTo>
                  <a:lnTo>
                    <a:pt x="4376" y="22"/>
                  </a:lnTo>
                  <a:lnTo>
                    <a:pt x="4379" y="20"/>
                  </a:lnTo>
                  <a:lnTo>
                    <a:pt x="4383" y="18"/>
                  </a:lnTo>
                  <a:lnTo>
                    <a:pt x="4383" y="18"/>
                  </a:lnTo>
                  <a:lnTo>
                    <a:pt x="4385" y="11"/>
                  </a:lnTo>
                  <a:lnTo>
                    <a:pt x="4387" y="7"/>
                  </a:lnTo>
                  <a:lnTo>
                    <a:pt x="4392" y="3"/>
                  </a:lnTo>
                  <a:lnTo>
                    <a:pt x="4398" y="3"/>
                  </a:lnTo>
                  <a:lnTo>
                    <a:pt x="4403" y="3"/>
                  </a:lnTo>
                  <a:lnTo>
                    <a:pt x="4409" y="7"/>
                  </a:lnTo>
                  <a:lnTo>
                    <a:pt x="4412" y="11"/>
                  </a:lnTo>
                  <a:lnTo>
                    <a:pt x="4412" y="18"/>
                  </a:lnTo>
                  <a:lnTo>
                    <a:pt x="4412" y="18"/>
                  </a:lnTo>
                  <a:lnTo>
                    <a:pt x="4416" y="20"/>
                  </a:lnTo>
                  <a:lnTo>
                    <a:pt x="4420" y="22"/>
                  </a:lnTo>
                  <a:lnTo>
                    <a:pt x="4421" y="20"/>
                  </a:lnTo>
                  <a:lnTo>
                    <a:pt x="4425" y="18"/>
                  </a:lnTo>
                  <a:lnTo>
                    <a:pt x="4425" y="18"/>
                  </a:lnTo>
                  <a:lnTo>
                    <a:pt x="4427" y="11"/>
                  </a:lnTo>
                  <a:lnTo>
                    <a:pt x="4429" y="7"/>
                  </a:lnTo>
                  <a:lnTo>
                    <a:pt x="4434" y="3"/>
                  </a:lnTo>
                  <a:lnTo>
                    <a:pt x="4440" y="3"/>
                  </a:lnTo>
                  <a:lnTo>
                    <a:pt x="4445" y="3"/>
                  </a:lnTo>
                  <a:lnTo>
                    <a:pt x="4451" y="7"/>
                  </a:lnTo>
                  <a:lnTo>
                    <a:pt x="4455" y="11"/>
                  </a:lnTo>
                  <a:lnTo>
                    <a:pt x="4455" y="18"/>
                  </a:lnTo>
                  <a:lnTo>
                    <a:pt x="4455" y="18"/>
                  </a:lnTo>
                  <a:lnTo>
                    <a:pt x="4458" y="20"/>
                  </a:lnTo>
                  <a:lnTo>
                    <a:pt x="4462" y="22"/>
                  </a:lnTo>
                  <a:lnTo>
                    <a:pt x="4464" y="20"/>
                  </a:lnTo>
                  <a:lnTo>
                    <a:pt x="4467" y="18"/>
                  </a:lnTo>
                  <a:lnTo>
                    <a:pt x="4467" y="18"/>
                  </a:lnTo>
                  <a:lnTo>
                    <a:pt x="4469" y="11"/>
                  </a:lnTo>
                  <a:lnTo>
                    <a:pt x="4473" y="7"/>
                  </a:lnTo>
                  <a:lnTo>
                    <a:pt x="4477" y="3"/>
                  </a:lnTo>
                  <a:lnTo>
                    <a:pt x="4482" y="3"/>
                  </a:lnTo>
                  <a:lnTo>
                    <a:pt x="4489" y="3"/>
                  </a:lnTo>
                  <a:lnTo>
                    <a:pt x="4493" y="7"/>
                  </a:lnTo>
                  <a:lnTo>
                    <a:pt x="4497" y="11"/>
                  </a:lnTo>
                  <a:lnTo>
                    <a:pt x="4499" y="18"/>
                  </a:lnTo>
                  <a:lnTo>
                    <a:pt x="4499" y="18"/>
                  </a:lnTo>
                  <a:lnTo>
                    <a:pt x="4500" y="20"/>
                  </a:lnTo>
                  <a:lnTo>
                    <a:pt x="4504" y="22"/>
                  </a:lnTo>
                  <a:lnTo>
                    <a:pt x="4508" y="20"/>
                  </a:lnTo>
                  <a:lnTo>
                    <a:pt x="4511" y="18"/>
                  </a:lnTo>
                  <a:lnTo>
                    <a:pt x="4511" y="18"/>
                  </a:lnTo>
                  <a:lnTo>
                    <a:pt x="4511" y="11"/>
                  </a:lnTo>
                  <a:lnTo>
                    <a:pt x="4515" y="7"/>
                  </a:lnTo>
                  <a:lnTo>
                    <a:pt x="4519" y="3"/>
                  </a:lnTo>
                  <a:lnTo>
                    <a:pt x="4526" y="3"/>
                  </a:lnTo>
                  <a:lnTo>
                    <a:pt x="4532" y="3"/>
                  </a:lnTo>
                  <a:lnTo>
                    <a:pt x="4535" y="7"/>
                  </a:lnTo>
                  <a:lnTo>
                    <a:pt x="4539" y="11"/>
                  </a:lnTo>
                  <a:lnTo>
                    <a:pt x="4541" y="18"/>
                  </a:lnTo>
                  <a:lnTo>
                    <a:pt x="4541" y="18"/>
                  </a:lnTo>
                  <a:lnTo>
                    <a:pt x="4545" y="20"/>
                  </a:lnTo>
                  <a:lnTo>
                    <a:pt x="4546" y="22"/>
                  </a:lnTo>
                  <a:lnTo>
                    <a:pt x="4550" y="20"/>
                  </a:lnTo>
                  <a:lnTo>
                    <a:pt x="4554" y="18"/>
                  </a:lnTo>
                  <a:lnTo>
                    <a:pt x="4554" y="18"/>
                  </a:lnTo>
                  <a:lnTo>
                    <a:pt x="4556" y="11"/>
                  </a:lnTo>
                  <a:lnTo>
                    <a:pt x="4559" y="7"/>
                  </a:lnTo>
                  <a:lnTo>
                    <a:pt x="4563" y="3"/>
                  </a:lnTo>
                  <a:lnTo>
                    <a:pt x="4568" y="3"/>
                  </a:lnTo>
                  <a:lnTo>
                    <a:pt x="4576" y="3"/>
                  </a:lnTo>
                  <a:lnTo>
                    <a:pt x="4579" y="7"/>
                  </a:lnTo>
                  <a:lnTo>
                    <a:pt x="4583" y="11"/>
                  </a:lnTo>
                  <a:lnTo>
                    <a:pt x="4585" y="18"/>
                  </a:lnTo>
                  <a:lnTo>
                    <a:pt x="4583" y="18"/>
                  </a:lnTo>
                  <a:lnTo>
                    <a:pt x="4587" y="20"/>
                  </a:lnTo>
                  <a:lnTo>
                    <a:pt x="4590" y="22"/>
                  </a:lnTo>
                  <a:lnTo>
                    <a:pt x="4594" y="20"/>
                  </a:lnTo>
                  <a:lnTo>
                    <a:pt x="4598" y="18"/>
                  </a:lnTo>
                  <a:lnTo>
                    <a:pt x="4598" y="18"/>
                  </a:lnTo>
                  <a:lnTo>
                    <a:pt x="4598" y="11"/>
                  </a:lnTo>
                  <a:lnTo>
                    <a:pt x="4601" y="7"/>
                  </a:lnTo>
                  <a:lnTo>
                    <a:pt x="4607" y="3"/>
                  </a:lnTo>
                  <a:lnTo>
                    <a:pt x="4613" y="3"/>
                  </a:lnTo>
                  <a:lnTo>
                    <a:pt x="4618" y="3"/>
                  </a:lnTo>
                  <a:lnTo>
                    <a:pt x="4624" y="7"/>
                  </a:lnTo>
                  <a:lnTo>
                    <a:pt x="4625" y="11"/>
                  </a:lnTo>
                  <a:lnTo>
                    <a:pt x="4627" y="18"/>
                  </a:lnTo>
                  <a:lnTo>
                    <a:pt x="4627" y="18"/>
                  </a:lnTo>
                  <a:lnTo>
                    <a:pt x="4631" y="20"/>
                  </a:lnTo>
                  <a:lnTo>
                    <a:pt x="4635" y="22"/>
                  </a:lnTo>
                  <a:lnTo>
                    <a:pt x="4638" y="20"/>
                  </a:lnTo>
                  <a:lnTo>
                    <a:pt x="4642" y="18"/>
                  </a:lnTo>
                  <a:lnTo>
                    <a:pt x="4642" y="18"/>
                  </a:lnTo>
                  <a:lnTo>
                    <a:pt x="4642" y="11"/>
                  </a:lnTo>
                  <a:lnTo>
                    <a:pt x="4646" y="7"/>
                  </a:lnTo>
                  <a:lnTo>
                    <a:pt x="4651" y="3"/>
                  </a:lnTo>
                  <a:lnTo>
                    <a:pt x="4657" y="3"/>
                  </a:lnTo>
                  <a:lnTo>
                    <a:pt x="4662" y="3"/>
                  </a:lnTo>
                  <a:lnTo>
                    <a:pt x="4668" y="7"/>
                  </a:lnTo>
                  <a:lnTo>
                    <a:pt x="4669" y="11"/>
                  </a:lnTo>
                  <a:lnTo>
                    <a:pt x="4671" y="18"/>
                  </a:lnTo>
                  <a:lnTo>
                    <a:pt x="4671" y="18"/>
                  </a:lnTo>
                  <a:lnTo>
                    <a:pt x="4675" y="20"/>
                  </a:lnTo>
                  <a:lnTo>
                    <a:pt x="4677" y="22"/>
                  </a:lnTo>
                  <a:lnTo>
                    <a:pt x="4680" y="20"/>
                  </a:lnTo>
                  <a:lnTo>
                    <a:pt x="4684" y="18"/>
                  </a:lnTo>
                  <a:lnTo>
                    <a:pt x="4684" y="18"/>
                  </a:lnTo>
                  <a:lnTo>
                    <a:pt x="4684" y="11"/>
                  </a:lnTo>
                  <a:lnTo>
                    <a:pt x="4688" y="7"/>
                  </a:lnTo>
                  <a:lnTo>
                    <a:pt x="4693" y="3"/>
                  </a:lnTo>
                  <a:lnTo>
                    <a:pt x="4699" y="3"/>
                  </a:lnTo>
                  <a:lnTo>
                    <a:pt x="4704" y="3"/>
                  </a:lnTo>
                  <a:lnTo>
                    <a:pt x="4710" y="7"/>
                  </a:lnTo>
                  <a:lnTo>
                    <a:pt x="4712" y="11"/>
                  </a:lnTo>
                  <a:lnTo>
                    <a:pt x="4714" y="18"/>
                  </a:lnTo>
                  <a:lnTo>
                    <a:pt x="4714" y="18"/>
                  </a:lnTo>
                  <a:lnTo>
                    <a:pt x="4717" y="20"/>
                  </a:lnTo>
                  <a:lnTo>
                    <a:pt x="4721" y="22"/>
                  </a:lnTo>
                  <a:lnTo>
                    <a:pt x="4723" y="20"/>
                  </a:lnTo>
                  <a:lnTo>
                    <a:pt x="4726" y="18"/>
                  </a:lnTo>
                  <a:lnTo>
                    <a:pt x="4726" y="18"/>
                  </a:lnTo>
                  <a:lnTo>
                    <a:pt x="4728" y="11"/>
                  </a:lnTo>
                  <a:lnTo>
                    <a:pt x="4732" y="7"/>
                  </a:lnTo>
                  <a:lnTo>
                    <a:pt x="4736" y="3"/>
                  </a:lnTo>
                  <a:lnTo>
                    <a:pt x="4741" y="3"/>
                  </a:lnTo>
                  <a:lnTo>
                    <a:pt x="4748" y="3"/>
                  </a:lnTo>
                  <a:lnTo>
                    <a:pt x="4752" y="7"/>
                  </a:lnTo>
                  <a:lnTo>
                    <a:pt x="4756" y="11"/>
                  </a:lnTo>
                  <a:lnTo>
                    <a:pt x="4756" y="18"/>
                  </a:lnTo>
                  <a:lnTo>
                    <a:pt x="4756" y="18"/>
                  </a:lnTo>
                  <a:lnTo>
                    <a:pt x="4759" y="20"/>
                  </a:lnTo>
                  <a:lnTo>
                    <a:pt x="4763" y="22"/>
                  </a:lnTo>
                  <a:lnTo>
                    <a:pt x="4767" y="20"/>
                  </a:lnTo>
                  <a:lnTo>
                    <a:pt x="4770" y="18"/>
                  </a:lnTo>
                  <a:lnTo>
                    <a:pt x="4770" y="18"/>
                  </a:lnTo>
                  <a:lnTo>
                    <a:pt x="4770" y="11"/>
                  </a:lnTo>
                  <a:lnTo>
                    <a:pt x="4774" y="7"/>
                  </a:lnTo>
                  <a:lnTo>
                    <a:pt x="4780" y="3"/>
                  </a:lnTo>
                  <a:lnTo>
                    <a:pt x="4785" y="3"/>
                  </a:lnTo>
                  <a:lnTo>
                    <a:pt x="4791" y="3"/>
                  </a:lnTo>
                  <a:lnTo>
                    <a:pt x="4796" y="7"/>
                  </a:lnTo>
                  <a:lnTo>
                    <a:pt x="4798" y="11"/>
                  </a:lnTo>
                  <a:lnTo>
                    <a:pt x="4800" y="18"/>
                  </a:lnTo>
                  <a:lnTo>
                    <a:pt x="4800" y="18"/>
                  </a:lnTo>
                  <a:lnTo>
                    <a:pt x="4804" y="20"/>
                  </a:lnTo>
                  <a:lnTo>
                    <a:pt x="4805" y="22"/>
                  </a:lnTo>
                  <a:lnTo>
                    <a:pt x="4809" y="20"/>
                  </a:lnTo>
                  <a:lnTo>
                    <a:pt x="4813" y="18"/>
                  </a:lnTo>
                  <a:lnTo>
                    <a:pt x="4813" y="18"/>
                  </a:lnTo>
                  <a:lnTo>
                    <a:pt x="4815" y="11"/>
                  </a:lnTo>
                  <a:lnTo>
                    <a:pt x="4816" y="7"/>
                  </a:lnTo>
                  <a:lnTo>
                    <a:pt x="4822" y="3"/>
                  </a:lnTo>
                  <a:lnTo>
                    <a:pt x="4827" y="3"/>
                  </a:lnTo>
                  <a:lnTo>
                    <a:pt x="4833" y="3"/>
                  </a:lnTo>
                  <a:lnTo>
                    <a:pt x="4838" y="7"/>
                  </a:lnTo>
                  <a:lnTo>
                    <a:pt x="4842" y="11"/>
                  </a:lnTo>
                  <a:lnTo>
                    <a:pt x="4842" y="18"/>
                  </a:lnTo>
                  <a:lnTo>
                    <a:pt x="4842" y="18"/>
                  </a:lnTo>
                  <a:lnTo>
                    <a:pt x="4846" y="20"/>
                  </a:lnTo>
                  <a:lnTo>
                    <a:pt x="4849" y="22"/>
                  </a:lnTo>
                  <a:lnTo>
                    <a:pt x="4851" y="20"/>
                  </a:lnTo>
                  <a:lnTo>
                    <a:pt x="4855" y="18"/>
                  </a:lnTo>
                  <a:lnTo>
                    <a:pt x="4855" y="18"/>
                  </a:lnTo>
                  <a:lnTo>
                    <a:pt x="4857" y="11"/>
                  </a:lnTo>
                  <a:lnTo>
                    <a:pt x="4860" y="7"/>
                  </a:lnTo>
                  <a:lnTo>
                    <a:pt x="4864" y="3"/>
                  </a:lnTo>
                  <a:lnTo>
                    <a:pt x="4870" y="3"/>
                  </a:lnTo>
                  <a:lnTo>
                    <a:pt x="4877" y="3"/>
                  </a:lnTo>
                  <a:lnTo>
                    <a:pt x="4881" y="7"/>
                  </a:lnTo>
                  <a:lnTo>
                    <a:pt x="4884" y="11"/>
                  </a:lnTo>
                  <a:lnTo>
                    <a:pt x="4886" y="18"/>
                  </a:lnTo>
                  <a:lnTo>
                    <a:pt x="4884" y="18"/>
                  </a:lnTo>
                  <a:lnTo>
                    <a:pt x="4888" y="20"/>
                  </a:lnTo>
                  <a:lnTo>
                    <a:pt x="4892" y="22"/>
                  </a:lnTo>
                  <a:lnTo>
                    <a:pt x="4895" y="20"/>
                  </a:lnTo>
                  <a:lnTo>
                    <a:pt x="4899" y="18"/>
                  </a:lnTo>
                  <a:lnTo>
                    <a:pt x="4897" y="18"/>
                  </a:lnTo>
                  <a:lnTo>
                    <a:pt x="4899" y="11"/>
                  </a:lnTo>
                  <a:lnTo>
                    <a:pt x="4903" y="7"/>
                  </a:lnTo>
                  <a:lnTo>
                    <a:pt x="4906" y="3"/>
                  </a:lnTo>
                  <a:lnTo>
                    <a:pt x="4914" y="3"/>
                  </a:lnTo>
                  <a:lnTo>
                    <a:pt x="4919" y="3"/>
                  </a:lnTo>
                  <a:lnTo>
                    <a:pt x="4923" y="7"/>
                  </a:lnTo>
                  <a:lnTo>
                    <a:pt x="4927" y="11"/>
                  </a:lnTo>
                  <a:lnTo>
                    <a:pt x="4928" y="18"/>
                  </a:lnTo>
                  <a:lnTo>
                    <a:pt x="4928" y="18"/>
                  </a:lnTo>
                  <a:lnTo>
                    <a:pt x="4930" y="20"/>
                  </a:lnTo>
                  <a:lnTo>
                    <a:pt x="4934" y="22"/>
                  </a:lnTo>
                  <a:lnTo>
                    <a:pt x="4938" y="20"/>
                  </a:lnTo>
                  <a:lnTo>
                    <a:pt x="4941" y="18"/>
                  </a:lnTo>
                  <a:lnTo>
                    <a:pt x="4941" y="18"/>
                  </a:lnTo>
                  <a:lnTo>
                    <a:pt x="4941" y="11"/>
                  </a:lnTo>
                  <a:lnTo>
                    <a:pt x="4945" y="7"/>
                  </a:lnTo>
                  <a:lnTo>
                    <a:pt x="4951" y="3"/>
                  </a:lnTo>
                  <a:lnTo>
                    <a:pt x="4956" y="3"/>
                  </a:lnTo>
                  <a:lnTo>
                    <a:pt x="4962" y="3"/>
                  </a:lnTo>
                  <a:lnTo>
                    <a:pt x="4967" y="7"/>
                  </a:lnTo>
                  <a:lnTo>
                    <a:pt x="4969" y="11"/>
                  </a:lnTo>
                  <a:lnTo>
                    <a:pt x="4971" y="18"/>
                  </a:lnTo>
                  <a:lnTo>
                    <a:pt x="4971" y="18"/>
                  </a:lnTo>
                  <a:lnTo>
                    <a:pt x="4974" y="20"/>
                  </a:lnTo>
                  <a:lnTo>
                    <a:pt x="4976" y="22"/>
                  </a:lnTo>
                  <a:lnTo>
                    <a:pt x="4980" y="20"/>
                  </a:lnTo>
                  <a:lnTo>
                    <a:pt x="4984" y="18"/>
                  </a:lnTo>
                  <a:lnTo>
                    <a:pt x="4984" y="18"/>
                  </a:lnTo>
                  <a:lnTo>
                    <a:pt x="4984" y="11"/>
                  </a:lnTo>
                  <a:lnTo>
                    <a:pt x="4987" y="7"/>
                  </a:lnTo>
                  <a:lnTo>
                    <a:pt x="4993" y="3"/>
                  </a:lnTo>
                  <a:lnTo>
                    <a:pt x="4998" y="3"/>
                  </a:lnTo>
                  <a:lnTo>
                    <a:pt x="5004" y="3"/>
                  </a:lnTo>
                  <a:lnTo>
                    <a:pt x="5009" y="7"/>
                  </a:lnTo>
                  <a:lnTo>
                    <a:pt x="5011" y="11"/>
                  </a:lnTo>
                  <a:lnTo>
                    <a:pt x="5013" y="18"/>
                  </a:lnTo>
                  <a:lnTo>
                    <a:pt x="5013" y="18"/>
                  </a:lnTo>
                  <a:lnTo>
                    <a:pt x="5017" y="20"/>
                  </a:lnTo>
                  <a:lnTo>
                    <a:pt x="5020" y="22"/>
                  </a:lnTo>
                  <a:lnTo>
                    <a:pt x="5022" y="20"/>
                  </a:lnTo>
                  <a:lnTo>
                    <a:pt x="5026" y="18"/>
                  </a:lnTo>
                  <a:lnTo>
                    <a:pt x="5026" y="18"/>
                  </a:lnTo>
                  <a:lnTo>
                    <a:pt x="5028" y="11"/>
                  </a:lnTo>
                  <a:lnTo>
                    <a:pt x="5031" y="7"/>
                  </a:lnTo>
                  <a:lnTo>
                    <a:pt x="5035" y="3"/>
                  </a:lnTo>
                  <a:lnTo>
                    <a:pt x="5041" y="3"/>
                  </a:lnTo>
                  <a:lnTo>
                    <a:pt x="5046" y="3"/>
                  </a:lnTo>
                  <a:lnTo>
                    <a:pt x="5052" y="7"/>
                  </a:lnTo>
                  <a:lnTo>
                    <a:pt x="5055" y="11"/>
                  </a:lnTo>
                  <a:lnTo>
                    <a:pt x="5055" y="18"/>
                  </a:lnTo>
                  <a:lnTo>
                    <a:pt x="5055" y="18"/>
                  </a:lnTo>
                  <a:lnTo>
                    <a:pt x="5059" y="20"/>
                  </a:lnTo>
                  <a:lnTo>
                    <a:pt x="5063" y="22"/>
                  </a:lnTo>
                  <a:lnTo>
                    <a:pt x="5066" y="20"/>
                  </a:lnTo>
                  <a:lnTo>
                    <a:pt x="5070" y="18"/>
                  </a:lnTo>
                  <a:lnTo>
                    <a:pt x="5070" y="18"/>
                  </a:lnTo>
                  <a:lnTo>
                    <a:pt x="5070" y="11"/>
                  </a:lnTo>
                  <a:lnTo>
                    <a:pt x="5074" y="7"/>
                  </a:lnTo>
                  <a:lnTo>
                    <a:pt x="5079" y="3"/>
                  </a:lnTo>
                  <a:lnTo>
                    <a:pt x="5085" y="3"/>
                  </a:lnTo>
                  <a:lnTo>
                    <a:pt x="5090" y="3"/>
                  </a:lnTo>
                  <a:lnTo>
                    <a:pt x="5096" y="7"/>
                  </a:lnTo>
                  <a:lnTo>
                    <a:pt x="5097" y="11"/>
                  </a:lnTo>
                  <a:lnTo>
                    <a:pt x="5099" y="18"/>
                  </a:lnTo>
                  <a:lnTo>
                    <a:pt x="5099" y="18"/>
                  </a:lnTo>
                  <a:lnTo>
                    <a:pt x="5103" y="20"/>
                  </a:lnTo>
                  <a:lnTo>
                    <a:pt x="5105" y="22"/>
                  </a:lnTo>
                  <a:lnTo>
                    <a:pt x="5108" y="20"/>
                  </a:lnTo>
                  <a:lnTo>
                    <a:pt x="5112" y="18"/>
                  </a:lnTo>
                  <a:lnTo>
                    <a:pt x="5112" y="18"/>
                  </a:lnTo>
                  <a:lnTo>
                    <a:pt x="5114" y="11"/>
                  </a:lnTo>
                  <a:lnTo>
                    <a:pt x="5116" y="7"/>
                  </a:lnTo>
                  <a:lnTo>
                    <a:pt x="5121" y="3"/>
                  </a:lnTo>
                  <a:lnTo>
                    <a:pt x="5127" y="3"/>
                  </a:lnTo>
                  <a:lnTo>
                    <a:pt x="5132" y="3"/>
                  </a:lnTo>
                  <a:lnTo>
                    <a:pt x="5138" y="7"/>
                  </a:lnTo>
                  <a:lnTo>
                    <a:pt x="5142" y="11"/>
                  </a:lnTo>
                  <a:lnTo>
                    <a:pt x="5142" y="18"/>
                  </a:lnTo>
                  <a:lnTo>
                    <a:pt x="5142" y="18"/>
                  </a:lnTo>
                  <a:lnTo>
                    <a:pt x="5145" y="20"/>
                  </a:lnTo>
                  <a:lnTo>
                    <a:pt x="5149" y="22"/>
                  </a:lnTo>
                  <a:lnTo>
                    <a:pt x="5151" y="20"/>
                  </a:lnTo>
                  <a:lnTo>
                    <a:pt x="5154" y="18"/>
                  </a:lnTo>
                  <a:lnTo>
                    <a:pt x="5154" y="18"/>
                  </a:lnTo>
                  <a:lnTo>
                    <a:pt x="5156" y="11"/>
                  </a:lnTo>
                  <a:lnTo>
                    <a:pt x="5160" y="7"/>
                  </a:lnTo>
                  <a:lnTo>
                    <a:pt x="5164" y="3"/>
                  </a:lnTo>
                  <a:lnTo>
                    <a:pt x="5169" y="3"/>
                  </a:lnTo>
                  <a:lnTo>
                    <a:pt x="5176" y="3"/>
                  </a:lnTo>
                  <a:lnTo>
                    <a:pt x="5180" y="7"/>
                  </a:lnTo>
                  <a:lnTo>
                    <a:pt x="5184" y="11"/>
                  </a:lnTo>
                  <a:lnTo>
                    <a:pt x="5186" y="18"/>
                  </a:lnTo>
                  <a:lnTo>
                    <a:pt x="5184" y="18"/>
                  </a:lnTo>
                  <a:lnTo>
                    <a:pt x="5187" y="20"/>
                  </a:lnTo>
                  <a:lnTo>
                    <a:pt x="5191" y="22"/>
                  </a:lnTo>
                  <a:lnTo>
                    <a:pt x="5195" y="20"/>
                  </a:lnTo>
                  <a:lnTo>
                    <a:pt x="5197" y="18"/>
                  </a:lnTo>
                  <a:lnTo>
                    <a:pt x="5197" y="18"/>
                  </a:lnTo>
                  <a:lnTo>
                    <a:pt x="5198" y="11"/>
                  </a:lnTo>
                  <a:lnTo>
                    <a:pt x="5202" y="7"/>
                  </a:lnTo>
                  <a:lnTo>
                    <a:pt x="5206" y="3"/>
                  </a:lnTo>
                  <a:lnTo>
                    <a:pt x="5213" y="3"/>
                  </a:lnTo>
                  <a:lnTo>
                    <a:pt x="5219" y="3"/>
                  </a:lnTo>
                  <a:lnTo>
                    <a:pt x="5222" y="7"/>
                  </a:lnTo>
                  <a:lnTo>
                    <a:pt x="5226" y="11"/>
                  </a:lnTo>
                  <a:lnTo>
                    <a:pt x="5228" y="18"/>
                  </a:lnTo>
                  <a:lnTo>
                    <a:pt x="5228" y="18"/>
                  </a:lnTo>
                  <a:lnTo>
                    <a:pt x="5230" y="20"/>
                  </a:lnTo>
                  <a:lnTo>
                    <a:pt x="5233" y="20"/>
                  </a:lnTo>
                  <a:lnTo>
                    <a:pt x="5235" y="20"/>
                  </a:lnTo>
                  <a:lnTo>
                    <a:pt x="5239" y="18"/>
                  </a:lnTo>
                  <a:lnTo>
                    <a:pt x="5239" y="18"/>
                  </a:lnTo>
                  <a:lnTo>
                    <a:pt x="5241" y="11"/>
                  </a:lnTo>
                  <a:lnTo>
                    <a:pt x="5243" y="7"/>
                  </a:lnTo>
                  <a:lnTo>
                    <a:pt x="5248" y="3"/>
                  </a:lnTo>
                  <a:lnTo>
                    <a:pt x="5254" y="3"/>
                  </a:lnTo>
                  <a:lnTo>
                    <a:pt x="5259" y="3"/>
                  </a:lnTo>
                  <a:lnTo>
                    <a:pt x="5265" y="7"/>
                  </a:lnTo>
                  <a:lnTo>
                    <a:pt x="5268" y="11"/>
                  </a:lnTo>
                  <a:lnTo>
                    <a:pt x="5268" y="18"/>
                  </a:lnTo>
                  <a:lnTo>
                    <a:pt x="5268" y="18"/>
                  </a:lnTo>
                  <a:lnTo>
                    <a:pt x="5272" y="20"/>
                  </a:lnTo>
                  <a:lnTo>
                    <a:pt x="5276" y="22"/>
                  </a:lnTo>
                  <a:lnTo>
                    <a:pt x="5279" y="20"/>
                  </a:lnTo>
                  <a:lnTo>
                    <a:pt x="5283" y="18"/>
                  </a:lnTo>
                  <a:lnTo>
                    <a:pt x="5283" y="18"/>
                  </a:lnTo>
                  <a:lnTo>
                    <a:pt x="5283" y="11"/>
                  </a:lnTo>
                  <a:lnTo>
                    <a:pt x="5287" y="7"/>
                  </a:lnTo>
                  <a:lnTo>
                    <a:pt x="5292" y="3"/>
                  </a:lnTo>
                  <a:lnTo>
                    <a:pt x="5298" y="3"/>
                  </a:lnTo>
                  <a:lnTo>
                    <a:pt x="5303" y="3"/>
                  </a:lnTo>
                  <a:lnTo>
                    <a:pt x="5307" y="7"/>
                  </a:lnTo>
                  <a:lnTo>
                    <a:pt x="5311" y="11"/>
                  </a:lnTo>
                  <a:lnTo>
                    <a:pt x="5312" y="18"/>
                  </a:lnTo>
                  <a:lnTo>
                    <a:pt x="5312" y="18"/>
                  </a:lnTo>
                  <a:lnTo>
                    <a:pt x="5318" y="20"/>
                  </a:lnTo>
                  <a:lnTo>
                    <a:pt x="5322" y="18"/>
                  </a:lnTo>
                  <a:lnTo>
                    <a:pt x="5322" y="18"/>
                  </a:lnTo>
                  <a:lnTo>
                    <a:pt x="5323" y="11"/>
                  </a:lnTo>
                  <a:lnTo>
                    <a:pt x="5327" y="7"/>
                  </a:lnTo>
                  <a:lnTo>
                    <a:pt x="5331" y="3"/>
                  </a:lnTo>
                  <a:lnTo>
                    <a:pt x="5336" y="3"/>
                  </a:lnTo>
                  <a:lnTo>
                    <a:pt x="5344" y="3"/>
                  </a:lnTo>
                  <a:lnTo>
                    <a:pt x="5347" y="7"/>
                  </a:lnTo>
                  <a:lnTo>
                    <a:pt x="5351" y="11"/>
                  </a:lnTo>
                  <a:lnTo>
                    <a:pt x="5353" y="18"/>
                  </a:lnTo>
                  <a:lnTo>
                    <a:pt x="5353" y="18"/>
                  </a:lnTo>
                  <a:lnTo>
                    <a:pt x="5356" y="20"/>
                  </a:lnTo>
                  <a:lnTo>
                    <a:pt x="5360" y="24"/>
                  </a:lnTo>
                  <a:lnTo>
                    <a:pt x="5364" y="27"/>
                  </a:lnTo>
                  <a:lnTo>
                    <a:pt x="5364" y="33"/>
                  </a:lnTo>
                  <a:lnTo>
                    <a:pt x="5364" y="38"/>
                  </a:lnTo>
                  <a:lnTo>
                    <a:pt x="5360" y="44"/>
                  </a:lnTo>
                  <a:lnTo>
                    <a:pt x="5355" y="47"/>
                  </a:lnTo>
                  <a:lnTo>
                    <a:pt x="5349" y="47"/>
                  </a:lnTo>
                  <a:lnTo>
                    <a:pt x="5345" y="47"/>
                  </a:lnTo>
                  <a:lnTo>
                    <a:pt x="5340" y="44"/>
                  </a:lnTo>
                  <a:lnTo>
                    <a:pt x="5336" y="40"/>
                  </a:lnTo>
                  <a:lnTo>
                    <a:pt x="5334" y="44"/>
                  </a:lnTo>
                  <a:lnTo>
                    <a:pt x="5329" y="47"/>
                  </a:lnTo>
                  <a:lnTo>
                    <a:pt x="5325" y="47"/>
                  </a:lnTo>
                  <a:lnTo>
                    <a:pt x="5320" y="47"/>
                  </a:lnTo>
                  <a:lnTo>
                    <a:pt x="5318" y="46"/>
                  </a:lnTo>
                  <a:lnTo>
                    <a:pt x="5314" y="47"/>
                  </a:lnTo>
                  <a:lnTo>
                    <a:pt x="5311" y="47"/>
                  </a:lnTo>
                  <a:lnTo>
                    <a:pt x="5305" y="47"/>
                  </a:lnTo>
                  <a:lnTo>
                    <a:pt x="5300" y="44"/>
                  </a:lnTo>
                  <a:lnTo>
                    <a:pt x="5298" y="40"/>
                  </a:lnTo>
                  <a:lnTo>
                    <a:pt x="5294" y="44"/>
                  </a:lnTo>
                  <a:lnTo>
                    <a:pt x="5290" y="47"/>
                  </a:lnTo>
                  <a:lnTo>
                    <a:pt x="5285" y="47"/>
                  </a:lnTo>
                  <a:lnTo>
                    <a:pt x="5279" y="47"/>
                  </a:lnTo>
                  <a:lnTo>
                    <a:pt x="5276" y="44"/>
                  </a:lnTo>
                  <a:lnTo>
                    <a:pt x="5272" y="47"/>
                  </a:lnTo>
                  <a:lnTo>
                    <a:pt x="5266" y="47"/>
                  </a:lnTo>
                  <a:lnTo>
                    <a:pt x="5261" y="47"/>
                  </a:lnTo>
                  <a:lnTo>
                    <a:pt x="5257" y="44"/>
                  </a:lnTo>
                  <a:lnTo>
                    <a:pt x="5254" y="40"/>
                  </a:lnTo>
                  <a:lnTo>
                    <a:pt x="5250" y="44"/>
                  </a:lnTo>
                  <a:lnTo>
                    <a:pt x="5246" y="47"/>
                  </a:lnTo>
                  <a:lnTo>
                    <a:pt x="5241" y="47"/>
                  </a:lnTo>
                  <a:lnTo>
                    <a:pt x="5237" y="47"/>
                  </a:lnTo>
                  <a:lnTo>
                    <a:pt x="5233" y="46"/>
                  </a:lnTo>
                  <a:lnTo>
                    <a:pt x="5230" y="47"/>
                  </a:lnTo>
                  <a:lnTo>
                    <a:pt x="5224" y="47"/>
                  </a:lnTo>
                  <a:lnTo>
                    <a:pt x="5221" y="47"/>
                  </a:lnTo>
                  <a:lnTo>
                    <a:pt x="5215" y="44"/>
                  </a:lnTo>
                  <a:lnTo>
                    <a:pt x="5211" y="40"/>
                  </a:lnTo>
                  <a:lnTo>
                    <a:pt x="5210" y="44"/>
                  </a:lnTo>
                  <a:lnTo>
                    <a:pt x="5204" y="47"/>
                  </a:lnTo>
                  <a:lnTo>
                    <a:pt x="5200" y="47"/>
                  </a:lnTo>
                  <a:lnTo>
                    <a:pt x="5195" y="47"/>
                  </a:lnTo>
                  <a:lnTo>
                    <a:pt x="5191" y="46"/>
                  </a:lnTo>
                  <a:lnTo>
                    <a:pt x="5187" y="47"/>
                  </a:lnTo>
                  <a:lnTo>
                    <a:pt x="5182" y="47"/>
                  </a:lnTo>
                  <a:lnTo>
                    <a:pt x="5176" y="47"/>
                  </a:lnTo>
                  <a:lnTo>
                    <a:pt x="5173" y="44"/>
                  </a:lnTo>
                  <a:lnTo>
                    <a:pt x="5169" y="40"/>
                  </a:lnTo>
                  <a:lnTo>
                    <a:pt x="5167" y="44"/>
                  </a:lnTo>
                  <a:lnTo>
                    <a:pt x="5162" y="47"/>
                  </a:lnTo>
                  <a:lnTo>
                    <a:pt x="5156" y="47"/>
                  </a:lnTo>
                  <a:lnTo>
                    <a:pt x="5153" y="47"/>
                  </a:lnTo>
                  <a:lnTo>
                    <a:pt x="5149" y="46"/>
                  </a:lnTo>
                  <a:lnTo>
                    <a:pt x="5143" y="47"/>
                  </a:lnTo>
                  <a:lnTo>
                    <a:pt x="5140" y="47"/>
                  </a:lnTo>
                  <a:lnTo>
                    <a:pt x="5134" y="47"/>
                  </a:lnTo>
                  <a:lnTo>
                    <a:pt x="5131" y="44"/>
                  </a:lnTo>
                  <a:lnTo>
                    <a:pt x="5127" y="40"/>
                  </a:lnTo>
                  <a:lnTo>
                    <a:pt x="5123" y="44"/>
                  </a:lnTo>
                  <a:lnTo>
                    <a:pt x="5119" y="47"/>
                  </a:lnTo>
                  <a:lnTo>
                    <a:pt x="5114" y="47"/>
                  </a:lnTo>
                  <a:lnTo>
                    <a:pt x="5110" y="47"/>
                  </a:lnTo>
                  <a:lnTo>
                    <a:pt x="5105" y="46"/>
                  </a:lnTo>
                  <a:lnTo>
                    <a:pt x="5101" y="47"/>
                  </a:lnTo>
                  <a:lnTo>
                    <a:pt x="5097" y="47"/>
                  </a:lnTo>
                  <a:lnTo>
                    <a:pt x="5092" y="47"/>
                  </a:lnTo>
                  <a:lnTo>
                    <a:pt x="5088" y="44"/>
                  </a:lnTo>
                  <a:lnTo>
                    <a:pt x="5085" y="40"/>
                  </a:lnTo>
                  <a:lnTo>
                    <a:pt x="5081" y="44"/>
                  </a:lnTo>
                  <a:lnTo>
                    <a:pt x="5077" y="47"/>
                  </a:lnTo>
                  <a:lnTo>
                    <a:pt x="5072" y="47"/>
                  </a:lnTo>
                  <a:lnTo>
                    <a:pt x="5066" y="47"/>
                  </a:lnTo>
                  <a:lnTo>
                    <a:pt x="5063" y="44"/>
                  </a:lnTo>
                  <a:lnTo>
                    <a:pt x="5059" y="47"/>
                  </a:lnTo>
                  <a:lnTo>
                    <a:pt x="5053" y="47"/>
                  </a:lnTo>
                  <a:lnTo>
                    <a:pt x="5048" y="47"/>
                  </a:lnTo>
                  <a:lnTo>
                    <a:pt x="5044" y="44"/>
                  </a:lnTo>
                  <a:lnTo>
                    <a:pt x="5041" y="40"/>
                  </a:lnTo>
                  <a:lnTo>
                    <a:pt x="5037" y="44"/>
                  </a:lnTo>
                  <a:lnTo>
                    <a:pt x="5033" y="47"/>
                  </a:lnTo>
                  <a:lnTo>
                    <a:pt x="5028" y="47"/>
                  </a:lnTo>
                  <a:lnTo>
                    <a:pt x="5024" y="47"/>
                  </a:lnTo>
                  <a:lnTo>
                    <a:pt x="5020" y="46"/>
                  </a:lnTo>
                  <a:lnTo>
                    <a:pt x="5015" y="47"/>
                  </a:lnTo>
                  <a:lnTo>
                    <a:pt x="5011" y="47"/>
                  </a:lnTo>
                  <a:lnTo>
                    <a:pt x="5006" y="47"/>
                  </a:lnTo>
                  <a:lnTo>
                    <a:pt x="5002" y="44"/>
                  </a:lnTo>
                  <a:lnTo>
                    <a:pt x="4998" y="40"/>
                  </a:lnTo>
                  <a:lnTo>
                    <a:pt x="4995" y="44"/>
                  </a:lnTo>
                  <a:lnTo>
                    <a:pt x="4991" y="47"/>
                  </a:lnTo>
                  <a:lnTo>
                    <a:pt x="4985" y="47"/>
                  </a:lnTo>
                  <a:lnTo>
                    <a:pt x="4980" y="47"/>
                  </a:lnTo>
                  <a:lnTo>
                    <a:pt x="4976" y="46"/>
                  </a:lnTo>
                  <a:lnTo>
                    <a:pt x="4973" y="47"/>
                  </a:lnTo>
                  <a:lnTo>
                    <a:pt x="4969" y="47"/>
                  </a:lnTo>
                  <a:lnTo>
                    <a:pt x="4963" y="47"/>
                  </a:lnTo>
                  <a:lnTo>
                    <a:pt x="4958" y="44"/>
                  </a:lnTo>
                  <a:lnTo>
                    <a:pt x="4956" y="40"/>
                  </a:lnTo>
                  <a:lnTo>
                    <a:pt x="4952" y="44"/>
                  </a:lnTo>
                  <a:lnTo>
                    <a:pt x="4949" y="47"/>
                  </a:lnTo>
                  <a:lnTo>
                    <a:pt x="4943" y="47"/>
                  </a:lnTo>
                  <a:lnTo>
                    <a:pt x="4938" y="47"/>
                  </a:lnTo>
                  <a:lnTo>
                    <a:pt x="4934" y="46"/>
                  </a:lnTo>
                  <a:lnTo>
                    <a:pt x="4930" y="47"/>
                  </a:lnTo>
                  <a:lnTo>
                    <a:pt x="4925" y="47"/>
                  </a:lnTo>
                  <a:lnTo>
                    <a:pt x="4921" y="47"/>
                  </a:lnTo>
                  <a:lnTo>
                    <a:pt x="4916" y="44"/>
                  </a:lnTo>
                  <a:lnTo>
                    <a:pt x="4912" y="40"/>
                  </a:lnTo>
                  <a:lnTo>
                    <a:pt x="4910" y="44"/>
                  </a:lnTo>
                  <a:lnTo>
                    <a:pt x="4905" y="47"/>
                  </a:lnTo>
                  <a:lnTo>
                    <a:pt x="4901" y="47"/>
                  </a:lnTo>
                  <a:lnTo>
                    <a:pt x="4895" y="47"/>
                  </a:lnTo>
                  <a:lnTo>
                    <a:pt x="4892" y="46"/>
                  </a:lnTo>
                  <a:lnTo>
                    <a:pt x="4888" y="47"/>
                  </a:lnTo>
                  <a:lnTo>
                    <a:pt x="4883" y="47"/>
                  </a:lnTo>
                  <a:lnTo>
                    <a:pt x="4877" y="47"/>
                  </a:lnTo>
                  <a:lnTo>
                    <a:pt x="4873" y="44"/>
                  </a:lnTo>
                  <a:lnTo>
                    <a:pt x="4870" y="40"/>
                  </a:lnTo>
                  <a:lnTo>
                    <a:pt x="4868" y="44"/>
                  </a:lnTo>
                  <a:lnTo>
                    <a:pt x="4862" y="47"/>
                  </a:lnTo>
                  <a:lnTo>
                    <a:pt x="4857" y="47"/>
                  </a:lnTo>
                  <a:lnTo>
                    <a:pt x="4853" y="47"/>
                  </a:lnTo>
                  <a:lnTo>
                    <a:pt x="4849" y="46"/>
                  </a:lnTo>
                  <a:lnTo>
                    <a:pt x="4844" y="47"/>
                  </a:lnTo>
                  <a:lnTo>
                    <a:pt x="4840" y="47"/>
                  </a:lnTo>
                  <a:lnTo>
                    <a:pt x="4835" y="47"/>
                  </a:lnTo>
                  <a:lnTo>
                    <a:pt x="4831" y="44"/>
                  </a:lnTo>
                  <a:lnTo>
                    <a:pt x="4827" y="40"/>
                  </a:lnTo>
                  <a:lnTo>
                    <a:pt x="4824" y="44"/>
                  </a:lnTo>
                  <a:lnTo>
                    <a:pt x="4820" y="47"/>
                  </a:lnTo>
                  <a:lnTo>
                    <a:pt x="4815" y="47"/>
                  </a:lnTo>
                  <a:lnTo>
                    <a:pt x="4811" y="47"/>
                  </a:lnTo>
                  <a:lnTo>
                    <a:pt x="4805" y="46"/>
                  </a:lnTo>
                  <a:lnTo>
                    <a:pt x="4802" y="47"/>
                  </a:lnTo>
                  <a:lnTo>
                    <a:pt x="4798" y="47"/>
                  </a:lnTo>
                  <a:lnTo>
                    <a:pt x="4793" y="47"/>
                  </a:lnTo>
                  <a:lnTo>
                    <a:pt x="4789" y="44"/>
                  </a:lnTo>
                  <a:lnTo>
                    <a:pt x="4785" y="40"/>
                  </a:lnTo>
                  <a:lnTo>
                    <a:pt x="4782" y="44"/>
                  </a:lnTo>
                  <a:lnTo>
                    <a:pt x="4778" y="47"/>
                  </a:lnTo>
                  <a:lnTo>
                    <a:pt x="4772" y="47"/>
                  </a:lnTo>
                  <a:lnTo>
                    <a:pt x="4767" y="47"/>
                  </a:lnTo>
                  <a:lnTo>
                    <a:pt x="4763" y="44"/>
                  </a:lnTo>
                  <a:lnTo>
                    <a:pt x="4759" y="47"/>
                  </a:lnTo>
                  <a:lnTo>
                    <a:pt x="4754" y="47"/>
                  </a:lnTo>
                  <a:lnTo>
                    <a:pt x="4748" y="47"/>
                  </a:lnTo>
                  <a:lnTo>
                    <a:pt x="4745" y="44"/>
                  </a:lnTo>
                  <a:lnTo>
                    <a:pt x="4741" y="40"/>
                  </a:lnTo>
                  <a:lnTo>
                    <a:pt x="4739" y="44"/>
                  </a:lnTo>
                  <a:lnTo>
                    <a:pt x="4734" y="47"/>
                  </a:lnTo>
                  <a:lnTo>
                    <a:pt x="4728" y="47"/>
                  </a:lnTo>
                  <a:lnTo>
                    <a:pt x="4725" y="47"/>
                  </a:lnTo>
                  <a:lnTo>
                    <a:pt x="4721" y="46"/>
                  </a:lnTo>
                  <a:lnTo>
                    <a:pt x="4715" y="47"/>
                  </a:lnTo>
                  <a:lnTo>
                    <a:pt x="4712" y="47"/>
                  </a:lnTo>
                  <a:lnTo>
                    <a:pt x="4706" y="47"/>
                  </a:lnTo>
                  <a:lnTo>
                    <a:pt x="4703" y="44"/>
                  </a:lnTo>
                  <a:lnTo>
                    <a:pt x="4699" y="40"/>
                  </a:lnTo>
                  <a:lnTo>
                    <a:pt x="4695" y="44"/>
                  </a:lnTo>
                  <a:lnTo>
                    <a:pt x="4691" y="47"/>
                  </a:lnTo>
                  <a:lnTo>
                    <a:pt x="4686" y="47"/>
                  </a:lnTo>
                  <a:lnTo>
                    <a:pt x="4682" y="47"/>
                  </a:lnTo>
                  <a:lnTo>
                    <a:pt x="4677" y="46"/>
                  </a:lnTo>
                  <a:lnTo>
                    <a:pt x="4673" y="47"/>
                  </a:lnTo>
                  <a:lnTo>
                    <a:pt x="4669" y="47"/>
                  </a:lnTo>
                  <a:lnTo>
                    <a:pt x="4664" y="47"/>
                  </a:lnTo>
                  <a:lnTo>
                    <a:pt x="4658" y="44"/>
                  </a:lnTo>
                  <a:lnTo>
                    <a:pt x="4657" y="40"/>
                  </a:lnTo>
                  <a:lnTo>
                    <a:pt x="4653" y="44"/>
                  </a:lnTo>
                  <a:lnTo>
                    <a:pt x="4649" y="47"/>
                  </a:lnTo>
                  <a:lnTo>
                    <a:pt x="4644" y="47"/>
                  </a:lnTo>
                  <a:lnTo>
                    <a:pt x="4638" y="47"/>
                  </a:lnTo>
                  <a:lnTo>
                    <a:pt x="4635" y="44"/>
                  </a:lnTo>
                  <a:lnTo>
                    <a:pt x="4629" y="47"/>
                  </a:lnTo>
                  <a:lnTo>
                    <a:pt x="4625" y="47"/>
                  </a:lnTo>
                  <a:lnTo>
                    <a:pt x="4620" y="47"/>
                  </a:lnTo>
                  <a:lnTo>
                    <a:pt x="4614" y="44"/>
                  </a:lnTo>
                  <a:lnTo>
                    <a:pt x="4613" y="40"/>
                  </a:lnTo>
                  <a:lnTo>
                    <a:pt x="4609" y="44"/>
                  </a:lnTo>
                  <a:lnTo>
                    <a:pt x="4605" y="47"/>
                  </a:lnTo>
                  <a:lnTo>
                    <a:pt x="4600" y="47"/>
                  </a:lnTo>
                  <a:lnTo>
                    <a:pt x="4594" y="47"/>
                  </a:lnTo>
                  <a:lnTo>
                    <a:pt x="4590" y="46"/>
                  </a:lnTo>
                  <a:lnTo>
                    <a:pt x="4587" y="47"/>
                  </a:lnTo>
                  <a:lnTo>
                    <a:pt x="4581" y="47"/>
                  </a:lnTo>
                  <a:lnTo>
                    <a:pt x="4576" y="47"/>
                  </a:lnTo>
                  <a:lnTo>
                    <a:pt x="4572" y="44"/>
                  </a:lnTo>
                  <a:lnTo>
                    <a:pt x="4568" y="40"/>
                  </a:lnTo>
                  <a:lnTo>
                    <a:pt x="4567" y="44"/>
                  </a:lnTo>
                  <a:lnTo>
                    <a:pt x="4561" y="47"/>
                  </a:lnTo>
                  <a:lnTo>
                    <a:pt x="4556" y="47"/>
                  </a:lnTo>
                  <a:lnTo>
                    <a:pt x="4552" y="47"/>
                  </a:lnTo>
                  <a:lnTo>
                    <a:pt x="4546" y="44"/>
                  </a:lnTo>
                  <a:lnTo>
                    <a:pt x="4543" y="47"/>
                  </a:lnTo>
                  <a:lnTo>
                    <a:pt x="4537" y="47"/>
                  </a:lnTo>
                  <a:lnTo>
                    <a:pt x="4534" y="47"/>
                  </a:lnTo>
                  <a:lnTo>
                    <a:pt x="4528" y="44"/>
                  </a:lnTo>
                  <a:lnTo>
                    <a:pt x="4526" y="40"/>
                  </a:lnTo>
                  <a:lnTo>
                    <a:pt x="4522" y="44"/>
                  </a:lnTo>
                  <a:lnTo>
                    <a:pt x="4519" y="47"/>
                  </a:lnTo>
                  <a:lnTo>
                    <a:pt x="4513" y="47"/>
                  </a:lnTo>
                  <a:lnTo>
                    <a:pt x="4508" y="47"/>
                  </a:lnTo>
                  <a:lnTo>
                    <a:pt x="4504" y="46"/>
                  </a:lnTo>
                  <a:lnTo>
                    <a:pt x="4500" y="47"/>
                  </a:lnTo>
                  <a:lnTo>
                    <a:pt x="4495" y="47"/>
                  </a:lnTo>
                  <a:lnTo>
                    <a:pt x="4491" y="47"/>
                  </a:lnTo>
                  <a:lnTo>
                    <a:pt x="4486" y="44"/>
                  </a:lnTo>
                  <a:lnTo>
                    <a:pt x="4482" y="40"/>
                  </a:lnTo>
                  <a:lnTo>
                    <a:pt x="4480" y="44"/>
                  </a:lnTo>
                  <a:lnTo>
                    <a:pt x="4475" y="47"/>
                  </a:lnTo>
                  <a:lnTo>
                    <a:pt x="4471" y="47"/>
                  </a:lnTo>
                  <a:lnTo>
                    <a:pt x="4466" y="47"/>
                  </a:lnTo>
                  <a:lnTo>
                    <a:pt x="4462" y="46"/>
                  </a:lnTo>
                  <a:lnTo>
                    <a:pt x="4458" y="47"/>
                  </a:lnTo>
                  <a:lnTo>
                    <a:pt x="4453" y="47"/>
                  </a:lnTo>
                  <a:lnTo>
                    <a:pt x="4447" y="47"/>
                  </a:lnTo>
                  <a:lnTo>
                    <a:pt x="4444" y="44"/>
                  </a:lnTo>
                  <a:lnTo>
                    <a:pt x="4440" y="40"/>
                  </a:lnTo>
                  <a:lnTo>
                    <a:pt x="4436" y="44"/>
                  </a:lnTo>
                  <a:lnTo>
                    <a:pt x="4432" y="47"/>
                  </a:lnTo>
                  <a:lnTo>
                    <a:pt x="4427" y="47"/>
                  </a:lnTo>
                  <a:lnTo>
                    <a:pt x="4423" y="47"/>
                  </a:lnTo>
                  <a:lnTo>
                    <a:pt x="4420" y="46"/>
                  </a:lnTo>
                  <a:lnTo>
                    <a:pt x="4414" y="47"/>
                  </a:lnTo>
                  <a:lnTo>
                    <a:pt x="4410" y="47"/>
                  </a:lnTo>
                  <a:lnTo>
                    <a:pt x="4405" y="47"/>
                  </a:lnTo>
                  <a:lnTo>
                    <a:pt x="4401" y="44"/>
                  </a:lnTo>
                  <a:lnTo>
                    <a:pt x="4398" y="40"/>
                  </a:lnTo>
                  <a:lnTo>
                    <a:pt x="4394" y="44"/>
                  </a:lnTo>
                  <a:lnTo>
                    <a:pt x="4390" y="47"/>
                  </a:lnTo>
                  <a:lnTo>
                    <a:pt x="4385" y="47"/>
                  </a:lnTo>
                  <a:lnTo>
                    <a:pt x="4379" y="47"/>
                  </a:lnTo>
                  <a:lnTo>
                    <a:pt x="4376" y="44"/>
                  </a:lnTo>
                  <a:lnTo>
                    <a:pt x="4372" y="47"/>
                  </a:lnTo>
                  <a:lnTo>
                    <a:pt x="4366" y="47"/>
                  </a:lnTo>
                  <a:lnTo>
                    <a:pt x="4361" y="47"/>
                  </a:lnTo>
                  <a:lnTo>
                    <a:pt x="4357" y="44"/>
                  </a:lnTo>
                  <a:lnTo>
                    <a:pt x="4354" y="40"/>
                  </a:lnTo>
                  <a:lnTo>
                    <a:pt x="4352" y="44"/>
                  </a:lnTo>
                  <a:lnTo>
                    <a:pt x="4346" y="47"/>
                  </a:lnTo>
                  <a:lnTo>
                    <a:pt x="4342" y="47"/>
                  </a:lnTo>
                  <a:lnTo>
                    <a:pt x="4337" y="47"/>
                  </a:lnTo>
                  <a:lnTo>
                    <a:pt x="4333" y="46"/>
                  </a:lnTo>
                  <a:lnTo>
                    <a:pt x="4328" y="47"/>
                  </a:lnTo>
                  <a:lnTo>
                    <a:pt x="4324" y="47"/>
                  </a:lnTo>
                  <a:lnTo>
                    <a:pt x="4319" y="47"/>
                  </a:lnTo>
                  <a:lnTo>
                    <a:pt x="4315" y="44"/>
                  </a:lnTo>
                  <a:lnTo>
                    <a:pt x="4311" y="40"/>
                  </a:lnTo>
                  <a:lnTo>
                    <a:pt x="4308" y="44"/>
                  </a:lnTo>
                  <a:lnTo>
                    <a:pt x="4304" y="47"/>
                  </a:lnTo>
                  <a:lnTo>
                    <a:pt x="4298" y="47"/>
                  </a:lnTo>
                  <a:lnTo>
                    <a:pt x="4295" y="47"/>
                  </a:lnTo>
                  <a:lnTo>
                    <a:pt x="4289" y="46"/>
                  </a:lnTo>
                  <a:lnTo>
                    <a:pt x="4286" y="47"/>
                  </a:lnTo>
                  <a:lnTo>
                    <a:pt x="4282" y="47"/>
                  </a:lnTo>
                  <a:lnTo>
                    <a:pt x="4276" y="47"/>
                  </a:lnTo>
                  <a:lnTo>
                    <a:pt x="4273" y="44"/>
                  </a:lnTo>
                  <a:lnTo>
                    <a:pt x="4269" y="40"/>
                  </a:lnTo>
                  <a:lnTo>
                    <a:pt x="4265" y="44"/>
                  </a:lnTo>
                  <a:lnTo>
                    <a:pt x="4262" y="47"/>
                  </a:lnTo>
                  <a:lnTo>
                    <a:pt x="4256" y="47"/>
                  </a:lnTo>
                  <a:lnTo>
                    <a:pt x="4251" y="47"/>
                  </a:lnTo>
                  <a:lnTo>
                    <a:pt x="4247" y="44"/>
                  </a:lnTo>
                  <a:lnTo>
                    <a:pt x="4241" y="47"/>
                  </a:lnTo>
                  <a:lnTo>
                    <a:pt x="4238" y="47"/>
                  </a:lnTo>
                  <a:lnTo>
                    <a:pt x="4232" y="47"/>
                  </a:lnTo>
                  <a:lnTo>
                    <a:pt x="4229" y="44"/>
                  </a:lnTo>
                  <a:lnTo>
                    <a:pt x="4225" y="40"/>
                  </a:lnTo>
                  <a:lnTo>
                    <a:pt x="4221" y="44"/>
                  </a:lnTo>
                  <a:lnTo>
                    <a:pt x="4218" y="47"/>
                  </a:lnTo>
                  <a:lnTo>
                    <a:pt x="4212" y="47"/>
                  </a:lnTo>
                  <a:lnTo>
                    <a:pt x="4207" y="47"/>
                  </a:lnTo>
                  <a:lnTo>
                    <a:pt x="4203" y="46"/>
                  </a:lnTo>
                  <a:lnTo>
                    <a:pt x="4199" y="47"/>
                  </a:lnTo>
                  <a:lnTo>
                    <a:pt x="4194" y="47"/>
                  </a:lnTo>
                  <a:lnTo>
                    <a:pt x="4188" y="47"/>
                  </a:lnTo>
                  <a:lnTo>
                    <a:pt x="4185" y="44"/>
                  </a:lnTo>
                  <a:lnTo>
                    <a:pt x="4181" y="40"/>
                  </a:lnTo>
                  <a:lnTo>
                    <a:pt x="4179" y="44"/>
                  </a:lnTo>
                  <a:lnTo>
                    <a:pt x="4173" y="47"/>
                  </a:lnTo>
                  <a:lnTo>
                    <a:pt x="4170" y="47"/>
                  </a:lnTo>
                  <a:lnTo>
                    <a:pt x="4164" y="47"/>
                  </a:lnTo>
                  <a:lnTo>
                    <a:pt x="4161" y="46"/>
                  </a:lnTo>
                  <a:lnTo>
                    <a:pt x="4157" y="47"/>
                  </a:lnTo>
                  <a:lnTo>
                    <a:pt x="4151" y="47"/>
                  </a:lnTo>
                  <a:lnTo>
                    <a:pt x="4146" y="47"/>
                  </a:lnTo>
                  <a:lnTo>
                    <a:pt x="4142" y="44"/>
                  </a:lnTo>
                  <a:lnTo>
                    <a:pt x="4139" y="40"/>
                  </a:lnTo>
                  <a:lnTo>
                    <a:pt x="4135" y="44"/>
                  </a:lnTo>
                  <a:lnTo>
                    <a:pt x="4131" y="47"/>
                  </a:lnTo>
                  <a:lnTo>
                    <a:pt x="4126" y="47"/>
                  </a:lnTo>
                  <a:lnTo>
                    <a:pt x="4122" y="47"/>
                  </a:lnTo>
                  <a:lnTo>
                    <a:pt x="4118" y="46"/>
                  </a:lnTo>
                  <a:lnTo>
                    <a:pt x="4113" y="47"/>
                  </a:lnTo>
                  <a:lnTo>
                    <a:pt x="4109" y="47"/>
                  </a:lnTo>
                  <a:lnTo>
                    <a:pt x="4104" y="47"/>
                  </a:lnTo>
                  <a:lnTo>
                    <a:pt x="4100" y="44"/>
                  </a:lnTo>
                  <a:lnTo>
                    <a:pt x="4096" y="40"/>
                  </a:lnTo>
                  <a:lnTo>
                    <a:pt x="4093" y="44"/>
                  </a:lnTo>
                  <a:lnTo>
                    <a:pt x="4089" y="47"/>
                  </a:lnTo>
                  <a:lnTo>
                    <a:pt x="4083" y="47"/>
                  </a:lnTo>
                  <a:lnTo>
                    <a:pt x="4080" y="47"/>
                  </a:lnTo>
                  <a:lnTo>
                    <a:pt x="4074" y="46"/>
                  </a:lnTo>
                  <a:lnTo>
                    <a:pt x="4071" y="47"/>
                  </a:lnTo>
                  <a:lnTo>
                    <a:pt x="4067" y="47"/>
                  </a:lnTo>
                  <a:lnTo>
                    <a:pt x="4061" y="47"/>
                  </a:lnTo>
                  <a:lnTo>
                    <a:pt x="4058" y="44"/>
                  </a:lnTo>
                  <a:lnTo>
                    <a:pt x="4054" y="40"/>
                  </a:lnTo>
                  <a:lnTo>
                    <a:pt x="4050" y="44"/>
                  </a:lnTo>
                  <a:lnTo>
                    <a:pt x="4047" y="47"/>
                  </a:lnTo>
                  <a:lnTo>
                    <a:pt x="4041" y="47"/>
                  </a:lnTo>
                  <a:lnTo>
                    <a:pt x="4036" y="47"/>
                  </a:lnTo>
                  <a:lnTo>
                    <a:pt x="4032" y="46"/>
                  </a:lnTo>
                  <a:lnTo>
                    <a:pt x="4028" y="47"/>
                  </a:lnTo>
                  <a:lnTo>
                    <a:pt x="4023" y="47"/>
                  </a:lnTo>
                  <a:lnTo>
                    <a:pt x="4019" y="47"/>
                  </a:lnTo>
                  <a:lnTo>
                    <a:pt x="4014" y="44"/>
                  </a:lnTo>
                  <a:lnTo>
                    <a:pt x="4012" y="40"/>
                  </a:lnTo>
                  <a:lnTo>
                    <a:pt x="4008" y="44"/>
                  </a:lnTo>
                  <a:lnTo>
                    <a:pt x="4003" y="47"/>
                  </a:lnTo>
                  <a:lnTo>
                    <a:pt x="3999" y="47"/>
                  </a:lnTo>
                  <a:lnTo>
                    <a:pt x="3993" y="47"/>
                  </a:lnTo>
                  <a:lnTo>
                    <a:pt x="3990" y="46"/>
                  </a:lnTo>
                  <a:lnTo>
                    <a:pt x="3986" y="47"/>
                  </a:lnTo>
                  <a:lnTo>
                    <a:pt x="3981" y="47"/>
                  </a:lnTo>
                  <a:lnTo>
                    <a:pt x="3975" y="47"/>
                  </a:lnTo>
                  <a:lnTo>
                    <a:pt x="3971" y="44"/>
                  </a:lnTo>
                  <a:lnTo>
                    <a:pt x="3968" y="40"/>
                  </a:lnTo>
                  <a:lnTo>
                    <a:pt x="3966" y="44"/>
                  </a:lnTo>
                  <a:lnTo>
                    <a:pt x="3960" y="47"/>
                  </a:lnTo>
                  <a:lnTo>
                    <a:pt x="3957" y="47"/>
                  </a:lnTo>
                  <a:lnTo>
                    <a:pt x="3951" y="47"/>
                  </a:lnTo>
                  <a:lnTo>
                    <a:pt x="3948" y="44"/>
                  </a:lnTo>
                  <a:lnTo>
                    <a:pt x="3942" y="47"/>
                  </a:lnTo>
                  <a:lnTo>
                    <a:pt x="3938" y="47"/>
                  </a:lnTo>
                  <a:lnTo>
                    <a:pt x="3933" y="47"/>
                  </a:lnTo>
                  <a:lnTo>
                    <a:pt x="3929" y="44"/>
                  </a:lnTo>
                  <a:lnTo>
                    <a:pt x="3925" y="40"/>
                  </a:lnTo>
                  <a:lnTo>
                    <a:pt x="3922" y="44"/>
                  </a:lnTo>
                  <a:lnTo>
                    <a:pt x="3918" y="47"/>
                  </a:lnTo>
                  <a:lnTo>
                    <a:pt x="3913" y="47"/>
                  </a:lnTo>
                  <a:lnTo>
                    <a:pt x="3907" y="47"/>
                  </a:lnTo>
                  <a:lnTo>
                    <a:pt x="3903" y="46"/>
                  </a:lnTo>
                  <a:lnTo>
                    <a:pt x="3900" y="47"/>
                  </a:lnTo>
                  <a:lnTo>
                    <a:pt x="3894" y="47"/>
                  </a:lnTo>
                  <a:lnTo>
                    <a:pt x="3891" y="47"/>
                  </a:lnTo>
                  <a:lnTo>
                    <a:pt x="3885" y="44"/>
                  </a:lnTo>
                  <a:lnTo>
                    <a:pt x="3881" y="40"/>
                  </a:lnTo>
                  <a:lnTo>
                    <a:pt x="3880" y="44"/>
                  </a:lnTo>
                  <a:lnTo>
                    <a:pt x="3874" y="47"/>
                  </a:lnTo>
                  <a:lnTo>
                    <a:pt x="3870" y="47"/>
                  </a:lnTo>
                  <a:lnTo>
                    <a:pt x="3865" y="47"/>
                  </a:lnTo>
                  <a:lnTo>
                    <a:pt x="3861" y="46"/>
                  </a:lnTo>
                  <a:lnTo>
                    <a:pt x="3858" y="47"/>
                  </a:lnTo>
                  <a:lnTo>
                    <a:pt x="3852" y="47"/>
                  </a:lnTo>
                  <a:lnTo>
                    <a:pt x="3847" y="47"/>
                  </a:lnTo>
                  <a:lnTo>
                    <a:pt x="3843" y="44"/>
                  </a:lnTo>
                  <a:lnTo>
                    <a:pt x="3839" y="40"/>
                  </a:lnTo>
                  <a:lnTo>
                    <a:pt x="3837" y="44"/>
                  </a:lnTo>
                  <a:lnTo>
                    <a:pt x="3832" y="47"/>
                  </a:lnTo>
                  <a:lnTo>
                    <a:pt x="3826" y="47"/>
                  </a:lnTo>
                  <a:lnTo>
                    <a:pt x="3823" y="47"/>
                  </a:lnTo>
                  <a:lnTo>
                    <a:pt x="3817" y="44"/>
                  </a:lnTo>
                  <a:lnTo>
                    <a:pt x="3813" y="47"/>
                  </a:lnTo>
                  <a:lnTo>
                    <a:pt x="3808" y="47"/>
                  </a:lnTo>
                  <a:lnTo>
                    <a:pt x="3802" y="47"/>
                  </a:lnTo>
                  <a:lnTo>
                    <a:pt x="3799" y="44"/>
                  </a:lnTo>
                  <a:lnTo>
                    <a:pt x="3795" y="40"/>
                  </a:lnTo>
                  <a:lnTo>
                    <a:pt x="3791" y="44"/>
                  </a:lnTo>
                  <a:lnTo>
                    <a:pt x="3788" y="47"/>
                  </a:lnTo>
                  <a:lnTo>
                    <a:pt x="3782" y="47"/>
                  </a:lnTo>
                  <a:lnTo>
                    <a:pt x="3779" y="47"/>
                  </a:lnTo>
                  <a:lnTo>
                    <a:pt x="3775" y="46"/>
                  </a:lnTo>
                  <a:lnTo>
                    <a:pt x="3769" y="47"/>
                  </a:lnTo>
                  <a:lnTo>
                    <a:pt x="3766" y="47"/>
                  </a:lnTo>
                  <a:lnTo>
                    <a:pt x="3760" y="47"/>
                  </a:lnTo>
                  <a:lnTo>
                    <a:pt x="3757" y="44"/>
                  </a:lnTo>
                  <a:lnTo>
                    <a:pt x="3753" y="40"/>
                  </a:lnTo>
                  <a:lnTo>
                    <a:pt x="3749" y="44"/>
                  </a:lnTo>
                  <a:lnTo>
                    <a:pt x="3745" y="47"/>
                  </a:lnTo>
                  <a:lnTo>
                    <a:pt x="3740" y="47"/>
                  </a:lnTo>
                  <a:lnTo>
                    <a:pt x="3734" y="47"/>
                  </a:lnTo>
                  <a:lnTo>
                    <a:pt x="3731" y="46"/>
                  </a:lnTo>
                  <a:lnTo>
                    <a:pt x="3727" y="47"/>
                  </a:lnTo>
                  <a:lnTo>
                    <a:pt x="3723" y="47"/>
                  </a:lnTo>
                  <a:lnTo>
                    <a:pt x="3718" y="47"/>
                  </a:lnTo>
                  <a:lnTo>
                    <a:pt x="3712" y="44"/>
                  </a:lnTo>
                  <a:lnTo>
                    <a:pt x="3711" y="40"/>
                  </a:lnTo>
                  <a:lnTo>
                    <a:pt x="3707" y="44"/>
                  </a:lnTo>
                  <a:lnTo>
                    <a:pt x="3703" y="47"/>
                  </a:lnTo>
                  <a:lnTo>
                    <a:pt x="3698" y="47"/>
                  </a:lnTo>
                  <a:lnTo>
                    <a:pt x="3694" y="47"/>
                  </a:lnTo>
                  <a:lnTo>
                    <a:pt x="3690" y="46"/>
                  </a:lnTo>
                  <a:lnTo>
                    <a:pt x="3687" y="47"/>
                  </a:lnTo>
                  <a:lnTo>
                    <a:pt x="3681" y="47"/>
                  </a:lnTo>
                  <a:lnTo>
                    <a:pt x="3678" y="47"/>
                  </a:lnTo>
                  <a:lnTo>
                    <a:pt x="3672" y="44"/>
                  </a:lnTo>
                  <a:lnTo>
                    <a:pt x="3670" y="40"/>
                  </a:lnTo>
                  <a:lnTo>
                    <a:pt x="3666" y="44"/>
                  </a:lnTo>
                  <a:lnTo>
                    <a:pt x="3661" y="47"/>
                  </a:lnTo>
                  <a:lnTo>
                    <a:pt x="3657" y="47"/>
                  </a:lnTo>
                  <a:lnTo>
                    <a:pt x="3652" y="47"/>
                  </a:lnTo>
                  <a:lnTo>
                    <a:pt x="3646" y="44"/>
                  </a:lnTo>
                  <a:lnTo>
                    <a:pt x="3643" y="46"/>
                  </a:lnTo>
                  <a:lnTo>
                    <a:pt x="3639" y="46"/>
                  </a:lnTo>
                  <a:lnTo>
                    <a:pt x="3635" y="46"/>
                  </a:lnTo>
                  <a:lnTo>
                    <a:pt x="3630" y="42"/>
                  </a:lnTo>
                  <a:lnTo>
                    <a:pt x="3626" y="38"/>
                  </a:lnTo>
                  <a:lnTo>
                    <a:pt x="3624" y="42"/>
                  </a:lnTo>
                  <a:lnTo>
                    <a:pt x="3619" y="46"/>
                  </a:lnTo>
                  <a:lnTo>
                    <a:pt x="3615" y="46"/>
                  </a:lnTo>
                  <a:lnTo>
                    <a:pt x="3610" y="46"/>
                  </a:lnTo>
                  <a:lnTo>
                    <a:pt x="3606" y="42"/>
                  </a:lnTo>
                  <a:lnTo>
                    <a:pt x="3602" y="46"/>
                  </a:lnTo>
                  <a:lnTo>
                    <a:pt x="3597" y="46"/>
                  </a:lnTo>
                  <a:lnTo>
                    <a:pt x="3591" y="46"/>
                  </a:lnTo>
                  <a:lnTo>
                    <a:pt x="3588" y="42"/>
                  </a:lnTo>
                  <a:lnTo>
                    <a:pt x="3584" y="38"/>
                  </a:lnTo>
                  <a:lnTo>
                    <a:pt x="3580" y="42"/>
                  </a:lnTo>
                  <a:lnTo>
                    <a:pt x="3576" y="46"/>
                  </a:lnTo>
                  <a:lnTo>
                    <a:pt x="3571" y="46"/>
                  </a:lnTo>
                  <a:lnTo>
                    <a:pt x="3567" y="46"/>
                  </a:lnTo>
                  <a:lnTo>
                    <a:pt x="3564" y="42"/>
                  </a:lnTo>
                  <a:lnTo>
                    <a:pt x="3558" y="46"/>
                  </a:lnTo>
                  <a:lnTo>
                    <a:pt x="3554" y="46"/>
                  </a:lnTo>
                  <a:lnTo>
                    <a:pt x="3549" y="46"/>
                  </a:lnTo>
                  <a:lnTo>
                    <a:pt x="3545" y="42"/>
                  </a:lnTo>
                  <a:lnTo>
                    <a:pt x="3542" y="38"/>
                  </a:lnTo>
                  <a:lnTo>
                    <a:pt x="3538" y="42"/>
                  </a:lnTo>
                  <a:lnTo>
                    <a:pt x="3534" y="46"/>
                  </a:lnTo>
                  <a:lnTo>
                    <a:pt x="3529" y="46"/>
                  </a:lnTo>
                  <a:lnTo>
                    <a:pt x="3523" y="46"/>
                  </a:lnTo>
                  <a:lnTo>
                    <a:pt x="3520" y="42"/>
                  </a:lnTo>
                  <a:lnTo>
                    <a:pt x="3516" y="46"/>
                  </a:lnTo>
                  <a:lnTo>
                    <a:pt x="3510" y="46"/>
                  </a:lnTo>
                  <a:lnTo>
                    <a:pt x="3507" y="46"/>
                  </a:lnTo>
                  <a:lnTo>
                    <a:pt x="3501" y="42"/>
                  </a:lnTo>
                  <a:lnTo>
                    <a:pt x="3499" y="38"/>
                  </a:lnTo>
                  <a:lnTo>
                    <a:pt x="3496" y="42"/>
                  </a:lnTo>
                  <a:lnTo>
                    <a:pt x="3492" y="46"/>
                  </a:lnTo>
                  <a:lnTo>
                    <a:pt x="3486" y="46"/>
                  </a:lnTo>
                  <a:lnTo>
                    <a:pt x="3481" y="46"/>
                  </a:lnTo>
                  <a:lnTo>
                    <a:pt x="3477" y="42"/>
                  </a:lnTo>
                  <a:lnTo>
                    <a:pt x="3474" y="46"/>
                  </a:lnTo>
                  <a:lnTo>
                    <a:pt x="3468" y="46"/>
                  </a:lnTo>
                  <a:lnTo>
                    <a:pt x="3464" y="46"/>
                  </a:lnTo>
                  <a:lnTo>
                    <a:pt x="3459" y="42"/>
                  </a:lnTo>
                  <a:lnTo>
                    <a:pt x="3455" y="38"/>
                  </a:lnTo>
                  <a:lnTo>
                    <a:pt x="3453" y="42"/>
                  </a:lnTo>
                  <a:lnTo>
                    <a:pt x="3448" y="46"/>
                  </a:lnTo>
                  <a:lnTo>
                    <a:pt x="3444" y="46"/>
                  </a:lnTo>
                  <a:lnTo>
                    <a:pt x="3439" y="46"/>
                  </a:lnTo>
                  <a:lnTo>
                    <a:pt x="3435" y="42"/>
                  </a:lnTo>
                  <a:lnTo>
                    <a:pt x="3430" y="46"/>
                  </a:lnTo>
                  <a:lnTo>
                    <a:pt x="3426" y="46"/>
                  </a:lnTo>
                  <a:lnTo>
                    <a:pt x="3420" y="46"/>
                  </a:lnTo>
                  <a:lnTo>
                    <a:pt x="3417" y="42"/>
                  </a:lnTo>
                  <a:lnTo>
                    <a:pt x="3413" y="38"/>
                  </a:lnTo>
                  <a:lnTo>
                    <a:pt x="3409" y="42"/>
                  </a:lnTo>
                  <a:lnTo>
                    <a:pt x="3406" y="46"/>
                  </a:lnTo>
                  <a:lnTo>
                    <a:pt x="3400" y="46"/>
                  </a:lnTo>
                  <a:lnTo>
                    <a:pt x="3395" y="46"/>
                  </a:lnTo>
                  <a:lnTo>
                    <a:pt x="3391" y="42"/>
                  </a:lnTo>
                  <a:lnTo>
                    <a:pt x="3387" y="46"/>
                  </a:lnTo>
                  <a:lnTo>
                    <a:pt x="3382" y="46"/>
                  </a:lnTo>
                  <a:lnTo>
                    <a:pt x="3378" y="46"/>
                  </a:lnTo>
                  <a:lnTo>
                    <a:pt x="3373" y="42"/>
                  </a:lnTo>
                  <a:lnTo>
                    <a:pt x="3369" y="38"/>
                  </a:lnTo>
                  <a:lnTo>
                    <a:pt x="3367" y="42"/>
                  </a:lnTo>
                  <a:lnTo>
                    <a:pt x="3362" y="46"/>
                  </a:lnTo>
                  <a:lnTo>
                    <a:pt x="3358" y="46"/>
                  </a:lnTo>
                  <a:lnTo>
                    <a:pt x="3352" y="46"/>
                  </a:lnTo>
                  <a:lnTo>
                    <a:pt x="3349" y="42"/>
                  </a:lnTo>
                  <a:lnTo>
                    <a:pt x="3345" y="46"/>
                  </a:lnTo>
                  <a:lnTo>
                    <a:pt x="3340" y="46"/>
                  </a:lnTo>
                  <a:lnTo>
                    <a:pt x="3334" y="46"/>
                  </a:lnTo>
                  <a:lnTo>
                    <a:pt x="3330" y="42"/>
                  </a:lnTo>
                  <a:lnTo>
                    <a:pt x="3327" y="38"/>
                  </a:lnTo>
                  <a:lnTo>
                    <a:pt x="3325" y="42"/>
                  </a:lnTo>
                  <a:lnTo>
                    <a:pt x="3319" y="46"/>
                  </a:lnTo>
                  <a:lnTo>
                    <a:pt x="3314" y="46"/>
                  </a:lnTo>
                  <a:lnTo>
                    <a:pt x="3310" y="46"/>
                  </a:lnTo>
                  <a:lnTo>
                    <a:pt x="3306" y="42"/>
                  </a:lnTo>
                  <a:lnTo>
                    <a:pt x="3303" y="46"/>
                  </a:lnTo>
                  <a:lnTo>
                    <a:pt x="3297" y="46"/>
                  </a:lnTo>
                  <a:lnTo>
                    <a:pt x="3292" y="46"/>
                  </a:lnTo>
                  <a:lnTo>
                    <a:pt x="3288" y="42"/>
                  </a:lnTo>
                  <a:lnTo>
                    <a:pt x="3284" y="38"/>
                  </a:lnTo>
                  <a:lnTo>
                    <a:pt x="3283" y="42"/>
                  </a:lnTo>
                  <a:lnTo>
                    <a:pt x="3277" y="46"/>
                  </a:lnTo>
                  <a:lnTo>
                    <a:pt x="3272" y="46"/>
                  </a:lnTo>
                  <a:lnTo>
                    <a:pt x="3268" y="46"/>
                  </a:lnTo>
                  <a:lnTo>
                    <a:pt x="3264" y="42"/>
                  </a:lnTo>
                  <a:lnTo>
                    <a:pt x="3261" y="46"/>
                  </a:lnTo>
                  <a:lnTo>
                    <a:pt x="3255" y="46"/>
                  </a:lnTo>
                  <a:lnTo>
                    <a:pt x="3250" y="46"/>
                  </a:lnTo>
                  <a:lnTo>
                    <a:pt x="3246" y="42"/>
                  </a:lnTo>
                  <a:lnTo>
                    <a:pt x="3242" y="38"/>
                  </a:lnTo>
                  <a:lnTo>
                    <a:pt x="3238" y="42"/>
                  </a:lnTo>
                  <a:lnTo>
                    <a:pt x="3235" y="46"/>
                  </a:lnTo>
                  <a:lnTo>
                    <a:pt x="3229" y="46"/>
                  </a:lnTo>
                  <a:lnTo>
                    <a:pt x="3226" y="46"/>
                  </a:lnTo>
                  <a:lnTo>
                    <a:pt x="3222" y="42"/>
                  </a:lnTo>
                  <a:lnTo>
                    <a:pt x="3216" y="46"/>
                  </a:lnTo>
                  <a:lnTo>
                    <a:pt x="3213" y="46"/>
                  </a:lnTo>
                  <a:lnTo>
                    <a:pt x="3207" y="46"/>
                  </a:lnTo>
                  <a:lnTo>
                    <a:pt x="3204" y="42"/>
                  </a:lnTo>
                  <a:lnTo>
                    <a:pt x="3200" y="38"/>
                  </a:lnTo>
                  <a:lnTo>
                    <a:pt x="3196" y="42"/>
                  </a:lnTo>
                  <a:lnTo>
                    <a:pt x="3193" y="46"/>
                  </a:lnTo>
                  <a:lnTo>
                    <a:pt x="3187" y="46"/>
                  </a:lnTo>
                  <a:lnTo>
                    <a:pt x="3182" y="44"/>
                  </a:lnTo>
                  <a:lnTo>
                    <a:pt x="3178" y="42"/>
                  </a:lnTo>
                  <a:lnTo>
                    <a:pt x="3172" y="44"/>
                  </a:lnTo>
                  <a:lnTo>
                    <a:pt x="3167" y="46"/>
                  </a:lnTo>
                  <a:lnTo>
                    <a:pt x="3161" y="46"/>
                  </a:lnTo>
                  <a:lnTo>
                    <a:pt x="3158" y="42"/>
                  </a:lnTo>
                  <a:lnTo>
                    <a:pt x="3154" y="38"/>
                  </a:lnTo>
                  <a:lnTo>
                    <a:pt x="3150" y="42"/>
                  </a:lnTo>
                  <a:lnTo>
                    <a:pt x="3147" y="46"/>
                  </a:lnTo>
                  <a:lnTo>
                    <a:pt x="3141" y="46"/>
                  </a:lnTo>
                  <a:lnTo>
                    <a:pt x="3137" y="46"/>
                  </a:lnTo>
                  <a:lnTo>
                    <a:pt x="3134" y="42"/>
                  </a:lnTo>
                  <a:lnTo>
                    <a:pt x="3130" y="46"/>
                  </a:lnTo>
                  <a:lnTo>
                    <a:pt x="3125" y="46"/>
                  </a:lnTo>
                  <a:lnTo>
                    <a:pt x="3119" y="46"/>
                  </a:lnTo>
                  <a:lnTo>
                    <a:pt x="3115" y="42"/>
                  </a:lnTo>
                  <a:lnTo>
                    <a:pt x="3112" y="38"/>
                  </a:lnTo>
                  <a:lnTo>
                    <a:pt x="3108" y="42"/>
                  </a:lnTo>
                  <a:lnTo>
                    <a:pt x="3104" y="46"/>
                  </a:lnTo>
                  <a:lnTo>
                    <a:pt x="3099" y="46"/>
                  </a:lnTo>
                  <a:lnTo>
                    <a:pt x="3095" y="46"/>
                  </a:lnTo>
                  <a:lnTo>
                    <a:pt x="3092" y="42"/>
                  </a:lnTo>
                  <a:lnTo>
                    <a:pt x="3086" y="46"/>
                  </a:lnTo>
                  <a:lnTo>
                    <a:pt x="3082" y="46"/>
                  </a:lnTo>
                  <a:lnTo>
                    <a:pt x="3077" y="46"/>
                  </a:lnTo>
                  <a:lnTo>
                    <a:pt x="3073" y="42"/>
                  </a:lnTo>
                  <a:lnTo>
                    <a:pt x="3069" y="38"/>
                  </a:lnTo>
                  <a:lnTo>
                    <a:pt x="3066" y="42"/>
                  </a:lnTo>
                  <a:lnTo>
                    <a:pt x="3062" y="46"/>
                  </a:lnTo>
                  <a:lnTo>
                    <a:pt x="3057" y="46"/>
                  </a:lnTo>
                  <a:lnTo>
                    <a:pt x="3053" y="46"/>
                  </a:lnTo>
                  <a:lnTo>
                    <a:pt x="3049" y="42"/>
                  </a:lnTo>
                  <a:lnTo>
                    <a:pt x="3044" y="46"/>
                  </a:lnTo>
                  <a:lnTo>
                    <a:pt x="3040" y="46"/>
                  </a:lnTo>
                  <a:lnTo>
                    <a:pt x="3035" y="46"/>
                  </a:lnTo>
                  <a:lnTo>
                    <a:pt x="3029" y="42"/>
                  </a:lnTo>
                  <a:lnTo>
                    <a:pt x="3027" y="38"/>
                  </a:lnTo>
                  <a:lnTo>
                    <a:pt x="3024" y="42"/>
                  </a:lnTo>
                  <a:lnTo>
                    <a:pt x="3020" y="46"/>
                  </a:lnTo>
                  <a:lnTo>
                    <a:pt x="3014" y="46"/>
                  </a:lnTo>
                  <a:lnTo>
                    <a:pt x="3011" y="46"/>
                  </a:lnTo>
                  <a:lnTo>
                    <a:pt x="3005" y="42"/>
                  </a:lnTo>
                  <a:lnTo>
                    <a:pt x="3002" y="46"/>
                  </a:lnTo>
                  <a:lnTo>
                    <a:pt x="2998" y="46"/>
                  </a:lnTo>
                  <a:lnTo>
                    <a:pt x="2992" y="46"/>
                  </a:lnTo>
                  <a:lnTo>
                    <a:pt x="2989" y="42"/>
                  </a:lnTo>
                  <a:lnTo>
                    <a:pt x="2985" y="38"/>
                  </a:lnTo>
                  <a:lnTo>
                    <a:pt x="2981" y="42"/>
                  </a:lnTo>
                  <a:lnTo>
                    <a:pt x="2978" y="46"/>
                  </a:lnTo>
                  <a:lnTo>
                    <a:pt x="2972" y="46"/>
                  </a:lnTo>
                  <a:lnTo>
                    <a:pt x="2968" y="46"/>
                  </a:lnTo>
                  <a:lnTo>
                    <a:pt x="2963" y="42"/>
                  </a:lnTo>
                  <a:lnTo>
                    <a:pt x="2959" y="46"/>
                  </a:lnTo>
                  <a:lnTo>
                    <a:pt x="2956" y="46"/>
                  </a:lnTo>
                  <a:lnTo>
                    <a:pt x="2950" y="46"/>
                  </a:lnTo>
                  <a:lnTo>
                    <a:pt x="2945" y="42"/>
                  </a:lnTo>
                  <a:lnTo>
                    <a:pt x="2943" y="38"/>
                  </a:lnTo>
                  <a:lnTo>
                    <a:pt x="2939" y="42"/>
                  </a:lnTo>
                  <a:lnTo>
                    <a:pt x="2935" y="46"/>
                  </a:lnTo>
                  <a:lnTo>
                    <a:pt x="2930" y="46"/>
                  </a:lnTo>
                  <a:lnTo>
                    <a:pt x="2924" y="44"/>
                  </a:lnTo>
                  <a:lnTo>
                    <a:pt x="2919" y="42"/>
                  </a:lnTo>
                  <a:lnTo>
                    <a:pt x="2915" y="36"/>
                  </a:lnTo>
                  <a:lnTo>
                    <a:pt x="2915" y="31"/>
                  </a:lnTo>
                  <a:lnTo>
                    <a:pt x="2915" y="25"/>
                  </a:lnTo>
                  <a:lnTo>
                    <a:pt x="2919" y="22"/>
                  </a:lnTo>
                  <a:lnTo>
                    <a:pt x="2923" y="18"/>
                  </a:lnTo>
                  <a:lnTo>
                    <a:pt x="2928" y="16"/>
                  </a:lnTo>
                  <a:lnTo>
                    <a:pt x="2928" y="14"/>
                  </a:lnTo>
                  <a:lnTo>
                    <a:pt x="2928" y="9"/>
                  </a:lnTo>
                  <a:lnTo>
                    <a:pt x="2932" y="5"/>
                  </a:lnTo>
                  <a:lnTo>
                    <a:pt x="2937" y="2"/>
                  </a:lnTo>
                  <a:lnTo>
                    <a:pt x="29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138"/>
            <p:cNvSpPr>
              <a:spLocks noEditPoints="1"/>
            </p:cNvSpPr>
            <p:nvPr/>
          </p:nvSpPr>
          <p:spPr bwMode="auto">
            <a:xfrm>
              <a:off x="2233613" y="2316163"/>
              <a:ext cx="4227513" cy="109538"/>
            </a:xfrm>
            <a:custGeom>
              <a:avLst/>
              <a:gdLst>
                <a:gd name="T0" fmla="*/ 1430 w 5326"/>
                <a:gd name="T1" fmla="*/ 60 h 137"/>
                <a:gd name="T2" fmla="*/ 1490 w 5326"/>
                <a:gd name="T3" fmla="*/ 93 h 137"/>
                <a:gd name="T4" fmla="*/ 1420 w 5326"/>
                <a:gd name="T5" fmla="*/ 114 h 137"/>
                <a:gd name="T6" fmla="*/ 1757 w 5326"/>
                <a:gd name="T7" fmla="*/ 55 h 137"/>
                <a:gd name="T8" fmla="*/ 1848 w 5326"/>
                <a:gd name="T9" fmla="*/ 66 h 137"/>
                <a:gd name="T10" fmla="*/ 1841 w 5326"/>
                <a:gd name="T11" fmla="*/ 95 h 137"/>
                <a:gd name="T12" fmla="*/ 1753 w 5326"/>
                <a:gd name="T13" fmla="*/ 136 h 137"/>
                <a:gd name="T14" fmla="*/ 2181 w 5326"/>
                <a:gd name="T15" fmla="*/ 49 h 137"/>
                <a:gd name="T16" fmla="*/ 2282 w 5326"/>
                <a:gd name="T17" fmla="*/ 69 h 137"/>
                <a:gd name="T18" fmla="*/ 2163 w 5326"/>
                <a:gd name="T19" fmla="*/ 93 h 137"/>
                <a:gd name="T20" fmla="*/ 87 w 5326"/>
                <a:gd name="T21" fmla="*/ 62 h 137"/>
                <a:gd name="T22" fmla="*/ 182 w 5326"/>
                <a:gd name="T23" fmla="*/ 64 h 137"/>
                <a:gd name="T24" fmla="*/ 276 w 5326"/>
                <a:gd name="T25" fmla="*/ 51 h 137"/>
                <a:gd name="T26" fmla="*/ 384 w 5326"/>
                <a:gd name="T27" fmla="*/ 51 h 137"/>
                <a:gd name="T28" fmla="*/ 478 w 5326"/>
                <a:gd name="T29" fmla="*/ 64 h 137"/>
                <a:gd name="T30" fmla="*/ 574 w 5326"/>
                <a:gd name="T31" fmla="*/ 62 h 137"/>
                <a:gd name="T32" fmla="*/ 675 w 5326"/>
                <a:gd name="T33" fmla="*/ 47 h 137"/>
                <a:gd name="T34" fmla="*/ 776 w 5326"/>
                <a:gd name="T35" fmla="*/ 62 h 137"/>
                <a:gd name="T36" fmla="*/ 871 w 5326"/>
                <a:gd name="T37" fmla="*/ 64 h 137"/>
                <a:gd name="T38" fmla="*/ 972 w 5326"/>
                <a:gd name="T39" fmla="*/ 47 h 137"/>
                <a:gd name="T40" fmla="*/ 1073 w 5326"/>
                <a:gd name="T41" fmla="*/ 62 h 137"/>
                <a:gd name="T42" fmla="*/ 1171 w 5326"/>
                <a:gd name="T43" fmla="*/ 71 h 137"/>
                <a:gd name="T44" fmla="*/ 1040 w 5326"/>
                <a:gd name="T45" fmla="*/ 92 h 137"/>
                <a:gd name="T46" fmla="*/ 906 w 5326"/>
                <a:gd name="T47" fmla="*/ 92 h 137"/>
                <a:gd name="T48" fmla="*/ 768 w 5326"/>
                <a:gd name="T49" fmla="*/ 92 h 137"/>
                <a:gd name="T50" fmla="*/ 632 w 5326"/>
                <a:gd name="T51" fmla="*/ 84 h 137"/>
                <a:gd name="T52" fmla="*/ 495 w 5326"/>
                <a:gd name="T53" fmla="*/ 92 h 137"/>
                <a:gd name="T54" fmla="*/ 357 w 5326"/>
                <a:gd name="T55" fmla="*/ 92 h 137"/>
                <a:gd name="T56" fmla="*/ 219 w 5326"/>
                <a:gd name="T57" fmla="*/ 92 h 137"/>
                <a:gd name="T58" fmla="*/ 79 w 5326"/>
                <a:gd name="T59" fmla="*/ 92 h 137"/>
                <a:gd name="T60" fmla="*/ 5313 w 5326"/>
                <a:gd name="T61" fmla="*/ 57 h 137"/>
                <a:gd name="T62" fmla="*/ 3278 w 5326"/>
                <a:gd name="T63" fmla="*/ 49 h 137"/>
                <a:gd name="T64" fmla="*/ 3323 w 5326"/>
                <a:gd name="T65" fmla="*/ 47 h 137"/>
                <a:gd name="T66" fmla="*/ 3415 w 5326"/>
                <a:gd name="T67" fmla="*/ 42 h 137"/>
                <a:gd name="T68" fmla="*/ 3199 w 5326"/>
                <a:gd name="T69" fmla="*/ 46 h 137"/>
                <a:gd name="T70" fmla="*/ 3233 w 5326"/>
                <a:gd name="T71" fmla="*/ 51 h 137"/>
                <a:gd name="T72" fmla="*/ 2971 w 5326"/>
                <a:gd name="T73" fmla="*/ 62 h 137"/>
                <a:gd name="T74" fmla="*/ 2985 w 5326"/>
                <a:gd name="T75" fmla="*/ 42 h 137"/>
                <a:gd name="T76" fmla="*/ 2929 w 5326"/>
                <a:gd name="T77" fmla="*/ 62 h 137"/>
                <a:gd name="T78" fmla="*/ 2837 w 5326"/>
                <a:gd name="T79" fmla="*/ 66 h 137"/>
                <a:gd name="T80" fmla="*/ 2815 w 5326"/>
                <a:gd name="T81" fmla="*/ 47 h 137"/>
                <a:gd name="T82" fmla="*/ 3480 w 5326"/>
                <a:gd name="T83" fmla="*/ 66 h 137"/>
                <a:gd name="T84" fmla="*/ 1516 w 5326"/>
                <a:gd name="T85" fmla="*/ 24 h 137"/>
                <a:gd name="T86" fmla="*/ 1815 w 5326"/>
                <a:gd name="T87" fmla="*/ 20 h 137"/>
                <a:gd name="T88" fmla="*/ 1916 w 5326"/>
                <a:gd name="T89" fmla="*/ 5 h 137"/>
                <a:gd name="T90" fmla="*/ 2017 w 5326"/>
                <a:gd name="T91" fmla="*/ 20 h 137"/>
                <a:gd name="T92" fmla="*/ 1916 w 5326"/>
                <a:gd name="T93" fmla="*/ 44 h 137"/>
                <a:gd name="T94" fmla="*/ 1780 w 5326"/>
                <a:gd name="T95" fmla="*/ 49 h 137"/>
                <a:gd name="T96" fmla="*/ 2958 w 5326"/>
                <a:gd name="T97" fmla="*/ 20 h 137"/>
                <a:gd name="T98" fmla="*/ 2918 w 5326"/>
                <a:gd name="T99" fmla="*/ 7 h 137"/>
                <a:gd name="T100" fmla="*/ 919 w 5326"/>
                <a:gd name="T101" fmla="*/ 11 h 137"/>
                <a:gd name="T102" fmla="*/ 2791 w 5326"/>
                <a:gd name="T103" fmla="*/ 22 h 137"/>
                <a:gd name="T104" fmla="*/ 730 w 5326"/>
                <a:gd name="T105" fmla="*/ 9 h 137"/>
                <a:gd name="T106" fmla="*/ 623 w 5326"/>
                <a:gd name="T107" fmla="*/ 7 h 137"/>
                <a:gd name="T108" fmla="*/ 2837 w 5326"/>
                <a:gd name="T109" fmla="*/ 24 h 137"/>
                <a:gd name="T110" fmla="*/ 3612 w 5326"/>
                <a:gd name="T111" fmla="*/ 20 h 137"/>
                <a:gd name="T112" fmla="*/ 1248 w 5326"/>
                <a:gd name="T113" fmla="*/ 24 h 137"/>
                <a:gd name="T114" fmla="*/ 4455 w 5326"/>
                <a:gd name="T115" fmla="*/ 12 h 137"/>
                <a:gd name="T116" fmla="*/ 2991 w 5326"/>
                <a:gd name="T117" fmla="*/ 5 h 137"/>
                <a:gd name="T118" fmla="*/ 1183 w 5326"/>
                <a:gd name="T119" fmla="*/ 5 h 137"/>
                <a:gd name="T120" fmla="*/ 678 w 5326"/>
                <a:gd name="T121" fmla="*/ 3 h 137"/>
                <a:gd name="T122" fmla="*/ 4780 w 5326"/>
                <a:gd name="T123" fmla="*/ 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26" h="137">
                  <a:moveTo>
                    <a:pt x="1444" y="90"/>
                  </a:moveTo>
                  <a:lnTo>
                    <a:pt x="1441" y="93"/>
                  </a:lnTo>
                  <a:lnTo>
                    <a:pt x="1444" y="92"/>
                  </a:lnTo>
                  <a:lnTo>
                    <a:pt x="1446" y="93"/>
                  </a:lnTo>
                  <a:lnTo>
                    <a:pt x="1444" y="90"/>
                  </a:lnTo>
                  <a:close/>
                  <a:moveTo>
                    <a:pt x="1830" y="88"/>
                  </a:moveTo>
                  <a:lnTo>
                    <a:pt x="1828" y="92"/>
                  </a:lnTo>
                  <a:lnTo>
                    <a:pt x="1830" y="90"/>
                  </a:lnTo>
                  <a:lnTo>
                    <a:pt x="1832" y="92"/>
                  </a:lnTo>
                  <a:lnTo>
                    <a:pt x="1830" y="88"/>
                  </a:lnTo>
                  <a:close/>
                  <a:moveTo>
                    <a:pt x="1788" y="88"/>
                  </a:moveTo>
                  <a:lnTo>
                    <a:pt x="1786" y="92"/>
                  </a:lnTo>
                  <a:lnTo>
                    <a:pt x="1788" y="90"/>
                  </a:lnTo>
                  <a:lnTo>
                    <a:pt x="1790" y="92"/>
                  </a:lnTo>
                  <a:lnTo>
                    <a:pt x="1788" y="88"/>
                  </a:lnTo>
                  <a:close/>
                  <a:moveTo>
                    <a:pt x="1746" y="88"/>
                  </a:moveTo>
                  <a:lnTo>
                    <a:pt x="1744" y="92"/>
                  </a:lnTo>
                  <a:lnTo>
                    <a:pt x="1746" y="90"/>
                  </a:lnTo>
                  <a:lnTo>
                    <a:pt x="1747" y="92"/>
                  </a:lnTo>
                  <a:lnTo>
                    <a:pt x="1746" y="88"/>
                  </a:lnTo>
                  <a:close/>
                  <a:moveTo>
                    <a:pt x="1400" y="51"/>
                  </a:moveTo>
                  <a:lnTo>
                    <a:pt x="1406" y="53"/>
                  </a:lnTo>
                  <a:lnTo>
                    <a:pt x="1411" y="55"/>
                  </a:lnTo>
                  <a:lnTo>
                    <a:pt x="1415" y="60"/>
                  </a:lnTo>
                  <a:lnTo>
                    <a:pt x="1415" y="66"/>
                  </a:lnTo>
                  <a:lnTo>
                    <a:pt x="1415" y="68"/>
                  </a:lnTo>
                  <a:lnTo>
                    <a:pt x="1419" y="68"/>
                  </a:lnTo>
                  <a:lnTo>
                    <a:pt x="1422" y="69"/>
                  </a:lnTo>
                  <a:lnTo>
                    <a:pt x="1426" y="68"/>
                  </a:lnTo>
                  <a:lnTo>
                    <a:pt x="1430" y="68"/>
                  </a:lnTo>
                  <a:lnTo>
                    <a:pt x="1430" y="66"/>
                  </a:lnTo>
                  <a:lnTo>
                    <a:pt x="1430" y="60"/>
                  </a:lnTo>
                  <a:lnTo>
                    <a:pt x="1433" y="55"/>
                  </a:lnTo>
                  <a:lnTo>
                    <a:pt x="1439" y="53"/>
                  </a:lnTo>
                  <a:lnTo>
                    <a:pt x="1444" y="51"/>
                  </a:lnTo>
                  <a:lnTo>
                    <a:pt x="1450" y="53"/>
                  </a:lnTo>
                  <a:lnTo>
                    <a:pt x="1455" y="55"/>
                  </a:lnTo>
                  <a:lnTo>
                    <a:pt x="1457" y="60"/>
                  </a:lnTo>
                  <a:lnTo>
                    <a:pt x="1459" y="66"/>
                  </a:lnTo>
                  <a:lnTo>
                    <a:pt x="1459" y="68"/>
                  </a:lnTo>
                  <a:lnTo>
                    <a:pt x="1463" y="68"/>
                  </a:lnTo>
                  <a:lnTo>
                    <a:pt x="1465" y="69"/>
                  </a:lnTo>
                  <a:lnTo>
                    <a:pt x="1468" y="68"/>
                  </a:lnTo>
                  <a:lnTo>
                    <a:pt x="1472" y="68"/>
                  </a:lnTo>
                  <a:lnTo>
                    <a:pt x="1472" y="66"/>
                  </a:lnTo>
                  <a:lnTo>
                    <a:pt x="1472" y="60"/>
                  </a:lnTo>
                  <a:lnTo>
                    <a:pt x="1476" y="55"/>
                  </a:lnTo>
                  <a:lnTo>
                    <a:pt x="1481" y="53"/>
                  </a:lnTo>
                  <a:lnTo>
                    <a:pt x="1487" y="51"/>
                  </a:lnTo>
                  <a:lnTo>
                    <a:pt x="1492" y="53"/>
                  </a:lnTo>
                  <a:lnTo>
                    <a:pt x="1498" y="55"/>
                  </a:lnTo>
                  <a:lnTo>
                    <a:pt x="1499" y="60"/>
                  </a:lnTo>
                  <a:lnTo>
                    <a:pt x="1501" y="66"/>
                  </a:lnTo>
                  <a:lnTo>
                    <a:pt x="1501" y="68"/>
                  </a:lnTo>
                  <a:lnTo>
                    <a:pt x="1507" y="69"/>
                  </a:lnTo>
                  <a:lnTo>
                    <a:pt x="1510" y="71"/>
                  </a:lnTo>
                  <a:lnTo>
                    <a:pt x="1512" y="77"/>
                  </a:lnTo>
                  <a:lnTo>
                    <a:pt x="1514" y="82"/>
                  </a:lnTo>
                  <a:lnTo>
                    <a:pt x="1512" y="88"/>
                  </a:lnTo>
                  <a:lnTo>
                    <a:pt x="1509" y="92"/>
                  </a:lnTo>
                  <a:lnTo>
                    <a:pt x="1505" y="95"/>
                  </a:lnTo>
                  <a:lnTo>
                    <a:pt x="1499" y="97"/>
                  </a:lnTo>
                  <a:lnTo>
                    <a:pt x="1494" y="95"/>
                  </a:lnTo>
                  <a:lnTo>
                    <a:pt x="1490" y="93"/>
                  </a:lnTo>
                  <a:lnTo>
                    <a:pt x="1487" y="90"/>
                  </a:lnTo>
                  <a:lnTo>
                    <a:pt x="1483" y="93"/>
                  </a:lnTo>
                  <a:lnTo>
                    <a:pt x="1479" y="95"/>
                  </a:lnTo>
                  <a:lnTo>
                    <a:pt x="1474" y="97"/>
                  </a:lnTo>
                  <a:lnTo>
                    <a:pt x="1468" y="95"/>
                  </a:lnTo>
                  <a:lnTo>
                    <a:pt x="1465" y="93"/>
                  </a:lnTo>
                  <a:lnTo>
                    <a:pt x="1461" y="95"/>
                  </a:lnTo>
                  <a:lnTo>
                    <a:pt x="1457" y="97"/>
                  </a:lnTo>
                  <a:lnTo>
                    <a:pt x="1454" y="97"/>
                  </a:lnTo>
                  <a:lnTo>
                    <a:pt x="1457" y="101"/>
                  </a:lnTo>
                  <a:lnTo>
                    <a:pt x="1459" y="108"/>
                  </a:lnTo>
                  <a:lnTo>
                    <a:pt x="1459" y="108"/>
                  </a:lnTo>
                  <a:lnTo>
                    <a:pt x="1465" y="110"/>
                  </a:lnTo>
                  <a:lnTo>
                    <a:pt x="1468" y="114"/>
                  </a:lnTo>
                  <a:lnTo>
                    <a:pt x="1470" y="117"/>
                  </a:lnTo>
                  <a:lnTo>
                    <a:pt x="1472" y="123"/>
                  </a:lnTo>
                  <a:lnTo>
                    <a:pt x="1470" y="128"/>
                  </a:lnTo>
                  <a:lnTo>
                    <a:pt x="1466" y="134"/>
                  </a:lnTo>
                  <a:lnTo>
                    <a:pt x="1463" y="137"/>
                  </a:lnTo>
                  <a:lnTo>
                    <a:pt x="1457" y="137"/>
                  </a:lnTo>
                  <a:lnTo>
                    <a:pt x="1452" y="137"/>
                  </a:lnTo>
                  <a:lnTo>
                    <a:pt x="1446" y="134"/>
                  </a:lnTo>
                  <a:lnTo>
                    <a:pt x="1444" y="130"/>
                  </a:lnTo>
                  <a:lnTo>
                    <a:pt x="1441" y="134"/>
                  </a:lnTo>
                  <a:lnTo>
                    <a:pt x="1437" y="137"/>
                  </a:lnTo>
                  <a:lnTo>
                    <a:pt x="1431" y="137"/>
                  </a:lnTo>
                  <a:lnTo>
                    <a:pt x="1426" y="137"/>
                  </a:lnTo>
                  <a:lnTo>
                    <a:pt x="1420" y="134"/>
                  </a:lnTo>
                  <a:lnTo>
                    <a:pt x="1417" y="128"/>
                  </a:lnTo>
                  <a:lnTo>
                    <a:pt x="1417" y="123"/>
                  </a:lnTo>
                  <a:lnTo>
                    <a:pt x="1417" y="117"/>
                  </a:lnTo>
                  <a:lnTo>
                    <a:pt x="1420" y="114"/>
                  </a:lnTo>
                  <a:lnTo>
                    <a:pt x="1424" y="110"/>
                  </a:lnTo>
                  <a:lnTo>
                    <a:pt x="1430" y="108"/>
                  </a:lnTo>
                  <a:lnTo>
                    <a:pt x="1430" y="108"/>
                  </a:lnTo>
                  <a:lnTo>
                    <a:pt x="1430" y="101"/>
                  </a:lnTo>
                  <a:lnTo>
                    <a:pt x="1433" y="97"/>
                  </a:lnTo>
                  <a:lnTo>
                    <a:pt x="1431" y="97"/>
                  </a:lnTo>
                  <a:lnTo>
                    <a:pt x="1426" y="95"/>
                  </a:lnTo>
                  <a:lnTo>
                    <a:pt x="1422" y="93"/>
                  </a:lnTo>
                  <a:lnTo>
                    <a:pt x="1419" y="95"/>
                  </a:lnTo>
                  <a:lnTo>
                    <a:pt x="1413" y="97"/>
                  </a:lnTo>
                  <a:lnTo>
                    <a:pt x="1408" y="95"/>
                  </a:lnTo>
                  <a:lnTo>
                    <a:pt x="1404" y="93"/>
                  </a:lnTo>
                  <a:lnTo>
                    <a:pt x="1400" y="90"/>
                  </a:lnTo>
                  <a:lnTo>
                    <a:pt x="1397" y="93"/>
                  </a:lnTo>
                  <a:lnTo>
                    <a:pt x="1393" y="95"/>
                  </a:lnTo>
                  <a:lnTo>
                    <a:pt x="1387" y="97"/>
                  </a:lnTo>
                  <a:lnTo>
                    <a:pt x="1382" y="95"/>
                  </a:lnTo>
                  <a:lnTo>
                    <a:pt x="1376" y="92"/>
                  </a:lnTo>
                  <a:lnTo>
                    <a:pt x="1375" y="88"/>
                  </a:lnTo>
                  <a:lnTo>
                    <a:pt x="1373" y="82"/>
                  </a:lnTo>
                  <a:lnTo>
                    <a:pt x="1375" y="77"/>
                  </a:lnTo>
                  <a:lnTo>
                    <a:pt x="1376" y="71"/>
                  </a:lnTo>
                  <a:lnTo>
                    <a:pt x="1380" y="69"/>
                  </a:lnTo>
                  <a:lnTo>
                    <a:pt x="1386" y="68"/>
                  </a:lnTo>
                  <a:lnTo>
                    <a:pt x="1386" y="66"/>
                  </a:lnTo>
                  <a:lnTo>
                    <a:pt x="1387" y="60"/>
                  </a:lnTo>
                  <a:lnTo>
                    <a:pt x="1389" y="55"/>
                  </a:lnTo>
                  <a:lnTo>
                    <a:pt x="1395" y="53"/>
                  </a:lnTo>
                  <a:lnTo>
                    <a:pt x="1400" y="51"/>
                  </a:lnTo>
                  <a:close/>
                  <a:moveTo>
                    <a:pt x="1746" y="49"/>
                  </a:moveTo>
                  <a:lnTo>
                    <a:pt x="1751" y="51"/>
                  </a:lnTo>
                  <a:lnTo>
                    <a:pt x="1757" y="55"/>
                  </a:lnTo>
                  <a:lnTo>
                    <a:pt x="1758" y="58"/>
                  </a:lnTo>
                  <a:lnTo>
                    <a:pt x="1760" y="64"/>
                  </a:lnTo>
                  <a:lnTo>
                    <a:pt x="1760" y="66"/>
                  </a:lnTo>
                  <a:lnTo>
                    <a:pt x="1764" y="66"/>
                  </a:lnTo>
                  <a:lnTo>
                    <a:pt x="1766" y="68"/>
                  </a:lnTo>
                  <a:lnTo>
                    <a:pt x="1769" y="66"/>
                  </a:lnTo>
                  <a:lnTo>
                    <a:pt x="1773" y="66"/>
                  </a:lnTo>
                  <a:lnTo>
                    <a:pt x="1773" y="64"/>
                  </a:lnTo>
                  <a:lnTo>
                    <a:pt x="1773" y="58"/>
                  </a:lnTo>
                  <a:lnTo>
                    <a:pt x="1777" y="55"/>
                  </a:lnTo>
                  <a:lnTo>
                    <a:pt x="1782" y="51"/>
                  </a:lnTo>
                  <a:lnTo>
                    <a:pt x="1788" y="49"/>
                  </a:lnTo>
                  <a:lnTo>
                    <a:pt x="1793" y="51"/>
                  </a:lnTo>
                  <a:lnTo>
                    <a:pt x="1799" y="55"/>
                  </a:lnTo>
                  <a:lnTo>
                    <a:pt x="1801" y="58"/>
                  </a:lnTo>
                  <a:lnTo>
                    <a:pt x="1803" y="64"/>
                  </a:lnTo>
                  <a:lnTo>
                    <a:pt x="1803" y="66"/>
                  </a:lnTo>
                  <a:lnTo>
                    <a:pt x="1806" y="66"/>
                  </a:lnTo>
                  <a:lnTo>
                    <a:pt x="1808" y="68"/>
                  </a:lnTo>
                  <a:lnTo>
                    <a:pt x="1812" y="66"/>
                  </a:lnTo>
                  <a:lnTo>
                    <a:pt x="1815" y="66"/>
                  </a:lnTo>
                  <a:lnTo>
                    <a:pt x="1815" y="64"/>
                  </a:lnTo>
                  <a:lnTo>
                    <a:pt x="1817" y="58"/>
                  </a:lnTo>
                  <a:lnTo>
                    <a:pt x="1819" y="55"/>
                  </a:lnTo>
                  <a:lnTo>
                    <a:pt x="1825" y="51"/>
                  </a:lnTo>
                  <a:lnTo>
                    <a:pt x="1830" y="49"/>
                  </a:lnTo>
                  <a:lnTo>
                    <a:pt x="1836" y="51"/>
                  </a:lnTo>
                  <a:lnTo>
                    <a:pt x="1841" y="55"/>
                  </a:lnTo>
                  <a:lnTo>
                    <a:pt x="1845" y="58"/>
                  </a:lnTo>
                  <a:lnTo>
                    <a:pt x="1845" y="64"/>
                  </a:lnTo>
                  <a:lnTo>
                    <a:pt x="1845" y="66"/>
                  </a:lnTo>
                  <a:lnTo>
                    <a:pt x="1848" y="66"/>
                  </a:lnTo>
                  <a:lnTo>
                    <a:pt x="1852" y="68"/>
                  </a:lnTo>
                  <a:lnTo>
                    <a:pt x="1854" y="66"/>
                  </a:lnTo>
                  <a:lnTo>
                    <a:pt x="1858" y="66"/>
                  </a:lnTo>
                  <a:lnTo>
                    <a:pt x="1858" y="64"/>
                  </a:lnTo>
                  <a:lnTo>
                    <a:pt x="1859" y="58"/>
                  </a:lnTo>
                  <a:lnTo>
                    <a:pt x="1863" y="55"/>
                  </a:lnTo>
                  <a:lnTo>
                    <a:pt x="1867" y="51"/>
                  </a:lnTo>
                  <a:lnTo>
                    <a:pt x="1872" y="49"/>
                  </a:lnTo>
                  <a:lnTo>
                    <a:pt x="1880" y="51"/>
                  </a:lnTo>
                  <a:lnTo>
                    <a:pt x="1883" y="55"/>
                  </a:lnTo>
                  <a:lnTo>
                    <a:pt x="1887" y="58"/>
                  </a:lnTo>
                  <a:lnTo>
                    <a:pt x="1889" y="64"/>
                  </a:lnTo>
                  <a:lnTo>
                    <a:pt x="1887" y="66"/>
                  </a:lnTo>
                  <a:lnTo>
                    <a:pt x="1893" y="68"/>
                  </a:lnTo>
                  <a:lnTo>
                    <a:pt x="1896" y="71"/>
                  </a:lnTo>
                  <a:lnTo>
                    <a:pt x="1900" y="75"/>
                  </a:lnTo>
                  <a:lnTo>
                    <a:pt x="1900" y="80"/>
                  </a:lnTo>
                  <a:lnTo>
                    <a:pt x="1900" y="86"/>
                  </a:lnTo>
                  <a:lnTo>
                    <a:pt x="1896" y="92"/>
                  </a:lnTo>
                  <a:lnTo>
                    <a:pt x="1891" y="93"/>
                  </a:lnTo>
                  <a:lnTo>
                    <a:pt x="1885" y="95"/>
                  </a:lnTo>
                  <a:lnTo>
                    <a:pt x="1880" y="93"/>
                  </a:lnTo>
                  <a:lnTo>
                    <a:pt x="1876" y="92"/>
                  </a:lnTo>
                  <a:lnTo>
                    <a:pt x="1872" y="88"/>
                  </a:lnTo>
                  <a:lnTo>
                    <a:pt x="1870" y="92"/>
                  </a:lnTo>
                  <a:lnTo>
                    <a:pt x="1865" y="93"/>
                  </a:lnTo>
                  <a:lnTo>
                    <a:pt x="1859" y="95"/>
                  </a:lnTo>
                  <a:lnTo>
                    <a:pt x="1856" y="93"/>
                  </a:lnTo>
                  <a:lnTo>
                    <a:pt x="1852" y="92"/>
                  </a:lnTo>
                  <a:lnTo>
                    <a:pt x="1848" y="93"/>
                  </a:lnTo>
                  <a:lnTo>
                    <a:pt x="1843" y="95"/>
                  </a:lnTo>
                  <a:lnTo>
                    <a:pt x="1841" y="95"/>
                  </a:lnTo>
                  <a:lnTo>
                    <a:pt x="1845" y="99"/>
                  </a:lnTo>
                  <a:lnTo>
                    <a:pt x="1845" y="104"/>
                  </a:lnTo>
                  <a:lnTo>
                    <a:pt x="1845" y="106"/>
                  </a:lnTo>
                  <a:lnTo>
                    <a:pt x="1850" y="108"/>
                  </a:lnTo>
                  <a:lnTo>
                    <a:pt x="1854" y="112"/>
                  </a:lnTo>
                  <a:lnTo>
                    <a:pt x="1858" y="115"/>
                  </a:lnTo>
                  <a:lnTo>
                    <a:pt x="1858" y="121"/>
                  </a:lnTo>
                  <a:lnTo>
                    <a:pt x="1858" y="126"/>
                  </a:lnTo>
                  <a:lnTo>
                    <a:pt x="1854" y="132"/>
                  </a:lnTo>
                  <a:lnTo>
                    <a:pt x="1848" y="134"/>
                  </a:lnTo>
                  <a:lnTo>
                    <a:pt x="1843" y="136"/>
                  </a:lnTo>
                  <a:lnTo>
                    <a:pt x="1837" y="136"/>
                  </a:lnTo>
                  <a:lnTo>
                    <a:pt x="1834" y="132"/>
                  </a:lnTo>
                  <a:lnTo>
                    <a:pt x="1830" y="128"/>
                  </a:lnTo>
                  <a:lnTo>
                    <a:pt x="1826" y="132"/>
                  </a:lnTo>
                  <a:lnTo>
                    <a:pt x="1823" y="136"/>
                  </a:lnTo>
                  <a:lnTo>
                    <a:pt x="1817" y="136"/>
                  </a:lnTo>
                  <a:lnTo>
                    <a:pt x="1814" y="136"/>
                  </a:lnTo>
                  <a:lnTo>
                    <a:pt x="1808" y="132"/>
                  </a:lnTo>
                  <a:lnTo>
                    <a:pt x="1804" y="136"/>
                  </a:lnTo>
                  <a:lnTo>
                    <a:pt x="1801" y="136"/>
                  </a:lnTo>
                  <a:lnTo>
                    <a:pt x="1795" y="136"/>
                  </a:lnTo>
                  <a:lnTo>
                    <a:pt x="1791" y="132"/>
                  </a:lnTo>
                  <a:lnTo>
                    <a:pt x="1788" y="128"/>
                  </a:lnTo>
                  <a:lnTo>
                    <a:pt x="1784" y="132"/>
                  </a:lnTo>
                  <a:lnTo>
                    <a:pt x="1780" y="136"/>
                  </a:lnTo>
                  <a:lnTo>
                    <a:pt x="1775" y="136"/>
                  </a:lnTo>
                  <a:lnTo>
                    <a:pt x="1769" y="136"/>
                  </a:lnTo>
                  <a:lnTo>
                    <a:pt x="1766" y="132"/>
                  </a:lnTo>
                  <a:lnTo>
                    <a:pt x="1762" y="136"/>
                  </a:lnTo>
                  <a:lnTo>
                    <a:pt x="1758" y="136"/>
                  </a:lnTo>
                  <a:lnTo>
                    <a:pt x="1753" y="136"/>
                  </a:lnTo>
                  <a:lnTo>
                    <a:pt x="1747" y="132"/>
                  </a:lnTo>
                  <a:lnTo>
                    <a:pt x="1746" y="128"/>
                  </a:lnTo>
                  <a:lnTo>
                    <a:pt x="1742" y="132"/>
                  </a:lnTo>
                  <a:lnTo>
                    <a:pt x="1738" y="136"/>
                  </a:lnTo>
                  <a:lnTo>
                    <a:pt x="1733" y="136"/>
                  </a:lnTo>
                  <a:lnTo>
                    <a:pt x="1727" y="134"/>
                  </a:lnTo>
                  <a:lnTo>
                    <a:pt x="1722" y="132"/>
                  </a:lnTo>
                  <a:lnTo>
                    <a:pt x="1718" y="126"/>
                  </a:lnTo>
                  <a:lnTo>
                    <a:pt x="1718" y="121"/>
                  </a:lnTo>
                  <a:lnTo>
                    <a:pt x="1718" y="115"/>
                  </a:lnTo>
                  <a:lnTo>
                    <a:pt x="1722" y="112"/>
                  </a:lnTo>
                  <a:lnTo>
                    <a:pt x="1725" y="108"/>
                  </a:lnTo>
                  <a:lnTo>
                    <a:pt x="1731" y="106"/>
                  </a:lnTo>
                  <a:lnTo>
                    <a:pt x="1731" y="104"/>
                  </a:lnTo>
                  <a:lnTo>
                    <a:pt x="1731" y="99"/>
                  </a:lnTo>
                  <a:lnTo>
                    <a:pt x="1735" y="95"/>
                  </a:lnTo>
                  <a:lnTo>
                    <a:pt x="1733" y="95"/>
                  </a:lnTo>
                  <a:lnTo>
                    <a:pt x="1727" y="93"/>
                  </a:lnTo>
                  <a:lnTo>
                    <a:pt x="1722" y="92"/>
                  </a:lnTo>
                  <a:lnTo>
                    <a:pt x="1718" y="86"/>
                  </a:lnTo>
                  <a:lnTo>
                    <a:pt x="1718" y="80"/>
                  </a:lnTo>
                  <a:lnTo>
                    <a:pt x="1718" y="75"/>
                  </a:lnTo>
                  <a:lnTo>
                    <a:pt x="1722" y="71"/>
                  </a:lnTo>
                  <a:lnTo>
                    <a:pt x="1725" y="68"/>
                  </a:lnTo>
                  <a:lnTo>
                    <a:pt x="1731" y="66"/>
                  </a:lnTo>
                  <a:lnTo>
                    <a:pt x="1731" y="64"/>
                  </a:lnTo>
                  <a:lnTo>
                    <a:pt x="1731" y="58"/>
                  </a:lnTo>
                  <a:lnTo>
                    <a:pt x="1735" y="55"/>
                  </a:lnTo>
                  <a:lnTo>
                    <a:pt x="1740" y="51"/>
                  </a:lnTo>
                  <a:lnTo>
                    <a:pt x="1746" y="49"/>
                  </a:lnTo>
                  <a:close/>
                  <a:moveTo>
                    <a:pt x="2175" y="47"/>
                  </a:moveTo>
                  <a:lnTo>
                    <a:pt x="2181" y="49"/>
                  </a:lnTo>
                  <a:lnTo>
                    <a:pt x="2186" y="53"/>
                  </a:lnTo>
                  <a:lnTo>
                    <a:pt x="2190" y="57"/>
                  </a:lnTo>
                  <a:lnTo>
                    <a:pt x="2190" y="64"/>
                  </a:lnTo>
                  <a:lnTo>
                    <a:pt x="2190" y="64"/>
                  </a:lnTo>
                  <a:lnTo>
                    <a:pt x="2196" y="66"/>
                  </a:lnTo>
                  <a:lnTo>
                    <a:pt x="2199" y="64"/>
                  </a:lnTo>
                  <a:lnTo>
                    <a:pt x="2199" y="64"/>
                  </a:lnTo>
                  <a:lnTo>
                    <a:pt x="2201" y="57"/>
                  </a:lnTo>
                  <a:lnTo>
                    <a:pt x="2205" y="53"/>
                  </a:lnTo>
                  <a:lnTo>
                    <a:pt x="2208" y="49"/>
                  </a:lnTo>
                  <a:lnTo>
                    <a:pt x="2214" y="47"/>
                  </a:lnTo>
                  <a:lnTo>
                    <a:pt x="2221" y="49"/>
                  </a:lnTo>
                  <a:lnTo>
                    <a:pt x="2225" y="53"/>
                  </a:lnTo>
                  <a:lnTo>
                    <a:pt x="2229" y="57"/>
                  </a:lnTo>
                  <a:lnTo>
                    <a:pt x="2231" y="64"/>
                  </a:lnTo>
                  <a:lnTo>
                    <a:pt x="2229" y="64"/>
                  </a:lnTo>
                  <a:lnTo>
                    <a:pt x="2232" y="66"/>
                  </a:lnTo>
                  <a:lnTo>
                    <a:pt x="2236" y="68"/>
                  </a:lnTo>
                  <a:lnTo>
                    <a:pt x="2240" y="66"/>
                  </a:lnTo>
                  <a:lnTo>
                    <a:pt x="2243" y="64"/>
                  </a:lnTo>
                  <a:lnTo>
                    <a:pt x="2243" y="64"/>
                  </a:lnTo>
                  <a:lnTo>
                    <a:pt x="2243" y="57"/>
                  </a:lnTo>
                  <a:lnTo>
                    <a:pt x="2247" y="53"/>
                  </a:lnTo>
                  <a:lnTo>
                    <a:pt x="2253" y="49"/>
                  </a:lnTo>
                  <a:lnTo>
                    <a:pt x="2258" y="47"/>
                  </a:lnTo>
                  <a:lnTo>
                    <a:pt x="2264" y="49"/>
                  </a:lnTo>
                  <a:lnTo>
                    <a:pt x="2269" y="53"/>
                  </a:lnTo>
                  <a:lnTo>
                    <a:pt x="2271" y="57"/>
                  </a:lnTo>
                  <a:lnTo>
                    <a:pt x="2273" y="64"/>
                  </a:lnTo>
                  <a:lnTo>
                    <a:pt x="2273" y="64"/>
                  </a:lnTo>
                  <a:lnTo>
                    <a:pt x="2278" y="66"/>
                  </a:lnTo>
                  <a:lnTo>
                    <a:pt x="2282" y="69"/>
                  </a:lnTo>
                  <a:lnTo>
                    <a:pt x="2284" y="73"/>
                  </a:lnTo>
                  <a:lnTo>
                    <a:pt x="2286" y="79"/>
                  </a:lnTo>
                  <a:lnTo>
                    <a:pt x="2284" y="84"/>
                  </a:lnTo>
                  <a:lnTo>
                    <a:pt x="2282" y="90"/>
                  </a:lnTo>
                  <a:lnTo>
                    <a:pt x="2276" y="93"/>
                  </a:lnTo>
                  <a:lnTo>
                    <a:pt x="2271" y="93"/>
                  </a:lnTo>
                  <a:lnTo>
                    <a:pt x="2265" y="93"/>
                  </a:lnTo>
                  <a:lnTo>
                    <a:pt x="2262" y="90"/>
                  </a:lnTo>
                  <a:lnTo>
                    <a:pt x="2258" y="86"/>
                  </a:lnTo>
                  <a:lnTo>
                    <a:pt x="2254" y="90"/>
                  </a:lnTo>
                  <a:lnTo>
                    <a:pt x="2251" y="93"/>
                  </a:lnTo>
                  <a:lnTo>
                    <a:pt x="2245" y="93"/>
                  </a:lnTo>
                  <a:lnTo>
                    <a:pt x="2240" y="93"/>
                  </a:lnTo>
                  <a:lnTo>
                    <a:pt x="2236" y="90"/>
                  </a:lnTo>
                  <a:lnTo>
                    <a:pt x="2232" y="93"/>
                  </a:lnTo>
                  <a:lnTo>
                    <a:pt x="2227" y="93"/>
                  </a:lnTo>
                  <a:lnTo>
                    <a:pt x="2221" y="93"/>
                  </a:lnTo>
                  <a:lnTo>
                    <a:pt x="2218" y="90"/>
                  </a:lnTo>
                  <a:lnTo>
                    <a:pt x="2214" y="86"/>
                  </a:lnTo>
                  <a:lnTo>
                    <a:pt x="2212" y="90"/>
                  </a:lnTo>
                  <a:lnTo>
                    <a:pt x="2207" y="93"/>
                  </a:lnTo>
                  <a:lnTo>
                    <a:pt x="2203" y="93"/>
                  </a:lnTo>
                  <a:lnTo>
                    <a:pt x="2197" y="93"/>
                  </a:lnTo>
                  <a:lnTo>
                    <a:pt x="2196" y="92"/>
                  </a:lnTo>
                  <a:lnTo>
                    <a:pt x="2192" y="93"/>
                  </a:lnTo>
                  <a:lnTo>
                    <a:pt x="2188" y="93"/>
                  </a:lnTo>
                  <a:lnTo>
                    <a:pt x="2183" y="93"/>
                  </a:lnTo>
                  <a:lnTo>
                    <a:pt x="2179" y="90"/>
                  </a:lnTo>
                  <a:lnTo>
                    <a:pt x="2175" y="86"/>
                  </a:lnTo>
                  <a:lnTo>
                    <a:pt x="2172" y="90"/>
                  </a:lnTo>
                  <a:lnTo>
                    <a:pt x="2168" y="93"/>
                  </a:lnTo>
                  <a:lnTo>
                    <a:pt x="2163" y="93"/>
                  </a:lnTo>
                  <a:lnTo>
                    <a:pt x="2157" y="93"/>
                  </a:lnTo>
                  <a:lnTo>
                    <a:pt x="2152" y="90"/>
                  </a:lnTo>
                  <a:lnTo>
                    <a:pt x="2150" y="84"/>
                  </a:lnTo>
                  <a:lnTo>
                    <a:pt x="2148" y="79"/>
                  </a:lnTo>
                  <a:lnTo>
                    <a:pt x="2150" y="73"/>
                  </a:lnTo>
                  <a:lnTo>
                    <a:pt x="2152" y="69"/>
                  </a:lnTo>
                  <a:lnTo>
                    <a:pt x="2155" y="66"/>
                  </a:lnTo>
                  <a:lnTo>
                    <a:pt x="2161" y="64"/>
                  </a:lnTo>
                  <a:lnTo>
                    <a:pt x="2161" y="64"/>
                  </a:lnTo>
                  <a:lnTo>
                    <a:pt x="2163" y="57"/>
                  </a:lnTo>
                  <a:lnTo>
                    <a:pt x="2164" y="53"/>
                  </a:lnTo>
                  <a:lnTo>
                    <a:pt x="2170" y="49"/>
                  </a:lnTo>
                  <a:lnTo>
                    <a:pt x="2175" y="47"/>
                  </a:lnTo>
                  <a:close/>
                  <a:moveTo>
                    <a:pt x="30" y="47"/>
                  </a:moveTo>
                  <a:lnTo>
                    <a:pt x="35" y="47"/>
                  </a:lnTo>
                  <a:lnTo>
                    <a:pt x="39" y="51"/>
                  </a:lnTo>
                  <a:lnTo>
                    <a:pt x="43" y="57"/>
                  </a:lnTo>
                  <a:lnTo>
                    <a:pt x="45" y="62"/>
                  </a:lnTo>
                  <a:lnTo>
                    <a:pt x="45" y="62"/>
                  </a:lnTo>
                  <a:lnTo>
                    <a:pt x="46" y="64"/>
                  </a:lnTo>
                  <a:lnTo>
                    <a:pt x="50" y="66"/>
                  </a:lnTo>
                  <a:lnTo>
                    <a:pt x="54" y="64"/>
                  </a:lnTo>
                  <a:lnTo>
                    <a:pt x="57" y="62"/>
                  </a:lnTo>
                  <a:lnTo>
                    <a:pt x="57" y="62"/>
                  </a:lnTo>
                  <a:lnTo>
                    <a:pt x="57" y="57"/>
                  </a:lnTo>
                  <a:lnTo>
                    <a:pt x="61" y="51"/>
                  </a:lnTo>
                  <a:lnTo>
                    <a:pt x="67" y="47"/>
                  </a:lnTo>
                  <a:lnTo>
                    <a:pt x="72" y="47"/>
                  </a:lnTo>
                  <a:lnTo>
                    <a:pt x="78" y="47"/>
                  </a:lnTo>
                  <a:lnTo>
                    <a:pt x="81" y="51"/>
                  </a:lnTo>
                  <a:lnTo>
                    <a:pt x="85" y="57"/>
                  </a:lnTo>
                  <a:lnTo>
                    <a:pt x="87" y="62"/>
                  </a:lnTo>
                  <a:lnTo>
                    <a:pt x="87" y="62"/>
                  </a:lnTo>
                  <a:lnTo>
                    <a:pt x="91" y="64"/>
                  </a:lnTo>
                  <a:lnTo>
                    <a:pt x="92" y="66"/>
                  </a:lnTo>
                  <a:lnTo>
                    <a:pt x="96" y="64"/>
                  </a:lnTo>
                  <a:lnTo>
                    <a:pt x="100" y="62"/>
                  </a:lnTo>
                  <a:lnTo>
                    <a:pt x="100" y="62"/>
                  </a:lnTo>
                  <a:lnTo>
                    <a:pt x="100" y="57"/>
                  </a:lnTo>
                  <a:lnTo>
                    <a:pt x="103" y="51"/>
                  </a:lnTo>
                  <a:lnTo>
                    <a:pt x="109" y="47"/>
                  </a:lnTo>
                  <a:lnTo>
                    <a:pt x="114" y="47"/>
                  </a:lnTo>
                  <a:lnTo>
                    <a:pt x="120" y="47"/>
                  </a:lnTo>
                  <a:lnTo>
                    <a:pt x="125" y="51"/>
                  </a:lnTo>
                  <a:lnTo>
                    <a:pt x="127" y="57"/>
                  </a:lnTo>
                  <a:lnTo>
                    <a:pt x="129" y="62"/>
                  </a:lnTo>
                  <a:lnTo>
                    <a:pt x="129" y="62"/>
                  </a:lnTo>
                  <a:lnTo>
                    <a:pt x="133" y="64"/>
                  </a:lnTo>
                  <a:lnTo>
                    <a:pt x="135" y="66"/>
                  </a:lnTo>
                  <a:lnTo>
                    <a:pt x="138" y="64"/>
                  </a:lnTo>
                  <a:lnTo>
                    <a:pt x="142" y="62"/>
                  </a:lnTo>
                  <a:lnTo>
                    <a:pt x="142" y="62"/>
                  </a:lnTo>
                  <a:lnTo>
                    <a:pt x="144" y="57"/>
                  </a:lnTo>
                  <a:lnTo>
                    <a:pt x="146" y="51"/>
                  </a:lnTo>
                  <a:lnTo>
                    <a:pt x="151" y="47"/>
                  </a:lnTo>
                  <a:lnTo>
                    <a:pt x="157" y="47"/>
                  </a:lnTo>
                  <a:lnTo>
                    <a:pt x="162" y="47"/>
                  </a:lnTo>
                  <a:lnTo>
                    <a:pt x="168" y="51"/>
                  </a:lnTo>
                  <a:lnTo>
                    <a:pt x="171" y="57"/>
                  </a:lnTo>
                  <a:lnTo>
                    <a:pt x="171" y="62"/>
                  </a:lnTo>
                  <a:lnTo>
                    <a:pt x="171" y="62"/>
                  </a:lnTo>
                  <a:lnTo>
                    <a:pt x="175" y="64"/>
                  </a:lnTo>
                  <a:lnTo>
                    <a:pt x="179" y="66"/>
                  </a:lnTo>
                  <a:lnTo>
                    <a:pt x="182" y="64"/>
                  </a:lnTo>
                  <a:lnTo>
                    <a:pt x="186" y="62"/>
                  </a:lnTo>
                  <a:lnTo>
                    <a:pt x="186" y="62"/>
                  </a:lnTo>
                  <a:lnTo>
                    <a:pt x="188" y="57"/>
                  </a:lnTo>
                  <a:lnTo>
                    <a:pt x="192" y="51"/>
                  </a:lnTo>
                  <a:lnTo>
                    <a:pt x="195" y="47"/>
                  </a:lnTo>
                  <a:lnTo>
                    <a:pt x="201" y="47"/>
                  </a:lnTo>
                  <a:lnTo>
                    <a:pt x="208" y="47"/>
                  </a:lnTo>
                  <a:lnTo>
                    <a:pt x="212" y="51"/>
                  </a:lnTo>
                  <a:lnTo>
                    <a:pt x="215" y="57"/>
                  </a:lnTo>
                  <a:lnTo>
                    <a:pt x="217" y="62"/>
                  </a:lnTo>
                  <a:lnTo>
                    <a:pt x="217" y="62"/>
                  </a:lnTo>
                  <a:lnTo>
                    <a:pt x="219" y="64"/>
                  </a:lnTo>
                  <a:lnTo>
                    <a:pt x="223" y="66"/>
                  </a:lnTo>
                  <a:lnTo>
                    <a:pt x="226" y="64"/>
                  </a:lnTo>
                  <a:lnTo>
                    <a:pt x="230" y="62"/>
                  </a:lnTo>
                  <a:lnTo>
                    <a:pt x="228" y="62"/>
                  </a:lnTo>
                  <a:lnTo>
                    <a:pt x="230" y="57"/>
                  </a:lnTo>
                  <a:lnTo>
                    <a:pt x="234" y="51"/>
                  </a:lnTo>
                  <a:lnTo>
                    <a:pt x="237" y="47"/>
                  </a:lnTo>
                  <a:lnTo>
                    <a:pt x="245" y="47"/>
                  </a:lnTo>
                  <a:lnTo>
                    <a:pt x="250" y="47"/>
                  </a:lnTo>
                  <a:lnTo>
                    <a:pt x="254" y="51"/>
                  </a:lnTo>
                  <a:lnTo>
                    <a:pt x="258" y="57"/>
                  </a:lnTo>
                  <a:lnTo>
                    <a:pt x="260" y="62"/>
                  </a:lnTo>
                  <a:lnTo>
                    <a:pt x="260" y="62"/>
                  </a:lnTo>
                  <a:lnTo>
                    <a:pt x="263" y="64"/>
                  </a:lnTo>
                  <a:lnTo>
                    <a:pt x="265" y="66"/>
                  </a:lnTo>
                  <a:lnTo>
                    <a:pt x="269" y="64"/>
                  </a:lnTo>
                  <a:lnTo>
                    <a:pt x="272" y="62"/>
                  </a:lnTo>
                  <a:lnTo>
                    <a:pt x="272" y="62"/>
                  </a:lnTo>
                  <a:lnTo>
                    <a:pt x="272" y="57"/>
                  </a:lnTo>
                  <a:lnTo>
                    <a:pt x="276" y="51"/>
                  </a:lnTo>
                  <a:lnTo>
                    <a:pt x="282" y="47"/>
                  </a:lnTo>
                  <a:lnTo>
                    <a:pt x="287" y="47"/>
                  </a:lnTo>
                  <a:lnTo>
                    <a:pt x="293" y="47"/>
                  </a:lnTo>
                  <a:lnTo>
                    <a:pt x="298" y="51"/>
                  </a:lnTo>
                  <a:lnTo>
                    <a:pt x="300" y="57"/>
                  </a:lnTo>
                  <a:lnTo>
                    <a:pt x="302" y="62"/>
                  </a:lnTo>
                  <a:lnTo>
                    <a:pt x="302" y="62"/>
                  </a:lnTo>
                  <a:lnTo>
                    <a:pt x="305" y="64"/>
                  </a:lnTo>
                  <a:lnTo>
                    <a:pt x="309" y="66"/>
                  </a:lnTo>
                  <a:lnTo>
                    <a:pt x="313" y="64"/>
                  </a:lnTo>
                  <a:lnTo>
                    <a:pt x="316" y="62"/>
                  </a:lnTo>
                  <a:lnTo>
                    <a:pt x="316" y="62"/>
                  </a:lnTo>
                  <a:lnTo>
                    <a:pt x="318" y="57"/>
                  </a:lnTo>
                  <a:lnTo>
                    <a:pt x="320" y="51"/>
                  </a:lnTo>
                  <a:lnTo>
                    <a:pt x="326" y="47"/>
                  </a:lnTo>
                  <a:lnTo>
                    <a:pt x="331" y="47"/>
                  </a:lnTo>
                  <a:lnTo>
                    <a:pt x="337" y="47"/>
                  </a:lnTo>
                  <a:lnTo>
                    <a:pt x="342" y="51"/>
                  </a:lnTo>
                  <a:lnTo>
                    <a:pt x="346" y="57"/>
                  </a:lnTo>
                  <a:lnTo>
                    <a:pt x="346" y="62"/>
                  </a:lnTo>
                  <a:lnTo>
                    <a:pt x="346" y="62"/>
                  </a:lnTo>
                  <a:lnTo>
                    <a:pt x="350" y="64"/>
                  </a:lnTo>
                  <a:lnTo>
                    <a:pt x="353" y="66"/>
                  </a:lnTo>
                  <a:lnTo>
                    <a:pt x="355" y="64"/>
                  </a:lnTo>
                  <a:lnTo>
                    <a:pt x="359" y="62"/>
                  </a:lnTo>
                  <a:lnTo>
                    <a:pt x="359" y="62"/>
                  </a:lnTo>
                  <a:lnTo>
                    <a:pt x="361" y="57"/>
                  </a:lnTo>
                  <a:lnTo>
                    <a:pt x="364" y="51"/>
                  </a:lnTo>
                  <a:lnTo>
                    <a:pt x="368" y="47"/>
                  </a:lnTo>
                  <a:lnTo>
                    <a:pt x="373" y="47"/>
                  </a:lnTo>
                  <a:lnTo>
                    <a:pt x="379" y="47"/>
                  </a:lnTo>
                  <a:lnTo>
                    <a:pt x="384" y="51"/>
                  </a:lnTo>
                  <a:lnTo>
                    <a:pt x="388" y="57"/>
                  </a:lnTo>
                  <a:lnTo>
                    <a:pt x="388" y="62"/>
                  </a:lnTo>
                  <a:lnTo>
                    <a:pt x="388" y="62"/>
                  </a:lnTo>
                  <a:lnTo>
                    <a:pt x="392" y="64"/>
                  </a:lnTo>
                  <a:lnTo>
                    <a:pt x="395" y="66"/>
                  </a:lnTo>
                  <a:lnTo>
                    <a:pt x="399" y="64"/>
                  </a:lnTo>
                  <a:lnTo>
                    <a:pt x="403" y="62"/>
                  </a:lnTo>
                  <a:lnTo>
                    <a:pt x="401" y="62"/>
                  </a:lnTo>
                  <a:lnTo>
                    <a:pt x="403" y="57"/>
                  </a:lnTo>
                  <a:lnTo>
                    <a:pt x="406" y="51"/>
                  </a:lnTo>
                  <a:lnTo>
                    <a:pt x="410" y="47"/>
                  </a:lnTo>
                  <a:lnTo>
                    <a:pt x="417" y="47"/>
                  </a:lnTo>
                  <a:lnTo>
                    <a:pt x="423" y="47"/>
                  </a:lnTo>
                  <a:lnTo>
                    <a:pt x="427" y="51"/>
                  </a:lnTo>
                  <a:lnTo>
                    <a:pt x="430" y="57"/>
                  </a:lnTo>
                  <a:lnTo>
                    <a:pt x="432" y="62"/>
                  </a:lnTo>
                  <a:lnTo>
                    <a:pt x="432" y="62"/>
                  </a:lnTo>
                  <a:lnTo>
                    <a:pt x="434" y="64"/>
                  </a:lnTo>
                  <a:lnTo>
                    <a:pt x="438" y="66"/>
                  </a:lnTo>
                  <a:lnTo>
                    <a:pt x="441" y="64"/>
                  </a:lnTo>
                  <a:lnTo>
                    <a:pt x="445" y="62"/>
                  </a:lnTo>
                  <a:lnTo>
                    <a:pt x="445" y="62"/>
                  </a:lnTo>
                  <a:lnTo>
                    <a:pt x="445" y="57"/>
                  </a:lnTo>
                  <a:lnTo>
                    <a:pt x="449" y="51"/>
                  </a:lnTo>
                  <a:lnTo>
                    <a:pt x="454" y="47"/>
                  </a:lnTo>
                  <a:lnTo>
                    <a:pt x="460" y="47"/>
                  </a:lnTo>
                  <a:lnTo>
                    <a:pt x="465" y="47"/>
                  </a:lnTo>
                  <a:lnTo>
                    <a:pt x="471" y="51"/>
                  </a:lnTo>
                  <a:lnTo>
                    <a:pt x="473" y="57"/>
                  </a:lnTo>
                  <a:lnTo>
                    <a:pt x="474" y="62"/>
                  </a:lnTo>
                  <a:lnTo>
                    <a:pt x="474" y="62"/>
                  </a:lnTo>
                  <a:lnTo>
                    <a:pt x="478" y="64"/>
                  </a:lnTo>
                  <a:lnTo>
                    <a:pt x="480" y="66"/>
                  </a:lnTo>
                  <a:lnTo>
                    <a:pt x="484" y="64"/>
                  </a:lnTo>
                  <a:lnTo>
                    <a:pt x="487" y="62"/>
                  </a:lnTo>
                  <a:lnTo>
                    <a:pt x="487" y="62"/>
                  </a:lnTo>
                  <a:lnTo>
                    <a:pt x="489" y="57"/>
                  </a:lnTo>
                  <a:lnTo>
                    <a:pt x="491" y="51"/>
                  </a:lnTo>
                  <a:lnTo>
                    <a:pt x="496" y="47"/>
                  </a:lnTo>
                  <a:lnTo>
                    <a:pt x="502" y="47"/>
                  </a:lnTo>
                  <a:lnTo>
                    <a:pt x="507" y="47"/>
                  </a:lnTo>
                  <a:lnTo>
                    <a:pt x="513" y="51"/>
                  </a:lnTo>
                  <a:lnTo>
                    <a:pt x="517" y="57"/>
                  </a:lnTo>
                  <a:lnTo>
                    <a:pt x="517" y="62"/>
                  </a:lnTo>
                  <a:lnTo>
                    <a:pt x="517" y="62"/>
                  </a:lnTo>
                  <a:lnTo>
                    <a:pt x="520" y="64"/>
                  </a:lnTo>
                  <a:lnTo>
                    <a:pt x="524" y="66"/>
                  </a:lnTo>
                  <a:lnTo>
                    <a:pt x="528" y="64"/>
                  </a:lnTo>
                  <a:lnTo>
                    <a:pt x="531" y="62"/>
                  </a:lnTo>
                  <a:lnTo>
                    <a:pt x="531" y="62"/>
                  </a:lnTo>
                  <a:lnTo>
                    <a:pt x="533" y="57"/>
                  </a:lnTo>
                  <a:lnTo>
                    <a:pt x="535" y="51"/>
                  </a:lnTo>
                  <a:lnTo>
                    <a:pt x="541" y="47"/>
                  </a:lnTo>
                  <a:lnTo>
                    <a:pt x="546" y="47"/>
                  </a:lnTo>
                  <a:lnTo>
                    <a:pt x="552" y="47"/>
                  </a:lnTo>
                  <a:lnTo>
                    <a:pt x="557" y="51"/>
                  </a:lnTo>
                  <a:lnTo>
                    <a:pt x="561" y="57"/>
                  </a:lnTo>
                  <a:lnTo>
                    <a:pt x="561" y="62"/>
                  </a:lnTo>
                  <a:lnTo>
                    <a:pt x="561" y="62"/>
                  </a:lnTo>
                  <a:lnTo>
                    <a:pt x="564" y="64"/>
                  </a:lnTo>
                  <a:lnTo>
                    <a:pt x="568" y="66"/>
                  </a:lnTo>
                  <a:lnTo>
                    <a:pt x="570" y="64"/>
                  </a:lnTo>
                  <a:lnTo>
                    <a:pt x="574" y="62"/>
                  </a:lnTo>
                  <a:lnTo>
                    <a:pt x="574" y="62"/>
                  </a:lnTo>
                  <a:lnTo>
                    <a:pt x="575" y="57"/>
                  </a:lnTo>
                  <a:lnTo>
                    <a:pt x="579" y="51"/>
                  </a:lnTo>
                  <a:lnTo>
                    <a:pt x="583" y="47"/>
                  </a:lnTo>
                  <a:lnTo>
                    <a:pt x="588" y="47"/>
                  </a:lnTo>
                  <a:lnTo>
                    <a:pt x="596" y="47"/>
                  </a:lnTo>
                  <a:lnTo>
                    <a:pt x="599" y="51"/>
                  </a:lnTo>
                  <a:lnTo>
                    <a:pt x="603" y="57"/>
                  </a:lnTo>
                  <a:lnTo>
                    <a:pt x="605" y="62"/>
                  </a:lnTo>
                  <a:lnTo>
                    <a:pt x="603" y="62"/>
                  </a:lnTo>
                  <a:lnTo>
                    <a:pt x="607" y="64"/>
                  </a:lnTo>
                  <a:lnTo>
                    <a:pt x="610" y="66"/>
                  </a:lnTo>
                  <a:lnTo>
                    <a:pt x="614" y="64"/>
                  </a:lnTo>
                  <a:lnTo>
                    <a:pt x="618" y="62"/>
                  </a:lnTo>
                  <a:lnTo>
                    <a:pt x="618" y="62"/>
                  </a:lnTo>
                  <a:lnTo>
                    <a:pt x="618" y="57"/>
                  </a:lnTo>
                  <a:lnTo>
                    <a:pt x="621" y="51"/>
                  </a:lnTo>
                  <a:lnTo>
                    <a:pt x="627" y="47"/>
                  </a:lnTo>
                  <a:lnTo>
                    <a:pt x="632" y="47"/>
                  </a:lnTo>
                  <a:lnTo>
                    <a:pt x="638" y="47"/>
                  </a:lnTo>
                  <a:lnTo>
                    <a:pt x="642" y="51"/>
                  </a:lnTo>
                  <a:lnTo>
                    <a:pt x="645" y="57"/>
                  </a:lnTo>
                  <a:lnTo>
                    <a:pt x="647" y="62"/>
                  </a:lnTo>
                  <a:lnTo>
                    <a:pt x="647" y="62"/>
                  </a:lnTo>
                  <a:lnTo>
                    <a:pt x="651" y="64"/>
                  </a:lnTo>
                  <a:lnTo>
                    <a:pt x="653" y="66"/>
                  </a:lnTo>
                  <a:lnTo>
                    <a:pt x="656" y="64"/>
                  </a:lnTo>
                  <a:lnTo>
                    <a:pt x="660" y="62"/>
                  </a:lnTo>
                  <a:lnTo>
                    <a:pt x="660" y="62"/>
                  </a:lnTo>
                  <a:lnTo>
                    <a:pt x="662" y="57"/>
                  </a:lnTo>
                  <a:lnTo>
                    <a:pt x="665" y="51"/>
                  </a:lnTo>
                  <a:lnTo>
                    <a:pt x="669" y="47"/>
                  </a:lnTo>
                  <a:lnTo>
                    <a:pt x="675" y="47"/>
                  </a:lnTo>
                  <a:lnTo>
                    <a:pt x="680" y="47"/>
                  </a:lnTo>
                  <a:lnTo>
                    <a:pt x="686" y="51"/>
                  </a:lnTo>
                  <a:lnTo>
                    <a:pt x="689" y="57"/>
                  </a:lnTo>
                  <a:lnTo>
                    <a:pt x="689" y="62"/>
                  </a:lnTo>
                  <a:lnTo>
                    <a:pt x="689" y="62"/>
                  </a:lnTo>
                  <a:lnTo>
                    <a:pt x="693" y="64"/>
                  </a:lnTo>
                  <a:lnTo>
                    <a:pt x="697" y="66"/>
                  </a:lnTo>
                  <a:lnTo>
                    <a:pt x="700" y="64"/>
                  </a:lnTo>
                  <a:lnTo>
                    <a:pt x="702" y="62"/>
                  </a:lnTo>
                  <a:lnTo>
                    <a:pt x="702" y="62"/>
                  </a:lnTo>
                  <a:lnTo>
                    <a:pt x="704" y="57"/>
                  </a:lnTo>
                  <a:lnTo>
                    <a:pt x="708" y="51"/>
                  </a:lnTo>
                  <a:lnTo>
                    <a:pt x="711" y="47"/>
                  </a:lnTo>
                  <a:lnTo>
                    <a:pt x="717" y="47"/>
                  </a:lnTo>
                  <a:lnTo>
                    <a:pt x="724" y="47"/>
                  </a:lnTo>
                  <a:lnTo>
                    <a:pt x="728" y="51"/>
                  </a:lnTo>
                  <a:lnTo>
                    <a:pt x="732" y="57"/>
                  </a:lnTo>
                  <a:lnTo>
                    <a:pt x="733" y="62"/>
                  </a:lnTo>
                  <a:lnTo>
                    <a:pt x="733" y="62"/>
                  </a:lnTo>
                  <a:lnTo>
                    <a:pt x="735" y="64"/>
                  </a:lnTo>
                  <a:lnTo>
                    <a:pt x="739" y="66"/>
                  </a:lnTo>
                  <a:lnTo>
                    <a:pt x="743" y="64"/>
                  </a:lnTo>
                  <a:lnTo>
                    <a:pt x="746" y="62"/>
                  </a:lnTo>
                  <a:lnTo>
                    <a:pt x="746" y="62"/>
                  </a:lnTo>
                  <a:lnTo>
                    <a:pt x="746" y="57"/>
                  </a:lnTo>
                  <a:lnTo>
                    <a:pt x="750" y="51"/>
                  </a:lnTo>
                  <a:lnTo>
                    <a:pt x="755" y="47"/>
                  </a:lnTo>
                  <a:lnTo>
                    <a:pt x="761" y="47"/>
                  </a:lnTo>
                  <a:lnTo>
                    <a:pt x="766" y="47"/>
                  </a:lnTo>
                  <a:lnTo>
                    <a:pt x="772" y="51"/>
                  </a:lnTo>
                  <a:lnTo>
                    <a:pt x="774" y="57"/>
                  </a:lnTo>
                  <a:lnTo>
                    <a:pt x="776" y="62"/>
                  </a:lnTo>
                  <a:lnTo>
                    <a:pt x="776" y="62"/>
                  </a:lnTo>
                  <a:lnTo>
                    <a:pt x="779" y="64"/>
                  </a:lnTo>
                  <a:lnTo>
                    <a:pt x="781" y="66"/>
                  </a:lnTo>
                  <a:lnTo>
                    <a:pt x="785" y="64"/>
                  </a:lnTo>
                  <a:lnTo>
                    <a:pt x="789" y="62"/>
                  </a:lnTo>
                  <a:lnTo>
                    <a:pt x="789" y="62"/>
                  </a:lnTo>
                  <a:lnTo>
                    <a:pt x="789" y="57"/>
                  </a:lnTo>
                  <a:lnTo>
                    <a:pt x="792" y="51"/>
                  </a:lnTo>
                  <a:lnTo>
                    <a:pt x="798" y="47"/>
                  </a:lnTo>
                  <a:lnTo>
                    <a:pt x="803" y="47"/>
                  </a:lnTo>
                  <a:lnTo>
                    <a:pt x="809" y="47"/>
                  </a:lnTo>
                  <a:lnTo>
                    <a:pt x="814" y="51"/>
                  </a:lnTo>
                  <a:lnTo>
                    <a:pt x="816" y="57"/>
                  </a:lnTo>
                  <a:lnTo>
                    <a:pt x="818" y="62"/>
                  </a:lnTo>
                  <a:lnTo>
                    <a:pt x="818" y="62"/>
                  </a:lnTo>
                  <a:lnTo>
                    <a:pt x="822" y="64"/>
                  </a:lnTo>
                  <a:lnTo>
                    <a:pt x="825" y="66"/>
                  </a:lnTo>
                  <a:lnTo>
                    <a:pt x="827" y="64"/>
                  </a:lnTo>
                  <a:lnTo>
                    <a:pt x="831" y="62"/>
                  </a:lnTo>
                  <a:lnTo>
                    <a:pt x="831" y="62"/>
                  </a:lnTo>
                  <a:lnTo>
                    <a:pt x="833" y="57"/>
                  </a:lnTo>
                  <a:lnTo>
                    <a:pt x="836" y="51"/>
                  </a:lnTo>
                  <a:lnTo>
                    <a:pt x="840" y="47"/>
                  </a:lnTo>
                  <a:lnTo>
                    <a:pt x="845" y="47"/>
                  </a:lnTo>
                  <a:lnTo>
                    <a:pt x="851" y="47"/>
                  </a:lnTo>
                  <a:lnTo>
                    <a:pt x="857" y="51"/>
                  </a:lnTo>
                  <a:lnTo>
                    <a:pt x="860" y="57"/>
                  </a:lnTo>
                  <a:lnTo>
                    <a:pt x="860" y="62"/>
                  </a:lnTo>
                  <a:lnTo>
                    <a:pt x="860" y="62"/>
                  </a:lnTo>
                  <a:lnTo>
                    <a:pt x="864" y="64"/>
                  </a:lnTo>
                  <a:lnTo>
                    <a:pt x="868" y="66"/>
                  </a:lnTo>
                  <a:lnTo>
                    <a:pt x="871" y="64"/>
                  </a:lnTo>
                  <a:lnTo>
                    <a:pt x="875" y="62"/>
                  </a:lnTo>
                  <a:lnTo>
                    <a:pt x="875" y="62"/>
                  </a:lnTo>
                  <a:lnTo>
                    <a:pt x="875" y="57"/>
                  </a:lnTo>
                  <a:lnTo>
                    <a:pt x="879" y="51"/>
                  </a:lnTo>
                  <a:lnTo>
                    <a:pt x="884" y="47"/>
                  </a:lnTo>
                  <a:lnTo>
                    <a:pt x="890" y="47"/>
                  </a:lnTo>
                  <a:lnTo>
                    <a:pt x="895" y="47"/>
                  </a:lnTo>
                  <a:lnTo>
                    <a:pt x="901" y="51"/>
                  </a:lnTo>
                  <a:lnTo>
                    <a:pt x="902" y="57"/>
                  </a:lnTo>
                  <a:lnTo>
                    <a:pt x="904" y="62"/>
                  </a:lnTo>
                  <a:lnTo>
                    <a:pt x="904" y="62"/>
                  </a:lnTo>
                  <a:lnTo>
                    <a:pt x="908" y="64"/>
                  </a:lnTo>
                  <a:lnTo>
                    <a:pt x="910" y="66"/>
                  </a:lnTo>
                  <a:lnTo>
                    <a:pt x="913" y="64"/>
                  </a:lnTo>
                  <a:lnTo>
                    <a:pt x="917" y="62"/>
                  </a:lnTo>
                  <a:lnTo>
                    <a:pt x="917" y="62"/>
                  </a:lnTo>
                  <a:lnTo>
                    <a:pt x="919" y="57"/>
                  </a:lnTo>
                  <a:lnTo>
                    <a:pt x="921" y="51"/>
                  </a:lnTo>
                  <a:lnTo>
                    <a:pt x="926" y="47"/>
                  </a:lnTo>
                  <a:lnTo>
                    <a:pt x="932" y="47"/>
                  </a:lnTo>
                  <a:lnTo>
                    <a:pt x="937" y="47"/>
                  </a:lnTo>
                  <a:lnTo>
                    <a:pt x="943" y="51"/>
                  </a:lnTo>
                  <a:lnTo>
                    <a:pt x="947" y="57"/>
                  </a:lnTo>
                  <a:lnTo>
                    <a:pt x="947" y="62"/>
                  </a:lnTo>
                  <a:lnTo>
                    <a:pt x="947" y="62"/>
                  </a:lnTo>
                  <a:lnTo>
                    <a:pt x="952" y="64"/>
                  </a:lnTo>
                  <a:lnTo>
                    <a:pt x="958" y="62"/>
                  </a:lnTo>
                  <a:lnTo>
                    <a:pt x="958" y="62"/>
                  </a:lnTo>
                  <a:lnTo>
                    <a:pt x="959" y="57"/>
                  </a:lnTo>
                  <a:lnTo>
                    <a:pt x="961" y="51"/>
                  </a:lnTo>
                  <a:lnTo>
                    <a:pt x="967" y="47"/>
                  </a:lnTo>
                  <a:lnTo>
                    <a:pt x="972" y="47"/>
                  </a:lnTo>
                  <a:lnTo>
                    <a:pt x="978" y="47"/>
                  </a:lnTo>
                  <a:lnTo>
                    <a:pt x="983" y="51"/>
                  </a:lnTo>
                  <a:lnTo>
                    <a:pt x="987" y="57"/>
                  </a:lnTo>
                  <a:lnTo>
                    <a:pt x="987" y="62"/>
                  </a:lnTo>
                  <a:lnTo>
                    <a:pt x="987" y="62"/>
                  </a:lnTo>
                  <a:lnTo>
                    <a:pt x="991" y="64"/>
                  </a:lnTo>
                  <a:lnTo>
                    <a:pt x="994" y="66"/>
                  </a:lnTo>
                  <a:lnTo>
                    <a:pt x="998" y="64"/>
                  </a:lnTo>
                  <a:lnTo>
                    <a:pt x="1002" y="62"/>
                  </a:lnTo>
                  <a:lnTo>
                    <a:pt x="1002" y="62"/>
                  </a:lnTo>
                  <a:lnTo>
                    <a:pt x="1002" y="57"/>
                  </a:lnTo>
                  <a:lnTo>
                    <a:pt x="1005" y="51"/>
                  </a:lnTo>
                  <a:lnTo>
                    <a:pt x="1011" y="47"/>
                  </a:lnTo>
                  <a:lnTo>
                    <a:pt x="1016" y="47"/>
                  </a:lnTo>
                  <a:lnTo>
                    <a:pt x="1022" y="47"/>
                  </a:lnTo>
                  <a:lnTo>
                    <a:pt x="1025" y="51"/>
                  </a:lnTo>
                  <a:lnTo>
                    <a:pt x="1029" y="57"/>
                  </a:lnTo>
                  <a:lnTo>
                    <a:pt x="1031" y="62"/>
                  </a:lnTo>
                  <a:lnTo>
                    <a:pt x="1031" y="62"/>
                  </a:lnTo>
                  <a:lnTo>
                    <a:pt x="1035" y="64"/>
                  </a:lnTo>
                  <a:lnTo>
                    <a:pt x="1037" y="66"/>
                  </a:lnTo>
                  <a:lnTo>
                    <a:pt x="1040" y="64"/>
                  </a:lnTo>
                  <a:lnTo>
                    <a:pt x="1044" y="62"/>
                  </a:lnTo>
                  <a:lnTo>
                    <a:pt x="1044" y="62"/>
                  </a:lnTo>
                  <a:lnTo>
                    <a:pt x="1044" y="57"/>
                  </a:lnTo>
                  <a:lnTo>
                    <a:pt x="1048" y="51"/>
                  </a:lnTo>
                  <a:lnTo>
                    <a:pt x="1053" y="47"/>
                  </a:lnTo>
                  <a:lnTo>
                    <a:pt x="1059" y="47"/>
                  </a:lnTo>
                  <a:lnTo>
                    <a:pt x="1064" y="47"/>
                  </a:lnTo>
                  <a:lnTo>
                    <a:pt x="1070" y="51"/>
                  </a:lnTo>
                  <a:lnTo>
                    <a:pt x="1071" y="57"/>
                  </a:lnTo>
                  <a:lnTo>
                    <a:pt x="1073" y="62"/>
                  </a:lnTo>
                  <a:lnTo>
                    <a:pt x="1073" y="62"/>
                  </a:lnTo>
                  <a:lnTo>
                    <a:pt x="1077" y="64"/>
                  </a:lnTo>
                  <a:lnTo>
                    <a:pt x="1079" y="66"/>
                  </a:lnTo>
                  <a:lnTo>
                    <a:pt x="1082" y="64"/>
                  </a:lnTo>
                  <a:lnTo>
                    <a:pt x="1086" y="62"/>
                  </a:lnTo>
                  <a:lnTo>
                    <a:pt x="1086" y="62"/>
                  </a:lnTo>
                  <a:lnTo>
                    <a:pt x="1088" y="57"/>
                  </a:lnTo>
                  <a:lnTo>
                    <a:pt x="1090" y="51"/>
                  </a:lnTo>
                  <a:lnTo>
                    <a:pt x="1095" y="47"/>
                  </a:lnTo>
                  <a:lnTo>
                    <a:pt x="1101" y="47"/>
                  </a:lnTo>
                  <a:lnTo>
                    <a:pt x="1106" y="47"/>
                  </a:lnTo>
                  <a:lnTo>
                    <a:pt x="1112" y="51"/>
                  </a:lnTo>
                  <a:lnTo>
                    <a:pt x="1116" y="57"/>
                  </a:lnTo>
                  <a:lnTo>
                    <a:pt x="1116" y="62"/>
                  </a:lnTo>
                  <a:lnTo>
                    <a:pt x="1116" y="62"/>
                  </a:lnTo>
                  <a:lnTo>
                    <a:pt x="1119" y="64"/>
                  </a:lnTo>
                  <a:lnTo>
                    <a:pt x="1123" y="66"/>
                  </a:lnTo>
                  <a:lnTo>
                    <a:pt x="1125" y="64"/>
                  </a:lnTo>
                  <a:lnTo>
                    <a:pt x="1128" y="62"/>
                  </a:lnTo>
                  <a:lnTo>
                    <a:pt x="1128" y="62"/>
                  </a:lnTo>
                  <a:lnTo>
                    <a:pt x="1130" y="57"/>
                  </a:lnTo>
                  <a:lnTo>
                    <a:pt x="1134" y="51"/>
                  </a:lnTo>
                  <a:lnTo>
                    <a:pt x="1138" y="47"/>
                  </a:lnTo>
                  <a:lnTo>
                    <a:pt x="1143" y="47"/>
                  </a:lnTo>
                  <a:lnTo>
                    <a:pt x="1150" y="47"/>
                  </a:lnTo>
                  <a:lnTo>
                    <a:pt x="1154" y="51"/>
                  </a:lnTo>
                  <a:lnTo>
                    <a:pt x="1158" y="57"/>
                  </a:lnTo>
                  <a:lnTo>
                    <a:pt x="1160" y="62"/>
                  </a:lnTo>
                  <a:lnTo>
                    <a:pt x="1158" y="62"/>
                  </a:lnTo>
                  <a:lnTo>
                    <a:pt x="1163" y="64"/>
                  </a:lnTo>
                  <a:lnTo>
                    <a:pt x="1167" y="68"/>
                  </a:lnTo>
                  <a:lnTo>
                    <a:pt x="1171" y="71"/>
                  </a:lnTo>
                  <a:lnTo>
                    <a:pt x="1171" y="77"/>
                  </a:lnTo>
                  <a:lnTo>
                    <a:pt x="1171" y="84"/>
                  </a:lnTo>
                  <a:lnTo>
                    <a:pt x="1167" y="88"/>
                  </a:lnTo>
                  <a:lnTo>
                    <a:pt x="1161" y="92"/>
                  </a:lnTo>
                  <a:lnTo>
                    <a:pt x="1156" y="92"/>
                  </a:lnTo>
                  <a:lnTo>
                    <a:pt x="1150" y="92"/>
                  </a:lnTo>
                  <a:lnTo>
                    <a:pt x="1147" y="90"/>
                  </a:lnTo>
                  <a:lnTo>
                    <a:pt x="1143" y="84"/>
                  </a:lnTo>
                  <a:lnTo>
                    <a:pt x="1141" y="90"/>
                  </a:lnTo>
                  <a:lnTo>
                    <a:pt x="1136" y="92"/>
                  </a:lnTo>
                  <a:lnTo>
                    <a:pt x="1130" y="92"/>
                  </a:lnTo>
                  <a:lnTo>
                    <a:pt x="1127" y="92"/>
                  </a:lnTo>
                  <a:lnTo>
                    <a:pt x="1123" y="90"/>
                  </a:lnTo>
                  <a:lnTo>
                    <a:pt x="1119" y="92"/>
                  </a:lnTo>
                  <a:lnTo>
                    <a:pt x="1114" y="92"/>
                  </a:lnTo>
                  <a:lnTo>
                    <a:pt x="1108" y="92"/>
                  </a:lnTo>
                  <a:lnTo>
                    <a:pt x="1104" y="90"/>
                  </a:lnTo>
                  <a:lnTo>
                    <a:pt x="1101" y="84"/>
                  </a:lnTo>
                  <a:lnTo>
                    <a:pt x="1097" y="90"/>
                  </a:lnTo>
                  <a:lnTo>
                    <a:pt x="1093" y="92"/>
                  </a:lnTo>
                  <a:lnTo>
                    <a:pt x="1088" y="92"/>
                  </a:lnTo>
                  <a:lnTo>
                    <a:pt x="1084" y="92"/>
                  </a:lnTo>
                  <a:lnTo>
                    <a:pt x="1079" y="90"/>
                  </a:lnTo>
                  <a:lnTo>
                    <a:pt x="1075" y="92"/>
                  </a:lnTo>
                  <a:lnTo>
                    <a:pt x="1071" y="92"/>
                  </a:lnTo>
                  <a:lnTo>
                    <a:pt x="1066" y="92"/>
                  </a:lnTo>
                  <a:lnTo>
                    <a:pt x="1062" y="90"/>
                  </a:lnTo>
                  <a:lnTo>
                    <a:pt x="1059" y="84"/>
                  </a:lnTo>
                  <a:lnTo>
                    <a:pt x="1055" y="90"/>
                  </a:lnTo>
                  <a:lnTo>
                    <a:pt x="1051" y="92"/>
                  </a:lnTo>
                  <a:lnTo>
                    <a:pt x="1046" y="92"/>
                  </a:lnTo>
                  <a:lnTo>
                    <a:pt x="1040" y="92"/>
                  </a:lnTo>
                  <a:lnTo>
                    <a:pt x="1037" y="90"/>
                  </a:lnTo>
                  <a:lnTo>
                    <a:pt x="1033" y="92"/>
                  </a:lnTo>
                  <a:lnTo>
                    <a:pt x="1027" y="92"/>
                  </a:lnTo>
                  <a:lnTo>
                    <a:pt x="1024" y="92"/>
                  </a:lnTo>
                  <a:lnTo>
                    <a:pt x="1018" y="90"/>
                  </a:lnTo>
                  <a:lnTo>
                    <a:pt x="1016" y="84"/>
                  </a:lnTo>
                  <a:lnTo>
                    <a:pt x="1013" y="90"/>
                  </a:lnTo>
                  <a:lnTo>
                    <a:pt x="1009" y="92"/>
                  </a:lnTo>
                  <a:lnTo>
                    <a:pt x="1003" y="92"/>
                  </a:lnTo>
                  <a:lnTo>
                    <a:pt x="998" y="92"/>
                  </a:lnTo>
                  <a:lnTo>
                    <a:pt x="994" y="90"/>
                  </a:lnTo>
                  <a:lnTo>
                    <a:pt x="991" y="92"/>
                  </a:lnTo>
                  <a:lnTo>
                    <a:pt x="985" y="92"/>
                  </a:lnTo>
                  <a:lnTo>
                    <a:pt x="980" y="92"/>
                  </a:lnTo>
                  <a:lnTo>
                    <a:pt x="976" y="90"/>
                  </a:lnTo>
                  <a:lnTo>
                    <a:pt x="972" y="84"/>
                  </a:lnTo>
                  <a:lnTo>
                    <a:pt x="969" y="90"/>
                  </a:lnTo>
                  <a:lnTo>
                    <a:pt x="965" y="92"/>
                  </a:lnTo>
                  <a:lnTo>
                    <a:pt x="959" y="92"/>
                  </a:lnTo>
                  <a:lnTo>
                    <a:pt x="956" y="92"/>
                  </a:lnTo>
                  <a:lnTo>
                    <a:pt x="952" y="90"/>
                  </a:lnTo>
                  <a:lnTo>
                    <a:pt x="948" y="92"/>
                  </a:lnTo>
                  <a:lnTo>
                    <a:pt x="945" y="92"/>
                  </a:lnTo>
                  <a:lnTo>
                    <a:pt x="939" y="92"/>
                  </a:lnTo>
                  <a:lnTo>
                    <a:pt x="935" y="90"/>
                  </a:lnTo>
                  <a:lnTo>
                    <a:pt x="932" y="84"/>
                  </a:lnTo>
                  <a:lnTo>
                    <a:pt x="928" y="90"/>
                  </a:lnTo>
                  <a:lnTo>
                    <a:pt x="924" y="92"/>
                  </a:lnTo>
                  <a:lnTo>
                    <a:pt x="919" y="92"/>
                  </a:lnTo>
                  <a:lnTo>
                    <a:pt x="915" y="92"/>
                  </a:lnTo>
                  <a:lnTo>
                    <a:pt x="910" y="90"/>
                  </a:lnTo>
                  <a:lnTo>
                    <a:pt x="906" y="92"/>
                  </a:lnTo>
                  <a:lnTo>
                    <a:pt x="902" y="92"/>
                  </a:lnTo>
                  <a:lnTo>
                    <a:pt x="897" y="92"/>
                  </a:lnTo>
                  <a:lnTo>
                    <a:pt x="893" y="90"/>
                  </a:lnTo>
                  <a:lnTo>
                    <a:pt x="890" y="84"/>
                  </a:lnTo>
                  <a:lnTo>
                    <a:pt x="886" y="90"/>
                  </a:lnTo>
                  <a:lnTo>
                    <a:pt x="882" y="92"/>
                  </a:lnTo>
                  <a:lnTo>
                    <a:pt x="877" y="92"/>
                  </a:lnTo>
                  <a:lnTo>
                    <a:pt x="871" y="92"/>
                  </a:lnTo>
                  <a:lnTo>
                    <a:pt x="868" y="90"/>
                  </a:lnTo>
                  <a:lnTo>
                    <a:pt x="864" y="92"/>
                  </a:lnTo>
                  <a:lnTo>
                    <a:pt x="858" y="92"/>
                  </a:lnTo>
                  <a:lnTo>
                    <a:pt x="853" y="92"/>
                  </a:lnTo>
                  <a:lnTo>
                    <a:pt x="849" y="90"/>
                  </a:lnTo>
                  <a:lnTo>
                    <a:pt x="845" y="84"/>
                  </a:lnTo>
                  <a:lnTo>
                    <a:pt x="842" y="90"/>
                  </a:lnTo>
                  <a:lnTo>
                    <a:pt x="838" y="92"/>
                  </a:lnTo>
                  <a:lnTo>
                    <a:pt x="833" y="92"/>
                  </a:lnTo>
                  <a:lnTo>
                    <a:pt x="829" y="92"/>
                  </a:lnTo>
                  <a:lnTo>
                    <a:pt x="825" y="90"/>
                  </a:lnTo>
                  <a:lnTo>
                    <a:pt x="820" y="92"/>
                  </a:lnTo>
                  <a:lnTo>
                    <a:pt x="816" y="92"/>
                  </a:lnTo>
                  <a:lnTo>
                    <a:pt x="811" y="92"/>
                  </a:lnTo>
                  <a:lnTo>
                    <a:pt x="807" y="90"/>
                  </a:lnTo>
                  <a:lnTo>
                    <a:pt x="803" y="84"/>
                  </a:lnTo>
                  <a:lnTo>
                    <a:pt x="800" y="90"/>
                  </a:lnTo>
                  <a:lnTo>
                    <a:pt x="796" y="92"/>
                  </a:lnTo>
                  <a:lnTo>
                    <a:pt x="790" y="92"/>
                  </a:lnTo>
                  <a:lnTo>
                    <a:pt x="785" y="92"/>
                  </a:lnTo>
                  <a:lnTo>
                    <a:pt x="781" y="90"/>
                  </a:lnTo>
                  <a:lnTo>
                    <a:pt x="778" y="92"/>
                  </a:lnTo>
                  <a:lnTo>
                    <a:pt x="774" y="92"/>
                  </a:lnTo>
                  <a:lnTo>
                    <a:pt x="768" y="92"/>
                  </a:lnTo>
                  <a:lnTo>
                    <a:pt x="763" y="90"/>
                  </a:lnTo>
                  <a:lnTo>
                    <a:pt x="761" y="84"/>
                  </a:lnTo>
                  <a:lnTo>
                    <a:pt x="757" y="90"/>
                  </a:lnTo>
                  <a:lnTo>
                    <a:pt x="754" y="92"/>
                  </a:lnTo>
                  <a:lnTo>
                    <a:pt x="748" y="92"/>
                  </a:lnTo>
                  <a:lnTo>
                    <a:pt x="743" y="92"/>
                  </a:lnTo>
                  <a:lnTo>
                    <a:pt x="739" y="90"/>
                  </a:lnTo>
                  <a:lnTo>
                    <a:pt x="735" y="92"/>
                  </a:lnTo>
                  <a:lnTo>
                    <a:pt x="730" y="92"/>
                  </a:lnTo>
                  <a:lnTo>
                    <a:pt x="724" y="92"/>
                  </a:lnTo>
                  <a:lnTo>
                    <a:pt x="721" y="90"/>
                  </a:lnTo>
                  <a:lnTo>
                    <a:pt x="717" y="84"/>
                  </a:lnTo>
                  <a:lnTo>
                    <a:pt x="715" y="90"/>
                  </a:lnTo>
                  <a:lnTo>
                    <a:pt x="710" y="92"/>
                  </a:lnTo>
                  <a:lnTo>
                    <a:pt x="706" y="92"/>
                  </a:lnTo>
                  <a:lnTo>
                    <a:pt x="700" y="92"/>
                  </a:lnTo>
                  <a:lnTo>
                    <a:pt x="697" y="90"/>
                  </a:lnTo>
                  <a:lnTo>
                    <a:pt x="693" y="92"/>
                  </a:lnTo>
                  <a:lnTo>
                    <a:pt x="688" y="92"/>
                  </a:lnTo>
                  <a:lnTo>
                    <a:pt x="682" y="92"/>
                  </a:lnTo>
                  <a:lnTo>
                    <a:pt x="678" y="90"/>
                  </a:lnTo>
                  <a:lnTo>
                    <a:pt x="675" y="84"/>
                  </a:lnTo>
                  <a:lnTo>
                    <a:pt x="671" y="90"/>
                  </a:lnTo>
                  <a:lnTo>
                    <a:pt x="667" y="92"/>
                  </a:lnTo>
                  <a:lnTo>
                    <a:pt x="662" y="92"/>
                  </a:lnTo>
                  <a:lnTo>
                    <a:pt x="658" y="92"/>
                  </a:lnTo>
                  <a:lnTo>
                    <a:pt x="653" y="90"/>
                  </a:lnTo>
                  <a:lnTo>
                    <a:pt x="649" y="92"/>
                  </a:lnTo>
                  <a:lnTo>
                    <a:pt x="645" y="92"/>
                  </a:lnTo>
                  <a:lnTo>
                    <a:pt x="640" y="92"/>
                  </a:lnTo>
                  <a:lnTo>
                    <a:pt x="634" y="90"/>
                  </a:lnTo>
                  <a:lnTo>
                    <a:pt x="632" y="84"/>
                  </a:lnTo>
                  <a:lnTo>
                    <a:pt x="629" y="90"/>
                  </a:lnTo>
                  <a:lnTo>
                    <a:pt x="625" y="92"/>
                  </a:lnTo>
                  <a:lnTo>
                    <a:pt x="620" y="92"/>
                  </a:lnTo>
                  <a:lnTo>
                    <a:pt x="614" y="92"/>
                  </a:lnTo>
                  <a:lnTo>
                    <a:pt x="610" y="90"/>
                  </a:lnTo>
                  <a:lnTo>
                    <a:pt x="607" y="92"/>
                  </a:lnTo>
                  <a:lnTo>
                    <a:pt x="601" y="92"/>
                  </a:lnTo>
                  <a:lnTo>
                    <a:pt x="596" y="92"/>
                  </a:lnTo>
                  <a:lnTo>
                    <a:pt x="592" y="90"/>
                  </a:lnTo>
                  <a:lnTo>
                    <a:pt x="588" y="84"/>
                  </a:lnTo>
                  <a:lnTo>
                    <a:pt x="586" y="90"/>
                  </a:lnTo>
                  <a:lnTo>
                    <a:pt x="581" y="92"/>
                  </a:lnTo>
                  <a:lnTo>
                    <a:pt x="575" y="92"/>
                  </a:lnTo>
                  <a:lnTo>
                    <a:pt x="572" y="92"/>
                  </a:lnTo>
                  <a:lnTo>
                    <a:pt x="568" y="90"/>
                  </a:lnTo>
                  <a:lnTo>
                    <a:pt x="564" y="92"/>
                  </a:lnTo>
                  <a:lnTo>
                    <a:pt x="559" y="92"/>
                  </a:lnTo>
                  <a:lnTo>
                    <a:pt x="553" y="92"/>
                  </a:lnTo>
                  <a:lnTo>
                    <a:pt x="550" y="90"/>
                  </a:lnTo>
                  <a:lnTo>
                    <a:pt x="546" y="84"/>
                  </a:lnTo>
                  <a:lnTo>
                    <a:pt x="542" y="90"/>
                  </a:lnTo>
                  <a:lnTo>
                    <a:pt x="539" y="92"/>
                  </a:lnTo>
                  <a:lnTo>
                    <a:pt x="533" y="92"/>
                  </a:lnTo>
                  <a:lnTo>
                    <a:pt x="528" y="92"/>
                  </a:lnTo>
                  <a:lnTo>
                    <a:pt x="524" y="90"/>
                  </a:lnTo>
                  <a:lnTo>
                    <a:pt x="520" y="92"/>
                  </a:lnTo>
                  <a:lnTo>
                    <a:pt x="515" y="92"/>
                  </a:lnTo>
                  <a:lnTo>
                    <a:pt x="509" y="92"/>
                  </a:lnTo>
                  <a:lnTo>
                    <a:pt x="506" y="90"/>
                  </a:lnTo>
                  <a:lnTo>
                    <a:pt x="502" y="84"/>
                  </a:lnTo>
                  <a:lnTo>
                    <a:pt x="498" y="90"/>
                  </a:lnTo>
                  <a:lnTo>
                    <a:pt x="495" y="92"/>
                  </a:lnTo>
                  <a:lnTo>
                    <a:pt x="489" y="92"/>
                  </a:lnTo>
                  <a:lnTo>
                    <a:pt x="485" y="92"/>
                  </a:lnTo>
                  <a:lnTo>
                    <a:pt x="480" y="90"/>
                  </a:lnTo>
                  <a:lnTo>
                    <a:pt x="476" y="92"/>
                  </a:lnTo>
                  <a:lnTo>
                    <a:pt x="473" y="92"/>
                  </a:lnTo>
                  <a:lnTo>
                    <a:pt x="467" y="92"/>
                  </a:lnTo>
                  <a:lnTo>
                    <a:pt x="462" y="90"/>
                  </a:lnTo>
                  <a:lnTo>
                    <a:pt x="460" y="84"/>
                  </a:lnTo>
                  <a:lnTo>
                    <a:pt x="456" y="90"/>
                  </a:lnTo>
                  <a:lnTo>
                    <a:pt x="452" y="92"/>
                  </a:lnTo>
                  <a:lnTo>
                    <a:pt x="447" y="92"/>
                  </a:lnTo>
                  <a:lnTo>
                    <a:pt x="441" y="92"/>
                  </a:lnTo>
                  <a:lnTo>
                    <a:pt x="438" y="90"/>
                  </a:lnTo>
                  <a:lnTo>
                    <a:pt x="434" y="92"/>
                  </a:lnTo>
                  <a:lnTo>
                    <a:pt x="429" y="92"/>
                  </a:lnTo>
                  <a:lnTo>
                    <a:pt x="425" y="92"/>
                  </a:lnTo>
                  <a:lnTo>
                    <a:pt x="419" y="90"/>
                  </a:lnTo>
                  <a:lnTo>
                    <a:pt x="417" y="84"/>
                  </a:lnTo>
                  <a:lnTo>
                    <a:pt x="414" y="90"/>
                  </a:lnTo>
                  <a:lnTo>
                    <a:pt x="408" y="92"/>
                  </a:lnTo>
                  <a:lnTo>
                    <a:pt x="405" y="92"/>
                  </a:lnTo>
                  <a:lnTo>
                    <a:pt x="399" y="92"/>
                  </a:lnTo>
                  <a:lnTo>
                    <a:pt x="395" y="90"/>
                  </a:lnTo>
                  <a:lnTo>
                    <a:pt x="392" y="92"/>
                  </a:lnTo>
                  <a:lnTo>
                    <a:pt x="386" y="92"/>
                  </a:lnTo>
                  <a:lnTo>
                    <a:pt x="381" y="92"/>
                  </a:lnTo>
                  <a:lnTo>
                    <a:pt x="377" y="90"/>
                  </a:lnTo>
                  <a:lnTo>
                    <a:pt x="373" y="84"/>
                  </a:lnTo>
                  <a:lnTo>
                    <a:pt x="370" y="90"/>
                  </a:lnTo>
                  <a:lnTo>
                    <a:pt x="366" y="92"/>
                  </a:lnTo>
                  <a:lnTo>
                    <a:pt x="361" y="92"/>
                  </a:lnTo>
                  <a:lnTo>
                    <a:pt x="357" y="92"/>
                  </a:lnTo>
                  <a:lnTo>
                    <a:pt x="353" y="90"/>
                  </a:lnTo>
                  <a:lnTo>
                    <a:pt x="348" y="92"/>
                  </a:lnTo>
                  <a:lnTo>
                    <a:pt x="344" y="92"/>
                  </a:lnTo>
                  <a:lnTo>
                    <a:pt x="338" y="92"/>
                  </a:lnTo>
                  <a:lnTo>
                    <a:pt x="335" y="90"/>
                  </a:lnTo>
                  <a:lnTo>
                    <a:pt x="331" y="84"/>
                  </a:lnTo>
                  <a:lnTo>
                    <a:pt x="327" y="90"/>
                  </a:lnTo>
                  <a:lnTo>
                    <a:pt x="324" y="92"/>
                  </a:lnTo>
                  <a:lnTo>
                    <a:pt x="318" y="92"/>
                  </a:lnTo>
                  <a:lnTo>
                    <a:pt x="313" y="92"/>
                  </a:lnTo>
                  <a:lnTo>
                    <a:pt x="309" y="88"/>
                  </a:lnTo>
                  <a:lnTo>
                    <a:pt x="305" y="92"/>
                  </a:lnTo>
                  <a:lnTo>
                    <a:pt x="300" y="92"/>
                  </a:lnTo>
                  <a:lnTo>
                    <a:pt x="294" y="92"/>
                  </a:lnTo>
                  <a:lnTo>
                    <a:pt x="291" y="90"/>
                  </a:lnTo>
                  <a:lnTo>
                    <a:pt x="287" y="84"/>
                  </a:lnTo>
                  <a:lnTo>
                    <a:pt x="283" y="90"/>
                  </a:lnTo>
                  <a:lnTo>
                    <a:pt x="280" y="92"/>
                  </a:lnTo>
                  <a:lnTo>
                    <a:pt x="274" y="92"/>
                  </a:lnTo>
                  <a:lnTo>
                    <a:pt x="269" y="92"/>
                  </a:lnTo>
                  <a:lnTo>
                    <a:pt x="265" y="90"/>
                  </a:lnTo>
                  <a:lnTo>
                    <a:pt x="261" y="92"/>
                  </a:lnTo>
                  <a:lnTo>
                    <a:pt x="256" y="92"/>
                  </a:lnTo>
                  <a:lnTo>
                    <a:pt x="252" y="92"/>
                  </a:lnTo>
                  <a:lnTo>
                    <a:pt x="247" y="90"/>
                  </a:lnTo>
                  <a:lnTo>
                    <a:pt x="245" y="84"/>
                  </a:lnTo>
                  <a:lnTo>
                    <a:pt x="241" y="90"/>
                  </a:lnTo>
                  <a:lnTo>
                    <a:pt x="236" y="92"/>
                  </a:lnTo>
                  <a:lnTo>
                    <a:pt x="232" y="92"/>
                  </a:lnTo>
                  <a:lnTo>
                    <a:pt x="226" y="92"/>
                  </a:lnTo>
                  <a:lnTo>
                    <a:pt x="223" y="90"/>
                  </a:lnTo>
                  <a:lnTo>
                    <a:pt x="219" y="92"/>
                  </a:lnTo>
                  <a:lnTo>
                    <a:pt x="214" y="92"/>
                  </a:lnTo>
                  <a:lnTo>
                    <a:pt x="208" y="92"/>
                  </a:lnTo>
                  <a:lnTo>
                    <a:pt x="204" y="90"/>
                  </a:lnTo>
                  <a:lnTo>
                    <a:pt x="201" y="84"/>
                  </a:lnTo>
                  <a:lnTo>
                    <a:pt x="199" y="90"/>
                  </a:lnTo>
                  <a:lnTo>
                    <a:pt x="193" y="92"/>
                  </a:lnTo>
                  <a:lnTo>
                    <a:pt x="190" y="92"/>
                  </a:lnTo>
                  <a:lnTo>
                    <a:pt x="184" y="92"/>
                  </a:lnTo>
                  <a:lnTo>
                    <a:pt x="179" y="88"/>
                  </a:lnTo>
                  <a:lnTo>
                    <a:pt x="175" y="92"/>
                  </a:lnTo>
                  <a:lnTo>
                    <a:pt x="169" y="92"/>
                  </a:lnTo>
                  <a:lnTo>
                    <a:pt x="164" y="92"/>
                  </a:lnTo>
                  <a:lnTo>
                    <a:pt x="160" y="90"/>
                  </a:lnTo>
                  <a:lnTo>
                    <a:pt x="157" y="84"/>
                  </a:lnTo>
                  <a:lnTo>
                    <a:pt x="153" y="90"/>
                  </a:lnTo>
                  <a:lnTo>
                    <a:pt x="149" y="92"/>
                  </a:lnTo>
                  <a:lnTo>
                    <a:pt x="144" y="92"/>
                  </a:lnTo>
                  <a:lnTo>
                    <a:pt x="140" y="92"/>
                  </a:lnTo>
                  <a:lnTo>
                    <a:pt x="135" y="90"/>
                  </a:lnTo>
                  <a:lnTo>
                    <a:pt x="131" y="92"/>
                  </a:lnTo>
                  <a:lnTo>
                    <a:pt x="127" y="92"/>
                  </a:lnTo>
                  <a:lnTo>
                    <a:pt x="122" y="92"/>
                  </a:lnTo>
                  <a:lnTo>
                    <a:pt x="118" y="90"/>
                  </a:lnTo>
                  <a:lnTo>
                    <a:pt x="114" y="84"/>
                  </a:lnTo>
                  <a:lnTo>
                    <a:pt x="111" y="90"/>
                  </a:lnTo>
                  <a:lnTo>
                    <a:pt x="107" y="92"/>
                  </a:lnTo>
                  <a:lnTo>
                    <a:pt x="102" y="92"/>
                  </a:lnTo>
                  <a:lnTo>
                    <a:pt x="96" y="92"/>
                  </a:lnTo>
                  <a:lnTo>
                    <a:pt x="92" y="90"/>
                  </a:lnTo>
                  <a:lnTo>
                    <a:pt x="89" y="92"/>
                  </a:lnTo>
                  <a:lnTo>
                    <a:pt x="83" y="92"/>
                  </a:lnTo>
                  <a:lnTo>
                    <a:pt x="79" y="92"/>
                  </a:lnTo>
                  <a:lnTo>
                    <a:pt x="74" y="90"/>
                  </a:lnTo>
                  <a:lnTo>
                    <a:pt x="72" y="84"/>
                  </a:lnTo>
                  <a:lnTo>
                    <a:pt x="68" y="90"/>
                  </a:lnTo>
                  <a:lnTo>
                    <a:pt x="65" y="92"/>
                  </a:lnTo>
                  <a:lnTo>
                    <a:pt x="59" y="92"/>
                  </a:lnTo>
                  <a:lnTo>
                    <a:pt x="54" y="92"/>
                  </a:lnTo>
                  <a:lnTo>
                    <a:pt x="50" y="90"/>
                  </a:lnTo>
                  <a:lnTo>
                    <a:pt x="46" y="92"/>
                  </a:lnTo>
                  <a:lnTo>
                    <a:pt x="41" y="92"/>
                  </a:lnTo>
                  <a:lnTo>
                    <a:pt x="37" y="92"/>
                  </a:lnTo>
                  <a:lnTo>
                    <a:pt x="32" y="90"/>
                  </a:lnTo>
                  <a:lnTo>
                    <a:pt x="28" y="84"/>
                  </a:lnTo>
                  <a:lnTo>
                    <a:pt x="26" y="90"/>
                  </a:lnTo>
                  <a:lnTo>
                    <a:pt x="21" y="92"/>
                  </a:lnTo>
                  <a:lnTo>
                    <a:pt x="17" y="92"/>
                  </a:lnTo>
                  <a:lnTo>
                    <a:pt x="10" y="92"/>
                  </a:lnTo>
                  <a:lnTo>
                    <a:pt x="6" y="88"/>
                  </a:lnTo>
                  <a:lnTo>
                    <a:pt x="2" y="84"/>
                  </a:lnTo>
                  <a:lnTo>
                    <a:pt x="0" y="77"/>
                  </a:lnTo>
                  <a:lnTo>
                    <a:pt x="2" y="71"/>
                  </a:lnTo>
                  <a:lnTo>
                    <a:pt x="6" y="68"/>
                  </a:lnTo>
                  <a:lnTo>
                    <a:pt x="10" y="64"/>
                  </a:lnTo>
                  <a:lnTo>
                    <a:pt x="15" y="62"/>
                  </a:lnTo>
                  <a:lnTo>
                    <a:pt x="13" y="62"/>
                  </a:lnTo>
                  <a:lnTo>
                    <a:pt x="15" y="57"/>
                  </a:lnTo>
                  <a:lnTo>
                    <a:pt x="19" y="51"/>
                  </a:lnTo>
                  <a:lnTo>
                    <a:pt x="23" y="47"/>
                  </a:lnTo>
                  <a:lnTo>
                    <a:pt x="30" y="47"/>
                  </a:lnTo>
                  <a:close/>
                  <a:moveTo>
                    <a:pt x="5298" y="47"/>
                  </a:moveTo>
                  <a:lnTo>
                    <a:pt x="5306" y="47"/>
                  </a:lnTo>
                  <a:lnTo>
                    <a:pt x="5309" y="51"/>
                  </a:lnTo>
                  <a:lnTo>
                    <a:pt x="5313" y="57"/>
                  </a:lnTo>
                  <a:lnTo>
                    <a:pt x="5313" y="62"/>
                  </a:lnTo>
                  <a:lnTo>
                    <a:pt x="5313" y="62"/>
                  </a:lnTo>
                  <a:lnTo>
                    <a:pt x="5318" y="64"/>
                  </a:lnTo>
                  <a:lnTo>
                    <a:pt x="5322" y="68"/>
                  </a:lnTo>
                  <a:lnTo>
                    <a:pt x="5326" y="71"/>
                  </a:lnTo>
                  <a:lnTo>
                    <a:pt x="5326" y="77"/>
                  </a:lnTo>
                  <a:lnTo>
                    <a:pt x="5326" y="82"/>
                  </a:lnTo>
                  <a:lnTo>
                    <a:pt x="5322" y="88"/>
                  </a:lnTo>
                  <a:lnTo>
                    <a:pt x="5317" y="92"/>
                  </a:lnTo>
                  <a:lnTo>
                    <a:pt x="5311" y="92"/>
                  </a:lnTo>
                  <a:lnTo>
                    <a:pt x="5306" y="92"/>
                  </a:lnTo>
                  <a:lnTo>
                    <a:pt x="5302" y="90"/>
                  </a:lnTo>
                  <a:lnTo>
                    <a:pt x="5298" y="84"/>
                  </a:lnTo>
                  <a:lnTo>
                    <a:pt x="5296" y="90"/>
                  </a:lnTo>
                  <a:lnTo>
                    <a:pt x="5291" y="92"/>
                  </a:lnTo>
                  <a:lnTo>
                    <a:pt x="5285" y="92"/>
                  </a:lnTo>
                  <a:lnTo>
                    <a:pt x="5280" y="92"/>
                  </a:lnTo>
                  <a:lnTo>
                    <a:pt x="5276" y="88"/>
                  </a:lnTo>
                  <a:lnTo>
                    <a:pt x="5272" y="82"/>
                  </a:lnTo>
                  <a:lnTo>
                    <a:pt x="5271" y="77"/>
                  </a:lnTo>
                  <a:lnTo>
                    <a:pt x="5272" y="71"/>
                  </a:lnTo>
                  <a:lnTo>
                    <a:pt x="5274" y="68"/>
                  </a:lnTo>
                  <a:lnTo>
                    <a:pt x="5280" y="64"/>
                  </a:lnTo>
                  <a:lnTo>
                    <a:pt x="5283" y="62"/>
                  </a:lnTo>
                  <a:lnTo>
                    <a:pt x="5283" y="62"/>
                  </a:lnTo>
                  <a:lnTo>
                    <a:pt x="5285" y="57"/>
                  </a:lnTo>
                  <a:lnTo>
                    <a:pt x="5289" y="51"/>
                  </a:lnTo>
                  <a:lnTo>
                    <a:pt x="5293" y="47"/>
                  </a:lnTo>
                  <a:lnTo>
                    <a:pt x="5298" y="47"/>
                  </a:lnTo>
                  <a:close/>
                  <a:moveTo>
                    <a:pt x="3285" y="42"/>
                  </a:moveTo>
                  <a:lnTo>
                    <a:pt x="3283" y="46"/>
                  </a:lnTo>
                  <a:lnTo>
                    <a:pt x="3278" y="49"/>
                  </a:lnTo>
                  <a:lnTo>
                    <a:pt x="3274" y="49"/>
                  </a:lnTo>
                  <a:lnTo>
                    <a:pt x="3268" y="49"/>
                  </a:lnTo>
                  <a:lnTo>
                    <a:pt x="3265" y="47"/>
                  </a:lnTo>
                  <a:lnTo>
                    <a:pt x="3261" y="49"/>
                  </a:lnTo>
                  <a:lnTo>
                    <a:pt x="3256" y="49"/>
                  </a:lnTo>
                  <a:lnTo>
                    <a:pt x="3250" y="49"/>
                  </a:lnTo>
                  <a:lnTo>
                    <a:pt x="3254" y="51"/>
                  </a:lnTo>
                  <a:lnTo>
                    <a:pt x="3257" y="57"/>
                  </a:lnTo>
                  <a:lnTo>
                    <a:pt x="3259" y="62"/>
                  </a:lnTo>
                  <a:lnTo>
                    <a:pt x="3257" y="62"/>
                  </a:lnTo>
                  <a:lnTo>
                    <a:pt x="3261" y="64"/>
                  </a:lnTo>
                  <a:lnTo>
                    <a:pt x="3265" y="66"/>
                  </a:lnTo>
                  <a:lnTo>
                    <a:pt x="3268" y="64"/>
                  </a:lnTo>
                  <a:lnTo>
                    <a:pt x="3272" y="62"/>
                  </a:lnTo>
                  <a:lnTo>
                    <a:pt x="3270" y="62"/>
                  </a:lnTo>
                  <a:lnTo>
                    <a:pt x="3272" y="57"/>
                  </a:lnTo>
                  <a:lnTo>
                    <a:pt x="3276" y="51"/>
                  </a:lnTo>
                  <a:lnTo>
                    <a:pt x="3279" y="47"/>
                  </a:lnTo>
                  <a:lnTo>
                    <a:pt x="3287" y="47"/>
                  </a:lnTo>
                  <a:lnTo>
                    <a:pt x="3292" y="47"/>
                  </a:lnTo>
                  <a:lnTo>
                    <a:pt x="3296" y="51"/>
                  </a:lnTo>
                  <a:lnTo>
                    <a:pt x="3300" y="57"/>
                  </a:lnTo>
                  <a:lnTo>
                    <a:pt x="3301" y="62"/>
                  </a:lnTo>
                  <a:lnTo>
                    <a:pt x="3301" y="62"/>
                  </a:lnTo>
                  <a:lnTo>
                    <a:pt x="3305" y="64"/>
                  </a:lnTo>
                  <a:lnTo>
                    <a:pt x="3307" y="66"/>
                  </a:lnTo>
                  <a:lnTo>
                    <a:pt x="3311" y="64"/>
                  </a:lnTo>
                  <a:lnTo>
                    <a:pt x="3314" y="62"/>
                  </a:lnTo>
                  <a:lnTo>
                    <a:pt x="3314" y="62"/>
                  </a:lnTo>
                  <a:lnTo>
                    <a:pt x="3314" y="57"/>
                  </a:lnTo>
                  <a:lnTo>
                    <a:pt x="3318" y="51"/>
                  </a:lnTo>
                  <a:lnTo>
                    <a:pt x="3323" y="47"/>
                  </a:lnTo>
                  <a:lnTo>
                    <a:pt x="3329" y="47"/>
                  </a:lnTo>
                  <a:lnTo>
                    <a:pt x="3335" y="47"/>
                  </a:lnTo>
                  <a:lnTo>
                    <a:pt x="3340" y="51"/>
                  </a:lnTo>
                  <a:lnTo>
                    <a:pt x="3342" y="57"/>
                  </a:lnTo>
                  <a:lnTo>
                    <a:pt x="3344" y="62"/>
                  </a:lnTo>
                  <a:lnTo>
                    <a:pt x="3344" y="62"/>
                  </a:lnTo>
                  <a:lnTo>
                    <a:pt x="3347" y="64"/>
                  </a:lnTo>
                  <a:lnTo>
                    <a:pt x="3351" y="66"/>
                  </a:lnTo>
                  <a:lnTo>
                    <a:pt x="3353" y="64"/>
                  </a:lnTo>
                  <a:lnTo>
                    <a:pt x="3357" y="62"/>
                  </a:lnTo>
                  <a:lnTo>
                    <a:pt x="3357" y="62"/>
                  </a:lnTo>
                  <a:lnTo>
                    <a:pt x="3358" y="57"/>
                  </a:lnTo>
                  <a:lnTo>
                    <a:pt x="3362" y="51"/>
                  </a:lnTo>
                  <a:lnTo>
                    <a:pt x="3366" y="47"/>
                  </a:lnTo>
                  <a:lnTo>
                    <a:pt x="3373" y="47"/>
                  </a:lnTo>
                  <a:lnTo>
                    <a:pt x="3379" y="47"/>
                  </a:lnTo>
                  <a:lnTo>
                    <a:pt x="3382" y="51"/>
                  </a:lnTo>
                  <a:lnTo>
                    <a:pt x="3386" y="57"/>
                  </a:lnTo>
                  <a:lnTo>
                    <a:pt x="3388" y="62"/>
                  </a:lnTo>
                  <a:lnTo>
                    <a:pt x="3388" y="62"/>
                  </a:lnTo>
                  <a:lnTo>
                    <a:pt x="3390" y="64"/>
                  </a:lnTo>
                  <a:lnTo>
                    <a:pt x="3393" y="66"/>
                  </a:lnTo>
                  <a:lnTo>
                    <a:pt x="3397" y="64"/>
                  </a:lnTo>
                  <a:lnTo>
                    <a:pt x="3401" y="62"/>
                  </a:lnTo>
                  <a:lnTo>
                    <a:pt x="3401" y="62"/>
                  </a:lnTo>
                  <a:lnTo>
                    <a:pt x="3401" y="57"/>
                  </a:lnTo>
                  <a:lnTo>
                    <a:pt x="3404" y="51"/>
                  </a:lnTo>
                  <a:lnTo>
                    <a:pt x="3410" y="47"/>
                  </a:lnTo>
                  <a:lnTo>
                    <a:pt x="3415" y="47"/>
                  </a:lnTo>
                  <a:lnTo>
                    <a:pt x="3421" y="47"/>
                  </a:lnTo>
                  <a:lnTo>
                    <a:pt x="3417" y="46"/>
                  </a:lnTo>
                  <a:lnTo>
                    <a:pt x="3415" y="42"/>
                  </a:lnTo>
                  <a:lnTo>
                    <a:pt x="3412" y="46"/>
                  </a:lnTo>
                  <a:lnTo>
                    <a:pt x="3408" y="49"/>
                  </a:lnTo>
                  <a:lnTo>
                    <a:pt x="3402" y="49"/>
                  </a:lnTo>
                  <a:lnTo>
                    <a:pt x="3397" y="49"/>
                  </a:lnTo>
                  <a:lnTo>
                    <a:pt x="3393" y="47"/>
                  </a:lnTo>
                  <a:lnTo>
                    <a:pt x="3390" y="49"/>
                  </a:lnTo>
                  <a:lnTo>
                    <a:pt x="3384" y="49"/>
                  </a:lnTo>
                  <a:lnTo>
                    <a:pt x="3380" y="49"/>
                  </a:lnTo>
                  <a:lnTo>
                    <a:pt x="3375" y="46"/>
                  </a:lnTo>
                  <a:lnTo>
                    <a:pt x="3371" y="42"/>
                  </a:lnTo>
                  <a:lnTo>
                    <a:pt x="3369" y="46"/>
                  </a:lnTo>
                  <a:lnTo>
                    <a:pt x="3364" y="49"/>
                  </a:lnTo>
                  <a:lnTo>
                    <a:pt x="3360" y="49"/>
                  </a:lnTo>
                  <a:lnTo>
                    <a:pt x="3355" y="49"/>
                  </a:lnTo>
                  <a:lnTo>
                    <a:pt x="3351" y="47"/>
                  </a:lnTo>
                  <a:lnTo>
                    <a:pt x="3346" y="49"/>
                  </a:lnTo>
                  <a:lnTo>
                    <a:pt x="3342" y="49"/>
                  </a:lnTo>
                  <a:lnTo>
                    <a:pt x="3336" y="49"/>
                  </a:lnTo>
                  <a:lnTo>
                    <a:pt x="3333" y="46"/>
                  </a:lnTo>
                  <a:lnTo>
                    <a:pt x="3329" y="42"/>
                  </a:lnTo>
                  <a:lnTo>
                    <a:pt x="3325" y="46"/>
                  </a:lnTo>
                  <a:lnTo>
                    <a:pt x="3322" y="49"/>
                  </a:lnTo>
                  <a:lnTo>
                    <a:pt x="3316" y="49"/>
                  </a:lnTo>
                  <a:lnTo>
                    <a:pt x="3311" y="49"/>
                  </a:lnTo>
                  <a:lnTo>
                    <a:pt x="3307" y="47"/>
                  </a:lnTo>
                  <a:lnTo>
                    <a:pt x="3303" y="49"/>
                  </a:lnTo>
                  <a:lnTo>
                    <a:pt x="3298" y="49"/>
                  </a:lnTo>
                  <a:lnTo>
                    <a:pt x="3294" y="49"/>
                  </a:lnTo>
                  <a:lnTo>
                    <a:pt x="3289" y="46"/>
                  </a:lnTo>
                  <a:lnTo>
                    <a:pt x="3285" y="42"/>
                  </a:lnTo>
                  <a:close/>
                  <a:moveTo>
                    <a:pt x="3200" y="42"/>
                  </a:moveTo>
                  <a:lnTo>
                    <a:pt x="3199" y="46"/>
                  </a:lnTo>
                  <a:lnTo>
                    <a:pt x="3193" y="49"/>
                  </a:lnTo>
                  <a:lnTo>
                    <a:pt x="3188" y="49"/>
                  </a:lnTo>
                  <a:lnTo>
                    <a:pt x="3184" y="49"/>
                  </a:lnTo>
                  <a:lnTo>
                    <a:pt x="3180" y="47"/>
                  </a:lnTo>
                  <a:lnTo>
                    <a:pt x="3177" y="49"/>
                  </a:lnTo>
                  <a:lnTo>
                    <a:pt x="3171" y="49"/>
                  </a:lnTo>
                  <a:lnTo>
                    <a:pt x="3166" y="49"/>
                  </a:lnTo>
                  <a:lnTo>
                    <a:pt x="3169" y="51"/>
                  </a:lnTo>
                  <a:lnTo>
                    <a:pt x="3173" y="57"/>
                  </a:lnTo>
                  <a:lnTo>
                    <a:pt x="3173" y="62"/>
                  </a:lnTo>
                  <a:lnTo>
                    <a:pt x="3173" y="62"/>
                  </a:lnTo>
                  <a:lnTo>
                    <a:pt x="3177" y="64"/>
                  </a:lnTo>
                  <a:lnTo>
                    <a:pt x="3180" y="66"/>
                  </a:lnTo>
                  <a:lnTo>
                    <a:pt x="3182" y="64"/>
                  </a:lnTo>
                  <a:lnTo>
                    <a:pt x="3186" y="62"/>
                  </a:lnTo>
                  <a:lnTo>
                    <a:pt x="3186" y="62"/>
                  </a:lnTo>
                  <a:lnTo>
                    <a:pt x="3188" y="57"/>
                  </a:lnTo>
                  <a:lnTo>
                    <a:pt x="3191" y="51"/>
                  </a:lnTo>
                  <a:lnTo>
                    <a:pt x="3195" y="47"/>
                  </a:lnTo>
                  <a:lnTo>
                    <a:pt x="3200" y="47"/>
                  </a:lnTo>
                  <a:lnTo>
                    <a:pt x="3208" y="47"/>
                  </a:lnTo>
                  <a:lnTo>
                    <a:pt x="3211" y="51"/>
                  </a:lnTo>
                  <a:lnTo>
                    <a:pt x="3215" y="57"/>
                  </a:lnTo>
                  <a:lnTo>
                    <a:pt x="3217" y="62"/>
                  </a:lnTo>
                  <a:lnTo>
                    <a:pt x="3215" y="62"/>
                  </a:lnTo>
                  <a:lnTo>
                    <a:pt x="3219" y="64"/>
                  </a:lnTo>
                  <a:lnTo>
                    <a:pt x="3222" y="66"/>
                  </a:lnTo>
                  <a:lnTo>
                    <a:pt x="3224" y="64"/>
                  </a:lnTo>
                  <a:lnTo>
                    <a:pt x="3228" y="62"/>
                  </a:lnTo>
                  <a:lnTo>
                    <a:pt x="3228" y="62"/>
                  </a:lnTo>
                  <a:lnTo>
                    <a:pt x="3230" y="57"/>
                  </a:lnTo>
                  <a:lnTo>
                    <a:pt x="3233" y="51"/>
                  </a:lnTo>
                  <a:lnTo>
                    <a:pt x="3237" y="47"/>
                  </a:lnTo>
                  <a:lnTo>
                    <a:pt x="3243" y="47"/>
                  </a:lnTo>
                  <a:lnTo>
                    <a:pt x="3250" y="47"/>
                  </a:lnTo>
                  <a:lnTo>
                    <a:pt x="3246" y="46"/>
                  </a:lnTo>
                  <a:lnTo>
                    <a:pt x="3243" y="42"/>
                  </a:lnTo>
                  <a:lnTo>
                    <a:pt x="3241" y="46"/>
                  </a:lnTo>
                  <a:lnTo>
                    <a:pt x="3235" y="49"/>
                  </a:lnTo>
                  <a:lnTo>
                    <a:pt x="3230" y="49"/>
                  </a:lnTo>
                  <a:lnTo>
                    <a:pt x="3226" y="49"/>
                  </a:lnTo>
                  <a:lnTo>
                    <a:pt x="3222" y="47"/>
                  </a:lnTo>
                  <a:lnTo>
                    <a:pt x="3219" y="49"/>
                  </a:lnTo>
                  <a:lnTo>
                    <a:pt x="3213" y="49"/>
                  </a:lnTo>
                  <a:lnTo>
                    <a:pt x="3208" y="49"/>
                  </a:lnTo>
                  <a:lnTo>
                    <a:pt x="3204" y="46"/>
                  </a:lnTo>
                  <a:lnTo>
                    <a:pt x="3200" y="42"/>
                  </a:lnTo>
                  <a:close/>
                  <a:moveTo>
                    <a:pt x="2985" y="42"/>
                  </a:moveTo>
                  <a:lnTo>
                    <a:pt x="2982" y="46"/>
                  </a:lnTo>
                  <a:lnTo>
                    <a:pt x="2978" y="49"/>
                  </a:lnTo>
                  <a:lnTo>
                    <a:pt x="2973" y="49"/>
                  </a:lnTo>
                  <a:lnTo>
                    <a:pt x="2969" y="49"/>
                  </a:lnTo>
                  <a:lnTo>
                    <a:pt x="2965" y="47"/>
                  </a:lnTo>
                  <a:lnTo>
                    <a:pt x="2960" y="49"/>
                  </a:lnTo>
                  <a:lnTo>
                    <a:pt x="2956" y="49"/>
                  </a:lnTo>
                  <a:lnTo>
                    <a:pt x="2951" y="49"/>
                  </a:lnTo>
                  <a:lnTo>
                    <a:pt x="2954" y="51"/>
                  </a:lnTo>
                  <a:lnTo>
                    <a:pt x="2958" y="57"/>
                  </a:lnTo>
                  <a:lnTo>
                    <a:pt x="2958" y="62"/>
                  </a:lnTo>
                  <a:lnTo>
                    <a:pt x="2958" y="62"/>
                  </a:lnTo>
                  <a:lnTo>
                    <a:pt x="2962" y="64"/>
                  </a:lnTo>
                  <a:lnTo>
                    <a:pt x="2965" y="66"/>
                  </a:lnTo>
                  <a:lnTo>
                    <a:pt x="2967" y="64"/>
                  </a:lnTo>
                  <a:lnTo>
                    <a:pt x="2971" y="62"/>
                  </a:lnTo>
                  <a:lnTo>
                    <a:pt x="2971" y="62"/>
                  </a:lnTo>
                  <a:lnTo>
                    <a:pt x="2973" y="57"/>
                  </a:lnTo>
                  <a:lnTo>
                    <a:pt x="2974" y="51"/>
                  </a:lnTo>
                  <a:lnTo>
                    <a:pt x="2980" y="47"/>
                  </a:lnTo>
                  <a:lnTo>
                    <a:pt x="2985" y="47"/>
                  </a:lnTo>
                  <a:lnTo>
                    <a:pt x="2991" y="47"/>
                  </a:lnTo>
                  <a:lnTo>
                    <a:pt x="2997" y="51"/>
                  </a:lnTo>
                  <a:lnTo>
                    <a:pt x="3000" y="57"/>
                  </a:lnTo>
                  <a:lnTo>
                    <a:pt x="3000" y="62"/>
                  </a:lnTo>
                  <a:lnTo>
                    <a:pt x="3000" y="62"/>
                  </a:lnTo>
                  <a:lnTo>
                    <a:pt x="3004" y="64"/>
                  </a:lnTo>
                  <a:lnTo>
                    <a:pt x="3008" y="66"/>
                  </a:lnTo>
                  <a:lnTo>
                    <a:pt x="3009" y="64"/>
                  </a:lnTo>
                  <a:lnTo>
                    <a:pt x="3013" y="62"/>
                  </a:lnTo>
                  <a:lnTo>
                    <a:pt x="3013" y="62"/>
                  </a:lnTo>
                  <a:lnTo>
                    <a:pt x="3015" y="57"/>
                  </a:lnTo>
                  <a:lnTo>
                    <a:pt x="3019" y="51"/>
                  </a:lnTo>
                  <a:lnTo>
                    <a:pt x="3022" y="47"/>
                  </a:lnTo>
                  <a:lnTo>
                    <a:pt x="3028" y="47"/>
                  </a:lnTo>
                  <a:lnTo>
                    <a:pt x="3033" y="47"/>
                  </a:lnTo>
                  <a:lnTo>
                    <a:pt x="3031" y="46"/>
                  </a:lnTo>
                  <a:lnTo>
                    <a:pt x="3028" y="42"/>
                  </a:lnTo>
                  <a:lnTo>
                    <a:pt x="3024" y="46"/>
                  </a:lnTo>
                  <a:lnTo>
                    <a:pt x="3020" y="49"/>
                  </a:lnTo>
                  <a:lnTo>
                    <a:pt x="3015" y="49"/>
                  </a:lnTo>
                  <a:lnTo>
                    <a:pt x="3011" y="49"/>
                  </a:lnTo>
                  <a:lnTo>
                    <a:pt x="3008" y="47"/>
                  </a:lnTo>
                  <a:lnTo>
                    <a:pt x="3002" y="49"/>
                  </a:lnTo>
                  <a:lnTo>
                    <a:pt x="2998" y="49"/>
                  </a:lnTo>
                  <a:lnTo>
                    <a:pt x="2993" y="49"/>
                  </a:lnTo>
                  <a:lnTo>
                    <a:pt x="2989" y="46"/>
                  </a:lnTo>
                  <a:lnTo>
                    <a:pt x="2985" y="42"/>
                  </a:lnTo>
                  <a:close/>
                  <a:moveTo>
                    <a:pt x="2901" y="42"/>
                  </a:moveTo>
                  <a:lnTo>
                    <a:pt x="2897" y="46"/>
                  </a:lnTo>
                  <a:lnTo>
                    <a:pt x="2894" y="49"/>
                  </a:lnTo>
                  <a:lnTo>
                    <a:pt x="2888" y="49"/>
                  </a:lnTo>
                  <a:lnTo>
                    <a:pt x="2884" y="49"/>
                  </a:lnTo>
                  <a:lnTo>
                    <a:pt x="2879" y="47"/>
                  </a:lnTo>
                  <a:lnTo>
                    <a:pt x="2875" y="49"/>
                  </a:lnTo>
                  <a:lnTo>
                    <a:pt x="2872" y="49"/>
                  </a:lnTo>
                  <a:lnTo>
                    <a:pt x="2864" y="49"/>
                  </a:lnTo>
                  <a:lnTo>
                    <a:pt x="2870" y="51"/>
                  </a:lnTo>
                  <a:lnTo>
                    <a:pt x="2872" y="57"/>
                  </a:lnTo>
                  <a:lnTo>
                    <a:pt x="2873" y="62"/>
                  </a:lnTo>
                  <a:lnTo>
                    <a:pt x="2873" y="62"/>
                  </a:lnTo>
                  <a:lnTo>
                    <a:pt x="2877" y="64"/>
                  </a:lnTo>
                  <a:lnTo>
                    <a:pt x="2879" y="66"/>
                  </a:lnTo>
                  <a:lnTo>
                    <a:pt x="2883" y="64"/>
                  </a:lnTo>
                  <a:lnTo>
                    <a:pt x="2886" y="62"/>
                  </a:lnTo>
                  <a:lnTo>
                    <a:pt x="2886" y="62"/>
                  </a:lnTo>
                  <a:lnTo>
                    <a:pt x="2886" y="57"/>
                  </a:lnTo>
                  <a:lnTo>
                    <a:pt x="2890" y="51"/>
                  </a:lnTo>
                  <a:lnTo>
                    <a:pt x="2895" y="47"/>
                  </a:lnTo>
                  <a:lnTo>
                    <a:pt x="2901" y="47"/>
                  </a:lnTo>
                  <a:lnTo>
                    <a:pt x="2907" y="47"/>
                  </a:lnTo>
                  <a:lnTo>
                    <a:pt x="2912" y="51"/>
                  </a:lnTo>
                  <a:lnTo>
                    <a:pt x="2914" y="57"/>
                  </a:lnTo>
                  <a:lnTo>
                    <a:pt x="2916" y="62"/>
                  </a:lnTo>
                  <a:lnTo>
                    <a:pt x="2916" y="62"/>
                  </a:lnTo>
                  <a:lnTo>
                    <a:pt x="2919" y="64"/>
                  </a:lnTo>
                  <a:lnTo>
                    <a:pt x="2921" y="66"/>
                  </a:lnTo>
                  <a:lnTo>
                    <a:pt x="2925" y="64"/>
                  </a:lnTo>
                  <a:lnTo>
                    <a:pt x="2929" y="62"/>
                  </a:lnTo>
                  <a:lnTo>
                    <a:pt x="2929" y="62"/>
                  </a:lnTo>
                  <a:lnTo>
                    <a:pt x="2930" y="57"/>
                  </a:lnTo>
                  <a:lnTo>
                    <a:pt x="2932" y="51"/>
                  </a:lnTo>
                  <a:lnTo>
                    <a:pt x="2938" y="47"/>
                  </a:lnTo>
                  <a:lnTo>
                    <a:pt x="2943" y="47"/>
                  </a:lnTo>
                  <a:lnTo>
                    <a:pt x="2949" y="47"/>
                  </a:lnTo>
                  <a:lnTo>
                    <a:pt x="2945" y="46"/>
                  </a:lnTo>
                  <a:lnTo>
                    <a:pt x="2943" y="42"/>
                  </a:lnTo>
                  <a:lnTo>
                    <a:pt x="2940" y="46"/>
                  </a:lnTo>
                  <a:lnTo>
                    <a:pt x="2936" y="49"/>
                  </a:lnTo>
                  <a:lnTo>
                    <a:pt x="2930" y="49"/>
                  </a:lnTo>
                  <a:lnTo>
                    <a:pt x="2927" y="49"/>
                  </a:lnTo>
                  <a:lnTo>
                    <a:pt x="2921" y="47"/>
                  </a:lnTo>
                  <a:lnTo>
                    <a:pt x="2918" y="49"/>
                  </a:lnTo>
                  <a:lnTo>
                    <a:pt x="2914" y="49"/>
                  </a:lnTo>
                  <a:lnTo>
                    <a:pt x="2908" y="49"/>
                  </a:lnTo>
                  <a:lnTo>
                    <a:pt x="2905" y="46"/>
                  </a:lnTo>
                  <a:lnTo>
                    <a:pt x="2901" y="42"/>
                  </a:lnTo>
                  <a:close/>
                  <a:moveTo>
                    <a:pt x="2859" y="42"/>
                  </a:moveTo>
                  <a:lnTo>
                    <a:pt x="2855" y="46"/>
                  </a:lnTo>
                  <a:lnTo>
                    <a:pt x="2851" y="49"/>
                  </a:lnTo>
                  <a:lnTo>
                    <a:pt x="2846" y="49"/>
                  </a:lnTo>
                  <a:lnTo>
                    <a:pt x="2840" y="49"/>
                  </a:lnTo>
                  <a:lnTo>
                    <a:pt x="2837" y="46"/>
                  </a:lnTo>
                  <a:lnTo>
                    <a:pt x="2833" y="49"/>
                  </a:lnTo>
                  <a:lnTo>
                    <a:pt x="2828" y="49"/>
                  </a:lnTo>
                  <a:lnTo>
                    <a:pt x="2822" y="49"/>
                  </a:lnTo>
                  <a:lnTo>
                    <a:pt x="2826" y="51"/>
                  </a:lnTo>
                  <a:lnTo>
                    <a:pt x="2829" y="57"/>
                  </a:lnTo>
                  <a:lnTo>
                    <a:pt x="2829" y="62"/>
                  </a:lnTo>
                  <a:lnTo>
                    <a:pt x="2829" y="62"/>
                  </a:lnTo>
                  <a:lnTo>
                    <a:pt x="2833" y="64"/>
                  </a:lnTo>
                  <a:lnTo>
                    <a:pt x="2837" y="66"/>
                  </a:lnTo>
                  <a:lnTo>
                    <a:pt x="2840" y="64"/>
                  </a:lnTo>
                  <a:lnTo>
                    <a:pt x="2844" y="62"/>
                  </a:lnTo>
                  <a:lnTo>
                    <a:pt x="2844" y="62"/>
                  </a:lnTo>
                  <a:lnTo>
                    <a:pt x="2844" y="57"/>
                  </a:lnTo>
                  <a:lnTo>
                    <a:pt x="2848" y="51"/>
                  </a:lnTo>
                  <a:lnTo>
                    <a:pt x="2853" y="47"/>
                  </a:lnTo>
                  <a:lnTo>
                    <a:pt x="2859" y="47"/>
                  </a:lnTo>
                  <a:lnTo>
                    <a:pt x="2864" y="47"/>
                  </a:lnTo>
                  <a:lnTo>
                    <a:pt x="2861" y="46"/>
                  </a:lnTo>
                  <a:lnTo>
                    <a:pt x="2859" y="42"/>
                  </a:lnTo>
                  <a:close/>
                  <a:moveTo>
                    <a:pt x="2815" y="42"/>
                  </a:moveTo>
                  <a:lnTo>
                    <a:pt x="2811" y="46"/>
                  </a:lnTo>
                  <a:lnTo>
                    <a:pt x="2807" y="49"/>
                  </a:lnTo>
                  <a:lnTo>
                    <a:pt x="2802" y="49"/>
                  </a:lnTo>
                  <a:lnTo>
                    <a:pt x="2798" y="49"/>
                  </a:lnTo>
                  <a:lnTo>
                    <a:pt x="2793" y="47"/>
                  </a:lnTo>
                  <a:lnTo>
                    <a:pt x="2789" y="49"/>
                  </a:lnTo>
                  <a:lnTo>
                    <a:pt x="2785" y="49"/>
                  </a:lnTo>
                  <a:lnTo>
                    <a:pt x="2778" y="49"/>
                  </a:lnTo>
                  <a:lnTo>
                    <a:pt x="2783" y="51"/>
                  </a:lnTo>
                  <a:lnTo>
                    <a:pt x="2785" y="57"/>
                  </a:lnTo>
                  <a:lnTo>
                    <a:pt x="2787" y="62"/>
                  </a:lnTo>
                  <a:lnTo>
                    <a:pt x="2787" y="62"/>
                  </a:lnTo>
                  <a:lnTo>
                    <a:pt x="2791" y="64"/>
                  </a:lnTo>
                  <a:lnTo>
                    <a:pt x="2793" y="66"/>
                  </a:lnTo>
                  <a:lnTo>
                    <a:pt x="2796" y="64"/>
                  </a:lnTo>
                  <a:lnTo>
                    <a:pt x="2800" y="62"/>
                  </a:lnTo>
                  <a:lnTo>
                    <a:pt x="2800" y="62"/>
                  </a:lnTo>
                  <a:lnTo>
                    <a:pt x="2800" y="57"/>
                  </a:lnTo>
                  <a:lnTo>
                    <a:pt x="2804" y="51"/>
                  </a:lnTo>
                  <a:lnTo>
                    <a:pt x="2809" y="47"/>
                  </a:lnTo>
                  <a:lnTo>
                    <a:pt x="2815" y="47"/>
                  </a:lnTo>
                  <a:lnTo>
                    <a:pt x="2820" y="47"/>
                  </a:lnTo>
                  <a:lnTo>
                    <a:pt x="2816" y="46"/>
                  </a:lnTo>
                  <a:lnTo>
                    <a:pt x="2815" y="42"/>
                  </a:lnTo>
                  <a:close/>
                  <a:moveTo>
                    <a:pt x="3458" y="42"/>
                  </a:moveTo>
                  <a:lnTo>
                    <a:pt x="3454" y="46"/>
                  </a:lnTo>
                  <a:lnTo>
                    <a:pt x="3450" y="49"/>
                  </a:lnTo>
                  <a:lnTo>
                    <a:pt x="3445" y="49"/>
                  </a:lnTo>
                  <a:lnTo>
                    <a:pt x="3439" y="49"/>
                  </a:lnTo>
                  <a:lnTo>
                    <a:pt x="3436" y="47"/>
                  </a:lnTo>
                  <a:lnTo>
                    <a:pt x="3432" y="49"/>
                  </a:lnTo>
                  <a:lnTo>
                    <a:pt x="3426" y="49"/>
                  </a:lnTo>
                  <a:lnTo>
                    <a:pt x="3421" y="49"/>
                  </a:lnTo>
                  <a:lnTo>
                    <a:pt x="3426" y="51"/>
                  </a:lnTo>
                  <a:lnTo>
                    <a:pt x="3428" y="57"/>
                  </a:lnTo>
                  <a:lnTo>
                    <a:pt x="3430" y="62"/>
                  </a:lnTo>
                  <a:lnTo>
                    <a:pt x="3430" y="62"/>
                  </a:lnTo>
                  <a:lnTo>
                    <a:pt x="3434" y="64"/>
                  </a:lnTo>
                  <a:lnTo>
                    <a:pt x="3436" y="66"/>
                  </a:lnTo>
                  <a:lnTo>
                    <a:pt x="3439" y="64"/>
                  </a:lnTo>
                  <a:lnTo>
                    <a:pt x="3443" y="62"/>
                  </a:lnTo>
                  <a:lnTo>
                    <a:pt x="3443" y="62"/>
                  </a:lnTo>
                  <a:lnTo>
                    <a:pt x="3443" y="57"/>
                  </a:lnTo>
                  <a:lnTo>
                    <a:pt x="3447" y="51"/>
                  </a:lnTo>
                  <a:lnTo>
                    <a:pt x="3452" y="47"/>
                  </a:lnTo>
                  <a:lnTo>
                    <a:pt x="3458" y="47"/>
                  </a:lnTo>
                  <a:lnTo>
                    <a:pt x="3463" y="47"/>
                  </a:lnTo>
                  <a:lnTo>
                    <a:pt x="3469" y="51"/>
                  </a:lnTo>
                  <a:lnTo>
                    <a:pt x="3472" y="57"/>
                  </a:lnTo>
                  <a:lnTo>
                    <a:pt x="3472" y="62"/>
                  </a:lnTo>
                  <a:lnTo>
                    <a:pt x="3472" y="62"/>
                  </a:lnTo>
                  <a:lnTo>
                    <a:pt x="3476" y="64"/>
                  </a:lnTo>
                  <a:lnTo>
                    <a:pt x="3480" y="66"/>
                  </a:lnTo>
                  <a:lnTo>
                    <a:pt x="3481" y="64"/>
                  </a:lnTo>
                  <a:lnTo>
                    <a:pt x="3485" y="62"/>
                  </a:lnTo>
                  <a:lnTo>
                    <a:pt x="3485" y="62"/>
                  </a:lnTo>
                  <a:lnTo>
                    <a:pt x="3487" y="57"/>
                  </a:lnTo>
                  <a:lnTo>
                    <a:pt x="3489" y="51"/>
                  </a:lnTo>
                  <a:lnTo>
                    <a:pt x="3494" y="47"/>
                  </a:lnTo>
                  <a:lnTo>
                    <a:pt x="3500" y="47"/>
                  </a:lnTo>
                  <a:lnTo>
                    <a:pt x="3505" y="47"/>
                  </a:lnTo>
                  <a:lnTo>
                    <a:pt x="3502" y="46"/>
                  </a:lnTo>
                  <a:lnTo>
                    <a:pt x="3500" y="42"/>
                  </a:lnTo>
                  <a:lnTo>
                    <a:pt x="3496" y="46"/>
                  </a:lnTo>
                  <a:lnTo>
                    <a:pt x="3492" y="49"/>
                  </a:lnTo>
                  <a:lnTo>
                    <a:pt x="3487" y="49"/>
                  </a:lnTo>
                  <a:lnTo>
                    <a:pt x="3483" y="49"/>
                  </a:lnTo>
                  <a:lnTo>
                    <a:pt x="3480" y="47"/>
                  </a:lnTo>
                  <a:lnTo>
                    <a:pt x="3474" y="49"/>
                  </a:lnTo>
                  <a:lnTo>
                    <a:pt x="3470" y="49"/>
                  </a:lnTo>
                  <a:lnTo>
                    <a:pt x="3465" y="49"/>
                  </a:lnTo>
                  <a:lnTo>
                    <a:pt x="3461" y="46"/>
                  </a:lnTo>
                  <a:lnTo>
                    <a:pt x="3458" y="42"/>
                  </a:lnTo>
                  <a:close/>
                  <a:moveTo>
                    <a:pt x="1509" y="9"/>
                  </a:moveTo>
                  <a:lnTo>
                    <a:pt x="1503" y="11"/>
                  </a:lnTo>
                  <a:lnTo>
                    <a:pt x="1499" y="12"/>
                  </a:lnTo>
                  <a:lnTo>
                    <a:pt x="1496" y="11"/>
                  </a:lnTo>
                  <a:lnTo>
                    <a:pt x="1498" y="14"/>
                  </a:lnTo>
                  <a:lnTo>
                    <a:pt x="1501" y="18"/>
                  </a:lnTo>
                  <a:lnTo>
                    <a:pt x="1501" y="24"/>
                  </a:lnTo>
                  <a:lnTo>
                    <a:pt x="1501" y="24"/>
                  </a:lnTo>
                  <a:lnTo>
                    <a:pt x="1505" y="25"/>
                  </a:lnTo>
                  <a:lnTo>
                    <a:pt x="1509" y="27"/>
                  </a:lnTo>
                  <a:lnTo>
                    <a:pt x="1512" y="25"/>
                  </a:lnTo>
                  <a:lnTo>
                    <a:pt x="1516" y="24"/>
                  </a:lnTo>
                  <a:lnTo>
                    <a:pt x="1516" y="24"/>
                  </a:lnTo>
                  <a:lnTo>
                    <a:pt x="1516" y="18"/>
                  </a:lnTo>
                  <a:lnTo>
                    <a:pt x="1518" y="14"/>
                  </a:lnTo>
                  <a:lnTo>
                    <a:pt x="1521" y="11"/>
                  </a:lnTo>
                  <a:lnTo>
                    <a:pt x="1518" y="12"/>
                  </a:lnTo>
                  <a:lnTo>
                    <a:pt x="1512" y="11"/>
                  </a:lnTo>
                  <a:lnTo>
                    <a:pt x="1509" y="9"/>
                  </a:lnTo>
                  <a:close/>
                  <a:moveTo>
                    <a:pt x="1746" y="5"/>
                  </a:moveTo>
                  <a:lnTo>
                    <a:pt x="1751" y="7"/>
                  </a:lnTo>
                  <a:lnTo>
                    <a:pt x="1757" y="9"/>
                  </a:lnTo>
                  <a:lnTo>
                    <a:pt x="1758" y="14"/>
                  </a:lnTo>
                  <a:lnTo>
                    <a:pt x="1760" y="20"/>
                  </a:lnTo>
                  <a:lnTo>
                    <a:pt x="1760" y="22"/>
                  </a:lnTo>
                  <a:lnTo>
                    <a:pt x="1764" y="22"/>
                  </a:lnTo>
                  <a:lnTo>
                    <a:pt x="1766" y="24"/>
                  </a:lnTo>
                  <a:lnTo>
                    <a:pt x="1769" y="22"/>
                  </a:lnTo>
                  <a:lnTo>
                    <a:pt x="1773" y="22"/>
                  </a:lnTo>
                  <a:lnTo>
                    <a:pt x="1773" y="20"/>
                  </a:lnTo>
                  <a:lnTo>
                    <a:pt x="1773" y="14"/>
                  </a:lnTo>
                  <a:lnTo>
                    <a:pt x="1777" y="9"/>
                  </a:lnTo>
                  <a:lnTo>
                    <a:pt x="1782" y="7"/>
                  </a:lnTo>
                  <a:lnTo>
                    <a:pt x="1788" y="5"/>
                  </a:lnTo>
                  <a:lnTo>
                    <a:pt x="1793" y="7"/>
                  </a:lnTo>
                  <a:lnTo>
                    <a:pt x="1799" y="9"/>
                  </a:lnTo>
                  <a:lnTo>
                    <a:pt x="1801" y="14"/>
                  </a:lnTo>
                  <a:lnTo>
                    <a:pt x="1803" y="20"/>
                  </a:lnTo>
                  <a:lnTo>
                    <a:pt x="1803" y="22"/>
                  </a:lnTo>
                  <a:lnTo>
                    <a:pt x="1806" y="22"/>
                  </a:lnTo>
                  <a:lnTo>
                    <a:pt x="1808" y="24"/>
                  </a:lnTo>
                  <a:lnTo>
                    <a:pt x="1812" y="22"/>
                  </a:lnTo>
                  <a:lnTo>
                    <a:pt x="1815" y="22"/>
                  </a:lnTo>
                  <a:lnTo>
                    <a:pt x="1815" y="20"/>
                  </a:lnTo>
                  <a:lnTo>
                    <a:pt x="1817" y="14"/>
                  </a:lnTo>
                  <a:lnTo>
                    <a:pt x="1819" y="9"/>
                  </a:lnTo>
                  <a:lnTo>
                    <a:pt x="1825" y="7"/>
                  </a:lnTo>
                  <a:lnTo>
                    <a:pt x="1830" y="5"/>
                  </a:lnTo>
                  <a:lnTo>
                    <a:pt x="1836" y="7"/>
                  </a:lnTo>
                  <a:lnTo>
                    <a:pt x="1841" y="9"/>
                  </a:lnTo>
                  <a:lnTo>
                    <a:pt x="1845" y="14"/>
                  </a:lnTo>
                  <a:lnTo>
                    <a:pt x="1845" y="20"/>
                  </a:lnTo>
                  <a:lnTo>
                    <a:pt x="1845" y="22"/>
                  </a:lnTo>
                  <a:lnTo>
                    <a:pt x="1848" y="22"/>
                  </a:lnTo>
                  <a:lnTo>
                    <a:pt x="1852" y="24"/>
                  </a:lnTo>
                  <a:lnTo>
                    <a:pt x="1854" y="22"/>
                  </a:lnTo>
                  <a:lnTo>
                    <a:pt x="1858" y="22"/>
                  </a:lnTo>
                  <a:lnTo>
                    <a:pt x="1858" y="20"/>
                  </a:lnTo>
                  <a:lnTo>
                    <a:pt x="1859" y="14"/>
                  </a:lnTo>
                  <a:lnTo>
                    <a:pt x="1863" y="9"/>
                  </a:lnTo>
                  <a:lnTo>
                    <a:pt x="1867" y="7"/>
                  </a:lnTo>
                  <a:lnTo>
                    <a:pt x="1872" y="5"/>
                  </a:lnTo>
                  <a:lnTo>
                    <a:pt x="1880" y="7"/>
                  </a:lnTo>
                  <a:lnTo>
                    <a:pt x="1883" y="9"/>
                  </a:lnTo>
                  <a:lnTo>
                    <a:pt x="1887" y="14"/>
                  </a:lnTo>
                  <a:lnTo>
                    <a:pt x="1889" y="20"/>
                  </a:lnTo>
                  <a:lnTo>
                    <a:pt x="1887" y="22"/>
                  </a:lnTo>
                  <a:lnTo>
                    <a:pt x="1891" y="22"/>
                  </a:lnTo>
                  <a:lnTo>
                    <a:pt x="1894" y="24"/>
                  </a:lnTo>
                  <a:lnTo>
                    <a:pt x="1898" y="22"/>
                  </a:lnTo>
                  <a:lnTo>
                    <a:pt x="1902" y="22"/>
                  </a:lnTo>
                  <a:lnTo>
                    <a:pt x="1902" y="20"/>
                  </a:lnTo>
                  <a:lnTo>
                    <a:pt x="1902" y="14"/>
                  </a:lnTo>
                  <a:lnTo>
                    <a:pt x="1905" y="9"/>
                  </a:lnTo>
                  <a:lnTo>
                    <a:pt x="1911" y="7"/>
                  </a:lnTo>
                  <a:lnTo>
                    <a:pt x="1916" y="5"/>
                  </a:lnTo>
                  <a:lnTo>
                    <a:pt x="1922" y="7"/>
                  </a:lnTo>
                  <a:lnTo>
                    <a:pt x="1927" y="9"/>
                  </a:lnTo>
                  <a:lnTo>
                    <a:pt x="1929" y="14"/>
                  </a:lnTo>
                  <a:lnTo>
                    <a:pt x="1931" y="20"/>
                  </a:lnTo>
                  <a:lnTo>
                    <a:pt x="1931" y="22"/>
                  </a:lnTo>
                  <a:lnTo>
                    <a:pt x="1935" y="22"/>
                  </a:lnTo>
                  <a:lnTo>
                    <a:pt x="1938" y="24"/>
                  </a:lnTo>
                  <a:lnTo>
                    <a:pt x="1942" y="22"/>
                  </a:lnTo>
                  <a:lnTo>
                    <a:pt x="1946" y="22"/>
                  </a:lnTo>
                  <a:lnTo>
                    <a:pt x="1946" y="20"/>
                  </a:lnTo>
                  <a:lnTo>
                    <a:pt x="1946" y="14"/>
                  </a:lnTo>
                  <a:lnTo>
                    <a:pt x="1949" y="9"/>
                  </a:lnTo>
                  <a:lnTo>
                    <a:pt x="1955" y="7"/>
                  </a:lnTo>
                  <a:lnTo>
                    <a:pt x="1960" y="5"/>
                  </a:lnTo>
                  <a:lnTo>
                    <a:pt x="1966" y="7"/>
                  </a:lnTo>
                  <a:lnTo>
                    <a:pt x="1972" y="9"/>
                  </a:lnTo>
                  <a:lnTo>
                    <a:pt x="1973" y="14"/>
                  </a:lnTo>
                  <a:lnTo>
                    <a:pt x="1975" y="20"/>
                  </a:lnTo>
                  <a:lnTo>
                    <a:pt x="1975" y="22"/>
                  </a:lnTo>
                  <a:lnTo>
                    <a:pt x="1979" y="22"/>
                  </a:lnTo>
                  <a:lnTo>
                    <a:pt x="1981" y="24"/>
                  </a:lnTo>
                  <a:lnTo>
                    <a:pt x="1984" y="22"/>
                  </a:lnTo>
                  <a:lnTo>
                    <a:pt x="1988" y="22"/>
                  </a:lnTo>
                  <a:lnTo>
                    <a:pt x="1988" y="20"/>
                  </a:lnTo>
                  <a:lnTo>
                    <a:pt x="1988" y="14"/>
                  </a:lnTo>
                  <a:lnTo>
                    <a:pt x="1992" y="9"/>
                  </a:lnTo>
                  <a:lnTo>
                    <a:pt x="1997" y="7"/>
                  </a:lnTo>
                  <a:lnTo>
                    <a:pt x="2003" y="5"/>
                  </a:lnTo>
                  <a:lnTo>
                    <a:pt x="2008" y="7"/>
                  </a:lnTo>
                  <a:lnTo>
                    <a:pt x="2014" y="9"/>
                  </a:lnTo>
                  <a:lnTo>
                    <a:pt x="2017" y="14"/>
                  </a:lnTo>
                  <a:lnTo>
                    <a:pt x="2017" y="20"/>
                  </a:lnTo>
                  <a:lnTo>
                    <a:pt x="2017" y="22"/>
                  </a:lnTo>
                  <a:lnTo>
                    <a:pt x="2023" y="24"/>
                  </a:lnTo>
                  <a:lnTo>
                    <a:pt x="2027" y="25"/>
                  </a:lnTo>
                  <a:lnTo>
                    <a:pt x="2028" y="31"/>
                  </a:lnTo>
                  <a:lnTo>
                    <a:pt x="2030" y="36"/>
                  </a:lnTo>
                  <a:lnTo>
                    <a:pt x="2028" y="42"/>
                  </a:lnTo>
                  <a:lnTo>
                    <a:pt x="2027" y="46"/>
                  </a:lnTo>
                  <a:lnTo>
                    <a:pt x="2021" y="49"/>
                  </a:lnTo>
                  <a:lnTo>
                    <a:pt x="2016" y="51"/>
                  </a:lnTo>
                  <a:lnTo>
                    <a:pt x="2010" y="49"/>
                  </a:lnTo>
                  <a:lnTo>
                    <a:pt x="2006" y="47"/>
                  </a:lnTo>
                  <a:lnTo>
                    <a:pt x="2003" y="44"/>
                  </a:lnTo>
                  <a:lnTo>
                    <a:pt x="1999" y="47"/>
                  </a:lnTo>
                  <a:lnTo>
                    <a:pt x="1995" y="49"/>
                  </a:lnTo>
                  <a:lnTo>
                    <a:pt x="1990" y="51"/>
                  </a:lnTo>
                  <a:lnTo>
                    <a:pt x="1986" y="49"/>
                  </a:lnTo>
                  <a:lnTo>
                    <a:pt x="1981" y="47"/>
                  </a:lnTo>
                  <a:lnTo>
                    <a:pt x="1977" y="49"/>
                  </a:lnTo>
                  <a:lnTo>
                    <a:pt x="1973" y="51"/>
                  </a:lnTo>
                  <a:lnTo>
                    <a:pt x="1968" y="49"/>
                  </a:lnTo>
                  <a:lnTo>
                    <a:pt x="1962" y="47"/>
                  </a:lnTo>
                  <a:lnTo>
                    <a:pt x="1960" y="44"/>
                  </a:lnTo>
                  <a:lnTo>
                    <a:pt x="1957" y="47"/>
                  </a:lnTo>
                  <a:lnTo>
                    <a:pt x="1953" y="49"/>
                  </a:lnTo>
                  <a:lnTo>
                    <a:pt x="1948" y="51"/>
                  </a:lnTo>
                  <a:lnTo>
                    <a:pt x="1942" y="49"/>
                  </a:lnTo>
                  <a:lnTo>
                    <a:pt x="1938" y="47"/>
                  </a:lnTo>
                  <a:lnTo>
                    <a:pt x="1933" y="49"/>
                  </a:lnTo>
                  <a:lnTo>
                    <a:pt x="1929" y="51"/>
                  </a:lnTo>
                  <a:lnTo>
                    <a:pt x="1924" y="49"/>
                  </a:lnTo>
                  <a:lnTo>
                    <a:pt x="1918" y="47"/>
                  </a:lnTo>
                  <a:lnTo>
                    <a:pt x="1916" y="44"/>
                  </a:lnTo>
                  <a:lnTo>
                    <a:pt x="1913" y="47"/>
                  </a:lnTo>
                  <a:lnTo>
                    <a:pt x="1909" y="49"/>
                  </a:lnTo>
                  <a:lnTo>
                    <a:pt x="1904" y="51"/>
                  </a:lnTo>
                  <a:lnTo>
                    <a:pt x="1898" y="49"/>
                  </a:lnTo>
                  <a:lnTo>
                    <a:pt x="1894" y="47"/>
                  </a:lnTo>
                  <a:lnTo>
                    <a:pt x="1891" y="49"/>
                  </a:lnTo>
                  <a:lnTo>
                    <a:pt x="1885" y="51"/>
                  </a:lnTo>
                  <a:lnTo>
                    <a:pt x="1880" y="49"/>
                  </a:lnTo>
                  <a:lnTo>
                    <a:pt x="1876" y="47"/>
                  </a:lnTo>
                  <a:lnTo>
                    <a:pt x="1872" y="44"/>
                  </a:lnTo>
                  <a:lnTo>
                    <a:pt x="1870" y="47"/>
                  </a:lnTo>
                  <a:lnTo>
                    <a:pt x="1865" y="49"/>
                  </a:lnTo>
                  <a:lnTo>
                    <a:pt x="1859" y="51"/>
                  </a:lnTo>
                  <a:lnTo>
                    <a:pt x="1856" y="49"/>
                  </a:lnTo>
                  <a:lnTo>
                    <a:pt x="1852" y="47"/>
                  </a:lnTo>
                  <a:lnTo>
                    <a:pt x="1848" y="49"/>
                  </a:lnTo>
                  <a:lnTo>
                    <a:pt x="1843" y="51"/>
                  </a:lnTo>
                  <a:lnTo>
                    <a:pt x="1837" y="49"/>
                  </a:lnTo>
                  <a:lnTo>
                    <a:pt x="1834" y="47"/>
                  </a:lnTo>
                  <a:lnTo>
                    <a:pt x="1830" y="44"/>
                  </a:lnTo>
                  <a:lnTo>
                    <a:pt x="1826" y="47"/>
                  </a:lnTo>
                  <a:lnTo>
                    <a:pt x="1823" y="49"/>
                  </a:lnTo>
                  <a:lnTo>
                    <a:pt x="1817" y="51"/>
                  </a:lnTo>
                  <a:lnTo>
                    <a:pt x="1814" y="49"/>
                  </a:lnTo>
                  <a:lnTo>
                    <a:pt x="1808" y="47"/>
                  </a:lnTo>
                  <a:lnTo>
                    <a:pt x="1804" y="49"/>
                  </a:lnTo>
                  <a:lnTo>
                    <a:pt x="1801" y="51"/>
                  </a:lnTo>
                  <a:lnTo>
                    <a:pt x="1795" y="49"/>
                  </a:lnTo>
                  <a:lnTo>
                    <a:pt x="1791" y="47"/>
                  </a:lnTo>
                  <a:lnTo>
                    <a:pt x="1788" y="44"/>
                  </a:lnTo>
                  <a:lnTo>
                    <a:pt x="1784" y="47"/>
                  </a:lnTo>
                  <a:lnTo>
                    <a:pt x="1780" y="49"/>
                  </a:lnTo>
                  <a:lnTo>
                    <a:pt x="1775" y="51"/>
                  </a:lnTo>
                  <a:lnTo>
                    <a:pt x="1769" y="49"/>
                  </a:lnTo>
                  <a:lnTo>
                    <a:pt x="1766" y="47"/>
                  </a:lnTo>
                  <a:lnTo>
                    <a:pt x="1762" y="49"/>
                  </a:lnTo>
                  <a:lnTo>
                    <a:pt x="1758" y="51"/>
                  </a:lnTo>
                  <a:lnTo>
                    <a:pt x="1753" y="49"/>
                  </a:lnTo>
                  <a:lnTo>
                    <a:pt x="1747" y="47"/>
                  </a:lnTo>
                  <a:lnTo>
                    <a:pt x="1746" y="44"/>
                  </a:lnTo>
                  <a:lnTo>
                    <a:pt x="1742" y="47"/>
                  </a:lnTo>
                  <a:lnTo>
                    <a:pt x="1738" y="49"/>
                  </a:lnTo>
                  <a:lnTo>
                    <a:pt x="1733" y="51"/>
                  </a:lnTo>
                  <a:lnTo>
                    <a:pt x="1727" y="49"/>
                  </a:lnTo>
                  <a:lnTo>
                    <a:pt x="1722" y="46"/>
                  </a:lnTo>
                  <a:lnTo>
                    <a:pt x="1718" y="42"/>
                  </a:lnTo>
                  <a:lnTo>
                    <a:pt x="1718" y="36"/>
                  </a:lnTo>
                  <a:lnTo>
                    <a:pt x="1718" y="31"/>
                  </a:lnTo>
                  <a:lnTo>
                    <a:pt x="1722" y="25"/>
                  </a:lnTo>
                  <a:lnTo>
                    <a:pt x="1725" y="24"/>
                  </a:lnTo>
                  <a:lnTo>
                    <a:pt x="1731" y="22"/>
                  </a:lnTo>
                  <a:lnTo>
                    <a:pt x="1731" y="20"/>
                  </a:lnTo>
                  <a:lnTo>
                    <a:pt x="1731" y="14"/>
                  </a:lnTo>
                  <a:lnTo>
                    <a:pt x="1735" y="9"/>
                  </a:lnTo>
                  <a:lnTo>
                    <a:pt x="1740" y="7"/>
                  </a:lnTo>
                  <a:lnTo>
                    <a:pt x="1746" y="5"/>
                  </a:lnTo>
                  <a:close/>
                  <a:moveTo>
                    <a:pt x="2965" y="5"/>
                  </a:moveTo>
                  <a:lnTo>
                    <a:pt x="2960" y="7"/>
                  </a:lnTo>
                  <a:lnTo>
                    <a:pt x="2956" y="9"/>
                  </a:lnTo>
                  <a:lnTo>
                    <a:pt x="2952" y="7"/>
                  </a:lnTo>
                  <a:lnTo>
                    <a:pt x="2956" y="11"/>
                  </a:lnTo>
                  <a:lnTo>
                    <a:pt x="2958" y="14"/>
                  </a:lnTo>
                  <a:lnTo>
                    <a:pt x="2958" y="20"/>
                  </a:lnTo>
                  <a:lnTo>
                    <a:pt x="2958" y="20"/>
                  </a:lnTo>
                  <a:lnTo>
                    <a:pt x="2962" y="22"/>
                  </a:lnTo>
                  <a:lnTo>
                    <a:pt x="2965" y="24"/>
                  </a:lnTo>
                  <a:lnTo>
                    <a:pt x="2967" y="22"/>
                  </a:lnTo>
                  <a:lnTo>
                    <a:pt x="2971" y="20"/>
                  </a:lnTo>
                  <a:lnTo>
                    <a:pt x="2971" y="20"/>
                  </a:lnTo>
                  <a:lnTo>
                    <a:pt x="2971" y="14"/>
                  </a:lnTo>
                  <a:lnTo>
                    <a:pt x="2974" y="11"/>
                  </a:lnTo>
                  <a:lnTo>
                    <a:pt x="2978" y="7"/>
                  </a:lnTo>
                  <a:lnTo>
                    <a:pt x="2973" y="9"/>
                  </a:lnTo>
                  <a:lnTo>
                    <a:pt x="2969" y="7"/>
                  </a:lnTo>
                  <a:lnTo>
                    <a:pt x="2965" y="5"/>
                  </a:lnTo>
                  <a:close/>
                  <a:moveTo>
                    <a:pt x="3008" y="5"/>
                  </a:moveTo>
                  <a:lnTo>
                    <a:pt x="3002" y="7"/>
                  </a:lnTo>
                  <a:lnTo>
                    <a:pt x="2998" y="9"/>
                  </a:lnTo>
                  <a:lnTo>
                    <a:pt x="2995" y="7"/>
                  </a:lnTo>
                  <a:lnTo>
                    <a:pt x="2998" y="11"/>
                  </a:lnTo>
                  <a:lnTo>
                    <a:pt x="3000" y="14"/>
                  </a:lnTo>
                  <a:lnTo>
                    <a:pt x="3000" y="20"/>
                  </a:lnTo>
                  <a:lnTo>
                    <a:pt x="3000" y="20"/>
                  </a:lnTo>
                  <a:lnTo>
                    <a:pt x="3004" y="22"/>
                  </a:lnTo>
                  <a:lnTo>
                    <a:pt x="3008" y="24"/>
                  </a:lnTo>
                  <a:lnTo>
                    <a:pt x="3009" y="22"/>
                  </a:lnTo>
                  <a:lnTo>
                    <a:pt x="3013" y="20"/>
                  </a:lnTo>
                  <a:lnTo>
                    <a:pt x="3013" y="20"/>
                  </a:lnTo>
                  <a:lnTo>
                    <a:pt x="3015" y="14"/>
                  </a:lnTo>
                  <a:lnTo>
                    <a:pt x="3017" y="11"/>
                  </a:lnTo>
                  <a:lnTo>
                    <a:pt x="3020" y="7"/>
                  </a:lnTo>
                  <a:lnTo>
                    <a:pt x="3015" y="9"/>
                  </a:lnTo>
                  <a:lnTo>
                    <a:pt x="3011" y="7"/>
                  </a:lnTo>
                  <a:lnTo>
                    <a:pt x="3008" y="5"/>
                  </a:lnTo>
                  <a:close/>
                  <a:moveTo>
                    <a:pt x="2921" y="5"/>
                  </a:moveTo>
                  <a:lnTo>
                    <a:pt x="2918" y="7"/>
                  </a:lnTo>
                  <a:lnTo>
                    <a:pt x="2914" y="9"/>
                  </a:lnTo>
                  <a:lnTo>
                    <a:pt x="2908" y="7"/>
                  </a:lnTo>
                  <a:lnTo>
                    <a:pt x="2912" y="11"/>
                  </a:lnTo>
                  <a:lnTo>
                    <a:pt x="2916" y="14"/>
                  </a:lnTo>
                  <a:lnTo>
                    <a:pt x="2916" y="20"/>
                  </a:lnTo>
                  <a:lnTo>
                    <a:pt x="2916" y="20"/>
                  </a:lnTo>
                  <a:lnTo>
                    <a:pt x="2919" y="22"/>
                  </a:lnTo>
                  <a:lnTo>
                    <a:pt x="2921" y="24"/>
                  </a:lnTo>
                  <a:lnTo>
                    <a:pt x="2925" y="22"/>
                  </a:lnTo>
                  <a:lnTo>
                    <a:pt x="2929" y="20"/>
                  </a:lnTo>
                  <a:lnTo>
                    <a:pt x="2929" y="20"/>
                  </a:lnTo>
                  <a:lnTo>
                    <a:pt x="2929" y="14"/>
                  </a:lnTo>
                  <a:lnTo>
                    <a:pt x="2932" y="11"/>
                  </a:lnTo>
                  <a:lnTo>
                    <a:pt x="2936" y="7"/>
                  </a:lnTo>
                  <a:lnTo>
                    <a:pt x="2930" y="9"/>
                  </a:lnTo>
                  <a:lnTo>
                    <a:pt x="2927" y="7"/>
                  </a:lnTo>
                  <a:lnTo>
                    <a:pt x="2921" y="5"/>
                  </a:lnTo>
                  <a:close/>
                  <a:moveTo>
                    <a:pt x="910" y="5"/>
                  </a:moveTo>
                  <a:lnTo>
                    <a:pt x="906" y="7"/>
                  </a:lnTo>
                  <a:lnTo>
                    <a:pt x="902" y="9"/>
                  </a:lnTo>
                  <a:lnTo>
                    <a:pt x="899" y="7"/>
                  </a:lnTo>
                  <a:lnTo>
                    <a:pt x="902" y="11"/>
                  </a:lnTo>
                  <a:lnTo>
                    <a:pt x="904" y="14"/>
                  </a:lnTo>
                  <a:lnTo>
                    <a:pt x="904" y="18"/>
                  </a:lnTo>
                  <a:lnTo>
                    <a:pt x="904" y="20"/>
                  </a:lnTo>
                  <a:lnTo>
                    <a:pt x="908" y="20"/>
                  </a:lnTo>
                  <a:lnTo>
                    <a:pt x="910" y="22"/>
                  </a:lnTo>
                  <a:lnTo>
                    <a:pt x="913" y="20"/>
                  </a:lnTo>
                  <a:lnTo>
                    <a:pt x="917" y="20"/>
                  </a:lnTo>
                  <a:lnTo>
                    <a:pt x="917" y="18"/>
                  </a:lnTo>
                  <a:lnTo>
                    <a:pt x="917" y="14"/>
                  </a:lnTo>
                  <a:lnTo>
                    <a:pt x="919" y="11"/>
                  </a:lnTo>
                  <a:lnTo>
                    <a:pt x="923" y="7"/>
                  </a:lnTo>
                  <a:lnTo>
                    <a:pt x="919" y="9"/>
                  </a:lnTo>
                  <a:lnTo>
                    <a:pt x="915" y="7"/>
                  </a:lnTo>
                  <a:lnTo>
                    <a:pt x="910" y="5"/>
                  </a:lnTo>
                  <a:close/>
                  <a:moveTo>
                    <a:pt x="697" y="5"/>
                  </a:moveTo>
                  <a:lnTo>
                    <a:pt x="693" y="7"/>
                  </a:lnTo>
                  <a:lnTo>
                    <a:pt x="688" y="9"/>
                  </a:lnTo>
                  <a:lnTo>
                    <a:pt x="686" y="7"/>
                  </a:lnTo>
                  <a:lnTo>
                    <a:pt x="688" y="11"/>
                  </a:lnTo>
                  <a:lnTo>
                    <a:pt x="689" y="14"/>
                  </a:lnTo>
                  <a:lnTo>
                    <a:pt x="689" y="18"/>
                  </a:lnTo>
                  <a:lnTo>
                    <a:pt x="689" y="20"/>
                  </a:lnTo>
                  <a:lnTo>
                    <a:pt x="693" y="20"/>
                  </a:lnTo>
                  <a:lnTo>
                    <a:pt x="697" y="22"/>
                  </a:lnTo>
                  <a:lnTo>
                    <a:pt x="700" y="20"/>
                  </a:lnTo>
                  <a:lnTo>
                    <a:pt x="702" y="20"/>
                  </a:lnTo>
                  <a:lnTo>
                    <a:pt x="702" y="18"/>
                  </a:lnTo>
                  <a:lnTo>
                    <a:pt x="704" y="14"/>
                  </a:lnTo>
                  <a:lnTo>
                    <a:pt x="706" y="11"/>
                  </a:lnTo>
                  <a:lnTo>
                    <a:pt x="708" y="7"/>
                  </a:lnTo>
                  <a:lnTo>
                    <a:pt x="706" y="9"/>
                  </a:lnTo>
                  <a:lnTo>
                    <a:pt x="700" y="7"/>
                  </a:lnTo>
                  <a:lnTo>
                    <a:pt x="697" y="5"/>
                  </a:lnTo>
                  <a:close/>
                  <a:moveTo>
                    <a:pt x="2793" y="5"/>
                  </a:moveTo>
                  <a:lnTo>
                    <a:pt x="2789" y="7"/>
                  </a:lnTo>
                  <a:lnTo>
                    <a:pt x="2785" y="9"/>
                  </a:lnTo>
                  <a:lnTo>
                    <a:pt x="2780" y="7"/>
                  </a:lnTo>
                  <a:lnTo>
                    <a:pt x="2783" y="11"/>
                  </a:lnTo>
                  <a:lnTo>
                    <a:pt x="2785" y="14"/>
                  </a:lnTo>
                  <a:lnTo>
                    <a:pt x="2787" y="20"/>
                  </a:lnTo>
                  <a:lnTo>
                    <a:pt x="2787" y="20"/>
                  </a:lnTo>
                  <a:lnTo>
                    <a:pt x="2791" y="22"/>
                  </a:lnTo>
                  <a:lnTo>
                    <a:pt x="2793" y="24"/>
                  </a:lnTo>
                  <a:lnTo>
                    <a:pt x="2796" y="22"/>
                  </a:lnTo>
                  <a:lnTo>
                    <a:pt x="2800" y="20"/>
                  </a:lnTo>
                  <a:lnTo>
                    <a:pt x="2800" y="20"/>
                  </a:lnTo>
                  <a:lnTo>
                    <a:pt x="2800" y="14"/>
                  </a:lnTo>
                  <a:lnTo>
                    <a:pt x="2804" y="11"/>
                  </a:lnTo>
                  <a:lnTo>
                    <a:pt x="2807" y="7"/>
                  </a:lnTo>
                  <a:lnTo>
                    <a:pt x="2802" y="9"/>
                  </a:lnTo>
                  <a:lnTo>
                    <a:pt x="2798" y="7"/>
                  </a:lnTo>
                  <a:lnTo>
                    <a:pt x="2793" y="5"/>
                  </a:lnTo>
                  <a:close/>
                  <a:moveTo>
                    <a:pt x="2879" y="5"/>
                  </a:moveTo>
                  <a:lnTo>
                    <a:pt x="2875" y="7"/>
                  </a:lnTo>
                  <a:lnTo>
                    <a:pt x="2872" y="9"/>
                  </a:lnTo>
                  <a:lnTo>
                    <a:pt x="2866" y="7"/>
                  </a:lnTo>
                  <a:lnTo>
                    <a:pt x="2870" y="11"/>
                  </a:lnTo>
                  <a:lnTo>
                    <a:pt x="2872" y="14"/>
                  </a:lnTo>
                  <a:lnTo>
                    <a:pt x="2873" y="20"/>
                  </a:lnTo>
                  <a:lnTo>
                    <a:pt x="2873" y="20"/>
                  </a:lnTo>
                  <a:lnTo>
                    <a:pt x="2877" y="22"/>
                  </a:lnTo>
                  <a:lnTo>
                    <a:pt x="2879" y="24"/>
                  </a:lnTo>
                  <a:lnTo>
                    <a:pt x="2883" y="22"/>
                  </a:lnTo>
                  <a:lnTo>
                    <a:pt x="2886" y="20"/>
                  </a:lnTo>
                  <a:lnTo>
                    <a:pt x="2886" y="20"/>
                  </a:lnTo>
                  <a:lnTo>
                    <a:pt x="2886" y="14"/>
                  </a:lnTo>
                  <a:lnTo>
                    <a:pt x="2890" y="11"/>
                  </a:lnTo>
                  <a:lnTo>
                    <a:pt x="2894" y="7"/>
                  </a:lnTo>
                  <a:lnTo>
                    <a:pt x="2888" y="9"/>
                  </a:lnTo>
                  <a:lnTo>
                    <a:pt x="2884" y="7"/>
                  </a:lnTo>
                  <a:lnTo>
                    <a:pt x="2879" y="5"/>
                  </a:lnTo>
                  <a:close/>
                  <a:moveTo>
                    <a:pt x="739" y="5"/>
                  </a:moveTo>
                  <a:lnTo>
                    <a:pt x="735" y="7"/>
                  </a:lnTo>
                  <a:lnTo>
                    <a:pt x="730" y="9"/>
                  </a:lnTo>
                  <a:lnTo>
                    <a:pt x="728" y="7"/>
                  </a:lnTo>
                  <a:lnTo>
                    <a:pt x="730" y="11"/>
                  </a:lnTo>
                  <a:lnTo>
                    <a:pt x="732" y="14"/>
                  </a:lnTo>
                  <a:lnTo>
                    <a:pt x="733" y="18"/>
                  </a:lnTo>
                  <a:lnTo>
                    <a:pt x="733" y="20"/>
                  </a:lnTo>
                  <a:lnTo>
                    <a:pt x="735" y="20"/>
                  </a:lnTo>
                  <a:lnTo>
                    <a:pt x="739" y="22"/>
                  </a:lnTo>
                  <a:lnTo>
                    <a:pt x="743" y="20"/>
                  </a:lnTo>
                  <a:lnTo>
                    <a:pt x="746" y="20"/>
                  </a:lnTo>
                  <a:lnTo>
                    <a:pt x="746" y="18"/>
                  </a:lnTo>
                  <a:lnTo>
                    <a:pt x="746" y="14"/>
                  </a:lnTo>
                  <a:lnTo>
                    <a:pt x="748" y="11"/>
                  </a:lnTo>
                  <a:lnTo>
                    <a:pt x="752" y="7"/>
                  </a:lnTo>
                  <a:lnTo>
                    <a:pt x="748" y="9"/>
                  </a:lnTo>
                  <a:lnTo>
                    <a:pt x="743" y="7"/>
                  </a:lnTo>
                  <a:lnTo>
                    <a:pt x="739" y="5"/>
                  </a:lnTo>
                  <a:close/>
                  <a:moveTo>
                    <a:pt x="610" y="5"/>
                  </a:moveTo>
                  <a:lnTo>
                    <a:pt x="607" y="7"/>
                  </a:lnTo>
                  <a:lnTo>
                    <a:pt x="601" y="9"/>
                  </a:lnTo>
                  <a:lnTo>
                    <a:pt x="599" y="7"/>
                  </a:lnTo>
                  <a:lnTo>
                    <a:pt x="601" y="11"/>
                  </a:lnTo>
                  <a:lnTo>
                    <a:pt x="603" y="14"/>
                  </a:lnTo>
                  <a:lnTo>
                    <a:pt x="605" y="18"/>
                  </a:lnTo>
                  <a:lnTo>
                    <a:pt x="603" y="20"/>
                  </a:lnTo>
                  <a:lnTo>
                    <a:pt x="607" y="20"/>
                  </a:lnTo>
                  <a:lnTo>
                    <a:pt x="610" y="22"/>
                  </a:lnTo>
                  <a:lnTo>
                    <a:pt x="614" y="20"/>
                  </a:lnTo>
                  <a:lnTo>
                    <a:pt x="618" y="20"/>
                  </a:lnTo>
                  <a:lnTo>
                    <a:pt x="618" y="18"/>
                  </a:lnTo>
                  <a:lnTo>
                    <a:pt x="618" y="14"/>
                  </a:lnTo>
                  <a:lnTo>
                    <a:pt x="620" y="11"/>
                  </a:lnTo>
                  <a:lnTo>
                    <a:pt x="623" y="7"/>
                  </a:lnTo>
                  <a:lnTo>
                    <a:pt x="620" y="9"/>
                  </a:lnTo>
                  <a:lnTo>
                    <a:pt x="614" y="7"/>
                  </a:lnTo>
                  <a:lnTo>
                    <a:pt x="610" y="5"/>
                  </a:lnTo>
                  <a:close/>
                  <a:moveTo>
                    <a:pt x="653" y="5"/>
                  </a:moveTo>
                  <a:lnTo>
                    <a:pt x="649" y="7"/>
                  </a:lnTo>
                  <a:lnTo>
                    <a:pt x="645" y="9"/>
                  </a:lnTo>
                  <a:lnTo>
                    <a:pt x="642" y="7"/>
                  </a:lnTo>
                  <a:lnTo>
                    <a:pt x="645" y="11"/>
                  </a:lnTo>
                  <a:lnTo>
                    <a:pt x="647" y="14"/>
                  </a:lnTo>
                  <a:lnTo>
                    <a:pt x="647" y="18"/>
                  </a:lnTo>
                  <a:lnTo>
                    <a:pt x="647" y="20"/>
                  </a:lnTo>
                  <a:lnTo>
                    <a:pt x="651" y="20"/>
                  </a:lnTo>
                  <a:lnTo>
                    <a:pt x="653" y="22"/>
                  </a:lnTo>
                  <a:lnTo>
                    <a:pt x="656" y="20"/>
                  </a:lnTo>
                  <a:lnTo>
                    <a:pt x="660" y="20"/>
                  </a:lnTo>
                  <a:lnTo>
                    <a:pt x="660" y="18"/>
                  </a:lnTo>
                  <a:lnTo>
                    <a:pt x="662" y="14"/>
                  </a:lnTo>
                  <a:lnTo>
                    <a:pt x="664" y="11"/>
                  </a:lnTo>
                  <a:lnTo>
                    <a:pt x="665" y="7"/>
                  </a:lnTo>
                  <a:lnTo>
                    <a:pt x="662" y="9"/>
                  </a:lnTo>
                  <a:lnTo>
                    <a:pt x="658" y="7"/>
                  </a:lnTo>
                  <a:lnTo>
                    <a:pt x="653" y="5"/>
                  </a:lnTo>
                  <a:close/>
                  <a:moveTo>
                    <a:pt x="2837" y="5"/>
                  </a:moveTo>
                  <a:lnTo>
                    <a:pt x="2833" y="7"/>
                  </a:lnTo>
                  <a:lnTo>
                    <a:pt x="2828" y="9"/>
                  </a:lnTo>
                  <a:lnTo>
                    <a:pt x="2822" y="7"/>
                  </a:lnTo>
                  <a:lnTo>
                    <a:pt x="2826" y="11"/>
                  </a:lnTo>
                  <a:lnTo>
                    <a:pt x="2829" y="14"/>
                  </a:lnTo>
                  <a:lnTo>
                    <a:pt x="2829" y="20"/>
                  </a:lnTo>
                  <a:lnTo>
                    <a:pt x="2829" y="20"/>
                  </a:lnTo>
                  <a:lnTo>
                    <a:pt x="2833" y="22"/>
                  </a:lnTo>
                  <a:lnTo>
                    <a:pt x="2837" y="24"/>
                  </a:lnTo>
                  <a:lnTo>
                    <a:pt x="2840" y="22"/>
                  </a:lnTo>
                  <a:lnTo>
                    <a:pt x="2844" y="20"/>
                  </a:lnTo>
                  <a:lnTo>
                    <a:pt x="2844" y="20"/>
                  </a:lnTo>
                  <a:lnTo>
                    <a:pt x="2844" y="14"/>
                  </a:lnTo>
                  <a:lnTo>
                    <a:pt x="2846" y="11"/>
                  </a:lnTo>
                  <a:lnTo>
                    <a:pt x="2850" y="7"/>
                  </a:lnTo>
                  <a:lnTo>
                    <a:pt x="2846" y="9"/>
                  </a:lnTo>
                  <a:lnTo>
                    <a:pt x="2840" y="7"/>
                  </a:lnTo>
                  <a:lnTo>
                    <a:pt x="2837" y="5"/>
                  </a:lnTo>
                  <a:close/>
                  <a:moveTo>
                    <a:pt x="1531" y="5"/>
                  </a:moveTo>
                  <a:lnTo>
                    <a:pt x="1529" y="7"/>
                  </a:lnTo>
                  <a:lnTo>
                    <a:pt x="1527" y="9"/>
                  </a:lnTo>
                  <a:lnTo>
                    <a:pt x="1531" y="9"/>
                  </a:lnTo>
                  <a:lnTo>
                    <a:pt x="1534" y="9"/>
                  </a:lnTo>
                  <a:lnTo>
                    <a:pt x="1531" y="5"/>
                  </a:lnTo>
                  <a:close/>
                  <a:moveTo>
                    <a:pt x="1487" y="5"/>
                  </a:moveTo>
                  <a:lnTo>
                    <a:pt x="1485" y="7"/>
                  </a:lnTo>
                  <a:lnTo>
                    <a:pt x="1483" y="9"/>
                  </a:lnTo>
                  <a:lnTo>
                    <a:pt x="1487" y="9"/>
                  </a:lnTo>
                  <a:lnTo>
                    <a:pt x="1490" y="9"/>
                  </a:lnTo>
                  <a:lnTo>
                    <a:pt x="1487" y="5"/>
                  </a:lnTo>
                  <a:close/>
                  <a:moveTo>
                    <a:pt x="3606" y="3"/>
                  </a:moveTo>
                  <a:lnTo>
                    <a:pt x="3603" y="5"/>
                  </a:lnTo>
                  <a:lnTo>
                    <a:pt x="3597" y="7"/>
                  </a:lnTo>
                  <a:lnTo>
                    <a:pt x="3592" y="5"/>
                  </a:lnTo>
                  <a:lnTo>
                    <a:pt x="3597" y="9"/>
                  </a:lnTo>
                  <a:lnTo>
                    <a:pt x="3599" y="12"/>
                  </a:lnTo>
                  <a:lnTo>
                    <a:pt x="3601" y="20"/>
                  </a:lnTo>
                  <a:lnTo>
                    <a:pt x="3601" y="20"/>
                  </a:lnTo>
                  <a:lnTo>
                    <a:pt x="3606" y="22"/>
                  </a:lnTo>
                  <a:lnTo>
                    <a:pt x="3612" y="20"/>
                  </a:lnTo>
                  <a:lnTo>
                    <a:pt x="3612" y="20"/>
                  </a:lnTo>
                  <a:lnTo>
                    <a:pt x="3612" y="14"/>
                  </a:lnTo>
                  <a:lnTo>
                    <a:pt x="3616" y="9"/>
                  </a:lnTo>
                  <a:lnTo>
                    <a:pt x="3619" y="5"/>
                  </a:lnTo>
                  <a:lnTo>
                    <a:pt x="3616" y="7"/>
                  </a:lnTo>
                  <a:lnTo>
                    <a:pt x="3610" y="5"/>
                  </a:lnTo>
                  <a:lnTo>
                    <a:pt x="3606" y="3"/>
                  </a:lnTo>
                  <a:close/>
                  <a:moveTo>
                    <a:pt x="1272" y="3"/>
                  </a:moveTo>
                  <a:lnTo>
                    <a:pt x="1279" y="5"/>
                  </a:lnTo>
                  <a:lnTo>
                    <a:pt x="1283" y="9"/>
                  </a:lnTo>
                  <a:lnTo>
                    <a:pt x="1286" y="12"/>
                  </a:lnTo>
                  <a:lnTo>
                    <a:pt x="1288" y="18"/>
                  </a:lnTo>
                  <a:lnTo>
                    <a:pt x="1288" y="20"/>
                  </a:lnTo>
                  <a:lnTo>
                    <a:pt x="1292" y="22"/>
                  </a:lnTo>
                  <a:lnTo>
                    <a:pt x="1296" y="25"/>
                  </a:lnTo>
                  <a:lnTo>
                    <a:pt x="1299" y="29"/>
                  </a:lnTo>
                  <a:lnTo>
                    <a:pt x="1299" y="35"/>
                  </a:lnTo>
                  <a:lnTo>
                    <a:pt x="1299" y="40"/>
                  </a:lnTo>
                  <a:lnTo>
                    <a:pt x="1296" y="46"/>
                  </a:lnTo>
                  <a:lnTo>
                    <a:pt x="1290" y="47"/>
                  </a:lnTo>
                  <a:lnTo>
                    <a:pt x="1285" y="49"/>
                  </a:lnTo>
                  <a:lnTo>
                    <a:pt x="1279" y="47"/>
                  </a:lnTo>
                  <a:lnTo>
                    <a:pt x="1275" y="46"/>
                  </a:lnTo>
                  <a:lnTo>
                    <a:pt x="1272" y="42"/>
                  </a:lnTo>
                  <a:lnTo>
                    <a:pt x="1270" y="46"/>
                  </a:lnTo>
                  <a:lnTo>
                    <a:pt x="1264" y="47"/>
                  </a:lnTo>
                  <a:lnTo>
                    <a:pt x="1261" y="49"/>
                  </a:lnTo>
                  <a:lnTo>
                    <a:pt x="1253" y="47"/>
                  </a:lnTo>
                  <a:lnTo>
                    <a:pt x="1250" y="46"/>
                  </a:lnTo>
                  <a:lnTo>
                    <a:pt x="1246" y="40"/>
                  </a:lnTo>
                  <a:lnTo>
                    <a:pt x="1244" y="35"/>
                  </a:lnTo>
                  <a:lnTo>
                    <a:pt x="1246" y="29"/>
                  </a:lnTo>
                  <a:lnTo>
                    <a:pt x="1248" y="24"/>
                  </a:lnTo>
                  <a:lnTo>
                    <a:pt x="1253" y="22"/>
                  </a:lnTo>
                  <a:lnTo>
                    <a:pt x="1257" y="20"/>
                  </a:lnTo>
                  <a:lnTo>
                    <a:pt x="1257" y="18"/>
                  </a:lnTo>
                  <a:lnTo>
                    <a:pt x="1259" y="12"/>
                  </a:lnTo>
                  <a:lnTo>
                    <a:pt x="1262" y="9"/>
                  </a:lnTo>
                  <a:lnTo>
                    <a:pt x="1266" y="5"/>
                  </a:lnTo>
                  <a:lnTo>
                    <a:pt x="1272" y="3"/>
                  </a:lnTo>
                  <a:close/>
                  <a:moveTo>
                    <a:pt x="4034" y="3"/>
                  </a:moveTo>
                  <a:lnTo>
                    <a:pt x="4031" y="5"/>
                  </a:lnTo>
                  <a:lnTo>
                    <a:pt x="4025" y="7"/>
                  </a:lnTo>
                  <a:lnTo>
                    <a:pt x="4020" y="5"/>
                  </a:lnTo>
                  <a:lnTo>
                    <a:pt x="4023" y="9"/>
                  </a:lnTo>
                  <a:lnTo>
                    <a:pt x="4027" y="12"/>
                  </a:lnTo>
                  <a:lnTo>
                    <a:pt x="4027" y="20"/>
                  </a:lnTo>
                  <a:lnTo>
                    <a:pt x="4027" y="20"/>
                  </a:lnTo>
                  <a:lnTo>
                    <a:pt x="4031" y="22"/>
                  </a:lnTo>
                  <a:lnTo>
                    <a:pt x="4034" y="24"/>
                  </a:lnTo>
                  <a:lnTo>
                    <a:pt x="4036" y="22"/>
                  </a:lnTo>
                  <a:lnTo>
                    <a:pt x="4040" y="20"/>
                  </a:lnTo>
                  <a:lnTo>
                    <a:pt x="4040" y="20"/>
                  </a:lnTo>
                  <a:lnTo>
                    <a:pt x="4042" y="14"/>
                  </a:lnTo>
                  <a:lnTo>
                    <a:pt x="4044" y="9"/>
                  </a:lnTo>
                  <a:lnTo>
                    <a:pt x="4049" y="5"/>
                  </a:lnTo>
                  <a:lnTo>
                    <a:pt x="4044" y="7"/>
                  </a:lnTo>
                  <a:lnTo>
                    <a:pt x="4038" y="5"/>
                  </a:lnTo>
                  <a:lnTo>
                    <a:pt x="4034" y="3"/>
                  </a:lnTo>
                  <a:close/>
                  <a:moveTo>
                    <a:pt x="4464" y="3"/>
                  </a:moveTo>
                  <a:lnTo>
                    <a:pt x="4459" y="5"/>
                  </a:lnTo>
                  <a:lnTo>
                    <a:pt x="4453" y="7"/>
                  </a:lnTo>
                  <a:lnTo>
                    <a:pt x="4448" y="5"/>
                  </a:lnTo>
                  <a:lnTo>
                    <a:pt x="4453" y="9"/>
                  </a:lnTo>
                  <a:lnTo>
                    <a:pt x="4455" y="12"/>
                  </a:lnTo>
                  <a:lnTo>
                    <a:pt x="4457" y="20"/>
                  </a:lnTo>
                  <a:lnTo>
                    <a:pt x="4457" y="20"/>
                  </a:lnTo>
                  <a:lnTo>
                    <a:pt x="4461" y="22"/>
                  </a:lnTo>
                  <a:lnTo>
                    <a:pt x="4462" y="24"/>
                  </a:lnTo>
                  <a:lnTo>
                    <a:pt x="4466" y="22"/>
                  </a:lnTo>
                  <a:lnTo>
                    <a:pt x="4470" y="20"/>
                  </a:lnTo>
                  <a:lnTo>
                    <a:pt x="4470" y="20"/>
                  </a:lnTo>
                  <a:lnTo>
                    <a:pt x="4472" y="14"/>
                  </a:lnTo>
                  <a:lnTo>
                    <a:pt x="4473" y="9"/>
                  </a:lnTo>
                  <a:lnTo>
                    <a:pt x="4479" y="5"/>
                  </a:lnTo>
                  <a:lnTo>
                    <a:pt x="4473" y="7"/>
                  </a:lnTo>
                  <a:lnTo>
                    <a:pt x="4468" y="5"/>
                  </a:lnTo>
                  <a:lnTo>
                    <a:pt x="4464" y="3"/>
                  </a:lnTo>
                  <a:close/>
                  <a:moveTo>
                    <a:pt x="2943" y="0"/>
                  </a:moveTo>
                  <a:lnTo>
                    <a:pt x="2941" y="3"/>
                  </a:lnTo>
                  <a:lnTo>
                    <a:pt x="2940" y="5"/>
                  </a:lnTo>
                  <a:lnTo>
                    <a:pt x="2943" y="5"/>
                  </a:lnTo>
                  <a:lnTo>
                    <a:pt x="2949" y="5"/>
                  </a:lnTo>
                  <a:lnTo>
                    <a:pt x="2945" y="3"/>
                  </a:lnTo>
                  <a:lnTo>
                    <a:pt x="2943" y="0"/>
                  </a:lnTo>
                  <a:close/>
                  <a:moveTo>
                    <a:pt x="3028" y="0"/>
                  </a:moveTo>
                  <a:lnTo>
                    <a:pt x="3026" y="3"/>
                  </a:lnTo>
                  <a:lnTo>
                    <a:pt x="3024" y="5"/>
                  </a:lnTo>
                  <a:lnTo>
                    <a:pt x="3028" y="5"/>
                  </a:lnTo>
                  <a:lnTo>
                    <a:pt x="3033" y="5"/>
                  </a:lnTo>
                  <a:lnTo>
                    <a:pt x="3030" y="3"/>
                  </a:lnTo>
                  <a:lnTo>
                    <a:pt x="3028" y="0"/>
                  </a:lnTo>
                  <a:close/>
                  <a:moveTo>
                    <a:pt x="2985" y="0"/>
                  </a:moveTo>
                  <a:lnTo>
                    <a:pt x="2984" y="3"/>
                  </a:lnTo>
                  <a:lnTo>
                    <a:pt x="2982" y="5"/>
                  </a:lnTo>
                  <a:lnTo>
                    <a:pt x="2985" y="5"/>
                  </a:lnTo>
                  <a:lnTo>
                    <a:pt x="2991" y="5"/>
                  </a:lnTo>
                  <a:lnTo>
                    <a:pt x="2987" y="3"/>
                  </a:lnTo>
                  <a:lnTo>
                    <a:pt x="2985" y="0"/>
                  </a:lnTo>
                  <a:close/>
                  <a:moveTo>
                    <a:pt x="2901" y="0"/>
                  </a:moveTo>
                  <a:lnTo>
                    <a:pt x="2899" y="3"/>
                  </a:lnTo>
                  <a:lnTo>
                    <a:pt x="2895" y="5"/>
                  </a:lnTo>
                  <a:lnTo>
                    <a:pt x="2901" y="5"/>
                  </a:lnTo>
                  <a:lnTo>
                    <a:pt x="2905" y="5"/>
                  </a:lnTo>
                  <a:lnTo>
                    <a:pt x="2903" y="3"/>
                  </a:lnTo>
                  <a:lnTo>
                    <a:pt x="2901" y="0"/>
                  </a:lnTo>
                  <a:close/>
                  <a:moveTo>
                    <a:pt x="2859" y="0"/>
                  </a:moveTo>
                  <a:lnTo>
                    <a:pt x="2857" y="3"/>
                  </a:lnTo>
                  <a:lnTo>
                    <a:pt x="2853" y="5"/>
                  </a:lnTo>
                  <a:lnTo>
                    <a:pt x="2859" y="5"/>
                  </a:lnTo>
                  <a:lnTo>
                    <a:pt x="2862" y="5"/>
                  </a:lnTo>
                  <a:lnTo>
                    <a:pt x="2861" y="3"/>
                  </a:lnTo>
                  <a:lnTo>
                    <a:pt x="2859" y="0"/>
                  </a:lnTo>
                  <a:close/>
                  <a:moveTo>
                    <a:pt x="2815" y="0"/>
                  </a:moveTo>
                  <a:lnTo>
                    <a:pt x="2813" y="3"/>
                  </a:lnTo>
                  <a:lnTo>
                    <a:pt x="2809" y="5"/>
                  </a:lnTo>
                  <a:lnTo>
                    <a:pt x="2815" y="5"/>
                  </a:lnTo>
                  <a:lnTo>
                    <a:pt x="2818" y="5"/>
                  </a:lnTo>
                  <a:lnTo>
                    <a:pt x="2816" y="3"/>
                  </a:lnTo>
                  <a:lnTo>
                    <a:pt x="2815" y="0"/>
                  </a:lnTo>
                  <a:close/>
                  <a:moveTo>
                    <a:pt x="2772" y="0"/>
                  </a:moveTo>
                  <a:lnTo>
                    <a:pt x="2771" y="3"/>
                  </a:lnTo>
                  <a:lnTo>
                    <a:pt x="2767" y="5"/>
                  </a:lnTo>
                  <a:lnTo>
                    <a:pt x="2772" y="5"/>
                  </a:lnTo>
                  <a:lnTo>
                    <a:pt x="2776" y="5"/>
                  </a:lnTo>
                  <a:lnTo>
                    <a:pt x="2774" y="3"/>
                  </a:lnTo>
                  <a:lnTo>
                    <a:pt x="2772" y="0"/>
                  </a:lnTo>
                  <a:close/>
                  <a:moveTo>
                    <a:pt x="1187" y="0"/>
                  </a:moveTo>
                  <a:lnTo>
                    <a:pt x="1183" y="5"/>
                  </a:lnTo>
                  <a:lnTo>
                    <a:pt x="1187" y="3"/>
                  </a:lnTo>
                  <a:lnTo>
                    <a:pt x="1189" y="3"/>
                  </a:lnTo>
                  <a:lnTo>
                    <a:pt x="1187" y="0"/>
                  </a:lnTo>
                  <a:close/>
                  <a:moveTo>
                    <a:pt x="1016" y="0"/>
                  </a:moveTo>
                  <a:lnTo>
                    <a:pt x="1013" y="5"/>
                  </a:lnTo>
                  <a:lnTo>
                    <a:pt x="1016" y="3"/>
                  </a:lnTo>
                  <a:lnTo>
                    <a:pt x="1018" y="3"/>
                  </a:lnTo>
                  <a:lnTo>
                    <a:pt x="1016" y="0"/>
                  </a:lnTo>
                  <a:close/>
                  <a:moveTo>
                    <a:pt x="932" y="0"/>
                  </a:moveTo>
                  <a:lnTo>
                    <a:pt x="928" y="5"/>
                  </a:lnTo>
                  <a:lnTo>
                    <a:pt x="932" y="3"/>
                  </a:lnTo>
                  <a:lnTo>
                    <a:pt x="935" y="3"/>
                  </a:lnTo>
                  <a:lnTo>
                    <a:pt x="932" y="0"/>
                  </a:lnTo>
                  <a:close/>
                  <a:moveTo>
                    <a:pt x="890" y="0"/>
                  </a:moveTo>
                  <a:lnTo>
                    <a:pt x="886" y="5"/>
                  </a:lnTo>
                  <a:lnTo>
                    <a:pt x="890" y="3"/>
                  </a:lnTo>
                  <a:lnTo>
                    <a:pt x="891" y="3"/>
                  </a:lnTo>
                  <a:lnTo>
                    <a:pt x="890" y="0"/>
                  </a:lnTo>
                  <a:close/>
                  <a:moveTo>
                    <a:pt x="761" y="0"/>
                  </a:moveTo>
                  <a:lnTo>
                    <a:pt x="757" y="5"/>
                  </a:lnTo>
                  <a:lnTo>
                    <a:pt x="761" y="3"/>
                  </a:lnTo>
                  <a:lnTo>
                    <a:pt x="763" y="3"/>
                  </a:lnTo>
                  <a:lnTo>
                    <a:pt x="761" y="0"/>
                  </a:lnTo>
                  <a:close/>
                  <a:moveTo>
                    <a:pt x="717" y="0"/>
                  </a:moveTo>
                  <a:lnTo>
                    <a:pt x="715" y="5"/>
                  </a:lnTo>
                  <a:lnTo>
                    <a:pt x="717" y="3"/>
                  </a:lnTo>
                  <a:lnTo>
                    <a:pt x="721" y="3"/>
                  </a:lnTo>
                  <a:lnTo>
                    <a:pt x="717" y="0"/>
                  </a:lnTo>
                  <a:close/>
                  <a:moveTo>
                    <a:pt x="675" y="0"/>
                  </a:moveTo>
                  <a:lnTo>
                    <a:pt x="673" y="5"/>
                  </a:lnTo>
                  <a:lnTo>
                    <a:pt x="675" y="3"/>
                  </a:lnTo>
                  <a:lnTo>
                    <a:pt x="678" y="3"/>
                  </a:lnTo>
                  <a:lnTo>
                    <a:pt x="675" y="0"/>
                  </a:lnTo>
                  <a:close/>
                  <a:moveTo>
                    <a:pt x="632" y="0"/>
                  </a:moveTo>
                  <a:lnTo>
                    <a:pt x="629" y="5"/>
                  </a:lnTo>
                  <a:lnTo>
                    <a:pt x="632" y="3"/>
                  </a:lnTo>
                  <a:lnTo>
                    <a:pt x="634" y="3"/>
                  </a:lnTo>
                  <a:lnTo>
                    <a:pt x="632" y="0"/>
                  </a:lnTo>
                  <a:close/>
                  <a:moveTo>
                    <a:pt x="588" y="0"/>
                  </a:moveTo>
                  <a:lnTo>
                    <a:pt x="586" y="5"/>
                  </a:lnTo>
                  <a:lnTo>
                    <a:pt x="588" y="3"/>
                  </a:lnTo>
                  <a:lnTo>
                    <a:pt x="592" y="3"/>
                  </a:lnTo>
                  <a:lnTo>
                    <a:pt x="588" y="0"/>
                  </a:lnTo>
                  <a:close/>
                  <a:moveTo>
                    <a:pt x="4786" y="0"/>
                  </a:moveTo>
                  <a:lnTo>
                    <a:pt x="4782" y="3"/>
                  </a:lnTo>
                  <a:lnTo>
                    <a:pt x="4778" y="5"/>
                  </a:lnTo>
                  <a:lnTo>
                    <a:pt x="4773" y="7"/>
                  </a:lnTo>
                  <a:lnTo>
                    <a:pt x="4769" y="5"/>
                  </a:lnTo>
                  <a:lnTo>
                    <a:pt x="4764" y="3"/>
                  </a:lnTo>
                  <a:lnTo>
                    <a:pt x="4760" y="5"/>
                  </a:lnTo>
                  <a:lnTo>
                    <a:pt x="4756" y="7"/>
                  </a:lnTo>
                  <a:lnTo>
                    <a:pt x="4751" y="5"/>
                  </a:lnTo>
                  <a:lnTo>
                    <a:pt x="4754" y="9"/>
                  </a:lnTo>
                  <a:lnTo>
                    <a:pt x="4758" y="14"/>
                  </a:lnTo>
                  <a:lnTo>
                    <a:pt x="4758" y="20"/>
                  </a:lnTo>
                  <a:lnTo>
                    <a:pt x="4758" y="20"/>
                  </a:lnTo>
                  <a:lnTo>
                    <a:pt x="4762" y="22"/>
                  </a:lnTo>
                  <a:lnTo>
                    <a:pt x="4765" y="24"/>
                  </a:lnTo>
                  <a:lnTo>
                    <a:pt x="4767" y="22"/>
                  </a:lnTo>
                  <a:lnTo>
                    <a:pt x="4771" y="20"/>
                  </a:lnTo>
                  <a:lnTo>
                    <a:pt x="4771" y="20"/>
                  </a:lnTo>
                  <a:lnTo>
                    <a:pt x="4773" y="12"/>
                  </a:lnTo>
                  <a:lnTo>
                    <a:pt x="4776" y="9"/>
                  </a:lnTo>
                  <a:lnTo>
                    <a:pt x="4780" y="5"/>
                  </a:lnTo>
                  <a:lnTo>
                    <a:pt x="4786" y="3"/>
                  </a:lnTo>
                  <a:lnTo>
                    <a:pt x="4791" y="5"/>
                  </a:lnTo>
                  <a:lnTo>
                    <a:pt x="4788" y="3"/>
                  </a:lnTo>
                  <a:lnTo>
                    <a:pt x="4786" y="0"/>
                  </a:lnTo>
                  <a:close/>
                  <a:moveTo>
                    <a:pt x="4615" y="0"/>
                  </a:moveTo>
                  <a:lnTo>
                    <a:pt x="4611" y="3"/>
                  </a:lnTo>
                  <a:lnTo>
                    <a:pt x="4607" y="5"/>
                  </a:lnTo>
                  <a:lnTo>
                    <a:pt x="4602" y="7"/>
                  </a:lnTo>
                  <a:lnTo>
                    <a:pt x="4596" y="5"/>
                  </a:lnTo>
                  <a:lnTo>
                    <a:pt x="4593" y="3"/>
                  </a:lnTo>
                  <a:lnTo>
                    <a:pt x="4589" y="5"/>
                  </a:lnTo>
                  <a:lnTo>
                    <a:pt x="4584" y="7"/>
                  </a:lnTo>
                  <a:lnTo>
                    <a:pt x="4578" y="5"/>
                  </a:lnTo>
                  <a:lnTo>
                    <a:pt x="4584" y="9"/>
                  </a:lnTo>
                  <a:lnTo>
                    <a:pt x="4585" y="14"/>
                  </a:lnTo>
                  <a:lnTo>
                    <a:pt x="4587" y="20"/>
                  </a:lnTo>
                  <a:lnTo>
                    <a:pt x="4587" y="20"/>
                  </a:lnTo>
                  <a:lnTo>
                    <a:pt x="4591" y="22"/>
                  </a:lnTo>
                  <a:lnTo>
                    <a:pt x="4593" y="24"/>
                  </a:lnTo>
                  <a:lnTo>
                    <a:pt x="4596" y="22"/>
                  </a:lnTo>
                  <a:lnTo>
                    <a:pt x="4600" y="20"/>
                  </a:lnTo>
                  <a:lnTo>
                    <a:pt x="4600" y="20"/>
                  </a:lnTo>
                  <a:lnTo>
                    <a:pt x="4600" y="12"/>
                  </a:lnTo>
                  <a:lnTo>
                    <a:pt x="4604" y="9"/>
                  </a:lnTo>
                  <a:lnTo>
                    <a:pt x="4609" y="5"/>
                  </a:lnTo>
                  <a:lnTo>
                    <a:pt x="4615" y="3"/>
                  </a:lnTo>
                  <a:lnTo>
                    <a:pt x="4620" y="5"/>
                  </a:lnTo>
                  <a:lnTo>
                    <a:pt x="4617" y="3"/>
                  </a:lnTo>
                  <a:lnTo>
                    <a:pt x="46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139"/>
            <p:cNvSpPr>
              <a:spLocks noEditPoints="1"/>
            </p:cNvSpPr>
            <p:nvPr/>
          </p:nvSpPr>
          <p:spPr bwMode="auto">
            <a:xfrm>
              <a:off x="2301876" y="2286000"/>
              <a:ext cx="3971925" cy="104775"/>
            </a:xfrm>
            <a:custGeom>
              <a:avLst/>
              <a:gdLst>
                <a:gd name="T0" fmla="*/ 3898 w 5004"/>
                <a:gd name="T1" fmla="*/ 51 h 130"/>
                <a:gd name="T2" fmla="*/ 3597 w 5004"/>
                <a:gd name="T3" fmla="*/ 44 h 130"/>
                <a:gd name="T4" fmla="*/ 4925 w 5004"/>
                <a:gd name="T5" fmla="*/ 44 h 130"/>
                <a:gd name="T6" fmla="*/ 4857 w 5004"/>
                <a:gd name="T7" fmla="*/ 49 h 130"/>
                <a:gd name="T8" fmla="*/ 4805 w 5004"/>
                <a:gd name="T9" fmla="*/ 40 h 130"/>
                <a:gd name="T10" fmla="*/ 4770 w 5004"/>
                <a:gd name="T11" fmla="*/ 57 h 130"/>
                <a:gd name="T12" fmla="*/ 4563 w 5004"/>
                <a:gd name="T13" fmla="*/ 42 h 130"/>
                <a:gd name="T14" fmla="*/ 4612 w 5004"/>
                <a:gd name="T15" fmla="*/ 37 h 130"/>
                <a:gd name="T16" fmla="*/ 4311 w 5004"/>
                <a:gd name="T17" fmla="*/ 37 h 130"/>
                <a:gd name="T18" fmla="*/ 4241 w 5004"/>
                <a:gd name="T19" fmla="*/ 57 h 130"/>
                <a:gd name="T20" fmla="*/ 4190 w 5004"/>
                <a:gd name="T21" fmla="*/ 42 h 130"/>
                <a:gd name="T22" fmla="*/ 4072 w 5004"/>
                <a:gd name="T23" fmla="*/ 59 h 130"/>
                <a:gd name="T24" fmla="*/ 4039 w 5004"/>
                <a:gd name="T25" fmla="*/ 51 h 130"/>
                <a:gd name="T26" fmla="*/ 3881 w 5004"/>
                <a:gd name="T27" fmla="*/ 37 h 130"/>
                <a:gd name="T28" fmla="*/ 3813 w 5004"/>
                <a:gd name="T29" fmla="*/ 57 h 130"/>
                <a:gd name="T30" fmla="*/ 3760 w 5004"/>
                <a:gd name="T31" fmla="*/ 42 h 130"/>
                <a:gd name="T32" fmla="*/ 3679 w 5004"/>
                <a:gd name="T33" fmla="*/ 46 h 130"/>
                <a:gd name="T34" fmla="*/ 3668 w 5004"/>
                <a:gd name="T35" fmla="*/ 37 h 130"/>
                <a:gd name="T36" fmla="*/ 3497 w 5004"/>
                <a:gd name="T37" fmla="*/ 37 h 130"/>
                <a:gd name="T38" fmla="*/ 3472 w 5004"/>
                <a:gd name="T39" fmla="*/ 57 h 130"/>
                <a:gd name="T40" fmla="*/ 4745 w 5004"/>
                <a:gd name="T41" fmla="*/ 40 h 130"/>
                <a:gd name="T42" fmla="*/ 4397 w 5004"/>
                <a:gd name="T43" fmla="*/ 40 h 130"/>
                <a:gd name="T44" fmla="*/ 1400 w 5004"/>
                <a:gd name="T45" fmla="*/ 4 h 130"/>
                <a:gd name="T46" fmla="*/ 1471 w 5004"/>
                <a:gd name="T47" fmla="*/ 75 h 130"/>
                <a:gd name="T48" fmla="*/ 1374 w 5004"/>
                <a:gd name="T49" fmla="*/ 48 h 130"/>
                <a:gd name="T50" fmla="*/ 4037 w 5004"/>
                <a:gd name="T51" fmla="*/ 2 h 130"/>
                <a:gd name="T52" fmla="*/ 4076 w 5004"/>
                <a:gd name="T53" fmla="*/ 0 h 130"/>
                <a:gd name="T54" fmla="*/ 3852 w 5004"/>
                <a:gd name="T55" fmla="*/ 4 h 130"/>
                <a:gd name="T56" fmla="*/ 3639 w 5004"/>
                <a:gd name="T57" fmla="*/ 7 h 130"/>
                <a:gd name="T58" fmla="*/ 3512 w 5004"/>
                <a:gd name="T59" fmla="*/ 15 h 130"/>
                <a:gd name="T60" fmla="*/ 4118 w 5004"/>
                <a:gd name="T61" fmla="*/ 16 h 130"/>
                <a:gd name="T62" fmla="*/ 3696 w 5004"/>
                <a:gd name="T63" fmla="*/ 15 h 130"/>
                <a:gd name="T64" fmla="*/ 3740 w 5004"/>
                <a:gd name="T65" fmla="*/ 7 h 130"/>
                <a:gd name="T66" fmla="*/ 2785 w 5004"/>
                <a:gd name="T67" fmla="*/ 9 h 130"/>
                <a:gd name="T68" fmla="*/ 2886 w 5004"/>
                <a:gd name="T69" fmla="*/ 9 h 130"/>
                <a:gd name="T70" fmla="*/ 2959 w 5004"/>
                <a:gd name="T71" fmla="*/ 59 h 130"/>
                <a:gd name="T72" fmla="*/ 2955 w 5004"/>
                <a:gd name="T73" fmla="*/ 99 h 130"/>
                <a:gd name="T74" fmla="*/ 2834 w 5004"/>
                <a:gd name="T75" fmla="*/ 127 h 130"/>
                <a:gd name="T76" fmla="*/ 2682 w 5004"/>
                <a:gd name="T77" fmla="*/ 127 h 130"/>
                <a:gd name="T78" fmla="*/ 2606 w 5004"/>
                <a:gd name="T79" fmla="*/ 84 h 130"/>
                <a:gd name="T80" fmla="*/ 2660 w 5004"/>
                <a:gd name="T81" fmla="*/ 86 h 130"/>
                <a:gd name="T82" fmla="*/ 2662 w 5004"/>
                <a:gd name="T83" fmla="*/ 40 h 130"/>
                <a:gd name="T84" fmla="*/ 573 w 5004"/>
                <a:gd name="T85" fmla="*/ 15 h 130"/>
                <a:gd name="T86" fmla="*/ 689 w 5004"/>
                <a:gd name="T87" fmla="*/ 15 h 130"/>
                <a:gd name="T88" fmla="*/ 753 w 5004"/>
                <a:gd name="T89" fmla="*/ 42 h 130"/>
                <a:gd name="T90" fmla="*/ 826 w 5004"/>
                <a:gd name="T91" fmla="*/ 16 h 130"/>
                <a:gd name="T92" fmla="*/ 900 w 5004"/>
                <a:gd name="T93" fmla="*/ 57 h 130"/>
                <a:gd name="T94" fmla="*/ 938 w 5004"/>
                <a:gd name="T95" fmla="*/ 44 h 130"/>
                <a:gd name="T96" fmla="*/ 1041 w 5004"/>
                <a:gd name="T97" fmla="*/ 57 h 130"/>
                <a:gd name="T98" fmla="*/ 1115 w 5004"/>
                <a:gd name="T99" fmla="*/ 15 h 130"/>
                <a:gd name="T100" fmla="*/ 1054 w 5004"/>
                <a:gd name="T101" fmla="*/ 83 h 130"/>
                <a:gd name="T102" fmla="*/ 898 w 5004"/>
                <a:gd name="T103" fmla="*/ 86 h 130"/>
                <a:gd name="T104" fmla="*/ 746 w 5004"/>
                <a:gd name="T105" fmla="*/ 86 h 130"/>
                <a:gd name="T106" fmla="*/ 591 w 5004"/>
                <a:gd name="T107" fmla="*/ 83 h 130"/>
                <a:gd name="T108" fmla="*/ 437 w 5004"/>
                <a:gd name="T109" fmla="*/ 83 h 130"/>
                <a:gd name="T110" fmla="*/ 283 w 5004"/>
                <a:gd name="T111" fmla="*/ 83 h 130"/>
                <a:gd name="T112" fmla="*/ 127 w 5004"/>
                <a:gd name="T113" fmla="*/ 86 h 130"/>
                <a:gd name="T114" fmla="*/ 13 w 5004"/>
                <a:gd name="T115" fmla="*/ 49 h 130"/>
                <a:gd name="T116" fmla="*/ 130 w 5004"/>
                <a:gd name="T117" fmla="*/ 57 h 130"/>
                <a:gd name="T118" fmla="*/ 239 w 5004"/>
                <a:gd name="T119" fmla="*/ 42 h 130"/>
                <a:gd name="T120" fmla="*/ 351 w 5004"/>
                <a:gd name="T121" fmla="*/ 59 h 130"/>
                <a:gd name="T122" fmla="*/ 465 w 5004"/>
                <a:gd name="T123" fmla="*/ 4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04" h="130">
                  <a:moveTo>
                    <a:pt x="4140" y="37"/>
                  </a:moveTo>
                  <a:lnTo>
                    <a:pt x="4137" y="40"/>
                  </a:lnTo>
                  <a:lnTo>
                    <a:pt x="4133" y="42"/>
                  </a:lnTo>
                  <a:lnTo>
                    <a:pt x="4127" y="44"/>
                  </a:lnTo>
                  <a:lnTo>
                    <a:pt x="4122" y="42"/>
                  </a:lnTo>
                  <a:lnTo>
                    <a:pt x="4118" y="40"/>
                  </a:lnTo>
                  <a:lnTo>
                    <a:pt x="4115" y="42"/>
                  </a:lnTo>
                  <a:lnTo>
                    <a:pt x="4109" y="44"/>
                  </a:lnTo>
                  <a:lnTo>
                    <a:pt x="4105" y="42"/>
                  </a:lnTo>
                  <a:lnTo>
                    <a:pt x="4109" y="46"/>
                  </a:lnTo>
                  <a:lnTo>
                    <a:pt x="4111" y="51"/>
                  </a:lnTo>
                  <a:lnTo>
                    <a:pt x="4113" y="57"/>
                  </a:lnTo>
                  <a:lnTo>
                    <a:pt x="4113" y="57"/>
                  </a:lnTo>
                  <a:lnTo>
                    <a:pt x="4116" y="59"/>
                  </a:lnTo>
                  <a:lnTo>
                    <a:pt x="4118" y="61"/>
                  </a:lnTo>
                  <a:lnTo>
                    <a:pt x="4122" y="59"/>
                  </a:lnTo>
                  <a:lnTo>
                    <a:pt x="4126" y="57"/>
                  </a:lnTo>
                  <a:lnTo>
                    <a:pt x="4126" y="57"/>
                  </a:lnTo>
                  <a:lnTo>
                    <a:pt x="4127" y="49"/>
                  </a:lnTo>
                  <a:lnTo>
                    <a:pt x="4129" y="46"/>
                  </a:lnTo>
                  <a:lnTo>
                    <a:pt x="4135" y="42"/>
                  </a:lnTo>
                  <a:lnTo>
                    <a:pt x="4140" y="40"/>
                  </a:lnTo>
                  <a:lnTo>
                    <a:pt x="4146" y="42"/>
                  </a:lnTo>
                  <a:lnTo>
                    <a:pt x="4142" y="40"/>
                  </a:lnTo>
                  <a:lnTo>
                    <a:pt x="4140" y="37"/>
                  </a:lnTo>
                  <a:close/>
                  <a:moveTo>
                    <a:pt x="3925" y="37"/>
                  </a:moveTo>
                  <a:lnTo>
                    <a:pt x="3922" y="40"/>
                  </a:lnTo>
                  <a:lnTo>
                    <a:pt x="3918" y="42"/>
                  </a:lnTo>
                  <a:lnTo>
                    <a:pt x="3912" y="44"/>
                  </a:lnTo>
                  <a:lnTo>
                    <a:pt x="3907" y="42"/>
                  </a:lnTo>
                  <a:lnTo>
                    <a:pt x="3903" y="40"/>
                  </a:lnTo>
                  <a:lnTo>
                    <a:pt x="3900" y="42"/>
                  </a:lnTo>
                  <a:lnTo>
                    <a:pt x="3894" y="44"/>
                  </a:lnTo>
                  <a:lnTo>
                    <a:pt x="3890" y="42"/>
                  </a:lnTo>
                  <a:lnTo>
                    <a:pt x="3894" y="46"/>
                  </a:lnTo>
                  <a:lnTo>
                    <a:pt x="3898" y="51"/>
                  </a:lnTo>
                  <a:lnTo>
                    <a:pt x="3898" y="57"/>
                  </a:lnTo>
                  <a:lnTo>
                    <a:pt x="3898" y="57"/>
                  </a:lnTo>
                  <a:lnTo>
                    <a:pt x="3901" y="59"/>
                  </a:lnTo>
                  <a:lnTo>
                    <a:pt x="3903" y="61"/>
                  </a:lnTo>
                  <a:lnTo>
                    <a:pt x="3907" y="59"/>
                  </a:lnTo>
                  <a:lnTo>
                    <a:pt x="3911" y="57"/>
                  </a:lnTo>
                  <a:lnTo>
                    <a:pt x="3911" y="57"/>
                  </a:lnTo>
                  <a:lnTo>
                    <a:pt x="3912" y="49"/>
                  </a:lnTo>
                  <a:lnTo>
                    <a:pt x="3914" y="46"/>
                  </a:lnTo>
                  <a:lnTo>
                    <a:pt x="3920" y="42"/>
                  </a:lnTo>
                  <a:lnTo>
                    <a:pt x="3925" y="40"/>
                  </a:lnTo>
                  <a:lnTo>
                    <a:pt x="3931" y="42"/>
                  </a:lnTo>
                  <a:lnTo>
                    <a:pt x="3927" y="40"/>
                  </a:lnTo>
                  <a:lnTo>
                    <a:pt x="3925" y="37"/>
                  </a:lnTo>
                  <a:close/>
                  <a:moveTo>
                    <a:pt x="3584" y="37"/>
                  </a:moveTo>
                  <a:lnTo>
                    <a:pt x="3580" y="40"/>
                  </a:lnTo>
                  <a:lnTo>
                    <a:pt x="3578" y="42"/>
                  </a:lnTo>
                  <a:lnTo>
                    <a:pt x="3582" y="40"/>
                  </a:lnTo>
                  <a:lnTo>
                    <a:pt x="3587" y="42"/>
                  </a:lnTo>
                  <a:lnTo>
                    <a:pt x="3593" y="46"/>
                  </a:lnTo>
                  <a:lnTo>
                    <a:pt x="3595" y="49"/>
                  </a:lnTo>
                  <a:lnTo>
                    <a:pt x="3597" y="57"/>
                  </a:lnTo>
                  <a:lnTo>
                    <a:pt x="3597" y="57"/>
                  </a:lnTo>
                  <a:lnTo>
                    <a:pt x="3600" y="59"/>
                  </a:lnTo>
                  <a:lnTo>
                    <a:pt x="3604" y="61"/>
                  </a:lnTo>
                  <a:lnTo>
                    <a:pt x="3606" y="59"/>
                  </a:lnTo>
                  <a:lnTo>
                    <a:pt x="3609" y="57"/>
                  </a:lnTo>
                  <a:lnTo>
                    <a:pt x="3609" y="57"/>
                  </a:lnTo>
                  <a:lnTo>
                    <a:pt x="3611" y="51"/>
                  </a:lnTo>
                  <a:lnTo>
                    <a:pt x="3613" y="46"/>
                  </a:lnTo>
                  <a:lnTo>
                    <a:pt x="3619" y="42"/>
                  </a:lnTo>
                  <a:lnTo>
                    <a:pt x="3613" y="44"/>
                  </a:lnTo>
                  <a:lnTo>
                    <a:pt x="3608" y="42"/>
                  </a:lnTo>
                  <a:lnTo>
                    <a:pt x="3604" y="40"/>
                  </a:lnTo>
                  <a:lnTo>
                    <a:pt x="3600" y="42"/>
                  </a:lnTo>
                  <a:lnTo>
                    <a:pt x="3597" y="44"/>
                  </a:lnTo>
                  <a:lnTo>
                    <a:pt x="3591" y="42"/>
                  </a:lnTo>
                  <a:lnTo>
                    <a:pt x="3586" y="40"/>
                  </a:lnTo>
                  <a:lnTo>
                    <a:pt x="3584" y="37"/>
                  </a:lnTo>
                  <a:close/>
                  <a:moveTo>
                    <a:pt x="4998" y="37"/>
                  </a:moveTo>
                  <a:lnTo>
                    <a:pt x="4994" y="40"/>
                  </a:lnTo>
                  <a:lnTo>
                    <a:pt x="4991" y="42"/>
                  </a:lnTo>
                  <a:lnTo>
                    <a:pt x="4985" y="44"/>
                  </a:lnTo>
                  <a:lnTo>
                    <a:pt x="4982" y="42"/>
                  </a:lnTo>
                  <a:lnTo>
                    <a:pt x="4976" y="40"/>
                  </a:lnTo>
                  <a:lnTo>
                    <a:pt x="4972" y="42"/>
                  </a:lnTo>
                  <a:lnTo>
                    <a:pt x="4969" y="44"/>
                  </a:lnTo>
                  <a:lnTo>
                    <a:pt x="4963" y="42"/>
                  </a:lnTo>
                  <a:lnTo>
                    <a:pt x="4967" y="46"/>
                  </a:lnTo>
                  <a:lnTo>
                    <a:pt x="4971" y="51"/>
                  </a:lnTo>
                  <a:lnTo>
                    <a:pt x="4971" y="57"/>
                  </a:lnTo>
                  <a:lnTo>
                    <a:pt x="4971" y="57"/>
                  </a:lnTo>
                  <a:lnTo>
                    <a:pt x="4974" y="59"/>
                  </a:lnTo>
                  <a:lnTo>
                    <a:pt x="4978" y="61"/>
                  </a:lnTo>
                  <a:lnTo>
                    <a:pt x="4980" y="59"/>
                  </a:lnTo>
                  <a:lnTo>
                    <a:pt x="4983" y="57"/>
                  </a:lnTo>
                  <a:lnTo>
                    <a:pt x="4983" y="57"/>
                  </a:lnTo>
                  <a:lnTo>
                    <a:pt x="4985" y="49"/>
                  </a:lnTo>
                  <a:lnTo>
                    <a:pt x="4989" y="46"/>
                  </a:lnTo>
                  <a:lnTo>
                    <a:pt x="4993" y="42"/>
                  </a:lnTo>
                  <a:lnTo>
                    <a:pt x="4998" y="40"/>
                  </a:lnTo>
                  <a:lnTo>
                    <a:pt x="5004" y="42"/>
                  </a:lnTo>
                  <a:lnTo>
                    <a:pt x="5000" y="40"/>
                  </a:lnTo>
                  <a:lnTo>
                    <a:pt x="4998" y="37"/>
                  </a:lnTo>
                  <a:close/>
                  <a:moveTo>
                    <a:pt x="4956" y="37"/>
                  </a:moveTo>
                  <a:lnTo>
                    <a:pt x="4952" y="40"/>
                  </a:lnTo>
                  <a:lnTo>
                    <a:pt x="4948" y="42"/>
                  </a:lnTo>
                  <a:lnTo>
                    <a:pt x="4943" y="44"/>
                  </a:lnTo>
                  <a:lnTo>
                    <a:pt x="4937" y="42"/>
                  </a:lnTo>
                  <a:lnTo>
                    <a:pt x="4934" y="40"/>
                  </a:lnTo>
                  <a:lnTo>
                    <a:pt x="4930" y="42"/>
                  </a:lnTo>
                  <a:lnTo>
                    <a:pt x="4925" y="44"/>
                  </a:lnTo>
                  <a:lnTo>
                    <a:pt x="4919" y="42"/>
                  </a:lnTo>
                  <a:lnTo>
                    <a:pt x="4925" y="46"/>
                  </a:lnTo>
                  <a:lnTo>
                    <a:pt x="4926" y="51"/>
                  </a:lnTo>
                  <a:lnTo>
                    <a:pt x="4928" y="57"/>
                  </a:lnTo>
                  <a:lnTo>
                    <a:pt x="4928" y="57"/>
                  </a:lnTo>
                  <a:lnTo>
                    <a:pt x="4932" y="59"/>
                  </a:lnTo>
                  <a:lnTo>
                    <a:pt x="4934" y="61"/>
                  </a:lnTo>
                  <a:lnTo>
                    <a:pt x="4937" y="59"/>
                  </a:lnTo>
                  <a:lnTo>
                    <a:pt x="4941" y="57"/>
                  </a:lnTo>
                  <a:lnTo>
                    <a:pt x="4941" y="57"/>
                  </a:lnTo>
                  <a:lnTo>
                    <a:pt x="4943" y="49"/>
                  </a:lnTo>
                  <a:lnTo>
                    <a:pt x="4945" y="46"/>
                  </a:lnTo>
                  <a:lnTo>
                    <a:pt x="4950" y="42"/>
                  </a:lnTo>
                  <a:lnTo>
                    <a:pt x="4956" y="40"/>
                  </a:lnTo>
                  <a:lnTo>
                    <a:pt x="4961" y="42"/>
                  </a:lnTo>
                  <a:lnTo>
                    <a:pt x="4958" y="40"/>
                  </a:lnTo>
                  <a:lnTo>
                    <a:pt x="4956" y="37"/>
                  </a:lnTo>
                  <a:close/>
                  <a:moveTo>
                    <a:pt x="4870" y="37"/>
                  </a:moveTo>
                  <a:lnTo>
                    <a:pt x="4866" y="40"/>
                  </a:lnTo>
                  <a:lnTo>
                    <a:pt x="4862" y="42"/>
                  </a:lnTo>
                  <a:lnTo>
                    <a:pt x="4857" y="44"/>
                  </a:lnTo>
                  <a:lnTo>
                    <a:pt x="4853" y="42"/>
                  </a:lnTo>
                  <a:lnTo>
                    <a:pt x="4847" y="40"/>
                  </a:lnTo>
                  <a:lnTo>
                    <a:pt x="4844" y="42"/>
                  </a:lnTo>
                  <a:lnTo>
                    <a:pt x="4840" y="44"/>
                  </a:lnTo>
                  <a:lnTo>
                    <a:pt x="4833" y="42"/>
                  </a:lnTo>
                  <a:lnTo>
                    <a:pt x="4838" y="46"/>
                  </a:lnTo>
                  <a:lnTo>
                    <a:pt x="4840" y="49"/>
                  </a:lnTo>
                  <a:lnTo>
                    <a:pt x="4842" y="57"/>
                  </a:lnTo>
                  <a:lnTo>
                    <a:pt x="4842" y="57"/>
                  </a:lnTo>
                  <a:lnTo>
                    <a:pt x="4846" y="59"/>
                  </a:lnTo>
                  <a:lnTo>
                    <a:pt x="4849" y="61"/>
                  </a:lnTo>
                  <a:lnTo>
                    <a:pt x="4851" y="59"/>
                  </a:lnTo>
                  <a:lnTo>
                    <a:pt x="4855" y="57"/>
                  </a:lnTo>
                  <a:lnTo>
                    <a:pt x="4855" y="57"/>
                  </a:lnTo>
                  <a:lnTo>
                    <a:pt x="4857" y="49"/>
                  </a:lnTo>
                  <a:lnTo>
                    <a:pt x="4860" y="46"/>
                  </a:lnTo>
                  <a:lnTo>
                    <a:pt x="4864" y="42"/>
                  </a:lnTo>
                  <a:lnTo>
                    <a:pt x="4870" y="40"/>
                  </a:lnTo>
                  <a:lnTo>
                    <a:pt x="4875" y="42"/>
                  </a:lnTo>
                  <a:lnTo>
                    <a:pt x="4881" y="46"/>
                  </a:lnTo>
                  <a:lnTo>
                    <a:pt x="4884" y="49"/>
                  </a:lnTo>
                  <a:lnTo>
                    <a:pt x="4884" y="57"/>
                  </a:lnTo>
                  <a:lnTo>
                    <a:pt x="4884" y="57"/>
                  </a:lnTo>
                  <a:lnTo>
                    <a:pt x="4888" y="59"/>
                  </a:lnTo>
                  <a:lnTo>
                    <a:pt x="4892" y="61"/>
                  </a:lnTo>
                  <a:lnTo>
                    <a:pt x="4895" y="59"/>
                  </a:lnTo>
                  <a:lnTo>
                    <a:pt x="4899" y="57"/>
                  </a:lnTo>
                  <a:lnTo>
                    <a:pt x="4899" y="57"/>
                  </a:lnTo>
                  <a:lnTo>
                    <a:pt x="4899" y="49"/>
                  </a:lnTo>
                  <a:lnTo>
                    <a:pt x="4903" y="46"/>
                  </a:lnTo>
                  <a:lnTo>
                    <a:pt x="4908" y="42"/>
                  </a:lnTo>
                  <a:lnTo>
                    <a:pt x="4914" y="40"/>
                  </a:lnTo>
                  <a:lnTo>
                    <a:pt x="4919" y="42"/>
                  </a:lnTo>
                  <a:lnTo>
                    <a:pt x="4915" y="40"/>
                  </a:lnTo>
                  <a:lnTo>
                    <a:pt x="4912" y="37"/>
                  </a:lnTo>
                  <a:lnTo>
                    <a:pt x="4910" y="40"/>
                  </a:lnTo>
                  <a:lnTo>
                    <a:pt x="4904" y="42"/>
                  </a:lnTo>
                  <a:lnTo>
                    <a:pt x="4901" y="44"/>
                  </a:lnTo>
                  <a:lnTo>
                    <a:pt x="4895" y="42"/>
                  </a:lnTo>
                  <a:lnTo>
                    <a:pt x="4892" y="40"/>
                  </a:lnTo>
                  <a:lnTo>
                    <a:pt x="4888" y="42"/>
                  </a:lnTo>
                  <a:lnTo>
                    <a:pt x="4882" y="44"/>
                  </a:lnTo>
                  <a:lnTo>
                    <a:pt x="4877" y="42"/>
                  </a:lnTo>
                  <a:lnTo>
                    <a:pt x="4873" y="40"/>
                  </a:lnTo>
                  <a:lnTo>
                    <a:pt x="4870" y="37"/>
                  </a:lnTo>
                  <a:close/>
                  <a:moveTo>
                    <a:pt x="4827" y="37"/>
                  </a:moveTo>
                  <a:lnTo>
                    <a:pt x="4824" y="40"/>
                  </a:lnTo>
                  <a:lnTo>
                    <a:pt x="4820" y="42"/>
                  </a:lnTo>
                  <a:lnTo>
                    <a:pt x="4814" y="44"/>
                  </a:lnTo>
                  <a:lnTo>
                    <a:pt x="4809" y="42"/>
                  </a:lnTo>
                  <a:lnTo>
                    <a:pt x="4805" y="40"/>
                  </a:lnTo>
                  <a:lnTo>
                    <a:pt x="4802" y="42"/>
                  </a:lnTo>
                  <a:lnTo>
                    <a:pt x="4796" y="44"/>
                  </a:lnTo>
                  <a:lnTo>
                    <a:pt x="4791" y="42"/>
                  </a:lnTo>
                  <a:lnTo>
                    <a:pt x="4796" y="46"/>
                  </a:lnTo>
                  <a:lnTo>
                    <a:pt x="4798" y="51"/>
                  </a:lnTo>
                  <a:lnTo>
                    <a:pt x="4800" y="57"/>
                  </a:lnTo>
                  <a:lnTo>
                    <a:pt x="4800" y="57"/>
                  </a:lnTo>
                  <a:lnTo>
                    <a:pt x="4803" y="59"/>
                  </a:lnTo>
                  <a:lnTo>
                    <a:pt x="4805" y="61"/>
                  </a:lnTo>
                  <a:lnTo>
                    <a:pt x="4809" y="59"/>
                  </a:lnTo>
                  <a:lnTo>
                    <a:pt x="4813" y="57"/>
                  </a:lnTo>
                  <a:lnTo>
                    <a:pt x="4813" y="57"/>
                  </a:lnTo>
                  <a:lnTo>
                    <a:pt x="4813" y="49"/>
                  </a:lnTo>
                  <a:lnTo>
                    <a:pt x="4816" y="46"/>
                  </a:lnTo>
                  <a:lnTo>
                    <a:pt x="4822" y="42"/>
                  </a:lnTo>
                  <a:lnTo>
                    <a:pt x="4827" y="40"/>
                  </a:lnTo>
                  <a:lnTo>
                    <a:pt x="4833" y="42"/>
                  </a:lnTo>
                  <a:lnTo>
                    <a:pt x="4829" y="40"/>
                  </a:lnTo>
                  <a:lnTo>
                    <a:pt x="4827" y="37"/>
                  </a:lnTo>
                  <a:close/>
                  <a:moveTo>
                    <a:pt x="4783" y="37"/>
                  </a:moveTo>
                  <a:lnTo>
                    <a:pt x="4781" y="40"/>
                  </a:lnTo>
                  <a:lnTo>
                    <a:pt x="4776" y="42"/>
                  </a:lnTo>
                  <a:lnTo>
                    <a:pt x="4770" y="44"/>
                  </a:lnTo>
                  <a:lnTo>
                    <a:pt x="4767" y="42"/>
                  </a:lnTo>
                  <a:lnTo>
                    <a:pt x="4763" y="40"/>
                  </a:lnTo>
                  <a:lnTo>
                    <a:pt x="4759" y="42"/>
                  </a:lnTo>
                  <a:lnTo>
                    <a:pt x="4754" y="44"/>
                  </a:lnTo>
                  <a:lnTo>
                    <a:pt x="4748" y="42"/>
                  </a:lnTo>
                  <a:lnTo>
                    <a:pt x="4754" y="46"/>
                  </a:lnTo>
                  <a:lnTo>
                    <a:pt x="4756" y="49"/>
                  </a:lnTo>
                  <a:lnTo>
                    <a:pt x="4757" y="57"/>
                  </a:lnTo>
                  <a:lnTo>
                    <a:pt x="4757" y="57"/>
                  </a:lnTo>
                  <a:lnTo>
                    <a:pt x="4759" y="59"/>
                  </a:lnTo>
                  <a:lnTo>
                    <a:pt x="4763" y="61"/>
                  </a:lnTo>
                  <a:lnTo>
                    <a:pt x="4767" y="59"/>
                  </a:lnTo>
                  <a:lnTo>
                    <a:pt x="4770" y="57"/>
                  </a:lnTo>
                  <a:lnTo>
                    <a:pt x="4770" y="57"/>
                  </a:lnTo>
                  <a:lnTo>
                    <a:pt x="4770" y="49"/>
                  </a:lnTo>
                  <a:lnTo>
                    <a:pt x="4774" y="46"/>
                  </a:lnTo>
                  <a:lnTo>
                    <a:pt x="4780" y="42"/>
                  </a:lnTo>
                  <a:lnTo>
                    <a:pt x="4785" y="40"/>
                  </a:lnTo>
                  <a:lnTo>
                    <a:pt x="4791" y="42"/>
                  </a:lnTo>
                  <a:lnTo>
                    <a:pt x="4787" y="40"/>
                  </a:lnTo>
                  <a:lnTo>
                    <a:pt x="4783" y="37"/>
                  </a:lnTo>
                  <a:close/>
                  <a:moveTo>
                    <a:pt x="4656" y="37"/>
                  </a:moveTo>
                  <a:lnTo>
                    <a:pt x="4653" y="40"/>
                  </a:lnTo>
                  <a:lnTo>
                    <a:pt x="4649" y="42"/>
                  </a:lnTo>
                  <a:lnTo>
                    <a:pt x="4644" y="44"/>
                  </a:lnTo>
                  <a:lnTo>
                    <a:pt x="4638" y="42"/>
                  </a:lnTo>
                  <a:lnTo>
                    <a:pt x="4634" y="40"/>
                  </a:lnTo>
                  <a:lnTo>
                    <a:pt x="4631" y="42"/>
                  </a:lnTo>
                  <a:lnTo>
                    <a:pt x="4625" y="44"/>
                  </a:lnTo>
                  <a:lnTo>
                    <a:pt x="4622" y="42"/>
                  </a:lnTo>
                  <a:lnTo>
                    <a:pt x="4625" y="46"/>
                  </a:lnTo>
                  <a:lnTo>
                    <a:pt x="4627" y="51"/>
                  </a:lnTo>
                  <a:lnTo>
                    <a:pt x="4629" y="57"/>
                  </a:lnTo>
                  <a:lnTo>
                    <a:pt x="4629" y="57"/>
                  </a:lnTo>
                  <a:lnTo>
                    <a:pt x="4633" y="59"/>
                  </a:lnTo>
                  <a:lnTo>
                    <a:pt x="4634" y="61"/>
                  </a:lnTo>
                  <a:lnTo>
                    <a:pt x="4638" y="59"/>
                  </a:lnTo>
                  <a:lnTo>
                    <a:pt x="4642" y="57"/>
                  </a:lnTo>
                  <a:lnTo>
                    <a:pt x="4642" y="57"/>
                  </a:lnTo>
                  <a:lnTo>
                    <a:pt x="4644" y="49"/>
                  </a:lnTo>
                  <a:lnTo>
                    <a:pt x="4645" y="46"/>
                  </a:lnTo>
                  <a:lnTo>
                    <a:pt x="4651" y="42"/>
                  </a:lnTo>
                  <a:lnTo>
                    <a:pt x="4656" y="40"/>
                  </a:lnTo>
                  <a:lnTo>
                    <a:pt x="4662" y="42"/>
                  </a:lnTo>
                  <a:lnTo>
                    <a:pt x="4658" y="40"/>
                  </a:lnTo>
                  <a:lnTo>
                    <a:pt x="4656" y="37"/>
                  </a:lnTo>
                  <a:close/>
                  <a:moveTo>
                    <a:pt x="4570" y="37"/>
                  </a:moveTo>
                  <a:lnTo>
                    <a:pt x="4568" y="40"/>
                  </a:lnTo>
                  <a:lnTo>
                    <a:pt x="4563" y="42"/>
                  </a:lnTo>
                  <a:lnTo>
                    <a:pt x="4557" y="44"/>
                  </a:lnTo>
                  <a:lnTo>
                    <a:pt x="4554" y="42"/>
                  </a:lnTo>
                  <a:lnTo>
                    <a:pt x="4550" y="40"/>
                  </a:lnTo>
                  <a:lnTo>
                    <a:pt x="4544" y="42"/>
                  </a:lnTo>
                  <a:lnTo>
                    <a:pt x="4541" y="44"/>
                  </a:lnTo>
                  <a:lnTo>
                    <a:pt x="4533" y="42"/>
                  </a:lnTo>
                  <a:lnTo>
                    <a:pt x="4539" y="46"/>
                  </a:lnTo>
                  <a:lnTo>
                    <a:pt x="4543" y="49"/>
                  </a:lnTo>
                  <a:lnTo>
                    <a:pt x="4543" y="57"/>
                  </a:lnTo>
                  <a:lnTo>
                    <a:pt x="4543" y="57"/>
                  </a:lnTo>
                  <a:lnTo>
                    <a:pt x="4546" y="59"/>
                  </a:lnTo>
                  <a:lnTo>
                    <a:pt x="4550" y="61"/>
                  </a:lnTo>
                  <a:lnTo>
                    <a:pt x="4552" y="59"/>
                  </a:lnTo>
                  <a:lnTo>
                    <a:pt x="4555" y="57"/>
                  </a:lnTo>
                  <a:lnTo>
                    <a:pt x="4555" y="57"/>
                  </a:lnTo>
                  <a:lnTo>
                    <a:pt x="4557" y="49"/>
                  </a:lnTo>
                  <a:lnTo>
                    <a:pt x="4561" y="46"/>
                  </a:lnTo>
                  <a:lnTo>
                    <a:pt x="4565" y="42"/>
                  </a:lnTo>
                  <a:lnTo>
                    <a:pt x="4570" y="40"/>
                  </a:lnTo>
                  <a:lnTo>
                    <a:pt x="4577" y="42"/>
                  </a:lnTo>
                  <a:lnTo>
                    <a:pt x="4581" y="46"/>
                  </a:lnTo>
                  <a:lnTo>
                    <a:pt x="4585" y="49"/>
                  </a:lnTo>
                  <a:lnTo>
                    <a:pt x="4585" y="57"/>
                  </a:lnTo>
                  <a:lnTo>
                    <a:pt x="4585" y="57"/>
                  </a:lnTo>
                  <a:lnTo>
                    <a:pt x="4588" y="59"/>
                  </a:lnTo>
                  <a:lnTo>
                    <a:pt x="4592" y="61"/>
                  </a:lnTo>
                  <a:lnTo>
                    <a:pt x="4596" y="59"/>
                  </a:lnTo>
                  <a:lnTo>
                    <a:pt x="4599" y="57"/>
                  </a:lnTo>
                  <a:lnTo>
                    <a:pt x="4599" y="57"/>
                  </a:lnTo>
                  <a:lnTo>
                    <a:pt x="4599" y="49"/>
                  </a:lnTo>
                  <a:lnTo>
                    <a:pt x="4603" y="46"/>
                  </a:lnTo>
                  <a:lnTo>
                    <a:pt x="4609" y="42"/>
                  </a:lnTo>
                  <a:lnTo>
                    <a:pt x="4614" y="40"/>
                  </a:lnTo>
                  <a:lnTo>
                    <a:pt x="4620" y="42"/>
                  </a:lnTo>
                  <a:lnTo>
                    <a:pt x="4616" y="40"/>
                  </a:lnTo>
                  <a:lnTo>
                    <a:pt x="4612" y="37"/>
                  </a:lnTo>
                  <a:lnTo>
                    <a:pt x="4611" y="40"/>
                  </a:lnTo>
                  <a:lnTo>
                    <a:pt x="4605" y="42"/>
                  </a:lnTo>
                  <a:lnTo>
                    <a:pt x="4601" y="44"/>
                  </a:lnTo>
                  <a:lnTo>
                    <a:pt x="4596" y="42"/>
                  </a:lnTo>
                  <a:lnTo>
                    <a:pt x="4592" y="40"/>
                  </a:lnTo>
                  <a:lnTo>
                    <a:pt x="4588" y="42"/>
                  </a:lnTo>
                  <a:lnTo>
                    <a:pt x="4583" y="44"/>
                  </a:lnTo>
                  <a:lnTo>
                    <a:pt x="4577" y="42"/>
                  </a:lnTo>
                  <a:lnTo>
                    <a:pt x="4574" y="40"/>
                  </a:lnTo>
                  <a:lnTo>
                    <a:pt x="4570" y="37"/>
                  </a:lnTo>
                  <a:close/>
                  <a:moveTo>
                    <a:pt x="4353" y="37"/>
                  </a:moveTo>
                  <a:lnTo>
                    <a:pt x="4351" y="40"/>
                  </a:lnTo>
                  <a:lnTo>
                    <a:pt x="4346" y="42"/>
                  </a:lnTo>
                  <a:lnTo>
                    <a:pt x="4342" y="44"/>
                  </a:lnTo>
                  <a:lnTo>
                    <a:pt x="4337" y="42"/>
                  </a:lnTo>
                  <a:lnTo>
                    <a:pt x="4333" y="40"/>
                  </a:lnTo>
                  <a:lnTo>
                    <a:pt x="4328" y="42"/>
                  </a:lnTo>
                  <a:lnTo>
                    <a:pt x="4324" y="44"/>
                  </a:lnTo>
                  <a:lnTo>
                    <a:pt x="4318" y="42"/>
                  </a:lnTo>
                  <a:lnTo>
                    <a:pt x="4322" y="46"/>
                  </a:lnTo>
                  <a:lnTo>
                    <a:pt x="4326" y="51"/>
                  </a:lnTo>
                  <a:lnTo>
                    <a:pt x="4328" y="57"/>
                  </a:lnTo>
                  <a:lnTo>
                    <a:pt x="4328" y="57"/>
                  </a:lnTo>
                  <a:lnTo>
                    <a:pt x="4329" y="59"/>
                  </a:lnTo>
                  <a:lnTo>
                    <a:pt x="4333" y="61"/>
                  </a:lnTo>
                  <a:lnTo>
                    <a:pt x="4337" y="59"/>
                  </a:lnTo>
                  <a:lnTo>
                    <a:pt x="4340" y="57"/>
                  </a:lnTo>
                  <a:lnTo>
                    <a:pt x="4340" y="57"/>
                  </a:lnTo>
                  <a:lnTo>
                    <a:pt x="4340" y="49"/>
                  </a:lnTo>
                  <a:lnTo>
                    <a:pt x="4344" y="46"/>
                  </a:lnTo>
                  <a:lnTo>
                    <a:pt x="4348" y="42"/>
                  </a:lnTo>
                  <a:lnTo>
                    <a:pt x="4355" y="40"/>
                  </a:lnTo>
                  <a:lnTo>
                    <a:pt x="4361" y="42"/>
                  </a:lnTo>
                  <a:lnTo>
                    <a:pt x="4357" y="40"/>
                  </a:lnTo>
                  <a:lnTo>
                    <a:pt x="4353" y="37"/>
                  </a:lnTo>
                  <a:close/>
                  <a:moveTo>
                    <a:pt x="4311" y="37"/>
                  </a:moveTo>
                  <a:lnTo>
                    <a:pt x="4307" y="40"/>
                  </a:lnTo>
                  <a:lnTo>
                    <a:pt x="4304" y="42"/>
                  </a:lnTo>
                  <a:lnTo>
                    <a:pt x="4298" y="44"/>
                  </a:lnTo>
                  <a:lnTo>
                    <a:pt x="4295" y="42"/>
                  </a:lnTo>
                  <a:lnTo>
                    <a:pt x="4289" y="40"/>
                  </a:lnTo>
                  <a:lnTo>
                    <a:pt x="4285" y="42"/>
                  </a:lnTo>
                  <a:lnTo>
                    <a:pt x="4282" y="44"/>
                  </a:lnTo>
                  <a:lnTo>
                    <a:pt x="4276" y="42"/>
                  </a:lnTo>
                  <a:lnTo>
                    <a:pt x="4280" y="46"/>
                  </a:lnTo>
                  <a:lnTo>
                    <a:pt x="4284" y="51"/>
                  </a:lnTo>
                  <a:lnTo>
                    <a:pt x="4284" y="57"/>
                  </a:lnTo>
                  <a:lnTo>
                    <a:pt x="4284" y="57"/>
                  </a:lnTo>
                  <a:lnTo>
                    <a:pt x="4287" y="59"/>
                  </a:lnTo>
                  <a:lnTo>
                    <a:pt x="4291" y="61"/>
                  </a:lnTo>
                  <a:lnTo>
                    <a:pt x="4293" y="59"/>
                  </a:lnTo>
                  <a:lnTo>
                    <a:pt x="4296" y="57"/>
                  </a:lnTo>
                  <a:lnTo>
                    <a:pt x="4296" y="57"/>
                  </a:lnTo>
                  <a:lnTo>
                    <a:pt x="4298" y="49"/>
                  </a:lnTo>
                  <a:lnTo>
                    <a:pt x="4302" y="46"/>
                  </a:lnTo>
                  <a:lnTo>
                    <a:pt x="4306" y="42"/>
                  </a:lnTo>
                  <a:lnTo>
                    <a:pt x="4311" y="40"/>
                  </a:lnTo>
                  <a:lnTo>
                    <a:pt x="4317" y="42"/>
                  </a:lnTo>
                  <a:lnTo>
                    <a:pt x="4313" y="40"/>
                  </a:lnTo>
                  <a:lnTo>
                    <a:pt x="4311" y="37"/>
                  </a:lnTo>
                  <a:close/>
                  <a:moveTo>
                    <a:pt x="4269" y="37"/>
                  </a:moveTo>
                  <a:lnTo>
                    <a:pt x="4265" y="40"/>
                  </a:lnTo>
                  <a:lnTo>
                    <a:pt x="4261" y="42"/>
                  </a:lnTo>
                  <a:lnTo>
                    <a:pt x="4256" y="44"/>
                  </a:lnTo>
                  <a:lnTo>
                    <a:pt x="4250" y="42"/>
                  </a:lnTo>
                  <a:lnTo>
                    <a:pt x="4247" y="40"/>
                  </a:lnTo>
                  <a:lnTo>
                    <a:pt x="4243" y="42"/>
                  </a:lnTo>
                  <a:lnTo>
                    <a:pt x="4238" y="44"/>
                  </a:lnTo>
                  <a:lnTo>
                    <a:pt x="4234" y="42"/>
                  </a:lnTo>
                  <a:lnTo>
                    <a:pt x="4238" y="46"/>
                  </a:lnTo>
                  <a:lnTo>
                    <a:pt x="4241" y="51"/>
                  </a:lnTo>
                  <a:lnTo>
                    <a:pt x="4241" y="57"/>
                  </a:lnTo>
                  <a:lnTo>
                    <a:pt x="4241" y="57"/>
                  </a:lnTo>
                  <a:lnTo>
                    <a:pt x="4245" y="59"/>
                  </a:lnTo>
                  <a:lnTo>
                    <a:pt x="4249" y="61"/>
                  </a:lnTo>
                  <a:lnTo>
                    <a:pt x="4250" y="59"/>
                  </a:lnTo>
                  <a:lnTo>
                    <a:pt x="4254" y="57"/>
                  </a:lnTo>
                  <a:lnTo>
                    <a:pt x="4254" y="57"/>
                  </a:lnTo>
                  <a:lnTo>
                    <a:pt x="4256" y="49"/>
                  </a:lnTo>
                  <a:lnTo>
                    <a:pt x="4258" y="46"/>
                  </a:lnTo>
                  <a:lnTo>
                    <a:pt x="4263" y="42"/>
                  </a:lnTo>
                  <a:lnTo>
                    <a:pt x="4269" y="40"/>
                  </a:lnTo>
                  <a:lnTo>
                    <a:pt x="4274" y="42"/>
                  </a:lnTo>
                  <a:lnTo>
                    <a:pt x="4271" y="40"/>
                  </a:lnTo>
                  <a:lnTo>
                    <a:pt x="4269" y="37"/>
                  </a:lnTo>
                  <a:close/>
                  <a:moveTo>
                    <a:pt x="4183" y="37"/>
                  </a:moveTo>
                  <a:lnTo>
                    <a:pt x="4181" y="40"/>
                  </a:lnTo>
                  <a:lnTo>
                    <a:pt x="4175" y="42"/>
                  </a:lnTo>
                  <a:lnTo>
                    <a:pt x="4171" y="44"/>
                  </a:lnTo>
                  <a:lnTo>
                    <a:pt x="4166" y="42"/>
                  </a:lnTo>
                  <a:lnTo>
                    <a:pt x="4162" y="40"/>
                  </a:lnTo>
                  <a:lnTo>
                    <a:pt x="4157" y="42"/>
                  </a:lnTo>
                  <a:lnTo>
                    <a:pt x="4153" y="44"/>
                  </a:lnTo>
                  <a:lnTo>
                    <a:pt x="4148" y="42"/>
                  </a:lnTo>
                  <a:lnTo>
                    <a:pt x="4151" y="46"/>
                  </a:lnTo>
                  <a:lnTo>
                    <a:pt x="4155" y="49"/>
                  </a:lnTo>
                  <a:lnTo>
                    <a:pt x="4155" y="57"/>
                  </a:lnTo>
                  <a:lnTo>
                    <a:pt x="4155" y="57"/>
                  </a:lnTo>
                  <a:lnTo>
                    <a:pt x="4159" y="59"/>
                  </a:lnTo>
                  <a:lnTo>
                    <a:pt x="4162" y="61"/>
                  </a:lnTo>
                  <a:lnTo>
                    <a:pt x="4164" y="59"/>
                  </a:lnTo>
                  <a:lnTo>
                    <a:pt x="4168" y="57"/>
                  </a:lnTo>
                  <a:lnTo>
                    <a:pt x="4168" y="57"/>
                  </a:lnTo>
                  <a:lnTo>
                    <a:pt x="4170" y="49"/>
                  </a:lnTo>
                  <a:lnTo>
                    <a:pt x="4173" y="46"/>
                  </a:lnTo>
                  <a:lnTo>
                    <a:pt x="4177" y="42"/>
                  </a:lnTo>
                  <a:lnTo>
                    <a:pt x="4183" y="40"/>
                  </a:lnTo>
                  <a:lnTo>
                    <a:pt x="4190" y="42"/>
                  </a:lnTo>
                  <a:lnTo>
                    <a:pt x="4194" y="46"/>
                  </a:lnTo>
                  <a:lnTo>
                    <a:pt x="4197" y="49"/>
                  </a:lnTo>
                  <a:lnTo>
                    <a:pt x="4199" y="57"/>
                  </a:lnTo>
                  <a:lnTo>
                    <a:pt x="4197" y="57"/>
                  </a:lnTo>
                  <a:lnTo>
                    <a:pt x="4201" y="59"/>
                  </a:lnTo>
                  <a:lnTo>
                    <a:pt x="4205" y="61"/>
                  </a:lnTo>
                  <a:lnTo>
                    <a:pt x="4208" y="59"/>
                  </a:lnTo>
                  <a:lnTo>
                    <a:pt x="4212" y="57"/>
                  </a:lnTo>
                  <a:lnTo>
                    <a:pt x="4212" y="57"/>
                  </a:lnTo>
                  <a:lnTo>
                    <a:pt x="4214" y="49"/>
                  </a:lnTo>
                  <a:lnTo>
                    <a:pt x="4216" y="46"/>
                  </a:lnTo>
                  <a:lnTo>
                    <a:pt x="4221" y="42"/>
                  </a:lnTo>
                  <a:lnTo>
                    <a:pt x="4227" y="40"/>
                  </a:lnTo>
                  <a:lnTo>
                    <a:pt x="4232" y="42"/>
                  </a:lnTo>
                  <a:lnTo>
                    <a:pt x="4228" y="40"/>
                  </a:lnTo>
                  <a:lnTo>
                    <a:pt x="4227" y="37"/>
                  </a:lnTo>
                  <a:lnTo>
                    <a:pt x="4223" y="40"/>
                  </a:lnTo>
                  <a:lnTo>
                    <a:pt x="4217" y="42"/>
                  </a:lnTo>
                  <a:lnTo>
                    <a:pt x="4214" y="44"/>
                  </a:lnTo>
                  <a:lnTo>
                    <a:pt x="4208" y="42"/>
                  </a:lnTo>
                  <a:lnTo>
                    <a:pt x="4205" y="40"/>
                  </a:lnTo>
                  <a:lnTo>
                    <a:pt x="4201" y="42"/>
                  </a:lnTo>
                  <a:lnTo>
                    <a:pt x="4195" y="44"/>
                  </a:lnTo>
                  <a:lnTo>
                    <a:pt x="4190" y="42"/>
                  </a:lnTo>
                  <a:lnTo>
                    <a:pt x="4186" y="40"/>
                  </a:lnTo>
                  <a:lnTo>
                    <a:pt x="4183" y="37"/>
                  </a:lnTo>
                  <a:close/>
                  <a:moveTo>
                    <a:pt x="4054" y="37"/>
                  </a:moveTo>
                  <a:lnTo>
                    <a:pt x="4052" y="40"/>
                  </a:lnTo>
                  <a:lnTo>
                    <a:pt x="4048" y="42"/>
                  </a:lnTo>
                  <a:lnTo>
                    <a:pt x="4054" y="40"/>
                  </a:lnTo>
                  <a:lnTo>
                    <a:pt x="4059" y="42"/>
                  </a:lnTo>
                  <a:lnTo>
                    <a:pt x="4065" y="46"/>
                  </a:lnTo>
                  <a:lnTo>
                    <a:pt x="4067" y="49"/>
                  </a:lnTo>
                  <a:lnTo>
                    <a:pt x="4069" y="57"/>
                  </a:lnTo>
                  <a:lnTo>
                    <a:pt x="4069" y="57"/>
                  </a:lnTo>
                  <a:lnTo>
                    <a:pt x="4072" y="59"/>
                  </a:lnTo>
                  <a:lnTo>
                    <a:pt x="4076" y="61"/>
                  </a:lnTo>
                  <a:lnTo>
                    <a:pt x="4080" y="59"/>
                  </a:lnTo>
                  <a:lnTo>
                    <a:pt x="4083" y="57"/>
                  </a:lnTo>
                  <a:lnTo>
                    <a:pt x="4083" y="57"/>
                  </a:lnTo>
                  <a:lnTo>
                    <a:pt x="4083" y="49"/>
                  </a:lnTo>
                  <a:lnTo>
                    <a:pt x="4087" y="46"/>
                  </a:lnTo>
                  <a:lnTo>
                    <a:pt x="4092" y="42"/>
                  </a:lnTo>
                  <a:lnTo>
                    <a:pt x="4098" y="40"/>
                  </a:lnTo>
                  <a:lnTo>
                    <a:pt x="4104" y="42"/>
                  </a:lnTo>
                  <a:lnTo>
                    <a:pt x="4100" y="40"/>
                  </a:lnTo>
                  <a:lnTo>
                    <a:pt x="4096" y="37"/>
                  </a:lnTo>
                  <a:lnTo>
                    <a:pt x="4094" y="40"/>
                  </a:lnTo>
                  <a:lnTo>
                    <a:pt x="4089" y="42"/>
                  </a:lnTo>
                  <a:lnTo>
                    <a:pt x="4085" y="44"/>
                  </a:lnTo>
                  <a:lnTo>
                    <a:pt x="4080" y="42"/>
                  </a:lnTo>
                  <a:lnTo>
                    <a:pt x="4076" y="40"/>
                  </a:lnTo>
                  <a:lnTo>
                    <a:pt x="4072" y="42"/>
                  </a:lnTo>
                  <a:lnTo>
                    <a:pt x="4067" y="44"/>
                  </a:lnTo>
                  <a:lnTo>
                    <a:pt x="4061" y="42"/>
                  </a:lnTo>
                  <a:lnTo>
                    <a:pt x="4058" y="40"/>
                  </a:lnTo>
                  <a:lnTo>
                    <a:pt x="4054" y="37"/>
                  </a:lnTo>
                  <a:close/>
                  <a:moveTo>
                    <a:pt x="4012" y="37"/>
                  </a:moveTo>
                  <a:lnTo>
                    <a:pt x="4010" y="40"/>
                  </a:lnTo>
                  <a:lnTo>
                    <a:pt x="4006" y="42"/>
                  </a:lnTo>
                  <a:lnTo>
                    <a:pt x="4010" y="40"/>
                  </a:lnTo>
                  <a:lnTo>
                    <a:pt x="4017" y="42"/>
                  </a:lnTo>
                  <a:lnTo>
                    <a:pt x="4021" y="46"/>
                  </a:lnTo>
                  <a:lnTo>
                    <a:pt x="4025" y="49"/>
                  </a:lnTo>
                  <a:lnTo>
                    <a:pt x="4026" y="57"/>
                  </a:lnTo>
                  <a:lnTo>
                    <a:pt x="4026" y="57"/>
                  </a:lnTo>
                  <a:lnTo>
                    <a:pt x="4028" y="59"/>
                  </a:lnTo>
                  <a:lnTo>
                    <a:pt x="4032" y="61"/>
                  </a:lnTo>
                  <a:lnTo>
                    <a:pt x="4036" y="59"/>
                  </a:lnTo>
                  <a:lnTo>
                    <a:pt x="4039" y="57"/>
                  </a:lnTo>
                  <a:lnTo>
                    <a:pt x="4039" y="57"/>
                  </a:lnTo>
                  <a:lnTo>
                    <a:pt x="4039" y="51"/>
                  </a:lnTo>
                  <a:lnTo>
                    <a:pt x="4043" y="46"/>
                  </a:lnTo>
                  <a:lnTo>
                    <a:pt x="4047" y="42"/>
                  </a:lnTo>
                  <a:lnTo>
                    <a:pt x="4041" y="44"/>
                  </a:lnTo>
                  <a:lnTo>
                    <a:pt x="4037" y="42"/>
                  </a:lnTo>
                  <a:lnTo>
                    <a:pt x="4034" y="40"/>
                  </a:lnTo>
                  <a:lnTo>
                    <a:pt x="4030" y="42"/>
                  </a:lnTo>
                  <a:lnTo>
                    <a:pt x="4025" y="44"/>
                  </a:lnTo>
                  <a:lnTo>
                    <a:pt x="4019" y="42"/>
                  </a:lnTo>
                  <a:lnTo>
                    <a:pt x="4015" y="40"/>
                  </a:lnTo>
                  <a:lnTo>
                    <a:pt x="4012" y="37"/>
                  </a:lnTo>
                  <a:close/>
                  <a:moveTo>
                    <a:pt x="3969" y="37"/>
                  </a:moveTo>
                  <a:lnTo>
                    <a:pt x="3968" y="40"/>
                  </a:lnTo>
                  <a:lnTo>
                    <a:pt x="3964" y="42"/>
                  </a:lnTo>
                  <a:lnTo>
                    <a:pt x="3968" y="40"/>
                  </a:lnTo>
                  <a:lnTo>
                    <a:pt x="3973" y="42"/>
                  </a:lnTo>
                  <a:lnTo>
                    <a:pt x="3979" y="46"/>
                  </a:lnTo>
                  <a:lnTo>
                    <a:pt x="3982" y="49"/>
                  </a:lnTo>
                  <a:lnTo>
                    <a:pt x="3982" y="57"/>
                  </a:lnTo>
                  <a:lnTo>
                    <a:pt x="3982" y="57"/>
                  </a:lnTo>
                  <a:lnTo>
                    <a:pt x="3986" y="59"/>
                  </a:lnTo>
                  <a:lnTo>
                    <a:pt x="3990" y="61"/>
                  </a:lnTo>
                  <a:lnTo>
                    <a:pt x="3993" y="59"/>
                  </a:lnTo>
                  <a:lnTo>
                    <a:pt x="3995" y="57"/>
                  </a:lnTo>
                  <a:lnTo>
                    <a:pt x="3995" y="57"/>
                  </a:lnTo>
                  <a:lnTo>
                    <a:pt x="3997" y="51"/>
                  </a:lnTo>
                  <a:lnTo>
                    <a:pt x="3999" y="46"/>
                  </a:lnTo>
                  <a:lnTo>
                    <a:pt x="4004" y="42"/>
                  </a:lnTo>
                  <a:lnTo>
                    <a:pt x="3999" y="44"/>
                  </a:lnTo>
                  <a:lnTo>
                    <a:pt x="3995" y="42"/>
                  </a:lnTo>
                  <a:lnTo>
                    <a:pt x="3991" y="40"/>
                  </a:lnTo>
                  <a:lnTo>
                    <a:pt x="3988" y="42"/>
                  </a:lnTo>
                  <a:lnTo>
                    <a:pt x="3982" y="44"/>
                  </a:lnTo>
                  <a:lnTo>
                    <a:pt x="3977" y="42"/>
                  </a:lnTo>
                  <a:lnTo>
                    <a:pt x="3973" y="40"/>
                  </a:lnTo>
                  <a:lnTo>
                    <a:pt x="3969" y="37"/>
                  </a:lnTo>
                  <a:close/>
                  <a:moveTo>
                    <a:pt x="3881" y="37"/>
                  </a:moveTo>
                  <a:lnTo>
                    <a:pt x="3879" y="40"/>
                  </a:lnTo>
                  <a:lnTo>
                    <a:pt x="3874" y="42"/>
                  </a:lnTo>
                  <a:lnTo>
                    <a:pt x="3870" y="44"/>
                  </a:lnTo>
                  <a:lnTo>
                    <a:pt x="3865" y="42"/>
                  </a:lnTo>
                  <a:lnTo>
                    <a:pt x="3861" y="40"/>
                  </a:lnTo>
                  <a:lnTo>
                    <a:pt x="3857" y="42"/>
                  </a:lnTo>
                  <a:lnTo>
                    <a:pt x="3852" y="44"/>
                  </a:lnTo>
                  <a:lnTo>
                    <a:pt x="3846" y="42"/>
                  </a:lnTo>
                  <a:lnTo>
                    <a:pt x="3852" y="46"/>
                  </a:lnTo>
                  <a:lnTo>
                    <a:pt x="3854" y="51"/>
                  </a:lnTo>
                  <a:lnTo>
                    <a:pt x="3856" y="57"/>
                  </a:lnTo>
                  <a:lnTo>
                    <a:pt x="3856" y="57"/>
                  </a:lnTo>
                  <a:lnTo>
                    <a:pt x="3859" y="59"/>
                  </a:lnTo>
                  <a:lnTo>
                    <a:pt x="3861" y="61"/>
                  </a:lnTo>
                  <a:lnTo>
                    <a:pt x="3865" y="59"/>
                  </a:lnTo>
                  <a:lnTo>
                    <a:pt x="3868" y="57"/>
                  </a:lnTo>
                  <a:lnTo>
                    <a:pt x="3868" y="57"/>
                  </a:lnTo>
                  <a:lnTo>
                    <a:pt x="3868" y="49"/>
                  </a:lnTo>
                  <a:lnTo>
                    <a:pt x="3872" y="46"/>
                  </a:lnTo>
                  <a:lnTo>
                    <a:pt x="3878" y="42"/>
                  </a:lnTo>
                  <a:lnTo>
                    <a:pt x="3883" y="40"/>
                  </a:lnTo>
                  <a:lnTo>
                    <a:pt x="3889" y="42"/>
                  </a:lnTo>
                  <a:lnTo>
                    <a:pt x="3885" y="40"/>
                  </a:lnTo>
                  <a:lnTo>
                    <a:pt x="3881" y="37"/>
                  </a:lnTo>
                  <a:close/>
                  <a:moveTo>
                    <a:pt x="3839" y="37"/>
                  </a:moveTo>
                  <a:lnTo>
                    <a:pt x="3837" y="40"/>
                  </a:lnTo>
                  <a:lnTo>
                    <a:pt x="3832" y="42"/>
                  </a:lnTo>
                  <a:lnTo>
                    <a:pt x="3826" y="44"/>
                  </a:lnTo>
                  <a:lnTo>
                    <a:pt x="3822" y="42"/>
                  </a:lnTo>
                  <a:lnTo>
                    <a:pt x="3819" y="40"/>
                  </a:lnTo>
                  <a:lnTo>
                    <a:pt x="3813" y="42"/>
                  </a:lnTo>
                  <a:lnTo>
                    <a:pt x="3810" y="44"/>
                  </a:lnTo>
                  <a:lnTo>
                    <a:pt x="3804" y="42"/>
                  </a:lnTo>
                  <a:lnTo>
                    <a:pt x="3808" y="46"/>
                  </a:lnTo>
                  <a:lnTo>
                    <a:pt x="3811" y="51"/>
                  </a:lnTo>
                  <a:lnTo>
                    <a:pt x="3813" y="57"/>
                  </a:lnTo>
                  <a:lnTo>
                    <a:pt x="3813" y="57"/>
                  </a:lnTo>
                  <a:lnTo>
                    <a:pt x="3815" y="59"/>
                  </a:lnTo>
                  <a:lnTo>
                    <a:pt x="3819" y="61"/>
                  </a:lnTo>
                  <a:lnTo>
                    <a:pt x="3822" y="59"/>
                  </a:lnTo>
                  <a:lnTo>
                    <a:pt x="3826" y="57"/>
                  </a:lnTo>
                  <a:lnTo>
                    <a:pt x="3824" y="57"/>
                  </a:lnTo>
                  <a:lnTo>
                    <a:pt x="3826" y="49"/>
                  </a:lnTo>
                  <a:lnTo>
                    <a:pt x="3830" y="46"/>
                  </a:lnTo>
                  <a:lnTo>
                    <a:pt x="3833" y="42"/>
                  </a:lnTo>
                  <a:lnTo>
                    <a:pt x="3841" y="40"/>
                  </a:lnTo>
                  <a:lnTo>
                    <a:pt x="3846" y="42"/>
                  </a:lnTo>
                  <a:lnTo>
                    <a:pt x="3843" y="40"/>
                  </a:lnTo>
                  <a:lnTo>
                    <a:pt x="3839" y="37"/>
                  </a:lnTo>
                  <a:close/>
                  <a:moveTo>
                    <a:pt x="3754" y="37"/>
                  </a:moveTo>
                  <a:lnTo>
                    <a:pt x="3751" y="40"/>
                  </a:lnTo>
                  <a:lnTo>
                    <a:pt x="3747" y="42"/>
                  </a:lnTo>
                  <a:lnTo>
                    <a:pt x="3742" y="44"/>
                  </a:lnTo>
                  <a:lnTo>
                    <a:pt x="3736" y="42"/>
                  </a:lnTo>
                  <a:lnTo>
                    <a:pt x="3732" y="40"/>
                  </a:lnTo>
                  <a:lnTo>
                    <a:pt x="3729" y="42"/>
                  </a:lnTo>
                  <a:lnTo>
                    <a:pt x="3723" y="44"/>
                  </a:lnTo>
                  <a:lnTo>
                    <a:pt x="3718" y="42"/>
                  </a:lnTo>
                  <a:lnTo>
                    <a:pt x="3721" y="46"/>
                  </a:lnTo>
                  <a:lnTo>
                    <a:pt x="3725" y="49"/>
                  </a:lnTo>
                  <a:lnTo>
                    <a:pt x="3727" y="57"/>
                  </a:lnTo>
                  <a:lnTo>
                    <a:pt x="3727" y="57"/>
                  </a:lnTo>
                  <a:lnTo>
                    <a:pt x="3729" y="59"/>
                  </a:lnTo>
                  <a:lnTo>
                    <a:pt x="3732" y="61"/>
                  </a:lnTo>
                  <a:lnTo>
                    <a:pt x="3736" y="59"/>
                  </a:lnTo>
                  <a:lnTo>
                    <a:pt x="3740" y="57"/>
                  </a:lnTo>
                  <a:lnTo>
                    <a:pt x="3740" y="57"/>
                  </a:lnTo>
                  <a:lnTo>
                    <a:pt x="3740" y="49"/>
                  </a:lnTo>
                  <a:lnTo>
                    <a:pt x="3743" y="46"/>
                  </a:lnTo>
                  <a:lnTo>
                    <a:pt x="3749" y="42"/>
                  </a:lnTo>
                  <a:lnTo>
                    <a:pt x="3754" y="40"/>
                  </a:lnTo>
                  <a:lnTo>
                    <a:pt x="3760" y="42"/>
                  </a:lnTo>
                  <a:lnTo>
                    <a:pt x="3766" y="46"/>
                  </a:lnTo>
                  <a:lnTo>
                    <a:pt x="3767" y="49"/>
                  </a:lnTo>
                  <a:lnTo>
                    <a:pt x="3769" y="57"/>
                  </a:lnTo>
                  <a:lnTo>
                    <a:pt x="3769" y="57"/>
                  </a:lnTo>
                  <a:lnTo>
                    <a:pt x="3773" y="59"/>
                  </a:lnTo>
                  <a:lnTo>
                    <a:pt x="3777" y="61"/>
                  </a:lnTo>
                  <a:lnTo>
                    <a:pt x="3778" y="59"/>
                  </a:lnTo>
                  <a:lnTo>
                    <a:pt x="3782" y="57"/>
                  </a:lnTo>
                  <a:lnTo>
                    <a:pt x="3782" y="57"/>
                  </a:lnTo>
                  <a:lnTo>
                    <a:pt x="3784" y="49"/>
                  </a:lnTo>
                  <a:lnTo>
                    <a:pt x="3788" y="46"/>
                  </a:lnTo>
                  <a:lnTo>
                    <a:pt x="3791" y="42"/>
                  </a:lnTo>
                  <a:lnTo>
                    <a:pt x="3797" y="40"/>
                  </a:lnTo>
                  <a:lnTo>
                    <a:pt x="3802" y="42"/>
                  </a:lnTo>
                  <a:lnTo>
                    <a:pt x="3799" y="40"/>
                  </a:lnTo>
                  <a:lnTo>
                    <a:pt x="3797" y="37"/>
                  </a:lnTo>
                  <a:lnTo>
                    <a:pt x="3793" y="40"/>
                  </a:lnTo>
                  <a:lnTo>
                    <a:pt x="3789" y="42"/>
                  </a:lnTo>
                  <a:lnTo>
                    <a:pt x="3784" y="44"/>
                  </a:lnTo>
                  <a:lnTo>
                    <a:pt x="3780" y="42"/>
                  </a:lnTo>
                  <a:lnTo>
                    <a:pt x="3775" y="40"/>
                  </a:lnTo>
                  <a:lnTo>
                    <a:pt x="3771" y="42"/>
                  </a:lnTo>
                  <a:lnTo>
                    <a:pt x="3767" y="44"/>
                  </a:lnTo>
                  <a:lnTo>
                    <a:pt x="3762" y="42"/>
                  </a:lnTo>
                  <a:lnTo>
                    <a:pt x="3758" y="40"/>
                  </a:lnTo>
                  <a:lnTo>
                    <a:pt x="3754" y="37"/>
                  </a:lnTo>
                  <a:close/>
                  <a:moveTo>
                    <a:pt x="3710" y="37"/>
                  </a:moveTo>
                  <a:lnTo>
                    <a:pt x="3709" y="40"/>
                  </a:lnTo>
                  <a:lnTo>
                    <a:pt x="3703" y="42"/>
                  </a:lnTo>
                  <a:lnTo>
                    <a:pt x="3698" y="44"/>
                  </a:lnTo>
                  <a:lnTo>
                    <a:pt x="3694" y="42"/>
                  </a:lnTo>
                  <a:lnTo>
                    <a:pt x="3690" y="40"/>
                  </a:lnTo>
                  <a:lnTo>
                    <a:pt x="3685" y="42"/>
                  </a:lnTo>
                  <a:lnTo>
                    <a:pt x="3681" y="44"/>
                  </a:lnTo>
                  <a:lnTo>
                    <a:pt x="3676" y="42"/>
                  </a:lnTo>
                  <a:lnTo>
                    <a:pt x="3679" y="46"/>
                  </a:lnTo>
                  <a:lnTo>
                    <a:pt x="3683" y="51"/>
                  </a:lnTo>
                  <a:lnTo>
                    <a:pt x="3685" y="57"/>
                  </a:lnTo>
                  <a:lnTo>
                    <a:pt x="3683" y="57"/>
                  </a:lnTo>
                  <a:lnTo>
                    <a:pt x="3687" y="59"/>
                  </a:lnTo>
                  <a:lnTo>
                    <a:pt x="3690" y="61"/>
                  </a:lnTo>
                  <a:lnTo>
                    <a:pt x="3694" y="59"/>
                  </a:lnTo>
                  <a:lnTo>
                    <a:pt x="3696" y="57"/>
                  </a:lnTo>
                  <a:lnTo>
                    <a:pt x="3696" y="57"/>
                  </a:lnTo>
                  <a:lnTo>
                    <a:pt x="3698" y="49"/>
                  </a:lnTo>
                  <a:lnTo>
                    <a:pt x="3701" y="46"/>
                  </a:lnTo>
                  <a:lnTo>
                    <a:pt x="3705" y="42"/>
                  </a:lnTo>
                  <a:lnTo>
                    <a:pt x="3712" y="40"/>
                  </a:lnTo>
                  <a:lnTo>
                    <a:pt x="3718" y="42"/>
                  </a:lnTo>
                  <a:lnTo>
                    <a:pt x="3714" y="40"/>
                  </a:lnTo>
                  <a:lnTo>
                    <a:pt x="3710" y="37"/>
                  </a:lnTo>
                  <a:close/>
                  <a:moveTo>
                    <a:pt x="3626" y="37"/>
                  </a:moveTo>
                  <a:lnTo>
                    <a:pt x="3622" y="40"/>
                  </a:lnTo>
                  <a:lnTo>
                    <a:pt x="3619" y="42"/>
                  </a:lnTo>
                  <a:lnTo>
                    <a:pt x="3624" y="40"/>
                  </a:lnTo>
                  <a:lnTo>
                    <a:pt x="3630" y="42"/>
                  </a:lnTo>
                  <a:lnTo>
                    <a:pt x="3635" y="46"/>
                  </a:lnTo>
                  <a:lnTo>
                    <a:pt x="3639" y="49"/>
                  </a:lnTo>
                  <a:lnTo>
                    <a:pt x="3639" y="57"/>
                  </a:lnTo>
                  <a:lnTo>
                    <a:pt x="3639" y="57"/>
                  </a:lnTo>
                  <a:lnTo>
                    <a:pt x="3642" y="59"/>
                  </a:lnTo>
                  <a:lnTo>
                    <a:pt x="3646" y="61"/>
                  </a:lnTo>
                  <a:lnTo>
                    <a:pt x="3650" y="59"/>
                  </a:lnTo>
                  <a:lnTo>
                    <a:pt x="3653" y="57"/>
                  </a:lnTo>
                  <a:lnTo>
                    <a:pt x="3653" y="57"/>
                  </a:lnTo>
                  <a:lnTo>
                    <a:pt x="3655" y="49"/>
                  </a:lnTo>
                  <a:lnTo>
                    <a:pt x="3659" y="46"/>
                  </a:lnTo>
                  <a:lnTo>
                    <a:pt x="3663" y="42"/>
                  </a:lnTo>
                  <a:lnTo>
                    <a:pt x="3668" y="40"/>
                  </a:lnTo>
                  <a:lnTo>
                    <a:pt x="3674" y="42"/>
                  </a:lnTo>
                  <a:lnTo>
                    <a:pt x="3670" y="40"/>
                  </a:lnTo>
                  <a:lnTo>
                    <a:pt x="3668" y="37"/>
                  </a:lnTo>
                  <a:lnTo>
                    <a:pt x="3664" y="40"/>
                  </a:lnTo>
                  <a:lnTo>
                    <a:pt x="3661" y="42"/>
                  </a:lnTo>
                  <a:lnTo>
                    <a:pt x="3655" y="44"/>
                  </a:lnTo>
                  <a:lnTo>
                    <a:pt x="3652" y="42"/>
                  </a:lnTo>
                  <a:lnTo>
                    <a:pt x="3646" y="40"/>
                  </a:lnTo>
                  <a:lnTo>
                    <a:pt x="3642" y="42"/>
                  </a:lnTo>
                  <a:lnTo>
                    <a:pt x="3639" y="44"/>
                  </a:lnTo>
                  <a:lnTo>
                    <a:pt x="3633" y="42"/>
                  </a:lnTo>
                  <a:lnTo>
                    <a:pt x="3628" y="40"/>
                  </a:lnTo>
                  <a:lnTo>
                    <a:pt x="3626" y="37"/>
                  </a:lnTo>
                  <a:close/>
                  <a:moveTo>
                    <a:pt x="3541" y="37"/>
                  </a:moveTo>
                  <a:lnTo>
                    <a:pt x="3538" y="40"/>
                  </a:lnTo>
                  <a:lnTo>
                    <a:pt x="3534" y="42"/>
                  </a:lnTo>
                  <a:lnTo>
                    <a:pt x="3540" y="40"/>
                  </a:lnTo>
                  <a:lnTo>
                    <a:pt x="3545" y="42"/>
                  </a:lnTo>
                  <a:lnTo>
                    <a:pt x="3551" y="46"/>
                  </a:lnTo>
                  <a:lnTo>
                    <a:pt x="3552" y="49"/>
                  </a:lnTo>
                  <a:lnTo>
                    <a:pt x="3554" y="57"/>
                  </a:lnTo>
                  <a:lnTo>
                    <a:pt x="3554" y="57"/>
                  </a:lnTo>
                  <a:lnTo>
                    <a:pt x="3558" y="59"/>
                  </a:lnTo>
                  <a:lnTo>
                    <a:pt x="3560" y="61"/>
                  </a:lnTo>
                  <a:lnTo>
                    <a:pt x="3563" y="59"/>
                  </a:lnTo>
                  <a:lnTo>
                    <a:pt x="3567" y="57"/>
                  </a:lnTo>
                  <a:lnTo>
                    <a:pt x="3567" y="57"/>
                  </a:lnTo>
                  <a:lnTo>
                    <a:pt x="3567" y="51"/>
                  </a:lnTo>
                  <a:lnTo>
                    <a:pt x="3571" y="46"/>
                  </a:lnTo>
                  <a:lnTo>
                    <a:pt x="3574" y="42"/>
                  </a:lnTo>
                  <a:lnTo>
                    <a:pt x="3571" y="44"/>
                  </a:lnTo>
                  <a:lnTo>
                    <a:pt x="3565" y="42"/>
                  </a:lnTo>
                  <a:lnTo>
                    <a:pt x="3562" y="40"/>
                  </a:lnTo>
                  <a:lnTo>
                    <a:pt x="3558" y="42"/>
                  </a:lnTo>
                  <a:lnTo>
                    <a:pt x="3552" y="44"/>
                  </a:lnTo>
                  <a:lnTo>
                    <a:pt x="3549" y="42"/>
                  </a:lnTo>
                  <a:lnTo>
                    <a:pt x="3543" y="40"/>
                  </a:lnTo>
                  <a:lnTo>
                    <a:pt x="3541" y="37"/>
                  </a:lnTo>
                  <a:close/>
                  <a:moveTo>
                    <a:pt x="3497" y="37"/>
                  </a:moveTo>
                  <a:lnTo>
                    <a:pt x="3495" y="40"/>
                  </a:lnTo>
                  <a:lnTo>
                    <a:pt x="3490" y="42"/>
                  </a:lnTo>
                  <a:lnTo>
                    <a:pt x="3486" y="44"/>
                  </a:lnTo>
                  <a:lnTo>
                    <a:pt x="3481" y="42"/>
                  </a:lnTo>
                  <a:lnTo>
                    <a:pt x="3477" y="40"/>
                  </a:lnTo>
                  <a:lnTo>
                    <a:pt x="3473" y="44"/>
                  </a:lnTo>
                  <a:lnTo>
                    <a:pt x="3468" y="44"/>
                  </a:lnTo>
                  <a:lnTo>
                    <a:pt x="3464" y="44"/>
                  </a:lnTo>
                  <a:lnTo>
                    <a:pt x="3459" y="40"/>
                  </a:lnTo>
                  <a:lnTo>
                    <a:pt x="3455" y="37"/>
                  </a:lnTo>
                  <a:lnTo>
                    <a:pt x="3453" y="40"/>
                  </a:lnTo>
                  <a:lnTo>
                    <a:pt x="3448" y="44"/>
                  </a:lnTo>
                  <a:lnTo>
                    <a:pt x="3444" y="44"/>
                  </a:lnTo>
                  <a:lnTo>
                    <a:pt x="3439" y="44"/>
                  </a:lnTo>
                  <a:lnTo>
                    <a:pt x="3435" y="40"/>
                  </a:lnTo>
                  <a:lnTo>
                    <a:pt x="3431" y="44"/>
                  </a:lnTo>
                  <a:lnTo>
                    <a:pt x="3426" y="44"/>
                  </a:lnTo>
                  <a:lnTo>
                    <a:pt x="3420" y="42"/>
                  </a:lnTo>
                  <a:lnTo>
                    <a:pt x="3424" y="46"/>
                  </a:lnTo>
                  <a:lnTo>
                    <a:pt x="3428" y="51"/>
                  </a:lnTo>
                  <a:lnTo>
                    <a:pt x="3428" y="57"/>
                  </a:lnTo>
                  <a:lnTo>
                    <a:pt x="3428" y="57"/>
                  </a:lnTo>
                  <a:lnTo>
                    <a:pt x="3431" y="59"/>
                  </a:lnTo>
                  <a:lnTo>
                    <a:pt x="3435" y="61"/>
                  </a:lnTo>
                  <a:lnTo>
                    <a:pt x="3439" y="59"/>
                  </a:lnTo>
                  <a:lnTo>
                    <a:pt x="3440" y="57"/>
                  </a:lnTo>
                  <a:lnTo>
                    <a:pt x="3440" y="57"/>
                  </a:lnTo>
                  <a:lnTo>
                    <a:pt x="3442" y="51"/>
                  </a:lnTo>
                  <a:lnTo>
                    <a:pt x="3446" y="46"/>
                  </a:lnTo>
                  <a:lnTo>
                    <a:pt x="3450" y="42"/>
                  </a:lnTo>
                  <a:lnTo>
                    <a:pt x="3457" y="42"/>
                  </a:lnTo>
                  <a:lnTo>
                    <a:pt x="3462" y="42"/>
                  </a:lnTo>
                  <a:lnTo>
                    <a:pt x="3466" y="46"/>
                  </a:lnTo>
                  <a:lnTo>
                    <a:pt x="3470" y="51"/>
                  </a:lnTo>
                  <a:lnTo>
                    <a:pt x="3472" y="57"/>
                  </a:lnTo>
                  <a:lnTo>
                    <a:pt x="3472" y="57"/>
                  </a:lnTo>
                  <a:lnTo>
                    <a:pt x="3473" y="59"/>
                  </a:lnTo>
                  <a:lnTo>
                    <a:pt x="3477" y="61"/>
                  </a:lnTo>
                  <a:lnTo>
                    <a:pt x="3481" y="59"/>
                  </a:lnTo>
                  <a:lnTo>
                    <a:pt x="3484" y="57"/>
                  </a:lnTo>
                  <a:lnTo>
                    <a:pt x="3483" y="57"/>
                  </a:lnTo>
                  <a:lnTo>
                    <a:pt x="3484" y="49"/>
                  </a:lnTo>
                  <a:lnTo>
                    <a:pt x="3488" y="46"/>
                  </a:lnTo>
                  <a:lnTo>
                    <a:pt x="3492" y="42"/>
                  </a:lnTo>
                  <a:lnTo>
                    <a:pt x="3499" y="40"/>
                  </a:lnTo>
                  <a:lnTo>
                    <a:pt x="3505" y="42"/>
                  </a:lnTo>
                  <a:lnTo>
                    <a:pt x="3501" y="40"/>
                  </a:lnTo>
                  <a:lnTo>
                    <a:pt x="3497" y="37"/>
                  </a:lnTo>
                  <a:close/>
                  <a:moveTo>
                    <a:pt x="4741" y="37"/>
                  </a:moveTo>
                  <a:lnTo>
                    <a:pt x="4739" y="40"/>
                  </a:lnTo>
                  <a:lnTo>
                    <a:pt x="4734" y="42"/>
                  </a:lnTo>
                  <a:lnTo>
                    <a:pt x="4728" y="44"/>
                  </a:lnTo>
                  <a:lnTo>
                    <a:pt x="4724" y="42"/>
                  </a:lnTo>
                  <a:lnTo>
                    <a:pt x="4721" y="40"/>
                  </a:lnTo>
                  <a:lnTo>
                    <a:pt x="4715" y="42"/>
                  </a:lnTo>
                  <a:lnTo>
                    <a:pt x="4712" y="44"/>
                  </a:lnTo>
                  <a:lnTo>
                    <a:pt x="4706" y="42"/>
                  </a:lnTo>
                  <a:lnTo>
                    <a:pt x="4710" y="46"/>
                  </a:lnTo>
                  <a:lnTo>
                    <a:pt x="4713" y="51"/>
                  </a:lnTo>
                  <a:lnTo>
                    <a:pt x="4715" y="57"/>
                  </a:lnTo>
                  <a:lnTo>
                    <a:pt x="4713" y="57"/>
                  </a:lnTo>
                  <a:lnTo>
                    <a:pt x="4717" y="59"/>
                  </a:lnTo>
                  <a:lnTo>
                    <a:pt x="4721" y="61"/>
                  </a:lnTo>
                  <a:lnTo>
                    <a:pt x="4724" y="59"/>
                  </a:lnTo>
                  <a:lnTo>
                    <a:pt x="4728" y="57"/>
                  </a:lnTo>
                  <a:lnTo>
                    <a:pt x="4726" y="57"/>
                  </a:lnTo>
                  <a:lnTo>
                    <a:pt x="4728" y="49"/>
                  </a:lnTo>
                  <a:lnTo>
                    <a:pt x="4732" y="46"/>
                  </a:lnTo>
                  <a:lnTo>
                    <a:pt x="4735" y="42"/>
                  </a:lnTo>
                  <a:lnTo>
                    <a:pt x="4743" y="40"/>
                  </a:lnTo>
                  <a:lnTo>
                    <a:pt x="4748" y="42"/>
                  </a:lnTo>
                  <a:lnTo>
                    <a:pt x="4745" y="40"/>
                  </a:lnTo>
                  <a:lnTo>
                    <a:pt x="4741" y="37"/>
                  </a:lnTo>
                  <a:close/>
                  <a:moveTo>
                    <a:pt x="4484" y="37"/>
                  </a:moveTo>
                  <a:lnTo>
                    <a:pt x="4482" y="40"/>
                  </a:lnTo>
                  <a:lnTo>
                    <a:pt x="4476" y="42"/>
                  </a:lnTo>
                  <a:lnTo>
                    <a:pt x="4471" y="44"/>
                  </a:lnTo>
                  <a:lnTo>
                    <a:pt x="4467" y="42"/>
                  </a:lnTo>
                  <a:lnTo>
                    <a:pt x="4464" y="40"/>
                  </a:lnTo>
                  <a:lnTo>
                    <a:pt x="4460" y="42"/>
                  </a:lnTo>
                  <a:lnTo>
                    <a:pt x="4454" y="44"/>
                  </a:lnTo>
                  <a:lnTo>
                    <a:pt x="4449" y="42"/>
                  </a:lnTo>
                  <a:lnTo>
                    <a:pt x="4445" y="40"/>
                  </a:lnTo>
                  <a:lnTo>
                    <a:pt x="4442" y="37"/>
                  </a:lnTo>
                  <a:lnTo>
                    <a:pt x="4440" y="40"/>
                  </a:lnTo>
                  <a:lnTo>
                    <a:pt x="4436" y="42"/>
                  </a:lnTo>
                  <a:lnTo>
                    <a:pt x="4442" y="40"/>
                  </a:lnTo>
                  <a:lnTo>
                    <a:pt x="4447" y="42"/>
                  </a:lnTo>
                  <a:lnTo>
                    <a:pt x="4453" y="46"/>
                  </a:lnTo>
                  <a:lnTo>
                    <a:pt x="4454" y="49"/>
                  </a:lnTo>
                  <a:lnTo>
                    <a:pt x="4456" y="57"/>
                  </a:lnTo>
                  <a:lnTo>
                    <a:pt x="4456" y="57"/>
                  </a:lnTo>
                  <a:lnTo>
                    <a:pt x="4460" y="59"/>
                  </a:lnTo>
                  <a:lnTo>
                    <a:pt x="4464" y="61"/>
                  </a:lnTo>
                  <a:lnTo>
                    <a:pt x="4467" y="59"/>
                  </a:lnTo>
                  <a:lnTo>
                    <a:pt x="4471" y="57"/>
                  </a:lnTo>
                  <a:lnTo>
                    <a:pt x="4471" y="57"/>
                  </a:lnTo>
                  <a:lnTo>
                    <a:pt x="4471" y="49"/>
                  </a:lnTo>
                  <a:lnTo>
                    <a:pt x="4475" y="46"/>
                  </a:lnTo>
                  <a:lnTo>
                    <a:pt x="4480" y="42"/>
                  </a:lnTo>
                  <a:lnTo>
                    <a:pt x="4486" y="40"/>
                  </a:lnTo>
                  <a:lnTo>
                    <a:pt x="4491" y="42"/>
                  </a:lnTo>
                  <a:lnTo>
                    <a:pt x="4487" y="40"/>
                  </a:lnTo>
                  <a:lnTo>
                    <a:pt x="4484" y="37"/>
                  </a:lnTo>
                  <a:close/>
                  <a:moveTo>
                    <a:pt x="4399" y="37"/>
                  </a:moveTo>
                  <a:lnTo>
                    <a:pt x="4397" y="40"/>
                  </a:lnTo>
                  <a:lnTo>
                    <a:pt x="4394" y="42"/>
                  </a:lnTo>
                  <a:lnTo>
                    <a:pt x="4397" y="40"/>
                  </a:lnTo>
                  <a:lnTo>
                    <a:pt x="4405" y="42"/>
                  </a:lnTo>
                  <a:lnTo>
                    <a:pt x="4408" y="46"/>
                  </a:lnTo>
                  <a:lnTo>
                    <a:pt x="4412" y="49"/>
                  </a:lnTo>
                  <a:lnTo>
                    <a:pt x="4414" y="57"/>
                  </a:lnTo>
                  <a:lnTo>
                    <a:pt x="4412" y="57"/>
                  </a:lnTo>
                  <a:lnTo>
                    <a:pt x="4416" y="59"/>
                  </a:lnTo>
                  <a:lnTo>
                    <a:pt x="4419" y="61"/>
                  </a:lnTo>
                  <a:lnTo>
                    <a:pt x="4423" y="59"/>
                  </a:lnTo>
                  <a:lnTo>
                    <a:pt x="4427" y="57"/>
                  </a:lnTo>
                  <a:lnTo>
                    <a:pt x="4427" y="57"/>
                  </a:lnTo>
                  <a:lnTo>
                    <a:pt x="4427" y="51"/>
                  </a:lnTo>
                  <a:lnTo>
                    <a:pt x="4430" y="46"/>
                  </a:lnTo>
                  <a:lnTo>
                    <a:pt x="4434" y="42"/>
                  </a:lnTo>
                  <a:lnTo>
                    <a:pt x="4429" y="44"/>
                  </a:lnTo>
                  <a:lnTo>
                    <a:pt x="4425" y="42"/>
                  </a:lnTo>
                  <a:lnTo>
                    <a:pt x="4421" y="40"/>
                  </a:lnTo>
                  <a:lnTo>
                    <a:pt x="4418" y="42"/>
                  </a:lnTo>
                  <a:lnTo>
                    <a:pt x="4412" y="44"/>
                  </a:lnTo>
                  <a:lnTo>
                    <a:pt x="4407" y="42"/>
                  </a:lnTo>
                  <a:lnTo>
                    <a:pt x="4403" y="40"/>
                  </a:lnTo>
                  <a:lnTo>
                    <a:pt x="4399" y="37"/>
                  </a:lnTo>
                  <a:close/>
                  <a:moveTo>
                    <a:pt x="1357" y="4"/>
                  </a:moveTo>
                  <a:lnTo>
                    <a:pt x="1363" y="4"/>
                  </a:lnTo>
                  <a:lnTo>
                    <a:pt x="1368" y="7"/>
                  </a:lnTo>
                  <a:lnTo>
                    <a:pt x="1370" y="13"/>
                  </a:lnTo>
                  <a:lnTo>
                    <a:pt x="1372" y="18"/>
                  </a:lnTo>
                  <a:lnTo>
                    <a:pt x="1372" y="20"/>
                  </a:lnTo>
                  <a:lnTo>
                    <a:pt x="1376" y="20"/>
                  </a:lnTo>
                  <a:lnTo>
                    <a:pt x="1378" y="22"/>
                  </a:lnTo>
                  <a:lnTo>
                    <a:pt x="1381" y="20"/>
                  </a:lnTo>
                  <a:lnTo>
                    <a:pt x="1385" y="20"/>
                  </a:lnTo>
                  <a:lnTo>
                    <a:pt x="1385" y="18"/>
                  </a:lnTo>
                  <a:lnTo>
                    <a:pt x="1385" y="13"/>
                  </a:lnTo>
                  <a:lnTo>
                    <a:pt x="1389" y="7"/>
                  </a:lnTo>
                  <a:lnTo>
                    <a:pt x="1394" y="4"/>
                  </a:lnTo>
                  <a:lnTo>
                    <a:pt x="1400" y="4"/>
                  </a:lnTo>
                  <a:lnTo>
                    <a:pt x="1405" y="4"/>
                  </a:lnTo>
                  <a:lnTo>
                    <a:pt x="1411" y="7"/>
                  </a:lnTo>
                  <a:lnTo>
                    <a:pt x="1412" y="13"/>
                  </a:lnTo>
                  <a:lnTo>
                    <a:pt x="1414" y="18"/>
                  </a:lnTo>
                  <a:lnTo>
                    <a:pt x="1414" y="20"/>
                  </a:lnTo>
                  <a:lnTo>
                    <a:pt x="1418" y="20"/>
                  </a:lnTo>
                  <a:lnTo>
                    <a:pt x="1422" y="22"/>
                  </a:lnTo>
                  <a:lnTo>
                    <a:pt x="1425" y="20"/>
                  </a:lnTo>
                  <a:lnTo>
                    <a:pt x="1429" y="20"/>
                  </a:lnTo>
                  <a:lnTo>
                    <a:pt x="1429" y="18"/>
                  </a:lnTo>
                  <a:lnTo>
                    <a:pt x="1429" y="13"/>
                  </a:lnTo>
                  <a:lnTo>
                    <a:pt x="1433" y="7"/>
                  </a:lnTo>
                  <a:lnTo>
                    <a:pt x="1438" y="4"/>
                  </a:lnTo>
                  <a:lnTo>
                    <a:pt x="1444" y="4"/>
                  </a:lnTo>
                  <a:lnTo>
                    <a:pt x="1449" y="4"/>
                  </a:lnTo>
                  <a:lnTo>
                    <a:pt x="1455" y="7"/>
                  </a:lnTo>
                  <a:lnTo>
                    <a:pt x="1457" y="13"/>
                  </a:lnTo>
                  <a:lnTo>
                    <a:pt x="1458" y="18"/>
                  </a:lnTo>
                  <a:lnTo>
                    <a:pt x="1458" y="20"/>
                  </a:lnTo>
                  <a:lnTo>
                    <a:pt x="1464" y="20"/>
                  </a:lnTo>
                  <a:lnTo>
                    <a:pt x="1468" y="24"/>
                  </a:lnTo>
                  <a:lnTo>
                    <a:pt x="1469" y="29"/>
                  </a:lnTo>
                  <a:lnTo>
                    <a:pt x="1471" y="33"/>
                  </a:lnTo>
                  <a:lnTo>
                    <a:pt x="1469" y="40"/>
                  </a:lnTo>
                  <a:lnTo>
                    <a:pt x="1466" y="44"/>
                  </a:lnTo>
                  <a:lnTo>
                    <a:pt x="1462" y="48"/>
                  </a:lnTo>
                  <a:lnTo>
                    <a:pt x="1457" y="49"/>
                  </a:lnTo>
                  <a:lnTo>
                    <a:pt x="1453" y="48"/>
                  </a:lnTo>
                  <a:lnTo>
                    <a:pt x="1455" y="51"/>
                  </a:lnTo>
                  <a:lnTo>
                    <a:pt x="1458" y="55"/>
                  </a:lnTo>
                  <a:lnTo>
                    <a:pt x="1458" y="61"/>
                  </a:lnTo>
                  <a:lnTo>
                    <a:pt x="1458" y="61"/>
                  </a:lnTo>
                  <a:lnTo>
                    <a:pt x="1464" y="62"/>
                  </a:lnTo>
                  <a:lnTo>
                    <a:pt x="1468" y="66"/>
                  </a:lnTo>
                  <a:lnTo>
                    <a:pt x="1469" y="70"/>
                  </a:lnTo>
                  <a:lnTo>
                    <a:pt x="1471" y="75"/>
                  </a:lnTo>
                  <a:lnTo>
                    <a:pt x="1469" y="81"/>
                  </a:lnTo>
                  <a:lnTo>
                    <a:pt x="1466" y="86"/>
                  </a:lnTo>
                  <a:lnTo>
                    <a:pt x="1462" y="90"/>
                  </a:lnTo>
                  <a:lnTo>
                    <a:pt x="1457" y="90"/>
                  </a:lnTo>
                  <a:lnTo>
                    <a:pt x="1451" y="90"/>
                  </a:lnTo>
                  <a:lnTo>
                    <a:pt x="1447" y="86"/>
                  </a:lnTo>
                  <a:lnTo>
                    <a:pt x="1444" y="83"/>
                  </a:lnTo>
                  <a:lnTo>
                    <a:pt x="1440" y="86"/>
                  </a:lnTo>
                  <a:lnTo>
                    <a:pt x="1436" y="90"/>
                  </a:lnTo>
                  <a:lnTo>
                    <a:pt x="1431" y="90"/>
                  </a:lnTo>
                  <a:lnTo>
                    <a:pt x="1425" y="90"/>
                  </a:lnTo>
                  <a:lnTo>
                    <a:pt x="1422" y="86"/>
                  </a:lnTo>
                  <a:lnTo>
                    <a:pt x="1416" y="90"/>
                  </a:lnTo>
                  <a:lnTo>
                    <a:pt x="1412" y="90"/>
                  </a:lnTo>
                  <a:lnTo>
                    <a:pt x="1407" y="90"/>
                  </a:lnTo>
                  <a:lnTo>
                    <a:pt x="1403" y="86"/>
                  </a:lnTo>
                  <a:lnTo>
                    <a:pt x="1400" y="83"/>
                  </a:lnTo>
                  <a:lnTo>
                    <a:pt x="1396" y="86"/>
                  </a:lnTo>
                  <a:lnTo>
                    <a:pt x="1392" y="90"/>
                  </a:lnTo>
                  <a:lnTo>
                    <a:pt x="1387" y="90"/>
                  </a:lnTo>
                  <a:lnTo>
                    <a:pt x="1381" y="90"/>
                  </a:lnTo>
                  <a:lnTo>
                    <a:pt x="1376" y="86"/>
                  </a:lnTo>
                  <a:lnTo>
                    <a:pt x="1372" y="81"/>
                  </a:lnTo>
                  <a:lnTo>
                    <a:pt x="1372" y="75"/>
                  </a:lnTo>
                  <a:lnTo>
                    <a:pt x="1372" y="70"/>
                  </a:lnTo>
                  <a:lnTo>
                    <a:pt x="1376" y="66"/>
                  </a:lnTo>
                  <a:lnTo>
                    <a:pt x="1379" y="62"/>
                  </a:lnTo>
                  <a:lnTo>
                    <a:pt x="1385" y="61"/>
                  </a:lnTo>
                  <a:lnTo>
                    <a:pt x="1385" y="61"/>
                  </a:lnTo>
                  <a:lnTo>
                    <a:pt x="1385" y="55"/>
                  </a:lnTo>
                  <a:lnTo>
                    <a:pt x="1387" y="51"/>
                  </a:lnTo>
                  <a:lnTo>
                    <a:pt x="1390" y="48"/>
                  </a:lnTo>
                  <a:lnTo>
                    <a:pt x="1387" y="49"/>
                  </a:lnTo>
                  <a:lnTo>
                    <a:pt x="1381" y="48"/>
                  </a:lnTo>
                  <a:lnTo>
                    <a:pt x="1378" y="46"/>
                  </a:lnTo>
                  <a:lnTo>
                    <a:pt x="1374" y="48"/>
                  </a:lnTo>
                  <a:lnTo>
                    <a:pt x="1370" y="49"/>
                  </a:lnTo>
                  <a:lnTo>
                    <a:pt x="1365" y="48"/>
                  </a:lnTo>
                  <a:lnTo>
                    <a:pt x="1359" y="46"/>
                  </a:lnTo>
                  <a:lnTo>
                    <a:pt x="1357" y="42"/>
                  </a:lnTo>
                  <a:lnTo>
                    <a:pt x="1354" y="46"/>
                  </a:lnTo>
                  <a:lnTo>
                    <a:pt x="1350" y="48"/>
                  </a:lnTo>
                  <a:lnTo>
                    <a:pt x="1344" y="49"/>
                  </a:lnTo>
                  <a:lnTo>
                    <a:pt x="1339" y="48"/>
                  </a:lnTo>
                  <a:lnTo>
                    <a:pt x="1333" y="44"/>
                  </a:lnTo>
                  <a:lnTo>
                    <a:pt x="1330" y="40"/>
                  </a:lnTo>
                  <a:lnTo>
                    <a:pt x="1330" y="33"/>
                  </a:lnTo>
                  <a:lnTo>
                    <a:pt x="1330" y="29"/>
                  </a:lnTo>
                  <a:lnTo>
                    <a:pt x="1333" y="24"/>
                  </a:lnTo>
                  <a:lnTo>
                    <a:pt x="1337" y="20"/>
                  </a:lnTo>
                  <a:lnTo>
                    <a:pt x="1343" y="20"/>
                  </a:lnTo>
                  <a:lnTo>
                    <a:pt x="1343" y="18"/>
                  </a:lnTo>
                  <a:lnTo>
                    <a:pt x="1343" y="13"/>
                  </a:lnTo>
                  <a:lnTo>
                    <a:pt x="1346" y="7"/>
                  </a:lnTo>
                  <a:lnTo>
                    <a:pt x="1352" y="4"/>
                  </a:lnTo>
                  <a:lnTo>
                    <a:pt x="1357" y="4"/>
                  </a:lnTo>
                  <a:close/>
                  <a:moveTo>
                    <a:pt x="4034" y="0"/>
                  </a:moveTo>
                  <a:lnTo>
                    <a:pt x="4030" y="2"/>
                  </a:lnTo>
                  <a:lnTo>
                    <a:pt x="4025" y="4"/>
                  </a:lnTo>
                  <a:lnTo>
                    <a:pt x="4023" y="2"/>
                  </a:lnTo>
                  <a:lnTo>
                    <a:pt x="4026" y="7"/>
                  </a:lnTo>
                  <a:lnTo>
                    <a:pt x="4028" y="13"/>
                  </a:lnTo>
                  <a:lnTo>
                    <a:pt x="4026" y="15"/>
                  </a:lnTo>
                  <a:lnTo>
                    <a:pt x="4030" y="15"/>
                  </a:lnTo>
                  <a:lnTo>
                    <a:pt x="4034" y="16"/>
                  </a:lnTo>
                  <a:lnTo>
                    <a:pt x="4036" y="15"/>
                  </a:lnTo>
                  <a:lnTo>
                    <a:pt x="4039" y="15"/>
                  </a:lnTo>
                  <a:lnTo>
                    <a:pt x="4039" y="13"/>
                  </a:lnTo>
                  <a:lnTo>
                    <a:pt x="4041" y="7"/>
                  </a:lnTo>
                  <a:lnTo>
                    <a:pt x="4045" y="2"/>
                  </a:lnTo>
                  <a:lnTo>
                    <a:pt x="4041" y="4"/>
                  </a:lnTo>
                  <a:lnTo>
                    <a:pt x="4037" y="2"/>
                  </a:lnTo>
                  <a:lnTo>
                    <a:pt x="4034" y="0"/>
                  </a:lnTo>
                  <a:close/>
                  <a:moveTo>
                    <a:pt x="3604" y="0"/>
                  </a:moveTo>
                  <a:lnTo>
                    <a:pt x="3600" y="2"/>
                  </a:lnTo>
                  <a:lnTo>
                    <a:pt x="3597" y="4"/>
                  </a:lnTo>
                  <a:lnTo>
                    <a:pt x="3595" y="2"/>
                  </a:lnTo>
                  <a:lnTo>
                    <a:pt x="3597" y="7"/>
                  </a:lnTo>
                  <a:lnTo>
                    <a:pt x="3598" y="13"/>
                  </a:lnTo>
                  <a:lnTo>
                    <a:pt x="3598" y="15"/>
                  </a:lnTo>
                  <a:lnTo>
                    <a:pt x="3602" y="15"/>
                  </a:lnTo>
                  <a:lnTo>
                    <a:pt x="3604" y="16"/>
                  </a:lnTo>
                  <a:lnTo>
                    <a:pt x="3608" y="15"/>
                  </a:lnTo>
                  <a:lnTo>
                    <a:pt x="3611" y="15"/>
                  </a:lnTo>
                  <a:lnTo>
                    <a:pt x="3611" y="13"/>
                  </a:lnTo>
                  <a:lnTo>
                    <a:pt x="3611" y="7"/>
                  </a:lnTo>
                  <a:lnTo>
                    <a:pt x="3615" y="2"/>
                  </a:lnTo>
                  <a:lnTo>
                    <a:pt x="3613" y="4"/>
                  </a:lnTo>
                  <a:lnTo>
                    <a:pt x="3608" y="2"/>
                  </a:lnTo>
                  <a:lnTo>
                    <a:pt x="3604" y="0"/>
                  </a:lnTo>
                  <a:close/>
                  <a:moveTo>
                    <a:pt x="4205" y="0"/>
                  </a:moveTo>
                  <a:lnTo>
                    <a:pt x="4201" y="2"/>
                  </a:lnTo>
                  <a:lnTo>
                    <a:pt x="4195" y="4"/>
                  </a:lnTo>
                  <a:lnTo>
                    <a:pt x="4194" y="2"/>
                  </a:lnTo>
                  <a:lnTo>
                    <a:pt x="4197" y="7"/>
                  </a:lnTo>
                  <a:lnTo>
                    <a:pt x="4199" y="13"/>
                  </a:lnTo>
                  <a:lnTo>
                    <a:pt x="4199" y="15"/>
                  </a:lnTo>
                  <a:lnTo>
                    <a:pt x="4201" y="15"/>
                  </a:lnTo>
                  <a:lnTo>
                    <a:pt x="4205" y="16"/>
                  </a:lnTo>
                  <a:lnTo>
                    <a:pt x="4208" y="15"/>
                  </a:lnTo>
                  <a:lnTo>
                    <a:pt x="4212" y="15"/>
                  </a:lnTo>
                  <a:lnTo>
                    <a:pt x="4210" y="13"/>
                  </a:lnTo>
                  <a:lnTo>
                    <a:pt x="4212" y="7"/>
                  </a:lnTo>
                  <a:lnTo>
                    <a:pt x="4216" y="2"/>
                  </a:lnTo>
                  <a:lnTo>
                    <a:pt x="4214" y="4"/>
                  </a:lnTo>
                  <a:lnTo>
                    <a:pt x="4208" y="2"/>
                  </a:lnTo>
                  <a:lnTo>
                    <a:pt x="4205" y="0"/>
                  </a:lnTo>
                  <a:close/>
                  <a:moveTo>
                    <a:pt x="4076" y="0"/>
                  </a:moveTo>
                  <a:lnTo>
                    <a:pt x="4072" y="2"/>
                  </a:lnTo>
                  <a:lnTo>
                    <a:pt x="4067" y="4"/>
                  </a:lnTo>
                  <a:lnTo>
                    <a:pt x="4065" y="2"/>
                  </a:lnTo>
                  <a:lnTo>
                    <a:pt x="4069" y="7"/>
                  </a:lnTo>
                  <a:lnTo>
                    <a:pt x="4070" y="13"/>
                  </a:lnTo>
                  <a:lnTo>
                    <a:pt x="4069" y="15"/>
                  </a:lnTo>
                  <a:lnTo>
                    <a:pt x="4072" y="15"/>
                  </a:lnTo>
                  <a:lnTo>
                    <a:pt x="4076" y="16"/>
                  </a:lnTo>
                  <a:lnTo>
                    <a:pt x="4080" y="15"/>
                  </a:lnTo>
                  <a:lnTo>
                    <a:pt x="4081" y="15"/>
                  </a:lnTo>
                  <a:lnTo>
                    <a:pt x="4081" y="13"/>
                  </a:lnTo>
                  <a:lnTo>
                    <a:pt x="4083" y="7"/>
                  </a:lnTo>
                  <a:lnTo>
                    <a:pt x="4087" y="2"/>
                  </a:lnTo>
                  <a:lnTo>
                    <a:pt x="4085" y="4"/>
                  </a:lnTo>
                  <a:lnTo>
                    <a:pt x="4080" y="2"/>
                  </a:lnTo>
                  <a:lnTo>
                    <a:pt x="4076" y="0"/>
                  </a:lnTo>
                  <a:close/>
                  <a:moveTo>
                    <a:pt x="3991" y="0"/>
                  </a:moveTo>
                  <a:lnTo>
                    <a:pt x="3988" y="2"/>
                  </a:lnTo>
                  <a:lnTo>
                    <a:pt x="3982" y="4"/>
                  </a:lnTo>
                  <a:lnTo>
                    <a:pt x="3980" y="2"/>
                  </a:lnTo>
                  <a:lnTo>
                    <a:pt x="3984" y="7"/>
                  </a:lnTo>
                  <a:lnTo>
                    <a:pt x="3984" y="13"/>
                  </a:lnTo>
                  <a:lnTo>
                    <a:pt x="3984" y="15"/>
                  </a:lnTo>
                  <a:lnTo>
                    <a:pt x="3988" y="15"/>
                  </a:lnTo>
                  <a:lnTo>
                    <a:pt x="3991" y="16"/>
                  </a:lnTo>
                  <a:lnTo>
                    <a:pt x="3993" y="15"/>
                  </a:lnTo>
                  <a:lnTo>
                    <a:pt x="3997" y="15"/>
                  </a:lnTo>
                  <a:lnTo>
                    <a:pt x="3997" y="13"/>
                  </a:lnTo>
                  <a:lnTo>
                    <a:pt x="3999" y="7"/>
                  </a:lnTo>
                  <a:lnTo>
                    <a:pt x="4002" y="2"/>
                  </a:lnTo>
                  <a:lnTo>
                    <a:pt x="3999" y="4"/>
                  </a:lnTo>
                  <a:lnTo>
                    <a:pt x="3995" y="2"/>
                  </a:lnTo>
                  <a:lnTo>
                    <a:pt x="3991" y="0"/>
                  </a:lnTo>
                  <a:close/>
                  <a:moveTo>
                    <a:pt x="3861" y="0"/>
                  </a:moveTo>
                  <a:lnTo>
                    <a:pt x="3857" y="2"/>
                  </a:lnTo>
                  <a:lnTo>
                    <a:pt x="3852" y="4"/>
                  </a:lnTo>
                  <a:lnTo>
                    <a:pt x="3850" y="2"/>
                  </a:lnTo>
                  <a:lnTo>
                    <a:pt x="3854" y="7"/>
                  </a:lnTo>
                  <a:lnTo>
                    <a:pt x="3856" y="13"/>
                  </a:lnTo>
                  <a:lnTo>
                    <a:pt x="3854" y="15"/>
                  </a:lnTo>
                  <a:lnTo>
                    <a:pt x="3857" y="15"/>
                  </a:lnTo>
                  <a:lnTo>
                    <a:pt x="3861" y="16"/>
                  </a:lnTo>
                  <a:lnTo>
                    <a:pt x="3865" y="15"/>
                  </a:lnTo>
                  <a:lnTo>
                    <a:pt x="3868" y="15"/>
                  </a:lnTo>
                  <a:lnTo>
                    <a:pt x="3867" y="13"/>
                  </a:lnTo>
                  <a:lnTo>
                    <a:pt x="3868" y="7"/>
                  </a:lnTo>
                  <a:lnTo>
                    <a:pt x="3872" y="2"/>
                  </a:lnTo>
                  <a:lnTo>
                    <a:pt x="3870" y="4"/>
                  </a:lnTo>
                  <a:lnTo>
                    <a:pt x="3865" y="2"/>
                  </a:lnTo>
                  <a:lnTo>
                    <a:pt x="3861" y="0"/>
                  </a:lnTo>
                  <a:close/>
                  <a:moveTo>
                    <a:pt x="3775" y="0"/>
                  </a:moveTo>
                  <a:lnTo>
                    <a:pt x="3771" y="2"/>
                  </a:lnTo>
                  <a:lnTo>
                    <a:pt x="3767" y="4"/>
                  </a:lnTo>
                  <a:lnTo>
                    <a:pt x="3766" y="2"/>
                  </a:lnTo>
                  <a:lnTo>
                    <a:pt x="3767" y="7"/>
                  </a:lnTo>
                  <a:lnTo>
                    <a:pt x="3769" y="13"/>
                  </a:lnTo>
                  <a:lnTo>
                    <a:pt x="3769" y="15"/>
                  </a:lnTo>
                  <a:lnTo>
                    <a:pt x="3773" y="15"/>
                  </a:lnTo>
                  <a:lnTo>
                    <a:pt x="3775" y="16"/>
                  </a:lnTo>
                  <a:lnTo>
                    <a:pt x="3778" y="15"/>
                  </a:lnTo>
                  <a:lnTo>
                    <a:pt x="3782" y="15"/>
                  </a:lnTo>
                  <a:lnTo>
                    <a:pt x="3782" y="13"/>
                  </a:lnTo>
                  <a:lnTo>
                    <a:pt x="3784" y="7"/>
                  </a:lnTo>
                  <a:lnTo>
                    <a:pt x="3786" y="2"/>
                  </a:lnTo>
                  <a:lnTo>
                    <a:pt x="3784" y="4"/>
                  </a:lnTo>
                  <a:lnTo>
                    <a:pt x="3780" y="2"/>
                  </a:lnTo>
                  <a:lnTo>
                    <a:pt x="3775" y="0"/>
                  </a:lnTo>
                  <a:close/>
                  <a:moveTo>
                    <a:pt x="3646" y="0"/>
                  </a:moveTo>
                  <a:lnTo>
                    <a:pt x="3642" y="2"/>
                  </a:lnTo>
                  <a:lnTo>
                    <a:pt x="3639" y="4"/>
                  </a:lnTo>
                  <a:lnTo>
                    <a:pt x="3637" y="2"/>
                  </a:lnTo>
                  <a:lnTo>
                    <a:pt x="3639" y="7"/>
                  </a:lnTo>
                  <a:lnTo>
                    <a:pt x="3641" y="13"/>
                  </a:lnTo>
                  <a:lnTo>
                    <a:pt x="3641" y="15"/>
                  </a:lnTo>
                  <a:lnTo>
                    <a:pt x="3644" y="15"/>
                  </a:lnTo>
                  <a:lnTo>
                    <a:pt x="3646" y="16"/>
                  </a:lnTo>
                  <a:lnTo>
                    <a:pt x="3650" y="15"/>
                  </a:lnTo>
                  <a:lnTo>
                    <a:pt x="3653" y="15"/>
                  </a:lnTo>
                  <a:lnTo>
                    <a:pt x="3653" y="13"/>
                  </a:lnTo>
                  <a:lnTo>
                    <a:pt x="3653" y="7"/>
                  </a:lnTo>
                  <a:lnTo>
                    <a:pt x="3657" y="2"/>
                  </a:lnTo>
                  <a:lnTo>
                    <a:pt x="3655" y="4"/>
                  </a:lnTo>
                  <a:lnTo>
                    <a:pt x="3652" y="2"/>
                  </a:lnTo>
                  <a:lnTo>
                    <a:pt x="3646" y="0"/>
                  </a:lnTo>
                  <a:close/>
                  <a:moveTo>
                    <a:pt x="3562" y="0"/>
                  </a:moveTo>
                  <a:lnTo>
                    <a:pt x="3558" y="2"/>
                  </a:lnTo>
                  <a:lnTo>
                    <a:pt x="3552" y="4"/>
                  </a:lnTo>
                  <a:lnTo>
                    <a:pt x="3551" y="2"/>
                  </a:lnTo>
                  <a:lnTo>
                    <a:pt x="3554" y="7"/>
                  </a:lnTo>
                  <a:lnTo>
                    <a:pt x="3556" y="13"/>
                  </a:lnTo>
                  <a:lnTo>
                    <a:pt x="3556" y="15"/>
                  </a:lnTo>
                  <a:lnTo>
                    <a:pt x="3560" y="15"/>
                  </a:lnTo>
                  <a:lnTo>
                    <a:pt x="3562" y="16"/>
                  </a:lnTo>
                  <a:lnTo>
                    <a:pt x="3565" y="15"/>
                  </a:lnTo>
                  <a:lnTo>
                    <a:pt x="3569" y="15"/>
                  </a:lnTo>
                  <a:lnTo>
                    <a:pt x="3569" y="13"/>
                  </a:lnTo>
                  <a:lnTo>
                    <a:pt x="3569" y="7"/>
                  </a:lnTo>
                  <a:lnTo>
                    <a:pt x="3573" y="2"/>
                  </a:lnTo>
                  <a:lnTo>
                    <a:pt x="3571" y="4"/>
                  </a:lnTo>
                  <a:lnTo>
                    <a:pt x="3565" y="2"/>
                  </a:lnTo>
                  <a:lnTo>
                    <a:pt x="3562" y="0"/>
                  </a:lnTo>
                  <a:close/>
                  <a:moveTo>
                    <a:pt x="3519" y="0"/>
                  </a:moveTo>
                  <a:lnTo>
                    <a:pt x="3516" y="2"/>
                  </a:lnTo>
                  <a:lnTo>
                    <a:pt x="3510" y="4"/>
                  </a:lnTo>
                  <a:lnTo>
                    <a:pt x="3508" y="2"/>
                  </a:lnTo>
                  <a:lnTo>
                    <a:pt x="3512" y="7"/>
                  </a:lnTo>
                  <a:lnTo>
                    <a:pt x="3514" y="13"/>
                  </a:lnTo>
                  <a:lnTo>
                    <a:pt x="3512" y="15"/>
                  </a:lnTo>
                  <a:lnTo>
                    <a:pt x="3516" y="15"/>
                  </a:lnTo>
                  <a:lnTo>
                    <a:pt x="3519" y="16"/>
                  </a:lnTo>
                  <a:lnTo>
                    <a:pt x="3523" y="15"/>
                  </a:lnTo>
                  <a:lnTo>
                    <a:pt x="3527" y="15"/>
                  </a:lnTo>
                  <a:lnTo>
                    <a:pt x="3525" y="13"/>
                  </a:lnTo>
                  <a:lnTo>
                    <a:pt x="3527" y="7"/>
                  </a:lnTo>
                  <a:lnTo>
                    <a:pt x="3530" y="2"/>
                  </a:lnTo>
                  <a:lnTo>
                    <a:pt x="3529" y="4"/>
                  </a:lnTo>
                  <a:lnTo>
                    <a:pt x="3523" y="2"/>
                  </a:lnTo>
                  <a:lnTo>
                    <a:pt x="3519" y="0"/>
                  </a:lnTo>
                  <a:close/>
                  <a:moveTo>
                    <a:pt x="3819" y="0"/>
                  </a:moveTo>
                  <a:lnTo>
                    <a:pt x="3813" y="2"/>
                  </a:lnTo>
                  <a:lnTo>
                    <a:pt x="3810" y="4"/>
                  </a:lnTo>
                  <a:lnTo>
                    <a:pt x="3808" y="2"/>
                  </a:lnTo>
                  <a:lnTo>
                    <a:pt x="3811" y="7"/>
                  </a:lnTo>
                  <a:lnTo>
                    <a:pt x="3811" y="13"/>
                  </a:lnTo>
                  <a:lnTo>
                    <a:pt x="3811" y="15"/>
                  </a:lnTo>
                  <a:lnTo>
                    <a:pt x="3815" y="15"/>
                  </a:lnTo>
                  <a:lnTo>
                    <a:pt x="3819" y="16"/>
                  </a:lnTo>
                  <a:lnTo>
                    <a:pt x="3821" y="15"/>
                  </a:lnTo>
                  <a:lnTo>
                    <a:pt x="3824" y="15"/>
                  </a:lnTo>
                  <a:lnTo>
                    <a:pt x="3824" y="13"/>
                  </a:lnTo>
                  <a:lnTo>
                    <a:pt x="3826" y="7"/>
                  </a:lnTo>
                  <a:lnTo>
                    <a:pt x="3830" y="2"/>
                  </a:lnTo>
                  <a:lnTo>
                    <a:pt x="3826" y="4"/>
                  </a:lnTo>
                  <a:lnTo>
                    <a:pt x="3822" y="2"/>
                  </a:lnTo>
                  <a:lnTo>
                    <a:pt x="3819" y="0"/>
                  </a:lnTo>
                  <a:close/>
                  <a:moveTo>
                    <a:pt x="4118" y="0"/>
                  </a:moveTo>
                  <a:lnTo>
                    <a:pt x="4115" y="2"/>
                  </a:lnTo>
                  <a:lnTo>
                    <a:pt x="4109" y="4"/>
                  </a:lnTo>
                  <a:lnTo>
                    <a:pt x="4107" y="2"/>
                  </a:lnTo>
                  <a:lnTo>
                    <a:pt x="4111" y="7"/>
                  </a:lnTo>
                  <a:lnTo>
                    <a:pt x="4113" y="13"/>
                  </a:lnTo>
                  <a:lnTo>
                    <a:pt x="4113" y="15"/>
                  </a:lnTo>
                  <a:lnTo>
                    <a:pt x="4115" y="15"/>
                  </a:lnTo>
                  <a:lnTo>
                    <a:pt x="4118" y="16"/>
                  </a:lnTo>
                  <a:lnTo>
                    <a:pt x="4122" y="15"/>
                  </a:lnTo>
                  <a:lnTo>
                    <a:pt x="4126" y="15"/>
                  </a:lnTo>
                  <a:lnTo>
                    <a:pt x="4126" y="13"/>
                  </a:lnTo>
                  <a:lnTo>
                    <a:pt x="4126" y="7"/>
                  </a:lnTo>
                  <a:lnTo>
                    <a:pt x="4129" y="2"/>
                  </a:lnTo>
                  <a:lnTo>
                    <a:pt x="4127" y="4"/>
                  </a:lnTo>
                  <a:lnTo>
                    <a:pt x="4122" y="2"/>
                  </a:lnTo>
                  <a:lnTo>
                    <a:pt x="4118" y="0"/>
                  </a:lnTo>
                  <a:close/>
                  <a:moveTo>
                    <a:pt x="3903" y="0"/>
                  </a:moveTo>
                  <a:lnTo>
                    <a:pt x="3900" y="2"/>
                  </a:lnTo>
                  <a:lnTo>
                    <a:pt x="3894" y="4"/>
                  </a:lnTo>
                  <a:lnTo>
                    <a:pt x="3892" y="2"/>
                  </a:lnTo>
                  <a:lnTo>
                    <a:pt x="3896" y="7"/>
                  </a:lnTo>
                  <a:lnTo>
                    <a:pt x="3898" y="13"/>
                  </a:lnTo>
                  <a:lnTo>
                    <a:pt x="3898" y="15"/>
                  </a:lnTo>
                  <a:lnTo>
                    <a:pt x="3901" y="15"/>
                  </a:lnTo>
                  <a:lnTo>
                    <a:pt x="3903" y="16"/>
                  </a:lnTo>
                  <a:lnTo>
                    <a:pt x="3907" y="15"/>
                  </a:lnTo>
                  <a:lnTo>
                    <a:pt x="3911" y="15"/>
                  </a:lnTo>
                  <a:lnTo>
                    <a:pt x="3911" y="13"/>
                  </a:lnTo>
                  <a:lnTo>
                    <a:pt x="3911" y="7"/>
                  </a:lnTo>
                  <a:lnTo>
                    <a:pt x="3914" y="2"/>
                  </a:lnTo>
                  <a:lnTo>
                    <a:pt x="3912" y="4"/>
                  </a:lnTo>
                  <a:lnTo>
                    <a:pt x="3907" y="2"/>
                  </a:lnTo>
                  <a:lnTo>
                    <a:pt x="3903" y="0"/>
                  </a:lnTo>
                  <a:close/>
                  <a:moveTo>
                    <a:pt x="3690" y="0"/>
                  </a:moveTo>
                  <a:lnTo>
                    <a:pt x="3685" y="2"/>
                  </a:lnTo>
                  <a:lnTo>
                    <a:pt x="3681" y="4"/>
                  </a:lnTo>
                  <a:lnTo>
                    <a:pt x="3679" y="2"/>
                  </a:lnTo>
                  <a:lnTo>
                    <a:pt x="3681" y="7"/>
                  </a:lnTo>
                  <a:lnTo>
                    <a:pt x="3683" y="13"/>
                  </a:lnTo>
                  <a:lnTo>
                    <a:pt x="3683" y="15"/>
                  </a:lnTo>
                  <a:lnTo>
                    <a:pt x="3687" y="15"/>
                  </a:lnTo>
                  <a:lnTo>
                    <a:pt x="3690" y="16"/>
                  </a:lnTo>
                  <a:lnTo>
                    <a:pt x="3692" y="15"/>
                  </a:lnTo>
                  <a:lnTo>
                    <a:pt x="3696" y="15"/>
                  </a:lnTo>
                  <a:lnTo>
                    <a:pt x="3696" y="13"/>
                  </a:lnTo>
                  <a:lnTo>
                    <a:pt x="3698" y="7"/>
                  </a:lnTo>
                  <a:lnTo>
                    <a:pt x="3701" y="2"/>
                  </a:lnTo>
                  <a:lnTo>
                    <a:pt x="3698" y="4"/>
                  </a:lnTo>
                  <a:lnTo>
                    <a:pt x="3694" y="2"/>
                  </a:lnTo>
                  <a:lnTo>
                    <a:pt x="3690" y="0"/>
                  </a:lnTo>
                  <a:close/>
                  <a:moveTo>
                    <a:pt x="4162" y="0"/>
                  </a:moveTo>
                  <a:lnTo>
                    <a:pt x="4157" y="2"/>
                  </a:lnTo>
                  <a:lnTo>
                    <a:pt x="4153" y="4"/>
                  </a:lnTo>
                  <a:lnTo>
                    <a:pt x="4151" y="2"/>
                  </a:lnTo>
                  <a:lnTo>
                    <a:pt x="4153" y="7"/>
                  </a:lnTo>
                  <a:lnTo>
                    <a:pt x="4155" y="13"/>
                  </a:lnTo>
                  <a:lnTo>
                    <a:pt x="4155" y="15"/>
                  </a:lnTo>
                  <a:lnTo>
                    <a:pt x="4159" y="15"/>
                  </a:lnTo>
                  <a:lnTo>
                    <a:pt x="4162" y="16"/>
                  </a:lnTo>
                  <a:lnTo>
                    <a:pt x="4164" y="15"/>
                  </a:lnTo>
                  <a:lnTo>
                    <a:pt x="4168" y="15"/>
                  </a:lnTo>
                  <a:lnTo>
                    <a:pt x="4168" y="13"/>
                  </a:lnTo>
                  <a:lnTo>
                    <a:pt x="4170" y="7"/>
                  </a:lnTo>
                  <a:lnTo>
                    <a:pt x="4173" y="2"/>
                  </a:lnTo>
                  <a:lnTo>
                    <a:pt x="4171" y="4"/>
                  </a:lnTo>
                  <a:lnTo>
                    <a:pt x="4166" y="2"/>
                  </a:lnTo>
                  <a:lnTo>
                    <a:pt x="4162" y="0"/>
                  </a:lnTo>
                  <a:close/>
                  <a:moveTo>
                    <a:pt x="3732" y="0"/>
                  </a:moveTo>
                  <a:lnTo>
                    <a:pt x="3729" y="2"/>
                  </a:lnTo>
                  <a:lnTo>
                    <a:pt x="3723" y="4"/>
                  </a:lnTo>
                  <a:lnTo>
                    <a:pt x="3721" y="2"/>
                  </a:lnTo>
                  <a:lnTo>
                    <a:pt x="3725" y="7"/>
                  </a:lnTo>
                  <a:lnTo>
                    <a:pt x="3727" y="13"/>
                  </a:lnTo>
                  <a:lnTo>
                    <a:pt x="3725" y="15"/>
                  </a:lnTo>
                  <a:lnTo>
                    <a:pt x="3729" y="15"/>
                  </a:lnTo>
                  <a:lnTo>
                    <a:pt x="3732" y="16"/>
                  </a:lnTo>
                  <a:lnTo>
                    <a:pt x="3736" y="15"/>
                  </a:lnTo>
                  <a:lnTo>
                    <a:pt x="3740" y="15"/>
                  </a:lnTo>
                  <a:lnTo>
                    <a:pt x="3740" y="13"/>
                  </a:lnTo>
                  <a:lnTo>
                    <a:pt x="3740" y="7"/>
                  </a:lnTo>
                  <a:lnTo>
                    <a:pt x="3743" y="2"/>
                  </a:lnTo>
                  <a:lnTo>
                    <a:pt x="3742" y="4"/>
                  </a:lnTo>
                  <a:lnTo>
                    <a:pt x="3736" y="2"/>
                  </a:lnTo>
                  <a:lnTo>
                    <a:pt x="3732" y="0"/>
                  </a:lnTo>
                  <a:close/>
                  <a:moveTo>
                    <a:pt x="2685" y="0"/>
                  </a:moveTo>
                  <a:lnTo>
                    <a:pt x="2691" y="0"/>
                  </a:lnTo>
                  <a:lnTo>
                    <a:pt x="2696" y="4"/>
                  </a:lnTo>
                  <a:lnTo>
                    <a:pt x="2698" y="9"/>
                  </a:lnTo>
                  <a:lnTo>
                    <a:pt x="2700" y="15"/>
                  </a:lnTo>
                  <a:lnTo>
                    <a:pt x="2700" y="15"/>
                  </a:lnTo>
                  <a:lnTo>
                    <a:pt x="2704" y="16"/>
                  </a:lnTo>
                  <a:lnTo>
                    <a:pt x="2706" y="18"/>
                  </a:lnTo>
                  <a:lnTo>
                    <a:pt x="2709" y="16"/>
                  </a:lnTo>
                  <a:lnTo>
                    <a:pt x="2713" y="15"/>
                  </a:lnTo>
                  <a:lnTo>
                    <a:pt x="2713" y="15"/>
                  </a:lnTo>
                  <a:lnTo>
                    <a:pt x="2713" y="9"/>
                  </a:lnTo>
                  <a:lnTo>
                    <a:pt x="2717" y="4"/>
                  </a:lnTo>
                  <a:lnTo>
                    <a:pt x="2722" y="0"/>
                  </a:lnTo>
                  <a:lnTo>
                    <a:pt x="2728" y="0"/>
                  </a:lnTo>
                  <a:lnTo>
                    <a:pt x="2733" y="0"/>
                  </a:lnTo>
                  <a:lnTo>
                    <a:pt x="2739" y="4"/>
                  </a:lnTo>
                  <a:lnTo>
                    <a:pt x="2742" y="9"/>
                  </a:lnTo>
                  <a:lnTo>
                    <a:pt x="2742" y="15"/>
                  </a:lnTo>
                  <a:lnTo>
                    <a:pt x="2742" y="15"/>
                  </a:lnTo>
                  <a:lnTo>
                    <a:pt x="2746" y="16"/>
                  </a:lnTo>
                  <a:lnTo>
                    <a:pt x="2750" y="18"/>
                  </a:lnTo>
                  <a:lnTo>
                    <a:pt x="2753" y="16"/>
                  </a:lnTo>
                  <a:lnTo>
                    <a:pt x="2757" y="15"/>
                  </a:lnTo>
                  <a:lnTo>
                    <a:pt x="2757" y="15"/>
                  </a:lnTo>
                  <a:lnTo>
                    <a:pt x="2757" y="9"/>
                  </a:lnTo>
                  <a:lnTo>
                    <a:pt x="2761" y="4"/>
                  </a:lnTo>
                  <a:lnTo>
                    <a:pt x="2766" y="0"/>
                  </a:lnTo>
                  <a:lnTo>
                    <a:pt x="2772" y="0"/>
                  </a:lnTo>
                  <a:lnTo>
                    <a:pt x="2777" y="0"/>
                  </a:lnTo>
                  <a:lnTo>
                    <a:pt x="2783" y="4"/>
                  </a:lnTo>
                  <a:lnTo>
                    <a:pt x="2785" y="9"/>
                  </a:lnTo>
                  <a:lnTo>
                    <a:pt x="2786" y="15"/>
                  </a:lnTo>
                  <a:lnTo>
                    <a:pt x="2786" y="15"/>
                  </a:lnTo>
                  <a:lnTo>
                    <a:pt x="2790" y="16"/>
                  </a:lnTo>
                  <a:lnTo>
                    <a:pt x="2792" y="18"/>
                  </a:lnTo>
                  <a:lnTo>
                    <a:pt x="2796" y="16"/>
                  </a:lnTo>
                  <a:lnTo>
                    <a:pt x="2799" y="15"/>
                  </a:lnTo>
                  <a:lnTo>
                    <a:pt x="2799" y="15"/>
                  </a:lnTo>
                  <a:lnTo>
                    <a:pt x="2799" y="9"/>
                  </a:lnTo>
                  <a:lnTo>
                    <a:pt x="2803" y="4"/>
                  </a:lnTo>
                  <a:lnTo>
                    <a:pt x="2808" y="0"/>
                  </a:lnTo>
                  <a:lnTo>
                    <a:pt x="2814" y="0"/>
                  </a:lnTo>
                  <a:lnTo>
                    <a:pt x="2820" y="0"/>
                  </a:lnTo>
                  <a:lnTo>
                    <a:pt x="2825" y="4"/>
                  </a:lnTo>
                  <a:lnTo>
                    <a:pt x="2827" y="9"/>
                  </a:lnTo>
                  <a:lnTo>
                    <a:pt x="2829" y="15"/>
                  </a:lnTo>
                  <a:lnTo>
                    <a:pt x="2829" y="15"/>
                  </a:lnTo>
                  <a:lnTo>
                    <a:pt x="2832" y="16"/>
                  </a:lnTo>
                  <a:lnTo>
                    <a:pt x="2834" y="18"/>
                  </a:lnTo>
                  <a:lnTo>
                    <a:pt x="2838" y="16"/>
                  </a:lnTo>
                  <a:lnTo>
                    <a:pt x="2842" y="15"/>
                  </a:lnTo>
                  <a:lnTo>
                    <a:pt x="2842" y="15"/>
                  </a:lnTo>
                  <a:lnTo>
                    <a:pt x="2843" y="9"/>
                  </a:lnTo>
                  <a:lnTo>
                    <a:pt x="2845" y="4"/>
                  </a:lnTo>
                  <a:lnTo>
                    <a:pt x="2851" y="0"/>
                  </a:lnTo>
                  <a:lnTo>
                    <a:pt x="2856" y="0"/>
                  </a:lnTo>
                  <a:lnTo>
                    <a:pt x="2862" y="0"/>
                  </a:lnTo>
                  <a:lnTo>
                    <a:pt x="2867" y="4"/>
                  </a:lnTo>
                  <a:lnTo>
                    <a:pt x="2871" y="9"/>
                  </a:lnTo>
                  <a:lnTo>
                    <a:pt x="2871" y="15"/>
                  </a:lnTo>
                  <a:lnTo>
                    <a:pt x="2871" y="15"/>
                  </a:lnTo>
                  <a:lnTo>
                    <a:pt x="2875" y="16"/>
                  </a:lnTo>
                  <a:lnTo>
                    <a:pt x="2878" y="18"/>
                  </a:lnTo>
                  <a:lnTo>
                    <a:pt x="2880" y="16"/>
                  </a:lnTo>
                  <a:lnTo>
                    <a:pt x="2884" y="15"/>
                  </a:lnTo>
                  <a:lnTo>
                    <a:pt x="2884" y="15"/>
                  </a:lnTo>
                  <a:lnTo>
                    <a:pt x="2886" y="9"/>
                  </a:lnTo>
                  <a:lnTo>
                    <a:pt x="2887" y="4"/>
                  </a:lnTo>
                  <a:lnTo>
                    <a:pt x="2893" y="0"/>
                  </a:lnTo>
                  <a:lnTo>
                    <a:pt x="2898" y="0"/>
                  </a:lnTo>
                  <a:lnTo>
                    <a:pt x="2904" y="0"/>
                  </a:lnTo>
                  <a:lnTo>
                    <a:pt x="2910" y="4"/>
                  </a:lnTo>
                  <a:lnTo>
                    <a:pt x="2913" y="9"/>
                  </a:lnTo>
                  <a:lnTo>
                    <a:pt x="2913" y="15"/>
                  </a:lnTo>
                  <a:lnTo>
                    <a:pt x="2913" y="15"/>
                  </a:lnTo>
                  <a:lnTo>
                    <a:pt x="2917" y="16"/>
                  </a:lnTo>
                  <a:lnTo>
                    <a:pt x="2921" y="18"/>
                  </a:lnTo>
                  <a:lnTo>
                    <a:pt x="2922" y="16"/>
                  </a:lnTo>
                  <a:lnTo>
                    <a:pt x="2926" y="15"/>
                  </a:lnTo>
                  <a:lnTo>
                    <a:pt x="2926" y="15"/>
                  </a:lnTo>
                  <a:lnTo>
                    <a:pt x="2928" y="9"/>
                  </a:lnTo>
                  <a:lnTo>
                    <a:pt x="2932" y="4"/>
                  </a:lnTo>
                  <a:lnTo>
                    <a:pt x="2935" y="0"/>
                  </a:lnTo>
                  <a:lnTo>
                    <a:pt x="2941" y="0"/>
                  </a:lnTo>
                  <a:lnTo>
                    <a:pt x="2946" y="0"/>
                  </a:lnTo>
                  <a:lnTo>
                    <a:pt x="2952" y="4"/>
                  </a:lnTo>
                  <a:lnTo>
                    <a:pt x="2955" y="9"/>
                  </a:lnTo>
                  <a:lnTo>
                    <a:pt x="2955" y="15"/>
                  </a:lnTo>
                  <a:lnTo>
                    <a:pt x="2955" y="15"/>
                  </a:lnTo>
                  <a:lnTo>
                    <a:pt x="2961" y="16"/>
                  </a:lnTo>
                  <a:lnTo>
                    <a:pt x="2965" y="20"/>
                  </a:lnTo>
                  <a:lnTo>
                    <a:pt x="2968" y="24"/>
                  </a:lnTo>
                  <a:lnTo>
                    <a:pt x="2968" y="29"/>
                  </a:lnTo>
                  <a:lnTo>
                    <a:pt x="2968" y="37"/>
                  </a:lnTo>
                  <a:lnTo>
                    <a:pt x="2965" y="40"/>
                  </a:lnTo>
                  <a:lnTo>
                    <a:pt x="2959" y="44"/>
                  </a:lnTo>
                  <a:lnTo>
                    <a:pt x="2954" y="46"/>
                  </a:lnTo>
                  <a:lnTo>
                    <a:pt x="2950" y="44"/>
                  </a:lnTo>
                  <a:lnTo>
                    <a:pt x="2954" y="48"/>
                  </a:lnTo>
                  <a:lnTo>
                    <a:pt x="2955" y="51"/>
                  </a:lnTo>
                  <a:lnTo>
                    <a:pt x="2955" y="57"/>
                  </a:lnTo>
                  <a:lnTo>
                    <a:pt x="2955" y="57"/>
                  </a:lnTo>
                  <a:lnTo>
                    <a:pt x="2959" y="59"/>
                  </a:lnTo>
                  <a:lnTo>
                    <a:pt x="2963" y="61"/>
                  </a:lnTo>
                  <a:lnTo>
                    <a:pt x="2965" y="59"/>
                  </a:lnTo>
                  <a:lnTo>
                    <a:pt x="2968" y="57"/>
                  </a:lnTo>
                  <a:lnTo>
                    <a:pt x="2968" y="57"/>
                  </a:lnTo>
                  <a:lnTo>
                    <a:pt x="2970" y="51"/>
                  </a:lnTo>
                  <a:lnTo>
                    <a:pt x="2972" y="46"/>
                  </a:lnTo>
                  <a:lnTo>
                    <a:pt x="2977" y="42"/>
                  </a:lnTo>
                  <a:lnTo>
                    <a:pt x="2983" y="42"/>
                  </a:lnTo>
                  <a:lnTo>
                    <a:pt x="2989" y="42"/>
                  </a:lnTo>
                  <a:lnTo>
                    <a:pt x="2994" y="46"/>
                  </a:lnTo>
                  <a:lnTo>
                    <a:pt x="2998" y="51"/>
                  </a:lnTo>
                  <a:lnTo>
                    <a:pt x="2998" y="57"/>
                  </a:lnTo>
                  <a:lnTo>
                    <a:pt x="2998" y="57"/>
                  </a:lnTo>
                  <a:lnTo>
                    <a:pt x="3003" y="59"/>
                  </a:lnTo>
                  <a:lnTo>
                    <a:pt x="3007" y="62"/>
                  </a:lnTo>
                  <a:lnTo>
                    <a:pt x="3011" y="66"/>
                  </a:lnTo>
                  <a:lnTo>
                    <a:pt x="3011" y="72"/>
                  </a:lnTo>
                  <a:lnTo>
                    <a:pt x="3011" y="77"/>
                  </a:lnTo>
                  <a:lnTo>
                    <a:pt x="3007" y="83"/>
                  </a:lnTo>
                  <a:lnTo>
                    <a:pt x="3001" y="86"/>
                  </a:lnTo>
                  <a:lnTo>
                    <a:pt x="2996" y="86"/>
                  </a:lnTo>
                  <a:lnTo>
                    <a:pt x="2990" y="86"/>
                  </a:lnTo>
                  <a:lnTo>
                    <a:pt x="2987" y="83"/>
                  </a:lnTo>
                  <a:lnTo>
                    <a:pt x="2983" y="79"/>
                  </a:lnTo>
                  <a:lnTo>
                    <a:pt x="2979" y="83"/>
                  </a:lnTo>
                  <a:lnTo>
                    <a:pt x="2976" y="86"/>
                  </a:lnTo>
                  <a:lnTo>
                    <a:pt x="2970" y="86"/>
                  </a:lnTo>
                  <a:lnTo>
                    <a:pt x="2966" y="86"/>
                  </a:lnTo>
                  <a:lnTo>
                    <a:pt x="2963" y="84"/>
                  </a:lnTo>
                  <a:lnTo>
                    <a:pt x="2959" y="86"/>
                  </a:lnTo>
                  <a:lnTo>
                    <a:pt x="2954" y="86"/>
                  </a:lnTo>
                  <a:lnTo>
                    <a:pt x="2948" y="86"/>
                  </a:lnTo>
                  <a:lnTo>
                    <a:pt x="2952" y="88"/>
                  </a:lnTo>
                  <a:lnTo>
                    <a:pt x="2955" y="94"/>
                  </a:lnTo>
                  <a:lnTo>
                    <a:pt x="2955" y="99"/>
                  </a:lnTo>
                  <a:lnTo>
                    <a:pt x="2955" y="99"/>
                  </a:lnTo>
                  <a:lnTo>
                    <a:pt x="2961" y="101"/>
                  </a:lnTo>
                  <a:lnTo>
                    <a:pt x="2965" y="105"/>
                  </a:lnTo>
                  <a:lnTo>
                    <a:pt x="2968" y="110"/>
                  </a:lnTo>
                  <a:lnTo>
                    <a:pt x="2968" y="114"/>
                  </a:lnTo>
                  <a:lnTo>
                    <a:pt x="2968" y="121"/>
                  </a:lnTo>
                  <a:lnTo>
                    <a:pt x="2965" y="125"/>
                  </a:lnTo>
                  <a:lnTo>
                    <a:pt x="2959" y="129"/>
                  </a:lnTo>
                  <a:lnTo>
                    <a:pt x="2954" y="130"/>
                  </a:lnTo>
                  <a:lnTo>
                    <a:pt x="2948" y="129"/>
                  </a:lnTo>
                  <a:lnTo>
                    <a:pt x="2944" y="127"/>
                  </a:lnTo>
                  <a:lnTo>
                    <a:pt x="2941" y="123"/>
                  </a:lnTo>
                  <a:lnTo>
                    <a:pt x="2937" y="127"/>
                  </a:lnTo>
                  <a:lnTo>
                    <a:pt x="2933" y="129"/>
                  </a:lnTo>
                  <a:lnTo>
                    <a:pt x="2928" y="130"/>
                  </a:lnTo>
                  <a:lnTo>
                    <a:pt x="2924" y="129"/>
                  </a:lnTo>
                  <a:lnTo>
                    <a:pt x="2921" y="127"/>
                  </a:lnTo>
                  <a:lnTo>
                    <a:pt x="2915" y="129"/>
                  </a:lnTo>
                  <a:lnTo>
                    <a:pt x="2911" y="130"/>
                  </a:lnTo>
                  <a:lnTo>
                    <a:pt x="2906" y="129"/>
                  </a:lnTo>
                  <a:lnTo>
                    <a:pt x="2902" y="127"/>
                  </a:lnTo>
                  <a:lnTo>
                    <a:pt x="2898" y="123"/>
                  </a:lnTo>
                  <a:lnTo>
                    <a:pt x="2895" y="127"/>
                  </a:lnTo>
                  <a:lnTo>
                    <a:pt x="2891" y="129"/>
                  </a:lnTo>
                  <a:lnTo>
                    <a:pt x="2886" y="130"/>
                  </a:lnTo>
                  <a:lnTo>
                    <a:pt x="2882" y="129"/>
                  </a:lnTo>
                  <a:lnTo>
                    <a:pt x="2878" y="127"/>
                  </a:lnTo>
                  <a:lnTo>
                    <a:pt x="2873" y="129"/>
                  </a:lnTo>
                  <a:lnTo>
                    <a:pt x="2869" y="130"/>
                  </a:lnTo>
                  <a:lnTo>
                    <a:pt x="2864" y="129"/>
                  </a:lnTo>
                  <a:lnTo>
                    <a:pt x="2858" y="127"/>
                  </a:lnTo>
                  <a:lnTo>
                    <a:pt x="2856" y="123"/>
                  </a:lnTo>
                  <a:lnTo>
                    <a:pt x="2853" y="127"/>
                  </a:lnTo>
                  <a:lnTo>
                    <a:pt x="2849" y="129"/>
                  </a:lnTo>
                  <a:lnTo>
                    <a:pt x="2843" y="130"/>
                  </a:lnTo>
                  <a:lnTo>
                    <a:pt x="2840" y="129"/>
                  </a:lnTo>
                  <a:lnTo>
                    <a:pt x="2834" y="127"/>
                  </a:lnTo>
                  <a:lnTo>
                    <a:pt x="2831" y="129"/>
                  </a:lnTo>
                  <a:lnTo>
                    <a:pt x="2827" y="130"/>
                  </a:lnTo>
                  <a:lnTo>
                    <a:pt x="2821" y="129"/>
                  </a:lnTo>
                  <a:lnTo>
                    <a:pt x="2818" y="127"/>
                  </a:lnTo>
                  <a:lnTo>
                    <a:pt x="2814" y="123"/>
                  </a:lnTo>
                  <a:lnTo>
                    <a:pt x="2810" y="127"/>
                  </a:lnTo>
                  <a:lnTo>
                    <a:pt x="2807" y="129"/>
                  </a:lnTo>
                  <a:lnTo>
                    <a:pt x="2801" y="130"/>
                  </a:lnTo>
                  <a:lnTo>
                    <a:pt x="2797" y="129"/>
                  </a:lnTo>
                  <a:lnTo>
                    <a:pt x="2792" y="127"/>
                  </a:lnTo>
                  <a:lnTo>
                    <a:pt x="2788" y="129"/>
                  </a:lnTo>
                  <a:lnTo>
                    <a:pt x="2785" y="130"/>
                  </a:lnTo>
                  <a:lnTo>
                    <a:pt x="2779" y="129"/>
                  </a:lnTo>
                  <a:lnTo>
                    <a:pt x="2774" y="127"/>
                  </a:lnTo>
                  <a:lnTo>
                    <a:pt x="2772" y="123"/>
                  </a:lnTo>
                  <a:lnTo>
                    <a:pt x="2768" y="127"/>
                  </a:lnTo>
                  <a:lnTo>
                    <a:pt x="2764" y="129"/>
                  </a:lnTo>
                  <a:lnTo>
                    <a:pt x="2759" y="130"/>
                  </a:lnTo>
                  <a:lnTo>
                    <a:pt x="2753" y="129"/>
                  </a:lnTo>
                  <a:lnTo>
                    <a:pt x="2750" y="127"/>
                  </a:lnTo>
                  <a:lnTo>
                    <a:pt x="2746" y="129"/>
                  </a:lnTo>
                  <a:lnTo>
                    <a:pt x="2741" y="130"/>
                  </a:lnTo>
                  <a:lnTo>
                    <a:pt x="2735" y="129"/>
                  </a:lnTo>
                  <a:lnTo>
                    <a:pt x="2731" y="127"/>
                  </a:lnTo>
                  <a:lnTo>
                    <a:pt x="2728" y="123"/>
                  </a:lnTo>
                  <a:lnTo>
                    <a:pt x="2724" y="127"/>
                  </a:lnTo>
                  <a:lnTo>
                    <a:pt x="2720" y="129"/>
                  </a:lnTo>
                  <a:lnTo>
                    <a:pt x="2715" y="130"/>
                  </a:lnTo>
                  <a:lnTo>
                    <a:pt x="2711" y="129"/>
                  </a:lnTo>
                  <a:lnTo>
                    <a:pt x="2706" y="127"/>
                  </a:lnTo>
                  <a:lnTo>
                    <a:pt x="2702" y="129"/>
                  </a:lnTo>
                  <a:lnTo>
                    <a:pt x="2698" y="130"/>
                  </a:lnTo>
                  <a:lnTo>
                    <a:pt x="2693" y="129"/>
                  </a:lnTo>
                  <a:lnTo>
                    <a:pt x="2687" y="127"/>
                  </a:lnTo>
                  <a:lnTo>
                    <a:pt x="2685" y="123"/>
                  </a:lnTo>
                  <a:lnTo>
                    <a:pt x="2682" y="127"/>
                  </a:lnTo>
                  <a:lnTo>
                    <a:pt x="2678" y="129"/>
                  </a:lnTo>
                  <a:lnTo>
                    <a:pt x="2673" y="130"/>
                  </a:lnTo>
                  <a:lnTo>
                    <a:pt x="2667" y="129"/>
                  </a:lnTo>
                  <a:lnTo>
                    <a:pt x="2663" y="127"/>
                  </a:lnTo>
                  <a:lnTo>
                    <a:pt x="2660" y="129"/>
                  </a:lnTo>
                  <a:lnTo>
                    <a:pt x="2654" y="130"/>
                  </a:lnTo>
                  <a:lnTo>
                    <a:pt x="2651" y="129"/>
                  </a:lnTo>
                  <a:lnTo>
                    <a:pt x="2645" y="127"/>
                  </a:lnTo>
                  <a:lnTo>
                    <a:pt x="2643" y="123"/>
                  </a:lnTo>
                  <a:lnTo>
                    <a:pt x="2639" y="127"/>
                  </a:lnTo>
                  <a:lnTo>
                    <a:pt x="2636" y="129"/>
                  </a:lnTo>
                  <a:lnTo>
                    <a:pt x="2630" y="130"/>
                  </a:lnTo>
                  <a:lnTo>
                    <a:pt x="2625" y="129"/>
                  </a:lnTo>
                  <a:lnTo>
                    <a:pt x="2621" y="127"/>
                  </a:lnTo>
                  <a:lnTo>
                    <a:pt x="2617" y="129"/>
                  </a:lnTo>
                  <a:lnTo>
                    <a:pt x="2612" y="130"/>
                  </a:lnTo>
                  <a:lnTo>
                    <a:pt x="2608" y="129"/>
                  </a:lnTo>
                  <a:lnTo>
                    <a:pt x="2603" y="127"/>
                  </a:lnTo>
                  <a:lnTo>
                    <a:pt x="2599" y="123"/>
                  </a:lnTo>
                  <a:lnTo>
                    <a:pt x="2597" y="127"/>
                  </a:lnTo>
                  <a:lnTo>
                    <a:pt x="2592" y="129"/>
                  </a:lnTo>
                  <a:lnTo>
                    <a:pt x="2588" y="130"/>
                  </a:lnTo>
                  <a:lnTo>
                    <a:pt x="2581" y="129"/>
                  </a:lnTo>
                  <a:lnTo>
                    <a:pt x="2577" y="125"/>
                  </a:lnTo>
                  <a:lnTo>
                    <a:pt x="2573" y="121"/>
                  </a:lnTo>
                  <a:lnTo>
                    <a:pt x="2572" y="114"/>
                  </a:lnTo>
                  <a:lnTo>
                    <a:pt x="2573" y="110"/>
                  </a:lnTo>
                  <a:lnTo>
                    <a:pt x="2575" y="105"/>
                  </a:lnTo>
                  <a:lnTo>
                    <a:pt x="2581" y="101"/>
                  </a:lnTo>
                  <a:lnTo>
                    <a:pt x="2584" y="99"/>
                  </a:lnTo>
                  <a:lnTo>
                    <a:pt x="2584" y="99"/>
                  </a:lnTo>
                  <a:lnTo>
                    <a:pt x="2586" y="94"/>
                  </a:lnTo>
                  <a:lnTo>
                    <a:pt x="2590" y="88"/>
                  </a:lnTo>
                  <a:lnTo>
                    <a:pt x="2594" y="84"/>
                  </a:lnTo>
                  <a:lnTo>
                    <a:pt x="2601" y="84"/>
                  </a:lnTo>
                  <a:lnTo>
                    <a:pt x="2606" y="84"/>
                  </a:lnTo>
                  <a:lnTo>
                    <a:pt x="2610" y="88"/>
                  </a:lnTo>
                  <a:lnTo>
                    <a:pt x="2614" y="94"/>
                  </a:lnTo>
                  <a:lnTo>
                    <a:pt x="2616" y="99"/>
                  </a:lnTo>
                  <a:lnTo>
                    <a:pt x="2616" y="101"/>
                  </a:lnTo>
                  <a:lnTo>
                    <a:pt x="2617" y="101"/>
                  </a:lnTo>
                  <a:lnTo>
                    <a:pt x="2621" y="103"/>
                  </a:lnTo>
                  <a:lnTo>
                    <a:pt x="2625" y="101"/>
                  </a:lnTo>
                  <a:lnTo>
                    <a:pt x="2628" y="99"/>
                  </a:lnTo>
                  <a:lnTo>
                    <a:pt x="2628" y="99"/>
                  </a:lnTo>
                  <a:lnTo>
                    <a:pt x="2628" y="94"/>
                  </a:lnTo>
                  <a:lnTo>
                    <a:pt x="2632" y="88"/>
                  </a:lnTo>
                  <a:lnTo>
                    <a:pt x="2638" y="84"/>
                  </a:lnTo>
                  <a:lnTo>
                    <a:pt x="2643" y="84"/>
                  </a:lnTo>
                  <a:lnTo>
                    <a:pt x="2649" y="84"/>
                  </a:lnTo>
                  <a:lnTo>
                    <a:pt x="2652" y="88"/>
                  </a:lnTo>
                  <a:lnTo>
                    <a:pt x="2656" y="94"/>
                  </a:lnTo>
                  <a:lnTo>
                    <a:pt x="2658" y="99"/>
                  </a:lnTo>
                  <a:lnTo>
                    <a:pt x="2658" y="101"/>
                  </a:lnTo>
                  <a:lnTo>
                    <a:pt x="2662" y="101"/>
                  </a:lnTo>
                  <a:lnTo>
                    <a:pt x="2663" y="103"/>
                  </a:lnTo>
                  <a:lnTo>
                    <a:pt x="2667" y="101"/>
                  </a:lnTo>
                  <a:lnTo>
                    <a:pt x="2671" y="99"/>
                  </a:lnTo>
                  <a:lnTo>
                    <a:pt x="2671" y="99"/>
                  </a:lnTo>
                  <a:lnTo>
                    <a:pt x="2671" y="94"/>
                  </a:lnTo>
                  <a:lnTo>
                    <a:pt x="2674" y="88"/>
                  </a:lnTo>
                  <a:lnTo>
                    <a:pt x="2680" y="84"/>
                  </a:lnTo>
                  <a:lnTo>
                    <a:pt x="2685" y="84"/>
                  </a:lnTo>
                  <a:lnTo>
                    <a:pt x="2691" y="84"/>
                  </a:lnTo>
                  <a:lnTo>
                    <a:pt x="2687" y="83"/>
                  </a:lnTo>
                  <a:lnTo>
                    <a:pt x="2685" y="79"/>
                  </a:lnTo>
                  <a:lnTo>
                    <a:pt x="2682" y="83"/>
                  </a:lnTo>
                  <a:lnTo>
                    <a:pt x="2678" y="86"/>
                  </a:lnTo>
                  <a:lnTo>
                    <a:pt x="2673" y="86"/>
                  </a:lnTo>
                  <a:lnTo>
                    <a:pt x="2667" y="86"/>
                  </a:lnTo>
                  <a:lnTo>
                    <a:pt x="2663" y="84"/>
                  </a:lnTo>
                  <a:lnTo>
                    <a:pt x="2660" y="86"/>
                  </a:lnTo>
                  <a:lnTo>
                    <a:pt x="2654" y="86"/>
                  </a:lnTo>
                  <a:lnTo>
                    <a:pt x="2651" y="86"/>
                  </a:lnTo>
                  <a:lnTo>
                    <a:pt x="2645" y="83"/>
                  </a:lnTo>
                  <a:lnTo>
                    <a:pt x="2643" y="79"/>
                  </a:lnTo>
                  <a:lnTo>
                    <a:pt x="2639" y="83"/>
                  </a:lnTo>
                  <a:lnTo>
                    <a:pt x="2636" y="86"/>
                  </a:lnTo>
                  <a:lnTo>
                    <a:pt x="2630" y="86"/>
                  </a:lnTo>
                  <a:lnTo>
                    <a:pt x="2625" y="86"/>
                  </a:lnTo>
                  <a:lnTo>
                    <a:pt x="2619" y="83"/>
                  </a:lnTo>
                  <a:lnTo>
                    <a:pt x="2616" y="77"/>
                  </a:lnTo>
                  <a:lnTo>
                    <a:pt x="2616" y="72"/>
                  </a:lnTo>
                  <a:lnTo>
                    <a:pt x="2616" y="66"/>
                  </a:lnTo>
                  <a:lnTo>
                    <a:pt x="2619" y="62"/>
                  </a:lnTo>
                  <a:lnTo>
                    <a:pt x="2623" y="59"/>
                  </a:lnTo>
                  <a:lnTo>
                    <a:pt x="2628" y="57"/>
                  </a:lnTo>
                  <a:lnTo>
                    <a:pt x="2628" y="57"/>
                  </a:lnTo>
                  <a:lnTo>
                    <a:pt x="2628" y="51"/>
                  </a:lnTo>
                  <a:lnTo>
                    <a:pt x="2632" y="46"/>
                  </a:lnTo>
                  <a:lnTo>
                    <a:pt x="2638" y="42"/>
                  </a:lnTo>
                  <a:lnTo>
                    <a:pt x="2643" y="42"/>
                  </a:lnTo>
                  <a:lnTo>
                    <a:pt x="2649" y="42"/>
                  </a:lnTo>
                  <a:lnTo>
                    <a:pt x="2652" y="46"/>
                  </a:lnTo>
                  <a:lnTo>
                    <a:pt x="2656" y="51"/>
                  </a:lnTo>
                  <a:lnTo>
                    <a:pt x="2658" y="57"/>
                  </a:lnTo>
                  <a:lnTo>
                    <a:pt x="2658" y="57"/>
                  </a:lnTo>
                  <a:lnTo>
                    <a:pt x="2662" y="59"/>
                  </a:lnTo>
                  <a:lnTo>
                    <a:pt x="2663" y="61"/>
                  </a:lnTo>
                  <a:lnTo>
                    <a:pt x="2667" y="59"/>
                  </a:lnTo>
                  <a:lnTo>
                    <a:pt x="2671" y="57"/>
                  </a:lnTo>
                  <a:lnTo>
                    <a:pt x="2671" y="57"/>
                  </a:lnTo>
                  <a:lnTo>
                    <a:pt x="2671" y="51"/>
                  </a:lnTo>
                  <a:lnTo>
                    <a:pt x="2673" y="48"/>
                  </a:lnTo>
                  <a:lnTo>
                    <a:pt x="2676" y="44"/>
                  </a:lnTo>
                  <a:lnTo>
                    <a:pt x="2673" y="46"/>
                  </a:lnTo>
                  <a:lnTo>
                    <a:pt x="2667" y="44"/>
                  </a:lnTo>
                  <a:lnTo>
                    <a:pt x="2662" y="40"/>
                  </a:lnTo>
                  <a:lnTo>
                    <a:pt x="2658" y="37"/>
                  </a:lnTo>
                  <a:lnTo>
                    <a:pt x="2658" y="29"/>
                  </a:lnTo>
                  <a:lnTo>
                    <a:pt x="2658" y="24"/>
                  </a:lnTo>
                  <a:lnTo>
                    <a:pt x="2662" y="20"/>
                  </a:lnTo>
                  <a:lnTo>
                    <a:pt x="2665" y="16"/>
                  </a:lnTo>
                  <a:lnTo>
                    <a:pt x="2671" y="15"/>
                  </a:lnTo>
                  <a:lnTo>
                    <a:pt x="2671" y="15"/>
                  </a:lnTo>
                  <a:lnTo>
                    <a:pt x="2671" y="9"/>
                  </a:lnTo>
                  <a:lnTo>
                    <a:pt x="2674" y="4"/>
                  </a:lnTo>
                  <a:lnTo>
                    <a:pt x="2680" y="0"/>
                  </a:lnTo>
                  <a:lnTo>
                    <a:pt x="2685" y="0"/>
                  </a:lnTo>
                  <a:close/>
                  <a:moveTo>
                    <a:pt x="501" y="0"/>
                  </a:moveTo>
                  <a:lnTo>
                    <a:pt x="509" y="0"/>
                  </a:lnTo>
                  <a:lnTo>
                    <a:pt x="512" y="4"/>
                  </a:lnTo>
                  <a:lnTo>
                    <a:pt x="516" y="9"/>
                  </a:lnTo>
                  <a:lnTo>
                    <a:pt x="518" y="15"/>
                  </a:lnTo>
                  <a:lnTo>
                    <a:pt x="516" y="15"/>
                  </a:lnTo>
                  <a:lnTo>
                    <a:pt x="520" y="16"/>
                  </a:lnTo>
                  <a:lnTo>
                    <a:pt x="523" y="18"/>
                  </a:lnTo>
                  <a:lnTo>
                    <a:pt x="527" y="16"/>
                  </a:lnTo>
                  <a:lnTo>
                    <a:pt x="531" y="15"/>
                  </a:lnTo>
                  <a:lnTo>
                    <a:pt x="531" y="15"/>
                  </a:lnTo>
                  <a:lnTo>
                    <a:pt x="531" y="9"/>
                  </a:lnTo>
                  <a:lnTo>
                    <a:pt x="534" y="4"/>
                  </a:lnTo>
                  <a:lnTo>
                    <a:pt x="540" y="0"/>
                  </a:lnTo>
                  <a:lnTo>
                    <a:pt x="545" y="0"/>
                  </a:lnTo>
                  <a:lnTo>
                    <a:pt x="551" y="0"/>
                  </a:lnTo>
                  <a:lnTo>
                    <a:pt x="555" y="4"/>
                  </a:lnTo>
                  <a:lnTo>
                    <a:pt x="558" y="9"/>
                  </a:lnTo>
                  <a:lnTo>
                    <a:pt x="560" y="15"/>
                  </a:lnTo>
                  <a:lnTo>
                    <a:pt x="560" y="15"/>
                  </a:lnTo>
                  <a:lnTo>
                    <a:pt x="564" y="16"/>
                  </a:lnTo>
                  <a:lnTo>
                    <a:pt x="566" y="18"/>
                  </a:lnTo>
                  <a:lnTo>
                    <a:pt x="569" y="16"/>
                  </a:lnTo>
                  <a:lnTo>
                    <a:pt x="573" y="15"/>
                  </a:lnTo>
                  <a:lnTo>
                    <a:pt x="573" y="15"/>
                  </a:lnTo>
                  <a:lnTo>
                    <a:pt x="575" y="9"/>
                  </a:lnTo>
                  <a:lnTo>
                    <a:pt x="578" y="4"/>
                  </a:lnTo>
                  <a:lnTo>
                    <a:pt x="582" y="0"/>
                  </a:lnTo>
                  <a:lnTo>
                    <a:pt x="588" y="0"/>
                  </a:lnTo>
                  <a:lnTo>
                    <a:pt x="593" y="0"/>
                  </a:lnTo>
                  <a:lnTo>
                    <a:pt x="599" y="4"/>
                  </a:lnTo>
                  <a:lnTo>
                    <a:pt x="602" y="9"/>
                  </a:lnTo>
                  <a:lnTo>
                    <a:pt x="602" y="15"/>
                  </a:lnTo>
                  <a:lnTo>
                    <a:pt x="602" y="15"/>
                  </a:lnTo>
                  <a:lnTo>
                    <a:pt x="606" y="16"/>
                  </a:lnTo>
                  <a:lnTo>
                    <a:pt x="610" y="18"/>
                  </a:lnTo>
                  <a:lnTo>
                    <a:pt x="613" y="16"/>
                  </a:lnTo>
                  <a:lnTo>
                    <a:pt x="615" y="15"/>
                  </a:lnTo>
                  <a:lnTo>
                    <a:pt x="615" y="15"/>
                  </a:lnTo>
                  <a:lnTo>
                    <a:pt x="617" y="9"/>
                  </a:lnTo>
                  <a:lnTo>
                    <a:pt x="621" y="4"/>
                  </a:lnTo>
                  <a:lnTo>
                    <a:pt x="624" y="0"/>
                  </a:lnTo>
                  <a:lnTo>
                    <a:pt x="630" y="0"/>
                  </a:lnTo>
                  <a:lnTo>
                    <a:pt x="637" y="0"/>
                  </a:lnTo>
                  <a:lnTo>
                    <a:pt x="641" y="4"/>
                  </a:lnTo>
                  <a:lnTo>
                    <a:pt x="645" y="9"/>
                  </a:lnTo>
                  <a:lnTo>
                    <a:pt x="646" y="15"/>
                  </a:lnTo>
                  <a:lnTo>
                    <a:pt x="646" y="15"/>
                  </a:lnTo>
                  <a:lnTo>
                    <a:pt x="648" y="16"/>
                  </a:lnTo>
                  <a:lnTo>
                    <a:pt x="652" y="18"/>
                  </a:lnTo>
                  <a:lnTo>
                    <a:pt x="656" y="16"/>
                  </a:lnTo>
                  <a:lnTo>
                    <a:pt x="659" y="15"/>
                  </a:lnTo>
                  <a:lnTo>
                    <a:pt x="659" y="15"/>
                  </a:lnTo>
                  <a:lnTo>
                    <a:pt x="659" y="9"/>
                  </a:lnTo>
                  <a:lnTo>
                    <a:pt x="663" y="4"/>
                  </a:lnTo>
                  <a:lnTo>
                    <a:pt x="668" y="0"/>
                  </a:lnTo>
                  <a:lnTo>
                    <a:pt x="674" y="0"/>
                  </a:lnTo>
                  <a:lnTo>
                    <a:pt x="679" y="0"/>
                  </a:lnTo>
                  <a:lnTo>
                    <a:pt x="685" y="4"/>
                  </a:lnTo>
                  <a:lnTo>
                    <a:pt x="687" y="9"/>
                  </a:lnTo>
                  <a:lnTo>
                    <a:pt x="689" y="15"/>
                  </a:lnTo>
                  <a:lnTo>
                    <a:pt x="689" y="15"/>
                  </a:lnTo>
                  <a:lnTo>
                    <a:pt x="694" y="16"/>
                  </a:lnTo>
                  <a:lnTo>
                    <a:pt x="698" y="20"/>
                  </a:lnTo>
                  <a:lnTo>
                    <a:pt x="700" y="24"/>
                  </a:lnTo>
                  <a:lnTo>
                    <a:pt x="702" y="29"/>
                  </a:lnTo>
                  <a:lnTo>
                    <a:pt x="700" y="37"/>
                  </a:lnTo>
                  <a:lnTo>
                    <a:pt x="696" y="40"/>
                  </a:lnTo>
                  <a:lnTo>
                    <a:pt x="692" y="44"/>
                  </a:lnTo>
                  <a:lnTo>
                    <a:pt x="687" y="46"/>
                  </a:lnTo>
                  <a:lnTo>
                    <a:pt x="683" y="44"/>
                  </a:lnTo>
                  <a:lnTo>
                    <a:pt x="687" y="48"/>
                  </a:lnTo>
                  <a:lnTo>
                    <a:pt x="689" y="51"/>
                  </a:lnTo>
                  <a:lnTo>
                    <a:pt x="689" y="55"/>
                  </a:lnTo>
                  <a:lnTo>
                    <a:pt x="689" y="57"/>
                  </a:lnTo>
                  <a:lnTo>
                    <a:pt x="692" y="57"/>
                  </a:lnTo>
                  <a:lnTo>
                    <a:pt x="694" y="59"/>
                  </a:lnTo>
                  <a:lnTo>
                    <a:pt x="698" y="57"/>
                  </a:lnTo>
                  <a:lnTo>
                    <a:pt x="702" y="57"/>
                  </a:lnTo>
                  <a:lnTo>
                    <a:pt x="702" y="55"/>
                  </a:lnTo>
                  <a:lnTo>
                    <a:pt x="702" y="49"/>
                  </a:lnTo>
                  <a:lnTo>
                    <a:pt x="705" y="46"/>
                  </a:lnTo>
                  <a:lnTo>
                    <a:pt x="711" y="42"/>
                  </a:lnTo>
                  <a:lnTo>
                    <a:pt x="716" y="40"/>
                  </a:lnTo>
                  <a:lnTo>
                    <a:pt x="722" y="42"/>
                  </a:lnTo>
                  <a:lnTo>
                    <a:pt x="727" y="46"/>
                  </a:lnTo>
                  <a:lnTo>
                    <a:pt x="729" y="49"/>
                  </a:lnTo>
                  <a:lnTo>
                    <a:pt x="731" y="55"/>
                  </a:lnTo>
                  <a:lnTo>
                    <a:pt x="731" y="57"/>
                  </a:lnTo>
                  <a:lnTo>
                    <a:pt x="735" y="57"/>
                  </a:lnTo>
                  <a:lnTo>
                    <a:pt x="738" y="59"/>
                  </a:lnTo>
                  <a:lnTo>
                    <a:pt x="740" y="57"/>
                  </a:lnTo>
                  <a:lnTo>
                    <a:pt x="744" y="57"/>
                  </a:lnTo>
                  <a:lnTo>
                    <a:pt x="744" y="55"/>
                  </a:lnTo>
                  <a:lnTo>
                    <a:pt x="746" y="49"/>
                  </a:lnTo>
                  <a:lnTo>
                    <a:pt x="749" y="46"/>
                  </a:lnTo>
                  <a:lnTo>
                    <a:pt x="753" y="42"/>
                  </a:lnTo>
                  <a:lnTo>
                    <a:pt x="758" y="40"/>
                  </a:lnTo>
                  <a:lnTo>
                    <a:pt x="764" y="42"/>
                  </a:lnTo>
                  <a:lnTo>
                    <a:pt x="770" y="46"/>
                  </a:lnTo>
                  <a:lnTo>
                    <a:pt x="773" y="49"/>
                  </a:lnTo>
                  <a:lnTo>
                    <a:pt x="773" y="55"/>
                  </a:lnTo>
                  <a:lnTo>
                    <a:pt x="773" y="57"/>
                  </a:lnTo>
                  <a:lnTo>
                    <a:pt x="777" y="57"/>
                  </a:lnTo>
                  <a:lnTo>
                    <a:pt x="781" y="59"/>
                  </a:lnTo>
                  <a:lnTo>
                    <a:pt x="784" y="57"/>
                  </a:lnTo>
                  <a:lnTo>
                    <a:pt x="788" y="57"/>
                  </a:lnTo>
                  <a:lnTo>
                    <a:pt x="788" y="55"/>
                  </a:lnTo>
                  <a:lnTo>
                    <a:pt x="788" y="51"/>
                  </a:lnTo>
                  <a:lnTo>
                    <a:pt x="790" y="48"/>
                  </a:lnTo>
                  <a:lnTo>
                    <a:pt x="793" y="44"/>
                  </a:lnTo>
                  <a:lnTo>
                    <a:pt x="790" y="46"/>
                  </a:lnTo>
                  <a:lnTo>
                    <a:pt x="784" y="44"/>
                  </a:lnTo>
                  <a:lnTo>
                    <a:pt x="779" y="40"/>
                  </a:lnTo>
                  <a:lnTo>
                    <a:pt x="775" y="37"/>
                  </a:lnTo>
                  <a:lnTo>
                    <a:pt x="775" y="29"/>
                  </a:lnTo>
                  <a:lnTo>
                    <a:pt x="775" y="24"/>
                  </a:lnTo>
                  <a:lnTo>
                    <a:pt x="779" y="20"/>
                  </a:lnTo>
                  <a:lnTo>
                    <a:pt x="782" y="16"/>
                  </a:lnTo>
                  <a:lnTo>
                    <a:pt x="788" y="15"/>
                  </a:lnTo>
                  <a:lnTo>
                    <a:pt x="788" y="15"/>
                  </a:lnTo>
                  <a:lnTo>
                    <a:pt x="788" y="9"/>
                  </a:lnTo>
                  <a:lnTo>
                    <a:pt x="792" y="4"/>
                  </a:lnTo>
                  <a:lnTo>
                    <a:pt x="797" y="0"/>
                  </a:lnTo>
                  <a:lnTo>
                    <a:pt x="803" y="0"/>
                  </a:lnTo>
                  <a:lnTo>
                    <a:pt x="808" y="0"/>
                  </a:lnTo>
                  <a:lnTo>
                    <a:pt x="814" y="4"/>
                  </a:lnTo>
                  <a:lnTo>
                    <a:pt x="815" y="9"/>
                  </a:lnTo>
                  <a:lnTo>
                    <a:pt x="817" y="15"/>
                  </a:lnTo>
                  <a:lnTo>
                    <a:pt x="817" y="15"/>
                  </a:lnTo>
                  <a:lnTo>
                    <a:pt x="821" y="16"/>
                  </a:lnTo>
                  <a:lnTo>
                    <a:pt x="823" y="18"/>
                  </a:lnTo>
                  <a:lnTo>
                    <a:pt x="826" y="16"/>
                  </a:lnTo>
                  <a:lnTo>
                    <a:pt x="830" y="15"/>
                  </a:lnTo>
                  <a:lnTo>
                    <a:pt x="830" y="15"/>
                  </a:lnTo>
                  <a:lnTo>
                    <a:pt x="832" y="9"/>
                  </a:lnTo>
                  <a:lnTo>
                    <a:pt x="834" y="4"/>
                  </a:lnTo>
                  <a:lnTo>
                    <a:pt x="839" y="0"/>
                  </a:lnTo>
                  <a:lnTo>
                    <a:pt x="845" y="0"/>
                  </a:lnTo>
                  <a:lnTo>
                    <a:pt x="850" y="0"/>
                  </a:lnTo>
                  <a:lnTo>
                    <a:pt x="856" y="4"/>
                  </a:lnTo>
                  <a:lnTo>
                    <a:pt x="860" y="9"/>
                  </a:lnTo>
                  <a:lnTo>
                    <a:pt x="860" y="15"/>
                  </a:lnTo>
                  <a:lnTo>
                    <a:pt x="860" y="15"/>
                  </a:lnTo>
                  <a:lnTo>
                    <a:pt x="865" y="16"/>
                  </a:lnTo>
                  <a:lnTo>
                    <a:pt x="869" y="20"/>
                  </a:lnTo>
                  <a:lnTo>
                    <a:pt x="871" y="24"/>
                  </a:lnTo>
                  <a:lnTo>
                    <a:pt x="872" y="29"/>
                  </a:lnTo>
                  <a:lnTo>
                    <a:pt x="871" y="37"/>
                  </a:lnTo>
                  <a:lnTo>
                    <a:pt x="869" y="40"/>
                  </a:lnTo>
                  <a:lnTo>
                    <a:pt x="863" y="44"/>
                  </a:lnTo>
                  <a:lnTo>
                    <a:pt x="858" y="46"/>
                  </a:lnTo>
                  <a:lnTo>
                    <a:pt x="854" y="44"/>
                  </a:lnTo>
                  <a:lnTo>
                    <a:pt x="858" y="48"/>
                  </a:lnTo>
                  <a:lnTo>
                    <a:pt x="860" y="51"/>
                  </a:lnTo>
                  <a:lnTo>
                    <a:pt x="860" y="55"/>
                  </a:lnTo>
                  <a:lnTo>
                    <a:pt x="860" y="57"/>
                  </a:lnTo>
                  <a:lnTo>
                    <a:pt x="865" y="59"/>
                  </a:lnTo>
                  <a:lnTo>
                    <a:pt x="871" y="57"/>
                  </a:lnTo>
                  <a:lnTo>
                    <a:pt x="871" y="55"/>
                  </a:lnTo>
                  <a:lnTo>
                    <a:pt x="872" y="49"/>
                  </a:lnTo>
                  <a:lnTo>
                    <a:pt x="874" y="46"/>
                  </a:lnTo>
                  <a:lnTo>
                    <a:pt x="880" y="42"/>
                  </a:lnTo>
                  <a:lnTo>
                    <a:pt x="885" y="40"/>
                  </a:lnTo>
                  <a:lnTo>
                    <a:pt x="891" y="42"/>
                  </a:lnTo>
                  <a:lnTo>
                    <a:pt x="896" y="46"/>
                  </a:lnTo>
                  <a:lnTo>
                    <a:pt x="900" y="49"/>
                  </a:lnTo>
                  <a:lnTo>
                    <a:pt x="900" y="55"/>
                  </a:lnTo>
                  <a:lnTo>
                    <a:pt x="900" y="57"/>
                  </a:lnTo>
                  <a:lnTo>
                    <a:pt x="904" y="57"/>
                  </a:lnTo>
                  <a:lnTo>
                    <a:pt x="907" y="59"/>
                  </a:lnTo>
                  <a:lnTo>
                    <a:pt x="911" y="57"/>
                  </a:lnTo>
                  <a:lnTo>
                    <a:pt x="915" y="57"/>
                  </a:lnTo>
                  <a:lnTo>
                    <a:pt x="915" y="55"/>
                  </a:lnTo>
                  <a:lnTo>
                    <a:pt x="915" y="51"/>
                  </a:lnTo>
                  <a:lnTo>
                    <a:pt x="916" y="48"/>
                  </a:lnTo>
                  <a:lnTo>
                    <a:pt x="920" y="44"/>
                  </a:lnTo>
                  <a:lnTo>
                    <a:pt x="916" y="46"/>
                  </a:lnTo>
                  <a:lnTo>
                    <a:pt x="911" y="44"/>
                  </a:lnTo>
                  <a:lnTo>
                    <a:pt x="905" y="40"/>
                  </a:lnTo>
                  <a:lnTo>
                    <a:pt x="902" y="37"/>
                  </a:lnTo>
                  <a:lnTo>
                    <a:pt x="902" y="29"/>
                  </a:lnTo>
                  <a:lnTo>
                    <a:pt x="902" y="24"/>
                  </a:lnTo>
                  <a:lnTo>
                    <a:pt x="905" y="20"/>
                  </a:lnTo>
                  <a:lnTo>
                    <a:pt x="909" y="16"/>
                  </a:lnTo>
                  <a:lnTo>
                    <a:pt x="915" y="15"/>
                  </a:lnTo>
                  <a:lnTo>
                    <a:pt x="915" y="15"/>
                  </a:lnTo>
                  <a:lnTo>
                    <a:pt x="915" y="9"/>
                  </a:lnTo>
                  <a:lnTo>
                    <a:pt x="918" y="4"/>
                  </a:lnTo>
                  <a:lnTo>
                    <a:pt x="924" y="0"/>
                  </a:lnTo>
                  <a:lnTo>
                    <a:pt x="929" y="0"/>
                  </a:lnTo>
                  <a:lnTo>
                    <a:pt x="935" y="0"/>
                  </a:lnTo>
                  <a:lnTo>
                    <a:pt x="938" y="4"/>
                  </a:lnTo>
                  <a:lnTo>
                    <a:pt x="942" y="9"/>
                  </a:lnTo>
                  <a:lnTo>
                    <a:pt x="944" y="15"/>
                  </a:lnTo>
                  <a:lnTo>
                    <a:pt x="944" y="15"/>
                  </a:lnTo>
                  <a:lnTo>
                    <a:pt x="948" y="16"/>
                  </a:lnTo>
                  <a:lnTo>
                    <a:pt x="953" y="20"/>
                  </a:lnTo>
                  <a:lnTo>
                    <a:pt x="955" y="24"/>
                  </a:lnTo>
                  <a:lnTo>
                    <a:pt x="957" y="29"/>
                  </a:lnTo>
                  <a:lnTo>
                    <a:pt x="955" y="37"/>
                  </a:lnTo>
                  <a:lnTo>
                    <a:pt x="951" y="40"/>
                  </a:lnTo>
                  <a:lnTo>
                    <a:pt x="948" y="44"/>
                  </a:lnTo>
                  <a:lnTo>
                    <a:pt x="940" y="46"/>
                  </a:lnTo>
                  <a:lnTo>
                    <a:pt x="938" y="44"/>
                  </a:lnTo>
                  <a:lnTo>
                    <a:pt x="940" y="48"/>
                  </a:lnTo>
                  <a:lnTo>
                    <a:pt x="944" y="51"/>
                  </a:lnTo>
                  <a:lnTo>
                    <a:pt x="944" y="55"/>
                  </a:lnTo>
                  <a:lnTo>
                    <a:pt x="944" y="57"/>
                  </a:lnTo>
                  <a:lnTo>
                    <a:pt x="948" y="57"/>
                  </a:lnTo>
                  <a:lnTo>
                    <a:pt x="950" y="59"/>
                  </a:lnTo>
                  <a:lnTo>
                    <a:pt x="953" y="57"/>
                  </a:lnTo>
                  <a:lnTo>
                    <a:pt x="957" y="57"/>
                  </a:lnTo>
                  <a:lnTo>
                    <a:pt x="957" y="55"/>
                  </a:lnTo>
                  <a:lnTo>
                    <a:pt x="957" y="49"/>
                  </a:lnTo>
                  <a:lnTo>
                    <a:pt x="961" y="46"/>
                  </a:lnTo>
                  <a:lnTo>
                    <a:pt x="966" y="42"/>
                  </a:lnTo>
                  <a:lnTo>
                    <a:pt x="972" y="40"/>
                  </a:lnTo>
                  <a:lnTo>
                    <a:pt x="977" y="42"/>
                  </a:lnTo>
                  <a:lnTo>
                    <a:pt x="983" y="46"/>
                  </a:lnTo>
                  <a:lnTo>
                    <a:pt x="984" y="49"/>
                  </a:lnTo>
                  <a:lnTo>
                    <a:pt x="986" y="55"/>
                  </a:lnTo>
                  <a:lnTo>
                    <a:pt x="986" y="57"/>
                  </a:lnTo>
                  <a:lnTo>
                    <a:pt x="990" y="57"/>
                  </a:lnTo>
                  <a:lnTo>
                    <a:pt x="992" y="59"/>
                  </a:lnTo>
                  <a:lnTo>
                    <a:pt x="995" y="57"/>
                  </a:lnTo>
                  <a:lnTo>
                    <a:pt x="999" y="57"/>
                  </a:lnTo>
                  <a:lnTo>
                    <a:pt x="999" y="55"/>
                  </a:lnTo>
                  <a:lnTo>
                    <a:pt x="1001" y="49"/>
                  </a:lnTo>
                  <a:lnTo>
                    <a:pt x="1003" y="46"/>
                  </a:lnTo>
                  <a:lnTo>
                    <a:pt x="1008" y="42"/>
                  </a:lnTo>
                  <a:lnTo>
                    <a:pt x="1014" y="40"/>
                  </a:lnTo>
                  <a:lnTo>
                    <a:pt x="1019" y="42"/>
                  </a:lnTo>
                  <a:lnTo>
                    <a:pt x="1025" y="46"/>
                  </a:lnTo>
                  <a:lnTo>
                    <a:pt x="1029" y="49"/>
                  </a:lnTo>
                  <a:lnTo>
                    <a:pt x="1029" y="55"/>
                  </a:lnTo>
                  <a:lnTo>
                    <a:pt x="1029" y="57"/>
                  </a:lnTo>
                  <a:lnTo>
                    <a:pt x="1032" y="57"/>
                  </a:lnTo>
                  <a:lnTo>
                    <a:pt x="1036" y="59"/>
                  </a:lnTo>
                  <a:lnTo>
                    <a:pt x="1038" y="57"/>
                  </a:lnTo>
                  <a:lnTo>
                    <a:pt x="1041" y="57"/>
                  </a:lnTo>
                  <a:lnTo>
                    <a:pt x="1041" y="55"/>
                  </a:lnTo>
                  <a:lnTo>
                    <a:pt x="1043" y="49"/>
                  </a:lnTo>
                  <a:lnTo>
                    <a:pt x="1047" y="46"/>
                  </a:lnTo>
                  <a:lnTo>
                    <a:pt x="1051" y="42"/>
                  </a:lnTo>
                  <a:lnTo>
                    <a:pt x="1056" y="40"/>
                  </a:lnTo>
                  <a:lnTo>
                    <a:pt x="1063" y="42"/>
                  </a:lnTo>
                  <a:lnTo>
                    <a:pt x="1067" y="46"/>
                  </a:lnTo>
                  <a:lnTo>
                    <a:pt x="1071" y="49"/>
                  </a:lnTo>
                  <a:lnTo>
                    <a:pt x="1073" y="55"/>
                  </a:lnTo>
                  <a:lnTo>
                    <a:pt x="1071" y="57"/>
                  </a:lnTo>
                  <a:lnTo>
                    <a:pt x="1074" y="57"/>
                  </a:lnTo>
                  <a:lnTo>
                    <a:pt x="1078" y="59"/>
                  </a:lnTo>
                  <a:lnTo>
                    <a:pt x="1082" y="57"/>
                  </a:lnTo>
                  <a:lnTo>
                    <a:pt x="1085" y="57"/>
                  </a:lnTo>
                  <a:lnTo>
                    <a:pt x="1085" y="55"/>
                  </a:lnTo>
                  <a:lnTo>
                    <a:pt x="1085" y="51"/>
                  </a:lnTo>
                  <a:lnTo>
                    <a:pt x="1087" y="48"/>
                  </a:lnTo>
                  <a:lnTo>
                    <a:pt x="1091" y="44"/>
                  </a:lnTo>
                  <a:lnTo>
                    <a:pt x="1087" y="46"/>
                  </a:lnTo>
                  <a:lnTo>
                    <a:pt x="1082" y="44"/>
                  </a:lnTo>
                  <a:lnTo>
                    <a:pt x="1076" y="40"/>
                  </a:lnTo>
                  <a:lnTo>
                    <a:pt x="1073" y="37"/>
                  </a:lnTo>
                  <a:lnTo>
                    <a:pt x="1073" y="29"/>
                  </a:lnTo>
                  <a:lnTo>
                    <a:pt x="1073" y="24"/>
                  </a:lnTo>
                  <a:lnTo>
                    <a:pt x="1076" y="20"/>
                  </a:lnTo>
                  <a:lnTo>
                    <a:pt x="1080" y="16"/>
                  </a:lnTo>
                  <a:lnTo>
                    <a:pt x="1085" y="15"/>
                  </a:lnTo>
                  <a:lnTo>
                    <a:pt x="1085" y="15"/>
                  </a:lnTo>
                  <a:lnTo>
                    <a:pt x="1085" y="9"/>
                  </a:lnTo>
                  <a:lnTo>
                    <a:pt x="1089" y="4"/>
                  </a:lnTo>
                  <a:lnTo>
                    <a:pt x="1095" y="0"/>
                  </a:lnTo>
                  <a:lnTo>
                    <a:pt x="1100" y="0"/>
                  </a:lnTo>
                  <a:lnTo>
                    <a:pt x="1106" y="0"/>
                  </a:lnTo>
                  <a:lnTo>
                    <a:pt x="1109" y="4"/>
                  </a:lnTo>
                  <a:lnTo>
                    <a:pt x="1113" y="9"/>
                  </a:lnTo>
                  <a:lnTo>
                    <a:pt x="1115" y="15"/>
                  </a:lnTo>
                  <a:lnTo>
                    <a:pt x="1115" y="15"/>
                  </a:lnTo>
                  <a:lnTo>
                    <a:pt x="1119" y="16"/>
                  </a:lnTo>
                  <a:lnTo>
                    <a:pt x="1124" y="20"/>
                  </a:lnTo>
                  <a:lnTo>
                    <a:pt x="1126" y="24"/>
                  </a:lnTo>
                  <a:lnTo>
                    <a:pt x="1128" y="29"/>
                  </a:lnTo>
                  <a:lnTo>
                    <a:pt x="1126" y="37"/>
                  </a:lnTo>
                  <a:lnTo>
                    <a:pt x="1122" y="40"/>
                  </a:lnTo>
                  <a:lnTo>
                    <a:pt x="1119" y="44"/>
                  </a:lnTo>
                  <a:lnTo>
                    <a:pt x="1113" y="46"/>
                  </a:lnTo>
                  <a:lnTo>
                    <a:pt x="1109" y="44"/>
                  </a:lnTo>
                  <a:lnTo>
                    <a:pt x="1113" y="48"/>
                  </a:lnTo>
                  <a:lnTo>
                    <a:pt x="1115" y="51"/>
                  </a:lnTo>
                  <a:lnTo>
                    <a:pt x="1115" y="55"/>
                  </a:lnTo>
                  <a:lnTo>
                    <a:pt x="1115" y="57"/>
                  </a:lnTo>
                  <a:lnTo>
                    <a:pt x="1119" y="59"/>
                  </a:lnTo>
                  <a:lnTo>
                    <a:pt x="1124" y="62"/>
                  </a:lnTo>
                  <a:lnTo>
                    <a:pt x="1126" y="66"/>
                  </a:lnTo>
                  <a:lnTo>
                    <a:pt x="1128" y="72"/>
                  </a:lnTo>
                  <a:lnTo>
                    <a:pt x="1126" y="77"/>
                  </a:lnTo>
                  <a:lnTo>
                    <a:pt x="1122" y="83"/>
                  </a:lnTo>
                  <a:lnTo>
                    <a:pt x="1119" y="84"/>
                  </a:lnTo>
                  <a:lnTo>
                    <a:pt x="1113" y="86"/>
                  </a:lnTo>
                  <a:lnTo>
                    <a:pt x="1107" y="84"/>
                  </a:lnTo>
                  <a:lnTo>
                    <a:pt x="1102" y="83"/>
                  </a:lnTo>
                  <a:lnTo>
                    <a:pt x="1100" y="79"/>
                  </a:lnTo>
                  <a:lnTo>
                    <a:pt x="1096" y="83"/>
                  </a:lnTo>
                  <a:lnTo>
                    <a:pt x="1093" y="84"/>
                  </a:lnTo>
                  <a:lnTo>
                    <a:pt x="1087" y="86"/>
                  </a:lnTo>
                  <a:lnTo>
                    <a:pt x="1082" y="84"/>
                  </a:lnTo>
                  <a:lnTo>
                    <a:pt x="1078" y="83"/>
                  </a:lnTo>
                  <a:lnTo>
                    <a:pt x="1074" y="84"/>
                  </a:lnTo>
                  <a:lnTo>
                    <a:pt x="1069" y="86"/>
                  </a:lnTo>
                  <a:lnTo>
                    <a:pt x="1063" y="84"/>
                  </a:lnTo>
                  <a:lnTo>
                    <a:pt x="1060" y="83"/>
                  </a:lnTo>
                  <a:lnTo>
                    <a:pt x="1056" y="79"/>
                  </a:lnTo>
                  <a:lnTo>
                    <a:pt x="1054" y="83"/>
                  </a:lnTo>
                  <a:lnTo>
                    <a:pt x="1049" y="84"/>
                  </a:lnTo>
                  <a:lnTo>
                    <a:pt x="1043" y="86"/>
                  </a:lnTo>
                  <a:lnTo>
                    <a:pt x="1040" y="84"/>
                  </a:lnTo>
                  <a:lnTo>
                    <a:pt x="1036" y="83"/>
                  </a:lnTo>
                  <a:lnTo>
                    <a:pt x="1032" y="84"/>
                  </a:lnTo>
                  <a:lnTo>
                    <a:pt x="1027" y="86"/>
                  </a:lnTo>
                  <a:lnTo>
                    <a:pt x="1021" y="84"/>
                  </a:lnTo>
                  <a:lnTo>
                    <a:pt x="1017" y="83"/>
                  </a:lnTo>
                  <a:lnTo>
                    <a:pt x="1014" y="79"/>
                  </a:lnTo>
                  <a:lnTo>
                    <a:pt x="1010" y="83"/>
                  </a:lnTo>
                  <a:lnTo>
                    <a:pt x="1006" y="84"/>
                  </a:lnTo>
                  <a:lnTo>
                    <a:pt x="1001" y="86"/>
                  </a:lnTo>
                  <a:lnTo>
                    <a:pt x="997" y="84"/>
                  </a:lnTo>
                  <a:lnTo>
                    <a:pt x="992" y="83"/>
                  </a:lnTo>
                  <a:lnTo>
                    <a:pt x="988" y="84"/>
                  </a:lnTo>
                  <a:lnTo>
                    <a:pt x="984" y="86"/>
                  </a:lnTo>
                  <a:lnTo>
                    <a:pt x="979" y="84"/>
                  </a:lnTo>
                  <a:lnTo>
                    <a:pt x="975" y="83"/>
                  </a:lnTo>
                  <a:lnTo>
                    <a:pt x="972" y="79"/>
                  </a:lnTo>
                  <a:lnTo>
                    <a:pt x="968" y="83"/>
                  </a:lnTo>
                  <a:lnTo>
                    <a:pt x="964" y="84"/>
                  </a:lnTo>
                  <a:lnTo>
                    <a:pt x="959" y="86"/>
                  </a:lnTo>
                  <a:lnTo>
                    <a:pt x="953" y="84"/>
                  </a:lnTo>
                  <a:lnTo>
                    <a:pt x="950" y="83"/>
                  </a:lnTo>
                  <a:lnTo>
                    <a:pt x="946" y="84"/>
                  </a:lnTo>
                  <a:lnTo>
                    <a:pt x="940" y="86"/>
                  </a:lnTo>
                  <a:lnTo>
                    <a:pt x="937" y="84"/>
                  </a:lnTo>
                  <a:lnTo>
                    <a:pt x="931" y="83"/>
                  </a:lnTo>
                  <a:lnTo>
                    <a:pt x="929" y="79"/>
                  </a:lnTo>
                  <a:lnTo>
                    <a:pt x="926" y="83"/>
                  </a:lnTo>
                  <a:lnTo>
                    <a:pt x="922" y="84"/>
                  </a:lnTo>
                  <a:lnTo>
                    <a:pt x="916" y="86"/>
                  </a:lnTo>
                  <a:lnTo>
                    <a:pt x="911" y="84"/>
                  </a:lnTo>
                  <a:lnTo>
                    <a:pt x="907" y="83"/>
                  </a:lnTo>
                  <a:lnTo>
                    <a:pt x="904" y="84"/>
                  </a:lnTo>
                  <a:lnTo>
                    <a:pt x="898" y="86"/>
                  </a:lnTo>
                  <a:lnTo>
                    <a:pt x="893" y="84"/>
                  </a:lnTo>
                  <a:lnTo>
                    <a:pt x="889" y="83"/>
                  </a:lnTo>
                  <a:lnTo>
                    <a:pt x="885" y="79"/>
                  </a:lnTo>
                  <a:lnTo>
                    <a:pt x="882" y="83"/>
                  </a:lnTo>
                  <a:lnTo>
                    <a:pt x="878" y="84"/>
                  </a:lnTo>
                  <a:lnTo>
                    <a:pt x="872" y="86"/>
                  </a:lnTo>
                  <a:lnTo>
                    <a:pt x="869" y="86"/>
                  </a:lnTo>
                  <a:lnTo>
                    <a:pt x="865" y="84"/>
                  </a:lnTo>
                  <a:lnTo>
                    <a:pt x="861" y="86"/>
                  </a:lnTo>
                  <a:lnTo>
                    <a:pt x="858" y="86"/>
                  </a:lnTo>
                  <a:lnTo>
                    <a:pt x="852" y="84"/>
                  </a:lnTo>
                  <a:lnTo>
                    <a:pt x="848" y="83"/>
                  </a:lnTo>
                  <a:lnTo>
                    <a:pt x="845" y="79"/>
                  </a:lnTo>
                  <a:lnTo>
                    <a:pt x="841" y="83"/>
                  </a:lnTo>
                  <a:lnTo>
                    <a:pt x="837" y="84"/>
                  </a:lnTo>
                  <a:lnTo>
                    <a:pt x="832" y="86"/>
                  </a:lnTo>
                  <a:lnTo>
                    <a:pt x="828" y="84"/>
                  </a:lnTo>
                  <a:lnTo>
                    <a:pt x="823" y="83"/>
                  </a:lnTo>
                  <a:lnTo>
                    <a:pt x="819" y="84"/>
                  </a:lnTo>
                  <a:lnTo>
                    <a:pt x="815" y="86"/>
                  </a:lnTo>
                  <a:lnTo>
                    <a:pt x="810" y="84"/>
                  </a:lnTo>
                  <a:lnTo>
                    <a:pt x="806" y="83"/>
                  </a:lnTo>
                  <a:lnTo>
                    <a:pt x="803" y="79"/>
                  </a:lnTo>
                  <a:lnTo>
                    <a:pt x="799" y="83"/>
                  </a:lnTo>
                  <a:lnTo>
                    <a:pt x="795" y="84"/>
                  </a:lnTo>
                  <a:lnTo>
                    <a:pt x="790" y="86"/>
                  </a:lnTo>
                  <a:lnTo>
                    <a:pt x="784" y="84"/>
                  </a:lnTo>
                  <a:lnTo>
                    <a:pt x="781" y="83"/>
                  </a:lnTo>
                  <a:lnTo>
                    <a:pt x="777" y="84"/>
                  </a:lnTo>
                  <a:lnTo>
                    <a:pt x="771" y="86"/>
                  </a:lnTo>
                  <a:lnTo>
                    <a:pt x="766" y="84"/>
                  </a:lnTo>
                  <a:lnTo>
                    <a:pt x="762" y="83"/>
                  </a:lnTo>
                  <a:lnTo>
                    <a:pt x="758" y="79"/>
                  </a:lnTo>
                  <a:lnTo>
                    <a:pt x="755" y="83"/>
                  </a:lnTo>
                  <a:lnTo>
                    <a:pt x="751" y="84"/>
                  </a:lnTo>
                  <a:lnTo>
                    <a:pt x="746" y="86"/>
                  </a:lnTo>
                  <a:lnTo>
                    <a:pt x="742" y="84"/>
                  </a:lnTo>
                  <a:lnTo>
                    <a:pt x="738" y="83"/>
                  </a:lnTo>
                  <a:lnTo>
                    <a:pt x="733" y="84"/>
                  </a:lnTo>
                  <a:lnTo>
                    <a:pt x="729" y="86"/>
                  </a:lnTo>
                  <a:lnTo>
                    <a:pt x="724" y="84"/>
                  </a:lnTo>
                  <a:lnTo>
                    <a:pt x="720" y="83"/>
                  </a:lnTo>
                  <a:lnTo>
                    <a:pt x="716" y="79"/>
                  </a:lnTo>
                  <a:lnTo>
                    <a:pt x="713" y="83"/>
                  </a:lnTo>
                  <a:lnTo>
                    <a:pt x="709" y="84"/>
                  </a:lnTo>
                  <a:lnTo>
                    <a:pt x="703" y="86"/>
                  </a:lnTo>
                  <a:lnTo>
                    <a:pt x="698" y="84"/>
                  </a:lnTo>
                  <a:lnTo>
                    <a:pt x="694" y="83"/>
                  </a:lnTo>
                  <a:lnTo>
                    <a:pt x="691" y="84"/>
                  </a:lnTo>
                  <a:lnTo>
                    <a:pt x="687" y="86"/>
                  </a:lnTo>
                  <a:lnTo>
                    <a:pt x="681" y="84"/>
                  </a:lnTo>
                  <a:lnTo>
                    <a:pt x="676" y="83"/>
                  </a:lnTo>
                  <a:lnTo>
                    <a:pt x="674" y="79"/>
                  </a:lnTo>
                  <a:lnTo>
                    <a:pt x="670" y="83"/>
                  </a:lnTo>
                  <a:lnTo>
                    <a:pt x="667" y="84"/>
                  </a:lnTo>
                  <a:lnTo>
                    <a:pt x="661" y="86"/>
                  </a:lnTo>
                  <a:lnTo>
                    <a:pt x="656" y="84"/>
                  </a:lnTo>
                  <a:lnTo>
                    <a:pt x="652" y="83"/>
                  </a:lnTo>
                  <a:lnTo>
                    <a:pt x="648" y="84"/>
                  </a:lnTo>
                  <a:lnTo>
                    <a:pt x="643" y="86"/>
                  </a:lnTo>
                  <a:lnTo>
                    <a:pt x="637" y="84"/>
                  </a:lnTo>
                  <a:lnTo>
                    <a:pt x="634" y="83"/>
                  </a:lnTo>
                  <a:lnTo>
                    <a:pt x="630" y="79"/>
                  </a:lnTo>
                  <a:lnTo>
                    <a:pt x="628" y="83"/>
                  </a:lnTo>
                  <a:lnTo>
                    <a:pt x="623" y="84"/>
                  </a:lnTo>
                  <a:lnTo>
                    <a:pt x="619" y="86"/>
                  </a:lnTo>
                  <a:lnTo>
                    <a:pt x="613" y="84"/>
                  </a:lnTo>
                  <a:lnTo>
                    <a:pt x="610" y="83"/>
                  </a:lnTo>
                  <a:lnTo>
                    <a:pt x="606" y="84"/>
                  </a:lnTo>
                  <a:lnTo>
                    <a:pt x="601" y="86"/>
                  </a:lnTo>
                  <a:lnTo>
                    <a:pt x="595" y="84"/>
                  </a:lnTo>
                  <a:lnTo>
                    <a:pt x="591" y="83"/>
                  </a:lnTo>
                  <a:lnTo>
                    <a:pt x="588" y="79"/>
                  </a:lnTo>
                  <a:lnTo>
                    <a:pt x="584" y="83"/>
                  </a:lnTo>
                  <a:lnTo>
                    <a:pt x="580" y="84"/>
                  </a:lnTo>
                  <a:lnTo>
                    <a:pt x="575" y="86"/>
                  </a:lnTo>
                  <a:lnTo>
                    <a:pt x="571" y="84"/>
                  </a:lnTo>
                  <a:lnTo>
                    <a:pt x="566" y="83"/>
                  </a:lnTo>
                  <a:lnTo>
                    <a:pt x="562" y="84"/>
                  </a:lnTo>
                  <a:lnTo>
                    <a:pt x="558" y="86"/>
                  </a:lnTo>
                  <a:lnTo>
                    <a:pt x="553" y="84"/>
                  </a:lnTo>
                  <a:lnTo>
                    <a:pt x="547" y="83"/>
                  </a:lnTo>
                  <a:lnTo>
                    <a:pt x="545" y="79"/>
                  </a:lnTo>
                  <a:lnTo>
                    <a:pt x="542" y="83"/>
                  </a:lnTo>
                  <a:lnTo>
                    <a:pt x="538" y="84"/>
                  </a:lnTo>
                  <a:lnTo>
                    <a:pt x="533" y="86"/>
                  </a:lnTo>
                  <a:lnTo>
                    <a:pt x="527" y="84"/>
                  </a:lnTo>
                  <a:lnTo>
                    <a:pt x="523" y="83"/>
                  </a:lnTo>
                  <a:lnTo>
                    <a:pt x="520" y="84"/>
                  </a:lnTo>
                  <a:lnTo>
                    <a:pt x="514" y="86"/>
                  </a:lnTo>
                  <a:lnTo>
                    <a:pt x="509" y="84"/>
                  </a:lnTo>
                  <a:lnTo>
                    <a:pt x="505" y="83"/>
                  </a:lnTo>
                  <a:lnTo>
                    <a:pt x="501" y="79"/>
                  </a:lnTo>
                  <a:lnTo>
                    <a:pt x="499" y="83"/>
                  </a:lnTo>
                  <a:lnTo>
                    <a:pt x="494" y="84"/>
                  </a:lnTo>
                  <a:lnTo>
                    <a:pt x="488" y="86"/>
                  </a:lnTo>
                  <a:lnTo>
                    <a:pt x="485" y="84"/>
                  </a:lnTo>
                  <a:lnTo>
                    <a:pt x="481" y="83"/>
                  </a:lnTo>
                  <a:lnTo>
                    <a:pt x="477" y="84"/>
                  </a:lnTo>
                  <a:lnTo>
                    <a:pt x="472" y="86"/>
                  </a:lnTo>
                  <a:lnTo>
                    <a:pt x="466" y="84"/>
                  </a:lnTo>
                  <a:lnTo>
                    <a:pt x="463" y="83"/>
                  </a:lnTo>
                  <a:lnTo>
                    <a:pt x="459" y="79"/>
                  </a:lnTo>
                  <a:lnTo>
                    <a:pt x="455" y="83"/>
                  </a:lnTo>
                  <a:lnTo>
                    <a:pt x="452" y="84"/>
                  </a:lnTo>
                  <a:lnTo>
                    <a:pt x="446" y="86"/>
                  </a:lnTo>
                  <a:lnTo>
                    <a:pt x="441" y="84"/>
                  </a:lnTo>
                  <a:lnTo>
                    <a:pt x="437" y="83"/>
                  </a:lnTo>
                  <a:lnTo>
                    <a:pt x="433" y="84"/>
                  </a:lnTo>
                  <a:lnTo>
                    <a:pt x="428" y="86"/>
                  </a:lnTo>
                  <a:lnTo>
                    <a:pt x="422" y="84"/>
                  </a:lnTo>
                  <a:lnTo>
                    <a:pt x="419" y="83"/>
                  </a:lnTo>
                  <a:lnTo>
                    <a:pt x="415" y="79"/>
                  </a:lnTo>
                  <a:lnTo>
                    <a:pt x="411" y="83"/>
                  </a:lnTo>
                  <a:lnTo>
                    <a:pt x="408" y="84"/>
                  </a:lnTo>
                  <a:lnTo>
                    <a:pt x="402" y="86"/>
                  </a:lnTo>
                  <a:lnTo>
                    <a:pt x="398" y="84"/>
                  </a:lnTo>
                  <a:lnTo>
                    <a:pt x="393" y="83"/>
                  </a:lnTo>
                  <a:lnTo>
                    <a:pt x="389" y="84"/>
                  </a:lnTo>
                  <a:lnTo>
                    <a:pt x="386" y="86"/>
                  </a:lnTo>
                  <a:lnTo>
                    <a:pt x="380" y="84"/>
                  </a:lnTo>
                  <a:lnTo>
                    <a:pt x="375" y="83"/>
                  </a:lnTo>
                  <a:lnTo>
                    <a:pt x="373" y="79"/>
                  </a:lnTo>
                  <a:lnTo>
                    <a:pt x="369" y="83"/>
                  </a:lnTo>
                  <a:lnTo>
                    <a:pt x="365" y="84"/>
                  </a:lnTo>
                  <a:lnTo>
                    <a:pt x="360" y="86"/>
                  </a:lnTo>
                  <a:lnTo>
                    <a:pt x="354" y="84"/>
                  </a:lnTo>
                  <a:lnTo>
                    <a:pt x="351" y="83"/>
                  </a:lnTo>
                  <a:lnTo>
                    <a:pt x="347" y="84"/>
                  </a:lnTo>
                  <a:lnTo>
                    <a:pt x="342" y="86"/>
                  </a:lnTo>
                  <a:lnTo>
                    <a:pt x="338" y="84"/>
                  </a:lnTo>
                  <a:lnTo>
                    <a:pt x="332" y="83"/>
                  </a:lnTo>
                  <a:lnTo>
                    <a:pt x="330" y="79"/>
                  </a:lnTo>
                  <a:lnTo>
                    <a:pt x="327" y="83"/>
                  </a:lnTo>
                  <a:lnTo>
                    <a:pt x="321" y="84"/>
                  </a:lnTo>
                  <a:lnTo>
                    <a:pt x="318" y="86"/>
                  </a:lnTo>
                  <a:lnTo>
                    <a:pt x="312" y="84"/>
                  </a:lnTo>
                  <a:lnTo>
                    <a:pt x="308" y="83"/>
                  </a:lnTo>
                  <a:lnTo>
                    <a:pt x="305" y="84"/>
                  </a:lnTo>
                  <a:lnTo>
                    <a:pt x="299" y="86"/>
                  </a:lnTo>
                  <a:lnTo>
                    <a:pt x="294" y="84"/>
                  </a:lnTo>
                  <a:lnTo>
                    <a:pt x="290" y="83"/>
                  </a:lnTo>
                  <a:lnTo>
                    <a:pt x="286" y="79"/>
                  </a:lnTo>
                  <a:lnTo>
                    <a:pt x="283" y="83"/>
                  </a:lnTo>
                  <a:lnTo>
                    <a:pt x="279" y="84"/>
                  </a:lnTo>
                  <a:lnTo>
                    <a:pt x="274" y="86"/>
                  </a:lnTo>
                  <a:lnTo>
                    <a:pt x="270" y="84"/>
                  </a:lnTo>
                  <a:lnTo>
                    <a:pt x="266" y="83"/>
                  </a:lnTo>
                  <a:lnTo>
                    <a:pt x="261" y="84"/>
                  </a:lnTo>
                  <a:lnTo>
                    <a:pt x="257" y="86"/>
                  </a:lnTo>
                  <a:lnTo>
                    <a:pt x="251" y="84"/>
                  </a:lnTo>
                  <a:lnTo>
                    <a:pt x="248" y="83"/>
                  </a:lnTo>
                  <a:lnTo>
                    <a:pt x="244" y="79"/>
                  </a:lnTo>
                  <a:lnTo>
                    <a:pt x="240" y="83"/>
                  </a:lnTo>
                  <a:lnTo>
                    <a:pt x="237" y="84"/>
                  </a:lnTo>
                  <a:lnTo>
                    <a:pt x="231" y="86"/>
                  </a:lnTo>
                  <a:lnTo>
                    <a:pt x="226" y="84"/>
                  </a:lnTo>
                  <a:lnTo>
                    <a:pt x="222" y="83"/>
                  </a:lnTo>
                  <a:lnTo>
                    <a:pt x="218" y="84"/>
                  </a:lnTo>
                  <a:lnTo>
                    <a:pt x="213" y="86"/>
                  </a:lnTo>
                  <a:lnTo>
                    <a:pt x="207" y="84"/>
                  </a:lnTo>
                  <a:lnTo>
                    <a:pt x="204" y="83"/>
                  </a:lnTo>
                  <a:lnTo>
                    <a:pt x="200" y="79"/>
                  </a:lnTo>
                  <a:lnTo>
                    <a:pt x="196" y="83"/>
                  </a:lnTo>
                  <a:lnTo>
                    <a:pt x="193" y="84"/>
                  </a:lnTo>
                  <a:lnTo>
                    <a:pt x="187" y="86"/>
                  </a:lnTo>
                  <a:lnTo>
                    <a:pt x="182" y="84"/>
                  </a:lnTo>
                  <a:lnTo>
                    <a:pt x="178" y="83"/>
                  </a:lnTo>
                  <a:lnTo>
                    <a:pt x="174" y="84"/>
                  </a:lnTo>
                  <a:lnTo>
                    <a:pt x="169" y="86"/>
                  </a:lnTo>
                  <a:lnTo>
                    <a:pt x="165" y="84"/>
                  </a:lnTo>
                  <a:lnTo>
                    <a:pt x="160" y="83"/>
                  </a:lnTo>
                  <a:lnTo>
                    <a:pt x="158" y="79"/>
                  </a:lnTo>
                  <a:lnTo>
                    <a:pt x="154" y="83"/>
                  </a:lnTo>
                  <a:lnTo>
                    <a:pt x="149" y="84"/>
                  </a:lnTo>
                  <a:lnTo>
                    <a:pt x="145" y="86"/>
                  </a:lnTo>
                  <a:lnTo>
                    <a:pt x="139" y="84"/>
                  </a:lnTo>
                  <a:lnTo>
                    <a:pt x="136" y="83"/>
                  </a:lnTo>
                  <a:lnTo>
                    <a:pt x="132" y="84"/>
                  </a:lnTo>
                  <a:lnTo>
                    <a:pt x="127" y="86"/>
                  </a:lnTo>
                  <a:lnTo>
                    <a:pt x="121" y="84"/>
                  </a:lnTo>
                  <a:lnTo>
                    <a:pt x="117" y="83"/>
                  </a:lnTo>
                  <a:lnTo>
                    <a:pt x="114" y="79"/>
                  </a:lnTo>
                  <a:lnTo>
                    <a:pt x="112" y="83"/>
                  </a:lnTo>
                  <a:lnTo>
                    <a:pt x="106" y="84"/>
                  </a:lnTo>
                  <a:lnTo>
                    <a:pt x="103" y="86"/>
                  </a:lnTo>
                  <a:lnTo>
                    <a:pt x="97" y="84"/>
                  </a:lnTo>
                  <a:lnTo>
                    <a:pt x="92" y="83"/>
                  </a:lnTo>
                  <a:lnTo>
                    <a:pt x="88" y="84"/>
                  </a:lnTo>
                  <a:lnTo>
                    <a:pt x="82" y="86"/>
                  </a:lnTo>
                  <a:lnTo>
                    <a:pt x="77" y="84"/>
                  </a:lnTo>
                  <a:lnTo>
                    <a:pt x="73" y="83"/>
                  </a:lnTo>
                  <a:lnTo>
                    <a:pt x="70" y="79"/>
                  </a:lnTo>
                  <a:lnTo>
                    <a:pt x="66" y="83"/>
                  </a:lnTo>
                  <a:lnTo>
                    <a:pt x="62" y="84"/>
                  </a:lnTo>
                  <a:lnTo>
                    <a:pt x="57" y="86"/>
                  </a:lnTo>
                  <a:lnTo>
                    <a:pt x="53" y="84"/>
                  </a:lnTo>
                  <a:lnTo>
                    <a:pt x="48" y="83"/>
                  </a:lnTo>
                  <a:lnTo>
                    <a:pt x="44" y="84"/>
                  </a:lnTo>
                  <a:lnTo>
                    <a:pt x="40" y="86"/>
                  </a:lnTo>
                  <a:lnTo>
                    <a:pt x="35" y="84"/>
                  </a:lnTo>
                  <a:lnTo>
                    <a:pt x="31" y="83"/>
                  </a:lnTo>
                  <a:lnTo>
                    <a:pt x="27" y="79"/>
                  </a:lnTo>
                  <a:lnTo>
                    <a:pt x="24" y="83"/>
                  </a:lnTo>
                  <a:lnTo>
                    <a:pt x="20" y="84"/>
                  </a:lnTo>
                  <a:lnTo>
                    <a:pt x="15" y="86"/>
                  </a:lnTo>
                  <a:lnTo>
                    <a:pt x="9" y="84"/>
                  </a:lnTo>
                  <a:lnTo>
                    <a:pt x="4" y="83"/>
                  </a:lnTo>
                  <a:lnTo>
                    <a:pt x="0" y="77"/>
                  </a:lnTo>
                  <a:lnTo>
                    <a:pt x="0" y="72"/>
                  </a:lnTo>
                  <a:lnTo>
                    <a:pt x="0" y="66"/>
                  </a:lnTo>
                  <a:lnTo>
                    <a:pt x="4" y="61"/>
                  </a:lnTo>
                  <a:lnTo>
                    <a:pt x="7" y="59"/>
                  </a:lnTo>
                  <a:lnTo>
                    <a:pt x="13" y="57"/>
                  </a:lnTo>
                  <a:lnTo>
                    <a:pt x="13" y="55"/>
                  </a:lnTo>
                  <a:lnTo>
                    <a:pt x="13" y="49"/>
                  </a:lnTo>
                  <a:lnTo>
                    <a:pt x="16" y="46"/>
                  </a:lnTo>
                  <a:lnTo>
                    <a:pt x="22" y="42"/>
                  </a:lnTo>
                  <a:lnTo>
                    <a:pt x="27" y="40"/>
                  </a:lnTo>
                  <a:lnTo>
                    <a:pt x="33" y="42"/>
                  </a:lnTo>
                  <a:lnTo>
                    <a:pt x="38" y="46"/>
                  </a:lnTo>
                  <a:lnTo>
                    <a:pt x="40" y="49"/>
                  </a:lnTo>
                  <a:lnTo>
                    <a:pt x="42" y="55"/>
                  </a:lnTo>
                  <a:lnTo>
                    <a:pt x="42" y="57"/>
                  </a:lnTo>
                  <a:lnTo>
                    <a:pt x="46" y="57"/>
                  </a:lnTo>
                  <a:lnTo>
                    <a:pt x="48" y="59"/>
                  </a:lnTo>
                  <a:lnTo>
                    <a:pt x="51" y="57"/>
                  </a:lnTo>
                  <a:lnTo>
                    <a:pt x="55" y="57"/>
                  </a:lnTo>
                  <a:lnTo>
                    <a:pt x="55" y="55"/>
                  </a:lnTo>
                  <a:lnTo>
                    <a:pt x="57" y="49"/>
                  </a:lnTo>
                  <a:lnTo>
                    <a:pt x="59" y="46"/>
                  </a:lnTo>
                  <a:lnTo>
                    <a:pt x="64" y="42"/>
                  </a:lnTo>
                  <a:lnTo>
                    <a:pt x="70" y="40"/>
                  </a:lnTo>
                  <a:lnTo>
                    <a:pt x="75" y="42"/>
                  </a:lnTo>
                  <a:lnTo>
                    <a:pt x="81" y="46"/>
                  </a:lnTo>
                  <a:lnTo>
                    <a:pt x="84" y="49"/>
                  </a:lnTo>
                  <a:lnTo>
                    <a:pt x="84" y="55"/>
                  </a:lnTo>
                  <a:lnTo>
                    <a:pt x="84" y="57"/>
                  </a:lnTo>
                  <a:lnTo>
                    <a:pt x="88" y="57"/>
                  </a:lnTo>
                  <a:lnTo>
                    <a:pt x="92" y="61"/>
                  </a:lnTo>
                  <a:lnTo>
                    <a:pt x="95" y="57"/>
                  </a:lnTo>
                  <a:lnTo>
                    <a:pt x="99" y="57"/>
                  </a:lnTo>
                  <a:lnTo>
                    <a:pt x="99" y="55"/>
                  </a:lnTo>
                  <a:lnTo>
                    <a:pt x="101" y="49"/>
                  </a:lnTo>
                  <a:lnTo>
                    <a:pt x="105" y="46"/>
                  </a:lnTo>
                  <a:lnTo>
                    <a:pt x="108" y="42"/>
                  </a:lnTo>
                  <a:lnTo>
                    <a:pt x="114" y="40"/>
                  </a:lnTo>
                  <a:lnTo>
                    <a:pt x="121" y="42"/>
                  </a:lnTo>
                  <a:lnTo>
                    <a:pt x="125" y="46"/>
                  </a:lnTo>
                  <a:lnTo>
                    <a:pt x="128" y="49"/>
                  </a:lnTo>
                  <a:lnTo>
                    <a:pt x="130" y="55"/>
                  </a:lnTo>
                  <a:lnTo>
                    <a:pt x="130" y="57"/>
                  </a:lnTo>
                  <a:lnTo>
                    <a:pt x="132" y="57"/>
                  </a:lnTo>
                  <a:lnTo>
                    <a:pt x="136" y="59"/>
                  </a:lnTo>
                  <a:lnTo>
                    <a:pt x="139" y="57"/>
                  </a:lnTo>
                  <a:lnTo>
                    <a:pt x="143" y="57"/>
                  </a:lnTo>
                  <a:lnTo>
                    <a:pt x="141" y="55"/>
                  </a:lnTo>
                  <a:lnTo>
                    <a:pt x="143" y="49"/>
                  </a:lnTo>
                  <a:lnTo>
                    <a:pt x="147" y="46"/>
                  </a:lnTo>
                  <a:lnTo>
                    <a:pt x="150" y="42"/>
                  </a:lnTo>
                  <a:lnTo>
                    <a:pt x="158" y="40"/>
                  </a:lnTo>
                  <a:lnTo>
                    <a:pt x="163" y="42"/>
                  </a:lnTo>
                  <a:lnTo>
                    <a:pt x="167" y="46"/>
                  </a:lnTo>
                  <a:lnTo>
                    <a:pt x="171" y="49"/>
                  </a:lnTo>
                  <a:lnTo>
                    <a:pt x="173" y="55"/>
                  </a:lnTo>
                  <a:lnTo>
                    <a:pt x="173" y="57"/>
                  </a:lnTo>
                  <a:lnTo>
                    <a:pt x="176" y="57"/>
                  </a:lnTo>
                  <a:lnTo>
                    <a:pt x="178" y="59"/>
                  </a:lnTo>
                  <a:lnTo>
                    <a:pt x="182" y="57"/>
                  </a:lnTo>
                  <a:lnTo>
                    <a:pt x="185" y="57"/>
                  </a:lnTo>
                  <a:lnTo>
                    <a:pt x="185" y="55"/>
                  </a:lnTo>
                  <a:lnTo>
                    <a:pt x="185" y="49"/>
                  </a:lnTo>
                  <a:lnTo>
                    <a:pt x="189" y="46"/>
                  </a:lnTo>
                  <a:lnTo>
                    <a:pt x="195" y="42"/>
                  </a:lnTo>
                  <a:lnTo>
                    <a:pt x="200" y="40"/>
                  </a:lnTo>
                  <a:lnTo>
                    <a:pt x="206" y="42"/>
                  </a:lnTo>
                  <a:lnTo>
                    <a:pt x="211" y="46"/>
                  </a:lnTo>
                  <a:lnTo>
                    <a:pt x="213" y="49"/>
                  </a:lnTo>
                  <a:lnTo>
                    <a:pt x="215" y="55"/>
                  </a:lnTo>
                  <a:lnTo>
                    <a:pt x="215" y="57"/>
                  </a:lnTo>
                  <a:lnTo>
                    <a:pt x="218" y="57"/>
                  </a:lnTo>
                  <a:lnTo>
                    <a:pt x="222" y="61"/>
                  </a:lnTo>
                  <a:lnTo>
                    <a:pt x="226" y="57"/>
                  </a:lnTo>
                  <a:lnTo>
                    <a:pt x="229" y="57"/>
                  </a:lnTo>
                  <a:lnTo>
                    <a:pt x="229" y="55"/>
                  </a:lnTo>
                  <a:lnTo>
                    <a:pt x="231" y="49"/>
                  </a:lnTo>
                  <a:lnTo>
                    <a:pt x="233" y="46"/>
                  </a:lnTo>
                  <a:lnTo>
                    <a:pt x="239" y="42"/>
                  </a:lnTo>
                  <a:lnTo>
                    <a:pt x="244" y="40"/>
                  </a:lnTo>
                  <a:lnTo>
                    <a:pt x="250" y="42"/>
                  </a:lnTo>
                  <a:lnTo>
                    <a:pt x="255" y="46"/>
                  </a:lnTo>
                  <a:lnTo>
                    <a:pt x="259" y="49"/>
                  </a:lnTo>
                  <a:lnTo>
                    <a:pt x="259" y="55"/>
                  </a:lnTo>
                  <a:lnTo>
                    <a:pt x="259" y="57"/>
                  </a:lnTo>
                  <a:lnTo>
                    <a:pt x="263" y="57"/>
                  </a:lnTo>
                  <a:lnTo>
                    <a:pt x="266" y="59"/>
                  </a:lnTo>
                  <a:lnTo>
                    <a:pt x="268" y="57"/>
                  </a:lnTo>
                  <a:lnTo>
                    <a:pt x="272" y="57"/>
                  </a:lnTo>
                  <a:lnTo>
                    <a:pt x="272" y="55"/>
                  </a:lnTo>
                  <a:lnTo>
                    <a:pt x="274" y="49"/>
                  </a:lnTo>
                  <a:lnTo>
                    <a:pt x="277" y="46"/>
                  </a:lnTo>
                  <a:lnTo>
                    <a:pt x="281" y="42"/>
                  </a:lnTo>
                  <a:lnTo>
                    <a:pt x="286" y="40"/>
                  </a:lnTo>
                  <a:lnTo>
                    <a:pt x="292" y="42"/>
                  </a:lnTo>
                  <a:lnTo>
                    <a:pt x="297" y="46"/>
                  </a:lnTo>
                  <a:lnTo>
                    <a:pt x="301" y="49"/>
                  </a:lnTo>
                  <a:lnTo>
                    <a:pt x="301" y="55"/>
                  </a:lnTo>
                  <a:lnTo>
                    <a:pt x="301" y="57"/>
                  </a:lnTo>
                  <a:lnTo>
                    <a:pt x="305" y="57"/>
                  </a:lnTo>
                  <a:lnTo>
                    <a:pt x="308" y="59"/>
                  </a:lnTo>
                  <a:lnTo>
                    <a:pt x="312" y="57"/>
                  </a:lnTo>
                  <a:lnTo>
                    <a:pt x="316" y="57"/>
                  </a:lnTo>
                  <a:lnTo>
                    <a:pt x="314" y="55"/>
                  </a:lnTo>
                  <a:lnTo>
                    <a:pt x="316" y="49"/>
                  </a:lnTo>
                  <a:lnTo>
                    <a:pt x="319" y="46"/>
                  </a:lnTo>
                  <a:lnTo>
                    <a:pt x="323" y="42"/>
                  </a:lnTo>
                  <a:lnTo>
                    <a:pt x="330" y="40"/>
                  </a:lnTo>
                  <a:lnTo>
                    <a:pt x="336" y="42"/>
                  </a:lnTo>
                  <a:lnTo>
                    <a:pt x="340" y="46"/>
                  </a:lnTo>
                  <a:lnTo>
                    <a:pt x="343" y="49"/>
                  </a:lnTo>
                  <a:lnTo>
                    <a:pt x="345" y="55"/>
                  </a:lnTo>
                  <a:lnTo>
                    <a:pt x="345" y="57"/>
                  </a:lnTo>
                  <a:lnTo>
                    <a:pt x="347" y="57"/>
                  </a:lnTo>
                  <a:lnTo>
                    <a:pt x="351" y="59"/>
                  </a:lnTo>
                  <a:lnTo>
                    <a:pt x="354" y="57"/>
                  </a:lnTo>
                  <a:lnTo>
                    <a:pt x="358" y="57"/>
                  </a:lnTo>
                  <a:lnTo>
                    <a:pt x="358" y="55"/>
                  </a:lnTo>
                  <a:lnTo>
                    <a:pt x="358" y="49"/>
                  </a:lnTo>
                  <a:lnTo>
                    <a:pt x="362" y="46"/>
                  </a:lnTo>
                  <a:lnTo>
                    <a:pt x="367" y="42"/>
                  </a:lnTo>
                  <a:lnTo>
                    <a:pt x="373" y="40"/>
                  </a:lnTo>
                  <a:lnTo>
                    <a:pt x="378" y="42"/>
                  </a:lnTo>
                  <a:lnTo>
                    <a:pt x="384" y="46"/>
                  </a:lnTo>
                  <a:lnTo>
                    <a:pt x="386" y="49"/>
                  </a:lnTo>
                  <a:lnTo>
                    <a:pt x="387" y="55"/>
                  </a:lnTo>
                  <a:lnTo>
                    <a:pt x="387" y="57"/>
                  </a:lnTo>
                  <a:lnTo>
                    <a:pt x="391" y="57"/>
                  </a:lnTo>
                  <a:lnTo>
                    <a:pt x="393" y="59"/>
                  </a:lnTo>
                  <a:lnTo>
                    <a:pt x="397" y="57"/>
                  </a:lnTo>
                  <a:lnTo>
                    <a:pt x="400" y="57"/>
                  </a:lnTo>
                  <a:lnTo>
                    <a:pt x="400" y="55"/>
                  </a:lnTo>
                  <a:lnTo>
                    <a:pt x="402" y="49"/>
                  </a:lnTo>
                  <a:lnTo>
                    <a:pt x="404" y="46"/>
                  </a:lnTo>
                  <a:lnTo>
                    <a:pt x="409" y="42"/>
                  </a:lnTo>
                  <a:lnTo>
                    <a:pt x="415" y="40"/>
                  </a:lnTo>
                  <a:lnTo>
                    <a:pt x="420" y="42"/>
                  </a:lnTo>
                  <a:lnTo>
                    <a:pt x="426" y="46"/>
                  </a:lnTo>
                  <a:lnTo>
                    <a:pt x="430" y="49"/>
                  </a:lnTo>
                  <a:lnTo>
                    <a:pt x="430" y="55"/>
                  </a:lnTo>
                  <a:lnTo>
                    <a:pt x="430" y="57"/>
                  </a:lnTo>
                  <a:lnTo>
                    <a:pt x="433" y="57"/>
                  </a:lnTo>
                  <a:lnTo>
                    <a:pt x="437" y="61"/>
                  </a:lnTo>
                  <a:lnTo>
                    <a:pt x="441" y="57"/>
                  </a:lnTo>
                  <a:lnTo>
                    <a:pt x="444" y="57"/>
                  </a:lnTo>
                  <a:lnTo>
                    <a:pt x="444" y="55"/>
                  </a:lnTo>
                  <a:lnTo>
                    <a:pt x="446" y="49"/>
                  </a:lnTo>
                  <a:lnTo>
                    <a:pt x="448" y="46"/>
                  </a:lnTo>
                  <a:lnTo>
                    <a:pt x="454" y="42"/>
                  </a:lnTo>
                  <a:lnTo>
                    <a:pt x="459" y="40"/>
                  </a:lnTo>
                  <a:lnTo>
                    <a:pt x="465" y="42"/>
                  </a:lnTo>
                  <a:lnTo>
                    <a:pt x="470" y="46"/>
                  </a:lnTo>
                  <a:lnTo>
                    <a:pt x="474" y="49"/>
                  </a:lnTo>
                  <a:lnTo>
                    <a:pt x="474" y="55"/>
                  </a:lnTo>
                  <a:lnTo>
                    <a:pt x="474" y="57"/>
                  </a:lnTo>
                  <a:lnTo>
                    <a:pt x="477" y="57"/>
                  </a:lnTo>
                  <a:lnTo>
                    <a:pt x="481" y="59"/>
                  </a:lnTo>
                  <a:lnTo>
                    <a:pt x="483" y="57"/>
                  </a:lnTo>
                  <a:lnTo>
                    <a:pt x="487" y="57"/>
                  </a:lnTo>
                  <a:lnTo>
                    <a:pt x="487" y="55"/>
                  </a:lnTo>
                  <a:lnTo>
                    <a:pt x="488" y="51"/>
                  </a:lnTo>
                  <a:lnTo>
                    <a:pt x="490" y="48"/>
                  </a:lnTo>
                  <a:lnTo>
                    <a:pt x="492" y="44"/>
                  </a:lnTo>
                  <a:lnTo>
                    <a:pt x="488" y="46"/>
                  </a:lnTo>
                  <a:lnTo>
                    <a:pt x="483" y="44"/>
                  </a:lnTo>
                  <a:lnTo>
                    <a:pt x="479" y="40"/>
                  </a:lnTo>
                  <a:lnTo>
                    <a:pt x="476" y="37"/>
                  </a:lnTo>
                  <a:lnTo>
                    <a:pt x="474" y="29"/>
                  </a:lnTo>
                  <a:lnTo>
                    <a:pt x="476" y="24"/>
                  </a:lnTo>
                  <a:lnTo>
                    <a:pt x="477" y="20"/>
                  </a:lnTo>
                  <a:lnTo>
                    <a:pt x="483" y="16"/>
                  </a:lnTo>
                  <a:lnTo>
                    <a:pt x="487" y="15"/>
                  </a:lnTo>
                  <a:lnTo>
                    <a:pt x="487" y="15"/>
                  </a:lnTo>
                  <a:lnTo>
                    <a:pt x="488" y="9"/>
                  </a:lnTo>
                  <a:lnTo>
                    <a:pt x="492" y="4"/>
                  </a:lnTo>
                  <a:lnTo>
                    <a:pt x="496" y="0"/>
                  </a:lnTo>
                  <a:lnTo>
                    <a:pt x="5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140"/>
            <p:cNvSpPr>
              <a:spLocks noEditPoints="1"/>
            </p:cNvSpPr>
            <p:nvPr/>
          </p:nvSpPr>
          <p:spPr bwMode="auto">
            <a:xfrm>
              <a:off x="2336801" y="2251075"/>
              <a:ext cx="4056063" cy="139700"/>
            </a:xfrm>
            <a:custGeom>
              <a:avLst/>
              <a:gdLst>
                <a:gd name="T0" fmla="*/ 1817 w 5110"/>
                <a:gd name="T1" fmla="*/ 46 h 174"/>
                <a:gd name="T2" fmla="*/ 1980 w 5110"/>
                <a:gd name="T3" fmla="*/ 59 h 174"/>
                <a:gd name="T4" fmla="*/ 4414 w 5110"/>
                <a:gd name="T5" fmla="*/ 53 h 174"/>
                <a:gd name="T6" fmla="*/ 28 w 5110"/>
                <a:gd name="T7" fmla="*/ 42 h 174"/>
                <a:gd name="T8" fmla="*/ 187 w 5110"/>
                <a:gd name="T9" fmla="*/ 57 h 174"/>
                <a:gd name="T10" fmla="*/ 349 w 5110"/>
                <a:gd name="T11" fmla="*/ 59 h 174"/>
                <a:gd name="T12" fmla="*/ 252 w 5110"/>
                <a:gd name="T13" fmla="*/ 86 h 174"/>
                <a:gd name="T14" fmla="*/ 28 w 5110"/>
                <a:gd name="T15" fmla="*/ 79 h 174"/>
                <a:gd name="T16" fmla="*/ 4012 w 5110"/>
                <a:gd name="T17" fmla="*/ 40 h 174"/>
                <a:gd name="T18" fmla="*/ 3455 w 5110"/>
                <a:gd name="T19" fmla="*/ 42 h 174"/>
                <a:gd name="T20" fmla="*/ 1697 w 5110"/>
                <a:gd name="T21" fmla="*/ 38 h 174"/>
                <a:gd name="T22" fmla="*/ 1328 w 5110"/>
                <a:gd name="T23" fmla="*/ 7 h 174"/>
                <a:gd name="T24" fmla="*/ 1661 w 5110"/>
                <a:gd name="T25" fmla="*/ 2 h 174"/>
                <a:gd name="T26" fmla="*/ 1813 w 5110"/>
                <a:gd name="T27" fmla="*/ 9 h 174"/>
                <a:gd name="T28" fmla="*/ 1977 w 5110"/>
                <a:gd name="T29" fmla="*/ 20 h 174"/>
                <a:gd name="T30" fmla="*/ 2026 w 5110"/>
                <a:gd name="T31" fmla="*/ 68 h 174"/>
                <a:gd name="T32" fmla="*/ 1809 w 5110"/>
                <a:gd name="T33" fmla="*/ 86 h 174"/>
                <a:gd name="T34" fmla="*/ 1642 w 5110"/>
                <a:gd name="T35" fmla="*/ 46 h 174"/>
                <a:gd name="T36" fmla="*/ 4469 w 5110"/>
                <a:gd name="T37" fmla="*/ 37 h 174"/>
                <a:gd name="T38" fmla="*/ 4592 w 5110"/>
                <a:gd name="T39" fmla="*/ 60 h 174"/>
                <a:gd name="T40" fmla="*/ 4756 w 5110"/>
                <a:gd name="T41" fmla="*/ 51 h 174"/>
                <a:gd name="T42" fmla="*/ 4908 w 5110"/>
                <a:gd name="T43" fmla="*/ 44 h 174"/>
                <a:gd name="T44" fmla="*/ 5026 w 5110"/>
                <a:gd name="T45" fmla="*/ 101 h 174"/>
                <a:gd name="T46" fmla="*/ 5008 w 5110"/>
                <a:gd name="T47" fmla="*/ 130 h 174"/>
                <a:gd name="T48" fmla="*/ 4785 w 5110"/>
                <a:gd name="T49" fmla="*/ 123 h 174"/>
                <a:gd name="T50" fmla="*/ 4565 w 5110"/>
                <a:gd name="T51" fmla="*/ 130 h 174"/>
                <a:gd name="T52" fmla="*/ 4339 w 5110"/>
                <a:gd name="T53" fmla="*/ 130 h 174"/>
                <a:gd name="T54" fmla="*/ 4115 w 5110"/>
                <a:gd name="T55" fmla="*/ 130 h 174"/>
                <a:gd name="T56" fmla="*/ 3891 w 5110"/>
                <a:gd name="T57" fmla="*/ 130 h 174"/>
                <a:gd name="T58" fmla="*/ 3668 w 5110"/>
                <a:gd name="T59" fmla="*/ 123 h 174"/>
                <a:gd name="T60" fmla="*/ 3448 w 5110"/>
                <a:gd name="T61" fmla="*/ 130 h 174"/>
                <a:gd name="T62" fmla="*/ 3483 w 5110"/>
                <a:gd name="T63" fmla="*/ 138 h 174"/>
                <a:gd name="T64" fmla="*/ 3648 w 5110"/>
                <a:gd name="T65" fmla="*/ 147 h 174"/>
                <a:gd name="T66" fmla="*/ 3812 w 5110"/>
                <a:gd name="T67" fmla="*/ 138 h 174"/>
                <a:gd name="T68" fmla="*/ 3962 w 5110"/>
                <a:gd name="T69" fmla="*/ 130 h 174"/>
                <a:gd name="T70" fmla="*/ 4126 w 5110"/>
                <a:gd name="T71" fmla="*/ 145 h 174"/>
                <a:gd name="T72" fmla="*/ 4286 w 5110"/>
                <a:gd name="T73" fmla="*/ 145 h 174"/>
                <a:gd name="T74" fmla="*/ 4449 w 5110"/>
                <a:gd name="T75" fmla="*/ 130 h 174"/>
                <a:gd name="T76" fmla="*/ 4602 w 5110"/>
                <a:gd name="T77" fmla="*/ 138 h 174"/>
                <a:gd name="T78" fmla="*/ 4763 w 5110"/>
                <a:gd name="T79" fmla="*/ 147 h 174"/>
                <a:gd name="T80" fmla="*/ 4929 w 5110"/>
                <a:gd name="T81" fmla="*/ 138 h 174"/>
                <a:gd name="T82" fmla="*/ 5053 w 5110"/>
                <a:gd name="T83" fmla="*/ 174 h 174"/>
                <a:gd name="T84" fmla="*/ 4831 w 5110"/>
                <a:gd name="T85" fmla="*/ 171 h 174"/>
                <a:gd name="T86" fmla="*/ 4611 w 5110"/>
                <a:gd name="T87" fmla="*/ 171 h 174"/>
                <a:gd name="T88" fmla="*/ 4387 w 5110"/>
                <a:gd name="T89" fmla="*/ 174 h 174"/>
                <a:gd name="T90" fmla="*/ 4163 w 5110"/>
                <a:gd name="T91" fmla="*/ 171 h 174"/>
                <a:gd name="T92" fmla="*/ 3938 w 5110"/>
                <a:gd name="T93" fmla="*/ 174 h 174"/>
                <a:gd name="T94" fmla="*/ 3716 w 5110"/>
                <a:gd name="T95" fmla="*/ 171 h 174"/>
                <a:gd name="T96" fmla="*/ 3494 w 5110"/>
                <a:gd name="T97" fmla="*/ 171 h 174"/>
                <a:gd name="T98" fmla="*/ 3273 w 5110"/>
                <a:gd name="T99" fmla="*/ 174 h 174"/>
                <a:gd name="T100" fmla="*/ 3051 w 5110"/>
                <a:gd name="T101" fmla="*/ 171 h 174"/>
                <a:gd name="T102" fmla="*/ 3011 w 5110"/>
                <a:gd name="T103" fmla="*/ 130 h 174"/>
                <a:gd name="T104" fmla="*/ 3147 w 5110"/>
                <a:gd name="T105" fmla="*/ 90 h 174"/>
                <a:gd name="T106" fmla="*/ 3264 w 5110"/>
                <a:gd name="T107" fmla="*/ 84 h 174"/>
                <a:gd name="T108" fmla="*/ 3301 w 5110"/>
                <a:gd name="T109" fmla="*/ 101 h 174"/>
                <a:gd name="T110" fmla="*/ 3321 w 5110"/>
                <a:gd name="T111" fmla="*/ 46 h 174"/>
                <a:gd name="T112" fmla="*/ 3400 w 5110"/>
                <a:gd name="T113" fmla="*/ 51 h 174"/>
                <a:gd name="T114" fmla="*/ 3527 w 5110"/>
                <a:gd name="T115" fmla="*/ 18 h 174"/>
                <a:gd name="T116" fmla="*/ 3683 w 5110"/>
                <a:gd name="T117" fmla="*/ 18 h 174"/>
                <a:gd name="T118" fmla="*/ 3847 w 5110"/>
                <a:gd name="T119" fmla="*/ 3 h 174"/>
                <a:gd name="T120" fmla="*/ 3999 w 5110"/>
                <a:gd name="T121" fmla="*/ 11 h 174"/>
                <a:gd name="T122" fmla="*/ 4163 w 5110"/>
                <a:gd name="T123" fmla="*/ 20 h 174"/>
                <a:gd name="T124" fmla="*/ 4284 w 5110"/>
                <a:gd name="T125"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0" h="174">
                  <a:moveTo>
                    <a:pt x="3905" y="44"/>
                  </a:moveTo>
                  <a:lnTo>
                    <a:pt x="3902" y="46"/>
                  </a:lnTo>
                  <a:lnTo>
                    <a:pt x="3896" y="48"/>
                  </a:lnTo>
                  <a:lnTo>
                    <a:pt x="3894" y="46"/>
                  </a:lnTo>
                  <a:lnTo>
                    <a:pt x="3896" y="51"/>
                  </a:lnTo>
                  <a:lnTo>
                    <a:pt x="3898" y="57"/>
                  </a:lnTo>
                  <a:lnTo>
                    <a:pt x="3898" y="59"/>
                  </a:lnTo>
                  <a:lnTo>
                    <a:pt x="3902" y="59"/>
                  </a:lnTo>
                  <a:lnTo>
                    <a:pt x="3905" y="62"/>
                  </a:lnTo>
                  <a:lnTo>
                    <a:pt x="3909" y="59"/>
                  </a:lnTo>
                  <a:lnTo>
                    <a:pt x="3913" y="59"/>
                  </a:lnTo>
                  <a:lnTo>
                    <a:pt x="3913" y="57"/>
                  </a:lnTo>
                  <a:lnTo>
                    <a:pt x="3915" y="51"/>
                  </a:lnTo>
                  <a:lnTo>
                    <a:pt x="3918" y="46"/>
                  </a:lnTo>
                  <a:lnTo>
                    <a:pt x="3915" y="48"/>
                  </a:lnTo>
                  <a:lnTo>
                    <a:pt x="3909" y="46"/>
                  </a:lnTo>
                  <a:lnTo>
                    <a:pt x="3905" y="44"/>
                  </a:lnTo>
                  <a:close/>
                  <a:moveTo>
                    <a:pt x="1934" y="42"/>
                  </a:moveTo>
                  <a:lnTo>
                    <a:pt x="1931" y="46"/>
                  </a:lnTo>
                  <a:lnTo>
                    <a:pt x="1925" y="46"/>
                  </a:lnTo>
                  <a:lnTo>
                    <a:pt x="1923" y="46"/>
                  </a:lnTo>
                  <a:lnTo>
                    <a:pt x="1925" y="49"/>
                  </a:lnTo>
                  <a:lnTo>
                    <a:pt x="1927" y="53"/>
                  </a:lnTo>
                  <a:lnTo>
                    <a:pt x="1929" y="57"/>
                  </a:lnTo>
                  <a:lnTo>
                    <a:pt x="1929" y="59"/>
                  </a:lnTo>
                  <a:lnTo>
                    <a:pt x="1931" y="59"/>
                  </a:lnTo>
                  <a:lnTo>
                    <a:pt x="1934" y="60"/>
                  </a:lnTo>
                  <a:lnTo>
                    <a:pt x="1938" y="59"/>
                  </a:lnTo>
                  <a:lnTo>
                    <a:pt x="1942" y="59"/>
                  </a:lnTo>
                  <a:lnTo>
                    <a:pt x="1942" y="57"/>
                  </a:lnTo>
                  <a:lnTo>
                    <a:pt x="1942" y="53"/>
                  </a:lnTo>
                  <a:lnTo>
                    <a:pt x="1944" y="49"/>
                  </a:lnTo>
                  <a:lnTo>
                    <a:pt x="1947" y="46"/>
                  </a:lnTo>
                  <a:lnTo>
                    <a:pt x="1944" y="46"/>
                  </a:lnTo>
                  <a:lnTo>
                    <a:pt x="1938" y="46"/>
                  </a:lnTo>
                  <a:lnTo>
                    <a:pt x="1934" y="42"/>
                  </a:lnTo>
                  <a:close/>
                  <a:moveTo>
                    <a:pt x="1806" y="42"/>
                  </a:moveTo>
                  <a:lnTo>
                    <a:pt x="1800" y="46"/>
                  </a:lnTo>
                  <a:lnTo>
                    <a:pt x="1797" y="46"/>
                  </a:lnTo>
                  <a:lnTo>
                    <a:pt x="1793" y="46"/>
                  </a:lnTo>
                  <a:lnTo>
                    <a:pt x="1797" y="49"/>
                  </a:lnTo>
                  <a:lnTo>
                    <a:pt x="1798" y="53"/>
                  </a:lnTo>
                  <a:lnTo>
                    <a:pt x="1798" y="57"/>
                  </a:lnTo>
                  <a:lnTo>
                    <a:pt x="1798" y="59"/>
                  </a:lnTo>
                  <a:lnTo>
                    <a:pt x="1802" y="59"/>
                  </a:lnTo>
                  <a:lnTo>
                    <a:pt x="1806" y="60"/>
                  </a:lnTo>
                  <a:lnTo>
                    <a:pt x="1808" y="59"/>
                  </a:lnTo>
                  <a:lnTo>
                    <a:pt x="1811" y="59"/>
                  </a:lnTo>
                  <a:lnTo>
                    <a:pt x="1811" y="57"/>
                  </a:lnTo>
                  <a:lnTo>
                    <a:pt x="1811" y="53"/>
                  </a:lnTo>
                  <a:lnTo>
                    <a:pt x="1813" y="49"/>
                  </a:lnTo>
                  <a:lnTo>
                    <a:pt x="1817" y="46"/>
                  </a:lnTo>
                  <a:lnTo>
                    <a:pt x="1813" y="46"/>
                  </a:lnTo>
                  <a:lnTo>
                    <a:pt x="1809" y="46"/>
                  </a:lnTo>
                  <a:lnTo>
                    <a:pt x="1806" y="42"/>
                  </a:lnTo>
                  <a:close/>
                  <a:moveTo>
                    <a:pt x="1719" y="42"/>
                  </a:moveTo>
                  <a:lnTo>
                    <a:pt x="1716" y="46"/>
                  </a:lnTo>
                  <a:lnTo>
                    <a:pt x="1710" y="46"/>
                  </a:lnTo>
                  <a:lnTo>
                    <a:pt x="1708" y="46"/>
                  </a:lnTo>
                  <a:lnTo>
                    <a:pt x="1710" y="49"/>
                  </a:lnTo>
                  <a:lnTo>
                    <a:pt x="1712" y="53"/>
                  </a:lnTo>
                  <a:lnTo>
                    <a:pt x="1714" y="57"/>
                  </a:lnTo>
                  <a:lnTo>
                    <a:pt x="1714" y="59"/>
                  </a:lnTo>
                  <a:lnTo>
                    <a:pt x="1716" y="59"/>
                  </a:lnTo>
                  <a:lnTo>
                    <a:pt x="1719" y="60"/>
                  </a:lnTo>
                  <a:lnTo>
                    <a:pt x="1723" y="59"/>
                  </a:lnTo>
                  <a:lnTo>
                    <a:pt x="1727" y="59"/>
                  </a:lnTo>
                  <a:lnTo>
                    <a:pt x="1727" y="57"/>
                  </a:lnTo>
                  <a:lnTo>
                    <a:pt x="1727" y="53"/>
                  </a:lnTo>
                  <a:lnTo>
                    <a:pt x="1729" y="49"/>
                  </a:lnTo>
                  <a:lnTo>
                    <a:pt x="1730" y="46"/>
                  </a:lnTo>
                  <a:lnTo>
                    <a:pt x="1729" y="46"/>
                  </a:lnTo>
                  <a:lnTo>
                    <a:pt x="1723" y="46"/>
                  </a:lnTo>
                  <a:lnTo>
                    <a:pt x="1719" y="42"/>
                  </a:lnTo>
                  <a:close/>
                  <a:moveTo>
                    <a:pt x="1762" y="42"/>
                  </a:moveTo>
                  <a:lnTo>
                    <a:pt x="1758" y="46"/>
                  </a:lnTo>
                  <a:lnTo>
                    <a:pt x="1753" y="46"/>
                  </a:lnTo>
                  <a:lnTo>
                    <a:pt x="1751" y="46"/>
                  </a:lnTo>
                  <a:lnTo>
                    <a:pt x="1753" y="49"/>
                  </a:lnTo>
                  <a:lnTo>
                    <a:pt x="1754" y="53"/>
                  </a:lnTo>
                  <a:lnTo>
                    <a:pt x="1756" y="57"/>
                  </a:lnTo>
                  <a:lnTo>
                    <a:pt x="1756" y="59"/>
                  </a:lnTo>
                  <a:lnTo>
                    <a:pt x="1760" y="59"/>
                  </a:lnTo>
                  <a:lnTo>
                    <a:pt x="1762" y="60"/>
                  </a:lnTo>
                  <a:lnTo>
                    <a:pt x="1765" y="59"/>
                  </a:lnTo>
                  <a:lnTo>
                    <a:pt x="1769" y="59"/>
                  </a:lnTo>
                  <a:lnTo>
                    <a:pt x="1769" y="57"/>
                  </a:lnTo>
                  <a:lnTo>
                    <a:pt x="1769" y="53"/>
                  </a:lnTo>
                  <a:lnTo>
                    <a:pt x="1771" y="49"/>
                  </a:lnTo>
                  <a:lnTo>
                    <a:pt x="1775" y="46"/>
                  </a:lnTo>
                  <a:lnTo>
                    <a:pt x="1771" y="46"/>
                  </a:lnTo>
                  <a:lnTo>
                    <a:pt x="1765" y="46"/>
                  </a:lnTo>
                  <a:lnTo>
                    <a:pt x="1762" y="42"/>
                  </a:lnTo>
                  <a:close/>
                  <a:moveTo>
                    <a:pt x="1977" y="42"/>
                  </a:moveTo>
                  <a:lnTo>
                    <a:pt x="1973" y="46"/>
                  </a:lnTo>
                  <a:lnTo>
                    <a:pt x="1969" y="46"/>
                  </a:lnTo>
                  <a:lnTo>
                    <a:pt x="1966" y="46"/>
                  </a:lnTo>
                  <a:lnTo>
                    <a:pt x="1969" y="49"/>
                  </a:lnTo>
                  <a:lnTo>
                    <a:pt x="1971" y="53"/>
                  </a:lnTo>
                  <a:lnTo>
                    <a:pt x="1971" y="57"/>
                  </a:lnTo>
                  <a:lnTo>
                    <a:pt x="1971" y="59"/>
                  </a:lnTo>
                  <a:lnTo>
                    <a:pt x="1975" y="59"/>
                  </a:lnTo>
                  <a:lnTo>
                    <a:pt x="1977" y="60"/>
                  </a:lnTo>
                  <a:lnTo>
                    <a:pt x="1980" y="59"/>
                  </a:lnTo>
                  <a:lnTo>
                    <a:pt x="1984" y="59"/>
                  </a:lnTo>
                  <a:lnTo>
                    <a:pt x="1984" y="57"/>
                  </a:lnTo>
                  <a:lnTo>
                    <a:pt x="1984" y="53"/>
                  </a:lnTo>
                  <a:lnTo>
                    <a:pt x="1986" y="49"/>
                  </a:lnTo>
                  <a:lnTo>
                    <a:pt x="1989" y="46"/>
                  </a:lnTo>
                  <a:lnTo>
                    <a:pt x="1986" y="46"/>
                  </a:lnTo>
                  <a:lnTo>
                    <a:pt x="1982" y="46"/>
                  </a:lnTo>
                  <a:lnTo>
                    <a:pt x="1977" y="42"/>
                  </a:lnTo>
                  <a:close/>
                  <a:moveTo>
                    <a:pt x="1848" y="42"/>
                  </a:moveTo>
                  <a:lnTo>
                    <a:pt x="1844" y="46"/>
                  </a:lnTo>
                  <a:lnTo>
                    <a:pt x="1839" y="46"/>
                  </a:lnTo>
                  <a:lnTo>
                    <a:pt x="1835" y="46"/>
                  </a:lnTo>
                  <a:lnTo>
                    <a:pt x="1839" y="49"/>
                  </a:lnTo>
                  <a:lnTo>
                    <a:pt x="1841" y="53"/>
                  </a:lnTo>
                  <a:lnTo>
                    <a:pt x="1841" y="57"/>
                  </a:lnTo>
                  <a:lnTo>
                    <a:pt x="1841" y="59"/>
                  </a:lnTo>
                  <a:lnTo>
                    <a:pt x="1844" y="59"/>
                  </a:lnTo>
                  <a:lnTo>
                    <a:pt x="1848" y="60"/>
                  </a:lnTo>
                  <a:lnTo>
                    <a:pt x="1852" y="59"/>
                  </a:lnTo>
                  <a:lnTo>
                    <a:pt x="1854" y="59"/>
                  </a:lnTo>
                  <a:lnTo>
                    <a:pt x="1854" y="57"/>
                  </a:lnTo>
                  <a:lnTo>
                    <a:pt x="1855" y="53"/>
                  </a:lnTo>
                  <a:lnTo>
                    <a:pt x="1857" y="49"/>
                  </a:lnTo>
                  <a:lnTo>
                    <a:pt x="1859" y="46"/>
                  </a:lnTo>
                  <a:lnTo>
                    <a:pt x="1857" y="46"/>
                  </a:lnTo>
                  <a:lnTo>
                    <a:pt x="1852" y="46"/>
                  </a:lnTo>
                  <a:lnTo>
                    <a:pt x="1848" y="42"/>
                  </a:lnTo>
                  <a:close/>
                  <a:moveTo>
                    <a:pt x="4379" y="42"/>
                  </a:moveTo>
                  <a:lnTo>
                    <a:pt x="4376" y="46"/>
                  </a:lnTo>
                  <a:lnTo>
                    <a:pt x="4370" y="46"/>
                  </a:lnTo>
                  <a:lnTo>
                    <a:pt x="4366" y="46"/>
                  </a:lnTo>
                  <a:lnTo>
                    <a:pt x="4370" y="48"/>
                  </a:lnTo>
                  <a:lnTo>
                    <a:pt x="4372" y="53"/>
                  </a:lnTo>
                  <a:lnTo>
                    <a:pt x="4372" y="57"/>
                  </a:lnTo>
                  <a:lnTo>
                    <a:pt x="4372" y="59"/>
                  </a:lnTo>
                  <a:lnTo>
                    <a:pt x="4376" y="59"/>
                  </a:lnTo>
                  <a:lnTo>
                    <a:pt x="4379" y="60"/>
                  </a:lnTo>
                  <a:lnTo>
                    <a:pt x="4381" y="59"/>
                  </a:lnTo>
                  <a:lnTo>
                    <a:pt x="4385" y="59"/>
                  </a:lnTo>
                  <a:lnTo>
                    <a:pt x="4385" y="57"/>
                  </a:lnTo>
                  <a:lnTo>
                    <a:pt x="4387" y="53"/>
                  </a:lnTo>
                  <a:lnTo>
                    <a:pt x="4388" y="48"/>
                  </a:lnTo>
                  <a:lnTo>
                    <a:pt x="4392" y="46"/>
                  </a:lnTo>
                  <a:lnTo>
                    <a:pt x="4387" y="46"/>
                  </a:lnTo>
                  <a:lnTo>
                    <a:pt x="4383" y="46"/>
                  </a:lnTo>
                  <a:lnTo>
                    <a:pt x="4379" y="42"/>
                  </a:lnTo>
                  <a:close/>
                  <a:moveTo>
                    <a:pt x="4422" y="42"/>
                  </a:moveTo>
                  <a:lnTo>
                    <a:pt x="4418" y="46"/>
                  </a:lnTo>
                  <a:lnTo>
                    <a:pt x="4412" y="46"/>
                  </a:lnTo>
                  <a:lnTo>
                    <a:pt x="4409" y="46"/>
                  </a:lnTo>
                  <a:lnTo>
                    <a:pt x="4412" y="48"/>
                  </a:lnTo>
                  <a:lnTo>
                    <a:pt x="4414" y="53"/>
                  </a:lnTo>
                  <a:lnTo>
                    <a:pt x="4414" y="57"/>
                  </a:lnTo>
                  <a:lnTo>
                    <a:pt x="4414" y="59"/>
                  </a:lnTo>
                  <a:lnTo>
                    <a:pt x="4418" y="59"/>
                  </a:lnTo>
                  <a:lnTo>
                    <a:pt x="4422" y="60"/>
                  </a:lnTo>
                  <a:lnTo>
                    <a:pt x="4423" y="59"/>
                  </a:lnTo>
                  <a:lnTo>
                    <a:pt x="4427" y="59"/>
                  </a:lnTo>
                  <a:lnTo>
                    <a:pt x="4427" y="57"/>
                  </a:lnTo>
                  <a:lnTo>
                    <a:pt x="4429" y="53"/>
                  </a:lnTo>
                  <a:lnTo>
                    <a:pt x="4431" y="48"/>
                  </a:lnTo>
                  <a:lnTo>
                    <a:pt x="4434" y="46"/>
                  </a:lnTo>
                  <a:lnTo>
                    <a:pt x="4429" y="46"/>
                  </a:lnTo>
                  <a:lnTo>
                    <a:pt x="4425" y="46"/>
                  </a:lnTo>
                  <a:lnTo>
                    <a:pt x="4422" y="42"/>
                  </a:lnTo>
                  <a:close/>
                  <a:moveTo>
                    <a:pt x="1677" y="42"/>
                  </a:moveTo>
                  <a:lnTo>
                    <a:pt x="1672" y="46"/>
                  </a:lnTo>
                  <a:lnTo>
                    <a:pt x="1668" y="46"/>
                  </a:lnTo>
                  <a:lnTo>
                    <a:pt x="1664" y="46"/>
                  </a:lnTo>
                  <a:lnTo>
                    <a:pt x="1668" y="49"/>
                  </a:lnTo>
                  <a:lnTo>
                    <a:pt x="1670" y="53"/>
                  </a:lnTo>
                  <a:lnTo>
                    <a:pt x="1670" y="57"/>
                  </a:lnTo>
                  <a:lnTo>
                    <a:pt x="1670" y="59"/>
                  </a:lnTo>
                  <a:lnTo>
                    <a:pt x="1674" y="59"/>
                  </a:lnTo>
                  <a:lnTo>
                    <a:pt x="1677" y="60"/>
                  </a:lnTo>
                  <a:lnTo>
                    <a:pt x="1679" y="59"/>
                  </a:lnTo>
                  <a:lnTo>
                    <a:pt x="1683" y="59"/>
                  </a:lnTo>
                  <a:lnTo>
                    <a:pt x="1683" y="57"/>
                  </a:lnTo>
                  <a:lnTo>
                    <a:pt x="1685" y="53"/>
                  </a:lnTo>
                  <a:lnTo>
                    <a:pt x="1686" y="49"/>
                  </a:lnTo>
                  <a:lnTo>
                    <a:pt x="1688" y="46"/>
                  </a:lnTo>
                  <a:lnTo>
                    <a:pt x="1686" y="46"/>
                  </a:lnTo>
                  <a:lnTo>
                    <a:pt x="1681" y="46"/>
                  </a:lnTo>
                  <a:lnTo>
                    <a:pt x="1677" y="42"/>
                  </a:lnTo>
                  <a:close/>
                  <a:moveTo>
                    <a:pt x="1890" y="42"/>
                  </a:moveTo>
                  <a:lnTo>
                    <a:pt x="1887" y="46"/>
                  </a:lnTo>
                  <a:lnTo>
                    <a:pt x="1881" y="46"/>
                  </a:lnTo>
                  <a:lnTo>
                    <a:pt x="1879" y="46"/>
                  </a:lnTo>
                  <a:lnTo>
                    <a:pt x="1881" y="49"/>
                  </a:lnTo>
                  <a:lnTo>
                    <a:pt x="1883" y="53"/>
                  </a:lnTo>
                  <a:lnTo>
                    <a:pt x="1885" y="57"/>
                  </a:lnTo>
                  <a:lnTo>
                    <a:pt x="1885" y="59"/>
                  </a:lnTo>
                  <a:lnTo>
                    <a:pt x="1888" y="59"/>
                  </a:lnTo>
                  <a:lnTo>
                    <a:pt x="1890" y="60"/>
                  </a:lnTo>
                  <a:lnTo>
                    <a:pt x="1894" y="59"/>
                  </a:lnTo>
                  <a:lnTo>
                    <a:pt x="1899" y="59"/>
                  </a:lnTo>
                  <a:lnTo>
                    <a:pt x="1898" y="57"/>
                  </a:lnTo>
                  <a:lnTo>
                    <a:pt x="1899" y="53"/>
                  </a:lnTo>
                  <a:lnTo>
                    <a:pt x="1901" y="49"/>
                  </a:lnTo>
                  <a:lnTo>
                    <a:pt x="1903" y="46"/>
                  </a:lnTo>
                  <a:lnTo>
                    <a:pt x="1901" y="46"/>
                  </a:lnTo>
                  <a:lnTo>
                    <a:pt x="1896" y="46"/>
                  </a:lnTo>
                  <a:lnTo>
                    <a:pt x="1890" y="42"/>
                  </a:lnTo>
                  <a:close/>
                  <a:moveTo>
                    <a:pt x="28" y="42"/>
                  </a:moveTo>
                  <a:lnTo>
                    <a:pt x="33" y="42"/>
                  </a:lnTo>
                  <a:lnTo>
                    <a:pt x="39" y="46"/>
                  </a:lnTo>
                  <a:lnTo>
                    <a:pt x="42" y="51"/>
                  </a:lnTo>
                  <a:lnTo>
                    <a:pt x="42" y="57"/>
                  </a:lnTo>
                  <a:lnTo>
                    <a:pt x="42" y="57"/>
                  </a:lnTo>
                  <a:lnTo>
                    <a:pt x="46" y="59"/>
                  </a:lnTo>
                  <a:lnTo>
                    <a:pt x="50" y="60"/>
                  </a:lnTo>
                  <a:lnTo>
                    <a:pt x="53" y="59"/>
                  </a:lnTo>
                  <a:lnTo>
                    <a:pt x="57" y="57"/>
                  </a:lnTo>
                  <a:lnTo>
                    <a:pt x="57" y="57"/>
                  </a:lnTo>
                  <a:lnTo>
                    <a:pt x="59" y="51"/>
                  </a:lnTo>
                  <a:lnTo>
                    <a:pt x="63" y="46"/>
                  </a:lnTo>
                  <a:lnTo>
                    <a:pt x="66" y="42"/>
                  </a:lnTo>
                  <a:lnTo>
                    <a:pt x="72" y="42"/>
                  </a:lnTo>
                  <a:lnTo>
                    <a:pt x="79" y="42"/>
                  </a:lnTo>
                  <a:lnTo>
                    <a:pt x="83" y="46"/>
                  </a:lnTo>
                  <a:lnTo>
                    <a:pt x="86" y="51"/>
                  </a:lnTo>
                  <a:lnTo>
                    <a:pt x="88" y="57"/>
                  </a:lnTo>
                  <a:lnTo>
                    <a:pt x="88" y="57"/>
                  </a:lnTo>
                  <a:lnTo>
                    <a:pt x="90" y="59"/>
                  </a:lnTo>
                  <a:lnTo>
                    <a:pt x="94" y="60"/>
                  </a:lnTo>
                  <a:lnTo>
                    <a:pt x="97" y="59"/>
                  </a:lnTo>
                  <a:lnTo>
                    <a:pt x="101" y="57"/>
                  </a:lnTo>
                  <a:lnTo>
                    <a:pt x="99" y="57"/>
                  </a:lnTo>
                  <a:lnTo>
                    <a:pt x="101" y="51"/>
                  </a:lnTo>
                  <a:lnTo>
                    <a:pt x="105" y="46"/>
                  </a:lnTo>
                  <a:lnTo>
                    <a:pt x="108" y="42"/>
                  </a:lnTo>
                  <a:lnTo>
                    <a:pt x="116" y="42"/>
                  </a:lnTo>
                  <a:lnTo>
                    <a:pt x="121" y="42"/>
                  </a:lnTo>
                  <a:lnTo>
                    <a:pt x="125" y="46"/>
                  </a:lnTo>
                  <a:lnTo>
                    <a:pt x="129" y="51"/>
                  </a:lnTo>
                  <a:lnTo>
                    <a:pt x="131" y="57"/>
                  </a:lnTo>
                  <a:lnTo>
                    <a:pt x="131" y="57"/>
                  </a:lnTo>
                  <a:lnTo>
                    <a:pt x="134" y="59"/>
                  </a:lnTo>
                  <a:lnTo>
                    <a:pt x="136" y="60"/>
                  </a:lnTo>
                  <a:lnTo>
                    <a:pt x="140" y="59"/>
                  </a:lnTo>
                  <a:lnTo>
                    <a:pt x="143" y="57"/>
                  </a:lnTo>
                  <a:lnTo>
                    <a:pt x="143" y="57"/>
                  </a:lnTo>
                  <a:lnTo>
                    <a:pt x="143" y="51"/>
                  </a:lnTo>
                  <a:lnTo>
                    <a:pt x="147" y="46"/>
                  </a:lnTo>
                  <a:lnTo>
                    <a:pt x="153" y="42"/>
                  </a:lnTo>
                  <a:lnTo>
                    <a:pt x="158" y="42"/>
                  </a:lnTo>
                  <a:lnTo>
                    <a:pt x="164" y="42"/>
                  </a:lnTo>
                  <a:lnTo>
                    <a:pt x="169" y="46"/>
                  </a:lnTo>
                  <a:lnTo>
                    <a:pt x="171" y="51"/>
                  </a:lnTo>
                  <a:lnTo>
                    <a:pt x="173" y="57"/>
                  </a:lnTo>
                  <a:lnTo>
                    <a:pt x="173" y="57"/>
                  </a:lnTo>
                  <a:lnTo>
                    <a:pt x="176" y="59"/>
                  </a:lnTo>
                  <a:lnTo>
                    <a:pt x="180" y="60"/>
                  </a:lnTo>
                  <a:lnTo>
                    <a:pt x="184" y="59"/>
                  </a:lnTo>
                  <a:lnTo>
                    <a:pt x="187" y="57"/>
                  </a:lnTo>
                  <a:lnTo>
                    <a:pt x="187" y="57"/>
                  </a:lnTo>
                  <a:lnTo>
                    <a:pt x="189" y="51"/>
                  </a:lnTo>
                  <a:lnTo>
                    <a:pt x="191" y="46"/>
                  </a:lnTo>
                  <a:lnTo>
                    <a:pt x="197" y="42"/>
                  </a:lnTo>
                  <a:lnTo>
                    <a:pt x="202" y="42"/>
                  </a:lnTo>
                  <a:lnTo>
                    <a:pt x="208" y="42"/>
                  </a:lnTo>
                  <a:lnTo>
                    <a:pt x="213" y="46"/>
                  </a:lnTo>
                  <a:lnTo>
                    <a:pt x="217" y="51"/>
                  </a:lnTo>
                  <a:lnTo>
                    <a:pt x="217" y="57"/>
                  </a:lnTo>
                  <a:lnTo>
                    <a:pt x="217" y="57"/>
                  </a:lnTo>
                  <a:lnTo>
                    <a:pt x="221" y="59"/>
                  </a:lnTo>
                  <a:lnTo>
                    <a:pt x="224" y="60"/>
                  </a:lnTo>
                  <a:lnTo>
                    <a:pt x="226" y="59"/>
                  </a:lnTo>
                  <a:lnTo>
                    <a:pt x="230" y="57"/>
                  </a:lnTo>
                  <a:lnTo>
                    <a:pt x="230" y="57"/>
                  </a:lnTo>
                  <a:lnTo>
                    <a:pt x="232" y="51"/>
                  </a:lnTo>
                  <a:lnTo>
                    <a:pt x="235" y="46"/>
                  </a:lnTo>
                  <a:lnTo>
                    <a:pt x="239" y="42"/>
                  </a:lnTo>
                  <a:lnTo>
                    <a:pt x="244" y="42"/>
                  </a:lnTo>
                  <a:lnTo>
                    <a:pt x="250" y="42"/>
                  </a:lnTo>
                  <a:lnTo>
                    <a:pt x="255" y="46"/>
                  </a:lnTo>
                  <a:lnTo>
                    <a:pt x="259" y="51"/>
                  </a:lnTo>
                  <a:lnTo>
                    <a:pt x="259" y="57"/>
                  </a:lnTo>
                  <a:lnTo>
                    <a:pt x="259" y="57"/>
                  </a:lnTo>
                  <a:lnTo>
                    <a:pt x="263" y="59"/>
                  </a:lnTo>
                  <a:lnTo>
                    <a:pt x="266" y="60"/>
                  </a:lnTo>
                  <a:lnTo>
                    <a:pt x="270" y="59"/>
                  </a:lnTo>
                  <a:lnTo>
                    <a:pt x="274" y="57"/>
                  </a:lnTo>
                  <a:lnTo>
                    <a:pt x="272" y="57"/>
                  </a:lnTo>
                  <a:lnTo>
                    <a:pt x="274" y="51"/>
                  </a:lnTo>
                  <a:lnTo>
                    <a:pt x="277" y="46"/>
                  </a:lnTo>
                  <a:lnTo>
                    <a:pt x="281" y="42"/>
                  </a:lnTo>
                  <a:lnTo>
                    <a:pt x="288" y="42"/>
                  </a:lnTo>
                  <a:lnTo>
                    <a:pt x="294" y="42"/>
                  </a:lnTo>
                  <a:lnTo>
                    <a:pt x="298" y="46"/>
                  </a:lnTo>
                  <a:lnTo>
                    <a:pt x="301" y="51"/>
                  </a:lnTo>
                  <a:lnTo>
                    <a:pt x="303" y="57"/>
                  </a:lnTo>
                  <a:lnTo>
                    <a:pt x="303" y="57"/>
                  </a:lnTo>
                  <a:lnTo>
                    <a:pt x="305" y="59"/>
                  </a:lnTo>
                  <a:lnTo>
                    <a:pt x="309" y="60"/>
                  </a:lnTo>
                  <a:lnTo>
                    <a:pt x="312" y="59"/>
                  </a:lnTo>
                  <a:lnTo>
                    <a:pt x="316" y="57"/>
                  </a:lnTo>
                  <a:lnTo>
                    <a:pt x="316" y="57"/>
                  </a:lnTo>
                  <a:lnTo>
                    <a:pt x="316" y="51"/>
                  </a:lnTo>
                  <a:lnTo>
                    <a:pt x="320" y="46"/>
                  </a:lnTo>
                  <a:lnTo>
                    <a:pt x="325" y="42"/>
                  </a:lnTo>
                  <a:lnTo>
                    <a:pt x="331" y="42"/>
                  </a:lnTo>
                  <a:lnTo>
                    <a:pt x="336" y="42"/>
                  </a:lnTo>
                  <a:lnTo>
                    <a:pt x="342" y="46"/>
                  </a:lnTo>
                  <a:lnTo>
                    <a:pt x="344" y="51"/>
                  </a:lnTo>
                  <a:lnTo>
                    <a:pt x="345" y="57"/>
                  </a:lnTo>
                  <a:lnTo>
                    <a:pt x="345" y="57"/>
                  </a:lnTo>
                  <a:lnTo>
                    <a:pt x="349" y="59"/>
                  </a:lnTo>
                  <a:lnTo>
                    <a:pt x="351" y="60"/>
                  </a:lnTo>
                  <a:lnTo>
                    <a:pt x="355" y="59"/>
                  </a:lnTo>
                  <a:lnTo>
                    <a:pt x="358" y="57"/>
                  </a:lnTo>
                  <a:lnTo>
                    <a:pt x="358" y="57"/>
                  </a:lnTo>
                  <a:lnTo>
                    <a:pt x="360" y="51"/>
                  </a:lnTo>
                  <a:lnTo>
                    <a:pt x="362" y="46"/>
                  </a:lnTo>
                  <a:lnTo>
                    <a:pt x="367" y="42"/>
                  </a:lnTo>
                  <a:lnTo>
                    <a:pt x="373" y="42"/>
                  </a:lnTo>
                  <a:lnTo>
                    <a:pt x="378" y="42"/>
                  </a:lnTo>
                  <a:lnTo>
                    <a:pt x="384" y="46"/>
                  </a:lnTo>
                  <a:lnTo>
                    <a:pt x="388" y="51"/>
                  </a:lnTo>
                  <a:lnTo>
                    <a:pt x="388" y="57"/>
                  </a:lnTo>
                  <a:lnTo>
                    <a:pt x="388" y="57"/>
                  </a:lnTo>
                  <a:lnTo>
                    <a:pt x="393" y="59"/>
                  </a:lnTo>
                  <a:lnTo>
                    <a:pt x="397" y="62"/>
                  </a:lnTo>
                  <a:lnTo>
                    <a:pt x="401" y="66"/>
                  </a:lnTo>
                  <a:lnTo>
                    <a:pt x="401" y="71"/>
                  </a:lnTo>
                  <a:lnTo>
                    <a:pt x="399" y="77"/>
                  </a:lnTo>
                  <a:lnTo>
                    <a:pt x="397" y="82"/>
                  </a:lnTo>
                  <a:lnTo>
                    <a:pt x="391" y="86"/>
                  </a:lnTo>
                  <a:lnTo>
                    <a:pt x="386" y="86"/>
                  </a:lnTo>
                  <a:lnTo>
                    <a:pt x="380" y="86"/>
                  </a:lnTo>
                  <a:lnTo>
                    <a:pt x="377" y="84"/>
                  </a:lnTo>
                  <a:lnTo>
                    <a:pt x="373" y="79"/>
                  </a:lnTo>
                  <a:lnTo>
                    <a:pt x="369" y="84"/>
                  </a:lnTo>
                  <a:lnTo>
                    <a:pt x="366" y="86"/>
                  </a:lnTo>
                  <a:lnTo>
                    <a:pt x="360" y="86"/>
                  </a:lnTo>
                  <a:lnTo>
                    <a:pt x="356" y="86"/>
                  </a:lnTo>
                  <a:lnTo>
                    <a:pt x="351" y="84"/>
                  </a:lnTo>
                  <a:lnTo>
                    <a:pt x="347" y="86"/>
                  </a:lnTo>
                  <a:lnTo>
                    <a:pt x="344" y="86"/>
                  </a:lnTo>
                  <a:lnTo>
                    <a:pt x="338" y="86"/>
                  </a:lnTo>
                  <a:lnTo>
                    <a:pt x="333" y="84"/>
                  </a:lnTo>
                  <a:lnTo>
                    <a:pt x="331" y="79"/>
                  </a:lnTo>
                  <a:lnTo>
                    <a:pt x="327" y="84"/>
                  </a:lnTo>
                  <a:lnTo>
                    <a:pt x="323" y="86"/>
                  </a:lnTo>
                  <a:lnTo>
                    <a:pt x="318" y="86"/>
                  </a:lnTo>
                  <a:lnTo>
                    <a:pt x="312" y="86"/>
                  </a:lnTo>
                  <a:lnTo>
                    <a:pt x="309" y="84"/>
                  </a:lnTo>
                  <a:lnTo>
                    <a:pt x="305" y="86"/>
                  </a:lnTo>
                  <a:lnTo>
                    <a:pt x="300" y="86"/>
                  </a:lnTo>
                  <a:lnTo>
                    <a:pt x="296" y="86"/>
                  </a:lnTo>
                  <a:lnTo>
                    <a:pt x="290" y="84"/>
                  </a:lnTo>
                  <a:lnTo>
                    <a:pt x="288" y="79"/>
                  </a:lnTo>
                  <a:lnTo>
                    <a:pt x="285" y="84"/>
                  </a:lnTo>
                  <a:lnTo>
                    <a:pt x="279" y="86"/>
                  </a:lnTo>
                  <a:lnTo>
                    <a:pt x="276" y="86"/>
                  </a:lnTo>
                  <a:lnTo>
                    <a:pt x="270" y="86"/>
                  </a:lnTo>
                  <a:lnTo>
                    <a:pt x="266" y="84"/>
                  </a:lnTo>
                  <a:lnTo>
                    <a:pt x="263" y="86"/>
                  </a:lnTo>
                  <a:lnTo>
                    <a:pt x="257" y="86"/>
                  </a:lnTo>
                  <a:lnTo>
                    <a:pt x="252" y="86"/>
                  </a:lnTo>
                  <a:lnTo>
                    <a:pt x="248" y="84"/>
                  </a:lnTo>
                  <a:lnTo>
                    <a:pt x="244" y="79"/>
                  </a:lnTo>
                  <a:lnTo>
                    <a:pt x="241" y="84"/>
                  </a:lnTo>
                  <a:lnTo>
                    <a:pt x="237" y="86"/>
                  </a:lnTo>
                  <a:lnTo>
                    <a:pt x="232" y="86"/>
                  </a:lnTo>
                  <a:lnTo>
                    <a:pt x="228" y="86"/>
                  </a:lnTo>
                  <a:lnTo>
                    <a:pt x="224" y="84"/>
                  </a:lnTo>
                  <a:lnTo>
                    <a:pt x="219" y="86"/>
                  </a:lnTo>
                  <a:lnTo>
                    <a:pt x="215" y="86"/>
                  </a:lnTo>
                  <a:lnTo>
                    <a:pt x="209" y="86"/>
                  </a:lnTo>
                  <a:lnTo>
                    <a:pt x="206" y="84"/>
                  </a:lnTo>
                  <a:lnTo>
                    <a:pt x="202" y="79"/>
                  </a:lnTo>
                  <a:lnTo>
                    <a:pt x="198" y="84"/>
                  </a:lnTo>
                  <a:lnTo>
                    <a:pt x="195" y="86"/>
                  </a:lnTo>
                  <a:lnTo>
                    <a:pt x="189" y="86"/>
                  </a:lnTo>
                  <a:lnTo>
                    <a:pt x="184" y="86"/>
                  </a:lnTo>
                  <a:lnTo>
                    <a:pt x="180" y="82"/>
                  </a:lnTo>
                  <a:lnTo>
                    <a:pt x="176" y="86"/>
                  </a:lnTo>
                  <a:lnTo>
                    <a:pt x="171" y="86"/>
                  </a:lnTo>
                  <a:lnTo>
                    <a:pt x="165" y="86"/>
                  </a:lnTo>
                  <a:lnTo>
                    <a:pt x="162" y="84"/>
                  </a:lnTo>
                  <a:lnTo>
                    <a:pt x="158" y="79"/>
                  </a:lnTo>
                  <a:lnTo>
                    <a:pt x="154" y="84"/>
                  </a:lnTo>
                  <a:lnTo>
                    <a:pt x="151" y="86"/>
                  </a:lnTo>
                  <a:lnTo>
                    <a:pt x="145" y="86"/>
                  </a:lnTo>
                  <a:lnTo>
                    <a:pt x="140" y="86"/>
                  </a:lnTo>
                  <a:lnTo>
                    <a:pt x="136" y="84"/>
                  </a:lnTo>
                  <a:lnTo>
                    <a:pt x="132" y="86"/>
                  </a:lnTo>
                  <a:lnTo>
                    <a:pt x="127" y="86"/>
                  </a:lnTo>
                  <a:lnTo>
                    <a:pt x="123" y="86"/>
                  </a:lnTo>
                  <a:lnTo>
                    <a:pt x="118" y="84"/>
                  </a:lnTo>
                  <a:lnTo>
                    <a:pt x="116" y="79"/>
                  </a:lnTo>
                  <a:lnTo>
                    <a:pt x="112" y="84"/>
                  </a:lnTo>
                  <a:lnTo>
                    <a:pt x="107" y="86"/>
                  </a:lnTo>
                  <a:lnTo>
                    <a:pt x="103" y="86"/>
                  </a:lnTo>
                  <a:lnTo>
                    <a:pt x="97" y="86"/>
                  </a:lnTo>
                  <a:lnTo>
                    <a:pt x="94" y="84"/>
                  </a:lnTo>
                  <a:lnTo>
                    <a:pt x="90" y="86"/>
                  </a:lnTo>
                  <a:lnTo>
                    <a:pt x="85" y="86"/>
                  </a:lnTo>
                  <a:lnTo>
                    <a:pt x="79" y="86"/>
                  </a:lnTo>
                  <a:lnTo>
                    <a:pt x="75" y="84"/>
                  </a:lnTo>
                  <a:lnTo>
                    <a:pt x="72" y="79"/>
                  </a:lnTo>
                  <a:lnTo>
                    <a:pt x="70" y="84"/>
                  </a:lnTo>
                  <a:lnTo>
                    <a:pt x="64" y="86"/>
                  </a:lnTo>
                  <a:lnTo>
                    <a:pt x="61" y="86"/>
                  </a:lnTo>
                  <a:lnTo>
                    <a:pt x="55" y="86"/>
                  </a:lnTo>
                  <a:lnTo>
                    <a:pt x="50" y="82"/>
                  </a:lnTo>
                  <a:lnTo>
                    <a:pt x="46" y="86"/>
                  </a:lnTo>
                  <a:lnTo>
                    <a:pt x="40" y="86"/>
                  </a:lnTo>
                  <a:lnTo>
                    <a:pt x="35" y="86"/>
                  </a:lnTo>
                  <a:lnTo>
                    <a:pt x="31" y="84"/>
                  </a:lnTo>
                  <a:lnTo>
                    <a:pt x="28" y="79"/>
                  </a:lnTo>
                  <a:lnTo>
                    <a:pt x="24" y="84"/>
                  </a:lnTo>
                  <a:lnTo>
                    <a:pt x="20" y="86"/>
                  </a:lnTo>
                  <a:lnTo>
                    <a:pt x="15" y="86"/>
                  </a:lnTo>
                  <a:lnTo>
                    <a:pt x="9" y="86"/>
                  </a:lnTo>
                  <a:lnTo>
                    <a:pt x="4" y="82"/>
                  </a:lnTo>
                  <a:lnTo>
                    <a:pt x="2" y="77"/>
                  </a:lnTo>
                  <a:lnTo>
                    <a:pt x="0" y="71"/>
                  </a:lnTo>
                  <a:lnTo>
                    <a:pt x="2" y="66"/>
                  </a:lnTo>
                  <a:lnTo>
                    <a:pt x="4" y="62"/>
                  </a:lnTo>
                  <a:lnTo>
                    <a:pt x="7" y="59"/>
                  </a:lnTo>
                  <a:lnTo>
                    <a:pt x="13" y="57"/>
                  </a:lnTo>
                  <a:lnTo>
                    <a:pt x="13" y="57"/>
                  </a:lnTo>
                  <a:lnTo>
                    <a:pt x="15" y="51"/>
                  </a:lnTo>
                  <a:lnTo>
                    <a:pt x="17" y="46"/>
                  </a:lnTo>
                  <a:lnTo>
                    <a:pt x="22" y="42"/>
                  </a:lnTo>
                  <a:lnTo>
                    <a:pt x="28" y="42"/>
                  </a:lnTo>
                  <a:close/>
                  <a:moveTo>
                    <a:pt x="4098" y="40"/>
                  </a:moveTo>
                  <a:lnTo>
                    <a:pt x="4096" y="42"/>
                  </a:lnTo>
                  <a:lnTo>
                    <a:pt x="4098" y="42"/>
                  </a:lnTo>
                  <a:lnTo>
                    <a:pt x="4100" y="42"/>
                  </a:lnTo>
                  <a:lnTo>
                    <a:pt x="4098" y="40"/>
                  </a:lnTo>
                  <a:close/>
                  <a:moveTo>
                    <a:pt x="3883" y="40"/>
                  </a:moveTo>
                  <a:lnTo>
                    <a:pt x="3881" y="42"/>
                  </a:lnTo>
                  <a:lnTo>
                    <a:pt x="3883" y="42"/>
                  </a:lnTo>
                  <a:lnTo>
                    <a:pt x="3885" y="42"/>
                  </a:lnTo>
                  <a:lnTo>
                    <a:pt x="3883" y="40"/>
                  </a:lnTo>
                  <a:close/>
                  <a:moveTo>
                    <a:pt x="3626" y="40"/>
                  </a:moveTo>
                  <a:lnTo>
                    <a:pt x="3624" y="42"/>
                  </a:lnTo>
                  <a:lnTo>
                    <a:pt x="3626" y="42"/>
                  </a:lnTo>
                  <a:lnTo>
                    <a:pt x="3628" y="42"/>
                  </a:lnTo>
                  <a:lnTo>
                    <a:pt x="3626" y="40"/>
                  </a:lnTo>
                  <a:close/>
                  <a:moveTo>
                    <a:pt x="3542" y="40"/>
                  </a:moveTo>
                  <a:lnTo>
                    <a:pt x="3540" y="42"/>
                  </a:lnTo>
                  <a:lnTo>
                    <a:pt x="3542" y="42"/>
                  </a:lnTo>
                  <a:lnTo>
                    <a:pt x="3544" y="42"/>
                  </a:lnTo>
                  <a:lnTo>
                    <a:pt x="3542" y="40"/>
                  </a:lnTo>
                  <a:close/>
                  <a:moveTo>
                    <a:pt x="4185" y="40"/>
                  </a:moveTo>
                  <a:lnTo>
                    <a:pt x="4181" y="42"/>
                  </a:lnTo>
                  <a:lnTo>
                    <a:pt x="4185" y="42"/>
                  </a:lnTo>
                  <a:lnTo>
                    <a:pt x="4186" y="42"/>
                  </a:lnTo>
                  <a:lnTo>
                    <a:pt x="4185" y="40"/>
                  </a:lnTo>
                  <a:close/>
                  <a:moveTo>
                    <a:pt x="4141" y="40"/>
                  </a:moveTo>
                  <a:lnTo>
                    <a:pt x="4139" y="42"/>
                  </a:lnTo>
                  <a:lnTo>
                    <a:pt x="4141" y="42"/>
                  </a:lnTo>
                  <a:lnTo>
                    <a:pt x="4144" y="42"/>
                  </a:lnTo>
                  <a:lnTo>
                    <a:pt x="4141" y="40"/>
                  </a:lnTo>
                  <a:close/>
                  <a:moveTo>
                    <a:pt x="4054" y="40"/>
                  </a:moveTo>
                  <a:lnTo>
                    <a:pt x="4052" y="42"/>
                  </a:lnTo>
                  <a:lnTo>
                    <a:pt x="4056" y="42"/>
                  </a:lnTo>
                  <a:lnTo>
                    <a:pt x="4058" y="42"/>
                  </a:lnTo>
                  <a:lnTo>
                    <a:pt x="4054" y="40"/>
                  </a:lnTo>
                  <a:close/>
                  <a:moveTo>
                    <a:pt x="4012" y="40"/>
                  </a:moveTo>
                  <a:lnTo>
                    <a:pt x="4010" y="42"/>
                  </a:lnTo>
                  <a:lnTo>
                    <a:pt x="4012" y="42"/>
                  </a:lnTo>
                  <a:lnTo>
                    <a:pt x="4014" y="42"/>
                  </a:lnTo>
                  <a:lnTo>
                    <a:pt x="4012" y="40"/>
                  </a:lnTo>
                  <a:close/>
                  <a:moveTo>
                    <a:pt x="3970" y="40"/>
                  </a:moveTo>
                  <a:lnTo>
                    <a:pt x="3968" y="42"/>
                  </a:lnTo>
                  <a:lnTo>
                    <a:pt x="3970" y="42"/>
                  </a:lnTo>
                  <a:lnTo>
                    <a:pt x="3972" y="42"/>
                  </a:lnTo>
                  <a:lnTo>
                    <a:pt x="3970" y="40"/>
                  </a:lnTo>
                  <a:close/>
                  <a:moveTo>
                    <a:pt x="3927" y="40"/>
                  </a:moveTo>
                  <a:lnTo>
                    <a:pt x="3926" y="42"/>
                  </a:lnTo>
                  <a:lnTo>
                    <a:pt x="3927" y="42"/>
                  </a:lnTo>
                  <a:lnTo>
                    <a:pt x="3929" y="42"/>
                  </a:lnTo>
                  <a:lnTo>
                    <a:pt x="3927" y="40"/>
                  </a:lnTo>
                  <a:close/>
                  <a:moveTo>
                    <a:pt x="3839" y="40"/>
                  </a:moveTo>
                  <a:lnTo>
                    <a:pt x="3837" y="42"/>
                  </a:lnTo>
                  <a:lnTo>
                    <a:pt x="3841" y="42"/>
                  </a:lnTo>
                  <a:lnTo>
                    <a:pt x="3843" y="42"/>
                  </a:lnTo>
                  <a:lnTo>
                    <a:pt x="3839" y="40"/>
                  </a:lnTo>
                  <a:close/>
                  <a:moveTo>
                    <a:pt x="3797" y="40"/>
                  </a:moveTo>
                  <a:lnTo>
                    <a:pt x="3795" y="42"/>
                  </a:lnTo>
                  <a:lnTo>
                    <a:pt x="3797" y="42"/>
                  </a:lnTo>
                  <a:lnTo>
                    <a:pt x="3799" y="42"/>
                  </a:lnTo>
                  <a:lnTo>
                    <a:pt x="3797" y="40"/>
                  </a:lnTo>
                  <a:close/>
                  <a:moveTo>
                    <a:pt x="3755" y="40"/>
                  </a:moveTo>
                  <a:lnTo>
                    <a:pt x="3753" y="42"/>
                  </a:lnTo>
                  <a:lnTo>
                    <a:pt x="3755" y="42"/>
                  </a:lnTo>
                  <a:lnTo>
                    <a:pt x="3757" y="42"/>
                  </a:lnTo>
                  <a:lnTo>
                    <a:pt x="3755" y="40"/>
                  </a:lnTo>
                  <a:close/>
                  <a:moveTo>
                    <a:pt x="3712" y="40"/>
                  </a:moveTo>
                  <a:lnTo>
                    <a:pt x="3711" y="42"/>
                  </a:lnTo>
                  <a:lnTo>
                    <a:pt x="3712" y="42"/>
                  </a:lnTo>
                  <a:lnTo>
                    <a:pt x="3714" y="42"/>
                  </a:lnTo>
                  <a:lnTo>
                    <a:pt x="3712" y="40"/>
                  </a:lnTo>
                  <a:close/>
                  <a:moveTo>
                    <a:pt x="3668" y="40"/>
                  </a:moveTo>
                  <a:lnTo>
                    <a:pt x="3667" y="42"/>
                  </a:lnTo>
                  <a:lnTo>
                    <a:pt x="3668" y="42"/>
                  </a:lnTo>
                  <a:lnTo>
                    <a:pt x="3670" y="42"/>
                  </a:lnTo>
                  <a:lnTo>
                    <a:pt x="3668" y="40"/>
                  </a:lnTo>
                  <a:close/>
                  <a:moveTo>
                    <a:pt x="3584" y="40"/>
                  </a:moveTo>
                  <a:lnTo>
                    <a:pt x="3582" y="42"/>
                  </a:lnTo>
                  <a:lnTo>
                    <a:pt x="3584" y="42"/>
                  </a:lnTo>
                  <a:lnTo>
                    <a:pt x="3586" y="42"/>
                  </a:lnTo>
                  <a:lnTo>
                    <a:pt x="3584" y="40"/>
                  </a:lnTo>
                  <a:close/>
                  <a:moveTo>
                    <a:pt x="3499" y="40"/>
                  </a:moveTo>
                  <a:lnTo>
                    <a:pt x="3496" y="42"/>
                  </a:lnTo>
                  <a:lnTo>
                    <a:pt x="3499" y="42"/>
                  </a:lnTo>
                  <a:lnTo>
                    <a:pt x="3501" y="42"/>
                  </a:lnTo>
                  <a:lnTo>
                    <a:pt x="3499" y="40"/>
                  </a:lnTo>
                  <a:close/>
                  <a:moveTo>
                    <a:pt x="3455" y="40"/>
                  </a:moveTo>
                  <a:lnTo>
                    <a:pt x="3453" y="42"/>
                  </a:lnTo>
                  <a:lnTo>
                    <a:pt x="3455" y="42"/>
                  </a:lnTo>
                  <a:lnTo>
                    <a:pt x="3457" y="42"/>
                  </a:lnTo>
                  <a:lnTo>
                    <a:pt x="3455" y="40"/>
                  </a:lnTo>
                  <a:close/>
                  <a:moveTo>
                    <a:pt x="3371" y="40"/>
                  </a:moveTo>
                  <a:lnTo>
                    <a:pt x="3369" y="44"/>
                  </a:lnTo>
                  <a:lnTo>
                    <a:pt x="3371" y="42"/>
                  </a:lnTo>
                  <a:lnTo>
                    <a:pt x="3375" y="44"/>
                  </a:lnTo>
                  <a:lnTo>
                    <a:pt x="3371" y="40"/>
                  </a:lnTo>
                  <a:close/>
                  <a:moveTo>
                    <a:pt x="1914" y="38"/>
                  </a:moveTo>
                  <a:lnTo>
                    <a:pt x="1910" y="42"/>
                  </a:lnTo>
                  <a:lnTo>
                    <a:pt x="1914" y="42"/>
                  </a:lnTo>
                  <a:lnTo>
                    <a:pt x="1916" y="42"/>
                  </a:lnTo>
                  <a:lnTo>
                    <a:pt x="1914" y="38"/>
                  </a:lnTo>
                  <a:close/>
                  <a:moveTo>
                    <a:pt x="1868" y="38"/>
                  </a:moveTo>
                  <a:lnTo>
                    <a:pt x="1866" y="42"/>
                  </a:lnTo>
                  <a:lnTo>
                    <a:pt x="1870" y="42"/>
                  </a:lnTo>
                  <a:lnTo>
                    <a:pt x="1872" y="42"/>
                  </a:lnTo>
                  <a:lnTo>
                    <a:pt x="1868" y="38"/>
                  </a:lnTo>
                  <a:close/>
                  <a:moveTo>
                    <a:pt x="1826" y="38"/>
                  </a:moveTo>
                  <a:lnTo>
                    <a:pt x="1822" y="42"/>
                  </a:lnTo>
                  <a:lnTo>
                    <a:pt x="1826" y="42"/>
                  </a:lnTo>
                  <a:lnTo>
                    <a:pt x="1830" y="42"/>
                  </a:lnTo>
                  <a:lnTo>
                    <a:pt x="1826" y="38"/>
                  </a:lnTo>
                  <a:close/>
                  <a:moveTo>
                    <a:pt x="1741" y="38"/>
                  </a:moveTo>
                  <a:lnTo>
                    <a:pt x="1738" y="42"/>
                  </a:lnTo>
                  <a:lnTo>
                    <a:pt x="1741" y="42"/>
                  </a:lnTo>
                  <a:lnTo>
                    <a:pt x="1743" y="42"/>
                  </a:lnTo>
                  <a:lnTo>
                    <a:pt x="1741" y="38"/>
                  </a:lnTo>
                  <a:close/>
                  <a:moveTo>
                    <a:pt x="1655" y="38"/>
                  </a:moveTo>
                  <a:lnTo>
                    <a:pt x="1651" y="42"/>
                  </a:lnTo>
                  <a:lnTo>
                    <a:pt x="1655" y="42"/>
                  </a:lnTo>
                  <a:lnTo>
                    <a:pt x="1657" y="42"/>
                  </a:lnTo>
                  <a:lnTo>
                    <a:pt x="1655" y="38"/>
                  </a:lnTo>
                  <a:close/>
                  <a:moveTo>
                    <a:pt x="1999" y="38"/>
                  </a:moveTo>
                  <a:lnTo>
                    <a:pt x="1995" y="42"/>
                  </a:lnTo>
                  <a:lnTo>
                    <a:pt x="1999" y="42"/>
                  </a:lnTo>
                  <a:lnTo>
                    <a:pt x="2002" y="42"/>
                  </a:lnTo>
                  <a:lnTo>
                    <a:pt x="1999" y="38"/>
                  </a:lnTo>
                  <a:close/>
                  <a:moveTo>
                    <a:pt x="1956" y="38"/>
                  </a:moveTo>
                  <a:lnTo>
                    <a:pt x="1953" y="42"/>
                  </a:lnTo>
                  <a:lnTo>
                    <a:pt x="1956" y="42"/>
                  </a:lnTo>
                  <a:lnTo>
                    <a:pt x="1958" y="42"/>
                  </a:lnTo>
                  <a:lnTo>
                    <a:pt x="1956" y="38"/>
                  </a:lnTo>
                  <a:close/>
                  <a:moveTo>
                    <a:pt x="1784" y="38"/>
                  </a:moveTo>
                  <a:lnTo>
                    <a:pt x="1780" y="42"/>
                  </a:lnTo>
                  <a:lnTo>
                    <a:pt x="1784" y="42"/>
                  </a:lnTo>
                  <a:lnTo>
                    <a:pt x="1787" y="42"/>
                  </a:lnTo>
                  <a:lnTo>
                    <a:pt x="1784" y="38"/>
                  </a:lnTo>
                  <a:close/>
                  <a:moveTo>
                    <a:pt x="1697" y="38"/>
                  </a:moveTo>
                  <a:lnTo>
                    <a:pt x="1696" y="42"/>
                  </a:lnTo>
                  <a:lnTo>
                    <a:pt x="1699" y="42"/>
                  </a:lnTo>
                  <a:lnTo>
                    <a:pt x="1701" y="42"/>
                  </a:lnTo>
                  <a:lnTo>
                    <a:pt x="1697" y="38"/>
                  </a:lnTo>
                  <a:close/>
                  <a:moveTo>
                    <a:pt x="4400" y="38"/>
                  </a:moveTo>
                  <a:lnTo>
                    <a:pt x="4398" y="40"/>
                  </a:lnTo>
                  <a:lnTo>
                    <a:pt x="4396" y="44"/>
                  </a:lnTo>
                  <a:lnTo>
                    <a:pt x="4400" y="42"/>
                  </a:lnTo>
                  <a:lnTo>
                    <a:pt x="4405" y="44"/>
                  </a:lnTo>
                  <a:lnTo>
                    <a:pt x="4401" y="40"/>
                  </a:lnTo>
                  <a:lnTo>
                    <a:pt x="4400" y="38"/>
                  </a:lnTo>
                  <a:close/>
                  <a:moveTo>
                    <a:pt x="4442" y="38"/>
                  </a:moveTo>
                  <a:lnTo>
                    <a:pt x="4440" y="40"/>
                  </a:lnTo>
                  <a:lnTo>
                    <a:pt x="4438" y="44"/>
                  </a:lnTo>
                  <a:lnTo>
                    <a:pt x="4442" y="42"/>
                  </a:lnTo>
                  <a:lnTo>
                    <a:pt x="4447" y="44"/>
                  </a:lnTo>
                  <a:lnTo>
                    <a:pt x="4444" y="40"/>
                  </a:lnTo>
                  <a:lnTo>
                    <a:pt x="4442" y="38"/>
                  </a:lnTo>
                  <a:close/>
                  <a:moveTo>
                    <a:pt x="4357" y="38"/>
                  </a:moveTo>
                  <a:lnTo>
                    <a:pt x="4355" y="40"/>
                  </a:lnTo>
                  <a:lnTo>
                    <a:pt x="4354" y="44"/>
                  </a:lnTo>
                  <a:lnTo>
                    <a:pt x="4357" y="42"/>
                  </a:lnTo>
                  <a:lnTo>
                    <a:pt x="4363" y="44"/>
                  </a:lnTo>
                  <a:lnTo>
                    <a:pt x="4359" y="40"/>
                  </a:lnTo>
                  <a:lnTo>
                    <a:pt x="4357" y="38"/>
                  </a:lnTo>
                  <a:close/>
                  <a:moveTo>
                    <a:pt x="1231" y="3"/>
                  </a:moveTo>
                  <a:lnTo>
                    <a:pt x="1236" y="3"/>
                  </a:lnTo>
                  <a:lnTo>
                    <a:pt x="1242" y="7"/>
                  </a:lnTo>
                  <a:lnTo>
                    <a:pt x="1246" y="13"/>
                  </a:lnTo>
                  <a:lnTo>
                    <a:pt x="1246" y="18"/>
                  </a:lnTo>
                  <a:lnTo>
                    <a:pt x="1246" y="18"/>
                  </a:lnTo>
                  <a:lnTo>
                    <a:pt x="1249" y="20"/>
                  </a:lnTo>
                  <a:lnTo>
                    <a:pt x="1253" y="22"/>
                  </a:lnTo>
                  <a:lnTo>
                    <a:pt x="1257" y="20"/>
                  </a:lnTo>
                  <a:lnTo>
                    <a:pt x="1260" y="18"/>
                  </a:lnTo>
                  <a:lnTo>
                    <a:pt x="1258" y="18"/>
                  </a:lnTo>
                  <a:lnTo>
                    <a:pt x="1260" y="13"/>
                  </a:lnTo>
                  <a:lnTo>
                    <a:pt x="1264" y="7"/>
                  </a:lnTo>
                  <a:lnTo>
                    <a:pt x="1268" y="3"/>
                  </a:lnTo>
                  <a:lnTo>
                    <a:pt x="1275" y="3"/>
                  </a:lnTo>
                  <a:lnTo>
                    <a:pt x="1280" y="3"/>
                  </a:lnTo>
                  <a:lnTo>
                    <a:pt x="1284" y="7"/>
                  </a:lnTo>
                  <a:lnTo>
                    <a:pt x="1288" y="13"/>
                  </a:lnTo>
                  <a:lnTo>
                    <a:pt x="1290" y="18"/>
                  </a:lnTo>
                  <a:lnTo>
                    <a:pt x="1290" y="18"/>
                  </a:lnTo>
                  <a:lnTo>
                    <a:pt x="1293" y="20"/>
                  </a:lnTo>
                  <a:lnTo>
                    <a:pt x="1295" y="22"/>
                  </a:lnTo>
                  <a:lnTo>
                    <a:pt x="1299" y="20"/>
                  </a:lnTo>
                  <a:lnTo>
                    <a:pt x="1302" y="18"/>
                  </a:lnTo>
                  <a:lnTo>
                    <a:pt x="1302" y="18"/>
                  </a:lnTo>
                  <a:lnTo>
                    <a:pt x="1302" y="13"/>
                  </a:lnTo>
                  <a:lnTo>
                    <a:pt x="1306" y="7"/>
                  </a:lnTo>
                  <a:lnTo>
                    <a:pt x="1312" y="3"/>
                  </a:lnTo>
                  <a:lnTo>
                    <a:pt x="1317" y="3"/>
                  </a:lnTo>
                  <a:lnTo>
                    <a:pt x="1323" y="3"/>
                  </a:lnTo>
                  <a:lnTo>
                    <a:pt x="1328" y="7"/>
                  </a:lnTo>
                  <a:lnTo>
                    <a:pt x="1330" y="13"/>
                  </a:lnTo>
                  <a:lnTo>
                    <a:pt x="1332" y="18"/>
                  </a:lnTo>
                  <a:lnTo>
                    <a:pt x="1332" y="18"/>
                  </a:lnTo>
                  <a:lnTo>
                    <a:pt x="1337" y="20"/>
                  </a:lnTo>
                  <a:lnTo>
                    <a:pt x="1341" y="24"/>
                  </a:lnTo>
                  <a:lnTo>
                    <a:pt x="1343" y="27"/>
                  </a:lnTo>
                  <a:lnTo>
                    <a:pt x="1345" y="33"/>
                  </a:lnTo>
                  <a:lnTo>
                    <a:pt x="1343" y="38"/>
                  </a:lnTo>
                  <a:lnTo>
                    <a:pt x="1339" y="44"/>
                  </a:lnTo>
                  <a:lnTo>
                    <a:pt x="1336" y="48"/>
                  </a:lnTo>
                  <a:lnTo>
                    <a:pt x="1330" y="48"/>
                  </a:lnTo>
                  <a:lnTo>
                    <a:pt x="1325" y="48"/>
                  </a:lnTo>
                  <a:lnTo>
                    <a:pt x="1319" y="44"/>
                  </a:lnTo>
                  <a:lnTo>
                    <a:pt x="1317" y="40"/>
                  </a:lnTo>
                  <a:lnTo>
                    <a:pt x="1313" y="44"/>
                  </a:lnTo>
                  <a:lnTo>
                    <a:pt x="1310" y="48"/>
                  </a:lnTo>
                  <a:lnTo>
                    <a:pt x="1304" y="48"/>
                  </a:lnTo>
                  <a:lnTo>
                    <a:pt x="1299" y="48"/>
                  </a:lnTo>
                  <a:lnTo>
                    <a:pt x="1295" y="46"/>
                  </a:lnTo>
                  <a:lnTo>
                    <a:pt x="1291" y="48"/>
                  </a:lnTo>
                  <a:lnTo>
                    <a:pt x="1286" y="48"/>
                  </a:lnTo>
                  <a:lnTo>
                    <a:pt x="1282" y="48"/>
                  </a:lnTo>
                  <a:lnTo>
                    <a:pt x="1277" y="44"/>
                  </a:lnTo>
                  <a:lnTo>
                    <a:pt x="1275" y="40"/>
                  </a:lnTo>
                  <a:lnTo>
                    <a:pt x="1271" y="44"/>
                  </a:lnTo>
                  <a:lnTo>
                    <a:pt x="1266" y="48"/>
                  </a:lnTo>
                  <a:lnTo>
                    <a:pt x="1262" y="48"/>
                  </a:lnTo>
                  <a:lnTo>
                    <a:pt x="1257" y="48"/>
                  </a:lnTo>
                  <a:lnTo>
                    <a:pt x="1253" y="46"/>
                  </a:lnTo>
                  <a:lnTo>
                    <a:pt x="1247" y="48"/>
                  </a:lnTo>
                  <a:lnTo>
                    <a:pt x="1244" y="48"/>
                  </a:lnTo>
                  <a:lnTo>
                    <a:pt x="1238" y="48"/>
                  </a:lnTo>
                  <a:lnTo>
                    <a:pt x="1234" y="44"/>
                  </a:lnTo>
                  <a:lnTo>
                    <a:pt x="1231" y="40"/>
                  </a:lnTo>
                  <a:lnTo>
                    <a:pt x="1227" y="44"/>
                  </a:lnTo>
                  <a:lnTo>
                    <a:pt x="1223" y="48"/>
                  </a:lnTo>
                  <a:lnTo>
                    <a:pt x="1218" y="48"/>
                  </a:lnTo>
                  <a:lnTo>
                    <a:pt x="1212" y="48"/>
                  </a:lnTo>
                  <a:lnTo>
                    <a:pt x="1207" y="44"/>
                  </a:lnTo>
                  <a:lnTo>
                    <a:pt x="1205" y="38"/>
                  </a:lnTo>
                  <a:lnTo>
                    <a:pt x="1203" y="33"/>
                  </a:lnTo>
                  <a:lnTo>
                    <a:pt x="1203" y="27"/>
                  </a:lnTo>
                  <a:lnTo>
                    <a:pt x="1207" y="24"/>
                  </a:lnTo>
                  <a:lnTo>
                    <a:pt x="1211" y="20"/>
                  </a:lnTo>
                  <a:lnTo>
                    <a:pt x="1216" y="18"/>
                  </a:lnTo>
                  <a:lnTo>
                    <a:pt x="1216" y="18"/>
                  </a:lnTo>
                  <a:lnTo>
                    <a:pt x="1218" y="13"/>
                  </a:lnTo>
                  <a:lnTo>
                    <a:pt x="1220" y="7"/>
                  </a:lnTo>
                  <a:lnTo>
                    <a:pt x="1225" y="3"/>
                  </a:lnTo>
                  <a:lnTo>
                    <a:pt x="1231" y="3"/>
                  </a:lnTo>
                  <a:close/>
                  <a:moveTo>
                    <a:pt x="1655" y="0"/>
                  </a:moveTo>
                  <a:lnTo>
                    <a:pt x="1661" y="2"/>
                  </a:lnTo>
                  <a:lnTo>
                    <a:pt x="1666" y="5"/>
                  </a:lnTo>
                  <a:lnTo>
                    <a:pt x="1668" y="9"/>
                  </a:lnTo>
                  <a:lnTo>
                    <a:pt x="1670" y="16"/>
                  </a:lnTo>
                  <a:lnTo>
                    <a:pt x="1670" y="16"/>
                  </a:lnTo>
                  <a:lnTo>
                    <a:pt x="1674" y="18"/>
                  </a:lnTo>
                  <a:lnTo>
                    <a:pt x="1677" y="20"/>
                  </a:lnTo>
                  <a:lnTo>
                    <a:pt x="1679" y="18"/>
                  </a:lnTo>
                  <a:lnTo>
                    <a:pt x="1683" y="16"/>
                  </a:lnTo>
                  <a:lnTo>
                    <a:pt x="1683" y="16"/>
                  </a:lnTo>
                  <a:lnTo>
                    <a:pt x="1685" y="9"/>
                  </a:lnTo>
                  <a:lnTo>
                    <a:pt x="1688" y="5"/>
                  </a:lnTo>
                  <a:lnTo>
                    <a:pt x="1692" y="2"/>
                  </a:lnTo>
                  <a:lnTo>
                    <a:pt x="1699" y="0"/>
                  </a:lnTo>
                  <a:lnTo>
                    <a:pt x="1705" y="2"/>
                  </a:lnTo>
                  <a:lnTo>
                    <a:pt x="1708" y="5"/>
                  </a:lnTo>
                  <a:lnTo>
                    <a:pt x="1712" y="9"/>
                  </a:lnTo>
                  <a:lnTo>
                    <a:pt x="1714" y="16"/>
                  </a:lnTo>
                  <a:lnTo>
                    <a:pt x="1714" y="16"/>
                  </a:lnTo>
                  <a:lnTo>
                    <a:pt x="1716" y="18"/>
                  </a:lnTo>
                  <a:lnTo>
                    <a:pt x="1719" y="20"/>
                  </a:lnTo>
                  <a:lnTo>
                    <a:pt x="1723" y="18"/>
                  </a:lnTo>
                  <a:lnTo>
                    <a:pt x="1727" y="16"/>
                  </a:lnTo>
                  <a:lnTo>
                    <a:pt x="1727" y="16"/>
                  </a:lnTo>
                  <a:lnTo>
                    <a:pt x="1727" y="9"/>
                  </a:lnTo>
                  <a:lnTo>
                    <a:pt x="1730" y="5"/>
                  </a:lnTo>
                  <a:lnTo>
                    <a:pt x="1736" y="2"/>
                  </a:lnTo>
                  <a:lnTo>
                    <a:pt x="1741" y="0"/>
                  </a:lnTo>
                  <a:lnTo>
                    <a:pt x="1747" y="2"/>
                  </a:lnTo>
                  <a:lnTo>
                    <a:pt x="1751" y="5"/>
                  </a:lnTo>
                  <a:lnTo>
                    <a:pt x="1754" y="9"/>
                  </a:lnTo>
                  <a:lnTo>
                    <a:pt x="1756" y="16"/>
                  </a:lnTo>
                  <a:lnTo>
                    <a:pt x="1756" y="16"/>
                  </a:lnTo>
                  <a:lnTo>
                    <a:pt x="1760" y="18"/>
                  </a:lnTo>
                  <a:lnTo>
                    <a:pt x="1762" y="20"/>
                  </a:lnTo>
                  <a:lnTo>
                    <a:pt x="1765" y="18"/>
                  </a:lnTo>
                  <a:lnTo>
                    <a:pt x="1769" y="16"/>
                  </a:lnTo>
                  <a:lnTo>
                    <a:pt x="1769" y="16"/>
                  </a:lnTo>
                  <a:lnTo>
                    <a:pt x="1769" y="9"/>
                  </a:lnTo>
                  <a:lnTo>
                    <a:pt x="1773" y="5"/>
                  </a:lnTo>
                  <a:lnTo>
                    <a:pt x="1778" y="2"/>
                  </a:lnTo>
                  <a:lnTo>
                    <a:pt x="1784" y="0"/>
                  </a:lnTo>
                  <a:lnTo>
                    <a:pt x="1789" y="2"/>
                  </a:lnTo>
                  <a:lnTo>
                    <a:pt x="1795" y="5"/>
                  </a:lnTo>
                  <a:lnTo>
                    <a:pt x="1798" y="9"/>
                  </a:lnTo>
                  <a:lnTo>
                    <a:pt x="1798" y="16"/>
                  </a:lnTo>
                  <a:lnTo>
                    <a:pt x="1798" y="16"/>
                  </a:lnTo>
                  <a:lnTo>
                    <a:pt x="1802" y="18"/>
                  </a:lnTo>
                  <a:lnTo>
                    <a:pt x="1806" y="20"/>
                  </a:lnTo>
                  <a:lnTo>
                    <a:pt x="1808" y="18"/>
                  </a:lnTo>
                  <a:lnTo>
                    <a:pt x="1811" y="16"/>
                  </a:lnTo>
                  <a:lnTo>
                    <a:pt x="1811" y="16"/>
                  </a:lnTo>
                  <a:lnTo>
                    <a:pt x="1813" y="9"/>
                  </a:lnTo>
                  <a:lnTo>
                    <a:pt x="1815" y="5"/>
                  </a:lnTo>
                  <a:lnTo>
                    <a:pt x="1820" y="2"/>
                  </a:lnTo>
                  <a:lnTo>
                    <a:pt x="1826" y="0"/>
                  </a:lnTo>
                  <a:lnTo>
                    <a:pt x="1831" y="2"/>
                  </a:lnTo>
                  <a:lnTo>
                    <a:pt x="1837" y="5"/>
                  </a:lnTo>
                  <a:lnTo>
                    <a:pt x="1841" y="9"/>
                  </a:lnTo>
                  <a:lnTo>
                    <a:pt x="1841" y="16"/>
                  </a:lnTo>
                  <a:lnTo>
                    <a:pt x="1841" y="16"/>
                  </a:lnTo>
                  <a:lnTo>
                    <a:pt x="1844" y="18"/>
                  </a:lnTo>
                  <a:lnTo>
                    <a:pt x="1848" y="20"/>
                  </a:lnTo>
                  <a:lnTo>
                    <a:pt x="1852" y="18"/>
                  </a:lnTo>
                  <a:lnTo>
                    <a:pt x="1854" y="16"/>
                  </a:lnTo>
                  <a:lnTo>
                    <a:pt x="1854" y="16"/>
                  </a:lnTo>
                  <a:lnTo>
                    <a:pt x="1855" y="9"/>
                  </a:lnTo>
                  <a:lnTo>
                    <a:pt x="1859" y="5"/>
                  </a:lnTo>
                  <a:lnTo>
                    <a:pt x="1863" y="2"/>
                  </a:lnTo>
                  <a:lnTo>
                    <a:pt x="1870" y="0"/>
                  </a:lnTo>
                  <a:lnTo>
                    <a:pt x="1876" y="2"/>
                  </a:lnTo>
                  <a:lnTo>
                    <a:pt x="1879" y="5"/>
                  </a:lnTo>
                  <a:lnTo>
                    <a:pt x="1883" y="9"/>
                  </a:lnTo>
                  <a:lnTo>
                    <a:pt x="1885" y="16"/>
                  </a:lnTo>
                  <a:lnTo>
                    <a:pt x="1885" y="16"/>
                  </a:lnTo>
                  <a:lnTo>
                    <a:pt x="1888" y="18"/>
                  </a:lnTo>
                  <a:lnTo>
                    <a:pt x="1890" y="20"/>
                  </a:lnTo>
                  <a:lnTo>
                    <a:pt x="1894" y="18"/>
                  </a:lnTo>
                  <a:lnTo>
                    <a:pt x="1899" y="16"/>
                  </a:lnTo>
                  <a:lnTo>
                    <a:pt x="1898" y="16"/>
                  </a:lnTo>
                  <a:lnTo>
                    <a:pt x="1899" y="9"/>
                  </a:lnTo>
                  <a:lnTo>
                    <a:pt x="1903" y="5"/>
                  </a:lnTo>
                  <a:lnTo>
                    <a:pt x="1907" y="2"/>
                  </a:lnTo>
                  <a:lnTo>
                    <a:pt x="1914" y="0"/>
                  </a:lnTo>
                  <a:lnTo>
                    <a:pt x="1920" y="2"/>
                  </a:lnTo>
                  <a:lnTo>
                    <a:pt x="1923" y="5"/>
                  </a:lnTo>
                  <a:lnTo>
                    <a:pt x="1927" y="9"/>
                  </a:lnTo>
                  <a:lnTo>
                    <a:pt x="1929" y="16"/>
                  </a:lnTo>
                  <a:lnTo>
                    <a:pt x="1929" y="16"/>
                  </a:lnTo>
                  <a:lnTo>
                    <a:pt x="1931" y="18"/>
                  </a:lnTo>
                  <a:lnTo>
                    <a:pt x="1934" y="20"/>
                  </a:lnTo>
                  <a:lnTo>
                    <a:pt x="1938" y="18"/>
                  </a:lnTo>
                  <a:lnTo>
                    <a:pt x="1942" y="16"/>
                  </a:lnTo>
                  <a:lnTo>
                    <a:pt x="1942" y="16"/>
                  </a:lnTo>
                  <a:lnTo>
                    <a:pt x="1942" y="9"/>
                  </a:lnTo>
                  <a:lnTo>
                    <a:pt x="1945" y="5"/>
                  </a:lnTo>
                  <a:lnTo>
                    <a:pt x="1951" y="2"/>
                  </a:lnTo>
                  <a:lnTo>
                    <a:pt x="1956" y="0"/>
                  </a:lnTo>
                  <a:lnTo>
                    <a:pt x="1962" y="2"/>
                  </a:lnTo>
                  <a:lnTo>
                    <a:pt x="1967" y="5"/>
                  </a:lnTo>
                  <a:lnTo>
                    <a:pt x="1969" y="9"/>
                  </a:lnTo>
                  <a:lnTo>
                    <a:pt x="1971" y="16"/>
                  </a:lnTo>
                  <a:lnTo>
                    <a:pt x="1971" y="16"/>
                  </a:lnTo>
                  <a:lnTo>
                    <a:pt x="1975" y="18"/>
                  </a:lnTo>
                  <a:lnTo>
                    <a:pt x="1977" y="20"/>
                  </a:lnTo>
                  <a:lnTo>
                    <a:pt x="1980" y="18"/>
                  </a:lnTo>
                  <a:lnTo>
                    <a:pt x="1984" y="16"/>
                  </a:lnTo>
                  <a:lnTo>
                    <a:pt x="1984" y="16"/>
                  </a:lnTo>
                  <a:lnTo>
                    <a:pt x="1986" y="9"/>
                  </a:lnTo>
                  <a:lnTo>
                    <a:pt x="1988" y="5"/>
                  </a:lnTo>
                  <a:lnTo>
                    <a:pt x="1993" y="2"/>
                  </a:lnTo>
                  <a:lnTo>
                    <a:pt x="1999" y="0"/>
                  </a:lnTo>
                  <a:lnTo>
                    <a:pt x="2004" y="2"/>
                  </a:lnTo>
                  <a:lnTo>
                    <a:pt x="2010" y="5"/>
                  </a:lnTo>
                  <a:lnTo>
                    <a:pt x="2013" y="9"/>
                  </a:lnTo>
                  <a:lnTo>
                    <a:pt x="2013" y="16"/>
                  </a:lnTo>
                  <a:lnTo>
                    <a:pt x="2013" y="16"/>
                  </a:lnTo>
                  <a:lnTo>
                    <a:pt x="2017" y="18"/>
                  </a:lnTo>
                  <a:lnTo>
                    <a:pt x="2021" y="20"/>
                  </a:lnTo>
                  <a:lnTo>
                    <a:pt x="2024" y="18"/>
                  </a:lnTo>
                  <a:lnTo>
                    <a:pt x="2028" y="16"/>
                  </a:lnTo>
                  <a:lnTo>
                    <a:pt x="2028" y="16"/>
                  </a:lnTo>
                  <a:lnTo>
                    <a:pt x="2028" y="9"/>
                  </a:lnTo>
                  <a:lnTo>
                    <a:pt x="2032" y="5"/>
                  </a:lnTo>
                  <a:lnTo>
                    <a:pt x="2037" y="2"/>
                  </a:lnTo>
                  <a:lnTo>
                    <a:pt x="2043" y="0"/>
                  </a:lnTo>
                  <a:lnTo>
                    <a:pt x="2048" y="2"/>
                  </a:lnTo>
                  <a:lnTo>
                    <a:pt x="2052" y="5"/>
                  </a:lnTo>
                  <a:lnTo>
                    <a:pt x="2056" y="9"/>
                  </a:lnTo>
                  <a:lnTo>
                    <a:pt x="2057" y="16"/>
                  </a:lnTo>
                  <a:lnTo>
                    <a:pt x="2057" y="16"/>
                  </a:lnTo>
                  <a:lnTo>
                    <a:pt x="2061" y="18"/>
                  </a:lnTo>
                  <a:lnTo>
                    <a:pt x="2067" y="22"/>
                  </a:lnTo>
                  <a:lnTo>
                    <a:pt x="2068" y="25"/>
                  </a:lnTo>
                  <a:lnTo>
                    <a:pt x="2070" y="31"/>
                  </a:lnTo>
                  <a:lnTo>
                    <a:pt x="2068" y="37"/>
                  </a:lnTo>
                  <a:lnTo>
                    <a:pt x="2065" y="42"/>
                  </a:lnTo>
                  <a:lnTo>
                    <a:pt x="2061" y="46"/>
                  </a:lnTo>
                  <a:lnTo>
                    <a:pt x="2054" y="46"/>
                  </a:lnTo>
                  <a:lnTo>
                    <a:pt x="2050" y="46"/>
                  </a:lnTo>
                  <a:lnTo>
                    <a:pt x="2045" y="42"/>
                  </a:lnTo>
                  <a:lnTo>
                    <a:pt x="2043" y="38"/>
                  </a:lnTo>
                  <a:lnTo>
                    <a:pt x="2039" y="42"/>
                  </a:lnTo>
                  <a:lnTo>
                    <a:pt x="2035" y="46"/>
                  </a:lnTo>
                  <a:lnTo>
                    <a:pt x="2030" y="46"/>
                  </a:lnTo>
                  <a:lnTo>
                    <a:pt x="2024" y="46"/>
                  </a:lnTo>
                  <a:lnTo>
                    <a:pt x="2021" y="42"/>
                  </a:lnTo>
                  <a:lnTo>
                    <a:pt x="2017" y="46"/>
                  </a:lnTo>
                  <a:lnTo>
                    <a:pt x="2012" y="46"/>
                  </a:lnTo>
                  <a:lnTo>
                    <a:pt x="2008" y="46"/>
                  </a:lnTo>
                  <a:lnTo>
                    <a:pt x="2012" y="49"/>
                  </a:lnTo>
                  <a:lnTo>
                    <a:pt x="2013" y="53"/>
                  </a:lnTo>
                  <a:lnTo>
                    <a:pt x="2013" y="57"/>
                  </a:lnTo>
                  <a:lnTo>
                    <a:pt x="2013" y="59"/>
                  </a:lnTo>
                  <a:lnTo>
                    <a:pt x="2019" y="59"/>
                  </a:lnTo>
                  <a:lnTo>
                    <a:pt x="2023" y="62"/>
                  </a:lnTo>
                  <a:lnTo>
                    <a:pt x="2026" y="68"/>
                  </a:lnTo>
                  <a:lnTo>
                    <a:pt x="2026" y="71"/>
                  </a:lnTo>
                  <a:lnTo>
                    <a:pt x="2024" y="79"/>
                  </a:lnTo>
                  <a:lnTo>
                    <a:pt x="2023" y="82"/>
                  </a:lnTo>
                  <a:lnTo>
                    <a:pt x="2017" y="86"/>
                  </a:lnTo>
                  <a:lnTo>
                    <a:pt x="2012" y="88"/>
                  </a:lnTo>
                  <a:lnTo>
                    <a:pt x="2006" y="86"/>
                  </a:lnTo>
                  <a:lnTo>
                    <a:pt x="2002" y="84"/>
                  </a:lnTo>
                  <a:lnTo>
                    <a:pt x="1999" y="81"/>
                  </a:lnTo>
                  <a:lnTo>
                    <a:pt x="1995" y="84"/>
                  </a:lnTo>
                  <a:lnTo>
                    <a:pt x="1991" y="86"/>
                  </a:lnTo>
                  <a:lnTo>
                    <a:pt x="1986" y="88"/>
                  </a:lnTo>
                  <a:lnTo>
                    <a:pt x="1982" y="86"/>
                  </a:lnTo>
                  <a:lnTo>
                    <a:pt x="1977" y="84"/>
                  </a:lnTo>
                  <a:lnTo>
                    <a:pt x="1973" y="86"/>
                  </a:lnTo>
                  <a:lnTo>
                    <a:pt x="1969" y="88"/>
                  </a:lnTo>
                  <a:lnTo>
                    <a:pt x="1964" y="86"/>
                  </a:lnTo>
                  <a:lnTo>
                    <a:pt x="1958" y="84"/>
                  </a:lnTo>
                  <a:lnTo>
                    <a:pt x="1956" y="81"/>
                  </a:lnTo>
                  <a:lnTo>
                    <a:pt x="1953" y="84"/>
                  </a:lnTo>
                  <a:lnTo>
                    <a:pt x="1949" y="86"/>
                  </a:lnTo>
                  <a:lnTo>
                    <a:pt x="1944" y="88"/>
                  </a:lnTo>
                  <a:lnTo>
                    <a:pt x="1938" y="86"/>
                  </a:lnTo>
                  <a:lnTo>
                    <a:pt x="1934" y="84"/>
                  </a:lnTo>
                  <a:lnTo>
                    <a:pt x="1931" y="86"/>
                  </a:lnTo>
                  <a:lnTo>
                    <a:pt x="1925" y="88"/>
                  </a:lnTo>
                  <a:lnTo>
                    <a:pt x="1922" y="86"/>
                  </a:lnTo>
                  <a:lnTo>
                    <a:pt x="1916" y="84"/>
                  </a:lnTo>
                  <a:lnTo>
                    <a:pt x="1914" y="81"/>
                  </a:lnTo>
                  <a:lnTo>
                    <a:pt x="1910" y="84"/>
                  </a:lnTo>
                  <a:lnTo>
                    <a:pt x="1905" y="86"/>
                  </a:lnTo>
                  <a:lnTo>
                    <a:pt x="1901" y="88"/>
                  </a:lnTo>
                  <a:lnTo>
                    <a:pt x="1896" y="86"/>
                  </a:lnTo>
                  <a:lnTo>
                    <a:pt x="1890" y="84"/>
                  </a:lnTo>
                  <a:lnTo>
                    <a:pt x="1887" y="86"/>
                  </a:lnTo>
                  <a:lnTo>
                    <a:pt x="1881" y="88"/>
                  </a:lnTo>
                  <a:lnTo>
                    <a:pt x="1877" y="86"/>
                  </a:lnTo>
                  <a:lnTo>
                    <a:pt x="1872" y="84"/>
                  </a:lnTo>
                  <a:lnTo>
                    <a:pt x="1868" y="81"/>
                  </a:lnTo>
                  <a:lnTo>
                    <a:pt x="1866" y="84"/>
                  </a:lnTo>
                  <a:lnTo>
                    <a:pt x="1861" y="86"/>
                  </a:lnTo>
                  <a:lnTo>
                    <a:pt x="1857" y="88"/>
                  </a:lnTo>
                  <a:lnTo>
                    <a:pt x="1852" y="86"/>
                  </a:lnTo>
                  <a:lnTo>
                    <a:pt x="1848" y="84"/>
                  </a:lnTo>
                  <a:lnTo>
                    <a:pt x="1844" y="86"/>
                  </a:lnTo>
                  <a:lnTo>
                    <a:pt x="1839" y="88"/>
                  </a:lnTo>
                  <a:lnTo>
                    <a:pt x="1833" y="86"/>
                  </a:lnTo>
                  <a:lnTo>
                    <a:pt x="1830" y="84"/>
                  </a:lnTo>
                  <a:lnTo>
                    <a:pt x="1826" y="81"/>
                  </a:lnTo>
                  <a:lnTo>
                    <a:pt x="1822" y="84"/>
                  </a:lnTo>
                  <a:lnTo>
                    <a:pt x="1819" y="86"/>
                  </a:lnTo>
                  <a:lnTo>
                    <a:pt x="1813" y="88"/>
                  </a:lnTo>
                  <a:lnTo>
                    <a:pt x="1809" y="86"/>
                  </a:lnTo>
                  <a:lnTo>
                    <a:pt x="1806" y="84"/>
                  </a:lnTo>
                  <a:lnTo>
                    <a:pt x="1800" y="86"/>
                  </a:lnTo>
                  <a:lnTo>
                    <a:pt x="1797" y="88"/>
                  </a:lnTo>
                  <a:lnTo>
                    <a:pt x="1791" y="86"/>
                  </a:lnTo>
                  <a:lnTo>
                    <a:pt x="1787" y="84"/>
                  </a:lnTo>
                  <a:lnTo>
                    <a:pt x="1784" y="81"/>
                  </a:lnTo>
                  <a:lnTo>
                    <a:pt x="1780" y="84"/>
                  </a:lnTo>
                  <a:lnTo>
                    <a:pt x="1776" y="86"/>
                  </a:lnTo>
                  <a:lnTo>
                    <a:pt x="1771" y="88"/>
                  </a:lnTo>
                  <a:lnTo>
                    <a:pt x="1765" y="86"/>
                  </a:lnTo>
                  <a:lnTo>
                    <a:pt x="1762" y="84"/>
                  </a:lnTo>
                  <a:lnTo>
                    <a:pt x="1758" y="86"/>
                  </a:lnTo>
                  <a:lnTo>
                    <a:pt x="1753" y="88"/>
                  </a:lnTo>
                  <a:lnTo>
                    <a:pt x="1749" y="86"/>
                  </a:lnTo>
                  <a:lnTo>
                    <a:pt x="1743" y="84"/>
                  </a:lnTo>
                  <a:lnTo>
                    <a:pt x="1741" y="81"/>
                  </a:lnTo>
                  <a:lnTo>
                    <a:pt x="1738" y="84"/>
                  </a:lnTo>
                  <a:lnTo>
                    <a:pt x="1734" y="86"/>
                  </a:lnTo>
                  <a:lnTo>
                    <a:pt x="1729" y="88"/>
                  </a:lnTo>
                  <a:lnTo>
                    <a:pt x="1723" y="86"/>
                  </a:lnTo>
                  <a:lnTo>
                    <a:pt x="1719" y="84"/>
                  </a:lnTo>
                  <a:lnTo>
                    <a:pt x="1716" y="86"/>
                  </a:lnTo>
                  <a:lnTo>
                    <a:pt x="1710" y="88"/>
                  </a:lnTo>
                  <a:lnTo>
                    <a:pt x="1707" y="86"/>
                  </a:lnTo>
                  <a:lnTo>
                    <a:pt x="1701" y="84"/>
                  </a:lnTo>
                  <a:lnTo>
                    <a:pt x="1697" y="81"/>
                  </a:lnTo>
                  <a:lnTo>
                    <a:pt x="1696" y="84"/>
                  </a:lnTo>
                  <a:lnTo>
                    <a:pt x="1690" y="86"/>
                  </a:lnTo>
                  <a:lnTo>
                    <a:pt x="1686" y="88"/>
                  </a:lnTo>
                  <a:lnTo>
                    <a:pt x="1681" y="86"/>
                  </a:lnTo>
                  <a:lnTo>
                    <a:pt x="1677" y="84"/>
                  </a:lnTo>
                  <a:lnTo>
                    <a:pt x="1672" y="86"/>
                  </a:lnTo>
                  <a:lnTo>
                    <a:pt x="1668" y="88"/>
                  </a:lnTo>
                  <a:lnTo>
                    <a:pt x="1662" y="86"/>
                  </a:lnTo>
                  <a:lnTo>
                    <a:pt x="1659" y="84"/>
                  </a:lnTo>
                  <a:lnTo>
                    <a:pt x="1655" y="81"/>
                  </a:lnTo>
                  <a:lnTo>
                    <a:pt x="1651" y="84"/>
                  </a:lnTo>
                  <a:lnTo>
                    <a:pt x="1648" y="86"/>
                  </a:lnTo>
                  <a:lnTo>
                    <a:pt x="1642" y="88"/>
                  </a:lnTo>
                  <a:lnTo>
                    <a:pt x="1637" y="86"/>
                  </a:lnTo>
                  <a:lnTo>
                    <a:pt x="1631" y="82"/>
                  </a:lnTo>
                  <a:lnTo>
                    <a:pt x="1628" y="79"/>
                  </a:lnTo>
                  <a:lnTo>
                    <a:pt x="1628" y="71"/>
                  </a:lnTo>
                  <a:lnTo>
                    <a:pt x="1628" y="68"/>
                  </a:lnTo>
                  <a:lnTo>
                    <a:pt x="1631" y="62"/>
                  </a:lnTo>
                  <a:lnTo>
                    <a:pt x="1635" y="59"/>
                  </a:lnTo>
                  <a:lnTo>
                    <a:pt x="1640" y="59"/>
                  </a:lnTo>
                  <a:lnTo>
                    <a:pt x="1640" y="57"/>
                  </a:lnTo>
                  <a:lnTo>
                    <a:pt x="1640" y="53"/>
                  </a:lnTo>
                  <a:lnTo>
                    <a:pt x="1642" y="49"/>
                  </a:lnTo>
                  <a:lnTo>
                    <a:pt x="1646" y="46"/>
                  </a:lnTo>
                  <a:lnTo>
                    <a:pt x="1642" y="46"/>
                  </a:lnTo>
                  <a:lnTo>
                    <a:pt x="1637" y="46"/>
                  </a:lnTo>
                  <a:lnTo>
                    <a:pt x="1631" y="42"/>
                  </a:lnTo>
                  <a:lnTo>
                    <a:pt x="1628" y="37"/>
                  </a:lnTo>
                  <a:lnTo>
                    <a:pt x="1628" y="31"/>
                  </a:lnTo>
                  <a:lnTo>
                    <a:pt x="1628" y="25"/>
                  </a:lnTo>
                  <a:lnTo>
                    <a:pt x="1631" y="22"/>
                  </a:lnTo>
                  <a:lnTo>
                    <a:pt x="1635" y="18"/>
                  </a:lnTo>
                  <a:lnTo>
                    <a:pt x="1640" y="16"/>
                  </a:lnTo>
                  <a:lnTo>
                    <a:pt x="1640" y="16"/>
                  </a:lnTo>
                  <a:lnTo>
                    <a:pt x="1640" y="9"/>
                  </a:lnTo>
                  <a:lnTo>
                    <a:pt x="1644" y="5"/>
                  </a:lnTo>
                  <a:lnTo>
                    <a:pt x="1650" y="2"/>
                  </a:lnTo>
                  <a:lnTo>
                    <a:pt x="1655" y="0"/>
                  </a:lnTo>
                  <a:close/>
                  <a:moveTo>
                    <a:pt x="4357" y="0"/>
                  </a:moveTo>
                  <a:lnTo>
                    <a:pt x="4363" y="2"/>
                  </a:lnTo>
                  <a:lnTo>
                    <a:pt x="4368" y="5"/>
                  </a:lnTo>
                  <a:lnTo>
                    <a:pt x="4372" y="9"/>
                  </a:lnTo>
                  <a:lnTo>
                    <a:pt x="4372" y="14"/>
                  </a:lnTo>
                  <a:lnTo>
                    <a:pt x="4372" y="16"/>
                  </a:lnTo>
                  <a:lnTo>
                    <a:pt x="4376" y="16"/>
                  </a:lnTo>
                  <a:lnTo>
                    <a:pt x="4379" y="18"/>
                  </a:lnTo>
                  <a:lnTo>
                    <a:pt x="4381" y="16"/>
                  </a:lnTo>
                  <a:lnTo>
                    <a:pt x="4385" y="16"/>
                  </a:lnTo>
                  <a:lnTo>
                    <a:pt x="4385" y="14"/>
                  </a:lnTo>
                  <a:lnTo>
                    <a:pt x="4387" y="9"/>
                  </a:lnTo>
                  <a:lnTo>
                    <a:pt x="4388" y="5"/>
                  </a:lnTo>
                  <a:lnTo>
                    <a:pt x="4394" y="2"/>
                  </a:lnTo>
                  <a:lnTo>
                    <a:pt x="4400" y="0"/>
                  </a:lnTo>
                  <a:lnTo>
                    <a:pt x="4405" y="2"/>
                  </a:lnTo>
                  <a:lnTo>
                    <a:pt x="4411" y="5"/>
                  </a:lnTo>
                  <a:lnTo>
                    <a:pt x="4414" y="9"/>
                  </a:lnTo>
                  <a:lnTo>
                    <a:pt x="4414" y="14"/>
                  </a:lnTo>
                  <a:lnTo>
                    <a:pt x="4414" y="16"/>
                  </a:lnTo>
                  <a:lnTo>
                    <a:pt x="4418" y="16"/>
                  </a:lnTo>
                  <a:lnTo>
                    <a:pt x="4422" y="18"/>
                  </a:lnTo>
                  <a:lnTo>
                    <a:pt x="4423" y="16"/>
                  </a:lnTo>
                  <a:lnTo>
                    <a:pt x="4427" y="16"/>
                  </a:lnTo>
                  <a:lnTo>
                    <a:pt x="4427" y="14"/>
                  </a:lnTo>
                  <a:lnTo>
                    <a:pt x="4429" y="9"/>
                  </a:lnTo>
                  <a:lnTo>
                    <a:pt x="4433" y="5"/>
                  </a:lnTo>
                  <a:lnTo>
                    <a:pt x="4436" y="2"/>
                  </a:lnTo>
                  <a:lnTo>
                    <a:pt x="4442" y="0"/>
                  </a:lnTo>
                  <a:lnTo>
                    <a:pt x="4449" y="2"/>
                  </a:lnTo>
                  <a:lnTo>
                    <a:pt x="4453" y="5"/>
                  </a:lnTo>
                  <a:lnTo>
                    <a:pt x="4456" y="9"/>
                  </a:lnTo>
                  <a:lnTo>
                    <a:pt x="4458" y="14"/>
                  </a:lnTo>
                  <a:lnTo>
                    <a:pt x="4456" y="16"/>
                  </a:lnTo>
                  <a:lnTo>
                    <a:pt x="4462" y="18"/>
                  </a:lnTo>
                  <a:lnTo>
                    <a:pt x="4466" y="22"/>
                  </a:lnTo>
                  <a:lnTo>
                    <a:pt x="4469" y="25"/>
                  </a:lnTo>
                  <a:lnTo>
                    <a:pt x="4469" y="31"/>
                  </a:lnTo>
                  <a:lnTo>
                    <a:pt x="4469" y="37"/>
                  </a:lnTo>
                  <a:lnTo>
                    <a:pt x="4466" y="42"/>
                  </a:lnTo>
                  <a:lnTo>
                    <a:pt x="4460" y="44"/>
                  </a:lnTo>
                  <a:lnTo>
                    <a:pt x="4455" y="46"/>
                  </a:lnTo>
                  <a:lnTo>
                    <a:pt x="4451" y="46"/>
                  </a:lnTo>
                  <a:lnTo>
                    <a:pt x="4455" y="48"/>
                  </a:lnTo>
                  <a:lnTo>
                    <a:pt x="4456" y="53"/>
                  </a:lnTo>
                  <a:lnTo>
                    <a:pt x="4458" y="57"/>
                  </a:lnTo>
                  <a:lnTo>
                    <a:pt x="4456" y="59"/>
                  </a:lnTo>
                  <a:lnTo>
                    <a:pt x="4460" y="59"/>
                  </a:lnTo>
                  <a:lnTo>
                    <a:pt x="4464" y="60"/>
                  </a:lnTo>
                  <a:lnTo>
                    <a:pt x="4467" y="59"/>
                  </a:lnTo>
                  <a:lnTo>
                    <a:pt x="4471" y="59"/>
                  </a:lnTo>
                  <a:lnTo>
                    <a:pt x="4471" y="57"/>
                  </a:lnTo>
                  <a:lnTo>
                    <a:pt x="4471" y="51"/>
                  </a:lnTo>
                  <a:lnTo>
                    <a:pt x="4475" y="46"/>
                  </a:lnTo>
                  <a:lnTo>
                    <a:pt x="4480" y="44"/>
                  </a:lnTo>
                  <a:lnTo>
                    <a:pt x="4486" y="42"/>
                  </a:lnTo>
                  <a:lnTo>
                    <a:pt x="4491" y="44"/>
                  </a:lnTo>
                  <a:lnTo>
                    <a:pt x="4497" y="46"/>
                  </a:lnTo>
                  <a:lnTo>
                    <a:pt x="4499" y="51"/>
                  </a:lnTo>
                  <a:lnTo>
                    <a:pt x="4501" y="57"/>
                  </a:lnTo>
                  <a:lnTo>
                    <a:pt x="4501" y="59"/>
                  </a:lnTo>
                  <a:lnTo>
                    <a:pt x="4504" y="59"/>
                  </a:lnTo>
                  <a:lnTo>
                    <a:pt x="4508" y="60"/>
                  </a:lnTo>
                  <a:lnTo>
                    <a:pt x="4510" y="59"/>
                  </a:lnTo>
                  <a:lnTo>
                    <a:pt x="4513" y="59"/>
                  </a:lnTo>
                  <a:lnTo>
                    <a:pt x="4513" y="57"/>
                  </a:lnTo>
                  <a:lnTo>
                    <a:pt x="4515" y="51"/>
                  </a:lnTo>
                  <a:lnTo>
                    <a:pt x="4519" y="46"/>
                  </a:lnTo>
                  <a:lnTo>
                    <a:pt x="4523" y="44"/>
                  </a:lnTo>
                  <a:lnTo>
                    <a:pt x="4528" y="42"/>
                  </a:lnTo>
                  <a:lnTo>
                    <a:pt x="4535" y="44"/>
                  </a:lnTo>
                  <a:lnTo>
                    <a:pt x="4539" y="46"/>
                  </a:lnTo>
                  <a:lnTo>
                    <a:pt x="4543" y="51"/>
                  </a:lnTo>
                  <a:lnTo>
                    <a:pt x="4545" y="57"/>
                  </a:lnTo>
                  <a:lnTo>
                    <a:pt x="4543" y="59"/>
                  </a:lnTo>
                  <a:lnTo>
                    <a:pt x="4546" y="59"/>
                  </a:lnTo>
                  <a:lnTo>
                    <a:pt x="4550" y="60"/>
                  </a:lnTo>
                  <a:lnTo>
                    <a:pt x="4554" y="59"/>
                  </a:lnTo>
                  <a:lnTo>
                    <a:pt x="4556" y="59"/>
                  </a:lnTo>
                  <a:lnTo>
                    <a:pt x="4556" y="57"/>
                  </a:lnTo>
                  <a:lnTo>
                    <a:pt x="4557" y="51"/>
                  </a:lnTo>
                  <a:lnTo>
                    <a:pt x="4561" y="46"/>
                  </a:lnTo>
                  <a:lnTo>
                    <a:pt x="4565" y="44"/>
                  </a:lnTo>
                  <a:lnTo>
                    <a:pt x="4572" y="42"/>
                  </a:lnTo>
                  <a:lnTo>
                    <a:pt x="4578" y="44"/>
                  </a:lnTo>
                  <a:lnTo>
                    <a:pt x="4581" y="46"/>
                  </a:lnTo>
                  <a:lnTo>
                    <a:pt x="4585" y="51"/>
                  </a:lnTo>
                  <a:lnTo>
                    <a:pt x="4587" y="57"/>
                  </a:lnTo>
                  <a:lnTo>
                    <a:pt x="4587" y="59"/>
                  </a:lnTo>
                  <a:lnTo>
                    <a:pt x="4589" y="59"/>
                  </a:lnTo>
                  <a:lnTo>
                    <a:pt x="4592" y="60"/>
                  </a:lnTo>
                  <a:lnTo>
                    <a:pt x="4596" y="59"/>
                  </a:lnTo>
                  <a:lnTo>
                    <a:pt x="4600" y="59"/>
                  </a:lnTo>
                  <a:lnTo>
                    <a:pt x="4600" y="57"/>
                  </a:lnTo>
                  <a:lnTo>
                    <a:pt x="4600" y="51"/>
                  </a:lnTo>
                  <a:lnTo>
                    <a:pt x="4603" y="46"/>
                  </a:lnTo>
                  <a:lnTo>
                    <a:pt x="4609" y="44"/>
                  </a:lnTo>
                  <a:lnTo>
                    <a:pt x="4614" y="42"/>
                  </a:lnTo>
                  <a:lnTo>
                    <a:pt x="4620" y="44"/>
                  </a:lnTo>
                  <a:lnTo>
                    <a:pt x="4625" y="46"/>
                  </a:lnTo>
                  <a:lnTo>
                    <a:pt x="4627" y="51"/>
                  </a:lnTo>
                  <a:lnTo>
                    <a:pt x="4629" y="57"/>
                  </a:lnTo>
                  <a:lnTo>
                    <a:pt x="4629" y="59"/>
                  </a:lnTo>
                  <a:lnTo>
                    <a:pt x="4633" y="59"/>
                  </a:lnTo>
                  <a:lnTo>
                    <a:pt x="4635" y="60"/>
                  </a:lnTo>
                  <a:lnTo>
                    <a:pt x="4638" y="59"/>
                  </a:lnTo>
                  <a:lnTo>
                    <a:pt x="4642" y="59"/>
                  </a:lnTo>
                  <a:lnTo>
                    <a:pt x="4642" y="57"/>
                  </a:lnTo>
                  <a:lnTo>
                    <a:pt x="4642" y="51"/>
                  </a:lnTo>
                  <a:lnTo>
                    <a:pt x="4646" y="46"/>
                  </a:lnTo>
                  <a:lnTo>
                    <a:pt x="4651" y="44"/>
                  </a:lnTo>
                  <a:lnTo>
                    <a:pt x="4657" y="42"/>
                  </a:lnTo>
                  <a:lnTo>
                    <a:pt x="4662" y="44"/>
                  </a:lnTo>
                  <a:lnTo>
                    <a:pt x="4668" y="46"/>
                  </a:lnTo>
                  <a:lnTo>
                    <a:pt x="4671" y="51"/>
                  </a:lnTo>
                  <a:lnTo>
                    <a:pt x="4671" y="57"/>
                  </a:lnTo>
                  <a:lnTo>
                    <a:pt x="4671" y="59"/>
                  </a:lnTo>
                  <a:lnTo>
                    <a:pt x="4675" y="59"/>
                  </a:lnTo>
                  <a:lnTo>
                    <a:pt x="4679" y="60"/>
                  </a:lnTo>
                  <a:lnTo>
                    <a:pt x="4681" y="59"/>
                  </a:lnTo>
                  <a:lnTo>
                    <a:pt x="4684" y="59"/>
                  </a:lnTo>
                  <a:lnTo>
                    <a:pt x="4684" y="57"/>
                  </a:lnTo>
                  <a:lnTo>
                    <a:pt x="4686" y="51"/>
                  </a:lnTo>
                  <a:lnTo>
                    <a:pt x="4690" y="46"/>
                  </a:lnTo>
                  <a:lnTo>
                    <a:pt x="4693" y="44"/>
                  </a:lnTo>
                  <a:lnTo>
                    <a:pt x="4699" y="42"/>
                  </a:lnTo>
                  <a:lnTo>
                    <a:pt x="4706" y="44"/>
                  </a:lnTo>
                  <a:lnTo>
                    <a:pt x="4710" y="46"/>
                  </a:lnTo>
                  <a:lnTo>
                    <a:pt x="4714" y="51"/>
                  </a:lnTo>
                  <a:lnTo>
                    <a:pt x="4715" y="57"/>
                  </a:lnTo>
                  <a:lnTo>
                    <a:pt x="4714" y="59"/>
                  </a:lnTo>
                  <a:lnTo>
                    <a:pt x="4717" y="59"/>
                  </a:lnTo>
                  <a:lnTo>
                    <a:pt x="4721" y="60"/>
                  </a:lnTo>
                  <a:lnTo>
                    <a:pt x="4723" y="59"/>
                  </a:lnTo>
                  <a:lnTo>
                    <a:pt x="4726" y="59"/>
                  </a:lnTo>
                  <a:lnTo>
                    <a:pt x="4726" y="57"/>
                  </a:lnTo>
                  <a:lnTo>
                    <a:pt x="4728" y="51"/>
                  </a:lnTo>
                  <a:lnTo>
                    <a:pt x="4732" y="46"/>
                  </a:lnTo>
                  <a:lnTo>
                    <a:pt x="4736" y="44"/>
                  </a:lnTo>
                  <a:lnTo>
                    <a:pt x="4741" y="42"/>
                  </a:lnTo>
                  <a:lnTo>
                    <a:pt x="4749" y="44"/>
                  </a:lnTo>
                  <a:lnTo>
                    <a:pt x="4752" y="46"/>
                  </a:lnTo>
                  <a:lnTo>
                    <a:pt x="4756" y="51"/>
                  </a:lnTo>
                  <a:lnTo>
                    <a:pt x="4758" y="57"/>
                  </a:lnTo>
                  <a:lnTo>
                    <a:pt x="4756" y="59"/>
                  </a:lnTo>
                  <a:lnTo>
                    <a:pt x="4760" y="59"/>
                  </a:lnTo>
                  <a:lnTo>
                    <a:pt x="4763" y="60"/>
                  </a:lnTo>
                  <a:lnTo>
                    <a:pt x="4767" y="59"/>
                  </a:lnTo>
                  <a:lnTo>
                    <a:pt x="4771" y="59"/>
                  </a:lnTo>
                  <a:lnTo>
                    <a:pt x="4771" y="57"/>
                  </a:lnTo>
                  <a:lnTo>
                    <a:pt x="4771" y="51"/>
                  </a:lnTo>
                  <a:lnTo>
                    <a:pt x="4774" y="46"/>
                  </a:lnTo>
                  <a:lnTo>
                    <a:pt x="4780" y="44"/>
                  </a:lnTo>
                  <a:lnTo>
                    <a:pt x="4785" y="42"/>
                  </a:lnTo>
                  <a:lnTo>
                    <a:pt x="4791" y="44"/>
                  </a:lnTo>
                  <a:lnTo>
                    <a:pt x="4796" y="46"/>
                  </a:lnTo>
                  <a:lnTo>
                    <a:pt x="4798" y="51"/>
                  </a:lnTo>
                  <a:lnTo>
                    <a:pt x="4800" y="57"/>
                  </a:lnTo>
                  <a:lnTo>
                    <a:pt x="4800" y="59"/>
                  </a:lnTo>
                  <a:lnTo>
                    <a:pt x="4804" y="59"/>
                  </a:lnTo>
                  <a:lnTo>
                    <a:pt x="4805" y="60"/>
                  </a:lnTo>
                  <a:lnTo>
                    <a:pt x="4809" y="59"/>
                  </a:lnTo>
                  <a:lnTo>
                    <a:pt x="4813" y="59"/>
                  </a:lnTo>
                  <a:lnTo>
                    <a:pt x="4813" y="57"/>
                  </a:lnTo>
                  <a:lnTo>
                    <a:pt x="4815" y="51"/>
                  </a:lnTo>
                  <a:lnTo>
                    <a:pt x="4818" y="46"/>
                  </a:lnTo>
                  <a:lnTo>
                    <a:pt x="4822" y="44"/>
                  </a:lnTo>
                  <a:lnTo>
                    <a:pt x="4828" y="42"/>
                  </a:lnTo>
                  <a:lnTo>
                    <a:pt x="4835" y="44"/>
                  </a:lnTo>
                  <a:lnTo>
                    <a:pt x="4839" y="46"/>
                  </a:lnTo>
                  <a:lnTo>
                    <a:pt x="4842" y="51"/>
                  </a:lnTo>
                  <a:lnTo>
                    <a:pt x="4842" y="57"/>
                  </a:lnTo>
                  <a:lnTo>
                    <a:pt x="4842" y="59"/>
                  </a:lnTo>
                  <a:lnTo>
                    <a:pt x="4846" y="59"/>
                  </a:lnTo>
                  <a:lnTo>
                    <a:pt x="4850" y="60"/>
                  </a:lnTo>
                  <a:lnTo>
                    <a:pt x="4853" y="59"/>
                  </a:lnTo>
                  <a:lnTo>
                    <a:pt x="4855" y="59"/>
                  </a:lnTo>
                  <a:lnTo>
                    <a:pt x="4855" y="57"/>
                  </a:lnTo>
                  <a:lnTo>
                    <a:pt x="4857" y="51"/>
                  </a:lnTo>
                  <a:lnTo>
                    <a:pt x="4861" y="46"/>
                  </a:lnTo>
                  <a:lnTo>
                    <a:pt x="4864" y="44"/>
                  </a:lnTo>
                  <a:lnTo>
                    <a:pt x="4870" y="42"/>
                  </a:lnTo>
                  <a:lnTo>
                    <a:pt x="4877" y="44"/>
                  </a:lnTo>
                  <a:lnTo>
                    <a:pt x="4881" y="46"/>
                  </a:lnTo>
                  <a:lnTo>
                    <a:pt x="4884" y="51"/>
                  </a:lnTo>
                  <a:lnTo>
                    <a:pt x="4886" y="57"/>
                  </a:lnTo>
                  <a:lnTo>
                    <a:pt x="4886" y="59"/>
                  </a:lnTo>
                  <a:lnTo>
                    <a:pt x="4888" y="59"/>
                  </a:lnTo>
                  <a:lnTo>
                    <a:pt x="4892" y="60"/>
                  </a:lnTo>
                  <a:lnTo>
                    <a:pt x="4895" y="59"/>
                  </a:lnTo>
                  <a:lnTo>
                    <a:pt x="4899" y="59"/>
                  </a:lnTo>
                  <a:lnTo>
                    <a:pt x="4899" y="57"/>
                  </a:lnTo>
                  <a:lnTo>
                    <a:pt x="4899" y="51"/>
                  </a:lnTo>
                  <a:lnTo>
                    <a:pt x="4903" y="46"/>
                  </a:lnTo>
                  <a:lnTo>
                    <a:pt x="4908" y="44"/>
                  </a:lnTo>
                  <a:lnTo>
                    <a:pt x="4914" y="42"/>
                  </a:lnTo>
                  <a:lnTo>
                    <a:pt x="4919" y="44"/>
                  </a:lnTo>
                  <a:lnTo>
                    <a:pt x="4925" y="46"/>
                  </a:lnTo>
                  <a:lnTo>
                    <a:pt x="4927" y="51"/>
                  </a:lnTo>
                  <a:lnTo>
                    <a:pt x="4929" y="57"/>
                  </a:lnTo>
                  <a:lnTo>
                    <a:pt x="4929" y="59"/>
                  </a:lnTo>
                  <a:lnTo>
                    <a:pt x="4932" y="59"/>
                  </a:lnTo>
                  <a:lnTo>
                    <a:pt x="4934" y="60"/>
                  </a:lnTo>
                  <a:lnTo>
                    <a:pt x="4938" y="59"/>
                  </a:lnTo>
                  <a:lnTo>
                    <a:pt x="4941" y="59"/>
                  </a:lnTo>
                  <a:lnTo>
                    <a:pt x="4941" y="57"/>
                  </a:lnTo>
                  <a:lnTo>
                    <a:pt x="4941" y="51"/>
                  </a:lnTo>
                  <a:lnTo>
                    <a:pt x="4945" y="46"/>
                  </a:lnTo>
                  <a:lnTo>
                    <a:pt x="4951" y="44"/>
                  </a:lnTo>
                  <a:lnTo>
                    <a:pt x="4956" y="42"/>
                  </a:lnTo>
                  <a:lnTo>
                    <a:pt x="4962" y="44"/>
                  </a:lnTo>
                  <a:lnTo>
                    <a:pt x="4967" y="46"/>
                  </a:lnTo>
                  <a:lnTo>
                    <a:pt x="4969" y="51"/>
                  </a:lnTo>
                  <a:lnTo>
                    <a:pt x="4971" y="57"/>
                  </a:lnTo>
                  <a:lnTo>
                    <a:pt x="4971" y="59"/>
                  </a:lnTo>
                  <a:lnTo>
                    <a:pt x="4976" y="60"/>
                  </a:lnTo>
                  <a:lnTo>
                    <a:pt x="4980" y="62"/>
                  </a:lnTo>
                  <a:lnTo>
                    <a:pt x="4982" y="68"/>
                  </a:lnTo>
                  <a:lnTo>
                    <a:pt x="4984" y="73"/>
                  </a:lnTo>
                  <a:lnTo>
                    <a:pt x="4982" y="79"/>
                  </a:lnTo>
                  <a:lnTo>
                    <a:pt x="4980" y="82"/>
                  </a:lnTo>
                  <a:lnTo>
                    <a:pt x="4974" y="86"/>
                  </a:lnTo>
                  <a:lnTo>
                    <a:pt x="4969" y="88"/>
                  </a:lnTo>
                  <a:lnTo>
                    <a:pt x="4963" y="86"/>
                  </a:lnTo>
                  <a:lnTo>
                    <a:pt x="4967" y="90"/>
                  </a:lnTo>
                  <a:lnTo>
                    <a:pt x="4971" y="95"/>
                  </a:lnTo>
                  <a:lnTo>
                    <a:pt x="4973" y="101"/>
                  </a:lnTo>
                  <a:lnTo>
                    <a:pt x="4971" y="101"/>
                  </a:lnTo>
                  <a:lnTo>
                    <a:pt x="4974" y="103"/>
                  </a:lnTo>
                  <a:lnTo>
                    <a:pt x="4978" y="105"/>
                  </a:lnTo>
                  <a:lnTo>
                    <a:pt x="4982" y="103"/>
                  </a:lnTo>
                  <a:lnTo>
                    <a:pt x="4984" y="101"/>
                  </a:lnTo>
                  <a:lnTo>
                    <a:pt x="4984" y="101"/>
                  </a:lnTo>
                  <a:lnTo>
                    <a:pt x="4985" y="93"/>
                  </a:lnTo>
                  <a:lnTo>
                    <a:pt x="4989" y="90"/>
                  </a:lnTo>
                  <a:lnTo>
                    <a:pt x="4993" y="86"/>
                  </a:lnTo>
                  <a:lnTo>
                    <a:pt x="5000" y="84"/>
                  </a:lnTo>
                  <a:lnTo>
                    <a:pt x="5006" y="86"/>
                  </a:lnTo>
                  <a:lnTo>
                    <a:pt x="5009" y="90"/>
                  </a:lnTo>
                  <a:lnTo>
                    <a:pt x="5013" y="93"/>
                  </a:lnTo>
                  <a:lnTo>
                    <a:pt x="5015" y="101"/>
                  </a:lnTo>
                  <a:lnTo>
                    <a:pt x="5015" y="101"/>
                  </a:lnTo>
                  <a:lnTo>
                    <a:pt x="5017" y="103"/>
                  </a:lnTo>
                  <a:lnTo>
                    <a:pt x="5020" y="103"/>
                  </a:lnTo>
                  <a:lnTo>
                    <a:pt x="5022" y="103"/>
                  </a:lnTo>
                  <a:lnTo>
                    <a:pt x="5026" y="101"/>
                  </a:lnTo>
                  <a:lnTo>
                    <a:pt x="5026" y="101"/>
                  </a:lnTo>
                  <a:lnTo>
                    <a:pt x="5028" y="93"/>
                  </a:lnTo>
                  <a:lnTo>
                    <a:pt x="5030" y="90"/>
                  </a:lnTo>
                  <a:lnTo>
                    <a:pt x="5035" y="86"/>
                  </a:lnTo>
                  <a:lnTo>
                    <a:pt x="5041" y="84"/>
                  </a:lnTo>
                  <a:lnTo>
                    <a:pt x="5046" y="86"/>
                  </a:lnTo>
                  <a:lnTo>
                    <a:pt x="5052" y="90"/>
                  </a:lnTo>
                  <a:lnTo>
                    <a:pt x="5055" y="93"/>
                  </a:lnTo>
                  <a:lnTo>
                    <a:pt x="5055" y="101"/>
                  </a:lnTo>
                  <a:lnTo>
                    <a:pt x="5055" y="101"/>
                  </a:lnTo>
                  <a:lnTo>
                    <a:pt x="5059" y="103"/>
                  </a:lnTo>
                  <a:lnTo>
                    <a:pt x="5063" y="105"/>
                  </a:lnTo>
                  <a:lnTo>
                    <a:pt x="5064" y="103"/>
                  </a:lnTo>
                  <a:lnTo>
                    <a:pt x="5068" y="101"/>
                  </a:lnTo>
                  <a:lnTo>
                    <a:pt x="5068" y="101"/>
                  </a:lnTo>
                  <a:lnTo>
                    <a:pt x="5070" y="93"/>
                  </a:lnTo>
                  <a:lnTo>
                    <a:pt x="5074" y="90"/>
                  </a:lnTo>
                  <a:lnTo>
                    <a:pt x="5077" y="86"/>
                  </a:lnTo>
                  <a:lnTo>
                    <a:pt x="5083" y="84"/>
                  </a:lnTo>
                  <a:lnTo>
                    <a:pt x="5090" y="86"/>
                  </a:lnTo>
                  <a:lnTo>
                    <a:pt x="5094" y="90"/>
                  </a:lnTo>
                  <a:lnTo>
                    <a:pt x="5098" y="93"/>
                  </a:lnTo>
                  <a:lnTo>
                    <a:pt x="5099" y="101"/>
                  </a:lnTo>
                  <a:lnTo>
                    <a:pt x="5098" y="101"/>
                  </a:lnTo>
                  <a:lnTo>
                    <a:pt x="5103" y="103"/>
                  </a:lnTo>
                  <a:lnTo>
                    <a:pt x="5107" y="106"/>
                  </a:lnTo>
                  <a:lnTo>
                    <a:pt x="5110" y="110"/>
                  </a:lnTo>
                  <a:lnTo>
                    <a:pt x="5110" y="116"/>
                  </a:lnTo>
                  <a:lnTo>
                    <a:pt x="5110" y="121"/>
                  </a:lnTo>
                  <a:lnTo>
                    <a:pt x="5107" y="127"/>
                  </a:lnTo>
                  <a:lnTo>
                    <a:pt x="5101" y="130"/>
                  </a:lnTo>
                  <a:lnTo>
                    <a:pt x="5096" y="130"/>
                  </a:lnTo>
                  <a:lnTo>
                    <a:pt x="5090" y="130"/>
                  </a:lnTo>
                  <a:lnTo>
                    <a:pt x="5087" y="127"/>
                  </a:lnTo>
                  <a:lnTo>
                    <a:pt x="5083" y="123"/>
                  </a:lnTo>
                  <a:lnTo>
                    <a:pt x="5081" y="127"/>
                  </a:lnTo>
                  <a:lnTo>
                    <a:pt x="5075" y="130"/>
                  </a:lnTo>
                  <a:lnTo>
                    <a:pt x="5070" y="130"/>
                  </a:lnTo>
                  <a:lnTo>
                    <a:pt x="5066" y="130"/>
                  </a:lnTo>
                  <a:lnTo>
                    <a:pt x="5063" y="127"/>
                  </a:lnTo>
                  <a:lnTo>
                    <a:pt x="5059" y="130"/>
                  </a:lnTo>
                  <a:lnTo>
                    <a:pt x="5053" y="130"/>
                  </a:lnTo>
                  <a:lnTo>
                    <a:pt x="5048" y="130"/>
                  </a:lnTo>
                  <a:lnTo>
                    <a:pt x="5044" y="127"/>
                  </a:lnTo>
                  <a:lnTo>
                    <a:pt x="5041" y="123"/>
                  </a:lnTo>
                  <a:lnTo>
                    <a:pt x="5037" y="127"/>
                  </a:lnTo>
                  <a:lnTo>
                    <a:pt x="5033" y="130"/>
                  </a:lnTo>
                  <a:lnTo>
                    <a:pt x="5028" y="130"/>
                  </a:lnTo>
                  <a:lnTo>
                    <a:pt x="5024" y="130"/>
                  </a:lnTo>
                  <a:lnTo>
                    <a:pt x="5020" y="128"/>
                  </a:lnTo>
                  <a:lnTo>
                    <a:pt x="5017" y="130"/>
                  </a:lnTo>
                  <a:lnTo>
                    <a:pt x="5011" y="130"/>
                  </a:lnTo>
                  <a:lnTo>
                    <a:pt x="5008" y="130"/>
                  </a:lnTo>
                  <a:lnTo>
                    <a:pt x="5002" y="127"/>
                  </a:lnTo>
                  <a:lnTo>
                    <a:pt x="4998" y="123"/>
                  </a:lnTo>
                  <a:lnTo>
                    <a:pt x="4997" y="127"/>
                  </a:lnTo>
                  <a:lnTo>
                    <a:pt x="4991" y="130"/>
                  </a:lnTo>
                  <a:lnTo>
                    <a:pt x="4987" y="130"/>
                  </a:lnTo>
                  <a:lnTo>
                    <a:pt x="4982" y="130"/>
                  </a:lnTo>
                  <a:lnTo>
                    <a:pt x="4978" y="127"/>
                  </a:lnTo>
                  <a:lnTo>
                    <a:pt x="4974" y="130"/>
                  </a:lnTo>
                  <a:lnTo>
                    <a:pt x="4969" y="130"/>
                  </a:lnTo>
                  <a:lnTo>
                    <a:pt x="4963" y="130"/>
                  </a:lnTo>
                  <a:lnTo>
                    <a:pt x="4960" y="127"/>
                  </a:lnTo>
                  <a:lnTo>
                    <a:pt x="4956" y="123"/>
                  </a:lnTo>
                  <a:lnTo>
                    <a:pt x="4954" y="127"/>
                  </a:lnTo>
                  <a:lnTo>
                    <a:pt x="4949" y="130"/>
                  </a:lnTo>
                  <a:lnTo>
                    <a:pt x="4943" y="130"/>
                  </a:lnTo>
                  <a:lnTo>
                    <a:pt x="4940" y="130"/>
                  </a:lnTo>
                  <a:lnTo>
                    <a:pt x="4936" y="127"/>
                  </a:lnTo>
                  <a:lnTo>
                    <a:pt x="4930" y="130"/>
                  </a:lnTo>
                  <a:lnTo>
                    <a:pt x="4927" y="130"/>
                  </a:lnTo>
                  <a:lnTo>
                    <a:pt x="4921" y="130"/>
                  </a:lnTo>
                  <a:lnTo>
                    <a:pt x="4918" y="127"/>
                  </a:lnTo>
                  <a:lnTo>
                    <a:pt x="4914" y="123"/>
                  </a:lnTo>
                  <a:lnTo>
                    <a:pt x="4910" y="127"/>
                  </a:lnTo>
                  <a:lnTo>
                    <a:pt x="4906" y="130"/>
                  </a:lnTo>
                  <a:lnTo>
                    <a:pt x="4901" y="130"/>
                  </a:lnTo>
                  <a:lnTo>
                    <a:pt x="4897" y="130"/>
                  </a:lnTo>
                  <a:lnTo>
                    <a:pt x="4892" y="127"/>
                  </a:lnTo>
                  <a:lnTo>
                    <a:pt x="4888" y="130"/>
                  </a:lnTo>
                  <a:lnTo>
                    <a:pt x="4884" y="130"/>
                  </a:lnTo>
                  <a:lnTo>
                    <a:pt x="4879" y="130"/>
                  </a:lnTo>
                  <a:lnTo>
                    <a:pt x="4875" y="127"/>
                  </a:lnTo>
                  <a:lnTo>
                    <a:pt x="4872" y="123"/>
                  </a:lnTo>
                  <a:lnTo>
                    <a:pt x="4868" y="127"/>
                  </a:lnTo>
                  <a:lnTo>
                    <a:pt x="4864" y="130"/>
                  </a:lnTo>
                  <a:lnTo>
                    <a:pt x="4859" y="130"/>
                  </a:lnTo>
                  <a:lnTo>
                    <a:pt x="4853" y="130"/>
                  </a:lnTo>
                  <a:lnTo>
                    <a:pt x="4850" y="127"/>
                  </a:lnTo>
                  <a:lnTo>
                    <a:pt x="4846" y="130"/>
                  </a:lnTo>
                  <a:lnTo>
                    <a:pt x="4840" y="130"/>
                  </a:lnTo>
                  <a:lnTo>
                    <a:pt x="4835" y="130"/>
                  </a:lnTo>
                  <a:lnTo>
                    <a:pt x="4831" y="127"/>
                  </a:lnTo>
                  <a:lnTo>
                    <a:pt x="4828" y="123"/>
                  </a:lnTo>
                  <a:lnTo>
                    <a:pt x="4824" y="127"/>
                  </a:lnTo>
                  <a:lnTo>
                    <a:pt x="4820" y="130"/>
                  </a:lnTo>
                  <a:lnTo>
                    <a:pt x="4815" y="130"/>
                  </a:lnTo>
                  <a:lnTo>
                    <a:pt x="4811" y="130"/>
                  </a:lnTo>
                  <a:lnTo>
                    <a:pt x="4807" y="127"/>
                  </a:lnTo>
                  <a:lnTo>
                    <a:pt x="4802" y="130"/>
                  </a:lnTo>
                  <a:lnTo>
                    <a:pt x="4798" y="130"/>
                  </a:lnTo>
                  <a:lnTo>
                    <a:pt x="4793" y="130"/>
                  </a:lnTo>
                  <a:lnTo>
                    <a:pt x="4789" y="127"/>
                  </a:lnTo>
                  <a:lnTo>
                    <a:pt x="4785" y="123"/>
                  </a:lnTo>
                  <a:lnTo>
                    <a:pt x="4782" y="127"/>
                  </a:lnTo>
                  <a:lnTo>
                    <a:pt x="4778" y="130"/>
                  </a:lnTo>
                  <a:lnTo>
                    <a:pt x="4772" y="130"/>
                  </a:lnTo>
                  <a:lnTo>
                    <a:pt x="4767" y="130"/>
                  </a:lnTo>
                  <a:lnTo>
                    <a:pt x="4763" y="127"/>
                  </a:lnTo>
                  <a:lnTo>
                    <a:pt x="4760" y="130"/>
                  </a:lnTo>
                  <a:lnTo>
                    <a:pt x="4756" y="130"/>
                  </a:lnTo>
                  <a:lnTo>
                    <a:pt x="4750" y="130"/>
                  </a:lnTo>
                  <a:lnTo>
                    <a:pt x="4745" y="127"/>
                  </a:lnTo>
                  <a:lnTo>
                    <a:pt x="4743" y="123"/>
                  </a:lnTo>
                  <a:lnTo>
                    <a:pt x="4739" y="127"/>
                  </a:lnTo>
                  <a:lnTo>
                    <a:pt x="4736" y="130"/>
                  </a:lnTo>
                  <a:lnTo>
                    <a:pt x="4730" y="130"/>
                  </a:lnTo>
                  <a:lnTo>
                    <a:pt x="4725" y="130"/>
                  </a:lnTo>
                  <a:lnTo>
                    <a:pt x="4721" y="127"/>
                  </a:lnTo>
                  <a:lnTo>
                    <a:pt x="4717" y="130"/>
                  </a:lnTo>
                  <a:lnTo>
                    <a:pt x="4712" y="130"/>
                  </a:lnTo>
                  <a:lnTo>
                    <a:pt x="4708" y="130"/>
                  </a:lnTo>
                  <a:lnTo>
                    <a:pt x="4703" y="127"/>
                  </a:lnTo>
                  <a:lnTo>
                    <a:pt x="4699" y="123"/>
                  </a:lnTo>
                  <a:lnTo>
                    <a:pt x="4697" y="127"/>
                  </a:lnTo>
                  <a:lnTo>
                    <a:pt x="4692" y="130"/>
                  </a:lnTo>
                  <a:lnTo>
                    <a:pt x="4688" y="130"/>
                  </a:lnTo>
                  <a:lnTo>
                    <a:pt x="4682" y="130"/>
                  </a:lnTo>
                  <a:lnTo>
                    <a:pt x="4679" y="127"/>
                  </a:lnTo>
                  <a:lnTo>
                    <a:pt x="4675" y="130"/>
                  </a:lnTo>
                  <a:lnTo>
                    <a:pt x="4670" y="130"/>
                  </a:lnTo>
                  <a:lnTo>
                    <a:pt x="4664" y="130"/>
                  </a:lnTo>
                  <a:lnTo>
                    <a:pt x="4660" y="127"/>
                  </a:lnTo>
                  <a:lnTo>
                    <a:pt x="4657" y="123"/>
                  </a:lnTo>
                  <a:lnTo>
                    <a:pt x="4655" y="127"/>
                  </a:lnTo>
                  <a:lnTo>
                    <a:pt x="4649" y="130"/>
                  </a:lnTo>
                  <a:lnTo>
                    <a:pt x="4644" y="130"/>
                  </a:lnTo>
                  <a:lnTo>
                    <a:pt x="4640" y="130"/>
                  </a:lnTo>
                  <a:lnTo>
                    <a:pt x="4636" y="127"/>
                  </a:lnTo>
                  <a:lnTo>
                    <a:pt x="4631" y="130"/>
                  </a:lnTo>
                  <a:lnTo>
                    <a:pt x="4627" y="130"/>
                  </a:lnTo>
                  <a:lnTo>
                    <a:pt x="4622" y="130"/>
                  </a:lnTo>
                  <a:lnTo>
                    <a:pt x="4618" y="127"/>
                  </a:lnTo>
                  <a:lnTo>
                    <a:pt x="4614" y="123"/>
                  </a:lnTo>
                  <a:lnTo>
                    <a:pt x="4611" y="127"/>
                  </a:lnTo>
                  <a:lnTo>
                    <a:pt x="4607" y="130"/>
                  </a:lnTo>
                  <a:lnTo>
                    <a:pt x="4602" y="130"/>
                  </a:lnTo>
                  <a:lnTo>
                    <a:pt x="4598" y="130"/>
                  </a:lnTo>
                  <a:lnTo>
                    <a:pt x="4592" y="127"/>
                  </a:lnTo>
                  <a:lnTo>
                    <a:pt x="4589" y="130"/>
                  </a:lnTo>
                  <a:lnTo>
                    <a:pt x="4585" y="130"/>
                  </a:lnTo>
                  <a:lnTo>
                    <a:pt x="4580" y="130"/>
                  </a:lnTo>
                  <a:lnTo>
                    <a:pt x="4576" y="127"/>
                  </a:lnTo>
                  <a:lnTo>
                    <a:pt x="4572" y="123"/>
                  </a:lnTo>
                  <a:lnTo>
                    <a:pt x="4569" y="127"/>
                  </a:lnTo>
                  <a:lnTo>
                    <a:pt x="4565" y="130"/>
                  </a:lnTo>
                  <a:lnTo>
                    <a:pt x="4559" y="130"/>
                  </a:lnTo>
                  <a:lnTo>
                    <a:pt x="4554" y="130"/>
                  </a:lnTo>
                  <a:lnTo>
                    <a:pt x="4550" y="127"/>
                  </a:lnTo>
                  <a:lnTo>
                    <a:pt x="4546" y="130"/>
                  </a:lnTo>
                  <a:lnTo>
                    <a:pt x="4541" y="130"/>
                  </a:lnTo>
                  <a:lnTo>
                    <a:pt x="4535" y="130"/>
                  </a:lnTo>
                  <a:lnTo>
                    <a:pt x="4532" y="127"/>
                  </a:lnTo>
                  <a:lnTo>
                    <a:pt x="4528" y="123"/>
                  </a:lnTo>
                  <a:lnTo>
                    <a:pt x="4526" y="127"/>
                  </a:lnTo>
                  <a:lnTo>
                    <a:pt x="4521" y="130"/>
                  </a:lnTo>
                  <a:lnTo>
                    <a:pt x="4515" y="130"/>
                  </a:lnTo>
                  <a:lnTo>
                    <a:pt x="4512" y="130"/>
                  </a:lnTo>
                  <a:lnTo>
                    <a:pt x="4508" y="127"/>
                  </a:lnTo>
                  <a:lnTo>
                    <a:pt x="4502" y="130"/>
                  </a:lnTo>
                  <a:lnTo>
                    <a:pt x="4499" y="130"/>
                  </a:lnTo>
                  <a:lnTo>
                    <a:pt x="4493" y="130"/>
                  </a:lnTo>
                  <a:lnTo>
                    <a:pt x="4490" y="127"/>
                  </a:lnTo>
                  <a:lnTo>
                    <a:pt x="4486" y="123"/>
                  </a:lnTo>
                  <a:lnTo>
                    <a:pt x="4482" y="127"/>
                  </a:lnTo>
                  <a:lnTo>
                    <a:pt x="4478" y="130"/>
                  </a:lnTo>
                  <a:lnTo>
                    <a:pt x="4473" y="130"/>
                  </a:lnTo>
                  <a:lnTo>
                    <a:pt x="4469" y="130"/>
                  </a:lnTo>
                  <a:lnTo>
                    <a:pt x="4464" y="127"/>
                  </a:lnTo>
                  <a:lnTo>
                    <a:pt x="4460" y="130"/>
                  </a:lnTo>
                  <a:lnTo>
                    <a:pt x="4456" y="130"/>
                  </a:lnTo>
                  <a:lnTo>
                    <a:pt x="4451" y="130"/>
                  </a:lnTo>
                  <a:lnTo>
                    <a:pt x="4445" y="127"/>
                  </a:lnTo>
                  <a:lnTo>
                    <a:pt x="4444" y="123"/>
                  </a:lnTo>
                  <a:lnTo>
                    <a:pt x="4440" y="127"/>
                  </a:lnTo>
                  <a:lnTo>
                    <a:pt x="4436" y="130"/>
                  </a:lnTo>
                  <a:lnTo>
                    <a:pt x="4431" y="130"/>
                  </a:lnTo>
                  <a:lnTo>
                    <a:pt x="4425" y="130"/>
                  </a:lnTo>
                  <a:lnTo>
                    <a:pt x="4422" y="127"/>
                  </a:lnTo>
                  <a:lnTo>
                    <a:pt x="4416" y="130"/>
                  </a:lnTo>
                  <a:lnTo>
                    <a:pt x="4412" y="130"/>
                  </a:lnTo>
                  <a:lnTo>
                    <a:pt x="4407" y="130"/>
                  </a:lnTo>
                  <a:lnTo>
                    <a:pt x="4401" y="127"/>
                  </a:lnTo>
                  <a:lnTo>
                    <a:pt x="4400" y="123"/>
                  </a:lnTo>
                  <a:lnTo>
                    <a:pt x="4396" y="127"/>
                  </a:lnTo>
                  <a:lnTo>
                    <a:pt x="4392" y="130"/>
                  </a:lnTo>
                  <a:lnTo>
                    <a:pt x="4387" y="130"/>
                  </a:lnTo>
                  <a:lnTo>
                    <a:pt x="4381" y="130"/>
                  </a:lnTo>
                  <a:lnTo>
                    <a:pt x="4377" y="127"/>
                  </a:lnTo>
                  <a:lnTo>
                    <a:pt x="4374" y="130"/>
                  </a:lnTo>
                  <a:lnTo>
                    <a:pt x="4368" y="130"/>
                  </a:lnTo>
                  <a:lnTo>
                    <a:pt x="4363" y="130"/>
                  </a:lnTo>
                  <a:lnTo>
                    <a:pt x="4359" y="127"/>
                  </a:lnTo>
                  <a:lnTo>
                    <a:pt x="4355" y="123"/>
                  </a:lnTo>
                  <a:lnTo>
                    <a:pt x="4354" y="127"/>
                  </a:lnTo>
                  <a:lnTo>
                    <a:pt x="4348" y="130"/>
                  </a:lnTo>
                  <a:lnTo>
                    <a:pt x="4343" y="130"/>
                  </a:lnTo>
                  <a:lnTo>
                    <a:pt x="4339" y="130"/>
                  </a:lnTo>
                  <a:lnTo>
                    <a:pt x="4333" y="127"/>
                  </a:lnTo>
                  <a:lnTo>
                    <a:pt x="4330" y="130"/>
                  </a:lnTo>
                  <a:lnTo>
                    <a:pt x="4324" y="130"/>
                  </a:lnTo>
                  <a:lnTo>
                    <a:pt x="4321" y="130"/>
                  </a:lnTo>
                  <a:lnTo>
                    <a:pt x="4315" y="127"/>
                  </a:lnTo>
                  <a:lnTo>
                    <a:pt x="4313" y="123"/>
                  </a:lnTo>
                  <a:lnTo>
                    <a:pt x="4309" y="127"/>
                  </a:lnTo>
                  <a:lnTo>
                    <a:pt x="4306" y="130"/>
                  </a:lnTo>
                  <a:lnTo>
                    <a:pt x="4300" y="130"/>
                  </a:lnTo>
                  <a:lnTo>
                    <a:pt x="4295" y="130"/>
                  </a:lnTo>
                  <a:lnTo>
                    <a:pt x="4291" y="127"/>
                  </a:lnTo>
                  <a:lnTo>
                    <a:pt x="4287" y="130"/>
                  </a:lnTo>
                  <a:lnTo>
                    <a:pt x="4282" y="130"/>
                  </a:lnTo>
                  <a:lnTo>
                    <a:pt x="4278" y="130"/>
                  </a:lnTo>
                  <a:lnTo>
                    <a:pt x="4273" y="127"/>
                  </a:lnTo>
                  <a:lnTo>
                    <a:pt x="4269" y="123"/>
                  </a:lnTo>
                  <a:lnTo>
                    <a:pt x="4267" y="127"/>
                  </a:lnTo>
                  <a:lnTo>
                    <a:pt x="4262" y="130"/>
                  </a:lnTo>
                  <a:lnTo>
                    <a:pt x="4258" y="130"/>
                  </a:lnTo>
                  <a:lnTo>
                    <a:pt x="4253" y="130"/>
                  </a:lnTo>
                  <a:lnTo>
                    <a:pt x="4249" y="127"/>
                  </a:lnTo>
                  <a:lnTo>
                    <a:pt x="4245" y="130"/>
                  </a:lnTo>
                  <a:lnTo>
                    <a:pt x="4240" y="130"/>
                  </a:lnTo>
                  <a:lnTo>
                    <a:pt x="4234" y="130"/>
                  </a:lnTo>
                  <a:lnTo>
                    <a:pt x="4231" y="127"/>
                  </a:lnTo>
                  <a:lnTo>
                    <a:pt x="4227" y="123"/>
                  </a:lnTo>
                  <a:lnTo>
                    <a:pt x="4223" y="127"/>
                  </a:lnTo>
                  <a:lnTo>
                    <a:pt x="4219" y="130"/>
                  </a:lnTo>
                  <a:lnTo>
                    <a:pt x="4214" y="130"/>
                  </a:lnTo>
                  <a:lnTo>
                    <a:pt x="4210" y="130"/>
                  </a:lnTo>
                  <a:lnTo>
                    <a:pt x="4207" y="127"/>
                  </a:lnTo>
                  <a:lnTo>
                    <a:pt x="4201" y="130"/>
                  </a:lnTo>
                  <a:lnTo>
                    <a:pt x="4197" y="130"/>
                  </a:lnTo>
                  <a:lnTo>
                    <a:pt x="4192" y="130"/>
                  </a:lnTo>
                  <a:lnTo>
                    <a:pt x="4188" y="127"/>
                  </a:lnTo>
                  <a:lnTo>
                    <a:pt x="4185" y="123"/>
                  </a:lnTo>
                  <a:lnTo>
                    <a:pt x="4181" y="127"/>
                  </a:lnTo>
                  <a:lnTo>
                    <a:pt x="4177" y="130"/>
                  </a:lnTo>
                  <a:lnTo>
                    <a:pt x="4172" y="130"/>
                  </a:lnTo>
                  <a:lnTo>
                    <a:pt x="4166" y="130"/>
                  </a:lnTo>
                  <a:lnTo>
                    <a:pt x="4163" y="127"/>
                  </a:lnTo>
                  <a:lnTo>
                    <a:pt x="4159" y="130"/>
                  </a:lnTo>
                  <a:lnTo>
                    <a:pt x="4153" y="130"/>
                  </a:lnTo>
                  <a:lnTo>
                    <a:pt x="4148" y="130"/>
                  </a:lnTo>
                  <a:lnTo>
                    <a:pt x="4144" y="127"/>
                  </a:lnTo>
                  <a:lnTo>
                    <a:pt x="4141" y="123"/>
                  </a:lnTo>
                  <a:lnTo>
                    <a:pt x="4139" y="127"/>
                  </a:lnTo>
                  <a:lnTo>
                    <a:pt x="4133" y="130"/>
                  </a:lnTo>
                  <a:lnTo>
                    <a:pt x="4129" y="130"/>
                  </a:lnTo>
                  <a:lnTo>
                    <a:pt x="4124" y="130"/>
                  </a:lnTo>
                  <a:lnTo>
                    <a:pt x="4120" y="127"/>
                  </a:lnTo>
                  <a:lnTo>
                    <a:pt x="4115" y="130"/>
                  </a:lnTo>
                  <a:lnTo>
                    <a:pt x="4111" y="130"/>
                  </a:lnTo>
                  <a:lnTo>
                    <a:pt x="4106" y="130"/>
                  </a:lnTo>
                  <a:lnTo>
                    <a:pt x="4102" y="127"/>
                  </a:lnTo>
                  <a:lnTo>
                    <a:pt x="4098" y="123"/>
                  </a:lnTo>
                  <a:lnTo>
                    <a:pt x="4095" y="127"/>
                  </a:lnTo>
                  <a:lnTo>
                    <a:pt x="4091" y="130"/>
                  </a:lnTo>
                  <a:lnTo>
                    <a:pt x="4085" y="130"/>
                  </a:lnTo>
                  <a:lnTo>
                    <a:pt x="4082" y="130"/>
                  </a:lnTo>
                  <a:lnTo>
                    <a:pt x="4076" y="127"/>
                  </a:lnTo>
                  <a:lnTo>
                    <a:pt x="4073" y="130"/>
                  </a:lnTo>
                  <a:lnTo>
                    <a:pt x="4069" y="130"/>
                  </a:lnTo>
                  <a:lnTo>
                    <a:pt x="4063" y="130"/>
                  </a:lnTo>
                  <a:lnTo>
                    <a:pt x="4060" y="127"/>
                  </a:lnTo>
                  <a:lnTo>
                    <a:pt x="4056" y="123"/>
                  </a:lnTo>
                  <a:lnTo>
                    <a:pt x="4052" y="127"/>
                  </a:lnTo>
                  <a:lnTo>
                    <a:pt x="4049" y="130"/>
                  </a:lnTo>
                  <a:lnTo>
                    <a:pt x="4043" y="130"/>
                  </a:lnTo>
                  <a:lnTo>
                    <a:pt x="4038" y="130"/>
                  </a:lnTo>
                  <a:lnTo>
                    <a:pt x="4034" y="127"/>
                  </a:lnTo>
                  <a:lnTo>
                    <a:pt x="4028" y="130"/>
                  </a:lnTo>
                  <a:lnTo>
                    <a:pt x="4025" y="130"/>
                  </a:lnTo>
                  <a:lnTo>
                    <a:pt x="4019" y="130"/>
                  </a:lnTo>
                  <a:lnTo>
                    <a:pt x="4016" y="127"/>
                  </a:lnTo>
                  <a:lnTo>
                    <a:pt x="4012" y="123"/>
                  </a:lnTo>
                  <a:lnTo>
                    <a:pt x="4008" y="127"/>
                  </a:lnTo>
                  <a:lnTo>
                    <a:pt x="4005" y="130"/>
                  </a:lnTo>
                  <a:lnTo>
                    <a:pt x="3999" y="130"/>
                  </a:lnTo>
                  <a:lnTo>
                    <a:pt x="3994" y="130"/>
                  </a:lnTo>
                  <a:lnTo>
                    <a:pt x="3990" y="127"/>
                  </a:lnTo>
                  <a:lnTo>
                    <a:pt x="3986" y="130"/>
                  </a:lnTo>
                  <a:lnTo>
                    <a:pt x="3981" y="130"/>
                  </a:lnTo>
                  <a:lnTo>
                    <a:pt x="3975" y="130"/>
                  </a:lnTo>
                  <a:lnTo>
                    <a:pt x="3972" y="127"/>
                  </a:lnTo>
                  <a:lnTo>
                    <a:pt x="3968" y="123"/>
                  </a:lnTo>
                  <a:lnTo>
                    <a:pt x="3966" y="127"/>
                  </a:lnTo>
                  <a:lnTo>
                    <a:pt x="3960" y="130"/>
                  </a:lnTo>
                  <a:lnTo>
                    <a:pt x="3957" y="130"/>
                  </a:lnTo>
                  <a:lnTo>
                    <a:pt x="3951" y="130"/>
                  </a:lnTo>
                  <a:lnTo>
                    <a:pt x="3948" y="127"/>
                  </a:lnTo>
                  <a:lnTo>
                    <a:pt x="3944" y="130"/>
                  </a:lnTo>
                  <a:lnTo>
                    <a:pt x="3938" y="130"/>
                  </a:lnTo>
                  <a:lnTo>
                    <a:pt x="3933" y="130"/>
                  </a:lnTo>
                  <a:lnTo>
                    <a:pt x="3929" y="127"/>
                  </a:lnTo>
                  <a:lnTo>
                    <a:pt x="3926" y="123"/>
                  </a:lnTo>
                  <a:lnTo>
                    <a:pt x="3922" y="127"/>
                  </a:lnTo>
                  <a:lnTo>
                    <a:pt x="3918" y="130"/>
                  </a:lnTo>
                  <a:lnTo>
                    <a:pt x="3913" y="130"/>
                  </a:lnTo>
                  <a:lnTo>
                    <a:pt x="3909" y="130"/>
                  </a:lnTo>
                  <a:lnTo>
                    <a:pt x="3905" y="127"/>
                  </a:lnTo>
                  <a:lnTo>
                    <a:pt x="3900" y="130"/>
                  </a:lnTo>
                  <a:lnTo>
                    <a:pt x="3896" y="130"/>
                  </a:lnTo>
                  <a:lnTo>
                    <a:pt x="3891" y="130"/>
                  </a:lnTo>
                  <a:lnTo>
                    <a:pt x="3887" y="127"/>
                  </a:lnTo>
                  <a:lnTo>
                    <a:pt x="3883" y="123"/>
                  </a:lnTo>
                  <a:lnTo>
                    <a:pt x="3880" y="127"/>
                  </a:lnTo>
                  <a:lnTo>
                    <a:pt x="3876" y="130"/>
                  </a:lnTo>
                  <a:lnTo>
                    <a:pt x="3870" y="130"/>
                  </a:lnTo>
                  <a:lnTo>
                    <a:pt x="3867" y="130"/>
                  </a:lnTo>
                  <a:lnTo>
                    <a:pt x="3861" y="127"/>
                  </a:lnTo>
                  <a:lnTo>
                    <a:pt x="3858" y="130"/>
                  </a:lnTo>
                  <a:lnTo>
                    <a:pt x="3854" y="130"/>
                  </a:lnTo>
                  <a:lnTo>
                    <a:pt x="3848" y="130"/>
                  </a:lnTo>
                  <a:lnTo>
                    <a:pt x="3845" y="127"/>
                  </a:lnTo>
                  <a:lnTo>
                    <a:pt x="3841" y="123"/>
                  </a:lnTo>
                  <a:lnTo>
                    <a:pt x="3837" y="127"/>
                  </a:lnTo>
                  <a:lnTo>
                    <a:pt x="3834" y="130"/>
                  </a:lnTo>
                  <a:lnTo>
                    <a:pt x="3828" y="130"/>
                  </a:lnTo>
                  <a:lnTo>
                    <a:pt x="3823" y="130"/>
                  </a:lnTo>
                  <a:lnTo>
                    <a:pt x="3819" y="127"/>
                  </a:lnTo>
                  <a:lnTo>
                    <a:pt x="3815" y="130"/>
                  </a:lnTo>
                  <a:lnTo>
                    <a:pt x="3810" y="130"/>
                  </a:lnTo>
                  <a:lnTo>
                    <a:pt x="3806" y="130"/>
                  </a:lnTo>
                  <a:lnTo>
                    <a:pt x="3801" y="127"/>
                  </a:lnTo>
                  <a:lnTo>
                    <a:pt x="3799" y="123"/>
                  </a:lnTo>
                  <a:lnTo>
                    <a:pt x="3795" y="127"/>
                  </a:lnTo>
                  <a:lnTo>
                    <a:pt x="3790" y="130"/>
                  </a:lnTo>
                  <a:lnTo>
                    <a:pt x="3786" y="130"/>
                  </a:lnTo>
                  <a:lnTo>
                    <a:pt x="3780" y="130"/>
                  </a:lnTo>
                  <a:lnTo>
                    <a:pt x="3777" y="127"/>
                  </a:lnTo>
                  <a:lnTo>
                    <a:pt x="3773" y="130"/>
                  </a:lnTo>
                  <a:lnTo>
                    <a:pt x="3768" y="130"/>
                  </a:lnTo>
                  <a:lnTo>
                    <a:pt x="3762" y="130"/>
                  </a:lnTo>
                  <a:lnTo>
                    <a:pt x="3758" y="127"/>
                  </a:lnTo>
                  <a:lnTo>
                    <a:pt x="3755" y="123"/>
                  </a:lnTo>
                  <a:lnTo>
                    <a:pt x="3753" y="127"/>
                  </a:lnTo>
                  <a:lnTo>
                    <a:pt x="3747" y="130"/>
                  </a:lnTo>
                  <a:lnTo>
                    <a:pt x="3744" y="130"/>
                  </a:lnTo>
                  <a:lnTo>
                    <a:pt x="3738" y="130"/>
                  </a:lnTo>
                  <a:lnTo>
                    <a:pt x="3735" y="127"/>
                  </a:lnTo>
                  <a:lnTo>
                    <a:pt x="3729" y="130"/>
                  </a:lnTo>
                  <a:lnTo>
                    <a:pt x="3725" y="130"/>
                  </a:lnTo>
                  <a:lnTo>
                    <a:pt x="3720" y="130"/>
                  </a:lnTo>
                  <a:lnTo>
                    <a:pt x="3716" y="127"/>
                  </a:lnTo>
                  <a:lnTo>
                    <a:pt x="3712" y="123"/>
                  </a:lnTo>
                  <a:lnTo>
                    <a:pt x="3709" y="127"/>
                  </a:lnTo>
                  <a:lnTo>
                    <a:pt x="3705" y="130"/>
                  </a:lnTo>
                  <a:lnTo>
                    <a:pt x="3700" y="130"/>
                  </a:lnTo>
                  <a:lnTo>
                    <a:pt x="3694" y="130"/>
                  </a:lnTo>
                  <a:lnTo>
                    <a:pt x="3690" y="127"/>
                  </a:lnTo>
                  <a:lnTo>
                    <a:pt x="3687" y="130"/>
                  </a:lnTo>
                  <a:lnTo>
                    <a:pt x="3681" y="130"/>
                  </a:lnTo>
                  <a:lnTo>
                    <a:pt x="3678" y="130"/>
                  </a:lnTo>
                  <a:lnTo>
                    <a:pt x="3672" y="127"/>
                  </a:lnTo>
                  <a:lnTo>
                    <a:pt x="3668" y="123"/>
                  </a:lnTo>
                  <a:lnTo>
                    <a:pt x="3667" y="127"/>
                  </a:lnTo>
                  <a:lnTo>
                    <a:pt x="3661" y="130"/>
                  </a:lnTo>
                  <a:lnTo>
                    <a:pt x="3657" y="130"/>
                  </a:lnTo>
                  <a:lnTo>
                    <a:pt x="3652" y="130"/>
                  </a:lnTo>
                  <a:lnTo>
                    <a:pt x="3648" y="127"/>
                  </a:lnTo>
                  <a:lnTo>
                    <a:pt x="3645" y="130"/>
                  </a:lnTo>
                  <a:lnTo>
                    <a:pt x="3639" y="130"/>
                  </a:lnTo>
                  <a:lnTo>
                    <a:pt x="3634" y="130"/>
                  </a:lnTo>
                  <a:lnTo>
                    <a:pt x="3630" y="127"/>
                  </a:lnTo>
                  <a:lnTo>
                    <a:pt x="3626" y="123"/>
                  </a:lnTo>
                  <a:lnTo>
                    <a:pt x="3624" y="127"/>
                  </a:lnTo>
                  <a:lnTo>
                    <a:pt x="3619" y="130"/>
                  </a:lnTo>
                  <a:lnTo>
                    <a:pt x="3613" y="130"/>
                  </a:lnTo>
                  <a:lnTo>
                    <a:pt x="3610" y="130"/>
                  </a:lnTo>
                  <a:lnTo>
                    <a:pt x="3604" y="127"/>
                  </a:lnTo>
                  <a:lnTo>
                    <a:pt x="3600" y="130"/>
                  </a:lnTo>
                  <a:lnTo>
                    <a:pt x="3595" y="130"/>
                  </a:lnTo>
                  <a:lnTo>
                    <a:pt x="3589" y="130"/>
                  </a:lnTo>
                  <a:lnTo>
                    <a:pt x="3586" y="127"/>
                  </a:lnTo>
                  <a:lnTo>
                    <a:pt x="3582" y="123"/>
                  </a:lnTo>
                  <a:lnTo>
                    <a:pt x="3578" y="127"/>
                  </a:lnTo>
                  <a:lnTo>
                    <a:pt x="3575" y="130"/>
                  </a:lnTo>
                  <a:lnTo>
                    <a:pt x="3569" y="130"/>
                  </a:lnTo>
                  <a:lnTo>
                    <a:pt x="3566" y="130"/>
                  </a:lnTo>
                  <a:lnTo>
                    <a:pt x="3562" y="127"/>
                  </a:lnTo>
                  <a:lnTo>
                    <a:pt x="3556" y="130"/>
                  </a:lnTo>
                  <a:lnTo>
                    <a:pt x="3553" y="130"/>
                  </a:lnTo>
                  <a:lnTo>
                    <a:pt x="3547" y="130"/>
                  </a:lnTo>
                  <a:lnTo>
                    <a:pt x="3544" y="127"/>
                  </a:lnTo>
                  <a:lnTo>
                    <a:pt x="3540" y="123"/>
                  </a:lnTo>
                  <a:lnTo>
                    <a:pt x="3536" y="127"/>
                  </a:lnTo>
                  <a:lnTo>
                    <a:pt x="3532" y="130"/>
                  </a:lnTo>
                  <a:lnTo>
                    <a:pt x="3527" y="130"/>
                  </a:lnTo>
                  <a:lnTo>
                    <a:pt x="3521" y="130"/>
                  </a:lnTo>
                  <a:lnTo>
                    <a:pt x="3518" y="127"/>
                  </a:lnTo>
                  <a:lnTo>
                    <a:pt x="3514" y="130"/>
                  </a:lnTo>
                  <a:lnTo>
                    <a:pt x="3510" y="130"/>
                  </a:lnTo>
                  <a:lnTo>
                    <a:pt x="3505" y="130"/>
                  </a:lnTo>
                  <a:lnTo>
                    <a:pt x="3499" y="127"/>
                  </a:lnTo>
                  <a:lnTo>
                    <a:pt x="3498" y="123"/>
                  </a:lnTo>
                  <a:lnTo>
                    <a:pt x="3494" y="127"/>
                  </a:lnTo>
                  <a:lnTo>
                    <a:pt x="3490" y="130"/>
                  </a:lnTo>
                  <a:lnTo>
                    <a:pt x="3485" y="130"/>
                  </a:lnTo>
                  <a:lnTo>
                    <a:pt x="3481" y="130"/>
                  </a:lnTo>
                  <a:lnTo>
                    <a:pt x="3477" y="128"/>
                  </a:lnTo>
                  <a:lnTo>
                    <a:pt x="3474" y="130"/>
                  </a:lnTo>
                  <a:lnTo>
                    <a:pt x="3468" y="130"/>
                  </a:lnTo>
                  <a:lnTo>
                    <a:pt x="3465" y="130"/>
                  </a:lnTo>
                  <a:lnTo>
                    <a:pt x="3459" y="127"/>
                  </a:lnTo>
                  <a:lnTo>
                    <a:pt x="3457" y="123"/>
                  </a:lnTo>
                  <a:lnTo>
                    <a:pt x="3453" y="127"/>
                  </a:lnTo>
                  <a:lnTo>
                    <a:pt x="3448" y="130"/>
                  </a:lnTo>
                  <a:lnTo>
                    <a:pt x="3444" y="130"/>
                  </a:lnTo>
                  <a:lnTo>
                    <a:pt x="3439" y="130"/>
                  </a:lnTo>
                  <a:lnTo>
                    <a:pt x="3435" y="128"/>
                  </a:lnTo>
                  <a:lnTo>
                    <a:pt x="3431" y="130"/>
                  </a:lnTo>
                  <a:lnTo>
                    <a:pt x="3426" y="130"/>
                  </a:lnTo>
                  <a:lnTo>
                    <a:pt x="3422" y="130"/>
                  </a:lnTo>
                  <a:lnTo>
                    <a:pt x="3417" y="127"/>
                  </a:lnTo>
                  <a:lnTo>
                    <a:pt x="3413" y="123"/>
                  </a:lnTo>
                  <a:lnTo>
                    <a:pt x="3411" y="127"/>
                  </a:lnTo>
                  <a:lnTo>
                    <a:pt x="3406" y="130"/>
                  </a:lnTo>
                  <a:lnTo>
                    <a:pt x="3402" y="130"/>
                  </a:lnTo>
                  <a:lnTo>
                    <a:pt x="3397" y="130"/>
                  </a:lnTo>
                  <a:lnTo>
                    <a:pt x="3393" y="128"/>
                  </a:lnTo>
                  <a:lnTo>
                    <a:pt x="3389" y="130"/>
                  </a:lnTo>
                  <a:lnTo>
                    <a:pt x="3384" y="130"/>
                  </a:lnTo>
                  <a:lnTo>
                    <a:pt x="3378" y="130"/>
                  </a:lnTo>
                  <a:lnTo>
                    <a:pt x="3382" y="132"/>
                  </a:lnTo>
                  <a:lnTo>
                    <a:pt x="3386" y="138"/>
                  </a:lnTo>
                  <a:lnTo>
                    <a:pt x="3386" y="143"/>
                  </a:lnTo>
                  <a:lnTo>
                    <a:pt x="3386" y="143"/>
                  </a:lnTo>
                  <a:lnTo>
                    <a:pt x="3389" y="145"/>
                  </a:lnTo>
                  <a:lnTo>
                    <a:pt x="3393" y="147"/>
                  </a:lnTo>
                  <a:lnTo>
                    <a:pt x="3397" y="145"/>
                  </a:lnTo>
                  <a:lnTo>
                    <a:pt x="3398" y="143"/>
                  </a:lnTo>
                  <a:lnTo>
                    <a:pt x="3398" y="143"/>
                  </a:lnTo>
                  <a:lnTo>
                    <a:pt x="3400" y="138"/>
                  </a:lnTo>
                  <a:lnTo>
                    <a:pt x="3404" y="132"/>
                  </a:lnTo>
                  <a:lnTo>
                    <a:pt x="3408" y="128"/>
                  </a:lnTo>
                  <a:lnTo>
                    <a:pt x="3415" y="128"/>
                  </a:lnTo>
                  <a:lnTo>
                    <a:pt x="3420" y="128"/>
                  </a:lnTo>
                  <a:lnTo>
                    <a:pt x="3424" y="132"/>
                  </a:lnTo>
                  <a:lnTo>
                    <a:pt x="3428" y="138"/>
                  </a:lnTo>
                  <a:lnTo>
                    <a:pt x="3430" y="143"/>
                  </a:lnTo>
                  <a:lnTo>
                    <a:pt x="3430" y="143"/>
                  </a:lnTo>
                  <a:lnTo>
                    <a:pt x="3431" y="145"/>
                  </a:lnTo>
                  <a:lnTo>
                    <a:pt x="3435" y="147"/>
                  </a:lnTo>
                  <a:lnTo>
                    <a:pt x="3439" y="145"/>
                  </a:lnTo>
                  <a:lnTo>
                    <a:pt x="3442" y="145"/>
                  </a:lnTo>
                  <a:lnTo>
                    <a:pt x="3441" y="143"/>
                  </a:lnTo>
                  <a:lnTo>
                    <a:pt x="3442" y="138"/>
                  </a:lnTo>
                  <a:lnTo>
                    <a:pt x="3446" y="132"/>
                  </a:lnTo>
                  <a:lnTo>
                    <a:pt x="3450" y="130"/>
                  </a:lnTo>
                  <a:lnTo>
                    <a:pt x="3457" y="128"/>
                  </a:lnTo>
                  <a:lnTo>
                    <a:pt x="3463" y="130"/>
                  </a:lnTo>
                  <a:lnTo>
                    <a:pt x="3466" y="132"/>
                  </a:lnTo>
                  <a:lnTo>
                    <a:pt x="3470" y="138"/>
                  </a:lnTo>
                  <a:lnTo>
                    <a:pt x="3472" y="143"/>
                  </a:lnTo>
                  <a:lnTo>
                    <a:pt x="3472" y="145"/>
                  </a:lnTo>
                  <a:lnTo>
                    <a:pt x="3477" y="147"/>
                  </a:lnTo>
                  <a:lnTo>
                    <a:pt x="3483" y="145"/>
                  </a:lnTo>
                  <a:lnTo>
                    <a:pt x="3483" y="143"/>
                  </a:lnTo>
                  <a:lnTo>
                    <a:pt x="3483" y="138"/>
                  </a:lnTo>
                  <a:lnTo>
                    <a:pt x="3487" y="132"/>
                  </a:lnTo>
                  <a:lnTo>
                    <a:pt x="3492" y="130"/>
                  </a:lnTo>
                  <a:lnTo>
                    <a:pt x="3498" y="128"/>
                  </a:lnTo>
                  <a:lnTo>
                    <a:pt x="3503" y="130"/>
                  </a:lnTo>
                  <a:lnTo>
                    <a:pt x="3509" y="132"/>
                  </a:lnTo>
                  <a:lnTo>
                    <a:pt x="3510" y="138"/>
                  </a:lnTo>
                  <a:lnTo>
                    <a:pt x="3512" y="143"/>
                  </a:lnTo>
                  <a:lnTo>
                    <a:pt x="3512" y="145"/>
                  </a:lnTo>
                  <a:lnTo>
                    <a:pt x="3516" y="145"/>
                  </a:lnTo>
                  <a:lnTo>
                    <a:pt x="3518" y="147"/>
                  </a:lnTo>
                  <a:lnTo>
                    <a:pt x="3521" y="145"/>
                  </a:lnTo>
                  <a:lnTo>
                    <a:pt x="3525" y="145"/>
                  </a:lnTo>
                  <a:lnTo>
                    <a:pt x="3525" y="143"/>
                  </a:lnTo>
                  <a:lnTo>
                    <a:pt x="3525" y="138"/>
                  </a:lnTo>
                  <a:lnTo>
                    <a:pt x="3529" y="132"/>
                  </a:lnTo>
                  <a:lnTo>
                    <a:pt x="3534" y="130"/>
                  </a:lnTo>
                  <a:lnTo>
                    <a:pt x="3540" y="128"/>
                  </a:lnTo>
                  <a:lnTo>
                    <a:pt x="3545" y="130"/>
                  </a:lnTo>
                  <a:lnTo>
                    <a:pt x="3551" y="132"/>
                  </a:lnTo>
                  <a:lnTo>
                    <a:pt x="3553" y="138"/>
                  </a:lnTo>
                  <a:lnTo>
                    <a:pt x="3555" y="143"/>
                  </a:lnTo>
                  <a:lnTo>
                    <a:pt x="3555" y="145"/>
                  </a:lnTo>
                  <a:lnTo>
                    <a:pt x="3558" y="145"/>
                  </a:lnTo>
                  <a:lnTo>
                    <a:pt x="3562" y="147"/>
                  </a:lnTo>
                  <a:lnTo>
                    <a:pt x="3564" y="145"/>
                  </a:lnTo>
                  <a:lnTo>
                    <a:pt x="3567" y="145"/>
                  </a:lnTo>
                  <a:lnTo>
                    <a:pt x="3567" y="143"/>
                  </a:lnTo>
                  <a:lnTo>
                    <a:pt x="3569" y="138"/>
                  </a:lnTo>
                  <a:lnTo>
                    <a:pt x="3573" y="132"/>
                  </a:lnTo>
                  <a:lnTo>
                    <a:pt x="3577" y="130"/>
                  </a:lnTo>
                  <a:lnTo>
                    <a:pt x="3582" y="128"/>
                  </a:lnTo>
                  <a:lnTo>
                    <a:pt x="3588" y="130"/>
                  </a:lnTo>
                  <a:lnTo>
                    <a:pt x="3593" y="132"/>
                  </a:lnTo>
                  <a:lnTo>
                    <a:pt x="3597" y="138"/>
                  </a:lnTo>
                  <a:lnTo>
                    <a:pt x="3597" y="143"/>
                  </a:lnTo>
                  <a:lnTo>
                    <a:pt x="3597" y="145"/>
                  </a:lnTo>
                  <a:lnTo>
                    <a:pt x="3600" y="145"/>
                  </a:lnTo>
                  <a:lnTo>
                    <a:pt x="3604" y="147"/>
                  </a:lnTo>
                  <a:lnTo>
                    <a:pt x="3608" y="145"/>
                  </a:lnTo>
                  <a:lnTo>
                    <a:pt x="3611" y="145"/>
                  </a:lnTo>
                  <a:lnTo>
                    <a:pt x="3611" y="143"/>
                  </a:lnTo>
                  <a:lnTo>
                    <a:pt x="3613" y="138"/>
                  </a:lnTo>
                  <a:lnTo>
                    <a:pt x="3617" y="132"/>
                  </a:lnTo>
                  <a:lnTo>
                    <a:pt x="3621" y="130"/>
                  </a:lnTo>
                  <a:lnTo>
                    <a:pt x="3626" y="128"/>
                  </a:lnTo>
                  <a:lnTo>
                    <a:pt x="3634" y="130"/>
                  </a:lnTo>
                  <a:lnTo>
                    <a:pt x="3637" y="132"/>
                  </a:lnTo>
                  <a:lnTo>
                    <a:pt x="3641" y="138"/>
                  </a:lnTo>
                  <a:lnTo>
                    <a:pt x="3643" y="143"/>
                  </a:lnTo>
                  <a:lnTo>
                    <a:pt x="3641" y="145"/>
                  </a:lnTo>
                  <a:lnTo>
                    <a:pt x="3645" y="145"/>
                  </a:lnTo>
                  <a:lnTo>
                    <a:pt x="3648" y="147"/>
                  </a:lnTo>
                  <a:lnTo>
                    <a:pt x="3652" y="145"/>
                  </a:lnTo>
                  <a:lnTo>
                    <a:pt x="3654" y="145"/>
                  </a:lnTo>
                  <a:lnTo>
                    <a:pt x="3654" y="143"/>
                  </a:lnTo>
                  <a:lnTo>
                    <a:pt x="3656" y="138"/>
                  </a:lnTo>
                  <a:lnTo>
                    <a:pt x="3659" y="132"/>
                  </a:lnTo>
                  <a:lnTo>
                    <a:pt x="3663" y="130"/>
                  </a:lnTo>
                  <a:lnTo>
                    <a:pt x="3670" y="128"/>
                  </a:lnTo>
                  <a:lnTo>
                    <a:pt x="3676" y="130"/>
                  </a:lnTo>
                  <a:lnTo>
                    <a:pt x="3679" y="132"/>
                  </a:lnTo>
                  <a:lnTo>
                    <a:pt x="3683" y="138"/>
                  </a:lnTo>
                  <a:lnTo>
                    <a:pt x="3685" y="143"/>
                  </a:lnTo>
                  <a:lnTo>
                    <a:pt x="3685" y="145"/>
                  </a:lnTo>
                  <a:lnTo>
                    <a:pt x="3687" y="145"/>
                  </a:lnTo>
                  <a:lnTo>
                    <a:pt x="3690" y="147"/>
                  </a:lnTo>
                  <a:lnTo>
                    <a:pt x="3694" y="145"/>
                  </a:lnTo>
                  <a:lnTo>
                    <a:pt x="3698" y="145"/>
                  </a:lnTo>
                  <a:lnTo>
                    <a:pt x="3698" y="143"/>
                  </a:lnTo>
                  <a:lnTo>
                    <a:pt x="3698" y="138"/>
                  </a:lnTo>
                  <a:lnTo>
                    <a:pt x="3701" y="132"/>
                  </a:lnTo>
                  <a:lnTo>
                    <a:pt x="3707" y="130"/>
                  </a:lnTo>
                  <a:lnTo>
                    <a:pt x="3712" y="128"/>
                  </a:lnTo>
                  <a:lnTo>
                    <a:pt x="3718" y="130"/>
                  </a:lnTo>
                  <a:lnTo>
                    <a:pt x="3724" y="132"/>
                  </a:lnTo>
                  <a:lnTo>
                    <a:pt x="3725" y="138"/>
                  </a:lnTo>
                  <a:lnTo>
                    <a:pt x="3727" y="143"/>
                  </a:lnTo>
                  <a:lnTo>
                    <a:pt x="3727" y="145"/>
                  </a:lnTo>
                  <a:lnTo>
                    <a:pt x="3731" y="145"/>
                  </a:lnTo>
                  <a:lnTo>
                    <a:pt x="3735" y="147"/>
                  </a:lnTo>
                  <a:lnTo>
                    <a:pt x="3736" y="145"/>
                  </a:lnTo>
                  <a:lnTo>
                    <a:pt x="3740" y="145"/>
                  </a:lnTo>
                  <a:lnTo>
                    <a:pt x="3740" y="143"/>
                  </a:lnTo>
                  <a:lnTo>
                    <a:pt x="3742" y="138"/>
                  </a:lnTo>
                  <a:lnTo>
                    <a:pt x="3746" y="132"/>
                  </a:lnTo>
                  <a:lnTo>
                    <a:pt x="3749" y="130"/>
                  </a:lnTo>
                  <a:lnTo>
                    <a:pt x="3755" y="128"/>
                  </a:lnTo>
                  <a:lnTo>
                    <a:pt x="3762" y="130"/>
                  </a:lnTo>
                  <a:lnTo>
                    <a:pt x="3766" y="132"/>
                  </a:lnTo>
                  <a:lnTo>
                    <a:pt x="3769" y="138"/>
                  </a:lnTo>
                  <a:lnTo>
                    <a:pt x="3771" y="143"/>
                  </a:lnTo>
                  <a:lnTo>
                    <a:pt x="3771" y="145"/>
                  </a:lnTo>
                  <a:lnTo>
                    <a:pt x="3773" y="145"/>
                  </a:lnTo>
                  <a:lnTo>
                    <a:pt x="3777" y="147"/>
                  </a:lnTo>
                  <a:lnTo>
                    <a:pt x="3780" y="145"/>
                  </a:lnTo>
                  <a:lnTo>
                    <a:pt x="3784" y="145"/>
                  </a:lnTo>
                  <a:lnTo>
                    <a:pt x="3782" y="143"/>
                  </a:lnTo>
                  <a:lnTo>
                    <a:pt x="3784" y="138"/>
                  </a:lnTo>
                  <a:lnTo>
                    <a:pt x="3788" y="132"/>
                  </a:lnTo>
                  <a:lnTo>
                    <a:pt x="3791" y="130"/>
                  </a:lnTo>
                  <a:lnTo>
                    <a:pt x="3799" y="128"/>
                  </a:lnTo>
                  <a:lnTo>
                    <a:pt x="3804" y="130"/>
                  </a:lnTo>
                  <a:lnTo>
                    <a:pt x="3808" y="132"/>
                  </a:lnTo>
                  <a:lnTo>
                    <a:pt x="3812" y="138"/>
                  </a:lnTo>
                  <a:lnTo>
                    <a:pt x="3814" y="143"/>
                  </a:lnTo>
                  <a:lnTo>
                    <a:pt x="3814" y="145"/>
                  </a:lnTo>
                  <a:lnTo>
                    <a:pt x="3817" y="145"/>
                  </a:lnTo>
                  <a:lnTo>
                    <a:pt x="3819" y="147"/>
                  </a:lnTo>
                  <a:lnTo>
                    <a:pt x="3823" y="145"/>
                  </a:lnTo>
                  <a:lnTo>
                    <a:pt x="3826" y="145"/>
                  </a:lnTo>
                  <a:lnTo>
                    <a:pt x="3826" y="143"/>
                  </a:lnTo>
                  <a:lnTo>
                    <a:pt x="3826" y="138"/>
                  </a:lnTo>
                  <a:lnTo>
                    <a:pt x="3830" y="132"/>
                  </a:lnTo>
                  <a:lnTo>
                    <a:pt x="3836" y="130"/>
                  </a:lnTo>
                  <a:lnTo>
                    <a:pt x="3841" y="128"/>
                  </a:lnTo>
                  <a:lnTo>
                    <a:pt x="3847" y="130"/>
                  </a:lnTo>
                  <a:lnTo>
                    <a:pt x="3852" y="132"/>
                  </a:lnTo>
                  <a:lnTo>
                    <a:pt x="3854" y="138"/>
                  </a:lnTo>
                  <a:lnTo>
                    <a:pt x="3856" y="143"/>
                  </a:lnTo>
                  <a:lnTo>
                    <a:pt x="3856" y="145"/>
                  </a:lnTo>
                  <a:lnTo>
                    <a:pt x="3859" y="145"/>
                  </a:lnTo>
                  <a:lnTo>
                    <a:pt x="3861" y="147"/>
                  </a:lnTo>
                  <a:lnTo>
                    <a:pt x="3865" y="145"/>
                  </a:lnTo>
                  <a:lnTo>
                    <a:pt x="3869" y="145"/>
                  </a:lnTo>
                  <a:lnTo>
                    <a:pt x="3869" y="143"/>
                  </a:lnTo>
                  <a:lnTo>
                    <a:pt x="3870" y="138"/>
                  </a:lnTo>
                  <a:lnTo>
                    <a:pt x="3872" y="132"/>
                  </a:lnTo>
                  <a:lnTo>
                    <a:pt x="3878" y="130"/>
                  </a:lnTo>
                  <a:lnTo>
                    <a:pt x="3883" y="128"/>
                  </a:lnTo>
                  <a:lnTo>
                    <a:pt x="3889" y="130"/>
                  </a:lnTo>
                  <a:lnTo>
                    <a:pt x="3894" y="132"/>
                  </a:lnTo>
                  <a:lnTo>
                    <a:pt x="3898" y="138"/>
                  </a:lnTo>
                  <a:lnTo>
                    <a:pt x="3898" y="143"/>
                  </a:lnTo>
                  <a:lnTo>
                    <a:pt x="3898" y="145"/>
                  </a:lnTo>
                  <a:lnTo>
                    <a:pt x="3902" y="145"/>
                  </a:lnTo>
                  <a:lnTo>
                    <a:pt x="3905" y="147"/>
                  </a:lnTo>
                  <a:lnTo>
                    <a:pt x="3907" y="145"/>
                  </a:lnTo>
                  <a:lnTo>
                    <a:pt x="3911" y="145"/>
                  </a:lnTo>
                  <a:lnTo>
                    <a:pt x="3911" y="143"/>
                  </a:lnTo>
                  <a:lnTo>
                    <a:pt x="3913" y="138"/>
                  </a:lnTo>
                  <a:lnTo>
                    <a:pt x="3916" y="132"/>
                  </a:lnTo>
                  <a:lnTo>
                    <a:pt x="3920" y="130"/>
                  </a:lnTo>
                  <a:lnTo>
                    <a:pt x="3926" y="128"/>
                  </a:lnTo>
                  <a:lnTo>
                    <a:pt x="3931" y="130"/>
                  </a:lnTo>
                  <a:lnTo>
                    <a:pt x="3937" y="132"/>
                  </a:lnTo>
                  <a:lnTo>
                    <a:pt x="3940" y="138"/>
                  </a:lnTo>
                  <a:lnTo>
                    <a:pt x="3940" y="143"/>
                  </a:lnTo>
                  <a:lnTo>
                    <a:pt x="3940" y="145"/>
                  </a:lnTo>
                  <a:lnTo>
                    <a:pt x="3944" y="145"/>
                  </a:lnTo>
                  <a:lnTo>
                    <a:pt x="3948" y="147"/>
                  </a:lnTo>
                  <a:lnTo>
                    <a:pt x="3951" y="145"/>
                  </a:lnTo>
                  <a:lnTo>
                    <a:pt x="3953" y="145"/>
                  </a:lnTo>
                  <a:lnTo>
                    <a:pt x="3953" y="143"/>
                  </a:lnTo>
                  <a:lnTo>
                    <a:pt x="3955" y="138"/>
                  </a:lnTo>
                  <a:lnTo>
                    <a:pt x="3959" y="132"/>
                  </a:lnTo>
                  <a:lnTo>
                    <a:pt x="3962" y="130"/>
                  </a:lnTo>
                  <a:lnTo>
                    <a:pt x="3968" y="128"/>
                  </a:lnTo>
                  <a:lnTo>
                    <a:pt x="3975" y="130"/>
                  </a:lnTo>
                  <a:lnTo>
                    <a:pt x="3979" y="132"/>
                  </a:lnTo>
                  <a:lnTo>
                    <a:pt x="3983" y="138"/>
                  </a:lnTo>
                  <a:lnTo>
                    <a:pt x="3984" y="143"/>
                  </a:lnTo>
                  <a:lnTo>
                    <a:pt x="3984" y="145"/>
                  </a:lnTo>
                  <a:lnTo>
                    <a:pt x="3986" y="145"/>
                  </a:lnTo>
                  <a:lnTo>
                    <a:pt x="3990" y="147"/>
                  </a:lnTo>
                  <a:lnTo>
                    <a:pt x="3994" y="145"/>
                  </a:lnTo>
                  <a:lnTo>
                    <a:pt x="3997" y="145"/>
                  </a:lnTo>
                  <a:lnTo>
                    <a:pt x="3997" y="143"/>
                  </a:lnTo>
                  <a:lnTo>
                    <a:pt x="3997" y="138"/>
                  </a:lnTo>
                  <a:lnTo>
                    <a:pt x="4001" y="132"/>
                  </a:lnTo>
                  <a:lnTo>
                    <a:pt x="4006" y="130"/>
                  </a:lnTo>
                  <a:lnTo>
                    <a:pt x="4012" y="128"/>
                  </a:lnTo>
                  <a:lnTo>
                    <a:pt x="4017" y="130"/>
                  </a:lnTo>
                  <a:lnTo>
                    <a:pt x="4023" y="132"/>
                  </a:lnTo>
                  <a:lnTo>
                    <a:pt x="4025" y="138"/>
                  </a:lnTo>
                  <a:lnTo>
                    <a:pt x="4027" y="143"/>
                  </a:lnTo>
                  <a:lnTo>
                    <a:pt x="4027" y="145"/>
                  </a:lnTo>
                  <a:lnTo>
                    <a:pt x="4030" y="145"/>
                  </a:lnTo>
                  <a:lnTo>
                    <a:pt x="4034" y="147"/>
                  </a:lnTo>
                  <a:lnTo>
                    <a:pt x="4038" y="145"/>
                  </a:lnTo>
                  <a:lnTo>
                    <a:pt x="4041" y="145"/>
                  </a:lnTo>
                  <a:lnTo>
                    <a:pt x="4041" y="143"/>
                  </a:lnTo>
                  <a:lnTo>
                    <a:pt x="4041" y="138"/>
                  </a:lnTo>
                  <a:lnTo>
                    <a:pt x="4045" y="132"/>
                  </a:lnTo>
                  <a:lnTo>
                    <a:pt x="4050" y="130"/>
                  </a:lnTo>
                  <a:lnTo>
                    <a:pt x="4056" y="128"/>
                  </a:lnTo>
                  <a:lnTo>
                    <a:pt x="4062" y="130"/>
                  </a:lnTo>
                  <a:lnTo>
                    <a:pt x="4067" y="132"/>
                  </a:lnTo>
                  <a:lnTo>
                    <a:pt x="4069" y="138"/>
                  </a:lnTo>
                  <a:lnTo>
                    <a:pt x="4071" y="143"/>
                  </a:lnTo>
                  <a:lnTo>
                    <a:pt x="4071" y="145"/>
                  </a:lnTo>
                  <a:lnTo>
                    <a:pt x="4074" y="145"/>
                  </a:lnTo>
                  <a:lnTo>
                    <a:pt x="4076" y="147"/>
                  </a:lnTo>
                  <a:lnTo>
                    <a:pt x="4080" y="145"/>
                  </a:lnTo>
                  <a:lnTo>
                    <a:pt x="4084" y="145"/>
                  </a:lnTo>
                  <a:lnTo>
                    <a:pt x="4084" y="143"/>
                  </a:lnTo>
                  <a:lnTo>
                    <a:pt x="4085" y="138"/>
                  </a:lnTo>
                  <a:lnTo>
                    <a:pt x="4087" y="132"/>
                  </a:lnTo>
                  <a:lnTo>
                    <a:pt x="4093" y="130"/>
                  </a:lnTo>
                  <a:lnTo>
                    <a:pt x="4098" y="128"/>
                  </a:lnTo>
                  <a:lnTo>
                    <a:pt x="4104" y="130"/>
                  </a:lnTo>
                  <a:lnTo>
                    <a:pt x="4109" y="132"/>
                  </a:lnTo>
                  <a:lnTo>
                    <a:pt x="4113" y="138"/>
                  </a:lnTo>
                  <a:lnTo>
                    <a:pt x="4113" y="143"/>
                  </a:lnTo>
                  <a:lnTo>
                    <a:pt x="4113" y="145"/>
                  </a:lnTo>
                  <a:lnTo>
                    <a:pt x="4117" y="145"/>
                  </a:lnTo>
                  <a:lnTo>
                    <a:pt x="4120" y="147"/>
                  </a:lnTo>
                  <a:lnTo>
                    <a:pt x="4122" y="145"/>
                  </a:lnTo>
                  <a:lnTo>
                    <a:pt x="4126" y="145"/>
                  </a:lnTo>
                  <a:lnTo>
                    <a:pt x="4126" y="143"/>
                  </a:lnTo>
                  <a:lnTo>
                    <a:pt x="4128" y="138"/>
                  </a:lnTo>
                  <a:lnTo>
                    <a:pt x="4131" y="132"/>
                  </a:lnTo>
                  <a:lnTo>
                    <a:pt x="4135" y="130"/>
                  </a:lnTo>
                  <a:lnTo>
                    <a:pt x="4141" y="128"/>
                  </a:lnTo>
                  <a:lnTo>
                    <a:pt x="4148" y="130"/>
                  </a:lnTo>
                  <a:lnTo>
                    <a:pt x="4152" y="132"/>
                  </a:lnTo>
                  <a:lnTo>
                    <a:pt x="4155" y="138"/>
                  </a:lnTo>
                  <a:lnTo>
                    <a:pt x="4157" y="143"/>
                  </a:lnTo>
                  <a:lnTo>
                    <a:pt x="4155" y="145"/>
                  </a:lnTo>
                  <a:lnTo>
                    <a:pt x="4159" y="145"/>
                  </a:lnTo>
                  <a:lnTo>
                    <a:pt x="4163" y="147"/>
                  </a:lnTo>
                  <a:lnTo>
                    <a:pt x="4166" y="145"/>
                  </a:lnTo>
                  <a:lnTo>
                    <a:pt x="4170" y="145"/>
                  </a:lnTo>
                  <a:lnTo>
                    <a:pt x="4170" y="143"/>
                  </a:lnTo>
                  <a:lnTo>
                    <a:pt x="4172" y="138"/>
                  </a:lnTo>
                  <a:lnTo>
                    <a:pt x="4174" y="132"/>
                  </a:lnTo>
                  <a:lnTo>
                    <a:pt x="4179" y="130"/>
                  </a:lnTo>
                  <a:lnTo>
                    <a:pt x="4185" y="128"/>
                  </a:lnTo>
                  <a:lnTo>
                    <a:pt x="4190" y="130"/>
                  </a:lnTo>
                  <a:lnTo>
                    <a:pt x="4196" y="132"/>
                  </a:lnTo>
                  <a:lnTo>
                    <a:pt x="4199" y="138"/>
                  </a:lnTo>
                  <a:lnTo>
                    <a:pt x="4199" y="143"/>
                  </a:lnTo>
                  <a:lnTo>
                    <a:pt x="4199" y="145"/>
                  </a:lnTo>
                  <a:lnTo>
                    <a:pt x="4203" y="145"/>
                  </a:lnTo>
                  <a:lnTo>
                    <a:pt x="4207" y="147"/>
                  </a:lnTo>
                  <a:lnTo>
                    <a:pt x="4208" y="145"/>
                  </a:lnTo>
                  <a:lnTo>
                    <a:pt x="4212" y="145"/>
                  </a:lnTo>
                  <a:lnTo>
                    <a:pt x="4212" y="143"/>
                  </a:lnTo>
                  <a:lnTo>
                    <a:pt x="4214" y="138"/>
                  </a:lnTo>
                  <a:lnTo>
                    <a:pt x="4216" y="132"/>
                  </a:lnTo>
                  <a:lnTo>
                    <a:pt x="4221" y="130"/>
                  </a:lnTo>
                  <a:lnTo>
                    <a:pt x="4227" y="128"/>
                  </a:lnTo>
                  <a:lnTo>
                    <a:pt x="4232" y="130"/>
                  </a:lnTo>
                  <a:lnTo>
                    <a:pt x="4238" y="132"/>
                  </a:lnTo>
                  <a:lnTo>
                    <a:pt x="4242" y="138"/>
                  </a:lnTo>
                  <a:lnTo>
                    <a:pt x="4242" y="143"/>
                  </a:lnTo>
                  <a:lnTo>
                    <a:pt x="4242" y="145"/>
                  </a:lnTo>
                  <a:lnTo>
                    <a:pt x="4245" y="145"/>
                  </a:lnTo>
                  <a:lnTo>
                    <a:pt x="4249" y="147"/>
                  </a:lnTo>
                  <a:lnTo>
                    <a:pt x="4251" y="145"/>
                  </a:lnTo>
                  <a:lnTo>
                    <a:pt x="4254" y="145"/>
                  </a:lnTo>
                  <a:lnTo>
                    <a:pt x="4254" y="143"/>
                  </a:lnTo>
                  <a:lnTo>
                    <a:pt x="4256" y="138"/>
                  </a:lnTo>
                  <a:lnTo>
                    <a:pt x="4260" y="132"/>
                  </a:lnTo>
                  <a:lnTo>
                    <a:pt x="4264" y="130"/>
                  </a:lnTo>
                  <a:lnTo>
                    <a:pt x="4269" y="128"/>
                  </a:lnTo>
                  <a:lnTo>
                    <a:pt x="4276" y="130"/>
                  </a:lnTo>
                  <a:lnTo>
                    <a:pt x="4280" y="132"/>
                  </a:lnTo>
                  <a:lnTo>
                    <a:pt x="4284" y="138"/>
                  </a:lnTo>
                  <a:lnTo>
                    <a:pt x="4286" y="143"/>
                  </a:lnTo>
                  <a:lnTo>
                    <a:pt x="4286" y="145"/>
                  </a:lnTo>
                  <a:lnTo>
                    <a:pt x="4287" y="145"/>
                  </a:lnTo>
                  <a:lnTo>
                    <a:pt x="4291" y="147"/>
                  </a:lnTo>
                  <a:lnTo>
                    <a:pt x="4295" y="145"/>
                  </a:lnTo>
                  <a:lnTo>
                    <a:pt x="4298" y="145"/>
                  </a:lnTo>
                  <a:lnTo>
                    <a:pt x="4298" y="143"/>
                  </a:lnTo>
                  <a:lnTo>
                    <a:pt x="4298" y="138"/>
                  </a:lnTo>
                  <a:lnTo>
                    <a:pt x="4302" y="132"/>
                  </a:lnTo>
                  <a:lnTo>
                    <a:pt x="4306" y="130"/>
                  </a:lnTo>
                  <a:lnTo>
                    <a:pt x="4313" y="128"/>
                  </a:lnTo>
                  <a:lnTo>
                    <a:pt x="4319" y="130"/>
                  </a:lnTo>
                  <a:lnTo>
                    <a:pt x="4322" y="132"/>
                  </a:lnTo>
                  <a:lnTo>
                    <a:pt x="4326" y="138"/>
                  </a:lnTo>
                  <a:lnTo>
                    <a:pt x="4328" y="143"/>
                  </a:lnTo>
                  <a:lnTo>
                    <a:pt x="4328" y="145"/>
                  </a:lnTo>
                  <a:lnTo>
                    <a:pt x="4332" y="145"/>
                  </a:lnTo>
                  <a:lnTo>
                    <a:pt x="4333" y="147"/>
                  </a:lnTo>
                  <a:lnTo>
                    <a:pt x="4337" y="145"/>
                  </a:lnTo>
                  <a:lnTo>
                    <a:pt x="4341" y="145"/>
                  </a:lnTo>
                  <a:lnTo>
                    <a:pt x="4341" y="143"/>
                  </a:lnTo>
                  <a:lnTo>
                    <a:pt x="4343" y="138"/>
                  </a:lnTo>
                  <a:lnTo>
                    <a:pt x="4346" y="132"/>
                  </a:lnTo>
                  <a:lnTo>
                    <a:pt x="4350" y="130"/>
                  </a:lnTo>
                  <a:lnTo>
                    <a:pt x="4355" y="128"/>
                  </a:lnTo>
                  <a:lnTo>
                    <a:pt x="4363" y="130"/>
                  </a:lnTo>
                  <a:lnTo>
                    <a:pt x="4366" y="132"/>
                  </a:lnTo>
                  <a:lnTo>
                    <a:pt x="4370" y="138"/>
                  </a:lnTo>
                  <a:lnTo>
                    <a:pt x="4372" y="143"/>
                  </a:lnTo>
                  <a:lnTo>
                    <a:pt x="4370" y="145"/>
                  </a:lnTo>
                  <a:lnTo>
                    <a:pt x="4374" y="145"/>
                  </a:lnTo>
                  <a:lnTo>
                    <a:pt x="4377" y="147"/>
                  </a:lnTo>
                  <a:lnTo>
                    <a:pt x="4381" y="145"/>
                  </a:lnTo>
                  <a:lnTo>
                    <a:pt x="4385" y="145"/>
                  </a:lnTo>
                  <a:lnTo>
                    <a:pt x="4385" y="143"/>
                  </a:lnTo>
                  <a:lnTo>
                    <a:pt x="4385" y="138"/>
                  </a:lnTo>
                  <a:lnTo>
                    <a:pt x="4388" y="132"/>
                  </a:lnTo>
                  <a:lnTo>
                    <a:pt x="4394" y="130"/>
                  </a:lnTo>
                  <a:lnTo>
                    <a:pt x="4400" y="128"/>
                  </a:lnTo>
                  <a:lnTo>
                    <a:pt x="4405" y="130"/>
                  </a:lnTo>
                  <a:lnTo>
                    <a:pt x="4411" y="132"/>
                  </a:lnTo>
                  <a:lnTo>
                    <a:pt x="4412" y="138"/>
                  </a:lnTo>
                  <a:lnTo>
                    <a:pt x="4414" y="143"/>
                  </a:lnTo>
                  <a:lnTo>
                    <a:pt x="4414" y="145"/>
                  </a:lnTo>
                  <a:lnTo>
                    <a:pt x="4418" y="145"/>
                  </a:lnTo>
                  <a:lnTo>
                    <a:pt x="4422" y="147"/>
                  </a:lnTo>
                  <a:lnTo>
                    <a:pt x="4425" y="145"/>
                  </a:lnTo>
                  <a:lnTo>
                    <a:pt x="4429" y="145"/>
                  </a:lnTo>
                  <a:lnTo>
                    <a:pt x="4429" y="143"/>
                  </a:lnTo>
                  <a:lnTo>
                    <a:pt x="4429" y="138"/>
                  </a:lnTo>
                  <a:lnTo>
                    <a:pt x="4433" y="132"/>
                  </a:lnTo>
                  <a:lnTo>
                    <a:pt x="4438" y="130"/>
                  </a:lnTo>
                  <a:lnTo>
                    <a:pt x="4444" y="128"/>
                  </a:lnTo>
                  <a:lnTo>
                    <a:pt x="4449" y="130"/>
                  </a:lnTo>
                  <a:lnTo>
                    <a:pt x="4455" y="132"/>
                  </a:lnTo>
                  <a:lnTo>
                    <a:pt x="4456" y="138"/>
                  </a:lnTo>
                  <a:lnTo>
                    <a:pt x="4458" y="143"/>
                  </a:lnTo>
                  <a:lnTo>
                    <a:pt x="4458" y="145"/>
                  </a:lnTo>
                  <a:lnTo>
                    <a:pt x="4462" y="145"/>
                  </a:lnTo>
                  <a:lnTo>
                    <a:pt x="4464" y="147"/>
                  </a:lnTo>
                  <a:lnTo>
                    <a:pt x="4467" y="145"/>
                  </a:lnTo>
                  <a:lnTo>
                    <a:pt x="4471" y="145"/>
                  </a:lnTo>
                  <a:lnTo>
                    <a:pt x="4471" y="143"/>
                  </a:lnTo>
                  <a:lnTo>
                    <a:pt x="4471" y="138"/>
                  </a:lnTo>
                  <a:lnTo>
                    <a:pt x="4475" y="132"/>
                  </a:lnTo>
                  <a:lnTo>
                    <a:pt x="4480" y="130"/>
                  </a:lnTo>
                  <a:lnTo>
                    <a:pt x="4486" y="128"/>
                  </a:lnTo>
                  <a:lnTo>
                    <a:pt x="4491" y="130"/>
                  </a:lnTo>
                  <a:lnTo>
                    <a:pt x="4497" y="132"/>
                  </a:lnTo>
                  <a:lnTo>
                    <a:pt x="4499" y="138"/>
                  </a:lnTo>
                  <a:lnTo>
                    <a:pt x="4501" y="143"/>
                  </a:lnTo>
                  <a:lnTo>
                    <a:pt x="4501" y="145"/>
                  </a:lnTo>
                  <a:lnTo>
                    <a:pt x="4504" y="145"/>
                  </a:lnTo>
                  <a:lnTo>
                    <a:pt x="4508" y="147"/>
                  </a:lnTo>
                  <a:lnTo>
                    <a:pt x="4510" y="145"/>
                  </a:lnTo>
                  <a:lnTo>
                    <a:pt x="4513" y="145"/>
                  </a:lnTo>
                  <a:lnTo>
                    <a:pt x="4513" y="143"/>
                  </a:lnTo>
                  <a:lnTo>
                    <a:pt x="4515" y="138"/>
                  </a:lnTo>
                  <a:lnTo>
                    <a:pt x="4519" y="132"/>
                  </a:lnTo>
                  <a:lnTo>
                    <a:pt x="4523" y="130"/>
                  </a:lnTo>
                  <a:lnTo>
                    <a:pt x="4528" y="128"/>
                  </a:lnTo>
                  <a:lnTo>
                    <a:pt x="4535" y="130"/>
                  </a:lnTo>
                  <a:lnTo>
                    <a:pt x="4539" y="132"/>
                  </a:lnTo>
                  <a:lnTo>
                    <a:pt x="4543" y="138"/>
                  </a:lnTo>
                  <a:lnTo>
                    <a:pt x="4543" y="143"/>
                  </a:lnTo>
                  <a:lnTo>
                    <a:pt x="4543" y="145"/>
                  </a:lnTo>
                  <a:lnTo>
                    <a:pt x="4546" y="145"/>
                  </a:lnTo>
                  <a:lnTo>
                    <a:pt x="4550" y="147"/>
                  </a:lnTo>
                  <a:lnTo>
                    <a:pt x="4554" y="145"/>
                  </a:lnTo>
                  <a:lnTo>
                    <a:pt x="4557" y="145"/>
                  </a:lnTo>
                  <a:lnTo>
                    <a:pt x="4557" y="143"/>
                  </a:lnTo>
                  <a:lnTo>
                    <a:pt x="4557" y="138"/>
                  </a:lnTo>
                  <a:lnTo>
                    <a:pt x="4561" y="132"/>
                  </a:lnTo>
                  <a:lnTo>
                    <a:pt x="4567" y="130"/>
                  </a:lnTo>
                  <a:lnTo>
                    <a:pt x="4572" y="128"/>
                  </a:lnTo>
                  <a:lnTo>
                    <a:pt x="4578" y="130"/>
                  </a:lnTo>
                  <a:lnTo>
                    <a:pt x="4583" y="132"/>
                  </a:lnTo>
                  <a:lnTo>
                    <a:pt x="4585" y="138"/>
                  </a:lnTo>
                  <a:lnTo>
                    <a:pt x="4587" y="143"/>
                  </a:lnTo>
                  <a:lnTo>
                    <a:pt x="4587" y="145"/>
                  </a:lnTo>
                  <a:lnTo>
                    <a:pt x="4591" y="145"/>
                  </a:lnTo>
                  <a:lnTo>
                    <a:pt x="4592" y="147"/>
                  </a:lnTo>
                  <a:lnTo>
                    <a:pt x="4596" y="145"/>
                  </a:lnTo>
                  <a:lnTo>
                    <a:pt x="4600" y="145"/>
                  </a:lnTo>
                  <a:lnTo>
                    <a:pt x="4600" y="143"/>
                  </a:lnTo>
                  <a:lnTo>
                    <a:pt x="4602" y="138"/>
                  </a:lnTo>
                  <a:lnTo>
                    <a:pt x="4603" y="132"/>
                  </a:lnTo>
                  <a:lnTo>
                    <a:pt x="4609" y="130"/>
                  </a:lnTo>
                  <a:lnTo>
                    <a:pt x="4614" y="128"/>
                  </a:lnTo>
                  <a:lnTo>
                    <a:pt x="4620" y="130"/>
                  </a:lnTo>
                  <a:lnTo>
                    <a:pt x="4625" y="132"/>
                  </a:lnTo>
                  <a:lnTo>
                    <a:pt x="4629" y="138"/>
                  </a:lnTo>
                  <a:lnTo>
                    <a:pt x="4629" y="143"/>
                  </a:lnTo>
                  <a:lnTo>
                    <a:pt x="4629" y="145"/>
                  </a:lnTo>
                  <a:lnTo>
                    <a:pt x="4633" y="145"/>
                  </a:lnTo>
                  <a:lnTo>
                    <a:pt x="4636" y="147"/>
                  </a:lnTo>
                  <a:lnTo>
                    <a:pt x="4638" y="145"/>
                  </a:lnTo>
                  <a:lnTo>
                    <a:pt x="4642" y="145"/>
                  </a:lnTo>
                  <a:lnTo>
                    <a:pt x="4642" y="143"/>
                  </a:lnTo>
                  <a:lnTo>
                    <a:pt x="4644" y="138"/>
                  </a:lnTo>
                  <a:lnTo>
                    <a:pt x="4647" y="132"/>
                  </a:lnTo>
                  <a:lnTo>
                    <a:pt x="4651" y="130"/>
                  </a:lnTo>
                  <a:lnTo>
                    <a:pt x="4657" y="128"/>
                  </a:lnTo>
                  <a:lnTo>
                    <a:pt x="4664" y="130"/>
                  </a:lnTo>
                  <a:lnTo>
                    <a:pt x="4668" y="132"/>
                  </a:lnTo>
                  <a:lnTo>
                    <a:pt x="4671" y="138"/>
                  </a:lnTo>
                  <a:lnTo>
                    <a:pt x="4673" y="143"/>
                  </a:lnTo>
                  <a:lnTo>
                    <a:pt x="4671" y="145"/>
                  </a:lnTo>
                  <a:lnTo>
                    <a:pt x="4675" y="145"/>
                  </a:lnTo>
                  <a:lnTo>
                    <a:pt x="4679" y="147"/>
                  </a:lnTo>
                  <a:lnTo>
                    <a:pt x="4682" y="145"/>
                  </a:lnTo>
                  <a:lnTo>
                    <a:pt x="4686" y="145"/>
                  </a:lnTo>
                  <a:lnTo>
                    <a:pt x="4684" y="143"/>
                  </a:lnTo>
                  <a:lnTo>
                    <a:pt x="4686" y="138"/>
                  </a:lnTo>
                  <a:lnTo>
                    <a:pt x="4690" y="132"/>
                  </a:lnTo>
                  <a:lnTo>
                    <a:pt x="4693" y="130"/>
                  </a:lnTo>
                  <a:lnTo>
                    <a:pt x="4701" y="128"/>
                  </a:lnTo>
                  <a:lnTo>
                    <a:pt x="4706" y="130"/>
                  </a:lnTo>
                  <a:lnTo>
                    <a:pt x="4710" y="132"/>
                  </a:lnTo>
                  <a:lnTo>
                    <a:pt x="4714" y="138"/>
                  </a:lnTo>
                  <a:lnTo>
                    <a:pt x="4715" y="143"/>
                  </a:lnTo>
                  <a:lnTo>
                    <a:pt x="4715" y="145"/>
                  </a:lnTo>
                  <a:lnTo>
                    <a:pt x="4717" y="145"/>
                  </a:lnTo>
                  <a:lnTo>
                    <a:pt x="4721" y="147"/>
                  </a:lnTo>
                  <a:lnTo>
                    <a:pt x="4725" y="145"/>
                  </a:lnTo>
                  <a:lnTo>
                    <a:pt x="4728" y="145"/>
                  </a:lnTo>
                  <a:lnTo>
                    <a:pt x="4728" y="143"/>
                  </a:lnTo>
                  <a:lnTo>
                    <a:pt x="4728" y="138"/>
                  </a:lnTo>
                  <a:lnTo>
                    <a:pt x="4732" y="132"/>
                  </a:lnTo>
                  <a:lnTo>
                    <a:pt x="4738" y="130"/>
                  </a:lnTo>
                  <a:lnTo>
                    <a:pt x="4743" y="128"/>
                  </a:lnTo>
                  <a:lnTo>
                    <a:pt x="4749" y="130"/>
                  </a:lnTo>
                  <a:lnTo>
                    <a:pt x="4754" y="132"/>
                  </a:lnTo>
                  <a:lnTo>
                    <a:pt x="4756" y="138"/>
                  </a:lnTo>
                  <a:lnTo>
                    <a:pt x="4758" y="143"/>
                  </a:lnTo>
                  <a:lnTo>
                    <a:pt x="4758" y="145"/>
                  </a:lnTo>
                  <a:lnTo>
                    <a:pt x="4761" y="145"/>
                  </a:lnTo>
                  <a:lnTo>
                    <a:pt x="4763" y="147"/>
                  </a:lnTo>
                  <a:lnTo>
                    <a:pt x="4767" y="145"/>
                  </a:lnTo>
                  <a:lnTo>
                    <a:pt x="4771" y="145"/>
                  </a:lnTo>
                  <a:lnTo>
                    <a:pt x="4771" y="143"/>
                  </a:lnTo>
                  <a:lnTo>
                    <a:pt x="4771" y="138"/>
                  </a:lnTo>
                  <a:lnTo>
                    <a:pt x="4774" y="132"/>
                  </a:lnTo>
                  <a:lnTo>
                    <a:pt x="4780" y="130"/>
                  </a:lnTo>
                  <a:lnTo>
                    <a:pt x="4785" y="128"/>
                  </a:lnTo>
                  <a:lnTo>
                    <a:pt x="4791" y="130"/>
                  </a:lnTo>
                  <a:lnTo>
                    <a:pt x="4796" y="132"/>
                  </a:lnTo>
                  <a:lnTo>
                    <a:pt x="4798" y="138"/>
                  </a:lnTo>
                  <a:lnTo>
                    <a:pt x="4800" y="143"/>
                  </a:lnTo>
                  <a:lnTo>
                    <a:pt x="4800" y="145"/>
                  </a:lnTo>
                  <a:lnTo>
                    <a:pt x="4804" y="145"/>
                  </a:lnTo>
                  <a:lnTo>
                    <a:pt x="4807" y="147"/>
                  </a:lnTo>
                  <a:lnTo>
                    <a:pt x="4809" y="145"/>
                  </a:lnTo>
                  <a:lnTo>
                    <a:pt x="4813" y="145"/>
                  </a:lnTo>
                  <a:lnTo>
                    <a:pt x="4813" y="143"/>
                  </a:lnTo>
                  <a:lnTo>
                    <a:pt x="4815" y="138"/>
                  </a:lnTo>
                  <a:lnTo>
                    <a:pt x="4818" y="132"/>
                  </a:lnTo>
                  <a:lnTo>
                    <a:pt x="4822" y="130"/>
                  </a:lnTo>
                  <a:lnTo>
                    <a:pt x="4828" y="128"/>
                  </a:lnTo>
                  <a:lnTo>
                    <a:pt x="4833" y="130"/>
                  </a:lnTo>
                  <a:lnTo>
                    <a:pt x="4839" y="132"/>
                  </a:lnTo>
                  <a:lnTo>
                    <a:pt x="4842" y="138"/>
                  </a:lnTo>
                  <a:lnTo>
                    <a:pt x="4842" y="143"/>
                  </a:lnTo>
                  <a:lnTo>
                    <a:pt x="4842" y="145"/>
                  </a:lnTo>
                  <a:lnTo>
                    <a:pt x="4846" y="145"/>
                  </a:lnTo>
                  <a:lnTo>
                    <a:pt x="4850" y="147"/>
                  </a:lnTo>
                  <a:lnTo>
                    <a:pt x="4853" y="145"/>
                  </a:lnTo>
                  <a:lnTo>
                    <a:pt x="4857" y="145"/>
                  </a:lnTo>
                  <a:lnTo>
                    <a:pt x="4857" y="143"/>
                  </a:lnTo>
                  <a:lnTo>
                    <a:pt x="4857" y="138"/>
                  </a:lnTo>
                  <a:lnTo>
                    <a:pt x="4861" y="132"/>
                  </a:lnTo>
                  <a:lnTo>
                    <a:pt x="4866" y="130"/>
                  </a:lnTo>
                  <a:lnTo>
                    <a:pt x="4872" y="128"/>
                  </a:lnTo>
                  <a:lnTo>
                    <a:pt x="4877" y="130"/>
                  </a:lnTo>
                  <a:lnTo>
                    <a:pt x="4883" y="132"/>
                  </a:lnTo>
                  <a:lnTo>
                    <a:pt x="4884" y="138"/>
                  </a:lnTo>
                  <a:lnTo>
                    <a:pt x="4886" y="143"/>
                  </a:lnTo>
                  <a:lnTo>
                    <a:pt x="4886" y="145"/>
                  </a:lnTo>
                  <a:lnTo>
                    <a:pt x="4890" y="145"/>
                  </a:lnTo>
                  <a:lnTo>
                    <a:pt x="4892" y="147"/>
                  </a:lnTo>
                  <a:lnTo>
                    <a:pt x="4895" y="145"/>
                  </a:lnTo>
                  <a:lnTo>
                    <a:pt x="4899" y="145"/>
                  </a:lnTo>
                  <a:lnTo>
                    <a:pt x="4899" y="143"/>
                  </a:lnTo>
                  <a:lnTo>
                    <a:pt x="4901" y="138"/>
                  </a:lnTo>
                  <a:lnTo>
                    <a:pt x="4903" y="132"/>
                  </a:lnTo>
                  <a:lnTo>
                    <a:pt x="4908" y="130"/>
                  </a:lnTo>
                  <a:lnTo>
                    <a:pt x="4914" y="128"/>
                  </a:lnTo>
                  <a:lnTo>
                    <a:pt x="4919" y="130"/>
                  </a:lnTo>
                  <a:lnTo>
                    <a:pt x="4925" y="132"/>
                  </a:lnTo>
                  <a:lnTo>
                    <a:pt x="4929" y="138"/>
                  </a:lnTo>
                  <a:lnTo>
                    <a:pt x="4929" y="143"/>
                  </a:lnTo>
                  <a:lnTo>
                    <a:pt x="4929" y="145"/>
                  </a:lnTo>
                  <a:lnTo>
                    <a:pt x="4932" y="145"/>
                  </a:lnTo>
                  <a:lnTo>
                    <a:pt x="4936" y="147"/>
                  </a:lnTo>
                  <a:lnTo>
                    <a:pt x="4938" y="145"/>
                  </a:lnTo>
                  <a:lnTo>
                    <a:pt x="4941" y="145"/>
                  </a:lnTo>
                  <a:lnTo>
                    <a:pt x="4941" y="143"/>
                  </a:lnTo>
                  <a:lnTo>
                    <a:pt x="4943" y="138"/>
                  </a:lnTo>
                  <a:lnTo>
                    <a:pt x="4947" y="132"/>
                  </a:lnTo>
                  <a:lnTo>
                    <a:pt x="4951" y="130"/>
                  </a:lnTo>
                  <a:lnTo>
                    <a:pt x="4956" y="128"/>
                  </a:lnTo>
                  <a:lnTo>
                    <a:pt x="4963" y="130"/>
                  </a:lnTo>
                  <a:lnTo>
                    <a:pt x="4967" y="132"/>
                  </a:lnTo>
                  <a:lnTo>
                    <a:pt x="4971" y="138"/>
                  </a:lnTo>
                  <a:lnTo>
                    <a:pt x="4973" y="143"/>
                  </a:lnTo>
                  <a:lnTo>
                    <a:pt x="4971" y="145"/>
                  </a:lnTo>
                  <a:lnTo>
                    <a:pt x="4974" y="145"/>
                  </a:lnTo>
                  <a:lnTo>
                    <a:pt x="4978" y="147"/>
                  </a:lnTo>
                  <a:lnTo>
                    <a:pt x="4982" y="145"/>
                  </a:lnTo>
                  <a:lnTo>
                    <a:pt x="4984" y="145"/>
                  </a:lnTo>
                  <a:lnTo>
                    <a:pt x="4984" y="143"/>
                  </a:lnTo>
                  <a:lnTo>
                    <a:pt x="4985" y="138"/>
                  </a:lnTo>
                  <a:lnTo>
                    <a:pt x="4989" y="132"/>
                  </a:lnTo>
                  <a:lnTo>
                    <a:pt x="4993" y="130"/>
                  </a:lnTo>
                  <a:lnTo>
                    <a:pt x="5000" y="128"/>
                  </a:lnTo>
                  <a:lnTo>
                    <a:pt x="5006" y="130"/>
                  </a:lnTo>
                  <a:lnTo>
                    <a:pt x="5009" y="132"/>
                  </a:lnTo>
                  <a:lnTo>
                    <a:pt x="5013" y="138"/>
                  </a:lnTo>
                  <a:lnTo>
                    <a:pt x="5015" y="143"/>
                  </a:lnTo>
                  <a:lnTo>
                    <a:pt x="5015" y="145"/>
                  </a:lnTo>
                  <a:lnTo>
                    <a:pt x="5017" y="145"/>
                  </a:lnTo>
                  <a:lnTo>
                    <a:pt x="5020" y="147"/>
                  </a:lnTo>
                  <a:lnTo>
                    <a:pt x="5022" y="145"/>
                  </a:lnTo>
                  <a:lnTo>
                    <a:pt x="5026" y="145"/>
                  </a:lnTo>
                  <a:lnTo>
                    <a:pt x="5026" y="143"/>
                  </a:lnTo>
                  <a:lnTo>
                    <a:pt x="5028" y="138"/>
                  </a:lnTo>
                  <a:lnTo>
                    <a:pt x="5030" y="132"/>
                  </a:lnTo>
                  <a:lnTo>
                    <a:pt x="5035" y="130"/>
                  </a:lnTo>
                  <a:lnTo>
                    <a:pt x="5041" y="128"/>
                  </a:lnTo>
                  <a:lnTo>
                    <a:pt x="5046" y="130"/>
                  </a:lnTo>
                  <a:lnTo>
                    <a:pt x="5052" y="132"/>
                  </a:lnTo>
                  <a:lnTo>
                    <a:pt x="5055" y="138"/>
                  </a:lnTo>
                  <a:lnTo>
                    <a:pt x="5055" y="143"/>
                  </a:lnTo>
                  <a:lnTo>
                    <a:pt x="5055" y="145"/>
                  </a:lnTo>
                  <a:lnTo>
                    <a:pt x="5061" y="147"/>
                  </a:lnTo>
                  <a:lnTo>
                    <a:pt x="5064" y="149"/>
                  </a:lnTo>
                  <a:lnTo>
                    <a:pt x="5068" y="154"/>
                  </a:lnTo>
                  <a:lnTo>
                    <a:pt x="5068" y="160"/>
                  </a:lnTo>
                  <a:lnTo>
                    <a:pt x="5066" y="165"/>
                  </a:lnTo>
                  <a:lnTo>
                    <a:pt x="5064" y="169"/>
                  </a:lnTo>
                  <a:lnTo>
                    <a:pt x="5059" y="173"/>
                  </a:lnTo>
                  <a:lnTo>
                    <a:pt x="5053" y="174"/>
                  </a:lnTo>
                  <a:lnTo>
                    <a:pt x="5048" y="173"/>
                  </a:lnTo>
                  <a:lnTo>
                    <a:pt x="5044" y="171"/>
                  </a:lnTo>
                  <a:lnTo>
                    <a:pt x="5041" y="167"/>
                  </a:lnTo>
                  <a:lnTo>
                    <a:pt x="5037" y="171"/>
                  </a:lnTo>
                  <a:lnTo>
                    <a:pt x="5033" y="173"/>
                  </a:lnTo>
                  <a:lnTo>
                    <a:pt x="5028" y="174"/>
                  </a:lnTo>
                  <a:lnTo>
                    <a:pt x="5024" y="173"/>
                  </a:lnTo>
                  <a:lnTo>
                    <a:pt x="5020" y="171"/>
                  </a:lnTo>
                  <a:lnTo>
                    <a:pt x="5017" y="173"/>
                  </a:lnTo>
                  <a:lnTo>
                    <a:pt x="5011" y="174"/>
                  </a:lnTo>
                  <a:lnTo>
                    <a:pt x="5008" y="173"/>
                  </a:lnTo>
                  <a:lnTo>
                    <a:pt x="5002" y="171"/>
                  </a:lnTo>
                  <a:lnTo>
                    <a:pt x="4998" y="167"/>
                  </a:lnTo>
                  <a:lnTo>
                    <a:pt x="4997" y="171"/>
                  </a:lnTo>
                  <a:lnTo>
                    <a:pt x="4991" y="173"/>
                  </a:lnTo>
                  <a:lnTo>
                    <a:pt x="4987" y="174"/>
                  </a:lnTo>
                  <a:lnTo>
                    <a:pt x="4982" y="173"/>
                  </a:lnTo>
                  <a:lnTo>
                    <a:pt x="4978" y="171"/>
                  </a:lnTo>
                  <a:lnTo>
                    <a:pt x="4974" y="173"/>
                  </a:lnTo>
                  <a:lnTo>
                    <a:pt x="4969" y="174"/>
                  </a:lnTo>
                  <a:lnTo>
                    <a:pt x="4963" y="173"/>
                  </a:lnTo>
                  <a:lnTo>
                    <a:pt x="4960" y="171"/>
                  </a:lnTo>
                  <a:lnTo>
                    <a:pt x="4956" y="167"/>
                  </a:lnTo>
                  <a:lnTo>
                    <a:pt x="4954" y="171"/>
                  </a:lnTo>
                  <a:lnTo>
                    <a:pt x="4949" y="173"/>
                  </a:lnTo>
                  <a:lnTo>
                    <a:pt x="4943" y="174"/>
                  </a:lnTo>
                  <a:lnTo>
                    <a:pt x="4940" y="173"/>
                  </a:lnTo>
                  <a:lnTo>
                    <a:pt x="4936" y="171"/>
                  </a:lnTo>
                  <a:lnTo>
                    <a:pt x="4930" y="173"/>
                  </a:lnTo>
                  <a:lnTo>
                    <a:pt x="4927" y="174"/>
                  </a:lnTo>
                  <a:lnTo>
                    <a:pt x="4921" y="173"/>
                  </a:lnTo>
                  <a:lnTo>
                    <a:pt x="4918" y="171"/>
                  </a:lnTo>
                  <a:lnTo>
                    <a:pt x="4914" y="167"/>
                  </a:lnTo>
                  <a:lnTo>
                    <a:pt x="4910" y="171"/>
                  </a:lnTo>
                  <a:lnTo>
                    <a:pt x="4906" y="173"/>
                  </a:lnTo>
                  <a:lnTo>
                    <a:pt x="4901" y="174"/>
                  </a:lnTo>
                  <a:lnTo>
                    <a:pt x="4897" y="173"/>
                  </a:lnTo>
                  <a:lnTo>
                    <a:pt x="4892" y="171"/>
                  </a:lnTo>
                  <a:lnTo>
                    <a:pt x="4888" y="173"/>
                  </a:lnTo>
                  <a:lnTo>
                    <a:pt x="4884" y="174"/>
                  </a:lnTo>
                  <a:lnTo>
                    <a:pt x="4879" y="173"/>
                  </a:lnTo>
                  <a:lnTo>
                    <a:pt x="4875" y="171"/>
                  </a:lnTo>
                  <a:lnTo>
                    <a:pt x="4872" y="167"/>
                  </a:lnTo>
                  <a:lnTo>
                    <a:pt x="4868" y="171"/>
                  </a:lnTo>
                  <a:lnTo>
                    <a:pt x="4864" y="173"/>
                  </a:lnTo>
                  <a:lnTo>
                    <a:pt x="4859" y="174"/>
                  </a:lnTo>
                  <a:lnTo>
                    <a:pt x="4853" y="173"/>
                  </a:lnTo>
                  <a:lnTo>
                    <a:pt x="4850" y="171"/>
                  </a:lnTo>
                  <a:lnTo>
                    <a:pt x="4846" y="173"/>
                  </a:lnTo>
                  <a:lnTo>
                    <a:pt x="4840" y="174"/>
                  </a:lnTo>
                  <a:lnTo>
                    <a:pt x="4835" y="173"/>
                  </a:lnTo>
                  <a:lnTo>
                    <a:pt x="4831" y="171"/>
                  </a:lnTo>
                  <a:lnTo>
                    <a:pt x="4828" y="167"/>
                  </a:lnTo>
                  <a:lnTo>
                    <a:pt x="4824" y="171"/>
                  </a:lnTo>
                  <a:lnTo>
                    <a:pt x="4820" y="173"/>
                  </a:lnTo>
                  <a:lnTo>
                    <a:pt x="4815" y="174"/>
                  </a:lnTo>
                  <a:lnTo>
                    <a:pt x="4811" y="173"/>
                  </a:lnTo>
                  <a:lnTo>
                    <a:pt x="4807" y="171"/>
                  </a:lnTo>
                  <a:lnTo>
                    <a:pt x="4802" y="173"/>
                  </a:lnTo>
                  <a:lnTo>
                    <a:pt x="4798" y="174"/>
                  </a:lnTo>
                  <a:lnTo>
                    <a:pt x="4793" y="173"/>
                  </a:lnTo>
                  <a:lnTo>
                    <a:pt x="4789" y="171"/>
                  </a:lnTo>
                  <a:lnTo>
                    <a:pt x="4785" y="167"/>
                  </a:lnTo>
                  <a:lnTo>
                    <a:pt x="4782" y="171"/>
                  </a:lnTo>
                  <a:lnTo>
                    <a:pt x="4778" y="173"/>
                  </a:lnTo>
                  <a:lnTo>
                    <a:pt x="4772" y="174"/>
                  </a:lnTo>
                  <a:lnTo>
                    <a:pt x="4767" y="173"/>
                  </a:lnTo>
                  <a:lnTo>
                    <a:pt x="4763" y="171"/>
                  </a:lnTo>
                  <a:lnTo>
                    <a:pt x="4760" y="173"/>
                  </a:lnTo>
                  <a:lnTo>
                    <a:pt x="4756" y="174"/>
                  </a:lnTo>
                  <a:lnTo>
                    <a:pt x="4750" y="173"/>
                  </a:lnTo>
                  <a:lnTo>
                    <a:pt x="4745" y="171"/>
                  </a:lnTo>
                  <a:lnTo>
                    <a:pt x="4743" y="167"/>
                  </a:lnTo>
                  <a:lnTo>
                    <a:pt x="4739" y="171"/>
                  </a:lnTo>
                  <a:lnTo>
                    <a:pt x="4736" y="173"/>
                  </a:lnTo>
                  <a:lnTo>
                    <a:pt x="4730" y="174"/>
                  </a:lnTo>
                  <a:lnTo>
                    <a:pt x="4725" y="173"/>
                  </a:lnTo>
                  <a:lnTo>
                    <a:pt x="4721" y="171"/>
                  </a:lnTo>
                  <a:lnTo>
                    <a:pt x="4717" y="173"/>
                  </a:lnTo>
                  <a:lnTo>
                    <a:pt x="4712" y="174"/>
                  </a:lnTo>
                  <a:lnTo>
                    <a:pt x="4708" y="173"/>
                  </a:lnTo>
                  <a:lnTo>
                    <a:pt x="4703" y="171"/>
                  </a:lnTo>
                  <a:lnTo>
                    <a:pt x="4699" y="167"/>
                  </a:lnTo>
                  <a:lnTo>
                    <a:pt x="4697" y="171"/>
                  </a:lnTo>
                  <a:lnTo>
                    <a:pt x="4692" y="173"/>
                  </a:lnTo>
                  <a:lnTo>
                    <a:pt x="4688" y="174"/>
                  </a:lnTo>
                  <a:lnTo>
                    <a:pt x="4682" y="173"/>
                  </a:lnTo>
                  <a:lnTo>
                    <a:pt x="4679" y="171"/>
                  </a:lnTo>
                  <a:lnTo>
                    <a:pt x="4675" y="173"/>
                  </a:lnTo>
                  <a:lnTo>
                    <a:pt x="4670" y="174"/>
                  </a:lnTo>
                  <a:lnTo>
                    <a:pt x="4664" y="173"/>
                  </a:lnTo>
                  <a:lnTo>
                    <a:pt x="4660" y="171"/>
                  </a:lnTo>
                  <a:lnTo>
                    <a:pt x="4657" y="167"/>
                  </a:lnTo>
                  <a:lnTo>
                    <a:pt x="4655" y="171"/>
                  </a:lnTo>
                  <a:lnTo>
                    <a:pt x="4649" y="173"/>
                  </a:lnTo>
                  <a:lnTo>
                    <a:pt x="4644" y="174"/>
                  </a:lnTo>
                  <a:lnTo>
                    <a:pt x="4640" y="173"/>
                  </a:lnTo>
                  <a:lnTo>
                    <a:pt x="4636" y="171"/>
                  </a:lnTo>
                  <a:lnTo>
                    <a:pt x="4631" y="173"/>
                  </a:lnTo>
                  <a:lnTo>
                    <a:pt x="4627" y="174"/>
                  </a:lnTo>
                  <a:lnTo>
                    <a:pt x="4622" y="173"/>
                  </a:lnTo>
                  <a:lnTo>
                    <a:pt x="4618" y="171"/>
                  </a:lnTo>
                  <a:lnTo>
                    <a:pt x="4614" y="167"/>
                  </a:lnTo>
                  <a:lnTo>
                    <a:pt x="4611" y="171"/>
                  </a:lnTo>
                  <a:lnTo>
                    <a:pt x="4607" y="173"/>
                  </a:lnTo>
                  <a:lnTo>
                    <a:pt x="4602" y="174"/>
                  </a:lnTo>
                  <a:lnTo>
                    <a:pt x="4598" y="173"/>
                  </a:lnTo>
                  <a:lnTo>
                    <a:pt x="4592" y="171"/>
                  </a:lnTo>
                  <a:lnTo>
                    <a:pt x="4589" y="173"/>
                  </a:lnTo>
                  <a:lnTo>
                    <a:pt x="4585" y="174"/>
                  </a:lnTo>
                  <a:lnTo>
                    <a:pt x="4580" y="173"/>
                  </a:lnTo>
                  <a:lnTo>
                    <a:pt x="4576" y="171"/>
                  </a:lnTo>
                  <a:lnTo>
                    <a:pt x="4572" y="167"/>
                  </a:lnTo>
                  <a:lnTo>
                    <a:pt x="4569" y="171"/>
                  </a:lnTo>
                  <a:lnTo>
                    <a:pt x="4565" y="173"/>
                  </a:lnTo>
                  <a:lnTo>
                    <a:pt x="4559" y="174"/>
                  </a:lnTo>
                  <a:lnTo>
                    <a:pt x="4554" y="173"/>
                  </a:lnTo>
                  <a:lnTo>
                    <a:pt x="4550" y="171"/>
                  </a:lnTo>
                  <a:lnTo>
                    <a:pt x="4546" y="173"/>
                  </a:lnTo>
                  <a:lnTo>
                    <a:pt x="4541" y="174"/>
                  </a:lnTo>
                  <a:lnTo>
                    <a:pt x="4535" y="173"/>
                  </a:lnTo>
                  <a:lnTo>
                    <a:pt x="4532" y="171"/>
                  </a:lnTo>
                  <a:lnTo>
                    <a:pt x="4528" y="167"/>
                  </a:lnTo>
                  <a:lnTo>
                    <a:pt x="4526" y="171"/>
                  </a:lnTo>
                  <a:lnTo>
                    <a:pt x="4521" y="173"/>
                  </a:lnTo>
                  <a:lnTo>
                    <a:pt x="4515" y="174"/>
                  </a:lnTo>
                  <a:lnTo>
                    <a:pt x="4512" y="173"/>
                  </a:lnTo>
                  <a:lnTo>
                    <a:pt x="4508" y="171"/>
                  </a:lnTo>
                  <a:lnTo>
                    <a:pt x="4502" y="173"/>
                  </a:lnTo>
                  <a:lnTo>
                    <a:pt x="4499" y="174"/>
                  </a:lnTo>
                  <a:lnTo>
                    <a:pt x="4493" y="173"/>
                  </a:lnTo>
                  <a:lnTo>
                    <a:pt x="4490" y="171"/>
                  </a:lnTo>
                  <a:lnTo>
                    <a:pt x="4486" y="167"/>
                  </a:lnTo>
                  <a:lnTo>
                    <a:pt x="4482" y="171"/>
                  </a:lnTo>
                  <a:lnTo>
                    <a:pt x="4478" y="173"/>
                  </a:lnTo>
                  <a:lnTo>
                    <a:pt x="4473" y="174"/>
                  </a:lnTo>
                  <a:lnTo>
                    <a:pt x="4469" y="173"/>
                  </a:lnTo>
                  <a:lnTo>
                    <a:pt x="4464" y="171"/>
                  </a:lnTo>
                  <a:lnTo>
                    <a:pt x="4460" y="173"/>
                  </a:lnTo>
                  <a:lnTo>
                    <a:pt x="4456" y="174"/>
                  </a:lnTo>
                  <a:lnTo>
                    <a:pt x="4451" y="173"/>
                  </a:lnTo>
                  <a:lnTo>
                    <a:pt x="4445" y="171"/>
                  </a:lnTo>
                  <a:lnTo>
                    <a:pt x="4444" y="167"/>
                  </a:lnTo>
                  <a:lnTo>
                    <a:pt x="4440" y="171"/>
                  </a:lnTo>
                  <a:lnTo>
                    <a:pt x="4436" y="173"/>
                  </a:lnTo>
                  <a:lnTo>
                    <a:pt x="4431" y="174"/>
                  </a:lnTo>
                  <a:lnTo>
                    <a:pt x="4425" y="173"/>
                  </a:lnTo>
                  <a:lnTo>
                    <a:pt x="4422" y="171"/>
                  </a:lnTo>
                  <a:lnTo>
                    <a:pt x="4416" y="173"/>
                  </a:lnTo>
                  <a:lnTo>
                    <a:pt x="4412" y="174"/>
                  </a:lnTo>
                  <a:lnTo>
                    <a:pt x="4407" y="173"/>
                  </a:lnTo>
                  <a:lnTo>
                    <a:pt x="4401" y="171"/>
                  </a:lnTo>
                  <a:lnTo>
                    <a:pt x="4400" y="167"/>
                  </a:lnTo>
                  <a:lnTo>
                    <a:pt x="4396" y="171"/>
                  </a:lnTo>
                  <a:lnTo>
                    <a:pt x="4392" y="173"/>
                  </a:lnTo>
                  <a:lnTo>
                    <a:pt x="4387" y="174"/>
                  </a:lnTo>
                  <a:lnTo>
                    <a:pt x="4381" y="173"/>
                  </a:lnTo>
                  <a:lnTo>
                    <a:pt x="4377" y="171"/>
                  </a:lnTo>
                  <a:lnTo>
                    <a:pt x="4374" y="173"/>
                  </a:lnTo>
                  <a:lnTo>
                    <a:pt x="4368" y="174"/>
                  </a:lnTo>
                  <a:lnTo>
                    <a:pt x="4363" y="173"/>
                  </a:lnTo>
                  <a:lnTo>
                    <a:pt x="4359" y="171"/>
                  </a:lnTo>
                  <a:lnTo>
                    <a:pt x="4355" y="167"/>
                  </a:lnTo>
                  <a:lnTo>
                    <a:pt x="4354" y="171"/>
                  </a:lnTo>
                  <a:lnTo>
                    <a:pt x="4348" y="173"/>
                  </a:lnTo>
                  <a:lnTo>
                    <a:pt x="4343" y="174"/>
                  </a:lnTo>
                  <a:lnTo>
                    <a:pt x="4339" y="173"/>
                  </a:lnTo>
                  <a:lnTo>
                    <a:pt x="4333" y="171"/>
                  </a:lnTo>
                  <a:lnTo>
                    <a:pt x="4330" y="173"/>
                  </a:lnTo>
                  <a:lnTo>
                    <a:pt x="4324" y="174"/>
                  </a:lnTo>
                  <a:lnTo>
                    <a:pt x="4321" y="173"/>
                  </a:lnTo>
                  <a:lnTo>
                    <a:pt x="4315" y="171"/>
                  </a:lnTo>
                  <a:lnTo>
                    <a:pt x="4313" y="167"/>
                  </a:lnTo>
                  <a:lnTo>
                    <a:pt x="4309" y="171"/>
                  </a:lnTo>
                  <a:lnTo>
                    <a:pt x="4306" y="173"/>
                  </a:lnTo>
                  <a:lnTo>
                    <a:pt x="4300" y="174"/>
                  </a:lnTo>
                  <a:lnTo>
                    <a:pt x="4295" y="173"/>
                  </a:lnTo>
                  <a:lnTo>
                    <a:pt x="4291" y="171"/>
                  </a:lnTo>
                  <a:lnTo>
                    <a:pt x="4287" y="173"/>
                  </a:lnTo>
                  <a:lnTo>
                    <a:pt x="4282" y="174"/>
                  </a:lnTo>
                  <a:lnTo>
                    <a:pt x="4278" y="173"/>
                  </a:lnTo>
                  <a:lnTo>
                    <a:pt x="4273" y="171"/>
                  </a:lnTo>
                  <a:lnTo>
                    <a:pt x="4269" y="167"/>
                  </a:lnTo>
                  <a:lnTo>
                    <a:pt x="4267" y="171"/>
                  </a:lnTo>
                  <a:lnTo>
                    <a:pt x="4262" y="173"/>
                  </a:lnTo>
                  <a:lnTo>
                    <a:pt x="4258" y="174"/>
                  </a:lnTo>
                  <a:lnTo>
                    <a:pt x="4253" y="173"/>
                  </a:lnTo>
                  <a:lnTo>
                    <a:pt x="4249" y="171"/>
                  </a:lnTo>
                  <a:lnTo>
                    <a:pt x="4245" y="173"/>
                  </a:lnTo>
                  <a:lnTo>
                    <a:pt x="4240" y="174"/>
                  </a:lnTo>
                  <a:lnTo>
                    <a:pt x="4234" y="173"/>
                  </a:lnTo>
                  <a:lnTo>
                    <a:pt x="4231" y="171"/>
                  </a:lnTo>
                  <a:lnTo>
                    <a:pt x="4227" y="167"/>
                  </a:lnTo>
                  <a:lnTo>
                    <a:pt x="4223" y="171"/>
                  </a:lnTo>
                  <a:lnTo>
                    <a:pt x="4219" y="173"/>
                  </a:lnTo>
                  <a:lnTo>
                    <a:pt x="4214" y="174"/>
                  </a:lnTo>
                  <a:lnTo>
                    <a:pt x="4210" y="173"/>
                  </a:lnTo>
                  <a:lnTo>
                    <a:pt x="4207" y="171"/>
                  </a:lnTo>
                  <a:lnTo>
                    <a:pt x="4201" y="173"/>
                  </a:lnTo>
                  <a:lnTo>
                    <a:pt x="4197" y="174"/>
                  </a:lnTo>
                  <a:lnTo>
                    <a:pt x="4192" y="173"/>
                  </a:lnTo>
                  <a:lnTo>
                    <a:pt x="4188" y="171"/>
                  </a:lnTo>
                  <a:lnTo>
                    <a:pt x="4185" y="167"/>
                  </a:lnTo>
                  <a:lnTo>
                    <a:pt x="4181" y="171"/>
                  </a:lnTo>
                  <a:lnTo>
                    <a:pt x="4177" y="173"/>
                  </a:lnTo>
                  <a:lnTo>
                    <a:pt x="4172" y="174"/>
                  </a:lnTo>
                  <a:lnTo>
                    <a:pt x="4166" y="173"/>
                  </a:lnTo>
                  <a:lnTo>
                    <a:pt x="4163" y="171"/>
                  </a:lnTo>
                  <a:lnTo>
                    <a:pt x="4159" y="173"/>
                  </a:lnTo>
                  <a:lnTo>
                    <a:pt x="4153" y="174"/>
                  </a:lnTo>
                  <a:lnTo>
                    <a:pt x="4148" y="173"/>
                  </a:lnTo>
                  <a:lnTo>
                    <a:pt x="4144" y="171"/>
                  </a:lnTo>
                  <a:lnTo>
                    <a:pt x="4141" y="167"/>
                  </a:lnTo>
                  <a:lnTo>
                    <a:pt x="4139" y="171"/>
                  </a:lnTo>
                  <a:lnTo>
                    <a:pt x="4133" y="173"/>
                  </a:lnTo>
                  <a:lnTo>
                    <a:pt x="4129" y="174"/>
                  </a:lnTo>
                  <a:lnTo>
                    <a:pt x="4124" y="173"/>
                  </a:lnTo>
                  <a:lnTo>
                    <a:pt x="4120" y="171"/>
                  </a:lnTo>
                  <a:lnTo>
                    <a:pt x="4115" y="173"/>
                  </a:lnTo>
                  <a:lnTo>
                    <a:pt x="4111" y="174"/>
                  </a:lnTo>
                  <a:lnTo>
                    <a:pt x="4106" y="173"/>
                  </a:lnTo>
                  <a:lnTo>
                    <a:pt x="4102" y="171"/>
                  </a:lnTo>
                  <a:lnTo>
                    <a:pt x="4098" y="167"/>
                  </a:lnTo>
                  <a:lnTo>
                    <a:pt x="4095" y="171"/>
                  </a:lnTo>
                  <a:lnTo>
                    <a:pt x="4091" y="173"/>
                  </a:lnTo>
                  <a:lnTo>
                    <a:pt x="4085" y="174"/>
                  </a:lnTo>
                  <a:lnTo>
                    <a:pt x="4082" y="173"/>
                  </a:lnTo>
                  <a:lnTo>
                    <a:pt x="4076" y="171"/>
                  </a:lnTo>
                  <a:lnTo>
                    <a:pt x="4073" y="173"/>
                  </a:lnTo>
                  <a:lnTo>
                    <a:pt x="4069" y="174"/>
                  </a:lnTo>
                  <a:lnTo>
                    <a:pt x="4063" y="173"/>
                  </a:lnTo>
                  <a:lnTo>
                    <a:pt x="4060" y="171"/>
                  </a:lnTo>
                  <a:lnTo>
                    <a:pt x="4056" y="167"/>
                  </a:lnTo>
                  <a:lnTo>
                    <a:pt x="4052" y="171"/>
                  </a:lnTo>
                  <a:lnTo>
                    <a:pt x="4049" y="173"/>
                  </a:lnTo>
                  <a:lnTo>
                    <a:pt x="4043" y="174"/>
                  </a:lnTo>
                  <a:lnTo>
                    <a:pt x="4038" y="173"/>
                  </a:lnTo>
                  <a:lnTo>
                    <a:pt x="4034" y="171"/>
                  </a:lnTo>
                  <a:lnTo>
                    <a:pt x="4028" y="173"/>
                  </a:lnTo>
                  <a:lnTo>
                    <a:pt x="4025" y="174"/>
                  </a:lnTo>
                  <a:lnTo>
                    <a:pt x="4019" y="173"/>
                  </a:lnTo>
                  <a:lnTo>
                    <a:pt x="4016" y="171"/>
                  </a:lnTo>
                  <a:lnTo>
                    <a:pt x="4012" y="167"/>
                  </a:lnTo>
                  <a:lnTo>
                    <a:pt x="4008" y="171"/>
                  </a:lnTo>
                  <a:lnTo>
                    <a:pt x="4005" y="173"/>
                  </a:lnTo>
                  <a:lnTo>
                    <a:pt x="3999" y="174"/>
                  </a:lnTo>
                  <a:lnTo>
                    <a:pt x="3994" y="173"/>
                  </a:lnTo>
                  <a:lnTo>
                    <a:pt x="3990" y="171"/>
                  </a:lnTo>
                  <a:lnTo>
                    <a:pt x="3986" y="173"/>
                  </a:lnTo>
                  <a:lnTo>
                    <a:pt x="3981" y="174"/>
                  </a:lnTo>
                  <a:lnTo>
                    <a:pt x="3975" y="173"/>
                  </a:lnTo>
                  <a:lnTo>
                    <a:pt x="3972" y="171"/>
                  </a:lnTo>
                  <a:lnTo>
                    <a:pt x="3968" y="167"/>
                  </a:lnTo>
                  <a:lnTo>
                    <a:pt x="3966" y="171"/>
                  </a:lnTo>
                  <a:lnTo>
                    <a:pt x="3960" y="173"/>
                  </a:lnTo>
                  <a:lnTo>
                    <a:pt x="3957" y="174"/>
                  </a:lnTo>
                  <a:lnTo>
                    <a:pt x="3951" y="173"/>
                  </a:lnTo>
                  <a:lnTo>
                    <a:pt x="3948" y="171"/>
                  </a:lnTo>
                  <a:lnTo>
                    <a:pt x="3944" y="173"/>
                  </a:lnTo>
                  <a:lnTo>
                    <a:pt x="3938" y="174"/>
                  </a:lnTo>
                  <a:lnTo>
                    <a:pt x="3933" y="173"/>
                  </a:lnTo>
                  <a:lnTo>
                    <a:pt x="3929" y="171"/>
                  </a:lnTo>
                  <a:lnTo>
                    <a:pt x="3926" y="167"/>
                  </a:lnTo>
                  <a:lnTo>
                    <a:pt x="3922" y="171"/>
                  </a:lnTo>
                  <a:lnTo>
                    <a:pt x="3918" y="173"/>
                  </a:lnTo>
                  <a:lnTo>
                    <a:pt x="3913" y="174"/>
                  </a:lnTo>
                  <a:lnTo>
                    <a:pt x="3909" y="173"/>
                  </a:lnTo>
                  <a:lnTo>
                    <a:pt x="3905" y="171"/>
                  </a:lnTo>
                  <a:lnTo>
                    <a:pt x="3900" y="173"/>
                  </a:lnTo>
                  <a:lnTo>
                    <a:pt x="3896" y="174"/>
                  </a:lnTo>
                  <a:lnTo>
                    <a:pt x="3891" y="173"/>
                  </a:lnTo>
                  <a:lnTo>
                    <a:pt x="3887" y="171"/>
                  </a:lnTo>
                  <a:lnTo>
                    <a:pt x="3883" y="167"/>
                  </a:lnTo>
                  <a:lnTo>
                    <a:pt x="3880" y="171"/>
                  </a:lnTo>
                  <a:lnTo>
                    <a:pt x="3876" y="173"/>
                  </a:lnTo>
                  <a:lnTo>
                    <a:pt x="3870" y="174"/>
                  </a:lnTo>
                  <a:lnTo>
                    <a:pt x="3867" y="173"/>
                  </a:lnTo>
                  <a:lnTo>
                    <a:pt x="3861" y="171"/>
                  </a:lnTo>
                  <a:lnTo>
                    <a:pt x="3858" y="173"/>
                  </a:lnTo>
                  <a:lnTo>
                    <a:pt x="3854" y="174"/>
                  </a:lnTo>
                  <a:lnTo>
                    <a:pt x="3848" y="173"/>
                  </a:lnTo>
                  <a:lnTo>
                    <a:pt x="3845" y="171"/>
                  </a:lnTo>
                  <a:lnTo>
                    <a:pt x="3841" y="167"/>
                  </a:lnTo>
                  <a:lnTo>
                    <a:pt x="3837" y="171"/>
                  </a:lnTo>
                  <a:lnTo>
                    <a:pt x="3834" y="173"/>
                  </a:lnTo>
                  <a:lnTo>
                    <a:pt x="3828" y="174"/>
                  </a:lnTo>
                  <a:lnTo>
                    <a:pt x="3823" y="173"/>
                  </a:lnTo>
                  <a:lnTo>
                    <a:pt x="3819" y="171"/>
                  </a:lnTo>
                  <a:lnTo>
                    <a:pt x="3815" y="173"/>
                  </a:lnTo>
                  <a:lnTo>
                    <a:pt x="3810" y="174"/>
                  </a:lnTo>
                  <a:lnTo>
                    <a:pt x="3806" y="173"/>
                  </a:lnTo>
                  <a:lnTo>
                    <a:pt x="3801" y="171"/>
                  </a:lnTo>
                  <a:lnTo>
                    <a:pt x="3799" y="167"/>
                  </a:lnTo>
                  <a:lnTo>
                    <a:pt x="3795" y="171"/>
                  </a:lnTo>
                  <a:lnTo>
                    <a:pt x="3790" y="173"/>
                  </a:lnTo>
                  <a:lnTo>
                    <a:pt x="3786" y="174"/>
                  </a:lnTo>
                  <a:lnTo>
                    <a:pt x="3780" y="173"/>
                  </a:lnTo>
                  <a:lnTo>
                    <a:pt x="3777" y="171"/>
                  </a:lnTo>
                  <a:lnTo>
                    <a:pt x="3773" y="173"/>
                  </a:lnTo>
                  <a:lnTo>
                    <a:pt x="3768" y="174"/>
                  </a:lnTo>
                  <a:lnTo>
                    <a:pt x="3762" y="173"/>
                  </a:lnTo>
                  <a:lnTo>
                    <a:pt x="3758" y="171"/>
                  </a:lnTo>
                  <a:lnTo>
                    <a:pt x="3755" y="167"/>
                  </a:lnTo>
                  <a:lnTo>
                    <a:pt x="3753" y="171"/>
                  </a:lnTo>
                  <a:lnTo>
                    <a:pt x="3747" y="173"/>
                  </a:lnTo>
                  <a:lnTo>
                    <a:pt x="3744" y="174"/>
                  </a:lnTo>
                  <a:lnTo>
                    <a:pt x="3738" y="173"/>
                  </a:lnTo>
                  <a:lnTo>
                    <a:pt x="3735" y="171"/>
                  </a:lnTo>
                  <a:lnTo>
                    <a:pt x="3729" y="173"/>
                  </a:lnTo>
                  <a:lnTo>
                    <a:pt x="3725" y="174"/>
                  </a:lnTo>
                  <a:lnTo>
                    <a:pt x="3720" y="173"/>
                  </a:lnTo>
                  <a:lnTo>
                    <a:pt x="3716" y="171"/>
                  </a:lnTo>
                  <a:lnTo>
                    <a:pt x="3712" y="167"/>
                  </a:lnTo>
                  <a:lnTo>
                    <a:pt x="3709" y="171"/>
                  </a:lnTo>
                  <a:lnTo>
                    <a:pt x="3705" y="173"/>
                  </a:lnTo>
                  <a:lnTo>
                    <a:pt x="3700" y="174"/>
                  </a:lnTo>
                  <a:lnTo>
                    <a:pt x="3694" y="173"/>
                  </a:lnTo>
                  <a:lnTo>
                    <a:pt x="3690" y="171"/>
                  </a:lnTo>
                  <a:lnTo>
                    <a:pt x="3687" y="173"/>
                  </a:lnTo>
                  <a:lnTo>
                    <a:pt x="3681" y="174"/>
                  </a:lnTo>
                  <a:lnTo>
                    <a:pt x="3678" y="173"/>
                  </a:lnTo>
                  <a:lnTo>
                    <a:pt x="3672" y="171"/>
                  </a:lnTo>
                  <a:lnTo>
                    <a:pt x="3668" y="167"/>
                  </a:lnTo>
                  <a:lnTo>
                    <a:pt x="3667" y="171"/>
                  </a:lnTo>
                  <a:lnTo>
                    <a:pt x="3661" y="173"/>
                  </a:lnTo>
                  <a:lnTo>
                    <a:pt x="3657" y="174"/>
                  </a:lnTo>
                  <a:lnTo>
                    <a:pt x="3652" y="173"/>
                  </a:lnTo>
                  <a:lnTo>
                    <a:pt x="3648" y="171"/>
                  </a:lnTo>
                  <a:lnTo>
                    <a:pt x="3645" y="173"/>
                  </a:lnTo>
                  <a:lnTo>
                    <a:pt x="3639" y="174"/>
                  </a:lnTo>
                  <a:lnTo>
                    <a:pt x="3634" y="173"/>
                  </a:lnTo>
                  <a:lnTo>
                    <a:pt x="3630" y="171"/>
                  </a:lnTo>
                  <a:lnTo>
                    <a:pt x="3626" y="167"/>
                  </a:lnTo>
                  <a:lnTo>
                    <a:pt x="3624" y="171"/>
                  </a:lnTo>
                  <a:lnTo>
                    <a:pt x="3619" y="173"/>
                  </a:lnTo>
                  <a:lnTo>
                    <a:pt x="3613" y="174"/>
                  </a:lnTo>
                  <a:lnTo>
                    <a:pt x="3610" y="173"/>
                  </a:lnTo>
                  <a:lnTo>
                    <a:pt x="3604" y="171"/>
                  </a:lnTo>
                  <a:lnTo>
                    <a:pt x="3600" y="173"/>
                  </a:lnTo>
                  <a:lnTo>
                    <a:pt x="3595" y="174"/>
                  </a:lnTo>
                  <a:lnTo>
                    <a:pt x="3589" y="173"/>
                  </a:lnTo>
                  <a:lnTo>
                    <a:pt x="3586" y="171"/>
                  </a:lnTo>
                  <a:lnTo>
                    <a:pt x="3582" y="167"/>
                  </a:lnTo>
                  <a:lnTo>
                    <a:pt x="3578" y="171"/>
                  </a:lnTo>
                  <a:lnTo>
                    <a:pt x="3575" y="173"/>
                  </a:lnTo>
                  <a:lnTo>
                    <a:pt x="3569" y="174"/>
                  </a:lnTo>
                  <a:lnTo>
                    <a:pt x="3566" y="173"/>
                  </a:lnTo>
                  <a:lnTo>
                    <a:pt x="3562" y="171"/>
                  </a:lnTo>
                  <a:lnTo>
                    <a:pt x="3556" y="173"/>
                  </a:lnTo>
                  <a:lnTo>
                    <a:pt x="3553" y="174"/>
                  </a:lnTo>
                  <a:lnTo>
                    <a:pt x="3547" y="173"/>
                  </a:lnTo>
                  <a:lnTo>
                    <a:pt x="3544" y="171"/>
                  </a:lnTo>
                  <a:lnTo>
                    <a:pt x="3540" y="167"/>
                  </a:lnTo>
                  <a:lnTo>
                    <a:pt x="3536" y="171"/>
                  </a:lnTo>
                  <a:lnTo>
                    <a:pt x="3532" y="173"/>
                  </a:lnTo>
                  <a:lnTo>
                    <a:pt x="3527" y="174"/>
                  </a:lnTo>
                  <a:lnTo>
                    <a:pt x="3521" y="173"/>
                  </a:lnTo>
                  <a:lnTo>
                    <a:pt x="3518" y="171"/>
                  </a:lnTo>
                  <a:lnTo>
                    <a:pt x="3514" y="173"/>
                  </a:lnTo>
                  <a:lnTo>
                    <a:pt x="3510" y="174"/>
                  </a:lnTo>
                  <a:lnTo>
                    <a:pt x="3505" y="173"/>
                  </a:lnTo>
                  <a:lnTo>
                    <a:pt x="3499" y="171"/>
                  </a:lnTo>
                  <a:lnTo>
                    <a:pt x="3498" y="167"/>
                  </a:lnTo>
                  <a:lnTo>
                    <a:pt x="3494" y="171"/>
                  </a:lnTo>
                  <a:lnTo>
                    <a:pt x="3490" y="173"/>
                  </a:lnTo>
                  <a:lnTo>
                    <a:pt x="3485" y="174"/>
                  </a:lnTo>
                  <a:lnTo>
                    <a:pt x="3481" y="173"/>
                  </a:lnTo>
                  <a:lnTo>
                    <a:pt x="3477" y="171"/>
                  </a:lnTo>
                  <a:lnTo>
                    <a:pt x="3474" y="173"/>
                  </a:lnTo>
                  <a:lnTo>
                    <a:pt x="3468" y="174"/>
                  </a:lnTo>
                  <a:lnTo>
                    <a:pt x="3465" y="173"/>
                  </a:lnTo>
                  <a:lnTo>
                    <a:pt x="3459" y="171"/>
                  </a:lnTo>
                  <a:lnTo>
                    <a:pt x="3457" y="167"/>
                  </a:lnTo>
                  <a:lnTo>
                    <a:pt x="3453" y="171"/>
                  </a:lnTo>
                  <a:lnTo>
                    <a:pt x="3448" y="173"/>
                  </a:lnTo>
                  <a:lnTo>
                    <a:pt x="3444" y="174"/>
                  </a:lnTo>
                  <a:lnTo>
                    <a:pt x="3439" y="173"/>
                  </a:lnTo>
                  <a:lnTo>
                    <a:pt x="3435" y="171"/>
                  </a:lnTo>
                  <a:lnTo>
                    <a:pt x="3431" y="173"/>
                  </a:lnTo>
                  <a:lnTo>
                    <a:pt x="3426" y="174"/>
                  </a:lnTo>
                  <a:lnTo>
                    <a:pt x="3422" y="173"/>
                  </a:lnTo>
                  <a:lnTo>
                    <a:pt x="3417" y="171"/>
                  </a:lnTo>
                  <a:lnTo>
                    <a:pt x="3413" y="167"/>
                  </a:lnTo>
                  <a:lnTo>
                    <a:pt x="3411" y="171"/>
                  </a:lnTo>
                  <a:lnTo>
                    <a:pt x="3406" y="173"/>
                  </a:lnTo>
                  <a:lnTo>
                    <a:pt x="3402" y="174"/>
                  </a:lnTo>
                  <a:lnTo>
                    <a:pt x="3397" y="173"/>
                  </a:lnTo>
                  <a:lnTo>
                    <a:pt x="3393" y="171"/>
                  </a:lnTo>
                  <a:lnTo>
                    <a:pt x="3389" y="173"/>
                  </a:lnTo>
                  <a:lnTo>
                    <a:pt x="3384" y="174"/>
                  </a:lnTo>
                  <a:lnTo>
                    <a:pt x="3378" y="173"/>
                  </a:lnTo>
                  <a:lnTo>
                    <a:pt x="3375" y="171"/>
                  </a:lnTo>
                  <a:lnTo>
                    <a:pt x="3371" y="167"/>
                  </a:lnTo>
                  <a:lnTo>
                    <a:pt x="3367" y="171"/>
                  </a:lnTo>
                  <a:lnTo>
                    <a:pt x="3363" y="173"/>
                  </a:lnTo>
                  <a:lnTo>
                    <a:pt x="3358" y="174"/>
                  </a:lnTo>
                  <a:lnTo>
                    <a:pt x="3354" y="173"/>
                  </a:lnTo>
                  <a:lnTo>
                    <a:pt x="3351" y="171"/>
                  </a:lnTo>
                  <a:lnTo>
                    <a:pt x="3345" y="173"/>
                  </a:lnTo>
                  <a:lnTo>
                    <a:pt x="3341" y="174"/>
                  </a:lnTo>
                  <a:lnTo>
                    <a:pt x="3336" y="173"/>
                  </a:lnTo>
                  <a:lnTo>
                    <a:pt x="3332" y="171"/>
                  </a:lnTo>
                  <a:lnTo>
                    <a:pt x="3329" y="167"/>
                  </a:lnTo>
                  <a:lnTo>
                    <a:pt x="3325" y="171"/>
                  </a:lnTo>
                  <a:lnTo>
                    <a:pt x="3321" y="173"/>
                  </a:lnTo>
                  <a:lnTo>
                    <a:pt x="3316" y="174"/>
                  </a:lnTo>
                  <a:lnTo>
                    <a:pt x="3310" y="173"/>
                  </a:lnTo>
                  <a:lnTo>
                    <a:pt x="3307" y="171"/>
                  </a:lnTo>
                  <a:lnTo>
                    <a:pt x="3303" y="173"/>
                  </a:lnTo>
                  <a:lnTo>
                    <a:pt x="3297" y="174"/>
                  </a:lnTo>
                  <a:lnTo>
                    <a:pt x="3294" y="173"/>
                  </a:lnTo>
                  <a:lnTo>
                    <a:pt x="3288" y="171"/>
                  </a:lnTo>
                  <a:lnTo>
                    <a:pt x="3286" y="167"/>
                  </a:lnTo>
                  <a:lnTo>
                    <a:pt x="3283" y="171"/>
                  </a:lnTo>
                  <a:lnTo>
                    <a:pt x="3279" y="173"/>
                  </a:lnTo>
                  <a:lnTo>
                    <a:pt x="3273" y="174"/>
                  </a:lnTo>
                  <a:lnTo>
                    <a:pt x="3268" y="173"/>
                  </a:lnTo>
                  <a:lnTo>
                    <a:pt x="3264" y="171"/>
                  </a:lnTo>
                  <a:lnTo>
                    <a:pt x="3261" y="173"/>
                  </a:lnTo>
                  <a:lnTo>
                    <a:pt x="3255" y="174"/>
                  </a:lnTo>
                  <a:lnTo>
                    <a:pt x="3251" y="173"/>
                  </a:lnTo>
                  <a:lnTo>
                    <a:pt x="3246" y="171"/>
                  </a:lnTo>
                  <a:lnTo>
                    <a:pt x="3242" y="167"/>
                  </a:lnTo>
                  <a:lnTo>
                    <a:pt x="3240" y="171"/>
                  </a:lnTo>
                  <a:lnTo>
                    <a:pt x="3235" y="173"/>
                  </a:lnTo>
                  <a:lnTo>
                    <a:pt x="3231" y="174"/>
                  </a:lnTo>
                  <a:lnTo>
                    <a:pt x="3226" y="173"/>
                  </a:lnTo>
                  <a:lnTo>
                    <a:pt x="3222" y="171"/>
                  </a:lnTo>
                  <a:lnTo>
                    <a:pt x="3217" y="173"/>
                  </a:lnTo>
                  <a:lnTo>
                    <a:pt x="3213" y="174"/>
                  </a:lnTo>
                  <a:lnTo>
                    <a:pt x="3207" y="173"/>
                  </a:lnTo>
                  <a:lnTo>
                    <a:pt x="3204" y="171"/>
                  </a:lnTo>
                  <a:lnTo>
                    <a:pt x="3200" y="167"/>
                  </a:lnTo>
                  <a:lnTo>
                    <a:pt x="3196" y="171"/>
                  </a:lnTo>
                  <a:lnTo>
                    <a:pt x="3193" y="173"/>
                  </a:lnTo>
                  <a:lnTo>
                    <a:pt x="3187" y="174"/>
                  </a:lnTo>
                  <a:lnTo>
                    <a:pt x="3182" y="173"/>
                  </a:lnTo>
                  <a:lnTo>
                    <a:pt x="3178" y="171"/>
                  </a:lnTo>
                  <a:lnTo>
                    <a:pt x="3174" y="173"/>
                  </a:lnTo>
                  <a:lnTo>
                    <a:pt x="3169" y="174"/>
                  </a:lnTo>
                  <a:lnTo>
                    <a:pt x="3165" y="173"/>
                  </a:lnTo>
                  <a:lnTo>
                    <a:pt x="3160" y="171"/>
                  </a:lnTo>
                  <a:lnTo>
                    <a:pt x="3156" y="167"/>
                  </a:lnTo>
                  <a:lnTo>
                    <a:pt x="3154" y="171"/>
                  </a:lnTo>
                  <a:lnTo>
                    <a:pt x="3149" y="173"/>
                  </a:lnTo>
                  <a:lnTo>
                    <a:pt x="3145" y="174"/>
                  </a:lnTo>
                  <a:lnTo>
                    <a:pt x="3139" y="173"/>
                  </a:lnTo>
                  <a:lnTo>
                    <a:pt x="3136" y="171"/>
                  </a:lnTo>
                  <a:lnTo>
                    <a:pt x="3132" y="173"/>
                  </a:lnTo>
                  <a:lnTo>
                    <a:pt x="3127" y="174"/>
                  </a:lnTo>
                  <a:lnTo>
                    <a:pt x="3121" y="173"/>
                  </a:lnTo>
                  <a:lnTo>
                    <a:pt x="3117" y="171"/>
                  </a:lnTo>
                  <a:lnTo>
                    <a:pt x="3114" y="167"/>
                  </a:lnTo>
                  <a:lnTo>
                    <a:pt x="3112" y="171"/>
                  </a:lnTo>
                  <a:lnTo>
                    <a:pt x="3106" y="173"/>
                  </a:lnTo>
                  <a:lnTo>
                    <a:pt x="3101" y="174"/>
                  </a:lnTo>
                  <a:lnTo>
                    <a:pt x="3097" y="173"/>
                  </a:lnTo>
                  <a:lnTo>
                    <a:pt x="3093" y="171"/>
                  </a:lnTo>
                  <a:lnTo>
                    <a:pt x="3090" y="173"/>
                  </a:lnTo>
                  <a:lnTo>
                    <a:pt x="3084" y="174"/>
                  </a:lnTo>
                  <a:lnTo>
                    <a:pt x="3079" y="173"/>
                  </a:lnTo>
                  <a:lnTo>
                    <a:pt x="3075" y="171"/>
                  </a:lnTo>
                  <a:lnTo>
                    <a:pt x="3071" y="167"/>
                  </a:lnTo>
                  <a:lnTo>
                    <a:pt x="3070" y="171"/>
                  </a:lnTo>
                  <a:lnTo>
                    <a:pt x="3064" y="173"/>
                  </a:lnTo>
                  <a:lnTo>
                    <a:pt x="3059" y="174"/>
                  </a:lnTo>
                  <a:lnTo>
                    <a:pt x="3055" y="173"/>
                  </a:lnTo>
                  <a:lnTo>
                    <a:pt x="3051" y="171"/>
                  </a:lnTo>
                  <a:lnTo>
                    <a:pt x="3048" y="173"/>
                  </a:lnTo>
                  <a:lnTo>
                    <a:pt x="3042" y="174"/>
                  </a:lnTo>
                  <a:lnTo>
                    <a:pt x="3037" y="173"/>
                  </a:lnTo>
                  <a:lnTo>
                    <a:pt x="3033" y="171"/>
                  </a:lnTo>
                  <a:lnTo>
                    <a:pt x="3029" y="167"/>
                  </a:lnTo>
                  <a:lnTo>
                    <a:pt x="3025" y="171"/>
                  </a:lnTo>
                  <a:lnTo>
                    <a:pt x="3022" y="173"/>
                  </a:lnTo>
                  <a:lnTo>
                    <a:pt x="3016" y="174"/>
                  </a:lnTo>
                  <a:lnTo>
                    <a:pt x="3013" y="173"/>
                  </a:lnTo>
                  <a:lnTo>
                    <a:pt x="3009" y="171"/>
                  </a:lnTo>
                  <a:lnTo>
                    <a:pt x="3003" y="173"/>
                  </a:lnTo>
                  <a:lnTo>
                    <a:pt x="3000" y="174"/>
                  </a:lnTo>
                  <a:lnTo>
                    <a:pt x="2994" y="173"/>
                  </a:lnTo>
                  <a:lnTo>
                    <a:pt x="2991" y="171"/>
                  </a:lnTo>
                  <a:lnTo>
                    <a:pt x="2987" y="167"/>
                  </a:lnTo>
                  <a:lnTo>
                    <a:pt x="2983" y="171"/>
                  </a:lnTo>
                  <a:lnTo>
                    <a:pt x="2980" y="173"/>
                  </a:lnTo>
                  <a:lnTo>
                    <a:pt x="2974" y="174"/>
                  </a:lnTo>
                  <a:lnTo>
                    <a:pt x="2969" y="173"/>
                  </a:lnTo>
                  <a:lnTo>
                    <a:pt x="2963" y="169"/>
                  </a:lnTo>
                  <a:lnTo>
                    <a:pt x="2961" y="165"/>
                  </a:lnTo>
                  <a:lnTo>
                    <a:pt x="2959" y="158"/>
                  </a:lnTo>
                  <a:lnTo>
                    <a:pt x="2959" y="152"/>
                  </a:lnTo>
                  <a:lnTo>
                    <a:pt x="2963" y="149"/>
                  </a:lnTo>
                  <a:lnTo>
                    <a:pt x="2967" y="145"/>
                  </a:lnTo>
                  <a:lnTo>
                    <a:pt x="2972" y="143"/>
                  </a:lnTo>
                  <a:lnTo>
                    <a:pt x="2972" y="143"/>
                  </a:lnTo>
                  <a:lnTo>
                    <a:pt x="2974" y="138"/>
                  </a:lnTo>
                  <a:lnTo>
                    <a:pt x="2976" y="132"/>
                  </a:lnTo>
                  <a:lnTo>
                    <a:pt x="2981" y="128"/>
                  </a:lnTo>
                  <a:lnTo>
                    <a:pt x="2987" y="128"/>
                  </a:lnTo>
                  <a:lnTo>
                    <a:pt x="2992" y="128"/>
                  </a:lnTo>
                  <a:lnTo>
                    <a:pt x="2998" y="132"/>
                  </a:lnTo>
                  <a:lnTo>
                    <a:pt x="3002" y="138"/>
                  </a:lnTo>
                  <a:lnTo>
                    <a:pt x="3002" y="143"/>
                  </a:lnTo>
                  <a:lnTo>
                    <a:pt x="3002" y="143"/>
                  </a:lnTo>
                  <a:lnTo>
                    <a:pt x="3005" y="145"/>
                  </a:lnTo>
                  <a:lnTo>
                    <a:pt x="3009" y="147"/>
                  </a:lnTo>
                  <a:lnTo>
                    <a:pt x="3011" y="145"/>
                  </a:lnTo>
                  <a:lnTo>
                    <a:pt x="3014" y="143"/>
                  </a:lnTo>
                  <a:lnTo>
                    <a:pt x="3014" y="143"/>
                  </a:lnTo>
                  <a:lnTo>
                    <a:pt x="3016" y="138"/>
                  </a:lnTo>
                  <a:lnTo>
                    <a:pt x="3018" y="132"/>
                  </a:lnTo>
                  <a:lnTo>
                    <a:pt x="3024" y="128"/>
                  </a:lnTo>
                  <a:lnTo>
                    <a:pt x="3029" y="128"/>
                  </a:lnTo>
                  <a:lnTo>
                    <a:pt x="3035" y="128"/>
                  </a:lnTo>
                  <a:lnTo>
                    <a:pt x="3033" y="127"/>
                  </a:lnTo>
                  <a:lnTo>
                    <a:pt x="3029" y="123"/>
                  </a:lnTo>
                  <a:lnTo>
                    <a:pt x="3025" y="127"/>
                  </a:lnTo>
                  <a:lnTo>
                    <a:pt x="3022" y="130"/>
                  </a:lnTo>
                  <a:lnTo>
                    <a:pt x="3016" y="130"/>
                  </a:lnTo>
                  <a:lnTo>
                    <a:pt x="3011" y="130"/>
                  </a:lnTo>
                  <a:lnTo>
                    <a:pt x="3007" y="127"/>
                  </a:lnTo>
                  <a:lnTo>
                    <a:pt x="3003" y="121"/>
                  </a:lnTo>
                  <a:lnTo>
                    <a:pt x="3002" y="116"/>
                  </a:lnTo>
                  <a:lnTo>
                    <a:pt x="3003" y="110"/>
                  </a:lnTo>
                  <a:lnTo>
                    <a:pt x="3005" y="106"/>
                  </a:lnTo>
                  <a:lnTo>
                    <a:pt x="3009" y="103"/>
                  </a:lnTo>
                  <a:lnTo>
                    <a:pt x="3014" y="101"/>
                  </a:lnTo>
                  <a:lnTo>
                    <a:pt x="3014" y="101"/>
                  </a:lnTo>
                  <a:lnTo>
                    <a:pt x="3016" y="95"/>
                  </a:lnTo>
                  <a:lnTo>
                    <a:pt x="3018" y="90"/>
                  </a:lnTo>
                  <a:lnTo>
                    <a:pt x="3024" y="86"/>
                  </a:lnTo>
                  <a:lnTo>
                    <a:pt x="3029" y="86"/>
                  </a:lnTo>
                  <a:lnTo>
                    <a:pt x="3035" y="86"/>
                  </a:lnTo>
                  <a:lnTo>
                    <a:pt x="3040" y="90"/>
                  </a:lnTo>
                  <a:lnTo>
                    <a:pt x="3044" y="95"/>
                  </a:lnTo>
                  <a:lnTo>
                    <a:pt x="3044" y="101"/>
                  </a:lnTo>
                  <a:lnTo>
                    <a:pt x="3044" y="101"/>
                  </a:lnTo>
                  <a:lnTo>
                    <a:pt x="3048" y="103"/>
                  </a:lnTo>
                  <a:lnTo>
                    <a:pt x="3051" y="105"/>
                  </a:lnTo>
                  <a:lnTo>
                    <a:pt x="3053" y="103"/>
                  </a:lnTo>
                  <a:lnTo>
                    <a:pt x="3057" y="101"/>
                  </a:lnTo>
                  <a:lnTo>
                    <a:pt x="3057" y="101"/>
                  </a:lnTo>
                  <a:lnTo>
                    <a:pt x="3059" y="95"/>
                  </a:lnTo>
                  <a:lnTo>
                    <a:pt x="3062" y="90"/>
                  </a:lnTo>
                  <a:lnTo>
                    <a:pt x="3066" y="86"/>
                  </a:lnTo>
                  <a:lnTo>
                    <a:pt x="3071" y="86"/>
                  </a:lnTo>
                  <a:lnTo>
                    <a:pt x="3079" y="86"/>
                  </a:lnTo>
                  <a:lnTo>
                    <a:pt x="3082" y="90"/>
                  </a:lnTo>
                  <a:lnTo>
                    <a:pt x="3086" y="95"/>
                  </a:lnTo>
                  <a:lnTo>
                    <a:pt x="3088" y="101"/>
                  </a:lnTo>
                  <a:lnTo>
                    <a:pt x="3086" y="101"/>
                  </a:lnTo>
                  <a:lnTo>
                    <a:pt x="3090" y="103"/>
                  </a:lnTo>
                  <a:lnTo>
                    <a:pt x="3093" y="105"/>
                  </a:lnTo>
                  <a:lnTo>
                    <a:pt x="3095" y="103"/>
                  </a:lnTo>
                  <a:lnTo>
                    <a:pt x="3099" y="101"/>
                  </a:lnTo>
                  <a:lnTo>
                    <a:pt x="3099" y="101"/>
                  </a:lnTo>
                  <a:lnTo>
                    <a:pt x="3101" y="95"/>
                  </a:lnTo>
                  <a:lnTo>
                    <a:pt x="3104" y="90"/>
                  </a:lnTo>
                  <a:lnTo>
                    <a:pt x="3108" y="86"/>
                  </a:lnTo>
                  <a:lnTo>
                    <a:pt x="3114" y="86"/>
                  </a:lnTo>
                  <a:lnTo>
                    <a:pt x="3121" y="86"/>
                  </a:lnTo>
                  <a:lnTo>
                    <a:pt x="3125" y="90"/>
                  </a:lnTo>
                  <a:lnTo>
                    <a:pt x="3128" y="95"/>
                  </a:lnTo>
                  <a:lnTo>
                    <a:pt x="3130" y="101"/>
                  </a:lnTo>
                  <a:lnTo>
                    <a:pt x="3128" y="101"/>
                  </a:lnTo>
                  <a:lnTo>
                    <a:pt x="3132" y="103"/>
                  </a:lnTo>
                  <a:lnTo>
                    <a:pt x="3136" y="105"/>
                  </a:lnTo>
                  <a:lnTo>
                    <a:pt x="3139" y="103"/>
                  </a:lnTo>
                  <a:lnTo>
                    <a:pt x="3143" y="101"/>
                  </a:lnTo>
                  <a:lnTo>
                    <a:pt x="3141" y="101"/>
                  </a:lnTo>
                  <a:lnTo>
                    <a:pt x="3143" y="95"/>
                  </a:lnTo>
                  <a:lnTo>
                    <a:pt x="3147" y="90"/>
                  </a:lnTo>
                  <a:lnTo>
                    <a:pt x="3150" y="86"/>
                  </a:lnTo>
                  <a:lnTo>
                    <a:pt x="3158" y="86"/>
                  </a:lnTo>
                  <a:lnTo>
                    <a:pt x="3163" y="86"/>
                  </a:lnTo>
                  <a:lnTo>
                    <a:pt x="3167" y="90"/>
                  </a:lnTo>
                  <a:lnTo>
                    <a:pt x="3171" y="95"/>
                  </a:lnTo>
                  <a:lnTo>
                    <a:pt x="3172" y="101"/>
                  </a:lnTo>
                  <a:lnTo>
                    <a:pt x="3172" y="101"/>
                  </a:lnTo>
                  <a:lnTo>
                    <a:pt x="3176" y="103"/>
                  </a:lnTo>
                  <a:lnTo>
                    <a:pt x="3178" y="105"/>
                  </a:lnTo>
                  <a:lnTo>
                    <a:pt x="3182" y="103"/>
                  </a:lnTo>
                  <a:lnTo>
                    <a:pt x="3185" y="101"/>
                  </a:lnTo>
                  <a:lnTo>
                    <a:pt x="3185" y="101"/>
                  </a:lnTo>
                  <a:lnTo>
                    <a:pt x="3185" y="95"/>
                  </a:lnTo>
                  <a:lnTo>
                    <a:pt x="3189" y="90"/>
                  </a:lnTo>
                  <a:lnTo>
                    <a:pt x="3194" y="86"/>
                  </a:lnTo>
                  <a:lnTo>
                    <a:pt x="3200" y="86"/>
                  </a:lnTo>
                  <a:lnTo>
                    <a:pt x="3206" y="86"/>
                  </a:lnTo>
                  <a:lnTo>
                    <a:pt x="3211" y="90"/>
                  </a:lnTo>
                  <a:lnTo>
                    <a:pt x="3213" y="95"/>
                  </a:lnTo>
                  <a:lnTo>
                    <a:pt x="3215" y="101"/>
                  </a:lnTo>
                  <a:lnTo>
                    <a:pt x="3215" y="101"/>
                  </a:lnTo>
                  <a:lnTo>
                    <a:pt x="3218" y="103"/>
                  </a:lnTo>
                  <a:lnTo>
                    <a:pt x="3222" y="105"/>
                  </a:lnTo>
                  <a:lnTo>
                    <a:pt x="3224" y="103"/>
                  </a:lnTo>
                  <a:lnTo>
                    <a:pt x="3228" y="101"/>
                  </a:lnTo>
                  <a:lnTo>
                    <a:pt x="3228" y="101"/>
                  </a:lnTo>
                  <a:lnTo>
                    <a:pt x="3229" y="95"/>
                  </a:lnTo>
                  <a:lnTo>
                    <a:pt x="3233" y="90"/>
                  </a:lnTo>
                  <a:lnTo>
                    <a:pt x="3237" y="86"/>
                  </a:lnTo>
                  <a:lnTo>
                    <a:pt x="3244" y="86"/>
                  </a:lnTo>
                  <a:lnTo>
                    <a:pt x="3250" y="86"/>
                  </a:lnTo>
                  <a:lnTo>
                    <a:pt x="3253" y="90"/>
                  </a:lnTo>
                  <a:lnTo>
                    <a:pt x="3257" y="95"/>
                  </a:lnTo>
                  <a:lnTo>
                    <a:pt x="3259" y="101"/>
                  </a:lnTo>
                  <a:lnTo>
                    <a:pt x="3259" y="101"/>
                  </a:lnTo>
                  <a:lnTo>
                    <a:pt x="3261" y="103"/>
                  </a:lnTo>
                  <a:lnTo>
                    <a:pt x="3264" y="105"/>
                  </a:lnTo>
                  <a:lnTo>
                    <a:pt x="3268" y="103"/>
                  </a:lnTo>
                  <a:lnTo>
                    <a:pt x="3272" y="101"/>
                  </a:lnTo>
                  <a:lnTo>
                    <a:pt x="3272" y="101"/>
                  </a:lnTo>
                  <a:lnTo>
                    <a:pt x="3272" y="95"/>
                  </a:lnTo>
                  <a:lnTo>
                    <a:pt x="3275" y="90"/>
                  </a:lnTo>
                  <a:lnTo>
                    <a:pt x="3281" y="86"/>
                  </a:lnTo>
                  <a:lnTo>
                    <a:pt x="3286" y="86"/>
                  </a:lnTo>
                  <a:lnTo>
                    <a:pt x="3292" y="86"/>
                  </a:lnTo>
                  <a:lnTo>
                    <a:pt x="3288" y="84"/>
                  </a:lnTo>
                  <a:lnTo>
                    <a:pt x="3286" y="81"/>
                  </a:lnTo>
                  <a:lnTo>
                    <a:pt x="3283" y="84"/>
                  </a:lnTo>
                  <a:lnTo>
                    <a:pt x="3279" y="88"/>
                  </a:lnTo>
                  <a:lnTo>
                    <a:pt x="3273" y="88"/>
                  </a:lnTo>
                  <a:lnTo>
                    <a:pt x="3268" y="88"/>
                  </a:lnTo>
                  <a:lnTo>
                    <a:pt x="3264" y="84"/>
                  </a:lnTo>
                  <a:lnTo>
                    <a:pt x="3261" y="88"/>
                  </a:lnTo>
                  <a:lnTo>
                    <a:pt x="3255" y="88"/>
                  </a:lnTo>
                  <a:lnTo>
                    <a:pt x="3251" y="88"/>
                  </a:lnTo>
                  <a:lnTo>
                    <a:pt x="3246" y="84"/>
                  </a:lnTo>
                  <a:lnTo>
                    <a:pt x="3242" y="81"/>
                  </a:lnTo>
                  <a:lnTo>
                    <a:pt x="3240" y="84"/>
                  </a:lnTo>
                  <a:lnTo>
                    <a:pt x="3235" y="88"/>
                  </a:lnTo>
                  <a:lnTo>
                    <a:pt x="3231" y="88"/>
                  </a:lnTo>
                  <a:lnTo>
                    <a:pt x="3224" y="86"/>
                  </a:lnTo>
                  <a:lnTo>
                    <a:pt x="3220" y="84"/>
                  </a:lnTo>
                  <a:lnTo>
                    <a:pt x="3217" y="79"/>
                  </a:lnTo>
                  <a:lnTo>
                    <a:pt x="3215" y="73"/>
                  </a:lnTo>
                  <a:lnTo>
                    <a:pt x="3217" y="68"/>
                  </a:lnTo>
                  <a:lnTo>
                    <a:pt x="3218" y="64"/>
                  </a:lnTo>
                  <a:lnTo>
                    <a:pt x="3224" y="60"/>
                  </a:lnTo>
                  <a:lnTo>
                    <a:pt x="3228" y="59"/>
                  </a:lnTo>
                  <a:lnTo>
                    <a:pt x="3228" y="59"/>
                  </a:lnTo>
                  <a:lnTo>
                    <a:pt x="3229" y="51"/>
                  </a:lnTo>
                  <a:lnTo>
                    <a:pt x="3233" y="48"/>
                  </a:lnTo>
                  <a:lnTo>
                    <a:pt x="3237" y="44"/>
                  </a:lnTo>
                  <a:lnTo>
                    <a:pt x="3244" y="42"/>
                  </a:lnTo>
                  <a:lnTo>
                    <a:pt x="3250" y="44"/>
                  </a:lnTo>
                  <a:lnTo>
                    <a:pt x="3253" y="48"/>
                  </a:lnTo>
                  <a:lnTo>
                    <a:pt x="3257" y="51"/>
                  </a:lnTo>
                  <a:lnTo>
                    <a:pt x="3259" y="59"/>
                  </a:lnTo>
                  <a:lnTo>
                    <a:pt x="3259" y="59"/>
                  </a:lnTo>
                  <a:lnTo>
                    <a:pt x="3261" y="60"/>
                  </a:lnTo>
                  <a:lnTo>
                    <a:pt x="3264" y="60"/>
                  </a:lnTo>
                  <a:lnTo>
                    <a:pt x="3268" y="60"/>
                  </a:lnTo>
                  <a:lnTo>
                    <a:pt x="3272" y="59"/>
                  </a:lnTo>
                  <a:lnTo>
                    <a:pt x="3272" y="59"/>
                  </a:lnTo>
                  <a:lnTo>
                    <a:pt x="3272" y="51"/>
                  </a:lnTo>
                  <a:lnTo>
                    <a:pt x="3275" y="48"/>
                  </a:lnTo>
                  <a:lnTo>
                    <a:pt x="3281" y="44"/>
                  </a:lnTo>
                  <a:lnTo>
                    <a:pt x="3286" y="42"/>
                  </a:lnTo>
                  <a:lnTo>
                    <a:pt x="3292" y="44"/>
                  </a:lnTo>
                  <a:lnTo>
                    <a:pt x="3296" y="48"/>
                  </a:lnTo>
                  <a:lnTo>
                    <a:pt x="3299" y="51"/>
                  </a:lnTo>
                  <a:lnTo>
                    <a:pt x="3301" y="59"/>
                  </a:lnTo>
                  <a:lnTo>
                    <a:pt x="3301" y="59"/>
                  </a:lnTo>
                  <a:lnTo>
                    <a:pt x="3305" y="60"/>
                  </a:lnTo>
                  <a:lnTo>
                    <a:pt x="3310" y="64"/>
                  </a:lnTo>
                  <a:lnTo>
                    <a:pt x="3312" y="68"/>
                  </a:lnTo>
                  <a:lnTo>
                    <a:pt x="3314" y="73"/>
                  </a:lnTo>
                  <a:lnTo>
                    <a:pt x="3312" y="79"/>
                  </a:lnTo>
                  <a:lnTo>
                    <a:pt x="3308" y="84"/>
                  </a:lnTo>
                  <a:lnTo>
                    <a:pt x="3305" y="86"/>
                  </a:lnTo>
                  <a:lnTo>
                    <a:pt x="3297" y="88"/>
                  </a:lnTo>
                  <a:lnTo>
                    <a:pt x="3292" y="86"/>
                  </a:lnTo>
                  <a:lnTo>
                    <a:pt x="3297" y="90"/>
                  </a:lnTo>
                  <a:lnTo>
                    <a:pt x="3299" y="95"/>
                  </a:lnTo>
                  <a:lnTo>
                    <a:pt x="3301" y="101"/>
                  </a:lnTo>
                  <a:lnTo>
                    <a:pt x="3301" y="101"/>
                  </a:lnTo>
                  <a:lnTo>
                    <a:pt x="3305" y="103"/>
                  </a:lnTo>
                  <a:lnTo>
                    <a:pt x="3307" y="105"/>
                  </a:lnTo>
                  <a:lnTo>
                    <a:pt x="3310" y="103"/>
                  </a:lnTo>
                  <a:lnTo>
                    <a:pt x="3314" y="101"/>
                  </a:lnTo>
                  <a:lnTo>
                    <a:pt x="3314" y="101"/>
                  </a:lnTo>
                  <a:lnTo>
                    <a:pt x="3314" y="95"/>
                  </a:lnTo>
                  <a:lnTo>
                    <a:pt x="3318" y="90"/>
                  </a:lnTo>
                  <a:lnTo>
                    <a:pt x="3323" y="86"/>
                  </a:lnTo>
                  <a:lnTo>
                    <a:pt x="3329" y="86"/>
                  </a:lnTo>
                  <a:lnTo>
                    <a:pt x="3334" y="86"/>
                  </a:lnTo>
                  <a:lnTo>
                    <a:pt x="3340" y="90"/>
                  </a:lnTo>
                  <a:lnTo>
                    <a:pt x="3343" y="95"/>
                  </a:lnTo>
                  <a:lnTo>
                    <a:pt x="3343" y="101"/>
                  </a:lnTo>
                  <a:lnTo>
                    <a:pt x="3343" y="101"/>
                  </a:lnTo>
                  <a:lnTo>
                    <a:pt x="3347" y="103"/>
                  </a:lnTo>
                  <a:lnTo>
                    <a:pt x="3351" y="105"/>
                  </a:lnTo>
                  <a:lnTo>
                    <a:pt x="3352" y="103"/>
                  </a:lnTo>
                  <a:lnTo>
                    <a:pt x="3356" y="101"/>
                  </a:lnTo>
                  <a:lnTo>
                    <a:pt x="3356" y="101"/>
                  </a:lnTo>
                  <a:lnTo>
                    <a:pt x="3358" y="95"/>
                  </a:lnTo>
                  <a:lnTo>
                    <a:pt x="3360" y="90"/>
                  </a:lnTo>
                  <a:lnTo>
                    <a:pt x="3365" y="86"/>
                  </a:lnTo>
                  <a:lnTo>
                    <a:pt x="3371" y="86"/>
                  </a:lnTo>
                  <a:lnTo>
                    <a:pt x="3376" y="86"/>
                  </a:lnTo>
                  <a:lnTo>
                    <a:pt x="3373" y="84"/>
                  </a:lnTo>
                  <a:lnTo>
                    <a:pt x="3371" y="81"/>
                  </a:lnTo>
                  <a:lnTo>
                    <a:pt x="3367" y="84"/>
                  </a:lnTo>
                  <a:lnTo>
                    <a:pt x="3363" y="88"/>
                  </a:lnTo>
                  <a:lnTo>
                    <a:pt x="3358" y="88"/>
                  </a:lnTo>
                  <a:lnTo>
                    <a:pt x="3352" y="86"/>
                  </a:lnTo>
                  <a:lnTo>
                    <a:pt x="3347" y="84"/>
                  </a:lnTo>
                  <a:lnTo>
                    <a:pt x="3345" y="79"/>
                  </a:lnTo>
                  <a:lnTo>
                    <a:pt x="3343" y="73"/>
                  </a:lnTo>
                  <a:lnTo>
                    <a:pt x="3345" y="68"/>
                  </a:lnTo>
                  <a:lnTo>
                    <a:pt x="3347" y="64"/>
                  </a:lnTo>
                  <a:lnTo>
                    <a:pt x="3351" y="60"/>
                  </a:lnTo>
                  <a:lnTo>
                    <a:pt x="3356" y="59"/>
                  </a:lnTo>
                  <a:lnTo>
                    <a:pt x="3356" y="59"/>
                  </a:lnTo>
                  <a:lnTo>
                    <a:pt x="3356" y="53"/>
                  </a:lnTo>
                  <a:lnTo>
                    <a:pt x="3358" y="49"/>
                  </a:lnTo>
                  <a:lnTo>
                    <a:pt x="3362" y="46"/>
                  </a:lnTo>
                  <a:lnTo>
                    <a:pt x="3358" y="48"/>
                  </a:lnTo>
                  <a:lnTo>
                    <a:pt x="3354" y="46"/>
                  </a:lnTo>
                  <a:lnTo>
                    <a:pt x="3351" y="44"/>
                  </a:lnTo>
                  <a:lnTo>
                    <a:pt x="3345" y="46"/>
                  </a:lnTo>
                  <a:lnTo>
                    <a:pt x="3341" y="48"/>
                  </a:lnTo>
                  <a:lnTo>
                    <a:pt x="3336" y="46"/>
                  </a:lnTo>
                  <a:lnTo>
                    <a:pt x="3332" y="44"/>
                  </a:lnTo>
                  <a:lnTo>
                    <a:pt x="3329" y="40"/>
                  </a:lnTo>
                  <a:lnTo>
                    <a:pt x="3325" y="44"/>
                  </a:lnTo>
                  <a:lnTo>
                    <a:pt x="3321" y="46"/>
                  </a:lnTo>
                  <a:lnTo>
                    <a:pt x="3316" y="48"/>
                  </a:lnTo>
                  <a:lnTo>
                    <a:pt x="3310" y="46"/>
                  </a:lnTo>
                  <a:lnTo>
                    <a:pt x="3305" y="42"/>
                  </a:lnTo>
                  <a:lnTo>
                    <a:pt x="3303" y="38"/>
                  </a:lnTo>
                  <a:lnTo>
                    <a:pt x="3301" y="33"/>
                  </a:lnTo>
                  <a:lnTo>
                    <a:pt x="3303" y="27"/>
                  </a:lnTo>
                  <a:lnTo>
                    <a:pt x="3305" y="22"/>
                  </a:lnTo>
                  <a:lnTo>
                    <a:pt x="3308" y="18"/>
                  </a:lnTo>
                  <a:lnTo>
                    <a:pt x="3314" y="18"/>
                  </a:lnTo>
                  <a:lnTo>
                    <a:pt x="3314" y="16"/>
                  </a:lnTo>
                  <a:lnTo>
                    <a:pt x="3316" y="11"/>
                  </a:lnTo>
                  <a:lnTo>
                    <a:pt x="3318" y="5"/>
                  </a:lnTo>
                  <a:lnTo>
                    <a:pt x="3323" y="3"/>
                  </a:lnTo>
                  <a:lnTo>
                    <a:pt x="3329" y="2"/>
                  </a:lnTo>
                  <a:lnTo>
                    <a:pt x="3334" y="3"/>
                  </a:lnTo>
                  <a:lnTo>
                    <a:pt x="3340" y="5"/>
                  </a:lnTo>
                  <a:lnTo>
                    <a:pt x="3343" y="11"/>
                  </a:lnTo>
                  <a:lnTo>
                    <a:pt x="3343" y="16"/>
                  </a:lnTo>
                  <a:lnTo>
                    <a:pt x="3343" y="18"/>
                  </a:lnTo>
                  <a:lnTo>
                    <a:pt x="3347" y="18"/>
                  </a:lnTo>
                  <a:lnTo>
                    <a:pt x="3351" y="20"/>
                  </a:lnTo>
                  <a:lnTo>
                    <a:pt x="3352" y="18"/>
                  </a:lnTo>
                  <a:lnTo>
                    <a:pt x="3356" y="18"/>
                  </a:lnTo>
                  <a:lnTo>
                    <a:pt x="3356" y="16"/>
                  </a:lnTo>
                  <a:lnTo>
                    <a:pt x="3358" y="11"/>
                  </a:lnTo>
                  <a:lnTo>
                    <a:pt x="3362" y="5"/>
                  </a:lnTo>
                  <a:lnTo>
                    <a:pt x="3365" y="3"/>
                  </a:lnTo>
                  <a:lnTo>
                    <a:pt x="3371" y="2"/>
                  </a:lnTo>
                  <a:lnTo>
                    <a:pt x="3376" y="3"/>
                  </a:lnTo>
                  <a:lnTo>
                    <a:pt x="3382" y="5"/>
                  </a:lnTo>
                  <a:lnTo>
                    <a:pt x="3386" y="11"/>
                  </a:lnTo>
                  <a:lnTo>
                    <a:pt x="3386" y="16"/>
                  </a:lnTo>
                  <a:lnTo>
                    <a:pt x="3386" y="18"/>
                  </a:lnTo>
                  <a:lnTo>
                    <a:pt x="3391" y="20"/>
                  </a:lnTo>
                  <a:lnTo>
                    <a:pt x="3395" y="22"/>
                  </a:lnTo>
                  <a:lnTo>
                    <a:pt x="3398" y="27"/>
                  </a:lnTo>
                  <a:lnTo>
                    <a:pt x="3398" y="33"/>
                  </a:lnTo>
                  <a:lnTo>
                    <a:pt x="3398" y="38"/>
                  </a:lnTo>
                  <a:lnTo>
                    <a:pt x="3395" y="42"/>
                  </a:lnTo>
                  <a:lnTo>
                    <a:pt x="3389" y="46"/>
                  </a:lnTo>
                  <a:lnTo>
                    <a:pt x="3384" y="48"/>
                  </a:lnTo>
                  <a:lnTo>
                    <a:pt x="3380" y="46"/>
                  </a:lnTo>
                  <a:lnTo>
                    <a:pt x="3384" y="49"/>
                  </a:lnTo>
                  <a:lnTo>
                    <a:pt x="3386" y="53"/>
                  </a:lnTo>
                  <a:lnTo>
                    <a:pt x="3386" y="59"/>
                  </a:lnTo>
                  <a:lnTo>
                    <a:pt x="3386" y="59"/>
                  </a:lnTo>
                  <a:lnTo>
                    <a:pt x="3389" y="60"/>
                  </a:lnTo>
                  <a:lnTo>
                    <a:pt x="3393" y="62"/>
                  </a:lnTo>
                  <a:lnTo>
                    <a:pt x="3397" y="60"/>
                  </a:lnTo>
                  <a:lnTo>
                    <a:pt x="3398" y="59"/>
                  </a:lnTo>
                  <a:lnTo>
                    <a:pt x="3398" y="59"/>
                  </a:lnTo>
                  <a:lnTo>
                    <a:pt x="3400" y="51"/>
                  </a:lnTo>
                  <a:lnTo>
                    <a:pt x="3404" y="48"/>
                  </a:lnTo>
                  <a:lnTo>
                    <a:pt x="3408" y="44"/>
                  </a:lnTo>
                  <a:lnTo>
                    <a:pt x="3415" y="42"/>
                  </a:lnTo>
                  <a:lnTo>
                    <a:pt x="3420" y="44"/>
                  </a:lnTo>
                  <a:lnTo>
                    <a:pt x="3424" y="48"/>
                  </a:lnTo>
                  <a:lnTo>
                    <a:pt x="3428" y="51"/>
                  </a:lnTo>
                  <a:lnTo>
                    <a:pt x="3430" y="59"/>
                  </a:lnTo>
                  <a:lnTo>
                    <a:pt x="3430" y="59"/>
                  </a:lnTo>
                  <a:lnTo>
                    <a:pt x="3431" y="59"/>
                  </a:lnTo>
                  <a:lnTo>
                    <a:pt x="3435" y="60"/>
                  </a:lnTo>
                  <a:lnTo>
                    <a:pt x="3437" y="59"/>
                  </a:lnTo>
                  <a:lnTo>
                    <a:pt x="3441" y="59"/>
                  </a:lnTo>
                  <a:lnTo>
                    <a:pt x="3441" y="57"/>
                  </a:lnTo>
                  <a:lnTo>
                    <a:pt x="3442" y="51"/>
                  </a:lnTo>
                  <a:lnTo>
                    <a:pt x="3446" y="46"/>
                  </a:lnTo>
                  <a:lnTo>
                    <a:pt x="3444" y="48"/>
                  </a:lnTo>
                  <a:lnTo>
                    <a:pt x="3437" y="46"/>
                  </a:lnTo>
                  <a:lnTo>
                    <a:pt x="3433" y="42"/>
                  </a:lnTo>
                  <a:lnTo>
                    <a:pt x="3430" y="38"/>
                  </a:lnTo>
                  <a:lnTo>
                    <a:pt x="3428" y="33"/>
                  </a:lnTo>
                  <a:lnTo>
                    <a:pt x="3430" y="27"/>
                  </a:lnTo>
                  <a:lnTo>
                    <a:pt x="3431" y="22"/>
                  </a:lnTo>
                  <a:lnTo>
                    <a:pt x="3437" y="18"/>
                  </a:lnTo>
                  <a:lnTo>
                    <a:pt x="3441" y="18"/>
                  </a:lnTo>
                  <a:lnTo>
                    <a:pt x="3441" y="16"/>
                  </a:lnTo>
                  <a:lnTo>
                    <a:pt x="3442" y="11"/>
                  </a:lnTo>
                  <a:lnTo>
                    <a:pt x="3446" y="5"/>
                  </a:lnTo>
                  <a:lnTo>
                    <a:pt x="3450" y="3"/>
                  </a:lnTo>
                  <a:lnTo>
                    <a:pt x="3455" y="2"/>
                  </a:lnTo>
                  <a:lnTo>
                    <a:pt x="3463" y="3"/>
                  </a:lnTo>
                  <a:lnTo>
                    <a:pt x="3466" y="5"/>
                  </a:lnTo>
                  <a:lnTo>
                    <a:pt x="3470" y="11"/>
                  </a:lnTo>
                  <a:lnTo>
                    <a:pt x="3472" y="16"/>
                  </a:lnTo>
                  <a:lnTo>
                    <a:pt x="3470" y="18"/>
                  </a:lnTo>
                  <a:lnTo>
                    <a:pt x="3474" y="18"/>
                  </a:lnTo>
                  <a:lnTo>
                    <a:pt x="3477" y="20"/>
                  </a:lnTo>
                  <a:lnTo>
                    <a:pt x="3481" y="18"/>
                  </a:lnTo>
                  <a:lnTo>
                    <a:pt x="3485" y="18"/>
                  </a:lnTo>
                  <a:lnTo>
                    <a:pt x="3483" y="16"/>
                  </a:lnTo>
                  <a:lnTo>
                    <a:pt x="3485" y="11"/>
                  </a:lnTo>
                  <a:lnTo>
                    <a:pt x="3488" y="5"/>
                  </a:lnTo>
                  <a:lnTo>
                    <a:pt x="3492" y="3"/>
                  </a:lnTo>
                  <a:lnTo>
                    <a:pt x="3499" y="2"/>
                  </a:lnTo>
                  <a:lnTo>
                    <a:pt x="3505" y="3"/>
                  </a:lnTo>
                  <a:lnTo>
                    <a:pt x="3509" y="5"/>
                  </a:lnTo>
                  <a:lnTo>
                    <a:pt x="3512" y="11"/>
                  </a:lnTo>
                  <a:lnTo>
                    <a:pt x="3514" y="16"/>
                  </a:lnTo>
                  <a:lnTo>
                    <a:pt x="3514" y="18"/>
                  </a:lnTo>
                  <a:lnTo>
                    <a:pt x="3518" y="18"/>
                  </a:lnTo>
                  <a:lnTo>
                    <a:pt x="3520" y="20"/>
                  </a:lnTo>
                  <a:lnTo>
                    <a:pt x="3523" y="18"/>
                  </a:lnTo>
                  <a:lnTo>
                    <a:pt x="3527" y="18"/>
                  </a:lnTo>
                  <a:lnTo>
                    <a:pt x="3527" y="16"/>
                  </a:lnTo>
                  <a:lnTo>
                    <a:pt x="3527" y="11"/>
                  </a:lnTo>
                  <a:lnTo>
                    <a:pt x="3531" y="5"/>
                  </a:lnTo>
                  <a:lnTo>
                    <a:pt x="3536" y="3"/>
                  </a:lnTo>
                  <a:lnTo>
                    <a:pt x="3542" y="2"/>
                  </a:lnTo>
                  <a:lnTo>
                    <a:pt x="3547" y="3"/>
                  </a:lnTo>
                  <a:lnTo>
                    <a:pt x="3553" y="5"/>
                  </a:lnTo>
                  <a:lnTo>
                    <a:pt x="3555" y="11"/>
                  </a:lnTo>
                  <a:lnTo>
                    <a:pt x="3556" y="16"/>
                  </a:lnTo>
                  <a:lnTo>
                    <a:pt x="3556" y="18"/>
                  </a:lnTo>
                  <a:lnTo>
                    <a:pt x="3560" y="18"/>
                  </a:lnTo>
                  <a:lnTo>
                    <a:pt x="3562" y="20"/>
                  </a:lnTo>
                  <a:lnTo>
                    <a:pt x="3566" y="18"/>
                  </a:lnTo>
                  <a:lnTo>
                    <a:pt x="3569" y="18"/>
                  </a:lnTo>
                  <a:lnTo>
                    <a:pt x="3569" y="16"/>
                  </a:lnTo>
                  <a:lnTo>
                    <a:pt x="3569" y="11"/>
                  </a:lnTo>
                  <a:lnTo>
                    <a:pt x="3573" y="5"/>
                  </a:lnTo>
                  <a:lnTo>
                    <a:pt x="3578" y="3"/>
                  </a:lnTo>
                  <a:lnTo>
                    <a:pt x="3584" y="2"/>
                  </a:lnTo>
                  <a:lnTo>
                    <a:pt x="3589" y="3"/>
                  </a:lnTo>
                  <a:lnTo>
                    <a:pt x="3595" y="5"/>
                  </a:lnTo>
                  <a:lnTo>
                    <a:pt x="3597" y="11"/>
                  </a:lnTo>
                  <a:lnTo>
                    <a:pt x="3599" y="16"/>
                  </a:lnTo>
                  <a:lnTo>
                    <a:pt x="3599" y="18"/>
                  </a:lnTo>
                  <a:lnTo>
                    <a:pt x="3602" y="18"/>
                  </a:lnTo>
                  <a:lnTo>
                    <a:pt x="3604" y="20"/>
                  </a:lnTo>
                  <a:lnTo>
                    <a:pt x="3608" y="18"/>
                  </a:lnTo>
                  <a:lnTo>
                    <a:pt x="3611" y="18"/>
                  </a:lnTo>
                  <a:lnTo>
                    <a:pt x="3611" y="16"/>
                  </a:lnTo>
                  <a:lnTo>
                    <a:pt x="3611" y="11"/>
                  </a:lnTo>
                  <a:lnTo>
                    <a:pt x="3615" y="5"/>
                  </a:lnTo>
                  <a:lnTo>
                    <a:pt x="3621" y="3"/>
                  </a:lnTo>
                  <a:lnTo>
                    <a:pt x="3626" y="2"/>
                  </a:lnTo>
                  <a:lnTo>
                    <a:pt x="3632" y="3"/>
                  </a:lnTo>
                  <a:lnTo>
                    <a:pt x="3637" y="5"/>
                  </a:lnTo>
                  <a:lnTo>
                    <a:pt x="3641" y="11"/>
                  </a:lnTo>
                  <a:lnTo>
                    <a:pt x="3641" y="16"/>
                  </a:lnTo>
                  <a:lnTo>
                    <a:pt x="3641" y="18"/>
                  </a:lnTo>
                  <a:lnTo>
                    <a:pt x="3645" y="18"/>
                  </a:lnTo>
                  <a:lnTo>
                    <a:pt x="3648" y="20"/>
                  </a:lnTo>
                  <a:lnTo>
                    <a:pt x="3650" y="18"/>
                  </a:lnTo>
                  <a:lnTo>
                    <a:pt x="3654" y="18"/>
                  </a:lnTo>
                  <a:lnTo>
                    <a:pt x="3654" y="16"/>
                  </a:lnTo>
                  <a:lnTo>
                    <a:pt x="3656" y="11"/>
                  </a:lnTo>
                  <a:lnTo>
                    <a:pt x="3659" y="5"/>
                  </a:lnTo>
                  <a:lnTo>
                    <a:pt x="3663" y="3"/>
                  </a:lnTo>
                  <a:lnTo>
                    <a:pt x="3668" y="2"/>
                  </a:lnTo>
                  <a:lnTo>
                    <a:pt x="3676" y="3"/>
                  </a:lnTo>
                  <a:lnTo>
                    <a:pt x="3679" y="5"/>
                  </a:lnTo>
                  <a:lnTo>
                    <a:pt x="3683" y="11"/>
                  </a:lnTo>
                  <a:lnTo>
                    <a:pt x="3685" y="16"/>
                  </a:lnTo>
                  <a:lnTo>
                    <a:pt x="3683" y="18"/>
                  </a:lnTo>
                  <a:lnTo>
                    <a:pt x="3687" y="18"/>
                  </a:lnTo>
                  <a:lnTo>
                    <a:pt x="3690" y="20"/>
                  </a:lnTo>
                  <a:lnTo>
                    <a:pt x="3694" y="18"/>
                  </a:lnTo>
                  <a:lnTo>
                    <a:pt x="3698" y="18"/>
                  </a:lnTo>
                  <a:lnTo>
                    <a:pt x="3698" y="16"/>
                  </a:lnTo>
                  <a:lnTo>
                    <a:pt x="3698" y="11"/>
                  </a:lnTo>
                  <a:lnTo>
                    <a:pt x="3701" y="5"/>
                  </a:lnTo>
                  <a:lnTo>
                    <a:pt x="3707" y="3"/>
                  </a:lnTo>
                  <a:lnTo>
                    <a:pt x="3712" y="2"/>
                  </a:lnTo>
                  <a:lnTo>
                    <a:pt x="3718" y="3"/>
                  </a:lnTo>
                  <a:lnTo>
                    <a:pt x="3724" y="5"/>
                  </a:lnTo>
                  <a:lnTo>
                    <a:pt x="3725" y="11"/>
                  </a:lnTo>
                  <a:lnTo>
                    <a:pt x="3727" y="16"/>
                  </a:lnTo>
                  <a:lnTo>
                    <a:pt x="3727" y="18"/>
                  </a:lnTo>
                  <a:lnTo>
                    <a:pt x="3731" y="18"/>
                  </a:lnTo>
                  <a:lnTo>
                    <a:pt x="3733" y="20"/>
                  </a:lnTo>
                  <a:lnTo>
                    <a:pt x="3736" y="18"/>
                  </a:lnTo>
                  <a:lnTo>
                    <a:pt x="3740" y="18"/>
                  </a:lnTo>
                  <a:lnTo>
                    <a:pt x="3740" y="16"/>
                  </a:lnTo>
                  <a:lnTo>
                    <a:pt x="3742" y="11"/>
                  </a:lnTo>
                  <a:lnTo>
                    <a:pt x="3744" y="5"/>
                  </a:lnTo>
                  <a:lnTo>
                    <a:pt x="3749" y="3"/>
                  </a:lnTo>
                  <a:lnTo>
                    <a:pt x="3755" y="2"/>
                  </a:lnTo>
                  <a:lnTo>
                    <a:pt x="3760" y="3"/>
                  </a:lnTo>
                  <a:lnTo>
                    <a:pt x="3766" y="5"/>
                  </a:lnTo>
                  <a:lnTo>
                    <a:pt x="3769" y="11"/>
                  </a:lnTo>
                  <a:lnTo>
                    <a:pt x="3769" y="16"/>
                  </a:lnTo>
                  <a:lnTo>
                    <a:pt x="3769" y="18"/>
                  </a:lnTo>
                  <a:lnTo>
                    <a:pt x="3773" y="18"/>
                  </a:lnTo>
                  <a:lnTo>
                    <a:pt x="3777" y="20"/>
                  </a:lnTo>
                  <a:lnTo>
                    <a:pt x="3779" y="18"/>
                  </a:lnTo>
                  <a:lnTo>
                    <a:pt x="3782" y="18"/>
                  </a:lnTo>
                  <a:lnTo>
                    <a:pt x="3782" y="16"/>
                  </a:lnTo>
                  <a:lnTo>
                    <a:pt x="3784" y="11"/>
                  </a:lnTo>
                  <a:lnTo>
                    <a:pt x="3788" y="5"/>
                  </a:lnTo>
                  <a:lnTo>
                    <a:pt x="3791" y="3"/>
                  </a:lnTo>
                  <a:lnTo>
                    <a:pt x="3797" y="2"/>
                  </a:lnTo>
                  <a:lnTo>
                    <a:pt x="3804" y="3"/>
                  </a:lnTo>
                  <a:lnTo>
                    <a:pt x="3808" y="5"/>
                  </a:lnTo>
                  <a:lnTo>
                    <a:pt x="3812" y="11"/>
                  </a:lnTo>
                  <a:lnTo>
                    <a:pt x="3814" y="16"/>
                  </a:lnTo>
                  <a:lnTo>
                    <a:pt x="3812" y="18"/>
                  </a:lnTo>
                  <a:lnTo>
                    <a:pt x="3815" y="18"/>
                  </a:lnTo>
                  <a:lnTo>
                    <a:pt x="3819" y="20"/>
                  </a:lnTo>
                  <a:lnTo>
                    <a:pt x="3823" y="18"/>
                  </a:lnTo>
                  <a:lnTo>
                    <a:pt x="3826" y="18"/>
                  </a:lnTo>
                  <a:lnTo>
                    <a:pt x="3825" y="16"/>
                  </a:lnTo>
                  <a:lnTo>
                    <a:pt x="3826" y="11"/>
                  </a:lnTo>
                  <a:lnTo>
                    <a:pt x="3830" y="5"/>
                  </a:lnTo>
                  <a:lnTo>
                    <a:pt x="3834" y="3"/>
                  </a:lnTo>
                  <a:lnTo>
                    <a:pt x="3841" y="2"/>
                  </a:lnTo>
                  <a:lnTo>
                    <a:pt x="3847" y="3"/>
                  </a:lnTo>
                  <a:lnTo>
                    <a:pt x="3850" y="5"/>
                  </a:lnTo>
                  <a:lnTo>
                    <a:pt x="3854" y="11"/>
                  </a:lnTo>
                  <a:lnTo>
                    <a:pt x="3856" y="16"/>
                  </a:lnTo>
                  <a:lnTo>
                    <a:pt x="3856" y="18"/>
                  </a:lnTo>
                  <a:lnTo>
                    <a:pt x="3859" y="18"/>
                  </a:lnTo>
                  <a:lnTo>
                    <a:pt x="3861" y="20"/>
                  </a:lnTo>
                  <a:lnTo>
                    <a:pt x="3865" y="18"/>
                  </a:lnTo>
                  <a:lnTo>
                    <a:pt x="3869" y="18"/>
                  </a:lnTo>
                  <a:lnTo>
                    <a:pt x="3869" y="16"/>
                  </a:lnTo>
                  <a:lnTo>
                    <a:pt x="3869" y="11"/>
                  </a:lnTo>
                  <a:lnTo>
                    <a:pt x="3872" y="5"/>
                  </a:lnTo>
                  <a:lnTo>
                    <a:pt x="3878" y="3"/>
                  </a:lnTo>
                  <a:lnTo>
                    <a:pt x="3883" y="2"/>
                  </a:lnTo>
                  <a:lnTo>
                    <a:pt x="3889" y="3"/>
                  </a:lnTo>
                  <a:lnTo>
                    <a:pt x="3894" y="5"/>
                  </a:lnTo>
                  <a:lnTo>
                    <a:pt x="3896" y="11"/>
                  </a:lnTo>
                  <a:lnTo>
                    <a:pt x="3898" y="16"/>
                  </a:lnTo>
                  <a:lnTo>
                    <a:pt x="3898" y="18"/>
                  </a:lnTo>
                  <a:lnTo>
                    <a:pt x="3902" y="18"/>
                  </a:lnTo>
                  <a:lnTo>
                    <a:pt x="3905" y="20"/>
                  </a:lnTo>
                  <a:lnTo>
                    <a:pt x="3909" y="18"/>
                  </a:lnTo>
                  <a:lnTo>
                    <a:pt x="3913" y="18"/>
                  </a:lnTo>
                  <a:lnTo>
                    <a:pt x="3913" y="16"/>
                  </a:lnTo>
                  <a:lnTo>
                    <a:pt x="3915" y="11"/>
                  </a:lnTo>
                  <a:lnTo>
                    <a:pt x="3916" y="5"/>
                  </a:lnTo>
                  <a:lnTo>
                    <a:pt x="3922" y="3"/>
                  </a:lnTo>
                  <a:lnTo>
                    <a:pt x="3927" y="2"/>
                  </a:lnTo>
                  <a:lnTo>
                    <a:pt x="3933" y="3"/>
                  </a:lnTo>
                  <a:lnTo>
                    <a:pt x="3938" y="5"/>
                  </a:lnTo>
                  <a:lnTo>
                    <a:pt x="3942" y="11"/>
                  </a:lnTo>
                  <a:lnTo>
                    <a:pt x="3942" y="16"/>
                  </a:lnTo>
                  <a:lnTo>
                    <a:pt x="3942" y="18"/>
                  </a:lnTo>
                  <a:lnTo>
                    <a:pt x="3946" y="18"/>
                  </a:lnTo>
                  <a:lnTo>
                    <a:pt x="3949" y="20"/>
                  </a:lnTo>
                  <a:lnTo>
                    <a:pt x="3951" y="18"/>
                  </a:lnTo>
                  <a:lnTo>
                    <a:pt x="3955" y="18"/>
                  </a:lnTo>
                  <a:lnTo>
                    <a:pt x="3955" y="16"/>
                  </a:lnTo>
                  <a:lnTo>
                    <a:pt x="3957" y="11"/>
                  </a:lnTo>
                  <a:lnTo>
                    <a:pt x="3960" y="5"/>
                  </a:lnTo>
                  <a:lnTo>
                    <a:pt x="3964" y="3"/>
                  </a:lnTo>
                  <a:lnTo>
                    <a:pt x="3970" y="2"/>
                  </a:lnTo>
                  <a:lnTo>
                    <a:pt x="3977" y="3"/>
                  </a:lnTo>
                  <a:lnTo>
                    <a:pt x="3981" y="5"/>
                  </a:lnTo>
                  <a:lnTo>
                    <a:pt x="3984" y="11"/>
                  </a:lnTo>
                  <a:lnTo>
                    <a:pt x="3986" y="16"/>
                  </a:lnTo>
                  <a:lnTo>
                    <a:pt x="3984" y="18"/>
                  </a:lnTo>
                  <a:lnTo>
                    <a:pt x="3988" y="18"/>
                  </a:lnTo>
                  <a:lnTo>
                    <a:pt x="3992" y="20"/>
                  </a:lnTo>
                  <a:lnTo>
                    <a:pt x="3994" y="18"/>
                  </a:lnTo>
                  <a:lnTo>
                    <a:pt x="3997" y="18"/>
                  </a:lnTo>
                  <a:lnTo>
                    <a:pt x="3997" y="16"/>
                  </a:lnTo>
                  <a:lnTo>
                    <a:pt x="3999" y="11"/>
                  </a:lnTo>
                  <a:lnTo>
                    <a:pt x="4003" y="5"/>
                  </a:lnTo>
                  <a:lnTo>
                    <a:pt x="4006" y="3"/>
                  </a:lnTo>
                  <a:lnTo>
                    <a:pt x="4012" y="2"/>
                  </a:lnTo>
                  <a:lnTo>
                    <a:pt x="4019" y="3"/>
                  </a:lnTo>
                  <a:lnTo>
                    <a:pt x="4023" y="5"/>
                  </a:lnTo>
                  <a:lnTo>
                    <a:pt x="4027" y="11"/>
                  </a:lnTo>
                  <a:lnTo>
                    <a:pt x="4028" y="16"/>
                  </a:lnTo>
                  <a:lnTo>
                    <a:pt x="4027" y="18"/>
                  </a:lnTo>
                  <a:lnTo>
                    <a:pt x="4030" y="18"/>
                  </a:lnTo>
                  <a:lnTo>
                    <a:pt x="4034" y="20"/>
                  </a:lnTo>
                  <a:lnTo>
                    <a:pt x="4038" y="18"/>
                  </a:lnTo>
                  <a:lnTo>
                    <a:pt x="4039" y="18"/>
                  </a:lnTo>
                  <a:lnTo>
                    <a:pt x="4039" y="16"/>
                  </a:lnTo>
                  <a:lnTo>
                    <a:pt x="4041" y="11"/>
                  </a:lnTo>
                  <a:lnTo>
                    <a:pt x="4045" y="5"/>
                  </a:lnTo>
                  <a:lnTo>
                    <a:pt x="4049" y="3"/>
                  </a:lnTo>
                  <a:lnTo>
                    <a:pt x="4056" y="2"/>
                  </a:lnTo>
                  <a:lnTo>
                    <a:pt x="4062" y="3"/>
                  </a:lnTo>
                  <a:lnTo>
                    <a:pt x="4065" y="5"/>
                  </a:lnTo>
                  <a:lnTo>
                    <a:pt x="4069" y="11"/>
                  </a:lnTo>
                  <a:lnTo>
                    <a:pt x="4071" y="16"/>
                  </a:lnTo>
                  <a:lnTo>
                    <a:pt x="4071" y="18"/>
                  </a:lnTo>
                  <a:lnTo>
                    <a:pt x="4073" y="18"/>
                  </a:lnTo>
                  <a:lnTo>
                    <a:pt x="4076" y="20"/>
                  </a:lnTo>
                  <a:lnTo>
                    <a:pt x="4080" y="18"/>
                  </a:lnTo>
                  <a:lnTo>
                    <a:pt x="4084" y="18"/>
                  </a:lnTo>
                  <a:lnTo>
                    <a:pt x="4084" y="16"/>
                  </a:lnTo>
                  <a:lnTo>
                    <a:pt x="4084" y="11"/>
                  </a:lnTo>
                  <a:lnTo>
                    <a:pt x="4087" y="5"/>
                  </a:lnTo>
                  <a:lnTo>
                    <a:pt x="4093" y="3"/>
                  </a:lnTo>
                  <a:lnTo>
                    <a:pt x="4098" y="2"/>
                  </a:lnTo>
                  <a:lnTo>
                    <a:pt x="4104" y="3"/>
                  </a:lnTo>
                  <a:lnTo>
                    <a:pt x="4109" y="5"/>
                  </a:lnTo>
                  <a:lnTo>
                    <a:pt x="4111" y="11"/>
                  </a:lnTo>
                  <a:lnTo>
                    <a:pt x="4113" y="16"/>
                  </a:lnTo>
                  <a:lnTo>
                    <a:pt x="4113" y="18"/>
                  </a:lnTo>
                  <a:lnTo>
                    <a:pt x="4117" y="18"/>
                  </a:lnTo>
                  <a:lnTo>
                    <a:pt x="4120" y="20"/>
                  </a:lnTo>
                  <a:lnTo>
                    <a:pt x="4122" y="18"/>
                  </a:lnTo>
                  <a:lnTo>
                    <a:pt x="4126" y="18"/>
                  </a:lnTo>
                  <a:lnTo>
                    <a:pt x="4126" y="16"/>
                  </a:lnTo>
                  <a:lnTo>
                    <a:pt x="4128" y="11"/>
                  </a:lnTo>
                  <a:lnTo>
                    <a:pt x="4131" y="5"/>
                  </a:lnTo>
                  <a:lnTo>
                    <a:pt x="4135" y="3"/>
                  </a:lnTo>
                  <a:lnTo>
                    <a:pt x="4141" y="2"/>
                  </a:lnTo>
                  <a:lnTo>
                    <a:pt x="4148" y="3"/>
                  </a:lnTo>
                  <a:lnTo>
                    <a:pt x="4152" y="5"/>
                  </a:lnTo>
                  <a:lnTo>
                    <a:pt x="4155" y="11"/>
                  </a:lnTo>
                  <a:lnTo>
                    <a:pt x="4157" y="16"/>
                  </a:lnTo>
                  <a:lnTo>
                    <a:pt x="4157" y="18"/>
                  </a:lnTo>
                  <a:lnTo>
                    <a:pt x="4159" y="18"/>
                  </a:lnTo>
                  <a:lnTo>
                    <a:pt x="4163" y="20"/>
                  </a:lnTo>
                  <a:lnTo>
                    <a:pt x="4166" y="18"/>
                  </a:lnTo>
                  <a:lnTo>
                    <a:pt x="4170" y="18"/>
                  </a:lnTo>
                  <a:lnTo>
                    <a:pt x="4168" y="16"/>
                  </a:lnTo>
                  <a:lnTo>
                    <a:pt x="4170" y="11"/>
                  </a:lnTo>
                  <a:lnTo>
                    <a:pt x="4174" y="5"/>
                  </a:lnTo>
                  <a:lnTo>
                    <a:pt x="4177" y="3"/>
                  </a:lnTo>
                  <a:lnTo>
                    <a:pt x="4185" y="2"/>
                  </a:lnTo>
                  <a:lnTo>
                    <a:pt x="4190" y="3"/>
                  </a:lnTo>
                  <a:lnTo>
                    <a:pt x="4194" y="5"/>
                  </a:lnTo>
                  <a:lnTo>
                    <a:pt x="4197" y="11"/>
                  </a:lnTo>
                  <a:lnTo>
                    <a:pt x="4199" y="16"/>
                  </a:lnTo>
                  <a:lnTo>
                    <a:pt x="4199" y="18"/>
                  </a:lnTo>
                  <a:lnTo>
                    <a:pt x="4203" y="20"/>
                  </a:lnTo>
                  <a:lnTo>
                    <a:pt x="4208" y="22"/>
                  </a:lnTo>
                  <a:lnTo>
                    <a:pt x="4210" y="27"/>
                  </a:lnTo>
                  <a:lnTo>
                    <a:pt x="4212" y="33"/>
                  </a:lnTo>
                  <a:lnTo>
                    <a:pt x="4210" y="38"/>
                  </a:lnTo>
                  <a:lnTo>
                    <a:pt x="4207" y="42"/>
                  </a:lnTo>
                  <a:lnTo>
                    <a:pt x="4203" y="46"/>
                  </a:lnTo>
                  <a:lnTo>
                    <a:pt x="4196" y="48"/>
                  </a:lnTo>
                  <a:lnTo>
                    <a:pt x="4194" y="46"/>
                  </a:lnTo>
                  <a:lnTo>
                    <a:pt x="4197" y="51"/>
                  </a:lnTo>
                  <a:lnTo>
                    <a:pt x="4199" y="57"/>
                  </a:lnTo>
                  <a:lnTo>
                    <a:pt x="4199" y="59"/>
                  </a:lnTo>
                  <a:lnTo>
                    <a:pt x="4203" y="59"/>
                  </a:lnTo>
                  <a:lnTo>
                    <a:pt x="4205" y="60"/>
                  </a:lnTo>
                  <a:lnTo>
                    <a:pt x="4208" y="59"/>
                  </a:lnTo>
                  <a:lnTo>
                    <a:pt x="4212" y="59"/>
                  </a:lnTo>
                  <a:lnTo>
                    <a:pt x="4212" y="57"/>
                  </a:lnTo>
                  <a:lnTo>
                    <a:pt x="4212" y="51"/>
                  </a:lnTo>
                  <a:lnTo>
                    <a:pt x="4216" y="46"/>
                  </a:lnTo>
                  <a:lnTo>
                    <a:pt x="4221" y="44"/>
                  </a:lnTo>
                  <a:lnTo>
                    <a:pt x="4227" y="42"/>
                  </a:lnTo>
                  <a:lnTo>
                    <a:pt x="4232" y="44"/>
                  </a:lnTo>
                  <a:lnTo>
                    <a:pt x="4238" y="46"/>
                  </a:lnTo>
                  <a:lnTo>
                    <a:pt x="4240" y="51"/>
                  </a:lnTo>
                  <a:lnTo>
                    <a:pt x="4242" y="57"/>
                  </a:lnTo>
                  <a:lnTo>
                    <a:pt x="4242" y="59"/>
                  </a:lnTo>
                  <a:lnTo>
                    <a:pt x="4245" y="59"/>
                  </a:lnTo>
                  <a:lnTo>
                    <a:pt x="4247" y="60"/>
                  </a:lnTo>
                  <a:lnTo>
                    <a:pt x="4251" y="59"/>
                  </a:lnTo>
                  <a:lnTo>
                    <a:pt x="4254" y="59"/>
                  </a:lnTo>
                  <a:lnTo>
                    <a:pt x="4254" y="57"/>
                  </a:lnTo>
                  <a:lnTo>
                    <a:pt x="4256" y="51"/>
                  </a:lnTo>
                  <a:lnTo>
                    <a:pt x="4258" y="46"/>
                  </a:lnTo>
                  <a:lnTo>
                    <a:pt x="4264" y="44"/>
                  </a:lnTo>
                  <a:lnTo>
                    <a:pt x="4269" y="42"/>
                  </a:lnTo>
                  <a:lnTo>
                    <a:pt x="4275" y="44"/>
                  </a:lnTo>
                  <a:lnTo>
                    <a:pt x="4280" y="46"/>
                  </a:lnTo>
                  <a:lnTo>
                    <a:pt x="4284" y="51"/>
                  </a:lnTo>
                  <a:lnTo>
                    <a:pt x="4284" y="57"/>
                  </a:lnTo>
                  <a:lnTo>
                    <a:pt x="4284" y="59"/>
                  </a:lnTo>
                  <a:lnTo>
                    <a:pt x="4287" y="59"/>
                  </a:lnTo>
                  <a:lnTo>
                    <a:pt x="4291" y="60"/>
                  </a:lnTo>
                  <a:lnTo>
                    <a:pt x="4293" y="59"/>
                  </a:lnTo>
                  <a:lnTo>
                    <a:pt x="4297" y="59"/>
                  </a:lnTo>
                  <a:lnTo>
                    <a:pt x="4297" y="57"/>
                  </a:lnTo>
                  <a:lnTo>
                    <a:pt x="4298" y="51"/>
                  </a:lnTo>
                  <a:lnTo>
                    <a:pt x="4302" y="46"/>
                  </a:lnTo>
                  <a:lnTo>
                    <a:pt x="4306" y="44"/>
                  </a:lnTo>
                  <a:lnTo>
                    <a:pt x="4311" y="42"/>
                  </a:lnTo>
                  <a:lnTo>
                    <a:pt x="4319" y="44"/>
                  </a:lnTo>
                  <a:lnTo>
                    <a:pt x="4322" y="46"/>
                  </a:lnTo>
                  <a:lnTo>
                    <a:pt x="4326" y="51"/>
                  </a:lnTo>
                  <a:lnTo>
                    <a:pt x="4328" y="57"/>
                  </a:lnTo>
                  <a:lnTo>
                    <a:pt x="4328" y="59"/>
                  </a:lnTo>
                  <a:lnTo>
                    <a:pt x="4332" y="59"/>
                  </a:lnTo>
                  <a:lnTo>
                    <a:pt x="4335" y="62"/>
                  </a:lnTo>
                  <a:lnTo>
                    <a:pt x="4339" y="59"/>
                  </a:lnTo>
                  <a:lnTo>
                    <a:pt x="4343" y="59"/>
                  </a:lnTo>
                  <a:lnTo>
                    <a:pt x="4343" y="57"/>
                  </a:lnTo>
                  <a:lnTo>
                    <a:pt x="4344" y="53"/>
                  </a:lnTo>
                  <a:lnTo>
                    <a:pt x="4346" y="48"/>
                  </a:lnTo>
                  <a:lnTo>
                    <a:pt x="4350" y="46"/>
                  </a:lnTo>
                  <a:lnTo>
                    <a:pt x="4344" y="46"/>
                  </a:lnTo>
                  <a:lnTo>
                    <a:pt x="4339" y="44"/>
                  </a:lnTo>
                  <a:lnTo>
                    <a:pt x="4335" y="42"/>
                  </a:lnTo>
                  <a:lnTo>
                    <a:pt x="4332" y="37"/>
                  </a:lnTo>
                  <a:lnTo>
                    <a:pt x="4330" y="31"/>
                  </a:lnTo>
                  <a:lnTo>
                    <a:pt x="4332" y="25"/>
                  </a:lnTo>
                  <a:lnTo>
                    <a:pt x="4333" y="22"/>
                  </a:lnTo>
                  <a:lnTo>
                    <a:pt x="4337" y="18"/>
                  </a:lnTo>
                  <a:lnTo>
                    <a:pt x="4343" y="16"/>
                  </a:lnTo>
                  <a:lnTo>
                    <a:pt x="4343" y="14"/>
                  </a:lnTo>
                  <a:lnTo>
                    <a:pt x="4344" y="9"/>
                  </a:lnTo>
                  <a:lnTo>
                    <a:pt x="4346" y="5"/>
                  </a:lnTo>
                  <a:lnTo>
                    <a:pt x="4352" y="2"/>
                  </a:lnTo>
                  <a:lnTo>
                    <a:pt x="43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141"/>
            <p:cNvSpPr>
              <a:spLocks noEditPoints="1"/>
            </p:cNvSpPr>
            <p:nvPr/>
          </p:nvSpPr>
          <p:spPr bwMode="auto">
            <a:xfrm>
              <a:off x="2951163" y="2114550"/>
              <a:ext cx="2865438" cy="171450"/>
            </a:xfrm>
            <a:custGeom>
              <a:avLst/>
              <a:gdLst>
                <a:gd name="T0" fmla="*/ 52 w 3610"/>
                <a:gd name="T1" fmla="*/ 217 h 217"/>
                <a:gd name="T2" fmla="*/ 2408 w 3610"/>
                <a:gd name="T3" fmla="*/ 208 h 217"/>
                <a:gd name="T4" fmla="*/ 2836 w 3610"/>
                <a:gd name="T5" fmla="*/ 147 h 217"/>
                <a:gd name="T6" fmla="*/ 2943 w 3610"/>
                <a:gd name="T7" fmla="*/ 132 h 217"/>
                <a:gd name="T8" fmla="*/ 3040 w 3610"/>
                <a:gd name="T9" fmla="*/ 149 h 217"/>
                <a:gd name="T10" fmla="*/ 3026 w 3610"/>
                <a:gd name="T11" fmla="*/ 173 h 217"/>
                <a:gd name="T12" fmla="*/ 2886 w 3610"/>
                <a:gd name="T13" fmla="*/ 176 h 217"/>
                <a:gd name="T14" fmla="*/ 2803 w 3610"/>
                <a:gd name="T15" fmla="*/ 132 h 217"/>
                <a:gd name="T16" fmla="*/ 979 w 3610"/>
                <a:gd name="T17" fmla="*/ 140 h 217"/>
                <a:gd name="T18" fmla="*/ 1077 w 3610"/>
                <a:gd name="T19" fmla="*/ 147 h 217"/>
                <a:gd name="T20" fmla="*/ 1176 w 3610"/>
                <a:gd name="T21" fmla="*/ 130 h 217"/>
                <a:gd name="T22" fmla="*/ 1282 w 3610"/>
                <a:gd name="T23" fmla="*/ 145 h 217"/>
                <a:gd name="T24" fmla="*/ 1279 w 3610"/>
                <a:gd name="T25" fmla="*/ 176 h 217"/>
                <a:gd name="T26" fmla="*/ 1139 w 3610"/>
                <a:gd name="T27" fmla="*/ 169 h 217"/>
                <a:gd name="T28" fmla="*/ 996 w 3610"/>
                <a:gd name="T29" fmla="*/ 176 h 217"/>
                <a:gd name="T30" fmla="*/ 853 w 3610"/>
                <a:gd name="T31" fmla="*/ 167 h 217"/>
                <a:gd name="T32" fmla="*/ 2451 w 3610"/>
                <a:gd name="T33" fmla="*/ 154 h 217"/>
                <a:gd name="T34" fmla="*/ 2375 w 3610"/>
                <a:gd name="T35" fmla="*/ 130 h 217"/>
                <a:gd name="T36" fmla="*/ 3577 w 3610"/>
                <a:gd name="T37" fmla="*/ 123 h 217"/>
                <a:gd name="T38" fmla="*/ 1925 w 3610"/>
                <a:gd name="T39" fmla="*/ 97 h 217"/>
                <a:gd name="T40" fmla="*/ 1929 w 3610"/>
                <a:gd name="T41" fmla="*/ 132 h 217"/>
                <a:gd name="T42" fmla="*/ 1797 w 3610"/>
                <a:gd name="T43" fmla="*/ 108 h 217"/>
                <a:gd name="T44" fmla="*/ 3009 w 3610"/>
                <a:gd name="T45" fmla="*/ 96 h 217"/>
                <a:gd name="T46" fmla="*/ 3064 w 3610"/>
                <a:gd name="T47" fmla="*/ 125 h 217"/>
                <a:gd name="T48" fmla="*/ 2925 w 3610"/>
                <a:gd name="T49" fmla="*/ 132 h 217"/>
                <a:gd name="T50" fmla="*/ 2829 w 3610"/>
                <a:gd name="T51" fmla="*/ 62 h 217"/>
                <a:gd name="T52" fmla="*/ 2809 w 3610"/>
                <a:gd name="T53" fmla="*/ 83 h 217"/>
                <a:gd name="T54" fmla="*/ 1282 w 3610"/>
                <a:gd name="T55" fmla="*/ 57 h 217"/>
                <a:gd name="T56" fmla="*/ 810 w 3610"/>
                <a:gd name="T57" fmla="*/ 57 h 217"/>
                <a:gd name="T58" fmla="*/ 1321 w 3610"/>
                <a:gd name="T59" fmla="*/ 46 h 217"/>
                <a:gd name="T60" fmla="*/ 1237 w 3610"/>
                <a:gd name="T61" fmla="*/ 46 h 217"/>
                <a:gd name="T62" fmla="*/ 1969 w 3610"/>
                <a:gd name="T63" fmla="*/ 57 h 217"/>
                <a:gd name="T64" fmla="*/ 1896 w 3610"/>
                <a:gd name="T65" fmla="*/ 57 h 217"/>
                <a:gd name="T66" fmla="*/ 1224 w 3610"/>
                <a:gd name="T67" fmla="*/ 42 h 217"/>
                <a:gd name="T68" fmla="*/ 695 w 3610"/>
                <a:gd name="T69" fmla="*/ 9 h 217"/>
                <a:gd name="T70" fmla="*/ 805 w 3610"/>
                <a:gd name="T71" fmla="*/ 6 h 217"/>
                <a:gd name="T72" fmla="*/ 865 w 3610"/>
                <a:gd name="T73" fmla="*/ 57 h 217"/>
                <a:gd name="T74" fmla="*/ 966 w 3610"/>
                <a:gd name="T75" fmla="*/ 42 h 217"/>
                <a:gd name="T76" fmla="*/ 1066 w 3610"/>
                <a:gd name="T77" fmla="*/ 57 h 217"/>
                <a:gd name="T78" fmla="*/ 1128 w 3610"/>
                <a:gd name="T79" fmla="*/ 6 h 217"/>
                <a:gd name="T80" fmla="*/ 1238 w 3610"/>
                <a:gd name="T81" fmla="*/ 9 h 217"/>
                <a:gd name="T82" fmla="*/ 1334 w 3610"/>
                <a:gd name="T83" fmla="*/ 18 h 217"/>
                <a:gd name="T84" fmla="*/ 1356 w 3610"/>
                <a:gd name="T85" fmla="*/ 85 h 217"/>
                <a:gd name="T86" fmla="*/ 1216 w 3610"/>
                <a:gd name="T87" fmla="*/ 86 h 217"/>
                <a:gd name="T88" fmla="*/ 1073 w 3610"/>
                <a:gd name="T89" fmla="*/ 85 h 217"/>
                <a:gd name="T90" fmla="*/ 932 w 3610"/>
                <a:gd name="T91" fmla="*/ 86 h 217"/>
                <a:gd name="T92" fmla="*/ 792 w 3610"/>
                <a:gd name="T93" fmla="*/ 85 h 217"/>
                <a:gd name="T94" fmla="*/ 735 w 3610"/>
                <a:gd name="T95" fmla="*/ 62 h 217"/>
                <a:gd name="T96" fmla="*/ 779 w 3610"/>
                <a:gd name="T97" fmla="*/ 101 h 217"/>
                <a:gd name="T98" fmla="*/ 880 w 3610"/>
                <a:gd name="T99" fmla="*/ 85 h 217"/>
                <a:gd name="T100" fmla="*/ 981 w 3610"/>
                <a:gd name="T101" fmla="*/ 101 h 217"/>
                <a:gd name="T102" fmla="*/ 1079 w 3610"/>
                <a:gd name="T103" fmla="*/ 99 h 217"/>
                <a:gd name="T104" fmla="*/ 1187 w 3610"/>
                <a:gd name="T105" fmla="*/ 86 h 217"/>
                <a:gd name="T106" fmla="*/ 1286 w 3610"/>
                <a:gd name="T107" fmla="*/ 101 h 217"/>
                <a:gd name="T108" fmla="*/ 1376 w 3610"/>
                <a:gd name="T109" fmla="*/ 127 h 217"/>
                <a:gd name="T110" fmla="*/ 1231 w 3610"/>
                <a:gd name="T111" fmla="*/ 130 h 217"/>
                <a:gd name="T112" fmla="*/ 1091 w 3610"/>
                <a:gd name="T113" fmla="*/ 127 h 217"/>
                <a:gd name="T114" fmla="*/ 948 w 3610"/>
                <a:gd name="T115" fmla="*/ 130 h 217"/>
                <a:gd name="T116" fmla="*/ 807 w 3610"/>
                <a:gd name="T117" fmla="*/ 130 h 217"/>
                <a:gd name="T118" fmla="*/ 689 w 3610"/>
                <a:gd name="T119" fmla="*/ 103 h 217"/>
                <a:gd name="T120" fmla="*/ 583 w 3610"/>
                <a:gd name="T121" fmla="*/ 79 h 217"/>
                <a:gd name="T122" fmla="*/ 570 w 3610"/>
                <a:gd name="T123" fmla="*/ 90 h 217"/>
                <a:gd name="T124" fmla="*/ 641 w 3610"/>
                <a:gd name="T125" fmla="*/ 5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0" h="217">
                  <a:moveTo>
                    <a:pt x="28" y="171"/>
                  </a:moveTo>
                  <a:lnTo>
                    <a:pt x="33" y="173"/>
                  </a:lnTo>
                  <a:lnTo>
                    <a:pt x="39" y="176"/>
                  </a:lnTo>
                  <a:lnTo>
                    <a:pt x="43" y="180"/>
                  </a:lnTo>
                  <a:lnTo>
                    <a:pt x="43" y="187"/>
                  </a:lnTo>
                  <a:lnTo>
                    <a:pt x="43" y="187"/>
                  </a:lnTo>
                  <a:lnTo>
                    <a:pt x="48" y="189"/>
                  </a:lnTo>
                  <a:lnTo>
                    <a:pt x="54" y="187"/>
                  </a:lnTo>
                  <a:lnTo>
                    <a:pt x="54" y="187"/>
                  </a:lnTo>
                  <a:lnTo>
                    <a:pt x="55" y="180"/>
                  </a:lnTo>
                  <a:lnTo>
                    <a:pt x="57" y="176"/>
                  </a:lnTo>
                  <a:lnTo>
                    <a:pt x="63" y="173"/>
                  </a:lnTo>
                  <a:lnTo>
                    <a:pt x="68" y="171"/>
                  </a:lnTo>
                  <a:lnTo>
                    <a:pt x="74" y="173"/>
                  </a:lnTo>
                  <a:lnTo>
                    <a:pt x="79" y="176"/>
                  </a:lnTo>
                  <a:lnTo>
                    <a:pt x="83" y="180"/>
                  </a:lnTo>
                  <a:lnTo>
                    <a:pt x="83" y="187"/>
                  </a:lnTo>
                  <a:lnTo>
                    <a:pt x="83" y="187"/>
                  </a:lnTo>
                  <a:lnTo>
                    <a:pt x="88" y="189"/>
                  </a:lnTo>
                  <a:lnTo>
                    <a:pt x="92" y="193"/>
                  </a:lnTo>
                  <a:lnTo>
                    <a:pt x="96" y="197"/>
                  </a:lnTo>
                  <a:lnTo>
                    <a:pt x="96" y="202"/>
                  </a:lnTo>
                  <a:lnTo>
                    <a:pt x="94" y="208"/>
                  </a:lnTo>
                  <a:lnTo>
                    <a:pt x="92" y="213"/>
                  </a:lnTo>
                  <a:lnTo>
                    <a:pt x="87" y="217"/>
                  </a:lnTo>
                  <a:lnTo>
                    <a:pt x="81" y="217"/>
                  </a:lnTo>
                  <a:lnTo>
                    <a:pt x="76" y="217"/>
                  </a:lnTo>
                  <a:lnTo>
                    <a:pt x="72" y="213"/>
                  </a:lnTo>
                  <a:lnTo>
                    <a:pt x="68" y="210"/>
                  </a:lnTo>
                  <a:lnTo>
                    <a:pt x="65" y="213"/>
                  </a:lnTo>
                  <a:lnTo>
                    <a:pt x="61" y="217"/>
                  </a:lnTo>
                  <a:lnTo>
                    <a:pt x="55" y="217"/>
                  </a:lnTo>
                  <a:lnTo>
                    <a:pt x="52" y="217"/>
                  </a:lnTo>
                  <a:lnTo>
                    <a:pt x="48" y="215"/>
                  </a:lnTo>
                  <a:lnTo>
                    <a:pt x="44" y="217"/>
                  </a:lnTo>
                  <a:lnTo>
                    <a:pt x="41" y="217"/>
                  </a:lnTo>
                  <a:lnTo>
                    <a:pt x="35" y="217"/>
                  </a:lnTo>
                  <a:lnTo>
                    <a:pt x="31" y="213"/>
                  </a:lnTo>
                  <a:lnTo>
                    <a:pt x="28" y="210"/>
                  </a:lnTo>
                  <a:lnTo>
                    <a:pt x="24" y="213"/>
                  </a:lnTo>
                  <a:lnTo>
                    <a:pt x="20" y="217"/>
                  </a:lnTo>
                  <a:lnTo>
                    <a:pt x="15" y="217"/>
                  </a:lnTo>
                  <a:lnTo>
                    <a:pt x="9" y="217"/>
                  </a:lnTo>
                  <a:lnTo>
                    <a:pt x="4" y="213"/>
                  </a:lnTo>
                  <a:lnTo>
                    <a:pt x="2" y="208"/>
                  </a:lnTo>
                  <a:lnTo>
                    <a:pt x="0" y="202"/>
                  </a:lnTo>
                  <a:lnTo>
                    <a:pt x="2" y="197"/>
                  </a:lnTo>
                  <a:lnTo>
                    <a:pt x="4" y="193"/>
                  </a:lnTo>
                  <a:lnTo>
                    <a:pt x="8" y="189"/>
                  </a:lnTo>
                  <a:lnTo>
                    <a:pt x="13" y="187"/>
                  </a:lnTo>
                  <a:lnTo>
                    <a:pt x="13" y="187"/>
                  </a:lnTo>
                  <a:lnTo>
                    <a:pt x="15" y="180"/>
                  </a:lnTo>
                  <a:lnTo>
                    <a:pt x="17" y="176"/>
                  </a:lnTo>
                  <a:lnTo>
                    <a:pt x="22" y="173"/>
                  </a:lnTo>
                  <a:lnTo>
                    <a:pt x="28" y="171"/>
                  </a:lnTo>
                  <a:close/>
                  <a:moveTo>
                    <a:pt x="2383" y="171"/>
                  </a:moveTo>
                  <a:lnTo>
                    <a:pt x="2388" y="173"/>
                  </a:lnTo>
                  <a:lnTo>
                    <a:pt x="2392" y="175"/>
                  </a:lnTo>
                  <a:lnTo>
                    <a:pt x="2396" y="180"/>
                  </a:lnTo>
                  <a:lnTo>
                    <a:pt x="2397" y="186"/>
                  </a:lnTo>
                  <a:lnTo>
                    <a:pt x="2397" y="187"/>
                  </a:lnTo>
                  <a:lnTo>
                    <a:pt x="2401" y="189"/>
                  </a:lnTo>
                  <a:lnTo>
                    <a:pt x="2407" y="191"/>
                  </a:lnTo>
                  <a:lnTo>
                    <a:pt x="2408" y="197"/>
                  </a:lnTo>
                  <a:lnTo>
                    <a:pt x="2410" y="202"/>
                  </a:lnTo>
                  <a:lnTo>
                    <a:pt x="2408" y="208"/>
                  </a:lnTo>
                  <a:lnTo>
                    <a:pt x="2405" y="211"/>
                  </a:lnTo>
                  <a:lnTo>
                    <a:pt x="2401" y="215"/>
                  </a:lnTo>
                  <a:lnTo>
                    <a:pt x="2394" y="217"/>
                  </a:lnTo>
                  <a:lnTo>
                    <a:pt x="2390" y="215"/>
                  </a:lnTo>
                  <a:lnTo>
                    <a:pt x="2385" y="213"/>
                  </a:lnTo>
                  <a:lnTo>
                    <a:pt x="2381" y="210"/>
                  </a:lnTo>
                  <a:lnTo>
                    <a:pt x="2379" y="213"/>
                  </a:lnTo>
                  <a:lnTo>
                    <a:pt x="2374" y="215"/>
                  </a:lnTo>
                  <a:lnTo>
                    <a:pt x="2370" y="217"/>
                  </a:lnTo>
                  <a:lnTo>
                    <a:pt x="2363" y="215"/>
                  </a:lnTo>
                  <a:lnTo>
                    <a:pt x="2359" y="211"/>
                  </a:lnTo>
                  <a:lnTo>
                    <a:pt x="2355" y="208"/>
                  </a:lnTo>
                  <a:lnTo>
                    <a:pt x="2353" y="202"/>
                  </a:lnTo>
                  <a:lnTo>
                    <a:pt x="2355" y="197"/>
                  </a:lnTo>
                  <a:lnTo>
                    <a:pt x="2359" y="191"/>
                  </a:lnTo>
                  <a:lnTo>
                    <a:pt x="2363" y="189"/>
                  </a:lnTo>
                  <a:lnTo>
                    <a:pt x="2368" y="187"/>
                  </a:lnTo>
                  <a:lnTo>
                    <a:pt x="2366" y="186"/>
                  </a:lnTo>
                  <a:lnTo>
                    <a:pt x="2368" y="180"/>
                  </a:lnTo>
                  <a:lnTo>
                    <a:pt x="2372" y="175"/>
                  </a:lnTo>
                  <a:lnTo>
                    <a:pt x="2375" y="173"/>
                  </a:lnTo>
                  <a:lnTo>
                    <a:pt x="2383" y="171"/>
                  </a:lnTo>
                  <a:close/>
                  <a:moveTo>
                    <a:pt x="2809" y="130"/>
                  </a:moveTo>
                  <a:lnTo>
                    <a:pt x="2814" y="132"/>
                  </a:lnTo>
                  <a:lnTo>
                    <a:pt x="2820" y="136"/>
                  </a:lnTo>
                  <a:lnTo>
                    <a:pt x="2822" y="140"/>
                  </a:lnTo>
                  <a:lnTo>
                    <a:pt x="2824" y="147"/>
                  </a:lnTo>
                  <a:lnTo>
                    <a:pt x="2824" y="147"/>
                  </a:lnTo>
                  <a:lnTo>
                    <a:pt x="2827" y="149"/>
                  </a:lnTo>
                  <a:lnTo>
                    <a:pt x="2829" y="151"/>
                  </a:lnTo>
                  <a:lnTo>
                    <a:pt x="2833" y="149"/>
                  </a:lnTo>
                  <a:lnTo>
                    <a:pt x="2836" y="147"/>
                  </a:lnTo>
                  <a:lnTo>
                    <a:pt x="2836" y="147"/>
                  </a:lnTo>
                  <a:lnTo>
                    <a:pt x="2836" y="140"/>
                  </a:lnTo>
                  <a:lnTo>
                    <a:pt x="2840" y="136"/>
                  </a:lnTo>
                  <a:lnTo>
                    <a:pt x="2846" y="132"/>
                  </a:lnTo>
                  <a:lnTo>
                    <a:pt x="2851" y="130"/>
                  </a:lnTo>
                  <a:lnTo>
                    <a:pt x="2857" y="132"/>
                  </a:lnTo>
                  <a:lnTo>
                    <a:pt x="2862" y="136"/>
                  </a:lnTo>
                  <a:lnTo>
                    <a:pt x="2866" y="140"/>
                  </a:lnTo>
                  <a:lnTo>
                    <a:pt x="2866" y="147"/>
                  </a:lnTo>
                  <a:lnTo>
                    <a:pt x="2866" y="147"/>
                  </a:lnTo>
                  <a:lnTo>
                    <a:pt x="2870" y="149"/>
                  </a:lnTo>
                  <a:lnTo>
                    <a:pt x="2873" y="151"/>
                  </a:lnTo>
                  <a:lnTo>
                    <a:pt x="2875" y="149"/>
                  </a:lnTo>
                  <a:lnTo>
                    <a:pt x="2879" y="147"/>
                  </a:lnTo>
                  <a:lnTo>
                    <a:pt x="2879" y="147"/>
                  </a:lnTo>
                  <a:lnTo>
                    <a:pt x="2881" y="140"/>
                  </a:lnTo>
                  <a:lnTo>
                    <a:pt x="2884" y="136"/>
                  </a:lnTo>
                  <a:lnTo>
                    <a:pt x="2888" y="132"/>
                  </a:lnTo>
                  <a:lnTo>
                    <a:pt x="2893" y="130"/>
                  </a:lnTo>
                  <a:lnTo>
                    <a:pt x="2901" y="132"/>
                  </a:lnTo>
                  <a:lnTo>
                    <a:pt x="2904" y="136"/>
                  </a:lnTo>
                  <a:lnTo>
                    <a:pt x="2908" y="140"/>
                  </a:lnTo>
                  <a:lnTo>
                    <a:pt x="2910" y="147"/>
                  </a:lnTo>
                  <a:lnTo>
                    <a:pt x="2908" y="147"/>
                  </a:lnTo>
                  <a:lnTo>
                    <a:pt x="2912" y="149"/>
                  </a:lnTo>
                  <a:lnTo>
                    <a:pt x="2915" y="151"/>
                  </a:lnTo>
                  <a:lnTo>
                    <a:pt x="2919" y="149"/>
                  </a:lnTo>
                  <a:lnTo>
                    <a:pt x="2923" y="147"/>
                  </a:lnTo>
                  <a:lnTo>
                    <a:pt x="2923" y="147"/>
                  </a:lnTo>
                  <a:lnTo>
                    <a:pt x="2923" y="140"/>
                  </a:lnTo>
                  <a:lnTo>
                    <a:pt x="2926" y="136"/>
                  </a:lnTo>
                  <a:lnTo>
                    <a:pt x="2932" y="132"/>
                  </a:lnTo>
                  <a:lnTo>
                    <a:pt x="2937" y="130"/>
                  </a:lnTo>
                  <a:lnTo>
                    <a:pt x="2943" y="132"/>
                  </a:lnTo>
                  <a:lnTo>
                    <a:pt x="2949" y="136"/>
                  </a:lnTo>
                  <a:lnTo>
                    <a:pt x="2950" y="140"/>
                  </a:lnTo>
                  <a:lnTo>
                    <a:pt x="2952" y="147"/>
                  </a:lnTo>
                  <a:lnTo>
                    <a:pt x="2952" y="147"/>
                  </a:lnTo>
                  <a:lnTo>
                    <a:pt x="2956" y="149"/>
                  </a:lnTo>
                  <a:lnTo>
                    <a:pt x="2958" y="151"/>
                  </a:lnTo>
                  <a:lnTo>
                    <a:pt x="2961" y="149"/>
                  </a:lnTo>
                  <a:lnTo>
                    <a:pt x="2965" y="147"/>
                  </a:lnTo>
                  <a:lnTo>
                    <a:pt x="2965" y="147"/>
                  </a:lnTo>
                  <a:lnTo>
                    <a:pt x="2967" y="140"/>
                  </a:lnTo>
                  <a:lnTo>
                    <a:pt x="2969" y="136"/>
                  </a:lnTo>
                  <a:lnTo>
                    <a:pt x="2974" y="132"/>
                  </a:lnTo>
                  <a:lnTo>
                    <a:pt x="2980" y="130"/>
                  </a:lnTo>
                  <a:lnTo>
                    <a:pt x="2985" y="132"/>
                  </a:lnTo>
                  <a:lnTo>
                    <a:pt x="2991" y="136"/>
                  </a:lnTo>
                  <a:lnTo>
                    <a:pt x="2994" y="140"/>
                  </a:lnTo>
                  <a:lnTo>
                    <a:pt x="2994" y="147"/>
                  </a:lnTo>
                  <a:lnTo>
                    <a:pt x="2994" y="147"/>
                  </a:lnTo>
                  <a:lnTo>
                    <a:pt x="2998" y="149"/>
                  </a:lnTo>
                  <a:lnTo>
                    <a:pt x="3002" y="151"/>
                  </a:lnTo>
                  <a:lnTo>
                    <a:pt x="3004" y="149"/>
                  </a:lnTo>
                  <a:lnTo>
                    <a:pt x="3007" y="147"/>
                  </a:lnTo>
                  <a:lnTo>
                    <a:pt x="3007" y="147"/>
                  </a:lnTo>
                  <a:lnTo>
                    <a:pt x="3009" y="140"/>
                  </a:lnTo>
                  <a:lnTo>
                    <a:pt x="3013" y="136"/>
                  </a:lnTo>
                  <a:lnTo>
                    <a:pt x="3016" y="132"/>
                  </a:lnTo>
                  <a:lnTo>
                    <a:pt x="3022" y="130"/>
                  </a:lnTo>
                  <a:lnTo>
                    <a:pt x="3029" y="132"/>
                  </a:lnTo>
                  <a:lnTo>
                    <a:pt x="3033" y="136"/>
                  </a:lnTo>
                  <a:lnTo>
                    <a:pt x="3037" y="140"/>
                  </a:lnTo>
                  <a:lnTo>
                    <a:pt x="3039" y="147"/>
                  </a:lnTo>
                  <a:lnTo>
                    <a:pt x="3037" y="147"/>
                  </a:lnTo>
                  <a:lnTo>
                    <a:pt x="3040" y="149"/>
                  </a:lnTo>
                  <a:lnTo>
                    <a:pt x="3044" y="151"/>
                  </a:lnTo>
                  <a:lnTo>
                    <a:pt x="3048" y="149"/>
                  </a:lnTo>
                  <a:lnTo>
                    <a:pt x="3051" y="147"/>
                  </a:lnTo>
                  <a:lnTo>
                    <a:pt x="3050" y="147"/>
                  </a:lnTo>
                  <a:lnTo>
                    <a:pt x="3051" y="140"/>
                  </a:lnTo>
                  <a:lnTo>
                    <a:pt x="3055" y="136"/>
                  </a:lnTo>
                  <a:lnTo>
                    <a:pt x="3059" y="132"/>
                  </a:lnTo>
                  <a:lnTo>
                    <a:pt x="3066" y="130"/>
                  </a:lnTo>
                  <a:lnTo>
                    <a:pt x="3072" y="132"/>
                  </a:lnTo>
                  <a:lnTo>
                    <a:pt x="3075" y="136"/>
                  </a:lnTo>
                  <a:lnTo>
                    <a:pt x="3079" y="140"/>
                  </a:lnTo>
                  <a:lnTo>
                    <a:pt x="3081" y="147"/>
                  </a:lnTo>
                  <a:lnTo>
                    <a:pt x="3081" y="147"/>
                  </a:lnTo>
                  <a:lnTo>
                    <a:pt x="3084" y="149"/>
                  </a:lnTo>
                  <a:lnTo>
                    <a:pt x="3090" y="153"/>
                  </a:lnTo>
                  <a:lnTo>
                    <a:pt x="3092" y="156"/>
                  </a:lnTo>
                  <a:lnTo>
                    <a:pt x="3094" y="162"/>
                  </a:lnTo>
                  <a:lnTo>
                    <a:pt x="3092" y="167"/>
                  </a:lnTo>
                  <a:lnTo>
                    <a:pt x="3088" y="173"/>
                  </a:lnTo>
                  <a:lnTo>
                    <a:pt x="3084" y="176"/>
                  </a:lnTo>
                  <a:lnTo>
                    <a:pt x="3077" y="176"/>
                  </a:lnTo>
                  <a:lnTo>
                    <a:pt x="3073" y="176"/>
                  </a:lnTo>
                  <a:lnTo>
                    <a:pt x="3068" y="173"/>
                  </a:lnTo>
                  <a:lnTo>
                    <a:pt x="3064" y="169"/>
                  </a:lnTo>
                  <a:lnTo>
                    <a:pt x="3062" y="173"/>
                  </a:lnTo>
                  <a:lnTo>
                    <a:pt x="3057" y="176"/>
                  </a:lnTo>
                  <a:lnTo>
                    <a:pt x="3053" y="176"/>
                  </a:lnTo>
                  <a:lnTo>
                    <a:pt x="3048" y="176"/>
                  </a:lnTo>
                  <a:lnTo>
                    <a:pt x="3044" y="173"/>
                  </a:lnTo>
                  <a:lnTo>
                    <a:pt x="3040" y="176"/>
                  </a:lnTo>
                  <a:lnTo>
                    <a:pt x="3035" y="176"/>
                  </a:lnTo>
                  <a:lnTo>
                    <a:pt x="3029" y="176"/>
                  </a:lnTo>
                  <a:lnTo>
                    <a:pt x="3026" y="173"/>
                  </a:lnTo>
                  <a:lnTo>
                    <a:pt x="3022" y="169"/>
                  </a:lnTo>
                  <a:lnTo>
                    <a:pt x="3020" y="173"/>
                  </a:lnTo>
                  <a:lnTo>
                    <a:pt x="3015" y="176"/>
                  </a:lnTo>
                  <a:lnTo>
                    <a:pt x="3009" y="176"/>
                  </a:lnTo>
                  <a:lnTo>
                    <a:pt x="3005" y="176"/>
                  </a:lnTo>
                  <a:lnTo>
                    <a:pt x="3002" y="173"/>
                  </a:lnTo>
                  <a:lnTo>
                    <a:pt x="2996" y="176"/>
                  </a:lnTo>
                  <a:lnTo>
                    <a:pt x="2993" y="176"/>
                  </a:lnTo>
                  <a:lnTo>
                    <a:pt x="2987" y="176"/>
                  </a:lnTo>
                  <a:lnTo>
                    <a:pt x="2983" y="173"/>
                  </a:lnTo>
                  <a:lnTo>
                    <a:pt x="2980" y="169"/>
                  </a:lnTo>
                  <a:lnTo>
                    <a:pt x="2976" y="173"/>
                  </a:lnTo>
                  <a:lnTo>
                    <a:pt x="2972" y="176"/>
                  </a:lnTo>
                  <a:lnTo>
                    <a:pt x="2967" y="176"/>
                  </a:lnTo>
                  <a:lnTo>
                    <a:pt x="2963" y="176"/>
                  </a:lnTo>
                  <a:lnTo>
                    <a:pt x="2958" y="173"/>
                  </a:lnTo>
                  <a:lnTo>
                    <a:pt x="2954" y="176"/>
                  </a:lnTo>
                  <a:lnTo>
                    <a:pt x="2950" y="176"/>
                  </a:lnTo>
                  <a:lnTo>
                    <a:pt x="2945" y="176"/>
                  </a:lnTo>
                  <a:lnTo>
                    <a:pt x="2941" y="173"/>
                  </a:lnTo>
                  <a:lnTo>
                    <a:pt x="2937" y="169"/>
                  </a:lnTo>
                  <a:lnTo>
                    <a:pt x="2934" y="173"/>
                  </a:lnTo>
                  <a:lnTo>
                    <a:pt x="2930" y="176"/>
                  </a:lnTo>
                  <a:lnTo>
                    <a:pt x="2925" y="176"/>
                  </a:lnTo>
                  <a:lnTo>
                    <a:pt x="2919" y="176"/>
                  </a:lnTo>
                  <a:lnTo>
                    <a:pt x="2915" y="173"/>
                  </a:lnTo>
                  <a:lnTo>
                    <a:pt x="2912" y="176"/>
                  </a:lnTo>
                  <a:lnTo>
                    <a:pt x="2906" y="176"/>
                  </a:lnTo>
                  <a:lnTo>
                    <a:pt x="2901" y="176"/>
                  </a:lnTo>
                  <a:lnTo>
                    <a:pt x="2897" y="173"/>
                  </a:lnTo>
                  <a:lnTo>
                    <a:pt x="2893" y="169"/>
                  </a:lnTo>
                  <a:lnTo>
                    <a:pt x="2892" y="173"/>
                  </a:lnTo>
                  <a:lnTo>
                    <a:pt x="2886" y="176"/>
                  </a:lnTo>
                  <a:lnTo>
                    <a:pt x="2881" y="176"/>
                  </a:lnTo>
                  <a:lnTo>
                    <a:pt x="2877" y="176"/>
                  </a:lnTo>
                  <a:lnTo>
                    <a:pt x="2873" y="173"/>
                  </a:lnTo>
                  <a:lnTo>
                    <a:pt x="2868" y="176"/>
                  </a:lnTo>
                  <a:lnTo>
                    <a:pt x="2864" y="176"/>
                  </a:lnTo>
                  <a:lnTo>
                    <a:pt x="2859" y="176"/>
                  </a:lnTo>
                  <a:lnTo>
                    <a:pt x="2855" y="173"/>
                  </a:lnTo>
                  <a:lnTo>
                    <a:pt x="2851" y="169"/>
                  </a:lnTo>
                  <a:lnTo>
                    <a:pt x="2847" y="173"/>
                  </a:lnTo>
                  <a:lnTo>
                    <a:pt x="2844" y="176"/>
                  </a:lnTo>
                  <a:lnTo>
                    <a:pt x="2838" y="176"/>
                  </a:lnTo>
                  <a:lnTo>
                    <a:pt x="2835" y="176"/>
                  </a:lnTo>
                  <a:lnTo>
                    <a:pt x="2829" y="173"/>
                  </a:lnTo>
                  <a:lnTo>
                    <a:pt x="2825" y="176"/>
                  </a:lnTo>
                  <a:lnTo>
                    <a:pt x="2822" y="176"/>
                  </a:lnTo>
                  <a:lnTo>
                    <a:pt x="2816" y="176"/>
                  </a:lnTo>
                  <a:lnTo>
                    <a:pt x="2811" y="173"/>
                  </a:lnTo>
                  <a:lnTo>
                    <a:pt x="2809" y="169"/>
                  </a:lnTo>
                  <a:lnTo>
                    <a:pt x="2805" y="173"/>
                  </a:lnTo>
                  <a:lnTo>
                    <a:pt x="2802" y="176"/>
                  </a:lnTo>
                  <a:lnTo>
                    <a:pt x="2796" y="176"/>
                  </a:lnTo>
                  <a:lnTo>
                    <a:pt x="2791" y="176"/>
                  </a:lnTo>
                  <a:lnTo>
                    <a:pt x="2785" y="173"/>
                  </a:lnTo>
                  <a:lnTo>
                    <a:pt x="2781" y="167"/>
                  </a:lnTo>
                  <a:lnTo>
                    <a:pt x="2781" y="162"/>
                  </a:lnTo>
                  <a:lnTo>
                    <a:pt x="2781" y="156"/>
                  </a:lnTo>
                  <a:lnTo>
                    <a:pt x="2785" y="153"/>
                  </a:lnTo>
                  <a:lnTo>
                    <a:pt x="2789" y="149"/>
                  </a:lnTo>
                  <a:lnTo>
                    <a:pt x="2794" y="147"/>
                  </a:lnTo>
                  <a:lnTo>
                    <a:pt x="2794" y="147"/>
                  </a:lnTo>
                  <a:lnTo>
                    <a:pt x="2794" y="140"/>
                  </a:lnTo>
                  <a:lnTo>
                    <a:pt x="2798" y="136"/>
                  </a:lnTo>
                  <a:lnTo>
                    <a:pt x="2803" y="132"/>
                  </a:lnTo>
                  <a:lnTo>
                    <a:pt x="2809" y="130"/>
                  </a:lnTo>
                  <a:close/>
                  <a:moveTo>
                    <a:pt x="880" y="130"/>
                  </a:moveTo>
                  <a:lnTo>
                    <a:pt x="886" y="130"/>
                  </a:lnTo>
                  <a:lnTo>
                    <a:pt x="891" y="134"/>
                  </a:lnTo>
                  <a:lnTo>
                    <a:pt x="893" y="140"/>
                  </a:lnTo>
                  <a:lnTo>
                    <a:pt x="895" y="145"/>
                  </a:lnTo>
                  <a:lnTo>
                    <a:pt x="895" y="147"/>
                  </a:lnTo>
                  <a:lnTo>
                    <a:pt x="899" y="147"/>
                  </a:lnTo>
                  <a:lnTo>
                    <a:pt x="902" y="149"/>
                  </a:lnTo>
                  <a:lnTo>
                    <a:pt x="904" y="147"/>
                  </a:lnTo>
                  <a:lnTo>
                    <a:pt x="908" y="147"/>
                  </a:lnTo>
                  <a:lnTo>
                    <a:pt x="908" y="145"/>
                  </a:lnTo>
                  <a:lnTo>
                    <a:pt x="910" y="140"/>
                  </a:lnTo>
                  <a:lnTo>
                    <a:pt x="913" y="134"/>
                  </a:lnTo>
                  <a:lnTo>
                    <a:pt x="917" y="130"/>
                  </a:lnTo>
                  <a:lnTo>
                    <a:pt x="924" y="130"/>
                  </a:lnTo>
                  <a:lnTo>
                    <a:pt x="930" y="130"/>
                  </a:lnTo>
                  <a:lnTo>
                    <a:pt x="933" y="134"/>
                  </a:lnTo>
                  <a:lnTo>
                    <a:pt x="937" y="140"/>
                  </a:lnTo>
                  <a:lnTo>
                    <a:pt x="939" y="145"/>
                  </a:lnTo>
                  <a:lnTo>
                    <a:pt x="939" y="147"/>
                  </a:lnTo>
                  <a:lnTo>
                    <a:pt x="941" y="147"/>
                  </a:lnTo>
                  <a:lnTo>
                    <a:pt x="944" y="149"/>
                  </a:lnTo>
                  <a:lnTo>
                    <a:pt x="948" y="147"/>
                  </a:lnTo>
                  <a:lnTo>
                    <a:pt x="952" y="147"/>
                  </a:lnTo>
                  <a:lnTo>
                    <a:pt x="952" y="145"/>
                  </a:lnTo>
                  <a:lnTo>
                    <a:pt x="952" y="140"/>
                  </a:lnTo>
                  <a:lnTo>
                    <a:pt x="955" y="134"/>
                  </a:lnTo>
                  <a:lnTo>
                    <a:pt x="961" y="130"/>
                  </a:lnTo>
                  <a:lnTo>
                    <a:pt x="966" y="130"/>
                  </a:lnTo>
                  <a:lnTo>
                    <a:pt x="972" y="130"/>
                  </a:lnTo>
                  <a:lnTo>
                    <a:pt x="976" y="134"/>
                  </a:lnTo>
                  <a:lnTo>
                    <a:pt x="979" y="140"/>
                  </a:lnTo>
                  <a:lnTo>
                    <a:pt x="981" y="145"/>
                  </a:lnTo>
                  <a:lnTo>
                    <a:pt x="981" y="147"/>
                  </a:lnTo>
                  <a:lnTo>
                    <a:pt x="985" y="147"/>
                  </a:lnTo>
                  <a:lnTo>
                    <a:pt x="987" y="149"/>
                  </a:lnTo>
                  <a:lnTo>
                    <a:pt x="990" y="147"/>
                  </a:lnTo>
                  <a:lnTo>
                    <a:pt x="994" y="147"/>
                  </a:lnTo>
                  <a:lnTo>
                    <a:pt x="994" y="145"/>
                  </a:lnTo>
                  <a:lnTo>
                    <a:pt x="994" y="140"/>
                  </a:lnTo>
                  <a:lnTo>
                    <a:pt x="998" y="134"/>
                  </a:lnTo>
                  <a:lnTo>
                    <a:pt x="1003" y="130"/>
                  </a:lnTo>
                  <a:lnTo>
                    <a:pt x="1009" y="130"/>
                  </a:lnTo>
                  <a:lnTo>
                    <a:pt x="1014" y="130"/>
                  </a:lnTo>
                  <a:lnTo>
                    <a:pt x="1020" y="134"/>
                  </a:lnTo>
                  <a:lnTo>
                    <a:pt x="1023" y="140"/>
                  </a:lnTo>
                  <a:lnTo>
                    <a:pt x="1023" y="145"/>
                  </a:lnTo>
                  <a:lnTo>
                    <a:pt x="1023" y="147"/>
                  </a:lnTo>
                  <a:lnTo>
                    <a:pt x="1027" y="147"/>
                  </a:lnTo>
                  <a:lnTo>
                    <a:pt x="1031" y="149"/>
                  </a:lnTo>
                  <a:lnTo>
                    <a:pt x="1033" y="147"/>
                  </a:lnTo>
                  <a:lnTo>
                    <a:pt x="1036" y="147"/>
                  </a:lnTo>
                  <a:lnTo>
                    <a:pt x="1036" y="145"/>
                  </a:lnTo>
                  <a:lnTo>
                    <a:pt x="1038" y="140"/>
                  </a:lnTo>
                  <a:lnTo>
                    <a:pt x="1040" y="134"/>
                  </a:lnTo>
                  <a:lnTo>
                    <a:pt x="1045" y="130"/>
                  </a:lnTo>
                  <a:lnTo>
                    <a:pt x="1051" y="130"/>
                  </a:lnTo>
                  <a:lnTo>
                    <a:pt x="1056" y="130"/>
                  </a:lnTo>
                  <a:lnTo>
                    <a:pt x="1062" y="134"/>
                  </a:lnTo>
                  <a:lnTo>
                    <a:pt x="1066" y="140"/>
                  </a:lnTo>
                  <a:lnTo>
                    <a:pt x="1066" y="145"/>
                  </a:lnTo>
                  <a:lnTo>
                    <a:pt x="1066" y="147"/>
                  </a:lnTo>
                  <a:lnTo>
                    <a:pt x="1069" y="147"/>
                  </a:lnTo>
                  <a:lnTo>
                    <a:pt x="1073" y="149"/>
                  </a:lnTo>
                  <a:lnTo>
                    <a:pt x="1077" y="147"/>
                  </a:lnTo>
                  <a:lnTo>
                    <a:pt x="1079" y="147"/>
                  </a:lnTo>
                  <a:lnTo>
                    <a:pt x="1079" y="145"/>
                  </a:lnTo>
                  <a:lnTo>
                    <a:pt x="1080" y="140"/>
                  </a:lnTo>
                  <a:lnTo>
                    <a:pt x="1084" y="134"/>
                  </a:lnTo>
                  <a:lnTo>
                    <a:pt x="1088" y="130"/>
                  </a:lnTo>
                  <a:lnTo>
                    <a:pt x="1095" y="130"/>
                  </a:lnTo>
                  <a:lnTo>
                    <a:pt x="1101" y="130"/>
                  </a:lnTo>
                  <a:lnTo>
                    <a:pt x="1104" y="134"/>
                  </a:lnTo>
                  <a:lnTo>
                    <a:pt x="1108" y="140"/>
                  </a:lnTo>
                  <a:lnTo>
                    <a:pt x="1110" y="145"/>
                  </a:lnTo>
                  <a:lnTo>
                    <a:pt x="1110" y="147"/>
                  </a:lnTo>
                  <a:lnTo>
                    <a:pt x="1113" y="147"/>
                  </a:lnTo>
                  <a:lnTo>
                    <a:pt x="1115" y="149"/>
                  </a:lnTo>
                  <a:lnTo>
                    <a:pt x="1119" y="147"/>
                  </a:lnTo>
                  <a:lnTo>
                    <a:pt x="1124" y="147"/>
                  </a:lnTo>
                  <a:lnTo>
                    <a:pt x="1123" y="145"/>
                  </a:lnTo>
                  <a:lnTo>
                    <a:pt x="1124" y="140"/>
                  </a:lnTo>
                  <a:lnTo>
                    <a:pt x="1128" y="134"/>
                  </a:lnTo>
                  <a:lnTo>
                    <a:pt x="1132" y="130"/>
                  </a:lnTo>
                  <a:lnTo>
                    <a:pt x="1139" y="130"/>
                  </a:lnTo>
                  <a:lnTo>
                    <a:pt x="1145" y="130"/>
                  </a:lnTo>
                  <a:lnTo>
                    <a:pt x="1148" y="134"/>
                  </a:lnTo>
                  <a:lnTo>
                    <a:pt x="1152" y="140"/>
                  </a:lnTo>
                  <a:lnTo>
                    <a:pt x="1154" y="145"/>
                  </a:lnTo>
                  <a:lnTo>
                    <a:pt x="1154" y="147"/>
                  </a:lnTo>
                  <a:lnTo>
                    <a:pt x="1156" y="147"/>
                  </a:lnTo>
                  <a:lnTo>
                    <a:pt x="1159" y="149"/>
                  </a:lnTo>
                  <a:lnTo>
                    <a:pt x="1163" y="147"/>
                  </a:lnTo>
                  <a:lnTo>
                    <a:pt x="1167" y="147"/>
                  </a:lnTo>
                  <a:lnTo>
                    <a:pt x="1167" y="145"/>
                  </a:lnTo>
                  <a:lnTo>
                    <a:pt x="1167" y="140"/>
                  </a:lnTo>
                  <a:lnTo>
                    <a:pt x="1170" y="134"/>
                  </a:lnTo>
                  <a:lnTo>
                    <a:pt x="1176" y="130"/>
                  </a:lnTo>
                  <a:lnTo>
                    <a:pt x="1181" y="130"/>
                  </a:lnTo>
                  <a:lnTo>
                    <a:pt x="1187" y="130"/>
                  </a:lnTo>
                  <a:lnTo>
                    <a:pt x="1192" y="134"/>
                  </a:lnTo>
                  <a:lnTo>
                    <a:pt x="1194" y="140"/>
                  </a:lnTo>
                  <a:lnTo>
                    <a:pt x="1196" y="145"/>
                  </a:lnTo>
                  <a:lnTo>
                    <a:pt x="1196" y="147"/>
                  </a:lnTo>
                  <a:lnTo>
                    <a:pt x="1200" y="147"/>
                  </a:lnTo>
                  <a:lnTo>
                    <a:pt x="1202" y="149"/>
                  </a:lnTo>
                  <a:lnTo>
                    <a:pt x="1205" y="147"/>
                  </a:lnTo>
                  <a:lnTo>
                    <a:pt x="1209" y="147"/>
                  </a:lnTo>
                  <a:lnTo>
                    <a:pt x="1209" y="145"/>
                  </a:lnTo>
                  <a:lnTo>
                    <a:pt x="1211" y="140"/>
                  </a:lnTo>
                  <a:lnTo>
                    <a:pt x="1213" y="134"/>
                  </a:lnTo>
                  <a:lnTo>
                    <a:pt x="1218" y="130"/>
                  </a:lnTo>
                  <a:lnTo>
                    <a:pt x="1224" y="130"/>
                  </a:lnTo>
                  <a:lnTo>
                    <a:pt x="1229" y="130"/>
                  </a:lnTo>
                  <a:lnTo>
                    <a:pt x="1235" y="134"/>
                  </a:lnTo>
                  <a:lnTo>
                    <a:pt x="1238" y="140"/>
                  </a:lnTo>
                  <a:lnTo>
                    <a:pt x="1238" y="145"/>
                  </a:lnTo>
                  <a:lnTo>
                    <a:pt x="1238" y="147"/>
                  </a:lnTo>
                  <a:lnTo>
                    <a:pt x="1242" y="147"/>
                  </a:lnTo>
                  <a:lnTo>
                    <a:pt x="1246" y="149"/>
                  </a:lnTo>
                  <a:lnTo>
                    <a:pt x="1249" y="147"/>
                  </a:lnTo>
                  <a:lnTo>
                    <a:pt x="1253" y="147"/>
                  </a:lnTo>
                  <a:lnTo>
                    <a:pt x="1253" y="145"/>
                  </a:lnTo>
                  <a:lnTo>
                    <a:pt x="1253" y="140"/>
                  </a:lnTo>
                  <a:lnTo>
                    <a:pt x="1257" y="134"/>
                  </a:lnTo>
                  <a:lnTo>
                    <a:pt x="1262" y="130"/>
                  </a:lnTo>
                  <a:lnTo>
                    <a:pt x="1268" y="130"/>
                  </a:lnTo>
                  <a:lnTo>
                    <a:pt x="1273" y="130"/>
                  </a:lnTo>
                  <a:lnTo>
                    <a:pt x="1277" y="134"/>
                  </a:lnTo>
                  <a:lnTo>
                    <a:pt x="1281" y="140"/>
                  </a:lnTo>
                  <a:lnTo>
                    <a:pt x="1282" y="145"/>
                  </a:lnTo>
                  <a:lnTo>
                    <a:pt x="1282" y="147"/>
                  </a:lnTo>
                  <a:lnTo>
                    <a:pt x="1286" y="147"/>
                  </a:lnTo>
                  <a:lnTo>
                    <a:pt x="1288" y="149"/>
                  </a:lnTo>
                  <a:lnTo>
                    <a:pt x="1292" y="147"/>
                  </a:lnTo>
                  <a:lnTo>
                    <a:pt x="1295" y="147"/>
                  </a:lnTo>
                  <a:lnTo>
                    <a:pt x="1295" y="145"/>
                  </a:lnTo>
                  <a:lnTo>
                    <a:pt x="1295" y="140"/>
                  </a:lnTo>
                  <a:lnTo>
                    <a:pt x="1299" y="134"/>
                  </a:lnTo>
                  <a:lnTo>
                    <a:pt x="1304" y="130"/>
                  </a:lnTo>
                  <a:lnTo>
                    <a:pt x="1310" y="130"/>
                  </a:lnTo>
                  <a:lnTo>
                    <a:pt x="1315" y="130"/>
                  </a:lnTo>
                  <a:lnTo>
                    <a:pt x="1321" y="134"/>
                  </a:lnTo>
                  <a:lnTo>
                    <a:pt x="1323" y="140"/>
                  </a:lnTo>
                  <a:lnTo>
                    <a:pt x="1325" y="145"/>
                  </a:lnTo>
                  <a:lnTo>
                    <a:pt x="1325" y="147"/>
                  </a:lnTo>
                  <a:lnTo>
                    <a:pt x="1330" y="147"/>
                  </a:lnTo>
                  <a:lnTo>
                    <a:pt x="1334" y="151"/>
                  </a:lnTo>
                  <a:lnTo>
                    <a:pt x="1336" y="156"/>
                  </a:lnTo>
                  <a:lnTo>
                    <a:pt x="1338" y="160"/>
                  </a:lnTo>
                  <a:lnTo>
                    <a:pt x="1336" y="167"/>
                  </a:lnTo>
                  <a:lnTo>
                    <a:pt x="1332" y="171"/>
                  </a:lnTo>
                  <a:lnTo>
                    <a:pt x="1328" y="175"/>
                  </a:lnTo>
                  <a:lnTo>
                    <a:pt x="1323" y="176"/>
                  </a:lnTo>
                  <a:lnTo>
                    <a:pt x="1317" y="175"/>
                  </a:lnTo>
                  <a:lnTo>
                    <a:pt x="1314" y="173"/>
                  </a:lnTo>
                  <a:lnTo>
                    <a:pt x="1310" y="169"/>
                  </a:lnTo>
                  <a:lnTo>
                    <a:pt x="1306" y="173"/>
                  </a:lnTo>
                  <a:lnTo>
                    <a:pt x="1303" y="175"/>
                  </a:lnTo>
                  <a:lnTo>
                    <a:pt x="1297" y="176"/>
                  </a:lnTo>
                  <a:lnTo>
                    <a:pt x="1292" y="175"/>
                  </a:lnTo>
                  <a:lnTo>
                    <a:pt x="1288" y="173"/>
                  </a:lnTo>
                  <a:lnTo>
                    <a:pt x="1284" y="175"/>
                  </a:lnTo>
                  <a:lnTo>
                    <a:pt x="1279" y="176"/>
                  </a:lnTo>
                  <a:lnTo>
                    <a:pt x="1275" y="175"/>
                  </a:lnTo>
                  <a:lnTo>
                    <a:pt x="1270" y="173"/>
                  </a:lnTo>
                  <a:lnTo>
                    <a:pt x="1268" y="169"/>
                  </a:lnTo>
                  <a:lnTo>
                    <a:pt x="1264" y="173"/>
                  </a:lnTo>
                  <a:lnTo>
                    <a:pt x="1260" y="175"/>
                  </a:lnTo>
                  <a:lnTo>
                    <a:pt x="1255" y="176"/>
                  </a:lnTo>
                  <a:lnTo>
                    <a:pt x="1249" y="175"/>
                  </a:lnTo>
                  <a:lnTo>
                    <a:pt x="1246" y="173"/>
                  </a:lnTo>
                  <a:lnTo>
                    <a:pt x="1242" y="175"/>
                  </a:lnTo>
                  <a:lnTo>
                    <a:pt x="1237" y="176"/>
                  </a:lnTo>
                  <a:lnTo>
                    <a:pt x="1231" y="175"/>
                  </a:lnTo>
                  <a:lnTo>
                    <a:pt x="1227" y="173"/>
                  </a:lnTo>
                  <a:lnTo>
                    <a:pt x="1224" y="169"/>
                  </a:lnTo>
                  <a:lnTo>
                    <a:pt x="1220" y="173"/>
                  </a:lnTo>
                  <a:lnTo>
                    <a:pt x="1216" y="175"/>
                  </a:lnTo>
                  <a:lnTo>
                    <a:pt x="1211" y="176"/>
                  </a:lnTo>
                  <a:lnTo>
                    <a:pt x="1207" y="175"/>
                  </a:lnTo>
                  <a:lnTo>
                    <a:pt x="1202" y="173"/>
                  </a:lnTo>
                  <a:lnTo>
                    <a:pt x="1198" y="175"/>
                  </a:lnTo>
                  <a:lnTo>
                    <a:pt x="1194" y="176"/>
                  </a:lnTo>
                  <a:lnTo>
                    <a:pt x="1189" y="175"/>
                  </a:lnTo>
                  <a:lnTo>
                    <a:pt x="1183" y="173"/>
                  </a:lnTo>
                  <a:lnTo>
                    <a:pt x="1181" y="169"/>
                  </a:lnTo>
                  <a:lnTo>
                    <a:pt x="1178" y="173"/>
                  </a:lnTo>
                  <a:lnTo>
                    <a:pt x="1174" y="175"/>
                  </a:lnTo>
                  <a:lnTo>
                    <a:pt x="1169" y="176"/>
                  </a:lnTo>
                  <a:lnTo>
                    <a:pt x="1163" y="175"/>
                  </a:lnTo>
                  <a:lnTo>
                    <a:pt x="1159" y="173"/>
                  </a:lnTo>
                  <a:lnTo>
                    <a:pt x="1156" y="175"/>
                  </a:lnTo>
                  <a:lnTo>
                    <a:pt x="1150" y="176"/>
                  </a:lnTo>
                  <a:lnTo>
                    <a:pt x="1147" y="175"/>
                  </a:lnTo>
                  <a:lnTo>
                    <a:pt x="1141" y="173"/>
                  </a:lnTo>
                  <a:lnTo>
                    <a:pt x="1139" y="169"/>
                  </a:lnTo>
                  <a:lnTo>
                    <a:pt x="1135" y="173"/>
                  </a:lnTo>
                  <a:lnTo>
                    <a:pt x="1130" y="175"/>
                  </a:lnTo>
                  <a:lnTo>
                    <a:pt x="1126" y="176"/>
                  </a:lnTo>
                  <a:lnTo>
                    <a:pt x="1121" y="175"/>
                  </a:lnTo>
                  <a:lnTo>
                    <a:pt x="1115" y="173"/>
                  </a:lnTo>
                  <a:lnTo>
                    <a:pt x="1112" y="175"/>
                  </a:lnTo>
                  <a:lnTo>
                    <a:pt x="1106" y="176"/>
                  </a:lnTo>
                  <a:lnTo>
                    <a:pt x="1102" y="175"/>
                  </a:lnTo>
                  <a:lnTo>
                    <a:pt x="1097" y="173"/>
                  </a:lnTo>
                  <a:lnTo>
                    <a:pt x="1093" y="169"/>
                  </a:lnTo>
                  <a:lnTo>
                    <a:pt x="1091" y="173"/>
                  </a:lnTo>
                  <a:lnTo>
                    <a:pt x="1086" y="175"/>
                  </a:lnTo>
                  <a:lnTo>
                    <a:pt x="1082" y="176"/>
                  </a:lnTo>
                  <a:lnTo>
                    <a:pt x="1077" y="175"/>
                  </a:lnTo>
                  <a:lnTo>
                    <a:pt x="1073" y="173"/>
                  </a:lnTo>
                  <a:lnTo>
                    <a:pt x="1069" y="175"/>
                  </a:lnTo>
                  <a:lnTo>
                    <a:pt x="1064" y="176"/>
                  </a:lnTo>
                  <a:lnTo>
                    <a:pt x="1058" y="175"/>
                  </a:lnTo>
                  <a:lnTo>
                    <a:pt x="1055" y="173"/>
                  </a:lnTo>
                  <a:lnTo>
                    <a:pt x="1051" y="169"/>
                  </a:lnTo>
                  <a:lnTo>
                    <a:pt x="1047" y="173"/>
                  </a:lnTo>
                  <a:lnTo>
                    <a:pt x="1044" y="175"/>
                  </a:lnTo>
                  <a:lnTo>
                    <a:pt x="1038" y="176"/>
                  </a:lnTo>
                  <a:lnTo>
                    <a:pt x="1034" y="175"/>
                  </a:lnTo>
                  <a:lnTo>
                    <a:pt x="1031" y="173"/>
                  </a:lnTo>
                  <a:lnTo>
                    <a:pt x="1025" y="175"/>
                  </a:lnTo>
                  <a:lnTo>
                    <a:pt x="1022" y="176"/>
                  </a:lnTo>
                  <a:lnTo>
                    <a:pt x="1016" y="175"/>
                  </a:lnTo>
                  <a:lnTo>
                    <a:pt x="1012" y="173"/>
                  </a:lnTo>
                  <a:lnTo>
                    <a:pt x="1009" y="169"/>
                  </a:lnTo>
                  <a:lnTo>
                    <a:pt x="1005" y="173"/>
                  </a:lnTo>
                  <a:lnTo>
                    <a:pt x="1001" y="175"/>
                  </a:lnTo>
                  <a:lnTo>
                    <a:pt x="996" y="176"/>
                  </a:lnTo>
                  <a:lnTo>
                    <a:pt x="990" y="175"/>
                  </a:lnTo>
                  <a:lnTo>
                    <a:pt x="987" y="173"/>
                  </a:lnTo>
                  <a:lnTo>
                    <a:pt x="983" y="175"/>
                  </a:lnTo>
                  <a:lnTo>
                    <a:pt x="978" y="176"/>
                  </a:lnTo>
                  <a:lnTo>
                    <a:pt x="974" y="175"/>
                  </a:lnTo>
                  <a:lnTo>
                    <a:pt x="968" y="173"/>
                  </a:lnTo>
                  <a:lnTo>
                    <a:pt x="966" y="169"/>
                  </a:lnTo>
                  <a:lnTo>
                    <a:pt x="963" y="173"/>
                  </a:lnTo>
                  <a:lnTo>
                    <a:pt x="959" y="175"/>
                  </a:lnTo>
                  <a:lnTo>
                    <a:pt x="954" y="176"/>
                  </a:lnTo>
                  <a:lnTo>
                    <a:pt x="948" y="175"/>
                  </a:lnTo>
                  <a:lnTo>
                    <a:pt x="944" y="173"/>
                  </a:lnTo>
                  <a:lnTo>
                    <a:pt x="941" y="175"/>
                  </a:lnTo>
                  <a:lnTo>
                    <a:pt x="935" y="176"/>
                  </a:lnTo>
                  <a:lnTo>
                    <a:pt x="932" y="175"/>
                  </a:lnTo>
                  <a:lnTo>
                    <a:pt x="926" y="173"/>
                  </a:lnTo>
                  <a:lnTo>
                    <a:pt x="922" y="169"/>
                  </a:lnTo>
                  <a:lnTo>
                    <a:pt x="921" y="173"/>
                  </a:lnTo>
                  <a:lnTo>
                    <a:pt x="915" y="175"/>
                  </a:lnTo>
                  <a:lnTo>
                    <a:pt x="911" y="176"/>
                  </a:lnTo>
                  <a:lnTo>
                    <a:pt x="906" y="175"/>
                  </a:lnTo>
                  <a:lnTo>
                    <a:pt x="902" y="173"/>
                  </a:lnTo>
                  <a:lnTo>
                    <a:pt x="897" y="175"/>
                  </a:lnTo>
                  <a:lnTo>
                    <a:pt x="893" y="176"/>
                  </a:lnTo>
                  <a:lnTo>
                    <a:pt x="887" y="175"/>
                  </a:lnTo>
                  <a:lnTo>
                    <a:pt x="884" y="173"/>
                  </a:lnTo>
                  <a:lnTo>
                    <a:pt x="880" y="169"/>
                  </a:lnTo>
                  <a:lnTo>
                    <a:pt x="876" y="173"/>
                  </a:lnTo>
                  <a:lnTo>
                    <a:pt x="873" y="175"/>
                  </a:lnTo>
                  <a:lnTo>
                    <a:pt x="867" y="176"/>
                  </a:lnTo>
                  <a:lnTo>
                    <a:pt x="862" y="175"/>
                  </a:lnTo>
                  <a:lnTo>
                    <a:pt x="856" y="171"/>
                  </a:lnTo>
                  <a:lnTo>
                    <a:pt x="853" y="167"/>
                  </a:lnTo>
                  <a:lnTo>
                    <a:pt x="853" y="160"/>
                  </a:lnTo>
                  <a:lnTo>
                    <a:pt x="853" y="156"/>
                  </a:lnTo>
                  <a:lnTo>
                    <a:pt x="856" y="151"/>
                  </a:lnTo>
                  <a:lnTo>
                    <a:pt x="860" y="147"/>
                  </a:lnTo>
                  <a:lnTo>
                    <a:pt x="865" y="147"/>
                  </a:lnTo>
                  <a:lnTo>
                    <a:pt x="865" y="145"/>
                  </a:lnTo>
                  <a:lnTo>
                    <a:pt x="865" y="140"/>
                  </a:lnTo>
                  <a:lnTo>
                    <a:pt x="869" y="134"/>
                  </a:lnTo>
                  <a:lnTo>
                    <a:pt x="875" y="130"/>
                  </a:lnTo>
                  <a:lnTo>
                    <a:pt x="880" y="130"/>
                  </a:lnTo>
                  <a:close/>
                  <a:moveTo>
                    <a:pt x="2383" y="129"/>
                  </a:moveTo>
                  <a:lnTo>
                    <a:pt x="2388" y="130"/>
                  </a:lnTo>
                  <a:lnTo>
                    <a:pt x="2392" y="132"/>
                  </a:lnTo>
                  <a:lnTo>
                    <a:pt x="2396" y="138"/>
                  </a:lnTo>
                  <a:lnTo>
                    <a:pt x="2397" y="143"/>
                  </a:lnTo>
                  <a:lnTo>
                    <a:pt x="2397" y="145"/>
                  </a:lnTo>
                  <a:lnTo>
                    <a:pt x="2401" y="145"/>
                  </a:lnTo>
                  <a:lnTo>
                    <a:pt x="2403" y="147"/>
                  </a:lnTo>
                  <a:lnTo>
                    <a:pt x="2407" y="145"/>
                  </a:lnTo>
                  <a:lnTo>
                    <a:pt x="2410" y="145"/>
                  </a:lnTo>
                  <a:lnTo>
                    <a:pt x="2410" y="143"/>
                  </a:lnTo>
                  <a:lnTo>
                    <a:pt x="2410" y="138"/>
                  </a:lnTo>
                  <a:lnTo>
                    <a:pt x="2414" y="132"/>
                  </a:lnTo>
                  <a:lnTo>
                    <a:pt x="2419" y="130"/>
                  </a:lnTo>
                  <a:lnTo>
                    <a:pt x="2425" y="129"/>
                  </a:lnTo>
                  <a:lnTo>
                    <a:pt x="2431" y="130"/>
                  </a:lnTo>
                  <a:lnTo>
                    <a:pt x="2436" y="132"/>
                  </a:lnTo>
                  <a:lnTo>
                    <a:pt x="2438" y="138"/>
                  </a:lnTo>
                  <a:lnTo>
                    <a:pt x="2440" y="143"/>
                  </a:lnTo>
                  <a:lnTo>
                    <a:pt x="2440" y="145"/>
                  </a:lnTo>
                  <a:lnTo>
                    <a:pt x="2445" y="147"/>
                  </a:lnTo>
                  <a:lnTo>
                    <a:pt x="2449" y="149"/>
                  </a:lnTo>
                  <a:lnTo>
                    <a:pt x="2451" y="154"/>
                  </a:lnTo>
                  <a:lnTo>
                    <a:pt x="2453" y="160"/>
                  </a:lnTo>
                  <a:lnTo>
                    <a:pt x="2451" y="165"/>
                  </a:lnTo>
                  <a:lnTo>
                    <a:pt x="2449" y="169"/>
                  </a:lnTo>
                  <a:lnTo>
                    <a:pt x="2443" y="173"/>
                  </a:lnTo>
                  <a:lnTo>
                    <a:pt x="2438" y="175"/>
                  </a:lnTo>
                  <a:lnTo>
                    <a:pt x="2432" y="173"/>
                  </a:lnTo>
                  <a:lnTo>
                    <a:pt x="2429" y="171"/>
                  </a:lnTo>
                  <a:lnTo>
                    <a:pt x="2425" y="167"/>
                  </a:lnTo>
                  <a:lnTo>
                    <a:pt x="2421" y="171"/>
                  </a:lnTo>
                  <a:lnTo>
                    <a:pt x="2418" y="173"/>
                  </a:lnTo>
                  <a:lnTo>
                    <a:pt x="2412" y="175"/>
                  </a:lnTo>
                  <a:lnTo>
                    <a:pt x="2407" y="173"/>
                  </a:lnTo>
                  <a:lnTo>
                    <a:pt x="2403" y="171"/>
                  </a:lnTo>
                  <a:lnTo>
                    <a:pt x="2399" y="173"/>
                  </a:lnTo>
                  <a:lnTo>
                    <a:pt x="2394" y="175"/>
                  </a:lnTo>
                  <a:lnTo>
                    <a:pt x="2390" y="173"/>
                  </a:lnTo>
                  <a:lnTo>
                    <a:pt x="2385" y="171"/>
                  </a:lnTo>
                  <a:lnTo>
                    <a:pt x="2381" y="167"/>
                  </a:lnTo>
                  <a:lnTo>
                    <a:pt x="2379" y="171"/>
                  </a:lnTo>
                  <a:lnTo>
                    <a:pt x="2374" y="173"/>
                  </a:lnTo>
                  <a:lnTo>
                    <a:pt x="2370" y="175"/>
                  </a:lnTo>
                  <a:lnTo>
                    <a:pt x="2363" y="173"/>
                  </a:lnTo>
                  <a:lnTo>
                    <a:pt x="2359" y="169"/>
                  </a:lnTo>
                  <a:lnTo>
                    <a:pt x="2355" y="165"/>
                  </a:lnTo>
                  <a:lnTo>
                    <a:pt x="2353" y="160"/>
                  </a:lnTo>
                  <a:lnTo>
                    <a:pt x="2355" y="154"/>
                  </a:lnTo>
                  <a:lnTo>
                    <a:pt x="2359" y="149"/>
                  </a:lnTo>
                  <a:lnTo>
                    <a:pt x="2363" y="145"/>
                  </a:lnTo>
                  <a:lnTo>
                    <a:pt x="2368" y="145"/>
                  </a:lnTo>
                  <a:lnTo>
                    <a:pt x="2366" y="143"/>
                  </a:lnTo>
                  <a:lnTo>
                    <a:pt x="2368" y="138"/>
                  </a:lnTo>
                  <a:lnTo>
                    <a:pt x="2372" y="132"/>
                  </a:lnTo>
                  <a:lnTo>
                    <a:pt x="2375" y="130"/>
                  </a:lnTo>
                  <a:lnTo>
                    <a:pt x="2383" y="129"/>
                  </a:lnTo>
                  <a:close/>
                  <a:moveTo>
                    <a:pt x="3582" y="121"/>
                  </a:moveTo>
                  <a:lnTo>
                    <a:pt x="3588" y="123"/>
                  </a:lnTo>
                  <a:lnTo>
                    <a:pt x="3593" y="127"/>
                  </a:lnTo>
                  <a:lnTo>
                    <a:pt x="3597" y="130"/>
                  </a:lnTo>
                  <a:lnTo>
                    <a:pt x="3597" y="138"/>
                  </a:lnTo>
                  <a:lnTo>
                    <a:pt x="3597" y="138"/>
                  </a:lnTo>
                  <a:lnTo>
                    <a:pt x="3602" y="140"/>
                  </a:lnTo>
                  <a:lnTo>
                    <a:pt x="3606" y="143"/>
                  </a:lnTo>
                  <a:lnTo>
                    <a:pt x="3610" y="147"/>
                  </a:lnTo>
                  <a:lnTo>
                    <a:pt x="3610" y="153"/>
                  </a:lnTo>
                  <a:lnTo>
                    <a:pt x="3610" y="158"/>
                  </a:lnTo>
                  <a:lnTo>
                    <a:pt x="3606" y="164"/>
                  </a:lnTo>
                  <a:lnTo>
                    <a:pt x="3601" y="167"/>
                  </a:lnTo>
                  <a:lnTo>
                    <a:pt x="3595" y="167"/>
                  </a:lnTo>
                  <a:lnTo>
                    <a:pt x="3590" y="167"/>
                  </a:lnTo>
                  <a:lnTo>
                    <a:pt x="3586" y="164"/>
                  </a:lnTo>
                  <a:lnTo>
                    <a:pt x="3582" y="160"/>
                  </a:lnTo>
                  <a:lnTo>
                    <a:pt x="3579" y="164"/>
                  </a:lnTo>
                  <a:lnTo>
                    <a:pt x="3575" y="167"/>
                  </a:lnTo>
                  <a:lnTo>
                    <a:pt x="3569" y="167"/>
                  </a:lnTo>
                  <a:lnTo>
                    <a:pt x="3564" y="167"/>
                  </a:lnTo>
                  <a:lnTo>
                    <a:pt x="3560" y="164"/>
                  </a:lnTo>
                  <a:lnTo>
                    <a:pt x="3557" y="158"/>
                  </a:lnTo>
                  <a:lnTo>
                    <a:pt x="3555" y="153"/>
                  </a:lnTo>
                  <a:lnTo>
                    <a:pt x="3557" y="147"/>
                  </a:lnTo>
                  <a:lnTo>
                    <a:pt x="3558" y="143"/>
                  </a:lnTo>
                  <a:lnTo>
                    <a:pt x="3562" y="140"/>
                  </a:lnTo>
                  <a:lnTo>
                    <a:pt x="3568" y="138"/>
                  </a:lnTo>
                  <a:lnTo>
                    <a:pt x="3568" y="138"/>
                  </a:lnTo>
                  <a:lnTo>
                    <a:pt x="3569" y="130"/>
                  </a:lnTo>
                  <a:lnTo>
                    <a:pt x="3571" y="127"/>
                  </a:lnTo>
                  <a:lnTo>
                    <a:pt x="3577" y="123"/>
                  </a:lnTo>
                  <a:lnTo>
                    <a:pt x="3582" y="121"/>
                  </a:lnTo>
                  <a:close/>
                  <a:moveTo>
                    <a:pt x="1822" y="88"/>
                  </a:moveTo>
                  <a:lnTo>
                    <a:pt x="1828" y="90"/>
                  </a:lnTo>
                  <a:lnTo>
                    <a:pt x="1832" y="94"/>
                  </a:lnTo>
                  <a:lnTo>
                    <a:pt x="1835" y="97"/>
                  </a:lnTo>
                  <a:lnTo>
                    <a:pt x="1837" y="103"/>
                  </a:lnTo>
                  <a:lnTo>
                    <a:pt x="1837" y="105"/>
                  </a:lnTo>
                  <a:lnTo>
                    <a:pt x="1841" y="107"/>
                  </a:lnTo>
                  <a:lnTo>
                    <a:pt x="1845" y="108"/>
                  </a:lnTo>
                  <a:lnTo>
                    <a:pt x="1848" y="107"/>
                  </a:lnTo>
                  <a:lnTo>
                    <a:pt x="1854" y="105"/>
                  </a:lnTo>
                  <a:lnTo>
                    <a:pt x="1854" y="103"/>
                  </a:lnTo>
                  <a:lnTo>
                    <a:pt x="1854" y="97"/>
                  </a:lnTo>
                  <a:lnTo>
                    <a:pt x="1857" y="94"/>
                  </a:lnTo>
                  <a:lnTo>
                    <a:pt x="1863" y="90"/>
                  </a:lnTo>
                  <a:lnTo>
                    <a:pt x="1868" y="88"/>
                  </a:lnTo>
                  <a:lnTo>
                    <a:pt x="1874" y="90"/>
                  </a:lnTo>
                  <a:lnTo>
                    <a:pt x="1879" y="94"/>
                  </a:lnTo>
                  <a:lnTo>
                    <a:pt x="1881" y="97"/>
                  </a:lnTo>
                  <a:lnTo>
                    <a:pt x="1883" y="103"/>
                  </a:lnTo>
                  <a:lnTo>
                    <a:pt x="1883" y="105"/>
                  </a:lnTo>
                  <a:lnTo>
                    <a:pt x="1887" y="105"/>
                  </a:lnTo>
                  <a:lnTo>
                    <a:pt x="1889" y="107"/>
                  </a:lnTo>
                  <a:lnTo>
                    <a:pt x="1892" y="105"/>
                  </a:lnTo>
                  <a:lnTo>
                    <a:pt x="1896" y="105"/>
                  </a:lnTo>
                  <a:lnTo>
                    <a:pt x="1896" y="103"/>
                  </a:lnTo>
                  <a:lnTo>
                    <a:pt x="1896" y="97"/>
                  </a:lnTo>
                  <a:lnTo>
                    <a:pt x="1900" y="94"/>
                  </a:lnTo>
                  <a:lnTo>
                    <a:pt x="1905" y="90"/>
                  </a:lnTo>
                  <a:lnTo>
                    <a:pt x="1911" y="88"/>
                  </a:lnTo>
                  <a:lnTo>
                    <a:pt x="1916" y="90"/>
                  </a:lnTo>
                  <a:lnTo>
                    <a:pt x="1922" y="94"/>
                  </a:lnTo>
                  <a:lnTo>
                    <a:pt x="1925" y="97"/>
                  </a:lnTo>
                  <a:lnTo>
                    <a:pt x="1925" y="103"/>
                  </a:lnTo>
                  <a:lnTo>
                    <a:pt x="1925" y="105"/>
                  </a:lnTo>
                  <a:lnTo>
                    <a:pt x="1929" y="105"/>
                  </a:lnTo>
                  <a:lnTo>
                    <a:pt x="1933" y="107"/>
                  </a:lnTo>
                  <a:lnTo>
                    <a:pt x="1936" y="105"/>
                  </a:lnTo>
                  <a:lnTo>
                    <a:pt x="1940" y="105"/>
                  </a:lnTo>
                  <a:lnTo>
                    <a:pt x="1940" y="103"/>
                  </a:lnTo>
                  <a:lnTo>
                    <a:pt x="1940" y="97"/>
                  </a:lnTo>
                  <a:lnTo>
                    <a:pt x="1944" y="94"/>
                  </a:lnTo>
                  <a:lnTo>
                    <a:pt x="1949" y="90"/>
                  </a:lnTo>
                  <a:lnTo>
                    <a:pt x="1955" y="88"/>
                  </a:lnTo>
                  <a:lnTo>
                    <a:pt x="1960" y="90"/>
                  </a:lnTo>
                  <a:lnTo>
                    <a:pt x="1966" y="94"/>
                  </a:lnTo>
                  <a:lnTo>
                    <a:pt x="1968" y="97"/>
                  </a:lnTo>
                  <a:lnTo>
                    <a:pt x="1969" y="103"/>
                  </a:lnTo>
                  <a:lnTo>
                    <a:pt x="1969" y="105"/>
                  </a:lnTo>
                  <a:lnTo>
                    <a:pt x="1975" y="107"/>
                  </a:lnTo>
                  <a:lnTo>
                    <a:pt x="1979" y="110"/>
                  </a:lnTo>
                  <a:lnTo>
                    <a:pt x="1980" y="114"/>
                  </a:lnTo>
                  <a:lnTo>
                    <a:pt x="1982" y="119"/>
                  </a:lnTo>
                  <a:lnTo>
                    <a:pt x="1980" y="125"/>
                  </a:lnTo>
                  <a:lnTo>
                    <a:pt x="1977" y="130"/>
                  </a:lnTo>
                  <a:lnTo>
                    <a:pt x="1973" y="132"/>
                  </a:lnTo>
                  <a:lnTo>
                    <a:pt x="1968" y="134"/>
                  </a:lnTo>
                  <a:lnTo>
                    <a:pt x="1962" y="132"/>
                  </a:lnTo>
                  <a:lnTo>
                    <a:pt x="1957" y="130"/>
                  </a:lnTo>
                  <a:lnTo>
                    <a:pt x="1955" y="127"/>
                  </a:lnTo>
                  <a:lnTo>
                    <a:pt x="1951" y="130"/>
                  </a:lnTo>
                  <a:lnTo>
                    <a:pt x="1947" y="132"/>
                  </a:lnTo>
                  <a:lnTo>
                    <a:pt x="1942" y="134"/>
                  </a:lnTo>
                  <a:lnTo>
                    <a:pt x="1936" y="132"/>
                  </a:lnTo>
                  <a:lnTo>
                    <a:pt x="1933" y="130"/>
                  </a:lnTo>
                  <a:lnTo>
                    <a:pt x="1929" y="132"/>
                  </a:lnTo>
                  <a:lnTo>
                    <a:pt x="1924" y="134"/>
                  </a:lnTo>
                  <a:lnTo>
                    <a:pt x="1918" y="132"/>
                  </a:lnTo>
                  <a:lnTo>
                    <a:pt x="1914" y="130"/>
                  </a:lnTo>
                  <a:lnTo>
                    <a:pt x="1911" y="127"/>
                  </a:lnTo>
                  <a:lnTo>
                    <a:pt x="1907" y="130"/>
                  </a:lnTo>
                  <a:lnTo>
                    <a:pt x="1903" y="132"/>
                  </a:lnTo>
                  <a:lnTo>
                    <a:pt x="1898" y="134"/>
                  </a:lnTo>
                  <a:lnTo>
                    <a:pt x="1894" y="132"/>
                  </a:lnTo>
                  <a:lnTo>
                    <a:pt x="1889" y="130"/>
                  </a:lnTo>
                  <a:lnTo>
                    <a:pt x="1885" y="132"/>
                  </a:lnTo>
                  <a:lnTo>
                    <a:pt x="1881" y="134"/>
                  </a:lnTo>
                  <a:lnTo>
                    <a:pt x="1876" y="132"/>
                  </a:lnTo>
                  <a:lnTo>
                    <a:pt x="1870" y="130"/>
                  </a:lnTo>
                  <a:lnTo>
                    <a:pt x="1868" y="127"/>
                  </a:lnTo>
                  <a:lnTo>
                    <a:pt x="1865" y="130"/>
                  </a:lnTo>
                  <a:lnTo>
                    <a:pt x="1861" y="132"/>
                  </a:lnTo>
                  <a:lnTo>
                    <a:pt x="1856" y="134"/>
                  </a:lnTo>
                  <a:lnTo>
                    <a:pt x="1850" y="132"/>
                  </a:lnTo>
                  <a:lnTo>
                    <a:pt x="1845" y="129"/>
                  </a:lnTo>
                  <a:lnTo>
                    <a:pt x="1839" y="132"/>
                  </a:lnTo>
                  <a:lnTo>
                    <a:pt x="1834" y="134"/>
                  </a:lnTo>
                  <a:lnTo>
                    <a:pt x="1830" y="132"/>
                  </a:lnTo>
                  <a:lnTo>
                    <a:pt x="1824" y="130"/>
                  </a:lnTo>
                  <a:lnTo>
                    <a:pt x="1821" y="127"/>
                  </a:lnTo>
                  <a:lnTo>
                    <a:pt x="1819" y="130"/>
                  </a:lnTo>
                  <a:lnTo>
                    <a:pt x="1813" y="132"/>
                  </a:lnTo>
                  <a:lnTo>
                    <a:pt x="1810" y="134"/>
                  </a:lnTo>
                  <a:lnTo>
                    <a:pt x="1802" y="132"/>
                  </a:lnTo>
                  <a:lnTo>
                    <a:pt x="1799" y="130"/>
                  </a:lnTo>
                  <a:lnTo>
                    <a:pt x="1795" y="125"/>
                  </a:lnTo>
                  <a:lnTo>
                    <a:pt x="1793" y="119"/>
                  </a:lnTo>
                  <a:lnTo>
                    <a:pt x="1795" y="114"/>
                  </a:lnTo>
                  <a:lnTo>
                    <a:pt x="1797" y="108"/>
                  </a:lnTo>
                  <a:lnTo>
                    <a:pt x="1802" y="107"/>
                  </a:lnTo>
                  <a:lnTo>
                    <a:pt x="1806" y="105"/>
                  </a:lnTo>
                  <a:lnTo>
                    <a:pt x="1806" y="103"/>
                  </a:lnTo>
                  <a:lnTo>
                    <a:pt x="1808" y="97"/>
                  </a:lnTo>
                  <a:lnTo>
                    <a:pt x="1811" y="94"/>
                  </a:lnTo>
                  <a:lnTo>
                    <a:pt x="1815" y="90"/>
                  </a:lnTo>
                  <a:lnTo>
                    <a:pt x="1822" y="88"/>
                  </a:lnTo>
                  <a:close/>
                  <a:moveTo>
                    <a:pt x="2937" y="86"/>
                  </a:moveTo>
                  <a:lnTo>
                    <a:pt x="2943" y="88"/>
                  </a:lnTo>
                  <a:lnTo>
                    <a:pt x="2949" y="90"/>
                  </a:lnTo>
                  <a:lnTo>
                    <a:pt x="2950" y="96"/>
                  </a:lnTo>
                  <a:lnTo>
                    <a:pt x="2952" y="101"/>
                  </a:lnTo>
                  <a:lnTo>
                    <a:pt x="2952" y="103"/>
                  </a:lnTo>
                  <a:lnTo>
                    <a:pt x="2956" y="103"/>
                  </a:lnTo>
                  <a:lnTo>
                    <a:pt x="2958" y="105"/>
                  </a:lnTo>
                  <a:lnTo>
                    <a:pt x="2961" y="103"/>
                  </a:lnTo>
                  <a:lnTo>
                    <a:pt x="2965" y="103"/>
                  </a:lnTo>
                  <a:lnTo>
                    <a:pt x="2965" y="101"/>
                  </a:lnTo>
                  <a:lnTo>
                    <a:pt x="2967" y="96"/>
                  </a:lnTo>
                  <a:lnTo>
                    <a:pt x="2969" y="90"/>
                  </a:lnTo>
                  <a:lnTo>
                    <a:pt x="2974" y="88"/>
                  </a:lnTo>
                  <a:lnTo>
                    <a:pt x="2980" y="86"/>
                  </a:lnTo>
                  <a:lnTo>
                    <a:pt x="2985" y="88"/>
                  </a:lnTo>
                  <a:lnTo>
                    <a:pt x="2991" y="90"/>
                  </a:lnTo>
                  <a:lnTo>
                    <a:pt x="2994" y="96"/>
                  </a:lnTo>
                  <a:lnTo>
                    <a:pt x="2994" y="101"/>
                  </a:lnTo>
                  <a:lnTo>
                    <a:pt x="2994" y="103"/>
                  </a:lnTo>
                  <a:lnTo>
                    <a:pt x="2998" y="103"/>
                  </a:lnTo>
                  <a:lnTo>
                    <a:pt x="3002" y="105"/>
                  </a:lnTo>
                  <a:lnTo>
                    <a:pt x="3004" y="103"/>
                  </a:lnTo>
                  <a:lnTo>
                    <a:pt x="3007" y="103"/>
                  </a:lnTo>
                  <a:lnTo>
                    <a:pt x="3007" y="101"/>
                  </a:lnTo>
                  <a:lnTo>
                    <a:pt x="3009" y="96"/>
                  </a:lnTo>
                  <a:lnTo>
                    <a:pt x="3013" y="90"/>
                  </a:lnTo>
                  <a:lnTo>
                    <a:pt x="3016" y="88"/>
                  </a:lnTo>
                  <a:lnTo>
                    <a:pt x="3022" y="86"/>
                  </a:lnTo>
                  <a:lnTo>
                    <a:pt x="3029" y="88"/>
                  </a:lnTo>
                  <a:lnTo>
                    <a:pt x="3033" y="90"/>
                  </a:lnTo>
                  <a:lnTo>
                    <a:pt x="3037" y="96"/>
                  </a:lnTo>
                  <a:lnTo>
                    <a:pt x="3039" y="101"/>
                  </a:lnTo>
                  <a:lnTo>
                    <a:pt x="3037" y="103"/>
                  </a:lnTo>
                  <a:lnTo>
                    <a:pt x="3040" y="103"/>
                  </a:lnTo>
                  <a:lnTo>
                    <a:pt x="3044" y="105"/>
                  </a:lnTo>
                  <a:lnTo>
                    <a:pt x="3048" y="103"/>
                  </a:lnTo>
                  <a:lnTo>
                    <a:pt x="3051" y="103"/>
                  </a:lnTo>
                  <a:lnTo>
                    <a:pt x="3050" y="101"/>
                  </a:lnTo>
                  <a:lnTo>
                    <a:pt x="3051" y="96"/>
                  </a:lnTo>
                  <a:lnTo>
                    <a:pt x="3055" y="90"/>
                  </a:lnTo>
                  <a:lnTo>
                    <a:pt x="3059" y="88"/>
                  </a:lnTo>
                  <a:lnTo>
                    <a:pt x="3066" y="86"/>
                  </a:lnTo>
                  <a:lnTo>
                    <a:pt x="3072" y="88"/>
                  </a:lnTo>
                  <a:lnTo>
                    <a:pt x="3075" y="90"/>
                  </a:lnTo>
                  <a:lnTo>
                    <a:pt x="3079" y="96"/>
                  </a:lnTo>
                  <a:lnTo>
                    <a:pt x="3081" y="101"/>
                  </a:lnTo>
                  <a:lnTo>
                    <a:pt x="3081" y="103"/>
                  </a:lnTo>
                  <a:lnTo>
                    <a:pt x="3084" y="105"/>
                  </a:lnTo>
                  <a:lnTo>
                    <a:pt x="3090" y="107"/>
                  </a:lnTo>
                  <a:lnTo>
                    <a:pt x="3092" y="112"/>
                  </a:lnTo>
                  <a:lnTo>
                    <a:pt x="3094" y="118"/>
                  </a:lnTo>
                  <a:lnTo>
                    <a:pt x="3092" y="123"/>
                  </a:lnTo>
                  <a:lnTo>
                    <a:pt x="3088" y="127"/>
                  </a:lnTo>
                  <a:lnTo>
                    <a:pt x="3084" y="130"/>
                  </a:lnTo>
                  <a:lnTo>
                    <a:pt x="3077" y="132"/>
                  </a:lnTo>
                  <a:lnTo>
                    <a:pt x="3073" y="130"/>
                  </a:lnTo>
                  <a:lnTo>
                    <a:pt x="3068" y="129"/>
                  </a:lnTo>
                  <a:lnTo>
                    <a:pt x="3064" y="125"/>
                  </a:lnTo>
                  <a:lnTo>
                    <a:pt x="3062" y="129"/>
                  </a:lnTo>
                  <a:lnTo>
                    <a:pt x="3057" y="130"/>
                  </a:lnTo>
                  <a:lnTo>
                    <a:pt x="3053" y="132"/>
                  </a:lnTo>
                  <a:lnTo>
                    <a:pt x="3048" y="130"/>
                  </a:lnTo>
                  <a:lnTo>
                    <a:pt x="3044" y="129"/>
                  </a:lnTo>
                  <a:lnTo>
                    <a:pt x="3040" y="130"/>
                  </a:lnTo>
                  <a:lnTo>
                    <a:pt x="3035" y="132"/>
                  </a:lnTo>
                  <a:lnTo>
                    <a:pt x="3029" y="130"/>
                  </a:lnTo>
                  <a:lnTo>
                    <a:pt x="3026" y="129"/>
                  </a:lnTo>
                  <a:lnTo>
                    <a:pt x="3022" y="125"/>
                  </a:lnTo>
                  <a:lnTo>
                    <a:pt x="3020" y="129"/>
                  </a:lnTo>
                  <a:lnTo>
                    <a:pt x="3015" y="130"/>
                  </a:lnTo>
                  <a:lnTo>
                    <a:pt x="3009" y="132"/>
                  </a:lnTo>
                  <a:lnTo>
                    <a:pt x="3005" y="130"/>
                  </a:lnTo>
                  <a:lnTo>
                    <a:pt x="3002" y="129"/>
                  </a:lnTo>
                  <a:lnTo>
                    <a:pt x="2996" y="130"/>
                  </a:lnTo>
                  <a:lnTo>
                    <a:pt x="2993" y="132"/>
                  </a:lnTo>
                  <a:lnTo>
                    <a:pt x="2987" y="130"/>
                  </a:lnTo>
                  <a:lnTo>
                    <a:pt x="2983" y="129"/>
                  </a:lnTo>
                  <a:lnTo>
                    <a:pt x="2980" y="125"/>
                  </a:lnTo>
                  <a:lnTo>
                    <a:pt x="2976" y="129"/>
                  </a:lnTo>
                  <a:lnTo>
                    <a:pt x="2972" y="130"/>
                  </a:lnTo>
                  <a:lnTo>
                    <a:pt x="2967" y="132"/>
                  </a:lnTo>
                  <a:lnTo>
                    <a:pt x="2963" y="130"/>
                  </a:lnTo>
                  <a:lnTo>
                    <a:pt x="2958" y="129"/>
                  </a:lnTo>
                  <a:lnTo>
                    <a:pt x="2954" y="130"/>
                  </a:lnTo>
                  <a:lnTo>
                    <a:pt x="2950" y="132"/>
                  </a:lnTo>
                  <a:lnTo>
                    <a:pt x="2945" y="130"/>
                  </a:lnTo>
                  <a:lnTo>
                    <a:pt x="2941" y="129"/>
                  </a:lnTo>
                  <a:lnTo>
                    <a:pt x="2937" y="125"/>
                  </a:lnTo>
                  <a:lnTo>
                    <a:pt x="2934" y="129"/>
                  </a:lnTo>
                  <a:lnTo>
                    <a:pt x="2930" y="130"/>
                  </a:lnTo>
                  <a:lnTo>
                    <a:pt x="2925" y="132"/>
                  </a:lnTo>
                  <a:lnTo>
                    <a:pt x="2919" y="130"/>
                  </a:lnTo>
                  <a:lnTo>
                    <a:pt x="2914" y="127"/>
                  </a:lnTo>
                  <a:lnTo>
                    <a:pt x="2910" y="123"/>
                  </a:lnTo>
                  <a:lnTo>
                    <a:pt x="2910" y="118"/>
                  </a:lnTo>
                  <a:lnTo>
                    <a:pt x="2910" y="112"/>
                  </a:lnTo>
                  <a:lnTo>
                    <a:pt x="2914" y="107"/>
                  </a:lnTo>
                  <a:lnTo>
                    <a:pt x="2917" y="105"/>
                  </a:lnTo>
                  <a:lnTo>
                    <a:pt x="2923" y="103"/>
                  </a:lnTo>
                  <a:lnTo>
                    <a:pt x="2923" y="101"/>
                  </a:lnTo>
                  <a:lnTo>
                    <a:pt x="2923" y="96"/>
                  </a:lnTo>
                  <a:lnTo>
                    <a:pt x="2926" y="90"/>
                  </a:lnTo>
                  <a:lnTo>
                    <a:pt x="2932" y="88"/>
                  </a:lnTo>
                  <a:lnTo>
                    <a:pt x="2937" y="86"/>
                  </a:lnTo>
                  <a:close/>
                  <a:moveTo>
                    <a:pt x="2769" y="44"/>
                  </a:moveTo>
                  <a:lnTo>
                    <a:pt x="2774" y="46"/>
                  </a:lnTo>
                  <a:lnTo>
                    <a:pt x="2780" y="50"/>
                  </a:lnTo>
                  <a:lnTo>
                    <a:pt x="2781" y="53"/>
                  </a:lnTo>
                  <a:lnTo>
                    <a:pt x="2783" y="59"/>
                  </a:lnTo>
                  <a:lnTo>
                    <a:pt x="2783" y="61"/>
                  </a:lnTo>
                  <a:lnTo>
                    <a:pt x="2789" y="62"/>
                  </a:lnTo>
                  <a:lnTo>
                    <a:pt x="2794" y="61"/>
                  </a:lnTo>
                  <a:lnTo>
                    <a:pt x="2794" y="59"/>
                  </a:lnTo>
                  <a:lnTo>
                    <a:pt x="2794" y="53"/>
                  </a:lnTo>
                  <a:lnTo>
                    <a:pt x="2798" y="50"/>
                  </a:lnTo>
                  <a:lnTo>
                    <a:pt x="2803" y="46"/>
                  </a:lnTo>
                  <a:lnTo>
                    <a:pt x="2809" y="44"/>
                  </a:lnTo>
                  <a:lnTo>
                    <a:pt x="2814" y="46"/>
                  </a:lnTo>
                  <a:lnTo>
                    <a:pt x="2820" y="50"/>
                  </a:lnTo>
                  <a:lnTo>
                    <a:pt x="2822" y="53"/>
                  </a:lnTo>
                  <a:lnTo>
                    <a:pt x="2824" y="59"/>
                  </a:lnTo>
                  <a:lnTo>
                    <a:pt x="2824" y="61"/>
                  </a:lnTo>
                  <a:lnTo>
                    <a:pt x="2827" y="62"/>
                  </a:lnTo>
                  <a:lnTo>
                    <a:pt x="2829" y="62"/>
                  </a:lnTo>
                  <a:lnTo>
                    <a:pt x="2833" y="61"/>
                  </a:lnTo>
                  <a:lnTo>
                    <a:pt x="2836" y="61"/>
                  </a:lnTo>
                  <a:lnTo>
                    <a:pt x="2836" y="59"/>
                  </a:lnTo>
                  <a:lnTo>
                    <a:pt x="2836" y="53"/>
                  </a:lnTo>
                  <a:lnTo>
                    <a:pt x="2840" y="50"/>
                  </a:lnTo>
                  <a:lnTo>
                    <a:pt x="2846" y="46"/>
                  </a:lnTo>
                  <a:lnTo>
                    <a:pt x="2851" y="44"/>
                  </a:lnTo>
                  <a:lnTo>
                    <a:pt x="2857" y="46"/>
                  </a:lnTo>
                  <a:lnTo>
                    <a:pt x="2862" y="50"/>
                  </a:lnTo>
                  <a:lnTo>
                    <a:pt x="2866" y="53"/>
                  </a:lnTo>
                  <a:lnTo>
                    <a:pt x="2866" y="59"/>
                  </a:lnTo>
                  <a:lnTo>
                    <a:pt x="2866" y="61"/>
                  </a:lnTo>
                  <a:lnTo>
                    <a:pt x="2871" y="62"/>
                  </a:lnTo>
                  <a:lnTo>
                    <a:pt x="2875" y="66"/>
                  </a:lnTo>
                  <a:lnTo>
                    <a:pt x="2877" y="70"/>
                  </a:lnTo>
                  <a:lnTo>
                    <a:pt x="2879" y="75"/>
                  </a:lnTo>
                  <a:lnTo>
                    <a:pt x="2877" y="81"/>
                  </a:lnTo>
                  <a:lnTo>
                    <a:pt x="2875" y="86"/>
                  </a:lnTo>
                  <a:lnTo>
                    <a:pt x="2870" y="88"/>
                  </a:lnTo>
                  <a:lnTo>
                    <a:pt x="2864" y="90"/>
                  </a:lnTo>
                  <a:lnTo>
                    <a:pt x="2859" y="90"/>
                  </a:lnTo>
                  <a:lnTo>
                    <a:pt x="2855" y="86"/>
                  </a:lnTo>
                  <a:lnTo>
                    <a:pt x="2851" y="83"/>
                  </a:lnTo>
                  <a:lnTo>
                    <a:pt x="2847" y="86"/>
                  </a:lnTo>
                  <a:lnTo>
                    <a:pt x="2844" y="90"/>
                  </a:lnTo>
                  <a:lnTo>
                    <a:pt x="2838" y="90"/>
                  </a:lnTo>
                  <a:lnTo>
                    <a:pt x="2835" y="90"/>
                  </a:lnTo>
                  <a:lnTo>
                    <a:pt x="2829" y="86"/>
                  </a:lnTo>
                  <a:lnTo>
                    <a:pt x="2825" y="90"/>
                  </a:lnTo>
                  <a:lnTo>
                    <a:pt x="2822" y="90"/>
                  </a:lnTo>
                  <a:lnTo>
                    <a:pt x="2816" y="90"/>
                  </a:lnTo>
                  <a:lnTo>
                    <a:pt x="2811" y="86"/>
                  </a:lnTo>
                  <a:lnTo>
                    <a:pt x="2809" y="83"/>
                  </a:lnTo>
                  <a:lnTo>
                    <a:pt x="2805" y="86"/>
                  </a:lnTo>
                  <a:lnTo>
                    <a:pt x="2802" y="90"/>
                  </a:lnTo>
                  <a:lnTo>
                    <a:pt x="2796" y="90"/>
                  </a:lnTo>
                  <a:lnTo>
                    <a:pt x="2792" y="90"/>
                  </a:lnTo>
                  <a:lnTo>
                    <a:pt x="2789" y="88"/>
                  </a:lnTo>
                  <a:lnTo>
                    <a:pt x="2785" y="90"/>
                  </a:lnTo>
                  <a:lnTo>
                    <a:pt x="2781" y="90"/>
                  </a:lnTo>
                  <a:lnTo>
                    <a:pt x="2776" y="90"/>
                  </a:lnTo>
                  <a:lnTo>
                    <a:pt x="2772" y="86"/>
                  </a:lnTo>
                  <a:lnTo>
                    <a:pt x="2769" y="83"/>
                  </a:lnTo>
                  <a:lnTo>
                    <a:pt x="2765" y="86"/>
                  </a:lnTo>
                  <a:lnTo>
                    <a:pt x="2761" y="90"/>
                  </a:lnTo>
                  <a:lnTo>
                    <a:pt x="2756" y="90"/>
                  </a:lnTo>
                  <a:lnTo>
                    <a:pt x="2750" y="88"/>
                  </a:lnTo>
                  <a:lnTo>
                    <a:pt x="2745" y="86"/>
                  </a:lnTo>
                  <a:lnTo>
                    <a:pt x="2741" y="81"/>
                  </a:lnTo>
                  <a:lnTo>
                    <a:pt x="2741" y="75"/>
                  </a:lnTo>
                  <a:lnTo>
                    <a:pt x="2741" y="70"/>
                  </a:lnTo>
                  <a:lnTo>
                    <a:pt x="2745" y="66"/>
                  </a:lnTo>
                  <a:lnTo>
                    <a:pt x="2748" y="62"/>
                  </a:lnTo>
                  <a:lnTo>
                    <a:pt x="2754" y="61"/>
                  </a:lnTo>
                  <a:lnTo>
                    <a:pt x="2754" y="59"/>
                  </a:lnTo>
                  <a:lnTo>
                    <a:pt x="2754" y="53"/>
                  </a:lnTo>
                  <a:lnTo>
                    <a:pt x="2757" y="50"/>
                  </a:lnTo>
                  <a:lnTo>
                    <a:pt x="2763" y="46"/>
                  </a:lnTo>
                  <a:lnTo>
                    <a:pt x="2769" y="44"/>
                  </a:lnTo>
                  <a:close/>
                  <a:moveTo>
                    <a:pt x="1288" y="44"/>
                  </a:moveTo>
                  <a:lnTo>
                    <a:pt x="1284" y="46"/>
                  </a:lnTo>
                  <a:lnTo>
                    <a:pt x="1279" y="46"/>
                  </a:lnTo>
                  <a:lnTo>
                    <a:pt x="1277" y="46"/>
                  </a:lnTo>
                  <a:lnTo>
                    <a:pt x="1281" y="51"/>
                  </a:lnTo>
                  <a:lnTo>
                    <a:pt x="1282" y="57"/>
                  </a:lnTo>
                  <a:lnTo>
                    <a:pt x="1282" y="57"/>
                  </a:lnTo>
                  <a:lnTo>
                    <a:pt x="1286" y="59"/>
                  </a:lnTo>
                  <a:lnTo>
                    <a:pt x="1288" y="61"/>
                  </a:lnTo>
                  <a:lnTo>
                    <a:pt x="1292" y="59"/>
                  </a:lnTo>
                  <a:lnTo>
                    <a:pt x="1295" y="57"/>
                  </a:lnTo>
                  <a:lnTo>
                    <a:pt x="1295" y="57"/>
                  </a:lnTo>
                  <a:lnTo>
                    <a:pt x="1295" y="51"/>
                  </a:lnTo>
                  <a:lnTo>
                    <a:pt x="1299" y="46"/>
                  </a:lnTo>
                  <a:lnTo>
                    <a:pt x="1297" y="46"/>
                  </a:lnTo>
                  <a:lnTo>
                    <a:pt x="1292" y="46"/>
                  </a:lnTo>
                  <a:lnTo>
                    <a:pt x="1288" y="44"/>
                  </a:lnTo>
                  <a:close/>
                  <a:moveTo>
                    <a:pt x="1159" y="44"/>
                  </a:moveTo>
                  <a:lnTo>
                    <a:pt x="1156" y="46"/>
                  </a:lnTo>
                  <a:lnTo>
                    <a:pt x="1150" y="46"/>
                  </a:lnTo>
                  <a:lnTo>
                    <a:pt x="1148" y="46"/>
                  </a:lnTo>
                  <a:lnTo>
                    <a:pt x="1152" y="51"/>
                  </a:lnTo>
                  <a:lnTo>
                    <a:pt x="1154" y="57"/>
                  </a:lnTo>
                  <a:lnTo>
                    <a:pt x="1154" y="57"/>
                  </a:lnTo>
                  <a:lnTo>
                    <a:pt x="1156" y="59"/>
                  </a:lnTo>
                  <a:lnTo>
                    <a:pt x="1159" y="61"/>
                  </a:lnTo>
                  <a:lnTo>
                    <a:pt x="1163" y="59"/>
                  </a:lnTo>
                  <a:lnTo>
                    <a:pt x="1167" y="57"/>
                  </a:lnTo>
                  <a:lnTo>
                    <a:pt x="1167" y="57"/>
                  </a:lnTo>
                  <a:lnTo>
                    <a:pt x="1167" y="51"/>
                  </a:lnTo>
                  <a:lnTo>
                    <a:pt x="1170" y="46"/>
                  </a:lnTo>
                  <a:lnTo>
                    <a:pt x="1169" y="46"/>
                  </a:lnTo>
                  <a:lnTo>
                    <a:pt x="1163" y="46"/>
                  </a:lnTo>
                  <a:lnTo>
                    <a:pt x="1159" y="44"/>
                  </a:lnTo>
                  <a:close/>
                  <a:moveTo>
                    <a:pt x="816" y="44"/>
                  </a:moveTo>
                  <a:lnTo>
                    <a:pt x="812" y="46"/>
                  </a:lnTo>
                  <a:lnTo>
                    <a:pt x="807" y="46"/>
                  </a:lnTo>
                  <a:lnTo>
                    <a:pt x="805" y="46"/>
                  </a:lnTo>
                  <a:lnTo>
                    <a:pt x="809" y="51"/>
                  </a:lnTo>
                  <a:lnTo>
                    <a:pt x="810" y="57"/>
                  </a:lnTo>
                  <a:lnTo>
                    <a:pt x="809" y="57"/>
                  </a:lnTo>
                  <a:lnTo>
                    <a:pt x="812" y="59"/>
                  </a:lnTo>
                  <a:lnTo>
                    <a:pt x="816" y="61"/>
                  </a:lnTo>
                  <a:lnTo>
                    <a:pt x="820" y="59"/>
                  </a:lnTo>
                  <a:lnTo>
                    <a:pt x="823" y="57"/>
                  </a:lnTo>
                  <a:lnTo>
                    <a:pt x="821" y="57"/>
                  </a:lnTo>
                  <a:lnTo>
                    <a:pt x="823" y="51"/>
                  </a:lnTo>
                  <a:lnTo>
                    <a:pt x="827" y="46"/>
                  </a:lnTo>
                  <a:lnTo>
                    <a:pt x="825" y="46"/>
                  </a:lnTo>
                  <a:lnTo>
                    <a:pt x="820" y="46"/>
                  </a:lnTo>
                  <a:lnTo>
                    <a:pt x="816" y="44"/>
                  </a:lnTo>
                  <a:close/>
                  <a:moveTo>
                    <a:pt x="687" y="44"/>
                  </a:moveTo>
                  <a:lnTo>
                    <a:pt x="684" y="46"/>
                  </a:lnTo>
                  <a:lnTo>
                    <a:pt x="680" y="46"/>
                  </a:lnTo>
                  <a:lnTo>
                    <a:pt x="678" y="46"/>
                  </a:lnTo>
                  <a:lnTo>
                    <a:pt x="680" y="51"/>
                  </a:lnTo>
                  <a:lnTo>
                    <a:pt x="682" y="57"/>
                  </a:lnTo>
                  <a:lnTo>
                    <a:pt x="682" y="57"/>
                  </a:lnTo>
                  <a:lnTo>
                    <a:pt x="685" y="59"/>
                  </a:lnTo>
                  <a:lnTo>
                    <a:pt x="689" y="61"/>
                  </a:lnTo>
                  <a:lnTo>
                    <a:pt x="693" y="59"/>
                  </a:lnTo>
                  <a:lnTo>
                    <a:pt x="696" y="57"/>
                  </a:lnTo>
                  <a:lnTo>
                    <a:pt x="696" y="57"/>
                  </a:lnTo>
                  <a:lnTo>
                    <a:pt x="696" y="51"/>
                  </a:lnTo>
                  <a:lnTo>
                    <a:pt x="700" y="48"/>
                  </a:lnTo>
                  <a:lnTo>
                    <a:pt x="702" y="46"/>
                  </a:lnTo>
                  <a:lnTo>
                    <a:pt x="696" y="46"/>
                  </a:lnTo>
                  <a:lnTo>
                    <a:pt x="693" y="46"/>
                  </a:lnTo>
                  <a:lnTo>
                    <a:pt x="687" y="44"/>
                  </a:lnTo>
                  <a:close/>
                  <a:moveTo>
                    <a:pt x="1330" y="44"/>
                  </a:moveTo>
                  <a:lnTo>
                    <a:pt x="1327" y="46"/>
                  </a:lnTo>
                  <a:lnTo>
                    <a:pt x="1323" y="46"/>
                  </a:lnTo>
                  <a:lnTo>
                    <a:pt x="1321" y="46"/>
                  </a:lnTo>
                  <a:lnTo>
                    <a:pt x="1323" y="51"/>
                  </a:lnTo>
                  <a:lnTo>
                    <a:pt x="1325" y="57"/>
                  </a:lnTo>
                  <a:lnTo>
                    <a:pt x="1325" y="57"/>
                  </a:lnTo>
                  <a:lnTo>
                    <a:pt x="1328" y="59"/>
                  </a:lnTo>
                  <a:lnTo>
                    <a:pt x="1330" y="61"/>
                  </a:lnTo>
                  <a:lnTo>
                    <a:pt x="1334" y="59"/>
                  </a:lnTo>
                  <a:lnTo>
                    <a:pt x="1338" y="57"/>
                  </a:lnTo>
                  <a:lnTo>
                    <a:pt x="1338" y="57"/>
                  </a:lnTo>
                  <a:lnTo>
                    <a:pt x="1339" y="51"/>
                  </a:lnTo>
                  <a:lnTo>
                    <a:pt x="1341" y="46"/>
                  </a:lnTo>
                  <a:lnTo>
                    <a:pt x="1339" y="46"/>
                  </a:lnTo>
                  <a:lnTo>
                    <a:pt x="1336" y="46"/>
                  </a:lnTo>
                  <a:lnTo>
                    <a:pt x="1330" y="44"/>
                  </a:lnTo>
                  <a:close/>
                  <a:moveTo>
                    <a:pt x="1202" y="44"/>
                  </a:moveTo>
                  <a:lnTo>
                    <a:pt x="1198" y="46"/>
                  </a:lnTo>
                  <a:lnTo>
                    <a:pt x="1194" y="46"/>
                  </a:lnTo>
                  <a:lnTo>
                    <a:pt x="1192" y="46"/>
                  </a:lnTo>
                  <a:lnTo>
                    <a:pt x="1194" y="51"/>
                  </a:lnTo>
                  <a:lnTo>
                    <a:pt x="1196" y="57"/>
                  </a:lnTo>
                  <a:lnTo>
                    <a:pt x="1196" y="57"/>
                  </a:lnTo>
                  <a:lnTo>
                    <a:pt x="1200" y="59"/>
                  </a:lnTo>
                  <a:lnTo>
                    <a:pt x="1202" y="61"/>
                  </a:lnTo>
                  <a:lnTo>
                    <a:pt x="1205" y="59"/>
                  </a:lnTo>
                  <a:lnTo>
                    <a:pt x="1209" y="57"/>
                  </a:lnTo>
                  <a:lnTo>
                    <a:pt x="1209" y="57"/>
                  </a:lnTo>
                  <a:lnTo>
                    <a:pt x="1211" y="51"/>
                  </a:lnTo>
                  <a:lnTo>
                    <a:pt x="1213" y="46"/>
                  </a:lnTo>
                  <a:lnTo>
                    <a:pt x="1211" y="46"/>
                  </a:lnTo>
                  <a:lnTo>
                    <a:pt x="1207" y="46"/>
                  </a:lnTo>
                  <a:lnTo>
                    <a:pt x="1202" y="44"/>
                  </a:lnTo>
                  <a:close/>
                  <a:moveTo>
                    <a:pt x="1246" y="42"/>
                  </a:moveTo>
                  <a:lnTo>
                    <a:pt x="1242" y="46"/>
                  </a:lnTo>
                  <a:lnTo>
                    <a:pt x="1237" y="46"/>
                  </a:lnTo>
                  <a:lnTo>
                    <a:pt x="1235" y="46"/>
                  </a:lnTo>
                  <a:lnTo>
                    <a:pt x="1238" y="51"/>
                  </a:lnTo>
                  <a:lnTo>
                    <a:pt x="1238" y="57"/>
                  </a:lnTo>
                  <a:lnTo>
                    <a:pt x="1238" y="57"/>
                  </a:lnTo>
                  <a:lnTo>
                    <a:pt x="1242" y="59"/>
                  </a:lnTo>
                  <a:lnTo>
                    <a:pt x="1246" y="61"/>
                  </a:lnTo>
                  <a:lnTo>
                    <a:pt x="1249" y="59"/>
                  </a:lnTo>
                  <a:lnTo>
                    <a:pt x="1253" y="57"/>
                  </a:lnTo>
                  <a:lnTo>
                    <a:pt x="1253" y="57"/>
                  </a:lnTo>
                  <a:lnTo>
                    <a:pt x="1253" y="51"/>
                  </a:lnTo>
                  <a:lnTo>
                    <a:pt x="1257" y="46"/>
                  </a:lnTo>
                  <a:lnTo>
                    <a:pt x="1255" y="46"/>
                  </a:lnTo>
                  <a:lnTo>
                    <a:pt x="1249" y="46"/>
                  </a:lnTo>
                  <a:lnTo>
                    <a:pt x="1246" y="42"/>
                  </a:lnTo>
                  <a:close/>
                  <a:moveTo>
                    <a:pt x="1911" y="42"/>
                  </a:moveTo>
                  <a:lnTo>
                    <a:pt x="1916" y="42"/>
                  </a:lnTo>
                  <a:lnTo>
                    <a:pt x="1922" y="46"/>
                  </a:lnTo>
                  <a:lnTo>
                    <a:pt x="1925" y="51"/>
                  </a:lnTo>
                  <a:lnTo>
                    <a:pt x="1925" y="57"/>
                  </a:lnTo>
                  <a:lnTo>
                    <a:pt x="1925" y="59"/>
                  </a:lnTo>
                  <a:lnTo>
                    <a:pt x="1929" y="59"/>
                  </a:lnTo>
                  <a:lnTo>
                    <a:pt x="1933" y="61"/>
                  </a:lnTo>
                  <a:lnTo>
                    <a:pt x="1936" y="59"/>
                  </a:lnTo>
                  <a:lnTo>
                    <a:pt x="1940" y="57"/>
                  </a:lnTo>
                  <a:lnTo>
                    <a:pt x="1940" y="57"/>
                  </a:lnTo>
                  <a:lnTo>
                    <a:pt x="1940" y="51"/>
                  </a:lnTo>
                  <a:lnTo>
                    <a:pt x="1944" y="46"/>
                  </a:lnTo>
                  <a:lnTo>
                    <a:pt x="1949" y="42"/>
                  </a:lnTo>
                  <a:lnTo>
                    <a:pt x="1955" y="42"/>
                  </a:lnTo>
                  <a:lnTo>
                    <a:pt x="1960" y="42"/>
                  </a:lnTo>
                  <a:lnTo>
                    <a:pt x="1966" y="46"/>
                  </a:lnTo>
                  <a:lnTo>
                    <a:pt x="1968" y="51"/>
                  </a:lnTo>
                  <a:lnTo>
                    <a:pt x="1969" y="57"/>
                  </a:lnTo>
                  <a:lnTo>
                    <a:pt x="1969" y="59"/>
                  </a:lnTo>
                  <a:lnTo>
                    <a:pt x="1975" y="59"/>
                  </a:lnTo>
                  <a:lnTo>
                    <a:pt x="1979" y="62"/>
                  </a:lnTo>
                  <a:lnTo>
                    <a:pt x="1980" y="68"/>
                  </a:lnTo>
                  <a:lnTo>
                    <a:pt x="1982" y="72"/>
                  </a:lnTo>
                  <a:lnTo>
                    <a:pt x="1980" y="79"/>
                  </a:lnTo>
                  <a:lnTo>
                    <a:pt x="1977" y="83"/>
                  </a:lnTo>
                  <a:lnTo>
                    <a:pt x="1973" y="86"/>
                  </a:lnTo>
                  <a:lnTo>
                    <a:pt x="1968" y="88"/>
                  </a:lnTo>
                  <a:lnTo>
                    <a:pt x="1962" y="86"/>
                  </a:lnTo>
                  <a:lnTo>
                    <a:pt x="1957" y="85"/>
                  </a:lnTo>
                  <a:lnTo>
                    <a:pt x="1955" y="81"/>
                  </a:lnTo>
                  <a:lnTo>
                    <a:pt x="1951" y="85"/>
                  </a:lnTo>
                  <a:lnTo>
                    <a:pt x="1947" y="86"/>
                  </a:lnTo>
                  <a:lnTo>
                    <a:pt x="1942" y="88"/>
                  </a:lnTo>
                  <a:lnTo>
                    <a:pt x="1936" y="86"/>
                  </a:lnTo>
                  <a:lnTo>
                    <a:pt x="1933" y="85"/>
                  </a:lnTo>
                  <a:lnTo>
                    <a:pt x="1929" y="86"/>
                  </a:lnTo>
                  <a:lnTo>
                    <a:pt x="1924" y="88"/>
                  </a:lnTo>
                  <a:lnTo>
                    <a:pt x="1918" y="86"/>
                  </a:lnTo>
                  <a:lnTo>
                    <a:pt x="1914" y="85"/>
                  </a:lnTo>
                  <a:lnTo>
                    <a:pt x="1911" y="81"/>
                  </a:lnTo>
                  <a:lnTo>
                    <a:pt x="1907" y="85"/>
                  </a:lnTo>
                  <a:lnTo>
                    <a:pt x="1903" y="86"/>
                  </a:lnTo>
                  <a:lnTo>
                    <a:pt x="1898" y="88"/>
                  </a:lnTo>
                  <a:lnTo>
                    <a:pt x="1892" y="86"/>
                  </a:lnTo>
                  <a:lnTo>
                    <a:pt x="1887" y="83"/>
                  </a:lnTo>
                  <a:lnTo>
                    <a:pt x="1885" y="79"/>
                  </a:lnTo>
                  <a:lnTo>
                    <a:pt x="1883" y="72"/>
                  </a:lnTo>
                  <a:lnTo>
                    <a:pt x="1883" y="68"/>
                  </a:lnTo>
                  <a:lnTo>
                    <a:pt x="1887" y="62"/>
                  </a:lnTo>
                  <a:lnTo>
                    <a:pt x="1890" y="59"/>
                  </a:lnTo>
                  <a:lnTo>
                    <a:pt x="1896" y="57"/>
                  </a:lnTo>
                  <a:lnTo>
                    <a:pt x="1896" y="57"/>
                  </a:lnTo>
                  <a:lnTo>
                    <a:pt x="1896" y="51"/>
                  </a:lnTo>
                  <a:lnTo>
                    <a:pt x="1900" y="46"/>
                  </a:lnTo>
                  <a:lnTo>
                    <a:pt x="1905" y="42"/>
                  </a:lnTo>
                  <a:lnTo>
                    <a:pt x="1911" y="42"/>
                  </a:lnTo>
                  <a:close/>
                  <a:moveTo>
                    <a:pt x="1352" y="39"/>
                  </a:moveTo>
                  <a:lnTo>
                    <a:pt x="1350" y="42"/>
                  </a:lnTo>
                  <a:lnTo>
                    <a:pt x="1352" y="42"/>
                  </a:lnTo>
                  <a:lnTo>
                    <a:pt x="1354" y="42"/>
                  </a:lnTo>
                  <a:lnTo>
                    <a:pt x="1352" y="39"/>
                  </a:lnTo>
                  <a:close/>
                  <a:moveTo>
                    <a:pt x="1268" y="39"/>
                  </a:moveTo>
                  <a:lnTo>
                    <a:pt x="1264" y="42"/>
                  </a:lnTo>
                  <a:lnTo>
                    <a:pt x="1268" y="42"/>
                  </a:lnTo>
                  <a:lnTo>
                    <a:pt x="1270" y="42"/>
                  </a:lnTo>
                  <a:lnTo>
                    <a:pt x="1268" y="39"/>
                  </a:lnTo>
                  <a:close/>
                  <a:moveTo>
                    <a:pt x="1139" y="39"/>
                  </a:moveTo>
                  <a:lnTo>
                    <a:pt x="1135" y="42"/>
                  </a:lnTo>
                  <a:lnTo>
                    <a:pt x="1139" y="42"/>
                  </a:lnTo>
                  <a:lnTo>
                    <a:pt x="1141" y="42"/>
                  </a:lnTo>
                  <a:lnTo>
                    <a:pt x="1139" y="39"/>
                  </a:lnTo>
                  <a:close/>
                  <a:moveTo>
                    <a:pt x="838" y="39"/>
                  </a:moveTo>
                  <a:lnTo>
                    <a:pt x="834" y="42"/>
                  </a:lnTo>
                  <a:lnTo>
                    <a:pt x="838" y="42"/>
                  </a:lnTo>
                  <a:lnTo>
                    <a:pt x="840" y="42"/>
                  </a:lnTo>
                  <a:lnTo>
                    <a:pt x="838" y="39"/>
                  </a:lnTo>
                  <a:close/>
                  <a:moveTo>
                    <a:pt x="1310" y="39"/>
                  </a:moveTo>
                  <a:lnTo>
                    <a:pt x="1308" y="42"/>
                  </a:lnTo>
                  <a:lnTo>
                    <a:pt x="1310" y="42"/>
                  </a:lnTo>
                  <a:lnTo>
                    <a:pt x="1312" y="42"/>
                  </a:lnTo>
                  <a:lnTo>
                    <a:pt x="1310" y="39"/>
                  </a:lnTo>
                  <a:close/>
                  <a:moveTo>
                    <a:pt x="1224" y="39"/>
                  </a:moveTo>
                  <a:lnTo>
                    <a:pt x="1222" y="42"/>
                  </a:lnTo>
                  <a:lnTo>
                    <a:pt x="1224" y="42"/>
                  </a:lnTo>
                  <a:lnTo>
                    <a:pt x="1225" y="42"/>
                  </a:lnTo>
                  <a:lnTo>
                    <a:pt x="1224" y="39"/>
                  </a:lnTo>
                  <a:close/>
                  <a:moveTo>
                    <a:pt x="1181" y="39"/>
                  </a:moveTo>
                  <a:lnTo>
                    <a:pt x="1180" y="42"/>
                  </a:lnTo>
                  <a:lnTo>
                    <a:pt x="1181" y="42"/>
                  </a:lnTo>
                  <a:lnTo>
                    <a:pt x="1183" y="42"/>
                  </a:lnTo>
                  <a:lnTo>
                    <a:pt x="1181" y="39"/>
                  </a:lnTo>
                  <a:close/>
                  <a:moveTo>
                    <a:pt x="794" y="39"/>
                  </a:moveTo>
                  <a:lnTo>
                    <a:pt x="792" y="42"/>
                  </a:lnTo>
                  <a:lnTo>
                    <a:pt x="794" y="42"/>
                  </a:lnTo>
                  <a:lnTo>
                    <a:pt x="796" y="42"/>
                  </a:lnTo>
                  <a:lnTo>
                    <a:pt x="794" y="39"/>
                  </a:lnTo>
                  <a:close/>
                  <a:moveTo>
                    <a:pt x="709" y="39"/>
                  </a:moveTo>
                  <a:lnTo>
                    <a:pt x="706" y="42"/>
                  </a:lnTo>
                  <a:lnTo>
                    <a:pt x="711" y="42"/>
                  </a:lnTo>
                  <a:lnTo>
                    <a:pt x="709" y="39"/>
                  </a:lnTo>
                  <a:close/>
                  <a:moveTo>
                    <a:pt x="667" y="39"/>
                  </a:moveTo>
                  <a:lnTo>
                    <a:pt x="665" y="42"/>
                  </a:lnTo>
                  <a:lnTo>
                    <a:pt x="667" y="42"/>
                  </a:lnTo>
                  <a:lnTo>
                    <a:pt x="669" y="42"/>
                  </a:lnTo>
                  <a:lnTo>
                    <a:pt x="667" y="39"/>
                  </a:lnTo>
                  <a:close/>
                  <a:moveTo>
                    <a:pt x="667" y="0"/>
                  </a:moveTo>
                  <a:lnTo>
                    <a:pt x="673" y="2"/>
                  </a:lnTo>
                  <a:lnTo>
                    <a:pt x="678" y="6"/>
                  </a:lnTo>
                  <a:lnTo>
                    <a:pt x="680" y="9"/>
                  </a:lnTo>
                  <a:lnTo>
                    <a:pt x="682" y="17"/>
                  </a:lnTo>
                  <a:lnTo>
                    <a:pt x="682" y="17"/>
                  </a:lnTo>
                  <a:lnTo>
                    <a:pt x="685" y="18"/>
                  </a:lnTo>
                  <a:lnTo>
                    <a:pt x="687" y="20"/>
                  </a:lnTo>
                  <a:lnTo>
                    <a:pt x="691" y="18"/>
                  </a:lnTo>
                  <a:lnTo>
                    <a:pt x="695" y="17"/>
                  </a:lnTo>
                  <a:lnTo>
                    <a:pt x="695" y="17"/>
                  </a:lnTo>
                  <a:lnTo>
                    <a:pt x="695" y="9"/>
                  </a:lnTo>
                  <a:lnTo>
                    <a:pt x="698" y="6"/>
                  </a:lnTo>
                  <a:lnTo>
                    <a:pt x="704" y="2"/>
                  </a:lnTo>
                  <a:lnTo>
                    <a:pt x="709" y="0"/>
                  </a:lnTo>
                  <a:lnTo>
                    <a:pt x="715" y="2"/>
                  </a:lnTo>
                  <a:lnTo>
                    <a:pt x="720" y="6"/>
                  </a:lnTo>
                  <a:lnTo>
                    <a:pt x="722" y="9"/>
                  </a:lnTo>
                  <a:lnTo>
                    <a:pt x="724" y="17"/>
                  </a:lnTo>
                  <a:lnTo>
                    <a:pt x="724" y="17"/>
                  </a:lnTo>
                  <a:lnTo>
                    <a:pt x="728" y="18"/>
                  </a:lnTo>
                  <a:lnTo>
                    <a:pt x="731" y="20"/>
                  </a:lnTo>
                  <a:lnTo>
                    <a:pt x="733" y="18"/>
                  </a:lnTo>
                  <a:lnTo>
                    <a:pt x="737" y="17"/>
                  </a:lnTo>
                  <a:lnTo>
                    <a:pt x="737" y="17"/>
                  </a:lnTo>
                  <a:lnTo>
                    <a:pt x="739" y="9"/>
                  </a:lnTo>
                  <a:lnTo>
                    <a:pt x="741" y="6"/>
                  </a:lnTo>
                  <a:lnTo>
                    <a:pt x="746" y="2"/>
                  </a:lnTo>
                  <a:lnTo>
                    <a:pt x="752" y="0"/>
                  </a:lnTo>
                  <a:lnTo>
                    <a:pt x="757" y="2"/>
                  </a:lnTo>
                  <a:lnTo>
                    <a:pt x="763" y="6"/>
                  </a:lnTo>
                  <a:lnTo>
                    <a:pt x="766" y="9"/>
                  </a:lnTo>
                  <a:lnTo>
                    <a:pt x="766" y="17"/>
                  </a:lnTo>
                  <a:lnTo>
                    <a:pt x="766" y="17"/>
                  </a:lnTo>
                  <a:lnTo>
                    <a:pt x="770" y="18"/>
                  </a:lnTo>
                  <a:lnTo>
                    <a:pt x="774" y="20"/>
                  </a:lnTo>
                  <a:lnTo>
                    <a:pt x="775" y="18"/>
                  </a:lnTo>
                  <a:lnTo>
                    <a:pt x="779" y="17"/>
                  </a:lnTo>
                  <a:lnTo>
                    <a:pt x="779" y="17"/>
                  </a:lnTo>
                  <a:lnTo>
                    <a:pt x="781" y="9"/>
                  </a:lnTo>
                  <a:lnTo>
                    <a:pt x="785" y="6"/>
                  </a:lnTo>
                  <a:lnTo>
                    <a:pt x="788" y="2"/>
                  </a:lnTo>
                  <a:lnTo>
                    <a:pt x="794" y="0"/>
                  </a:lnTo>
                  <a:lnTo>
                    <a:pt x="801" y="2"/>
                  </a:lnTo>
                  <a:lnTo>
                    <a:pt x="805" y="6"/>
                  </a:lnTo>
                  <a:lnTo>
                    <a:pt x="809" y="9"/>
                  </a:lnTo>
                  <a:lnTo>
                    <a:pt x="810" y="17"/>
                  </a:lnTo>
                  <a:lnTo>
                    <a:pt x="809" y="17"/>
                  </a:lnTo>
                  <a:lnTo>
                    <a:pt x="812" y="18"/>
                  </a:lnTo>
                  <a:lnTo>
                    <a:pt x="816" y="20"/>
                  </a:lnTo>
                  <a:lnTo>
                    <a:pt x="820" y="18"/>
                  </a:lnTo>
                  <a:lnTo>
                    <a:pt x="823" y="17"/>
                  </a:lnTo>
                  <a:lnTo>
                    <a:pt x="821" y="17"/>
                  </a:lnTo>
                  <a:lnTo>
                    <a:pt x="823" y="9"/>
                  </a:lnTo>
                  <a:lnTo>
                    <a:pt x="827" y="6"/>
                  </a:lnTo>
                  <a:lnTo>
                    <a:pt x="831" y="2"/>
                  </a:lnTo>
                  <a:lnTo>
                    <a:pt x="838" y="0"/>
                  </a:lnTo>
                  <a:lnTo>
                    <a:pt x="843" y="2"/>
                  </a:lnTo>
                  <a:lnTo>
                    <a:pt x="847" y="6"/>
                  </a:lnTo>
                  <a:lnTo>
                    <a:pt x="851" y="9"/>
                  </a:lnTo>
                  <a:lnTo>
                    <a:pt x="853" y="17"/>
                  </a:lnTo>
                  <a:lnTo>
                    <a:pt x="853" y="17"/>
                  </a:lnTo>
                  <a:lnTo>
                    <a:pt x="856" y="18"/>
                  </a:lnTo>
                  <a:lnTo>
                    <a:pt x="862" y="22"/>
                  </a:lnTo>
                  <a:lnTo>
                    <a:pt x="864" y="26"/>
                  </a:lnTo>
                  <a:lnTo>
                    <a:pt x="865" y="31"/>
                  </a:lnTo>
                  <a:lnTo>
                    <a:pt x="864" y="37"/>
                  </a:lnTo>
                  <a:lnTo>
                    <a:pt x="860" y="42"/>
                  </a:lnTo>
                  <a:lnTo>
                    <a:pt x="856" y="46"/>
                  </a:lnTo>
                  <a:lnTo>
                    <a:pt x="849" y="46"/>
                  </a:lnTo>
                  <a:lnTo>
                    <a:pt x="847" y="46"/>
                  </a:lnTo>
                  <a:lnTo>
                    <a:pt x="851" y="51"/>
                  </a:lnTo>
                  <a:lnTo>
                    <a:pt x="853" y="57"/>
                  </a:lnTo>
                  <a:lnTo>
                    <a:pt x="853" y="57"/>
                  </a:lnTo>
                  <a:lnTo>
                    <a:pt x="856" y="59"/>
                  </a:lnTo>
                  <a:lnTo>
                    <a:pt x="858" y="61"/>
                  </a:lnTo>
                  <a:lnTo>
                    <a:pt x="862" y="59"/>
                  </a:lnTo>
                  <a:lnTo>
                    <a:pt x="865" y="57"/>
                  </a:lnTo>
                  <a:lnTo>
                    <a:pt x="865" y="57"/>
                  </a:lnTo>
                  <a:lnTo>
                    <a:pt x="865" y="51"/>
                  </a:lnTo>
                  <a:lnTo>
                    <a:pt x="869" y="46"/>
                  </a:lnTo>
                  <a:lnTo>
                    <a:pt x="875" y="42"/>
                  </a:lnTo>
                  <a:lnTo>
                    <a:pt x="880" y="42"/>
                  </a:lnTo>
                  <a:lnTo>
                    <a:pt x="886" y="42"/>
                  </a:lnTo>
                  <a:lnTo>
                    <a:pt x="891" y="46"/>
                  </a:lnTo>
                  <a:lnTo>
                    <a:pt x="893" y="51"/>
                  </a:lnTo>
                  <a:lnTo>
                    <a:pt x="895" y="57"/>
                  </a:lnTo>
                  <a:lnTo>
                    <a:pt x="895" y="57"/>
                  </a:lnTo>
                  <a:lnTo>
                    <a:pt x="899" y="59"/>
                  </a:lnTo>
                  <a:lnTo>
                    <a:pt x="902" y="61"/>
                  </a:lnTo>
                  <a:lnTo>
                    <a:pt x="904" y="59"/>
                  </a:lnTo>
                  <a:lnTo>
                    <a:pt x="908" y="57"/>
                  </a:lnTo>
                  <a:lnTo>
                    <a:pt x="908" y="57"/>
                  </a:lnTo>
                  <a:lnTo>
                    <a:pt x="910" y="51"/>
                  </a:lnTo>
                  <a:lnTo>
                    <a:pt x="913" y="46"/>
                  </a:lnTo>
                  <a:lnTo>
                    <a:pt x="917" y="42"/>
                  </a:lnTo>
                  <a:lnTo>
                    <a:pt x="924" y="42"/>
                  </a:lnTo>
                  <a:lnTo>
                    <a:pt x="930" y="42"/>
                  </a:lnTo>
                  <a:lnTo>
                    <a:pt x="933" y="46"/>
                  </a:lnTo>
                  <a:lnTo>
                    <a:pt x="937" y="51"/>
                  </a:lnTo>
                  <a:lnTo>
                    <a:pt x="939" y="57"/>
                  </a:lnTo>
                  <a:lnTo>
                    <a:pt x="939" y="57"/>
                  </a:lnTo>
                  <a:lnTo>
                    <a:pt x="941" y="59"/>
                  </a:lnTo>
                  <a:lnTo>
                    <a:pt x="944" y="61"/>
                  </a:lnTo>
                  <a:lnTo>
                    <a:pt x="948" y="59"/>
                  </a:lnTo>
                  <a:lnTo>
                    <a:pt x="952" y="57"/>
                  </a:lnTo>
                  <a:lnTo>
                    <a:pt x="952" y="57"/>
                  </a:lnTo>
                  <a:lnTo>
                    <a:pt x="952" y="51"/>
                  </a:lnTo>
                  <a:lnTo>
                    <a:pt x="955" y="46"/>
                  </a:lnTo>
                  <a:lnTo>
                    <a:pt x="961" y="42"/>
                  </a:lnTo>
                  <a:lnTo>
                    <a:pt x="966" y="42"/>
                  </a:lnTo>
                  <a:lnTo>
                    <a:pt x="972" y="42"/>
                  </a:lnTo>
                  <a:lnTo>
                    <a:pt x="976" y="46"/>
                  </a:lnTo>
                  <a:lnTo>
                    <a:pt x="979" y="51"/>
                  </a:lnTo>
                  <a:lnTo>
                    <a:pt x="981" y="57"/>
                  </a:lnTo>
                  <a:lnTo>
                    <a:pt x="981" y="57"/>
                  </a:lnTo>
                  <a:lnTo>
                    <a:pt x="985" y="59"/>
                  </a:lnTo>
                  <a:lnTo>
                    <a:pt x="987" y="61"/>
                  </a:lnTo>
                  <a:lnTo>
                    <a:pt x="990" y="59"/>
                  </a:lnTo>
                  <a:lnTo>
                    <a:pt x="994" y="57"/>
                  </a:lnTo>
                  <a:lnTo>
                    <a:pt x="994" y="57"/>
                  </a:lnTo>
                  <a:lnTo>
                    <a:pt x="994" y="51"/>
                  </a:lnTo>
                  <a:lnTo>
                    <a:pt x="998" y="46"/>
                  </a:lnTo>
                  <a:lnTo>
                    <a:pt x="1003" y="42"/>
                  </a:lnTo>
                  <a:lnTo>
                    <a:pt x="1009" y="42"/>
                  </a:lnTo>
                  <a:lnTo>
                    <a:pt x="1014" y="42"/>
                  </a:lnTo>
                  <a:lnTo>
                    <a:pt x="1020" y="46"/>
                  </a:lnTo>
                  <a:lnTo>
                    <a:pt x="1023" y="51"/>
                  </a:lnTo>
                  <a:lnTo>
                    <a:pt x="1023" y="57"/>
                  </a:lnTo>
                  <a:lnTo>
                    <a:pt x="1023" y="57"/>
                  </a:lnTo>
                  <a:lnTo>
                    <a:pt x="1027" y="59"/>
                  </a:lnTo>
                  <a:lnTo>
                    <a:pt x="1031" y="61"/>
                  </a:lnTo>
                  <a:lnTo>
                    <a:pt x="1033" y="59"/>
                  </a:lnTo>
                  <a:lnTo>
                    <a:pt x="1036" y="57"/>
                  </a:lnTo>
                  <a:lnTo>
                    <a:pt x="1036" y="57"/>
                  </a:lnTo>
                  <a:lnTo>
                    <a:pt x="1038" y="51"/>
                  </a:lnTo>
                  <a:lnTo>
                    <a:pt x="1040" y="46"/>
                  </a:lnTo>
                  <a:lnTo>
                    <a:pt x="1045" y="42"/>
                  </a:lnTo>
                  <a:lnTo>
                    <a:pt x="1051" y="42"/>
                  </a:lnTo>
                  <a:lnTo>
                    <a:pt x="1056" y="42"/>
                  </a:lnTo>
                  <a:lnTo>
                    <a:pt x="1062" y="46"/>
                  </a:lnTo>
                  <a:lnTo>
                    <a:pt x="1066" y="51"/>
                  </a:lnTo>
                  <a:lnTo>
                    <a:pt x="1066" y="57"/>
                  </a:lnTo>
                  <a:lnTo>
                    <a:pt x="1066" y="57"/>
                  </a:lnTo>
                  <a:lnTo>
                    <a:pt x="1069" y="59"/>
                  </a:lnTo>
                  <a:lnTo>
                    <a:pt x="1073" y="61"/>
                  </a:lnTo>
                  <a:lnTo>
                    <a:pt x="1077" y="59"/>
                  </a:lnTo>
                  <a:lnTo>
                    <a:pt x="1079" y="57"/>
                  </a:lnTo>
                  <a:lnTo>
                    <a:pt x="1079" y="57"/>
                  </a:lnTo>
                  <a:lnTo>
                    <a:pt x="1080" y="51"/>
                  </a:lnTo>
                  <a:lnTo>
                    <a:pt x="1084" y="46"/>
                  </a:lnTo>
                  <a:lnTo>
                    <a:pt x="1088" y="42"/>
                  </a:lnTo>
                  <a:lnTo>
                    <a:pt x="1095" y="42"/>
                  </a:lnTo>
                  <a:lnTo>
                    <a:pt x="1101" y="42"/>
                  </a:lnTo>
                  <a:lnTo>
                    <a:pt x="1104" y="46"/>
                  </a:lnTo>
                  <a:lnTo>
                    <a:pt x="1108" y="51"/>
                  </a:lnTo>
                  <a:lnTo>
                    <a:pt x="1110" y="57"/>
                  </a:lnTo>
                  <a:lnTo>
                    <a:pt x="1110" y="57"/>
                  </a:lnTo>
                  <a:lnTo>
                    <a:pt x="1113" y="59"/>
                  </a:lnTo>
                  <a:lnTo>
                    <a:pt x="1115" y="61"/>
                  </a:lnTo>
                  <a:lnTo>
                    <a:pt x="1119" y="59"/>
                  </a:lnTo>
                  <a:lnTo>
                    <a:pt x="1124" y="57"/>
                  </a:lnTo>
                  <a:lnTo>
                    <a:pt x="1123" y="57"/>
                  </a:lnTo>
                  <a:lnTo>
                    <a:pt x="1124" y="51"/>
                  </a:lnTo>
                  <a:lnTo>
                    <a:pt x="1128" y="46"/>
                  </a:lnTo>
                  <a:lnTo>
                    <a:pt x="1126" y="46"/>
                  </a:lnTo>
                  <a:lnTo>
                    <a:pt x="1119" y="46"/>
                  </a:lnTo>
                  <a:lnTo>
                    <a:pt x="1115" y="42"/>
                  </a:lnTo>
                  <a:lnTo>
                    <a:pt x="1112" y="37"/>
                  </a:lnTo>
                  <a:lnTo>
                    <a:pt x="1110" y="31"/>
                  </a:lnTo>
                  <a:lnTo>
                    <a:pt x="1112" y="26"/>
                  </a:lnTo>
                  <a:lnTo>
                    <a:pt x="1115" y="22"/>
                  </a:lnTo>
                  <a:lnTo>
                    <a:pt x="1119" y="18"/>
                  </a:lnTo>
                  <a:lnTo>
                    <a:pt x="1124" y="17"/>
                  </a:lnTo>
                  <a:lnTo>
                    <a:pt x="1123" y="17"/>
                  </a:lnTo>
                  <a:lnTo>
                    <a:pt x="1124" y="9"/>
                  </a:lnTo>
                  <a:lnTo>
                    <a:pt x="1128" y="6"/>
                  </a:lnTo>
                  <a:lnTo>
                    <a:pt x="1132" y="2"/>
                  </a:lnTo>
                  <a:lnTo>
                    <a:pt x="1139" y="0"/>
                  </a:lnTo>
                  <a:lnTo>
                    <a:pt x="1145" y="2"/>
                  </a:lnTo>
                  <a:lnTo>
                    <a:pt x="1148" y="6"/>
                  </a:lnTo>
                  <a:lnTo>
                    <a:pt x="1152" y="9"/>
                  </a:lnTo>
                  <a:lnTo>
                    <a:pt x="1154" y="17"/>
                  </a:lnTo>
                  <a:lnTo>
                    <a:pt x="1154" y="17"/>
                  </a:lnTo>
                  <a:lnTo>
                    <a:pt x="1156" y="18"/>
                  </a:lnTo>
                  <a:lnTo>
                    <a:pt x="1159" y="20"/>
                  </a:lnTo>
                  <a:lnTo>
                    <a:pt x="1163" y="18"/>
                  </a:lnTo>
                  <a:lnTo>
                    <a:pt x="1167" y="17"/>
                  </a:lnTo>
                  <a:lnTo>
                    <a:pt x="1167" y="17"/>
                  </a:lnTo>
                  <a:lnTo>
                    <a:pt x="1167" y="9"/>
                  </a:lnTo>
                  <a:lnTo>
                    <a:pt x="1170" y="6"/>
                  </a:lnTo>
                  <a:lnTo>
                    <a:pt x="1176" y="2"/>
                  </a:lnTo>
                  <a:lnTo>
                    <a:pt x="1181" y="0"/>
                  </a:lnTo>
                  <a:lnTo>
                    <a:pt x="1187" y="2"/>
                  </a:lnTo>
                  <a:lnTo>
                    <a:pt x="1192" y="6"/>
                  </a:lnTo>
                  <a:lnTo>
                    <a:pt x="1194" y="9"/>
                  </a:lnTo>
                  <a:lnTo>
                    <a:pt x="1196" y="17"/>
                  </a:lnTo>
                  <a:lnTo>
                    <a:pt x="1196" y="17"/>
                  </a:lnTo>
                  <a:lnTo>
                    <a:pt x="1200" y="18"/>
                  </a:lnTo>
                  <a:lnTo>
                    <a:pt x="1202" y="20"/>
                  </a:lnTo>
                  <a:lnTo>
                    <a:pt x="1205" y="18"/>
                  </a:lnTo>
                  <a:lnTo>
                    <a:pt x="1209" y="17"/>
                  </a:lnTo>
                  <a:lnTo>
                    <a:pt x="1209" y="17"/>
                  </a:lnTo>
                  <a:lnTo>
                    <a:pt x="1211" y="9"/>
                  </a:lnTo>
                  <a:lnTo>
                    <a:pt x="1213" y="6"/>
                  </a:lnTo>
                  <a:lnTo>
                    <a:pt x="1218" y="2"/>
                  </a:lnTo>
                  <a:lnTo>
                    <a:pt x="1224" y="0"/>
                  </a:lnTo>
                  <a:lnTo>
                    <a:pt x="1229" y="2"/>
                  </a:lnTo>
                  <a:lnTo>
                    <a:pt x="1235" y="6"/>
                  </a:lnTo>
                  <a:lnTo>
                    <a:pt x="1238" y="9"/>
                  </a:lnTo>
                  <a:lnTo>
                    <a:pt x="1238" y="17"/>
                  </a:lnTo>
                  <a:lnTo>
                    <a:pt x="1238" y="17"/>
                  </a:lnTo>
                  <a:lnTo>
                    <a:pt x="1242" y="18"/>
                  </a:lnTo>
                  <a:lnTo>
                    <a:pt x="1246" y="20"/>
                  </a:lnTo>
                  <a:lnTo>
                    <a:pt x="1249" y="18"/>
                  </a:lnTo>
                  <a:lnTo>
                    <a:pt x="1253" y="17"/>
                  </a:lnTo>
                  <a:lnTo>
                    <a:pt x="1253" y="17"/>
                  </a:lnTo>
                  <a:lnTo>
                    <a:pt x="1253" y="9"/>
                  </a:lnTo>
                  <a:lnTo>
                    <a:pt x="1257" y="6"/>
                  </a:lnTo>
                  <a:lnTo>
                    <a:pt x="1262" y="2"/>
                  </a:lnTo>
                  <a:lnTo>
                    <a:pt x="1268" y="0"/>
                  </a:lnTo>
                  <a:lnTo>
                    <a:pt x="1273" y="2"/>
                  </a:lnTo>
                  <a:lnTo>
                    <a:pt x="1277" y="6"/>
                  </a:lnTo>
                  <a:lnTo>
                    <a:pt x="1281" y="9"/>
                  </a:lnTo>
                  <a:lnTo>
                    <a:pt x="1282" y="17"/>
                  </a:lnTo>
                  <a:lnTo>
                    <a:pt x="1282" y="17"/>
                  </a:lnTo>
                  <a:lnTo>
                    <a:pt x="1286" y="18"/>
                  </a:lnTo>
                  <a:lnTo>
                    <a:pt x="1288" y="20"/>
                  </a:lnTo>
                  <a:lnTo>
                    <a:pt x="1292" y="18"/>
                  </a:lnTo>
                  <a:lnTo>
                    <a:pt x="1295" y="17"/>
                  </a:lnTo>
                  <a:lnTo>
                    <a:pt x="1295" y="17"/>
                  </a:lnTo>
                  <a:lnTo>
                    <a:pt x="1295" y="9"/>
                  </a:lnTo>
                  <a:lnTo>
                    <a:pt x="1299" y="6"/>
                  </a:lnTo>
                  <a:lnTo>
                    <a:pt x="1304" y="2"/>
                  </a:lnTo>
                  <a:lnTo>
                    <a:pt x="1310" y="0"/>
                  </a:lnTo>
                  <a:lnTo>
                    <a:pt x="1315" y="2"/>
                  </a:lnTo>
                  <a:lnTo>
                    <a:pt x="1321" y="6"/>
                  </a:lnTo>
                  <a:lnTo>
                    <a:pt x="1323" y="9"/>
                  </a:lnTo>
                  <a:lnTo>
                    <a:pt x="1325" y="17"/>
                  </a:lnTo>
                  <a:lnTo>
                    <a:pt x="1325" y="17"/>
                  </a:lnTo>
                  <a:lnTo>
                    <a:pt x="1328" y="18"/>
                  </a:lnTo>
                  <a:lnTo>
                    <a:pt x="1330" y="20"/>
                  </a:lnTo>
                  <a:lnTo>
                    <a:pt x="1334" y="18"/>
                  </a:lnTo>
                  <a:lnTo>
                    <a:pt x="1338" y="17"/>
                  </a:lnTo>
                  <a:lnTo>
                    <a:pt x="1338" y="17"/>
                  </a:lnTo>
                  <a:lnTo>
                    <a:pt x="1339" y="9"/>
                  </a:lnTo>
                  <a:lnTo>
                    <a:pt x="1341" y="6"/>
                  </a:lnTo>
                  <a:lnTo>
                    <a:pt x="1347" y="2"/>
                  </a:lnTo>
                  <a:lnTo>
                    <a:pt x="1352" y="0"/>
                  </a:lnTo>
                  <a:lnTo>
                    <a:pt x="1358" y="2"/>
                  </a:lnTo>
                  <a:lnTo>
                    <a:pt x="1363" y="6"/>
                  </a:lnTo>
                  <a:lnTo>
                    <a:pt x="1367" y="9"/>
                  </a:lnTo>
                  <a:lnTo>
                    <a:pt x="1367" y="17"/>
                  </a:lnTo>
                  <a:lnTo>
                    <a:pt x="1367" y="17"/>
                  </a:lnTo>
                  <a:lnTo>
                    <a:pt x="1372" y="18"/>
                  </a:lnTo>
                  <a:lnTo>
                    <a:pt x="1376" y="22"/>
                  </a:lnTo>
                  <a:lnTo>
                    <a:pt x="1380" y="26"/>
                  </a:lnTo>
                  <a:lnTo>
                    <a:pt x="1380" y="31"/>
                  </a:lnTo>
                  <a:lnTo>
                    <a:pt x="1378" y="37"/>
                  </a:lnTo>
                  <a:lnTo>
                    <a:pt x="1376" y="42"/>
                  </a:lnTo>
                  <a:lnTo>
                    <a:pt x="1371" y="46"/>
                  </a:lnTo>
                  <a:lnTo>
                    <a:pt x="1365" y="46"/>
                  </a:lnTo>
                  <a:lnTo>
                    <a:pt x="1363" y="46"/>
                  </a:lnTo>
                  <a:lnTo>
                    <a:pt x="1367" y="51"/>
                  </a:lnTo>
                  <a:lnTo>
                    <a:pt x="1367" y="57"/>
                  </a:lnTo>
                  <a:lnTo>
                    <a:pt x="1367" y="57"/>
                  </a:lnTo>
                  <a:lnTo>
                    <a:pt x="1372" y="59"/>
                  </a:lnTo>
                  <a:lnTo>
                    <a:pt x="1376" y="62"/>
                  </a:lnTo>
                  <a:lnTo>
                    <a:pt x="1380" y="66"/>
                  </a:lnTo>
                  <a:lnTo>
                    <a:pt x="1380" y="72"/>
                  </a:lnTo>
                  <a:lnTo>
                    <a:pt x="1378" y="77"/>
                  </a:lnTo>
                  <a:lnTo>
                    <a:pt x="1376" y="83"/>
                  </a:lnTo>
                  <a:lnTo>
                    <a:pt x="1371" y="86"/>
                  </a:lnTo>
                  <a:lnTo>
                    <a:pt x="1365" y="86"/>
                  </a:lnTo>
                  <a:lnTo>
                    <a:pt x="1360" y="86"/>
                  </a:lnTo>
                  <a:lnTo>
                    <a:pt x="1356" y="85"/>
                  </a:lnTo>
                  <a:lnTo>
                    <a:pt x="1352" y="79"/>
                  </a:lnTo>
                  <a:lnTo>
                    <a:pt x="1349" y="85"/>
                  </a:lnTo>
                  <a:lnTo>
                    <a:pt x="1345" y="86"/>
                  </a:lnTo>
                  <a:lnTo>
                    <a:pt x="1339" y="86"/>
                  </a:lnTo>
                  <a:lnTo>
                    <a:pt x="1336" y="86"/>
                  </a:lnTo>
                  <a:lnTo>
                    <a:pt x="1330" y="85"/>
                  </a:lnTo>
                  <a:lnTo>
                    <a:pt x="1327" y="86"/>
                  </a:lnTo>
                  <a:lnTo>
                    <a:pt x="1323" y="86"/>
                  </a:lnTo>
                  <a:lnTo>
                    <a:pt x="1317" y="86"/>
                  </a:lnTo>
                  <a:lnTo>
                    <a:pt x="1314" y="85"/>
                  </a:lnTo>
                  <a:lnTo>
                    <a:pt x="1310" y="79"/>
                  </a:lnTo>
                  <a:lnTo>
                    <a:pt x="1306" y="85"/>
                  </a:lnTo>
                  <a:lnTo>
                    <a:pt x="1303" y="86"/>
                  </a:lnTo>
                  <a:lnTo>
                    <a:pt x="1297" y="86"/>
                  </a:lnTo>
                  <a:lnTo>
                    <a:pt x="1292" y="86"/>
                  </a:lnTo>
                  <a:lnTo>
                    <a:pt x="1288" y="85"/>
                  </a:lnTo>
                  <a:lnTo>
                    <a:pt x="1284" y="86"/>
                  </a:lnTo>
                  <a:lnTo>
                    <a:pt x="1279" y="86"/>
                  </a:lnTo>
                  <a:lnTo>
                    <a:pt x="1275" y="86"/>
                  </a:lnTo>
                  <a:lnTo>
                    <a:pt x="1270" y="85"/>
                  </a:lnTo>
                  <a:lnTo>
                    <a:pt x="1268" y="79"/>
                  </a:lnTo>
                  <a:lnTo>
                    <a:pt x="1264" y="85"/>
                  </a:lnTo>
                  <a:lnTo>
                    <a:pt x="1260" y="86"/>
                  </a:lnTo>
                  <a:lnTo>
                    <a:pt x="1255" y="86"/>
                  </a:lnTo>
                  <a:lnTo>
                    <a:pt x="1249" y="86"/>
                  </a:lnTo>
                  <a:lnTo>
                    <a:pt x="1246" y="85"/>
                  </a:lnTo>
                  <a:lnTo>
                    <a:pt x="1242" y="86"/>
                  </a:lnTo>
                  <a:lnTo>
                    <a:pt x="1237" y="86"/>
                  </a:lnTo>
                  <a:lnTo>
                    <a:pt x="1231" y="86"/>
                  </a:lnTo>
                  <a:lnTo>
                    <a:pt x="1227" y="85"/>
                  </a:lnTo>
                  <a:lnTo>
                    <a:pt x="1224" y="79"/>
                  </a:lnTo>
                  <a:lnTo>
                    <a:pt x="1220" y="85"/>
                  </a:lnTo>
                  <a:lnTo>
                    <a:pt x="1216" y="86"/>
                  </a:lnTo>
                  <a:lnTo>
                    <a:pt x="1211" y="86"/>
                  </a:lnTo>
                  <a:lnTo>
                    <a:pt x="1207" y="86"/>
                  </a:lnTo>
                  <a:lnTo>
                    <a:pt x="1202" y="85"/>
                  </a:lnTo>
                  <a:lnTo>
                    <a:pt x="1198" y="86"/>
                  </a:lnTo>
                  <a:lnTo>
                    <a:pt x="1194" y="86"/>
                  </a:lnTo>
                  <a:lnTo>
                    <a:pt x="1189" y="86"/>
                  </a:lnTo>
                  <a:lnTo>
                    <a:pt x="1183" y="85"/>
                  </a:lnTo>
                  <a:lnTo>
                    <a:pt x="1181" y="79"/>
                  </a:lnTo>
                  <a:lnTo>
                    <a:pt x="1178" y="85"/>
                  </a:lnTo>
                  <a:lnTo>
                    <a:pt x="1174" y="86"/>
                  </a:lnTo>
                  <a:lnTo>
                    <a:pt x="1169" y="86"/>
                  </a:lnTo>
                  <a:lnTo>
                    <a:pt x="1163" y="86"/>
                  </a:lnTo>
                  <a:lnTo>
                    <a:pt x="1159" y="85"/>
                  </a:lnTo>
                  <a:lnTo>
                    <a:pt x="1156" y="86"/>
                  </a:lnTo>
                  <a:lnTo>
                    <a:pt x="1150" y="86"/>
                  </a:lnTo>
                  <a:lnTo>
                    <a:pt x="1147" y="86"/>
                  </a:lnTo>
                  <a:lnTo>
                    <a:pt x="1141" y="85"/>
                  </a:lnTo>
                  <a:lnTo>
                    <a:pt x="1139" y="79"/>
                  </a:lnTo>
                  <a:lnTo>
                    <a:pt x="1135" y="85"/>
                  </a:lnTo>
                  <a:lnTo>
                    <a:pt x="1130" y="86"/>
                  </a:lnTo>
                  <a:lnTo>
                    <a:pt x="1126" y="86"/>
                  </a:lnTo>
                  <a:lnTo>
                    <a:pt x="1121" y="86"/>
                  </a:lnTo>
                  <a:lnTo>
                    <a:pt x="1115" y="83"/>
                  </a:lnTo>
                  <a:lnTo>
                    <a:pt x="1112" y="86"/>
                  </a:lnTo>
                  <a:lnTo>
                    <a:pt x="1106" y="86"/>
                  </a:lnTo>
                  <a:lnTo>
                    <a:pt x="1102" y="86"/>
                  </a:lnTo>
                  <a:lnTo>
                    <a:pt x="1097" y="85"/>
                  </a:lnTo>
                  <a:lnTo>
                    <a:pt x="1093" y="79"/>
                  </a:lnTo>
                  <a:lnTo>
                    <a:pt x="1091" y="85"/>
                  </a:lnTo>
                  <a:lnTo>
                    <a:pt x="1086" y="86"/>
                  </a:lnTo>
                  <a:lnTo>
                    <a:pt x="1082" y="86"/>
                  </a:lnTo>
                  <a:lnTo>
                    <a:pt x="1077" y="86"/>
                  </a:lnTo>
                  <a:lnTo>
                    <a:pt x="1073" y="85"/>
                  </a:lnTo>
                  <a:lnTo>
                    <a:pt x="1069" y="86"/>
                  </a:lnTo>
                  <a:lnTo>
                    <a:pt x="1064" y="86"/>
                  </a:lnTo>
                  <a:lnTo>
                    <a:pt x="1058" y="86"/>
                  </a:lnTo>
                  <a:lnTo>
                    <a:pt x="1055" y="85"/>
                  </a:lnTo>
                  <a:lnTo>
                    <a:pt x="1051" y="79"/>
                  </a:lnTo>
                  <a:lnTo>
                    <a:pt x="1047" y="85"/>
                  </a:lnTo>
                  <a:lnTo>
                    <a:pt x="1044" y="86"/>
                  </a:lnTo>
                  <a:lnTo>
                    <a:pt x="1038" y="86"/>
                  </a:lnTo>
                  <a:lnTo>
                    <a:pt x="1034" y="86"/>
                  </a:lnTo>
                  <a:lnTo>
                    <a:pt x="1031" y="85"/>
                  </a:lnTo>
                  <a:lnTo>
                    <a:pt x="1025" y="86"/>
                  </a:lnTo>
                  <a:lnTo>
                    <a:pt x="1022" y="86"/>
                  </a:lnTo>
                  <a:lnTo>
                    <a:pt x="1016" y="86"/>
                  </a:lnTo>
                  <a:lnTo>
                    <a:pt x="1012" y="85"/>
                  </a:lnTo>
                  <a:lnTo>
                    <a:pt x="1009" y="79"/>
                  </a:lnTo>
                  <a:lnTo>
                    <a:pt x="1005" y="85"/>
                  </a:lnTo>
                  <a:lnTo>
                    <a:pt x="1001" y="86"/>
                  </a:lnTo>
                  <a:lnTo>
                    <a:pt x="996" y="86"/>
                  </a:lnTo>
                  <a:lnTo>
                    <a:pt x="990" y="86"/>
                  </a:lnTo>
                  <a:lnTo>
                    <a:pt x="987" y="85"/>
                  </a:lnTo>
                  <a:lnTo>
                    <a:pt x="983" y="86"/>
                  </a:lnTo>
                  <a:lnTo>
                    <a:pt x="978" y="86"/>
                  </a:lnTo>
                  <a:lnTo>
                    <a:pt x="974" y="86"/>
                  </a:lnTo>
                  <a:lnTo>
                    <a:pt x="968" y="85"/>
                  </a:lnTo>
                  <a:lnTo>
                    <a:pt x="966" y="79"/>
                  </a:lnTo>
                  <a:lnTo>
                    <a:pt x="963" y="85"/>
                  </a:lnTo>
                  <a:lnTo>
                    <a:pt x="959" y="86"/>
                  </a:lnTo>
                  <a:lnTo>
                    <a:pt x="954" y="86"/>
                  </a:lnTo>
                  <a:lnTo>
                    <a:pt x="948" y="86"/>
                  </a:lnTo>
                  <a:lnTo>
                    <a:pt x="944" y="85"/>
                  </a:lnTo>
                  <a:lnTo>
                    <a:pt x="941" y="86"/>
                  </a:lnTo>
                  <a:lnTo>
                    <a:pt x="935" y="86"/>
                  </a:lnTo>
                  <a:lnTo>
                    <a:pt x="932" y="86"/>
                  </a:lnTo>
                  <a:lnTo>
                    <a:pt x="926" y="85"/>
                  </a:lnTo>
                  <a:lnTo>
                    <a:pt x="922" y="79"/>
                  </a:lnTo>
                  <a:lnTo>
                    <a:pt x="921" y="85"/>
                  </a:lnTo>
                  <a:lnTo>
                    <a:pt x="915" y="86"/>
                  </a:lnTo>
                  <a:lnTo>
                    <a:pt x="911" y="86"/>
                  </a:lnTo>
                  <a:lnTo>
                    <a:pt x="906" y="86"/>
                  </a:lnTo>
                  <a:lnTo>
                    <a:pt x="902" y="85"/>
                  </a:lnTo>
                  <a:lnTo>
                    <a:pt x="897" y="86"/>
                  </a:lnTo>
                  <a:lnTo>
                    <a:pt x="893" y="86"/>
                  </a:lnTo>
                  <a:lnTo>
                    <a:pt x="887" y="86"/>
                  </a:lnTo>
                  <a:lnTo>
                    <a:pt x="884" y="85"/>
                  </a:lnTo>
                  <a:lnTo>
                    <a:pt x="880" y="79"/>
                  </a:lnTo>
                  <a:lnTo>
                    <a:pt x="876" y="85"/>
                  </a:lnTo>
                  <a:lnTo>
                    <a:pt x="873" y="86"/>
                  </a:lnTo>
                  <a:lnTo>
                    <a:pt x="867" y="86"/>
                  </a:lnTo>
                  <a:lnTo>
                    <a:pt x="862" y="86"/>
                  </a:lnTo>
                  <a:lnTo>
                    <a:pt x="858" y="85"/>
                  </a:lnTo>
                  <a:lnTo>
                    <a:pt x="854" y="86"/>
                  </a:lnTo>
                  <a:lnTo>
                    <a:pt x="849" y="86"/>
                  </a:lnTo>
                  <a:lnTo>
                    <a:pt x="845" y="86"/>
                  </a:lnTo>
                  <a:lnTo>
                    <a:pt x="840" y="85"/>
                  </a:lnTo>
                  <a:lnTo>
                    <a:pt x="838" y="79"/>
                  </a:lnTo>
                  <a:lnTo>
                    <a:pt x="834" y="85"/>
                  </a:lnTo>
                  <a:lnTo>
                    <a:pt x="829" y="86"/>
                  </a:lnTo>
                  <a:lnTo>
                    <a:pt x="825" y="86"/>
                  </a:lnTo>
                  <a:lnTo>
                    <a:pt x="820" y="86"/>
                  </a:lnTo>
                  <a:lnTo>
                    <a:pt x="816" y="85"/>
                  </a:lnTo>
                  <a:lnTo>
                    <a:pt x="812" y="86"/>
                  </a:lnTo>
                  <a:lnTo>
                    <a:pt x="807" y="86"/>
                  </a:lnTo>
                  <a:lnTo>
                    <a:pt x="801" y="86"/>
                  </a:lnTo>
                  <a:lnTo>
                    <a:pt x="797" y="85"/>
                  </a:lnTo>
                  <a:lnTo>
                    <a:pt x="794" y="79"/>
                  </a:lnTo>
                  <a:lnTo>
                    <a:pt x="792" y="85"/>
                  </a:lnTo>
                  <a:lnTo>
                    <a:pt x="786" y="86"/>
                  </a:lnTo>
                  <a:lnTo>
                    <a:pt x="781" y="86"/>
                  </a:lnTo>
                  <a:lnTo>
                    <a:pt x="775" y="86"/>
                  </a:lnTo>
                  <a:lnTo>
                    <a:pt x="772" y="83"/>
                  </a:lnTo>
                  <a:lnTo>
                    <a:pt x="768" y="77"/>
                  </a:lnTo>
                  <a:lnTo>
                    <a:pt x="766" y="72"/>
                  </a:lnTo>
                  <a:lnTo>
                    <a:pt x="768" y="66"/>
                  </a:lnTo>
                  <a:lnTo>
                    <a:pt x="770" y="62"/>
                  </a:lnTo>
                  <a:lnTo>
                    <a:pt x="775" y="59"/>
                  </a:lnTo>
                  <a:lnTo>
                    <a:pt x="779" y="57"/>
                  </a:lnTo>
                  <a:lnTo>
                    <a:pt x="779" y="57"/>
                  </a:lnTo>
                  <a:lnTo>
                    <a:pt x="781" y="51"/>
                  </a:lnTo>
                  <a:lnTo>
                    <a:pt x="785" y="46"/>
                  </a:lnTo>
                  <a:lnTo>
                    <a:pt x="781" y="46"/>
                  </a:lnTo>
                  <a:lnTo>
                    <a:pt x="777" y="46"/>
                  </a:lnTo>
                  <a:lnTo>
                    <a:pt x="774" y="44"/>
                  </a:lnTo>
                  <a:lnTo>
                    <a:pt x="770" y="46"/>
                  </a:lnTo>
                  <a:lnTo>
                    <a:pt x="764" y="46"/>
                  </a:lnTo>
                  <a:lnTo>
                    <a:pt x="759" y="46"/>
                  </a:lnTo>
                  <a:lnTo>
                    <a:pt x="755" y="42"/>
                  </a:lnTo>
                  <a:lnTo>
                    <a:pt x="752" y="39"/>
                  </a:lnTo>
                  <a:lnTo>
                    <a:pt x="748" y="42"/>
                  </a:lnTo>
                  <a:lnTo>
                    <a:pt x="744" y="46"/>
                  </a:lnTo>
                  <a:lnTo>
                    <a:pt x="739" y="46"/>
                  </a:lnTo>
                  <a:lnTo>
                    <a:pt x="735" y="46"/>
                  </a:lnTo>
                  <a:lnTo>
                    <a:pt x="731" y="44"/>
                  </a:lnTo>
                  <a:lnTo>
                    <a:pt x="726" y="46"/>
                  </a:lnTo>
                  <a:lnTo>
                    <a:pt x="722" y="46"/>
                  </a:lnTo>
                  <a:lnTo>
                    <a:pt x="726" y="51"/>
                  </a:lnTo>
                  <a:lnTo>
                    <a:pt x="726" y="57"/>
                  </a:lnTo>
                  <a:lnTo>
                    <a:pt x="726" y="57"/>
                  </a:lnTo>
                  <a:lnTo>
                    <a:pt x="731" y="59"/>
                  </a:lnTo>
                  <a:lnTo>
                    <a:pt x="735" y="62"/>
                  </a:lnTo>
                  <a:lnTo>
                    <a:pt x="739" y="66"/>
                  </a:lnTo>
                  <a:lnTo>
                    <a:pt x="739" y="72"/>
                  </a:lnTo>
                  <a:lnTo>
                    <a:pt x="739" y="77"/>
                  </a:lnTo>
                  <a:lnTo>
                    <a:pt x="735" y="83"/>
                  </a:lnTo>
                  <a:lnTo>
                    <a:pt x="730" y="86"/>
                  </a:lnTo>
                  <a:lnTo>
                    <a:pt x="724" y="86"/>
                  </a:lnTo>
                  <a:lnTo>
                    <a:pt x="718" y="86"/>
                  </a:lnTo>
                  <a:lnTo>
                    <a:pt x="715" y="85"/>
                  </a:lnTo>
                  <a:lnTo>
                    <a:pt x="711" y="79"/>
                  </a:lnTo>
                  <a:lnTo>
                    <a:pt x="709" y="83"/>
                  </a:lnTo>
                  <a:lnTo>
                    <a:pt x="706" y="86"/>
                  </a:lnTo>
                  <a:lnTo>
                    <a:pt x="709" y="85"/>
                  </a:lnTo>
                  <a:lnTo>
                    <a:pt x="715" y="86"/>
                  </a:lnTo>
                  <a:lnTo>
                    <a:pt x="720" y="90"/>
                  </a:lnTo>
                  <a:lnTo>
                    <a:pt x="722" y="94"/>
                  </a:lnTo>
                  <a:lnTo>
                    <a:pt x="724" y="99"/>
                  </a:lnTo>
                  <a:lnTo>
                    <a:pt x="724" y="101"/>
                  </a:lnTo>
                  <a:lnTo>
                    <a:pt x="728" y="103"/>
                  </a:lnTo>
                  <a:lnTo>
                    <a:pt x="731" y="105"/>
                  </a:lnTo>
                  <a:lnTo>
                    <a:pt x="735" y="103"/>
                  </a:lnTo>
                  <a:lnTo>
                    <a:pt x="739" y="101"/>
                  </a:lnTo>
                  <a:lnTo>
                    <a:pt x="739" y="99"/>
                  </a:lnTo>
                  <a:lnTo>
                    <a:pt x="741" y="94"/>
                  </a:lnTo>
                  <a:lnTo>
                    <a:pt x="744" y="90"/>
                  </a:lnTo>
                  <a:lnTo>
                    <a:pt x="748" y="86"/>
                  </a:lnTo>
                  <a:lnTo>
                    <a:pt x="753" y="85"/>
                  </a:lnTo>
                  <a:lnTo>
                    <a:pt x="761" y="86"/>
                  </a:lnTo>
                  <a:lnTo>
                    <a:pt x="764" y="90"/>
                  </a:lnTo>
                  <a:lnTo>
                    <a:pt x="768" y="94"/>
                  </a:lnTo>
                  <a:lnTo>
                    <a:pt x="770" y="99"/>
                  </a:lnTo>
                  <a:lnTo>
                    <a:pt x="770" y="101"/>
                  </a:lnTo>
                  <a:lnTo>
                    <a:pt x="774" y="103"/>
                  </a:lnTo>
                  <a:lnTo>
                    <a:pt x="779" y="101"/>
                  </a:lnTo>
                  <a:lnTo>
                    <a:pt x="779" y="99"/>
                  </a:lnTo>
                  <a:lnTo>
                    <a:pt x="781" y="94"/>
                  </a:lnTo>
                  <a:lnTo>
                    <a:pt x="785" y="90"/>
                  </a:lnTo>
                  <a:lnTo>
                    <a:pt x="788" y="86"/>
                  </a:lnTo>
                  <a:lnTo>
                    <a:pt x="794" y="85"/>
                  </a:lnTo>
                  <a:lnTo>
                    <a:pt x="801" y="86"/>
                  </a:lnTo>
                  <a:lnTo>
                    <a:pt x="805" y="90"/>
                  </a:lnTo>
                  <a:lnTo>
                    <a:pt x="809" y="94"/>
                  </a:lnTo>
                  <a:lnTo>
                    <a:pt x="810" y="99"/>
                  </a:lnTo>
                  <a:lnTo>
                    <a:pt x="809" y="101"/>
                  </a:lnTo>
                  <a:lnTo>
                    <a:pt x="812" y="101"/>
                  </a:lnTo>
                  <a:lnTo>
                    <a:pt x="816" y="103"/>
                  </a:lnTo>
                  <a:lnTo>
                    <a:pt x="820" y="101"/>
                  </a:lnTo>
                  <a:lnTo>
                    <a:pt x="823" y="101"/>
                  </a:lnTo>
                  <a:lnTo>
                    <a:pt x="821" y="99"/>
                  </a:lnTo>
                  <a:lnTo>
                    <a:pt x="823" y="94"/>
                  </a:lnTo>
                  <a:lnTo>
                    <a:pt x="827" y="90"/>
                  </a:lnTo>
                  <a:lnTo>
                    <a:pt x="831" y="86"/>
                  </a:lnTo>
                  <a:lnTo>
                    <a:pt x="838" y="85"/>
                  </a:lnTo>
                  <a:lnTo>
                    <a:pt x="843" y="86"/>
                  </a:lnTo>
                  <a:lnTo>
                    <a:pt x="847" y="90"/>
                  </a:lnTo>
                  <a:lnTo>
                    <a:pt x="851" y="94"/>
                  </a:lnTo>
                  <a:lnTo>
                    <a:pt x="853" y="99"/>
                  </a:lnTo>
                  <a:lnTo>
                    <a:pt x="853" y="101"/>
                  </a:lnTo>
                  <a:lnTo>
                    <a:pt x="856" y="103"/>
                  </a:lnTo>
                  <a:lnTo>
                    <a:pt x="858" y="103"/>
                  </a:lnTo>
                  <a:lnTo>
                    <a:pt x="862" y="101"/>
                  </a:lnTo>
                  <a:lnTo>
                    <a:pt x="865" y="101"/>
                  </a:lnTo>
                  <a:lnTo>
                    <a:pt x="865" y="99"/>
                  </a:lnTo>
                  <a:lnTo>
                    <a:pt x="865" y="94"/>
                  </a:lnTo>
                  <a:lnTo>
                    <a:pt x="869" y="90"/>
                  </a:lnTo>
                  <a:lnTo>
                    <a:pt x="875" y="86"/>
                  </a:lnTo>
                  <a:lnTo>
                    <a:pt x="880" y="85"/>
                  </a:lnTo>
                  <a:lnTo>
                    <a:pt x="886" y="86"/>
                  </a:lnTo>
                  <a:lnTo>
                    <a:pt x="891" y="90"/>
                  </a:lnTo>
                  <a:lnTo>
                    <a:pt x="893" y="94"/>
                  </a:lnTo>
                  <a:lnTo>
                    <a:pt x="895" y="99"/>
                  </a:lnTo>
                  <a:lnTo>
                    <a:pt x="895" y="101"/>
                  </a:lnTo>
                  <a:lnTo>
                    <a:pt x="899" y="103"/>
                  </a:lnTo>
                  <a:lnTo>
                    <a:pt x="902" y="105"/>
                  </a:lnTo>
                  <a:lnTo>
                    <a:pt x="904" y="103"/>
                  </a:lnTo>
                  <a:lnTo>
                    <a:pt x="908" y="101"/>
                  </a:lnTo>
                  <a:lnTo>
                    <a:pt x="908" y="99"/>
                  </a:lnTo>
                  <a:lnTo>
                    <a:pt x="910" y="94"/>
                  </a:lnTo>
                  <a:lnTo>
                    <a:pt x="913" y="90"/>
                  </a:lnTo>
                  <a:lnTo>
                    <a:pt x="917" y="86"/>
                  </a:lnTo>
                  <a:lnTo>
                    <a:pt x="924" y="85"/>
                  </a:lnTo>
                  <a:lnTo>
                    <a:pt x="930" y="86"/>
                  </a:lnTo>
                  <a:lnTo>
                    <a:pt x="933" y="90"/>
                  </a:lnTo>
                  <a:lnTo>
                    <a:pt x="937" y="94"/>
                  </a:lnTo>
                  <a:lnTo>
                    <a:pt x="939" y="99"/>
                  </a:lnTo>
                  <a:lnTo>
                    <a:pt x="939" y="101"/>
                  </a:lnTo>
                  <a:lnTo>
                    <a:pt x="941" y="101"/>
                  </a:lnTo>
                  <a:lnTo>
                    <a:pt x="944" y="103"/>
                  </a:lnTo>
                  <a:lnTo>
                    <a:pt x="948" y="101"/>
                  </a:lnTo>
                  <a:lnTo>
                    <a:pt x="952" y="101"/>
                  </a:lnTo>
                  <a:lnTo>
                    <a:pt x="952" y="99"/>
                  </a:lnTo>
                  <a:lnTo>
                    <a:pt x="952" y="94"/>
                  </a:lnTo>
                  <a:lnTo>
                    <a:pt x="955" y="90"/>
                  </a:lnTo>
                  <a:lnTo>
                    <a:pt x="961" y="86"/>
                  </a:lnTo>
                  <a:lnTo>
                    <a:pt x="966" y="85"/>
                  </a:lnTo>
                  <a:lnTo>
                    <a:pt x="972" y="86"/>
                  </a:lnTo>
                  <a:lnTo>
                    <a:pt x="976" y="90"/>
                  </a:lnTo>
                  <a:lnTo>
                    <a:pt x="979" y="94"/>
                  </a:lnTo>
                  <a:lnTo>
                    <a:pt x="981" y="99"/>
                  </a:lnTo>
                  <a:lnTo>
                    <a:pt x="981" y="101"/>
                  </a:lnTo>
                  <a:lnTo>
                    <a:pt x="985" y="103"/>
                  </a:lnTo>
                  <a:lnTo>
                    <a:pt x="987" y="103"/>
                  </a:lnTo>
                  <a:lnTo>
                    <a:pt x="990" y="101"/>
                  </a:lnTo>
                  <a:lnTo>
                    <a:pt x="994" y="101"/>
                  </a:lnTo>
                  <a:lnTo>
                    <a:pt x="994" y="99"/>
                  </a:lnTo>
                  <a:lnTo>
                    <a:pt x="994" y="94"/>
                  </a:lnTo>
                  <a:lnTo>
                    <a:pt x="998" y="90"/>
                  </a:lnTo>
                  <a:lnTo>
                    <a:pt x="1003" y="86"/>
                  </a:lnTo>
                  <a:lnTo>
                    <a:pt x="1009" y="85"/>
                  </a:lnTo>
                  <a:lnTo>
                    <a:pt x="1014" y="86"/>
                  </a:lnTo>
                  <a:lnTo>
                    <a:pt x="1020" y="90"/>
                  </a:lnTo>
                  <a:lnTo>
                    <a:pt x="1023" y="94"/>
                  </a:lnTo>
                  <a:lnTo>
                    <a:pt x="1023" y="99"/>
                  </a:lnTo>
                  <a:lnTo>
                    <a:pt x="1023" y="101"/>
                  </a:lnTo>
                  <a:lnTo>
                    <a:pt x="1027" y="101"/>
                  </a:lnTo>
                  <a:lnTo>
                    <a:pt x="1031" y="103"/>
                  </a:lnTo>
                  <a:lnTo>
                    <a:pt x="1033" y="101"/>
                  </a:lnTo>
                  <a:lnTo>
                    <a:pt x="1036" y="101"/>
                  </a:lnTo>
                  <a:lnTo>
                    <a:pt x="1036" y="99"/>
                  </a:lnTo>
                  <a:lnTo>
                    <a:pt x="1038" y="94"/>
                  </a:lnTo>
                  <a:lnTo>
                    <a:pt x="1040" y="90"/>
                  </a:lnTo>
                  <a:lnTo>
                    <a:pt x="1045" y="86"/>
                  </a:lnTo>
                  <a:lnTo>
                    <a:pt x="1051" y="85"/>
                  </a:lnTo>
                  <a:lnTo>
                    <a:pt x="1056" y="86"/>
                  </a:lnTo>
                  <a:lnTo>
                    <a:pt x="1062" y="90"/>
                  </a:lnTo>
                  <a:lnTo>
                    <a:pt x="1066" y="94"/>
                  </a:lnTo>
                  <a:lnTo>
                    <a:pt x="1066" y="99"/>
                  </a:lnTo>
                  <a:lnTo>
                    <a:pt x="1066" y="101"/>
                  </a:lnTo>
                  <a:lnTo>
                    <a:pt x="1069" y="103"/>
                  </a:lnTo>
                  <a:lnTo>
                    <a:pt x="1073" y="103"/>
                  </a:lnTo>
                  <a:lnTo>
                    <a:pt x="1077" y="101"/>
                  </a:lnTo>
                  <a:lnTo>
                    <a:pt x="1079" y="101"/>
                  </a:lnTo>
                  <a:lnTo>
                    <a:pt x="1079" y="99"/>
                  </a:lnTo>
                  <a:lnTo>
                    <a:pt x="1080" y="94"/>
                  </a:lnTo>
                  <a:lnTo>
                    <a:pt x="1084" y="90"/>
                  </a:lnTo>
                  <a:lnTo>
                    <a:pt x="1088" y="86"/>
                  </a:lnTo>
                  <a:lnTo>
                    <a:pt x="1095" y="85"/>
                  </a:lnTo>
                  <a:lnTo>
                    <a:pt x="1101" y="86"/>
                  </a:lnTo>
                  <a:lnTo>
                    <a:pt x="1104" y="90"/>
                  </a:lnTo>
                  <a:lnTo>
                    <a:pt x="1108" y="94"/>
                  </a:lnTo>
                  <a:lnTo>
                    <a:pt x="1110" y="99"/>
                  </a:lnTo>
                  <a:lnTo>
                    <a:pt x="1110" y="101"/>
                  </a:lnTo>
                  <a:lnTo>
                    <a:pt x="1113" y="103"/>
                  </a:lnTo>
                  <a:lnTo>
                    <a:pt x="1115" y="105"/>
                  </a:lnTo>
                  <a:lnTo>
                    <a:pt x="1119" y="103"/>
                  </a:lnTo>
                  <a:lnTo>
                    <a:pt x="1124" y="101"/>
                  </a:lnTo>
                  <a:lnTo>
                    <a:pt x="1123" y="99"/>
                  </a:lnTo>
                  <a:lnTo>
                    <a:pt x="1124" y="94"/>
                  </a:lnTo>
                  <a:lnTo>
                    <a:pt x="1128" y="90"/>
                  </a:lnTo>
                  <a:lnTo>
                    <a:pt x="1132" y="86"/>
                  </a:lnTo>
                  <a:lnTo>
                    <a:pt x="1139" y="85"/>
                  </a:lnTo>
                  <a:lnTo>
                    <a:pt x="1145" y="86"/>
                  </a:lnTo>
                  <a:lnTo>
                    <a:pt x="1148" y="90"/>
                  </a:lnTo>
                  <a:lnTo>
                    <a:pt x="1152" y="94"/>
                  </a:lnTo>
                  <a:lnTo>
                    <a:pt x="1154" y="99"/>
                  </a:lnTo>
                  <a:lnTo>
                    <a:pt x="1154" y="101"/>
                  </a:lnTo>
                  <a:lnTo>
                    <a:pt x="1156" y="101"/>
                  </a:lnTo>
                  <a:lnTo>
                    <a:pt x="1159" y="103"/>
                  </a:lnTo>
                  <a:lnTo>
                    <a:pt x="1163" y="101"/>
                  </a:lnTo>
                  <a:lnTo>
                    <a:pt x="1167" y="101"/>
                  </a:lnTo>
                  <a:lnTo>
                    <a:pt x="1167" y="99"/>
                  </a:lnTo>
                  <a:lnTo>
                    <a:pt x="1167" y="94"/>
                  </a:lnTo>
                  <a:lnTo>
                    <a:pt x="1170" y="90"/>
                  </a:lnTo>
                  <a:lnTo>
                    <a:pt x="1176" y="86"/>
                  </a:lnTo>
                  <a:lnTo>
                    <a:pt x="1181" y="85"/>
                  </a:lnTo>
                  <a:lnTo>
                    <a:pt x="1187" y="86"/>
                  </a:lnTo>
                  <a:lnTo>
                    <a:pt x="1192" y="90"/>
                  </a:lnTo>
                  <a:lnTo>
                    <a:pt x="1194" y="94"/>
                  </a:lnTo>
                  <a:lnTo>
                    <a:pt x="1196" y="99"/>
                  </a:lnTo>
                  <a:lnTo>
                    <a:pt x="1196" y="101"/>
                  </a:lnTo>
                  <a:lnTo>
                    <a:pt x="1200" y="103"/>
                  </a:lnTo>
                  <a:lnTo>
                    <a:pt x="1202" y="103"/>
                  </a:lnTo>
                  <a:lnTo>
                    <a:pt x="1205" y="101"/>
                  </a:lnTo>
                  <a:lnTo>
                    <a:pt x="1209" y="101"/>
                  </a:lnTo>
                  <a:lnTo>
                    <a:pt x="1209" y="99"/>
                  </a:lnTo>
                  <a:lnTo>
                    <a:pt x="1211" y="94"/>
                  </a:lnTo>
                  <a:lnTo>
                    <a:pt x="1213" y="90"/>
                  </a:lnTo>
                  <a:lnTo>
                    <a:pt x="1218" y="86"/>
                  </a:lnTo>
                  <a:lnTo>
                    <a:pt x="1224" y="85"/>
                  </a:lnTo>
                  <a:lnTo>
                    <a:pt x="1229" y="86"/>
                  </a:lnTo>
                  <a:lnTo>
                    <a:pt x="1235" y="90"/>
                  </a:lnTo>
                  <a:lnTo>
                    <a:pt x="1238" y="94"/>
                  </a:lnTo>
                  <a:lnTo>
                    <a:pt x="1238" y="99"/>
                  </a:lnTo>
                  <a:lnTo>
                    <a:pt x="1238" y="101"/>
                  </a:lnTo>
                  <a:lnTo>
                    <a:pt x="1242" y="103"/>
                  </a:lnTo>
                  <a:lnTo>
                    <a:pt x="1246" y="105"/>
                  </a:lnTo>
                  <a:lnTo>
                    <a:pt x="1249" y="103"/>
                  </a:lnTo>
                  <a:lnTo>
                    <a:pt x="1253" y="101"/>
                  </a:lnTo>
                  <a:lnTo>
                    <a:pt x="1253" y="99"/>
                  </a:lnTo>
                  <a:lnTo>
                    <a:pt x="1253" y="94"/>
                  </a:lnTo>
                  <a:lnTo>
                    <a:pt x="1257" y="90"/>
                  </a:lnTo>
                  <a:lnTo>
                    <a:pt x="1262" y="86"/>
                  </a:lnTo>
                  <a:lnTo>
                    <a:pt x="1268" y="85"/>
                  </a:lnTo>
                  <a:lnTo>
                    <a:pt x="1273" y="86"/>
                  </a:lnTo>
                  <a:lnTo>
                    <a:pt x="1277" y="90"/>
                  </a:lnTo>
                  <a:lnTo>
                    <a:pt x="1281" y="94"/>
                  </a:lnTo>
                  <a:lnTo>
                    <a:pt x="1282" y="99"/>
                  </a:lnTo>
                  <a:lnTo>
                    <a:pt x="1282" y="101"/>
                  </a:lnTo>
                  <a:lnTo>
                    <a:pt x="1286" y="101"/>
                  </a:lnTo>
                  <a:lnTo>
                    <a:pt x="1288" y="103"/>
                  </a:lnTo>
                  <a:lnTo>
                    <a:pt x="1292" y="101"/>
                  </a:lnTo>
                  <a:lnTo>
                    <a:pt x="1295" y="101"/>
                  </a:lnTo>
                  <a:lnTo>
                    <a:pt x="1295" y="99"/>
                  </a:lnTo>
                  <a:lnTo>
                    <a:pt x="1295" y="94"/>
                  </a:lnTo>
                  <a:lnTo>
                    <a:pt x="1299" y="90"/>
                  </a:lnTo>
                  <a:lnTo>
                    <a:pt x="1304" y="86"/>
                  </a:lnTo>
                  <a:lnTo>
                    <a:pt x="1310" y="85"/>
                  </a:lnTo>
                  <a:lnTo>
                    <a:pt x="1315" y="86"/>
                  </a:lnTo>
                  <a:lnTo>
                    <a:pt x="1321" y="90"/>
                  </a:lnTo>
                  <a:lnTo>
                    <a:pt x="1323" y="94"/>
                  </a:lnTo>
                  <a:lnTo>
                    <a:pt x="1325" y="99"/>
                  </a:lnTo>
                  <a:lnTo>
                    <a:pt x="1325" y="101"/>
                  </a:lnTo>
                  <a:lnTo>
                    <a:pt x="1328" y="103"/>
                  </a:lnTo>
                  <a:lnTo>
                    <a:pt x="1330" y="103"/>
                  </a:lnTo>
                  <a:lnTo>
                    <a:pt x="1334" y="101"/>
                  </a:lnTo>
                  <a:lnTo>
                    <a:pt x="1338" y="101"/>
                  </a:lnTo>
                  <a:lnTo>
                    <a:pt x="1338" y="99"/>
                  </a:lnTo>
                  <a:lnTo>
                    <a:pt x="1339" y="94"/>
                  </a:lnTo>
                  <a:lnTo>
                    <a:pt x="1341" y="90"/>
                  </a:lnTo>
                  <a:lnTo>
                    <a:pt x="1347" y="86"/>
                  </a:lnTo>
                  <a:lnTo>
                    <a:pt x="1352" y="85"/>
                  </a:lnTo>
                  <a:lnTo>
                    <a:pt x="1358" y="86"/>
                  </a:lnTo>
                  <a:lnTo>
                    <a:pt x="1363" y="90"/>
                  </a:lnTo>
                  <a:lnTo>
                    <a:pt x="1367" y="94"/>
                  </a:lnTo>
                  <a:lnTo>
                    <a:pt x="1367" y="99"/>
                  </a:lnTo>
                  <a:lnTo>
                    <a:pt x="1367" y="101"/>
                  </a:lnTo>
                  <a:lnTo>
                    <a:pt x="1372" y="103"/>
                  </a:lnTo>
                  <a:lnTo>
                    <a:pt x="1376" y="107"/>
                  </a:lnTo>
                  <a:lnTo>
                    <a:pt x="1380" y="110"/>
                  </a:lnTo>
                  <a:lnTo>
                    <a:pt x="1380" y="116"/>
                  </a:lnTo>
                  <a:lnTo>
                    <a:pt x="1378" y="121"/>
                  </a:lnTo>
                  <a:lnTo>
                    <a:pt x="1376" y="127"/>
                  </a:lnTo>
                  <a:lnTo>
                    <a:pt x="1371" y="129"/>
                  </a:lnTo>
                  <a:lnTo>
                    <a:pt x="1365" y="130"/>
                  </a:lnTo>
                  <a:lnTo>
                    <a:pt x="1360" y="130"/>
                  </a:lnTo>
                  <a:lnTo>
                    <a:pt x="1356" y="127"/>
                  </a:lnTo>
                  <a:lnTo>
                    <a:pt x="1352" y="123"/>
                  </a:lnTo>
                  <a:lnTo>
                    <a:pt x="1349" y="127"/>
                  </a:lnTo>
                  <a:lnTo>
                    <a:pt x="1345" y="130"/>
                  </a:lnTo>
                  <a:lnTo>
                    <a:pt x="1339" y="130"/>
                  </a:lnTo>
                  <a:lnTo>
                    <a:pt x="1336" y="130"/>
                  </a:lnTo>
                  <a:lnTo>
                    <a:pt x="1330" y="127"/>
                  </a:lnTo>
                  <a:lnTo>
                    <a:pt x="1327" y="130"/>
                  </a:lnTo>
                  <a:lnTo>
                    <a:pt x="1323" y="130"/>
                  </a:lnTo>
                  <a:lnTo>
                    <a:pt x="1317" y="130"/>
                  </a:lnTo>
                  <a:lnTo>
                    <a:pt x="1314" y="127"/>
                  </a:lnTo>
                  <a:lnTo>
                    <a:pt x="1310" y="123"/>
                  </a:lnTo>
                  <a:lnTo>
                    <a:pt x="1306" y="127"/>
                  </a:lnTo>
                  <a:lnTo>
                    <a:pt x="1303" y="130"/>
                  </a:lnTo>
                  <a:lnTo>
                    <a:pt x="1297" y="130"/>
                  </a:lnTo>
                  <a:lnTo>
                    <a:pt x="1292" y="130"/>
                  </a:lnTo>
                  <a:lnTo>
                    <a:pt x="1288" y="127"/>
                  </a:lnTo>
                  <a:lnTo>
                    <a:pt x="1284" y="130"/>
                  </a:lnTo>
                  <a:lnTo>
                    <a:pt x="1279" y="130"/>
                  </a:lnTo>
                  <a:lnTo>
                    <a:pt x="1275" y="130"/>
                  </a:lnTo>
                  <a:lnTo>
                    <a:pt x="1270" y="127"/>
                  </a:lnTo>
                  <a:lnTo>
                    <a:pt x="1268" y="123"/>
                  </a:lnTo>
                  <a:lnTo>
                    <a:pt x="1264" y="127"/>
                  </a:lnTo>
                  <a:lnTo>
                    <a:pt x="1260" y="130"/>
                  </a:lnTo>
                  <a:lnTo>
                    <a:pt x="1255" y="130"/>
                  </a:lnTo>
                  <a:lnTo>
                    <a:pt x="1249" y="130"/>
                  </a:lnTo>
                  <a:lnTo>
                    <a:pt x="1246" y="127"/>
                  </a:lnTo>
                  <a:lnTo>
                    <a:pt x="1242" y="130"/>
                  </a:lnTo>
                  <a:lnTo>
                    <a:pt x="1237" y="130"/>
                  </a:lnTo>
                  <a:lnTo>
                    <a:pt x="1231" y="130"/>
                  </a:lnTo>
                  <a:lnTo>
                    <a:pt x="1227" y="127"/>
                  </a:lnTo>
                  <a:lnTo>
                    <a:pt x="1224" y="123"/>
                  </a:lnTo>
                  <a:lnTo>
                    <a:pt x="1220" y="127"/>
                  </a:lnTo>
                  <a:lnTo>
                    <a:pt x="1216" y="130"/>
                  </a:lnTo>
                  <a:lnTo>
                    <a:pt x="1211" y="130"/>
                  </a:lnTo>
                  <a:lnTo>
                    <a:pt x="1207" y="130"/>
                  </a:lnTo>
                  <a:lnTo>
                    <a:pt x="1202" y="127"/>
                  </a:lnTo>
                  <a:lnTo>
                    <a:pt x="1198" y="130"/>
                  </a:lnTo>
                  <a:lnTo>
                    <a:pt x="1194" y="130"/>
                  </a:lnTo>
                  <a:lnTo>
                    <a:pt x="1189" y="130"/>
                  </a:lnTo>
                  <a:lnTo>
                    <a:pt x="1183" y="127"/>
                  </a:lnTo>
                  <a:lnTo>
                    <a:pt x="1181" y="123"/>
                  </a:lnTo>
                  <a:lnTo>
                    <a:pt x="1178" y="127"/>
                  </a:lnTo>
                  <a:lnTo>
                    <a:pt x="1174" y="130"/>
                  </a:lnTo>
                  <a:lnTo>
                    <a:pt x="1169" y="130"/>
                  </a:lnTo>
                  <a:lnTo>
                    <a:pt x="1163" y="130"/>
                  </a:lnTo>
                  <a:lnTo>
                    <a:pt x="1159" y="127"/>
                  </a:lnTo>
                  <a:lnTo>
                    <a:pt x="1156" y="130"/>
                  </a:lnTo>
                  <a:lnTo>
                    <a:pt x="1150" y="130"/>
                  </a:lnTo>
                  <a:lnTo>
                    <a:pt x="1147" y="130"/>
                  </a:lnTo>
                  <a:lnTo>
                    <a:pt x="1141" y="127"/>
                  </a:lnTo>
                  <a:lnTo>
                    <a:pt x="1139" y="123"/>
                  </a:lnTo>
                  <a:lnTo>
                    <a:pt x="1135" y="127"/>
                  </a:lnTo>
                  <a:lnTo>
                    <a:pt x="1130" y="130"/>
                  </a:lnTo>
                  <a:lnTo>
                    <a:pt x="1126" y="130"/>
                  </a:lnTo>
                  <a:lnTo>
                    <a:pt x="1121" y="129"/>
                  </a:lnTo>
                  <a:lnTo>
                    <a:pt x="1115" y="127"/>
                  </a:lnTo>
                  <a:lnTo>
                    <a:pt x="1112" y="129"/>
                  </a:lnTo>
                  <a:lnTo>
                    <a:pt x="1106" y="130"/>
                  </a:lnTo>
                  <a:lnTo>
                    <a:pt x="1102" y="130"/>
                  </a:lnTo>
                  <a:lnTo>
                    <a:pt x="1097" y="127"/>
                  </a:lnTo>
                  <a:lnTo>
                    <a:pt x="1093" y="123"/>
                  </a:lnTo>
                  <a:lnTo>
                    <a:pt x="1091" y="127"/>
                  </a:lnTo>
                  <a:lnTo>
                    <a:pt x="1086" y="130"/>
                  </a:lnTo>
                  <a:lnTo>
                    <a:pt x="1082" y="130"/>
                  </a:lnTo>
                  <a:lnTo>
                    <a:pt x="1077" y="130"/>
                  </a:lnTo>
                  <a:lnTo>
                    <a:pt x="1073" y="127"/>
                  </a:lnTo>
                  <a:lnTo>
                    <a:pt x="1069" y="130"/>
                  </a:lnTo>
                  <a:lnTo>
                    <a:pt x="1064" y="130"/>
                  </a:lnTo>
                  <a:lnTo>
                    <a:pt x="1058" y="130"/>
                  </a:lnTo>
                  <a:lnTo>
                    <a:pt x="1055" y="127"/>
                  </a:lnTo>
                  <a:lnTo>
                    <a:pt x="1051" y="123"/>
                  </a:lnTo>
                  <a:lnTo>
                    <a:pt x="1047" y="127"/>
                  </a:lnTo>
                  <a:lnTo>
                    <a:pt x="1044" y="130"/>
                  </a:lnTo>
                  <a:lnTo>
                    <a:pt x="1038" y="130"/>
                  </a:lnTo>
                  <a:lnTo>
                    <a:pt x="1034" y="130"/>
                  </a:lnTo>
                  <a:lnTo>
                    <a:pt x="1031" y="127"/>
                  </a:lnTo>
                  <a:lnTo>
                    <a:pt x="1025" y="130"/>
                  </a:lnTo>
                  <a:lnTo>
                    <a:pt x="1022" y="130"/>
                  </a:lnTo>
                  <a:lnTo>
                    <a:pt x="1016" y="130"/>
                  </a:lnTo>
                  <a:lnTo>
                    <a:pt x="1012" y="127"/>
                  </a:lnTo>
                  <a:lnTo>
                    <a:pt x="1009" y="123"/>
                  </a:lnTo>
                  <a:lnTo>
                    <a:pt x="1005" y="127"/>
                  </a:lnTo>
                  <a:lnTo>
                    <a:pt x="1001" y="130"/>
                  </a:lnTo>
                  <a:lnTo>
                    <a:pt x="996" y="130"/>
                  </a:lnTo>
                  <a:lnTo>
                    <a:pt x="990" y="130"/>
                  </a:lnTo>
                  <a:lnTo>
                    <a:pt x="987" y="127"/>
                  </a:lnTo>
                  <a:lnTo>
                    <a:pt x="983" y="130"/>
                  </a:lnTo>
                  <a:lnTo>
                    <a:pt x="978" y="130"/>
                  </a:lnTo>
                  <a:lnTo>
                    <a:pt x="974" y="130"/>
                  </a:lnTo>
                  <a:lnTo>
                    <a:pt x="968" y="127"/>
                  </a:lnTo>
                  <a:lnTo>
                    <a:pt x="966" y="123"/>
                  </a:lnTo>
                  <a:lnTo>
                    <a:pt x="963" y="127"/>
                  </a:lnTo>
                  <a:lnTo>
                    <a:pt x="959" y="130"/>
                  </a:lnTo>
                  <a:lnTo>
                    <a:pt x="954" y="130"/>
                  </a:lnTo>
                  <a:lnTo>
                    <a:pt x="948" y="130"/>
                  </a:lnTo>
                  <a:lnTo>
                    <a:pt x="944" y="127"/>
                  </a:lnTo>
                  <a:lnTo>
                    <a:pt x="941" y="130"/>
                  </a:lnTo>
                  <a:lnTo>
                    <a:pt x="935" y="130"/>
                  </a:lnTo>
                  <a:lnTo>
                    <a:pt x="932" y="130"/>
                  </a:lnTo>
                  <a:lnTo>
                    <a:pt x="926" y="127"/>
                  </a:lnTo>
                  <a:lnTo>
                    <a:pt x="922" y="123"/>
                  </a:lnTo>
                  <a:lnTo>
                    <a:pt x="921" y="127"/>
                  </a:lnTo>
                  <a:lnTo>
                    <a:pt x="915" y="130"/>
                  </a:lnTo>
                  <a:lnTo>
                    <a:pt x="911" y="130"/>
                  </a:lnTo>
                  <a:lnTo>
                    <a:pt x="906" y="130"/>
                  </a:lnTo>
                  <a:lnTo>
                    <a:pt x="902" y="127"/>
                  </a:lnTo>
                  <a:lnTo>
                    <a:pt x="897" y="130"/>
                  </a:lnTo>
                  <a:lnTo>
                    <a:pt x="893" y="130"/>
                  </a:lnTo>
                  <a:lnTo>
                    <a:pt x="887" y="130"/>
                  </a:lnTo>
                  <a:lnTo>
                    <a:pt x="884" y="127"/>
                  </a:lnTo>
                  <a:lnTo>
                    <a:pt x="880" y="123"/>
                  </a:lnTo>
                  <a:lnTo>
                    <a:pt x="876" y="127"/>
                  </a:lnTo>
                  <a:lnTo>
                    <a:pt x="873" y="130"/>
                  </a:lnTo>
                  <a:lnTo>
                    <a:pt x="867" y="130"/>
                  </a:lnTo>
                  <a:lnTo>
                    <a:pt x="862" y="130"/>
                  </a:lnTo>
                  <a:lnTo>
                    <a:pt x="858" y="127"/>
                  </a:lnTo>
                  <a:lnTo>
                    <a:pt x="854" y="130"/>
                  </a:lnTo>
                  <a:lnTo>
                    <a:pt x="849" y="130"/>
                  </a:lnTo>
                  <a:lnTo>
                    <a:pt x="845" y="130"/>
                  </a:lnTo>
                  <a:lnTo>
                    <a:pt x="840" y="127"/>
                  </a:lnTo>
                  <a:lnTo>
                    <a:pt x="838" y="123"/>
                  </a:lnTo>
                  <a:lnTo>
                    <a:pt x="834" y="127"/>
                  </a:lnTo>
                  <a:lnTo>
                    <a:pt x="829" y="130"/>
                  </a:lnTo>
                  <a:lnTo>
                    <a:pt x="825" y="130"/>
                  </a:lnTo>
                  <a:lnTo>
                    <a:pt x="820" y="130"/>
                  </a:lnTo>
                  <a:lnTo>
                    <a:pt x="816" y="127"/>
                  </a:lnTo>
                  <a:lnTo>
                    <a:pt x="812" y="130"/>
                  </a:lnTo>
                  <a:lnTo>
                    <a:pt x="807" y="130"/>
                  </a:lnTo>
                  <a:lnTo>
                    <a:pt x="801" y="130"/>
                  </a:lnTo>
                  <a:lnTo>
                    <a:pt x="797" y="127"/>
                  </a:lnTo>
                  <a:lnTo>
                    <a:pt x="794" y="123"/>
                  </a:lnTo>
                  <a:lnTo>
                    <a:pt x="792" y="127"/>
                  </a:lnTo>
                  <a:lnTo>
                    <a:pt x="786" y="130"/>
                  </a:lnTo>
                  <a:lnTo>
                    <a:pt x="781" y="130"/>
                  </a:lnTo>
                  <a:lnTo>
                    <a:pt x="777" y="130"/>
                  </a:lnTo>
                  <a:lnTo>
                    <a:pt x="774" y="129"/>
                  </a:lnTo>
                  <a:lnTo>
                    <a:pt x="770" y="130"/>
                  </a:lnTo>
                  <a:lnTo>
                    <a:pt x="766" y="130"/>
                  </a:lnTo>
                  <a:lnTo>
                    <a:pt x="761" y="130"/>
                  </a:lnTo>
                  <a:lnTo>
                    <a:pt x="757" y="127"/>
                  </a:lnTo>
                  <a:lnTo>
                    <a:pt x="753" y="123"/>
                  </a:lnTo>
                  <a:lnTo>
                    <a:pt x="752" y="127"/>
                  </a:lnTo>
                  <a:lnTo>
                    <a:pt x="746" y="130"/>
                  </a:lnTo>
                  <a:lnTo>
                    <a:pt x="742" y="130"/>
                  </a:lnTo>
                  <a:lnTo>
                    <a:pt x="737" y="129"/>
                  </a:lnTo>
                  <a:lnTo>
                    <a:pt x="731" y="127"/>
                  </a:lnTo>
                  <a:lnTo>
                    <a:pt x="728" y="129"/>
                  </a:lnTo>
                  <a:lnTo>
                    <a:pt x="722" y="130"/>
                  </a:lnTo>
                  <a:lnTo>
                    <a:pt x="717" y="130"/>
                  </a:lnTo>
                  <a:lnTo>
                    <a:pt x="713" y="127"/>
                  </a:lnTo>
                  <a:lnTo>
                    <a:pt x="709" y="123"/>
                  </a:lnTo>
                  <a:lnTo>
                    <a:pt x="706" y="127"/>
                  </a:lnTo>
                  <a:lnTo>
                    <a:pt x="702" y="130"/>
                  </a:lnTo>
                  <a:lnTo>
                    <a:pt x="696" y="130"/>
                  </a:lnTo>
                  <a:lnTo>
                    <a:pt x="691" y="129"/>
                  </a:lnTo>
                  <a:lnTo>
                    <a:pt x="685" y="127"/>
                  </a:lnTo>
                  <a:lnTo>
                    <a:pt x="684" y="121"/>
                  </a:lnTo>
                  <a:lnTo>
                    <a:pt x="682" y="116"/>
                  </a:lnTo>
                  <a:lnTo>
                    <a:pt x="682" y="110"/>
                  </a:lnTo>
                  <a:lnTo>
                    <a:pt x="685" y="107"/>
                  </a:lnTo>
                  <a:lnTo>
                    <a:pt x="689" y="103"/>
                  </a:lnTo>
                  <a:lnTo>
                    <a:pt x="695" y="101"/>
                  </a:lnTo>
                  <a:lnTo>
                    <a:pt x="695" y="99"/>
                  </a:lnTo>
                  <a:lnTo>
                    <a:pt x="695" y="94"/>
                  </a:lnTo>
                  <a:lnTo>
                    <a:pt x="698" y="90"/>
                  </a:lnTo>
                  <a:lnTo>
                    <a:pt x="704" y="86"/>
                  </a:lnTo>
                  <a:lnTo>
                    <a:pt x="698" y="86"/>
                  </a:lnTo>
                  <a:lnTo>
                    <a:pt x="693" y="86"/>
                  </a:lnTo>
                  <a:lnTo>
                    <a:pt x="689" y="83"/>
                  </a:lnTo>
                  <a:lnTo>
                    <a:pt x="685" y="86"/>
                  </a:lnTo>
                  <a:lnTo>
                    <a:pt x="680" y="86"/>
                  </a:lnTo>
                  <a:lnTo>
                    <a:pt x="674" y="86"/>
                  </a:lnTo>
                  <a:lnTo>
                    <a:pt x="669" y="85"/>
                  </a:lnTo>
                  <a:lnTo>
                    <a:pt x="667" y="79"/>
                  </a:lnTo>
                  <a:lnTo>
                    <a:pt x="663" y="85"/>
                  </a:lnTo>
                  <a:lnTo>
                    <a:pt x="660" y="86"/>
                  </a:lnTo>
                  <a:lnTo>
                    <a:pt x="654" y="86"/>
                  </a:lnTo>
                  <a:lnTo>
                    <a:pt x="651" y="86"/>
                  </a:lnTo>
                  <a:lnTo>
                    <a:pt x="647" y="85"/>
                  </a:lnTo>
                  <a:lnTo>
                    <a:pt x="643" y="86"/>
                  </a:lnTo>
                  <a:lnTo>
                    <a:pt x="638" y="86"/>
                  </a:lnTo>
                  <a:lnTo>
                    <a:pt x="634" y="86"/>
                  </a:lnTo>
                  <a:lnTo>
                    <a:pt x="628" y="85"/>
                  </a:lnTo>
                  <a:lnTo>
                    <a:pt x="627" y="79"/>
                  </a:lnTo>
                  <a:lnTo>
                    <a:pt x="623" y="85"/>
                  </a:lnTo>
                  <a:lnTo>
                    <a:pt x="617" y="86"/>
                  </a:lnTo>
                  <a:lnTo>
                    <a:pt x="614" y="86"/>
                  </a:lnTo>
                  <a:lnTo>
                    <a:pt x="608" y="86"/>
                  </a:lnTo>
                  <a:lnTo>
                    <a:pt x="605" y="85"/>
                  </a:lnTo>
                  <a:lnTo>
                    <a:pt x="601" y="86"/>
                  </a:lnTo>
                  <a:lnTo>
                    <a:pt x="595" y="86"/>
                  </a:lnTo>
                  <a:lnTo>
                    <a:pt x="590" y="86"/>
                  </a:lnTo>
                  <a:lnTo>
                    <a:pt x="586" y="85"/>
                  </a:lnTo>
                  <a:lnTo>
                    <a:pt x="583" y="79"/>
                  </a:lnTo>
                  <a:lnTo>
                    <a:pt x="581" y="83"/>
                  </a:lnTo>
                  <a:lnTo>
                    <a:pt x="577" y="86"/>
                  </a:lnTo>
                  <a:lnTo>
                    <a:pt x="581" y="85"/>
                  </a:lnTo>
                  <a:lnTo>
                    <a:pt x="586" y="86"/>
                  </a:lnTo>
                  <a:lnTo>
                    <a:pt x="590" y="90"/>
                  </a:lnTo>
                  <a:lnTo>
                    <a:pt x="594" y="94"/>
                  </a:lnTo>
                  <a:lnTo>
                    <a:pt x="595" y="99"/>
                  </a:lnTo>
                  <a:lnTo>
                    <a:pt x="595" y="101"/>
                  </a:lnTo>
                  <a:lnTo>
                    <a:pt x="599" y="103"/>
                  </a:lnTo>
                  <a:lnTo>
                    <a:pt x="603" y="107"/>
                  </a:lnTo>
                  <a:lnTo>
                    <a:pt x="606" y="110"/>
                  </a:lnTo>
                  <a:lnTo>
                    <a:pt x="606" y="116"/>
                  </a:lnTo>
                  <a:lnTo>
                    <a:pt x="606" y="121"/>
                  </a:lnTo>
                  <a:lnTo>
                    <a:pt x="603" y="127"/>
                  </a:lnTo>
                  <a:lnTo>
                    <a:pt x="599" y="129"/>
                  </a:lnTo>
                  <a:lnTo>
                    <a:pt x="592" y="130"/>
                  </a:lnTo>
                  <a:lnTo>
                    <a:pt x="588" y="130"/>
                  </a:lnTo>
                  <a:lnTo>
                    <a:pt x="583" y="127"/>
                  </a:lnTo>
                  <a:lnTo>
                    <a:pt x="579" y="123"/>
                  </a:lnTo>
                  <a:lnTo>
                    <a:pt x="577" y="127"/>
                  </a:lnTo>
                  <a:lnTo>
                    <a:pt x="572" y="130"/>
                  </a:lnTo>
                  <a:lnTo>
                    <a:pt x="568" y="130"/>
                  </a:lnTo>
                  <a:lnTo>
                    <a:pt x="561" y="129"/>
                  </a:lnTo>
                  <a:lnTo>
                    <a:pt x="557" y="127"/>
                  </a:lnTo>
                  <a:lnTo>
                    <a:pt x="553" y="121"/>
                  </a:lnTo>
                  <a:lnTo>
                    <a:pt x="551" y="116"/>
                  </a:lnTo>
                  <a:lnTo>
                    <a:pt x="553" y="110"/>
                  </a:lnTo>
                  <a:lnTo>
                    <a:pt x="555" y="107"/>
                  </a:lnTo>
                  <a:lnTo>
                    <a:pt x="561" y="103"/>
                  </a:lnTo>
                  <a:lnTo>
                    <a:pt x="564" y="101"/>
                  </a:lnTo>
                  <a:lnTo>
                    <a:pt x="564" y="99"/>
                  </a:lnTo>
                  <a:lnTo>
                    <a:pt x="566" y="94"/>
                  </a:lnTo>
                  <a:lnTo>
                    <a:pt x="570" y="90"/>
                  </a:lnTo>
                  <a:lnTo>
                    <a:pt x="573" y="86"/>
                  </a:lnTo>
                  <a:lnTo>
                    <a:pt x="572" y="86"/>
                  </a:lnTo>
                  <a:lnTo>
                    <a:pt x="564" y="86"/>
                  </a:lnTo>
                  <a:lnTo>
                    <a:pt x="561" y="83"/>
                  </a:lnTo>
                  <a:lnTo>
                    <a:pt x="557" y="77"/>
                  </a:lnTo>
                  <a:lnTo>
                    <a:pt x="555" y="72"/>
                  </a:lnTo>
                  <a:lnTo>
                    <a:pt x="557" y="66"/>
                  </a:lnTo>
                  <a:lnTo>
                    <a:pt x="559" y="62"/>
                  </a:lnTo>
                  <a:lnTo>
                    <a:pt x="564" y="59"/>
                  </a:lnTo>
                  <a:lnTo>
                    <a:pt x="568" y="57"/>
                  </a:lnTo>
                  <a:lnTo>
                    <a:pt x="568" y="57"/>
                  </a:lnTo>
                  <a:lnTo>
                    <a:pt x="570" y="51"/>
                  </a:lnTo>
                  <a:lnTo>
                    <a:pt x="573" y="46"/>
                  </a:lnTo>
                  <a:lnTo>
                    <a:pt x="577" y="42"/>
                  </a:lnTo>
                  <a:lnTo>
                    <a:pt x="583" y="42"/>
                  </a:lnTo>
                  <a:lnTo>
                    <a:pt x="590" y="42"/>
                  </a:lnTo>
                  <a:lnTo>
                    <a:pt x="594" y="46"/>
                  </a:lnTo>
                  <a:lnTo>
                    <a:pt x="597" y="51"/>
                  </a:lnTo>
                  <a:lnTo>
                    <a:pt x="599" y="57"/>
                  </a:lnTo>
                  <a:lnTo>
                    <a:pt x="599" y="57"/>
                  </a:lnTo>
                  <a:lnTo>
                    <a:pt x="601" y="59"/>
                  </a:lnTo>
                  <a:lnTo>
                    <a:pt x="605" y="61"/>
                  </a:lnTo>
                  <a:lnTo>
                    <a:pt x="608" y="59"/>
                  </a:lnTo>
                  <a:lnTo>
                    <a:pt x="612" y="57"/>
                  </a:lnTo>
                  <a:lnTo>
                    <a:pt x="610" y="57"/>
                  </a:lnTo>
                  <a:lnTo>
                    <a:pt x="612" y="51"/>
                  </a:lnTo>
                  <a:lnTo>
                    <a:pt x="616" y="46"/>
                  </a:lnTo>
                  <a:lnTo>
                    <a:pt x="619" y="42"/>
                  </a:lnTo>
                  <a:lnTo>
                    <a:pt x="627" y="42"/>
                  </a:lnTo>
                  <a:lnTo>
                    <a:pt x="632" y="42"/>
                  </a:lnTo>
                  <a:lnTo>
                    <a:pt x="636" y="46"/>
                  </a:lnTo>
                  <a:lnTo>
                    <a:pt x="640" y="51"/>
                  </a:lnTo>
                  <a:lnTo>
                    <a:pt x="641" y="57"/>
                  </a:lnTo>
                  <a:lnTo>
                    <a:pt x="641" y="57"/>
                  </a:lnTo>
                  <a:lnTo>
                    <a:pt x="647" y="59"/>
                  </a:lnTo>
                  <a:lnTo>
                    <a:pt x="652" y="57"/>
                  </a:lnTo>
                  <a:lnTo>
                    <a:pt x="652" y="57"/>
                  </a:lnTo>
                  <a:lnTo>
                    <a:pt x="652" y="51"/>
                  </a:lnTo>
                  <a:lnTo>
                    <a:pt x="656" y="46"/>
                  </a:lnTo>
                  <a:lnTo>
                    <a:pt x="654" y="46"/>
                  </a:lnTo>
                  <a:lnTo>
                    <a:pt x="649" y="46"/>
                  </a:lnTo>
                  <a:lnTo>
                    <a:pt x="643" y="42"/>
                  </a:lnTo>
                  <a:lnTo>
                    <a:pt x="640" y="37"/>
                  </a:lnTo>
                  <a:lnTo>
                    <a:pt x="640" y="31"/>
                  </a:lnTo>
                  <a:lnTo>
                    <a:pt x="640" y="26"/>
                  </a:lnTo>
                  <a:lnTo>
                    <a:pt x="643" y="22"/>
                  </a:lnTo>
                  <a:lnTo>
                    <a:pt x="647" y="18"/>
                  </a:lnTo>
                  <a:lnTo>
                    <a:pt x="652" y="17"/>
                  </a:lnTo>
                  <a:lnTo>
                    <a:pt x="652" y="17"/>
                  </a:lnTo>
                  <a:lnTo>
                    <a:pt x="652" y="9"/>
                  </a:lnTo>
                  <a:lnTo>
                    <a:pt x="656" y="6"/>
                  </a:lnTo>
                  <a:lnTo>
                    <a:pt x="662" y="2"/>
                  </a:lnTo>
                  <a:lnTo>
                    <a:pt x="6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1" name="Freeform 26"/>
          <p:cNvSpPr>
            <a:spLocks noEditPoints="1"/>
          </p:cNvSpPr>
          <p:nvPr/>
        </p:nvSpPr>
        <p:spPr bwMode="auto">
          <a:xfrm>
            <a:off x="2944829" y="2937538"/>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6"/>
          <p:cNvSpPr>
            <a:spLocks noEditPoints="1"/>
          </p:cNvSpPr>
          <p:nvPr/>
        </p:nvSpPr>
        <p:spPr bwMode="auto">
          <a:xfrm>
            <a:off x="5286413" y="2836544"/>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6"/>
          <p:cNvSpPr>
            <a:spLocks noEditPoints="1"/>
          </p:cNvSpPr>
          <p:nvPr/>
        </p:nvSpPr>
        <p:spPr bwMode="auto">
          <a:xfrm>
            <a:off x="4847611" y="3091598"/>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6"/>
          <p:cNvSpPr>
            <a:spLocks noEditPoints="1"/>
          </p:cNvSpPr>
          <p:nvPr/>
        </p:nvSpPr>
        <p:spPr bwMode="auto">
          <a:xfrm>
            <a:off x="4196512" y="3363464"/>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6"/>
          <p:cNvSpPr>
            <a:spLocks noEditPoints="1"/>
          </p:cNvSpPr>
          <p:nvPr/>
        </p:nvSpPr>
        <p:spPr bwMode="auto">
          <a:xfrm>
            <a:off x="3391909" y="4006513"/>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6"/>
          <p:cNvSpPr>
            <a:spLocks noEditPoints="1"/>
          </p:cNvSpPr>
          <p:nvPr/>
        </p:nvSpPr>
        <p:spPr bwMode="auto">
          <a:xfrm>
            <a:off x="5694892" y="4226629"/>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6"/>
          <p:cNvSpPr>
            <a:spLocks noEditPoints="1"/>
          </p:cNvSpPr>
          <p:nvPr/>
        </p:nvSpPr>
        <p:spPr bwMode="auto">
          <a:xfrm>
            <a:off x="4362552" y="3946949"/>
            <a:ext cx="154172" cy="298809"/>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8" name="Group 47"/>
          <p:cNvGrpSpPr/>
          <p:nvPr/>
        </p:nvGrpSpPr>
        <p:grpSpPr>
          <a:xfrm>
            <a:off x="1466385" y="3769200"/>
            <a:ext cx="359352" cy="844945"/>
            <a:chOff x="4862513" y="3435351"/>
            <a:chExt cx="274638" cy="579438"/>
          </a:xfrm>
          <a:solidFill>
            <a:srgbClr val="FF33CC"/>
          </a:solidFill>
        </p:grpSpPr>
        <p:sp>
          <p:nvSpPr>
            <p:cNvPr id="49" name="Freeform 23"/>
            <p:cNvSpPr>
              <a:spLocks/>
            </p:cNvSpPr>
            <p:nvPr/>
          </p:nvSpPr>
          <p:spPr bwMode="auto">
            <a:xfrm>
              <a:off x="4862513" y="3552826"/>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
            <p:cNvSpPr>
              <a:spLocks/>
            </p:cNvSpPr>
            <p:nvPr/>
          </p:nvSpPr>
          <p:spPr bwMode="auto">
            <a:xfrm>
              <a:off x="4946651" y="3435351"/>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7003562" y="3734775"/>
            <a:ext cx="423397" cy="879369"/>
            <a:chOff x="5148263" y="3494088"/>
            <a:chExt cx="279400" cy="520701"/>
          </a:xfrm>
          <a:solidFill>
            <a:schemeClr val="tx1"/>
          </a:solidFill>
        </p:grpSpPr>
        <p:sp>
          <p:nvSpPr>
            <p:cNvPr id="52" name="Freeform 25"/>
            <p:cNvSpPr>
              <a:spLocks/>
            </p:cNvSpPr>
            <p:nvPr/>
          </p:nvSpPr>
          <p:spPr bwMode="auto">
            <a:xfrm>
              <a:off x="5148263" y="3578226"/>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6"/>
            <p:cNvSpPr>
              <a:spLocks/>
            </p:cNvSpPr>
            <p:nvPr/>
          </p:nvSpPr>
          <p:spPr bwMode="auto">
            <a:xfrm>
              <a:off x="5295901" y="3857626"/>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7"/>
            <p:cNvSpPr>
              <a:spLocks/>
            </p:cNvSpPr>
            <p:nvPr/>
          </p:nvSpPr>
          <p:spPr bwMode="auto">
            <a:xfrm>
              <a:off x="5238751" y="3857626"/>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8"/>
            <p:cNvSpPr>
              <a:spLocks/>
            </p:cNvSpPr>
            <p:nvPr/>
          </p:nvSpPr>
          <p:spPr bwMode="auto">
            <a:xfrm>
              <a:off x="5248276" y="3494088"/>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6" name="Rectangle 55"/>
          <p:cNvSpPr/>
          <p:nvPr/>
        </p:nvSpPr>
        <p:spPr>
          <a:xfrm>
            <a:off x="1119883" y="5162490"/>
            <a:ext cx="1524000" cy="400110"/>
          </a:xfrm>
          <a:prstGeom prst="rect">
            <a:avLst/>
          </a:prstGeom>
        </p:spPr>
        <p:txBody>
          <a:bodyPr wrap="square">
            <a:spAutoFit/>
          </a:bodyPr>
          <a:lstStyle/>
          <a:p>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57" name="TextBox 56"/>
          <p:cNvSpPr txBox="1"/>
          <p:nvPr/>
        </p:nvSpPr>
        <p:spPr>
          <a:xfrm>
            <a:off x="1119883" y="4781491"/>
            <a:ext cx="1524000" cy="461665"/>
          </a:xfrm>
          <a:prstGeom prst="rect">
            <a:avLst/>
          </a:prstGeom>
          <a:noFill/>
        </p:spPr>
        <p:txBody>
          <a:bodyPr wrap="square" rtlCol="0">
            <a:spAutoFit/>
          </a:bodyPr>
          <a:lstStyle/>
          <a:p>
            <a:r>
              <a:rPr lang="en-US" sz="2400" dirty="0" smtClean="0">
                <a:solidFill>
                  <a:srgbClr val="FF33CC"/>
                </a:solidFill>
                <a:latin typeface="Bebas Neue" pitchFamily="34" charset="0"/>
              </a:rPr>
              <a:t>Man 75%</a:t>
            </a:r>
          </a:p>
        </p:txBody>
      </p:sp>
      <p:sp>
        <p:nvSpPr>
          <p:cNvPr id="58" name="Rectangle 57"/>
          <p:cNvSpPr/>
          <p:nvPr/>
        </p:nvSpPr>
        <p:spPr>
          <a:xfrm>
            <a:off x="6500117" y="5162490"/>
            <a:ext cx="1524000" cy="400110"/>
          </a:xfrm>
          <a:prstGeom prst="rect">
            <a:avLst/>
          </a:prstGeom>
        </p:spPr>
        <p:txBody>
          <a:bodyPr wrap="square">
            <a:spAutoFit/>
          </a:bodyPr>
          <a:lstStyle/>
          <a:p>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59" name="TextBox 58"/>
          <p:cNvSpPr txBox="1"/>
          <p:nvPr/>
        </p:nvSpPr>
        <p:spPr>
          <a:xfrm>
            <a:off x="6500117" y="4781491"/>
            <a:ext cx="1653283" cy="461665"/>
          </a:xfrm>
          <a:prstGeom prst="rect">
            <a:avLst/>
          </a:prstGeom>
          <a:noFill/>
        </p:spPr>
        <p:txBody>
          <a:bodyPr wrap="square" rtlCol="0">
            <a:spAutoFit/>
          </a:bodyPr>
          <a:lstStyle/>
          <a:p>
            <a:r>
              <a:rPr lang="en-US" sz="2400" dirty="0" smtClean="0">
                <a:latin typeface="Bebas Neue" pitchFamily="34" charset="0"/>
              </a:rPr>
              <a:t>Women 50%</a:t>
            </a:r>
          </a:p>
        </p:txBody>
      </p:sp>
      <p:grpSp>
        <p:nvGrpSpPr>
          <p:cNvPr id="60" name="Group 59"/>
          <p:cNvGrpSpPr/>
          <p:nvPr/>
        </p:nvGrpSpPr>
        <p:grpSpPr>
          <a:xfrm>
            <a:off x="8382000" y="6476999"/>
            <a:ext cx="591235" cy="223601"/>
            <a:chOff x="8190130" y="4757381"/>
            <a:chExt cx="725270" cy="268070"/>
          </a:xfrm>
          <a:solidFill>
            <a:schemeClr val="bg1">
              <a:lumMod val="85000"/>
            </a:schemeClr>
          </a:solidFill>
        </p:grpSpPr>
        <p:sp>
          <p:nvSpPr>
            <p:cNvPr id="6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78222852"/>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5"/>
                                        </p:tgtEl>
                                        <p:attrNameLst>
                                          <p:attrName>style.visibility</p:attrName>
                                        </p:attrNameLst>
                                      </p:cBhvr>
                                      <p:to>
                                        <p:strVal val="visible"/>
                                      </p:to>
                                    </p:set>
                                    <p:anim calcmode="lin" valueType="num">
                                      <p:cBhvr>
                                        <p:cTn id="12" dur="500" fill="hold"/>
                                        <p:tgtEl>
                                          <p:spTgt spid="45"/>
                                        </p:tgtEl>
                                        <p:attrNameLst>
                                          <p:attrName>ppt_w</p:attrName>
                                        </p:attrNameLst>
                                      </p:cBhvr>
                                      <p:tavLst>
                                        <p:tav tm="0">
                                          <p:val>
                                            <p:fltVal val="0"/>
                                          </p:val>
                                        </p:tav>
                                        <p:tav tm="100000">
                                          <p:val>
                                            <p:strVal val="#ppt_w"/>
                                          </p:val>
                                        </p:tav>
                                      </p:tavLst>
                                    </p:anim>
                                    <p:anim calcmode="lin" valueType="num">
                                      <p:cBhvr>
                                        <p:cTn id="13" dur="500" fill="hold"/>
                                        <p:tgtEl>
                                          <p:spTgt spid="45"/>
                                        </p:tgtEl>
                                        <p:attrNameLst>
                                          <p:attrName>ppt_h</p:attrName>
                                        </p:attrNameLst>
                                      </p:cBhvr>
                                      <p:tavLst>
                                        <p:tav tm="0">
                                          <p:val>
                                            <p:fltVal val="0"/>
                                          </p:val>
                                        </p:tav>
                                        <p:tav tm="100000">
                                          <p:val>
                                            <p:strVal val="#ppt_h"/>
                                          </p:val>
                                        </p:tav>
                                      </p:tavLst>
                                    </p:anim>
                                    <p:animEffect transition="in" filter="fade">
                                      <p:cBhvr>
                                        <p:cTn id="14" dur="500"/>
                                        <p:tgtEl>
                                          <p:spTgt spid="4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p:cTn id="17" dur="500" fill="hold"/>
                                        <p:tgtEl>
                                          <p:spTgt spid="44"/>
                                        </p:tgtEl>
                                        <p:attrNameLst>
                                          <p:attrName>ppt_w</p:attrName>
                                        </p:attrNameLst>
                                      </p:cBhvr>
                                      <p:tavLst>
                                        <p:tav tm="0">
                                          <p:val>
                                            <p:fltVal val="0"/>
                                          </p:val>
                                        </p:tav>
                                        <p:tav tm="100000">
                                          <p:val>
                                            <p:strVal val="#ppt_w"/>
                                          </p:val>
                                        </p:tav>
                                      </p:tavLst>
                                    </p:anim>
                                    <p:anim calcmode="lin" valueType="num">
                                      <p:cBhvr>
                                        <p:cTn id="18" dur="500" fill="hold"/>
                                        <p:tgtEl>
                                          <p:spTgt spid="44"/>
                                        </p:tgtEl>
                                        <p:attrNameLst>
                                          <p:attrName>ppt_h</p:attrName>
                                        </p:attrNameLst>
                                      </p:cBhvr>
                                      <p:tavLst>
                                        <p:tav tm="0">
                                          <p:val>
                                            <p:fltVal val="0"/>
                                          </p:val>
                                        </p:tav>
                                        <p:tav tm="100000">
                                          <p:val>
                                            <p:strVal val="#ppt_h"/>
                                          </p:val>
                                        </p:tav>
                                      </p:tavLst>
                                    </p:anim>
                                    <p:animEffect transition="in" filter="fade">
                                      <p:cBhvr>
                                        <p:cTn id="19" dur="500"/>
                                        <p:tgtEl>
                                          <p:spTgt spid="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p:cTn id="22" dur="500" fill="hold"/>
                                        <p:tgtEl>
                                          <p:spTgt spid="43"/>
                                        </p:tgtEl>
                                        <p:attrNameLst>
                                          <p:attrName>ppt_w</p:attrName>
                                        </p:attrNameLst>
                                      </p:cBhvr>
                                      <p:tavLst>
                                        <p:tav tm="0">
                                          <p:val>
                                            <p:fltVal val="0"/>
                                          </p:val>
                                        </p:tav>
                                        <p:tav tm="100000">
                                          <p:val>
                                            <p:strVal val="#ppt_w"/>
                                          </p:val>
                                        </p:tav>
                                      </p:tavLst>
                                    </p:anim>
                                    <p:anim calcmode="lin" valueType="num">
                                      <p:cBhvr>
                                        <p:cTn id="23" dur="500" fill="hold"/>
                                        <p:tgtEl>
                                          <p:spTgt spid="43"/>
                                        </p:tgtEl>
                                        <p:attrNameLst>
                                          <p:attrName>ppt_h</p:attrName>
                                        </p:attrNameLst>
                                      </p:cBhvr>
                                      <p:tavLst>
                                        <p:tav tm="0">
                                          <p:val>
                                            <p:fltVal val="0"/>
                                          </p:val>
                                        </p:tav>
                                        <p:tav tm="100000">
                                          <p:val>
                                            <p:strVal val="#ppt_h"/>
                                          </p:val>
                                        </p:tav>
                                      </p:tavLst>
                                    </p:anim>
                                    <p:animEffect transition="in" filter="fade">
                                      <p:cBhvr>
                                        <p:cTn id="24" dur="500"/>
                                        <p:tgtEl>
                                          <p:spTgt spid="4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500" fill="hold"/>
                                        <p:tgtEl>
                                          <p:spTgt spid="46"/>
                                        </p:tgtEl>
                                        <p:attrNameLst>
                                          <p:attrName>ppt_w</p:attrName>
                                        </p:attrNameLst>
                                      </p:cBhvr>
                                      <p:tavLst>
                                        <p:tav tm="0">
                                          <p:val>
                                            <p:fltVal val="0"/>
                                          </p:val>
                                        </p:tav>
                                        <p:tav tm="100000">
                                          <p:val>
                                            <p:strVal val="#ppt_w"/>
                                          </p:val>
                                        </p:tav>
                                      </p:tavLst>
                                    </p:anim>
                                    <p:anim calcmode="lin" valueType="num">
                                      <p:cBhvr>
                                        <p:cTn id="33" dur="500" fill="hold"/>
                                        <p:tgtEl>
                                          <p:spTgt spid="46"/>
                                        </p:tgtEl>
                                        <p:attrNameLst>
                                          <p:attrName>ppt_h</p:attrName>
                                        </p:attrNameLst>
                                      </p:cBhvr>
                                      <p:tavLst>
                                        <p:tav tm="0">
                                          <p:val>
                                            <p:fltVal val="0"/>
                                          </p:val>
                                        </p:tav>
                                        <p:tav tm="100000">
                                          <p:val>
                                            <p:strVal val="#ppt_h"/>
                                          </p:val>
                                        </p:tav>
                                      </p:tavLst>
                                    </p:anim>
                                    <p:animEffect transition="in" filter="fade">
                                      <p:cBhvr>
                                        <p:cTn id="34" dur="500"/>
                                        <p:tgtEl>
                                          <p:spTgt spid="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anim calcmode="lin" valueType="num">
                                      <p:cBhvr>
                                        <p:cTn id="44" dur="500" fill="hold"/>
                                        <p:tgtEl>
                                          <p:spTgt spid="48"/>
                                        </p:tgtEl>
                                        <p:attrNameLst>
                                          <p:attrName>ppt_w</p:attrName>
                                        </p:attrNameLst>
                                      </p:cBhvr>
                                      <p:tavLst>
                                        <p:tav tm="0">
                                          <p:val>
                                            <p:fltVal val="0"/>
                                          </p:val>
                                        </p:tav>
                                        <p:tav tm="100000">
                                          <p:val>
                                            <p:strVal val="#ppt_w"/>
                                          </p:val>
                                        </p:tav>
                                      </p:tavLst>
                                    </p:anim>
                                    <p:anim calcmode="lin" valueType="num">
                                      <p:cBhvr>
                                        <p:cTn id="45" dur="500" fill="hold"/>
                                        <p:tgtEl>
                                          <p:spTgt spid="48"/>
                                        </p:tgtEl>
                                        <p:attrNameLst>
                                          <p:attrName>ppt_h</p:attrName>
                                        </p:attrNameLst>
                                      </p:cBhvr>
                                      <p:tavLst>
                                        <p:tav tm="0">
                                          <p:val>
                                            <p:fltVal val="0"/>
                                          </p:val>
                                        </p:tav>
                                        <p:tav tm="100000">
                                          <p:val>
                                            <p:strVal val="#ppt_h"/>
                                          </p:val>
                                        </p:tav>
                                      </p:tavLst>
                                    </p:anim>
                                    <p:animEffect transition="in" filter="fade">
                                      <p:cBhvr>
                                        <p:cTn id="46" dur="500"/>
                                        <p:tgtEl>
                                          <p:spTgt spid="48"/>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p:cTn id="49" dur="500" fill="hold"/>
                                        <p:tgtEl>
                                          <p:spTgt spid="57"/>
                                        </p:tgtEl>
                                        <p:attrNameLst>
                                          <p:attrName>ppt_w</p:attrName>
                                        </p:attrNameLst>
                                      </p:cBhvr>
                                      <p:tavLst>
                                        <p:tav tm="0">
                                          <p:val>
                                            <p:fltVal val="0"/>
                                          </p:val>
                                        </p:tav>
                                        <p:tav tm="100000">
                                          <p:val>
                                            <p:strVal val="#ppt_w"/>
                                          </p:val>
                                        </p:tav>
                                      </p:tavLst>
                                    </p:anim>
                                    <p:anim calcmode="lin" valueType="num">
                                      <p:cBhvr>
                                        <p:cTn id="50" dur="500" fill="hold"/>
                                        <p:tgtEl>
                                          <p:spTgt spid="57"/>
                                        </p:tgtEl>
                                        <p:attrNameLst>
                                          <p:attrName>ppt_h</p:attrName>
                                        </p:attrNameLst>
                                      </p:cBhvr>
                                      <p:tavLst>
                                        <p:tav tm="0">
                                          <p:val>
                                            <p:fltVal val="0"/>
                                          </p:val>
                                        </p:tav>
                                        <p:tav tm="100000">
                                          <p:val>
                                            <p:strVal val="#ppt_h"/>
                                          </p:val>
                                        </p:tav>
                                      </p:tavLst>
                                    </p:anim>
                                    <p:animEffect transition="in" filter="fade">
                                      <p:cBhvr>
                                        <p:cTn id="51" dur="500"/>
                                        <p:tgtEl>
                                          <p:spTgt spid="5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anim calcmode="lin" valueType="num">
                                      <p:cBhvr>
                                        <p:cTn id="54" dur="500" fill="hold"/>
                                        <p:tgtEl>
                                          <p:spTgt spid="56"/>
                                        </p:tgtEl>
                                        <p:attrNameLst>
                                          <p:attrName>ppt_w</p:attrName>
                                        </p:attrNameLst>
                                      </p:cBhvr>
                                      <p:tavLst>
                                        <p:tav tm="0">
                                          <p:val>
                                            <p:fltVal val="0"/>
                                          </p:val>
                                        </p:tav>
                                        <p:tav tm="100000">
                                          <p:val>
                                            <p:strVal val="#ppt_w"/>
                                          </p:val>
                                        </p:tav>
                                      </p:tavLst>
                                    </p:anim>
                                    <p:anim calcmode="lin" valueType="num">
                                      <p:cBhvr>
                                        <p:cTn id="55" dur="500" fill="hold"/>
                                        <p:tgtEl>
                                          <p:spTgt spid="56"/>
                                        </p:tgtEl>
                                        <p:attrNameLst>
                                          <p:attrName>ppt_h</p:attrName>
                                        </p:attrNameLst>
                                      </p:cBhvr>
                                      <p:tavLst>
                                        <p:tav tm="0">
                                          <p:val>
                                            <p:fltVal val="0"/>
                                          </p:val>
                                        </p:tav>
                                        <p:tav tm="100000">
                                          <p:val>
                                            <p:strVal val="#ppt_h"/>
                                          </p:val>
                                        </p:tav>
                                      </p:tavLst>
                                    </p:anim>
                                    <p:animEffect transition="in" filter="fade">
                                      <p:cBhvr>
                                        <p:cTn id="56" dur="500"/>
                                        <p:tgtEl>
                                          <p:spTgt spid="56"/>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500" fill="hold"/>
                                        <p:tgtEl>
                                          <p:spTgt spid="51"/>
                                        </p:tgtEl>
                                        <p:attrNameLst>
                                          <p:attrName>ppt_w</p:attrName>
                                        </p:attrNameLst>
                                      </p:cBhvr>
                                      <p:tavLst>
                                        <p:tav tm="0">
                                          <p:val>
                                            <p:fltVal val="0"/>
                                          </p:val>
                                        </p:tav>
                                        <p:tav tm="100000">
                                          <p:val>
                                            <p:strVal val="#ppt_w"/>
                                          </p:val>
                                        </p:tav>
                                      </p:tavLst>
                                    </p:anim>
                                    <p:anim calcmode="lin" valueType="num">
                                      <p:cBhvr>
                                        <p:cTn id="62" dur="500" fill="hold"/>
                                        <p:tgtEl>
                                          <p:spTgt spid="51"/>
                                        </p:tgtEl>
                                        <p:attrNameLst>
                                          <p:attrName>ppt_h</p:attrName>
                                        </p:attrNameLst>
                                      </p:cBhvr>
                                      <p:tavLst>
                                        <p:tav tm="0">
                                          <p:val>
                                            <p:fltVal val="0"/>
                                          </p:val>
                                        </p:tav>
                                        <p:tav tm="100000">
                                          <p:val>
                                            <p:strVal val="#ppt_h"/>
                                          </p:val>
                                        </p:tav>
                                      </p:tavLst>
                                    </p:anim>
                                    <p:animEffect transition="in" filter="fade">
                                      <p:cBhvr>
                                        <p:cTn id="63" dur="500"/>
                                        <p:tgtEl>
                                          <p:spTgt spid="5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59"/>
                                        </p:tgtEl>
                                        <p:attrNameLst>
                                          <p:attrName>style.visibility</p:attrName>
                                        </p:attrNameLst>
                                      </p:cBhvr>
                                      <p:to>
                                        <p:strVal val="visible"/>
                                      </p:to>
                                    </p:set>
                                    <p:anim calcmode="lin" valueType="num">
                                      <p:cBhvr>
                                        <p:cTn id="66" dur="500" fill="hold"/>
                                        <p:tgtEl>
                                          <p:spTgt spid="59"/>
                                        </p:tgtEl>
                                        <p:attrNameLst>
                                          <p:attrName>ppt_w</p:attrName>
                                        </p:attrNameLst>
                                      </p:cBhvr>
                                      <p:tavLst>
                                        <p:tav tm="0">
                                          <p:val>
                                            <p:fltVal val="0"/>
                                          </p:val>
                                        </p:tav>
                                        <p:tav tm="100000">
                                          <p:val>
                                            <p:strVal val="#ppt_w"/>
                                          </p:val>
                                        </p:tav>
                                      </p:tavLst>
                                    </p:anim>
                                    <p:anim calcmode="lin" valueType="num">
                                      <p:cBhvr>
                                        <p:cTn id="67" dur="500" fill="hold"/>
                                        <p:tgtEl>
                                          <p:spTgt spid="59"/>
                                        </p:tgtEl>
                                        <p:attrNameLst>
                                          <p:attrName>ppt_h</p:attrName>
                                        </p:attrNameLst>
                                      </p:cBhvr>
                                      <p:tavLst>
                                        <p:tav tm="0">
                                          <p:val>
                                            <p:fltVal val="0"/>
                                          </p:val>
                                        </p:tav>
                                        <p:tav tm="100000">
                                          <p:val>
                                            <p:strVal val="#ppt_h"/>
                                          </p:val>
                                        </p:tav>
                                      </p:tavLst>
                                    </p:anim>
                                    <p:animEffect transition="in" filter="fade">
                                      <p:cBhvr>
                                        <p:cTn id="68" dur="500"/>
                                        <p:tgtEl>
                                          <p:spTgt spid="59"/>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58"/>
                                        </p:tgtEl>
                                        <p:attrNameLst>
                                          <p:attrName>style.visibility</p:attrName>
                                        </p:attrNameLst>
                                      </p:cBhvr>
                                      <p:to>
                                        <p:strVal val="visible"/>
                                      </p:to>
                                    </p:set>
                                    <p:anim calcmode="lin" valueType="num">
                                      <p:cBhvr>
                                        <p:cTn id="71" dur="500" fill="hold"/>
                                        <p:tgtEl>
                                          <p:spTgt spid="58"/>
                                        </p:tgtEl>
                                        <p:attrNameLst>
                                          <p:attrName>ppt_w</p:attrName>
                                        </p:attrNameLst>
                                      </p:cBhvr>
                                      <p:tavLst>
                                        <p:tav tm="0">
                                          <p:val>
                                            <p:fltVal val="0"/>
                                          </p:val>
                                        </p:tav>
                                        <p:tav tm="100000">
                                          <p:val>
                                            <p:strVal val="#ppt_w"/>
                                          </p:val>
                                        </p:tav>
                                      </p:tavLst>
                                    </p:anim>
                                    <p:anim calcmode="lin" valueType="num">
                                      <p:cBhvr>
                                        <p:cTn id="72" dur="500" fill="hold"/>
                                        <p:tgtEl>
                                          <p:spTgt spid="58"/>
                                        </p:tgtEl>
                                        <p:attrNameLst>
                                          <p:attrName>ppt_h</p:attrName>
                                        </p:attrNameLst>
                                      </p:cBhvr>
                                      <p:tavLst>
                                        <p:tav tm="0">
                                          <p:val>
                                            <p:fltVal val="0"/>
                                          </p:val>
                                        </p:tav>
                                        <p:tav tm="100000">
                                          <p:val>
                                            <p:strVal val="#ppt_h"/>
                                          </p:val>
                                        </p:tav>
                                      </p:tavLst>
                                    </p:anim>
                                    <p:animEffect transition="in" filter="fade">
                                      <p:cBhvr>
                                        <p:cTn id="7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45" grpId="0" animBg="1"/>
      <p:bldP spid="46" grpId="0" animBg="1"/>
      <p:bldP spid="47" grpId="0" animBg="1"/>
      <p:bldP spid="56" grpId="0"/>
      <p:bldP spid="57" grpId="0"/>
      <p:bldP spid="58" grpId="0"/>
      <p:bldP spid="5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Freeform 81"/>
          <p:cNvSpPr/>
          <p:nvPr/>
        </p:nvSpPr>
        <p:spPr>
          <a:xfrm>
            <a:off x="5654875" y="2590800"/>
            <a:ext cx="2175867" cy="10922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chemeClr val="tx1">
              <a:lumMod val="65000"/>
              <a:lumOff val="35000"/>
            </a:schemeClr>
          </a:solidFill>
          <a:ln w="9525">
            <a:solidFill>
              <a:schemeClr val="tx1"/>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cxnSp>
        <p:nvCxnSpPr>
          <p:cNvPr id="8" name="Straight Connector 7"/>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9" name="Rectangle 8"/>
          <p:cNvSpPr/>
          <p:nvPr/>
        </p:nvSpPr>
        <p:spPr>
          <a:xfrm>
            <a:off x="1119883" y="1471136"/>
            <a:ext cx="6904234" cy="553998"/>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text format on the your company letterhead design heading text here</a:t>
            </a:r>
            <a:r>
              <a:rPr lang="en-US" sz="1000" dirty="0" smtClean="0">
                <a:latin typeface="Play" pitchFamily="34" charset="0"/>
              </a:rPr>
              <a:t>. </a:t>
            </a:r>
            <a:r>
              <a:rPr lang="en-US" sz="1000" dirty="0">
                <a:latin typeface="Play" pitchFamily="34" charset="0"/>
              </a:rPr>
              <a:t>This is a sample </a:t>
            </a:r>
            <a:r>
              <a:rPr lang="en-US" sz="1000" dirty="0" smtClean="0">
                <a:latin typeface="Play" pitchFamily="34" charset="0"/>
              </a:rPr>
              <a:t>letter.</a:t>
            </a:r>
            <a:endParaRPr lang="en-US" sz="1000" dirty="0">
              <a:latin typeface="Play" pitchFamily="34" charset="0"/>
            </a:endParaRPr>
          </a:p>
        </p:txBody>
      </p:sp>
      <p:sp>
        <p:nvSpPr>
          <p:cNvPr id="13" name="Freeform 12"/>
          <p:cNvSpPr/>
          <p:nvPr/>
        </p:nvSpPr>
        <p:spPr>
          <a:xfrm>
            <a:off x="1313261" y="2590800"/>
            <a:ext cx="2175867" cy="10922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chemeClr val="tx1">
              <a:lumMod val="65000"/>
              <a:lumOff val="35000"/>
            </a:schemeClr>
          </a:solidFill>
          <a:ln w="9525">
            <a:solidFill>
              <a:schemeClr val="tx1"/>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sp>
        <p:nvSpPr>
          <p:cNvPr id="14" name="Freeform 13"/>
          <p:cNvSpPr/>
          <p:nvPr/>
        </p:nvSpPr>
        <p:spPr>
          <a:xfrm>
            <a:off x="3484068" y="2590800"/>
            <a:ext cx="2175867" cy="10922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rgbClr val="FF33CC"/>
          </a:solidFill>
          <a:ln w="9525">
            <a:solidFill>
              <a:srgbClr val="A20078"/>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grpSp>
        <p:nvGrpSpPr>
          <p:cNvPr id="83" name="Group 82"/>
          <p:cNvGrpSpPr/>
          <p:nvPr/>
        </p:nvGrpSpPr>
        <p:grpSpPr>
          <a:xfrm>
            <a:off x="2155327" y="2801710"/>
            <a:ext cx="491734" cy="487589"/>
            <a:chOff x="8197165" y="1401693"/>
            <a:chExt cx="530225" cy="476250"/>
          </a:xfrm>
          <a:solidFill>
            <a:schemeClr val="bg1"/>
          </a:solidFill>
        </p:grpSpPr>
        <p:sp>
          <p:nvSpPr>
            <p:cNvPr id="35"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551414" y="2822222"/>
            <a:ext cx="382786" cy="428792"/>
            <a:chOff x="8240027" y="3108256"/>
            <a:chExt cx="539750" cy="547688"/>
          </a:xfrm>
          <a:solidFill>
            <a:schemeClr val="bg1"/>
          </a:solidFill>
        </p:grpSpPr>
        <p:sp>
          <p:nvSpPr>
            <p:cNvPr id="40" name="Freeform 12"/>
            <p:cNvSpPr>
              <a:spLocks noEditPoints="1"/>
            </p:cNvSpPr>
            <p:nvPr/>
          </p:nvSpPr>
          <p:spPr bwMode="auto">
            <a:xfrm>
              <a:off x="8240027" y="3108256"/>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13"/>
            <p:cNvSpPr>
              <a:spLocks/>
            </p:cNvSpPr>
            <p:nvPr/>
          </p:nvSpPr>
          <p:spPr bwMode="auto">
            <a:xfrm>
              <a:off x="8592452" y="3352731"/>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14"/>
            <p:cNvSpPr>
              <a:spLocks noChangeArrowheads="1"/>
            </p:cNvSpPr>
            <p:nvPr/>
          </p:nvSpPr>
          <p:spPr bwMode="auto">
            <a:xfrm>
              <a:off x="8300352" y="334796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15"/>
            <p:cNvSpPr>
              <a:spLocks noChangeArrowheads="1"/>
            </p:cNvSpPr>
            <p:nvPr/>
          </p:nvSpPr>
          <p:spPr bwMode="auto">
            <a:xfrm>
              <a:off x="8300352" y="3435281"/>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16"/>
            <p:cNvSpPr>
              <a:spLocks noChangeArrowheads="1"/>
            </p:cNvSpPr>
            <p:nvPr/>
          </p:nvSpPr>
          <p:spPr bwMode="auto">
            <a:xfrm>
              <a:off x="8300352" y="3522593"/>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4" name="Group 83"/>
          <p:cNvGrpSpPr/>
          <p:nvPr/>
        </p:nvGrpSpPr>
        <p:grpSpPr>
          <a:xfrm>
            <a:off x="4349539" y="2791684"/>
            <a:ext cx="444922" cy="516332"/>
            <a:chOff x="8003490" y="2120831"/>
            <a:chExt cx="650875" cy="684213"/>
          </a:xfrm>
          <a:solidFill>
            <a:schemeClr val="bg1"/>
          </a:solidFill>
        </p:grpSpPr>
        <p:sp>
          <p:nvSpPr>
            <p:cNvPr id="53"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416648" y="4400490"/>
            <a:ext cx="1969092" cy="400110"/>
          </a:xfrm>
          <a:prstGeom prst="rect">
            <a:avLst/>
          </a:prstGeom>
        </p:spPr>
        <p:txBody>
          <a:bodyPr wrap="square">
            <a:spAutoFit/>
          </a:bodyPr>
          <a:lstStyle/>
          <a:p>
            <a:pPr algn="ct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87" name="TextBox 86"/>
          <p:cNvSpPr txBox="1"/>
          <p:nvPr/>
        </p:nvSpPr>
        <p:spPr>
          <a:xfrm>
            <a:off x="1416647" y="4089400"/>
            <a:ext cx="1969092" cy="369332"/>
          </a:xfrm>
          <a:prstGeom prst="rect">
            <a:avLst/>
          </a:prstGeom>
          <a:noFill/>
        </p:spPr>
        <p:txBody>
          <a:bodyPr wrap="square" rtlCol="0">
            <a:spAutoFit/>
          </a:bodyPr>
          <a:lstStyle/>
          <a:p>
            <a:pPr algn="ctr"/>
            <a:r>
              <a:rPr lang="en-US" dirty="0" smtClean="0">
                <a:solidFill>
                  <a:schemeClr val="tx1">
                    <a:lumMod val="50000"/>
                    <a:lumOff val="50000"/>
                  </a:schemeClr>
                </a:solidFill>
                <a:latin typeface="Bebas Neue" pitchFamily="34" charset="0"/>
              </a:rPr>
              <a:t>01. Main heading text</a:t>
            </a:r>
          </a:p>
        </p:txBody>
      </p:sp>
      <p:sp>
        <p:nvSpPr>
          <p:cNvPr id="90" name="Rectangle 89"/>
          <p:cNvSpPr/>
          <p:nvPr/>
        </p:nvSpPr>
        <p:spPr>
          <a:xfrm>
            <a:off x="3587455" y="4400490"/>
            <a:ext cx="1969092" cy="400110"/>
          </a:xfrm>
          <a:prstGeom prst="rect">
            <a:avLst/>
          </a:prstGeom>
        </p:spPr>
        <p:txBody>
          <a:bodyPr wrap="square">
            <a:spAutoFit/>
          </a:bodyPr>
          <a:lstStyle/>
          <a:p>
            <a:pPr algn="ct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91" name="TextBox 90"/>
          <p:cNvSpPr txBox="1"/>
          <p:nvPr/>
        </p:nvSpPr>
        <p:spPr>
          <a:xfrm>
            <a:off x="3587454" y="4089400"/>
            <a:ext cx="1969092" cy="369332"/>
          </a:xfrm>
          <a:prstGeom prst="rect">
            <a:avLst/>
          </a:prstGeom>
          <a:noFill/>
        </p:spPr>
        <p:txBody>
          <a:bodyPr wrap="square" rtlCol="0">
            <a:spAutoFit/>
          </a:bodyPr>
          <a:lstStyle/>
          <a:p>
            <a:pPr algn="ctr"/>
            <a:r>
              <a:rPr lang="en-US" dirty="0" smtClean="0">
                <a:solidFill>
                  <a:srgbClr val="FF33CC"/>
                </a:solidFill>
                <a:latin typeface="Bebas Neue" pitchFamily="34" charset="0"/>
              </a:rPr>
              <a:t>02. Main heading text</a:t>
            </a:r>
          </a:p>
        </p:txBody>
      </p:sp>
      <p:sp>
        <p:nvSpPr>
          <p:cNvPr id="93" name="Rectangle 92"/>
          <p:cNvSpPr/>
          <p:nvPr/>
        </p:nvSpPr>
        <p:spPr>
          <a:xfrm>
            <a:off x="5758262" y="4400490"/>
            <a:ext cx="1969092" cy="400110"/>
          </a:xfrm>
          <a:prstGeom prst="rect">
            <a:avLst/>
          </a:prstGeom>
        </p:spPr>
        <p:txBody>
          <a:bodyPr wrap="square">
            <a:spAutoFit/>
          </a:bodyPr>
          <a:lstStyle/>
          <a:p>
            <a:pPr algn="ct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94" name="TextBox 93"/>
          <p:cNvSpPr txBox="1"/>
          <p:nvPr/>
        </p:nvSpPr>
        <p:spPr>
          <a:xfrm>
            <a:off x="5758261" y="4089400"/>
            <a:ext cx="1969092" cy="369332"/>
          </a:xfrm>
          <a:prstGeom prst="rect">
            <a:avLst/>
          </a:prstGeom>
          <a:noFill/>
        </p:spPr>
        <p:txBody>
          <a:bodyPr wrap="square" rtlCol="0">
            <a:spAutoFit/>
          </a:bodyPr>
          <a:lstStyle/>
          <a:p>
            <a:pPr algn="ctr"/>
            <a:r>
              <a:rPr lang="en-US" dirty="0" smtClean="0">
                <a:solidFill>
                  <a:schemeClr val="tx1">
                    <a:lumMod val="50000"/>
                    <a:lumOff val="50000"/>
                  </a:schemeClr>
                </a:solidFill>
                <a:latin typeface="Bebas Neue" pitchFamily="34" charset="0"/>
              </a:rPr>
              <a:t>03. Main heading text</a:t>
            </a:r>
          </a:p>
        </p:txBody>
      </p:sp>
      <p:cxnSp>
        <p:nvCxnSpPr>
          <p:cNvPr id="99" name="Straight Connector 98"/>
          <p:cNvCxnSpPr/>
          <p:nvPr/>
        </p:nvCxnSpPr>
        <p:spPr>
          <a:xfrm>
            <a:off x="926507" y="5969000"/>
            <a:ext cx="7319562"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8" name="Rectangle 87"/>
          <p:cNvSpPr/>
          <p:nvPr/>
        </p:nvSpPr>
        <p:spPr>
          <a:xfrm>
            <a:off x="1119883" y="525780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a:t>
            </a:r>
            <a:r>
              <a:rPr lang="en-US" sz="1000" dirty="0" smtClean="0">
                <a:latin typeface="Play" pitchFamily="34" charset="0"/>
              </a:rPr>
              <a:t>typing.</a:t>
            </a:r>
            <a:endParaRPr lang="en-US" sz="1000" dirty="0">
              <a:latin typeface="Play" pitchFamily="34" charset="0"/>
            </a:endParaRPr>
          </a:p>
        </p:txBody>
      </p:sp>
      <p:grpSp>
        <p:nvGrpSpPr>
          <p:cNvPr id="89" name="Group 88"/>
          <p:cNvGrpSpPr/>
          <p:nvPr/>
        </p:nvGrpSpPr>
        <p:grpSpPr>
          <a:xfrm>
            <a:off x="8382000" y="6476999"/>
            <a:ext cx="591235" cy="223601"/>
            <a:chOff x="8190130" y="4757381"/>
            <a:chExt cx="725270" cy="268070"/>
          </a:xfrm>
          <a:solidFill>
            <a:schemeClr val="bg1">
              <a:lumMod val="85000"/>
            </a:schemeClr>
          </a:solidFill>
        </p:grpSpPr>
        <p:sp>
          <p:nvSpPr>
            <p:cNvPr id="9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7108029"/>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500"/>
                                        <p:tgtEl>
                                          <p:spTgt spid="8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7"/>
                                        </p:tgtEl>
                                        <p:attrNameLst>
                                          <p:attrName>style.visibility</p:attrName>
                                        </p:attrNameLst>
                                      </p:cBhvr>
                                      <p:to>
                                        <p:strVal val="visible"/>
                                      </p:to>
                                    </p:set>
                                    <p:animEffect transition="in" filter="wipe(left)">
                                      <p:cBhvr>
                                        <p:cTn id="13" dur="500"/>
                                        <p:tgtEl>
                                          <p:spTgt spid="8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86"/>
                                        </p:tgtEl>
                                        <p:attrNameLst>
                                          <p:attrName>style.visibility</p:attrName>
                                        </p:attrNameLst>
                                      </p:cBhvr>
                                      <p:to>
                                        <p:strVal val="visible"/>
                                      </p:to>
                                    </p:set>
                                    <p:animEffect transition="in" filter="wipe(left)">
                                      <p:cBhvr>
                                        <p:cTn id="16" dur="500"/>
                                        <p:tgtEl>
                                          <p:spTgt spid="8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left)">
                                      <p:cBhvr>
                                        <p:cTn id="21" dur="500"/>
                                        <p:tgtEl>
                                          <p:spTgt spid="84"/>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91"/>
                                        </p:tgtEl>
                                        <p:attrNameLst>
                                          <p:attrName>style.visibility</p:attrName>
                                        </p:attrNameLst>
                                      </p:cBhvr>
                                      <p:to>
                                        <p:strVal val="visible"/>
                                      </p:to>
                                    </p:set>
                                    <p:animEffect transition="in" filter="wipe(left)">
                                      <p:cBhvr>
                                        <p:cTn id="27" dur="500"/>
                                        <p:tgtEl>
                                          <p:spTgt spid="91"/>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90"/>
                                        </p:tgtEl>
                                        <p:attrNameLst>
                                          <p:attrName>style.visibility</p:attrName>
                                        </p:attrNameLst>
                                      </p:cBhvr>
                                      <p:to>
                                        <p:strVal val="visible"/>
                                      </p:to>
                                    </p:set>
                                    <p:animEffect transition="in" filter="wipe(left)">
                                      <p:cBhvr>
                                        <p:cTn id="30" dur="500"/>
                                        <p:tgtEl>
                                          <p:spTgt spid="9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82"/>
                                        </p:tgtEl>
                                        <p:attrNameLst>
                                          <p:attrName>style.visibility</p:attrName>
                                        </p:attrNameLst>
                                      </p:cBhvr>
                                      <p:to>
                                        <p:strVal val="visible"/>
                                      </p:to>
                                    </p:set>
                                    <p:animEffect transition="in" filter="wipe(left)">
                                      <p:cBhvr>
                                        <p:cTn id="38" dur="500"/>
                                        <p:tgtEl>
                                          <p:spTgt spid="8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left)">
                                      <p:cBhvr>
                                        <p:cTn id="41" dur="500"/>
                                        <p:tgtEl>
                                          <p:spTgt spid="94"/>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93"/>
                                        </p:tgtEl>
                                        <p:attrNameLst>
                                          <p:attrName>style.visibility</p:attrName>
                                        </p:attrNameLst>
                                      </p:cBhvr>
                                      <p:to>
                                        <p:strVal val="visible"/>
                                      </p:to>
                                    </p:set>
                                    <p:animEffect transition="in" filter="wipe(left)">
                                      <p:cBhvr>
                                        <p:cTn id="4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13" grpId="0" animBg="1"/>
      <p:bldP spid="14" grpId="0" animBg="1"/>
      <p:bldP spid="86" grpId="0"/>
      <p:bldP spid="87" grpId="0"/>
      <p:bldP spid="90" grpId="0"/>
      <p:bldP spid="91" grpId="0"/>
      <p:bldP spid="93" grpId="0"/>
      <p:bldP spid="94"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5" name="Teardrop 4"/>
          <p:cNvSpPr/>
          <p:nvPr/>
        </p:nvSpPr>
        <p:spPr>
          <a:xfrm rot="10800000">
            <a:off x="0" y="2550107"/>
            <a:ext cx="4343400" cy="4307891"/>
          </a:xfrm>
          <a:prstGeom prst="teardrop">
            <a:avLst/>
          </a:prstGeom>
          <a:solidFill>
            <a:srgbClr val="FF33CC">
              <a:alpha val="9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1"/>
          <p:cNvSpPr txBox="1">
            <a:spLocks/>
          </p:cNvSpPr>
          <p:nvPr/>
        </p:nvSpPr>
        <p:spPr>
          <a:xfrm>
            <a:off x="609600" y="4149252"/>
            <a:ext cx="3083814" cy="51694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7" name="Title 1"/>
          <p:cNvSpPr txBox="1">
            <a:spLocks/>
          </p:cNvSpPr>
          <p:nvPr/>
        </p:nvSpPr>
        <p:spPr>
          <a:xfrm>
            <a:off x="609600" y="4626367"/>
            <a:ext cx="3083814" cy="344631"/>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grpSp>
        <p:nvGrpSpPr>
          <p:cNvPr id="9" name="Group 8"/>
          <p:cNvGrpSpPr/>
          <p:nvPr/>
        </p:nvGrpSpPr>
        <p:grpSpPr>
          <a:xfrm>
            <a:off x="1504699" y="3048000"/>
            <a:ext cx="807769" cy="906302"/>
            <a:chOff x="8003490" y="2120831"/>
            <a:chExt cx="650875" cy="684213"/>
          </a:xfrm>
          <a:solidFill>
            <a:schemeClr val="bg1"/>
          </a:solidFill>
        </p:grpSpPr>
        <p:sp>
          <p:nvSpPr>
            <p:cNvPr id="10"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 name="Rectangle 38"/>
          <p:cNvSpPr/>
          <p:nvPr/>
        </p:nvSpPr>
        <p:spPr>
          <a:xfrm>
            <a:off x="609600" y="5083314"/>
            <a:ext cx="3083814"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grpSp>
        <p:nvGrpSpPr>
          <p:cNvPr id="43" name="Group 42"/>
          <p:cNvGrpSpPr/>
          <p:nvPr/>
        </p:nvGrpSpPr>
        <p:grpSpPr>
          <a:xfrm>
            <a:off x="8382000" y="6476999"/>
            <a:ext cx="591235" cy="223601"/>
            <a:chOff x="8190130" y="4757381"/>
            <a:chExt cx="725270" cy="268070"/>
          </a:xfrm>
          <a:solidFill>
            <a:schemeClr val="bg1">
              <a:lumMod val="85000"/>
            </a:schemeClr>
          </a:solidFill>
        </p:grpSpPr>
        <p:sp>
          <p:nvSpPr>
            <p:cNvPr id="4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16288680"/>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p:cTn id="22" dur="500" fill="hold"/>
                                        <p:tgtEl>
                                          <p:spTgt spid="39"/>
                                        </p:tgtEl>
                                        <p:attrNameLst>
                                          <p:attrName>ppt_w</p:attrName>
                                        </p:attrNameLst>
                                      </p:cBhvr>
                                      <p:tavLst>
                                        <p:tav tm="0">
                                          <p:val>
                                            <p:fltVal val="0"/>
                                          </p:val>
                                        </p:tav>
                                        <p:tav tm="100000">
                                          <p:val>
                                            <p:strVal val="#ppt_w"/>
                                          </p:val>
                                        </p:tav>
                                      </p:tavLst>
                                    </p:anim>
                                    <p:anim calcmode="lin" valueType="num">
                                      <p:cBhvr>
                                        <p:cTn id="23" dur="500" fill="hold"/>
                                        <p:tgtEl>
                                          <p:spTgt spid="39"/>
                                        </p:tgtEl>
                                        <p:attrNameLst>
                                          <p:attrName>ppt_h</p:attrName>
                                        </p:attrNameLst>
                                      </p:cBhvr>
                                      <p:tavLst>
                                        <p:tav tm="0">
                                          <p:val>
                                            <p:fltVal val="0"/>
                                          </p:val>
                                        </p:tav>
                                        <p:tav tm="100000">
                                          <p:val>
                                            <p:strVal val="#ppt_h"/>
                                          </p:val>
                                        </p:tav>
                                      </p:tavLst>
                                    </p:anim>
                                    <p:animEffect transition="in" filter="fade">
                                      <p:cBhvr>
                                        <p:cTn id="2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Oval 130"/>
          <p:cNvSpPr/>
          <p:nvPr/>
        </p:nvSpPr>
        <p:spPr>
          <a:xfrm>
            <a:off x="3542189" y="1572869"/>
            <a:ext cx="812346" cy="873512"/>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5181601" y="2325267"/>
            <a:ext cx="1257111" cy="1842604"/>
            <a:chOff x="4318181" y="1601325"/>
            <a:chExt cx="1342080" cy="1662526"/>
          </a:xfrm>
          <a:solidFill>
            <a:schemeClr val="tx1">
              <a:lumMod val="75000"/>
              <a:lumOff val="25000"/>
            </a:schemeClr>
          </a:solidFill>
        </p:grpSpPr>
        <p:sp>
          <p:nvSpPr>
            <p:cNvPr id="13" name="Freeform 6"/>
            <p:cNvSpPr>
              <a:spLocks/>
            </p:cNvSpPr>
            <p:nvPr/>
          </p:nvSpPr>
          <p:spPr bwMode="auto">
            <a:xfrm>
              <a:off x="4348683" y="2457149"/>
              <a:ext cx="108935" cy="30228"/>
            </a:xfrm>
            <a:custGeom>
              <a:avLst/>
              <a:gdLst>
                <a:gd name="T0" fmla="*/ 26 w 50"/>
                <a:gd name="T1" fmla="*/ 0 h 16"/>
                <a:gd name="T2" fmla="*/ 40 w 50"/>
                <a:gd name="T3" fmla="*/ 4 h 16"/>
                <a:gd name="T4" fmla="*/ 50 w 50"/>
                <a:gd name="T5" fmla="*/ 11 h 16"/>
                <a:gd name="T6" fmla="*/ 37 w 50"/>
                <a:gd name="T7" fmla="*/ 16 h 16"/>
                <a:gd name="T8" fmla="*/ 23 w 50"/>
                <a:gd name="T9" fmla="*/ 16 h 16"/>
                <a:gd name="T10" fmla="*/ 10 w 50"/>
                <a:gd name="T11" fmla="*/ 11 h 16"/>
                <a:gd name="T12" fmla="*/ 0 w 50"/>
                <a:gd name="T13" fmla="*/ 4 h 16"/>
                <a:gd name="T14" fmla="*/ 13 w 50"/>
                <a:gd name="T15" fmla="*/ 0 h 16"/>
                <a:gd name="T16" fmla="*/ 26 w 5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6">
                  <a:moveTo>
                    <a:pt x="26" y="0"/>
                  </a:moveTo>
                  <a:lnTo>
                    <a:pt x="40" y="4"/>
                  </a:lnTo>
                  <a:lnTo>
                    <a:pt x="50" y="11"/>
                  </a:lnTo>
                  <a:lnTo>
                    <a:pt x="37" y="16"/>
                  </a:lnTo>
                  <a:lnTo>
                    <a:pt x="23" y="16"/>
                  </a:lnTo>
                  <a:lnTo>
                    <a:pt x="10" y="11"/>
                  </a:lnTo>
                  <a:lnTo>
                    <a:pt x="0" y="4"/>
                  </a:lnTo>
                  <a:lnTo>
                    <a:pt x="13"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05549" y="1911160"/>
              <a:ext cx="15252" cy="45342"/>
            </a:xfrm>
            <a:custGeom>
              <a:avLst/>
              <a:gdLst>
                <a:gd name="T0" fmla="*/ 2 w 7"/>
                <a:gd name="T1" fmla="*/ 0 h 24"/>
                <a:gd name="T2" fmla="*/ 5 w 7"/>
                <a:gd name="T3" fmla="*/ 4 h 24"/>
                <a:gd name="T4" fmla="*/ 6 w 7"/>
                <a:gd name="T5" fmla="*/ 8 h 24"/>
                <a:gd name="T6" fmla="*/ 7 w 7"/>
                <a:gd name="T7" fmla="*/ 11 h 24"/>
                <a:gd name="T8" fmla="*/ 7 w 7"/>
                <a:gd name="T9" fmla="*/ 18 h 24"/>
                <a:gd name="T10" fmla="*/ 5 w 7"/>
                <a:gd name="T11" fmla="*/ 24 h 24"/>
                <a:gd name="T12" fmla="*/ 2 w 7"/>
                <a:gd name="T13" fmla="*/ 20 h 24"/>
                <a:gd name="T14" fmla="*/ 1 w 7"/>
                <a:gd name="T15" fmla="*/ 17 h 24"/>
                <a:gd name="T16" fmla="*/ 0 w 7"/>
                <a:gd name="T17" fmla="*/ 13 h 24"/>
                <a:gd name="T18" fmla="*/ 0 w 7"/>
                <a:gd name="T19" fmla="*/ 8 h 24"/>
                <a:gd name="T20" fmla="*/ 0 w 7"/>
                <a:gd name="T21" fmla="*/ 4 h 24"/>
                <a:gd name="T22" fmla="*/ 2 w 7"/>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4">
                  <a:moveTo>
                    <a:pt x="2" y="0"/>
                  </a:moveTo>
                  <a:lnTo>
                    <a:pt x="5" y="4"/>
                  </a:lnTo>
                  <a:lnTo>
                    <a:pt x="6" y="8"/>
                  </a:lnTo>
                  <a:lnTo>
                    <a:pt x="7" y="11"/>
                  </a:lnTo>
                  <a:lnTo>
                    <a:pt x="7" y="18"/>
                  </a:lnTo>
                  <a:lnTo>
                    <a:pt x="5" y="24"/>
                  </a:lnTo>
                  <a:lnTo>
                    <a:pt x="2" y="20"/>
                  </a:lnTo>
                  <a:lnTo>
                    <a:pt x="1" y="17"/>
                  </a:lnTo>
                  <a:lnTo>
                    <a:pt x="0" y="13"/>
                  </a:lnTo>
                  <a:lnTo>
                    <a:pt x="0" y="8"/>
                  </a:lnTo>
                  <a:lnTo>
                    <a:pt x="0" y="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8"/>
            <p:cNvSpPr>
              <a:spLocks/>
            </p:cNvSpPr>
            <p:nvPr/>
          </p:nvSpPr>
          <p:spPr bwMode="auto">
            <a:xfrm>
              <a:off x="4821461" y="2220994"/>
              <a:ext cx="19609" cy="52899"/>
            </a:xfrm>
            <a:custGeom>
              <a:avLst/>
              <a:gdLst>
                <a:gd name="T0" fmla="*/ 3 w 9"/>
                <a:gd name="T1" fmla="*/ 0 h 28"/>
                <a:gd name="T2" fmla="*/ 6 w 9"/>
                <a:gd name="T3" fmla="*/ 4 h 28"/>
                <a:gd name="T4" fmla="*/ 7 w 9"/>
                <a:gd name="T5" fmla="*/ 9 h 28"/>
                <a:gd name="T6" fmla="*/ 9 w 9"/>
                <a:gd name="T7" fmla="*/ 14 h 28"/>
                <a:gd name="T8" fmla="*/ 9 w 9"/>
                <a:gd name="T9" fmla="*/ 19 h 28"/>
                <a:gd name="T10" fmla="*/ 7 w 9"/>
                <a:gd name="T11" fmla="*/ 23 h 28"/>
                <a:gd name="T12" fmla="*/ 5 w 9"/>
                <a:gd name="T13" fmla="*/ 28 h 28"/>
                <a:gd name="T14" fmla="*/ 2 w 9"/>
                <a:gd name="T15" fmla="*/ 24 h 28"/>
                <a:gd name="T16" fmla="*/ 1 w 9"/>
                <a:gd name="T17" fmla="*/ 19 h 28"/>
                <a:gd name="T18" fmla="*/ 0 w 9"/>
                <a:gd name="T19" fmla="*/ 14 h 28"/>
                <a:gd name="T20" fmla="*/ 0 w 9"/>
                <a:gd name="T21" fmla="*/ 9 h 28"/>
                <a:gd name="T22" fmla="*/ 1 w 9"/>
                <a:gd name="T23" fmla="*/ 5 h 28"/>
                <a:gd name="T24" fmla="*/ 3 w 9"/>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8">
                  <a:moveTo>
                    <a:pt x="3" y="0"/>
                  </a:moveTo>
                  <a:lnTo>
                    <a:pt x="6" y="4"/>
                  </a:lnTo>
                  <a:lnTo>
                    <a:pt x="7" y="9"/>
                  </a:lnTo>
                  <a:lnTo>
                    <a:pt x="9" y="14"/>
                  </a:lnTo>
                  <a:lnTo>
                    <a:pt x="9" y="19"/>
                  </a:lnTo>
                  <a:lnTo>
                    <a:pt x="7" y="23"/>
                  </a:lnTo>
                  <a:lnTo>
                    <a:pt x="5" y="28"/>
                  </a:lnTo>
                  <a:lnTo>
                    <a:pt x="2" y="24"/>
                  </a:lnTo>
                  <a:lnTo>
                    <a:pt x="1" y="19"/>
                  </a:lnTo>
                  <a:lnTo>
                    <a:pt x="0" y="14"/>
                  </a:lnTo>
                  <a:lnTo>
                    <a:pt x="0" y="9"/>
                  </a:lnTo>
                  <a:lnTo>
                    <a:pt x="1" y="5"/>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p:cNvSpPr>
              <a:spLocks/>
            </p:cNvSpPr>
            <p:nvPr/>
          </p:nvSpPr>
          <p:spPr bwMode="auto">
            <a:xfrm>
              <a:off x="4688560" y="2026404"/>
              <a:ext cx="17430" cy="51010"/>
            </a:xfrm>
            <a:custGeom>
              <a:avLst/>
              <a:gdLst>
                <a:gd name="T0" fmla="*/ 5 w 8"/>
                <a:gd name="T1" fmla="*/ 0 h 27"/>
                <a:gd name="T2" fmla="*/ 7 w 8"/>
                <a:gd name="T3" fmla="*/ 4 h 27"/>
                <a:gd name="T4" fmla="*/ 8 w 8"/>
                <a:gd name="T5" fmla="*/ 8 h 27"/>
                <a:gd name="T6" fmla="*/ 8 w 8"/>
                <a:gd name="T7" fmla="*/ 13 h 27"/>
                <a:gd name="T8" fmla="*/ 8 w 8"/>
                <a:gd name="T9" fmla="*/ 18 h 27"/>
                <a:gd name="T10" fmla="*/ 7 w 8"/>
                <a:gd name="T11" fmla="*/ 23 h 27"/>
                <a:gd name="T12" fmla="*/ 5 w 8"/>
                <a:gd name="T13" fmla="*/ 27 h 27"/>
                <a:gd name="T14" fmla="*/ 2 w 8"/>
                <a:gd name="T15" fmla="*/ 23 h 27"/>
                <a:gd name="T16" fmla="*/ 1 w 8"/>
                <a:gd name="T17" fmla="*/ 18 h 27"/>
                <a:gd name="T18" fmla="*/ 0 w 8"/>
                <a:gd name="T19" fmla="*/ 13 h 27"/>
                <a:gd name="T20" fmla="*/ 1 w 8"/>
                <a:gd name="T21" fmla="*/ 8 h 27"/>
                <a:gd name="T22" fmla="*/ 2 w 8"/>
                <a:gd name="T23" fmla="*/ 4 h 27"/>
                <a:gd name="T24" fmla="*/ 5 w 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7">
                  <a:moveTo>
                    <a:pt x="5" y="0"/>
                  </a:moveTo>
                  <a:lnTo>
                    <a:pt x="7" y="4"/>
                  </a:lnTo>
                  <a:lnTo>
                    <a:pt x="8" y="8"/>
                  </a:lnTo>
                  <a:lnTo>
                    <a:pt x="8" y="13"/>
                  </a:lnTo>
                  <a:lnTo>
                    <a:pt x="8" y="18"/>
                  </a:lnTo>
                  <a:lnTo>
                    <a:pt x="7" y="23"/>
                  </a:lnTo>
                  <a:lnTo>
                    <a:pt x="5" y="27"/>
                  </a:lnTo>
                  <a:lnTo>
                    <a:pt x="2" y="23"/>
                  </a:lnTo>
                  <a:lnTo>
                    <a:pt x="1" y="18"/>
                  </a:lnTo>
                  <a:lnTo>
                    <a:pt x="0" y="13"/>
                  </a:lnTo>
                  <a:lnTo>
                    <a:pt x="1" y="8"/>
                  </a:lnTo>
                  <a:lnTo>
                    <a:pt x="2"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4444546" y="2249333"/>
              <a:ext cx="56646" cy="20782"/>
            </a:xfrm>
            <a:custGeom>
              <a:avLst/>
              <a:gdLst>
                <a:gd name="T0" fmla="*/ 5 w 26"/>
                <a:gd name="T1" fmla="*/ 0 h 11"/>
                <a:gd name="T2" fmla="*/ 10 w 26"/>
                <a:gd name="T3" fmla="*/ 0 h 11"/>
                <a:gd name="T4" fmla="*/ 15 w 26"/>
                <a:gd name="T5" fmla="*/ 2 h 11"/>
                <a:gd name="T6" fmla="*/ 19 w 26"/>
                <a:gd name="T7" fmla="*/ 4 h 11"/>
                <a:gd name="T8" fmla="*/ 22 w 26"/>
                <a:gd name="T9" fmla="*/ 7 h 11"/>
                <a:gd name="T10" fmla="*/ 26 w 26"/>
                <a:gd name="T11" fmla="*/ 11 h 11"/>
                <a:gd name="T12" fmla="*/ 21 w 26"/>
                <a:gd name="T13" fmla="*/ 11 h 11"/>
                <a:gd name="T14" fmla="*/ 16 w 26"/>
                <a:gd name="T15" fmla="*/ 11 h 11"/>
                <a:gd name="T16" fmla="*/ 12 w 26"/>
                <a:gd name="T17" fmla="*/ 9 h 11"/>
                <a:gd name="T18" fmla="*/ 7 w 26"/>
                <a:gd name="T19" fmla="*/ 8 h 11"/>
                <a:gd name="T20" fmla="*/ 3 w 26"/>
                <a:gd name="T21" fmla="*/ 5 h 11"/>
                <a:gd name="T22" fmla="*/ 0 w 26"/>
                <a:gd name="T23" fmla="*/ 2 h 11"/>
                <a:gd name="T24" fmla="*/ 5 w 2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1">
                  <a:moveTo>
                    <a:pt x="5" y="0"/>
                  </a:moveTo>
                  <a:lnTo>
                    <a:pt x="10" y="0"/>
                  </a:lnTo>
                  <a:lnTo>
                    <a:pt x="15" y="2"/>
                  </a:lnTo>
                  <a:lnTo>
                    <a:pt x="19" y="4"/>
                  </a:lnTo>
                  <a:lnTo>
                    <a:pt x="22" y="7"/>
                  </a:lnTo>
                  <a:lnTo>
                    <a:pt x="26" y="11"/>
                  </a:lnTo>
                  <a:lnTo>
                    <a:pt x="21" y="11"/>
                  </a:lnTo>
                  <a:lnTo>
                    <a:pt x="16" y="11"/>
                  </a:lnTo>
                  <a:lnTo>
                    <a:pt x="12" y="9"/>
                  </a:lnTo>
                  <a:lnTo>
                    <a:pt x="7" y="8"/>
                  </a:lnTo>
                  <a:lnTo>
                    <a:pt x="3" y="5"/>
                  </a:lnTo>
                  <a:lnTo>
                    <a:pt x="0" y="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4318181" y="2090637"/>
              <a:ext cx="58826" cy="20782"/>
            </a:xfrm>
            <a:custGeom>
              <a:avLst/>
              <a:gdLst>
                <a:gd name="T0" fmla="*/ 5 w 27"/>
                <a:gd name="T1" fmla="*/ 0 h 11"/>
                <a:gd name="T2" fmla="*/ 10 w 27"/>
                <a:gd name="T3" fmla="*/ 0 h 11"/>
                <a:gd name="T4" fmla="*/ 16 w 27"/>
                <a:gd name="T5" fmla="*/ 0 h 11"/>
                <a:gd name="T6" fmla="*/ 19 w 27"/>
                <a:gd name="T7" fmla="*/ 3 h 11"/>
                <a:gd name="T8" fmla="*/ 23 w 27"/>
                <a:gd name="T9" fmla="*/ 6 h 11"/>
                <a:gd name="T10" fmla="*/ 27 w 27"/>
                <a:gd name="T11" fmla="*/ 9 h 11"/>
                <a:gd name="T12" fmla="*/ 22 w 27"/>
                <a:gd name="T13" fmla="*/ 11 h 11"/>
                <a:gd name="T14" fmla="*/ 17 w 27"/>
                <a:gd name="T15" fmla="*/ 11 h 11"/>
                <a:gd name="T16" fmla="*/ 12 w 27"/>
                <a:gd name="T17" fmla="*/ 9 h 11"/>
                <a:gd name="T18" fmla="*/ 8 w 27"/>
                <a:gd name="T19" fmla="*/ 7 h 11"/>
                <a:gd name="T20" fmla="*/ 4 w 27"/>
                <a:gd name="T21" fmla="*/ 4 h 11"/>
                <a:gd name="T22" fmla="*/ 0 w 27"/>
                <a:gd name="T23" fmla="*/ 0 h 11"/>
                <a:gd name="T24" fmla="*/ 5 w 27"/>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1">
                  <a:moveTo>
                    <a:pt x="5" y="0"/>
                  </a:moveTo>
                  <a:lnTo>
                    <a:pt x="10" y="0"/>
                  </a:lnTo>
                  <a:lnTo>
                    <a:pt x="16" y="0"/>
                  </a:lnTo>
                  <a:lnTo>
                    <a:pt x="19" y="3"/>
                  </a:lnTo>
                  <a:lnTo>
                    <a:pt x="23" y="6"/>
                  </a:lnTo>
                  <a:lnTo>
                    <a:pt x="27" y="9"/>
                  </a:lnTo>
                  <a:lnTo>
                    <a:pt x="22" y="11"/>
                  </a:lnTo>
                  <a:lnTo>
                    <a:pt x="17" y="11"/>
                  </a:lnTo>
                  <a:lnTo>
                    <a:pt x="12" y="9"/>
                  </a:lnTo>
                  <a:lnTo>
                    <a:pt x="8" y="7"/>
                  </a:lnTo>
                  <a:lnTo>
                    <a:pt x="4" y="4"/>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p:cNvSpPr>
              <a:spLocks/>
            </p:cNvSpPr>
            <p:nvPr/>
          </p:nvSpPr>
          <p:spPr bwMode="auto">
            <a:xfrm>
              <a:off x="5455462" y="2627180"/>
              <a:ext cx="117650" cy="34006"/>
            </a:xfrm>
            <a:custGeom>
              <a:avLst/>
              <a:gdLst>
                <a:gd name="T0" fmla="*/ 27 w 54"/>
                <a:gd name="T1" fmla="*/ 0 h 18"/>
                <a:gd name="T2" fmla="*/ 41 w 54"/>
                <a:gd name="T3" fmla="*/ 3 h 18"/>
                <a:gd name="T4" fmla="*/ 54 w 54"/>
                <a:gd name="T5" fmla="*/ 8 h 18"/>
                <a:gd name="T6" fmla="*/ 42 w 54"/>
                <a:gd name="T7" fmla="*/ 15 h 18"/>
                <a:gd name="T8" fmla="*/ 27 w 54"/>
                <a:gd name="T9" fmla="*/ 18 h 18"/>
                <a:gd name="T10" fmla="*/ 13 w 54"/>
                <a:gd name="T11" fmla="*/ 15 h 18"/>
                <a:gd name="T12" fmla="*/ 0 w 54"/>
                <a:gd name="T13" fmla="*/ 10 h 18"/>
                <a:gd name="T14" fmla="*/ 13 w 54"/>
                <a:gd name="T15" fmla="*/ 3 h 18"/>
                <a:gd name="T16" fmla="*/ 27 w 54"/>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8">
                  <a:moveTo>
                    <a:pt x="27" y="0"/>
                  </a:moveTo>
                  <a:lnTo>
                    <a:pt x="41" y="3"/>
                  </a:lnTo>
                  <a:lnTo>
                    <a:pt x="54" y="8"/>
                  </a:lnTo>
                  <a:lnTo>
                    <a:pt x="42" y="15"/>
                  </a:lnTo>
                  <a:lnTo>
                    <a:pt x="27" y="18"/>
                  </a:lnTo>
                  <a:lnTo>
                    <a:pt x="13" y="15"/>
                  </a:lnTo>
                  <a:lnTo>
                    <a:pt x="0" y="10"/>
                  </a:lnTo>
                  <a:lnTo>
                    <a:pt x="13" y="3"/>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5470714" y="2043406"/>
              <a:ext cx="21787" cy="45342"/>
            </a:xfrm>
            <a:custGeom>
              <a:avLst/>
              <a:gdLst>
                <a:gd name="T0" fmla="*/ 8 w 10"/>
                <a:gd name="T1" fmla="*/ 0 h 24"/>
                <a:gd name="T2" fmla="*/ 10 w 10"/>
                <a:gd name="T3" fmla="*/ 4 h 24"/>
                <a:gd name="T4" fmla="*/ 10 w 10"/>
                <a:gd name="T5" fmla="*/ 9 h 24"/>
                <a:gd name="T6" fmla="*/ 8 w 10"/>
                <a:gd name="T7" fmla="*/ 13 h 24"/>
                <a:gd name="T8" fmla="*/ 7 w 10"/>
                <a:gd name="T9" fmla="*/ 18 h 24"/>
                <a:gd name="T10" fmla="*/ 5 w 10"/>
                <a:gd name="T11" fmla="*/ 22 h 24"/>
                <a:gd name="T12" fmla="*/ 1 w 10"/>
                <a:gd name="T13" fmla="*/ 24 h 24"/>
                <a:gd name="T14" fmla="*/ 0 w 10"/>
                <a:gd name="T15" fmla="*/ 18 h 24"/>
                <a:gd name="T16" fmla="*/ 1 w 10"/>
                <a:gd name="T17" fmla="*/ 10 h 24"/>
                <a:gd name="T18" fmla="*/ 2 w 10"/>
                <a:gd name="T19" fmla="*/ 6 h 24"/>
                <a:gd name="T20" fmla="*/ 5 w 10"/>
                <a:gd name="T21" fmla="*/ 3 h 24"/>
                <a:gd name="T22" fmla="*/ 8 w 10"/>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8" y="0"/>
                  </a:moveTo>
                  <a:lnTo>
                    <a:pt x="10" y="4"/>
                  </a:lnTo>
                  <a:lnTo>
                    <a:pt x="10" y="9"/>
                  </a:lnTo>
                  <a:lnTo>
                    <a:pt x="8" y="13"/>
                  </a:lnTo>
                  <a:lnTo>
                    <a:pt x="7" y="18"/>
                  </a:lnTo>
                  <a:lnTo>
                    <a:pt x="5" y="22"/>
                  </a:lnTo>
                  <a:lnTo>
                    <a:pt x="1" y="24"/>
                  </a:lnTo>
                  <a:lnTo>
                    <a:pt x="0" y="18"/>
                  </a:lnTo>
                  <a:lnTo>
                    <a:pt x="1" y="10"/>
                  </a:lnTo>
                  <a:lnTo>
                    <a:pt x="2" y="6"/>
                  </a:lnTo>
                  <a:lnTo>
                    <a:pt x="5" y="3"/>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087263" y="2332459"/>
              <a:ext cx="21787" cy="54788"/>
            </a:xfrm>
            <a:custGeom>
              <a:avLst/>
              <a:gdLst>
                <a:gd name="T0" fmla="*/ 9 w 10"/>
                <a:gd name="T1" fmla="*/ 0 h 29"/>
                <a:gd name="T2" fmla="*/ 10 w 10"/>
                <a:gd name="T3" fmla="*/ 5 h 29"/>
                <a:gd name="T4" fmla="*/ 10 w 10"/>
                <a:gd name="T5" fmla="*/ 10 h 29"/>
                <a:gd name="T6" fmla="*/ 10 w 10"/>
                <a:gd name="T7" fmla="*/ 15 h 29"/>
                <a:gd name="T8" fmla="*/ 9 w 10"/>
                <a:gd name="T9" fmla="*/ 20 h 29"/>
                <a:gd name="T10" fmla="*/ 6 w 10"/>
                <a:gd name="T11" fmla="*/ 25 h 29"/>
                <a:gd name="T12" fmla="*/ 2 w 10"/>
                <a:gd name="T13" fmla="*/ 29 h 29"/>
                <a:gd name="T14" fmla="*/ 1 w 10"/>
                <a:gd name="T15" fmla="*/ 24 h 29"/>
                <a:gd name="T16" fmla="*/ 0 w 10"/>
                <a:gd name="T17" fmla="*/ 19 h 29"/>
                <a:gd name="T18" fmla="*/ 1 w 10"/>
                <a:gd name="T19" fmla="*/ 14 h 29"/>
                <a:gd name="T20" fmla="*/ 2 w 10"/>
                <a:gd name="T21" fmla="*/ 9 h 29"/>
                <a:gd name="T22" fmla="*/ 5 w 10"/>
                <a:gd name="T23" fmla="*/ 3 h 29"/>
                <a:gd name="T24" fmla="*/ 9 w 10"/>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29">
                  <a:moveTo>
                    <a:pt x="9" y="0"/>
                  </a:moveTo>
                  <a:lnTo>
                    <a:pt x="10" y="5"/>
                  </a:lnTo>
                  <a:lnTo>
                    <a:pt x="10" y="10"/>
                  </a:lnTo>
                  <a:lnTo>
                    <a:pt x="10" y="15"/>
                  </a:lnTo>
                  <a:lnTo>
                    <a:pt x="9" y="20"/>
                  </a:lnTo>
                  <a:lnTo>
                    <a:pt x="6" y="25"/>
                  </a:lnTo>
                  <a:lnTo>
                    <a:pt x="2" y="29"/>
                  </a:lnTo>
                  <a:lnTo>
                    <a:pt x="1" y="24"/>
                  </a:lnTo>
                  <a:lnTo>
                    <a:pt x="0" y="19"/>
                  </a:lnTo>
                  <a:lnTo>
                    <a:pt x="1" y="14"/>
                  </a:lnTo>
                  <a:lnTo>
                    <a:pt x="2" y="9"/>
                  </a:lnTo>
                  <a:lnTo>
                    <a:pt x="5" y="3"/>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5257201" y="2141646"/>
              <a:ext cx="21787" cy="52899"/>
            </a:xfrm>
            <a:custGeom>
              <a:avLst/>
              <a:gdLst>
                <a:gd name="T0" fmla="*/ 6 w 10"/>
                <a:gd name="T1" fmla="*/ 0 h 28"/>
                <a:gd name="T2" fmla="*/ 8 w 10"/>
                <a:gd name="T3" fmla="*/ 4 h 28"/>
                <a:gd name="T4" fmla="*/ 10 w 10"/>
                <a:gd name="T5" fmla="*/ 9 h 28"/>
                <a:gd name="T6" fmla="*/ 10 w 10"/>
                <a:gd name="T7" fmla="*/ 14 h 28"/>
                <a:gd name="T8" fmla="*/ 8 w 10"/>
                <a:gd name="T9" fmla="*/ 19 h 28"/>
                <a:gd name="T10" fmla="*/ 6 w 10"/>
                <a:gd name="T11" fmla="*/ 24 h 28"/>
                <a:gd name="T12" fmla="*/ 3 w 10"/>
                <a:gd name="T13" fmla="*/ 28 h 28"/>
                <a:gd name="T14" fmla="*/ 1 w 10"/>
                <a:gd name="T15" fmla="*/ 24 h 28"/>
                <a:gd name="T16" fmla="*/ 0 w 10"/>
                <a:gd name="T17" fmla="*/ 19 h 28"/>
                <a:gd name="T18" fmla="*/ 0 w 10"/>
                <a:gd name="T19" fmla="*/ 14 h 28"/>
                <a:gd name="T20" fmla="*/ 1 w 10"/>
                <a:gd name="T21" fmla="*/ 9 h 28"/>
                <a:gd name="T22" fmla="*/ 3 w 10"/>
                <a:gd name="T23" fmla="*/ 4 h 28"/>
                <a:gd name="T24" fmla="*/ 6 w 10"/>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28">
                  <a:moveTo>
                    <a:pt x="6" y="0"/>
                  </a:moveTo>
                  <a:lnTo>
                    <a:pt x="8" y="4"/>
                  </a:lnTo>
                  <a:lnTo>
                    <a:pt x="10" y="9"/>
                  </a:lnTo>
                  <a:lnTo>
                    <a:pt x="10" y="14"/>
                  </a:lnTo>
                  <a:lnTo>
                    <a:pt x="8" y="19"/>
                  </a:lnTo>
                  <a:lnTo>
                    <a:pt x="6" y="24"/>
                  </a:lnTo>
                  <a:lnTo>
                    <a:pt x="3" y="28"/>
                  </a:lnTo>
                  <a:lnTo>
                    <a:pt x="1" y="24"/>
                  </a:lnTo>
                  <a:lnTo>
                    <a:pt x="0" y="19"/>
                  </a:lnTo>
                  <a:lnTo>
                    <a:pt x="0" y="14"/>
                  </a:lnTo>
                  <a:lnTo>
                    <a:pt x="1" y="9"/>
                  </a:lnTo>
                  <a:lnTo>
                    <a:pt x="3" y="4"/>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
            <p:cNvSpPr>
              <a:spLocks/>
            </p:cNvSpPr>
            <p:nvPr/>
          </p:nvSpPr>
          <p:spPr bwMode="auto">
            <a:xfrm>
              <a:off x="5442390" y="2404250"/>
              <a:ext cx="61004" cy="18892"/>
            </a:xfrm>
            <a:custGeom>
              <a:avLst/>
              <a:gdLst>
                <a:gd name="T0" fmla="*/ 19 w 28"/>
                <a:gd name="T1" fmla="*/ 0 h 10"/>
                <a:gd name="T2" fmla="*/ 24 w 28"/>
                <a:gd name="T3" fmla="*/ 0 h 10"/>
                <a:gd name="T4" fmla="*/ 28 w 28"/>
                <a:gd name="T5" fmla="*/ 2 h 10"/>
                <a:gd name="T6" fmla="*/ 24 w 28"/>
                <a:gd name="T7" fmla="*/ 5 h 10"/>
                <a:gd name="T8" fmla="*/ 20 w 28"/>
                <a:gd name="T9" fmla="*/ 7 h 10"/>
                <a:gd name="T10" fmla="*/ 15 w 28"/>
                <a:gd name="T11" fmla="*/ 10 h 10"/>
                <a:gd name="T12" fmla="*/ 10 w 28"/>
                <a:gd name="T13" fmla="*/ 10 h 10"/>
                <a:gd name="T14" fmla="*/ 5 w 28"/>
                <a:gd name="T15" fmla="*/ 10 h 10"/>
                <a:gd name="T16" fmla="*/ 0 w 28"/>
                <a:gd name="T17" fmla="*/ 7 h 10"/>
                <a:gd name="T18" fmla="*/ 4 w 28"/>
                <a:gd name="T19" fmla="*/ 5 h 10"/>
                <a:gd name="T20" fmla="*/ 7 w 28"/>
                <a:gd name="T21" fmla="*/ 2 h 10"/>
                <a:gd name="T22" fmla="*/ 13 w 28"/>
                <a:gd name="T23" fmla="*/ 0 h 10"/>
                <a:gd name="T24" fmla="*/ 19 w 28"/>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0">
                  <a:moveTo>
                    <a:pt x="19" y="0"/>
                  </a:moveTo>
                  <a:lnTo>
                    <a:pt x="24" y="0"/>
                  </a:lnTo>
                  <a:lnTo>
                    <a:pt x="28" y="2"/>
                  </a:lnTo>
                  <a:lnTo>
                    <a:pt x="24" y="5"/>
                  </a:lnTo>
                  <a:lnTo>
                    <a:pt x="20" y="7"/>
                  </a:lnTo>
                  <a:lnTo>
                    <a:pt x="15" y="10"/>
                  </a:lnTo>
                  <a:lnTo>
                    <a:pt x="10" y="10"/>
                  </a:lnTo>
                  <a:lnTo>
                    <a:pt x="5" y="10"/>
                  </a:lnTo>
                  <a:lnTo>
                    <a:pt x="0" y="7"/>
                  </a:lnTo>
                  <a:lnTo>
                    <a:pt x="4" y="5"/>
                  </a:lnTo>
                  <a:lnTo>
                    <a:pt x="7" y="2"/>
                  </a:lnTo>
                  <a:lnTo>
                    <a:pt x="13" y="0"/>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7"/>
            <p:cNvSpPr>
              <a:spLocks noEditPoints="1"/>
            </p:cNvSpPr>
            <p:nvPr/>
          </p:nvSpPr>
          <p:spPr bwMode="auto">
            <a:xfrm>
              <a:off x="4322539" y="1605104"/>
              <a:ext cx="1331186" cy="1658747"/>
            </a:xfrm>
            <a:custGeom>
              <a:avLst/>
              <a:gdLst>
                <a:gd name="T0" fmla="*/ 103 w 611"/>
                <a:gd name="T1" fmla="*/ 232 h 878"/>
                <a:gd name="T2" fmla="*/ 155 w 611"/>
                <a:gd name="T3" fmla="*/ 233 h 878"/>
                <a:gd name="T4" fmla="*/ 198 w 611"/>
                <a:gd name="T5" fmla="*/ 284 h 878"/>
                <a:gd name="T6" fmla="*/ 217 w 611"/>
                <a:gd name="T7" fmla="*/ 359 h 878"/>
                <a:gd name="T8" fmla="*/ 245 w 611"/>
                <a:gd name="T9" fmla="*/ 388 h 878"/>
                <a:gd name="T10" fmla="*/ 154 w 611"/>
                <a:gd name="T11" fmla="*/ 181 h 878"/>
                <a:gd name="T12" fmla="*/ 402 w 611"/>
                <a:gd name="T13" fmla="*/ 40 h 878"/>
                <a:gd name="T14" fmla="*/ 427 w 611"/>
                <a:gd name="T15" fmla="*/ 51 h 878"/>
                <a:gd name="T16" fmla="*/ 411 w 611"/>
                <a:gd name="T17" fmla="*/ 72 h 878"/>
                <a:gd name="T18" fmla="*/ 397 w 611"/>
                <a:gd name="T19" fmla="*/ 96 h 878"/>
                <a:gd name="T20" fmla="*/ 380 w 611"/>
                <a:gd name="T21" fmla="*/ 116 h 878"/>
                <a:gd name="T22" fmla="*/ 319 w 611"/>
                <a:gd name="T23" fmla="*/ 265 h 878"/>
                <a:gd name="T24" fmla="*/ 355 w 611"/>
                <a:gd name="T25" fmla="*/ 241 h 878"/>
                <a:gd name="T26" fmla="*/ 373 w 611"/>
                <a:gd name="T27" fmla="*/ 209 h 878"/>
                <a:gd name="T28" fmla="*/ 384 w 611"/>
                <a:gd name="T29" fmla="*/ 173 h 878"/>
                <a:gd name="T30" fmla="*/ 388 w 611"/>
                <a:gd name="T31" fmla="*/ 232 h 878"/>
                <a:gd name="T32" fmla="*/ 439 w 611"/>
                <a:gd name="T33" fmla="*/ 117 h 878"/>
                <a:gd name="T34" fmla="*/ 454 w 611"/>
                <a:gd name="T35" fmla="*/ 166 h 878"/>
                <a:gd name="T36" fmla="*/ 493 w 611"/>
                <a:gd name="T37" fmla="*/ 166 h 878"/>
                <a:gd name="T38" fmla="*/ 463 w 611"/>
                <a:gd name="T39" fmla="*/ 210 h 878"/>
                <a:gd name="T40" fmla="*/ 435 w 611"/>
                <a:gd name="T41" fmla="*/ 247 h 878"/>
                <a:gd name="T42" fmla="*/ 436 w 611"/>
                <a:gd name="T43" fmla="*/ 252 h 878"/>
                <a:gd name="T44" fmla="*/ 318 w 611"/>
                <a:gd name="T45" fmla="*/ 432 h 878"/>
                <a:gd name="T46" fmla="*/ 371 w 611"/>
                <a:gd name="T47" fmla="*/ 422 h 878"/>
                <a:gd name="T48" fmla="*/ 409 w 611"/>
                <a:gd name="T49" fmla="*/ 339 h 878"/>
                <a:gd name="T50" fmla="*/ 450 w 611"/>
                <a:gd name="T51" fmla="*/ 318 h 878"/>
                <a:gd name="T52" fmla="*/ 502 w 611"/>
                <a:gd name="T53" fmla="*/ 274 h 878"/>
                <a:gd name="T54" fmla="*/ 548 w 611"/>
                <a:gd name="T55" fmla="*/ 259 h 878"/>
                <a:gd name="T56" fmla="*/ 553 w 611"/>
                <a:gd name="T57" fmla="*/ 336 h 878"/>
                <a:gd name="T58" fmla="*/ 578 w 611"/>
                <a:gd name="T59" fmla="*/ 366 h 878"/>
                <a:gd name="T60" fmla="*/ 482 w 611"/>
                <a:gd name="T61" fmla="*/ 418 h 878"/>
                <a:gd name="T62" fmla="*/ 506 w 611"/>
                <a:gd name="T63" fmla="*/ 447 h 878"/>
                <a:gd name="T64" fmla="*/ 459 w 611"/>
                <a:gd name="T65" fmla="*/ 498 h 878"/>
                <a:gd name="T66" fmla="*/ 558 w 611"/>
                <a:gd name="T67" fmla="*/ 595 h 878"/>
                <a:gd name="T68" fmla="*/ 320 w 611"/>
                <a:gd name="T69" fmla="*/ 724 h 878"/>
                <a:gd name="T70" fmla="*/ 179 w 611"/>
                <a:gd name="T71" fmla="*/ 493 h 878"/>
                <a:gd name="T72" fmla="*/ 140 w 611"/>
                <a:gd name="T73" fmla="*/ 465 h 878"/>
                <a:gd name="T74" fmla="*/ 99 w 611"/>
                <a:gd name="T75" fmla="*/ 359 h 878"/>
                <a:gd name="T76" fmla="*/ 114 w 611"/>
                <a:gd name="T77" fmla="*/ 343 h 878"/>
                <a:gd name="T78" fmla="*/ 30 w 611"/>
                <a:gd name="T79" fmla="*/ 282 h 878"/>
                <a:gd name="T80" fmla="*/ 61 w 611"/>
                <a:gd name="T81" fmla="*/ 249 h 878"/>
                <a:gd name="T82" fmla="*/ 71 w 611"/>
                <a:gd name="T83" fmla="*/ 186 h 878"/>
                <a:gd name="T84" fmla="*/ 112 w 611"/>
                <a:gd name="T85" fmla="*/ 138 h 878"/>
                <a:gd name="T86" fmla="*/ 129 w 611"/>
                <a:gd name="T87" fmla="*/ 123 h 878"/>
                <a:gd name="T88" fmla="*/ 84 w 611"/>
                <a:gd name="T89" fmla="*/ 98 h 878"/>
                <a:gd name="T90" fmla="*/ 118 w 611"/>
                <a:gd name="T91" fmla="*/ 103 h 878"/>
                <a:gd name="T92" fmla="*/ 118 w 611"/>
                <a:gd name="T93" fmla="*/ 31 h 878"/>
                <a:gd name="T94" fmla="*/ 145 w 611"/>
                <a:gd name="T95" fmla="*/ 59 h 878"/>
                <a:gd name="T96" fmla="*/ 174 w 611"/>
                <a:gd name="T97" fmla="*/ 87 h 878"/>
                <a:gd name="T98" fmla="*/ 193 w 611"/>
                <a:gd name="T99" fmla="*/ 110 h 878"/>
                <a:gd name="T100" fmla="*/ 230 w 611"/>
                <a:gd name="T101" fmla="*/ 208 h 878"/>
                <a:gd name="T102" fmla="*/ 243 w 611"/>
                <a:gd name="T103" fmla="*/ 166 h 878"/>
                <a:gd name="T104" fmla="*/ 250 w 611"/>
                <a:gd name="T105" fmla="*/ 130 h 878"/>
                <a:gd name="T106" fmla="*/ 258 w 611"/>
                <a:gd name="T107" fmla="*/ 111 h 878"/>
                <a:gd name="T108" fmla="*/ 273 w 611"/>
                <a:gd name="T109" fmla="*/ 74 h 878"/>
                <a:gd name="T110" fmla="*/ 292 w 611"/>
                <a:gd name="T111" fmla="*/ 54 h 878"/>
                <a:gd name="T112" fmla="*/ 286 w 611"/>
                <a:gd name="T113" fmla="*/ 148 h 878"/>
                <a:gd name="T114" fmla="*/ 291 w 611"/>
                <a:gd name="T115" fmla="*/ 167 h 878"/>
                <a:gd name="T116" fmla="*/ 320 w 611"/>
                <a:gd name="T117" fmla="*/ 111 h 878"/>
                <a:gd name="T118" fmla="*/ 324 w 611"/>
                <a:gd name="T119" fmla="*/ 137 h 878"/>
                <a:gd name="T120" fmla="*/ 352 w 611"/>
                <a:gd name="T121" fmla="*/ 64 h 878"/>
                <a:gd name="T122" fmla="*/ 362 w 611"/>
                <a:gd name="T123" fmla="*/ 53 h 878"/>
                <a:gd name="T124" fmla="*/ 385 w 611"/>
                <a:gd name="T125" fmla="*/ 2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878">
                  <a:moveTo>
                    <a:pt x="133" y="163"/>
                  </a:moveTo>
                  <a:lnTo>
                    <a:pt x="129" y="167"/>
                  </a:lnTo>
                  <a:lnTo>
                    <a:pt x="124" y="170"/>
                  </a:lnTo>
                  <a:lnTo>
                    <a:pt x="119" y="171"/>
                  </a:lnTo>
                  <a:lnTo>
                    <a:pt x="113" y="172"/>
                  </a:lnTo>
                  <a:lnTo>
                    <a:pt x="106" y="171"/>
                  </a:lnTo>
                  <a:lnTo>
                    <a:pt x="106" y="179"/>
                  </a:lnTo>
                  <a:lnTo>
                    <a:pt x="104" y="187"/>
                  </a:lnTo>
                  <a:lnTo>
                    <a:pt x="101" y="193"/>
                  </a:lnTo>
                  <a:lnTo>
                    <a:pt x="99" y="196"/>
                  </a:lnTo>
                  <a:lnTo>
                    <a:pt x="94" y="201"/>
                  </a:lnTo>
                  <a:lnTo>
                    <a:pt x="96" y="228"/>
                  </a:lnTo>
                  <a:lnTo>
                    <a:pt x="99" y="222"/>
                  </a:lnTo>
                  <a:lnTo>
                    <a:pt x="101" y="215"/>
                  </a:lnTo>
                  <a:lnTo>
                    <a:pt x="106" y="209"/>
                  </a:lnTo>
                  <a:lnTo>
                    <a:pt x="112" y="205"/>
                  </a:lnTo>
                  <a:lnTo>
                    <a:pt x="118" y="201"/>
                  </a:lnTo>
                  <a:lnTo>
                    <a:pt x="117" y="209"/>
                  </a:lnTo>
                  <a:lnTo>
                    <a:pt x="115" y="215"/>
                  </a:lnTo>
                  <a:lnTo>
                    <a:pt x="113" y="222"/>
                  </a:lnTo>
                  <a:lnTo>
                    <a:pt x="108" y="228"/>
                  </a:lnTo>
                  <a:lnTo>
                    <a:pt x="103" y="232"/>
                  </a:lnTo>
                  <a:lnTo>
                    <a:pt x="98" y="235"/>
                  </a:lnTo>
                  <a:lnTo>
                    <a:pt x="99" y="263"/>
                  </a:lnTo>
                  <a:lnTo>
                    <a:pt x="164" y="353"/>
                  </a:lnTo>
                  <a:lnTo>
                    <a:pt x="165" y="331"/>
                  </a:lnTo>
                  <a:lnTo>
                    <a:pt x="159" y="327"/>
                  </a:lnTo>
                  <a:lnTo>
                    <a:pt x="154" y="322"/>
                  </a:lnTo>
                  <a:lnTo>
                    <a:pt x="148" y="316"/>
                  </a:lnTo>
                  <a:lnTo>
                    <a:pt x="145" y="306"/>
                  </a:lnTo>
                  <a:lnTo>
                    <a:pt x="143" y="293"/>
                  </a:lnTo>
                  <a:lnTo>
                    <a:pt x="148" y="296"/>
                  </a:lnTo>
                  <a:lnTo>
                    <a:pt x="154" y="299"/>
                  </a:lnTo>
                  <a:lnTo>
                    <a:pt x="157" y="304"/>
                  </a:lnTo>
                  <a:lnTo>
                    <a:pt x="161" y="310"/>
                  </a:lnTo>
                  <a:lnTo>
                    <a:pt x="164" y="315"/>
                  </a:lnTo>
                  <a:lnTo>
                    <a:pt x="166" y="321"/>
                  </a:lnTo>
                  <a:lnTo>
                    <a:pt x="170" y="269"/>
                  </a:lnTo>
                  <a:lnTo>
                    <a:pt x="165" y="265"/>
                  </a:lnTo>
                  <a:lnTo>
                    <a:pt x="160" y="260"/>
                  </a:lnTo>
                  <a:lnTo>
                    <a:pt x="155" y="254"/>
                  </a:lnTo>
                  <a:lnTo>
                    <a:pt x="151" y="242"/>
                  </a:lnTo>
                  <a:lnTo>
                    <a:pt x="150" y="231"/>
                  </a:lnTo>
                  <a:lnTo>
                    <a:pt x="155" y="233"/>
                  </a:lnTo>
                  <a:lnTo>
                    <a:pt x="160" y="237"/>
                  </a:lnTo>
                  <a:lnTo>
                    <a:pt x="164" y="241"/>
                  </a:lnTo>
                  <a:lnTo>
                    <a:pt x="168" y="246"/>
                  </a:lnTo>
                  <a:lnTo>
                    <a:pt x="170" y="252"/>
                  </a:lnTo>
                  <a:lnTo>
                    <a:pt x="173" y="259"/>
                  </a:lnTo>
                  <a:lnTo>
                    <a:pt x="174" y="252"/>
                  </a:lnTo>
                  <a:lnTo>
                    <a:pt x="176" y="246"/>
                  </a:lnTo>
                  <a:lnTo>
                    <a:pt x="180" y="241"/>
                  </a:lnTo>
                  <a:lnTo>
                    <a:pt x="184" y="237"/>
                  </a:lnTo>
                  <a:lnTo>
                    <a:pt x="189" y="233"/>
                  </a:lnTo>
                  <a:lnTo>
                    <a:pt x="194" y="231"/>
                  </a:lnTo>
                  <a:lnTo>
                    <a:pt x="194" y="242"/>
                  </a:lnTo>
                  <a:lnTo>
                    <a:pt x="189" y="254"/>
                  </a:lnTo>
                  <a:lnTo>
                    <a:pt x="185" y="260"/>
                  </a:lnTo>
                  <a:lnTo>
                    <a:pt x="180" y="264"/>
                  </a:lnTo>
                  <a:lnTo>
                    <a:pt x="175" y="268"/>
                  </a:lnTo>
                  <a:lnTo>
                    <a:pt x="173" y="298"/>
                  </a:lnTo>
                  <a:lnTo>
                    <a:pt x="176" y="292"/>
                  </a:lnTo>
                  <a:lnTo>
                    <a:pt x="180" y="285"/>
                  </a:lnTo>
                  <a:lnTo>
                    <a:pt x="190" y="278"/>
                  </a:lnTo>
                  <a:lnTo>
                    <a:pt x="202" y="273"/>
                  </a:lnTo>
                  <a:lnTo>
                    <a:pt x="198" y="284"/>
                  </a:lnTo>
                  <a:lnTo>
                    <a:pt x="192" y="296"/>
                  </a:lnTo>
                  <a:lnTo>
                    <a:pt x="185" y="301"/>
                  </a:lnTo>
                  <a:lnTo>
                    <a:pt x="179" y="304"/>
                  </a:lnTo>
                  <a:lnTo>
                    <a:pt x="173" y="307"/>
                  </a:lnTo>
                  <a:lnTo>
                    <a:pt x="169" y="359"/>
                  </a:lnTo>
                  <a:lnTo>
                    <a:pt x="235" y="452"/>
                  </a:lnTo>
                  <a:lnTo>
                    <a:pt x="235" y="436"/>
                  </a:lnTo>
                  <a:lnTo>
                    <a:pt x="227" y="433"/>
                  </a:lnTo>
                  <a:lnTo>
                    <a:pt x="222" y="428"/>
                  </a:lnTo>
                  <a:lnTo>
                    <a:pt x="217" y="423"/>
                  </a:lnTo>
                  <a:lnTo>
                    <a:pt x="211" y="411"/>
                  </a:lnTo>
                  <a:lnTo>
                    <a:pt x="210" y="400"/>
                  </a:lnTo>
                  <a:lnTo>
                    <a:pt x="215" y="402"/>
                  </a:lnTo>
                  <a:lnTo>
                    <a:pt x="220" y="405"/>
                  </a:lnTo>
                  <a:lnTo>
                    <a:pt x="225" y="409"/>
                  </a:lnTo>
                  <a:lnTo>
                    <a:pt x="229" y="414"/>
                  </a:lnTo>
                  <a:lnTo>
                    <a:pt x="232" y="419"/>
                  </a:lnTo>
                  <a:lnTo>
                    <a:pt x="234" y="425"/>
                  </a:lnTo>
                  <a:lnTo>
                    <a:pt x="234" y="372"/>
                  </a:lnTo>
                  <a:lnTo>
                    <a:pt x="227" y="369"/>
                  </a:lnTo>
                  <a:lnTo>
                    <a:pt x="222" y="364"/>
                  </a:lnTo>
                  <a:lnTo>
                    <a:pt x="217" y="359"/>
                  </a:lnTo>
                  <a:lnTo>
                    <a:pt x="212" y="348"/>
                  </a:lnTo>
                  <a:lnTo>
                    <a:pt x="210" y="336"/>
                  </a:lnTo>
                  <a:lnTo>
                    <a:pt x="216" y="339"/>
                  </a:lnTo>
                  <a:lnTo>
                    <a:pt x="221" y="343"/>
                  </a:lnTo>
                  <a:lnTo>
                    <a:pt x="225" y="346"/>
                  </a:lnTo>
                  <a:lnTo>
                    <a:pt x="229" y="350"/>
                  </a:lnTo>
                  <a:lnTo>
                    <a:pt x="232" y="357"/>
                  </a:lnTo>
                  <a:lnTo>
                    <a:pt x="235" y="362"/>
                  </a:lnTo>
                  <a:lnTo>
                    <a:pt x="236" y="355"/>
                  </a:lnTo>
                  <a:lnTo>
                    <a:pt x="238" y="350"/>
                  </a:lnTo>
                  <a:lnTo>
                    <a:pt x="241" y="344"/>
                  </a:lnTo>
                  <a:lnTo>
                    <a:pt x="245" y="340"/>
                  </a:lnTo>
                  <a:lnTo>
                    <a:pt x="249" y="336"/>
                  </a:lnTo>
                  <a:lnTo>
                    <a:pt x="254" y="332"/>
                  </a:lnTo>
                  <a:lnTo>
                    <a:pt x="255" y="344"/>
                  </a:lnTo>
                  <a:lnTo>
                    <a:pt x="252" y="357"/>
                  </a:lnTo>
                  <a:lnTo>
                    <a:pt x="248" y="362"/>
                  </a:lnTo>
                  <a:lnTo>
                    <a:pt x="244" y="367"/>
                  </a:lnTo>
                  <a:lnTo>
                    <a:pt x="239" y="371"/>
                  </a:lnTo>
                  <a:lnTo>
                    <a:pt x="239" y="401"/>
                  </a:lnTo>
                  <a:lnTo>
                    <a:pt x="241" y="395"/>
                  </a:lnTo>
                  <a:lnTo>
                    <a:pt x="245" y="388"/>
                  </a:lnTo>
                  <a:lnTo>
                    <a:pt x="250" y="383"/>
                  </a:lnTo>
                  <a:lnTo>
                    <a:pt x="254" y="380"/>
                  </a:lnTo>
                  <a:lnTo>
                    <a:pt x="259" y="377"/>
                  </a:lnTo>
                  <a:lnTo>
                    <a:pt x="266" y="374"/>
                  </a:lnTo>
                  <a:lnTo>
                    <a:pt x="263" y="386"/>
                  </a:lnTo>
                  <a:lnTo>
                    <a:pt x="258" y="397"/>
                  </a:lnTo>
                  <a:lnTo>
                    <a:pt x="253" y="402"/>
                  </a:lnTo>
                  <a:lnTo>
                    <a:pt x="246" y="408"/>
                  </a:lnTo>
                  <a:lnTo>
                    <a:pt x="239" y="410"/>
                  </a:lnTo>
                  <a:lnTo>
                    <a:pt x="240" y="460"/>
                  </a:lnTo>
                  <a:lnTo>
                    <a:pt x="267" y="498"/>
                  </a:lnTo>
                  <a:lnTo>
                    <a:pt x="271" y="307"/>
                  </a:lnTo>
                  <a:lnTo>
                    <a:pt x="192" y="187"/>
                  </a:lnTo>
                  <a:lnTo>
                    <a:pt x="176" y="181"/>
                  </a:lnTo>
                  <a:lnTo>
                    <a:pt x="171" y="185"/>
                  </a:lnTo>
                  <a:lnTo>
                    <a:pt x="168" y="187"/>
                  </a:lnTo>
                  <a:lnTo>
                    <a:pt x="161" y="190"/>
                  </a:lnTo>
                  <a:lnTo>
                    <a:pt x="156" y="190"/>
                  </a:lnTo>
                  <a:lnTo>
                    <a:pt x="150" y="190"/>
                  </a:lnTo>
                  <a:lnTo>
                    <a:pt x="145" y="187"/>
                  </a:lnTo>
                  <a:lnTo>
                    <a:pt x="148" y="184"/>
                  </a:lnTo>
                  <a:lnTo>
                    <a:pt x="154" y="181"/>
                  </a:lnTo>
                  <a:lnTo>
                    <a:pt x="159" y="179"/>
                  </a:lnTo>
                  <a:lnTo>
                    <a:pt x="164" y="179"/>
                  </a:lnTo>
                  <a:lnTo>
                    <a:pt x="169" y="179"/>
                  </a:lnTo>
                  <a:lnTo>
                    <a:pt x="133" y="163"/>
                  </a:lnTo>
                  <a:close/>
                  <a:moveTo>
                    <a:pt x="392" y="0"/>
                  </a:moveTo>
                  <a:lnTo>
                    <a:pt x="395" y="3"/>
                  </a:lnTo>
                  <a:lnTo>
                    <a:pt x="397" y="6"/>
                  </a:lnTo>
                  <a:lnTo>
                    <a:pt x="399" y="9"/>
                  </a:lnTo>
                  <a:lnTo>
                    <a:pt x="401" y="16"/>
                  </a:lnTo>
                  <a:lnTo>
                    <a:pt x="402" y="12"/>
                  </a:lnTo>
                  <a:lnTo>
                    <a:pt x="403" y="9"/>
                  </a:lnTo>
                  <a:lnTo>
                    <a:pt x="406" y="7"/>
                  </a:lnTo>
                  <a:lnTo>
                    <a:pt x="409" y="6"/>
                  </a:lnTo>
                  <a:lnTo>
                    <a:pt x="413" y="4"/>
                  </a:lnTo>
                  <a:lnTo>
                    <a:pt x="412" y="8"/>
                  </a:lnTo>
                  <a:lnTo>
                    <a:pt x="411" y="11"/>
                  </a:lnTo>
                  <a:lnTo>
                    <a:pt x="408" y="14"/>
                  </a:lnTo>
                  <a:lnTo>
                    <a:pt x="404" y="18"/>
                  </a:lnTo>
                  <a:lnTo>
                    <a:pt x="401" y="20"/>
                  </a:lnTo>
                  <a:lnTo>
                    <a:pt x="398" y="45"/>
                  </a:lnTo>
                  <a:lnTo>
                    <a:pt x="399" y="42"/>
                  </a:lnTo>
                  <a:lnTo>
                    <a:pt x="402" y="40"/>
                  </a:lnTo>
                  <a:lnTo>
                    <a:pt x="404" y="37"/>
                  </a:lnTo>
                  <a:lnTo>
                    <a:pt x="408" y="35"/>
                  </a:lnTo>
                  <a:lnTo>
                    <a:pt x="411" y="34"/>
                  </a:lnTo>
                  <a:lnTo>
                    <a:pt x="411" y="37"/>
                  </a:lnTo>
                  <a:lnTo>
                    <a:pt x="409" y="41"/>
                  </a:lnTo>
                  <a:lnTo>
                    <a:pt x="407" y="44"/>
                  </a:lnTo>
                  <a:lnTo>
                    <a:pt x="404" y="46"/>
                  </a:lnTo>
                  <a:lnTo>
                    <a:pt x="401" y="49"/>
                  </a:lnTo>
                  <a:lnTo>
                    <a:pt x="385" y="73"/>
                  </a:lnTo>
                  <a:lnTo>
                    <a:pt x="407" y="64"/>
                  </a:lnTo>
                  <a:lnTo>
                    <a:pt x="407" y="58"/>
                  </a:lnTo>
                  <a:lnTo>
                    <a:pt x="409" y="53"/>
                  </a:lnTo>
                  <a:lnTo>
                    <a:pt x="412" y="49"/>
                  </a:lnTo>
                  <a:lnTo>
                    <a:pt x="415" y="46"/>
                  </a:lnTo>
                  <a:lnTo>
                    <a:pt x="418" y="44"/>
                  </a:lnTo>
                  <a:lnTo>
                    <a:pt x="418" y="48"/>
                  </a:lnTo>
                  <a:lnTo>
                    <a:pt x="418" y="53"/>
                  </a:lnTo>
                  <a:lnTo>
                    <a:pt x="416" y="56"/>
                  </a:lnTo>
                  <a:lnTo>
                    <a:pt x="413" y="59"/>
                  </a:lnTo>
                  <a:lnTo>
                    <a:pt x="411" y="63"/>
                  </a:lnTo>
                  <a:lnTo>
                    <a:pt x="426" y="56"/>
                  </a:lnTo>
                  <a:lnTo>
                    <a:pt x="427" y="51"/>
                  </a:lnTo>
                  <a:lnTo>
                    <a:pt x="431" y="46"/>
                  </a:lnTo>
                  <a:lnTo>
                    <a:pt x="434" y="44"/>
                  </a:lnTo>
                  <a:lnTo>
                    <a:pt x="437" y="41"/>
                  </a:lnTo>
                  <a:lnTo>
                    <a:pt x="441" y="40"/>
                  </a:lnTo>
                  <a:lnTo>
                    <a:pt x="441" y="44"/>
                  </a:lnTo>
                  <a:lnTo>
                    <a:pt x="439" y="48"/>
                  </a:lnTo>
                  <a:lnTo>
                    <a:pt x="436" y="51"/>
                  </a:lnTo>
                  <a:lnTo>
                    <a:pt x="434" y="54"/>
                  </a:lnTo>
                  <a:lnTo>
                    <a:pt x="431" y="56"/>
                  </a:lnTo>
                  <a:lnTo>
                    <a:pt x="435" y="56"/>
                  </a:lnTo>
                  <a:lnTo>
                    <a:pt x="437" y="56"/>
                  </a:lnTo>
                  <a:lnTo>
                    <a:pt x="443" y="58"/>
                  </a:lnTo>
                  <a:lnTo>
                    <a:pt x="446" y="60"/>
                  </a:lnTo>
                  <a:lnTo>
                    <a:pt x="449" y="63"/>
                  </a:lnTo>
                  <a:lnTo>
                    <a:pt x="443" y="64"/>
                  </a:lnTo>
                  <a:lnTo>
                    <a:pt x="436" y="64"/>
                  </a:lnTo>
                  <a:lnTo>
                    <a:pt x="431" y="61"/>
                  </a:lnTo>
                  <a:lnTo>
                    <a:pt x="426" y="59"/>
                  </a:lnTo>
                  <a:lnTo>
                    <a:pt x="399" y="69"/>
                  </a:lnTo>
                  <a:lnTo>
                    <a:pt x="403" y="69"/>
                  </a:lnTo>
                  <a:lnTo>
                    <a:pt x="407" y="70"/>
                  </a:lnTo>
                  <a:lnTo>
                    <a:pt x="411" y="72"/>
                  </a:lnTo>
                  <a:lnTo>
                    <a:pt x="415" y="73"/>
                  </a:lnTo>
                  <a:lnTo>
                    <a:pt x="418" y="77"/>
                  </a:lnTo>
                  <a:lnTo>
                    <a:pt x="412" y="78"/>
                  </a:lnTo>
                  <a:lnTo>
                    <a:pt x="406" y="78"/>
                  </a:lnTo>
                  <a:lnTo>
                    <a:pt x="402" y="77"/>
                  </a:lnTo>
                  <a:lnTo>
                    <a:pt x="398" y="74"/>
                  </a:lnTo>
                  <a:lnTo>
                    <a:pt x="395" y="72"/>
                  </a:lnTo>
                  <a:lnTo>
                    <a:pt x="383" y="77"/>
                  </a:lnTo>
                  <a:lnTo>
                    <a:pt x="355" y="117"/>
                  </a:lnTo>
                  <a:lnTo>
                    <a:pt x="375" y="109"/>
                  </a:lnTo>
                  <a:lnTo>
                    <a:pt x="376" y="103"/>
                  </a:lnTo>
                  <a:lnTo>
                    <a:pt x="379" y="97"/>
                  </a:lnTo>
                  <a:lnTo>
                    <a:pt x="381" y="93"/>
                  </a:lnTo>
                  <a:lnTo>
                    <a:pt x="384" y="91"/>
                  </a:lnTo>
                  <a:lnTo>
                    <a:pt x="388" y="89"/>
                  </a:lnTo>
                  <a:lnTo>
                    <a:pt x="388" y="93"/>
                  </a:lnTo>
                  <a:lnTo>
                    <a:pt x="387" y="97"/>
                  </a:lnTo>
                  <a:lnTo>
                    <a:pt x="385" y="101"/>
                  </a:lnTo>
                  <a:lnTo>
                    <a:pt x="383" y="105"/>
                  </a:lnTo>
                  <a:lnTo>
                    <a:pt x="380" y="107"/>
                  </a:lnTo>
                  <a:lnTo>
                    <a:pt x="395" y="101"/>
                  </a:lnTo>
                  <a:lnTo>
                    <a:pt x="397" y="96"/>
                  </a:lnTo>
                  <a:lnTo>
                    <a:pt x="399" y="92"/>
                  </a:lnTo>
                  <a:lnTo>
                    <a:pt x="403" y="88"/>
                  </a:lnTo>
                  <a:lnTo>
                    <a:pt x="407" y="87"/>
                  </a:lnTo>
                  <a:lnTo>
                    <a:pt x="411" y="86"/>
                  </a:lnTo>
                  <a:lnTo>
                    <a:pt x="409" y="89"/>
                  </a:lnTo>
                  <a:lnTo>
                    <a:pt x="408" y="93"/>
                  </a:lnTo>
                  <a:lnTo>
                    <a:pt x="406" y="97"/>
                  </a:lnTo>
                  <a:lnTo>
                    <a:pt x="403" y="100"/>
                  </a:lnTo>
                  <a:lnTo>
                    <a:pt x="401" y="101"/>
                  </a:lnTo>
                  <a:lnTo>
                    <a:pt x="403" y="101"/>
                  </a:lnTo>
                  <a:lnTo>
                    <a:pt x="407" y="102"/>
                  </a:lnTo>
                  <a:lnTo>
                    <a:pt x="411" y="103"/>
                  </a:lnTo>
                  <a:lnTo>
                    <a:pt x="415" y="105"/>
                  </a:lnTo>
                  <a:lnTo>
                    <a:pt x="418" y="109"/>
                  </a:lnTo>
                  <a:lnTo>
                    <a:pt x="412" y="110"/>
                  </a:lnTo>
                  <a:lnTo>
                    <a:pt x="406" y="110"/>
                  </a:lnTo>
                  <a:lnTo>
                    <a:pt x="401" y="107"/>
                  </a:lnTo>
                  <a:lnTo>
                    <a:pt x="395" y="103"/>
                  </a:lnTo>
                  <a:lnTo>
                    <a:pt x="369" y="115"/>
                  </a:lnTo>
                  <a:lnTo>
                    <a:pt x="373" y="115"/>
                  </a:lnTo>
                  <a:lnTo>
                    <a:pt x="376" y="115"/>
                  </a:lnTo>
                  <a:lnTo>
                    <a:pt x="380" y="116"/>
                  </a:lnTo>
                  <a:lnTo>
                    <a:pt x="384" y="119"/>
                  </a:lnTo>
                  <a:lnTo>
                    <a:pt x="387" y="121"/>
                  </a:lnTo>
                  <a:lnTo>
                    <a:pt x="381" y="124"/>
                  </a:lnTo>
                  <a:lnTo>
                    <a:pt x="374" y="123"/>
                  </a:lnTo>
                  <a:lnTo>
                    <a:pt x="370" y="121"/>
                  </a:lnTo>
                  <a:lnTo>
                    <a:pt x="367" y="120"/>
                  </a:lnTo>
                  <a:lnTo>
                    <a:pt x="364" y="117"/>
                  </a:lnTo>
                  <a:lnTo>
                    <a:pt x="352" y="121"/>
                  </a:lnTo>
                  <a:lnTo>
                    <a:pt x="286" y="222"/>
                  </a:lnTo>
                  <a:lnTo>
                    <a:pt x="291" y="325"/>
                  </a:lnTo>
                  <a:lnTo>
                    <a:pt x="292" y="338"/>
                  </a:lnTo>
                  <a:lnTo>
                    <a:pt x="291" y="336"/>
                  </a:lnTo>
                  <a:lnTo>
                    <a:pt x="294" y="382"/>
                  </a:lnTo>
                  <a:lnTo>
                    <a:pt x="333" y="326"/>
                  </a:lnTo>
                  <a:lnTo>
                    <a:pt x="333" y="289"/>
                  </a:lnTo>
                  <a:lnTo>
                    <a:pt x="328" y="287"/>
                  </a:lnTo>
                  <a:lnTo>
                    <a:pt x="324" y="284"/>
                  </a:lnTo>
                  <a:lnTo>
                    <a:pt x="320" y="279"/>
                  </a:lnTo>
                  <a:lnTo>
                    <a:pt x="317" y="274"/>
                  </a:lnTo>
                  <a:lnTo>
                    <a:pt x="315" y="269"/>
                  </a:lnTo>
                  <a:lnTo>
                    <a:pt x="314" y="263"/>
                  </a:lnTo>
                  <a:lnTo>
                    <a:pt x="319" y="265"/>
                  </a:lnTo>
                  <a:lnTo>
                    <a:pt x="324" y="269"/>
                  </a:lnTo>
                  <a:lnTo>
                    <a:pt x="328" y="273"/>
                  </a:lnTo>
                  <a:lnTo>
                    <a:pt x="332" y="278"/>
                  </a:lnTo>
                  <a:lnTo>
                    <a:pt x="333" y="283"/>
                  </a:lnTo>
                  <a:lnTo>
                    <a:pt x="333" y="261"/>
                  </a:lnTo>
                  <a:lnTo>
                    <a:pt x="331" y="257"/>
                  </a:lnTo>
                  <a:lnTo>
                    <a:pt x="327" y="254"/>
                  </a:lnTo>
                  <a:lnTo>
                    <a:pt x="324" y="250"/>
                  </a:lnTo>
                  <a:lnTo>
                    <a:pt x="323" y="243"/>
                  </a:lnTo>
                  <a:lnTo>
                    <a:pt x="322" y="238"/>
                  </a:lnTo>
                  <a:lnTo>
                    <a:pt x="322" y="232"/>
                  </a:lnTo>
                  <a:lnTo>
                    <a:pt x="327" y="236"/>
                  </a:lnTo>
                  <a:lnTo>
                    <a:pt x="331" y="240"/>
                  </a:lnTo>
                  <a:lnTo>
                    <a:pt x="334" y="245"/>
                  </a:lnTo>
                  <a:lnTo>
                    <a:pt x="336" y="250"/>
                  </a:lnTo>
                  <a:lnTo>
                    <a:pt x="337" y="254"/>
                  </a:lnTo>
                  <a:lnTo>
                    <a:pt x="338" y="250"/>
                  </a:lnTo>
                  <a:lnTo>
                    <a:pt x="341" y="246"/>
                  </a:lnTo>
                  <a:lnTo>
                    <a:pt x="345" y="241"/>
                  </a:lnTo>
                  <a:lnTo>
                    <a:pt x="350" y="238"/>
                  </a:lnTo>
                  <a:lnTo>
                    <a:pt x="355" y="236"/>
                  </a:lnTo>
                  <a:lnTo>
                    <a:pt x="355" y="241"/>
                  </a:lnTo>
                  <a:lnTo>
                    <a:pt x="352" y="247"/>
                  </a:lnTo>
                  <a:lnTo>
                    <a:pt x="350" y="252"/>
                  </a:lnTo>
                  <a:lnTo>
                    <a:pt x="346" y="256"/>
                  </a:lnTo>
                  <a:lnTo>
                    <a:pt x="342" y="259"/>
                  </a:lnTo>
                  <a:lnTo>
                    <a:pt x="337" y="261"/>
                  </a:lnTo>
                  <a:lnTo>
                    <a:pt x="337" y="301"/>
                  </a:lnTo>
                  <a:lnTo>
                    <a:pt x="338" y="296"/>
                  </a:lnTo>
                  <a:lnTo>
                    <a:pt x="341" y="292"/>
                  </a:lnTo>
                  <a:lnTo>
                    <a:pt x="346" y="288"/>
                  </a:lnTo>
                  <a:lnTo>
                    <a:pt x="350" y="284"/>
                  </a:lnTo>
                  <a:lnTo>
                    <a:pt x="355" y="282"/>
                  </a:lnTo>
                  <a:lnTo>
                    <a:pt x="355" y="288"/>
                  </a:lnTo>
                  <a:lnTo>
                    <a:pt x="353" y="293"/>
                  </a:lnTo>
                  <a:lnTo>
                    <a:pt x="350" y="298"/>
                  </a:lnTo>
                  <a:lnTo>
                    <a:pt x="346" y="302"/>
                  </a:lnTo>
                  <a:lnTo>
                    <a:pt x="342" y="306"/>
                  </a:lnTo>
                  <a:lnTo>
                    <a:pt x="337" y="308"/>
                  </a:lnTo>
                  <a:lnTo>
                    <a:pt x="337" y="321"/>
                  </a:lnTo>
                  <a:lnTo>
                    <a:pt x="385" y="252"/>
                  </a:lnTo>
                  <a:lnTo>
                    <a:pt x="383" y="213"/>
                  </a:lnTo>
                  <a:lnTo>
                    <a:pt x="378" y="212"/>
                  </a:lnTo>
                  <a:lnTo>
                    <a:pt x="373" y="209"/>
                  </a:lnTo>
                  <a:lnTo>
                    <a:pt x="369" y="205"/>
                  </a:lnTo>
                  <a:lnTo>
                    <a:pt x="365" y="200"/>
                  </a:lnTo>
                  <a:lnTo>
                    <a:pt x="362" y="195"/>
                  </a:lnTo>
                  <a:lnTo>
                    <a:pt x="361" y="189"/>
                  </a:lnTo>
                  <a:lnTo>
                    <a:pt x="366" y="191"/>
                  </a:lnTo>
                  <a:lnTo>
                    <a:pt x="371" y="194"/>
                  </a:lnTo>
                  <a:lnTo>
                    <a:pt x="376" y="198"/>
                  </a:lnTo>
                  <a:lnTo>
                    <a:pt x="379" y="203"/>
                  </a:lnTo>
                  <a:lnTo>
                    <a:pt x="381" y="208"/>
                  </a:lnTo>
                  <a:lnTo>
                    <a:pt x="380" y="185"/>
                  </a:lnTo>
                  <a:lnTo>
                    <a:pt x="376" y="182"/>
                  </a:lnTo>
                  <a:lnTo>
                    <a:pt x="373" y="179"/>
                  </a:lnTo>
                  <a:lnTo>
                    <a:pt x="370" y="175"/>
                  </a:lnTo>
                  <a:lnTo>
                    <a:pt x="367" y="170"/>
                  </a:lnTo>
                  <a:lnTo>
                    <a:pt x="366" y="163"/>
                  </a:lnTo>
                  <a:lnTo>
                    <a:pt x="366" y="158"/>
                  </a:lnTo>
                  <a:lnTo>
                    <a:pt x="371" y="161"/>
                  </a:lnTo>
                  <a:lnTo>
                    <a:pt x="375" y="165"/>
                  </a:lnTo>
                  <a:lnTo>
                    <a:pt x="379" y="170"/>
                  </a:lnTo>
                  <a:lnTo>
                    <a:pt x="381" y="173"/>
                  </a:lnTo>
                  <a:lnTo>
                    <a:pt x="383" y="179"/>
                  </a:lnTo>
                  <a:lnTo>
                    <a:pt x="384" y="173"/>
                  </a:lnTo>
                  <a:lnTo>
                    <a:pt x="385" y="170"/>
                  </a:lnTo>
                  <a:lnTo>
                    <a:pt x="389" y="165"/>
                  </a:lnTo>
                  <a:lnTo>
                    <a:pt x="394" y="161"/>
                  </a:lnTo>
                  <a:lnTo>
                    <a:pt x="399" y="158"/>
                  </a:lnTo>
                  <a:lnTo>
                    <a:pt x="399" y="163"/>
                  </a:lnTo>
                  <a:lnTo>
                    <a:pt x="398" y="170"/>
                  </a:lnTo>
                  <a:lnTo>
                    <a:pt x="395" y="175"/>
                  </a:lnTo>
                  <a:lnTo>
                    <a:pt x="392" y="179"/>
                  </a:lnTo>
                  <a:lnTo>
                    <a:pt x="388" y="182"/>
                  </a:lnTo>
                  <a:lnTo>
                    <a:pt x="384" y="185"/>
                  </a:lnTo>
                  <a:lnTo>
                    <a:pt x="387" y="224"/>
                  </a:lnTo>
                  <a:lnTo>
                    <a:pt x="388" y="219"/>
                  </a:lnTo>
                  <a:lnTo>
                    <a:pt x="390" y="215"/>
                  </a:lnTo>
                  <a:lnTo>
                    <a:pt x="394" y="210"/>
                  </a:lnTo>
                  <a:lnTo>
                    <a:pt x="398" y="207"/>
                  </a:lnTo>
                  <a:lnTo>
                    <a:pt x="403" y="204"/>
                  </a:lnTo>
                  <a:lnTo>
                    <a:pt x="403" y="209"/>
                  </a:lnTo>
                  <a:lnTo>
                    <a:pt x="402" y="215"/>
                  </a:lnTo>
                  <a:lnTo>
                    <a:pt x="399" y="221"/>
                  </a:lnTo>
                  <a:lnTo>
                    <a:pt x="397" y="226"/>
                  </a:lnTo>
                  <a:lnTo>
                    <a:pt x="392" y="229"/>
                  </a:lnTo>
                  <a:lnTo>
                    <a:pt x="388" y="232"/>
                  </a:lnTo>
                  <a:lnTo>
                    <a:pt x="389" y="247"/>
                  </a:lnTo>
                  <a:lnTo>
                    <a:pt x="436" y="181"/>
                  </a:lnTo>
                  <a:lnTo>
                    <a:pt x="437" y="161"/>
                  </a:lnTo>
                  <a:lnTo>
                    <a:pt x="434" y="158"/>
                  </a:lnTo>
                  <a:lnTo>
                    <a:pt x="430" y="156"/>
                  </a:lnTo>
                  <a:lnTo>
                    <a:pt x="426" y="152"/>
                  </a:lnTo>
                  <a:lnTo>
                    <a:pt x="423" y="147"/>
                  </a:lnTo>
                  <a:lnTo>
                    <a:pt x="422" y="142"/>
                  </a:lnTo>
                  <a:lnTo>
                    <a:pt x="422" y="137"/>
                  </a:lnTo>
                  <a:lnTo>
                    <a:pt x="427" y="139"/>
                  </a:lnTo>
                  <a:lnTo>
                    <a:pt x="431" y="143"/>
                  </a:lnTo>
                  <a:lnTo>
                    <a:pt x="435" y="147"/>
                  </a:lnTo>
                  <a:lnTo>
                    <a:pt x="436" y="151"/>
                  </a:lnTo>
                  <a:lnTo>
                    <a:pt x="437" y="156"/>
                  </a:lnTo>
                  <a:lnTo>
                    <a:pt x="440" y="135"/>
                  </a:lnTo>
                  <a:lnTo>
                    <a:pt x="435" y="131"/>
                  </a:lnTo>
                  <a:lnTo>
                    <a:pt x="432" y="125"/>
                  </a:lnTo>
                  <a:lnTo>
                    <a:pt x="431" y="120"/>
                  </a:lnTo>
                  <a:lnTo>
                    <a:pt x="431" y="115"/>
                  </a:lnTo>
                  <a:lnTo>
                    <a:pt x="431" y="110"/>
                  </a:lnTo>
                  <a:lnTo>
                    <a:pt x="435" y="114"/>
                  </a:lnTo>
                  <a:lnTo>
                    <a:pt x="439" y="117"/>
                  </a:lnTo>
                  <a:lnTo>
                    <a:pt x="441" y="123"/>
                  </a:lnTo>
                  <a:lnTo>
                    <a:pt x="443" y="126"/>
                  </a:lnTo>
                  <a:lnTo>
                    <a:pt x="443" y="130"/>
                  </a:lnTo>
                  <a:lnTo>
                    <a:pt x="444" y="126"/>
                  </a:lnTo>
                  <a:lnTo>
                    <a:pt x="446" y="123"/>
                  </a:lnTo>
                  <a:lnTo>
                    <a:pt x="450" y="120"/>
                  </a:lnTo>
                  <a:lnTo>
                    <a:pt x="455" y="116"/>
                  </a:lnTo>
                  <a:lnTo>
                    <a:pt x="460" y="115"/>
                  </a:lnTo>
                  <a:lnTo>
                    <a:pt x="459" y="120"/>
                  </a:lnTo>
                  <a:lnTo>
                    <a:pt x="457" y="125"/>
                  </a:lnTo>
                  <a:lnTo>
                    <a:pt x="454" y="129"/>
                  </a:lnTo>
                  <a:lnTo>
                    <a:pt x="450" y="133"/>
                  </a:lnTo>
                  <a:lnTo>
                    <a:pt x="446" y="135"/>
                  </a:lnTo>
                  <a:lnTo>
                    <a:pt x="443" y="137"/>
                  </a:lnTo>
                  <a:lnTo>
                    <a:pt x="440" y="171"/>
                  </a:lnTo>
                  <a:lnTo>
                    <a:pt x="441" y="167"/>
                  </a:lnTo>
                  <a:lnTo>
                    <a:pt x="444" y="163"/>
                  </a:lnTo>
                  <a:lnTo>
                    <a:pt x="448" y="159"/>
                  </a:lnTo>
                  <a:lnTo>
                    <a:pt x="453" y="157"/>
                  </a:lnTo>
                  <a:lnTo>
                    <a:pt x="458" y="156"/>
                  </a:lnTo>
                  <a:lnTo>
                    <a:pt x="457" y="161"/>
                  </a:lnTo>
                  <a:lnTo>
                    <a:pt x="454" y="166"/>
                  </a:lnTo>
                  <a:lnTo>
                    <a:pt x="451" y="170"/>
                  </a:lnTo>
                  <a:lnTo>
                    <a:pt x="448" y="173"/>
                  </a:lnTo>
                  <a:lnTo>
                    <a:pt x="444" y="176"/>
                  </a:lnTo>
                  <a:lnTo>
                    <a:pt x="422" y="209"/>
                  </a:lnTo>
                  <a:lnTo>
                    <a:pt x="451" y="196"/>
                  </a:lnTo>
                  <a:lnTo>
                    <a:pt x="451" y="191"/>
                  </a:lnTo>
                  <a:lnTo>
                    <a:pt x="453" y="186"/>
                  </a:lnTo>
                  <a:lnTo>
                    <a:pt x="455" y="181"/>
                  </a:lnTo>
                  <a:lnTo>
                    <a:pt x="458" y="176"/>
                  </a:lnTo>
                  <a:lnTo>
                    <a:pt x="463" y="172"/>
                  </a:lnTo>
                  <a:lnTo>
                    <a:pt x="468" y="170"/>
                  </a:lnTo>
                  <a:lnTo>
                    <a:pt x="468" y="175"/>
                  </a:lnTo>
                  <a:lnTo>
                    <a:pt x="467" y="181"/>
                  </a:lnTo>
                  <a:lnTo>
                    <a:pt x="464" y="186"/>
                  </a:lnTo>
                  <a:lnTo>
                    <a:pt x="460" y="191"/>
                  </a:lnTo>
                  <a:lnTo>
                    <a:pt x="457" y="194"/>
                  </a:lnTo>
                  <a:lnTo>
                    <a:pt x="477" y="186"/>
                  </a:lnTo>
                  <a:lnTo>
                    <a:pt x="479" y="181"/>
                  </a:lnTo>
                  <a:lnTo>
                    <a:pt x="481" y="177"/>
                  </a:lnTo>
                  <a:lnTo>
                    <a:pt x="485" y="173"/>
                  </a:lnTo>
                  <a:lnTo>
                    <a:pt x="488" y="170"/>
                  </a:lnTo>
                  <a:lnTo>
                    <a:pt x="493" y="166"/>
                  </a:lnTo>
                  <a:lnTo>
                    <a:pt x="499" y="165"/>
                  </a:lnTo>
                  <a:lnTo>
                    <a:pt x="499" y="170"/>
                  </a:lnTo>
                  <a:lnTo>
                    <a:pt x="496" y="176"/>
                  </a:lnTo>
                  <a:lnTo>
                    <a:pt x="492" y="180"/>
                  </a:lnTo>
                  <a:lnTo>
                    <a:pt x="488" y="184"/>
                  </a:lnTo>
                  <a:lnTo>
                    <a:pt x="485" y="186"/>
                  </a:lnTo>
                  <a:lnTo>
                    <a:pt x="490" y="186"/>
                  </a:lnTo>
                  <a:lnTo>
                    <a:pt x="495" y="186"/>
                  </a:lnTo>
                  <a:lnTo>
                    <a:pt x="500" y="189"/>
                  </a:lnTo>
                  <a:lnTo>
                    <a:pt x="505" y="191"/>
                  </a:lnTo>
                  <a:lnTo>
                    <a:pt x="509" y="195"/>
                  </a:lnTo>
                  <a:lnTo>
                    <a:pt x="504" y="198"/>
                  </a:lnTo>
                  <a:lnTo>
                    <a:pt x="497" y="198"/>
                  </a:lnTo>
                  <a:lnTo>
                    <a:pt x="492" y="198"/>
                  </a:lnTo>
                  <a:lnTo>
                    <a:pt x="487" y="195"/>
                  </a:lnTo>
                  <a:lnTo>
                    <a:pt x="482" y="193"/>
                  </a:lnTo>
                  <a:lnTo>
                    <a:pt x="478" y="190"/>
                  </a:lnTo>
                  <a:lnTo>
                    <a:pt x="443" y="205"/>
                  </a:lnTo>
                  <a:lnTo>
                    <a:pt x="446" y="204"/>
                  </a:lnTo>
                  <a:lnTo>
                    <a:pt x="451" y="205"/>
                  </a:lnTo>
                  <a:lnTo>
                    <a:pt x="458" y="207"/>
                  </a:lnTo>
                  <a:lnTo>
                    <a:pt x="463" y="210"/>
                  </a:lnTo>
                  <a:lnTo>
                    <a:pt x="467" y="214"/>
                  </a:lnTo>
                  <a:lnTo>
                    <a:pt x="462" y="215"/>
                  </a:lnTo>
                  <a:lnTo>
                    <a:pt x="455" y="217"/>
                  </a:lnTo>
                  <a:lnTo>
                    <a:pt x="449" y="215"/>
                  </a:lnTo>
                  <a:lnTo>
                    <a:pt x="444" y="214"/>
                  </a:lnTo>
                  <a:lnTo>
                    <a:pt x="439" y="212"/>
                  </a:lnTo>
                  <a:lnTo>
                    <a:pt x="435" y="208"/>
                  </a:lnTo>
                  <a:lnTo>
                    <a:pt x="418" y="214"/>
                  </a:lnTo>
                  <a:lnTo>
                    <a:pt x="380" y="270"/>
                  </a:lnTo>
                  <a:lnTo>
                    <a:pt x="409" y="259"/>
                  </a:lnTo>
                  <a:lnTo>
                    <a:pt x="409" y="254"/>
                  </a:lnTo>
                  <a:lnTo>
                    <a:pt x="411" y="249"/>
                  </a:lnTo>
                  <a:lnTo>
                    <a:pt x="413" y="242"/>
                  </a:lnTo>
                  <a:lnTo>
                    <a:pt x="416" y="238"/>
                  </a:lnTo>
                  <a:lnTo>
                    <a:pt x="421" y="235"/>
                  </a:lnTo>
                  <a:lnTo>
                    <a:pt x="426" y="231"/>
                  </a:lnTo>
                  <a:lnTo>
                    <a:pt x="426" y="237"/>
                  </a:lnTo>
                  <a:lnTo>
                    <a:pt x="425" y="242"/>
                  </a:lnTo>
                  <a:lnTo>
                    <a:pt x="422" y="249"/>
                  </a:lnTo>
                  <a:lnTo>
                    <a:pt x="418" y="252"/>
                  </a:lnTo>
                  <a:lnTo>
                    <a:pt x="415" y="256"/>
                  </a:lnTo>
                  <a:lnTo>
                    <a:pt x="435" y="247"/>
                  </a:lnTo>
                  <a:lnTo>
                    <a:pt x="436" y="243"/>
                  </a:lnTo>
                  <a:lnTo>
                    <a:pt x="439" y="240"/>
                  </a:lnTo>
                  <a:lnTo>
                    <a:pt x="443" y="235"/>
                  </a:lnTo>
                  <a:lnTo>
                    <a:pt x="446" y="231"/>
                  </a:lnTo>
                  <a:lnTo>
                    <a:pt x="451" y="228"/>
                  </a:lnTo>
                  <a:lnTo>
                    <a:pt x="457" y="227"/>
                  </a:lnTo>
                  <a:lnTo>
                    <a:pt x="455" y="232"/>
                  </a:lnTo>
                  <a:lnTo>
                    <a:pt x="454" y="237"/>
                  </a:lnTo>
                  <a:lnTo>
                    <a:pt x="450" y="242"/>
                  </a:lnTo>
                  <a:lnTo>
                    <a:pt x="446" y="246"/>
                  </a:lnTo>
                  <a:lnTo>
                    <a:pt x="443" y="249"/>
                  </a:lnTo>
                  <a:lnTo>
                    <a:pt x="448" y="249"/>
                  </a:lnTo>
                  <a:lnTo>
                    <a:pt x="451" y="249"/>
                  </a:lnTo>
                  <a:lnTo>
                    <a:pt x="458" y="251"/>
                  </a:lnTo>
                  <a:lnTo>
                    <a:pt x="463" y="254"/>
                  </a:lnTo>
                  <a:lnTo>
                    <a:pt x="467" y="257"/>
                  </a:lnTo>
                  <a:lnTo>
                    <a:pt x="462" y="259"/>
                  </a:lnTo>
                  <a:lnTo>
                    <a:pt x="455" y="260"/>
                  </a:lnTo>
                  <a:lnTo>
                    <a:pt x="450" y="259"/>
                  </a:lnTo>
                  <a:lnTo>
                    <a:pt x="445" y="257"/>
                  </a:lnTo>
                  <a:lnTo>
                    <a:pt x="440" y="255"/>
                  </a:lnTo>
                  <a:lnTo>
                    <a:pt x="436" y="252"/>
                  </a:lnTo>
                  <a:lnTo>
                    <a:pt x="399" y="266"/>
                  </a:lnTo>
                  <a:lnTo>
                    <a:pt x="404" y="266"/>
                  </a:lnTo>
                  <a:lnTo>
                    <a:pt x="409" y="268"/>
                  </a:lnTo>
                  <a:lnTo>
                    <a:pt x="416" y="269"/>
                  </a:lnTo>
                  <a:lnTo>
                    <a:pt x="421" y="271"/>
                  </a:lnTo>
                  <a:lnTo>
                    <a:pt x="425" y="277"/>
                  </a:lnTo>
                  <a:lnTo>
                    <a:pt x="420" y="278"/>
                  </a:lnTo>
                  <a:lnTo>
                    <a:pt x="413" y="278"/>
                  </a:lnTo>
                  <a:lnTo>
                    <a:pt x="407" y="278"/>
                  </a:lnTo>
                  <a:lnTo>
                    <a:pt x="402" y="275"/>
                  </a:lnTo>
                  <a:lnTo>
                    <a:pt x="397" y="273"/>
                  </a:lnTo>
                  <a:lnTo>
                    <a:pt x="393" y="269"/>
                  </a:lnTo>
                  <a:lnTo>
                    <a:pt x="376" y="277"/>
                  </a:lnTo>
                  <a:lnTo>
                    <a:pt x="294" y="400"/>
                  </a:lnTo>
                  <a:lnTo>
                    <a:pt x="301" y="560"/>
                  </a:lnTo>
                  <a:lnTo>
                    <a:pt x="333" y="525"/>
                  </a:lnTo>
                  <a:lnTo>
                    <a:pt x="341" y="472"/>
                  </a:lnTo>
                  <a:lnTo>
                    <a:pt x="334" y="469"/>
                  </a:lnTo>
                  <a:lnTo>
                    <a:pt x="328" y="462"/>
                  </a:lnTo>
                  <a:lnTo>
                    <a:pt x="323" y="456"/>
                  </a:lnTo>
                  <a:lnTo>
                    <a:pt x="319" y="443"/>
                  </a:lnTo>
                  <a:lnTo>
                    <a:pt x="318" y="432"/>
                  </a:lnTo>
                  <a:lnTo>
                    <a:pt x="324" y="434"/>
                  </a:lnTo>
                  <a:lnTo>
                    <a:pt x="329" y="438"/>
                  </a:lnTo>
                  <a:lnTo>
                    <a:pt x="333" y="443"/>
                  </a:lnTo>
                  <a:lnTo>
                    <a:pt x="337" y="448"/>
                  </a:lnTo>
                  <a:lnTo>
                    <a:pt x="341" y="456"/>
                  </a:lnTo>
                  <a:lnTo>
                    <a:pt x="342" y="464"/>
                  </a:lnTo>
                  <a:lnTo>
                    <a:pt x="346" y="432"/>
                  </a:lnTo>
                  <a:lnTo>
                    <a:pt x="342" y="427"/>
                  </a:lnTo>
                  <a:lnTo>
                    <a:pt x="338" y="420"/>
                  </a:lnTo>
                  <a:lnTo>
                    <a:pt x="336" y="414"/>
                  </a:lnTo>
                  <a:lnTo>
                    <a:pt x="333" y="401"/>
                  </a:lnTo>
                  <a:lnTo>
                    <a:pt x="336" y="388"/>
                  </a:lnTo>
                  <a:lnTo>
                    <a:pt x="345" y="397"/>
                  </a:lnTo>
                  <a:lnTo>
                    <a:pt x="350" y="409"/>
                  </a:lnTo>
                  <a:lnTo>
                    <a:pt x="351" y="415"/>
                  </a:lnTo>
                  <a:lnTo>
                    <a:pt x="352" y="423"/>
                  </a:lnTo>
                  <a:lnTo>
                    <a:pt x="355" y="416"/>
                  </a:lnTo>
                  <a:lnTo>
                    <a:pt x="360" y="411"/>
                  </a:lnTo>
                  <a:lnTo>
                    <a:pt x="370" y="404"/>
                  </a:lnTo>
                  <a:lnTo>
                    <a:pt x="381" y="399"/>
                  </a:lnTo>
                  <a:lnTo>
                    <a:pt x="378" y="411"/>
                  </a:lnTo>
                  <a:lnTo>
                    <a:pt x="371" y="422"/>
                  </a:lnTo>
                  <a:lnTo>
                    <a:pt x="365" y="427"/>
                  </a:lnTo>
                  <a:lnTo>
                    <a:pt x="359" y="430"/>
                  </a:lnTo>
                  <a:lnTo>
                    <a:pt x="352" y="433"/>
                  </a:lnTo>
                  <a:lnTo>
                    <a:pt x="345" y="489"/>
                  </a:lnTo>
                  <a:lnTo>
                    <a:pt x="347" y="483"/>
                  </a:lnTo>
                  <a:lnTo>
                    <a:pt x="352" y="478"/>
                  </a:lnTo>
                  <a:lnTo>
                    <a:pt x="362" y="470"/>
                  </a:lnTo>
                  <a:lnTo>
                    <a:pt x="374" y="465"/>
                  </a:lnTo>
                  <a:lnTo>
                    <a:pt x="370" y="478"/>
                  </a:lnTo>
                  <a:lnTo>
                    <a:pt x="364" y="488"/>
                  </a:lnTo>
                  <a:lnTo>
                    <a:pt x="353" y="495"/>
                  </a:lnTo>
                  <a:lnTo>
                    <a:pt x="342" y="500"/>
                  </a:lnTo>
                  <a:lnTo>
                    <a:pt x="341" y="517"/>
                  </a:lnTo>
                  <a:lnTo>
                    <a:pt x="422" y="428"/>
                  </a:lnTo>
                  <a:lnTo>
                    <a:pt x="425" y="372"/>
                  </a:lnTo>
                  <a:lnTo>
                    <a:pt x="417" y="368"/>
                  </a:lnTo>
                  <a:lnTo>
                    <a:pt x="412" y="364"/>
                  </a:lnTo>
                  <a:lnTo>
                    <a:pt x="406" y="358"/>
                  </a:lnTo>
                  <a:lnTo>
                    <a:pt x="401" y="345"/>
                  </a:lnTo>
                  <a:lnTo>
                    <a:pt x="399" y="334"/>
                  </a:lnTo>
                  <a:lnTo>
                    <a:pt x="404" y="336"/>
                  </a:lnTo>
                  <a:lnTo>
                    <a:pt x="409" y="339"/>
                  </a:lnTo>
                  <a:lnTo>
                    <a:pt x="415" y="344"/>
                  </a:lnTo>
                  <a:lnTo>
                    <a:pt x="418" y="349"/>
                  </a:lnTo>
                  <a:lnTo>
                    <a:pt x="422" y="355"/>
                  </a:lnTo>
                  <a:lnTo>
                    <a:pt x="425" y="363"/>
                  </a:lnTo>
                  <a:lnTo>
                    <a:pt x="426" y="331"/>
                  </a:lnTo>
                  <a:lnTo>
                    <a:pt x="421" y="326"/>
                  </a:lnTo>
                  <a:lnTo>
                    <a:pt x="417" y="321"/>
                  </a:lnTo>
                  <a:lnTo>
                    <a:pt x="413" y="315"/>
                  </a:lnTo>
                  <a:lnTo>
                    <a:pt x="411" y="302"/>
                  </a:lnTo>
                  <a:lnTo>
                    <a:pt x="412" y="289"/>
                  </a:lnTo>
                  <a:lnTo>
                    <a:pt x="417" y="293"/>
                  </a:lnTo>
                  <a:lnTo>
                    <a:pt x="421" y="297"/>
                  </a:lnTo>
                  <a:lnTo>
                    <a:pt x="425" y="302"/>
                  </a:lnTo>
                  <a:lnTo>
                    <a:pt x="429" y="308"/>
                  </a:lnTo>
                  <a:lnTo>
                    <a:pt x="430" y="315"/>
                  </a:lnTo>
                  <a:lnTo>
                    <a:pt x="431" y="321"/>
                  </a:lnTo>
                  <a:lnTo>
                    <a:pt x="434" y="316"/>
                  </a:lnTo>
                  <a:lnTo>
                    <a:pt x="437" y="310"/>
                  </a:lnTo>
                  <a:lnTo>
                    <a:pt x="448" y="301"/>
                  </a:lnTo>
                  <a:lnTo>
                    <a:pt x="458" y="296"/>
                  </a:lnTo>
                  <a:lnTo>
                    <a:pt x="457" y="307"/>
                  </a:lnTo>
                  <a:lnTo>
                    <a:pt x="450" y="318"/>
                  </a:lnTo>
                  <a:lnTo>
                    <a:pt x="445" y="325"/>
                  </a:lnTo>
                  <a:lnTo>
                    <a:pt x="439" y="329"/>
                  </a:lnTo>
                  <a:lnTo>
                    <a:pt x="432" y="332"/>
                  </a:lnTo>
                  <a:lnTo>
                    <a:pt x="430" y="388"/>
                  </a:lnTo>
                  <a:lnTo>
                    <a:pt x="432" y="382"/>
                  </a:lnTo>
                  <a:lnTo>
                    <a:pt x="436" y="376"/>
                  </a:lnTo>
                  <a:lnTo>
                    <a:pt x="445" y="367"/>
                  </a:lnTo>
                  <a:lnTo>
                    <a:pt x="457" y="362"/>
                  </a:lnTo>
                  <a:lnTo>
                    <a:pt x="454" y="374"/>
                  </a:lnTo>
                  <a:lnTo>
                    <a:pt x="449" y="386"/>
                  </a:lnTo>
                  <a:lnTo>
                    <a:pt x="443" y="392"/>
                  </a:lnTo>
                  <a:lnTo>
                    <a:pt x="436" y="396"/>
                  </a:lnTo>
                  <a:lnTo>
                    <a:pt x="429" y="400"/>
                  </a:lnTo>
                  <a:lnTo>
                    <a:pt x="429" y="422"/>
                  </a:lnTo>
                  <a:lnTo>
                    <a:pt x="507" y="335"/>
                  </a:lnTo>
                  <a:lnTo>
                    <a:pt x="514" y="307"/>
                  </a:lnTo>
                  <a:lnTo>
                    <a:pt x="507" y="303"/>
                  </a:lnTo>
                  <a:lnTo>
                    <a:pt x="502" y="298"/>
                  </a:lnTo>
                  <a:lnTo>
                    <a:pt x="499" y="292"/>
                  </a:lnTo>
                  <a:lnTo>
                    <a:pt x="496" y="280"/>
                  </a:lnTo>
                  <a:lnTo>
                    <a:pt x="496" y="269"/>
                  </a:lnTo>
                  <a:lnTo>
                    <a:pt x="502" y="274"/>
                  </a:lnTo>
                  <a:lnTo>
                    <a:pt x="507" y="279"/>
                  </a:lnTo>
                  <a:lnTo>
                    <a:pt x="511" y="285"/>
                  </a:lnTo>
                  <a:lnTo>
                    <a:pt x="514" y="292"/>
                  </a:lnTo>
                  <a:lnTo>
                    <a:pt x="515" y="299"/>
                  </a:lnTo>
                  <a:lnTo>
                    <a:pt x="520" y="271"/>
                  </a:lnTo>
                  <a:lnTo>
                    <a:pt x="518" y="266"/>
                  </a:lnTo>
                  <a:lnTo>
                    <a:pt x="514" y="261"/>
                  </a:lnTo>
                  <a:lnTo>
                    <a:pt x="513" y="255"/>
                  </a:lnTo>
                  <a:lnTo>
                    <a:pt x="511" y="243"/>
                  </a:lnTo>
                  <a:lnTo>
                    <a:pt x="514" y="233"/>
                  </a:lnTo>
                  <a:lnTo>
                    <a:pt x="519" y="238"/>
                  </a:lnTo>
                  <a:lnTo>
                    <a:pt x="523" y="245"/>
                  </a:lnTo>
                  <a:lnTo>
                    <a:pt x="525" y="252"/>
                  </a:lnTo>
                  <a:lnTo>
                    <a:pt x="527" y="257"/>
                  </a:lnTo>
                  <a:lnTo>
                    <a:pt x="527" y="264"/>
                  </a:lnTo>
                  <a:lnTo>
                    <a:pt x="529" y="259"/>
                  </a:lnTo>
                  <a:lnTo>
                    <a:pt x="533" y="255"/>
                  </a:lnTo>
                  <a:lnTo>
                    <a:pt x="539" y="250"/>
                  </a:lnTo>
                  <a:lnTo>
                    <a:pt x="547" y="246"/>
                  </a:lnTo>
                  <a:lnTo>
                    <a:pt x="553" y="245"/>
                  </a:lnTo>
                  <a:lnTo>
                    <a:pt x="552" y="252"/>
                  </a:lnTo>
                  <a:lnTo>
                    <a:pt x="548" y="259"/>
                  </a:lnTo>
                  <a:lnTo>
                    <a:pt x="543" y="264"/>
                  </a:lnTo>
                  <a:lnTo>
                    <a:pt x="538" y="269"/>
                  </a:lnTo>
                  <a:lnTo>
                    <a:pt x="532" y="271"/>
                  </a:lnTo>
                  <a:lnTo>
                    <a:pt x="525" y="273"/>
                  </a:lnTo>
                  <a:lnTo>
                    <a:pt x="515" y="322"/>
                  </a:lnTo>
                  <a:lnTo>
                    <a:pt x="519" y="317"/>
                  </a:lnTo>
                  <a:lnTo>
                    <a:pt x="523" y="312"/>
                  </a:lnTo>
                  <a:lnTo>
                    <a:pt x="529" y="307"/>
                  </a:lnTo>
                  <a:lnTo>
                    <a:pt x="535" y="304"/>
                  </a:lnTo>
                  <a:lnTo>
                    <a:pt x="543" y="302"/>
                  </a:lnTo>
                  <a:lnTo>
                    <a:pt x="541" y="310"/>
                  </a:lnTo>
                  <a:lnTo>
                    <a:pt x="537" y="316"/>
                  </a:lnTo>
                  <a:lnTo>
                    <a:pt x="532" y="322"/>
                  </a:lnTo>
                  <a:lnTo>
                    <a:pt x="527" y="326"/>
                  </a:lnTo>
                  <a:lnTo>
                    <a:pt x="519" y="330"/>
                  </a:lnTo>
                  <a:lnTo>
                    <a:pt x="482" y="373"/>
                  </a:lnTo>
                  <a:lnTo>
                    <a:pt x="527" y="360"/>
                  </a:lnTo>
                  <a:lnTo>
                    <a:pt x="529" y="349"/>
                  </a:lnTo>
                  <a:lnTo>
                    <a:pt x="534" y="339"/>
                  </a:lnTo>
                  <a:lnTo>
                    <a:pt x="544" y="330"/>
                  </a:lnTo>
                  <a:lnTo>
                    <a:pt x="556" y="324"/>
                  </a:lnTo>
                  <a:lnTo>
                    <a:pt x="553" y="336"/>
                  </a:lnTo>
                  <a:lnTo>
                    <a:pt x="547" y="348"/>
                  </a:lnTo>
                  <a:lnTo>
                    <a:pt x="542" y="354"/>
                  </a:lnTo>
                  <a:lnTo>
                    <a:pt x="535" y="358"/>
                  </a:lnTo>
                  <a:lnTo>
                    <a:pt x="566" y="350"/>
                  </a:lnTo>
                  <a:lnTo>
                    <a:pt x="569" y="344"/>
                  </a:lnTo>
                  <a:lnTo>
                    <a:pt x="572" y="338"/>
                  </a:lnTo>
                  <a:lnTo>
                    <a:pt x="578" y="332"/>
                  </a:lnTo>
                  <a:lnTo>
                    <a:pt x="589" y="326"/>
                  </a:lnTo>
                  <a:lnTo>
                    <a:pt x="602" y="322"/>
                  </a:lnTo>
                  <a:lnTo>
                    <a:pt x="597" y="334"/>
                  </a:lnTo>
                  <a:lnTo>
                    <a:pt x="588" y="344"/>
                  </a:lnTo>
                  <a:lnTo>
                    <a:pt x="583" y="348"/>
                  </a:lnTo>
                  <a:lnTo>
                    <a:pt x="576" y="352"/>
                  </a:lnTo>
                  <a:lnTo>
                    <a:pt x="584" y="352"/>
                  </a:lnTo>
                  <a:lnTo>
                    <a:pt x="590" y="354"/>
                  </a:lnTo>
                  <a:lnTo>
                    <a:pt x="597" y="357"/>
                  </a:lnTo>
                  <a:lnTo>
                    <a:pt x="602" y="360"/>
                  </a:lnTo>
                  <a:lnTo>
                    <a:pt x="606" y="364"/>
                  </a:lnTo>
                  <a:lnTo>
                    <a:pt x="611" y="369"/>
                  </a:lnTo>
                  <a:lnTo>
                    <a:pt x="598" y="371"/>
                  </a:lnTo>
                  <a:lnTo>
                    <a:pt x="585" y="368"/>
                  </a:lnTo>
                  <a:lnTo>
                    <a:pt x="578" y="366"/>
                  </a:lnTo>
                  <a:lnTo>
                    <a:pt x="571" y="360"/>
                  </a:lnTo>
                  <a:lnTo>
                    <a:pt x="566" y="355"/>
                  </a:lnTo>
                  <a:lnTo>
                    <a:pt x="513" y="371"/>
                  </a:lnTo>
                  <a:lnTo>
                    <a:pt x="519" y="371"/>
                  </a:lnTo>
                  <a:lnTo>
                    <a:pt x="527" y="373"/>
                  </a:lnTo>
                  <a:lnTo>
                    <a:pt x="532" y="376"/>
                  </a:lnTo>
                  <a:lnTo>
                    <a:pt x="537" y="380"/>
                  </a:lnTo>
                  <a:lnTo>
                    <a:pt x="542" y="383"/>
                  </a:lnTo>
                  <a:lnTo>
                    <a:pt x="546" y="388"/>
                  </a:lnTo>
                  <a:lnTo>
                    <a:pt x="533" y="390"/>
                  </a:lnTo>
                  <a:lnTo>
                    <a:pt x="520" y="387"/>
                  </a:lnTo>
                  <a:lnTo>
                    <a:pt x="514" y="383"/>
                  </a:lnTo>
                  <a:lnTo>
                    <a:pt x="507" y="380"/>
                  </a:lnTo>
                  <a:lnTo>
                    <a:pt x="501" y="373"/>
                  </a:lnTo>
                  <a:lnTo>
                    <a:pt x="476" y="380"/>
                  </a:lnTo>
                  <a:lnTo>
                    <a:pt x="413" y="453"/>
                  </a:lnTo>
                  <a:lnTo>
                    <a:pt x="455" y="442"/>
                  </a:lnTo>
                  <a:lnTo>
                    <a:pt x="457" y="430"/>
                  </a:lnTo>
                  <a:lnTo>
                    <a:pt x="463" y="419"/>
                  </a:lnTo>
                  <a:lnTo>
                    <a:pt x="472" y="410"/>
                  </a:lnTo>
                  <a:lnTo>
                    <a:pt x="483" y="405"/>
                  </a:lnTo>
                  <a:lnTo>
                    <a:pt x="482" y="418"/>
                  </a:lnTo>
                  <a:lnTo>
                    <a:pt x="476" y="429"/>
                  </a:lnTo>
                  <a:lnTo>
                    <a:pt x="469" y="436"/>
                  </a:lnTo>
                  <a:lnTo>
                    <a:pt x="463" y="439"/>
                  </a:lnTo>
                  <a:lnTo>
                    <a:pt x="495" y="430"/>
                  </a:lnTo>
                  <a:lnTo>
                    <a:pt x="497" y="425"/>
                  </a:lnTo>
                  <a:lnTo>
                    <a:pt x="501" y="419"/>
                  </a:lnTo>
                  <a:lnTo>
                    <a:pt x="506" y="414"/>
                  </a:lnTo>
                  <a:lnTo>
                    <a:pt x="518" y="408"/>
                  </a:lnTo>
                  <a:lnTo>
                    <a:pt x="529" y="404"/>
                  </a:lnTo>
                  <a:lnTo>
                    <a:pt x="525" y="415"/>
                  </a:lnTo>
                  <a:lnTo>
                    <a:pt x="516" y="425"/>
                  </a:lnTo>
                  <a:lnTo>
                    <a:pt x="511" y="429"/>
                  </a:lnTo>
                  <a:lnTo>
                    <a:pt x="505" y="433"/>
                  </a:lnTo>
                  <a:lnTo>
                    <a:pt x="511" y="433"/>
                  </a:lnTo>
                  <a:lnTo>
                    <a:pt x="519" y="436"/>
                  </a:lnTo>
                  <a:lnTo>
                    <a:pt x="524" y="438"/>
                  </a:lnTo>
                  <a:lnTo>
                    <a:pt x="530" y="442"/>
                  </a:lnTo>
                  <a:lnTo>
                    <a:pt x="534" y="446"/>
                  </a:lnTo>
                  <a:lnTo>
                    <a:pt x="538" y="451"/>
                  </a:lnTo>
                  <a:lnTo>
                    <a:pt x="525" y="452"/>
                  </a:lnTo>
                  <a:lnTo>
                    <a:pt x="513" y="450"/>
                  </a:lnTo>
                  <a:lnTo>
                    <a:pt x="506" y="447"/>
                  </a:lnTo>
                  <a:lnTo>
                    <a:pt x="500" y="442"/>
                  </a:lnTo>
                  <a:lnTo>
                    <a:pt x="495" y="437"/>
                  </a:lnTo>
                  <a:lnTo>
                    <a:pt x="440" y="452"/>
                  </a:lnTo>
                  <a:lnTo>
                    <a:pt x="448" y="452"/>
                  </a:lnTo>
                  <a:lnTo>
                    <a:pt x="454" y="455"/>
                  </a:lnTo>
                  <a:lnTo>
                    <a:pt x="460" y="457"/>
                  </a:lnTo>
                  <a:lnTo>
                    <a:pt x="465" y="460"/>
                  </a:lnTo>
                  <a:lnTo>
                    <a:pt x="471" y="465"/>
                  </a:lnTo>
                  <a:lnTo>
                    <a:pt x="474" y="470"/>
                  </a:lnTo>
                  <a:lnTo>
                    <a:pt x="462" y="471"/>
                  </a:lnTo>
                  <a:lnTo>
                    <a:pt x="449" y="469"/>
                  </a:lnTo>
                  <a:lnTo>
                    <a:pt x="441" y="465"/>
                  </a:lnTo>
                  <a:lnTo>
                    <a:pt x="435" y="460"/>
                  </a:lnTo>
                  <a:lnTo>
                    <a:pt x="430" y="455"/>
                  </a:lnTo>
                  <a:lnTo>
                    <a:pt x="407" y="461"/>
                  </a:lnTo>
                  <a:lnTo>
                    <a:pt x="323" y="559"/>
                  </a:lnTo>
                  <a:lnTo>
                    <a:pt x="409" y="551"/>
                  </a:lnTo>
                  <a:lnTo>
                    <a:pt x="415" y="537"/>
                  </a:lnTo>
                  <a:lnTo>
                    <a:pt x="422" y="525"/>
                  </a:lnTo>
                  <a:lnTo>
                    <a:pt x="432" y="513"/>
                  </a:lnTo>
                  <a:lnTo>
                    <a:pt x="445" y="504"/>
                  </a:lnTo>
                  <a:lnTo>
                    <a:pt x="459" y="498"/>
                  </a:lnTo>
                  <a:lnTo>
                    <a:pt x="474" y="494"/>
                  </a:lnTo>
                  <a:lnTo>
                    <a:pt x="469" y="509"/>
                  </a:lnTo>
                  <a:lnTo>
                    <a:pt x="462" y="522"/>
                  </a:lnTo>
                  <a:lnTo>
                    <a:pt x="451" y="535"/>
                  </a:lnTo>
                  <a:lnTo>
                    <a:pt x="439" y="544"/>
                  </a:lnTo>
                  <a:lnTo>
                    <a:pt x="426" y="550"/>
                  </a:lnTo>
                  <a:lnTo>
                    <a:pt x="486" y="545"/>
                  </a:lnTo>
                  <a:lnTo>
                    <a:pt x="497" y="530"/>
                  </a:lnTo>
                  <a:lnTo>
                    <a:pt x="513" y="517"/>
                  </a:lnTo>
                  <a:lnTo>
                    <a:pt x="527" y="511"/>
                  </a:lnTo>
                  <a:lnTo>
                    <a:pt x="542" y="507"/>
                  </a:lnTo>
                  <a:lnTo>
                    <a:pt x="558" y="507"/>
                  </a:lnTo>
                  <a:lnTo>
                    <a:pt x="551" y="521"/>
                  </a:lnTo>
                  <a:lnTo>
                    <a:pt x="541" y="532"/>
                  </a:lnTo>
                  <a:lnTo>
                    <a:pt x="527" y="542"/>
                  </a:lnTo>
                  <a:lnTo>
                    <a:pt x="515" y="547"/>
                  </a:lnTo>
                  <a:lnTo>
                    <a:pt x="504" y="551"/>
                  </a:lnTo>
                  <a:lnTo>
                    <a:pt x="515" y="554"/>
                  </a:lnTo>
                  <a:lnTo>
                    <a:pt x="527" y="560"/>
                  </a:lnTo>
                  <a:lnTo>
                    <a:pt x="541" y="569"/>
                  </a:lnTo>
                  <a:lnTo>
                    <a:pt x="551" y="581"/>
                  </a:lnTo>
                  <a:lnTo>
                    <a:pt x="558" y="595"/>
                  </a:lnTo>
                  <a:lnTo>
                    <a:pt x="543" y="595"/>
                  </a:lnTo>
                  <a:lnTo>
                    <a:pt x="528" y="591"/>
                  </a:lnTo>
                  <a:lnTo>
                    <a:pt x="513" y="584"/>
                  </a:lnTo>
                  <a:lnTo>
                    <a:pt x="496" y="572"/>
                  </a:lnTo>
                  <a:lnTo>
                    <a:pt x="485" y="555"/>
                  </a:lnTo>
                  <a:lnTo>
                    <a:pt x="380" y="564"/>
                  </a:lnTo>
                  <a:lnTo>
                    <a:pt x="393" y="568"/>
                  </a:lnTo>
                  <a:lnTo>
                    <a:pt x="404" y="573"/>
                  </a:lnTo>
                  <a:lnTo>
                    <a:pt x="418" y="583"/>
                  </a:lnTo>
                  <a:lnTo>
                    <a:pt x="429" y="595"/>
                  </a:lnTo>
                  <a:lnTo>
                    <a:pt x="436" y="607"/>
                  </a:lnTo>
                  <a:lnTo>
                    <a:pt x="421" y="607"/>
                  </a:lnTo>
                  <a:lnTo>
                    <a:pt x="406" y="605"/>
                  </a:lnTo>
                  <a:lnTo>
                    <a:pt x="390" y="597"/>
                  </a:lnTo>
                  <a:lnTo>
                    <a:pt x="378" y="589"/>
                  </a:lnTo>
                  <a:lnTo>
                    <a:pt x="367" y="578"/>
                  </a:lnTo>
                  <a:lnTo>
                    <a:pt x="360" y="565"/>
                  </a:lnTo>
                  <a:lnTo>
                    <a:pt x="313" y="570"/>
                  </a:lnTo>
                  <a:lnTo>
                    <a:pt x="303" y="582"/>
                  </a:lnTo>
                  <a:lnTo>
                    <a:pt x="304" y="626"/>
                  </a:lnTo>
                  <a:lnTo>
                    <a:pt x="310" y="673"/>
                  </a:lnTo>
                  <a:lnTo>
                    <a:pt x="320" y="724"/>
                  </a:lnTo>
                  <a:lnTo>
                    <a:pt x="332" y="776"/>
                  </a:lnTo>
                  <a:lnTo>
                    <a:pt x="348" y="829"/>
                  </a:lnTo>
                  <a:lnTo>
                    <a:pt x="370" y="878"/>
                  </a:lnTo>
                  <a:lnTo>
                    <a:pt x="194" y="878"/>
                  </a:lnTo>
                  <a:lnTo>
                    <a:pt x="215" y="831"/>
                  </a:lnTo>
                  <a:lnTo>
                    <a:pt x="230" y="782"/>
                  </a:lnTo>
                  <a:lnTo>
                    <a:pt x="243" y="732"/>
                  </a:lnTo>
                  <a:lnTo>
                    <a:pt x="252" y="684"/>
                  </a:lnTo>
                  <a:lnTo>
                    <a:pt x="258" y="639"/>
                  </a:lnTo>
                  <a:lnTo>
                    <a:pt x="263" y="597"/>
                  </a:lnTo>
                  <a:lnTo>
                    <a:pt x="266" y="561"/>
                  </a:lnTo>
                  <a:lnTo>
                    <a:pt x="267" y="523"/>
                  </a:lnTo>
                  <a:lnTo>
                    <a:pt x="254" y="504"/>
                  </a:lnTo>
                  <a:lnTo>
                    <a:pt x="210" y="495"/>
                  </a:lnTo>
                  <a:lnTo>
                    <a:pt x="197" y="511"/>
                  </a:lnTo>
                  <a:lnTo>
                    <a:pt x="178" y="522"/>
                  </a:lnTo>
                  <a:lnTo>
                    <a:pt x="156" y="527"/>
                  </a:lnTo>
                  <a:lnTo>
                    <a:pt x="134" y="526"/>
                  </a:lnTo>
                  <a:lnTo>
                    <a:pt x="143" y="514"/>
                  </a:lnTo>
                  <a:lnTo>
                    <a:pt x="155" y="504"/>
                  </a:lnTo>
                  <a:lnTo>
                    <a:pt x="168" y="497"/>
                  </a:lnTo>
                  <a:lnTo>
                    <a:pt x="179" y="493"/>
                  </a:lnTo>
                  <a:lnTo>
                    <a:pt x="192" y="492"/>
                  </a:lnTo>
                  <a:lnTo>
                    <a:pt x="95" y="471"/>
                  </a:lnTo>
                  <a:lnTo>
                    <a:pt x="82" y="485"/>
                  </a:lnTo>
                  <a:lnTo>
                    <a:pt x="66" y="495"/>
                  </a:lnTo>
                  <a:lnTo>
                    <a:pt x="43" y="500"/>
                  </a:lnTo>
                  <a:lnTo>
                    <a:pt x="21" y="499"/>
                  </a:lnTo>
                  <a:lnTo>
                    <a:pt x="30" y="488"/>
                  </a:lnTo>
                  <a:lnTo>
                    <a:pt x="42" y="478"/>
                  </a:lnTo>
                  <a:lnTo>
                    <a:pt x="54" y="470"/>
                  </a:lnTo>
                  <a:lnTo>
                    <a:pt x="77" y="465"/>
                  </a:lnTo>
                  <a:lnTo>
                    <a:pt x="67" y="460"/>
                  </a:lnTo>
                  <a:lnTo>
                    <a:pt x="57" y="453"/>
                  </a:lnTo>
                  <a:lnTo>
                    <a:pt x="45" y="443"/>
                  </a:lnTo>
                  <a:lnTo>
                    <a:pt x="38" y="430"/>
                  </a:lnTo>
                  <a:lnTo>
                    <a:pt x="33" y="418"/>
                  </a:lnTo>
                  <a:lnTo>
                    <a:pt x="47" y="419"/>
                  </a:lnTo>
                  <a:lnTo>
                    <a:pt x="61" y="424"/>
                  </a:lnTo>
                  <a:lnTo>
                    <a:pt x="73" y="432"/>
                  </a:lnTo>
                  <a:lnTo>
                    <a:pt x="86" y="446"/>
                  </a:lnTo>
                  <a:lnTo>
                    <a:pt x="95" y="461"/>
                  </a:lnTo>
                  <a:lnTo>
                    <a:pt x="151" y="472"/>
                  </a:lnTo>
                  <a:lnTo>
                    <a:pt x="140" y="465"/>
                  </a:lnTo>
                  <a:lnTo>
                    <a:pt x="129" y="456"/>
                  </a:lnTo>
                  <a:lnTo>
                    <a:pt x="120" y="443"/>
                  </a:lnTo>
                  <a:lnTo>
                    <a:pt x="114" y="429"/>
                  </a:lnTo>
                  <a:lnTo>
                    <a:pt x="112" y="415"/>
                  </a:lnTo>
                  <a:lnTo>
                    <a:pt x="126" y="420"/>
                  </a:lnTo>
                  <a:lnTo>
                    <a:pt x="138" y="428"/>
                  </a:lnTo>
                  <a:lnTo>
                    <a:pt x="150" y="438"/>
                  </a:lnTo>
                  <a:lnTo>
                    <a:pt x="161" y="456"/>
                  </a:lnTo>
                  <a:lnTo>
                    <a:pt x="166" y="476"/>
                  </a:lnTo>
                  <a:lnTo>
                    <a:pt x="246" y="493"/>
                  </a:lnTo>
                  <a:lnTo>
                    <a:pt x="179" y="392"/>
                  </a:lnTo>
                  <a:lnTo>
                    <a:pt x="157" y="383"/>
                  </a:lnTo>
                  <a:lnTo>
                    <a:pt x="152" y="388"/>
                  </a:lnTo>
                  <a:lnTo>
                    <a:pt x="146" y="391"/>
                  </a:lnTo>
                  <a:lnTo>
                    <a:pt x="138" y="394"/>
                  </a:lnTo>
                  <a:lnTo>
                    <a:pt x="126" y="395"/>
                  </a:lnTo>
                  <a:lnTo>
                    <a:pt x="114" y="392"/>
                  </a:lnTo>
                  <a:lnTo>
                    <a:pt x="124" y="385"/>
                  </a:lnTo>
                  <a:lnTo>
                    <a:pt x="136" y="380"/>
                  </a:lnTo>
                  <a:lnTo>
                    <a:pt x="142" y="378"/>
                  </a:lnTo>
                  <a:lnTo>
                    <a:pt x="148" y="380"/>
                  </a:lnTo>
                  <a:lnTo>
                    <a:pt x="99" y="359"/>
                  </a:lnTo>
                  <a:lnTo>
                    <a:pt x="94" y="363"/>
                  </a:lnTo>
                  <a:lnTo>
                    <a:pt x="87" y="367"/>
                  </a:lnTo>
                  <a:lnTo>
                    <a:pt x="81" y="369"/>
                  </a:lnTo>
                  <a:lnTo>
                    <a:pt x="68" y="369"/>
                  </a:lnTo>
                  <a:lnTo>
                    <a:pt x="57" y="367"/>
                  </a:lnTo>
                  <a:lnTo>
                    <a:pt x="66" y="359"/>
                  </a:lnTo>
                  <a:lnTo>
                    <a:pt x="77" y="354"/>
                  </a:lnTo>
                  <a:lnTo>
                    <a:pt x="84" y="354"/>
                  </a:lnTo>
                  <a:lnTo>
                    <a:pt x="90" y="354"/>
                  </a:lnTo>
                  <a:lnTo>
                    <a:pt x="85" y="350"/>
                  </a:lnTo>
                  <a:lnTo>
                    <a:pt x="80" y="346"/>
                  </a:lnTo>
                  <a:lnTo>
                    <a:pt x="73" y="335"/>
                  </a:lnTo>
                  <a:lnTo>
                    <a:pt x="71" y="324"/>
                  </a:lnTo>
                  <a:lnTo>
                    <a:pt x="81" y="329"/>
                  </a:lnTo>
                  <a:lnTo>
                    <a:pt x="91" y="336"/>
                  </a:lnTo>
                  <a:lnTo>
                    <a:pt x="95" y="341"/>
                  </a:lnTo>
                  <a:lnTo>
                    <a:pt x="98" y="348"/>
                  </a:lnTo>
                  <a:lnTo>
                    <a:pt x="100" y="354"/>
                  </a:lnTo>
                  <a:lnTo>
                    <a:pt x="128" y="366"/>
                  </a:lnTo>
                  <a:lnTo>
                    <a:pt x="123" y="360"/>
                  </a:lnTo>
                  <a:lnTo>
                    <a:pt x="118" y="354"/>
                  </a:lnTo>
                  <a:lnTo>
                    <a:pt x="114" y="343"/>
                  </a:lnTo>
                  <a:lnTo>
                    <a:pt x="113" y="331"/>
                  </a:lnTo>
                  <a:lnTo>
                    <a:pt x="118" y="334"/>
                  </a:lnTo>
                  <a:lnTo>
                    <a:pt x="123" y="338"/>
                  </a:lnTo>
                  <a:lnTo>
                    <a:pt x="128" y="341"/>
                  </a:lnTo>
                  <a:lnTo>
                    <a:pt x="131" y="346"/>
                  </a:lnTo>
                  <a:lnTo>
                    <a:pt x="136" y="358"/>
                  </a:lnTo>
                  <a:lnTo>
                    <a:pt x="136" y="368"/>
                  </a:lnTo>
                  <a:lnTo>
                    <a:pt x="174" y="385"/>
                  </a:lnTo>
                  <a:lnTo>
                    <a:pt x="123" y="308"/>
                  </a:lnTo>
                  <a:lnTo>
                    <a:pt x="100" y="298"/>
                  </a:lnTo>
                  <a:lnTo>
                    <a:pt x="95" y="303"/>
                  </a:lnTo>
                  <a:lnTo>
                    <a:pt x="89" y="307"/>
                  </a:lnTo>
                  <a:lnTo>
                    <a:pt x="81" y="310"/>
                  </a:lnTo>
                  <a:lnTo>
                    <a:pt x="68" y="311"/>
                  </a:lnTo>
                  <a:lnTo>
                    <a:pt x="57" y="307"/>
                  </a:lnTo>
                  <a:lnTo>
                    <a:pt x="66" y="299"/>
                  </a:lnTo>
                  <a:lnTo>
                    <a:pt x="77" y="296"/>
                  </a:lnTo>
                  <a:lnTo>
                    <a:pt x="85" y="294"/>
                  </a:lnTo>
                  <a:lnTo>
                    <a:pt x="91" y="294"/>
                  </a:lnTo>
                  <a:lnTo>
                    <a:pt x="42" y="274"/>
                  </a:lnTo>
                  <a:lnTo>
                    <a:pt x="36" y="279"/>
                  </a:lnTo>
                  <a:lnTo>
                    <a:pt x="30" y="282"/>
                  </a:lnTo>
                  <a:lnTo>
                    <a:pt x="22" y="284"/>
                  </a:lnTo>
                  <a:lnTo>
                    <a:pt x="11" y="285"/>
                  </a:lnTo>
                  <a:lnTo>
                    <a:pt x="0" y="282"/>
                  </a:lnTo>
                  <a:lnTo>
                    <a:pt x="8" y="274"/>
                  </a:lnTo>
                  <a:lnTo>
                    <a:pt x="20" y="270"/>
                  </a:lnTo>
                  <a:lnTo>
                    <a:pt x="26" y="269"/>
                  </a:lnTo>
                  <a:lnTo>
                    <a:pt x="33" y="269"/>
                  </a:lnTo>
                  <a:lnTo>
                    <a:pt x="28" y="266"/>
                  </a:lnTo>
                  <a:lnTo>
                    <a:pt x="22" y="261"/>
                  </a:lnTo>
                  <a:lnTo>
                    <a:pt x="16" y="251"/>
                  </a:lnTo>
                  <a:lnTo>
                    <a:pt x="14" y="240"/>
                  </a:lnTo>
                  <a:lnTo>
                    <a:pt x="24" y="243"/>
                  </a:lnTo>
                  <a:lnTo>
                    <a:pt x="34" y="251"/>
                  </a:lnTo>
                  <a:lnTo>
                    <a:pt x="38" y="257"/>
                  </a:lnTo>
                  <a:lnTo>
                    <a:pt x="40" y="263"/>
                  </a:lnTo>
                  <a:lnTo>
                    <a:pt x="43" y="269"/>
                  </a:lnTo>
                  <a:lnTo>
                    <a:pt x="71" y="280"/>
                  </a:lnTo>
                  <a:lnTo>
                    <a:pt x="66" y="275"/>
                  </a:lnTo>
                  <a:lnTo>
                    <a:pt x="61" y="269"/>
                  </a:lnTo>
                  <a:lnTo>
                    <a:pt x="57" y="257"/>
                  </a:lnTo>
                  <a:lnTo>
                    <a:pt x="56" y="246"/>
                  </a:lnTo>
                  <a:lnTo>
                    <a:pt x="61" y="249"/>
                  </a:lnTo>
                  <a:lnTo>
                    <a:pt x="66" y="252"/>
                  </a:lnTo>
                  <a:lnTo>
                    <a:pt x="70" y="257"/>
                  </a:lnTo>
                  <a:lnTo>
                    <a:pt x="73" y="263"/>
                  </a:lnTo>
                  <a:lnTo>
                    <a:pt x="77" y="273"/>
                  </a:lnTo>
                  <a:lnTo>
                    <a:pt x="78" y="284"/>
                  </a:lnTo>
                  <a:lnTo>
                    <a:pt x="118" y="301"/>
                  </a:lnTo>
                  <a:lnTo>
                    <a:pt x="89" y="256"/>
                  </a:lnTo>
                  <a:lnTo>
                    <a:pt x="84" y="252"/>
                  </a:lnTo>
                  <a:lnTo>
                    <a:pt x="78" y="247"/>
                  </a:lnTo>
                  <a:lnTo>
                    <a:pt x="73" y="241"/>
                  </a:lnTo>
                  <a:lnTo>
                    <a:pt x="71" y="235"/>
                  </a:lnTo>
                  <a:lnTo>
                    <a:pt x="70" y="228"/>
                  </a:lnTo>
                  <a:lnTo>
                    <a:pt x="77" y="229"/>
                  </a:lnTo>
                  <a:lnTo>
                    <a:pt x="82" y="233"/>
                  </a:lnTo>
                  <a:lnTo>
                    <a:pt x="87" y="238"/>
                  </a:lnTo>
                  <a:lnTo>
                    <a:pt x="91" y="243"/>
                  </a:lnTo>
                  <a:lnTo>
                    <a:pt x="94" y="249"/>
                  </a:lnTo>
                  <a:lnTo>
                    <a:pt x="90" y="203"/>
                  </a:lnTo>
                  <a:lnTo>
                    <a:pt x="85" y="200"/>
                  </a:lnTo>
                  <a:lnTo>
                    <a:pt x="78" y="196"/>
                  </a:lnTo>
                  <a:lnTo>
                    <a:pt x="75" y="191"/>
                  </a:lnTo>
                  <a:lnTo>
                    <a:pt x="71" y="186"/>
                  </a:lnTo>
                  <a:lnTo>
                    <a:pt x="68" y="179"/>
                  </a:lnTo>
                  <a:lnTo>
                    <a:pt x="67" y="172"/>
                  </a:lnTo>
                  <a:lnTo>
                    <a:pt x="73" y="175"/>
                  </a:lnTo>
                  <a:lnTo>
                    <a:pt x="80" y="179"/>
                  </a:lnTo>
                  <a:lnTo>
                    <a:pt x="85" y="184"/>
                  </a:lnTo>
                  <a:lnTo>
                    <a:pt x="87" y="189"/>
                  </a:lnTo>
                  <a:lnTo>
                    <a:pt x="90" y="194"/>
                  </a:lnTo>
                  <a:lnTo>
                    <a:pt x="91" y="187"/>
                  </a:lnTo>
                  <a:lnTo>
                    <a:pt x="92" y="182"/>
                  </a:lnTo>
                  <a:lnTo>
                    <a:pt x="96" y="176"/>
                  </a:lnTo>
                  <a:lnTo>
                    <a:pt x="100" y="170"/>
                  </a:lnTo>
                  <a:lnTo>
                    <a:pt x="105" y="166"/>
                  </a:lnTo>
                  <a:lnTo>
                    <a:pt x="105" y="166"/>
                  </a:lnTo>
                  <a:lnTo>
                    <a:pt x="110" y="162"/>
                  </a:lnTo>
                  <a:lnTo>
                    <a:pt x="117" y="161"/>
                  </a:lnTo>
                  <a:lnTo>
                    <a:pt x="122" y="159"/>
                  </a:lnTo>
                  <a:lnTo>
                    <a:pt x="127" y="159"/>
                  </a:lnTo>
                  <a:lnTo>
                    <a:pt x="123" y="157"/>
                  </a:lnTo>
                  <a:lnTo>
                    <a:pt x="119" y="154"/>
                  </a:lnTo>
                  <a:lnTo>
                    <a:pt x="115" y="149"/>
                  </a:lnTo>
                  <a:lnTo>
                    <a:pt x="113" y="144"/>
                  </a:lnTo>
                  <a:lnTo>
                    <a:pt x="112" y="138"/>
                  </a:lnTo>
                  <a:lnTo>
                    <a:pt x="118" y="140"/>
                  </a:lnTo>
                  <a:lnTo>
                    <a:pt x="123" y="143"/>
                  </a:lnTo>
                  <a:lnTo>
                    <a:pt x="127" y="147"/>
                  </a:lnTo>
                  <a:lnTo>
                    <a:pt x="129" y="151"/>
                  </a:lnTo>
                  <a:lnTo>
                    <a:pt x="132" y="156"/>
                  </a:lnTo>
                  <a:lnTo>
                    <a:pt x="133" y="159"/>
                  </a:lnTo>
                  <a:lnTo>
                    <a:pt x="155" y="167"/>
                  </a:lnTo>
                  <a:lnTo>
                    <a:pt x="150" y="165"/>
                  </a:lnTo>
                  <a:lnTo>
                    <a:pt x="147" y="159"/>
                  </a:lnTo>
                  <a:lnTo>
                    <a:pt x="145" y="154"/>
                  </a:lnTo>
                  <a:lnTo>
                    <a:pt x="143" y="149"/>
                  </a:lnTo>
                  <a:lnTo>
                    <a:pt x="143" y="143"/>
                  </a:lnTo>
                  <a:lnTo>
                    <a:pt x="148" y="145"/>
                  </a:lnTo>
                  <a:lnTo>
                    <a:pt x="152" y="149"/>
                  </a:lnTo>
                  <a:lnTo>
                    <a:pt x="156" y="154"/>
                  </a:lnTo>
                  <a:lnTo>
                    <a:pt x="159" y="159"/>
                  </a:lnTo>
                  <a:lnTo>
                    <a:pt x="160" y="166"/>
                  </a:lnTo>
                  <a:lnTo>
                    <a:pt x="160" y="171"/>
                  </a:lnTo>
                  <a:lnTo>
                    <a:pt x="188" y="182"/>
                  </a:lnTo>
                  <a:lnTo>
                    <a:pt x="151" y="126"/>
                  </a:lnTo>
                  <a:lnTo>
                    <a:pt x="133" y="120"/>
                  </a:lnTo>
                  <a:lnTo>
                    <a:pt x="129" y="123"/>
                  </a:lnTo>
                  <a:lnTo>
                    <a:pt x="124" y="126"/>
                  </a:lnTo>
                  <a:lnTo>
                    <a:pt x="119" y="128"/>
                  </a:lnTo>
                  <a:lnTo>
                    <a:pt x="113" y="128"/>
                  </a:lnTo>
                  <a:lnTo>
                    <a:pt x="108" y="128"/>
                  </a:lnTo>
                  <a:lnTo>
                    <a:pt x="103" y="126"/>
                  </a:lnTo>
                  <a:lnTo>
                    <a:pt x="106" y="123"/>
                  </a:lnTo>
                  <a:lnTo>
                    <a:pt x="112" y="119"/>
                  </a:lnTo>
                  <a:lnTo>
                    <a:pt x="117" y="117"/>
                  </a:lnTo>
                  <a:lnTo>
                    <a:pt x="122" y="116"/>
                  </a:lnTo>
                  <a:lnTo>
                    <a:pt x="127" y="116"/>
                  </a:lnTo>
                  <a:lnTo>
                    <a:pt x="91" y="102"/>
                  </a:lnTo>
                  <a:lnTo>
                    <a:pt x="86" y="105"/>
                  </a:lnTo>
                  <a:lnTo>
                    <a:pt x="82" y="107"/>
                  </a:lnTo>
                  <a:lnTo>
                    <a:pt x="77" y="109"/>
                  </a:lnTo>
                  <a:lnTo>
                    <a:pt x="71" y="110"/>
                  </a:lnTo>
                  <a:lnTo>
                    <a:pt x="66" y="109"/>
                  </a:lnTo>
                  <a:lnTo>
                    <a:pt x="59" y="107"/>
                  </a:lnTo>
                  <a:lnTo>
                    <a:pt x="64" y="103"/>
                  </a:lnTo>
                  <a:lnTo>
                    <a:pt x="70" y="101"/>
                  </a:lnTo>
                  <a:lnTo>
                    <a:pt x="75" y="98"/>
                  </a:lnTo>
                  <a:lnTo>
                    <a:pt x="80" y="98"/>
                  </a:lnTo>
                  <a:lnTo>
                    <a:pt x="84" y="98"/>
                  </a:lnTo>
                  <a:lnTo>
                    <a:pt x="80" y="96"/>
                  </a:lnTo>
                  <a:lnTo>
                    <a:pt x="77" y="92"/>
                  </a:lnTo>
                  <a:lnTo>
                    <a:pt x="73" y="87"/>
                  </a:lnTo>
                  <a:lnTo>
                    <a:pt x="71" y="82"/>
                  </a:lnTo>
                  <a:lnTo>
                    <a:pt x="70" y="77"/>
                  </a:lnTo>
                  <a:lnTo>
                    <a:pt x="75" y="78"/>
                  </a:lnTo>
                  <a:lnTo>
                    <a:pt x="80" y="81"/>
                  </a:lnTo>
                  <a:lnTo>
                    <a:pt x="85" y="86"/>
                  </a:lnTo>
                  <a:lnTo>
                    <a:pt x="87" y="89"/>
                  </a:lnTo>
                  <a:lnTo>
                    <a:pt x="90" y="93"/>
                  </a:lnTo>
                  <a:lnTo>
                    <a:pt x="91" y="98"/>
                  </a:lnTo>
                  <a:lnTo>
                    <a:pt x="112" y="106"/>
                  </a:lnTo>
                  <a:lnTo>
                    <a:pt x="108" y="102"/>
                  </a:lnTo>
                  <a:lnTo>
                    <a:pt x="105" y="98"/>
                  </a:lnTo>
                  <a:lnTo>
                    <a:pt x="103" y="92"/>
                  </a:lnTo>
                  <a:lnTo>
                    <a:pt x="101" y="87"/>
                  </a:lnTo>
                  <a:lnTo>
                    <a:pt x="101" y="81"/>
                  </a:lnTo>
                  <a:lnTo>
                    <a:pt x="106" y="84"/>
                  </a:lnTo>
                  <a:lnTo>
                    <a:pt x="110" y="88"/>
                  </a:lnTo>
                  <a:lnTo>
                    <a:pt x="114" y="93"/>
                  </a:lnTo>
                  <a:lnTo>
                    <a:pt x="115" y="98"/>
                  </a:lnTo>
                  <a:lnTo>
                    <a:pt x="118" y="103"/>
                  </a:lnTo>
                  <a:lnTo>
                    <a:pt x="118" y="109"/>
                  </a:lnTo>
                  <a:lnTo>
                    <a:pt x="147" y="121"/>
                  </a:lnTo>
                  <a:lnTo>
                    <a:pt x="126" y="88"/>
                  </a:lnTo>
                  <a:lnTo>
                    <a:pt x="120" y="86"/>
                  </a:lnTo>
                  <a:lnTo>
                    <a:pt x="118" y="82"/>
                  </a:lnTo>
                  <a:lnTo>
                    <a:pt x="114" y="77"/>
                  </a:lnTo>
                  <a:lnTo>
                    <a:pt x="113" y="73"/>
                  </a:lnTo>
                  <a:lnTo>
                    <a:pt x="112" y="68"/>
                  </a:lnTo>
                  <a:lnTo>
                    <a:pt x="115" y="69"/>
                  </a:lnTo>
                  <a:lnTo>
                    <a:pt x="120" y="72"/>
                  </a:lnTo>
                  <a:lnTo>
                    <a:pt x="124" y="75"/>
                  </a:lnTo>
                  <a:lnTo>
                    <a:pt x="127" y="79"/>
                  </a:lnTo>
                  <a:lnTo>
                    <a:pt x="129" y="83"/>
                  </a:lnTo>
                  <a:lnTo>
                    <a:pt x="126" y="49"/>
                  </a:lnTo>
                  <a:lnTo>
                    <a:pt x="122" y="48"/>
                  </a:lnTo>
                  <a:lnTo>
                    <a:pt x="118" y="45"/>
                  </a:lnTo>
                  <a:lnTo>
                    <a:pt x="115" y="41"/>
                  </a:lnTo>
                  <a:lnTo>
                    <a:pt x="112" y="37"/>
                  </a:lnTo>
                  <a:lnTo>
                    <a:pt x="110" y="32"/>
                  </a:lnTo>
                  <a:lnTo>
                    <a:pt x="109" y="27"/>
                  </a:lnTo>
                  <a:lnTo>
                    <a:pt x="114" y="28"/>
                  </a:lnTo>
                  <a:lnTo>
                    <a:pt x="118" y="31"/>
                  </a:lnTo>
                  <a:lnTo>
                    <a:pt x="122" y="35"/>
                  </a:lnTo>
                  <a:lnTo>
                    <a:pt x="124" y="39"/>
                  </a:lnTo>
                  <a:lnTo>
                    <a:pt x="127" y="42"/>
                  </a:lnTo>
                  <a:lnTo>
                    <a:pt x="127" y="39"/>
                  </a:lnTo>
                  <a:lnTo>
                    <a:pt x="128" y="35"/>
                  </a:lnTo>
                  <a:lnTo>
                    <a:pt x="131" y="30"/>
                  </a:lnTo>
                  <a:lnTo>
                    <a:pt x="133" y="26"/>
                  </a:lnTo>
                  <a:lnTo>
                    <a:pt x="137" y="22"/>
                  </a:lnTo>
                  <a:lnTo>
                    <a:pt x="138" y="27"/>
                  </a:lnTo>
                  <a:lnTo>
                    <a:pt x="138" y="32"/>
                  </a:lnTo>
                  <a:lnTo>
                    <a:pt x="137" y="37"/>
                  </a:lnTo>
                  <a:lnTo>
                    <a:pt x="134" y="41"/>
                  </a:lnTo>
                  <a:lnTo>
                    <a:pt x="132" y="45"/>
                  </a:lnTo>
                  <a:lnTo>
                    <a:pt x="129" y="48"/>
                  </a:lnTo>
                  <a:lnTo>
                    <a:pt x="131" y="68"/>
                  </a:lnTo>
                  <a:lnTo>
                    <a:pt x="132" y="63"/>
                  </a:lnTo>
                  <a:lnTo>
                    <a:pt x="134" y="59"/>
                  </a:lnTo>
                  <a:lnTo>
                    <a:pt x="138" y="54"/>
                  </a:lnTo>
                  <a:lnTo>
                    <a:pt x="142" y="51"/>
                  </a:lnTo>
                  <a:lnTo>
                    <a:pt x="146" y="49"/>
                  </a:lnTo>
                  <a:lnTo>
                    <a:pt x="146" y="54"/>
                  </a:lnTo>
                  <a:lnTo>
                    <a:pt x="145" y="59"/>
                  </a:lnTo>
                  <a:lnTo>
                    <a:pt x="142" y="64"/>
                  </a:lnTo>
                  <a:lnTo>
                    <a:pt x="140" y="68"/>
                  </a:lnTo>
                  <a:lnTo>
                    <a:pt x="136" y="70"/>
                  </a:lnTo>
                  <a:lnTo>
                    <a:pt x="132" y="73"/>
                  </a:lnTo>
                  <a:lnTo>
                    <a:pt x="133" y="92"/>
                  </a:lnTo>
                  <a:lnTo>
                    <a:pt x="180" y="159"/>
                  </a:lnTo>
                  <a:lnTo>
                    <a:pt x="182" y="144"/>
                  </a:lnTo>
                  <a:lnTo>
                    <a:pt x="176" y="140"/>
                  </a:lnTo>
                  <a:lnTo>
                    <a:pt x="173" y="138"/>
                  </a:lnTo>
                  <a:lnTo>
                    <a:pt x="169" y="133"/>
                  </a:lnTo>
                  <a:lnTo>
                    <a:pt x="166" y="128"/>
                  </a:lnTo>
                  <a:lnTo>
                    <a:pt x="165" y="121"/>
                  </a:lnTo>
                  <a:lnTo>
                    <a:pt x="165" y="116"/>
                  </a:lnTo>
                  <a:lnTo>
                    <a:pt x="170" y="119"/>
                  </a:lnTo>
                  <a:lnTo>
                    <a:pt x="175" y="123"/>
                  </a:lnTo>
                  <a:lnTo>
                    <a:pt x="179" y="128"/>
                  </a:lnTo>
                  <a:lnTo>
                    <a:pt x="180" y="131"/>
                  </a:lnTo>
                  <a:lnTo>
                    <a:pt x="182" y="137"/>
                  </a:lnTo>
                  <a:lnTo>
                    <a:pt x="185" y="97"/>
                  </a:lnTo>
                  <a:lnTo>
                    <a:pt x="180" y="95"/>
                  </a:lnTo>
                  <a:lnTo>
                    <a:pt x="176" y="91"/>
                  </a:lnTo>
                  <a:lnTo>
                    <a:pt x="174" y="87"/>
                  </a:lnTo>
                  <a:lnTo>
                    <a:pt x="171" y="82"/>
                  </a:lnTo>
                  <a:lnTo>
                    <a:pt x="170" y="75"/>
                  </a:lnTo>
                  <a:lnTo>
                    <a:pt x="170" y="69"/>
                  </a:lnTo>
                  <a:lnTo>
                    <a:pt x="175" y="73"/>
                  </a:lnTo>
                  <a:lnTo>
                    <a:pt x="179" y="77"/>
                  </a:lnTo>
                  <a:lnTo>
                    <a:pt x="183" y="82"/>
                  </a:lnTo>
                  <a:lnTo>
                    <a:pt x="185" y="86"/>
                  </a:lnTo>
                  <a:lnTo>
                    <a:pt x="187" y="89"/>
                  </a:lnTo>
                  <a:lnTo>
                    <a:pt x="188" y="86"/>
                  </a:lnTo>
                  <a:lnTo>
                    <a:pt x="189" y="82"/>
                  </a:lnTo>
                  <a:lnTo>
                    <a:pt x="193" y="77"/>
                  </a:lnTo>
                  <a:lnTo>
                    <a:pt x="198" y="73"/>
                  </a:lnTo>
                  <a:lnTo>
                    <a:pt x="203" y="69"/>
                  </a:lnTo>
                  <a:lnTo>
                    <a:pt x="203" y="75"/>
                  </a:lnTo>
                  <a:lnTo>
                    <a:pt x="202" y="81"/>
                  </a:lnTo>
                  <a:lnTo>
                    <a:pt x="199" y="87"/>
                  </a:lnTo>
                  <a:lnTo>
                    <a:pt x="196" y="91"/>
                  </a:lnTo>
                  <a:lnTo>
                    <a:pt x="193" y="95"/>
                  </a:lnTo>
                  <a:lnTo>
                    <a:pt x="189" y="97"/>
                  </a:lnTo>
                  <a:lnTo>
                    <a:pt x="187" y="119"/>
                  </a:lnTo>
                  <a:lnTo>
                    <a:pt x="189" y="114"/>
                  </a:lnTo>
                  <a:lnTo>
                    <a:pt x="193" y="110"/>
                  </a:lnTo>
                  <a:lnTo>
                    <a:pt x="197" y="106"/>
                  </a:lnTo>
                  <a:lnTo>
                    <a:pt x="202" y="102"/>
                  </a:lnTo>
                  <a:lnTo>
                    <a:pt x="208" y="101"/>
                  </a:lnTo>
                  <a:lnTo>
                    <a:pt x="207" y="106"/>
                  </a:lnTo>
                  <a:lnTo>
                    <a:pt x="204" y="112"/>
                  </a:lnTo>
                  <a:lnTo>
                    <a:pt x="201" y="117"/>
                  </a:lnTo>
                  <a:lnTo>
                    <a:pt x="197" y="121"/>
                  </a:lnTo>
                  <a:lnTo>
                    <a:pt x="192" y="124"/>
                  </a:lnTo>
                  <a:lnTo>
                    <a:pt x="187" y="125"/>
                  </a:lnTo>
                  <a:lnTo>
                    <a:pt x="184" y="163"/>
                  </a:lnTo>
                  <a:lnTo>
                    <a:pt x="232" y="232"/>
                  </a:lnTo>
                  <a:lnTo>
                    <a:pt x="232" y="221"/>
                  </a:lnTo>
                  <a:lnTo>
                    <a:pt x="227" y="218"/>
                  </a:lnTo>
                  <a:lnTo>
                    <a:pt x="222" y="214"/>
                  </a:lnTo>
                  <a:lnTo>
                    <a:pt x="218" y="210"/>
                  </a:lnTo>
                  <a:lnTo>
                    <a:pt x="216" y="205"/>
                  </a:lnTo>
                  <a:lnTo>
                    <a:pt x="215" y="199"/>
                  </a:lnTo>
                  <a:lnTo>
                    <a:pt x="213" y="194"/>
                  </a:lnTo>
                  <a:lnTo>
                    <a:pt x="218" y="196"/>
                  </a:lnTo>
                  <a:lnTo>
                    <a:pt x="224" y="199"/>
                  </a:lnTo>
                  <a:lnTo>
                    <a:pt x="227" y="204"/>
                  </a:lnTo>
                  <a:lnTo>
                    <a:pt x="230" y="208"/>
                  </a:lnTo>
                  <a:lnTo>
                    <a:pt x="232" y="213"/>
                  </a:lnTo>
                  <a:lnTo>
                    <a:pt x="231" y="173"/>
                  </a:lnTo>
                  <a:lnTo>
                    <a:pt x="227" y="171"/>
                  </a:lnTo>
                  <a:lnTo>
                    <a:pt x="222" y="167"/>
                  </a:lnTo>
                  <a:lnTo>
                    <a:pt x="220" y="165"/>
                  </a:lnTo>
                  <a:lnTo>
                    <a:pt x="216" y="158"/>
                  </a:lnTo>
                  <a:lnTo>
                    <a:pt x="215" y="153"/>
                  </a:lnTo>
                  <a:lnTo>
                    <a:pt x="215" y="148"/>
                  </a:lnTo>
                  <a:lnTo>
                    <a:pt x="220" y="149"/>
                  </a:lnTo>
                  <a:lnTo>
                    <a:pt x="224" y="153"/>
                  </a:lnTo>
                  <a:lnTo>
                    <a:pt x="229" y="158"/>
                  </a:lnTo>
                  <a:lnTo>
                    <a:pt x="231" y="162"/>
                  </a:lnTo>
                  <a:lnTo>
                    <a:pt x="232" y="166"/>
                  </a:lnTo>
                  <a:lnTo>
                    <a:pt x="234" y="162"/>
                  </a:lnTo>
                  <a:lnTo>
                    <a:pt x="235" y="157"/>
                  </a:lnTo>
                  <a:lnTo>
                    <a:pt x="238" y="152"/>
                  </a:lnTo>
                  <a:lnTo>
                    <a:pt x="241" y="148"/>
                  </a:lnTo>
                  <a:lnTo>
                    <a:pt x="246" y="144"/>
                  </a:lnTo>
                  <a:lnTo>
                    <a:pt x="248" y="151"/>
                  </a:lnTo>
                  <a:lnTo>
                    <a:pt x="246" y="156"/>
                  </a:lnTo>
                  <a:lnTo>
                    <a:pt x="244" y="162"/>
                  </a:lnTo>
                  <a:lnTo>
                    <a:pt x="243" y="166"/>
                  </a:lnTo>
                  <a:lnTo>
                    <a:pt x="239" y="170"/>
                  </a:lnTo>
                  <a:lnTo>
                    <a:pt x="235" y="172"/>
                  </a:lnTo>
                  <a:lnTo>
                    <a:pt x="235" y="195"/>
                  </a:lnTo>
                  <a:lnTo>
                    <a:pt x="238" y="190"/>
                  </a:lnTo>
                  <a:lnTo>
                    <a:pt x="240" y="185"/>
                  </a:lnTo>
                  <a:lnTo>
                    <a:pt x="244" y="181"/>
                  </a:lnTo>
                  <a:lnTo>
                    <a:pt x="249" y="177"/>
                  </a:lnTo>
                  <a:lnTo>
                    <a:pt x="254" y="175"/>
                  </a:lnTo>
                  <a:lnTo>
                    <a:pt x="254" y="181"/>
                  </a:lnTo>
                  <a:lnTo>
                    <a:pt x="252" y="186"/>
                  </a:lnTo>
                  <a:lnTo>
                    <a:pt x="249" y="191"/>
                  </a:lnTo>
                  <a:lnTo>
                    <a:pt x="245" y="196"/>
                  </a:lnTo>
                  <a:lnTo>
                    <a:pt x="240" y="199"/>
                  </a:lnTo>
                  <a:lnTo>
                    <a:pt x="236" y="201"/>
                  </a:lnTo>
                  <a:lnTo>
                    <a:pt x="236" y="238"/>
                  </a:lnTo>
                  <a:lnTo>
                    <a:pt x="272" y="288"/>
                  </a:lnTo>
                  <a:lnTo>
                    <a:pt x="275" y="165"/>
                  </a:lnTo>
                  <a:lnTo>
                    <a:pt x="276" y="149"/>
                  </a:lnTo>
                  <a:lnTo>
                    <a:pt x="264" y="131"/>
                  </a:lnTo>
                  <a:lnTo>
                    <a:pt x="259" y="133"/>
                  </a:lnTo>
                  <a:lnTo>
                    <a:pt x="254" y="131"/>
                  </a:lnTo>
                  <a:lnTo>
                    <a:pt x="250" y="130"/>
                  </a:lnTo>
                  <a:lnTo>
                    <a:pt x="248" y="128"/>
                  </a:lnTo>
                  <a:lnTo>
                    <a:pt x="245" y="125"/>
                  </a:lnTo>
                  <a:lnTo>
                    <a:pt x="250" y="124"/>
                  </a:lnTo>
                  <a:lnTo>
                    <a:pt x="255" y="125"/>
                  </a:lnTo>
                  <a:lnTo>
                    <a:pt x="259" y="126"/>
                  </a:lnTo>
                  <a:lnTo>
                    <a:pt x="262" y="129"/>
                  </a:lnTo>
                  <a:lnTo>
                    <a:pt x="254" y="116"/>
                  </a:lnTo>
                  <a:lnTo>
                    <a:pt x="250" y="116"/>
                  </a:lnTo>
                  <a:lnTo>
                    <a:pt x="245" y="114"/>
                  </a:lnTo>
                  <a:lnTo>
                    <a:pt x="243" y="112"/>
                  </a:lnTo>
                  <a:lnTo>
                    <a:pt x="240" y="110"/>
                  </a:lnTo>
                  <a:lnTo>
                    <a:pt x="239" y="106"/>
                  </a:lnTo>
                  <a:lnTo>
                    <a:pt x="244" y="106"/>
                  </a:lnTo>
                  <a:lnTo>
                    <a:pt x="249" y="109"/>
                  </a:lnTo>
                  <a:lnTo>
                    <a:pt x="252" y="110"/>
                  </a:lnTo>
                  <a:lnTo>
                    <a:pt x="253" y="112"/>
                  </a:lnTo>
                  <a:lnTo>
                    <a:pt x="253" y="106"/>
                  </a:lnTo>
                  <a:lnTo>
                    <a:pt x="254" y="101"/>
                  </a:lnTo>
                  <a:lnTo>
                    <a:pt x="257" y="96"/>
                  </a:lnTo>
                  <a:lnTo>
                    <a:pt x="258" y="101"/>
                  </a:lnTo>
                  <a:lnTo>
                    <a:pt x="259" y="107"/>
                  </a:lnTo>
                  <a:lnTo>
                    <a:pt x="258" y="111"/>
                  </a:lnTo>
                  <a:lnTo>
                    <a:pt x="257" y="116"/>
                  </a:lnTo>
                  <a:lnTo>
                    <a:pt x="269" y="137"/>
                  </a:lnTo>
                  <a:lnTo>
                    <a:pt x="269" y="133"/>
                  </a:lnTo>
                  <a:lnTo>
                    <a:pt x="268" y="130"/>
                  </a:lnTo>
                  <a:lnTo>
                    <a:pt x="269" y="125"/>
                  </a:lnTo>
                  <a:lnTo>
                    <a:pt x="272" y="120"/>
                  </a:lnTo>
                  <a:lnTo>
                    <a:pt x="275" y="125"/>
                  </a:lnTo>
                  <a:lnTo>
                    <a:pt x="276" y="130"/>
                  </a:lnTo>
                  <a:lnTo>
                    <a:pt x="275" y="135"/>
                  </a:lnTo>
                  <a:lnTo>
                    <a:pt x="272" y="140"/>
                  </a:lnTo>
                  <a:lnTo>
                    <a:pt x="276" y="145"/>
                  </a:lnTo>
                  <a:lnTo>
                    <a:pt x="277" y="103"/>
                  </a:lnTo>
                  <a:lnTo>
                    <a:pt x="278" y="88"/>
                  </a:lnTo>
                  <a:lnTo>
                    <a:pt x="273" y="87"/>
                  </a:lnTo>
                  <a:lnTo>
                    <a:pt x="269" y="83"/>
                  </a:lnTo>
                  <a:lnTo>
                    <a:pt x="266" y="79"/>
                  </a:lnTo>
                  <a:lnTo>
                    <a:pt x="263" y="74"/>
                  </a:lnTo>
                  <a:lnTo>
                    <a:pt x="260" y="69"/>
                  </a:lnTo>
                  <a:lnTo>
                    <a:pt x="260" y="64"/>
                  </a:lnTo>
                  <a:lnTo>
                    <a:pt x="266" y="67"/>
                  </a:lnTo>
                  <a:lnTo>
                    <a:pt x="269" y="69"/>
                  </a:lnTo>
                  <a:lnTo>
                    <a:pt x="273" y="74"/>
                  </a:lnTo>
                  <a:lnTo>
                    <a:pt x="276" y="78"/>
                  </a:lnTo>
                  <a:lnTo>
                    <a:pt x="278" y="83"/>
                  </a:lnTo>
                  <a:lnTo>
                    <a:pt x="278" y="61"/>
                  </a:lnTo>
                  <a:lnTo>
                    <a:pt x="275" y="59"/>
                  </a:lnTo>
                  <a:lnTo>
                    <a:pt x="272" y="56"/>
                  </a:lnTo>
                  <a:lnTo>
                    <a:pt x="269" y="51"/>
                  </a:lnTo>
                  <a:lnTo>
                    <a:pt x="268" y="46"/>
                  </a:lnTo>
                  <a:lnTo>
                    <a:pt x="267" y="41"/>
                  </a:lnTo>
                  <a:lnTo>
                    <a:pt x="268" y="36"/>
                  </a:lnTo>
                  <a:lnTo>
                    <a:pt x="272" y="39"/>
                  </a:lnTo>
                  <a:lnTo>
                    <a:pt x="276" y="42"/>
                  </a:lnTo>
                  <a:lnTo>
                    <a:pt x="278" y="48"/>
                  </a:lnTo>
                  <a:lnTo>
                    <a:pt x="280" y="51"/>
                  </a:lnTo>
                  <a:lnTo>
                    <a:pt x="281" y="56"/>
                  </a:lnTo>
                  <a:lnTo>
                    <a:pt x="282" y="53"/>
                  </a:lnTo>
                  <a:lnTo>
                    <a:pt x="285" y="49"/>
                  </a:lnTo>
                  <a:lnTo>
                    <a:pt x="289" y="44"/>
                  </a:lnTo>
                  <a:lnTo>
                    <a:pt x="292" y="41"/>
                  </a:lnTo>
                  <a:lnTo>
                    <a:pt x="297" y="39"/>
                  </a:lnTo>
                  <a:lnTo>
                    <a:pt x="297" y="44"/>
                  </a:lnTo>
                  <a:lnTo>
                    <a:pt x="296" y="49"/>
                  </a:lnTo>
                  <a:lnTo>
                    <a:pt x="292" y="54"/>
                  </a:lnTo>
                  <a:lnTo>
                    <a:pt x="290" y="58"/>
                  </a:lnTo>
                  <a:lnTo>
                    <a:pt x="286" y="60"/>
                  </a:lnTo>
                  <a:lnTo>
                    <a:pt x="282" y="63"/>
                  </a:lnTo>
                  <a:lnTo>
                    <a:pt x="281" y="100"/>
                  </a:lnTo>
                  <a:lnTo>
                    <a:pt x="282" y="95"/>
                  </a:lnTo>
                  <a:lnTo>
                    <a:pt x="285" y="91"/>
                  </a:lnTo>
                  <a:lnTo>
                    <a:pt x="289" y="87"/>
                  </a:lnTo>
                  <a:lnTo>
                    <a:pt x="294" y="83"/>
                  </a:lnTo>
                  <a:lnTo>
                    <a:pt x="299" y="82"/>
                  </a:lnTo>
                  <a:lnTo>
                    <a:pt x="297" y="87"/>
                  </a:lnTo>
                  <a:lnTo>
                    <a:pt x="296" y="92"/>
                  </a:lnTo>
                  <a:lnTo>
                    <a:pt x="294" y="97"/>
                  </a:lnTo>
                  <a:lnTo>
                    <a:pt x="290" y="101"/>
                  </a:lnTo>
                  <a:lnTo>
                    <a:pt x="286" y="103"/>
                  </a:lnTo>
                  <a:lnTo>
                    <a:pt x="281" y="106"/>
                  </a:lnTo>
                  <a:lnTo>
                    <a:pt x="281" y="114"/>
                  </a:lnTo>
                  <a:lnTo>
                    <a:pt x="283" y="172"/>
                  </a:lnTo>
                  <a:lnTo>
                    <a:pt x="287" y="165"/>
                  </a:lnTo>
                  <a:lnTo>
                    <a:pt x="286" y="161"/>
                  </a:lnTo>
                  <a:lnTo>
                    <a:pt x="285" y="157"/>
                  </a:lnTo>
                  <a:lnTo>
                    <a:pt x="285" y="152"/>
                  </a:lnTo>
                  <a:lnTo>
                    <a:pt x="286" y="148"/>
                  </a:lnTo>
                  <a:lnTo>
                    <a:pt x="289" y="152"/>
                  </a:lnTo>
                  <a:lnTo>
                    <a:pt x="290" y="156"/>
                  </a:lnTo>
                  <a:lnTo>
                    <a:pt x="290" y="158"/>
                  </a:lnTo>
                  <a:lnTo>
                    <a:pt x="289" y="162"/>
                  </a:lnTo>
                  <a:lnTo>
                    <a:pt x="295" y="152"/>
                  </a:lnTo>
                  <a:lnTo>
                    <a:pt x="294" y="148"/>
                  </a:lnTo>
                  <a:lnTo>
                    <a:pt x="292" y="145"/>
                  </a:lnTo>
                  <a:lnTo>
                    <a:pt x="294" y="140"/>
                  </a:lnTo>
                  <a:lnTo>
                    <a:pt x="296" y="137"/>
                  </a:lnTo>
                  <a:lnTo>
                    <a:pt x="297" y="140"/>
                  </a:lnTo>
                  <a:lnTo>
                    <a:pt x="299" y="145"/>
                  </a:lnTo>
                  <a:lnTo>
                    <a:pt x="297" y="149"/>
                  </a:lnTo>
                  <a:lnTo>
                    <a:pt x="301" y="147"/>
                  </a:lnTo>
                  <a:lnTo>
                    <a:pt x="305" y="145"/>
                  </a:lnTo>
                  <a:lnTo>
                    <a:pt x="309" y="145"/>
                  </a:lnTo>
                  <a:lnTo>
                    <a:pt x="306" y="149"/>
                  </a:lnTo>
                  <a:lnTo>
                    <a:pt x="304" y="152"/>
                  </a:lnTo>
                  <a:lnTo>
                    <a:pt x="300" y="153"/>
                  </a:lnTo>
                  <a:lnTo>
                    <a:pt x="296" y="153"/>
                  </a:lnTo>
                  <a:lnTo>
                    <a:pt x="287" y="170"/>
                  </a:lnTo>
                  <a:lnTo>
                    <a:pt x="289" y="167"/>
                  </a:lnTo>
                  <a:lnTo>
                    <a:pt x="291" y="167"/>
                  </a:lnTo>
                  <a:lnTo>
                    <a:pt x="295" y="166"/>
                  </a:lnTo>
                  <a:lnTo>
                    <a:pt x="299" y="166"/>
                  </a:lnTo>
                  <a:lnTo>
                    <a:pt x="296" y="168"/>
                  </a:lnTo>
                  <a:lnTo>
                    <a:pt x="292" y="171"/>
                  </a:lnTo>
                  <a:lnTo>
                    <a:pt x="289" y="172"/>
                  </a:lnTo>
                  <a:lnTo>
                    <a:pt x="285" y="172"/>
                  </a:lnTo>
                  <a:lnTo>
                    <a:pt x="283" y="175"/>
                  </a:lnTo>
                  <a:lnTo>
                    <a:pt x="285" y="208"/>
                  </a:lnTo>
                  <a:lnTo>
                    <a:pt x="320" y="158"/>
                  </a:lnTo>
                  <a:lnTo>
                    <a:pt x="320" y="131"/>
                  </a:lnTo>
                  <a:lnTo>
                    <a:pt x="317" y="130"/>
                  </a:lnTo>
                  <a:lnTo>
                    <a:pt x="313" y="128"/>
                  </a:lnTo>
                  <a:lnTo>
                    <a:pt x="310" y="125"/>
                  </a:lnTo>
                  <a:lnTo>
                    <a:pt x="308" y="121"/>
                  </a:lnTo>
                  <a:lnTo>
                    <a:pt x="306" y="116"/>
                  </a:lnTo>
                  <a:lnTo>
                    <a:pt x="306" y="112"/>
                  </a:lnTo>
                  <a:lnTo>
                    <a:pt x="310" y="114"/>
                  </a:lnTo>
                  <a:lnTo>
                    <a:pt x="314" y="116"/>
                  </a:lnTo>
                  <a:lnTo>
                    <a:pt x="317" y="120"/>
                  </a:lnTo>
                  <a:lnTo>
                    <a:pt x="319" y="124"/>
                  </a:lnTo>
                  <a:lnTo>
                    <a:pt x="320" y="128"/>
                  </a:lnTo>
                  <a:lnTo>
                    <a:pt x="320" y="111"/>
                  </a:lnTo>
                  <a:lnTo>
                    <a:pt x="317" y="107"/>
                  </a:lnTo>
                  <a:lnTo>
                    <a:pt x="314" y="102"/>
                  </a:lnTo>
                  <a:lnTo>
                    <a:pt x="313" y="98"/>
                  </a:lnTo>
                  <a:lnTo>
                    <a:pt x="311" y="95"/>
                  </a:lnTo>
                  <a:lnTo>
                    <a:pt x="311" y="89"/>
                  </a:lnTo>
                  <a:lnTo>
                    <a:pt x="315" y="92"/>
                  </a:lnTo>
                  <a:lnTo>
                    <a:pt x="319" y="96"/>
                  </a:lnTo>
                  <a:lnTo>
                    <a:pt x="320" y="100"/>
                  </a:lnTo>
                  <a:lnTo>
                    <a:pt x="322" y="102"/>
                  </a:lnTo>
                  <a:lnTo>
                    <a:pt x="323" y="106"/>
                  </a:lnTo>
                  <a:lnTo>
                    <a:pt x="324" y="102"/>
                  </a:lnTo>
                  <a:lnTo>
                    <a:pt x="325" y="100"/>
                  </a:lnTo>
                  <a:lnTo>
                    <a:pt x="328" y="96"/>
                  </a:lnTo>
                  <a:lnTo>
                    <a:pt x="332" y="93"/>
                  </a:lnTo>
                  <a:lnTo>
                    <a:pt x="336" y="92"/>
                  </a:lnTo>
                  <a:lnTo>
                    <a:pt x="336" y="96"/>
                  </a:lnTo>
                  <a:lnTo>
                    <a:pt x="334" y="101"/>
                  </a:lnTo>
                  <a:lnTo>
                    <a:pt x="332" y="105"/>
                  </a:lnTo>
                  <a:lnTo>
                    <a:pt x="328" y="109"/>
                  </a:lnTo>
                  <a:lnTo>
                    <a:pt x="323" y="111"/>
                  </a:lnTo>
                  <a:lnTo>
                    <a:pt x="323" y="140"/>
                  </a:lnTo>
                  <a:lnTo>
                    <a:pt x="324" y="137"/>
                  </a:lnTo>
                  <a:lnTo>
                    <a:pt x="325" y="134"/>
                  </a:lnTo>
                  <a:lnTo>
                    <a:pt x="329" y="130"/>
                  </a:lnTo>
                  <a:lnTo>
                    <a:pt x="332" y="128"/>
                  </a:lnTo>
                  <a:lnTo>
                    <a:pt x="336" y="126"/>
                  </a:lnTo>
                  <a:lnTo>
                    <a:pt x="336" y="130"/>
                  </a:lnTo>
                  <a:lnTo>
                    <a:pt x="334" y="134"/>
                  </a:lnTo>
                  <a:lnTo>
                    <a:pt x="332" y="138"/>
                  </a:lnTo>
                  <a:lnTo>
                    <a:pt x="329" y="142"/>
                  </a:lnTo>
                  <a:lnTo>
                    <a:pt x="327" y="144"/>
                  </a:lnTo>
                  <a:lnTo>
                    <a:pt x="323" y="145"/>
                  </a:lnTo>
                  <a:lnTo>
                    <a:pt x="323" y="154"/>
                  </a:lnTo>
                  <a:lnTo>
                    <a:pt x="359" y="105"/>
                  </a:lnTo>
                  <a:lnTo>
                    <a:pt x="356" y="75"/>
                  </a:lnTo>
                  <a:lnTo>
                    <a:pt x="352" y="74"/>
                  </a:lnTo>
                  <a:lnTo>
                    <a:pt x="348" y="73"/>
                  </a:lnTo>
                  <a:lnTo>
                    <a:pt x="346" y="70"/>
                  </a:lnTo>
                  <a:lnTo>
                    <a:pt x="343" y="67"/>
                  </a:lnTo>
                  <a:lnTo>
                    <a:pt x="342" y="63"/>
                  </a:lnTo>
                  <a:lnTo>
                    <a:pt x="341" y="58"/>
                  </a:lnTo>
                  <a:lnTo>
                    <a:pt x="345" y="59"/>
                  </a:lnTo>
                  <a:lnTo>
                    <a:pt x="348" y="61"/>
                  </a:lnTo>
                  <a:lnTo>
                    <a:pt x="352" y="64"/>
                  </a:lnTo>
                  <a:lnTo>
                    <a:pt x="353" y="68"/>
                  </a:lnTo>
                  <a:lnTo>
                    <a:pt x="356" y="72"/>
                  </a:lnTo>
                  <a:lnTo>
                    <a:pt x="355" y="55"/>
                  </a:lnTo>
                  <a:lnTo>
                    <a:pt x="351" y="51"/>
                  </a:lnTo>
                  <a:lnTo>
                    <a:pt x="347" y="48"/>
                  </a:lnTo>
                  <a:lnTo>
                    <a:pt x="345" y="44"/>
                  </a:lnTo>
                  <a:lnTo>
                    <a:pt x="345" y="40"/>
                  </a:lnTo>
                  <a:lnTo>
                    <a:pt x="345" y="35"/>
                  </a:lnTo>
                  <a:lnTo>
                    <a:pt x="348" y="37"/>
                  </a:lnTo>
                  <a:lnTo>
                    <a:pt x="351" y="40"/>
                  </a:lnTo>
                  <a:lnTo>
                    <a:pt x="353" y="44"/>
                  </a:lnTo>
                  <a:lnTo>
                    <a:pt x="355" y="46"/>
                  </a:lnTo>
                  <a:lnTo>
                    <a:pt x="356" y="50"/>
                  </a:lnTo>
                  <a:lnTo>
                    <a:pt x="357" y="46"/>
                  </a:lnTo>
                  <a:lnTo>
                    <a:pt x="359" y="44"/>
                  </a:lnTo>
                  <a:lnTo>
                    <a:pt x="361" y="40"/>
                  </a:lnTo>
                  <a:lnTo>
                    <a:pt x="365" y="37"/>
                  </a:lnTo>
                  <a:lnTo>
                    <a:pt x="369" y="35"/>
                  </a:lnTo>
                  <a:lnTo>
                    <a:pt x="369" y="40"/>
                  </a:lnTo>
                  <a:lnTo>
                    <a:pt x="367" y="44"/>
                  </a:lnTo>
                  <a:lnTo>
                    <a:pt x="365" y="48"/>
                  </a:lnTo>
                  <a:lnTo>
                    <a:pt x="362" y="53"/>
                  </a:lnTo>
                  <a:lnTo>
                    <a:pt x="357" y="55"/>
                  </a:lnTo>
                  <a:lnTo>
                    <a:pt x="360" y="84"/>
                  </a:lnTo>
                  <a:lnTo>
                    <a:pt x="361" y="81"/>
                  </a:lnTo>
                  <a:lnTo>
                    <a:pt x="362" y="77"/>
                  </a:lnTo>
                  <a:lnTo>
                    <a:pt x="365" y="74"/>
                  </a:lnTo>
                  <a:lnTo>
                    <a:pt x="367" y="70"/>
                  </a:lnTo>
                  <a:lnTo>
                    <a:pt x="371" y="69"/>
                  </a:lnTo>
                  <a:lnTo>
                    <a:pt x="371" y="73"/>
                  </a:lnTo>
                  <a:lnTo>
                    <a:pt x="371" y="77"/>
                  </a:lnTo>
                  <a:lnTo>
                    <a:pt x="369" y="82"/>
                  </a:lnTo>
                  <a:lnTo>
                    <a:pt x="366" y="84"/>
                  </a:lnTo>
                  <a:lnTo>
                    <a:pt x="364" y="87"/>
                  </a:lnTo>
                  <a:lnTo>
                    <a:pt x="360" y="89"/>
                  </a:lnTo>
                  <a:lnTo>
                    <a:pt x="361" y="101"/>
                  </a:lnTo>
                  <a:lnTo>
                    <a:pt x="395" y="53"/>
                  </a:lnTo>
                  <a:lnTo>
                    <a:pt x="397" y="37"/>
                  </a:lnTo>
                  <a:lnTo>
                    <a:pt x="393" y="36"/>
                  </a:lnTo>
                  <a:lnTo>
                    <a:pt x="390" y="34"/>
                  </a:lnTo>
                  <a:lnTo>
                    <a:pt x="389" y="31"/>
                  </a:lnTo>
                  <a:lnTo>
                    <a:pt x="387" y="27"/>
                  </a:lnTo>
                  <a:lnTo>
                    <a:pt x="385" y="23"/>
                  </a:lnTo>
                  <a:lnTo>
                    <a:pt x="385" y="20"/>
                  </a:lnTo>
                  <a:lnTo>
                    <a:pt x="389" y="22"/>
                  </a:lnTo>
                  <a:lnTo>
                    <a:pt x="392" y="23"/>
                  </a:lnTo>
                  <a:lnTo>
                    <a:pt x="394" y="27"/>
                  </a:lnTo>
                  <a:lnTo>
                    <a:pt x="395" y="30"/>
                  </a:lnTo>
                  <a:lnTo>
                    <a:pt x="397" y="34"/>
                  </a:lnTo>
                  <a:lnTo>
                    <a:pt x="398" y="20"/>
                  </a:lnTo>
                  <a:lnTo>
                    <a:pt x="395" y="16"/>
                  </a:lnTo>
                  <a:lnTo>
                    <a:pt x="393" y="12"/>
                  </a:lnTo>
                  <a:lnTo>
                    <a:pt x="392" y="6"/>
                  </a:lnTo>
                  <a:lnTo>
                    <a:pt x="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8"/>
            <p:cNvSpPr>
              <a:spLocks/>
            </p:cNvSpPr>
            <p:nvPr/>
          </p:nvSpPr>
          <p:spPr bwMode="auto">
            <a:xfrm>
              <a:off x="5597078" y="2249333"/>
              <a:ext cx="63183" cy="20782"/>
            </a:xfrm>
            <a:custGeom>
              <a:avLst/>
              <a:gdLst>
                <a:gd name="T0" fmla="*/ 19 w 29"/>
                <a:gd name="T1" fmla="*/ 0 h 11"/>
                <a:gd name="T2" fmla="*/ 24 w 29"/>
                <a:gd name="T3" fmla="*/ 2 h 11"/>
                <a:gd name="T4" fmla="*/ 29 w 29"/>
                <a:gd name="T5" fmla="*/ 3 h 11"/>
                <a:gd name="T6" fmla="*/ 26 w 29"/>
                <a:gd name="T7" fmla="*/ 5 h 11"/>
                <a:gd name="T8" fmla="*/ 21 w 29"/>
                <a:gd name="T9" fmla="*/ 8 h 11"/>
                <a:gd name="T10" fmla="*/ 15 w 29"/>
                <a:gd name="T11" fmla="*/ 11 h 11"/>
                <a:gd name="T12" fmla="*/ 10 w 29"/>
                <a:gd name="T13" fmla="*/ 11 h 11"/>
                <a:gd name="T14" fmla="*/ 5 w 29"/>
                <a:gd name="T15" fmla="*/ 11 h 11"/>
                <a:gd name="T16" fmla="*/ 0 w 29"/>
                <a:gd name="T17" fmla="*/ 8 h 11"/>
                <a:gd name="T18" fmla="*/ 4 w 29"/>
                <a:gd name="T19" fmla="*/ 5 h 11"/>
                <a:gd name="T20" fmla="*/ 9 w 29"/>
                <a:gd name="T21" fmla="*/ 3 h 11"/>
                <a:gd name="T22" fmla="*/ 14 w 29"/>
                <a:gd name="T23" fmla="*/ 2 h 11"/>
                <a:gd name="T24" fmla="*/ 19 w 29"/>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1">
                  <a:moveTo>
                    <a:pt x="19" y="0"/>
                  </a:moveTo>
                  <a:lnTo>
                    <a:pt x="24" y="2"/>
                  </a:lnTo>
                  <a:lnTo>
                    <a:pt x="29" y="3"/>
                  </a:lnTo>
                  <a:lnTo>
                    <a:pt x="26" y="5"/>
                  </a:lnTo>
                  <a:lnTo>
                    <a:pt x="21" y="8"/>
                  </a:lnTo>
                  <a:lnTo>
                    <a:pt x="15" y="11"/>
                  </a:lnTo>
                  <a:lnTo>
                    <a:pt x="10" y="11"/>
                  </a:lnTo>
                  <a:lnTo>
                    <a:pt x="5" y="11"/>
                  </a:lnTo>
                  <a:lnTo>
                    <a:pt x="0" y="8"/>
                  </a:lnTo>
                  <a:lnTo>
                    <a:pt x="4" y="5"/>
                  </a:lnTo>
                  <a:lnTo>
                    <a:pt x="9" y="3"/>
                  </a:lnTo>
                  <a:lnTo>
                    <a:pt x="14" y="2"/>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9"/>
            <p:cNvSpPr>
              <a:spLocks/>
            </p:cNvSpPr>
            <p:nvPr/>
          </p:nvSpPr>
          <p:spPr bwMode="auto">
            <a:xfrm>
              <a:off x="5283346" y="1807252"/>
              <a:ext cx="15252" cy="34006"/>
            </a:xfrm>
            <a:custGeom>
              <a:avLst/>
              <a:gdLst>
                <a:gd name="T0" fmla="*/ 5 w 7"/>
                <a:gd name="T1" fmla="*/ 0 h 18"/>
                <a:gd name="T2" fmla="*/ 7 w 7"/>
                <a:gd name="T3" fmla="*/ 5 h 18"/>
                <a:gd name="T4" fmla="*/ 7 w 7"/>
                <a:gd name="T5" fmla="*/ 9 h 18"/>
                <a:gd name="T6" fmla="*/ 5 w 7"/>
                <a:gd name="T7" fmla="*/ 14 h 18"/>
                <a:gd name="T8" fmla="*/ 3 w 7"/>
                <a:gd name="T9" fmla="*/ 18 h 18"/>
                <a:gd name="T10" fmla="*/ 2 w 7"/>
                <a:gd name="T11" fmla="*/ 13 h 18"/>
                <a:gd name="T12" fmla="*/ 0 w 7"/>
                <a:gd name="T13" fmla="*/ 9 h 18"/>
                <a:gd name="T14" fmla="*/ 3 w 7"/>
                <a:gd name="T15" fmla="*/ 4 h 18"/>
                <a:gd name="T16" fmla="*/ 5 w 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8">
                  <a:moveTo>
                    <a:pt x="5" y="0"/>
                  </a:moveTo>
                  <a:lnTo>
                    <a:pt x="7" y="5"/>
                  </a:lnTo>
                  <a:lnTo>
                    <a:pt x="7" y="9"/>
                  </a:lnTo>
                  <a:lnTo>
                    <a:pt x="5" y="14"/>
                  </a:lnTo>
                  <a:lnTo>
                    <a:pt x="3" y="18"/>
                  </a:lnTo>
                  <a:lnTo>
                    <a:pt x="2" y="13"/>
                  </a:lnTo>
                  <a:lnTo>
                    <a:pt x="0" y="9"/>
                  </a:lnTo>
                  <a:lnTo>
                    <a:pt x="3"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0"/>
            <p:cNvSpPr>
              <a:spLocks/>
            </p:cNvSpPr>
            <p:nvPr/>
          </p:nvSpPr>
          <p:spPr bwMode="auto">
            <a:xfrm>
              <a:off x="5050224" y="2035849"/>
              <a:ext cx="15252" cy="39675"/>
            </a:xfrm>
            <a:custGeom>
              <a:avLst/>
              <a:gdLst>
                <a:gd name="T0" fmla="*/ 4 w 7"/>
                <a:gd name="T1" fmla="*/ 0 h 21"/>
                <a:gd name="T2" fmla="*/ 7 w 7"/>
                <a:gd name="T3" fmla="*/ 5 h 21"/>
                <a:gd name="T4" fmla="*/ 7 w 7"/>
                <a:gd name="T5" fmla="*/ 10 h 21"/>
                <a:gd name="T6" fmla="*/ 5 w 7"/>
                <a:gd name="T7" fmla="*/ 15 h 21"/>
                <a:gd name="T8" fmla="*/ 3 w 7"/>
                <a:gd name="T9" fmla="*/ 21 h 21"/>
                <a:gd name="T10" fmla="*/ 2 w 7"/>
                <a:gd name="T11" fmla="*/ 15 h 21"/>
                <a:gd name="T12" fmla="*/ 0 w 7"/>
                <a:gd name="T13" fmla="*/ 10 h 21"/>
                <a:gd name="T14" fmla="*/ 2 w 7"/>
                <a:gd name="T15" fmla="*/ 4 h 21"/>
                <a:gd name="T16" fmla="*/ 4 w 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1">
                  <a:moveTo>
                    <a:pt x="4" y="0"/>
                  </a:moveTo>
                  <a:lnTo>
                    <a:pt x="7" y="5"/>
                  </a:lnTo>
                  <a:lnTo>
                    <a:pt x="7" y="10"/>
                  </a:lnTo>
                  <a:lnTo>
                    <a:pt x="5" y="15"/>
                  </a:lnTo>
                  <a:lnTo>
                    <a:pt x="3" y="21"/>
                  </a:lnTo>
                  <a:lnTo>
                    <a:pt x="2" y="15"/>
                  </a:lnTo>
                  <a:lnTo>
                    <a:pt x="0" y="10"/>
                  </a:lnTo>
                  <a:lnTo>
                    <a:pt x="2"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1"/>
            <p:cNvSpPr>
              <a:spLocks/>
            </p:cNvSpPr>
            <p:nvPr/>
          </p:nvSpPr>
          <p:spPr bwMode="auto">
            <a:xfrm>
              <a:off x="5148266" y="1892267"/>
              <a:ext cx="13072" cy="37785"/>
            </a:xfrm>
            <a:custGeom>
              <a:avLst/>
              <a:gdLst>
                <a:gd name="T0" fmla="*/ 2 w 6"/>
                <a:gd name="T1" fmla="*/ 0 h 20"/>
                <a:gd name="T2" fmla="*/ 5 w 6"/>
                <a:gd name="T3" fmla="*/ 5 h 20"/>
                <a:gd name="T4" fmla="*/ 6 w 6"/>
                <a:gd name="T5" fmla="*/ 10 h 20"/>
                <a:gd name="T6" fmla="*/ 6 w 6"/>
                <a:gd name="T7" fmla="*/ 15 h 20"/>
                <a:gd name="T8" fmla="*/ 4 w 6"/>
                <a:gd name="T9" fmla="*/ 20 h 20"/>
                <a:gd name="T10" fmla="*/ 1 w 6"/>
                <a:gd name="T11" fmla="*/ 15 h 20"/>
                <a:gd name="T12" fmla="*/ 0 w 6"/>
                <a:gd name="T13" fmla="*/ 10 h 20"/>
                <a:gd name="T14" fmla="*/ 1 w 6"/>
                <a:gd name="T15" fmla="*/ 5 h 20"/>
                <a:gd name="T16" fmla="*/ 2 w 6"/>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0">
                  <a:moveTo>
                    <a:pt x="2" y="0"/>
                  </a:moveTo>
                  <a:lnTo>
                    <a:pt x="5" y="5"/>
                  </a:lnTo>
                  <a:lnTo>
                    <a:pt x="6" y="10"/>
                  </a:lnTo>
                  <a:lnTo>
                    <a:pt x="6" y="15"/>
                  </a:lnTo>
                  <a:lnTo>
                    <a:pt x="4" y="20"/>
                  </a:lnTo>
                  <a:lnTo>
                    <a:pt x="1" y="15"/>
                  </a:lnTo>
                  <a:lnTo>
                    <a:pt x="0" y="10"/>
                  </a:lnTo>
                  <a:lnTo>
                    <a:pt x="1" y="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
            <p:cNvSpPr>
              <a:spLocks/>
            </p:cNvSpPr>
            <p:nvPr/>
          </p:nvSpPr>
          <p:spPr bwMode="auto">
            <a:xfrm>
              <a:off x="5300775" y="2054741"/>
              <a:ext cx="41396" cy="17004"/>
            </a:xfrm>
            <a:custGeom>
              <a:avLst/>
              <a:gdLst>
                <a:gd name="T0" fmla="*/ 14 w 19"/>
                <a:gd name="T1" fmla="*/ 0 h 9"/>
                <a:gd name="T2" fmla="*/ 19 w 19"/>
                <a:gd name="T3" fmla="*/ 2 h 9"/>
                <a:gd name="T4" fmla="*/ 16 w 19"/>
                <a:gd name="T5" fmla="*/ 4 h 9"/>
                <a:gd name="T6" fmla="*/ 14 w 19"/>
                <a:gd name="T7" fmla="*/ 7 h 9"/>
                <a:gd name="T8" fmla="*/ 10 w 19"/>
                <a:gd name="T9" fmla="*/ 8 h 9"/>
                <a:gd name="T10" fmla="*/ 5 w 19"/>
                <a:gd name="T11" fmla="*/ 9 h 9"/>
                <a:gd name="T12" fmla="*/ 0 w 19"/>
                <a:gd name="T13" fmla="*/ 8 h 9"/>
                <a:gd name="T14" fmla="*/ 1 w 19"/>
                <a:gd name="T15" fmla="*/ 5 h 9"/>
                <a:gd name="T16" fmla="*/ 5 w 19"/>
                <a:gd name="T17" fmla="*/ 3 h 9"/>
                <a:gd name="T18" fmla="*/ 8 w 19"/>
                <a:gd name="T19" fmla="*/ 2 h 9"/>
                <a:gd name="T20" fmla="*/ 14 w 1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14" y="0"/>
                  </a:moveTo>
                  <a:lnTo>
                    <a:pt x="19" y="2"/>
                  </a:lnTo>
                  <a:lnTo>
                    <a:pt x="16" y="4"/>
                  </a:lnTo>
                  <a:lnTo>
                    <a:pt x="14" y="7"/>
                  </a:lnTo>
                  <a:lnTo>
                    <a:pt x="10" y="8"/>
                  </a:lnTo>
                  <a:lnTo>
                    <a:pt x="5" y="9"/>
                  </a:lnTo>
                  <a:lnTo>
                    <a:pt x="0" y="8"/>
                  </a:lnTo>
                  <a:lnTo>
                    <a:pt x="1" y="5"/>
                  </a:lnTo>
                  <a:lnTo>
                    <a:pt x="5"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5392280" y="1939499"/>
              <a:ext cx="41396" cy="15114"/>
            </a:xfrm>
            <a:custGeom>
              <a:avLst/>
              <a:gdLst>
                <a:gd name="T0" fmla="*/ 14 w 19"/>
                <a:gd name="T1" fmla="*/ 0 h 8"/>
                <a:gd name="T2" fmla="*/ 19 w 19"/>
                <a:gd name="T3" fmla="*/ 0 h 8"/>
                <a:gd name="T4" fmla="*/ 16 w 19"/>
                <a:gd name="T5" fmla="*/ 3 h 8"/>
                <a:gd name="T6" fmla="*/ 14 w 19"/>
                <a:gd name="T7" fmla="*/ 5 h 8"/>
                <a:gd name="T8" fmla="*/ 10 w 19"/>
                <a:gd name="T9" fmla="*/ 7 h 8"/>
                <a:gd name="T10" fmla="*/ 5 w 19"/>
                <a:gd name="T11" fmla="*/ 8 h 8"/>
                <a:gd name="T12" fmla="*/ 0 w 19"/>
                <a:gd name="T13" fmla="*/ 7 h 8"/>
                <a:gd name="T14" fmla="*/ 2 w 19"/>
                <a:gd name="T15" fmla="*/ 4 h 8"/>
                <a:gd name="T16" fmla="*/ 5 w 19"/>
                <a:gd name="T17" fmla="*/ 3 h 8"/>
                <a:gd name="T18" fmla="*/ 8 w 19"/>
                <a:gd name="T19" fmla="*/ 0 h 8"/>
                <a:gd name="T20" fmla="*/ 14 w 1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8">
                  <a:moveTo>
                    <a:pt x="14" y="0"/>
                  </a:moveTo>
                  <a:lnTo>
                    <a:pt x="19" y="0"/>
                  </a:lnTo>
                  <a:lnTo>
                    <a:pt x="16" y="3"/>
                  </a:lnTo>
                  <a:lnTo>
                    <a:pt x="14" y="5"/>
                  </a:lnTo>
                  <a:lnTo>
                    <a:pt x="10" y="7"/>
                  </a:lnTo>
                  <a:lnTo>
                    <a:pt x="5" y="8"/>
                  </a:lnTo>
                  <a:lnTo>
                    <a:pt x="0" y="7"/>
                  </a:lnTo>
                  <a:lnTo>
                    <a:pt x="2" y="4"/>
                  </a:lnTo>
                  <a:lnTo>
                    <a:pt x="5"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4"/>
            <p:cNvSpPr>
              <a:spLocks/>
            </p:cNvSpPr>
            <p:nvPr/>
          </p:nvSpPr>
          <p:spPr bwMode="auto">
            <a:xfrm>
              <a:off x="5191840" y="1601325"/>
              <a:ext cx="10894" cy="24561"/>
            </a:xfrm>
            <a:custGeom>
              <a:avLst/>
              <a:gdLst>
                <a:gd name="T0" fmla="*/ 4 w 5"/>
                <a:gd name="T1" fmla="*/ 0 h 13"/>
                <a:gd name="T2" fmla="*/ 5 w 5"/>
                <a:gd name="T3" fmla="*/ 4 h 13"/>
                <a:gd name="T4" fmla="*/ 5 w 5"/>
                <a:gd name="T5" fmla="*/ 8 h 13"/>
                <a:gd name="T6" fmla="*/ 4 w 5"/>
                <a:gd name="T7" fmla="*/ 10 h 13"/>
                <a:gd name="T8" fmla="*/ 2 w 5"/>
                <a:gd name="T9" fmla="*/ 13 h 13"/>
                <a:gd name="T10" fmla="*/ 0 w 5"/>
                <a:gd name="T11" fmla="*/ 10 h 13"/>
                <a:gd name="T12" fmla="*/ 0 w 5"/>
                <a:gd name="T13" fmla="*/ 6 h 13"/>
                <a:gd name="T14" fmla="*/ 2 w 5"/>
                <a:gd name="T15" fmla="*/ 2 h 13"/>
                <a:gd name="T16" fmla="*/ 4 w 5"/>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4" y="0"/>
                  </a:moveTo>
                  <a:lnTo>
                    <a:pt x="5" y="4"/>
                  </a:lnTo>
                  <a:lnTo>
                    <a:pt x="5" y="8"/>
                  </a:lnTo>
                  <a:lnTo>
                    <a:pt x="4" y="10"/>
                  </a:lnTo>
                  <a:lnTo>
                    <a:pt x="2" y="13"/>
                  </a:lnTo>
                  <a:lnTo>
                    <a:pt x="0" y="10"/>
                  </a:lnTo>
                  <a:lnTo>
                    <a:pt x="0" y="6"/>
                  </a:lnTo>
                  <a:lnTo>
                    <a:pt x="2"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5"/>
            <p:cNvSpPr>
              <a:spLocks/>
            </p:cNvSpPr>
            <p:nvPr/>
          </p:nvSpPr>
          <p:spPr bwMode="auto">
            <a:xfrm>
              <a:off x="5024080" y="1769468"/>
              <a:ext cx="6537" cy="26449"/>
            </a:xfrm>
            <a:custGeom>
              <a:avLst/>
              <a:gdLst>
                <a:gd name="T0" fmla="*/ 2 w 3"/>
                <a:gd name="T1" fmla="*/ 0 h 14"/>
                <a:gd name="T2" fmla="*/ 3 w 3"/>
                <a:gd name="T3" fmla="*/ 4 h 14"/>
                <a:gd name="T4" fmla="*/ 3 w 3"/>
                <a:gd name="T5" fmla="*/ 8 h 14"/>
                <a:gd name="T6" fmla="*/ 3 w 3"/>
                <a:gd name="T7" fmla="*/ 11 h 14"/>
                <a:gd name="T8" fmla="*/ 1 w 3"/>
                <a:gd name="T9" fmla="*/ 14 h 14"/>
                <a:gd name="T10" fmla="*/ 0 w 3"/>
                <a:gd name="T11" fmla="*/ 11 h 14"/>
                <a:gd name="T12" fmla="*/ 0 w 3"/>
                <a:gd name="T13" fmla="*/ 6 h 14"/>
                <a:gd name="T14" fmla="*/ 0 w 3"/>
                <a:gd name="T15" fmla="*/ 2 h 14"/>
                <a:gd name="T16" fmla="*/ 2 w 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4">
                  <a:moveTo>
                    <a:pt x="2" y="0"/>
                  </a:moveTo>
                  <a:lnTo>
                    <a:pt x="3" y="4"/>
                  </a:lnTo>
                  <a:lnTo>
                    <a:pt x="3" y="8"/>
                  </a:lnTo>
                  <a:lnTo>
                    <a:pt x="3" y="11"/>
                  </a:lnTo>
                  <a:lnTo>
                    <a:pt x="1" y="14"/>
                  </a:lnTo>
                  <a:lnTo>
                    <a:pt x="0" y="11"/>
                  </a:lnTo>
                  <a:lnTo>
                    <a:pt x="0" y="6"/>
                  </a:lnTo>
                  <a:lnTo>
                    <a:pt x="0"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6"/>
            <p:cNvSpPr>
              <a:spLocks/>
            </p:cNvSpPr>
            <p:nvPr/>
          </p:nvSpPr>
          <p:spPr bwMode="auto">
            <a:xfrm>
              <a:off x="5091620" y="1663671"/>
              <a:ext cx="13072" cy="26449"/>
            </a:xfrm>
            <a:custGeom>
              <a:avLst/>
              <a:gdLst>
                <a:gd name="T0" fmla="*/ 3 w 6"/>
                <a:gd name="T1" fmla="*/ 0 h 14"/>
                <a:gd name="T2" fmla="*/ 4 w 6"/>
                <a:gd name="T3" fmla="*/ 4 h 14"/>
                <a:gd name="T4" fmla="*/ 6 w 6"/>
                <a:gd name="T5" fmla="*/ 8 h 14"/>
                <a:gd name="T6" fmla="*/ 4 w 6"/>
                <a:gd name="T7" fmla="*/ 11 h 14"/>
                <a:gd name="T8" fmla="*/ 3 w 6"/>
                <a:gd name="T9" fmla="*/ 14 h 14"/>
                <a:gd name="T10" fmla="*/ 2 w 6"/>
                <a:gd name="T11" fmla="*/ 11 h 14"/>
                <a:gd name="T12" fmla="*/ 0 w 6"/>
                <a:gd name="T13" fmla="*/ 8 h 14"/>
                <a:gd name="T14" fmla="*/ 2 w 6"/>
                <a:gd name="T15" fmla="*/ 4 h 14"/>
                <a:gd name="T16" fmla="*/ 3 w 6"/>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
                  <a:moveTo>
                    <a:pt x="3" y="0"/>
                  </a:moveTo>
                  <a:lnTo>
                    <a:pt x="4" y="4"/>
                  </a:lnTo>
                  <a:lnTo>
                    <a:pt x="6" y="8"/>
                  </a:lnTo>
                  <a:lnTo>
                    <a:pt x="4" y="11"/>
                  </a:lnTo>
                  <a:lnTo>
                    <a:pt x="3" y="14"/>
                  </a:lnTo>
                  <a:lnTo>
                    <a:pt x="2" y="11"/>
                  </a:lnTo>
                  <a:lnTo>
                    <a:pt x="0" y="8"/>
                  </a:lnTo>
                  <a:lnTo>
                    <a:pt x="2"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7"/>
            <p:cNvSpPr>
              <a:spLocks/>
            </p:cNvSpPr>
            <p:nvPr/>
          </p:nvSpPr>
          <p:spPr bwMode="auto">
            <a:xfrm>
              <a:off x="5202733" y="1784582"/>
              <a:ext cx="30502" cy="11335"/>
            </a:xfrm>
            <a:custGeom>
              <a:avLst/>
              <a:gdLst>
                <a:gd name="T0" fmla="*/ 11 w 14"/>
                <a:gd name="T1" fmla="*/ 0 h 6"/>
                <a:gd name="T2" fmla="*/ 14 w 14"/>
                <a:gd name="T3" fmla="*/ 0 h 6"/>
                <a:gd name="T4" fmla="*/ 12 w 14"/>
                <a:gd name="T5" fmla="*/ 3 h 6"/>
                <a:gd name="T6" fmla="*/ 8 w 14"/>
                <a:gd name="T7" fmla="*/ 5 h 6"/>
                <a:gd name="T8" fmla="*/ 4 w 14"/>
                <a:gd name="T9" fmla="*/ 6 h 6"/>
                <a:gd name="T10" fmla="*/ 0 w 14"/>
                <a:gd name="T11" fmla="*/ 5 h 6"/>
                <a:gd name="T12" fmla="*/ 3 w 14"/>
                <a:gd name="T13" fmla="*/ 2 h 6"/>
                <a:gd name="T14" fmla="*/ 7 w 14"/>
                <a:gd name="T15" fmla="*/ 1 h 6"/>
                <a:gd name="T16" fmla="*/ 11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1" y="0"/>
                  </a:moveTo>
                  <a:lnTo>
                    <a:pt x="14" y="0"/>
                  </a:lnTo>
                  <a:lnTo>
                    <a:pt x="12" y="3"/>
                  </a:lnTo>
                  <a:lnTo>
                    <a:pt x="8" y="5"/>
                  </a:lnTo>
                  <a:lnTo>
                    <a:pt x="4" y="6"/>
                  </a:lnTo>
                  <a:lnTo>
                    <a:pt x="0" y="5"/>
                  </a:lnTo>
                  <a:lnTo>
                    <a:pt x="3" y="2"/>
                  </a:lnTo>
                  <a:lnTo>
                    <a:pt x="7" y="1"/>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8"/>
            <p:cNvSpPr>
              <a:spLocks/>
            </p:cNvSpPr>
            <p:nvPr/>
          </p:nvSpPr>
          <p:spPr bwMode="auto">
            <a:xfrm>
              <a:off x="5270273" y="1697677"/>
              <a:ext cx="30502" cy="11335"/>
            </a:xfrm>
            <a:custGeom>
              <a:avLst/>
              <a:gdLst>
                <a:gd name="T0" fmla="*/ 10 w 14"/>
                <a:gd name="T1" fmla="*/ 0 h 6"/>
                <a:gd name="T2" fmla="*/ 14 w 14"/>
                <a:gd name="T3" fmla="*/ 1 h 6"/>
                <a:gd name="T4" fmla="*/ 11 w 14"/>
                <a:gd name="T5" fmla="*/ 4 h 6"/>
                <a:gd name="T6" fmla="*/ 9 w 14"/>
                <a:gd name="T7" fmla="*/ 5 h 6"/>
                <a:gd name="T8" fmla="*/ 4 w 14"/>
                <a:gd name="T9" fmla="*/ 6 h 6"/>
                <a:gd name="T10" fmla="*/ 0 w 14"/>
                <a:gd name="T11" fmla="*/ 6 h 6"/>
                <a:gd name="T12" fmla="*/ 4 w 14"/>
                <a:gd name="T13" fmla="*/ 2 h 6"/>
                <a:gd name="T14" fmla="*/ 6 w 14"/>
                <a:gd name="T15" fmla="*/ 1 h 6"/>
                <a:gd name="T16" fmla="*/ 10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0" y="0"/>
                  </a:moveTo>
                  <a:lnTo>
                    <a:pt x="14" y="1"/>
                  </a:lnTo>
                  <a:lnTo>
                    <a:pt x="11" y="4"/>
                  </a:lnTo>
                  <a:lnTo>
                    <a:pt x="9" y="5"/>
                  </a:lnTo>
                  <a:lnTo>
                    <a:pt x="4" y="6"/>
                  </a:lnTo>
                  <a:lnTo>
                    <a:pt x="0" y="6"/>
                  </a:lnTo>
                  <a:lnTo>
                    <a:pt x="4" y="2"/>
                  </a:lnTo>
                  <a:lnTo>
                    <a:pt x="6" y="1"/>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9"/>
            <p:cNvSpPr>
              <a:spLocks/>
            </p:cNvSpPr>
            <p:nvPr/>
          </p:nvSpPr>
          <p:spPr bwMode="auto">
            <a:xfrm>
              <a:off x="4932574" y="1665559"/>
              <a:ext cx="10894" cy="34006"/>
            </a:xfrm>
            <a:custGeom>
              <a:avLst/>
              <a:gdLst>
                <a:gd name="T0" fmla="*/ 2 w 5"/>
                <a:gd name="T1" fmla="*/ 0 h 18"/>
                <a:gd name="T2" fmla="*/ 5 w 5"/>
                <a:gd name="T3" fmla="*/ 4 h 18"/>
                <a:gd name="T4" fmla="*/ 5 w 5"/>
                <a:gd name="T5" fmla="*/ 9 h 18"/>
                <a:gd name="T6" fmla="*/ 3 w 5"/>
                <a:gd name="T7" fmla="*/ 14 h 18"/>
                <a:gd name="T8" fmla="*/ 1 w 5"/>
                <a:gd name="T9" fmla="*/ 18 h 18"/>
                <a:gd name="T10" fmla="*/ 0 w 5"/>
                <a:gd name="T11" fmla="*/ 14 h 18"/>
                <a:gd name="T12" fmla="*/ 0 w 5"/>
                <a:gd name="T13" fmla="*/ 9 h 18"/>
                <a:gd name="T14" fmla="*/ 0 w 5"/>
                <a:gd name="T15" fmla="*/ 4 h 18"/>
                <a:gd name="T16" fmla="*/ 2 w 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8">
                  <a:moveTo>
                    <a:pt x="2" y="0"/>
                  </a:moveTo>
                  <a:lnTo>
                    <a:pt x="5" y="4"/>
                  </a:lnTo>
                  <a:lnTo>
                    <a:pt x="5" y="9"/>
                  </a:lnTo>
                  <a:lnTo>
                    <a:pt x="3" y="14"/>
                  </a:lnTo>
                  <a:lnTo>
                    <a:pt x="1" y="18"/>
                  </a:lnTo>
                  <a:lnTo>
                    <a:pt x="0" y="14"/>
                  </a:lnTo>
                  <a:lnTo>
                    <a:pt x="0" y="9"/>
                  </a:lnTo>
                  <a:lnTo>
                    <a:pt x="0" y="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0"/>
            <p:cNvSpPr>
              <a:spLocks/>
            </p:cNvSpPr>
            <p:nvPr/>
          </p:nvSpPr>
          <p:spPr bwMode="auto">
            <a:xfrm>
              <a:off x="4856321" y="1790249"/>
              <a:ext cx="15252" cy="20782"/>
            </a:xfrm>
            <a:custGeom>
              <a:avLst/>
              <a:gdLst>
                <a:gd name="T0" fmla="*/ 0 w 7"/>
                <a:gd name="T1" fmla="*/ 0 h 11"/>
                <a:gd name="T2" fmla="*/ 3 w 7"/>
                <a:gd name="T3" fmla="*/ 2 h 11"/>
                <a:gd name="T4" fmla="*/ 5 w 7"/>
                <a:gd name="T5" fmla="*/ 4 h 11"/>
                <a:gd name="T6" fmla="*/ 7 w 7"/>
                <a:gd name="T7" fmla="*/ 8 h 11"/>
                <a:gd name="T8" fmla="*/ 7 w 7"/>
                <a:gd name="T9" fmla="*/ 11 h 11"/>
                <a:gd name="T10" fmla="*/ 4 w 7"/>
                <a:gd name="T11" fmla="*/ 9 h 11"/>
                <a:gd name="T12" fmla="*/ 1 w 7"/>
                <a:gd name="T13" fmla="*/ 7 h 11"/>
                <a:gd name="T14" fmla="*/ 0 w 7"/>
                <a:gd name="T15" fmla="*/ 3 h 11"/>
                <a:gd name="T16" fmla="*/ 0 w 7"/>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0"/>
                  </a:moveTo>
                  <a:lnTo>
                    <a:pt x="3" y="2"/>
                  </a:lnTo>
                  <a:lnTo>
                    <a:pt x="5" y="4"/>
                  </a:lnTo>
                  <a:lnTo>
                    <a:pt x="7" y="8"/>
                  </a:lnTo>
                  <a:lnTo>
                    <a:pt x="7" y="11"/>
                  </a:lnTo>
                  <a:lnTo>
                    <a:pt x="4" y="9"/>
                  </a:lnTo>
                  <a:lnTo>
                    <a:pt x="1" y="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1"/>
            <p:cNvSpPr>
              <a:spLocks/>
            </p:cNvSpPr>
            <p:nvPr/>
          </p:nvSpPr>
          <p:spPr bwMode="auto">
            <a:xfrm>
              <a:off x="4973970" y="1867708"/>
              <a:ext cx="10894" cy="15114"/>
            </a:xfrm>
            <a:custGeom>
              <a:avLst/>
              <a:gdLst>
                <a:gd name="T0" fmla="*/ 5 w 5"/>
                <a:gd name="T1" fmla="*/ 0 h 8"/>
                <a:gd name="T2" fmla="*/ 5 w 5"/>
                <a:gd name="T3" fmla="*/ 3 h 8"/>
                <a:gd name="T4" fmla="*/ 4 w 5"/>
                <a:gd name="T5" fmla="*/ 5 h 8"/>
                <a:gd name="T6" fmla="*/ 2 w 5"/>
                <a:gd name="T7" fmla="*/ 6 h 8"/>
                <a:gd name="T8" fmla="*/ 0 w 5"/>
                <a:gd name="T9" fmla="*/ 8 h 8"/>
                <a:gd name="T10" fmla="*/ 0 w 5"/>
                <a:gd name="T11" fmla="*/ 5 h 8"/>
                <a:gd name="T12" fmla="*/ 1 w 5"/>
                <a:gd name="T13" fmla="*/ 3 h 8"/>
                <a:gd name="T14" fmla="*/ 2 w 5"/>
                <a:gd name="T15" fmla="*/ 1 h 8"/>
                <a:gd name="T16" fmla="*/ 5 w 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5" y="0"/>
                  </a:moveTo>
                  <a:lnTo>
                    <a:pt x="5" y="3"/>
                  </a:lnTo>
                  <a:lnTo>
                    <a:pt x="4" y="5"/>
                  </a:lnTo>
                  <a:lnTo>
                    <a:pt x="2" y="6"/>
                  </a:lnTo>
                  <a:lnTo>
                    <a:pt x="0" y="8"/>
                  </a:lnTo>
                  <a:lnTo>
                    <a:pt x="0" y="5"/>
                  </a:lnTo>
                  <a:lnTo>
                    <a:pt x="1" y="3"/>
                  </a:lnTo>
                  <a:lnTo>
                    <a:pt x="2"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2"/>
            <p:cNvSpPr>
              <a:spLocks/>
            </p:cNvSpPr>
            <p:nvPr/>
          </p:nvSpPr>
          <p:spPr bwMode="auto">
            <a:xfrm>
              <a:off x="4588340" y="1642888"/>
              <a:ext cx="10894" cy="32118"/>
            </a:xfrm>
            <a:custGeom>
              <a:avLst/>
              <a:gdLst>
                <a:gd name="T0" fmla="*/ 1 w 5"/>
                <a:gd name="T1" fmla="*/ 0 h 17"/>
                <a:gd name="T2" fmla="*/ 4 w 5"/>
                <a:gd name="T3" fmla="*/ 3 h 17"/>
                <a:gd name="T4" fmla="*/ 5 w 5"/>
                <a:gd name="T5" fmla="*/ 7 h 17"/>
                <a:gd name="T6" fmla="*/ 5 w 5"/>
                <a:gd name="T7" fmla="*/ 12 h 17"/>
                <a:gd name="T8" fmla="*/ 4 w 5"/>
                <a:gd name="T9" fmla="*/ 17 h 17"/>
                <a:gd name="T10" fmla="*/ 1 w 5"/>
                <a:gd name="T11" fmla="*/ 14 h 17"/>
                <a:gd name="T12" fmla="*/ 0 w 5"/>
                <a:gd name="T13" fmla="*/ 8 h 17"/>
                <a:gd name="T14" fmla="*/ 0 w 5"/>
                <a:gd name="T15" fmla="*/ 3 h 17"/>
                <a:gd name="T16" fmla="*/ 1 w 5"/>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7">
                  <a:moveTo>
                    <a:pt x="1" y="0"/>
                  </a:moveTo>
                  <a:lnTo>
                    <a:pt x="4" y="3"/>
                  </a:lnTo>
                  <a:lnTo>
                    <a:pt x="5" y="7"/>
                  </a:lnTo>
                  <a:lnTo>
                    <a:pt x="5" y="12"/>
                  </a:lnTo>
                  <a:lnTo>
                    <a:pt x="4" y="17"/>
                  </a:lnTo>
                  <a:lnTo>
                    <a:pt x="1" y="14"/>
                  </a:lnTo>
                  <a:lnTo>
                    <a:pt x="0" y="8"/>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3"/>
            <p:cNvSpPr>
              <a:spLocks/>
            </p:cNvSpPr>
            <p:nvPr/>
          </p:nvSpPr>
          <p:spPr bwMode="auto">
            <a:xfrm>
              <a:off x="4817104" y="1869597"/>
              <a:ext cx="15252" cy="35896"/>
            </a:xfrm>
            <a:custGeom>
              <a:avLst/>
              <a:gdLst>
                <a:gd name="T0" fmla="*/ 3 w 7"/>
                <a:gd name="T1" fmla="*/ 0 h 19"/>
                <a:gd name="T2" fmla="*/ 5 w 7"/>
                <a:gd name="T3" fmla="*/ 4 h 19"/>
                <a:gd name="T4" fmla="*/ 7 w 7"/>
                <a:gd name="T5" fmla="*/ 9 h 19"/>
                <a:gd name="T6" fmla="*/ 7 w 7"/>
                <a:gd name="T7" fmla="*/ 16 h 19"/>
                <a:gd name="T8" fmla="*/ 4 w 7"/>
                <a:gd name="T9" fmla="*/ 19 h 19"/>
                <a:gd name="T10" fmla="*/ 2 w 7"/>
                <a:gd name="T11" fmla="*/ 16 h 19"/>
                <a:gd name="T12" fmla="*/ 0 w 7"/>
                <a:gd name="T13" fmla="*/ 11 h 19"/>
                <a:gd name="T14" fmla="*/ 2 w 7"/>
                <a:gd name="T15" fmla="*/ 4 h 19"/>
                <a:gd name="T16" fmla="*/ 3 w 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9">
                  <a:moveTo>
                    <a:pt x="3" y="0"/>
                  </a:moveTo>
                  <a:lnTo>
                    <a:pt x="5" y="4"/>
                  </a:lnTo>
                  <a:lnTo>
                    <a:pt x="7" y="9"/>
                  </a:lnTo>
                  <a:lnTo>
                    <a:pt x="7" y="16"/>
                  </a:lnTo>
                  <a:lnTo>
                    <a:pt x="4" y="19"/>
                  </a:lnTo>
                  <a:lnTo>
                    <a:pt x="2" y="16"/>
                  </a:lnTo>
                  <a:lnTo>
                    <a:pt x="0" y="11"/>
                  </a:lnTo>
                  <a:lnTo>
                    <a:pt x="2"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4"/>
            <p:cNvSpPr>
              <a:spLocks/>
            </p:cNvSpPr>
            <p:nvPr/>
          </p:nvSpPr>
          <p:spPr bwMode="auto">
            <a:xfrm>
              <a:off x="4721241" y="1726015"/>
              <a:ext cx="15252" cy="37785"/>
            </a:xfrm>
            <a:custGeom>
              <a:avLst/>
              <a:gdLst>
                <a:gd name="T0" fmla="*/ 4 w 7"/>
                <a:gd name="T1" fmla="*/ 0 h 20"/>
                <a:gd name="T2" fmla="*/ 6 w 7"/>
                <a:gd name="T3" fmla="*/ 4 h 20"/>
                <a:gd name="T4" fmla="*/ 7 w 7"/>
                <a:gd name="T5" fmla="*/ 10 h 20"/>
                <a:gd name="T6" fmla="*/ 6 w 7"/>
                <a:gd name="T7" fmla="*/ 15 h 20"/>
                <a:gd name="T8" fmla="*/ 4 w 7"/>
                <a:gd name="T9" fmla="*/ 20 h 20"/>
                <a:gd name="T10" fmla="*/ 1 w 7"/>
                <a:gd name="T11" fmla="*/ 15 h 20"/>
                <a:gd name="T12" fmla="*/ 0 w 7"/>
                <a:gd name="T13" fmla="*/ 10 h 20"/>
                <a:gd name="T14" fmla="*/ 1 w 7"/>
                <a:gd name="T15" fmla="*/ 4 h 20"/>
                <a:gd name="T16" fmla="*/ 4 w 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0">
                  <a:moveTo>
                    <a:pt x="4" y="0"/>
                  </a:moveTo>
                  <a:lnTo>
                    <a:pt x="6" y="4"/>
                  </a:lnTo>
                  <a:lnTo>
                    <a:pt x="7" y="10"/>
                  </a:lnTo>
                  <a:lnTo>
                    <a:pt x="6" y="15"/>
                  </a:lnTo>
                  <a:lnTo>
                    <a:pt x="4" y="20"/>
                  </a:lnTo>
                  <a:lnTo>
                    <a:pt x="1" y="15"/>
                  </a:lnTo>
                  <a:lnTo>
                    <a:pt x="0" y="10"/>
                  </a:lnTo>
                  <a:lnTo>
                    <a:pt x="1"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5"/>
            <p:cNvSpPr>
              <a:spLocks/>
            </p:cNvSpPr>
            <p:nvPr/>
          </p:nvSpPr>
          <p:spPr bwMode="auto">
            <a:xfrm>
              <a:off x="4542588" y="1890379"/>
              <a:ext cx="41396" cy="13225"/>
            </a:xfrm>
            <a:custGeom>
              <a:avLst/>
              <a:gdLst>
                <a:gd name="T0" fmla="*/ 5 w 19"/>
                <a:gd name="T1" fmla="*/ 0 h 7"/>
                <a:gd name="T2" fmla="*/ 11 w 19"/>
                <a:gd name="T3" fmla="*/ 1 h 7"/>
                <a:gd name="T4" fmla="*/ 14 w 19"/>
                <a:gd name="T5" fmla="*/ 2 h 7"/>
                <a:gd name="T6" fmla="*/ 17 w 19"/>
                <a:gd name="T7" fmla="*/ 5 h 7"/>
                <a:gd name="T8" fmla="*/ 19 w 19"/>
                <a:gd name="T9" fmla="*/ 7 h 7"/>
                <a:gd name="T10" fmla="*/ 14 w 19"/>
                <a:gd name="T11" fmla="*/ 7 h 7"/>
                <a:gd name="T12" fmla="*/ 9 w 19"/>
                <a:gd name="T13" fmla="*/ 7 h 7"/>
                <a:gd name="T14" fmla="*/ 5 w 19"/>
                <a:gd name="T15" fmla="*/ 6 h 7"/>
                <a:gd name="T16" fmla="*/ 3 w 19"/>
                <a:gd name="T17" fmla="*/ 3 h 7"/>
                <a:gd name="T18" fmla="*/ 0 w 19"/>
                <a:gd name="T19" fmla="*/ 1 h 7"/>
                <a:gd name="T20" fmla="*/ 5 w 1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5" y="0"/>
                  </a:moveTo>
                  <a:lnTo>
                    <a:pt x="11" y="1"/>
                  </a:lnTo>
                  <a:lnTo>
                    <a:pt x="14" y="2"/>
                  </a:lnTo>
                  <a:lnTo>
                    <a:pt x="17" y="5"/>
                  </a:lnTo>
                  <a:lnTo>
                    <a:pt x="19" y="7"/>
                  </a:lnTo>
                  <a:lnTo>
                    <a:pt x="14" y="7"/>
                  </a:lnTo>
                  <a:lnTo>
                    <a:pt x="9" y="7"/>
                  </a:lnTo>
                  <a:lnTo>
                    <a:pt x="5" y="6"/>
                  </a:lnTo>
                  <a:lnTo>
                    <a:pt x="3" y="3"/>
                  </a:lnTo>
                  <a:lnTo>
                    <a:pt x="0"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6"/>
            <p:cNvSpPr>
              <a:spLocks/>
            </p:cNvSpPr>
            <p:nvPr/>
          </p:nvSpPr>
          <p:spPr bwMode="auto">
            <a:xfrm>
              <a:off x="4451083" y="1771356"/>
              <a:ext cx="41396" cy="17004"/>
            </a:xfrm>
            <a:custGeom>
              <a:avLst/>
              <a:gdLst>
                <a:gd name="T0" fmla="*/ 5 w 19"/>
                <a:gd name="T1" fmla="*/ 0 h 9"/>
                <a:gd name="T2" fmla="*/ 11 w 19"/>
                <a:gd name="T3" fmla="*/ 1 h 9"/>
                <a:gd name="T4" fmla="*/ 14 w 19"/>
                <a:gd name="T5" fmla="*/ 3 h 9"/>
                <a:gd name="T6" fmla="*/ 17 w 19"/>
                <a:gd name="T7" fmla="*/ 5 h 9"/>
                <a:gd name="T8" fmla="*/ 19 w 19"/>
                <a:gd name="T9" fmla="*/ 8 h 9"/>
                <a:gd name="T10" fmla="*/ 14 w 19"/>
                <a:gd name="T11" fmla="*/ 9 h 9"/>
                <a:gd name="T12" fmla="*/ 9 w 19"/>
                <a:gd name="T13" fmla="*/ 8 h 9"/>
                <a:gd name="T14" fmla="*/ 5 w 19"/>
                <a:gd name="T15" fmla="*/ 7 h 9"/>
                <a:gd name="T16" fmla="*/ 3 w 19"/>
                <a:gd name="T17" fmla="*/ 4 h 9"/>
                <a:gd name="T18" fmla="*/ 0 w 19"/>
                <a:gd name="T19" fmla="*/ 1 h 9"/>
                <a:gd name="T20" fmla="*/ 5 w 1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5" y="0"/>
                  </a:moveTo>
                  <a:lnTo>
                    <a:pt x="11" y="1"/>
                  </a:lnTo>
                  <a:lnTo>
                    <a:pt x="14" y="3"/>
                  </a:lnTo>
                  <a:lnTo>
                    <a:pt x="17" y="5"/>
                  </a:lnTo>
                  <a:lnTo>
                    <a:pt x="19" y="8"/>
                  </a:lnTo>
                  <a:lnTo>
                    <a:pt x="14" y="9"/>
                  </a:lnTo>
                  <a:lnTo>
                    <a:pt x="9" y="8"/>
                  </a:lnTo>
                  <a:lnTo>
                    <a:pt x="5" y="7"/>
                  </a:lnTo>
                  <a:lnTo>
                    <a:pt x="3" y="4"/>
                  </a:lnTo>
                  <a:lnTo>
                    <a:pt x="0"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Freeform 37"/>
          <p:cNvSpPr>
            <a:spLocks/>
          </p:cNvSpPr>
          <p:nvPr/>
        </p:nvSpPr>
        <p:spPr bwMode="auto">
          <a:xfrm>
            <a:off x="838200" y="3835400"/>
            <a:ext cx="259266" cy="369141"/>
          </a:xfrm>
          <a:custGeom>
            <a:avLst/>
            <a:gdLst>
              <a:gd name="T0" fmla="*/ 0 w 119"/>
              <a:gd name="T1" fmla="*/ 0 h 154"/>
              <a:gd name="T2" fmla="*/ 18 w 119"/>
              <a:gd name="T3" fmla="*/ 10 h 154"/>
              <a:gd name="T4" fmla="*/ 35 w 119"/>
              <a:gd name="T5" fmla="*/ 24 h 154"/>
              <a:gd name="T6" fmla="*/ 47 w 119"/>
              <a:gd name="T7" fmla="*/ 42 h 154"/>
              <a:gd name="T8" fmla="*/ 55 w 119"/>
              <a:gd name="T9" fmla="*/ 58 h 154"/>
              <a:gd name="T10" fmla="*/ 60 w 119"/>
              <a:gd name="T11" fmla="*/ 74 h 154"/>
              <a:gd name="T12" fmla="*/ 64 w 119"/>
              <a:gd name="T13" fmla="*/ 58 h 154"/>
              <a:gd name="T14" fmla="*/ 72 w 119"/>
              <a:gd name="T15" fmla="*/ 42 h 154"/>
              <a:gd name="T16" fmla="*/ 84 w 119"/>
              <a:gd name="T17" fmla="*/ 24 h 154"/>
              <a:gd name="T18" fmla="*/ 101 w 119"/>
              <a:gd name="T19" fmla="*/ 10 h 154"/>
              <a:gd name="T20" fmla="*/ 119 w 119"/>
              <a:gd name="T21" fmla="*/ 0 h 154"/>
              <a:gd name="T22" fmla="*/ 119 w 119"/>
              <a:gd name="T23" fmla="*/ 22 h 154"/>
              <a:gd name="T24" fmla="*/ 114 w 119"/>
              <a:gd name="T25" fmla="*/ 42 h 154"/>
              <a:gd name="T26" fmla="*/ 105 w 119"/>
              <a:gd name="T27" fmla="*/ 63 h 154"/>
              <a:gd name="T28" fmla="*/ 93 w 119"/>
              <a:gd name="T29" fmla="*/ 78 h 154"/>
              <a:gd name="T30" fmla="*/ 79 w 119"/>
              <a:gd name="T31" fmla="*/ 92 h 154"/>
              <a:gd name="T32" fmla="*/ 63 w 119"/>
              <a:gd name="T33" fmla="*/ 102 h 154"/>
              <a:gd name="T34" fmla="*/ 63 w 119"/>
              <a:gd name="T35" fmla="*/ 134 h 154"/>
              <a:gd name="T36" fmla="*/ 77 w 119"/>
              <a:gd name="T37" fmla="*/ 138 h 154"/>
              <a:gd name="T38" fmla="*/ 88 w 119"/>
              <a:gd name="T39" fmla="*/ 144 h 154"/>
              <a:gd name="T40" fmla="*/ 96 w 119"/>
              <a:gd name="T41" fmla="*/ 154 h 154"/>
              <a:gd name="T42" fmla="*/ 24 w 119"/>
              <a:gd name="T43" fmla="*/ 154 h 154"/>
              <a:gd name="T44" fmla="*/ 31 w 119"/>
              <a:gd name="T45" fmla="*/ 144 h 154"/>
              <a:gd name="T46" fmla="*/ 42 w 119"/>
              <a:gd name="T47" fmla="*/ 138 h 154"/>
              <a:gd name="T48" fmla="*/ 56 w 119"/>
              <a:gd name="T49" fmla="*/ 134 h 154"/>
              <a:gd name="T50" fmla="*/ 56 w 119"/>
              <a:gd name="T51" fmla="*/ 102 h 154"/>
              <a:gd name="T52" fmla="*/ 40 w 119"/>
              <a:gd name="T53" fmla="*/ 92 h 154"/>
              <a:gd name="T54" fmla="*/ 26 w 119"/>
              <a:gd name="T55" fmla="*/ 78 h 154"/>
              <a:gd name="T56" fmla="*/ 14 w 119"/>
              <a:gd name="T57" fmla="*/ 63 h 154"/>
              <a:gd name="T58" fmla="*/ 5 w 119"/>
              <a:gd name="T59" fmla="*/ 42 h 154"/>
              <a:gd name="T60" fmla="*/ 0 w 119"/>
              <a:gd name="T61" fmla="*/ 22 h 154"/>
              <a:gd name="T62" fmla="*/ 0 w 119"/>
              <a:gd name="T6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54">
                <a:moveTo>
                  <a:pt x="0" y="0"/>
                </a:moveTo>
                <a:lnTo>
                  <a:pt x="18" y="10"/>
                </a:lnTo>
                <a:lnTo>
                  <a:pt x="35" y="24"/>
                </a:lnTo>
                <a:lnTo>
                  <a:pt x="47" y="42"/>
                </a:lnTo>
                <a:lnTo>
                  <a:pt x="55" y="58"/>
                </a:lnTo>
                <a:lnTo>
                  <a:pt x="60" y="74"/>
                </a:lnTo>
                <a:lnTo>
                  <a:pt x="64" y="58"/>
                </a:lnTo>
                <a:lnTo>
                  <a:pt x="72" y="42"/>
                </a:lnTo>
                <a:lnTo>
                  <a:pt x="84" y="24"/>
                </a:lnTo>
                <a:lnTo>
                  <a:pt x="101" y="10"/>
                </a:lnTo>
                <a:lnTo>
                  <a:pt x="119" y="0"/>
                </a:lnTo>
                <a:lnTo>
                  <a:pt x="119" y="22"/>
                </a:lnTo>
                <a:lnTo>
                  <a:pt x="114" y="42"/>
                </a:lnTo>
                <a:lnTo>
                  <a:pt x="105" y="63"/>
                </a:lnTo>
                <a:lnTo>
                  <a:pt x="93" y="78"/>
                </a:lnTo>
                <a:lnTo>
                  <a:pt x="79" y="92"/>
                </a:lnTo>
                <a:lnTo>
                  <a:pt x="63" y="102"/>
                </a:lnTo>
                <a:lnTo>
                  <a:pt x="63" y="134"/>
                </a:lnTo>
                <a:lnTo>
                  <a:pt x="77" y="138"/>
                </a:lnTo>
                <a:lnTo>
                  <a:pt x="88" y="144"/>
                </a:lnTo>
                <a:lnTo>
                  <a:pt x="96" y="154"/>
                </a:lnTo>
                <a:lnTo>
                  <a:pt x="24" y="154"/>
                </a:lnTo>
                <a:lnTo>
                  <a:pt x="31" y="144"/>
                </a:lnTo>
                <a:lnTo>
                  <a:pt x="42" y="138"/>
                </a:lnTo>
                <a:lnTo>
                  <a:pt x="56" y="134"/>
                </a:lnTo>
                <a:lnTo>
                  <a:pt x="56" y="102"/>
                </a:lnTo>
                <a:lnTo>
                  <a:pt x="40" y="92"/>
                </a:lnTo>
                <a:lnTo>
                  <a:pt x="26" y="78"/>
                </a:lnTo>
                <a:lnTo>
                  <a:pt x="14" y="63"/>
                </a:lnTo>
                <a:lnTo>
                  <a:pt x="5" y="42"/>
                </a:lnTo>
                <a:lnTo>
                  <a:pt x="0" y="22"/>
                </a:lnTo>
                <a:lnTo>
                  <a:pt x="0"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7" name="Group 86"/>
          <p:cNvGrpSpPr/>
          <p:nvPr/>
        </p:nvGrpSpPr>
        <p:grpSpPr>
          <a:xfrm>
            <a:off x="2438400" y="3530600"/>
            <a:ext cx="435740" cy="695136"/>
            <a:chOff x="2237524" y="2715973"/>
            <a:chExt cx="435740" cy="547878"/>
          </a:xfrm>
          <a:solidFill>
            <a:schemeClr val="bg1">
              <a:lumMod val="65000"/>
            </a:schemeClr>
          </a:solidFill>
        </p:grpSpPr>
        <p:sp>
          <p:nvSpPr>
            <p:cNvPr id="45" name="Freeform 38"/>
            <p:cNvSpPr>
              <a:spLocks/>
            </p:cNvSpPr>
            <p:nvPr/>
          </p:nvSpPr>
          <p:spPr bwMode="auto">
            <a:xfrm>
              <a:off x="2237524" y="2776429"/>
              <a:ext cx="435740" cy="487422"/>
            </a:xfrm>
            <a:custGeom>
              <a:avLst/>
              <a:gdLst>
                <a:gd name="T0" fmla="*/ 2 w 200"/>
                <a:gd name="T1" fmla="*/ 0 h 258"/>
                <a:gd name="T2" fmla="*/ 25 w 200"/>
                <a:gd name="T3" fmla="*/ 13 h 258"/>
                <a:gd name="T4" fmla="*/ 45 w 200"/>
                <a:gd name="T5" fmla="*/ 28 h 258"/>
                <a:gd name="T6" fmla="*/ 64 w 200"/>
                <a:gd name="T7" fmla="*/ 47 h 258"/>
                <a:gd name="T8" fmla="*/ 81 w 200"/>
                <a:gd name="T9" fmla="*/ 70 h 258"/>
                <a:gd name="T10" fmla="*/ 92 w 200"/>
                <a:gd name="T11" fmla="*/ 97 h 258"/>
                <a:gd name="T12" fmla="*/ 101 w 200"/>
                <a:gd name="T13" fmla="*/ 123 h 258"/>
                <a:gd name="T14" fmla="*/ 109 w 200"/>
                <a:gd name="T15" fmla="*/ 97 h 258"/>
                <a:gd name="T16" fmla="*/ 120 w 200"/>
                <a:gd name="T17" fmla="*/ 70 h 258"/>
                <a:gd name="T18" fmla="*/ 137 w 200"/>
                <a:gd name="T19" fmla="*/ 47 h 258"/>
                <a:gd name="T20" fmla="*/ 156 w 200"/>
                <a:gd name="T21" fmla="*/ 28 h 258"/>
                <a:gd name="T22" fmla="*/ 176 w 200"/>
                <a:gd name="T23" fmla="*/ 13 h 258"/>
                <a:gd name="T24" fmla="*/ 199 w 200"/>
                <a:gd name="T25" fmla="*/ 0 h 258"/>
                <a:gd name="T26" fmla="*/ 200 w 200"/>
                <a:gd name="T27" fmla="*/ 27 h 258"/>
                <a:gd name="T28" fmla="*/ 196 w 200"/>
                <a:gd name="T29" fmla="*/ 52 h 258"/>
                <a:gd name="T30" fmla="*/ 189 w 200"/>
                <a:gd name="T31" fmla="*/ 79 h 258"/>
                <a:gd name="T32" fmla="*/ 176 w 200"/>
                <a:gd name="T33" fmla="*/ 103 h 258"/>
                <a:gd name="T34" fmla="*/ 157 w 200"/>
                <a:gd name="T35" fmla="*/ 130 h 258"/>
                <a:gd name="T36" fmla="*/ 133 w 200"/>
                <a:gd name="T37" fmla="*/ 153 h 258"/>
                <a:gd name="T38" fmla="*/ 106 w 200"/>
                <a:gd name="T39" fmla="*/ 169 h 258"/>
                <a:gd name="T40" fmla="*/ 106 w 200"/>
                <a:gd name="T41" fmla="*/ 223 h 258"/>
                <a:gd name="T42" fmla="*/ 124 w 200"/>
                <a:gd name="T43" fmla="*/ 226 h 258"/>
                <a:gd name="T44" fmla="*/ 140 w 200"/>
                <a:gd name="T45" fmla="*/ 234 h 258"/>
                <a:gd name="T46" fmla="*/ 152 w 200"/>
                <a:gd name="T47" fmla="*/ 244 h 258"/>
                <a:gd name="T48" fmla="*/ 161 w 200"/>
                <a:gd name="T49" fmla="*/ 258 h 258"/>
                <a:gd name="T50" fmla="*/ 40 w 200"/>
                <a:gd name="T51" fmla="*/ 258 h 258"/>
                <a:gd name="T52" fmla="*/ 48 w 200"/>
                <a:gd name="T53" fmla="*/ 244 h 258"/>
                <a:gd name="T54" fmla="*/ 60 w 200"/>
                <a:gd name="T55" fmla="*/ 234 h 258"/>
                <a:gd name="T56" fmla="*/ 76 w 200"/>
                <a:gd name="T57" fmla="*/ 226 h 258"/>
                <a:gd name="T58" fmla="*/ 95 w 200"/>
                <a:gd name="T59" fmla="*/ 223 h 258"/>
                <a:gd name="T60" fmla="*/ 95 w 200"/>
                <a:gd name="T61" fmla="*/ 169 h 258"/>
                <a:gd name="T62" fmla="*/ 68 w 200"/>
                <a:gd name="T63" fmla="*/ 153 h 258"/>
                <a:gd name="T64" fmla="*/ 44 w 200"/>
                <a:gd name="T65" fmla="*/ 130 h 258"/>
                <a:gd name="T66" fmla="*/ 25 w 200"/>
                <a:gd name="T67" fmla="*/ 103 h 258"/>
                <a:gd name="T68" fmla="*/ 12 w 200"/>
                <a:gd name="T69" fmla="*/ 79 h 258"/>
                <a:gd name="T70" fmla="*/ 4 w 200"/>
                <a:gd name="T71" fmla="*/ 52 h 258"/>
                <a:gd name="T72" fmla="*/ 0 w 200"/>
                <a:gd name="T73" fmla="*/ 27 h 258"/>
                <a:gd name="T74" fmla="*/ 2 w 200"/>
                <a:gd name="T7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0" h="258">
                  <a:moveTo>
                    <a:pt x="2" y="0"/>
                  </a:moveTo>
                  <a:lnTo>
                    <a:pt x="25" y="13"/>
                  </a:lnTo>
                  <a:lnTo>
                    <a:pt x="45" y="28"/>
                  </a:lnTo>
                  <a:lnTo>
                    <a:pt x="64" y="47"/>
                  </a:lnTo>
                  <a:lnTo>
                    <a:pt x="81" y="70"/>
                  </a:lnTo>
                  <a:lnTo>
                    <a:pt x="92" y="97"/>
                  </a:lnTo>
                  <a:lnTo>
                    <a:pt x="101" y="123"/>
                  </a:lnTo>
                  <a:lnTo>
                    <a:pt x="109" y="97"/>
                  </a:lnTo>
                  <a:lnTo>
                    <a:pt x="120" y="70"/>
                  </a:lnTo>
                  <a:lnTo>
                    <a:pt x="137" y="47"/>
                  </a:lnTo>
                  <a:lnTo>
                    <a:pt x="156" y="28"/>
                  </a:lnTo>
                  <a:lnTo>
                    <a:pt x="176" y="13"/>
                  </a:lnTo>
                  <a:lnTo>
                    <a:pt x="199" y="0"/>
                  </a:lnTo>
                  <a:lnTo>
                    <a:pt x="200" y="27"/>
                  </a:lnTo>
                  <a:lnTo>
                    <a:pt x="196" y="52"/>
                  </a:lnTo>
                  <a:lnTo>
                    <a:pt x="189" y="79"/>
                  </a:lnTo>
                  <a:lnTo>
                    <a:pt x="176" y="103"/>
                  </a:lnTo>
                  <a:lnTo>
                    <a:pt x="157" y="130"/>
                  </a:lnTo>
                  <a:lnTo>
                    <a:pt x="133" y="153"/>
                  </a:lnTo>
                  <a:lnTo>
                    <a:pt x="106" y="169"/>
                  </a:lnTo>
                  <a:lnTo>
                    <a:pt x="106" y="223"/>
                  </a:lnTo>
                  <a:lnTo>
                    <a:pt x="124" y="226"/>
                  </a:lnTo>
                  <a:lnTo>
                    <a:pt x="140" y="234"/>
                  </a:lnTo>
                  <a:lnTo>
                    <a:pt x="152" y="244"/>
                  </a:lnTo>
                  <a:lnTo>
                    <a:pt x="161" y="258"/>
                  </a:lnTo>
                  <a:lnTo>
                    <a:pt x="40" y="258"/>
                  </a:lnTo>
                  <a:lnTo>
                    <a:pt x="48" y="244"/>
                  </a:lnTo>
                  <a:lnTo>
                    <a:pt x="60" y="234"/>
                  </a:lnTo>
                  <a:lnTo>
                    <a:pt x="76" y="226"/>
                  </a:lnTo>
                  <a:lnTo>
                    <a:pt x="95" y="223"/>
                  </a:lnTo>
                  <a:lnTo>
                    <a:pt x="95" y="169"/>
                  </a:lnTo>
                  <a:lnTo>
                    <a:pt x="68" y="153"/>
                  </a:lnTo>
                  <a:lnTo>
                    <a:pt x="44" y="130"/>
                  </a:lnTo>
                  <a:lnTo>
                    <a:pt x="25" y="103"/>
                  </a:lnTo>
                  <a:lnTo>
                    <a:pt x="12" y="79"/>
                  </a:lnTo>
                  <a:lnTo>
                    <a:pt x="4" y="52"/>
                  </a:lnTo>
                  <a:lnTo>
                    <a:pt x="0" y="27"/>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9"/>
            <p:cNvSpPr>
              <a:spLocks/>
            </p:cNvSpPr>
            <p:nvPr/>
          </p:nvSpPr>
          <p:spPr bwMode="auto">
            <a:xfrm>
              <a:off x="2420535" y="2715973"/>
              <a:ext cx="78433" cy="213484"/>
            </a:xfrm>
            <a:custGeom>
              <a:avLst/>
              <a:gdLst>
                <a:gd name="T0" fmla="*/ 21 w 36"/>
                <a:gd name="T1" fmla="*/ 0 h 113"/>
                <a:gd name="T2" fmla="*/ 30 w 36"/>
                <a:gd name="T3" fmla="*/ 18 h 113"/>
                <a:gd name="T4" fmla="*/ 35 w 36"/>
                <a:gd name="T5" fmla="*/ 37 h 113"/>
                <a:gd name="T6" fmla="*/ 36 w 36"/>
                <a:gd name="T7" fmla="*/ 57 h 113"/>
                <a:gd name="T8" fmla="*/ 34 w 36"/>
                <a:gd name="T9" fmla="*/ 78 h 113"/>
                <a:gd name="T10" fmla="*/ 26 w 36"/>
                <a:gd name="T11" fmla="*/ 97 h 113"/>
                <a:gd name="T12" fmla="*/ 16 w 36"/>
                <a:gd name="T13" fmla="*/ 113 h 113"/>
                <a:gd name="T14" fmla="*/ 7 w 36"/>
                <a:gd name="T15" fmla="*/ 96 h 113"/>
                <a:gd name="T16" fmla="*/ 2 w 36"/>
                <a:gd name="T17" fmla="*/ 77 h 113"/>
                <a:gd name="T18" fmla="*/ 0 w 36"/>
                <a:gd name="T19" fmla="*/ 56 h 113"/>
                <a:gd name="T20" fmla="*/ 3 w 36"/>
                <a:gd name="T21" fmla="*/ 36 h 113"/>
                <a:gd name="T22" fmla="*/ 9 w 36"/>
                <a:gd name="T23" fmla="*/ 17 h 113"/>
                <a:gd name="T24" fmla="*/ 21 w 36"/>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113">
                  <a:moveTo>
                    <a:pt x="21" y="0"/>
                  </a:moveTo>
                  <a:lnTo>
                    <a:pt x="30" y="18"/>
                  </a:lnTo>
                  <a:lnTo>
                    <a:pt x="35" y="37"/>
                  </a:lnTo>
                  <a:lnTo>
                    <a:pt x="36" y="57"/>
                  </a:lnTo>
                  <a:lnTo>
                    <a:pt x="34" y="78"/>
                  </a:lnTo>
                  <a:lnTo>
                    <a:pt x="26" y="97"/>
                  </a:lnTo>
                  <a:lnTo>
                    <a:pt x="16" y="113"/>
                  </a:lnTo>
                  <a:lnTo>
                    <a:pt x="7" y="96"/>
                  </a:lnTo>
                  <a:lnTo>
                    <a:pt x="2" y="77"/>
                  </a:lnTo>
                  <a:lnTo>
                    <a:pt x="0" y="56"/>
                  </a:lnTo>
                  <a:lnTo>
                    <a:pt x="3" y="36"/>
                  </a:lnTo>
                  <a:lnTo>
                    <a:pt x="9" y="17"/>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7" name="Freeform 40"/>
          <p:cNvSpPr>
            <a:spLocks/>
          </p:cNvSpPr>
          <p:nvPr/>
        </p:nvSpPr>
        <p:spPr bwMode="auto">
          <a:xfrm>
            <a:off x="3986733" y="3017886"/>
            <a:ext cx="446634" cy="1122313"/>
          </a:xfrm>
          <a:custGeom>
            <a:avLst/>
            <a:gdLst>
              <a:gd name="T0" fmla="*/ 116 w 205"/>
              <a:gd name="T1" fmla="*/ 18 h 536"/>
              <a:gd name="T2" fmla="*/ 123 w 205"/>
              <a:gd name="T3" fmla="*/ 58 h 536"/>
              <a:gd name="T4" fmla="*/ 108 w 205"/>
              <a:gd name="T5" fmla="*/ 106 h 536"/>
              <a:gd name="T6" fmla="*/ 114 w 205"/>
              <a:gd name="T7" fmla="*/ 127 h 536"/>
              <a:gd name="T8" fmla="*/ 141 w 205"/>
              <a:gd name="T9" fmla="*/ 97 h 536"/>
              <a:gd name="T10" fmla="*/ 159 w 205"/>
              <a:gd name="T11" fmla="*/ 107 h 536"/>
              <a:gd name="T12" fmla="*/ 146 w 205"/>
              <a:gd name="T13" fmla="*/ 145 h 536"/>
              <a:gd name="T14" fmla="*/ 122 w 205"/>
              <a:gd name="T15" fmla="*/ 172 h 536"/>
              <a:gd name="T16" fmla="*/ 108 w 205"/>
              <a:gd name="T17" fmla="*/ 235 h 536"/>
              <a:gd name="T18" fmla="*/ 136 w 205"/>
              <a:gd name="T19" fmla="*/ 191 h 536"/>
              <a:gd name="T20" fmla="*/ 181 w 205"/>
              <a:gd name="T21" fmla="*/ 158 h 536"/>
              <a:gd name="T22" fmla="*/ 174 w 205"/>
              <a:gd name="T23" fmla="*/ 214 h 536"/>
              <a:gd name="T24" fmla="*/ 148 w 205"/>
              <a:gd name="T25" fmla="*/ 261 h 536"/>
              <a:gd name="T26" fmla="*/ 108 w 205"/>
              <a:gd name="T27" fmla="*/ 291 h 536"/>
              <a:gd name="T28" fmla="*/ 123 w 205"/>
              <a:gd name="T29" fmla="*/ 328 h 536"/>
              <a:gd name="T30" fmla="*/ 159 w 205"/>
              <a:gd name="T31" fmla="*/ 286 h 536"/>
              <a:gd name="T32" fmla="*/ 204 w 205"/>
              <a:gd name="T33" fmla="*/ 257 h 536"/>
              <a:gd name="T34" fmla="*/ 201 w 205"/>
              <a:gd name="T35" fmla="*/ 310 h 536"/>
              <a:gd name="T36" fmla="*/ 181 w 205"/>
              <a:gd name="T37" fmla="*/ 363 h 536"/>
              <a:gd name="T38" fmla="*/ 136 w 205"/>
              <a:gd name="T39" fmla="*/ 413 h 536"/>
              <a:gd name="T40" fmla="*/ 108 w 205"/>
              <a:gd name="T41" fmla="*/ 500 h 536"/>
              <a:gd name="T42" fmla="*/ 144 w 205"/>
              <a:gd name="T43" fmla="*/ 510 h 536"/>
              <a:gd name="T44" fmla="*/ 164 w 205"/>
              <a:gd name="T45" fmla="*/ 536 h 536"/>
              <a:gd name="T46" fmla="*/ 48 w 205"/>
              <a:gd name="T47" fmla="*/ 522 h 536"/>
              <a:gd name="T48" fmla="*/ 78 w 205"/>
              <a:gd name="T49" fmla="*/ 502 h 536"/>
              <a:gd name="T50" fmla="*/ 97 w 205"/>
              <a:gd name="T51" fmla="*/ 430 h 536"/>
              <a:gd name="T52" fmla="*/ 44 w 205"/>
              <a:gd name="T53" fmla="*/ 391 h 536"/>
              <a:gd name="T54" fmla="*/ 13 w 205"/>
              <a:gd name="T55" fmla="*/ 337 h 536"/>
              <a:gd name="T56" fmla="*/ 0 w 205"/>
              <a:gd name="T57" fmla="*/ 284 h 536"/>
              <a:gd name="T58" fmla="*/ 24 w 205"/>
              <a:gd name="T59" fmla="*/ 270 h 536"/>
              <a:gd name="T60" fmla="*/ 66 w 205"/>
              <a:gd name="T61" fmla="*/ 305 h 536"/>
              <a:gd name="T62" fmla="*/ 97 w 205"/>
              <a:gd name="T63" fmla="*/ 360 h 536"/>
              <a:gd name="T64" fmla="*/ 75 w 205"/>
              <a:gd name="T65" fmla="*/ 277 h 536"/>
              <a:gd name="T66" fmla="*/ 42 w 205"/>
              <a:gd name="T67" fmla="*/ 239 h 536"/>
              <a:gd name="T68" fmla="*/ 24 w 205"/>
              <a:gd name="T69" fmla="*/ 186 h 536"/>
              <a:gd name="T70" fmla="*/ 48 w 205"/>
              <a:gd name="T71" fmla="*/ 172 h 536"/>
              <a:gd name="T72" fmla="*/ 86 w 205"/>
              <a:gd name="T73" fmla="*/ 214 h 536"/>
              <a:gd name="T74" fmla="*/ 97 w 205"/>
              <a:gd name="T75" fmla="*/ 182 h 536"/>
              <a:gd name="T76" fmla="*/ 70 w 205"/>
              <a:gd name="T77" fmla="*/ 160 h 536"/>
              <a:gd name="T78" fmla="*/ 51 w 205"/>
              <a:gd name="T79" fmla="*/ 127 h 536"/>
              <a:gd name="T80" fmla="*/ 46 w 205"/>
              <a:gd name="T81" fmla="*/ 86 h 536"/>
              <a:gd name="T82" fmla="*/ 79 w 205"/>
              <a:gd name="T83" fmla="*/ 111 h 536"/>
              <a:gd name="T84" fmla="*/ 97 w 205"/>
              <a:gd name="T85" fmla="*/ 137 h 536"/>
              <a:gd name="T86" fmla="*/ 88 w 205"/>
              <a:gd name="T87" fmla="*/ 83 h 536"/>
              <a:gd name="T88" fmla="*/ 89 w 205"/>
              <a:gd name="T89" fmla="*/ 36 h 536"/>
              <a:gd name="T90" fmla="*/ 107 w 205"/>
              <a:gd name="T91"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536">
                <a:moveTo>
                  <a:pt x="107" y="0"/>
                </a:moveTo>
                <a:lnTo>
                  <a:pt x="116" y="18"/>
                </a:lnTo>
                <a:lnTo>
                  <a:pt x="122" y="38"/>
                </a:lnTo>
                <a:lnTo>
                  <a:pt x="123" y="58"/>
                </a:lnTo>
                <a:lnTo>
                  <a:pt x="118" y="84"/>
                </a:lnTo>
                <a:lnTo>
                  <a:pt x="108" y="106"/>
                </a:lnTo>
                <a:lnTo>
                  <a:pt x="108" y="139"/>
                </a:lnTo>
                <a:lnTo>
                  <a:pt x="114" y="127"/>
                </a:lnTo>
                <a:lnTo>
                  <a:pt x="126" y="111"/>
                </a:lnTo>
                <a:lnTo>
                  <a:pt x="141" y="97"/>
                </a:lnTo>
                <a:lnTo>
                  <a:pt x="159" y="86"/>
                </a:lnTo>
                <a:lnTo>
                  <a:pt x="159" y="107"/>
                </a:lnTo>
                <a:lnTo>
                  <a:pt x="154" y="127"/>
                </a:lnTo>
                <a:lnTo>
                  <a:pt x="146" y="145"/>
                </a:lnTo>
                <a:lnTo>
                  <a:pt x="135" y="160"/>
                </a:lnTo>
                <a:lnTo>
                  <a:pt x="122" y="172"/>
                </a:lnTo>
                <a:lnTo>
                  <a:pt x="108" y="182"/>
                </a:lnTo>
                <a:lnTo>
                  <a:pt x="108" y="235"/>
                </a:lnTo>
                <a:lnTo>
                  <a:pt x="118" y="214"/>
                </a:lnTo>
                <a:lnTo>
                  <a:pt x="136" y="191"/>
                </a:lnTo>
                <a:lnTo>
                  <a:pt x="156" y="172"/>
                </a:lnTo>
                <a:lnTo>
                  <a:pt x="181" y="158"/>
                </a:lnTo>
                <a:lnTo>
                  <a:pt x="181" y="186"/>
                </a:lnTo>
                <a:lnTo>
                  <a:pt x="174" y="214"/>
                </a:lnTo>
                <a:lnTo>
                  <a:pt x="163" y="239"/>
                </a:lnTo>
                <a:lnTo>
                  <a:pt x="148" y="261"/>
                </a:lnTo>
                <a:lnTo>
                  <a:pt x="130" y="277"/>
                </a:lnTo>
                <a:lnTo>
                  <a:pt x="108" y="291"/>
                </a:lnTo>
                <a:lnTo>
                  <a:pt x="108" y="361"/>
                </a:lnTo>
                <a:lnTo>
                  <a:pt x="123" y="328"/>
                </a:lnTo>
                <a:lnTo>
                  <a:pt x="140" y="305"/>
                </a:lnTo>
                <a:lnTo>
                  <a:pt x="159" y="286"/>
                </a:lnTo>
                <a:lnTo>
                  <a:pt x="181" y="270"/>
                </a:lnTo>
                <a:lnTo>
                  <a:pt x="204" y="257"/>
                </a:lnTo>
                <a:lnTo>
                  <a:pt x="205" y="284"/>
                </a:lnTo>
                <a:lnTo>
                  <a:pt x="201" y="310"/>
                </a:lnTo>
                <a:lnTo>
                  <a:pt x="193" y="337"/>
                </a:lnTo>
                <a:lnTo>
                  <a:pt x="181" y="363"/>
                </a:lnTo>
                <a:lnTo>
                  <a:pt x="160" y="391"/>
                </a:lnTo>
                <a:lnTo>
                  <a:pt x="136" y="413"/>
                </a:lnTo>
                <a:lnTo>
                  <a:pt x="108" y="430"/>
                </a:lnTo>
                <a:lnTo>
                  <a:pt x="108" y="500"/>
                </a:lnTo>
                <a:lnTo>
                  <a:pt x="127" y="502"/>
                </a:lnTo>
                <a:lnTo>
                  <a:pt x="144" y="510"/>
                </a:lnTo>
                <a:lnTo>
                  <a:pt x="156" y="522"/>
                </a:lnTo>
                <a:lnTo>
                  <a:pt x="164" y="536"/>
                </a:lnTo>
                <a:lnTo>
                  <a:pt x="41" y="536"/>
                </a:lnTo>
                <a:lnTo>
                  <a:pt x="48" y="522"/>
                </a:lnTo>
                <a:lnTo>
                  <a:pt x="61" y="510"/>
                </a:lnTo>
                <a:lnTo>
                  <a:pt x="78" y="502"/>
                </a:lnTo>
                <a:lnTo>
                  <a:pt x="97" y="500"/>
                </a:lnTo>
                <a:lnTo>
                  <a:pt x="97" y="430"/>
                </a:lnTo>
                <a:lnTo>
                  <a:pt x="69" y="412"/>
                </a:lnTo>
                <a:lnTo>
                  <a:pt x="44" y="391"/>
                </a:lnTo>
                <a:lnTo>
                  <a:pt x="24" y="363"/>
                </a:lnTo>
                <a:lnTo>
                  <a:pt x="13" y="337"/>
                </a:lnTo>
                <a:lnTo>
                  <a:pt x="4" y="310"/>
                </a:lnTo>
                <a:lnTo>
                  <a:pt x="0" y="284"/>
                </a:lnTo>
                <a:lnTo>
                  <a:pt x="1" y="257"/>
                </a:lnTo>
                <a:lnTo>
                  <a:pt x="24" y="270"/>
                </a:lnTo>
                <a:lnTo>
                  <a:pt x="46" y="286"/>
                </a:lnTo>
                <a:lnTo>
                  <a:pt x="66" y="305"/>
                </a:lnTo>
                <a:lnTo>
                  <a:pt x="81" y="328"/>
                </a:lnTo>
                <a:lnTo>
                  <a:pt x="97" y="360"/>
                </a:lnTo>
                <a:lnTo>
                  <a:pt x="97" y="291"/>
                </a:lnTo>
                <a:lnTo>
                  <a:pt x="75" y="277"/>
                </a:lnTo>
                <a:lnTo>
                  <a:pt x="57" y="261"/>
                </a:lnTo>
                <a:lnTo>
                  <a:pt x="42" y="239"/>
                </a:lnTo>
                <a:lnTo>
                  <a:pt x="30" y="214"/>
                </a:lnTo>
                <a:lnTo>
                  <a:pt x="24" y="186"/>
                </a:lnTo>
                <a:lnTo>
                  <a:pt x="24" y="158"/>
                </a:lnTo>
                <a:lnTo>
                  <a:pt x="48" y="172"/>
                </a:lnTo>
                <a:lnTo>
                  <a:pt x="70" y="191"/>
                </a:lnTo>
                <a:lnTo>
                  <a:pt x="86" y="214"/>
                </a:lnTo>
                <a:lnTo>
                  <a:pt x="97" y="234"/>
                </a:lnTo>
                <a:lnTo>
                  <a:pt x="97" y="182"/>
                </a:lnTo>
                <a:lnTo>
                  <a:pt x="83" y="172"/>
                </a:lnTo>
                <a:lnTo>
                  <a:pt x="70" y="160"/>
                </a:lnTo>
                <a:lnTo>
                  <a:pt x="60" y="145"/>
                </a:lnTo>
                <a:lnTo>
                  <a:pt x="51" y="127"/>
                </a:lnTo>
                <a:lnTo>
                  <a:pt x="47" y="107"/>
                </a:lnTo>
                <a:lnTo>
                  <a:pt x="46" y="86"/>
                </a:lnTo>
                <a:lnTo>
                  <a:pt x="63" y="97"/>
                </a:lnTo>
                <a:lnTo>
                  <a:pt x="79" y="111"/>
                </a:lnTo>
                <a:lnTo>
                  <a:pt x="92" y="127"/>
                </a:lnTo>
                <a:lnTo>
                  <a:pt x="97" y="137"/>
                </a:lnTo>
                <a:lnTo>
                  <a:pt x="97" y="107"/>
                </a:lnTo>
                <a:lnTo>
                  <a:pt x="88" y="83"/>
                </a:lnTo>
                <a:lnTo>
                  <a:pt x="85" y="57"/>
                </a:lnTo>
                <a:lnTo>
                  <a:pt x="89" y="36"/>
                </a:lnTo>
                <a:lnTo>
                  <a:pt x="95" y="16"/>
                </a:lnTo>
                <a:lnTo>
                  <a:pt x="107"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9" name="Group 88"/>
          <p:cNvGrpSpPr/>
          <p:nvPr/>
        </p:nvGrpSpPr>
        <p:grpSpPr>
          <a:xfrm>
            <a:off x="6858001" y="1407369"/>
            <a:ext cx="1866019" cy="2760501"/>
            <a:chOff x="5697298" y="284530"/>
            <a:chExt cx="2379139" cy="2979322"/>
          </a:xfrm>
          <a:solidFill>
            <a:srgbClr val="FF33CC"/>
          </a:solidFill>
        </p:grpSpPr>
        <p:sp>
          <p:nvSpPr>
            <p:cNvPr id="48" name="Freeform 41"/>
            <p:cNvSpPr>
              <a:spLocks/>
            </p:cNvSpPr>
            <p:nvPr/>
          </p:nvSpPr>
          <p:spPr bwMode="auto">
            <a:xfrm>
              <a:off x="5747408" y="1803474"/>
              <a:ext cx="193905" cy="52899"/>
            </a:xfrm>
            <a:custGeom>
              <a:avLst/>
              <a:gdLst>
                <a:gd name="T0" fmla="*/ 47 w 89"/>
                <a:gd name="T1" fmla="*/ 0 h 28"/>
                <a:gd name="T2" fmla="*/ 64 w 89"/>
                <a:gd name="T3" fmla="*/ 4 h 28"/>
                <a:gd name="T4" fmla="*/ 78 w 89"/>
                <a:gd name="T5" fmla="*/ 11 h 28"/>
                <a:gd name="T6" fmla="*/ 89 w 89"/>
                <a:gd name="T7" fmla="*/ 20 h 28"/>
                <a:gd name="T8" fmla="*/ 67 w 89"/>
                <a:gd name="T9" fmla="*/ 28 h 28"/>
                <a:gd name="T10" fmla="*/ 43 w 89"/>
                <a:gd name="T11" fmla="*/ 28 h 28"/>
                <a:gd name="T12" fmla="*/ 27 w 89"/>
                <a:gd name="T13" fmla="*/ 24 h 28"/>
                <a:gd name="T14" fmla="*/ 13 w 89"/>
                <a:gd name="T15" fmla="*/ 16 h 28"/>
                <a:gd name="T16" fmla="*/ 0 w 89"/>
                <a:gd name="T17" fmla="*/ 7 h 28"/>
                <a:gd name="T18" fmla="*/ 23 w 89"/>
                <a:gd name="T19" fmla="*/ 0 h 28"/>
                <a:gd name="T20" fmla="*/ 47 w 89"/>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28">
                  <a:moveTo>
                    <a:pt x="47" y="0"/>
                  </a:moveTo>
                  <a:lnTo>
                    <a:pt x="64" y="4"/>
                  </a:lnTo>
                  <a:lnTo>
                    <a:pt x="78" y="11"/>
                  </a:lnTo>
                  <a:lnTo>
                    <a:pt x="89" y="20"/>
                  </a:lnTo>
                  <a:lnTo>
                    <a:pt x="67" y="28"/>
                  </a:lnTo>
                  <a:lnTo>
                    <a:pt x="43" y="28"/>
                  </a:lnTo>
                  <a:lnTo>
                    <a:pt x="27" y="24"/>
                  </a:lnTo>
                  <a:lnTo>
                    <a:pt x="13" y="16"/>
                  </a:lnTo>
                  <a:lnTo>
                    <a:pt x="0" y="7"/>
                  </a:lnTo>
                  <a:lnTo>
                    <a:pt x="23" y="0"/>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2"/>
            <p:cNvSpPr>
              <a:spLocks/>
            </p:cNvSpPr>
            <p:nvPr/>
          </p:nvSpPr>
          <p:spPr bwMode="auto">
            <a:xfrm>
              <a:off x="6024103" y="834296"/>
              <a:ext cx="30502" cy="79348"/>
            </a:xfrm>
            <a:custGeom>
              <a:avLst/>
              <a:gdLst>
                <a:gd name="T0" fmla="*/ 4 w 14"/>
                <a:gd name="T1" fmla="*/ 0 h 42"/>
                <a:gd name="T2" fmla="*/ 9 w 14"/>
                <a:gd name="T3" fmla="*/ 5 h 42"/>
                <a:gd name="T4" fmla="*/ 12 w 14"/>
                <a:gd name="T5" fmla="*/ 13 h 42"/>
                <a:gd name="T6" fmla="*/ 14 w 14"/>
                <a:gd name="T7" fmla="*/ 20 h 42"/>
                <a:gd name="T8" fmla="*/ 14 w 14"/>
                <a:gd name="T9" fmla="*/ 32 h 42"/>
                <a:gd name="T10" fmla="*/ 10 w 14"/>
                <a:gd name="T11" fmla="*/ 42 h 42"/>
                <a:gd name="T12" fmla="*/ 5 w 14"/>
                <a:gd name="T13" fmla="*/ 36 h 42"/>
                <a:gd name="T14" fmla="*/ 3 w 14"/>
                <a:gd name="T15" fmla="*/ 29 h 42"/>
                <a:gd name="T16" fmla="*/ 0 w 14"/>
                <a:gd name="T17" fmla="*/ 22 h 42"/>
                <a:gd name="T18" fmla="*/ 0 w 14"/>
                <a:gd name="T19" fmla="*/ 10 h 42"/>
                <a:gd name="T20" fmla="*/ 4 w 14"/>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2">
                  <a:moveTo>
                    <a:pt x="4" y="0"/>
                  </a:moveTo>
                  <a:lnTo>
                    <a:pt x="9" y="5"/>
                  </a:lnTo>
                  <a:lnTo>
                    <a:pt x="12" y="13"/>
                  </a:lnTo>
                  <a:lnTo>
                    <a:pt x="14" y="20"/>
                  </a:lnTo>
                  <a:lnTo>
                    <a:pt x="14" y="32"/>
                  </a:lnTo>
                  <a:lnTo>
                    <a:pt x="10" y="42"/>
                  </a:lnTo>
                  <a:lnTo>
                    <a:pt x="5" y="36"/>
                  </a:lnTo>
                  <a:lnTo>
                    <a:pt x="3" y="29"/>
                  </a:lnTo>
                  <a:lnTo>
                    <a:pt x="0" y="22"/>
                  </a:lnTo>
                  <a:lnTo>
                    <a:pt x="0" y="1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3"/>
            <p:cNvSpPr>
              <a:spLocks/>
            </p:cNvSpPr>
            <p:nvPr/>
          </p:nvSpPr>
          <p:spPr bwMode="auto">
            <a:xfrm>
              <a:off x="6588385" y="1384064"/>
              <a:ext cx="32681" cy="92573"/>
            </a:xfrm>
            <a:custGeom>
              <a:avLst/>
              <a:gdLst>
                <a:gd name="T0" fmla="*/ 5 w 15"/>
                <a:gd name="T1" fmla="*/ 0 h 49"/>
                <a:gd name="T2" fmla="*/ 12 w 15"/>
                <a:gd name="T3" fmla="*/ 12 h 49"/>
                <a:gd name="T4" fmla="*/ 15 w 15"/>
                <a:gd name="T5" fmla="*/ 25 h 49"/>
                <a:gd name="T6" fmla="*/ 14 w 15"/>
                <a:gd name="T7" fmla="*/ 37 h 49"/>
                <a:gd name="T8" fmla="*/ 9 w 15"/>
                <a:gd name="T9" fmla="*/ 49 h 49"/>
                <a:gd name="T10" fmla="*/ 2 w 15"/>
                <a:gd name="T11" fmla="*/ 39 h 49"/>
                <a:gd name="T12" fmla="*/ 0 w 15"/>
                <a:gd name="T13" fmla="*/ 26 h 49"/>
                <a:gd name="T14" fmla="*/ 0 w 15"/>
                <a:gd name="T15" fmla="*/ 12 h 49"/>
                <a:gd name="T16" fmla="*/ 5 w 15"/>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9">
                  <a:moveTo>
                    <a:pt x="5" y="0"/>
                  </a:moveTo>
                  <a:lnTo>
                    <a:pt x="12" y="12"/>
                  </a:lnTo>
                  <a:lnTo>
                    <a:pt x="15" y="25"/>
                  </a:lnTo>
                  <a:lnTo>
                    <a:pt x="14" y="37"/>
                  </a:lnTo>
                  <a:lnTo>
                    <a:pt x="9" y="49"/>
                  </a:lnTo>
                  <a:lnTo>
                    <a:pt x="2" y="39"/>
                  </a:lnTo>
                  <a:lnTo>
                    <a:pt x="0" y="26"/>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
            <p:cNvSpPr>
              <a:spLocks/>
            </p:cNvSpPr>
            <p:nvPr/>
          </p:nvSpPr>
          <p:spPr bwMode="auto">
            <a:xfrm>
              <a:off x="6350908" y="1036445"/>
              <a:ext cx="37039" cy="94462"/>
            </a:xfrm>
            <a:custGeom>
              <a:avLst/>
              <a:gdLst>
                <a:gd name="T0" fmla="*/ 9 w 17"/>
                <a:gd name="T1" fmla="*/ 0 h 50"/>
                <a:gd name="T2" fmla="*/ 14 w 17"/>
                <a:gd name="T3" fmla="*/ 11 h 50"/>
                <a:gd name="T4" fmla="*/ 17 w 17"/>
                <a:gd name="T5" fmla="*/ 24 h 50"/>
                <a:gd name="T6" fmla="*/ 14 w 17"/>
                <a:gd name="T7" fmla="*/ 38 h 50"/>
                <a:gd name="T8" fmla="*/ 8 w 17"/>
                <a:gd name="T9" fmla="*/ 50 h 50"/>
                <a:gd name="T10" fmla="*/ 3 w 17"/>
                <a:gd name="T11" fmla="*/ 38 h 50"/>
                <a:gd name="T12" fmla="*/ 0 w 17"/>
                <a:gd name="T13" fmla="*/ 24 h 50"/>
                <a:gd name="T14" fmla="*/ 3 w 17"/>
                <a:gd name="T15" fmla="*/ 11 h 50"/>
                <a:gd name="T16" fmla="*/ 9 w 17"/>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0">
                  <a:moveTo>
                    <a:pt x="9" y="0"/>
                  </a:moveTo>
                  <a:lnTo>
                    <a:pt x="14" y="11"/>
                  </a:lnTo>
                  <a:lnTo>
                    <a:pt x="17" y="24"/>
                  </a:lnTo>
                  <a:lnTo>
                    <a:pt x="14" y="38"/>
                  </a:lnTo>
                  <a:lnTo>
                    <a:pt x="8" y="50"/>
                  </a:lnTo>
                  <a:lnTo>
                    <a:pt x="3" y="38"/>
                  </a:lnTo>
                  <a:lnTo>
                    <a:pt x="0" y="24"/>
                  </a:lnTo>
                  <a:lnTo>
                    <a:pt x="3" y="1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5"/>
            <p:cNvSpPr>
              <a:spLocks/>
            </p:cNvSpPr>
            <p:nvPr/>
          </p:nvSpPr>
          <p:spPr bwMode="auto">
            <a:xfrm>
              <a:off x="5919526" y="1435073"/>
              <a:ext cx="100220" cy="35896"/>
            </a:xfrm>
            <a:custGeom>
              <a:avLst/>
              <a:gdLst>
                <a:gd name="T0" fmla="*/ 13 w 46"/>
                <a:gd name="T1" fmla="*/ 0 h 19"/>
                <a:gd name="T2" fmla="*/ 25 w 46"/>
                <a:gd name="T3" fmla="*/ 3 h 19"/>
                <a:gd name="T4" fmla="*/ 37 w 46"/>
                <a:gd name="T5" fmla="*/ 9 h 19"/>
                <a:gd name="T6" fmla="*/ 46 w 46"/>
                <a:gd name="T7" fmla="*/ 18 h 19"/>
                <a:gd name="T8" fmla="*/ 33 w 46"/>
                <a:gd name="T9" fmla="*/ 19 h 19"/>
                <a:gd name="T10" fmla="*/ 20 w 46"/>
                <a:gd name="T11" fmla="*/ 17 h 19"/>
                <a:gd name="T12" fmla="*/ 9 w 46"/>
                <a:gd name="T13" fmla="*/ 10 h 19"/>
                <a:gd name="T14" fmla="*/ 0 w 46"/>
                <a:gd name="T15" fmla="*/ 1 h 19"/>
                <a:gd name="T16" fmla="*/ 13 w 4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
                  <a:moveTo>
                    <a:pt x="13" y="0"/>
                  </a:moveTo>
                  <a:lnTo>
                    <a:pt x="25" y="3"/>
                  </a:lnTo>
                  <a:lnTo>
                    <a:pt x="37" y="9"/>
                  </a:lnTo>
                  <a:lnTo>
                    <a:pt x="46" y="18"/>
                  </a:lnTo>
                  <a:lnTo>
                    <a:pt x="33" y="19"/>
                  </a:lnTo>
                  <a:lnTo>
                    <a:pt x="20" y="17"/>
                  </a:lnTo>
                  <a:lnTo>
                    <a:pt x="9" y="10"/>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6"/>
            <p:cNvSpPr>
              <a:spLocks/>
            </p:cNvSpPr>
            <p:nvPr/>
          </p:nvSpPr>
          <p:spPr bwMode="auto">
            <a:xfrm>
              <a:off x="5697298" y="1151688"/>
              <a:ext cx="100220" cy="35896"/>
            </a:xfrm>
            <a:custGeom>
              <a:avLst/>
              <a:gdLst>
                <a:gd name="T0" fmla="*/ 13 w 46"/>
                <a:gd name="T1" fmla="*/ 0 h 19"/>
                <a:gd name="T2" fmla="*/ 25 w 46"/>
                <a:gd name="T3" fmla="*/ 3 h 19"/>
                <a:gd name="T4" fmla="*/ 37 w 46"/>
                <a:gd name="T5" fmla="*/ 9 h 19"/>
                <a:gd name="T6" fmla="*/ 46 w 46"/>
                <a:gd name="T7" fmla="*/ 18 h 19"/>
                <a:gd name="T8" fmla="*/ 33 w 46"/>
                <a:gd name="T9" fmla="*/ 19 h 19"/>
                <a:gd name="T10" fmla="*/ 20 w 46"/>
                <a:gd name="T11" fmla="*/ 18 h 19"/>
                <a:gd name="T12" fmla="*/ 9 w 46"/>
                <a:gd name="T13" fmla="*/ 11 h 19"/>
                <a:gd name="T14" fmla="*/ 0 w 46"/>
                <a:gd name="T15" fmla="*/ 1 h 19"/>
                <a:gd name="T16" fmla="*/ 13 w 4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
                  <a:moveTo>
                    <a:pt x="13" y="0"/>
                  </a:moveTo>
                  <a:lnTo>
                    <a:pt x="25" y="3"/>
                  </a:lnTo>
                  <a:lnTo>
                    <a:pt x="37" y="9"/>
                  </a:lnTo>
                  <a:lnTo>
                    <a:pt x="46" y="18"/>
                  </a:lnTo>
                  <a:lnTo>
                    <a:pt x="33" y="19"/>
                  </a:lnTo>
                  <a:lnTo>
                    <a:pt x="20" y="18"/>
                  </a:lnTo>
                  <a:lnTo>
                    <a:pt x="9" y="11"/>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7"/>
            <p:cNvSpPr>
              <a:spLocks/>
            </p:cNvSpPr>
            <p:nvPr/>
          </p:nvSpPr>
          <p:spPr bwMode="auto">
            <a:xfrm>
              <a:off x="7714774" y="2105751"/>
              <a:ext cx="206977" cy="58567"/>
            </a:xfrm>
            <a:custGeom>
              <a:avLst/>
              <a:gdLst>
                <a:gd name="T0" fmla="*/ 47 w 95"/>
                <a:gd name="T1" fmla="*/ 0 h 31"/>
                <a:gd name="T2" fmla="*/ 64 w 95"/>
                <a:gd name="T3" fmla="*/ 1 h 31"/>
                <a:gd name="T4" fmla="*/ 80 w 95"/>
                <a:gd name="T5" fmla="*/ 6 h 31"/>
                <a:gd name="T6" fmla="*/ 95 w 95"/>
                <a:gd name="T7" fmla="*/ 14 h 31"/>
                <a:gd name="T8" fmla="*/ 81 w 95"/>
                <a:gd name="T9" fmla="*/ 23 h 31"/>
                <a:gd name="T10" fmla="*/ 64 w 95"/>
                <a:gd name="T11" fmla="*/ 28 h 31"/>
                <a:gd name="T12" fmla="*/ 48 w 95"/>
                <a:gd name="T13" fmla="*/ 31 h 31"/>
                <a:gd name="T14" fmla="*/ 30 w 95"/>
                <a:gd name="T15" fmla="*/ 29 h 31"/>
                <a:gd name="T16" fmla="*/ 15 w 95"/>
                <a:gd name="T17" fmla="*/ 24 h 31"/>
                <a:gd name="T18" fmla="*/ 0 w 95"/>
                <a:gd name="T19" fmla="*/ 17 h 31"/>
                <a:gd name="T20" fmla="*/ 14 w 95"/>
                <a:gd name="T21" fmla="*/ 8 h 31"/>
                <a:gd name="T22" fmla="*/ 30 w 95"/>
                <a:gd name="T23" fmla="*/ 3 h 31"/>
                <a:gd name="T24" fmla="*/ 47 w 9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31">
                  <a:moveTo>
                    <a:pt x="47" y="0"/>
                  </a:moveTo>
                  <a:lnTo>
                    <a:pt x="64" y="1"/>
                  </a:lnTo>
                  <a:lnTo>
                    <a:pt x="80" y="6"/>
                  </a:lnTo>
                  <a:lnTo>
                    <a:pt x="95" y="14"/>
                  </a:lnTo>
                  <a:lnTo>
                    <a:pt x="81" y="23"/>
                  </a:lnTo>
                  <a:lnTo>
                    <a:pt x="64" y="28"/>
                  </a:lnTo>
                  <a:lnTo>
                    <a:pt x="48" y="31"/>
                  </a:lnTo>
                  <a:lnTo>
                    <a:pt x="30" y="29"/>
                  </a:lnTo>
                  <a:lnTo>
                    <a:pt x="15" y="24"/>
                  </a:lnTo>
                  <a:lnTo>
                    <a:pt x="0" y="17"/>
                  </a:lnTo>
                  <a:lnTo>
                    <a:pt x="14" y="8"/>
                  </a:lnTo>
                  <a:lnTo>
                    <a:pt x="30" y="3"/>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8"/>
            <p:cNvSpPr>
              <a:spLocks/>
            </p:cNvSpPr>
            <p:nvPr/>
          </p:nvSpPr>
          <p:spPr bwMode="auto">
            <a:xfrm>
              <a:off x="7738739" y="1066673"/>
              <a:ext cx="39217" cy="83126"/>
            </a:xfrm>
            <a:custGeom>
              <a:avLst/>
              <a:gdLst>
                <a:gd name="T0" fmla="*/ 15 w 18"/>
                <a:gd name="T1" fmla="*/ 0 h 44"/>
                <a:gd name="T2" fmla="*/ 18 w 18"/>
                <a:gd name="T3" fmla="*/ 12 h 44"/>
                <a:gd name="T4" fmla="*/ 17 w 18"/>
                <a:gd name="T5" fmla="*/ 23 h 44"/>
                <a:gd name="T6" fmla="*/ 14 w 18"/>
                <a:gd name="T7" fmla="*/ 30 h 44"/>
                <a:gd name="T8" fmla="*/ 11 w 18"/>
                <a:gd name="T9" fmla="*/ 35 h 44"/>
                <a:gd name="T10" fmla="*/ 8 w 18"/>
                <a:gd name="T11" fmla="*/ 40 h 44"/>
                <a:gd name="T12" fmla="*/ 3 w 18"/>
                <a:gd name="T13" fmla="*/ 44 h 44"/>
                <a:gd name="T14" fmla="*/ 0 w 18"/>
                <a:gd name="T15" fmla="*/ 32 h 44"/>
                <a:gd name="T16" fmla="*/ 3 w 18"/>
                <a:gd name="T17" fmla="*/ 20 h 44"/>
                <a:gd name="T18" fmla="*/ 5 w 18"/>
                <a:gd name="T19" fmla="*/ 12 h 44"/>
                <a:gd name="T20" fmla="*/ 9 w 18"/>
                <a:gd name="T21" fmla="*/ 6 h 44"/>
                <a:gd name="T22" fmla="*/ 15 w 1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44">
                  <a:moveTo>
                    <a:pt x="15" y="0"/>
                  </a:moveTo>
                  <a:lnTo>
                    <a:pt x="18" y="12"/>
                  </a:lnTo>
                  <a:lnTo>
                    <a:pt x="17" y="23"/>
                  </a:lnTo>
                  <a:lnTo>
                    <a:pt x="14" y="30"/>
                  </a:lnTo>
                  <a:lnTo>
                    <a:pt x="11" y="35"/>
                  </a:lnTo>
                  <a:lnTo>
                    <a:pt x="8" y="40"/>
                  </a:lnTo>
                  <a:lnTo>
                    <a:pt x="3" y="44"/>
                  </a:lnTo>
                  <a:lnTo>
                    <a:pt x="0" y="32"/>
                  </a:lnTo>
                  <a:lnTo>
                    <a:pt x="3" y="20"/>
                  </a:lnTo>
                  <a:lnTo>
                    <a:pt x="5" y="12"/>
                  </a:lnTo>
                  <a:lnTo>
                    <a:pt x="9" y="6"/>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9"/>
            <p:cNvSpPr>
              <a:spLocks/>
            </p:cNvSpPr>
            <p:nvPr/>
          </p:nvSpPr>
          <p:spPr bwMode="auto">
            <a:xfrm>
              <a:off x="7061164" y="1582433"/>
              <a:ext cx="39217" cy="96352"/>
            </a:xfrm>
            <a:custGeom>
              <a:avLst/>
              <a:gdLst>
                <a:gd name="T0" fmla="*/ 14 w 18"/>
                <a:gd name="T1" fmla="*/ 0 h 51"/>
                <a:gd name="T2" fmla="*/ 18 w 18"/>
                <a:gd name="T3" fmla="*/ 12 h 51"/>
                <a:gd name="T4" fmla="*/ 17 w 18"/>
                <a:gd name="T5" fmla="*/ 26 h 51"/>
                <a:gd name="T6" fmla="*/ 12 w 18"/>
                <a:gd name="T7" fmla="*/ 40 h 51"/>
                <a:gd name="T8" fmla="*/ 4 w 18"/>
                <a:gd name="T9" fmla="*/ 51 h 51"/>
                <a:gd name="T10" fmla="*/ 0 w 18"/>
                <a:gd name="T11" fmla="*/ 38 h 51"/>
                <a:gd name="T12" fmla="*/ 0 w 18"/>
                <a:gd name="T13" fmla="*/ 24 h 51"/>
                <a:gd name="T14" fmla="*/ 5 w 18"/>
                <a:gd name="T15" fmla="*/ 10 h 51"/>
                <a:gd name="T16" fmla="*/ 14 w 1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1">
                  <a:moveTo>
                    <a:pt x="14" y="0"/>
                  </a:moveTo>
                  <a:lnTo>
                    <a:pt x="18" y="12"/>
                  </a:lnTo>
                  <a:lnTo>
                    <a:pt x="17" y="26"/>
                  </a:lnTo>
                  <a:lnTo>
                    <a:pt x="12" y="40"/>
                  </a:lnTo>
                  <a:lnTo>
                    <a:pt x="4" y="51"/>
                  </a:lnTo>
                  <a:lnTo>
                    <a:pt x="0" y="38"/>
                  </a:lnTo>
                  <a:lnTo>
                    <a:pt x="0" y="24"/>
                  </a:lnTo>
                  <a:lnTo>
                    <a:pt x="5" y="1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0"/>
            <p:cNvSpPr>
              <a:spLocks/>
            </p:cNvSpPr>
            <p:nvPr/>
          </p:nvSpPr>
          <p:spPr bwMode="auto">
            <a:xfrm>
              <a:off x="7361824" y="1242371"/>
              <a:ext cx="34859" cy="96352"/>
            </a:xfrm>
            <a:custGeom>
              <a:avLst/>
              <a:gdLst>
                <a:gd name="T0" fmla="*/ 11 w 16"/>
                <a:gd name="T1" fmla="*/ 0 h 51"/>
                <a:gd name="T2" fmla="*/ 15 w 16"/>
                <a:gd name="T3" fmla="*/ 12 h 51"/>
                <a:gd name="T4" fmla="*/ 16 w 16"/>
                <a:gd name="T5" fmla="*/ 26 h 51"/>
                <a:gd name="T6" fmla="*/ 13 w 16"/>
                <a:gd name="T7" fmla="*/ 40 h 51"/>
                <a:gd name="T8" fmla="*/ 5 w 16"/>
                <a:gd name="T9" fmla="*/ 51 h 51"/>
                <a:gd name="T10" fmla="*/ 1 w 16"/>
                <a:gd name="T11" fmla="*/ 38 h 51"/>
                <a:gd name="T12" fmla="*/ 0 w 16"/>
                <a:gd name="T13" fmla="*/ 25 h 51"/>
                <a:gd name="T14" fmla="*/ 4 w 16"/>
                <a:gd name="T15" fmla="*/ 11 h 51"/>
                <a:gd name="T16" fmla="*/ 11 w 16"/>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1">
                  <a:moveTo>
                    <a:pt x="11" y="0"/>
                  </a:moveTo>
                  <a:lnTo>
                    <a:pt x="15" y="12"/>
                  </a:lnTo>
                  <a:lnTo>
                    <a:pt x="16" y="26"/>
                  </a:lnTo>
                  <a:lnTo>
                    <a:pt x="13" y="40"/>
                  </a:lnTo>
                  <a:lnTo>
                    <a:pt x="5" y="51"/>
                  </a:lnTo>
                  <a:lnTo>
                    <a:pt x="1" y="38"/>
                  </a:lnTo>
                  <a:lnTo>
                    <a:pt x="0" y="25"/>
                  </a:lnTo>
                  <a:lnTo>
                    <a:pt x="4" y="11"/>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1"/>
            <p:cNvSpPr>
              <a:spLocks/>
            </p:cNvSpPr>
            <p:nvPr/>
          </p:nvSpPr>
          <p:spPr bwMode="auto">
            <a:xfrm>
              <a:off x="7688629" y="1709012"/>
              <a:ext cx="111114" cy="34006"/>
            </a:xfrm>
            <a:custGeom>
              <a:avLst/>
              <a:gdLst>
                <a:gd name="T0" fmla="*/ 38 w 51"/>
                <a:gd name="T1" fmla="*/ 0 h 18"/>
                <a:gd name="T2" fmla="*/ 51 w 51"/>
                <a:gd name="T3" fmla="*/ 4 h 18"/>
                <a:gd name="T4" fmla="*/ 41 w 51"/>
                <a:gd name="T5" fmla="*/ 12 h 18"/>
                <a:gd name="T6" fmla="*/ 27 w 51"/>
                <a:gd name="T7" fmla="*/ 17 h 18"/>
                <a:gd name="T8" fmla="*/ 13 w 51"/>
                <a:gd name="T9" fmla="*/ 18 h 18"/>
                <a:gd name="T10" fmla="*/ 0 w 51"/>
                <a:gd name="T11" fmla="*/ 14 h 18"/>
                <a:gd name="T12" fmla="*/ 10 w 51"/>
                <a:gd name="T13" fmla="*/ 5 h 18"/>
                <a:gd name="T14" fmla="*/ 24 w 51"/>
                <a:gd name="T15" fmla="*/ 0 h 18"/>
                <a:gd name="T16" fmla="*/ 38 w 5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
                  <a:moveTo>
                    <a:pt x="38" y="0"/>
                  </a:moveTo>
                  <a:lnTo>
                    <a:pt x="51" y="4"/>
                  </a:lnTo>
                  <a:lnTo>
                    <a:pt x="41" y="12"/>
                  </a:lnTo>
                  <a:lnTo>
                    <a:pt x="27" y="17"/>
                  </a:lnTo>
                  <a:lnTo>
                    <a:pt x="13" y="18"/>
                  </a:lnTo>
                  <a:lnTo>
                    <a:pt x="0" y="14"/>
                  </a:lnTo>
                  <a:lnTo>
                    <a:pt x="10" y="5"/>
                  </a:lnTo>
                  <a:lnTo>
                    <a:pt x="24" y="0"/>
                  </a:lnTo>
                  <a:lnTo>
                    <a:pt x="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2"/>
            <p:cNvSpPr>
              <a:spLocks noEditPoints="1"/>
            </p:cNvSpPr>
            <p:nvPr/>
          </p:nvSpPr>
          <p:spPr bwMode="auto">
            <a:xfrm>
              <a:off x="5699476" y="292087"/>
              <a:ext cx="2361710" cy="2971765"/>
            </a:xfrm>
            <a:custGeom>
              <a:avLst/>
              <a:gdLst>
                <a:gd name="T0" fmla="*/ 376 w 1084"/>
                <a:gd name="T1" fmla="*/ 810 h 1573"/>
                <a:gd name="T2" fmla="*/ 688 w 1084"/>
                <a:gd name="T3" fmla="*/ 786 h 1573"/>
                <a:gd name="T4" fmla="*/ 846 w 1084"/>
                <a:gd name="T5" fmla="*/ 674 h 1573"/>
                <a:gd name="T6" fmla="*/ 369 w 1084"/>
                <a:gd name="T7" fmla="*/ 670 h 1573"/>
                <a:gd name="T8" fmla="*/ 825 w 1084"/>
                <a:gd name="T9" fmla="*/ 620 h 1573"/>
                <a:gd name="T10" fmla="*/ 557 w 1084"/>
                <a:gd name="T11" fmla="*/ 572 h 1573"/>
                <a:gd name="T12" fmla="*/ 173 w 1084"/>
                <a:gd name="T13" fmla="*/ 417 h 1573"/>
                <a:gd name="T14" fmla="*/ 190 w 1084"/>
                <a:gd name="T15" fmla="*/ 302 h 1573"/>
                <a:gd name="T16" fmla="*/ 288 w 1084"/>
                <a:gd name="T17" fmla="*/ 465 h 1573"/>
                <a:gd name="T18" fmla="*/ 313 w 1084"/>
                <a:gd name="T19" fmla="*/ 580 h 1573"/>
                <a:gd name="T20" fmla="*/ 367 w 1084"/>
                <a:gd name="T21" fmla="*/ 697 h 1573"/>
                <a:gd name="T22" fmla="*/ 368 w 1084"/>
                <a:gd name="T23" fmla="*/ 673 h 1573"/>
                <a:gd name="T24" fmla="*/ 391 w 1084"/>
                <a:gd name="T25" fmla="*/ 666 h 1573"/>
                <a:gd name="T26" fmla="*/ 466 w 1084"/>
                <a:gd name="T27" fmla="*/ 746 h 1573"/>
                <a:gd name="T28" fmla="*/ 301 w 1084"/>
                <a:gd name="T29" fmla="*/ 316 h 1573"/>
                <a:gd name="T30" fmla="*/ 708 w 1084"/>
                <a:gd name="T31" fmla="*/ 80 h 1573"/>
                <a:gd name="T32" fmla="*/ 769 w 1084"/>
                <a:gd name="T33" fmla="*/ 110 h 1573"/>
                <a:gd name="T34" fmla="*/ 667 w 1084"/>
                <a:gd name="T35" fmla="*/ 193 h 1573"/>
                <a:gd name="T36" fmla="*/ 652 w 1084"/>
                <a:gd name="T37" fmla="*/ 211 h 1573"/>
                <a:gd name="T38" fmla="*/ 576 w 1084"/>
                <a:gd name="T39" fmla="*/ 304 h 1573"/>
                <a:gd name="T40" fmla="*/ 546 w 1084"/>
                <a:gd name="T41" fmla="*/ 592 h 1573"/>
                <a:gd name="T42" fmla="*/ 546 w 1084"/>
                <a:gd name="T43" fmla="*/ 569 h 1573"/>
                <a:gd name="T44" fmla="*/ 592 w 1084"/>
                <a:gd name="T45" fmla="*/ 571 h 1573"/>
                <a:gd name="T46" fmla="*/ 680 w 1084"/>
                <a:gd name="T47" fmla="*/ 379 h 1573"/>
                <a:gd name="T48" fmla="*/ 774 w 1084"/>
                <a:gd name="T49" fmla="*/ 320 h 1573"/>
                <a:gd name="T50" fmla="*/ 788 w 1084"/>
                <a:gd name="T51" fmla="*/ 313 h 1573"/>
                <a:gd name="T52" fmla="*/ 754 w 1084"/>
                <a:gd name="T53" fmla="*/ 379 h 1573"/>
                <a:gd name="T54" fmla="*/ 755 w 1084"/>
                <a:gd name="T55" fmla="*/ 489 h 1573"/>
                <a:gd name="T56" fmla="*/ 641 w 1084"/>
                <a:gd name="T57" fmla="*/ 625 h 1573"/>
                <a:gd name="T58" fmla="*/ 675 w 1084"/>
                <a:gd name="T59" fmla="*/ 722 h 1573"/>
                <a:gd name="T60" fmla="*/ 676 w 1084"/>
                <a:gd name="T61" fmla="*/ 809 h 1573"/>
                <a:gd name="T62" fmla="*/ 679 w 1084"/>
                <a:gd name="T63" fmla="*/ 784 h 1573"/>
                <a:gd name="T64" fmla="*/ 707 w 1084"/>
                <a:gd name="T65" fmla="*/ 779 h 1573"/>
                <a:gd name="T66" fmla="*/ 754 w 1084"/>
                <a:gd name="T67" fmla="*/ 533 h 1573"/>
                <a:gd name="T68" fmla="*/ 824 w 1084"/>
                <a:gd name="T69" fmla="*/ 648 h 1573"/>
                <a:gd name="T70" fmla="*/ 811 w 1084"/>
                <a:gd name="T71" fmla="*/ 613 h 1573"/>
                <a:gd name="T72" fmla="*/ 844 w 1084"/>
                <a:gd name="T73" fmla="*/ 622 h 1573"/>
                <a:gd name="T74" fmla="*/ 923 w 1084"/>
                <a:gd name="T75" fmla="*/ 558 h 1573"/>
                <a:gd name="T76" fmla="*/ 922 w 1084"/>
                <a:gd name="T77" fmla="*/ 657 h 1573"/>
                <a:gd name="T78" fmla="*/ 935 w 1084"/>
                <a:gd name="T79" fmla="*/ 778 h 1573"/>
                <a:gd name="T80" fmla="*/ 573 w 1084"/>
                <a:gd name="T81" fmla="*/ 991 h 1573"/>
                <a:gd name="T82" fmla="*/ 762 w 1084"/>
                <a:gd name="T83" fmla="*/ 1054 h 1573"/>
                <a:gd name="T84" fmla="*/ 665 w 1084"/>
                <a:gd name="T85" fmla="*/ 1573 h 1573"/>
                <a:gd name="T86" fmla="*/ 320 w 1084"/>
                <a:gd name="T87" fmla="*/ 875 h 1573"/>
                <a:gd name="T88" fmla="*/ 387 w 1084"/>
                <a:gd name="T89" fmla="*/ 812 h 1573"/>
                <a:gd name="T90" fmla="*/ 353 w 1084"/>
                <a:gd name="T91" fmla="*/ 826 h 1573"/>
                <a:gd name="T92" fmla="*/ 359 w 1084"/>
                <a:gd name="T93" fmla="*/ 796 h 1573"/>
                <a:gd name="T94" fmla="*/ 291 w 1084"/>
                <a:gd name="T95" fmla="*/ 690 h 1573"/>
                <a:gd name="T96" fmla="*/ 187 w 1084"/>
                <a:gd name="T97" fmla="*/ 564 h 1573"/>
                <a:gd name="T98" fmla="*/ 112 w 1084"/>
                <a:gd name="T99" fmla="*/ 444 h 1573"/>
                <a:gd name="T100" fmla="*/ 214 w 1084"/>
                <a:gd name="T101" fmla="*/ 250 h 1573"/>
                <a:gd name="T102" fmla="*/ 227 w 1084"/>
                <a:gd name="T103" fmla="*/ 221 h 1573"/>
                <a:gd name="T104" fmla="*/ 203 w 1084"/>
                <a:gd name="T105" fmla="*/ 132 h 1573"/>
                <a:gd name="T106" fmla="*/ 302 w 1084"/>
                <a:gd name="T107" fmla="*/ 235 h 1573"/>
                <a:gd name="T108" fmla="*/ 336 w 1084"/>
                <a:gd name="T109" fmla="*/ 249 h 1573"/>
                <a:gd name="T110" fmla="*/ 439 w 1084"/>
                <a:gd name="T111" fmla="*/ 255 h 1573"/>
                <a:gd name="T112" fmla="*/ 462 w 1084"/>
                <a:gd name="T113" fmla="*/ 273 h 1573"/>
                <a:gd name="T114" fmla="*/ 452 w 1084"/>
                <a:gd name="T115" fmla="*/ 176 h 1573"/>
                <a:gd name="T116" fmla="*/ 499 w 1084"/>
                <a:gd name="T117" fmla="*/ 99 h 1573"/>
                <a:gd name="T118" fmla="*/ 530 w 1084"/>
                <a:gd name="T119" fmla="*/ 251 h 1573"/>
                <a:gd name="T120" fmla="*/ 522 w 1084"/>
                <a:gd name="T121" fmla="*/ 326 h 1573"/>
                <a:gd name="T122" fmla="*/ 574 w 1084"/>
                <a:gd name="T123" fmla="*/ 197 h 1573"/>
                <a:gd name="T124" fmla="*/ 655 w 1084"/>
                <a:gd name="T125" fmla="*/ 62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4" h="1573">
                  <a:moveTo>
                    <a:pt x="375" y="879"/>
                  </a:moveTo>
                  <a:lnTo>
                    <a:pt x="369" y="885"/>
                  </a:lnTo>
                  <a:lnTo>
                    <a:pt x="364" y="891"/>
                  </a:lnTo>
                  <a:lnTo>
                    <a:pt x="367" y="890"/>
                  </a:lnTo>
                  <a:lnTo>
                    <a:pt x="372" y="890"/>
                  </a:lnTo>
                  <a:lnTo>
                    <a:pt x="376" y="890"/>
                  </a:lnTo>
                  <a:lnTo>
                    <a:pt x="381" y="890"/>
                  </a:lnTo>
                  <a:lnTo>
                    <a:pt x="380" y="886"/>
                  </a:lnTo>
                  <a:lnTo>
                    <a:pt x="378" y="882"/>
                  </a:lnTo>
                  <a:lnTo>
                    <a:pt x="375" y="880"/>
                  </a:lnTo>
                  <a:lnTo>
                    <a:pt x="375" y="879"/>
                  </a:lnTo>
                  <a:lnTo>
                    <a:pt x="375" y="879"/>
                  </a:lnTo>
                  <a:close/>
                  <a:moveTo>
                    <a:pt x="378" y="820"/>
                  </a:moveTo>
                  <a:lnTo>
                    <a:pt x="373" y="821"/>
                  </a:lnTo>
                  <a:lnTo>
                    <a:pt x="369" y="823"/>
                  </a:lnTo>
                  <a:lnTo>
                    <a:pt x="372" y="824"/>
                  </a:lnTo>
                  <a:lnTo>
                    <a:pt x="375" y="825"/>
                  </a:lnTo>
                  <a:lnTo>
                    <a:pt x="377" y="825"/>
                  </a:lnTo>
                  <a:lnTo>
                    <a:pt x="380" y="825"/>
                  </a:lnTo>
                  <a:lnTo>
                    <a:pt x="382" y="825"/>
                  </a:lnTo>
                  <a:lnTo>
                    <a:pt x="382" y="824"/>
                  </a:lnTo>
                  <a:lnTo>
                    <a:pt x="382" y="821"/>
                  </a:lnTo>
                  <a:lnTo>
                    <a:pt x="381" y="820"/>
                  </a:lnTo>
                  <a:lnTo>
                    <a:pt x="380" y="820"/>
                  </a:lnTo>
                  <a:lnTo>
                    <a:pt x="378" y="820"/>
                  </a:lnTo>
                  <a:close/>
                  <a:moveTo>
                    <a:pt x="378" y="802"/>
                  </a:moveTo>
                  <a:lnTo>
                    <a:pt x="376" y="805"/>
                  </a:lnTo>
                  <a:lnTo>
                    <a:pt x="373" y="807"/>
                  </a:lnTo>
                  <a:lnTo>
                    <a:pt x="372" y="810"/>
                  </a:lnTo>
                  <a:lnTo>
                    <a:pt x="369" y="812"/>
                  </a:lnTo>
                  <a:lnTo>
                    <a:pt x="367" y="815"/>
                  </a:lnTo>
                  <a:lnTo>
                    <a:pt x="367" y="815"/>
                  </a:lnTo>
                  <a:lnTo>
                    <a:pt x="367" y="815"/>
                  </a:lnTo>
                  <a:lnTo>
                    <a:pt x="367" y="816"/>
                  </a:lnTo>
                  <a:lnTo>
                    <a:pt x="368" y="818"/>
                  </a:lnTo>
                  <a:lnTo>
                    <a:pt x="368" y="818"/>
                  </a:lnTo>
                  <a:lnTo>
                    <a:pt x="368" y="816"/>
                  </a:lnTo>
                  <a:lnTo>
                    <a:pt x="368" y="815"/>
                  </a:lnTo>
                  <a:lnTo>
                    <a:pt x="372" y="814"/>
                  </a:lnTo>
                  <a:lnTo>
                    <a:pt x="376" y="810"/>
                  </a:lnTo>
                  <a:lnTo>
                    <a:pt x="377" y="806"/>
                  </a:lnTo>
                  <a:lnTo>
                    <a:pt x="378" y="802"/>
                  </a:lnTo>
                  <a:close/>
                  <a:moveTo>
                    <a:pt x="364" y="798"/>
                  </a:moveTo>
                  <a:lnTo>
                    <a:pt x="363" y="800"/>
                  </a:lnTo>
                  <a:lnTo>
                    <a:pt x="362" y="801"/>
                  </a:lnTo>
                  <a:lnTo>
                    <a:pt x="363" y="806"/>
                  </a:lnTo>
                  <a:lnTo>
                    <a:pt x="366" y="810"/>
                  </a:lnTo>
                  <a:lnTo>
                    <a:pt x="368" y="807"/>
                  </a:lnTo>
                  <a:lnTo>
                    <a:pt x="369" y="805"/>
                  </a:lnTo>
                  <a:lnTo>
                    <a:pt x="369" y="805"/>
                  </a:lnTo>
                  <a:lnTo>
                    <a:pt x="369" y="802"/>
                  </a:lnTo>
                  <a:lnTo>
                    <a:pt x="368" y="801"/>
                  </a:lnTo>
                  <a:lnTo>
                    <a:pt x="366" y="800"/>
                  </a:lnTo>
                  <a:lnTo>
                    <a:pt x="364" y="798"/>
                  </a:lnTo>
                  <a:close/>
                  <a:moveTo>
                    <a:pt x="693" y="792"/>
                  </a:moveTo>
                  <a:lnTo>
                    <a:pt x="689" y="793"/>
                  </a:lnTo>
                  <a:lnTo>
                    <a:pt x="685" y="795"/>
                  </a:lnTo>
                  <a:lnTo>
                    <a:pt x="686" y="796"/>
                  </a:lnTo>
                  <a:lnTo>
                    <a:pt x="689" y="797"/>
                  </a:lnTo>
                  <a:lnTo>
                    <a:pt x="693" y="797"/>
                  </a:lnTo>
                  <a:lnTo>
                    <a:pt x="695" y="797"/>
                  </a:lnTo>
                  <a:lnTo>
                    <a:pt x="698" y="797"/>
                  </a:lnTo>
                  <a:lnTo>
                    <a:pt x="698" y="796"/>
                  </a:lnTo>
                  <a:lnTo>
                    <a:pt x="698" y="795"/>
                  </a:lnTo>
                  <a:lnTo>
                    <a:pt x="697" y="793"/>
                  </a:lnTo>
                  <a:lnTo>
                    <a:pt x="695" y="792"/>
                  </a:lnTo>
                  <a:lnTo>
                    <a:pt x="693" y="792"/>
                  </a:lnTo>
                  <a:close/>
                  <a:moveTo>
                    <a:pt x="694" y="774"/>
                  </a:moveTo>
                  <a:lnTo>
                    <a:pt x="692" y="777"/>
                  </a:lnTo>
                  <a:lnTo>
                    <a:pt x="689" y="779"/>
                  </a:lnTo>
                  <a:lnTo>
                    <a:pt x="688" y="783"/>
                  </a:lnTo>
                  <a:lnTo>
                    <a:pt x="685" y="786"/>
                  </a:lnTo>
                  <a:lnTo>
                    <a:pt x="683" y="788"/>
                  </a:lnTo>
                  <a:lnTo>
                    <a:pt x="683" y="788"/>
                  </a:lnTo>
                  <a:lnTo>
                    <a:pt x="683" y="788"/>
                  </a:lnTo>
                  <a:lnTo>
                    <a:pt x="684" y="790"/>
                  </a:lnTo>
                  <a:lnTo>
                    <a:pt x="684" y="790"/>
                  </a:lnTo>
                  <a:lnTo>
                    <a:pt x="684" y="788"/>
                  </a:lnTo>
                  <a:lnTo>
                    <a:pt x="684" y="788"/>
                  </a:lnTo>
                  <a:lnTo>
                    <a:pt x="688" y="786"/>
                  </a:lnTo>
                  <a:lnTo>
                    <a:pt x="692" y="783"/>
                  </a:lnTo>
                  <a:lnTo>
                    <a:pt x="693" y="779"/>
                  </a:lnTo>
                  <a:lnTo>
                    <a:pt x="694" y="774"/>
                  </a:lnTo>
                  <a:close/>
                  <a:moveTo>
                    <a:pt x="680" y="772"/>
                  </a:moveTo>
                  <a:lnTo>
                    <a:pt x="679" y="772"/>
                  </a:lnTo>
                  <a:lnTo>
                    <a:pt x="678" y="774"/>
                  </a:lnTo>
                  <a:lnTo>
                    <a:pt x="679" y="778"/>
                  </a:lnTo>
                  <a:lnTo>
                    <a:pt x="680" y="782"/>
                  </a:lnTo>
                  <a:lnTo>
                    <a:pt x="683" y="781"/>
                  </a:lnTo>
                  <a:lnTo>
                    <a:pt x="685" y="778"/>
                  </a:lnTo>
                  <a:lnTo>
                    <a:pt x="684" y="777"/>
                  </a:lnTo>
                  <a:lnTo>
                    <a:pt x="684" y="774"/>
                  </a:lnTo>
                  <a:lnTo>
                    <a:pt x="683" y="773"/>
                  </a:lnTo>
                  <a:lnTo>
                    <a:pt x="681" y="772"/>
                  </a:lnTo>
                  <a:lnTo>
                    <a:pt x="680" y="772"/>
                  </a:lnTo>
                  <a:close/>
                  <a:moveTo>
                    <a:pt x="428" y="727"/>
                  </a:moveTo>
                  <a:lnTo>
                    <a:pt x="427" y="727"/>
                  </a:lnTo>
                  <a:lnTo>
                    <a:pt x="427" y="735"/>
                  </a:lnTo>
                  <a:lnTo>
                    <a:pt x="433" y="731"/>
                  </a:lnTo>
                  <a:lnTo>
                    <a:pt x="431" y="729"/>
                  </a:lnTo>
                  <a:lnTo>
                    <a:pt x="428" y="727"/>
                  </a:lnTo>
                  <a:close/>
                  <a:moveTo>
                    <a:pt x="753" y="707"/>
                  </a:moveTo>
                  <a:lnTo>
                    <a:pt x="750" y="708"/>
                  </a:lnTo>
                  <a:lnTo>
                    <a:pt x="753" y="712"/>
                  </a:lnTo>
                  <a:lnTo>
                    <a:pt x="753" y="707"/>
                  </a:lnTo>
                  <a:close/>
                  <a:moveTo>
                    <a:pt x="382" y="679"/>
                  </a:moveTo>
                  <a:lnTo>
                    <a:pt x="378" y="680"/>
                  </a:lnTo>
                  <a:lnTo>
                    <a:pt x="375" y="681"/>
                  </a:lnTo>
                  <a:lnTo>
                    <a:pt x="376" y="683"/>
                  </a:lnTo>
                  <a:lnTo>
                    <a:pt x="378" y="684"/>
                  </a:lnTo>
                  <a:lnTo>
                    <a:pt x="382" y="685"/>
                  </a:lnTo>
                  <a:lnTo>
                    <a:pt x="385" y="684"/>
                  </a:lnTo>
                  <a:lnTo>
                    <a:pt x="387" y="684"/>
                  </a:lnTo>
                  <a:lnTo>
                    <a:pt x="387" y="684"/>
                  </a:lnTo>
                  <a:lnTo>
                    <a:pt x="387" y="681"/>
                  </a:lnTo>
                  <a:lnTo>
                    <a:pt x="386" y="680"/>
                  </a:lnTo>
                  <a:lnTo>
                    <a:pt x="385" y="679"/>
                  </a:lnTo>
                  <a:lnTo>
                    <a:pt x="382" y="679"/>
                  </a:lnTo>
                  <a:close/>
                  <a:moveTo>
                    <a:pt x="847" y="674"/>
                  </a:moveTo>
                  <a:lnTo>
                    <a:pt x="846" y="674"/>
                  </a:lnTo>
                  <a:lnTo>
                    <a:pt x="734" y="804"/>
                  </a:lnTo>
                  <a:lnTo>
                    <a:pt x="809" y="783"/>
                  </a:lnTo>
                  <a:lnTo>
                    <a:pt x="812" y="763"/>
                  </a:lnTo>
                  <a:lnTo>
                    <a:pt x="823" y="744"/>
                  </a:lnTo>
                  <a:lnTo>
                    <a:pt x="833" y="734"/>
                  </a:lnTo>
                  <a:lnTo>
                    <a:pt x="846" y="725"/>
                  </a:lnTo>
                  <a:lnTo>
                    <a:pt x="858" y="720"/>
                  </a:lnTo>
                  <a:lnTo>
                    <a:pt x="853" y="716"/>
                  </a:lnTo>
                  <a:lnTo>
                    <a:pt x="848" y="712"/>
                  </a:lnTo>
                  <a:lnTo>
                    <a:pt x="843" y="708"/>
                  </a:lnTo>
                  <a:lnTo>
                    <a:pt x="839" y="702"/>
                  </a:lnTo>
                  <a:lnTo>
                    <a:pt x="837" y="694"/>
                  </a:lnTo>
                  <a:lnTo>
                    <a:pt x="838" y="689"/>
                  </a:lnTo>
                  <a:lnTo>
                    <a:pt x="842" y="685"/>
                  </a:lnTo>
                  <a:lnTo>
                    <a:pt x="847" y="683"/>
                  </a:lnTo>
                  <a:lnTo>
                    <a:pt x="853" y="680"/>
                  </a:lnTo>
                  <a:lnTo>
                    <a:pt x="851" y="676"/>
                  </a:lnTo>
                  <a:lnTo>
                    <a:pt x="847" y="674"/>
                  </a:lnTo>
                  <a:close/>
                  <a:moveTo>
                    <a:pt x="383" y="661"/>
                  </a:moveTo>
                  <a:lnTo>
                    <a:pt x="381" y="664"/>
                  </a:lnTo>
                  <a:lnTo>
                    <a:pt x="378" y="666"/>
                  </a:lnTo>
                  <a:lnTo>
                    <a:pt x="377" y="670"/>
                  </a:lnTo>
                  <a:lnTo>
                    <a:pt x="375" y="673"/>
                  </a:lnTo>
                  <a:lnTo>
                    <a:pt x="372" y="675"/>
                  </a:lnTo>
                  <a:lnTo>
                    <a:pt x="372" y="675"/>
                  </a:lnTo>
                  <a:lnTo>
                    <a:pt x="372" y="675"/>
                  </a:lnTo>
                  <a:lnTo>
                    <a:pt x="372" y="675"/>
                  </a:lnTo>
                  <a:lnTo>
                    <a:pt x="372" y="676"/>
                  </a:lnTo>
                  <a:lnTo>
                    <a:pt x="373" y="676"/>
                  </a:lnTo>
                  <a:lnTo>
                    <a:pt x="373" y="675"/>
                  </a:lnTo>
                  <a:lnTo>
                    <a:pt x="373" y="675"/>
                  </a:lnTo>
                  <a:lnTo>
                    <a:pt x="377" y="673"/>
                  </a:lnTo>
                  <a:lnTo>
                    <a:pt x="380" y="670"/>
                  </a:lnTo>
                  <a:lnTo>
                    <a:pt x="382" y="666"/>
                  </a:lnTo>
                  <a:lnTo>
                    <a:pt x="383" y="661"/>
                  </a:lnTo>
                  <a:close/>
                  <a:moveTo>
                    <a:pt x="369" y="659"/>
                  </a:moveTo>
                  <a:lnTo>
                    <a:pt x="367" y="659"/>
                  </a:lnTo>
                  <a:lnTo>
                    <a:pt x="367" y="661"/>
                  </a:lnTo>
                  <a:lnTo>
                    <a:pt x="368" y="665"/>
                  </a:lnTo>
                  <a:lnTo>
                    <a:pt x="369" y="670"/>
                  </a:lnTo>
                  <a:lnTo>
                    <a:pt x="372" y="667"/>
                  </a:lnTo>
                  <a:lnTo>
                    <a:pt x="375" y="665"/>
                  </a:lnTo>
                  <a:lnTo>
                    <a:pt x="373" y="664"/>
                  </a:lnTo>
                  <a:lnTo>
                    <a:pt x="373" y="661"/>
                  </a:lnTo>
                  <a:lnTo>
                    <a:pt x="372" y="660"/>
                  </a:lnTo>
                  <a:lnTo>
                    <a:pt x="371" y="659"/>
                  </a:lnTo>
                  <a:lnTo>
                    <a:pt x="369" y="659"/>
                  </a:lnTo>
                  <a:close/>
                  <a:moveTo>
                    <a:pt x="819" y="632"/>
                  </a:moveTo>
                  <a:lnTo>
                    <a:pt x="819" y="634"/>
                  </a:lnTo>
                  <a:lnTo>
                    <a:pt x="819" y="637"/>
                  </a:lnTo>
                  <a:lnTo>
                    <a:pt x="821" y="639"/>
                  </a:lnTo>
                  <a:lnTo>
                    <a:pt x="823" y="642"/>
                  </a:lnTo>
                  <a:lnTo>
                    <a:pt x="825" y="643"/>
                  </a:lnTo>
                  <a:lnTo>
                    <a:pt x="825" y="643"/>
                  </a:lnTo>
                  <a:lnTo>
                    <a:pt x="828" y="641"/>
                  </a:lnTo>
                  <a:lnTo>
                    <a:pt x="828" y="638"/>
                  </a:lnTo>
                  <a:lnTo>
                    <a:pt x="825" y="637"/>
                  </a:lnTo>
                  <a:lnTo>
                    <a:pt x="823" y="634"/>
                  </a:lnTo>
                  <a:lnTo>
                    <a:pt x="819" y="632"/>
                  </a:lnTo>
                  <a:close/>
                  <a:moveTo>
                    <a:pt x="835" y="625"/>
                  </a:moveTo>
                  <a:lnTo>
                    <a:pt x="830" y="625"/>
                  </a:lnTo>
                  <a:lnTo>
                    <a:pt x="826" y="627"/>
                  </a:lnTo>
                  <a:lnTo>
                    <a:pt x="821" y="625"/>
                  </a:lnTo>
                  <a:lnTo>
                    <a:pt x="821" y="625"/>
                  </a:lnTo>
                  <a:lnTo>
                    <a:pt x="821" y="625"/>
                  </a:lnTo>
                  <a:lnTo>
                    <a:pt x="821" y="625"/>
                  </a:lnTo>
                  <a:lnTo>
                    <a:pt x="821" y="627"/>
                  </a:lnTo>
                  <a:lnTo>
                    <a:pt x="821" y="628"/>
                  </a:lnTo>
                  <a:lnTo>
                    <a:pt x="823" y="627"/>
                  </a:lnTo>
                  <a:lnTo>
                    <a:pt x="823" y="627"/>
                  </a:lnTo>
                  <a:lnTo>
                    <a:pt x="826" y="628"/>
                  </a:lnTo>
                  <a:lnTo>
                    <a:pt x="832" y="628"/>
                  </a:lnTo>
                  <a:lnTo>
                    <a:pt x="835" y="628"/>
                  </a:lnTo>
                  <a:lnTo>
                    <a:pt x="839" y="625"/>
                  </a:lnTo>
                  <a:lnTo>
                    <a:pt x="835" y="625"/>
                  </a:lnTo>
                  <a:close/>
                  <a:moveTo>
                    <a:pt x="830" y="611"/>
                  </a:moveTo>
                  <a:lnTo>
                    <a:pt x="829" y="613"/>
                  </a:lnTo>
                  <a:lnTo>
                    <a:pt x="828" y="615"/>
                  </a:lnTo>
                  <a:lnTo>
                    <a:pt x="825" y="618"/>
                  </a:lnTo>
                  <a:lnTo>
                    <a:pt x="825" y="620"/>
                  </a:lnTo>
                  <a:lnTo>
                    <a:pt x="828" y="620"/>
                  </a:lnTo>
                  <a:lnTo>
                    <a:pt x="832" y="620"/>
                  </a:lnTo>
                  <a:lnTo>
                    <a:pt x="832" y="619"/>
                  </a:lnTo>
                  <a:lnTo>
                    <a:pt x="833" y="618"/>
                  </a:lnTo>
                  <a:lnTo>
                    <a:pt x="834" y="617"/>
                  </a:lnTo>
                  <a:lnTo>
                    <a:pt x="833" y="614"/>
                  </a:lnTo>
                  <a:lnTo>
                    <a:pt x="833" y="613"/>
                  </a:lnTo>
                  <a:lnTo>
                    <a:pt x="830" y="611"/>
                  </a:lnTo>
                  <a:close/>
                  <a:moveTo>
                    <a:pt x="564" y="580"/>
                  </a:moveTo>
                  <a:lnTo>
                    <a:pt x="560" y="581"/>
                  </a:lnTo>
                  <a:lnTo>
                    <a:pt x="557" y="582"/>
                  </a:lnTo>
                  <a:lnTo>
                    <a:pt x="558" y="583"/>
                  </a:lnTo>
                  <a:lnTo>
                    <a:pt x="560" y="585"/>
                  </a:lnTo>
                  <a:lnTo>
                    <a:pt x="563" y="585"/>
                  </a:lnTo>
                  <a:lnTo>
                    <a:pt x="567" y="585"/>
                  </a:lnTo>
                  <a:lnTo>
                    <a:pt x="569" y="585"/>
                  </a:lnTo>
                  <a:lnTo>
                    <a:pt x="569" y="583"/>
                  </a:lnTo>
                  <a:lnTo>
                    <a:pt x="568" y="581"/>
                  </a:lnTo>
                  <a:lnTo>
                    <a:pt x="568" y="580"/>
                  </a:lnTo>
                  <a:lnTo>
                    <a:pt x="567" y="580"/>
                  </a:lnTo>
                  <a:lnTo>
                    <a:pt x="564" y="580"/>
                  </a:lnTo>
                  <a:close/>
                  <a:moveTo>
                    <a:pt x="233" y="564"/>
                  </a:moveTo>
                  <a:lnTo>
                    <a:pt x="233" y="567"/>
                  </a:lnTo>
                  <a:lnTo>
                    <a:pt x="232" y="569"/>
                  </a:lnTo>
                  <a:lnTo>
                    <a:pt x="231" y="573"/>
                  </a:lnTo>
                  <a:lnTo>
                    <a:pt x="227" y="580"/>
                  </a:lnTo>
                  <a:lnTo>
                    <a:pt x="222" y="585"/>
                  </a:lnTo>
                  <a:lnTo>
                    <a:pt x="217" y="589"/>
                  </a:lnTo>
                  <a:lnTo>
                    <a:pt x="210" y="591"/>
                  </a:lnTo>
                  <a:lnTo>
                    <a:pt x="223" y="601"/>
                  </a:lnTo>
                  <a:lnTo>
                    <a:pt x="233" y="614"/>
                  </a:lnTo>
                  <a:lnTo>
                    <a:pt x="241" y="633"/>
                  </a:lnTo>
                  <a:lnTo>
                    <a:pt x="243" y="653"/>
                  </a:lnTo>
                  <a:lnTo>
                    <a:pt x="311" y="681"/>
                  </a:lnTo>
                  <a:lnTo>
                    <a:pt x="233" y="564"/>
                  </a:lnTo>
                  <a:close/>
                  <a:moveTo>
                    <a:pt x="566" y="562"/>
                  </a:moveTo>
                  <a:lnTo>
                    <a:pt x="563" y="564"/>
                  </a:lnTo>
                  <a:lnTo>
                    <a:pt x="560" y="567"/>
                  </a:lnTo>
                  <a:lnTo>
                    <a:pt x="558" y="569"/>
                  </a:lnTo>
                  <a:lnTo>
                    <a:pt x="557" y="572"/>
                  </a:lnTo>
                  <a:lnTo>
                    <a:pt x="554" y="575"/>
                  </a:lnTo>
                  <a:lnTo>
                    <a:pt x="553" y="575"/>
                  </a:lnTo>
                  <a:lnTo>
                    <a:pt x="553" y="575"/>
                  </a:lnTo>
                  <a:lnTo>
                    <a:pt x="553" y="576"/>
                  </a:lnTo>
                  <a:lnTo>
                    <a:pt x="554" y="577"/>
                  </a:lnTo>
                  <a:lnTo>
                    <a:pt x="555" y="577"/>
                  </a:lnTo>
                  <a:lnTo>
                    <a:pt x="554" y="576"/>
                  </a:lnTo>
                  <a:lnTo>
                    <a:pt x="554" y="575"/>
                  </a:lnTo>
                  <a:lnTo>
                    <a:pt x="559" y="573"/>
                  </a:lnTo>
                  <a:lnTo>
                    <a:pt x="562" y="569"/>
                  </a:lnTo>
                  <a:lnTo>
                    <a:pt x="564" y="566"/>
                  </a:lnTo>
                  <a:lnTo>
                    <a:pt x="566" y="562"/>
                  </a:lnTo>
                  <a:close/>
                  <a:moveTo>
                    <a:pt x="550" y="558"/>
                  </a:moveTo>
                  <a:lnTo>
                    <a:pt x="549" y="559"/>
                  </a:lnTo>
                  <a:lnTo>
                    <a:pt x="549" y="561"/>
                  </a:lnTo>
                  <a:lnTo>
                    <a:pt x="550" y="566"/>
                  </a:lnTo>
                  <a:lnTo>
                    <a:pt x="552" y="569"/>
                  </a:lnTo>
                  <a:lnTo>
                    <a:pt x="554" y="567"/>
                  </a:lnTo>
                  <a:lnTo>
                    <a:pt x="555" y="564"/>
                  </a:lnTo>
                  <a:lnTo>
                    <a:pt x="555" y="564"/>
                  </a:lnTo>
                  <a:lnTo>
                    <a:pt x="555" y="562"/>
                  </a:lnTo>
                  <a:lnTo>
                    <a:pt x="554" y="561"/>
                  </a:lnTo>
                  <a:lnTo>
                    <a:pt x="553" y="559"/>
                  </a:lnTo>
                  <a:lnTo>
                    <a:pt x="550" y="558"/>
                  </a:lnTo>
                  <a:close/>
                  <a:moveTo>
                    <a:pt x="219" y="545"/>
                  </a:moveTo>
                  <a:lnTo>
                    <a:pt x="219" y="550"/>
                  </a:lnTo>
                  <a:lnTo>
                    <a:pt x="218" y="554"/>
                  </a:lnTo>
                  <a:lnTo>
                    <a:pt x="222" y="557"/>
                  </a:lnTo>
                  <a:lnTo>
                    <a:pt x="227" y="558"/>
                  </a:lnTo>
                  <a:lnTo>
                    <a:pt x="231" y="561"/>
                  </a:lnTo>
                  <a:lnTo>
                    <a:pt x="220" y="547"/>
                  </a:lnTo>
                  <a:lnTo>
                    <a:pt x="219" y="545"/>
                  </a:lnTo>
                  <a:close/>
                  <a:moveTo>
                    <a:pt x="307" y="545"/>
                  </a:moveTo>
                  <a:lnTo>
                    <a:pt x="306" y="555"/>
                  </a:lnTo>
                  <a:lnTo>
                    <a:pt x="311" y="553"/>
                  </a:lnTo>
                  <a:lnTo>
                    <a:pt x="315" y="550"/>
                  </a:lnTo>
                  <a:lnTo>
                    <a:pt x="311" y="547"/>
                  </a:lnTo>
                  <a:lnTo>
                    <a:pt x="307" y="545"/>
                  </a:lnTo>
                  <a:close/>
                  <a:moveTo>
                    <a:pt x="175" y="416"/>
                  </a:moveTo>
                  <a:lnTo>
                    <a:pt x="173" y="417"/>
                  </a:lnTo>
                  <a:lnTo>
                    <a:pt x="175" y="424"/>
                  </a:lnTo>
                  <a:lnTo>
                    <a:pt x="181" y="421"/>
                  </a:lnTo>
                  <a:lnTo>
                    <a:pt x="178" y="418"/>
                  </a:lnTo>
                  <a:lnTo>
                    <a:pt x="175" y="416"/>
                  </a:lnTo>
                  <a:close/>
                  <a:moveTo>
                    <a:pt x="745" y="379"/>
                  </a:moveTo>
                  <a:lnTo>
                    <a:pt x="742" y="380"/>
                  </a:lnTo>
                  <a:lnTo>
                    <a:pt x="678" y="479"/>
                  </a:lnTo>
                  <a:lnTo>
                    <a:pt x="727" y="459"/>
                  </a:lnTo>
                  <a:lnTo>
                    <a:pt x="728" y="444"/>
                  </a:lnTo>
                  <a:lnTo>
                    <a:pt x="734" y="430"/>
                  </a:lnTo>
                  <a:lnTo>
                    <a:pt x="742" y="418"/>
                  </a:lnTo>
                  <a:lnTo>
                    <a:pt x="755" y="410"/>
                  </a:lnTo>
                  <a:lnTo>
                    <a:pt x="750" y="408"/>
                  </a:lnTo>
                  <a:lnTo>
                    <a:pt x="745" y="404"/>
                  </a:lnTo>
                  <a:lnTo>
                    <a:pt x="740" y="399"/>
                  </a:lnTo>
                  <a:lnTo>
                    <a:pt x="739" y="395"/>
                  </a:lnTo>
                  <a:lnTo>
                    <a:pt x="737" y="393"/>
                  </a:lnTo>
                  <a:lnTo>
                    <a:pt x="737" y="390"/>
                  </a:lnTo>
                  <a:lnTo>
                    <a:pt x="739" y="389"/>
                  </a:lnTo>
                  <a:lnTo>
                    <a:pt x="741" y="386"/>
                  </a:lnTo>
                  <a:lnTo>
                    <a:pt x="742" y="385"/>
                  </a:lnTo>
                  <a:lnTo>
                    <a:pt x="746" y="384"/>
                  </a:lnTo>
                  <a:lnTo>
                    <a:pt x="749" y="382"/>
                  </a:lnTo>
                  <a:lnTo>
                    <a:pt x="745" y="379"/>
                  </a:lnTo>
                  <a:close/>
                  <a:moveTo>
                    <a:pt x="419" y="357"/>
                  </a:moveTo>
                  <a:lnTo>
                    <a:pt x="419" y="365"/>
                  </a:lnTo>
                  <a:lnTo>
                    <a:pt x="422" y="362"/>
                  </a:lnTo>
                  <a:lnTo>
                    <a:pt x="425" y="361"/>
                  </a:lnTo>
                  <a:lnTo>
                    <a:pt x="423" y="358"/>
                  </a:lnTo>
                  <a:lnTo>
                    <a:pt x="419" y="357"/>
                  </a:lnTo>
                  <a:close/>
                  <a:moveTo>
                    <a:pt x="504" y="313"/>
                  </a:moveTo>
                  <a:lnTo>
                    <a:pt x="506" y="318"/>
                  </a:lnTo>
                  <a:lnTo>
                    <a:pt x="508" y="314"/>
                  </a:lnTo>
                  <a:lnTo>
                    <a:pt x="507" y="313"/>
                  </a:lnTo>
                  <a:lnTo>
                    <a:pt x="504" y="313"/>
                  </a:lnTo>
                  <a:close/>
                  <a:moveTo>
                    <a:pt x="237" y="290"/>
                  </a:moveTo>
                  <a:lnTo>
                    <a:pt x="226" y="297"/>
                  </a:lnTo>
                  <a:lnTo>
                    <a:pt x="213" y="302"/>
                  </a:lnTo>
                  <a:lnTo>
                    <a:pt x="201" y="304"/>
                  </a:lnTo>
                  <a:lnTo>
                    <a:pt x="190" y="302"/>
                  </a:lnTo>
                  <a:lnTo>
                    <a:pt x="190" y="316"/>
                  </a:lnTo>
                  <a:lnTo>
                    <a:pt x="186" y="330"/>
                  </a:lnTo>
                  <a:lnTo>
                    <a:pt x="178" y="344"/>
                  </a:lnTo>
                  <a:lnTo>
                    <a:pt x="168" y="356"/>
                  </a:lnTo>
                  <a:lnTo>
                    <a:pt x="172" y="403"/>
                  </a:lnTo>
                  <a:lnTo>
                    <a:pt x="176" y="393"/>
                  </a:lnTo>
                  <a:lnTo>
                    <a:pt x="181" y="381"/>
                  </a:lnTo>
                  <a:lnTo>
                    <a:pt x="194" y="367"/>
                  </a:lnTo>
                  <a:lnTo>
                    <a:pt x="210" y="358"/>
                  </a:lnTo>
                  <a:lnTo>
                    <a:pt x="208" y="376"/>
                  </a:lnTo>
                  <a:lnTo>
                    <a:pt x="200" y="394"/>
                  </a:lnTo>
                  <a:lnTo>
                    <a:pt x="191" y="405"/>
                  </a:lnTo>
                  <a:lnTo>
                    <a:pt x="180" y="414"/>
                  </a:lnTo>
                  <a:lnTo>
                    <a:pt x="182" y="416"/>
                  </a:lnTo>
                  <a:lnTo>
                    <a:pt x="184" y="418"/>
                  </a:lnTo>
                  <a:lnTo>
                    <a:pt x="190" y="413"/>
                  </a:lnTo>
                  <a:lnTo>
                    <a:pt x="195" y="409"/>
                  </a:lnTo>
                  <a:lnTo>
                    <a:pt x="201" y="409"/>
                  </a:lnTo>
                  <a:lnTo>
                    <a:pt x="206" y="416"/>
                  </a:lnTo>
                  <a:lnTo>
                    <a:pt x="213" y="426"/>
                  </a:lnTo>
                  <a:lnTo>
                    <a:pt x="214" y="436"/>
                  </a:lnTo>
                  <a:lnTo>
                    <a:pt x="212" y="445"/>
                  </a:lnTo>
                  <a:lnTo>
                    <a:pt x="206" y="452"/>
                  </a:lnTo>
                  <a:lnTo>
                    <a:pt x="196" y="455"/>
                  </a:lnTo>
                  <a:lnTo>
                    <a:pt x="186" y="454"/>
                  </a:lnTo>
                  <a:lnTo>
                    <a:pt x="176" y="447"/>
                  </a:lnTo>
                  <a:lnTo>
                    <a:pt x="177" y="464"/>
                  </a:lnTo>
                  <a:lnTo>
                    <a:pt x="292" y="624"/>
                  </a:lnTo>
                  <a:lnTo>
                    <a:pt x="294" y="589"/>
                  </a:lnTo>
                  <a:lnTo>
                    <a:pt x="278" y="577"/>
                  </a:lnTo>
                  <a:lnTo>
                    <a:pt x="265" y="561"/>
                  </a:lnTo>
                  <a:lnTo>
                    <a:pt x="257" y="541"/>
                  </a:lnTo>
                  <a:lnTo>
                    <a:pt x="256" y="520"/>
                  </a:lnTo>
                  <a:lnTo>
                    <a:pt x="268" y="526"/>
                  </a:lnTo>
                  <a:lnTo>
                    <a:pt x="279" y="536"/>
                  </a:lnTo>
                  <a:lnTo>
                    <a:pt x="288" y="548"/>
                  </a:lnTo>
                  <a:lnTo>
                    <a:pt x="293" y="559"/>
                  </a:lnTo>
                  <a:lnTo>
                    <a:pt x="296" y="571"/>
                  </a:lnTo>
                  <a:lnTo>
                    <a:pt x="303" y="475"/>
                  </a:lnTo>
                  <a:lnTo>
                    <a:pt x="288" y="465"/>
                  </a:lnTo>
                  <a:lnTo>
                    <a:pt x="277" y="450"/>
                  </a:lnTo>
                  <a:lnTo>
                    <a:pt x="269" y="430"/>
                  </a:lnTo>
                  <a:lnTo>
                    <a:pt x="268" y="409"/>
                  </a:lnTo>
                  <a:lnTo>
                    <a:pt x="279" y="416"/>
                  </a:lnTo>
                  <a:lnTo>
                    <a:pt x="291" y="424"/>
                  </a:lnTo>
                  <a:lnTo>
                    <a:pt x="299" y="437"/>
                  </a:lnTo>
                  <a:lnTo>
                    <a:pt x="305" y="447"/>
                  </a:lnTo>
                  <a:lnTo>
                    <a:pt x="307" y="458"/>
                  </a:lnTo>
                  <a:lnTo>
                    <a:pt x="310" y="447"/>
                  </a:lnTo>
                  <a:lnTo>
                    <a:pt x="315" y="437"/>
                  </a:lnTo>
                  <a:lnTo>
                    <a:pt x="324" y="424"/>
                  </a:lnTo>
                  <a:lnTo>
                    <a:pt x="334" y="416"/>
                  </a:lnTo>
                  <a:lnTo>
                    <a:pt x="347" y="409"/>
                  </a:lnTo>
                  <a:lnTo>
                    <a:pt x="345" y="430"/>
                  </a:lnTo>
                  <a:lnTo>
                    <a:pt x="338" y="450"/>
                  </a:lnTo>
                  <a:lnTo>
                    <a:pt x="326" y="464"/>
                  </a:lnTo>
                  <a:lnTo>
                    <a:pt x="313" y="474"/>
                  </a:lnTo>
                  <a:lnTo>
                    <a:pt x="308" y="529"/>
                  </a:lnTo>
                  <a:lnTo>
                    <a:pt x="315" y="516"/>
                  </a:lnTo>
                  <a:lnTo>
                    <a:pt x="322" y="506"/>
                  </a:lnTo>
                  <a:lnTo>
                    <a:pt x="333" y="496"/>
                  </a:lnTo>
                  <a:lnTo>
                    <a:pt x="345" y="489"/>
                  </a:lnTo>
                  <a:lnTo>
                    <a:pt x="359" y="484"/>
                  </a:lnTo>
                  <a:lnTo>
                    <a:pt x="353" y="505"/>
                  </a:lnTo>
                  <a:lnTo>
                    <a:pt x="341" y="522"/>
                  </a:lnTo>
                  <a:lnTo>
                    <a:pt x="327" y="535"/>
                  </a:lnTo>
                  <a:lnTo>
                    <a:pt x="312" y="543"/>
                  </a:lnTo>
                  <a:lnTo>
                    <a:pt x="315" y="545"/>
                  </a:lnTo>
                  <a:lnTo>
                    <a:pt x="319" y="548"/>
                  </a:lnTo>
                  <a:lnTo>
                    <a:pt x="325" y="543"/>
                  </a:lnTo>
                  <a:lnTo>
                    <a:pt x="330" y="539"/>
                  </a:lnTo>
                  <a:lnTo>
                    <a:pt x="335" y="539"/>
                  </a:lnTo>
                  <a:lnTo>
                    <a:pt x="341" y="545"/>
                  </a:lnTo>
                  <a:lnTo>
                    <a:pt x="347" y="555"/>
                  </a:lnTo>
                  <a:lnTo>
                    <a:pt x="348" y="566"/>
                  </a:lnTo>
                  <a:lnTo>
                    <a:pt x="347" y="575"/>
                  </a:lnTo>
                  <a:lnTo>
                    <a:pt x="340" y="582"/>
                  </a:lnTo>
                  <a:lnTo>
                    <a:pt x="333" y="585"/>
                  </a:lnTo>
                  <a:lnTo>
                    <a:pt x="322" y="583"/>
                  </a:lnTo>
                  <a:lnTo>
                    <a:pt x="313" y="580"/>
                  </a:lnTo>
                  <a:lnTo>
                    <a:pt x="306" y="571"/>
                  </a:lnTo>
                  <a:lnTo>
                    <a:pt x="306" y="571"/>
                  </a:lnTo>
                  <a:lnTo>
                    <a:pt x="299" y="637"/>
                  </a:lnTo>
                  <a:lnTo>
                    <a:pt x="418" y="802"/>
                  </a:lnTo>
                  <a:lnTo>
                    <a:pt x="418" y="773"/>
                  </a:lnTo>
                  <a:lnTo>
                    <a:pt x="400" y="763"/>
                  </a:lnTo>
                  <a:lnTo>
                    <a:pt x="386" y="749"/>
                  </a:lnTo>
                  <a:lnTo>
                    <a:pt x="376" y="730"/>
                  </a:lnTo>
                  <a:lnTo>
                    <a:pt x="373" y="708"/>
                  </a:lnTo>
                  <a:lnTo>
                    <a:pt x="386" y="715"/>
                  </a:lnTo>
                  <a:lnTo>
                    <a:pt x="397" y="722"/>
                  </a:lnTo>
                  <a:lnTo>
                    <a:pt x="406" y="734"/>
                  </a:lnTo>
                  <a:lnTo>
                    <a:pt x="413" y="744"/>
                  </a:lnTo>
                  <a:lnTo>
                    <a:pt x="418" y="755"/>
                  </a:lnTo>
                  <a:lnTo>
                    <a:pt x="417" y="683"/>
                  </a:lnTo>
                  <a:lnTo>
                    <a:pt x="415" y="683"/>
                  </a:lnTo>
                  <a:lnTo>
                    <a:pt x="414" y="683"/>
                  </a:lnTo>
                  <a:lnTo>
                    <a:pt x="406" y="679"/>
                  </a:lnTo>
                  <a:lnTo>
                    <a:pt x="399" y="674"/>
                  </a:lnTo>
                  <a:lnTo>
                    <a:pt x="391" y="671"/>
                  </a:lnTo>
                  <a:lnTo>
                    <a:pt x="385" y="674"/>
                  </a:lnTo>
                  <a:lnTo>
                    <a:pt x="382" y="675"/>
                  </a:lnTo>
                  <a:lnTo>
                    <a:pt x="382" y="675"/>
                  </a:lnTo>
                  <a:lnTo>
                    <a:pt x="385" y="675"/>
                  </a:lnTo>
                  <a:lnTo>
                    <a:pt x="387" y="676"/>
                  </a:lnTo>
                  <a:lnTo>
                    <a:pt x="390" y="679"/>
                  </a:lnTo>
                  <a:lnTo>
                    <a:pt x="391" y="681"/>
                  </a:lnTo>
                  <a:lnTo>
                    <a:pt x="391" y="685"/>
                  </a:lnTo>
                  <a:lnTo>
                    <a:pt x="391" y="687"/>
                  </a:lnTo>
                  <a:lnTo>
                    <a:pt x="390" y="687"/>
                  </a:lnTo>
                  <a:lnTo>
                    <a:pt x="391" y="688"/>
                  </a:lnTo>
                  <a:lnTo>
                    <a:pt x="391" y="688"/>
                  </a:lnTo>
                  <a:lnTo>
                    <a:pt x="386" y="689"/>
                  </a:lnTo>
                  <a:lnTo>
                    <a:pt x="381" y="688"/>
                  </a:lnTo>
                  <a:lnTo>
                    <a:pt x="377" y="687"/>
                  </a:lnTo>
                  <a:lnTo>
                    <a:pt x="373" y="683"/>
                  </a:lnTo>
                  <a:lnTo>
                    <a:pt x="373" y="688"/>
                  </a:lnTo>
                  <a:lnTo>
                    <a:pt x="371" y="693"/>
                  </a:lnTo>
                  <a:lnTo>
                    <a:pt x="368" y="697"/>
                  </a:lnTo>
                  <a:lnTo>
                    <a:pt x="367" y="697"/>
                  </a:lnTo>
                  <a:lnTo>
                    <a:pt x="366" y="697"/>
                  </a:lnTo>
                  <a:lnTo>
                    <a:pt x="366" y="695"/>
                  </a:lnTo>
                  <a:lnTo>
                    <a:pt x="364" y="694"/>
                  </a:lnTo>
                  <a:lnTo>
                    <a:pt x="364" y="693"/>
                  </a:lnTo>
                  <a:lnTo>
                    <a:pt x="368" y="689"/>
                  </a:lnTo>
                  <a:lnTo>
                    <a:pt x="369" y="684"/>
                  </a:lnTo>
                  <a:lnTo>
                    <a:pt x="371" y="680"/>
                  </a:lnTo>
                  <a:lnTo>
                    <a:pt x="368" y="681"/>
                  </a:lnTo>
                  <a:lnTo>
                    <a:pt x="364" y="683"/>
                  </a:lnTo>
                  <a:lnTo>
                    <a:pt x="363" y="685"/>
                  </a:lnTo>
                  <a:lnTo>
                    <a:pt x="361" y="689"/>
                  </a:lnTo>
                  <a:lnTo>
                    <a:pt x="361" y="692"/>
                  </a:lnTo>
                  <a:lnTo>
                    <a:pt x="362" y="694"/>
                  </a:lnTo>
                  <a:lnTo>
                    <a:pt x="362" y="695"/>
                  </a:lnTo>
                  <a:lnTo>
                    <a:pt x="362" y="697"/>
                  </a:lnTo>
                  <a:lnTo>
                    <a:pt x="361" y="697"/>
                  </a:lnTo>
                  <a:lnTo>
                    <a:pt x="359" y="695"/>
                  </a:lnTo>
                  <a:lnTo>
                    <a:pt x="357" y="693"/>
                  </a:lnTo>
                  <a:lnTo>
                    <a:pt x="357" y="689"/>
                  </a:lnTo>
                  <a:lnTo>
                    <a:pt x="358" y="685"/>
                  </a:lnTo>
                  <a:lnTo>
                    <a:pt x="359" y="683"/>
                  </a:lnTo>
                  <a:lnTo>
                    <a:pt x="362" y="679"/>
                  </a:lnTo>
                  <a:lnTo>
                    <a:pt x="358" y="679"/>
                  </a:lnTo>
                  <a:lnTo>
                    <a:pt x="354" y="676"/>
                  </a:lnTo>
                  <a:lnTo>
                    <a:pt x="352" y="674"/>
                  </a:lnTo>
                  <a:lnTo>
                    <a:pt x="350" y="670"/>
                  </a:lnTo>
                  <a:lnTo>
                    <a:pt x="350" y="669"/>
                  </a:lnTo>
                  <a:lnTo>
                    <a:pt x="352" y="670"/>
                  </a:lnTo>
                  <a:lnTo>
                    <a:pt x="353" y="671"/>
                  </a:lnTo>
                  <a:lnTo>
                    <a:pt x="353" y="673"/>
                  </a:lnTo>
                  <a:lnTo>
                    <a:pt x="354" y="674"/>
                  </a:lnTo>
                  <a:lnTo>
                    <a:pt x="357" y="675"/>
                  </a:lnTo>
                  <a:lnTo>
                    <a:pt x="359" y="675"/>
                  </a:lnTo>
                  <a:lnTo>
                    <a:pt x="363" y="675"/>
                  </a:lnTo>
                  <a:lnTo>
                    <a:pt x="366" y="675"/>
                  </a:lnTo>
                  <a:lnTo>
                    <a:pt x="367" y="674"/>
                  </a:lnTo>
                  <a:lnTo>
                    <a:pt x="368" y="675"/>
                  </a:lnTo>
                  <a:lnTo>
                    <a:pt x="369" y="674"/>
                  </a:lnTo>
                  <a:lnTo>
                    <a:pt x="368" y="674"/>
                  </a:lnTo>
                  <a:lnTo>
                    <a:pt x="368" y="673"/>
                  </a:lnTo>
                  <a:lnTo>
                    <a:pt x="368" y="671"/>
                  </a:lnTo>
                  <a:lnTo>
                    <a:pt x="368" y="671"/>
                  </a:lnTo>
                  <a:lnTo>
                    <a:pt x="367" y="670"/>
                  </a:lnTo>
                  <a:lnTo>
                    <a:pt x="364" y="669"/>
                  </a:lnTo>
                  <a:lnTo>
                    <a:pt x="362" y="669"/>
                  </a:lnTo>
                  <a:lnTo>
                    <a:pt x="359" y="669"/>
                  </a:lnTo>
                  <a:lnTo>
                    <a:pt x="352" y="670"/>
                  </a:lnTo>
                  <a:lnTo>
                    <a:pt x="352" y="669"/>
                  </a:lnTo>
                  <a:lnTo>
                    <a:pt x="350" y="669"/>
                  </a:lnTo>
                  <a:lnTo>
                    <a:pt x="349" y="667"/>
                  </a:lnTo>
                  <a:lnTo>
                    <a:pt x="349" y="666"/>
                  </a:lnTo>
                  <a:lnTo>
                    <a:pt x="349" y="665"/>
                  </a:lnTo>
                  <a:lnTo>
                    <a:pt x="354" y="665"/>
                  </a:lnTo>
                  <a:lnTo>
                    <a:pt x="358" y="665"/>
                  </a:lnTo>
                  <a:lnTo>
                    <a:pt x="362" y="665"/>
                  </a:lnTo>
                  <a:lnTo>
                    <a:pt x="366" y="666"/>
                  </a:lnTo>
                  <a:lnTo>
                    <a:pt x="364" y="664"/>
                  </a:lnTo>
                  <a:lnTo>
                    <a:pt x="363" y="661"/>
                  </a:lnTo>
                  <a:lnTo>
                    <a:pt x="363" y="659"/>
                  </a:lnTo>
                  <a:lnTo>
                    <a:pt x="363" y="656"/>
                  </a:lnTo>
                  <a:lnTo>
                    <a:pt x="366" y="655"/>
                  </a:lnTo>
                  <a:lnTo>
                    <a:pt x="368" y="653"/>
                  </a:lnTo>
                  <a:lnTo>
                    <a:pt x="369" y="655"/>
                  </a:lnTo>
                  <a:lnTo>
                    <a:pt x="372" y="656"/>
                  </a:lnTo>
                  <a:lnTo>
                    <a:pt x="373" y="657"/>
                  </a:lnTo>
                  <a:lnTo>
                    <a:pt x="376" y="661"/>
                  </a:lnTo>
                  <a:lnTo>
                    <a:pt x="378" y="659"/>
                  </a:lnTo>
                  <a:lnTo>
                    <a:pt x="381" y="657"/>
                  </a:lnTo>
                  <a:lnTo>
                    <a:pt x="382" y="657"/>
                  </a:lnTo>
                  <a:lnTo>
                    <a:pt x="383" y="657"/>
                  </a:lnTo>
                  <a:lnTo>
                    <a:pt x="382" y="656"/>
                  </a:lnTo>
                  <a:lnTo>
                    <a:pt x="382" y="655"/>
                  </a:lnTo>
                  <a:lnTo>
                    <a:pt x="383" y="655"/>
                  </a:lnTo>
                  <a:lnTo>
                    <a:pt x="383" y="656"/>
                  </a:lnTo>
                  <a:lnTo>
                    <a:pt x="383" y="656"/>
                  </a:lnTo>
                  <a:lnTo>
                    <a:pt x="385" y="657"/>
                  </a:lnTo>
                  <a:lnTo>
                    <a:pt x="386" y="659"/>
                  </a:lnTo>
                  <a:lnTo>
                    <a:pt x="386" y="664"/>
                  </a:lnTo>
                  <a:lnTo>
                    <a:pt x="386" y="667"/>
                  </a:lnTo>
                  <a:lnTo>
                    <a:pt x="391" y="666"/>
                  </a:lnTo>
                  <a:lnTo>
                    <a:pt x="395" y="666"/>
                  </a:lnTo>
                  <a:lnTo>
                    <a:pt x="400" y="666"/>
                  </a:lnTo>
                  <a:lnTo>
                    <a:pt x="406" y="669"/>
                  </a:lnTo>
                  <a:lnTo>
                    <a:pt x="411" y="671"/>
                  </a:lnTo>
                  <a:lnTo>
                    <a:pt x="417" y="675"/>
                  </a:lnTo>
                  <a:lnTo>
                    <a:pt x="417" y="660"/>
                  </a:lnTo>
                  <a:lnTo>
                    <a:pt x="400" y="651"/>
                  </a:lnTo>
                  <a:lnTo>
                    <a:pt x="387" y="637"/>
                  </a:lnTo>
                  <a:lnTo>
                    <a:pt x="377" y="618"/>
                  </a:lnTo>
                  <a:lnTo>
                    <a:pt x="373" y="596"/>
                  </a:lnTo>
                  <a:lnTo>
                    <a:pt x="387" y="603"/>
                  </a:lnTo>
                  <a:lnTo>
                    <a:pt x="399" y="611"/>
                  </a:lnTo>
                  <a:lnTo>
                    <a:pt x="408" y="622"/>
                  </a:lnTo>
                  <a:lnTo>
                    <a:pt x="414" y="632"/>
                  </a:lnTo>
                  <a:lnTo>
                    <a:pt x="418" y="642"/>
                  </a:lnTo>
                  <a:lnTo>
                    <a:pt x="424" y="620"/>
                  </a:lnTo>
                  <a:lnTo>
                    <a:pt x="432" y="608"/>
                  </a:lnTo>
                  <a:lnTo>
                    <a:pt x="441" y="597"/>
                  </a:lnTo>
                  <a:lnTo>
                    <a:pt x="452" y="590"/>
                  </a:lnTo>
                  <a:lnTo>
                    <a:pt x="453" y="610"/>
                  </a:lnTo>
                  <a:lnTo>
                    <a:pt x="447" y="632"/>
                  </a:lnTo>
                  <a:lnTo>
                    <a:pt x="438" y="646"/>
                  </a:lnTo>
                  <a:lnTo>
                    <a:pt x="425" y="659"/>
                  </a:lnTo>
                  <a:lnTo>
                    <a:pt x="425" y="712"/>
                  </a:lnTo>
                  <a:lnTo>
                    <a:pt x="431" y="699"/>
                  </a:lnTo>
                  <a:lnTo>
                    <a:pt x="437" y="688"/>
                  </a:lnTo>
                  <a:lnTo>
                    <a:pt x="447" y="678"/>
                  </a:lnTo>
                  <a:lnTo>
                    <a:pt x="459" y="669"/>
                  </a:lnTo>
                  <a:lnTo>
                    <a:pt x="471" y="664"/>
                  </a:lnTo>
                  <a:lnTo>
                    <a:pt x="469" y="684"/>
                  </a:lnTo>
                  <a:lnTo>
                    <a:pt x="459" y="704"/>
                  </a:lnTo>
                  <a:lnTo>
                    <a:pt x="447" y="716"/>
                  </a:lnTo>
                  <a:lnTo>
                    <a:pt x="433" y="725"/>
                  </a:lnTo>
                  <a:lnTo>
                    <a:pt x="436" y="729"/>
                  </a:lnTo>
                  <a:lnTo>
                    <a:pt x="442" y="723"/>
                  </a:lnTo>
                  <a:lnTo>
                    <a:pt x="447" y="720"/>
                  </a:lnTo>
                  <a:lnTo>
                    <a:pt x="452" y="720"/>
                  </a:lnTo>
                  <a:lnTo>
                    <a:pt x="459" y="725"/>
                  </a:lnTo>
                  <a:lnTo>
                    <a:pt x="464" y="735"/>
                  </a:lnTo>
                  <a:lnTo>
                    <a:pt x="466" y="746"/>
                  </a:lnTo>
                  <a:lnTo>
                    <a:pt x="464" y="755"/>
                  </a:lnTo>
                  <a:lnTo>
                    <a:pt x="459" y="762"/>
                  </a:lnTo>
                  <a:lnTo>
                    <a:pt x="448" y="765"/>
                  </a:lnTo>
                  <a:lnTo>
                    <a:pt x="437" y="763"/>
                  </a:lnTo>
                  <a:lnTo>
                    <a:pt x="427" y="755"/>
                  </a:lnTo>
                  <a:lnTo>
                    <a:pt x="427" y="816"/>
                  </a:lnTo>
                  <a:lnTo>
                    <a:pt x="475" y="882"/>
                  </a:lnTo>
                  <a:lnTo>
                    <a:pt x="483" y="544"/>
                  </a:lnTo>
                  <a:lnTo>
                    <a:pt x="341" y="333"/>
                  </a:lnTo>
                  <a:lnTo>
                    <a:pt x="335" y="330"/>
                  </a:lnTo>
                  <a:lnTo>
                    <a:pt x="335" y="334"/>
                  </a:lnTo>
                  <a:lnTo>
                    <a:pt x="334" y="339"/>
                  </a:lnTo>
                  <a:lnTo>
                    <a:pt x="340" y="342"/>
                  </a:lnTo>
                  <a:lnTo>
                    <a:pt x="345" y="344"/>
                  </a:lnTo>
                  <a:lnTo>
                    <a:pt x="349" y="348"/>
                  </a:lnTo>
                  <a:lnTo>
                    <a:pt x="350" y="353"/>
                  </a:lnTo>
                  <a:lnTo>
                    <a:pt x="348" y="361"/>
                  </a:lnTo>
                  <a:lnTo>
                    <a:pt x="340" y="371"/>
                  </a:lnTo>
                  <a:lnTo>
                    <a:pt x="331" y="377"/>
                  </a:lnTo>
                  <a:lnTo>
                    <a:pt x="320" y="380"/>
                  </a:lnTo>
                  <a:lnTo>
                    <a:pt x="311" y="379"/>
                  </a:lnTo>
                  <a:lnTo>
                    <a:pt x="303" y="371"/>
                  </a:lnTo>
                  <a:lnTo>
                    <a:pt x="299" y="361"/>
                  </a:lnTo>
                  <a:lnTo>
                    <a:pt x="299" y="349"/>
                  </a:lnTo>
                  <a:lnTo>
                    <a:pt x="303" y="337"/>
                  </a:lnTo>
                  <a:lnTo>
                    <a:pt x="310" y="330"/>
                  </a:lnTo>
                  <a:lnTo>
                    <a:pt x="315" y="329"/>
                  </a:lnTo>
                  <a:lnTo>
                    <a:pt x="322" y="332"/>
                  </a:lnTo>
                  <a:lnTo>
                    <a:pt x="329" y="337"/>
                  </a:lnTo>
                  <a:lnTo>
                    <a:pt x="330" y="333"/>
                  </a:lnTo>
                  <a:lnTo>
                    <a:pt x="331" y="328"/>
                  </a:lnTo>
                  <a:lnTo>
                    <a:pt x="313" y="321"/>
                  </a:lnTo>
                  <a:lnTo>
                    <a:pt x="302" y="330"/>
                  </a:lnTo>
                  <a:lnTo>
                    <a:pt x="288" y="335"/>
                  </a:lnTo>
                  <a:lnTo>
                    <a:pt x="273" y="337"/>
                  </a:lnTo>
                  <a:lnTo>
                    <a:pt x="257" y="333"/>
                  </a:lnTo>
                  <a:lnTo>
                    <a:pt x="269" y="323"/>
                  </a:lnTo>
                  <a:lnTo>
                    <a:pt x="284" y="318"/>
                  </a:lnTo>
                  <a:lnTo>
                    <a:pt x="293" y="316"/>
                  </a:lnTo>
                  <a:lnTo>
                    <a:pt x="301" y="316"/>
                  </a:lnTo>
                  <a:lnTo>
                    <a:pt x="237" y="290"/>
                  </a:lnTo>
                  <a:close/>
                  <a:moveTo>
                    <a:pt x="330" y="250"/>
                  </a:moveTo>
                  <a:lnTo>
                    <a:pt x="330" y="260"/>
                  </a:lnTo>
                  <a:lnTo>
                    <a:pt x="331" y="258"/>
                  </a:lnTo>
                  <a:lnTo>
                    <a:pt x="334" y="255"/>
                  </a:lnTo>
                  <a:lnTo>
                    <a:pt x="338" y="253"/>
                  </a:lnTo>
                  <a:lnTo>
                    <a:pt x="335" y="251"/>
                  </a:lnTo>
                  <a:lnTo>
                    <a:pt x="333" y="250"/>
                  </a:lnTo>
                  <a:lnTo>
                    <a:pt x="330" y="250"/>
                  </a:lnTo>
                  <a:lnTo>
                    <a:pt x="330" y="250"/>
                  </a:lnTo>
                  <a:close/>
                  <a:moveTo>
                    <a:pt x="479" y="248"/>
                  </a:moveTo>
                  <a:lnTo>
                    <a:pt x="478" y="250"/>
                  </a:lnTo>
                  <a:lnTo>
                    <a:pt x="481" y="253"/>
                  </a:lnTo>
                  <a:lnTo>
                    <a:pt x="479" y="248"/>
                  </a:lnTo>
                  <a:close/>
                  <a:moveTo>
                    <a:pt x="647" y="207"/>
                  </a:moveTo>
                  <a:lnTo>
                    <a:pt x="636" y="212"/>
                  </a:lnTo>
                  <a:lnTo>
                    <a:pt x="637" y="215"/>
                  </a:lnTo>
                  <a:lnTo>
                    <a:pt x="641" y="212"/>
                  </a:lnTo>
                  <a:lnTo>
                    <a:pt x="643" y="209"/>
                  </a:lnTo>
                  <a:lnTo>
                    <a:pt x="646" y="208"/>
                  </a:lnTo>
                  <a:lnTo>
                    <a:pt x="648" y="208"/>
                  </a:lnTo>
                  <a:lnTo>
                    <a:pt x="647" y="207"/>
                  </a:lnTo>
                  <a:close/>
                  <a:moveTo>
                    <a:pt x="697" y="0"/>
                  </a:moveTo>
                  <a:lnTo>
                    <a:pt x="702" y="5"/>
                  </a:lnTo>
                  <a:lnTo>
                    <a:pt x="707" y="10"/>
                  </a:lnTo>
                  <a:lnTo>
                    <a:pt x="709" y="16"/>
                  </a:lnTo>
                  <a:lnTo>
                    <a:pt x="711" y="21"/>
                  </a:lnTo>
                  <a:lnTo>
                    <a:pt x="712" y="26"/>
                  </a:lnTo>
                  <a:lnTo>
                    <a:pt x="714" y="21"/>
                  </a:lnTo>
                  <a:lnTo>
                    <a:pt x="717" y="17"/>
                  </a:lnTo>
                  <a:lnTo>
                    <a:pt x="722" y="12"/>
                  </a:lnTo>
                  <a:lnTo>
                    <a:pt x="727" y="8"/>
                  </a:lnTo>
                  <a:lnTo>
                    <a:pt x="734" y="6"/>
                  </a:lnTo>
                  <a:lnTo>
                    <a:pt x="732" y="12"/>
                  </a:lnTo>
                  <a:lnTo>
                    <a:pt x="731" y="19"/>
                  </a:lnTo>
                  <a:lnTo>
                    <a:pt x="727" y="25"/>
                  </a:lnTo>
                  <a:lnTo>
                    <a:pt x="722" y="29"/>
                  </a:lnTo>
                  <a:lnTo>
                    <a:pt x="717" y="33"/>
                  </a:lnTo>
                  <a:lnTo>
                    <a:pt x="712" y="35"/>
                  </a:lnTo>
                  <a:lnTo>
                    <a:pt x="708" y="80"/>
                  </a:lnTo>
                  <a:lnTo>
                    <a:pt x="711" y="75"/>
                  </a:lnTo>
                  <a:lnTo>
                    <a:pt x="714" y="70"/>
                  </a:lnTo>
                  <a:lnTo>
                    <a:pt x="718" y="64"/>
                  </a:lnTo>
                  <a:lnTo>
                    <a:pt x="725" y="61"/>
                  </a:lnTo>
                  <a:lnTo>
                    <a:pt x="731" y="59"/>
                  </a:lnTo>
                  <a:lnTo>
                    <a:pt x="730" y="66"/>
                  </a:lnTo>
                  <a:lnTo>
                    <a:pt x="727" y="72"/>
                  </a:lnTo>
                  <a:lnTo>
                    <a:pt x="723" y="77"/>
                  </a:lnTo>
                  <a:lnTo>
                    <a:pt x="718" y="82"/>
                  </a:lnTo>
                  <a:lnTo>
                    <a:pt x="713" y="86"/>
                  </a:lnTo>
                  <a:lnTo>
                    <a:pt x="685" y="128"/>
                  </a:lnTo>
                  <a:lnTo>
                    <a:pt x="722" y="113"/>
                  </a:lnTo>
                  <a:lnTo>
                    <a:pt x="723" y="103"/>
                  </a:lnTo>
                  <a:lnTo>
                    <a:pt x="727" y="91"/>
                  </a:lnTo>
                  <a:lnTo>
                    <a:pt x="732" y="85"/>
                  </a:lnTo>
                  <a:lnTo>
                    <a:pt x="737" y="81"/>
                  </a:lnTo>
                  <a:lnTo>
                    <a:pt x="745" y="77"/>
                  </a:lnTo>
                  <a:lnTo>
                    <a:pt x="744" y="87"/>
                  </a:lnTo>
                  <a:lnTo>
                    <a:pt x="740" y="99"/>
                  </a:lnTo>
                  <a:lnTo>
                    <a:pt x="735" y="105"/>
                  </a:lnTo>
                  <a:lnTo>
                    <a:pt x="730" y="110"/>
                  </a:lnTo>
                  <a:lnTo>
                    <a:pt x="758" y="99"/>
                  </a:lnTo>
                  <a:lnTo>
                    <a:pt x="759" y="92"/>
                  </a:lnTo>
                  <a:lnTo>
                    <a:pt x="762" y="87"/>
                  </a:lnTo>
                  <a:lnTo>
                    <a:pt x="765" y="82"/>
                  </a:lnTo>
                  <a:lnTo>
                    <a:pt x="772" y="76"/>
                  </a:lnTo>
                  <a:lnTo>
                    <a:pt x="778" y="72"/>
                  </a:lnTo>
                  <a:lnTo>
                    <a:pt x="786" y="71"/>
                  </a:lnTo>
                  <a:lnTo>
                    <a:pt x="782" y="81"/>
                  </a:lnTo>
                  <a:lnTo>
                    <a:pt x="776" y="91"/>
                  </a:lnTo>
                  <a:lnTo>
                    <a:pt x="772" y="95"/>
                  </a:lnTo>
                  <a:lnTo>
                    <a:pt x="767" y="99"/>
                  </a:lnTo>
                  <a:lnTo>
                    <a:pt x="773" y="99"/>
                  </a:lnTo>
                  <a:lnTo>
                    <a:pt x="778" y="99"/>
                  </a:lnTo>
                  <a:lnTo>
                    <a:pt x="786" y="101"/>
                  </a:lnTo>
                  <a:lnTo>
                    <a:pt x="792" y="106"/>
                  </a:lnTo>
                  <a:lnTo>
                    <a:pt x="798" y="110"/>
                  </a:lnTo>
                  <a:lnTo>
                    <a:pt x="787" y="114"/>
                  </a:lnTo>
                  <a:lnTo>
                    <a:pt x="776" y="113"/>
                  </a:lnTo>
                  <a:lnTo>
                    <a:pt x="769" y="110"/>
                  </a:lnTo>
                  <a:lnTo>
                    <a:pt x="763" y="108"/>
                  </a:lnTo>
                  <a:lnTo>
                    <a:pt x="758" y="104"/>
                  </a:lnTo>
                  <a:lnTo>
                    <a:pt x="711" y="123"/>
                  </a:lnTo>
                  <a:lnTo>
                    <a:pt x="717" y="123"/>
                  </a:lnTo>
                  <a:lnTo>
                    <a:pt x="723" y="123"/>
                  </a:lnTo>
                  <a:lnTo>
                    <a:pt x="731" y="125"/>
                  </a:lnTo>
                  <a:lnTo>
                    <a:pt x="737" y="129"/>
                  </a:lnTo>
                  <a:lnTo>
                    <a:pt x="744" y="134"/>
                  </a:lnTo>
                  <a:lnTo>
                    <a:pt x="732" y="138"/>
                  </a:lnTo>
                  <a:lnTo>
                    <a:pt x="721" y="137"/>
                  </a:lnTo>
                  <a:lnTo>
                    <a:pt x="713" y="134"/>
                  </a:lnTo>
                  <a:lnTo>
                    <a:pt x="707" y="131"/>
                  </a:lnTo>
                  <a:lnTo>
                    <a:pt x="702" y="127"/>
                  </a:lnTo>
                  <a:lnTo>
                    <a:pt x="688" y="132"/>
                  </a:lnTo>
                  <a:lnTo>
                    <a:pt x="690" y="134"/>
                  </a:lnTo>
                  <a:lnTo>
                    <a:pt x="693" y="132"/>
                  </a:lnTo>
                  <a:lnTo>
                    <a:pt x="694" y="131"/>
                  </a:lnTo>
                  <a:lnTo>
                    <a:pt x="697" y="129"/>
                  </a:lnTo>
                  <a:lnTo>
                    <a:pt x="699" y="129"/>
                  </a:lnTo>
                  <a:lnTo>
                    <a:pt x="700" y="131"/>
                  </a:lnTo>
                  <a:lnTo>
                    <a:pt x="703" y="133"/>
                  </a:lnTo>
                  <a:lnTo>
                    <a:pt x="707" y="141"/>
                  </a:lnTo>
                  <a:lnTo>
                    <a:pt x="707" y="148"/>
                  </a:lnTo>
                  <a:lnTo>
                    <a:pt x="703" y="153"/>
                  </a:lnTo>
                  <a:lnTo>
                    <a:pt x="699" y="156"/>
                  </a:lnTo>
                  <a:lnTo>
                    <a:pt x="695" y="156"/>
                  </a:lnTo>
                  <a:lnTo>
                    <a:pt x="690" y="155"/>
                  </a:lnTo>
                  <a:lnTo>
                    <a:pt x="686" y="152"/>
                  </a:lnTo>
                  <a:lnTo>
                    <a:pt x="683" y="147"/>
                  </a:lnTo>
                  <a:lnTo>
                    <a:pt x="681" y="145"/>
                  </a:lnTo>
                  <a:lnTo>
                    <a:pt x="680" y="143"/>
                  </a:lnTo>
                  <a:lnTo>
                    <a:pt x="681" y="141"/>
                  </a:lnTo>
                  <a:lnTo>
                    <a:pt x="683" y="139"/>
                  </a:lnTo>
                  <a:lnTo>
                    <a:pt x="684" y="138"/>
                  </a:lnTo>
                  <a:lnTo>
                    <a:pt x="686" y="137"/>
                  </a:lnTo>
                  <a:lnTo>
                    <a:pt x="688" y="136"/>
                  </a:lnTo>
                  <a:lnTo>
                    <a:pt x="685" y="133"/>
                  </a:lnTo>
                  <a:lnTo>
                    <a:pt x="680" y="136"/>
                  </a:lnTo>
                  <a:lnTo>
                    <a:pt x="632" y="208"/>
                  </a:lnTo>
                  <a:lnTo>
                    <a:pt x="667" y="193"/>
                  </a:lnTo>
                  <a:lnTo>
                    <a:pt x="669" y="183"/>
                  </a:lnTo>
                  <a:lnTo>
                    <a:pt x="672" y="173"/>
                  </a:lnTo>
                  <a:lnTo>
                    <a:pt x="678" y="166"/>
                  </a:lnTo>
                  <a:lnTo>
                    <a:pt x="683" y="161"/>
                  </a:lnTo>
                  <a:lnTo>
                    <a:pt x="690" y="157"/>
                  </a:lnTo>
                  <a:lnTo>
                    <a:pt x="689" y="169"/>
                  </a:lnTo>
                  <a:lnTo>
                    <a:pt x="685" y="179"/>
                  </a:lnTo>
                  <a:lnTo>
                    <a:pt x="680" y="185"/>
                  </a:lnTo>
                  <a:lnTo>
                    <a:pt x="675" y="190"/>
                  </a:lnTo>
                  <a:lnTo>
                    <a:pt x="702" y="179"/>
                  </a:lnTo>
                  <a:lnTo>
                    <a:pt x="704" y="173"/>
                  </a:lnTo>
                  <a:lnTo>
                    <a:pt x="707" y="167"/>
                  </a:lnTo>
                  <a:lnTo>
                    <a:pt x="711" y="162"/>
                  </a:lnTo>
                  <a:lnTo>
                    <a:pt x="717" y="157"/>
                  </a:lnTo>
                  <a:lnTo>
                    <a:pt x="723" y="153"/>
                  </a:lnTo>
                  <a:lnTo>
                    <a:pt x="731" y="151"/>
                  </a:lnTo>
                  <a:lnTo>
                    <a:pt x="727" y="162"/>
                  </a:lnTo>
                  <a:lnTo>
                    <a:pt x="721" y="171"/>
                  </a:lnTo>
                  <a:lnTo>
                    <a:pt x="717" y="176"/>
                  </a:lnTo>
                  <a:lnTo>
                    <a:pt x="712" y="179"/>
                  </a:lnTo>
                  <a:lnTo>
                    <a:pt x="718" y="179"/>
                  </a:lnTo>
                  <a:lnTo>
                    <a:pt x="723" y="180"/>
                  </a:lnTo>
                  <a:lnTo>
                    <a:pt x="731" y="183"/>
                  </a:lnTo>
                  <a:lnTo>
                    <a:pt x="737" y="187"/>
                  </a:lnTo>
                  <a:lnTo>
                    <a:pt x="744" y="192"/>
                  </a:lnTo>
                  <a:lnTo>
                    <a:pt x="732" y="194"/>
                  </a:lnTo>
                  <a:lnTo>
                    <a:pt x="721" y="193"/>
                  </a:lnTo>
                  <a:lnTo>
                    <a:pt x="714" y="192"/>
                  </a:lnTo>
                  <a:lnTo>
                    <a:pt x="708" y="188"/>
                  </a:lnTo>
                  <a:lnTo>
                    <a:pt x="703" y="184"/>
                  </a:lnTo>
                  <a:lnTo>
                    <a:pt x="656" y="203"/>
                  </a:lnTo>
                  <a:lnTo>
                    <a:pt x="662" y="203"/>
                  </a:lnTo>
                  <a:lnTo>
                    <a:pt x="669" y="204"/>
                  </a:lnTo>
                  <a:lnTo>
                    <a:pt x="676" y="207"/>
                  </a:lnTo>
                  <a:lnTo>
                    <a:pt x="683" y="211"/>
                  </a:lnTo>
                  <a:lnTo>
                    <a:pt x="689" y="216"/>
                  </a:lnTo>
                  <a:lnTo>
                    <a:pt x="678" y="218"/>
                  </a:lnTo>
                  <a:lnTo>
                    <a:pt x="666" y="217"/>
                  </a:lnTo>
                  <a:lnTo>
                    <a:pt x="658" y="215"/>
                  </a:lnTo>
                  <a:lnTo>
                    <a:pt x="652" y="211"/>
                  </a:lnTo>
                  <a:lnTo>
                    <a:pt x="653" y="212"/>
                  </a:lnTo>
                  <a:lnTo>
                    <a:pt x="657" y="222"/>
                  </a:lnTo>
                  <a:lnTo>
                    <a:pt x="657" y="231"/>
                  </a:lnTo>
                  <a:lnTo>
                    <a:pt x="652" y="237"/>
                  </a:lnTo>
                  <a:lnTo>
                    <a:pt x="644" y="240"/>
                  </a:lnTo>
                  <a:lnTo>
                    <a:pt x="636" y="237"/>
                  </a:lnTo>
                  <a:lnTo>
                    <a:pt x="628" y="230"/>
                  </a:lnTo>
                  <a:lnTo>
                    <a:pt x="627" y="227"/>
                  </a:lnTo>
                  <a:lnTo>
                    <a:pt x="627" y="225"/>
                  </a:lnTo>
                  <a:lnTo>
                    <a:pt x="627" y="222"/>
                  </a:lnTo>
                  <a:lnTo>
                    <a:pt x="628" y="221"/>
                  </a:lnTo>
                  <a:lnTo>
                    <a:pt x="630" y="220"/>
                  </a:lnTo>
                  <a:lnTo>
                    <a:pt x="633" y="217"/>
                  </a:lnTo>
                  <a:lnTo>
                    <a:pt x="636" y="216"/>
                  </a:lnTo>
                  <a:lnTo>
                    <a:pt x="632" y="213"/>
                  </a:lnTo>
                  <a:lnTo>
                    <a:pt x="627" y="216"/>
                  </a:lnTo>
                  <a:lnTo>
                    <a:pt x="578" y="288"/>
                  </a:lnTo>
                  <a:lnTo>
                    <a:pt x="581" y="288"/>
                  </a:lnTo>
                  <a:lnTo>
                    <a:pt x="585" y="290"/>
                  </a:lnTo>
                  <a:lnTo>
                    <a:pt x="587" y="292"/>
                  </a:lnTo>
                  <a:lnTo>
                    <a:pt x="590" y="290"/>
                  </a:lnTo>
                  <a:lnTo>
                    <a:pt x="592" y="287"/>
                  </a:lnTo>
                  <a:lnTo>
                    <a:pt x="595" y="285"/>
                  </a:lnTo>
                  <a:lnTo>
                    <a:pt x="596" y="283"/>
                  </a:lnTo>
                  <a:lnTo>
                    <a:pt x="599" y="283"/>
                  </a:lnTo>
                  <a:lnTo>
                    <a:pt x="601" y="283"/>
                  </a:lnTo>
                  <a:lnTo>
                    <a:pt x="604" y="285"/>
                  </a:lnTo>
                  <a:lnTo>
                    <a:pt x="608" y="287"/>
                  </a:lnTo>
                  <a:lnTo>
                    <a:pt x="613" y="295"/>
                  </a:lnTo>
                  <a:lnTo>
                    <a:pt x="615" y="304"/>
                  </a:lnTo>
                  <a:lnTo>
                    <a:pt x="615" y="313"/>
                  </a:lnTo>
                  <a:lnTo>
                    <a:pt x="611" y="319"/>
                  </a:lnTo>
                  <a:lnTo>
                    <a:pt x="604" y="323"/>
                  </a:lnTo>
                  <a:lnTo>
                    <a:pt x="596" y="323"/>
                  </a:lnTo>
                  <a:lnTo>
                    <a:pt x="587" y="320"/>
                  </a:lnTo>
                  <a:lnTo>
                    <a:pt x="580" y="314"/>
                  </a:lnTo>
                  <a:lnTo>
                    <a:pt x="577" y="310"/>
                  </a:lnTo>
                  <a:lnTo>
                    <a:pt x="576" y="307"/>
                  </a:lnTo>
                  <a:lnTo>
                    <a:pt x="576" y="305"/>
                  </a:lnTo>
                  <a:lnTo>
                    <a:pt x="576" y="304"/>
                  </a:lnTo>
                  <a:lnTo>
                    <a:pt x="578" y="301"/>
                  </a:lnTo>
                  <a:lnTo>
                    <a:pt x="580" y="300"/>
                  </a:lnTo>
                  <a:lnTo>
                    <a:pt x="582" y="297"/>
                  </a:lnTo>
                  <a:lnTo>
                    <a:pt x="585" y="295"/>
                  </a:lnTo>
                  <a:lnTo>
                    <a:pt x="582" y="293"/>
                  </a:lnTo>
                  <a:lnTo>
                    <a:pt x="580" y="292"/>
                  </a:lnTo>
                  <a:lnTo>
                    <a:pt x="576" y="291"/>
                  </a:lnTo>
                  <a:lnTo>
                    <a:pt x="576" y="291"/>
                  </a:lnTo>
                  <a:lnTo>
                    <a:pt x="508" y="393"/>
                  </a:lnTo>
                  <a:lnTo>
                    <a:pt x="517" y="575"/>
                  </a:lnTo>
                  <a:lnTo>
                    <a:pt x="520" y="599"/>
                  </a:lnTo>
                  <a:lnTo>
                    <a:pt x="518" y="596"/>
                  </a:lnTo>
                  <a:lnTo>
                    <a:pt x="521" y="678"/>
                  </a:lnTo>
                  <a:lnTo>
                    <a:pt x="590" y="581"/>
                  </a:lnTo>
                  <a:lnTo>
                    <a:pt x="582" y="576"/>
                  </a:lnTo>
                  <a:lnTo>
                    <a:pt x="574" y="572"/>
                  </a:lnTo>
                  <a:lnTo>
                    <a:pt x="566" y="573"/>
                  </a:lnTo>
                  <a:lnTo>
                    <a:pt x="564" y="575"/>
                  </a:lnTo>
                  <a:lnTo>
                    <a:pt x="564" y="575"/>
                  </a:lnTo>
                  <a:lnTo>
                    <a:pt x="567" y="575"/>
                  </a:lnTo>
                  <a:lnTo>
                    <a:pt x="569" y="577"/>
                  </a:lnTo>
                  <a:lnTo>
                    <a:pt x="572" y="578"/>
                  </a:lnTo>
                  <a:lnTo>
                    <a:pt x="573" y="582"/>
                  </a:lnTo>
                  <a:lnTo>
                    <a:pt x="573" y="585"/>
                  </a:lnTo>
                  <a:lnTo>
                    <a:pt x="573" y="586"/>
                  </a:lnTo>
                  <a:lnTo>
                    <a:pt x="572" y="586"/>
                  </a:lnTo>
                  <a:lnTo>
                    <a:pt x="572" y="587"/>
                  </a:lnTo>
                  <a:lnTo>
                    <a:pt x="572" y="589"/>
                  </a:lnTo>
                  <a:lnTo>
                    <a:pt x="568" y="590"/>
                  </a:lnTo>
                  <a:lnTo>
                    <a:pt x="563" y="589"/>
                  </a:lnTo>
                  <a:lnTo>
                    <a:pt x="559" y="586"/>
                  </a:lnTo>
                  <a:lnTo>
                    <a:pt x="555" y="583"/>
                  </a:lnTo>
                  <a:lnTo>
                    <a:pt x="555" y="589"/>
                  </a:lnTo>
                  <a:lnTo>
                    <a:pt x="553" y="594"/>
                  </a:lnTo>
                  <a:lnTo>
                    <a:pt x="549" y="597"/>
                  </a:lnTo>
                  <a:lnTo>
                    <a:pt x="549" y="597"/>
                  </a:lnTo>
                  <a:lnTo>
                    <a:pt x="548" y="596"/>
                  </a:lnTo>
                  <a:lnTo>
                    <a:pt x="546" y="595"/>
                  </a:lnTo>
                  <a:lnTo>
                    <a:pt x="546" y="594"/>
                  </a:lnTo>
                  <a:lnTo>
                    <a:pt x="546" y="592"/>
                  </a:lnTo>
                  <a:lnTo>
                    <a:pt x="549" y="589"/>
                  </a:lnTo>
                  <a:lnTo>
                    <a:pt x="552" y="585"/>
                  </a:lnTo>
                  <a:lnTo>
                    <a:pt x="552" y="580"/>
                  </a:lnTo>
                  <a:lnTo>
                    <a:pt x="549" y="581"/>
                  </a:lnTo>
                  <a:lnTo>
                    <a:pt x="546" y="583"/>
                  </a:lnTo>
                  <a:lnTo>
                    <a:pt x="544" y="586"/>
                  </a:lnTo>
                  <a:lnTo>
                    <a:pt x="543" y="589"/>
                  </a:lnTo>
                  <a:lnTo>
                    <a:pt x="543" y="591"/>
                  </a:lnTo>
                  <a:lnTo>
                    <a:pt x="544" y="594"/>
                  </a:lnTo>
                  <a:lnTo>
                    <a:pt x="544" y="596"/>
                  </a:lnTo>
                  <a:lnTo>
                    <a:pt x="544" y="597"/>
                  </a:lnTo>
                  <a:lnTo>
                    <a:pt x="543" y="597"/>
                  </a:lnTo>
                  <a:lnTo>
                    <a:pt x="541" y="596"/>
                  </a:lnTo>
                  <a:lnTo>
                    <a:pt x="539" y="592"/>
                  </a:lnTo>
                  <a:lnTo>
                    <a:pt x="539" y="589"/>
                  </a:lnTo>
                  <a:lnTo>
                    <a:pt x="540" y="586"/>
                  </a:lnTo>
                  <a:lnTo>
                    <a:pt x="541" y="582"/>
                  </a:lnTo>
                  <a:lnTo>
                    <a:pt x="544" y="580"/>
                  </a:lnTo>
                  <a:lnTo>
                    <a:pt x="539" y="578"/>
                  </a:lnTo>
                  <a:lnTo>
                    <a:pt x="536" y="577"/>
                  </a:lnTo>
                  <a:lnTo>
                    <a:pt x="534" y="575"/>
                  </a:lnTo>
                  <a:lnTo>
                    <a:pt x="532" y="571"/>
                  </a:lnTo>
                  <a:lnTo>
                    <a:pt x="532" y="569"/>
                  </a:lnTo>
                  <a:lnTo>
                    <a:pt x="534" y="569"/>
                  </a:lnTo>
                  <a:lnTo>
                    <a:pt x="535" y="571"/>
                  </a:lnTo>
                  <a:lnTo>
                    <a:pt x="535" y="572"/>
                  </a:lnTo>
                  <a:lnTo>
                    <a:pt x="536" y="575"/>
                  </a:lnTo>
                  <a:lnTo>
                    <a:pt x="539" y="575"/>
                  </a:lnTo>
                  <a:lnTo>
                    <a:pt x="541" y="575"/>
                  </a:lnTo>
                  <a:lnTo>
                    <a:pt x="544" y="575"/>
                  </a:lnTo>
                  <a:lnTo>
                    <a:pt x="546" y="575"/>
                  </a:lnTo>
                  <a:lnTo>
                    <a:pt x="549" y="575"/>
                  </a:lnTo>
                  <a:lnTo>
                    <a:pt x="550" y="575"/>
                  </a:lnTo>
                  <a:lnTo>
                    <a:pt x="552" y="575"/>
                  </a:lnTo>
                  <a:lnTo>
                    <a:pt x="550" y="573"/>
                  </a:lnTo>
                  <a:lnTo>
                    <a:pt x="550" y="572"/>
                  </a:lnTo>
                  <a:lnTo>
                    <a:pt x="550" y="571"/>
                  </a:lnTo>
                  <a:lnTo>
                    <a:pt x="550" y="571"/>
                  </a:lnTo>
                  <a:lnTo>
                    <a:pt x="548" y="569"/>
                  </a:lnTo>
                  <a:lnTo>
                    <a:pt x="546" y="569"/>
                  </a:lnTo>
                  <a:lnTo>
                    <a:pt x="544" y="569"/>
                  </a:lnTo>
                  <a:lnTo>
                    <a:pt x="541" y="569"/>
                  </a:lnTo>
                  <a:lnTo>
                    <a:pt x="534" y="569"/>
                  </a:lnTo>
                  <a:lnTo>
                    <a:pt x="532" y="569"/>
                  </a:lnTo>
                  <a:lnTo>
                    <a:pt x="532" y="568"/>
                  </a:lnTo>
                  <a:lnTo>
                    <a:pt x="531" y="567"/>
                  </a:lnTo>
                  <a:lnTo>
                    <a:pt x="531" y="566"/>
                  </a:lnTo>
                  <a:lnTo>
                    <a:pt x="531" y="566"/>
                  </a:lnTo>
                  <a:lnTo>
                    <a:pt x="535" y="564"/>
                  </a:lnTo>
                  <a:lnTo>
                    <a:pt x="540" y="564"/>
                  </a:lnTo>
                  <a:lnTo>
                    <a:pt x="544" y="566"/>
                  </a:lnTo>
                  <a:lnTo>
                    <a:pt x="548" y="567"/>
                  </a:lnTo>
                  <a:lnTo>
                    <a:pt x="546" y="564"/>
                  </a:lnTo>
                  <a:lnTo>
                    <a:pt x="545" y="561"/>
                  </a:lnTo>
                  <a:lnTo>
                    <a:pt x="545" y="558"/>
                  </a:lnTo>
                  <a:lnTo>
                    <a:pt x="545" y="555"/>
                  </a:lnTo>
                  <a:lnTo>
                    <a:pt x="548" y="554"/>
                  </a:lnTo>
                  <a:lnTo>
                    <a:pt x="549" y="554"/>
                  </a:lnTo>
                  <a:lnTo>
                    <a:pt x="552" y="554"/>
                  </a:lnTo>
                  <a:lnTo>
                    <a:pt x="554" y="557"/>
                  </a:lnTo>
                  <a:lnTo>
                    <a:pt x="555" y="558"/>
                  </a:lnTo>
                  <a:lnTo>
                    <a:pt x="558" y="562"/>
                  </a:lnTo>
                  <a:lnTo>
                    <a:pt x="560" y="559"/>
                  </a:lnTo>
                  <a:lnTo>
                    <a:pt x="562" y="557"/>
                  </a:lnTo>
                  <a:lnTo>
                    <a:pt x="563" y="557"/>
                  </a:lnTo>
                  <a:lnTo>
                    <a:pt x="564" y="558"/>
                  </a:lnTo>
                  <a:lnTo>
                    <a:pt x="564" y="555"/>
                  </a:lnTo>
                  <a:lnTo>
                    <a:pt x="564" y="555"/>
                  </a:lnTo>
                  <a:lnTo>
                    <a:pt x="564" y="555"/>
                  </a:lnTo>
                  <a:lnTo>
                    <a:pt x="566" y="555"/>
                  </a:lnTo>
                  <a:lnTo>
                    <a:pt x="566" y="557"/>
                  </a:lnTo>
                  <a:lnTo>
                    <a:pt x="567" y="558"/>
                  </a:lnTo>
                  <a:lnTo>
                    <a:pt x="568" y="559"/>
                  </a:lnTo>
                  <a:lnTo>
                    <a:pt x="568" y="563"/>
                  </a:lnTo>
                  <a:lnTo>
                    <a:pt x="568" y="568"/>
                  </a:lnTo>
                  <a:lnTo>
                    <a:pt x="573" y="567"/>
                  </a:lnTo>
                  <a:lnTo>
                    <a:pt x="577" y="566"/>
                  </a:lnTo>
                  <a:lnTo>
                    <a:pt x="582" y="567"/>
                  </a:lnTo>
                  <a:lnTo>
                    <a:pt x="587" y="568"/>
                  </a:lnTo>
                  <a:lnTo>
                    <a:pt x="592" y="571"/>
                  </a:lnTo>
                  <a:lnTo>
                    <a:pt x="592" y="514"/>
                  </a:lnTo>
                  <a:lnTo>
                    <a:pt x="580" y="506"/>
                  </a:lnTo>
                  <a:lnTo>
                    <a:pt x="569" y="496"/>
                  </a:lnTo>
                  <a:lnTo>
                    <a:pt x="562" y="482"/>
                  </a:lnTo>
                  <a:lnTo>
                    <a:pt x="559" y="466"/>
                  </a:lnTo>
                  <a:lnTo>
                    <a:pt x="573" y="473"/>
                  </a:lnTo>
                  <a:lnTo>
                    <a:pt x="585" y="484"/>
                  </a:lnTo>
                  <a:lnTo>
                    <a:pt x="588" y="489"/>
                  </a:lnTo>
                  <a:lnTo>
                    <a:pt x="591" y="496"/>
                  </a:lnTo>
                  <a:lnTo>
                    <a:pt x="592" y="502"/>
                  </a:lnTo>
                  <a:lnTo>
                    <a:pt x="594" y="463"/>
                  </a:lnTo>
                  <a:lnTo>
                    <a:pt x="587" y="456"/>
                  </a:lnTo>
                  <a:lnTo>
                    <a:pt x="581" y="450"/>
                  </a:lnTo>
                  <a:lnTo>
                    <a:pt x="577" y="442"/>
                  </a:lnTo>
                  <a:lnTo>
                    <a:pt x="573" y="427"/>
                  </a:lnTo>
                  <a:lnTo>
                    <a:pt x="573" y="412"/>
                  </a:lnTo>
                  <a:lnTo>
                    <a:pt x="586" y="421"/>
                  </a:lnTo>
                  <a:lnTo>
                    <a:pt x="595" y="435"/>
                  </a:lnTo>
                  <a:lnTo>
                    <a:pt x="597" y="442"/>
                  </a:lnTo>
                  <a:lnTo>
                    <a:pt x="599" y="450"/>
                  </a:lnTo>
                  <a:lnTo>
                    <a:pt x="601" y="442"/>
                  </a:lnTo>
                  <a:lnTo>
                    <a:pt x="606" y="436"/>
                  </a:lnTo>
                  <a:lnTo>
                    <a:pt x="618" y="424"/>
                  </a:lnTo>
                  <a:lnTo>
                    <a:pt x="630" y="417"/>
                  </a:lnTo>
                  <a:lnTo>
                    <a:pt x="629" y="432"/>
                  </a:lnTo>
                  <a:lnTo>
                    <a:pt x="622" y="446"/>
                  </a:lnTo>
                  <a:lnTo>
                    <a:pt x="611" y="456"/>
                  </a:lnTo>
                  <a:lnTo>
                    <a:pt x="600" y="464"/>
                  </a:lnTo>
                  <a:lnTo>
                    <a:pt x="599" y="533"/>
                  </a:lnTo>
                  <a:lnTo>
                    <a:pt x="602" y="525"/>
                  </a:lnTo>
                  <a:lnTo>
                    <a:pt x="606" y="517"/>
                  </a:lnTo>
                  <a:lnTo>
                    <a:pt x="618" y="506"/>
                  </a:lnTo>
                  <a:lnTo>
                    <a:pt x="632" y="500"/>
                  </a:lnTo>
                  <a:lnTo>
                    <a:pt x="629" y="515"/>
                  </a:lnTo>
                  <a:lnTo>
                    <a:pt x="623" y="529"/>
                  </a:lnTo>
                  <a:lnTo>
                    <a:pt x="611" y="539"/>
                  </a:lnTo>
                  <a:lnTo>
                    <a:pt x="599" y="547"/>
                  </a:lnTo>
                  <a:lnTo>
                    <a:pt x="599" y="568"/>
                  </a:lnTo>
                  <a:lnTo>
                    <a:pt x="685" y="446"/>
                  </a:lnTo>
                  <a:lnTo>
                    <a:pt x="680" y="379"/>
                  </a:lnTo>
                  <a:lnTo>
                    <a:pt x="666" y="372"/>
                  </a:lnTo>
                  <a:lnTo>
                    <a:pt x="655" y="363"/>
                  </a:lnTo>
                  <a:lnTo>
                    <a:pt x="646" y="349"/>
                  </a:lnTo>
                  <a:lnTo>
                    <a:pt x="642" y="335"/>
                  </a:lnTo>
                  <a:lnTo>
                    <a:pt x="656" y="340"/>
                  </a:lnTo>
                  <a:lnTo>
                    <a:pt x="669" y="351"/>
                  </a:lnTo>
                  <a:lnTo>
                    <a:pt x="672" y="356"/>
                  </a:lnTo>
                  <a:lnTo>
                    <a:pt x="676" y="361"/>
                  </a:lnTo>
                  <a:lnTo>
                    <a:pt x="679" y="367"/>
                  </a:lnTo>
                  <a:lnTo>
                    <a:pt x="676" y="328"/>
                  </a:lnTo>
                  <a:lnTo>
                    <a:pt x="669" y="323"/>
                  </a:lnTo>
                  <a:lnTo>
                    <a:pt x="662" y="316"/>
                  </a:lnTo>
                  <a:lnTo>
                    <a:pt x="657" y="310"/>
                  </a:lnTo>
                  <a:lnTo>
                    <a:pt x="652" y="295"/>
                  </a:lnTo>
                  <a:lnTo>
                    <a:pt x="651" y="279"/>
                  </a:lnTo>
                  <a:lnTo>
                    <a:pt x="664" y="287"/>
                  </a:lnTo>
                  <a:lnTo>
                    <a:pt x="674" y="300"/>
                  </a:lnTo>
                  <a:lnTo>
                    <a:pt x="678" y="307"/>
                  </a:lnTo>
                  <a:lnTo>
                    <a:pt x="680" y="315"/>
                  </a:lnTo>
                  <a:lnTo>
                    <a:pt x="683" y="307"/>
                  </a:lnTo>
                  <a:lnTo>
                    <a:pt x="686" y="300"/>
                  </a:lnTo>
                  <a:lnTo>
                    <a:pt x="697" y="287"/>
                  </a:lnTo>
                  <a:lnTo>
                    <a:pt x="709" y="279"/>
                  </a:lnTo>
                  <a:lnTo>
                    <a:pt x="708" y="295"/>
                  </a:lnTo>
                  <a:lnTo>
                    <a:pt x="702" y="310"/>
                  </a:lnTo>
                  <a:lnTo>
                    <a:pt x="698" y="315"/>
                  </a:lnTo>
                  <a:lnTo>
                    <a:pt x="694" y="320"/>
                  </a:lnTo>
                  <a:lnTo>
                    <a:pt x="689" y="325"/>
                  </a:lnTo>
                  <a:lnTo>
                    <a:pt x="683" y="329"/>
                  </a:lnTo>
                  <a:lnTo>
                    <a:pt x="688" y="398"/>
                  </a:lnTo>
                  <a:lnTo>
                    <a:pt x="690" y="389"/>
                  </a:lnTo>
                  <a:lnTo>
                    <a:pt x="694" y="381"/>
                  </a:lnTo>
                  <a:lnTo>
                    <a:pt x="704" y="370"/>
                  </a:lnTo>
                  <a:lnTo>
                    <a:pt x="717" y="361"/>
                  </a:lnTo>
                  <a:lnTo>
                    <a:pt x="717" y="376"/>
                  </a:lnTo>
                  <a:lnTo>
                    <a:pt x="711" y="391"/>
                  </a:lnTo>
                  <a:lnTo>
                    <a:pt x="702" y="403"/>
                  </a:lnTo>
                  <a:lnTo>
                    <a:pt x="689" y="410"/>
                  </a:lnTo>
                  <a:lnTo>
                    <a:pt x="692" y="437"/>
                  </a:lnTo>
                  <a:lnTo>
                    <a:pt x="774" y="320"/>
                  </a:lnTo>
                  <a:lnTo>
                    <a:pt x="778" y="286"/>
                  </a:lnTo>
                  <a:lnTo>
                    <a:pt x="772" y="282"/>
                  </a:lnTo>
                  <a:lnTo>
                    <a:pt x="767" y="278"/>
                  </a:lnTo>
                  <a:lnTo>
                    <a:pt x="762" y="274"/>
                  </a:lnTo>
                  <a:lnTo>
                    <a:pt x="758" y="268"/>
                  </a:lnTo>
                  <a:lnTo>
                    <a:pt x="753" y="255"/>
                  </a:lnTo>
                  <a:lnTo>
                    <a:pt x="751" y="243"/>
                  </a:lnTo>
                  <a:lnTo>
                    <a:pt x="763" y="249"/>
                  </a:lnTo>
                  <a:lnTo>
                    <a:pt x="772" y="259"/>
                  </a:lnTo>
                  <a:lnTo>
                    <a:pt x="777" y="267"/>
                  </a:lnTo>
                  <a:lnTo>
                    <a:pt x="778" y="276"/>
                  </a:lnTo>
                  <a:lnTo>
                    <a:pt x="782" y="240"/>
                  </a:lnTo>
                  <a:lnTo>
                    <a:pt x="776" y="235"/>
                  </a:lnTo>
                  <a:lnTo>
                    <a:pt x="772" y="230"/>
                  </a:lnTo>
                  <a:lnTo>
                    <a:pt x="768" y="222"/>
                  </a:lnTo>
                  <a:lnTo>
                    <a:pt x="765" y="208"/>
                  </a:lnTo>
                  <a:lnTo>
                    <a:pt x="767" y="195"/>
                  </a:lnTo>
                  <a:lnTo>
                    <a:pt x="777" y="204"/>
                  </a:lnTo>
                  <a:lnTo>
                    <a:pt x="784" y="216"/>
                  </a:lnTo>
                  <a:lnTo>
                    <a:pt x="786" y="223"/>
                  </a:lnTo>
                  <a:lnTo>
                    <a:pt x="787" y="231"/>
                  </a:lnTo>
                  <a:lnTo>
                    <a:pt x="790" y="223"/>
                  </a:lnTo>
                  <a:lnTo>
                    <a:pt x="795" y="218"/>
                  </a:lnTo>
                  <a:lnTo>
                    <a:pt x="805" y="208"/>
                  </a:lnTo>
                  <a:lnTo>
                    <a:pt x="818" y="203"/>
                  </a:lnTo>
                  <a:lnTo>
                    <a:pt x="814" y="217"/>
                  </a:lnTo>
                  <a:lnTo>
                    <a:pt x="807" y="229"/>
                  </a:lnTo>
                  <a:lnTo>
                    <a:pt x="801" y="235"/>
                  </a:lnTo>
                  <a:lnTo>
                    <a:pt x="795" y="239"/>
                  </a:lnTo>
                  <a:lnTo>
                    <a:pt x="787" y="243"/>
                  </a:lnTo>
                  <a:lnTo>
                    <a:pt x="782" y="304"/>
                  </a:lnTo>
                  <a:lnTo>
                    <a:pt x="786" y="296"/>
                  </a:lnTo>
                  <a:lnTo>
                    <a:pt x="790" y="290"/>
                  </a:lnTo>
                  <a:lnTo>
                    <a:pt x="801" y="281"/>
                  </a:lnTo>
                  <a:lnTo>
                    <a:pt x="812" y="276"/>
                  </a:lnTo>
                  <a:lnTo>
                    <a:pt x="810" y="288"/>
                  </a:lnTo>
                  <a:lnTo>
                    <a:pt x="802" y="301"/>
                  </a:lnTo>
                  <a:lnTo>
                    <a:pt x="798" y="305"/>
                  </a:lnTo>
                  <a:lnTo>
                    <a:pt x="793" y="309"/>
                  </a:lnTo>
                  <a:lnTo>
                    <a:pt x="788" y="313"/>
                  </a:lnTo>
                  <a:lnTo>
                    <a:pt x="750" y="370"/>
                  </a:lnTo>
                  <a:lnTo>
                    <a:pt x="802" y="348"/>
                  </a:lnTo>
                  <a:lnTo>
                    <a:pt x="804" y="334"/>
                  </a:lnTo>
                  <a:lnTo>
                    <a:pt x="809" y="320"/>
                  </a:lnTo>
                  <a:lnTo>
                    <a:pt x="819" y="307"/>
                  </a:lnTo>
                  <a:lnTo>
                    <a:pt x="832" y="300"/>
                  </a:lnTo>
                  <a:lnTo>
                    <a:pt x="830" y="315"/>
                  </a:lnTo>
                  <a:lnTo>
                    <a:pt x="825" y="330"/>
                  </a:lnTo>
                  <a:lnTo>
                    <a:pt x="821" y="335"/>
                  </a:lnTo>
                  <a:lnTo>
                    <a:pt x="816" y="340"/>
                  </a:lnTo>
                  <a:lnTo>
                    <a:pt x="812" y="344"/>
                  </a:lnTo>
                  <a:lnTo>
                    <a:pt x="849" y="329"/>
                  </a:lnTo>
                  <a:lnTo>
                    <a:pt x="853" y="318"/>
                  </a:lnTo>
                  <a:lnTo>
                    <a:pt x="861" y="306"/>
                  </a:lnTo>
                  <a:lnTo>
                    <a:pt x="872" y="296"/>
                  </a:lnTo>
                  <a:lnTo>
                    <a:pt x="888" y="291"/>
                  </a:lnTo>
                  <a:lnTo>
                    <a:pt x="884" y="306"/>
                  </a:lnTo>
                  <a:lnTo>
                    <a:pt x="875" y="319"/>
                  </a:lnTo>
                  <a:lnTo>
                    <a:pt x="869" y="325"/>
                  </a:lnTo>
                  <a:lnTo>
                    <a:pt x="862" y="330"/>
                  </a:lnTo>
                  <a:lnTo>
                    <a:pt x="870" y="329"/>
                  </a:lnTo>
                  <a:lnTo>
                    <a:pt x="879" y="330"/>
                  </a:lnTo>
                  <a:lnTo>
                    <a:pt x="893" y="337"/>
                  </a:lnTo>
                  <a:lnTo>
                    <a:pt x="905" y="347"/>
                  </a:lnTo>
                  <a:lnTo>
                    <a:pt x="890" y="351"/>
                  </a:lnTo>
                  <a:lnTo>
                    <a:pt x="874" y="349"/>
                  </a:lnTo>
                  <a:lnTo>
                    <a:pt x="861" y="344"/>
                  </a:lnTo>
                  <a:lnTo>
                    <a:pt x="849" y="337"/>
                  </a:lnTo>
                  <a:lnTo>
                    <a:pt x="786" y="362"/>
                  </a:lnTo>
                  <a:lnTo>
                    <a:pt x="795" y="362"/>
                  </a:lnTo>
                  <a:lnTo>
                    <a:pt x="804" y="363"/>
                  </a:lnTo>
                  <a:lnTo>
                    <a:pt x="818" y="370"/>
                  </a:lnTo>
                  <a:lnTo>
                    <a:pt x="830" y="379"/>
                  </a:lnTo>
                  <a:lnTo>
                    <a:pt x="815" y="382"/>
                  </a:lnTo>
                  <a:lnTo>
                    <a:pt x="798" y="382"/>
                  </a:lnTo>
                  <a:lnTo>
                    <a:pt x="784" y="376"/>
                  </a:lnTo>
                  <a:lnTo>
                    <a:pt x="773" y="367"/>
                  </a:lnTo>
                  <a:lnTo>
                    <a:pt x="749" y="377"/>
                  </a:lnTo>
                  <a:lnTo>
                    <a:pt x="751" y="380"/>
                  </a:lnTo>
                  <a:lnTo>
                    <a:pt x="754" y="379"/>
                  </a:lnTo>
                  <a:lnTo>
                    <a:pt x="758" y="376"/>
                  </a:lnTo>
                  <a:lnTo>
                    <a:pt x="760" y="375"/>
                  </a:lnTo>
                  <a:lnTo>
                    <a:pt x="763" y="374"/>
                  </a:lnTo>
                  <a:lnTo>
                    <a:pt x="765" y="374"/>
                  </a:lnTo>
                  <a:lnTo>
                    <a:pt x="768" y="375"/>
                  </a:lnTo>
                  <a:lnTo>
                    <a:pt x="770" y="379"/>
                  </a:lnTo>
                  <a:lnTo>
                    <a:pt x="774" y="388"/>
                  </a:lnTo>
                  <a:lnTo>
                    <a:pt x="776" y="396"/>
                  </a:lnTo>
                  <a:lnTo>
                    <a:pt x="773" y="403"/>
                  </a:lnTo>
                  <a:lnTo>
                    <a:pt x="768" y="409"/>
                  </a:lnTo>
                  <a:lnTo>
                    <a:pt x="764" y="410"/>
                  </a:lnTo>
                  <a:lnTo>
                    <a:pt x="760" y="412"/>
                  </a:lnTo>
                  <a:lnTo>
                    <a:pt x="756" y="410"/>
                  </a:lnTo>
                  <a:lnTo>
                    <a:pt x="755" y="426"/>
                  </a:lnTo>
                  <a:lnTo>
                    <a:pt x="750" y="440"/>
                  </a:lnTo>
                  <a:lnTo>
                    <a:pt x="746" y="445"/>
                  </a:lnTo>
                  <a:lnTo>
                    <a:pt x="742" y="450"/>
                  </a:lnTo>
                  <a:lnTo>
                    <a:pt x="737" y="454"/>
                  </a:lnTo>
                  <a:lnTo>
                    <a:pt x="774" y="440"/>
                  </a:lnTo>
                  <a:lnTo>
                    <a:pt x="778" y="427"/>
                  </a:lnTo>
                  <a:lnTo>
                    <a:pt x="786" y="417"/>
                  </a:lnTo>
                  <a:lnTo>
                    <a:pt x="798" y="407"/>
                  </a:lnTo>
                  <a:lnTo>
                    <a:pt x="812" y="400"/>
                  </a:lnTo>
                  <a:lnTo>
                    <a:pt x="809" y="416"/>
                  </a:lnTo>
                  <a:lnTo>
                    <a:pt x="800" y="430"/>
                  </a:lnTo>
                  <a:lnTo>
                    <a:pt x="793" y="435"/>
                  </a:lnTo>
                  <a:lnTo>
                    <a:pt x="787" y="440"/>
                  </a:lnTo>
                  <a:lnTo>
                    <a:pt x="795" y="440"/>
                  </a:lnTo>
                  <a:lnTo>
                    <a:pt x="804" y="441"/>
                  </a:lnTo>
                  <a:lnTo>
                    <a:pt x="819" y="446"/>
                  </a:lnTo>
                  <a:lnTo>
                    <a:pt x="830" y="456"/>
                  </a:lnTo>
                  <a:lnTo>
                    <a:pt x="815" y="460"/>
                  </a:lnTo>
                  <a:lnTo>
                    <a:pt x="800" y="459"/>
                  </a:lnTo>
                  <a:lnTo>
                    <a:pt x="786" y="454"/>
                  </a:lnTo>
                  <a:lnTo>
                    <a:pt x="776" y="446"/>
                  </a:lnTo>
                  <a:lnTo>
                    <a:pt x="711" y="473"/>
                  </a:lnTo>
                  <a:lnTo>
                    <a:pt x="720" y="472"/>
                  </a:lnTo>
                  <a:lnTo>
                    <a:pt x="728" y="473"/>
                  </a:lnTo>
                  <a:lnTo>
                    <a:pt x="744" y="479"/>
                  </a:lnTo>
                  <a:lnTo>
                    <a:pt x="755" y="489"/>
                  </a:lnTo>
                  <a:lnTo>
                    <a:pt x="740" y="493"/>
                  </a:lnTo>
                  <a:lnTo>
                    <a:pt x="725" y="492"/>
                  </a:lnTo>
                  <a:lnTo>
                    <a:pt x="711" y="487"/>
                  </a:lnTo>
                  <a:lnTo>
                    <a:pt x="699" y="478"/>
                  </a:lnTo>
                  <a:lnTo>
                    <a:pt x="676" y="487"/>
                  </a:lnTo>
                  <a:lnTo>
                    <a:pt x="680" y="489"/>
                  </a:lnTo>
                  <a:lnTo>
                    <a:pt x="683" y="492"/>
                  </a:lnTo>
                  <a:lnTo>
                    <a:pt x="689" y="488"/>
                  </a:lnTo>
                  <a:lnTo>
                    <a:pt x="694" y="484"/>
                  </a:lnTo>
                  <a:lnTo>
                    <a:pt x="698" y="483"/>
                  </a:lnTo>
                  <a:lnTo>
                    <a:pt x="703" y="484"/>
                  </a:lnTo>
                  <a:lnTo>
                    <a:pt x="708" y="491"/>
                  </a:lnTo>
                  <a:lnTo>
                    <a:pt x="714" y="502"/>
                  </a:lnTo>
                  <a:lnTo>
                    <a:pt x="716" y="514"/>
                  </a:lnTo>
                  <a:lnTo>
                    <a:pt x="713" y="524"/>
                  </a:lnTo>
                  <a:lnTo>
                    <a:pt x="706" y="531"/>
                  </a:lnTo>
                  <a:lnTo>
                    <a:pt x="697" y="535"/>
                  </a:lnTo>
                  <a:lnTo>
                    <a:pt x="685" y="533"/>
                  </a:lnTo>
                  <a:lnTo>
                    <a:pt x="675" y="528"/>
                  </a:lnTo>
                  <a:lnTo>
                    <a:pt x="666" y="517"/>
                  </a:lnTo>
                  <a:lnTo>
                    <a:pt x="664" y="510"/>
                  </a:lnTo>
                  <a:lnTo>
                    <a:pt x="664" y="505"/>
                  </a:lnTo>
                  <a:lnTo>
                    <a:pt x="667" y="501"/>
                  </a:lnTo>
                  <a:lnTo>
                    <a:pt x="672" y="498"/>
                  </a:lnTo>
                  <a:lnTo>
                    <a:pt x="679" y="494"/>
                  </a:lnTo>
                  <a:lnTo>
                    <a:pt x="675" y="491"/>
                  </a:lnTo>
                  <a:lnTo>
                    <a:pt x="671" y="489"/>
                  </a:lnTo>
                  <a:lnTo>
                    <a:pt x="670" y="489"/>
                  </a:lnTo>
                  <a:lnTo>
                    <a:pt x="608" y="582"/>
                  </a:lnTo>
                  <a:lnTo>
                    <a:pt x="611" y="585"/>
                  </a:lnTo>
                  <a:lnTo>
                    <a:pt x="615" y="589"/>
                  </a:lnTo>
                  <a:lnTo>
                    <a:pt x="620" y="583"/>
                  </a:lnTo>
                  <a:lnTo>
                    <a:pt x="625" y="580"/>
                  </a:lnTo>
                  <a:lnTo>
                    <a:pt x="630" y="577"/>
                  </a:lnTo>
                  <a:lnTo>
                    <a:pt x="634" y="578"/>
                  </a:lnTo>
                  <a:lnTo>
                    <a:pt x="641" y="585"/>
                  </a:lnTo>
                  <a:lnTo>
                    <a:pt x="647" y="596"/>
                  </a:lnTo>
                  <a:lnTo>
                    <a:pt x="648" y="608"/>
                  </a:lnTo>
                  <a:lnTo>
                    <a:pt x="647" y="618"/>
                  </a:lnTo>
                  <a:lnTo>
                    <a:pt x="641" y="625"/>
                  </a:lnTo>
                  <a:lnTo>
                    <a:pt x="630" y="629"/>
                  </a:lnTo>
                  <a:lnTo>
                    <a:pt x="620" y="629"/>
                  </a:lnTo>
                  <a:lnTo>
                    <a:pt x="610" y="623"/>
                  </a:lnTo>
                  <a:lnTo>
                    <a:pt x="600" y="614"/>
                  </a:lnTo>
                  <a:lnTo>
                    <a:pt x="596" y="608"/>
                  </a:lnTo>
                  <a:lnTo>
                    <a:pt x="596" y="603"/>
                  </a:lnTo>
                  <a:lnTo>
                    <a:pt x="600" y="597"/>
                  </a:lnTo>
                  <a:lnTo>
                    <a:pt x="605" y="595"/>
                  </a:lnTo>
                  <a:lnTo>
                    <a:pt x="611" y="591"/>
                  </a:lnTo>
                  <a:lnTo>
                    <a:pt x="609" y="589"/>
                  </a:lnTo>
                  <a:lnTo>
                    <a:pt x="605" y="586"/>
                  </a:lnTo>
                  <a:lnTo>
                    <a:pt x="523" y="709"/>
                  </a:lnTo>
                  <a:lnTo>
                    <a:pt x="536" y="993"/>
                  </a:lnTo>
                  <a:lnTo>
                    <a:pt x="594" y="931"/>
                  </a:lnTo>
                  <a:lnTo>
                    <a:pt x="606" y="838"/>
                  </a:lnTo>
                  <a:lnTo>
                    <a:pt x="588" y="825"/>
                  </a:lnTo>
                  <a:lnTo>
                    <a:pt x="576" y="809"/>
                  </a:lnTo>
                  <a:lnTo>
                    <a:pt x="567" y="787"/>
                  </a:lnTo>
                  <a:lnTo>
                    <a:pt x="567" y="764"/>
                  </a:lnTo>
                  <a:lnTo>
                    <a:pt x="580" y="772"/>
                  </a:lnTo>
                  <a:lnTo>
                    <a:pt x="590" y="782"/>
                  </a:lnTo>
                  <a:lnTo>
                    <a:pt x="599" y="795"/>
                  </a:lnTo>
                  <a:lnTo>
                    <a:pt x="605" y="809"/>
                  </a:lnTo>
                  <a:lnTo>
                    <a:pt x="608" y="821"/>
                  </a:lnTo>
                  <a:lnTo>
                    <a:pt x="616" y="765"/>
                  </a:lnTo>
                  <a:lnTo>
                    <a:pt x="604" y="751"/>
                  </a:lnTo>
                  <a:lnTo>
                    <a:pt x="596" y="734"/>
                  </a:lnTo>
                  <a:lnTo>
                    <a:pt x="592" y="711"/>
                  </a:lnTo>
                  <a:lnTo>
                    <a:pt x="596" y="689"/>
                  </a:lnTo>
                  <a:lnTo>
                    <a:pt x="608" y="699"/>
                  </a:lnTo>
                  <a:lnTo>
                    <a:pt x="616" y="711"/>
                  </a:lnTo>
                  <a:lnTo>
                    <a:pt x="623" y="725"/>
                  </a:lnTo>
                  <a:lnTo>
                    <a:pt x="625" y="749"/>
                  </a:lnTo>
                  <a:lnTo>
                    <a:pt x="629" y="743"/>
                  </a:lnTo>
                  <a:lnTo>
                    <a:pt x="634" y="735"/>
                  </a:lnTo>
                  <a:lnTo>
                    <a:pt x="639" y="729"/>
                  </a:lnTo>
                  <a:lnTo>
                    <a:pt x="651" y="718"/>
                  </a:lnTo>
                  <a:lnTo>
                    <a:pt x="664" y="712"/>
                  </a:lnTo>
                  <a:lnTo>
                    <a:pt x="678" y="707"/>
                  </a:lnTo>
                  <a:lnTo>
                    <a:pt x="675" y="722"/>
                  </a:lnTo>
                  <a:lnTo>
                    <a:pt x="669" y="735"/>
                  </a:lnTo>
                  <a:lnTo>
                    <a:pt x="660" y="748"/>
                  </a:lnTo>
                  <a:lnTo>
                    <a:pt x="643" y="760"/>
                  </a:lnTo>
                  <a:lnTo>
                    <a:pt x="625" y="768"/>
                  </a:lnTo>
                  <a:lnTo>
                    <a:pt x="611" y="867"/>
                  </a:lnTo>
                  <a:lnTo>
                    <a:pt x="618" y="857"/>
                  </a:lnTo>
                  <a:lnTo>
                    <a:pt x="625" y="847"/>
                  </a:lnTo>
                  <a:lnTo>
                    <a:pt x="637" y="837"/>
                  </a:lnTo>
                  <a:lnTo>
                    <a:pt x="651" y="829"/>
                  </a:lnTo>
                  <a:lnTo>
                    <a:pt x="665" y="825"/>
                  </a:lnTo>
                  <a:lnTo>
                    <a:pt x="661" y="839"/>
                  </a:lnTo>
                  <a:lnTo>
                    <a:pt x="655" y="853"/>
                  </a:lnTo>
                  <a:lnTo>
                    <a:pt x="646" y="866"/>
                  </a:lnTo>
                  <a:lnTo>
                    <a:pt x="629" y="879"/>
                  </a:lnTo>
                  <a:lnTo>
                    <a:pt x="609" y="886"/>
                  </a:lnTo>
                  <a:lnTo>
                    <a:pt x="605" y="918"/>
                  </a:lnTo>
                  <a:lnTo>
                    <a:pt x="720" y="793"/>
                  </a:lnTo>
                  <a:lnTo>
                    <a:pt x="711" y="788"/>
                  </a:lnTo>
                  <a:lnTo>
                    <a:pt x="703" y="784"/>
                  </a:lnTo>
                  <a:lnTo>
                    <a:pt x="695" y="787"/>
                  </a:lnTo>
                  <a:lnTo>
                    <a:pt x="693" y="787"/>
                  </a:lnTo>
                  <a:lnTo>
                    <a:pt x="693" y="787"/>
                  </a:lnTo>
                  <a:lnTo>
                    <a:pt x="695" y="788"/>
                  </a:lnTo>
                  <a:lnTo>
                    <a:pt x="698" y="790"/>
                  </a:lnTo>
                  <a:lnTo>
                    <a:pt x="700" y="792"/>
                  </a:lnTo>
                  <a:lnTo>
                    <a:pt x="702" y="795"/>
                  </a:lnTo>
                  <a:lnTo>
                    <a:pt x="702" y="797"/>
                  </a:lnTo>
                  <a:lnTo>
                    <a:pt x="702" y="798"/>
                  </a:lnTo>
                  <a:lnTo>
                    <a:pt x="700" y="800"/>
                  </a:lnTo>
                  <a:lnTo>
                    <a:pt x="702" y="801"/>
                  </a:lnTo>
                  <a:lnTo>
                    <a:pt x="702" y="801"/>
                  </a:lnTo>
                  <a:lnTo>
                    <a:pt x="697" y="802"/>
                  </a:lnTo>
                  <a:lnTo>
                    <a:pt x="692" y="801"/>
                  </a:lnTo>
                  <a:lnTo>
                    <a:pt x="688" y="800"/>
                  </a:lnTo>
                  <a:lnTo>
                    <a:pt x="684" y="796"/>
                  </a:lnTo>
                  <a:lnTo>
                    <a:pt x="684" y="801"/>
                  </a:lnTo>
                  <a:lnTo>
                    <a:pt x="681" y="806"/>
                  </a:lnTo>
                  <a:lnTo>
                    <a:pt x="679" y="810"/>
                  </a:lnTo>
                  <a:lnTo>
                    <a:pt x="678" y="810"/>
                  </a:lnTo>
                  <a:lnTo>
                    <a:pt x="676" y="809"/>
                  </a:lnTo>
                  <a:lnTo>
                    <a:pt x="676" y="807"/>
                  </a:lnTo>
                  <a:lnTo>
                    <a:pt x="675" y="806"/>
                  </a:lnTo>
                  <a:lnTo>
                    <a:pt x="675" y="806"/>
                  </a:lnTo>
                  <a:lnTo>
                    <a:pt x="679" y="802"/>
                  </a:lnTo>
                  <a:lnTo>
                    <a:pt x="680" y="797"/>
                  </a:lnTo>
                  <a:lnTo>
                    <a:pt x="681" y="792"/>
                  </a:lnTo>
                  <a:lnTo>
                    <a:pt x="679" y="795"/>
                  </a:lnTo>
                  <a:lnTo>
                    <a:pt x="676" y="796"/>
                  </a:lnTo>
                  <a:lnTo>
                    <a:pt x="674" y="798"/>
                  </a:lnTo>
                  <a:lnTo>
                    <a:pt x="672" y="801"/>
                  </a:lnTo>
                  <a:lnTo>
                    <a:pt x="671" y="805"/>
                  </a:lnTo>
                  <a:lnTo>
                    <a:pt x="672" y="807"/>
                  </a:lnTo>
                  <a:lnTo>
                    <a:pt x="672" y="809"/>
                  </a:lnTo>
                  <a:lnTo>
                    <a:pt x="672" y="810"/>
                  </a:lnTo>
                  <a:lnTo>
                    <a:pt x="671" y="810"/>
                  </a:lnTo>
                  <a:lnTo>
                    <a:pt x="670" y="809"/>
                  </a:lnTo>
                  <a:lnTo>
                    <a:pt x="669" y="805"/>
                  </a:lnTo>
                  <a:lnTo>
                    <a:pt x="667" y="802"/>
                  </a:lnTo>
                  <a:lnTo>
                    <a:pt x="669" y="798"/>
                  </a:lnTo>
                  <a:lnTo>
                    <a:pt x="670" y="795"/>
                  </a:lnTo>
                  <a:lnTo>
                    <a:pt x="672" y="792"/>
                  </a:lnTo>
                  <a:lnTo>
                    <a:pt x="669" y="792"/>
                  </a:lnTo>
                  <a:lnTo>
                    <a:pt x="665" y="790"/>
                  </a:lnTo>
                  <a:lnTo>
                    <a:pt x="662" y="787"/>
                  </a:lnTo>
                  <a:lnTo>
                    <a:pt x="661" y="783"/>
                  </a:lnTo>
                  <a:lnTo>
                    <a:pt x="661" y="782"/>
                  </a:lnTo>
                  <a:lnTo>
                    <a:pt x="662" y="782"/>
                  </a:lnTo>
                  <a:lnTo>
                    <a:pt x="664" y="783"/>
                  </a:lnTo>
                  <a:lnTo>
                    <a:pt x="665" y="786"/>
                  </a:lnTo>
                  <a:lnTo>
                    <a:pt x="665" y="787"/>
                  </a:lnTo>
                  <a:lnTo>
                    <a:pt x="667" y="788"/>
                  </a:lnTo>
                  <a:lnTo>
                    <a:pt x="670" y="788"/>
                  </a:lnTo>
                  <a:lnTo>
                    <a:pt x="674" y="788"/>
                  </a:lnTo>
                  <a:lnTo>
                    <a:pt x="676" y="787"/>
                  </a:lnTo>
                  <a:lnTo>
                    <a:pt x="678" y="787"/>
                  </a:lnTo>
                  <a:lnTo>
                    <a:pt x="679" y="788"/>
                  </a:lnTo>
                  <a:lnTo>
                    <a:pt x="680" y="787"/>
                  </a:lnTo>
                  <a:lnTo>
                    <a:pt x="679" y="787"/>
                  </a:lnTo>
                  <a:lnTo>
                    <a:pt x="679" y="786"/>
                  </a:lnTo>
                  <a:lnTo>
                    <a:pt x="679" y="784"/>
                  </a:lnTo>
                  <a:lnTo>
                    <a:pt x="679" y="783"/>
                  </a:lnTo>
                  <a:lnTo>
                    <a:pt x="678" y="783"/>
                  </a:lnTo>
                  <a:lnTo>
                    <a:pt x="675" y="782"/>
                  </a:lnTo>
                  <a:lnTo>
                    <a:pt x="672" y="782"/>
                  </a:lnTo>
                  <a:lnTo>
                    <a:pt x="670" y="782"/>
                  </a:lnTo>
                  <a:lnTo>
                    <a:pt x="662" y="783"/>
                  </a:lnTo>
                  <a:lnTo>
                    <a:pt x="662" y="782"/>
                  </a:lnTo>
                  <a:lnTo>
                    <a:pt x="661" y="781"/>
                  </a:lnTo>
                  <a:lnTo>
                    <a:pt x="660" y="779"/>
                  </a:lnTo>
                  <a:lnTo>
                    <a:pt x="660" y="779"/>
                  </a:lnTo>
                  <a:lnTo>
                    <a:pt x="660" y="778"/>
                  </a:lnTo>
                  <a:lnTo>
                    <a:pt x="665" y="778"/>
                  </a:lnTo>
                  <a:lnTo>
                    <a:pt x="669" y="778"/>
                  </a:lnTo>
                  <a:lnTo>
                    <a:pt x="672" y="778"/>
                  </a:lnTo>
                  <a:lnTo>
                    <a:pt x="676" y="779"/>
                  </a:lnTo>
                  <a:lnTo>
                    <a:pt x="675" y="777"/>
                  </a:lnTo>
                  <a:lnTo>
                    <a:pt x="674" y="774"/>
                  </a:lnTo>
                  <a:lnTo>
                    <a:pt x="674" y="772"/>
                  </a:lnTo>
                  <a:lnTo>
                    <a:pt x="675" y="769"/>
                  </a:lnTo>
                  <a:lnTo>
                    <a:pt x="676" y="767"/>
                  </a:lnTo>
                  <a:lnTo>
                    <a:pt x="679" y="767"/>
                  </a:lnTo>
                  <a:lnTo>
                    <a:pt x="680" y="768"/>
                  </a:lnTo>
                  <a:lnTo>
                    <a:pt x="683" y="769"/>
                  </a:lnTo>
                  <a:lnTo>
                    <a:pt x="684" y="770"/>
                  </a:lnTo>
                  <a:lnTo>
                    <a:pt x="686" y="774"/>
                  </a:lnTo>
                  <a:lnTo>
                    <a:pt x="689" y="772"/>
                  </a:lnTo>
                  <a:lnTo>
                    <a:pt x="692" y="770"/>
                  </a:lnTo>
                  <a:lnTo>
                    <a:pt x="693" y="770"/>
                  </a:lnTo>
                  <a:lnTo>
                    <a:pt x="694" y="770"/>
                  </a:lnTo>
                  <a:lnTo>
                    <a:pt x="693" y="769"/>
                  </a:lnTo>
                  <a:lnTo>
                    <a:pt x="693" y="768"/>
                  </a:lnTo>
                  <a:lnTo>
                    <a:pt x="694" y="768"/>
                  </a:lnTo>
                  <a:lnTo>
                    <a:pt x="694" y="769"/>
                  </a:lnTo>
                  <a:lnTo>
                    <a:pt x="694" y="769"/>
                  </a:lnTo>
                  <a:lnTo>
                    <a:pt x="695" y="770"/>
                  </a:lnTo>
                  <a:lnTo>
                    <a:pt x="697" y="772"/>
                  </a:lnTo>
                  <a:lnTo>
                    <a:pt x="698" y="777"/>
                  </a:lnTo>
                  <a:lnTo>
                    <a:pt x="697" y="781"/>
                  </a:lnTo>
                  <a:lnTo>
                    <a:pt x="702" y="779"/>
                  </a:lnTo>
                  <a:lnTo>
                    <a:pt x="707" y="779"/>
                  </a:lnTo>
                  <a:lnTo>
                    <a:pt x="711" y="779"/>
                  </a:lnTo>
                  <a:lnTo>
                    <a:pt x="716" y="782"/>
                  </a:lnTo>
                  <a:lnTo>
                    <a:pt x="721" y="784"/>
                  </a:lnTo>
                  <a:lnTo>
                    <a:pt x="725" y="787"/>
                  </a:lnTo>
                  <a:lnTo>
                    <a:pt x="750" y="759"/>
                  </a:lnTo>
                  <a:lnTo>
                    <a:pt x="751" y="734"/>
                  </a:lnTo>
                  <a:lnTo>
                    <a:pt x="750" y="735"/>
                  </a:lnTo>
                  <a:lnTo>
                    <a:pt x="737" y="739"/>
                  </a:lnTo>
                  <a:lnTo>
                    <a:pt x="726" y="739"/>
                  </a:lnTo>
                  <a:lnTo>
                    <a:pt x="716" y="735"/>
                  </a:lnTo>
                  <a:lnTo>
                    <a:pt x="708" y="727"/>
                  </a:lnTo>
                  <a:lnTo>
                    <a:pt x="707" y="717"/>
                  </a:lnTo>
                  <a:lnTo>
                    <a:pt x="709" y="707"/>
                  </a:lnTo>
                  <a:lnTo>
                    <a:pt x="717" y="697"/>
                  </a:lnTo>
                  <a:lnTo>
                    <a:pt x="727" y="689"/>
                  </a:lnTo>
                  <a:lnTo>
                    <a:pt x="735" y="687"/>
                  </a:lnTo>
                  <a:lnTo>
                    <a:pt x="740" y="688"/>
                  </a:lnTo>
                  <a:lnTo>
                    <a:pt x="744" y="692"/>
                  </a:lnTo>
                  <a:lnTo>
                    <a:pt x="746" y="698"/>
                  </a:lnTo>
                  <a:lnTo>
                    <a:pt x="749" y="704"/>
                  </a:lnTo>
                  <a:lnTo>
                    <a:pt x="751" y="702"/>
                  </a:lnTo>
                  <a:lnTo>
                    <a:pt x="753" y="701"/>
                  </a:lnTo>
                  <a:lnTo>
                    <a:pt x="755" y="660"/>
                  </a:lnTo>
                  <a:lnTo>
                    <a:pt x="737" y="650"/>
                  </a:lnTo>
                  <a:lnTo>
                    <a:pt x="722" y="634"/>
                  </a:lnTo>
                  <a:lnTo>
                    <a:pt x="714" y="620"/>
                  </a:lnTo>
                  <a:lnTo>
                    <a:pt x="711" y="606"/>
                  </a:lnTo>
                  <a:lnTo>
                    <a:pt x="709" y="591"/>
                  </a:lnTo>
                  <a:lnTo>
                    <a:pt x="722" y="597"/>
                  </a:lnTo>
                  <a:lnTo>
                    <a:pt x="735" y="606"/>
                  </a:lnTo>
                  <a:lnTo>
                    <a:pt x="745" y="618"/>
                  </a:lnTo>
                  <a:lnTo>
                    <a:pt x="751" y="631"/>
                  </a:lnTo>
                  <a:lnTo>
                    <a:pt x="755" y="643"/>
                  </a:lnTo>
                  <a:lnTo>
                    <a:pt x="758" y="586"/>
                  </a:lnTo>
                  <a:lnTo>
                    <a:pt x="745" y="573"/>
                  </a:lnTo>
                  <a:lnTo>
                    <a:pt x="736" y="558"/>
                  </a:lnTo>
                  <a:lnTo>
                    <a:pt x="730" y="535"/>
                  </a:lnTo>
                  <a:lnTo>
                    <a:pt x="731" y="514"/>
                  </a:lnTo>
                  <a:lnTo>
                    <a:pt x="744" y="521"/>
                  </a:lnTo>
                  <a:lnTo>
                    <a:pt x="754" y="533"/>
                  </a:lnTo>
                  <a:lnTo>
                    <a:pt x="762" y="547"/>
                  </a:lnTo>
                  <a:lnTo>
                    <a:pt x="767" y="569"/>
                  </a:lnTo>
                  <a:lnTo>
                    <a:pt x="772" y="559"/>
                  </a:lnTo>
                  <a:lnTo>
                    <a:pt x="778" y="549"/>
                  </a:lnTo>
                  <a:lnTo>
                    <a:pt x="788" y="538"/>
                  </a:lnTo>
                  <a:lnTo>
                    <a:pt x="801" y="529"/>
                  </a:lnTo>
                  <a:lnTo>
                    <a:pt x="815" y="524"/>
                  </a:lnTo>
                  <a:lnTo>
                    <a:pt x="812" y="538"/>
                  </a:lnTo>
                  <a:lnTo>
                    <a:pt x="807" y="552"/>
                  </a:lnTo>
                  <a:lnTo>
                    <a:pt x="800" y="566"/>
                  </a:lnTo>
                  <a:lnTo>
                    <a:pt x="786" y="580"/>
                  </a:lnTo>
                  <a:lnTo>
                    <a:pt x="768" y="589"/>
                  </a:lnTo>
                  <a:lnTo>
                    <a:pt x="764" y="689"/>
                  </a:lnTo>
                  <a:lnTo>
                    <a:pt x="768" y="678"/>
                  </a:lnTo>
                  <a:lnTo>
                    <a:pt x="776" y="667"/>
                  </a:lnTo>
                  <a:lnTo>
                    <a:pt x="786" y="656"/>
                  </a:lnTo>
                  <a:lnTo>
                    <a:pt x="798" y="647"/>
                  </a:lnTo>
                  <a:lnTo>
                    <a:pt x="812" y="642"/>
                  </a:lnTo>
                  <a:lnTo>
                    <a:pt x="810" y="656"/>
                  </a:lnTo>
                  <a:lnTo>
                    <a:pt x="805" y="671"/>
                  </a:lnTo>
                  <a:lnTo>
                    <a:pt x="797" y="684"/>
                  </a:lnTo>
                  <a:lnTo>
                    <a:pt x="782" y="699"/>
                  </a:lnTo>
                  <a:lnTo>
                    <a:pt x="763" y="708"/>
                  </a:lnTo>
                  <a:lnTo>
                    <a:pt x="762" y="748"/>
                  </a:lnTo>
                  <a:lnTo>
                    <a:pt x="843" y="659"/>
                  </a:lnTo>
                  <a:lnTo>
                    <a:pt x="842" y="651"/>
                  </a:lnTo>
                  <a:lnTo>
                    <a:pt x="841" y="643"/>
                  </a:lnTo>
                  <a:lnTo>
                    <a:pt x="837" y="638"/>
                  </a:lnTo>
                  <a:lnTo>
                    <a:pt x="832" y="634"/>
                  </a:lnTo>
                  <a:lnTo>
                    <a:pt x="829" y="633"/>
                  </a:lnTo>
                  <a:lnTo>
                    <a:pt x="829" y="633"/>
                  </a:lnTo>
                  <a:lnTo>
                    <a:pt x="830" y="636"/>
                  </a:lnTo>
                  <a:lnTo>
                    <a:pt x="832" y="638"/>
                  </a:lnTo>
                  <a:lnTo>
                    <a:pt x="832" y="642"/>
                  </a:lnTo>
                  <a:lnTo>
                    <a:pt x="830" y="645"/>
                  </a:lnTo>
                  <a:lnTo>
                    <a:pt x="828" y="647"/>
                  </a:lnTo>
                  <a:lnTo>
                    <a:pt x="826" y="647"/>
                  </a:lnTo>
                  <a:lnTo>
                    <a:pt x="825" y="647"/>
                  </a:lnTo>
                  <a:lnTo>
                    <a:pt x="825" y="648"/>
                  </a:lnTo>
                  <a:lnTo>
                    <a:pt x="824" y="648"/>
                  </a:lnTo>
                  <a:lnTo>
                    <a:pt x="820" y="646"/>
                  </a:lnTo>
                  <a:lnTo>
                    <a:pt x="818" y="642"/>
                  </a:lnTo>
                  <a:lnTo>
                    <a:pt x="816" y="637"/>
                  </a:lnTo>
                  <a:lnTo>
                    <a:pt x="816" y="633"/>
                  </a:lnTo>
                  <a:lnTo>
                    <a:pt x="812" y="636"/>
                  </a:lnTo>
                  <a:lnTo>
                    <a:pt x="807" y="637"/>
                  </a:lnTo>
                  <a:lnTo>
                    <a:pt x="802" y="637"/>
                  </a:lnTo>
                  <a:lnTo>
                    <a:pt x="802" y="637"/>
                  </a:lnTo>
                  <a:lnTo>
                    <a:pt x="802" y="636"/>
                  </a:lnTo>
                  <a:lnTo>
                    <a:pt x="802" y="634"/>
                  </a:lnTo>
                  <a:lnTo>
                    <a:pt x="804" y="633"/>
                  </a:lnTo>
                  <a:lnTo>
                    <a:pt x="804" y="632"/>
                  </a:lnTo>
                  <a:lnTo>
                    <a:pt x="809" y="632"/>
                  </a:lnTo>
                  <a:lnTo>
                    <a:pt x="814" y="631"/>
                  </a:lnTo>
                  <a:lnTo>
                    <a:pt x="818" y="628"/>
                  </a:lnTo>
                  <a:lnTo>
                    <a:pt x="815" y="627"/>
                  </a:lnTo>
                  <a:lnTo>
                    <a:pt x="812" y="627"/>
                  </a:lnTo>
                  <a:lnTo>
                    <a:pt x="809" y="625"/>
                  </a:lnTo>
                  <a:lnTo>
                    <a:pt x="806" y="627"/>
                  </a:lnTo>
                  <a:lnTo>
                    <a:pt x="804" y="627"/>
                  </a:lnTo>
                  <a:lnTo>
                    <a:pt x="802" y="628"/>
                  </a:lnTo>
                  <a:lnTo>
                    <a:pt x="801" y="631"/>
                  </a:lnTo>
                  <a:lnTo>
                    <a:pt x="800" y="632"/>
                  </a:lnTo>
                  <a:lnTo>
                    <a:pt x="798" y="633"/>
                  </a:lnTo>
                  <a:lnTo>
                    <a:pt x="798" y="632"/>
                  </a:lnTo>
                  <a:lnTo>
                    <a:pt x="797" y="631"/>
                  </a:lnTo>
                  <a:lnTo>
                    <a:pt x="800" y="627"/>
                  </a:lnTo>
                  <a:lnTo>
                    <a:pt x="801" y="624"/>
                  </a:lnTo>
                  <a:lnTo>
                    <a:pt x="805" y="622"/>
                  </a:lnTo>
                  <a:lnTo>
                    <a:pt x="809" y="622"/>
                  </a:lnTo>
                  <a:lnTo>
                    <a:pt x="812" y="620"/>
                  </a:lnTo>
                  <a:lnTo>
                    <a:pt x="810" y="618"/>
                  </a:lnTo>
                  <a:lnTo>
                    <a:pt x="809" y="614"/>
                  </a:lnTo>
                  <a:lnTo>
                    <a:pt x="809" y="610"/>
                  </a:lnTo>
                  <a:lnTo>
                    <a:pt x="811" y="606"/>
                  </a:lnTo>
                  <a:lnTo>
                    <a:pt x="811" y="606"/>
                  </a:lnTo>
                  <a:lnTo>
                    <a:pt x="812" y="606"/>
                  </a:lnTo>
                  <a:lnTo>
                    <a:pt x="812" y="609"/>
                  </a:lnTo>
                  <a:lnTo>
                    <a:pt x="811" y="610"/>
                  </a:lnTo>
                  <a:lnTo>
                    <a:pt x="811" y="613"/>
                  </a:lnTo>
                  <a:lnTo>
                    <a:pt x="812" y="614"/>
                  </a:lnTo>
                  <a:lnTo>
                    <a:pt x="814" y="617"/>
                  </a:lnTo>
                  <a:lnTo>
                    <a:pt x="816" y="619"/>
                  </a:lnTo>
                  <a:lnTo>
                    <a:pt x="818" y="620"/>
                  </a:lnTo>
                  <a:lnTo>
                    <a:pt x="819" y="622"/>
                  </a:lnTo>
                  <a:lnTo>
                    <a:pt x="820" y="623"/>
                  </a:lnTo>
                  <a:lnTo>
                    <a:pt x="820" y="624"/>
                  </a:lnTo>
                  <a:lnTo>
                    <a:pt x="821" y="622"/>
                  </a:lnTo>
                  <a:lnTo>
                    <a:pt x="821" y="620"/>
                  </a:lnTo>
                  <a:lnTo>
                    <a:pt x="823" y="620"/>
                  </a:lnTo>
                  <a:lnTo>
                    <a:pt x="823" y="620"/>
                  </a:lnTo>
                  <a:lnTo>
                    <a:pt x="823" y="618"/>
                  </a:lnTo>
                  <a:lnTo>
                    <a:pt x="821" y="617"/>
                  </a:lnTo>
                  <a:lnTo>
                    <a:pt x="820" y="614"/>
                  </a:lnTo>
                  <a:lnTo>
                    <a:pt x="819" y="613"/>
                  </a:lnTo>
                  <a:lnTo>
                    <a:pt x="812" y="608"/>
                  </a:lnTo>
                  <a:lnTo>
                    <a:pt x="812" y="606"/>
                  </a:lnTo>
                  <a:lnTo>
                    <a:pt x="812" y="604"/>
                  </a:lnTo>
                  <a:lnTo>
                    <a:pt x="814" y="603"/>
                  </a:lnTo>
                  <a:lnTo>
                    <a:pt x="814" y="603"/>
                  </a:lnTo>
                  <a:lnTo>
                    <a:pt x="819" y="606"/>
                  </a:lnTo>
                  <a:lnTo>
                    <a:pt x="821" y="610"/>
                  </a:lnTo>
                  <a:lnTo>
                    <a:pt x="824" y="615"/>
                  </a:lnTo>
                  <a:lnTo>
                    <a:pt x="825" y="613"/>
                  </a:lnTo>
                  <a:lnTo>
                    <a:pt x="826" y="610"/>
                  </a:lnTo>
                  <a:lnTo>
                    <a:pt x="829" y="608"/>
                  </a:lnTo>
                  <a:lnTo>
                    <a:pt x="830" y="606"/>
                  </a:lnTo>
                  <a:lnTo>
                    <a:pt x="833" y="608"/>
                  </a:lnTo>
                  <a:lnTo>
                    <a:pt x="835" y="609"/>
                  </a:lnTo>
                  <a:lnTo>
                    <a:pt x="835" y="610"/>
                  </a:lnTo>
                  <a:lnTo>
                    <a:pt x="837" y="613"/>
                  </a:lnTo>
                  <a:lnTo>
                    <a:pt x="837" y="615"/>
                  </a:lnTo>
                  <a:lnTo>
                    <a:pt x="835" y="620"/>
                  </a:lnTo>
                  <a:lnTo>
                    <a:pt x="838" y="619"/>
                  </a:lnTo>
                  <a:lnTo>
                    <a:pt x="841" y="620"/>
                  </a:lnTo>
                  <a:lnTo>
                    <a:pt x="842" y="622"/>
                  </a:lnTo>
                  <a:lnTo>
                    <a:pt x="842" y="623"/>
                  </a:lnTo>
                  <a:lnTo>
                    <a:pt x="843" y="620"/>
                  </a:lnTo>
                  <a:lnTo>
                    <a:pt x="844" y="620"/>
                  </a:lnTo>
                  <a:lnTo>
                    <a:pt x="844" y="622"/>
                  </a:lnTo>
                  <a:lnTo>
                    <a:pt x="844" y="622"/>
                  </a:lnTo>
                  <a:lnTo>
                    <a:pt x="844" y="624"/>
                  </a:lnTo>
                  <a:lnTo>
                    <a:pt x="843" y="625"/>
                  </a:lnTo>
                  <a:lnTo>
                    <a:pt x="841" y="629"/>
                  </a:lnTo>
                  <a:lnTo>
                    <a:pt x="837" y="632"/>
                  </a:lnTo>
                  <a:lnTo>
                    <a:pt x="841" y="634"/>
                  </a:lnTo>
                  <a:lnTo>
                    <a:pt x="844" y="637"/>
                  </a:lnTo>
                  <a:lnTo>
                    <a:pt x="847" y="642"/>
                  </a:lnTo>
                  <a:lnTo>
                    <a:pt x="848" y="646"/>
                  </a:lnTo>
                  <a:lnTo>
                    <a:pt x="849" y="650"/>
                  </a:lnTo>
                  <a:lnTo>
                    <a:pt x="902" y="594"/>
                  </a:lnTo>
                  <a:lnTo>
                    <a:pt x="912" y="544"/>
                  </a:lnTo>
                  <a:lnTo>
                    <a:pt x="898" y="533"/>
                  </a:lnTo>
                  <a:lnTo>
                    <a:pt x="888" y="516"/>
                  </a:lnTo>
                  <a:lnTo>
                    <a:pt x="881" y="497"/>
                  </a:lnTo>
                  <a:lnTo>
                    <a:pt x="883" y="478"/>
                  </a:lnTo>
                  <a:lnTo>
                    <a:pt x="898" y="489"/>
                  </a:lnTo>
                  <a:lnTo>
                    <a:pt x="909" y="506"/>
                  </a:lnTo>
                  <a:lnTo>
                    <a:pt x="913" y="519"/>
                  </a:lnTo>
                  <a:lnTo>
                    <a:pt x="916" y="530"/>
                  </a:lnTo>
                  <a:lnTo>
                    <a:pt x="926" y="480"/>
                  </a:lnTo>
                  <a:lnTo>
                    <a:pt x="916" y="468"/>
                  </a:lnTo>
                  <a:lnTo>
                    <a:pt x="911" y="452"/>
                  </a:lnTo>
                  <a:lnTo>
                    <a:pt x="908" y="432"/>
                  </a:lnTo>
                  <a:lnTo>
                    <a:pt x="913" y="413"/>
                  </a:lnTo>
                  <a:lnTo>
                    <a:pt x="926" y="428"/>
                  </a:lnTo>
                  <a:lnTo>
                    <a:pt x="933" y="446"/>
                  </a:lnTo>
                  <a:lnTo>
                    <a:pt x="935" y="468"/>
                  </a:lnTo>
                  <a:lnTo>
                    <a:pt x="939" y="461"/>
                  </a:lnTo>
                  <a:lnTo>
                    <a:pt x="944" y="456"/>
                  </a:lnTo>
                  <a:lnTo>
                    <a:pt x="947" y="451"/>
                  </a:lnTo>
                  <a:lnTo>
                    <a:pt x="965" y="440"/>
                  </a:lnTo>
                  <a:lnTo>
                    <a:pt x="983" y="433"/>
                  </a:lnTo>
                  <a:lnTo>
                    <a:pt x="977" y="452"/>
                  </a:lnTo>
                  <a:lnTo>
                    <a:pt x="964" y="468"/>
                  </a:lnTo>
                  <a:lnTo>
                    <a:pt x="950" y="479"/>
                  </a:lnTo>
                  <a:lnTo>
                    <a:pt x="933" y="484"/>
                  </a:lnTo>
                  <a:lnTo>
                    <a:pt x="916" y="571"/>
                  </a:lnTo>
                  <a:lnTo>
                    <a:pt x="919" y="564"/>
                  </a:lnTo>
                  <a:lnTo>
                    <a:pt x="923" y="558"/>
                  </a:lnTo>
                  <a:lnTo>
                    <a:pt x="928" y="553"/>
                  </a:lnTo>
                  <a:lnTo>
                    <a:pt x="946" y="541"/>
                  </a:lnTo>
                  <a:lnTo>
                    <a:pt x="964" y="536"/>
                  </a:lnTo>
                  <a:lnTo>
                    <a:pt x="958" y="554"/>
                  </a:lnTo>
                  <a:lnTo>
                    <a:pt x="945" y="571"/>
                  </a:lnTo>
                  <a:lnTo>
                    <a:pt x="935" y="578"/>
                  </a:lnTo>
                  <a:lnTo>
                    <a:pt x="923" y="585"/>
                  </a:lnTo>
                  <a:lnTo>
                    <a:pt x="857" y="661"/>
                  </a:lnTo>
                  <a:lnTo>
                    <a:pt x="936" y="639"/>
                  </a:lnTo>
                  <a:lnTo>
                    <a:pt x="940" y="619"/>
                  </a:lnTo>
                  <a:lnTo>
                    <a:pt x="950" y="600"/>
                  </a:lnTo>
                  <a:lnTo>
                    <a:pt x="961" y="589"/>
                  </a:lnTo>
                  <a:lnTo>
                    <a:pt x="973" y="580"/>
                  </a:lnTo>
                  <a:lnTo>
                    <a:pt x="987" y="575"/>
                  </a:lnTo>
                  <a:lnTo>
                    <a:pt x="986" y="589"/>
                  </a:lnTo>
                  <a:lnTo>
                    <a:pt x="981" y="604"/>
                  </a:lnTo>
                  <a:lnTo>
                    <a:pt x="972" y="617"/>
                  </a:lnTo>
                  <a:lnTo>
                    <a:pt x="963" y="627"/>
                  </a:lnTo>
                  <a:lnTo>
                    <a:pt x="951" y="636"/>
                  </a:lnTo>
                  <a:lnTo>
                    <a:pt x="1006" y="620"/>
                  </a:lnTo>
                  <a:lnTo>
                    <a:pt x="1015" y="604"/>
                  </a:lnTo>
                  <a:lnTo>
                    <a:pt x="1028" y="590"/>
                  </a:lnTo>
                  <a:lnTo>
                    <a:pt x="1040" y="581"/>
                  </a:lnTo>
                  <a:lnTo>
                    <a:pt x="1053" y="575"/>
                  </a:lnTo>
                  <a:lnTo>
                    <a:pt x="1068" y="572"/>
                  </a:lnTo>
                  <a:lnTo>
                    <a:pt x="1063" y="586"/>
                  </a:lnTo>
                  <a:lnTo>
                    <a:pt x="1056" y="599"/>
                  </a:lnTo>
                  <a:lnTo>
                    <a:pt x="1045" y="610"/>
                  </a:lnTo>
                  <a:lnTo>
                    <a:pt x="1035" y="618"/>
                  </a:lnTo>
                  <a:lnTo>
                    <a:pt x="1025" y="623"/>
                  </a:lnTo>
                  <a:lnTo>
                    <a:pt x="1048" y="627"/>
                  </a:lnTo>
                  <a:lnTo>
                    <a:pt x="1062" y="634"/>
                  </a:lnTo>
                  <a:lnTo>
                    <a:pt x="1075" y="643"/>
                  </a:lnTo>
                  <a:lnTo>
                    <a:pt x="1084" y="655"/>
                  </a:lnTo>
                  <a:lnTo>
                    <a:pt x="1062" y="657"/>
                  </a:lnTo>
                  <a:lnTo>
                    <a:pt x="1039" y="653"/>
                  </a:lnTo>
                  <a:lnTo>
                    <a:pt x="1021" y="643"/>
                  </a:lnTo>
                  <a:lnTo>
                    <a:pt x="1007" y="631"/>
                  </a:lnTo>
                  <a:lnTo>
                    <a:pt x="911" y="656"/>
                  </a:lnTo>
                  <a:lnTo>
                    <a:pt x="922" y="657"/>
                  </a:lnTo>
                  <a:lnTo>
                    <a:pt x="935" y="661"/>
                  </a:lnTo>
                  <a:lnTo>
                    <a:pt x="949" y="667"/>
                  </a:lnTo>
                  <a:lnTo>
                    <a:pt x="960" y="676"/>
                  </a:lnTo>
                  <a:lnTo>
                    <a:pt x="970" y="688"/>
                  </a:lnTo>
                  <a:lnTo>
                    <a:pt x="949" y="692"/>
                  </a:lnTo>
                  <a:lnTo>
                    <a:pt x="926" y="687"/>
                  </a:lnTo>
                  <a:lnTo>
                    <a:pt x="907" y="676"/>
                  </a:lnTo>
                  <a:lnTo>
                    <a:pt x="891" y="661"/>
                  </a:lnTo>
                  <a:lnTo>
                    <a:pt x="853" y="673"/>
                  </a:lnTo>
                  <a:lnTo>
                    <a:pt x="856" y="675"/>
                  </a:lnTo>
                  <a:lnTo>
                    <a:pt x="857" y="678"/>
                  </a:lnTo>
                  <a:lnTo>
                    <a:pt x="865" y="673"/>
                  </a:lnTo>
                  <a:lnTo>
                    <a:pt x="871" y="670"/>
                  </a:lnTo>
                  <a:lnTo>
                    <a:pt x="877" y="670"/>
                  </a:lnTo>
                  <a:lnTo>
                    <a:pt x="884" y="678"/>
                  </a:lnTo>
                  <a:lnTo>
                    <a:pt x="889" y="690"/>
                  </a:lnTo>
                  <a:lnTo>
                    <a:pt x="889" y="702"/>
                  </a:lnTo>
                  <a:lnTo>
                    <a:pt x="885" y="712"/>
                  </a:lnTo>
                  <a:lnTo>
                    <a:pt x="877" y="718"/>
                  </a:lnTo>
                  <a:lnTo>
                    <a:pt x="874" y="721"/>
                  </a:lnTo>
                  <a:lnTo>
                    <a:pt x="869" y="721"/>
                  </a:lnTo>
                  <a:lnTo>
                    <a:pt x="865" y="721"/>
                  </a:lnTo>
                  <a:lnTo>
                    <a:pt x="860" y="720"/>
                  </a:lnTo>
                  <a:lnTo>
                    <a:pt x="856" y="741"/>
                  </a:lnTo>
                  <a:lnTo>
                    <a:pt x="844" y="760"/>
                  </a:lnTo>
                  <a:lnTo>
                    <a:pt x="835" y="772"/>
                  </a:lnTo>
                  <a:lnTo>
                    <a:pt x="824" y="779"/>
                  </a:lnTo>
                  <a:lnTo>
                    <a:pt x="879" y="764"/>
                  </a:lnTo>
                  <a:lnTo>
                    <a:pt x="888" y="748"/>
                  </a:lnTo>
                  <a:lnTo>
                    <a:pt x="900" y="734"/>
                  </a:lnTo>
                  <a:lnTo>
                    <a:pt x="913" y="725"/>
                  </a:lnTo>
                  <a:lnTo>
                    <a:pt x="927" y="720"/>
                  </a:lnTo>
                  <a:lnTo>
                    <a:pt x="941" y="716"/>
                  </a:lnTo>
                  <a:lnTo>
                    <a:pt x="936" y="730"/>
                  </a:lnTo>
                  <a:lnTo>
                    <a:pt x="928" y="744"/>
                  </a:lnTo>
                  <a:lnTo>
                    <a:pt x="918" y="755"/>
                  </a:lnTo>
                  <a:lnTo>
                    <a:pt x="908" y="762"/>
                  </a:lnTo>
                  <a:lnTo>
                    <a:pt x="898" y="767"/>
                  </a:lnTo>
                  <a:lnTo>
                    <a:pt x="921" y="772"/>
                  </a:lnTo>
                  <a:lnTo>
                    <a:pt x="935" y="778"/>
                  </a:lnTo>
                  <a:lnTo>
                    <a:pt x="947" y="787"/>
                  </a:lnTo>
                  <a:lnTo>
                    <a:pt x="956" y="798"/>
                  </a:lnTo>
                  <a:lnTo>
                    <a:pt x="935" y="801"/>
                  </a:lnTo>
                  <a:lnTo>
                    <a:pt x="912" y="797"/>
                  </a:lnTo>
                  <a:lnTo>
                    <a:pt x="894" y="788"/>
                  </a:lnTo>
                  <a:lnTo>
                    <a:pt x="880" y="774"/>
                  </a:lnTo>
                  <a:lnTo>
                    <a:pt x="783" y="801"/>
                  </a:lnTo>
                  <a:lnTo>
                    <a:pt x="795" y="802"/>
                  </a:lnTo>
                  <a:lnTo>
                    <a:pt x="807" y="805"/>
                  </a:lnTo>
                  <a:lnTo>
                    <a:pt x="821" y="811"/>
                  </a:lnTo>
                  <a:lnTo>
                    <a:pt x="834" y="821"/>
                  </a:lnTo>
                  <a:lnTo>
                    <a:pt x="843" y="833"/>
                  </a:lnTo>
                  <a:lnTo>
                    <a:pt x="821" y="835"/>
                  </a:lnTo>
                  <a:lnTo>
                    <a:pt x="798" y="832"/>
                  </a:lnTo>
                  <a:lnTo>
                    <a:pt x="779" y="820"/>
                  </a:lnTo>
                  <a:lnTo>
                    <a:pt x="764" y="806"/>
                  </a:lnTo>
                  <a:lnTo>
                    <a:pt x="734" y="814"/>
                  </a:lnTo>
                  <a:lnTo>
                    <a:pt x="736" y="816"/>
                  </a:lnTo>
                  <a:lnTo>
                    <a:pt x="739" y="819"/>
                  </a:lnTo>
                  <a:lnTo>
                    <a:pt x="746" y="815"/>
                  </a:lnTo>
                  <a:lnTo>
                    <a:pt x="753" y="811"/>
                  </a:lnTo>
                  <a:lnTo>
                    <a:pt x="759" y="812"/>
                  </a:lnTo>
                  <a:lnTo>
                    <a:pt x="764" y="819"/>
                  </a:lnTo>
                  <a:lnTo>
                    <a:pt x="769" y="832"/>
                  </a:lnTo>
                  <a:lnTo>
                    <a:pt x="769" y="843"/>
                  </a:lnTo>
                  <a:lnTo>
                    <a:pt x="765" y="853"/>
                  </a:lnTo>
                  <a:lnTo>
                    <a:pt x="759" y="861"/>
                  </a:lnTo>
                  <a:lnTo>
                    <a:pt x="749" y="862"/>
                  </a:lnTo>
                  <a:lnTo>
                    <a:pt x="739" y="861"/>
                  </a:lnTo>
                  <a:lnTo>
                    <a:pt x="728" y="853"/>
                  </a:lnTo>
                  <a:lnTo>
                    <a:pt x="721" y="843"/>
                  </a:lnTo>
                  <a:lnTo>
                    <a:pt x="718" y="835"/>
                  </a:lnTo>
                  <a:lnTo>
                    <a:pt x="718" y="830"/>
                  </a:lnTo>
                  <a:lnTo>
                    <a:pt x="722" y="828"/>
                  </a:lnTo>
                  <a:lnTo>
                    <a:pt x="727" y="825"/>
                  </a:lnTo>
                  <a:lnTo>
                    <a:pt x="735" y="821"/>
                  </a:lnTo>
                  <a:lnTo>
                    <a:pt x="731" y="819"/>
                  </a:lnTo>
                  <a:lnTo>
                    <a:pt x="728" y="816"/>
                  </a:lnTo>
                  <a:lnTo>
                    <a:pt x="722" y="818"/>
                  </a:lnTo>
                  <a:lnTo>
                    <a:pt x="573" y="991"/>
                  </a:lnTo>
                  <a:lnTo>
                    <a:pt x="727" y="978"/>
                  </a:lnTo>
                  <a:lnTo>
                    <a:pt x="736" y="954"/>
                  </a:lnTo>
                  <a:lnTo>
                    <a:pt x="750" y="931"/>
                  </a:lnTo>
                  <a:lnTo>
                    <a:pt x="768" y="910"/>
                  </a:lnTo>
                  <a:lnTo>
                    <a:pt x="791" y="894"/>
                  </a:lnTo>
                  <a:lnTo>
                    <a:pt x="816" y="882"/>
                  </a:lnTo>
                  <a:lnTo>
                    <a:pt x="843" y="876"/>
                  </a:lnTo>
                  <a:lnTo>
                    <a:pt x="834" y="903"/>
                  </a:lnTo>
                  <a:lnTo>
                    <a:pt x="821" y="927"/>
                  </a:lnTo>
                  <a:lnTo>
                    <a:pt x="802" y="949"/>
                  </a:lnTo>
                  <a:lnTo>
                    <a:pt x="781" y="964"/>
                  </a:lnTo>
                  <a:lnTo>
                    <a:pt x="758" y="975"/>
                  </a:lnTo>
                  <a:lnTo>
                    <a:pt x="863" y="966"/>
                  </a:lnTo>
                  <a:lnTo>
                    <a:pt x="876" y="947"/>
                  </a:lnTo>
                  <a:lnTo>
                    <a:pt x="891" y="931"/>
                  </a:lnTo>
                  <a:lnTo>
                    <a:pt x="911" y="918"/>
                  </a:lnTo>
                  <a:lnTo>
                    <a:pt x="937" y="905"/>
                  </a:lnTo>
                  <a:lnTo>
                    <a:pt x="964" y="899"/>
                  </a:lnTo>
                  <a:lnTo>
                    <a:pt x="991" y="899"/>
                  </a:lnTo>
                  <a:lnTo>
                    <a:pt x="978" y="923"/>
                  </a:lnTo>
                  <a:lnTo>
                    <a:pt x="960" y="944"/>
                  </a:lnTo>
                  <a:lnTo>
                    <a:pt x="936" y="961"/>
                  </a:lnTo>
                  <a:lnTo>
                    <a:pt x="917" y="972"/>
                  </a:lnTo>
                  <a:lnTo>
                    <a:pt x="895" y="977"/>
                  </a:lnTo>
                  <a:lnTo>
                    <a:pt x="917" y="983"/>
                  </a:lnTo>
                  <a:lnTo>
                    <a:pt x="937" y="993"/>
                  </a:lnTo>
                  <a:lnTo>
                    <a:pt x="960" y="1010"/>
                  </a:lnTo>
                  <a:lnTo>
                    <a:pt x="978" y="1030"/>
                  </a:lnTo>
                  <a:lnTo>
                    <a:pt x="992" y="1054"/>
                  </a:lnTo>
                  <a:lnTo>
                    <a:pt x="965" y="1054"/>
                  </a:lnTo>
                  <a:lnTo>
                    <a:pt x="937" y="1048"/>
                  </a:lnTo>
                  <a:lnTo>
                    <a:pt x="912" y="1036"/>
                  </a:lnTo>
                  <a:lnTo>
                    <a:pt x="890" y="1022"/>
                  </a:lnTo>
                  <a:lnTo>
                    <a:pt x="874" y="1005"/>
                  </a:lnTo>
                  <a:lnTo>
                    <a:pt x="861" y="984"/>
                  </a:lnTo>
                  <a:lnTo>
                    <a:pt x="676" y="1001"/>
                  </a:lnTo>
                  <a:lnTo>
                    <a:pt x="698" y="1006"/>
                  </a:lnTo>
                  <a:lnTo>
                    <a:pt x="720" y="1016"/>
                  </a:lnTo>
                  <a:lnTo>
                    <a:pt x="742" y="1033"/>
                  </a:lnTo>
                  <a:lnTo>
                    <a:pt x="762" y="1054"/>
                  </a:lnTo>
                  <a:lnTo>
                    <a:pt x="774" y="1077"/>
                  </a:lnTo>
                  <a:lnTo>
                    <a:pt x="748" y="1077"/>
                  </a:lnTo>
                  <a:lnTo>
                    <a:pt x="721" y="1072"/>
                  </a:lnTo>
                  <a:lnTo>
                    <a:pt x="694" y="1061"/>
                  </a:lnTo>
                  <a:lnTo>
                    <a:pt x="672" y="1044"/>
                  </a:lnTo>
                  <a:lnTo>
                    <a:pt x="655" y="1025"/>
                  </a:lnTo>
                  <a:lnTo>
                    <a:pt x="641" y="1003"/>
                  </a:lnTo>
                  <a:lnTo>
                    <a:pt x="599" y="1007"/>
                  </a:lnTo>
                  <a:lnTo>
                    <a:pt x="600" y="1011"/>
                  </a:lnTo>
                  <a:lnTo>
                    <a:pt x="601" y="1015"/>
                  </a:lnTo>
                  <a:lnTo>
                    <a:pt x="608" y="1015"/>
                  </a:lnTo>
                  <a:lnTo>
                    <a:pt x="614" y="1015"/>
                  </a:lnTo>
                  <a:lnTo>
                    <a:pt x="619" y="1016"/>
                  </a:lnTo>
                  <a:lnTo>
                    <a:pt x="623" y="1020"/>
                  </a:lnTo>
                  <a:lnTo>
                    <a:pt x="624" y="1027"/>
                  </a:lnTo>
                  <a:lnTo>
                    <a:pt x="622" y="1040"/>
                  </a:lnTo>
                  <a:lnTo>
                    <a:pt x="616" y="1050"/>
                  </a:lnTo>
                  <a:lnTo>
                    <a:pt x="609" y="1058"/>
                  </a:lnTo>
                  <a:lnTo>
                    <a:pt x="599" y="1061"/>
                  </a:lnTo>
                  <a:lnTo>
                    <a:pt x="588" y="1058"/>
                  </a:lnTo>
                  <a:lnTo>
                    <a:pt x="581" y="1050"/>
                  </a:lnTo>
                  <a:lnTo>
                    <a:pt x="576" y="1040"/>
                  </a:lnTo>
                  <a:lnTo>
                    <a:pt x="573" y="1027"/>
                  </a:lnTo>
                  <a:lnTo>
                    <a:pt x="574" y="1020"/>
                  </a:lnTo>
                  <a:lnTo>
                    <a:pt x="578" y="1016"/>
                  </a:lnTo>
                  <a:lnTo>
                    <a:pt x="582" y="1015"/>
                  </a:lnTo>
                  <a:lnTo>
                    <a:pt x="588" y="1015"/>
                  </a:lnTo>
                  <a:lnTo>
                    <a:pt x="596" y="1015"/>
                  </a:lnTo>
                  <a:lnTo>
                    <a:pt x="595" y="1011"/>
                  </a:lnTo>
                  <a:lnTo>
                    <a:pt x="594" y="1007"/>
                  </a:lnTo>
                  <a:lnTo>
                    <a:pt x="557" y="1011"/>
                  </a:lnTo>
                  <a:lnTo>
                    <a:pt x="538" y="1033"/>
                  </a:lnTo>
                  <a:lnTo>
                    <a:pt x="541" y="1110"/>
                  </a:lnTo>
                  <a:lnTo>
                    <a:pt x="549" y="1171"/>
                  </a:lnTo>
                  <a:lnTo>
                    <a:pt x="559" y="1237"/>
                  </a:lnTo>
                  <a:lnTo>
                    <a:pt x="573" y="1305"/>
                  </a:lnTo>
                  <a:lnTo>
                    <a:pt x="590" y="1374"/>
                  </a:lnTo>
                  <a:lnTo>
                    <a:pt x="610" y="1442"/>
                  </a:lnTo>
                  <a:lnTo>
                    <a:pt x="636" y="1508"/>
                  </a:lnTo>
                  <a:lnTo>
                    <a:pt x="665" y="1573"/>
                  </a:lnTo>
                  <a:lnTo>
                    <a:pt x="339" y="1573"/>
                  </a:lnTo>
                  <a:lnTo>
                    <a:pt x="369" y="1507"/>
                  </a:lnTo>
                  <a:lnTo>
                    <a:pt x="394" y="1438"/>
                  </a:lnTo>
                  <a:lnTo>
                    <a:pt x="415" y="1368"/>
                  </a:lnTo>
                  <a:lnTo>
                    <a:pt x="432" y="1298"/>
                  </a:lnTo>
                  <a:lnTo>
                    <a:pt x="446" y="1230"/>
                  </a:lnTo>
                  <a:lnTo>
                    <a:pt x="456" y="1164"/>
                  </a:lnTo>
                  <a:lnTo>
                    <a:pt x="464" y="1103"/>
                  </a:lnTo>
                  <a:lnTo>
                    <a:pt x="469" y="1045"/>
                  </a:lnTo>
                  <a:lnTo>
                    <a:pt x="473" y="997"/>
                  </a:lnTo>
                  <a:lnTo>
                    <a:pt x="474" y="927"/>
                  </a:lnTo>
                  <a:lnTo>
                    <a:pt x="453" y="895"/>
                  </a:lnTo>
                  <a:lnTo>
                    <a:pt x="382" y="880"/>
                  </a:lnTo>
                  <a:lnTo>
                    <a:pt x="385" y="885"/>
                  </a:lnTo>
                  <a:lnTo>
                    <a:pt x="386" y="890"/>
                  </a:lnTo>
                  <a:lnTo>
                    <a:pt x="394" y="889"/>
                  </a:lnTo>
                  <a:lnTo>
                    <a:pt x="400" y="888"/>
                  </a:lnTo>
                  <a:lnTo>
                    <a:pt x="405" y="889"/>
                  </a:lnTo>
                  <a:lnTo>
                    <a:pt x="408" y="893"/>
                  </a:lnTo>
                  <a:lnTo>
                    <a:pt x="410" y="900"/>
                  </a:lnTo>
                  <a:lnTo>
                    <a:pt x="409" y="913"/>
                  </a:lnTo>
                  <a:lnTo>
                    <a:pt x="405" y="924"/>
                  </a:lnTo>
                  <a:lnTo>
                    <a:pt x="397" y="932"/>
                  </a:lnTo>
                  <a:lnTo>
                    <a:pt x="387" y="936"/>
                  </a:lnTo>
                  <a:lnTo>
                    <a:pt x="378" y="933"/>
                  </a:lnTo>
                  <a:lnTo>
                    <a:pt x="369" y="927"/>
                  </a:lnTo>
                  <a:lnTo>
                    <a:pt x="363" y="917"/>
                  </a:lnTo>
                  <a:lnTo>
                    <a:pt x="361" y="904"/>
                  </a:lnTo>
                  <a:lnTo>
                    <a:pt x="359" y="900"/>
                  </a:lnTo>
                  <a:lnTo>
                    <a:pt x="361" y="898"/>
                  </a:lnTo>
                  <a:lnTo>
                    <a:pt x="361" y="895"/>
                  </a:lnTo>
                  <a:lnTo>
                    <a:pt x="341" y="913"/>
                  </a:lnTo>
                  <a:lnTo>
                    <a:pt x="317" y="926"/>
                  </a:lnTo>
                  <a:lnTo>
                    <a:pt x="292" y="933"/>
                  </a:lnTo>
                  <a:lnTo>
                    <a:pt x="265" y="936"/>
                  </a:lnTo>
                  <a:lnTo>
                    <a:pt x="240" y="932"/>
                  </a:lnTo>
                  <a:lnTo>
                    <a:pt x="255" y="912"/>
                  </a:lnTo>
                  <a:lnTo>
                    <a:pt x="275" y="894"/>
                  </a:lnTo>
                  <a:lnTo>
                    <a:pt x="299" y="881"/>
                  </a:lnTo>
                  <a:lnTo>
                    <a:pt x="320" y="875"/>
                  </a:lnTo>
                  <a:lnTo>
                    <a:pt x="341" y="871"/>
                  </a:lnTo>
                  <a:lnTo>
                    <a:pt x="171" y="835"/>
                  </a:lnTo>
                  <a:lnTo>
                    <a:pt x="156" y="852"/>
                  </a:lnTo>
                  <a:lnTo>
                    <a:pt x="138" y="867"/>
                  </a:lnTo>
                  <a:lnTo>
                    <a:pt x="117" y="879"/>
                  </a:lnTo>
                  <a:lnTo>
                    <a:pt x="91" y="886"/>
                  </a:lnTo>
                  <a:lnTo>
                    <a:pt x="65" y="888"/>
                  </a:lnTo>
                  <a:lnTo>
                    <a:pt x="40" y="885"/>
                  </a:lnTo>
                  <a:lnTo>
                    <a:pt x="55" y="865"/>
                  </a:lnTo>
                  <a:lnTo>
                    <a:pt x="74" y="847"/>
                  </a:lnTo>
                  <a:lnTo>
                    <a:pt x="98" y="834"/>
                  </a:lnTo>
                  <a:lnTo>
                    <a:pt x="119" y="828"/>
                  </a:lnTo>
                  <a:lnTo>
                    <a:pt x="139" y="824"/>
                  </a:lnTo>
                  <a:lnTo>
                    <a:pt x="120" y="816"/>
                  </a:lnTo>
                  <a:lnTo>
                    <a:pt x="102" y="805"/>
                  </a:lnTo>
                  <a:lnTo>
                    <a:pt x="83" y="786"/>
                  </a:lnTo>
                  <a:lnTo>
                    <a:pt x="68" y="764"/>
                  </a:lnTo>
                  <a:lnTo>
                    <a:pt x="58" y="740"/>
                  </a:lnTo>
                  <a:lnTo>
                    <a:pt x="84" y="744"/>
                  </a:lnTo>
                  <a:lnTo>
                    <a:pt x="108" y="753"/>
                  </a:lnTo>
                  <a:lnTo>
                    <a:pt x="131" y="767"/>
                  </a:lnTo>
                  <a:lnTo>
                    <a:pt x="148" y="782"/>
                  </a:lnTo>
                  <a:lnTo>
                    <a:pt x="161" y="798"/>
                  </a:lnTo>
                  <a:lnTo>
                    <a:pt x="171" y="818"/>
                  </a:lnTo>
                  <a:lnTo>
                    <a:pt x="269" y="838"/>
                  </a:lnTo>
                  <a:lnTo>
                    <a:pt x="247" y="825"/>
                  </a:lnTo>
                  <a:lnTo>
                    <a:pt x="229" y="809"/>
                  </a:lnTo>
                  <a:lnTo>
                    <a:pt x="214" y="786"/>
                  </a:lnTo>
                  <a:lnTo>
                    <a:pt x="204" y="762"/>
                  </a:lnTo>
                  <a:lnTo>
                    <a:pt x="200" y="736"/>
                  </a:lnTo>
                  <a:lnTo>
                    <a:pt x="224" y="745"/>
                  </a:lnTo>
                  <a:lnTo>
                    <a:pt x="246" y="758"/>
                  </a:lnTo>
                  <a:lnTo>
                    <a:pt x="266" y="777"/>
                  </a:lnTo>
                  <a:lnTo>
                    <a:pt x="280" y="797"/>
                  </a:lnTo>
                  <a:lnTo>
                    <a:pt x="291" y="820"/>
                  </a:lnTo>
                  <a:lnTo>
                    <a:pt x="296" y="844"/>
                  </a:lnTo>
                  <a:lnTo>
                    <a:pt x="439" y="875"/>
                  </a:lnTo>
                  <a:lnTo>
                    <a:pt x="403" y="820"/>
                  </a:lnTo>
                  <a:lnTo>
                    <a:pt x="395" y="815"/>
                  </a:lnTo>
                  <a:lnTo>
                    <a:pt x="387" y="812"/>
                  </a:lnTo>
                  <a:lnTo>
                    <a:pt x="380" y="814"/>
                  </a:lnTo>
                  <a:lnTo>
                    <a:pt x="378" y="815"/>
                  </a:lnTo>
                  <a:lnTo>
                    <a:pt x="378" y="815"/>
                  </a:lnTo>
                  <a:lnTo>
                    <a:pt x="380" y="815"/>
                  </a:lnTo>
                  <a:lnTo>
                    <a:pt x="383" y="818"/>
                  </a:lnTo>
                  <a:lnTo>
                    <a:pt x="385" y="819"/>
                  </a:lnTo>
                  <a:lnTo>
                    <a:pt x="386" y="823"/>
                  </a:lnTo>
                  <a:lnTo>
                    <a:pt x="387" y="825"/>
                  </a:lnTo>
                  <a:lnTo>
                    <a:pt x="386" y="826"/>
                  </a:lnTo>
                  <a:lnTo>
                    <a:pt x="386" y="826"/>
                  </a:lnTo>
                  <a:lnTo>
                    <a:pt x="386" y="828"/>
                  </a:lnTo>
                  <a:lnTo>
                    <a:pt x="386" y="829"/>
                  </a:lnTo>
                  <a:lnTo>
                    <a:pt x="381" y="830"/>
                  </a:lnTo>
                  <a:lnTo>
                    <a:pt x="377" y="829"/>
                  </a:lnTo>
                  <a:lnTo>
                    <a:pt x="372" y="826"/>
                  </a:lnTo>
                  <a:lnTo>
                    <a:pt x="369" y="824"/>
                  </a:lnTo>
                  <a:lnTo>
                    <a:pt x="368" y="829"/>
                  </a:lnTo>
                  <a:lnTo>
                    <a:pt x="367" y="834"/>
                  </a:lnTo>
                  <a:lnTo>
                    <a:pt x="363" y="838"/>
                  </a:lnTo>
                  <a:lnTo>
                    <a:pt x="362" y="838"/>
                  </a:lnTo>
                  <a:lnTo>
                    <a:pt x="362" y="837"/>
                  </a:lnTo>
                  <a:lnTo>
                    <a:pt x="361" y="835"/>
                  </a:lnTo>
                  <a:lnTo>
                    <a:pt x="359" y="834"/>
                  </a:lnTo>
                  <a:lnTo>
                    <a:pt x="361" y="833"/>
                  </a:lnTo>
                  <a:lnTo>
                    <a:pt x="363" y="829"/>
                  </a:lnTo>
                  <a:lnTo>
                    <a:pt x="364" y="825"/>
                  </a:lnTo>
                  <a:lnTo>
                    <a:pt x="366" y="820"/>
                  </a:lnTo>
                  <a:lnTo>
                    <a:pt x="363" y="821"/>
                  </a:lnTo>
                  <a:lnTo>
                    <a:pt x="361" y="824"/>
                  </a:lnTo>
                  <a:lnTo>
                    <a:pt x="358" y="826"/>
                  </a:lnTo>
                  <a:lnTo>
                    <a:pt x="357" y="829"/>
                  </a:lnTo>
                  <a:lnTo>
                    <a:pt x="355" y="832"/>
                  </a:lnTo>
                  <a:lnTo>
                    <a:pt x="357" y="834"/>
                  </a:lnTo>
                  <a:lnTo>
                    <a:pt x="358" y="837"/>
                  </a:lnTo>
                  <a:lnTo>
                    <a:pt x="357" y="838"/>
                  </a:lnTo>
                  <a:lnTo>
                    <a:pt x="355" y="838"/>
                  </a:lnTo>
                  <a:lnTo>
                    <a:pt x="354" y="837"/>
                  </a:lnTo>
                  <a:lnTo>
                    <a:pt x="353" y="833"/>
                  </a:lnTo>
                  <a:lnTo>
                    <a:pt x="352" y="829"/>
                  </a:lnTo>
                  <a:lnTo>
                    <a:pt x="353" y="826"/>
                  </a:lnTo>
                  <a:lnTo>
                    <a:pt x="354" y="823"/>
                  </a:lnTo>
                  <a:lnTo>
                    <a:pt x="357" y="820"/>
                  </a:lnTo>
                  <a:lnTo>
                    <a:pt x="353" y="819"/>
                  </a:lnTo>
                  <a:lnTo>
                    <a:pt x="349" y="818"/>
                  </a:lnTo>
                  <a:lnTo>
                    <a:pt x="347" y="815"/>
                  </a:lnTo>
                  <a:lnTo>
                    <a:pt x="345" y="811"/>
                  </a:lnTo>
                  <a:lnTo>
                    <a:pt x="345" y="810"/>
                  </a:lnTo>
                  <a:lnTo>
                    <a:pt x="347" y="810"/>
                  </a:lnTo>
                  <a:lnTo>
                    <a:pt x="348" y="811"/>
                  </a:lnTo>
                  <a:lnTo>
                    <a:pt x="349" y="812"/>
                  </a:lnTo>
                  <a:lnTo>
                    <a:pt x="350" y="815"/>
                  </a:lnTo>
                  <a:lnTo>
                    <a:pt x="352" y="815"/>
                  </a:lnTo>
                  <a:lnTo>
                    <a:pt x="355" y="815"/>
                  </a:lnTo>
                  <a:lnTo>
                    <a:pt x="358" y="815"/>
                  </a:lnTo>
                  <a:lnTo>
                    <a:pt x="361" y="815"/>
                  </a:lnTo>
                  <a:lnTo>
                    <a:pt x="362" y="815"/>
                  </a:lnTo>
                  <a:lnTo>
                    <a:pt x="363" y="815"/>
                  </a:lnTo>
                  <a:lnTo>
                    <a:pt x="364" y="815"/>
                  </a:lnTo>
                  <a:lnTo>
                    <a:pt x="364" y="814"/>
                  </a:lnTo>
                  <a:lnTo>
                    <a:pt x="363" y="812"/>
                  </a:lnTo>
                  <a:lnTo>
                    <a:pt x="363" y="811"/>
                  </a:lnTo>
                  <a:lnTo>
                    <a:pt x="363" y="811"/>
                  </a:lnTo>
                  <a:lnTo>
                    <a:pt x="362" y="810"/>
                  </a:lnTo>
                  <a:lnTo>
                    <a:pt x="359" y="810"/>
                  </a:lnTo>
                  <a:lnTo>
                    <a:pt x="357" y="810"/>
                  </a:lnTo>
                  <a:lnTo>
                    <a:pt x="355" y="810"/>
                  </a:lnTo>
                  <a:lnTo>
                    <a:pt x="348" y="810"/>
                  </a:lnTo>
                  <a:lnTo>
                    <a:pt x="347" y="810"/>
                  </a:lnTo>
                  <a:lnTo>
                    <a:pt x="345" y="809"/>
                  </a:lnTo>
                  <a:lnTo>
                    <a:pt x="345" y="807"/>
                  </a:lnTo>
                  <a:lnTo>
                    <a:pt x="344" y="806"/>
                  </a:lnTo>
                  <a:lnTo>
                    <a:pt x="345" y="806"/>
                  </a:lnTo>
                  <a:lnTo>
                    <a:pt x="349" y="805"/>
                  </a:lnTo>
                  <a:lnTo>
                    <a:pt x="353" y="805"/>
                  </a:lnTo>
                  <a:lnTo>
                    <a:pt x="357" y="806"/>
                  </a:lnTo>
                  <a:lnTo>
                    <a:pt x="361" y="807"/>
                  </a:lnTo>
                  <a:lnTo>
                    <a:pt x="359" y="805"/>
                  </a:lnTo>
                  <a:lnTo>
                    <a:pt x="359" y="801"/>
                  </a:lnTo>
                  <a:lnTo>
                    <a:pt x="358" y="798"/>
                  </a:lnTo>
                  <a:lnTo>
                    <a:pt x="359" y="796"/>
                  </a:lnTo>
                  <a:lnTo>
                    <a:pt x="361" y="795"/>
                  </a:lnTo>
                  <a:lnTo>
                    <a:pt x="363" y="795"/>
                  </a:lnTo>
                  <a:lnTo>
                    <a:pt x="366" y="795"/>
                  </a:lnTo>
                  <a:lnTo>
                    <a:pt x="367" y="797"/>
                  </a:lnTo>
                  <a:lnTo>
                    <a:pt x="369" y="798"/>
                  </a:lnTo>
                  <a:lnTo>
                    <a:pt x="372" y="802"/>
                  </a:lnTo>
                  <a:lnTo>
                    <a:pt x="373" y="800"/>
                  </a:lnTo>
                  <a:lnTo>
                    <a:pt x="376" y="797"/>
                  </a:lnTo>
                  <a:lnTo>
                    <a:pt x="377" y="797"/>
                  </a:lnTo>
                  <a:lnTo>
                    <a:pt x="378" y="798"/>
                  </a:lnTo>
                  <a:lnTo>
                    <a:pt x="378" y="796"/>
                  </a:lnTo>
                  <a:lnTo>
                    <a:pt x="378" y="796"/>
                  </a:lnTo>
                  <a:lnTo>
                    <a:pt x="378" y="796"/>
                  </a:lnTo>
                  <a:lnTo>
                    <a:pt x="378" y="796"/>
                  </a:lnTo>
                  <a:lnTo>
                    <a:pt x="380" y="797"/>
                  </a:lnTo>
                  <a:lnTo>
                    <a:pt x="381" y="798"/>
                  </a:lnTo>
                  <a:lnTo>
                    <a:pt x="381" y="800"/>
                  </a:lnTo>
                  <a:lnTo>
                    <a:pt x="382" y="804"/>
                  </a:lnTo>
                  <a:lnTo>
                    <a:pt x="381" y="809"/>
                  </a:lnTo>
                  <a:lnTo>
                    <a:pt x="387" y="807"/>
                  </a:lnTo>
                  <a:lnTo>
                    <a:pt x="394" y="807"/>
                  </a:lnTo>
                  <a:lnTo>
                    <a:pt x="320" y="694"/>
                  </a:lnTo>
                  <a:lnTo>
                    <a:pt x="310" y="690"/>
                  </a:lnTo>
                  <a:lnTo>
                    <a:pt x="310" y="695"/>
                  </a:lnTo>
                  <a:lnTo>
                    <a:pt x="308" y="701"/>
                  </a:lnTo>
                  <a:lnTo>
                    <a:pt x="315" y="703"/>
                  </a:lnTo>
                  <a:lnTo>
                    <a:pt x="321" y="706"/>
                  </a:lnTo>
                  <a:lnTo>
                    <a:pt x="325" y="709"/>
                  </a:lnTo>
                  <a:lnTo>
                    <a:pt x="325" y="715"/>
                  </a:lnTo>
                  <a:lnTo>
                    <a:pt x="322" y="722"/>
                  </a:lnTo>
                  <a:lnTo>
                    <a:pt x="315" y="732"/>
                  </a:lnTo>
                  <a:lnTo>
                    <a:pt x="306" y="740"/>
                  </a:lnTo>
                  <a:lnTo>
                    <a:pt x="294" y="743"/>
                  </a:lnTo>
                  <a:lnTo>
                    <a:pt x="285" y="740"/>
                  </a:lnTo>
                  <a:lnTo>
                    <a:pt x="278" y="734"/>
                  </a:lnTo>
                  <a:lnTo>
                    <a:pt x="274" y="723"/>
                  </a:lnTo>
                  <a:lnTo>
                    <a:pt x="274" y="712"/>
                  </a:lnTo>
                  <a:lnTo>
                    <a:pt x="278" y="699"/>
                  </a:lnTo>
                  <a:lnTo>
                    <a:pt x="284" y="692"/>
                  </a:lnTo>
                  <a:lnTo>
                    <a:pt x="291" y="690"/>
                  </a:lnTo>
                  <a:lnTo>
                    <a:pt x="297" y="694"/>
                  </a:lnTo>
                  <a:lnTo>
                    <a:pt x="305" y="698"/>
                  </a:lnTo>
                  <a:lnTo>
                    <a:pt x="306" y="694"/>
                  </a:lnTo>
                  <a:lnTo>
                    <a:pt x="306" y="689"/>
                  </a:lnTo>
                  <a:lnTo>
                    <a:pt x="282" y="679"/>
                  </a:lnTo>
                  <a:lnTo>
                    <a:pt x="266" y="692"/>
                  </a:lnTo>
                  <a:lnTo>
                    <a:pt x="247" y="699"/>
                  </a:lnTo>
                  <a:lnTo>
                    <a:pt x="226" y="701"/>
                  </a:lnTo>
                  <a:lnTo>
                    <a:pt x="205" y="695"/>
                  </a:lnTo>
                  <a:lnTo>
                    <a:pt x="220" y="681"/>
                  </a:lnTo>
                  <a:lnTo>
                    <a:pt x="241" y="674"/>
                  </a:lnTo>
                  <a:lnTo>
                    <a:pt x="265" y="673"/>
                  </a:lnTo>
                  <a:lnTo>
                    <a:pt x="177" y="636"/>
                  </a:lnTo>
                  <a:lnTo>
                    <a:pt x="162" y="647"/>
                  </a:lnTo>
                  <a:lnTo>
                    <a:pt x="144" y="653"/>
                  </a:lnTo>
                  <a:lnTo>
                    <a:pt x="122" y="655"/>
                  </a:lnTo>
                  <a:lnTo>
                    <a:pt x="102" y="650"/>
                  </a:lnTo>
                  <a:lnTo>
                    <a:pt x="119" y="637"/>
                  </a:lnTo>
                  <a:lnTo>
                    <a:pt x="139" y="628"/>
                  </a:lnTo>
                  <a:lnTo>
                    <a:pt x="161" y="627"/>
                  </a:lnTo>
                  <a:lnTo>
                    <a:pt x="156" y="623"/>
                  </a:lnTo>
                  <a:lnTo>
                    <a:pt x="149" y="619"/>
                  </a:lnTo>
                  <a:lnTo>
                    <a:pt x="144" y="613"/>
                  </a:lnTo>
                  <a:lnTo>
                    <a:pt x="131" y="595"/>
                  </a:lnTo>
                  <a:lnTo>
                    <a:pt x="126" y="575"/>
                  </a:lnTo>
                  <a:lnTo>
                    <a:pt x="140" y="578"/>
                  </a:lnTo>
                  <a:lnTo>
                    <a:pt x="152" y="586"/>
                  </a:lnTo>
                  <a:lnTo>
                    <a:pt x="163" y="596"/>
                  </a:lnTo>
                  <a:lnTo>
                    <a:pt x="173" y="610"/>
                  </a:lnTo>
                  <a:lnTo>
                    <a:pt x="178" y="627"/>
                  </a:lnTo>
                  <a:lnTo>
                    <a:pt x="229" y="647"/>
                  </a:lnTo>
                  <a:lnTo>
                    <a:pt x="222" y="642"/>
                  </a:lnTo>
                  <a:lnTo>
                    <a:pt x="217" y="636"/>
                  </a:lnTo>
                  <a:lnTo>
                    <a:pt x="212" y="628"/>
                  </a:lnTo>
                  <a:lnTo>
                    <a:pt x="204" y="610"/>
                  </a:lnTo>
                  <a:lnTo>
                    <a:pt x="201" y="591"/>
                  </a:lnTo>
                  <a:lnTo>
                    <a:pt x="198" y="590"/>
                  </a:lnTo>
                  <a:lnTo>
                    <a:pt x="191" y="583"/>
                  </a:lnTo>
                  <a:lnTo>
                    <a:pt x="187" y="575"/>
                  </a:lnTo>
                  <a:lnTo>
                    <a:pt x="187" y="564"/>
                  </a:lnTo>
                  <a:lnTo>
                    <a:pt x="191" y="553"/>
                  </a:lnTo>
                  <a:lnTo>
                    <a:pt x="196" y="547"/>
                  </a:lnTo>
                  <a:lnTo>
                    <a:pt x="201" y="545"/>
                  </a:lnTo>
                  <a:lnTo>
                    <a:pt x="208" y="548"/>
                  </a:lnTo>
                  <a:lnTo>
                    <a:pt x="214" y="553"/>
                  </a:lnTo>
                  <a:lnTo>
                    <a:pt x="215" y="548"/>
                  </a:lnTo>
                  <a:lnTo>
                    <a:pt x="215" y="544"/>
                  </a:lnTo>
                  <a:lnTo>
                    <a:pt x="180" y="529"/>
                  </a:lnTo>
                  <a:lnTo>
                    <a:pt x="163" y="541"/>
                  </a:lnTo>
                  <a:lnTo>
                    <a:pt x="144" y="549"/>
                  </a:lnTo>
                  <a:lnTo>
                    <a:pt x="122" y="550"/>
                  </a:lnTo>
                  <a:lnTo>
                    <a:pt x="102" y="545"/>
                  </a:lnTo>
                  <a:lnTo>
                    <a:pt x="119" y="531"/>
                  </a:lnTo>
                  <a:lnTo>
                    <a:pt x="139" y="524"/>
                  </a:lnTo>
                  <a:lnTo>
                    <a:pt x="163" y="522"/>
                  </a:lnTo>
                  <a:lnTo>
                    <a:pt x="75" y="487"/>
                  </a:lnTo>
                  <a:lnTo>
                    <a:pt x="60" y="497"/>
                  </a:lnTo>
                  <a:lnTo>
                    <a:pt x="42" y="503"/>
                  </a:lnTo>
                  <a:lnTo>
                    <a:pt x="21" y="506"/>
                  </a:lnTo>
                  <a:lnTo>
                    <a:pt x="0" y="500"/>
                  </a:lnTo>
                  <a:lnTo>
                    <a:pt x="17" y="487"/>
                  </a:lnTo>
                  <a:lnTo>
                    <a:pt x="36" y="479"/>
                  </a:lnTo>
                  <a:lnTo>
                    <a:pt x="59" y="478"/>
                  </a:lnTo>
                  <a:lnTo>
                    <a:pt x="52" y="473"/>
                  </a:lnTo>
                  <a:lnTo>
                    <a:pt x="47" y="469"/>
                  </a:lnTo>
                  <a:lnTo>
                    <a:pt x="41" y="463"/>
                  </a:lnTo>
                  <a:lnTo>
                    <a:pt x="30" y="445"/>
                  </a:lnTo>
                  <a:lnTo>
                    <a:pt x="24" y="424"/>
                  </a:lnTo>
                  <a:lnTo>
                    <a:pt x="37" y="430"/>
                  </a:lnTo>
                  <a:lnTo>
                    <a:pt x="50" y="436"/>
                  </a:lnTo>
                  <a:lnTo>
                    <a:pt x="61" y="446"/>
                  </a:lnTo>
                  <a:lnTo>
                    <a:pt x="70" y="460"/>
                  </a:lnTo>
                  <a:lnTo>
                    <a:pt x="77" y="477"/>
                  </a:lnTo>
                  <a:lnTo>
                    <a:pt x="126" y="497"/>
                  </a:lnTo>
                  <a:lnTo>
                    <a:pt x="120" y="492"/>
                  </a:lnTo>
                  <a:lnTo>
                    <a:pt x="115" y="486"/>
                  </a:lnTo>
                  <a:lnTo>
                    <a:pt x="110" y="478"/>
                  </a:lnTo>
                  <a:lnTo>
                    <a:pt x="101" y="458"/>
                  </a:lnTo>
                  <a:lnTo>
                    <a:pt x="100" y="436"/>
                  </a:lnTo>
                  <a:lnTo>
                    <a:pt x="112" y="444"/>
                  </a:lnTo>
                  <a:lnTo>
                    <a:pt x="122" y="452"/>
                  </a:lnTo>
                  <a:lnTo>
                    <a:pt x="131" y="464"/>
                  </a:lnTo>
                  <a:lnTo>
                    <a:pt x="139" y="483"/>
                  </a:lnTo>
                  <a:lnTo>
                    <a:pt x="140" y="503"/>
                  </a:lnTo>
                  <a:lnTo>
                    <a:pt x="212" y="533"/>
                  </a:lnTo>
                  <a:lnTo>
                    <a:pt x="159" y="454"/>
                  </a:lnTo>
                  <a:lnTo>
                    <a:pt x="152" y="449"/>
                  </a:lnTo>
                  <a:lnTo>
                    <a:pt x="145" y="444"/>
                  </a:lnTo>
                  <a:lnTo>
                    <a:pt x="139" y="438"/>
                  </a:lnTo>
                  <a:lnTo>
                    <a:pt x="130" y="422"/>
                  </a:lnTo>
                  <a:lnTo>
                    <a:pt x="125" y="403"/>
                  </a:lnTo>
                  <a:lnTo>
                    <a:pt x="143" y="410"/>
                  </a:lnTo>
                  <a:lnTo>
                    <a:pt x="157" y="423"/>
                  </a:lnTo>
                  <a:lnTo>
                    <a:pt x="162" y="430"/>
                  </a:lnTo>
                  <a:lnTo>
                    <a:pt x="164" y="435"/>
                  </a:lnTo>
                  <a:lnTo>
                    <a:pt x="167" y="441"/>
                  </a:lnTo>
                  <a:lnTo>
                    <a:pt x="161" y="358"/>
                  </a:lnTo>
                  <a:lnTo>
                    <a:pt x="145" y="351"/>
                  </a:lnTo>
                  <a:lnTo>
                    <a:pt x="134" y="339"/>
                  </a:lnTo>
                  <a:lnTo>
                    <a:pt x="124" y="323"/>
                  </a:lnTo>
                  <a:lnTo>
                    <a:pt x="120" y="305"/>
                  </a:lnTo>
                  <a:lnTo>
                    <a:pt x="136" y="313"/>
                  </a:lnTo>
                  <a:lnTo>
                    <a:pt x="152" y="325"/>
                  </a:lnTo>
                  <a:lnTo>
                    <a:pt x="157" y="333"/>
                  </a:lnTo>
                  <a:lnTo>
                    <a:pt x="161" y="342"/>
                  </a:lnTo>
                  <a:lnTo>
                    <a:pt x="162" y="333"/>
                  </a:lnTo>
                  <a:lnTo>
                    <a:pt x="166" y="323"/>
                  </a:lnTo>
                  <a:lnTo>
                    <a:pt x="175" y="306"/>
                  </a:lnTo>
                  <a:lnTo>
                    <a:pt x="189" y="293"/>
                  </a:lnTo>
                  <a:lnTo>
                    <a:pt x="189" y="293"/>
                  </a:lnTo>
                  <a:lnTo>
                    <a:pt x="195" y="290"/>
                  </a:lnTo>
                  <a:lnTo>
                    <a:pt x="201" y="287"/>
                  </a:lnTo>
                  <a:lnTo>
                    <a:pt x="209" y="285"/>
                  </a:lnTo>
                  <a:lnTo>
                    <a:pt x="217" y="283"/>
                  </a:lnTo>
                  <a:lnTo>
                    <a:pt x="226" y="283"/>
                  </a:lnTo>
                  <a:lnTo>
                    <a:pt x="218" y="278"/>
                  </a:lnTo>
                  <a:lnTo>
                    <a:pt x="213" y="273"/>
                  </a:lnTo>
                  <a:lnTo>
                    <a:pt x="204" y="259"/>
                  </a:lnTo>
                  <a:lnTo>
                    <a:pt x="200" y="245"/>
                  </a:lnTo>
                  <a:lnTo>
                    <a:pt x="214" y="250"/>
                  </a:lnTo>
                  <a:lnTo>
                    <a:pt x="227" y="260"/>
                  </a:lnTo>
                  <a:lnTo>
                    <a:pt x="235" y="271"/>
                  </a:lnTo>
                  <a:lnTo>
                    <a:pt x="238" y="283"/>
                  </a:lnTo>
                  <a:lnTo>
                    <a:pt x="275" y="299"/>
                  </a:lnTo>
                  <a:lnTo>
                    <a:pt x="270" y="293"/>
                  </a:lnTo>
                  <a:lnTo>
                    <a:pt x="266" y="288"/>
                  </a:lnTo>
                  <a:lnTo>
                    <a:pt x="263" y="283"/>
                  </a:lnTo>
                  <a:lnTo>
                    <a:pt x="256" y="268"/>
                  </a:lnTo>
                  <a:lnTo>
                    <a:pt x="255" y="253"/>
                  </a:lnTo>
                  <a:lnTo>
                    <a:pt x="269" y="262"/>
                  </a:lnTo>
                  <a:lnTo>
                    <a:pt x="279" y="274"/>
                  </a:lnTo>
                  <a:lnTo>
                    <a:pt x="284" y="288"/>
                  </a:lnTo>
                  <a:lnTo>
                    <a:pt x="285" y="302"/>
                  </a:lnTo>
                  <a:lnTo>
                    <a:pt x="335" y="323"/>
                  </a:lnTo>
                  <a:lnTo>
                    <a:pt x="269" y="223"/>
                  </a:lnTo>
                  <a:lnTo>
                    <a:pt x="264" y="221"/>
                  </a:lnTo>
                  <a:lnTo>
                    <a:pt x="263" y="225"/>
                  </a:lnTo>
                  <a:lnTo>
                    <a:pt x="265" y="226"/>
                  </a:lnTo>
                  <a:lnTo>
                    <a:pt x="268" y="227"/>
                  </a:lnTo>
                  <a:lnTo>
                    <a:pt x="269" y="227"/>
                  </a:lnTo>
                  <a:lnTo>
                    <a:pt x="271" y="229"/>
                  </a:lnTo>
                  <a:lnTo>
                    <a:pt x="273" y="231"/>
                  </a:lnTo>
                  <a:lnTo>
                    <a:pt x="273" y="232"/>
                  </a:lnTo>
                  <a:lnTo>
                    <a:pt x="273" y="235"/>
                  </a:lnTo>
                  <a:lnTo>
                    <a:pt x="271" y="237"/>
                  </a:lnTo>
                  <a:lnTo>
                    <a:pt x="265" y="246"/>
                  </a:lnTo>
                  <a:lnTo>
                    <a:pt x="256" y="250"/>
                  </a:lnTo>
                  <a:lnTo>
                    <a:pt x="249" y="249"/>
                  </a:lnTo>
                  <a:lnTo>
                    <a:pt x="242" y="243"/>
                  </a:lnTo>
                  <a:lnTo>
                    <a:pt x="241" y="234"/>
                  </a:lnTo>
                  <a:lnTo>
                    <a:pt x="243" y="223"/>
                  </a:lnTo>
                  <a:lnTo>
                    <a:pt x="246" y="220"/>
                  </a:lnTo>
                  <a:lnTo>
                    <a:pt x="249" y="218"/>
                  </a:lnTo>
                  <a:lnTo>
                    <a:pt x="251" y="218"/>
                  </a:lnTo>
                  <a:lnTo>
                    <a:pt x="254" y="220"/>
                  </a:lnTo>
                  <a:lnTo>
                    <a:pt x="256" y="221"/>
                  </a:lnTo>
                  <a:lnTo>
                    <a:pt x="260" y="223"/>
                  </a:lnTo>
                  <a:lnTo>
                    <a:pt x="260" y="221"/>
                  </a:lnTo>
                  <a:lnTo>
                    <a:pt x="238" y="211"/>
                  </a:lnTo>
                  <a:lnTo>
                    <a:pt x="227" y="221"/>
                  </a:lnTo>
                  <a:lnTo>
                    <a:pt x="213" y="226"/>
                  </a:lnTo>
                  <a:lnTo>
                    <a:pt x="198" y="227"/>
                  </a:lnTo>
                  <a:lnTo>
                    <a:pt x="182" y="223"/>
                  </a:lnTo>
                  <a:lnTo>
                    <a:pt x="194" y="213"/>
                  </a:lnTo>
                  <a:lnTo>
                    <a:pt x="209" y="207"/>
                  </a:lnTo>
                  <a:lnTo>
                    <a:pt x="218" y="206"/>
                  </a:lnTo>
                  <a:lnTo>
                    <a:pt x="227" y="207"/>
                  </a:lnTo>
                  <a:lnTo>
                    <a:pt x="162" y="180"/>
                  </a:lnTo>
                  <a:lnTo>
                    <a:pt x="152" y="188"/>
                  </a:lnTo>
                  <a:lnTo>
                    <a:pt x="138" y="193"/>
                  </a:lnTo>
                  <a:lnTo>
                    <a:pt x="122" y="194"/>
                  </a:lnTo>
                  <a:lnTo>
                    <a:pt x="107" y="190"/>
                  </a:lnTo>
                  <a:lnTo>
                    <a:pt x="119" y="180"/>
                  </a:lnTo>
                  <a:lnTo>
                    <a:pt x="134" y="174"/>
                  </a:lnTo>
                  <a:lnTo>
                    <a:pt x="143" y="173"/>
                  </a:lnTo>
                  <a:lnTo>
                    <a:pt x="150" y="174"/>
                  </a:lnTo>
                  <a:lnTo>
                    <a:pt x="144" y="169"/>
                  </a:lnTo>
                  <a:lnTo>
                    <a:pt x="138" y="164"/>
                  </a:lnTo>
                  <a:lnTo>
                    <a:pt x="129" y="150"/>
                  </a:lnTo>
                  <a:lnTo>
                    <a:pt x="125" y="134"/>
                  </a:lnTo>
                  <a:lnTo>
                    <a:pt x="139" y="141"/>
                  </a:lnTo>
                  <a:lnTo>
                    <a:pt x="152" y="151"/>
                  </a:lnTo>
                  <a:lnTo>
                    <a:pt x="159" y="161"/>
                  </a:lnTo>
                  <a:lnTo>
                    <a:pt x="163" y="173"/>
                  </a:lnTo>
                  <a:lnTo>
                    <a:pt x="200" y="188"/>
                  </a:lnTo>
                  <a:lnTo>
                    <a:pt x="195" y="184"/>
                  </a:lnTo>
                  <a:lnTo>
                    <a:pt x="191" y="179"/>
                  </a:lnTo>
                  <a:lnTo>
                    <a:pt x="187" y="174"/>
                  </a:lnTo>
                  <a:lnTo>
                    <a:pt x="181" y="159"/>
                  </a:lnTo>
                  <a:lnTo>
                    <a:pt x="181" y="143"/>
                  </a:lnTo>
                  <a:lnTo>
                    <a:pt x="194" y="152"/>
                  </a:lnTo>
                  <a:lnTo>
                    <a:pt x="204" y="164"/>
                  </a:lnTo>
                  <a:lnTo>
                    <a:pt x="209" y="178"/>
                  </a:lnTo>
                  <a:lnTo>
                    <a:pt x="210" y="193"/>
                  </a:lnTo>
                  <a:lnTo>
                    <a:pt x="263" y="213"/>
                  </a:lnTo>
                  <a:lnTo>
                    <a:pt x="223" y="156"/>
                  </a:lnTo>
                  <a:lnTo>
                    <a:pt x="218" y="152"/>
                  </a:lnTo>
                  <a:lnTo>
                    <a:pt x="214" y="148"/>
                  </a:lnTo>
                  <a:lnTo>
                    <a:pt x="209" y="145"/>
                  </a:lnTo>
                  <a:lnTo>
                    <a:pt x="203" y="132"/>
                  </a:lnTo>
                  <a:lnTo>
                    <a:pt x="199" y="119"/>
                  </a:lnTo>
                  <a:lnTo>
                    <a:pt x="212" y="124"/>
                  </a:lnTo>
                  <a:lnTo>
                    <a:pt x="222" y="133"/>
                  </a:lnTo>
                  <a:lnTo>
                    <a:pt x="227" y="141"/>
                  </a:lnTo>
                  <a:lnTo>
                    <a:pt x="229" y="147"/>
                  </a:lnTo>
                  <a:lnTo>
                    <a:pt x="224" y="86"/>
                  </a:lnTo>
                  <a:lnTo>
                    <a:pt x="218" y="82"/>
                  </a:lnTo>
                  <a:lnTo>
                    <a:pt x="210" y="78"/>
                  </a:lnTo>
                  <a:lnTo>
                    <a:pt x="205" y="72"/>
                  </a:lnTo>
                  <a:lnTo>
                    <a:pt x="198" y="61"/>
                  </a:lnTo>
                  <a:lnTo>
                    <a:pt x="195" y="47"/>
                  </a:lnTo>
                  <a:lnTo>
                    <a:pt x="208" y="53"/>
                  </a:lnTo>
                  <a:lnTo>
                    <a:pt x="218" y="62"/>
                  </a:lnTo>
                  <a:lnTo>
                    <a:pt x="222" y="68"/>
                  </a:lnTo>
                  <a:lnTo>
                    <a:pt x="226" y="75"/>
                  </a:lnTo>
                  <a:lnTo>
                    <a:pt x="226" y="67"/>
                  </a:lnTo>
                  <a:lnTo>
                    <a:pt x="228" y="61"/>
                  </a:lnTo>
                  <a:lnTo>
                    <a:pt x="236" y="48"/>
                  </a:lnTo>
                  <a:lnTo>
                    <a:pt x="246" y="39"/>
                  </a:lnTo>
                  <a:lnTo>
                    <a:pt x="247" y="52"/>
                  </a:lnTo>
                  <a:lnTo>
                    <a:pt x="243" y="66"/>
                  </a:lnTo>
                  <a:lnTo>
                    <a:pt x="241" y="73"/>
                  </a:lnTo>
                  <a:lnTo>
                    <a:pt x="236" y="80"/>
                  </a:lnTo>
                  <a:lnTo>
                    <a:pt x="231" y="85"/>
                  </a:lnTo>
                  <a:lnTo>
                    <a:pt x="233" y="119"/>
                  </a:lnTo>
                  <a:lnTo>
                    <a:pt x="236" y="111"/>
                  </a:lnTo>
                  <a:lnTo>
                    <a:pt x="240" y="103"/>
                  </a:lnTo>
                  <a:lnTo>
                    <a:pt x="250" y="92"/>
                  </a:lnTo>
                  <a:lnTo>
                    <a:pt x="261" y="86"/>
                  </a:lnTo>
                  <a:lnTo>
                    <a:pt x="260" y="99"/>
                  </a:lnTo>
                  <a:lnTo>
                    <a:pt x="254" y="113"/>
                  </a:lnTo>
                  <a:lnTo>
                    <a:pt x="250" y="118"/>
                  </a:lnTo>
                  <a:lnTo>
                    <a:pt x="246" y="122"/>
                  </a:lnTo>
                  <a:lnTo>
                    <a:pt x="240" y="125"/>
                  </a:lnTo>
                  <a:lnTo>
                    <a:pt x="235" y="129"/>
                  </a:lnTo>
                  <a:lnTo>
                    <a:pt x="237" y="164"/>
                  </a:lnTo>
                  <a:lnTo>
                    <a:pt x="321" y="282"/>
                  </a:lnTo>
                  <a:lnTo>
                    <a:pt x="324" y="254"/>
                  </a:lnTo>
                  <a:lnTo>
                    <a:pt x="311" y="246"/>
                  </a:lnTo>
                  <a:lnTo>
                    <a:pt x="302" y="235"/>
                  </a:lnTo>
                  <a:lnTo>
                    <a:pt x="296" y="220"/>
                  </a:lnTo>
                  <a:lnTo>
                    <a:pt x="294" y="204"/>
                  </a:lnTo>
                  <a:lnTo>
                    <a:pt x="308" y="213"/>
                  </a:lnTo>
                  <a:lnTo>
                    <a:pt x="319" y="225"/>
                  </a:lnTo>
                  <a:lnTo>
                    <a:pt x="322" y="234"/>
                  </a:lnTo>
                  <a:lnTo>
                    <a:pt x="324" y="241"/>
                  </a:lnTo>
                  <a:lnTo>
                    <a:pt x="330" y="173"/>
                  </a:lnTo>
                  <a:lnTo>
                    <a:pt x="324" y="169"/>
                  </a:lnTo>
                  <a:lnTo>
                    <a:pt x="319" y="165"/>
                  </a:lnTo>
                  <a:lnTo>
                    <a:pt x="313" y="159"/>
                  </a:lnTo>
                  <a:lnTo>
                    <a:pt x="310" y="153"/>
                  </a:lnTo>
                  <a:lnTo>
                    <a:pt x="305" y="138"/>
                  </a:lnTo>
                  <a:lnTo>
                    <a:pt x="303" y="123"/>
                  </a:lnTo>
                  <a:lnTo>
                    <a:pt x="316" y="132"/>
                  </a:lnTo>
                  <a:lnTo>
                    <a:pt x="326" y="143"/>
                  </a:lnTo>
                  <a:lnTo>
                    <a:pt x="330" y="151"/>
                  </a:lnTo>
                  <a:lnTo>
                    <a:pt x="333" y="159"/>
                  </a:lnTo>
                  <a:lnTo>
                    <a:pt x="335" y="151"/>
                  </a:lnTo>
                  <a:lnTo>
                    <a:pt x="338" y="143"/>
                  </a:lnTo>
                  <a:lnTo>
                    <a:pt x="348" y="132"/>
                  </a:lnTo>
                  <a:lnTo>
                    <a:pt x="362" y="123"/>
                  </a:lnTo>
                  <a:lnTo>
                    <a:pt x="361" y="138"/>
                  </a:lnTo>
                  <a:lnTo>
                    <a:pt x="354" y="153"/>
                  </a:lnTo>
                  <a:lnTo>
                    <a:pt x="349" y="160"/>
                  </a:lnTo>
                  <a:lnTo>
                    <a:pt x="344" y="166"/>
                  </a:lnTo>
                  <a:lnTo>
                    <a:pt x="336" y="171"/>
                  </a:lnTo>
                  <a:lnTo>
                    <a:pt x="334" y="211"/>
                  </a:lnTo>
                  <a:lnTo>
                    <a:pt x="336" y="204"/>
                  </a:lnTo>
                  <a:lnTo>
                    <a:pt x="339" y="199"/>
                  </a:lnTo>
                  <a:lnTo>
                    <a:pt x="343" y="194"/>
                  </a:lnTo>
                  <a:lnTo>
                    <a:pt x="355" y="184"/>
                  </a:lnTo>
                  <a:lnTo>
                    <a:pt x="371" y="179"/>
                  </a:lnTo>
                  <a:lnTo>
                    <a:pt x="366" y="193"/>
                  </a:lnTo>
                  <a:lnTo>
                    <a:pt x="358" y="207"/>
                  </a:lnTo>
                  <a:lnTo>
                    <a:pt x="345" y="216"/>
                  </a:lnTo>
                  <a:lnTo>
                    <a:pt x="333" y="222"/>
                  </a:lnTo>
                  <a:lnTo>
                    <a:pt x="330" y="248"/>
                  </a:lnTo>
                  <a:lnTo>
                    <a:pt x="331" y="248"/>
                  </a:lnTo>
                  <a:lnTo>
                    <a:pt x="334" y="248"/>
                  </a:lnTo>
                  <a:lnTo>
                    <a:pt x="336" y="249"/>
                  </a:lnTo>
                  <a:lnTo>
                    <a:pt x="339" y="251"/>
                  </a:lnTo>
                  <a:lnTo>
                    <a:pt x="341" y="249"/>
                  </a:lnTo>
                  <a:lnTo>
                    <a:pt x="344" y="248"/>
                  </a:lnTo>
                  <a:lnTo>
                    <a:pt x="345" y="245"/>
                  </a:lnTo>
                  <a:lnTo>
                    <a:pt x="348" y="244"/>
                  </a:lnTo>
                  <a:lnTo>
                    <a:pt x="350" y="244"/>
                  </a:lnTo>
                  <a:lnTo>
                    <a:pt x="353" y="245"/>
                  </a:lnTo>
                  <a:lnTo>
                    <a:pt x="355" y="248"/>
                  </a:lnTo>
                  <a:lnTo>
                    <a:pt x="361" y="258"/>
                  </a:lnTo>
                  <a:lnTo>
                    <a:pt x="361" y="267"/>
                  </a:lnTo>
                  <a:lnTo>
                    <a:pt x="357" y="273"/>
                  </a:lnTo>
                  <a:lnTo>
                    <a:pt x="349" y="277"/>
                  </a:lnTo>
                  <a:lnTo>
                    <a:pt x="340" y="274"/>
                  </a:lnTo>
                  <a:lnTo>
                    <a:pt x="331" y="268"/>
                  </a:lnTo>
                  <a:lnTo>
                    <a:pt x="330" y="265"/>
                  </a:lnTo>
                  <a:lnTo>
                    <a:pt x="329" y="264"/>
                  </a:lnTo>
                  <a:lnTo>
                    <a:pt x="327" y="290"/>
                  </a:lnTo>
                  <a:lnTo>
                    <a:pt x="414" y="412"/>
                  </a:lnTo>
                  <a:lnTo>
                    <a:pt x="413" y="390"/>
                  </a:lnTo>
                  <a:lnTo>
                    <a:pt x="400" y="382"/>
                  </a:lnTo>
                  <a:lnTo>
                    <a:pt x="390" y="372"/>
                  </a:lnTo>
                  <a:lnTo>
                    <a:pt x="382" y="358"/>
                  </a:lnTo>
                  <a:lnTo>
                    <a:pt x="381" y="343"/>
                  </a:lnTo>
                  <a:lnTo>
                    <a:pt x="394" y="349"/>
                  </a:lnTo>
                  <a:lnTo>
                    <a:pt x="405" y="361"/>
                  </a:lnTo>
                  <a:lnTo>
                    <a:pt x="410" y="368"/>
                  </a:lnTo>
                  <a:lnTo>
                    <a:pt x="413" y="377"/>
                  </a:lnTo>
                  <a:lnTo>
                    <a:pt x="411" y="307"/>
                  </a:lnTo>
                  <a:lnTo>
                    <a:pt x="400" y="301"/>
                  </a:lnTo>
                  <a:lnTo>
                    <a:pt x="391" y="291"/>
                  </a:lnTo>
                  <a:lnTo>
                    <a:pt x="383" y="276"/>
                  </a:lnTo>
                  <a:lnTo>
                    <a:pt x="381" y="260"/>
                  </a:lnTo>
                  <a:lnTo>
                    <a:pt x="395" y="268"/>
                  </a:lnTo>
                  <a:lnTo>
                    <a:pt x="406" y="279"/>
                  </a:lnTo>
                  <a:lnTo>
                    <a:pt x="410" y="287"/>
                  </a:lnTo>
                  <a:lnTo>
                    <a:pt x="414" y="295"/>
                  </a:lnTo>
                  <a:lnTo>
                    <a:pt x="415" y="286"/>
                  </a:lnTo>
                  <a:lnTo>
                    <a:pt x="418" y="278"/>
                  </a:lnTo>
                  <a:lnTo>
                    <a:pt x="427" y="265"/>
                  </a:lnTo>
                  <a:lnTo>
                    <a:pt x="439" y="255"/>
                  </a:lnTo>
                  <a:lnTo>
                    <a:pt x="439" y="271"/>
                  </a:lnTo>
                  <a:lnTo>
                    <a:pt x="436" y="286"/>
                  </a:lnTo>
                  <a:lnTo>
                    <a:pt x="431" y="293"/>
                  </a:lnTo>
                  <a:lnTo>
                    <a:pt x="425" y="300"/>
                  </a:lnTo>
                  <a:lnTo>
                    <a:pt x="419" y="306"/>
                  </a:lnTo>
                  <a:lnTo>
                    <a:pt x="419" y="346"/>
                  </a:lnTo>
                  <a:lnTo>
                    <a:pt x="422" y="339"/>
                  </a:lnTo>
                  <a:lnTo>
                    <a:pt x="424" y="334"/>
                  </a:lnTo>
                  <a:lnTo>
                    <a:pt x="428" y="328"/>
                  </a:lnTo>
                  <a:lnTo>
                    <a:pt x="439" y="316"/>
                  </a:lnTo>
                  <a:lnTo>
                    <a:pt x="453" y="310"/>
                  </a:lnTo>
                  <a:lnTo>
                    <a:pt x="451" y="325"/>
                  </a:lnTo>
                  <a:lnTo>
                    <a:pt x="443" y="339"/>
                  </a:lnTo>
                  <a:lnTo>
                    <a:pt x="434" y="349"/>
                  </a:lnTo>
                  <a:lnTo>
                    <a:pt x="423" y="356"/>
                  </a:lnTo>
                  <a:lnTo>
                    <a:pt x="425" y="357"/>
                  </a:lnTo>
                  <a:lnTo>
                    <a:pt x="428" y="358"/>
                  </a:lnTo>
                  <a:lnTo>
                    <a:pt x="429" y="357"/>
                  </a:lnTo>
                  <a:lnTo>
                    <a:pt x="432" y="354"/>
                  </a:lnTo>
                  <a:lnTo>
                    <a:pt x="434" y="352"/>
                  </a:lnTo>
                  <a:lnTo>
                    <a:pt x="436" y="352"/>
                  </a:lnTo>
                  <a:lnTo>
                    <a:pt x="438" y="352"/>
                  </a:lnTo>
                  <a:lnTo>
                    <a:pt x="441" y="353"/>
                  </a:lnTo>
                  <a:lnTo>
                    <a:pt x="443" y="356"/>
                  </a:lnTo>
                  <a:lnTo>
                    <a:pt x="448" y="365"/>
                  </a:lnTo>
                  <a:lnTo>
                    <a:pt x="448" y="374"/>
                  </a:lnTo>
                  <a:lnTo>
                    <a:pt x="445" y="381"/>
                  </a:lnTo>
                  <a:lnTo>
                    <a:pt x="437" y="384"/>
                  </a:lnTo>
                  <a:lnTo>
                    <a:pt x="428" y="382"/>
                  </a:lnTo>
                  <a:lnTo>
                    <a:pt x="420" y="376"/>
                  </a:lnTo>
                  <a:lnTo>
                    <a:pt x="420" y="422"/>
                  </a:lnTo>
                  <a:lnTo>
                    <a:pt x="484" y="511"/>
                  </a:lnTo>
                  <a:lnTo>
                    <a:pt x="488" y="292"/>
                  </a:lnTo>
                  <a:lnTo>
                    <a:pt x="490" y="264"/>
                  </a:lnTo>
                  <a:lnTo>
                    <a:pt x="487" y="260"/>
                  </a:lnTo>
                  <a:lnTo>
                    <a:pt x="487" y="262"/>
                  </a:lnTo>
                  <a:lnTo>
                    <a:pt x="485" y="264"/>
                  </a:lnTo>
                  <a:lnTo>
                    <a:pt x="479" y="271"/>
                  </a:lnTo>
                  <a:lnTo>
                    <a:pt x="470" y="274"/>
                  </a:lnTo>
                  <a:lnTo>
                    <a:pt x="462" y="273"/>
                  </a:lnTo>
                  <a:lnTo>
                    <a:pt x="457" y="267"/>
                  </a:lnTo>
                  <a:lnTo>
                    <a:pt x="456" y="258"/>
                  </a:lnTo>
                  <a:lnTo>
                    <a:pt x="460" y="248"/>
                  </a:lnTo>
                  <a:lnTo>
                    <a:pt x="462" y="245"/>
                  </a:lnTo>
                  <a:lnTo>
                    <a:pt x="464" y="244"/>
                  </a:lnTo>
                  <a:lnTo>
                    <a:pt x="466" y="244"/>
                  </a:lnTo>
                  <a:lnTo>
                    <a:pt x="467" y="244"/>
                  </a:lnTo>
                  <a:lnTo>
                    <a:pt x="470" y="245"/>
                  </a:lnTo>
                  <a:lnTo>
                    <a:pt x="473" y="246"/>
                  </a:lnTo>
                  <a:lnTo>
                    <a:pt x="475" y="249"/>
                  </a:lnTo>
                  <a:lnTo>
                    <a:pt x="476" y="246"/>
                  </a:lnTo>
                  <a:lnTo>
                    <a:pt x="476" y="244"/>
                  </a:lnTo>
                  <a:lnTo>
                    <a:pt x="469" y="234"/>
                  </a:lnTo>
                  <a:lnTo>
                    <a:pt x="464" y="234"/>
                  </a:lnTo>
                  <a:lnTo>
                    <a:pt x="457" y="234"/>
                  </a:lnTo>
                  <a:lnTo>
                    <a:pt x="451" y="232"/>
                  </a:lnTo>
                  <a:lnTo>
                    <a:pt x="445" y="230"/>
                  </a:lnTo>
                  <a:lnTo>
                    <a:pt x="439" y="225"/>
                  </a:lnTo>
                  <a:lnTo>
                    <a:pt x="436" y="221"/>
                  </a:lnTo>
                  <a:lnTo>
                    <a:pt x="442" y="220"/>
                  </a:lnTo>
                  <a:lnTo>
                    <a:pt x="448" y="220"/>
                  </a:lnTo>
                  <a:lnTo>
                    <a:pt x="455" y="221"/>
                  </a:lnTo>
                  <a:lnTo>
                    <a:pt x="461" y="223"/>
                  </a:lnTo>
                  <a:lnTo>
                    <a:pt x="466" y="227"/>
                  </a:lnTo>
                  <a:lnTo>
                    <a:pt x="452" y="207"/>
                  </a:lnTo>
                  <a:lnTo>
                    <a:pt x="447" y="206"/>
                  </a:lnTo>
                  <a:lnTo>
                    <a:pt x="442" y="204"/>
                  </a:lnTo>
                  <a:lnTo>
                    <a:pt x="437" y="202"/>
                  </a:lnTo>
                  <a:lnTo>
                    <a:pt x="432" y="198"/>
                  </a:lnTo>
                  <a:lnTo>
                    <a:pt x="428" y="193"/>
                  </a:lnTo>
                  <a:lnTo>
                    <a:pt x="424" y="188"/>
                  </a:lnTo>
                  <a:lnTo>
                    <a:pt x="431" y="188"/>
                  </a:lnTo>
                  <a:lnTo>
                    <a:pt x="437" y="189"/>
                  </a:lnTo>
                  <a:lnTo>
                    <a:pt x="443" y="192"/>
                  </a:lnTo>
                  <a:lnTo>
                    <a:pt x="447" y="195"/>
                  </a:lnTo>
                  <a:lnTo>
                    <a:pt x="451" y="199"/>
                  </a:lnTo>
                  <a:lnTo>
                    <a:pt x="450" y="194"/>
                  </a:lnTo>
                  <a:lnTo>
                    <a:pt x="450" y="189"/>
                  </a:lnTo>
                  <a:lnTo>
                    <a:pt x="451" y="181"/>
                  </a:lnTo>
                  <a:lnTo>
                    <a:pt x="452" y="176"/>
                  </a:lnTo>
                  <a:lnTo>
                    <a:pt x="456" y="170"/>
                  </a:lnTo>
                  <a:lnTo>
                    <a:pt x="459" y="176"/>
                  </a:lnTo>
                  <a:lnTo>
                    <a:pt x="461" y="183"/>
                  </a:lnTo>
                  <a:lnTo>
                    <a:pt x="461" y="189"/>
                  </a:lnTo>
                  <a:lnTo>
                    <a:pt x="461" y="194"/>
                  </a:lnTo>
                  <a:lnTo>
                    <a:pt x="459" y="201"/>
                  </a:lnTo>
                  <a:lnTo>
                    <a:pt x="456" y="206"/>
                  </a:lnTo>
                  <a:lnTo>
                    <a:pt x="480" y="241"/>
                  </a:lnTo>
                  <a:lnTo>
                    <a:pt x="479" y="236"/>
                  </a:lnTo>
                  <a:lnTo>
                    <a:pt x="478" y="231"/>
                  </a:lnTo>
                  <a:lnTo>
                    <a:pt x="479" y="223"/>
                  </a:lnTo>
                  <a:lnTo>
                    <a:pt x="481" y="218"/>
                  </a:lnTo>
                  <a:lnTo>
                    <a:pt x="485" y="212"/>
                  </a:lnTo>
                  <a:lnTo>
                    <a:pt x="488" y="218"/>
                  </a:lnTo>
                  <a:lnTo>
                    <a:pt x="489" y="225"/>
                  </a:lnTo>
                  <a:lnTo>
                    <a:pt x="490" y="231"/>
                  </a:lnTo>
                  <a:lnTo>
                    <a:pt x="489" y="237"/>
                  </a:lnTo>
                  <a:lnTo>
                    <a:pt x="487" y="243"/>
                  </a:lnTo>
                  <a:lnTo>
                    <a:pt x="484" y="248"/>
                  </a:lnTo>
                  <a:lnTo>
                    <a:pt x="490" y="258"/>
                  </a:lnTo>
                  <a:lnTo>
                    <a:pt x="494" y="184"/>
                  </a:lnTo>
                  <a:lnTo>
                    <a:pt x="494" y="156"/>
                  </a:lnTo>
                  <a:lnTo>
                    <a:pt x="483" y="151"/>
                  </a:lnTo>
                  <a:lnTo>
                    <a:pt x="473" y="141"/>
                  </a:lnTo>
                  <a:lnTo>
                    <a:pt x="465" y="128"/>
                  </a:lnTo>
                  <a:lnTo>
                    <a:pt x="464" y="113"/>
                  </a:lnTo>
                  <a:lnTo>
                    <a:pt x="476" y="119"/>
                  </a:lnTo>
                  <a:lnTo>
                    <a:pt x="487" y="131"/>
                  </a:lnTo>
                  <a:lnTo>
                    <a:pt x="492" y="138"/>
                  </a:lnTo>
                  <a:lnTo>
                    <a:pt x="494" y="146"/>
                  </a:lnTo>
                  <a:lnTo>
                    <a:pt x="494" y="109"/>
                  </a:lnTo>
                  <a:lnTo>
                    <a:pt x="489" y="105"/>
                  </a:lnTo>
                  <a:lnTo>
                    <a:pt x="484" y="99"/>
                  </a:lnTo>
                  <a:lnTo>
                    <a:pt x="480" y="91"/>
                  </a:lnTo>
                  <a:lnTo>
                    <a:pt x="475" y="77"/>
                  </a:lnTo>
                  <a:lnTo>
                    <a:pt x="476" y="63"/>
                  </a:lnTo>
                  <a:lnTo>
                    <a:pt x="488" y="72"/>
                  </a:lnTo>
                  <a:lnTo>
                    <a:pt x="495" y="84"/>
                  </a:lnTo>
                  <a:lnTo>
                    <a:pt x="498" y="91"/>
                  </a:lnTo>
                  <a:lnTo>
                    <a:pt x="499" y="99"/>
                  </a:lnTo>
                  <a:lnTo>
                    <a:pt x="502" y="91"/>
                  </a:lnTo>
                  <a:lnTo>
                    <a:pt x="507" y="85"/>
                  </a:lnTo>
                  <a:lnTo>
                    <a:pt x="517" y="75"/>
                  </a:lnTo>
                  <a:lnTo>
                    <a:pt x="530" y="68"/>
                  </a:lnTo>
                  <a:lnTo>
                    <a:pt x="527" y="82"/>
                  </a:lnTo>
                  <a:lnTo>
                    <a:pt x="521" y="95"/>
                  </a:lnTo>
                  <a:lnTo>
                    <a:pt x="515" y="101"/>
                  </a:lnTo>
                  <a:lnTo>
                    <a:pt x="508" y="108"/>
                  </a:lnTo>
                  <a:lnTo>
                    <a:pt x="501" y="111"/>
                  </a:lnTo>
                  <a:lnTo>
                    <a:pt x="501" y="175"/>
                  </a:lnTo>
                  <a:lnTo>
                    <a:pt x="503" y="167"/>
                  </a:lnTo>
                  <a:lnTo>
                    <a:pt x="507" y="161"/>
                  </a:lnTo>
                  <a:lnTo>
                    <a:pt x="517" y="151"/>
                  </a:lnTo>
                  <a:lnTo>
                    <a:pt x="530" y="143"/>
                  </a:lnTo>
                  <a:lnTo>
                    <a:pt x="529" y="157"/>
                  </a:lnTo>
                  <a:lnTo>
                    <a:pt x="521" y="171"/>
                  </a:lnTo>
                  <a:lnTo>
                    <a:pt x="512" y="181"/>
                  </a:lnTo>
                  <a:lnTo>
                    <a:pt x="501" y="188"/>
                  </a:lnTo>
                  <a:lnTo>
                    <a:pt x="499" y="201"/>
                  </a:lnTo>
                  <a:lnTo>
                    <a:pt x="504" y="304"/>
                  </a:lnTo>
                  <a:lnTo>
                    <a:pt x="512" y="291"/>
                  </a:lnTo>
                  <a:lnTo>
                    <a:pt x="509" y="287"/>
                  </a:lnTo>
                  <a:lnTo>
                    <a:pt x="507" y="282"/>
                  </a:lnTo>
                  <a:lnTo>
                    <a:pt x="506" y="277"/>
                  </a:lnTo>
                  <a:lnTo>
                    <a:pt x="506" y="272"/>
                  </a:lnTo>
                  <a:lnTo>
                    <a:pt x="507" y="267"/>
                  </a:lnTo>
                  <a:lnTo>
                    <a:pt x="508" y="263"/>
                  </a:lnTo>
                  <a:lnTo>
                    <a:pt x="511" y="267"/>
                  </a:lnTo>
                  <a:lnTo>
                    <a:pt x="513" y="271"/>
                  </a:lnTo>
                  <a:lnTo>
                    <a:pt x="515" y="276"/>
                  </a:lnTo>
                  <a:lnTo>
                    <a:pt x="515" y="281"/>
                  </a:lnTo>
                  <a:lnTo>
                    <a:pt x="515" y="286"/>
                  </a:lnTo>
                  <a:lnTo>
                    <a:pt x="523" y="268"/>
                  </a:lnTo>
                  <a:lnTo>
                    <a:pt x="522" y="263"/>
                  </a:lnTo>
                  <a:lnTo>
                    <a:pt x="521" y="257"/>
                  </a:lnTo>
                  <a:lnTo>
                    <a:pt x="522" y="251"/>
                  </a:lnTo>
                  <a:lnTo>
                    <a:pt x="523" y="246"/>
                  </a:lnTo>
                  <a:lnTo>
                    <a:pt x="526" y="243"/>
                  </a:lnTo>
                  <a:lnTo>
                    <a:pt x="529" y="246"/>
                  </a:lnTo>
                  <a:lnTo>
                    <a:pt x="530" y="251"/>
                  </a:lnTo>
                  <a:lnTo>
                    <a:pt x="530" y="257"/>
                  </a:lnTo>
                  <a:lnTo>
                    <a:pt x="530" y="262"/>
                  </a:lnTo>
                  <a:lnTo>
                    <a:pt x="529" y="265"/>
                  </a:lnTo>
                  <a:lnTo>
                    <a:pt x="531" y="262"/>
                  </a:lnTo>
                  <a:lnTo>
                    <a:pt x="535" y="260"/>
                  </a:lnTo>
                  <a:lnTo>
                    <a:pt x="540" y="258"/>
                  </a:lnTo>
                  <a:lnTo>
                    <a:pt x="545" y="258"/>
                  </a:lnTo>
                  <a:lnTo>
                    <a:pt x="550" y="258"/>
                  </a:lnTo>
                  <a:lnTo>
                    <a:pt x="548" y="262"/>
                  </a:lnTo>
                  <a:lnTo>
                    <a:pt x="544" y="265"/>
                  </a:lnTo>
                  <a:lnTo>
                    <a:pt x="539" y="268"/>
                  </a:lnTo>
                  <a:lnTo>
                    <a:pt x="532" y="271"/>
                  </a:lnTo>
                  <a:lnTo>
                    <a:pt x="526" y="271"/>
                  </a:lnTo>
                  <a:lnTo>
                    <a:pt x="509" y="301"/>
                  </a:lnTo>
                  <a:lnTo>
                    <a:pt x="513" y="297"/>
                  </a:lnTo>
                  <a:lnTo>
                    <a:pt x="517" y="296"/>
                  </a:lnTo>
                  <a:lnTo>
                    <a:pt x="522" y="293"/>
                  </a:lnTo>
                  <a:lnTo>
                    <a:pt x="527" y="293"/>
                  </a:lnTo>
                  <a:lnTo>
                    <a:pt x="532" y="293"/>
                  </a:lnTo>
                  <a:lnTo>
                    <a:pt x="529" y="297"/>
                  </a:lnTo>
                  <a:lnTo>
                    <a:pt x="526" y="301"/>
                  </a:lnTo>
                  <a:lnTo>
                    <a:pt x="521" y="304"/>
                  </a:lnTo>
                  <a:lnTo>
                    <a:pt x="516" y="305"/>
                  </a:lnTo>
                  <a:lnTo>
                    <a:pt x="512" y="306"/>
                  </a:lnTo>
                  <a:lnTo>
                    <a:pt x="507" y="306"/>
                  </a:lnTo>
                  <a:lnTo>
                    <a:pt x="504" y="310"/>
                  </a:lnTo>
                  <a:lnTo>
                    <a:pt x="504" y="311"/>
                  </a:lnTo>
                  <a:lnTo>
                    <a:pt x="507" y="311"/>
                  </a:lnTo>
                  <a:lnTo>
                    <a:pt x="509" y="313"/>
                  </a:lnTo>
                  <a:lnTo>
                    <a:pt x="512" y="311"/>
                  </a:lnTo>
                  <a:lnTo>
                    <a:pt x="513" y="310"/>
                  </a:lnTo>
                  <a:lnTo>
                    <a:pt x="515" y="309"/>
                  </a:lnTo>
                  <a:lnTo>
                    <a:pt x="516" y="307"/>
                  </a:lnTo>
                  <a:lnTo>
                    <a:pt x="517" y="309"/>
                  </a:lnTo>
                  <a:lnTo>
                    <a:pt x="520" y="310"/>
                  </a:lnTo>
                  <a:lnTo>
                    <a:pt x="522" y="314"/>
                  </a:lnTo>
                  <a:lnTo>
                    <a:pt x="523" y="318"/>
                  </a:lnTo>
                  <a:lnTo>
                    <a:pt x="525" y="320"/>
                  </a:lnTo>
                  <a:lnTo>
                    <a:pt x="523" y="324"/>
                  </a:lnTo>
                  <a:lnTo>
                    <a:pt x="522" y="326"/>
                  </a:lnTo>
                  <a:lnTo>
                    <a:pt x="520" y="328"/>
                  </a:lnTo>
                  <a:lnTo>
                    <a:pt x="516" y="329"/>
                  </a:lnTo>
                  <a:lnTo>
                    <a:pt x="512" y="328"/>
                  </a:lnTo>
                  <a:lnTo>
                    <a:pt x="508" y="326"/>
                  </a:lnTo>
                  <a:lnTo>
                    <a:pt x="506" y="324"/>
                  </a:lnTo>
                  <a:lnTo>
                    <a:pt x="506" y="324"/>
                  </a:lnTo>
                  <a:lnTo>
                    <a:pt x="507" y="367"/>
                  </a:lnTo>
                  <a:lnTo>
                    <a:pt x="569" y="281"/>
                  </a:lnTo>
                  <a:lnTo>
                    <a:pt x="569" y="232"/>
                  </a:lnTo>
                  <a:lnTo>
                    <a:pt x="563" y="230"/>
                  </a:lnTo>
                  <a:lnTo>
                    <a:pt x="557" y="226"/>
                  </a:lnTo>
                  <a:lnTo>
                    <a:pt x="552" y="221"/>
                  </a:lnTo>
                  <a:lnTo>
                    <a:pt x="546" y="209"/>
                  </a:lnTo>
                  <a:lnTo>
                    <a:pt x="545" y="199"/>
                  </a:lnTo>
                  <a:lnTo>
                    <a:pt x="552" y="202"/>
                  </a:lnTo>
                  <a:lnTo>
                    <a:pt x="558" y="206"/>
                  </a:lnTo>
                  <a:lnTo>
                    <a:pt x="563" y="212"/>
                  </a:lnTo>
                  <a:lnTo>
                    <a:pt x="567" y="218"/>
                  </a:lnTo>
                  <a:lnTo>
                    <a:pt x="569" y="225"/>
                  </a:lnTo>
                  <a:lnTo>
                    <a:pt x="569" y="195"/>
                  </a:lnTo>
                  <a:lnTo>
                    <a:pt x="566" y="192"/>
                  </a:lnTo>
                  <a:lnTo>
                    <a:pt x="562" y="187"/>
                  </a:lnTo>
                  <a:lnTo>
                    <a:pt x="558" y="181"/>
                  </a:lnTo>
                  <a:lnTo>
                    <a:pt x="554" y="170"/>
                  </a:lnTo>
                  <a:lnTo>
                    <a:pt x="555" y="159"/>
                  </a:lnTo>
                  <a:lnTo>
                    <a:pt x="562" y="164"/>
                  </a:lnTo>
                  <a:lnTo>
                    <a:pt x="567" y="169"/>
                  </a:lnTo>
                  <a:lnTo>
                    <a:pt x="571" y="175"/>
                  </a:lnTo>
                  <a:lnTo>
                    <a:pt x="573" y="181"/>
                  </a:lnTo>
                  <a:lnTo>
                    <a:pt x="574" y="188"/>
                  </a:lnTo>
                  <a:lnTo>
                    <a:pt x="576" y="181"/>
                  </a:lnTo>
                  <a:lnTo>
                    <a:pt x="580" y="176"/>
                  </a:lnTo>
                  <a:lnTo>
                    <a:pt x="585" y="170"/>
                  </a:lnTo>
                  <a:lnTo>
                    <a:pt x="591" y="166"/>
                  </a:lnTo>
                  <a:lnTo>
                    <a:pt x="597" y="162"/>
                  </a:lnTo>
                  <a:lnTo>
                    <a:pt x="596" y="174"/>
                  </a:lnTo>
                  <a:lnTo>
                    <a:pt x="591" y="184"/>
                  </a:lnTo>
                  <a:lnTo>
                    <a:pt x="586" y="189"/>
                  </a:lnTo>
                  <a:lnTo>
                    <a:pt x="581" y="194"/>
                  </a:lnTo>
                  <a:lnTo>
                    <a:pt x="574" y="197"/>
                  </a:lnTo>
                  <a:lnTo>
                    <a:pt x="574" y="248"/>
                  </a:lnTo>
                  <a:lnTo>
                    <a:pt x="577" y="241"/>
                  </a:lnTo>
                  <a:lnTo>
                    <a:pt x="580" y="236"/>
                  </a:lnTo>
                  <a:lnTo>
                    <a:pt x="585" y="230"/>
                  </a:lnTo>
                  <a:lnTo>
                    <a:pt x="591" y="226"/>
                  </a:lnTo>
                  <a:lnTo>
                    <a:pt x="599" y="223"/>
                  </a:lnTo>
                  <a:lnTo>
                    <a:pt x="596" y="234"/>
                  </a:lnTo>
                  <a:lnTo>
                    <a:pt x="591" y="245"/>
                  </a:lnTo>
                  <a:lnTo>
                    <a:pt x="586" y="250"/>
                  </a:lnTo>
                  <a:lnTo>
                    <a:pt x="581" y="254"/>
                  </a:lnTo>
                  <a:lnTo>
                    <a:pt x="574" y="258"/>
                  </a:lnTo>
                  <a:lnTo>
                    <a:pt x="574" y="273"/>
                  </a:lnTo>
                  <a:lnTo>
                    <a:pt x="637" y="184"/>
                  </a:lnTo>
                  <a:lnTo>
                    <a:pt x="633" y="134"/>
                  </a:lnTo>
                  <a:lnTo>
                    <a:pt x="627" y="132"/>
                  </a:lnTo>
                  <a:lnTo>
                    <a:pt x="620" y="128"/>
                  </a:lnTo>
                  <a:lnTo>
                    <a:pt x="615" y="123"/>
                  </a:lnTo>
                  <a:lnTo>
                    <a:pt x="609" y="113"/>
                  </a:lnTo>
                  <a:lnTo>
                    <a:pt x="605" y="103"/>
                  </a:lnTo>
                  <a:lnTo>
                    <a:pt x="613" y="105"/>
                  </a:lnTo>
                  <a:lnTo>
                    <a:pt x="619" y="109"/>
                  </a:lnTo>
                  <a:lnTo>
                    <a:pt x="625" y="114"/>
                  </a:lnTo>
                  <a:lnTo>
                    <a:pt x="629" y="119"/>
                  </a:lnTo>
                  <a:lnTo>
                    <a:pt x="633" y="127"/>
                  </a:lnTo>
                  <a:lnTo>
                    <a:pt x="630" y="98"/>
                  </a:lnTo>
                  <a:lnTo>
                    <a:pt x="625" y="94"/>
                  </a:lnTo>
                  <a:lnTo>
                    <a:pt x="620" y="89"/>
                  </a:lnTo>
                  <a:lnTo>
                    <a:pt x="616" y="84"/>
                  </a:lnTo>
                  <a:lnTo>
                    <a:pt x="613" y="73"/>
                  </a:lnTo>
                  <a:lnTo>
                    <a:pt x="613" y="62"/>
                  </a:lnTo>
                  <a:lnTo>
                    <a:pt x="619" y="66"/>
                  </a:lnTo>
                  <a:lnTo>
                    <a:pt x="624" y="71"/>
                  </a:lnTo>
                  <a:lnTo>
                    <a:pt x="629" y="77"/>
                  </a:lnTo>
                  <a:lnTo>
                    <a:pt x="632" y="82"/>
                  </a:lnTo>
                  <a:lnTo>
                    <a:pt x="633" y="89"/>
                  </a:lnTo>
                  <a:lnTo>
                    <a:pt x="636" y="82"/>
                  </a:lnTo>
                  <a:lnTo>
                    <a:pt x="638" y="77"/>
                  </a:lnTo>
                  <a:lnTo>
                    <a:pt x="642" y="71"/>
                  </a:lnTo>
                  <a:lnTo>
                    <a:pt x="648" y="66"/>
                  </a:lnTo>
                  <a:lnTo>
                    <a:pt x="655" y="62"/>
                  </a:lnTo>
                  <a:lnTo>
                    <a:pt x="655" y="73"/>
                  </a:lnTo>
                  <a:lnTo>
                    <a:pt x="650" y="84"/>
                  </a:lnTo>
                  <a:lnTo>
                    <a:pt x="646" y="90"/>
                  </a:lnTo>
                  <a:lnTo>
                    <a:pt x="641" y="94"/>
                  </a:lnTo>
                  <a:lnTo>
                    <a:pt x="636" y="98"/>
                  </a:lnTo>
                  <a:lnTo>
                    <a:pt x="639" y="148"/>
                  </a:lnTo>
                  <a:lnTo>
                    <a:pt x="641" y="142"/>
                  </a:lnTo>
                  <a:lnTo>
                    <a:pt x="644" y="137"/>
                  </a:lnTo>
                  <a:lnTo>
                    <a:pt x="648" y="131"/>
                  </a:lnTo>
                  <a:lnTo>
                    <a:pt x="655" y="125"/>
                  </a:lnTo>
                  <a:lnTo>
                    <a:pt x="661" y="122"/>
                  </a:lnTo>
                  <a:lnTo>
                    <a:pt x="660" y="133"/>
                  </a:lnTo>
                  <a:lnTo>
                    <a:pt x="656" y="143"/>
                  </a:lnTo>
                  <a:lnTo>
                    <a:pt x="652" y="150"/>
                  </a:lnTo>
                  <a:lnTo>
                    <a:pt x="646" y="155"/>
                  </a:lnTo>
                  <a:lnTo>
                    <a:pt x="641" y="159"/>
                  </a:lnTo>
                  <a:lnTo>
                    <a:pt x="642" y="178"/>
                  </a:lnTo>
                  <a:lnTo>
                    <a:pt x="703" y="91"/>
                  </a:lnTo>
                  <a:lnTo>
                    <a:pt x="706" y="66"/>
                  </a:lnTo>
                  <a:lnTo>
                    <a:pt x="699" y="63"/>
                  </a:lnTo>
                  <a:lnTo>
                    <a:pt x="694" y="59"/>
                  </a:lnTo>
                  <a:lnTo>
                    <a:pt x="690" y="54"/>
                  </a:lnTo>
                  <a:lnTo>
                    <a:pt x="688" y="48"/>
                  </a:lnTo>
                  <a:lnTo>
                    <a:pt x="686" y="42"/>
                  </a:lnTo>
                  <a:lnTo>
                    <a:pt x="685" y="34"/>
                  </a:lnTo>
                  <a:lnTo>
                    <a:pt x="692" y="38"/>
                  </a:lnTo>
                  <a:lnTo>
                    <a:pt x="697" y="42"/>
                  </a:lnTo>
                  <a:lnTo>
                    <a:pt x="700" y="47"/>
                  </a:lnTo>
                  <a:lnTo>
                    <a:pt x="704" y="53"/>
                  </a:lnTo>
                  <a:lnTo>
                    <a:pt x="706" y="59"/>
                  </a:lnTo>
                  <a:lnTo>
                    <a:pt x="708" y="34"/>
                  </a:lnTo>
                  <a:lnTo>
                    <a:pt x="704" y="30"/>
                  </a:lnTo>
                  <a:lnTo>
                    <a:pt x="700" y="25"/>
                  </a:lnTo>
                  <a:lnTo>
                    <a:pt x="698" y="20"/>
                  </a:lnTo>
                  <a:lnTo>
                    <a:pt x="697" y="14"/>
                  </a:lnTo>
                  <a:lnTo>
                    <a:pt x="695" y="7"/>
                  </a:lnTo>
                  <a:lnTo>
                    <a:pt x="6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53"/>
            <p:cNvSpPr>
              <a:spLocks/>
            </p:cNvSpPr>
            <p:nvPr/>
          </p:nvSpPr>
          <p:spPr bwMode="auto">
            <a:xfrm>
              <a:off x="7965323" y="1435073"/>
              <a:ext cx="111114" cy="34006"/>
            </a:xfrm>
            <a:custGeom>
              <a:avLst/>
              <a:gdLst>
                <a:gd name="T0" fmla="*/ 37 w 51"/>
                <a:gd name="T1" fmla="*/ 0 h 18"/>
                <a:gd name="T2" fmla="*/ 51 w 51"/>
                <a:gd name="T3" fmla="*/ 4 h 18"/>
                <a:gd name="T4" fmla="*/ 40 w 51"/>
                <a:gd name="T5" fmla="*/ 13 h 18"/>
                <a:gd name="T6" fmla="*/ 27 w 51"/>
                <a:gd name="T7" fmla="*/ 18 h 18"/>
                <a:gd name="T8" fmla="*/ 13 w 51"/>
                <a:gd name="T9" fmla="*/ 18 h 18"/>
                <a:gd name="T10" fmla="*/ 0 w 51"/>
                <a:gd name="T11" fmla="*/ 15 h 18"/>
                <a:gd name="T12" fmla="*/ 11 w 51"/>
                <a:gd name="T13" fmla="*/ 6 h 18"/>
                <a:gd name="T14" fmla="*/ 23 w 51"/>
                <a:gd name="T15" fmla="*/ 1 h 18"/>
                <a:gd name="T16" fmla="*/ 37 w 5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
                  <a:moveTo>
                    <a:pt x="37" y="0"/>
                  </a:moveTo>
                  <a:lnTo>
                    <a:pt x="51" y="4"/>
                  </a:lnTo>
                  <a:lnTo>
                    <a:pt x="40" y="13"/>
                  </a:lnTo>
                  <a:lnTo>
                    <a:pt x="27" y="18"/>
                  </a:lnTo>
                  <a:lnTo>
                    <a:pt x="13" y="18"/>
                  </a:lnTo>
                  <a:lnTo>
                    <a:pt x="0" y="15"/>
                  </a:lnTo>
                  <a:lnTo>
                    <a:pt x="11" y="6"/>
                  </a:lnTo>
                  <a:lnTo>
                    <a:pt x="23" y="1"/>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4"/>
            <p:cNvSpPr>
              <a:spLocks/>
            </p:cNvSpPr>
            <p:nvPr/>
          </p:nvSpPr>
          <p:spPr bwMode="auto">
            <a:xfrm>
              <a:off x="7411934" y="651041"/>
              <a:ext cx="21787" cy="58567"/>
            </a:xfrm>
            <a:custGeom>
              <a:avLst/>
              <a:gdLst>
                <a:gd name="T0" fmla="*/ 7 w 10"/>
                <a:gd name="T1" fmla="*/ 0 h 31"/>
                <a:gd name="T2" fmla="*/ 9 w 10"/>
                <a:gd name="T3" fmla="*/ 5 h 31"/>
                <a:gd name="T4" fmla="*/ 10 w 10"/>
                <a:gd name="T5" fmla="*/ 11 h 31"/>
                <a:gd name="T6" fmla="*/ 10 w 10"/>
                <a:gd name="T7" fmla="*/ 16 h 31"/>
                <a:gd name="T8" fmla="*/ 9 w 10"/>
                <a:gd name="T9" fmla="*/ 22 h 31"/>
                <a:gd name="T10" fmla="*/ 6 w 10"/>
                <a:gd name="T11" fmla="*/ 27 h 31"/>
                <a:gd name="T12" fmla="*/ 2 w 10"/>
                <a:gd name="T13" fmla="*/ 31 h 31"/>
                <a:gd name="T14" fmla="*/ 0 w 10"/>
                <a:gd name="T15" fmla="*/ 26 h 31"/>
                <a:gd name="T16" fmla="*/ 0 w 10"/>
                <a:gd name="T17" fmla="*/ 21 h 31"/>
                <a:gd name="T18" fmla="*/ 0 w 10"/>
                <a:gd name="T19" fmla="*/ 14 h 31"/>
                <a:gd name="T20" fmla="*/ 1 w 10"/>
                <a:gd name="T21" fmla="*/ 9 h 31"/>
                <a:gd name="T22" fmla="*/ 4 w 10"/>
                <a:gd name="T23" fmla="*/ 4 h 31"/>
                <a:gd name="T24" fmla="*/ 7 w 1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1">
                  <a:moveTo>
                    <a:pt x="7" y="0"/>
                  </a:moveTo>
                  <a:lnTo>
                    <a:pt x="9" y="5"/>
                  </a:lnTo>
                  <a:lnTo>
                    <a:pt x="10" y="11"/>
                  </a:lnTo>
                  <a:lnTo>
                    <a:pt x="10" y="16"/>
                  </a:lnTo>
                  <a:lnTo>
                    <a:pt x="9" y="22"/>
                  </a:lnTo>
                  <a:lnTo>
                    <a:pt x="6" y="27"/>
                  </a:lnTo>
                  <a:lnTo>
                    <a:pt x="2" y="31"/>
                  </a:lnTo>
                  <a:lnTo>
                    <a:pt x="0" y="26"/>
                  </a:lnTo>
                  <a:lnTo>
                    <a:pt x="0" y="21"/>
                  </a:lnTo>
                  <a:lnTo>
                    <a:pt x="0" y="14"/>
                  </a:lnTo>
                  <a:lnTo>
                    <a:pt x="1" y="9"/>
                  </a:lnTo>
                  <a:lnTo>
                    <a:pt x="4" y="4"/>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5"/>
            <p:cNvSpPr>
              <a:spLocks/>
            </p:cNvSpPr>
            <p:nvPr/>
          </p:nvSpPr>
          <p:spPr bwMode="auto">
            <a:xfrm>
              <a:off x="6995803" y="1055337"/>
              <a:ext cx="23966" cy="68012"/>
            </a:xfrm>
            <a:custGeom>
              <a:avLst/>
              <a:gdLst>
                <a:gd name="T0" fmla="*/ 7 w 11"/>
                <a:gd name="T1" fmla="*/ 0 h 36"/>
                <a:gd name="T2" fmla="*/ 10 w 11"/>
                <a:gd name="T3" fmla="*/ 5 h 36"/>
                <a:gd name="T4" fmla="*/ 11 w 11"/>
                <a:gd name="T5" fmla="*/ 12 h 36"/>
                <a:gd name="T6" fmla="*/ 11 w 11"/>
                <a:gd name="T7" fmla="*/ 18 h 36"/>
                <a:gd name="T8" fmla="*/ 10 w 11"/>
                <a:gd name="T9" fmla="*/ 24 h 36"/>
                <a:gd name="T10" fmla="*/ 7 w 11"/>
                <a:gd name="T11" fmla="*/ 31 h 36"/>
                <a:gd name="T12" fmla="*/ 5 w 11"/>
                <a:gd name="T13" fmla="*/ 36 h 36"/>
                <a:gd name="T14" fmla="*/ 2 w 11"/>
                <a:gd name="T15" fmla="*/ 29 h 36"/>
                <a:gd name="T16" fmla="*/ 0 w 11"/>
                <a:gd name="T17" fmla="*/ 24 h 36"/>
                <a:gd name="T18" fmla="*/ 0 w 11"/>
                <a:gd name="T19" fmla="*/ 17 h 36"/>
                <a:gd name="T20" fmla="*/ 1 w 11"/>
                <a:gd name="T21" fmla="*/ 10 h 36"/>
                <a:gd name="T22" fmla="*/ 4 w 11"/>
                <a:gd name="T23" fmla="*/ 5 h 36"/>
                <a:gd name="T24" fmla="*/ 7 w 1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6">
                  <a:moveTo>
                    <a:pt x="7" y="0"/>
                  </a:moveTo>
                  <a:lnTo>
                    <a:pt x="10" y="5"/>
                  </a:lnTo>
                  <a:lnTo>
                    <a:pt x="11" y="12"/>
                  </a:lnTo>
                  <a:lnTo>
                    <a:pt x="11" y="18"/>
                  </a:lnTo>
                  <a:lnTo>
                    <a:pt x="10" y="24"/>
                  </a:lnTo>
                  <a:lnTo>
                    <a:pt x="7" y="31"/>
                  </a:lnTo>
                  <a:lnTo>
                    <a:pt x="5" y="36"/>
                  </a:lnTo>
                  <a:lnTo>
                    <a:pt x="2" y="29"/>
                  </a:lnTo>
                  <a:lnTo>
                    <a:pt x="0" y="24"/>
                  </a:lnTo>
                  <a:lnTo>
                    <a:pt x="0" y="17"/>
                  </a:lnTo>
                  <a:lnTo>
                    <a:pt x="1" y="10"/>
                  </a:lnTo>
                  <a:lnTo>
                    <a:pt x="4" y="5"/>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6"/>
            <p:cNvSpPr>
              <a:spLocks/>
            </p:cNvSpPr>
            <p:nvPr/>
          </p:nvSpPr>
          <p:spPr bwMode="auto">
            <a:xfrm>
              <a:off x="7167919" y="800290"/>
              <a:ext cx="23966" cy="68012"/>
            </a:xfrm>
            <a:custGeom>
              <a:avLst/>
              <a:gdLst>
                <a:gd name="T0" fmla="*/ 5 w 11"/>
                <a:gd name="T1" fmla="*/ 0 h 36"/>
                <a:gd name="T2" fmla="*/ 9 w 11"/>
                <a:gd name="T3" fmla="*/ 5 h 36"/>
                <a:gd name="T4" fmla="*/ 10 w 11"/>
                <a:gd name="T5" fmla="*/ 10 h 36"/>
                <a:gd name="T6" fmla="*/ 11 w 11"/>
                <a:gd name="T7" fmla="*/ 18 h 36"/>
                <a:gd name="T8" fmla="*/ 11 w 11"/>
                <a:gd name="T9" fmla="*/ 24 h 36"/>
                <a:gd name="T10" fmla="*/ 9 w 11"/>
                <a:gd name="T11" fmla="*/ 30 h 36"/>
                <a:gd name="T12" fmla="*/ 6 w 11"/>
                <a:gd name="T13" fmla="*/ 36 h 36"/>
                <a:gd name="T14" fmla="*/ 2 w 11"/>
                <a:gd name="T15" fmla="*/ 30 h 36"/>
                <a:gd name="T16" fmla="*/ 1 w 11"/>
                <a:gd name="T17" fmla="*/ 24 h 36"/>
                <a:gd name="T18" fmla="*/ 0 w 11"/>
                <a:gd name="T19" fmla="*/ 18 h 36"/>
                <a:gd name="T20" fmla="*/ 0 w 11"/>
                <a:gd name="T21" fmla="*/ 12 h 36"/>
                <a:gd name="T22" fmla="*/ 2 w 11"/>
                <a:gd name="T23" fmla="*/ 5 h 36"/>
                <a:gd name="T24" fmla="*/ 5 w 1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6">
                  <a:moveTo>
                    <a:pt x="5" y="0"/>
                  </a:moveTo>
                  <a:lnTo>
                    <a:pt x="9" y="5"/>
                  </a:lnTo>
                  <a:lnTo>
                    <a:pt x="10" y="10"/>
                  </a:lnTo>
                  <a:lnTo>
                    <a:pt x="11" y="18"/>
                  </a:lnTo>
                  <a:lnTo>
                    <a:pt x="11" y="24"/>
                  </a:lnTo>
                  <a:lnTo>
                    <a:pt x="9" y="30"/>
                  </a:lnTo>
                  <a:lnTo>
                    <a:pt x="6" y="36"/>
                  </a:lnTo>
                  <a:lnTo>
                    <a:pt x="2" y="30"/>
                  </a:lnTo>
                  <a:lnTo>
                    <a:pt x="1" y="24"/>
                  </a:lnTo>
                  <a:lnTo>
                    <a:pt x="0" y="18"/>
                  </a:lnTo>
                  <a:lnTo>
                    <a:pt x="0" y="12"/>
                  </a:lnTo>
                  <a:lnTo>
                    <a:pt x="2" y="5"/>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7"/>
            <p:cNvSpPr>
              <a:spLocks/>
            </p:cNvSpPr>
            <p:nvPr/>
          </p:nvSpPr>
          <p:spPr bwMode="auto">
            <a:xfrm>
              <a:off x="7435900" y="1091232"/>
              <a:ext cx="76255" cy="26449"/>
            </a:xfrm>
            <a:custGeom>
              <a:avLst/>
              <a:gdLst>
                <a:gd name="T0" fmla="*/ 28 w 35"/>
                <a:gd name="T1" fmla="*/ 0 h 14"/>
                <a:gd name="T2" fmla="*/ 35 w 35"/>
                <a:gd name="T3" fmla="*/ 1 h 14"/>
                <a:gd name="T4" fmla="*/ 29 w 35"/>
                <a:gd name="T5" fmla="*/ 7 h 14"/>
                <a:gd name="T6" fmla="*/ 24 w 35"/>
                <a:gd name="T7" fmla="*/ 10 h 14"/>
                <a:gd name="T8" fmla="*/ 19 w 35"/>
                <a:gd name="T9" fmla="*/ 13 h 14"/>
                <a:gd name="T10" fmla="*/ 13 w 35"/>
                <a:gd name="T11" fmla="*/ 14 h 14"/>
                <a:gd name="T12" fmla="*/ 7 w 35"/>
                <a:gd name="T13" fmla="*/ 14 h 14"/>
                <a:gd name="T14" fmla="*/ 0 w 35"/>
                <a:gd name="T15" fmla="*/ 13 h 14"/>
                <a:gd name="T16" fmla="*/ 4 w 35"/>
                <a:gd name="T17" fmla="*/ 8 h 14"/>
                <a:gd name="T18" fmla="*/ 9 w 35"/>
                <a:gd name="T19" fmla="*/ 4 h 14"/>
                <a:gd name="T20" fmla="*/ 15 w 35"/>
                <a:gd name="T21" fmla="*/ 1 h 14"/>
                <a:gd name="T22" fmla="*/ 22 w 35"/>
                <a:gd name="T23" fmla="*/ 0 h 14"/>
                <a:gd name="T24" fmla="*/ 28 w 35"/>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28" y="0"/>
                  </a:moveTo>
                  <a:lnTo>
                    <a:pt x="35" y="1"/>
                  </a:lnTo>
                  <a:lnTo>
                    <a:pt x="29" y="7"/>
                  </a:lnTo>
                  <a:lnTo>
                    <a:pt x="24" y="10"/>
                  </a:lnTo>
                  <a:lnTo>
                    <a:pt x="19" y="13"/>
                  </a:lnTo>
                  <a:lnTo>
                    <a:pt x="13" y="14"/>
                  </a:lnTo>
                  <a:lnTo>
                    <a:pt x="7" y="14"/>
                  </a:lnTo>
                  <a:lnTo>
                    <a:pt x="0" y="13"/>
                  </a:lnTo>
                  <a:lnTo>
                    <a:pt x="4" y="8"/>
                  </a:lnTo>
                  <a:lnTo>
                    <a:pt x="9" y="4"/>
                  </a:lnTo>
                  <a:lnTo>
                    <a:pt x="15" y="1"/>
                  </a:lnTo>
                  <a:lnTo>
                    <a:pt x="22"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8"/>
            <p:cNvSpPr>
              <a:spLocks/>
            </p:cNvSpPr>
            <p:nvPr/>
          </p:nvSpPr>
          <p:spPr bwMode="auto">
            <a:xfrm>
              <a:off x="7599302" y="885306"/>
              <a:ext cx="71898" cy="26449"/>
            </a:xfrm>
            <a:custGeom>
              <a:avLst/>
              <a:gdLst>
                <a:gd name="T0" fmla="*/ 28 w 33"/>
                <a:gd name="T1" fmla="*/ 0 h 14"/>
                <a:gd name="T2" fmla="*/ 33 w 33"/>
                <a:gd name="T3" fmla="*/ 1 h 14"/>
                <a:gd name="T4" fmla="*/ 30 w 33"/>
                <a:gd name="T5" fmla="*/ 5 h 14"/>
                <a:gd name="T6" fmla="*/ 25 w 33"/>
                <a:gd name="T7" fmla="*/ 9 h 14"/>
                <a:gd name="T8" fmla="*/ 19 w 33"/>
                <a:gd name="T9" fmla="*/ 12 h 14"/>
                <a:gd name="T10" fmla="*/ 13 w 33"/>
                <a:gd name="T11" fmla="*/ 14 h 14"/>
                <a:gd name="T12" fmla="*/ 7 w 33"/>
                <a:gd name="T13" fmla="*/ 14 h 14"/>
                <a:gd name="T14" fmla="*/ 0 w 33"/>
                <a:gd name="T15" fmla="*/ 12 h 14"/>
                <a:gd name="T16" fmla="*/ 4 w 33"/>
                <a:gd name="T17" fmla="*/ 7 h 14"/>
                <a:gd name="T18" fmla="*/ 9 w 33"/>
                <a:gd name="T19" fmla="*/ 4 h 14"/>
                <a:gd name="T20" fmla="*/ 16 w 33"/>
                <a:gd name="T21" fmla="*/ 1 h 14"/>
                <a:gd name="T22" fmla="*/ 22 w 33"/>
                <a:gd name="T23" fmla="*/ 0 h 14"/>
                <a:gd name="T24" fmla="*/ 28 w 33"/>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4">
                  <a:moveTo>
                    <a:pt x="28" y="0"/>
                  </a:moveTo>
                  <a:lnTo>
                    <a:pt x="33" y="1"/>
                  </a:lnTo>
                  <a:lnTo>
                    <a:pt x="30" y="5"/>
                  </a:lnTo>
                  <a:lnTo>
                    <a:pt x="25" y="9"/>
                  </a:lnTo>
                  <a:lnTo>
                    <a:pt x="19" y="12"/>
                  </a:lnTo>
                  <a:lnTo>
                    <a:pt x="13" y="14"/>
                  </a:lnTo>
                  <a:lnTo>
                    <a:pt x="7" y="14"/>
                  </a:lnTo>
                  <a:lnTo>
                    <a:pt x="0" y="12"/>
                  </a:lnTo>
                  <a:lnTo>
                    <a:pt x="4" y="7"/>
                  </a:lnTo>
                  <a:lnTo>
                    <a:pt x="9" y="4"/>
                  </a:lnTo>
                  <a:lnTo>
                    <a:pt x="16" y="1"/>
                  </a:lnTo>
                  <a:lnTo>
                    <a:pt x="22"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9"/>
            <p:cNvSpPr>
              <a:spLocks/>
            </p:cNvSpPr>
            <p:nvPr/>
          </p:nvSpPr>
          <p:spPr bwMode="auto">
            <a:xfrm>
              <a:off x="7248532" y="284530"/>
              <a:ext cx="15252" cy="43453"/>
            </a:xfrm>
            <a:custGeom>
              <a:avLst/>
              <a:gdLst>
                <a:gd name="T0" fmla="*/ 5 w 7"/>
                <a:gd name="T1" fmla="*/ 0 h 23"/>
                <a:gd name="T2" fmla="*/ 7 w 7"/>
                <a:gd name="T3" fmla="*/ 6 h 23"/>
                <a:gd name="T4" fmla="*/ 7 w 7"/>
                <a:gd name="T5" fmla="*/ 12 h 23"/>
                <a:gd name="T6" fmla="*/ 6 w 7"/>
                <a:gd name="T7" fmla="*/ 16 h 23"/>
                <a:gd name="T8" fmla="*/ 5 w 7"/>
                <a:gd name="T9" fmla="*/ 20 h 23"/>
                <a:gd name="T10" fmla="*/ 2 w 7"/>
                <a:gd name="T11" fmla="*/ 23 h 23"/>
                <a:gd name="T12" fmla="*/ 0 w 7"/>
                <a:gd name="T13" fmla="*/ 18 h 23"/>
                <a:gd name="T14" fmla="*/ 0 w 7"/>
                <a:gd name="T15" fmla="*/ 11 h 23"/>
                <a:gd name="T16" fmla="*/ 1 w 7"/>
                <a:gd name="T17" fmla="*/ 7 h 23"/>
                <a:gd name="T18" fmla="*/ 2 w 7"/>
                <a:gd name="T19" fmla="*/ 4 h 23"/>
                <a:gd name="T20" fmla="*/ 5 w 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3">
                  <a:moveTo>
                    <a:pt x="5" y="0"/>
                  </a:moveTo>
                  <a:lnTo>
                    <a:pt x="7" y="6"/>
                  </a:lnTo>
                  <a:lnTo>
                    <a:pt x="7" y="12"/>
                  </a:lnTo>
                  <a:lnTo>
                    <a:pt x="6" y="16"/>
                  </a:lnTo>
                  <a:lnTo>
                    <a:pt x="5" y="20"/>
                  </a:lnTo>
                  <a:lnTo>
                    <a:pt x="2" y="23"/>
                  </a:lnTo>
                  <a:lnTo>
                    <a:pt x="0" y="18"/>
                  </a:lnTo>
                  <a:lnTo>
                    <a:pt x="0" y="11"/>
                  </a:lnTo>
                  <a:lnTo>
                    <a:pt x="1" y="7"/>
                  </a:lnTo>
                  <a:lnTo>
                    <a:pt x="2"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0"/>
            <p:cNvSpPr>
              <a:spLocks/>
            </p:cNvSpPr>
            <p:nvPr/>
          </p:nvSpPr>
          <p:spPr bwMode="auto">
            <a:xfrm>
              <a:off x="6943514" y="581139"/>
              <a:ext cx="19609" cy="49120"/>
            </a:xfrm>
            <a:custGeom>
              <a:avLst/>
              <a:gdLst>
                <a:gd name="T0" fmla="*/ 6 w 9"/>
                <a:gd name="T1" fmla="*/ 0 h 26"/>
                <a:gd name="T2" fmla="*/ 7 w 9"/>
                <a:gd name="T3" fmla="*/ 4 h 26"/>
                <a:gd name="T4" fmla="*/ 9 w 9"/>
                <a:gd name="T5" fmla="*/ 8 h 26"/>
                <a:gd name="T6" fmla="*/ 9 w 9"/>
                <a:gd name="T7" fmla="*/ 13 h 26"/>
                <a:gd name="T8" fmla="*/ 7 w 9"/>
                <a:gd name="T9" fmla="*/ 18 h 26"/>
                <a:gd name="T10" fmla="*/ 6 w 9"/>
                <a:gd name="T11" fmla="*/ 22 h 26"/>
                <a:gd name="T12" fmla="*/ 3 w 9"/>
                <a:gd name="T13" fmla="*/ 26 h 26"/>
                <a:gd name="T14" fmla="*/ 1 w 9"/>
                <a:gd name="T15" fmla="*/ 22 h 26"/>
                <a:gd name="T16" fmla="*/ 1 w 9"/>
                <a:gd name="T17" fmla="*/ 17 h 26"/>
                <a:gd name="T18" fmla="*/ 0 w 9"/>
                <a:gd name="T19" fmla="*/ 13 h 26"/>
                <a:gd name="T20" fmla="*/ 1 w 9"/>
                <a:gd name="T21" fmla="*/ 8 h 26"/>
                <a:gd name="T22" fmla="*/ 3 w 9"/>
                <a:gd name="T23" fmla="*/ 4 h 26"/>
                <a:gd name="T24" fmla="*/ 6 w 9"/>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6">
                  <a:moveTo>
                    <a:pt x="6" y="0"/>
                  </a:moveTo>
                  <a:lnTo>
                    <a:pt x="7" y="4"/>
                  </a:lnTo>
                  <a:lnTo>
                    <a:pt x="9" y="8"/>
                  </a:lnTo>
                  <a:lnTo>
                    <a:pt x="9" y="13"/>
                  </a:lnTo>
                  <a:lnTo>
                    <a:pt x="7" y="18"/>
                  </a:lnTo>
                  <a:lnTo>
                    <a:pt x="6" y="22"/>
                  </a:lnTo>
                  <a:lnTo>
                    <a:pt x="3" y="26"/>
                  </a:lnTo>
                  <a:lnTo>
                    <a:pt x="1" y="22"/>
                  </a:lnTo>
                  <a:lnTo>
                    <a:pt x="1" y="17"/>
                  </a:lnTo>
                  <a:lnTo>
                    <a:pt x="0" y="13"/>
                  </a:lnTo>
                  <a:lnTo>
                    <a:pt x="1" y="8"/>
                  </a:lnTo>
                  <a:lnTo>
                    <a:pt x="3" y="4"/>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1"/>
            <p:cNvSpPr>
              <a:spLocks/>
            </p:cNvSpPr>
            <p:nvPr/>
          </p:nvSpPr>
          <p:spPr bwMode="auto">
            <a:xfrm>
              <a:off x="7069879" y="394106"/>
              <a:ext cx="17430" cy="49120"/>
            </a:xfrm>
            <a:custGeom>
              <a:avLst/>
              <a:gdLst>
                <a:gd name="T0" fmla="*/ 4 w 8"/>
                <a:gd name="T1" fmla="*/ 0 h 26"/>
                <a:gd name="T2" fmla="*/ 7 w 8"/>
                <a:gd name="T3" fmla="*/ 4 h 26"/>
                <a:gd name="T4" fmla="*/ 8 w 8"/>
                <a:gd name="T5" fmla="*/ 8 h 26"/>
                <a:gd name="T6" fmla="*/ 8 w 8"/>
                <a:gd name="T7" fmla="*/ 13 h 26"/>
                <a:gd name="T8" fmla="*/ 8 w 8"/>
                <a:gd name="T9" fmla="*/ 18 h 26"/>
                <a:gd name="T10" fmla="*/ 7 w 8"/>
                <a:gd name="T11" fmla="*/ 22 h 26"/>
                <a:gd name="T12" fmla="*/ 4 w 8"/>
                <a:gd name="T13" fmla="*/ 26 h 26"/>
                <a:gd name="T14" fmla="*/ 1 w 8"/>
                <a:gd name="T15" fmla="*/ 22 h 26"/>
                <a:gd name="T16" fmla="*/ 0 w 8"/>
                <a:gd name="T17" fmla="*/ 18 h 26"/>
                <a:gd name="T18" fmla="*/ 0 w 8"/>
                <a:gd name="T19" fmla="*/ 13 h 26"/>
                <a:gd name="T20" fmla="*/ 0 w 8"/>
                <a:gd name="T21" fmla="*/ 8 h 26"/>
                <a:gd name="T22" fmla="*/ 1 w 8"/>
                <a:gd name="T23" fmla="*/ 4 h 26"/>
                <a:gd name="T24" fmla="*/ 4 w 8"/>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6">
                  <a:moveTo>
                    <a:pt x="4" y="0"/>
                  </a:moveTo>
                  <a:lnTo>
                    <a:pt x="7" y="4"/>
                  </a:lnTo>
                  <a:lnTo>
                    <a:pt x="8" y="8"/>
                  </a:lnTo>
                  <a:lnTo>
                    <a:pt x="8" y="13"/>
                  </a:lnTo>
                  <a:lnTo>
                    <a:pt x="8" y="18"/>
                  </a:lnTo>
                  <a:lnTo>
                    <a:pt x="7" y="22"/>
                  </a:lnTo>
                  <a:lnTo>
                    <a:pt x="4" y="26"/>
                  </a:lnTo>
                  <a:lnTo>
                    <a:pt x="1" y="22"/>
                  </a:lnTo>
                  <a:lnTo>
                    <a:pt x="0" y="18"/>
                  </a:lnTo>
                  <a:lnTo>
                    <a:pt x="0" y="13"/>
                  </a:lnTo>
                  <a:lnTo>
                    <a:pt x="0" y="8"/>
                  </a:lnTo>
                  <a:lnTo>
                    <a:pt x="1"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2"/>
            <p:cNvSpPr>
              <a:spLocks/>
            </p:cNvSpPr>
            <p:nvPr/>
          </p:nvSpPr>
          <p:spPr bwMode="auto">
            <a:xfrm>
              <a:off x="7268140" y="607588"/>
              <a:ext cx="52289" cy="20782"/>
            </a:xfrm>
            <a:custGeom>
              <a:avLst/>
              <a:gdLst>
                <a:gd name="T0" fmla="*/ 20 w 24"/>
                <a:gd name="T1" fmla="*/ 0 h 11"/>
                <a:gd name="T2" fmla="*/ 24 w 24"/>
                <a:gd name="T3" fmla="*/ 2 h 11"/>
                <a:gd name="T4" fmla="*/ 21 w 24"/>
                <a:gd name="T5" fmla="*/ 4 h 11"/>
                <a:gd name="T6" fmla="*/ 17 w 24"/>
                <a:gd name="T7" fmla="*/ 7 h 11"/>
                <a:gd name="T8" fmla="*/ 14 w 24"/>
                <a:gd name="T9" fmla="*/ 9 h 11"/>
                <a:gd name="T10" fmla="*/ 8 w 24"/>
                <a:gd name="T11" fmla="*/ 11 h 11"/>
                <a:gd name="T12" fmla="*/ 3 w 24"/>
                <a:gd name="T13" fmla="*/ 11 h 11"/>
                <a:gd name="T14" fmla="*/ 0 w 24"/>
                <a:gd name="T15" fmla="*/ 9 h 11"/>
                <a:gd name="T16" fmla="*/ 2 w 24"/>
                <a:gd name="T17" fmla="*/ 7 h 11"/>
                <a:gd name="T18" fmla="*/ 6 w 24"/>
                <a:gd name="T19" fmla="*/ 3 h 11"/>
                <a:gd name="T20" fmla="*/ 10 w 24"/>
                <a:gd name="T21" fmla="*/ 2 h 11"/>
                <a:gd name="T22" fmla="*/ 15 w 24"/>
                <a:gd name="T23" fmla="*/ 0 h 11"/>
                <a:gd name="T24" fmla="*/ 20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20" y="0"/>
                  </a:moveTo>
                  <a:lnTo>
                    <a:pt x="24" y="2"/>
                  </a:lnTo>
                  <a:lnTo>
                    <a:pt x="21" y="4"/>
                  </a:lnTo>
                  <a:lnTo>
                    <a:pt x="17" y="7"/>
                  </a:lnTo>
                  <a:lnTo>
                    <a:pt x="14" y="9"/>
                  </a:lnTo>
                  <a:lnTo>
                    <a:pt x="8" y="11"/>
                  </a:lnTo>
                  <a:lnTo>
                    <a:pt x="3" y="11"/>
                  </a:lnTo>
                  <a:lnTo>
                    <a:pt x="0" y="9"/>
                  </a:lnTo>
                  <a:lnTo>
                    <a:pt x="2" y="7"/>
                  </a:lnTo>
                  <a:lnTo>
                    <a:pt x="6" y="3"/>
                  </a:lnTo>
                  <a:lnTo>
                    <a:pt x="10" y="2"/>
                  </a:lnTo>
                  <a:lnTo>
                    <a:pt x="15"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3"/>
            <p:cNvSpPr>
              <a:spLocks/>
            </p:cNvSpPr>
            <p:nvPr/>
          </p:nvSpPr>
          <p:spPr bwMode="auto">
            <a:xfrm>
              <a:off x="7385789" y="456450"/>
              <a:ext cx="52289" cy="20782"/>
            </a:xfrm>
            <a:custGeom>
              <a:avLst/>
              <a:gdLst>
                <a:gd name="T0" fmla="*/ 21 w 24"/>
                <a:gd name="T1" fmla="*/ 0 h 11"/>
                <a:gd name="T2" fmla="*/ 24 w 24"/>
                <a:gd name="T3" fmla="*/ 0 h 11"/>
                <a:gd name="T4" fmla="*/ 22 w 24"/>
                <a:gd name="T5" fmla="*/ 4 h 11"/>
                <a:gd name="T6" fmla="*/ 18 w 24"/>
                <a:gd name="T7" fmla="*/ 7 h 11"/>
                <a:gd name="T8" fmla="*/ 14 w 24"/>
                <a:gd name="T9" fmla="*/ 9 h 11"/>
                <a:gd name="T10" fmla="*/ 9 w 24"/>
                <a:gd name="T11" fmla="*/ 11 h 11"/>
                <a:gd name="T12" fmla="*/ 4 w 24"/>
                <a:gd name="T13" fmla="*/ 11 h 11"/>
                <a:gd name="T14" fmla="*/ 0 w 24"/>
                <a:gd name="T15" fmla="*/ 9 h 11"/>
                <a:gd name="T16" fmla="*/ 3 w 24"/>
                <a:gd name="T17" fmla="*/ 5 h 11"/>
                <a:gd name="T18" fmla="*/ 7 w 24"/>
                <a:gd name="T19" fmla="*/ 3 h 11"/>
                <a:gd name="T20" fmla="*/ 12 w 24"/>
                <a:gd name="T21" fmla="*/ 0 h 11"/>
                <a:gd name="T22" fmla="*/ 16 w 24"/>
                <a:gd name="T23" fmla="*/ 0 h 11"/>
                <a:gd name="T24" fmla="*/ 21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21" y="0"/>
                  </a:moveTo>
                  <a:lnTo>
                    <a:pt x="24" y="0"/>
                  </a:lnTo>
                  <a:lnTo>
                    <a:pt x="22" y="4"/>
                  </a:lnTo>
                  <a:lnTo>
                    <a:pt x="18" y="7"/>
                  </a:lnTo>
                  <a:lnTo>
                    <a:pt x="14" y="9"/>
                  </a:lnTo>
                  <a:lnTo>
                    <a:pt x="9" y="11"/>
                  </a:lnTo>
                  <a:lnTo>
                    <a:pt x="4" y="11"/>
                  </a:lnTo>
                  <a:lnTo>
                    <a:pt x="0" y="9"/>
                  </a:lnTo>
                  <a:lnTo>
                    <a:pt x="3" y="5"/>
                  </a:lnTo>
                  <a:lnTo>
                    <a:pt x="7" y="3"/>
                  </a:lnTo>
                  <a:lnTo>
                    <a:pt x="12" y="0"/>
                  </a:lnTo>
                  <a:lnTo>
                    <a:pt x="16"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4"/>
            <p:cNvSpPr>
              <a:spLocks/>
            </p:cNvSpPr>
            <p:nvPr/>
          </p:nvSpPr>
          <p:spPr bwMode="auto">
            <a:xfrm>
              <a:off x="6782290" y="397884"/>
              <a:ext cx="21787" cy="62345"/>
            </a:xfrm>
            <a:custGeom>
              <a:avLst/>
              <a:gdLst>
                <a:gd name="T0" fmla="*/ 6 w 10"/>
                <a:gd name="T1" fmla="*/ 0 h 33"/>
                <a:gd name="T2" fmla="*/ 9 w 10"/>
                <a:gd name="T3" fmla="*/ 5 h 33"/>
                <a:gd name="T4" fmla="*/ 10 w 10"/>
                <a:gd name="T5" fmla="*/ 11 h 33"/>
                <a:gd name="T6" fmla="*/ 10 w 10"/>
                <a:gd name="T7" fmla="*/ 16 h 33"/>
                <a:gd name="T8" fmla="*/ 9 w 10"/>
                <a:gd name="T9" fmla="*/ 22 h 33"/>
                <a:gd name="T10" fmla="*/ 7 w 10"/>
                <a:gd name="T11" fmla="*/ 28 h 33"/>
                <a:gd name="T12" fmla="*/ 4 w 10"/>
                <a:gd name="T13" fmla="*/ 33 h 33"/>
                <a:gd name="T14" fmla="*/ 1 w 10"/>
                <a:gd name="T15" fmla="*/ 28 h 33"/>
                <a:gd name="T16" fmla="*/ 0 w 10"/>
                <a:gd name="T17" fmla="*/ 21 h 33"/>
                <a:gd name="T18" fmla="*/ 0 w 10"/>
                <a:gd name="T19" fmla="*/ 16 h 33"/>
                <a:gd name="T20" fmla="*/ 1 w 10"/>
                <a:gd name="T21" fmla="*/ 10 h 33"/>
                <a:gd name="T22" fmla="*/ 2 w 10"/>
                <a:gd name="T23" fmla="*/ 5 h 33"/>
                <a:gd name="T24" fmla="*/ 6 w 10"/>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3">
                  <a:moveTo>
                    <a:pt x="6" y="0"/>
                  </a:moveTo>
                  <a:lnTo>
                    <a:pt x="9" y="5"/>
                  </a:lnTo>
                  <a:lnTo>
                    <a:pt x="10" y="11"/>
                  </a:lnTo>
                  <a:lnTo>
                    <a:pt x="10" y="16"/>
                  </a:lnTo>
                  <a:lnTo>
                    <a:pt x="9" y="22"/>
                  </a:lnTo>
                  <a:lnTo>
                    <a:pt x="7" y="28"/>
                  </a:lnTo>
                  <a:lnTo>
                    <a:pt x="4" y="33"/>
                  </a:lnTo>
                  <a:lnTo>
                    <a:pt x="1" y="28"/>
                  </a:lnTo>
                  <a:lnTo>
                    <a:pt x="0" y="21"/>
                  </a:lnTo>
                  <a:lnTo>
                    <a:pt x="0" y="16"/>
                  </a:lnTo>
                  <a:lnTo>
                    <a:pt x="1" y="10"/>
                  </a:lnTo>
                  <a:lnTo>
                    <a:pt x="2" y="5"/>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5"/>
            <p:cNvSpPr>
              <a:spLocks/>
            </p:cNvSpPr>
            <p:nvPr/>
          </p:nvSpPr>
          <p:spPr bwMode="auto">
            <a:xfrm>
              <a:off x="6651568" y="620814"/>
              <a:ext cx="21787" cy="35896"/>
            </a:xfrm>
            <a:custGeom>
              <a:avLst/>
              <a:gdLst>
                <a:gd name="T0" fmla="*/ 0 w 10"/>
                <a:gd name="T1" fmla="*/ 0 h 19"/>
                <a:gd name="T2" fmla="*/ 2 w 10"/>
                <a:gd name="T3" fmla="*/ 1 h 19"/>
                <a:gd name="T4" fmla="*/ 6 w 10"/>
                <a:gd name="T5" fmla="*/ 4 h 19"/>
                <a:gd name="T6" fmla="*/ 9 w 10"/>
                <a:gd name="T7" fmla="*/ 7 h 19"/>
                <a:gd name="T8" fmla="*/ 10 w 10"/>
                <a:gd name="T9" fmla="*/ 11 h 19"/>
                <a:gd name="T10" fmla="*/ 10 w 10"/>
                <a:gd name="T11" fmla="*/ 15 h 19"/>
                <a:gd name="T12" fmla="*/ 10 w 10"/>
                <a:gd name="T13" fmla="*/ 19 h 19"/>
                <a:gd name="T14" fmla="*/ 8 w 10"/>
                <a:gd name="T15" fmla="*/ 16 h 19"/>
                <a:gd name="T16" fmla="*/ 5 w 10"/>
                <a:gd name="T17" fmla="*/ 14 h 19"/>
                <a:gd name="T18" fmla="*/ 2 w 10"/>
                <a:gd name="T19" fmla="*/ 11 h 19"/>
                <a:gd name="T20" fmla="*/ 0 w 10"/>
                <a:gd name="T21" fmla="*/ 5 h 19"/>
                <a:gd name="T22" fmla="*/ 0 w 10"/>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9">
                  <a:moveTo>
                    <a:pt x="0" y="0"/>
                  </a:moveTo>
                  <a:lnTo>
                    <a:pt x="2" y="1"/>
                  </a:lnTo>
                  <a:lnTo>
                    <a:pt x="6" y="4"/>
                  </a:lnTo>
                  <a:lnTo>
                    <a:pt x="9" y="7"/>
                  </a:lnTo>
                  <a:lnTo>
                    <a:pt x="10" y="11"/>
                  </a:lnTo>
                  <a:lnTo>
                    <a:pt x="10" y="15"/>
                  </a:lnTo>
                  <a:lnTo>
                    <a:pt x="10" y="19"/>
                  </a:lnTo>
                  <a:lnTo>
                    <a:pt x="8" y="16"/>
                  </a:lnTo>
                  <a:lnTo>
                    <a:pt x="5" y="14"/>
                  </a:lnTo>
                  <a:lnTo>
                    <a:pt x="2" y="11"/>
                  </a:lnTo>
                  <a:lnTo>
                    <a:pt x="0"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6"/>
            <p:cNvSpPr>
              <a:spLocks/>
            </p:cNvSpPr>
            <p:nvPr/>
          </p:nvSpPr>
          <p:spPr bwMode="auto">
            <a:xfrm>
              <a:off x="6856366" y="754949"/>
              <a:ext cx="21787" cy="28339"/>
            </a:xfrm>
            <a:custGeom>
              <a:avLst/>
              <a:gdLst>
                <a:gd name="T0" fmla="*/ 10 w 10"/>
                <a:gd name="T1" fmla="*/ 0 h 15"/>
                <a:gd name="T2" fmla="*/ 9 w 10"/>
                <a:gd name="T3" fmla="*/ 5 h 15"/>
                <a:gd name="T4" fmla="*/ 8 w 10"/>
                <a:gd name="T5" fmla="*/ 9 h 15"/>
                <a:gd name="T6" fmla="*/ 4 w 10"/>
                <a:gd name="T7" fmla="*/ 13 h 15"/>
                <a:gd name="T8" fmla="*/ 0 w 10"/>
                <a:gd name="T9" fmla="*/ 15 h 15"/>
                <a:gd name="T10" fmla="*/ 1 w 10"/>
                <a:gd name="T11" fmla="*/ 10 h 15"/>
                <a:gd name="T12" fmla="*/ 3 w 10"/>
                <a:gd name="T13" fmla="*/ 6 h 15"/>
                <a:gd name="T14" fmla="*/ 7 w 10"/>
                <a:gd name="T15" fmla="*/ 3 h 15"/>
                <a:gd name="T16" fmla="*/ 10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10" y="0"/>
                  </a:moveTo>
                  <a:lnTo>
                    <a:pt x="9" y="5"/>
                  </a:lnTo>
                  <a:lnTo>
                    <a:pt x="8" y="9"/>
                  </a:lnTo>
                  <a:lnTo>
                    <a:pt x="4" y="13"/>
                  </a:lnTo>
                  <a:lnTo>
                    <a:pt x="0" y="15"/>
                  </a:lnTo>
                  <a:lnTo>
                    <a:pt x="1" y="10"/>
                  </a:lnTo>
                  <a:lnTo>
                    <a:pt x="3" y="6"/>
                  </a:lnTo>
                  <a:lnTo>
                    <a:pt x="7"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7"/>
            <p:cNvSpPr>
              <a:spLocks/>
            </p:cNvSpPr>
            <p:nvPr/>
          </p:nvSpPr>
          <p:spPr bwMode="auto">
            <a:xfrm>
              <a:off x="6172255" y="356321"/>
              <a:ext cx="21787" cy="56677"/>
            </a:xfrm>
            <a:custGeom>
              <a:avLst/>
              <a:gdLst>
                <a:gd name="T0" fmla="*/ 2 w 10"/>
                <a:gd name="T1" fmla="*/ 0 h 30"/>
                <a:gd name="T2" fmla="*/ 6 w 10"/>
                <a:gd name="T3" fmla="*/ 4 h 30"/>
                <a:gd name="T4" fmla="*/ 9 w 10"/>
                <a:gd name="T5" fmla="*/ 9 h 30"/>
                <a:gd name="T6" fmla="*/ 10 w 10"/>
                <a:gd name="T7" fmla="*/ 14 h 30"/>
                <a:gd name="T8" fmla="*/ 10 w 10"/>
                <a:gd name="T9" fmla="*/ 20 h 30"/>
                <a:gd name="T10" fmla="*/ 9 w 10"/>
                <a:gd name="T11" fmla="*/ 25 h 30"/>
                <a:gd name="T12" fmla="*/ 7 w 10"/>
                <a:gd name="T13" fmla="*/ 30 h 30"/>
                <a:gd name="T14" fmla="*/ 3 w 10"/>
                <a:gd name="T15" fmla="*/ 27 h 30"/>
                <a:gd name="T16" fmla="*/ 1 w 10"/>
                <a:gd name="T17" fmla="*/ 22 h 30"/>
                <a:gd name="T18" fmla="*/ 0 w 10"/>
                <a:gd name="T19" fmla="*/ 16 h 30"/>
                <a:gd name="T20" fmla="*/ 0 w 10"/>
                <a:gd name="T21" fmla="*/ 10 h 30"/>
                <a:gd name="T22" fmla="*/ 1 w 10"/>
                <a:gd name="T23" fmla="*/ 5 h 30"/>
                <a:gd name="T24" fmla="*/ 2 w 1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0">
                  <a:moveTo>
                    <a:pt x="2" y="0"/>
                  </a:moveTo>
                  <a:lnTo>
                    <a:pt x="6" y="4"/>
                  </a:lnTo>
                  <a:lnTo>
                    <a:pt x="9" y="9"/>
                  </a:lnTo>
                  <a:lnTo>
                    <a:pt x="10" y="14"/>
                  </a:lnTo>
                  <a:lnTo>
                    <a:pt x="10" y="20"/>
                  </a:lnTo>
                  <a:lnTo>
                    <a:pt x="9" y="25"/>
                  </a:lnTo>
                  <a:lnTo>
                    <a:pt x="7" y="30"/>
                  </a:lnTo>
                  <a:lnTo>
                    <a:pt x="3" y="27"/>
                  </a:lnTo>
                  <a:lnTo>
                    <a:pt x="1" y="22"/>
                  </a:lnTo>
                  <a:lnTo>
                    <a:pt x="0" y="16"/>
                  </a:lnTo>
                  <a:lnTo>
                    <a:pt x="0" y="10"/>
                  </a:lnTo>
                  <a:lnTo>
                    <a:pt x="1" y="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8"/>
            <p:cNvSpPr>
              <a:spLocks/>
            </p:cNvSpPr>
            <p:nvPr/>
          </p:nvSpPr>
          <p:spPr bwMode="auto">
            <a:xfrm>
              <a:off x="6581850" y="760617"/>
              <a:ext cx="26144" cy="66124"/>
            </a:xfrm>
            <a:custGeom>
              <a:avLst/>
              <a:gdLst>
                <a:gd name="T0" fmla="*/ 5 w 12"/>
                <a:gd name="T1" fmla="*/ 0 h 35"/>
                <a:gd name="T2" fmla="*/ 9 w 12"/>
                <a:gd name="T3" fmla="*/ 5 h 35"/>
                <a:gd name="T4" fmla="*/ 10 w 12"/>
                <a:gd name="T5" fmla="*/ 11 h 35"/>
                <a:gd name="T6" fmla="*/ 12 w 12"/>
                <a:gd name="T7" fmla="*/ 17 h 35"/>
                <a:gd name="T8" fmla="*/ 12 w 12"/>
                <a:gd name="T9" fmla="*/ 24 h 35"/>
                <a:gd name="T10" fmla="*/ 10 w 12"/>
                <a:gd name="T11" fmla="*/ 30 h 35"/>
                <a:gd name="T12" fmla="*/ 8 w 12"/>
                <a:gd name="T13" fmla="*/ 35 h 35"/>
                <a:gd name="T14" fmla="*/ 4 w 12"/>
                <a:gd name="T15" fmla="*/ 30 h 35"/>
                <a:gd name="T16" fmla="*/ 1 w 12"/>
                <a:gd name="T17" fmla="*/ 24 h 35"/>
                <a:gd name="T18" fmla="*/ 0 w 12"/>
                <a:gd name="T19" fmla="*/ 17 h 35"/>
                <a:gd name="T20" fmla="*/ 1 w 12"/>
                <a:gd name="T21" fmla="*/ 11 h 35"/>
                <a:gd name="T22" fmla="*/ 3 w 12"/>
                <a:gd name="T23" fmla="*/ 5 h 35"/>
                <a:gd name="T24" fmla="*/ 5 w 12"/>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5" y="0"/>
                  </a:moveTo>
                  <a:lnTo>
                    <a:pt x="9" y="5"/>
                  </a:lnTo>
                  <a:lnTo>
                    <a:pt x="10" y="11"/>
                  </a:lnTo>
                  <a:lnTo>
                    <a:pt x="12" y="17"/>
                  </a:lnTo>
                  <a:lnTo>
                    <a:pt x="12" y="24"/>
                  </a:lnTo>
                  <a:lnTo>
                    <a:pt x="10" y="30"/>
                  </a:lnTo>
                  <a:lnTo>
                    <a:pt x="8" y="35"/>
                  </a:lnTo>
                  <a:lnTo>
                    <a:pt x="4" y="30"/>
                  </a:lnTo>
                  <a:lnTo>
                    <a:pt x="1" y="24"/>
                  </a:lnTo>
                  <a:lnTo>
                    <a:pt x="0" y="17"/>
                  </a:lnTo>
                  <a:lnTo>
                    <a:pt x="1" y="11"/>
                  </a:lnTo>
                  <a:lnTo>
                    <a:pt x="3" y="5"/>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9"/>
            <p:cNvSpPr>
              <a:spLocks/>
            </p:cNvSpPr>
            <p:nvPr/>
          </p:nvSpPr>
          <p:spPr bwMode="auto">
            <a:xfrm>
              <a:off x="6411912" y="505570"/>
              <a:ext cx="26144" cy="66124"/>
            </a:xfrm>
            <a:custGeom>
              <a:avLst/>
              <a:gdLst>
                <a:gd name="T0" fmla="*/ 6 w 12"/>
                <a:gd name="T1" fmla="*/ 0 h 35"/>
                <a:gd name="T2" fmla="*/ 9 w 12"/>
                <a:gd name="T3" fmla="*/ 5 h 35"/>
                <a:gd name="T4" fmla="*/ 11 w 12"/>
                <a:gd name="T5" fmla="*/ 11 h 35"/>
                <a:gd name="T6" fmla="*/ 12 w 12"/>
                <a:gd name="T7" fmla="*/ 18 h 35"/>
                <a:gd name="T8" fmla="*/ 11 w 12"/>
                <a:gd name="T9" fmla="*/ 24 h 35"/>
                <a:gd name="T10" fmla="*/ 8 w 12"/>
                <a:gd name="T11" fmla="*/ 30 h 35"/>
                <a:gd name="T12" fmla="*/ 6 w 12"/>
                <a:gd name="T13" fmla="*/ 35 h 35"/>
                <a:gd name="T14" fmla="*/ 2 w 12"/>
                <a:gd name="T15" fmla="*/ 30 h 35"/>
                <a:gd name="T16" fmla="*/ 0 w 12"/>
                <a:gd name="T17" fmla="*/ 24 h 35"/>
                <a:gd name="T18" fmla="*/ 0 w 12"/>
                <a:gd name="T19" fmla="*/ 18 h 35"/>
                <a:gd name="T20" fmla="*/ 0 w 12"/>
                <a:gd name="T21" fmla="*/ 11 h 35"/>
                <a:gd name="T22" fmla="*/ 3 w 12"/>
                <a:gd name="T23" fmla="*/ 5 h 35"/>
                <a:gd name="T24" fmla="*/ 6 w 12"/>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6" y="0"/>
                  </a:moveTo>
                  <a:lnTo>
                    <a:pt x="9" y="5"/>
                  </a:lnTo>
                  <a:lnTo>
                    <a:pt x="11" y="11"/>
                  </a:lnTo>
                  <a:lnTo>
                    <a:pt x="12" y="18"/>
                  </a:lnTo>
                  <a:lnTo>
                    <a:pt x="11" y="24"/>
                  </a:lnTo>
                  <a:lnTo>
                    <a:pt x="8" y="30"/>
                  </a:lnTo>
                  <a:lnTo>
                    <a:pt x="6" y="35"/>
                  </a:lnTo>
                  <a:lnTo>
                    <a:pt x="2" y="30"/>
                  </a:lnTo>
                  <a:lnTo>
                    <a:pt x="0" y="24"/>
                  </a:lnTo>
                  <a:lnTo>
                    <a:pt x="0" y="18"/>
                  </a:lnTo>
                  <a:lnTo>
                    <a:pt x="0" y="11"/>
                  </a:lnTo>
                  <a:lnTo>
                    <a:pt x="3" y="5"/>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0"/>
            <p:cNvSpPr>
              <a:spLocks/>
            </p:cNvSpPr>
            <p:nvPr/>
          </p:nvSpPr>
          <p:spPr bwMode="auto">
            <a:xfrm>
              <a:off x="6093822" y="796512"/>
              <a:ext cx="74076" cy="26449"/>
            </a:xfrm>
            <a:custGeom>
              <a:avLst/>
              <a:gdLst>
                <a:gd name="T0" fmla="*/ 6 w 34"/>
                <a:gd name="T1" fmla="*/ 0 h 14"/>
                <a:gd name="T2" fmla="*/ 13 w 34"/>
                <a:gd name="T3" fmla="*/ 0 h 14"/>
                <a:gd name="T4" fmla="*/ 19 w 34"/>
                <a:gd name="T5" fmla="*/ 1 h 14"/>
                <a:gd name="T6" fmla="*/ 24 w 34"/>
                <a:gd name="T7" fmla="*/ 5 h 14"/>
                <a:gd name="T8" fmla="*/ 29 w 34"/>
                <a:gd name="T9" fmla="*/ 9 h 14"/>
                <a:gd name="T10" fmla="*/ 34 w 34"/>
                <a:gd name="T11" fmla="*/ 12 h 14"/>
                <a:gd name="T12" fmla="*/ 28 w 34"/>
                <a:gd name="T13" fmla="*/ 14 h 14"/>
                <a:gd name="T14" fmla="*/ 22 w 34"/>
                <a:gd name="T15" fmla="*/ 14 h 14"/>
                <a:gd name="T16" fmla="*/ 15 w 34"/>
                <a:gd name="T17" fmla="*/ 12 h 14"/>
                <a:gd name="T18" fmla="*/ 9 w 34"/>
                <a:gd name="T19" fmla="*/ 10 h 14"/>
                <a:gd name="T20" fmla="*/ 4 w 34"/>
                <a:gd name="T21" fmla="*/ 6 h 14"/>
                <a:gd name="T22" fmla="*/ 0 w 34"/>
                <a:gd name="T23" fmla="*/ 1 h 14"/>
                <a:gd name="T24" fmla="*/ 6 w 3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4">
                  <a:moveTo>
                    <a:pt x="6" y="0"/>
                  </a:moveTo>
                  <a:lnTo>
                    <a:pt x="13" y="0"/>
                  </a:lnTo>
                  <a:lnTo>
                    <a:pt x="19" y="1"/>
                  </a:lnTo>
                  <a:lnTo>
                    <a:pt x="24" y="5"/>
                  </a:lnTo>
                  <a:lnTo>
                    <a:pt x="29" y="9"/>
                  </a:lnTo>
                  <a:lnTo>
                    <a:pt x="34" y="12"/>
                  </a:lnTo>
                  <a:lnTo>
                    <a:pt x="28" y="14"/>
                  </a:lnTo>
                  <a:lnTo>
                    <a:pt x="22" y="14"/>
                  </a:lnTo>
                  <a:lnTo>
                    <a:pt x="15" y="12"/>
                  </a:lnTo>
                  <a:lnTo>
                    <a:pt x="9" y="10"/>
                  </a:lnTo>
                  <a:lnTo>
                    <a:pt x="4" y="6"/>
                  </a:lnTo>
                  <a:lnTo>
                    <a:pt x="0"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1"/>
            <p:cNvSpPr>
              <a:spLocks/>
            </p:cNvSpPr>
            <p:nvPr/>
          </p:nvSpPr>
          <p:spPr bwMode="auto">
            <a:xfrm>
              <a:off x="5930418" y="588696"/>
              <a:ext cx="74076" cy="26449"/>
            </a:xfrm>
            <a:custGeom>
              <a:avLst/>
              <a:gdLst>
                <a:gd name="T0" fmla="*/ 6 w 34"/>
                <a:gd name="T1" fmla="*/ 0 h 14"/>
                <a:gd name="T2" fmla="*/ 13 w 34"/>
                <a:gd name="T3" fmla="*/ 0 h 14"/>
                <a:gd name="T4" fmla="*/ 19 w 34"/>
                <a:gd name="T5" fmla="*/ 2 h 14"/>
                <a:gd name="T6" fmla="*/ 25 w 34"/>
                <a:gd name="T7" fmla="*/ 4 h 14"/>
                <a:gd name="T8" fmla="*/ 30 w 34"/>
                <a:gd name="T9" fmla="*/ 8 h 14"/>
                <a:gd name="T10" fmla="*/ 34 w 34"/>
                <a:gd name="T11" fmla="*/ 13 h 14"/>
                <a:gd name="T12" fmla="*/ 28 w 34"/>
                <a:gd name="T13" fmla="*/ 14 h 14"/>
                <a:gd name="T14" fmla="*/ 22 w 34"/>
                <a:gd name="T15" fmla="*/ 14 h 14"/>
                <a:gd name="T16" fmla="*/ 15 w 34"/>
                <a:gd name="T17" fmla="*/ 13 h 14"/>
                <a:gd name="T18" fmla="*/ 9 w 34"/>
                <a:gd name="T19" fmla="*/ 9 h 14"/>
                <a:gd name="T20" fmla="*/ 4 w 34"/>
                <a:gd name="T21" fmla="*/ 7 h 14"/>
                <a:gd name="T22" fmla="*/ 0 w 34"/>
                <a:gd name="T23" fmla="*/ 2 h 14"/>
                <a:gd name="T24" fmla="*/ 6 w 3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4">
                  <a:moveTo>
                    <a:pt x="6" y="0"/>
                  </a:moveTo>
                  <a:lnTo>
                    <a:pt x="13" y="0"/>
                  </a:lnTo>
                  <a:lnTo>
                    <a:pt x="19" y="2"/>
                  </a:lnTo>
                  <a:lnTo>
                    <a:pt x="25" y="4"/>
                  </a:lnTo>
                  <a:lnTo>
                    <a:pt x="30" y="8"/>
                  </a:lnTo>
                  <a:lnTo>
                    <a:pt x="34" y="13"/>
                  </a:lnTo>
                  <a:lnTo>
                    <a:pt x="28" y="14"/>
                  </a:lnTo>
                  <a:lnTo>
                    <a:pt x="22" y="14"/>
                  </a:lnTo>
                  <a:lnTo>
                    <a:pt x="15" y="13"/>
                  </a:lnTo>
                  <a:lnTo>
                    <a:pt x="9" y="9"/>
                  </a:lnTo>
                  <a:lnTo>
                    <a:pt x="4" y="7"/>
                  </a:lnTo>
                  <a:lnTo>
                    <a:pt x="0" y="2"/>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9" name="Freeform 72"/>
          <p:cNvSpPr>
            <a:spLocks/>
          </p:cNvSpPr>
          <p:nvPr/>
        </p:nvSpPr>
        <p:spPr bwMode="auto">
          <a:xfrm>
            <a:off x="0" y="3731613"/>
            <a:ext cx="9144000" cy="814987"/>
          </a:xfrm>
          <a:custGeom>
            <a:avLst/>
            <a:gdLst>
              <a:gd name="T0" fmla="*/ 3735 w 4197"/>
              <a:gd name="T1" fmla="*/ 3 h 340"/>
              <a:gd name="T2" fmla="*/ 3830 w 4197"/>
              <a:gd name="T3" fmla="*/ 18 h 340"/>
              <a:gd name="T4" fmla="*/ 3921 w 4197"/>
              <a:gd name="T5" fmla="*/ 41 h 340"/>
              <a:gd name="T6" fmla="*/ 4105 w 4197"/>
              <a:gd name="T7" fmla="*/ 79 h 340"/>
              <a:gd name="T8" fmla="*/ 4197 w 4197"/>
              <a:gd name="T9" fmla="*/ 340 h 340"/>
              <a:gd name="T10" fmla="*/ 0 w 4197"/>
              <a:gd name="T11" fmla="*/ 125 h 340"/>
              <a:gd name="T12" fmla="*/ 123 w 4197"/>
              <a:gd name="T13" fmla="*/ 106 h 340"/>
              <a:gd name="T14" fmla="*/ 253 w 4197"/>
              <a:gd name="T15" fmla="*/ 111 h 340"/>
              <a:gd name="T16" fmla="*/ 355 w 4197"/>
              <a:gd name="T17" fmla="*/ 135 h 340"/>
              <a:gd name="T18" fmla="*/ 456 w 4197"/>
              <a:gd name="T19" fmla="*/ 163 h 340"/>
              <a:gd name="T20" fmla="*/ 553 w 4197"/>
              <a:gd name="T21" fmla="*/ 177 h 340"/>
              <a:gd name="T22" fmla="*/ 634 w 4197"/>
              <a:gd name="T23" fmla="*/ 168 h 340"/>
              <a:gd name="T24" fmla="*/ 712 w 4197"/>
              <a:gd name="T25" fmla="*/ 147 h 340"/>
              <a:gd name="T26" fmla="*/ 789 w 4197"/>
              <a:gd name="T27" fmla="*/ 124 h 340"/>
              <a:gd name="T28" fmla="*/ 892 w 4197"/>
              <a:gd name="T29" fmla="*/ 110 h 340"/>
              <a:gd name="T30" fmla="*/ 996 w 4197"/>
              <a:gd name="T31" fmla="*/ 116 h 340"/>
              <a:gd name="T32" fmla="*/ 1097 w 4197"/>
              <a:gd name="T33" fmla="*/ 135 h 340"/>
              <a:gd name="T34" fmla="*/ 1199 w 4197"/>
              <a:gd name="T35" fmla="*/ 156 h 340"/>
              <a:gd name="T36" fmla="*/ 1300 w 4197"/>
              <a:gd name="T37" fmla="*/ 167 h 340"/>
              <a:gd name="T38" fmla="*/ 1394 w 4197"/>
              <a:gd name="T39" fmla="*/ 158 h 340"/>
              <a:gd name="T40" fmla="*/ 1486 w 4197"/>
              <a:gd name="T41" fmla="*/ 135 h 340"/>
              <a:gd name="T42" fmla="*/ 1576 w 4197"/>
              <a:gd name="T43" fmla="*/ 110 h 340"/>
              <a:gd name="T44" fmla="*/ 1668 w 4197"/>
              <a:gd name="T45" fmla="*/ 91 h 340"/>
              <a:gd name="T46" fmla="*/ 1762 w 4197"/>
              <a:gd name="T47" fmla="*/ 87 h 340"/>
              <a:gd name="T48" fmla="*/ 1856 w 4197"/>
              <a:gd name="T49" fmla="*/ 105 h 340"/>
              <a:gd name="T50" fmla="*/ 1941 w 4197"/>
              <a:gd name="T51" fmla="*/ 131 h 340"/>
              <a:gd name="T52" fmla="*/ 2027 w 4197"/>
              <a:gd name="T53" fmla="*/ 158 h 340"/>
              <a:gd name="T54" fmla="*/ 2117 w 4197"/>
              <a:gd name="T55" fmla="*/ 172 h 340"/>
              <a:gd name="T56" fmla="*/ 2218 w 4197"/>
              <a:gd name="T57" fmla="*/ 163 h 340"/>
              <a:gd name="T58" fmla="*/ 2316 w 4197"/>
              <a:gd name="T59" fmla="*/ 136 h 340"/>
              <a:gd name="T60" fmla="*/ 2410 w 4197"/>
              <a:gd name="T61" fmla="*/ 102 h 340"/>
              <a:gd name="T62" fmla="*/ 2507 w 4197"/>
              <a:gd name="T63" fmla="*/ 70 h 340"/>
              <a:gd name="T64" fmla="*/ 2610 w 4197"/>
              <a:gd name="T65" fmla="*/ 52 h 340"/>
              <a:gd name="T66" fmla="*/ 2731 w 4197"/>
              <a:gd name="T67" fmla="*/ 55 h 340"/>
              <a:gd name="T68" fmla="*/ 2848 w 4197"/>
              <a:gd name="T69" fmla="*/ 78 h 340"/>
              <a:gd name="T70" fmla="*/ 2954 w 4197"/>
              <a:gd name="T71" fmla="*/ 107 h 340"/>
              <a:gd name="T72" fmla="*/ 3053 w 4197"/>
              <a:gd name="T73" fmla="*/ 133 h 340"/>
              <a:gd name="T74" fmla="*/ 3156 w 4197"/>
              <a:gd name="T75" fmla="*/ 149 h 340"/>
              <a:gd name="T76" fmla="*/ 3260 w 4197"/>
              <a:gd name="T77" fmla="*/ 148 h 340"/>
              <a:gd name="T78" fmla="*/ 3355 w 4197"/>
              <a:gd name="T79" fmla="*/ 122 h 340"/>
              <a:gd name="T80" fmla="*/ 3434 w 4197"/>
              <a:gd name="T81" fmla="*/ 86 h 340"/>
              <a:gd name="T82" fmla="*/ 3510 w 4197"/>
              <a:gd name="T83" fmla="*/ 45 h 340"/>
              <a:gd name="T84" fmla="*/ 3593 w 4197"/>
              <a:gd name="T85" fmla="*/ 13 h 340"/>
              <a:gd name="T86" fmla="*/ 3688 w 4197"/>
              <a:gd name="T87"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7" h="340">
                <a:moveTo>
                  <a:pt x="3688" y="0"/>
                </a:moveTo>
                <a:lnTo>
                  <a:pt x="3735" y="3"/>
                </a:lnTo>
                <a:lnTo>
                  <a:pt x="3782" y="9"/>
                </a:lnTo>
                <a:lnTo>
                  <a:pt x="3830" y="18"/>
                </a:lnTo>
                <a:lnTo>
                  <a:pt x="3875" y="30"/>
                </a:lnTo>
                <a:lnTo>
                  <a:pt x="3921" y="41"/>
                </a:lnTo>
                <a:lnTo>
                  <a:pt x="4013" y="63"/>
                </a:lnTo>
                <a:lnTo>
                  <a:pt x="4105" y="79"/>
                </a:lnTo>
                <a:lnTo>
                  <a:pt x="4197" y="92"/>
                </a:lnTo>
                <a:lnTo>
                  <a:pt x="4197" y="340"/>
                </a:lnTo>
                <a:lnTo>
                  <a:pt x="0" y="340"/>
                </a:lnTo>
                <a:lnTo>
                  <a:pt x="0" y="125"/>
                </a:lnTo>
                <a:lnTo>
                  <a:pt x="61" y="114"/>
                </a:lnTo>
                <a:lnTo>
                  <a:pt x="123" y="106"/>
                </a:lnTo>
                <a:lnTo>
                  <a:pt x="187" y="106"/>
                </a:lnTo>
                <a:lnTo>
                  <a:pt x="253" y="111"/>
                </a:lnTo>
                <a:lnTo>
                  <a:pt x="306" y="121"/>
                </a:lnTo>
                <a:lnTo>
                  <a:pt x="355" y="135"/>
                </a:lnTo>
                <a:lnTo>
                  <a:pt x="406" y="150"/>
                </a:lnTo>
                <a:lnTo>
                  <a:pt x="456" y="163"/>
                </a:lnTo>
                <a:lnTo>
                  <a:pt x="509" y="173"/>
                </a:lnTo>
                <a:lnTo>
                  <a:pt x="553" y="177"/>
                </a:lnTo>
                <a:lnTo>
                  <a:pt x="593" y="175"/>
                </a:lnTo>
                <a:lnTo>
                  <a:pt x="634" y="168"/>
                </a:lnTo>
                <a:lnTo>
                  <a:pt x="673" y="158"/>
                </a:lnTo>
                <a:lnTo>
                  <a:pt x="712" y="147"/>
                </a:lnTo>
                <a:lnTo>
                  <a:pt x="751" y="135"/>
                </a:lnTo>
                <a:lnTo>
                  <a:pt x="789" y="124"/>
                </a:lnTo>
                <a:lnTo>
                  <a:pt x="842" y="112"/>
                </a:lnTo>
                <a:lnTo>
                  <a:pt x="892" y="110"/>
                </a:lnTo>
                <a:lnTo>
                  <a:pt x="945" y="111"/>
                </a:lnTo>
                <a:lnTo>
                  <a:pt x="996" y="116"/>
                </a:lnTo>
                <a:lnTo>
                  <a:pt x="1046" y="125"/>
                </a:lnTo>
                <a:lnTo>
                  <a:pt x="1097" y="135"/>
                </a:lnTo>
                <a:lnTo>
                  <a:pt x="1148" y="147"/>
                </a:lnTo>
                <a:lnTo>
                  <a:pt x="1199" y="156"/>
                </a:lnTo>
                <a:lnTo>
                  <a:pt x="1250" y="163"/>
                </a:lnTo>
                <a:lnTo>
                  <a:pt x="1300" y="167"/>
                </a:lnTo>
                <a:lnTo>
                  <a:pt x="1347" y="164"/>
                </a:lnTo>
                <a:lnTo>
                  <a:pt x="1394" y="158"/>
                </a:lnTo>
                <a:lnTo>
                  <a:pt x="1440" y="148"/>
                </a:lnTo>
                <a:lnTo>
                  <a:pt x="1486" y="135"/>
                </a:lnTo>
                <a:lnTo>
                  <a:pt x="1530" y="122"/>
                </a:lnTo>
                <a:lnTo>
                  <a:pt x="1576" y="110"/>
                </a:lnTo>
                <a:lnTo>
                  <a:pt x="1622" y="100"/>
                </a:lnTo>
                <a:lnTo>
                  <a:pt x="1668" y="91"/>
                </a:lnTo>
                <a:lnTo>
                  <a:pt x="1715" y="86"/>
                </a:lnTo>
                <a:lnTo>
                  <a:pt x="1762" y="87"/>
                </a:lnTo>
                <a:lnTo>
                  <a:pt x="1812" y="93"/>
                </a:lnTo>
                <a:lnTo>
                  <a:pt x="1856" y="105"/>
                </a:lnTo>
                <a:lnTo>
                  <a:pt x="1899" y="117"/>
                </a:lnTo>
                <a:lnTo>
                  <a:pt x="1941" y="131"/>
                </a:lnTo>
                <a:lnTo>
                  <a:pt x="1984" y="145"/>
                </a:lnTo>
                <a:lnTo>
                  <a:pt x="2027" y="158"/>
                </a:lnTo>
                <a:lnTo>
                  <a:pt x="2071" y="167"/>
                </a:lnTo>
                <a:lnTo>
                  <a:pt x="2117" y="172"/>
                </a:lnTo>
                <a:lnTo>
                  <a:pt x="2164" y="171"/>
                </a:lnTo>
                <a:lnTo>
                  <a:pt x="2218" y="163"/>
                </a:lnTo>
                <a:lnTo>
                  <a:pt x="2267" y="152"/>
                </a:lnTo>
                <a:lnTo>
                  <a:pt x="2316" y="136"/>
                </a:lnTo>
                <a:lnTo>
                  <a:pt x="2363" y="120"/>
                </a:lnTo>
                <a:lnTo>
                  <a:pt x="2410" y="102"/>
                </a:lnTo>
                <a:lnTo>
                  <a:pt x="2458" y="84"/>
                </a:lnTo>
                <a:lnTo>
                  <a:pt x="2507" y="70"/>
                </a:lnTo>
                <a:lnTo>
                  <a:pt x="2556" y="59"/>
                </a:lnTo>
                <a:lnTo>
                  <a:pt x="2610" y="52"/>
                </a:lnTo>
                <a:lnTo>
                  <a:pt x="2671" y="51"/>
                </a:lnTo>
                <a:lnTo>
                  <a:pt x="2731" y="55"/>
                </a:lnTo>
                <a:lnTo>
                  <a:pt x="2789" y="65"/>
                </a:lnTo>
                <a:lnTo>
                  <a:pt x="2848" y="78"/>
                </a:lnTo>
                <a:lnTo>
                  <a:pt x="2905" y="93"/>
                </a:lnTo>
                <a:lnTo>
                  <a:pt x="2954" y="107"/>
                </a:lnTo>
                <a:lnTo>
                  <a:pt x="3003" y="121"/>
                </a:lnTo>
                <a:lnTo>
                  <a:pt x="3053" y="133"/>
                </a:lnTo>
                <a:lnTo>
                  <a:pt x="3105" y="143"/>
                </a:lnTo>
                <a:lnTo>
                  <a:pt x="3156" y="149"/>
                </a:lnTo>
                <a:lnTo>
                  <a:pt x="3208" y="152"/>
                </a:lnTo>
                <a:lnTo>
                  <a:pt x="3260" y="148"/>
                </a:lnTo>
                <a:lnTo>
                  <a:pt x="3311" y="138"/>
                </a:lnTo>
                <a:lnTo>
                  <a:pt x="3355" y="122"/>
                </a:lnTo>
                <a:lnTo>
                  <a:pt x="3395" y="105"/>
                </a:lnTo>
                <a:lnTo>
                  <a:pt x="3434" y="86"/>
                </a:lnTo>
                <a:lnTo>
                  <a:pt x="3472" y="65"/>
                </a:lnTo>
                <a:lnTo>
                  <a:pt x="3510" y="45"/>
                </a:lnTo>
                <a:lnTo>
                  <a:pt x="3551" y="27"/>
                </a:lnTo>
                <a:lnTo>
                  <a:pt x="3593" y="13"/>
                </a:lnTo>
                <a:lnTo>
                  <a:pt x="3641" y="3"/>
                </a:lnTo>
                <a:lnTo>
                  <a:pt x="3688" y="0"/>
                </a:lnTo>
                <a:close/>
              </a:path>
            </a:pathLst>
          </a:custGeom>
          <a:solidFill>
            <a:schemeClr val="bg1">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TextBox 83"/>
          <p:cNvSpPr txBox="1"/>
          <p:nvPr/>
        </p:nvSpPr>
        <p:spPr>
          <a:xfrm>
            <a:off x="380999" y="482600"/>
            <a:ext cx="2438400"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85" name="Straight Connector 84"/>
          <p:cNvCxnSpPr/>
          <p:nvPr/>
        </p:nvCxnSpPr>
        <p:spPr>
          <a:xfrm>
            <a:off x="380999"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1" name="Rectangle 90"/>
          <p:cNvSpPr/>
          <p:nvPr/>
        </p:nvSpPr>
        <p:spPr>
          <a:xfrm>
            <a:off x="381000"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92" name="Rectangle 91"/>
          <p:cNvSpPr/>
          <p:nvPr/>
        </p:nvSpPr>
        <p:spPr>
          <a:xfrm>
            <a:off x="381000" y="5181600"/>
            <a:ext cx="1524000" cy="400110"/>
          </a:xfrm>
          <a:prstGeom prst="rect">
            <a:avLst/>
          </a:prstGeom>
        </p:spPr>
        <p:txBody>
          <a:bodyPr wrap="square">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93" name="TextBox 92"/>
          <p:cNvSpPr txBox="1"/>
          <p:nvPr/>
        </p:nvSpPr>
        <p:spPr>
          <a:xfrm>
            <a:off x="380999" y="4851400"/>
            <a:ext cx="1524000" cy="369332"/>
          </a:xfrm>
          <a:prstGeom prst="rect">
            <a:avLst/>
          </a:prstGeom>
          <a:noFill/>
        </p:spPr>
        <p:txBody>
          <a:bodyPr wrap="square" rtlCol="0">
            <a:spAutoFit/>
          </a:bodyPr>
          <a:lstStyle/>
          <a:p>
            <a:pPr algn="ctr"/>
            <a:r>
              <a:rPr lang="en-US" dirty="0" smtClean="0">
                <a:solidFill>
                  <a:schemeClr val="tx1">
                    <a:lumMod val="50000"/>
                    <a:lumOff val="50000"/>
                  </a:schemeClr>
                </a:solidFill>
                <a:latin typeface="Bebas Neue" pitchFamily="34" charset="0"/>
              </a:rPr>
              <a:t>01. heading text </a:t>
            </a:r>
          </a:p>
        </p:txBody>
      </p:sp>
      <p:sp>
        <p:nvSpPr>
          <p:cNvPr id="96" name="Rectangle 95"/>
          <p:cNvSpPr/>
          <p:nvPr/>
        </p:nvSpPr>
        <p:spPr>
          <a:xfrm>
            <a:off x="1937844" y="5181600"/>
            <a:ext cx="1524000" cy="400110"/>
          </a:xfrm>
          <a:prstGeom prst="rect">
            <a:avLst/>
          </a:prstGeom>
        </p:spPr>
        <p:txBody>
          <a:bodyPr wrap="square">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97" name="TextBox 96"/>
          <p:cNvSpPr txBox="1"/>
          <p:nvPr/>
        </p:nvSpPr>
        <p:spPr>
          <a:xfrm>
            <a:off x="1937843" y="4851400"/>
            <a:ext cx="1524000" cy="369332"/>
          </a:xfrm>
          <a:prstGeom prst="rect">
            <a:avLst/>
          </a:prstGeom>
          <a:noFill/>
        </p:spPr>
        <p:txBody>
          <a:bodyPr wrap="square" rtlCol="0">
            <a:spAutoFit/>
          </a:bodyPr>
          <a:lstStyle/>
          <a:p>
            <a:pPr algn="ctr"/>
            <a:r>
              <a:rPr lang="en-US" dirty="0" smtClean="0">
                <a:solidFill>
                  <a:srgbClr val="FF33CC"/>
                </a:solidFill>
                <a:latin typeface="Bebas Neue" pitchFamily="34" charset="0"/>
              </a:rPr>
              <a:t>02. </a:t>
            </a:r>
            <a:r>
              <a:rPr lang="en-US" dirty="0">
                <a:solidFill>
                  <a:srgbClr val="FF33CC"/>
                </a:solidFill>
                <a:latin typeface="Bebas Neue" pitchFamily="34" charset="0"/>
              </a:rPr>
              <a:t>heading text </a:t>
            </a:r>
          </a:p>
        </p:txBody>
      </p:sp>
      <p:sp>
        <p:nvSpPr>
          <p:cNvPr id="98" name="Rectangle 97"/>
          <p:cNvSpPr/>
          <p:nvPr/>
        </p:nvSpPr>
        <p:spPr>
          <a:xfrm>
            <a:off x="3479776" y="5181600"/>
            <a:ext cx="1524000" cy="400110"/>
          </a:xfrm>
          <a:prstGeom prst="rect">
            <a:avLst/>
          </a:prstGeom>
        </p:spPr>
        <p:txBody>
          <a:bodyPr wrap="square">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99" name="TextBox 98"/>
          <p:cNvSpPr txBox="1"/>
          <p:nvPr/>
        </p:nvSpPr>
        <p:spPr>
          <a:xfrm>
            <a:off x="3479775" y="4851400"/>
            <a:ext cx="1524000" cy="369332"/>
          </a:xfrm>
          <a:prstGeom prst="rect">
            <a:avLst/>
          </a:prstGeom>
          <a:noFill/>
        </p:spPr>
        <p:txBody>
          <a:bodyPr wrap="square" rtlCol="0">
            <a:spAutoFit/>
          </a:bodyPr>
          <a:lstStyle/>
          <a:p>
            <a:pPr algn="ctr"/>
            <a:r>
              <a:rPr lang="en-US" dirty="0" smtClean="0">
                <a:solidFill>
                  <a:schemeClr val="tx1">
                    <a:lumMod val="50000"/>
                    <a:lumOff val="50000"/>
                  </a:schemeClr>
                </a:solidFill>
                <a:latin typeface="Bebas Neue" pitchFamily="34" charset="0"/>
              </a:rPr>
              <a:t>03. </a:t>
            </a:r>
            <a:r>
              <a:rPr lang="en-US" dirty="0">
                <a:solidFill>
                  <a:schemeClr val="tx1">
                    <a:lumMod val="50000"/>
                    <a:lumOff val="50000"/>
                  </a:schemeClr>
                </a:solidFill>
                <a:latin typeface="Bebas Neue" pitchFamily="34" charset="0"/>
              </a:rPr>
              <a:t>heading text </a:t>
            </a:r>
          </a:p>
        </p:txBody>
      </p:sp>
      <p:sp>
        <p:nvSpPr>
          <p:cNvPr id="100" name="Rectangle 99"/>
          <p:cNvSpPr/>
          <p:nvPr/>
        </p:nvSpPr>
        <p:spPr>
          <a:xfrm>
            <a:off x="5044592" y="5181600"/>
            <a:ext cx="1524000" cy="400110"/>
          </a:xfrm>
          <a:prstGeom prst="rect">
            <a:avLst/>
          </a:prstGeom>
        </p:spPr>
        <p:txBody>
          <a:bodyPr wrap="square">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101" name="TextBox 100"/>
          <p:cNvSpPr txBox="1"/>
          <p:nvPr/>
        </p:nvSpPr>
        <p:spPr>
          <a:xfrm>
            <a:off x="5044591" y="4851400"/>
            <a:ext cx="1524000" cy="369332"/>
          </a:xfrm>
          <a:prstGeom prst="rect">
            <a:avLst/>
          </a:prstGeom>
          <a:noFill/>
        </p:spPr>
        <p:txBody>
          <a:bodyPr wrap="square" rtlCol="0">
            <a:spAutoFit/>
          </a:bodyPr>
          <a:lstStyle/>
          <a:p>
            <a:pPr algn="ctr"/>
            <a:r>
              <a:rPr lang="en-US" dirty="0" smtClean="0">
                <a:solidFill>
                  <a:srgbClr val="FF33CC"/>
                </a:solidFill>
                <a:latin typeface="Bebas Neue" pitchFamily="34" charset="0"/>
              </a:rPr>
              <a:t>04. </a:t>
            </a:r>
            <a:r>
              <a:rPr lang="en-US" dirty="0">
                <a:solidFill>
                  <a:srgbClr val="FF33CC"/>
                </a:solidFill>
                <a:latin typeface="Bebas Neue" pitchFamily="34" charset="0"/>
              </a:rPr>
              <a:t>heading text </a:t>
            </a:r>
          </a:p>
        </p:txBody>
      </p:sp>
      <p:sp>
        <p:nvSpPr>
          <p:cNvPr id="102" name="Rectangle 101"/>
          <p:cNvSpPr/>
          <p:nvPr/>
        </p:nvSpPr>
        <p:spPr>
          <a:xfrm>
            <a:off x="6961364" y="5181600"/>
            <a:ext cx="1524000" cy="400110"/>
          </a:xfrm>
          <a:prstGeom prst="rect">
            <a:avLst/>
          </a:prstGeom>
        </p:spPr>
        <p:txBody>
          <a:bodyPr wrap="square">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103" name="TextBox 102"/>
          <p:cNvSpPr txBox="1"/>
          <p:nvPr/>
        </p:nvSpPr>
        <p:spPr>
          <a:xfrm>
            <a:off x="6961363" y="4851400"/>
            <a:ext cx="1524000" cy="369332"/>
          </a:xfrm>
          <a:prstGeom prst="rect">
            <a:avLst/>
          </a:prstGeom>
          <a:noFill/>
        </p:spPr>
        <p:txBody>
          <a:bodyPr wrap="square" rtlCol="0">
            <a:spAutoFit/>
          </a:bodyPr>
          <a:lstStyle/>
          <a:p>
            <a:pPr algn="ctr"/>
            <a:r>
              <a:rPr lang="en-US" dirty="0" smtClean="0">
                <a:solidFill>
                  <a:schemeClr val="tx1">
                    <a:lumMod val="50000"/>
                    <a:lumOff val="50000"/>
                  </a:schemeClr>
                </a:solidFill>
                <a:latin typeface="Bebas Neue" pitchFamily="34" charset="0"/>
              </a:rPr>
              <a:t>05. </a:t>
            </a:r>
            <a:r>
              <a:rPr lang="en-US" dirty="0">
                <a:solidFill>
                  <a:schemeClr val="tx1">
                    <a:lumMod val="50000"/>
                    <a:lumOff val="50000"/>
                  </a:schemeClr>
                </a:solidFill>
                <a:latin typeface="Bebas Neue" pitchFamily="34" charset="0"/>
              </a:rPr>
              <a:t>heading text </a:t>
            </a:r>
          </a:p>
        </p:txBody>
      </p:sp>
      <p:cxnSp>
        <p:nvCxnSpPr>
          <p:cNvPr id="104" name="Straight Connector 103"/>
          <p:cNvCxnSpPr/>
          <p:nvPr/>
        </p:nvCxnSpPr>
        <p:spPr>
          <a:xfrm>
            <a:off x="533401" y="6070600"/>
            <a:ext cx="7844585"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07" name="Freeform 6"/>
          <p:cNvSpPr>
            <a:spLocks/>
          </p:cNvSpPr>
          <p:nvPr/>
        </p:nvSpPr>
        <p:spPr bwMode="auto">
          <a:xfrm>
            <a:off x="7767086" y="238851"/>
            <a:ext cx="1162244" cy="51374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
          <p:cNvSpPr>
            <a:spLocks/>
          </p:cNvSpPr>
          <p:nvPr/>
        </p:nvSpPr>
        <p:spPr bwMode="auto">
          <a:xfrm>
            <a:off x="5139541" y="334619"/>
            <a:ext cx="1007563" cy="44536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
          <p:cNvSpPr>
            <a:spLocks/>
          </p:cNvSpPr>
          <p:nvPr/>
        </p:nvSpPr>
        <p:spPr bwMode="auto">
          <a:xfrm>
            <a:off x="7136625" y="599690"/>
            <a:ext cx="711975" cy="31471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6"/>
          <p:cNvSpPr>
            <a:spLocks/>
          </p:cNvSpPr>
          <p:nvPr/>
        </p:nvSpPr>
        <p:spPr bwMode="auto">
          <a:xfrm>
            <a:off x="4495800" y="204030"/>
            <a:ext cx="728146" cy="32186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6"/>
          <p:cNvSpPr>
            <a:spLocks/>
          </p:cNvSpPr>
          <p:nvPr/>
        </p:nvSpPr>
        <p:spPr bwMode="auto">
          <a:xfrm>
            <a:off x="7275845" y="198076"/>
            <a:ext cx="562114" cy="24846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Oval 116"/>
          <p:cNvSpPr/>
          <p:nvPr/>
        </p:nvSpPr>
        <p:spPr>
          <a:xfrm>
            <a:off x="607194" y="2550853"/>
            <a:ext cx="812346" cy="873512"/>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2093979" y="2234073"/>
            <a:ext cx="812346" cy="873512"/>
          </a:xfrm>
          <a:prstGeom prst="ellipse">
            <a:avLst/>
          </a:prstGeom>
          <a:gradFill flip="none" rotWithShape="1">
            <a:gsLst>
              <a:gs pos="0">
                <a:srgbClr val="FF33CC"/>
              </a:gs>
              <a:gs pos="100000">
                <a:srgbClr val="FF93E3"/>
              </a:gs>
            </a:gsLst>
            <a:lin ang="16200000" scaled="1"/>
            <a:tileRect/>
          </a:gradFill>
          <a:ln w="9525">
            <a:solidFill>
              <a:srgbClr val="FF33CC"/>
            </a:solidFill>
          </a:ln>
          <a:effectLst>
            <a:reflection blurRad="6350" stA="29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a:off x="4775427" y="931367"/>
            <a:ext cx="812346" cy="873512"/>
          </a:xfrm>
          <a:prstGeom prst="ellipse">
            <a:avLst/>
          </a:prstGeom>
          <a:gradFill flip="none" rotWithShape="1">
            <a:gsLst>
              <a:gs pos="0">
                <a:srgbClr val="FF33CC"/>
              </a:gs>
              <a:gs pos="100000">
                <a:srgbClr val="FF93E3"/>
              </a:gs>
            </a:gsLst>
            <a:lin ang="16200000" scaled="1"/>
            <a:tileRect/>
          </a:gradFill>
          <a:ln w="9525">
            <a:solidFill>
              <a:srgbClr val="FF33CC"/>
            </a:solidFill>
          </a:ln>
          <a:effectLst>
            <a:reflection blurRad="6350" stA="29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p:cNvSpPr txBox="1"/>
          <p:nvPr/>
        </p:nvSpPr>
        <p:spPr>
          <a:xfrm>
            <a:off x="740714" y="2802943"/>
            <a:ext cx="545306" cy="369332"/>
          </a:xfrm>
          <a:prstGeom prst="rect">
            <a:avLst/>
          </a:prstGeom>
          <a:noFill/>
        </p:spPr>
        <p:txBody>
          <a:bodyPr wrap="square" rtlCol="0">
            <a:spAutoFit/>
          </a:bodyPr>
          <a:lstStyle/>
          <a:p>
            <a:pPr algn="ctr"/>
            <a:r>
              <a:rPr lang="en-US" dirty="0" smtClean="0">
                <a:solidFill>
                  <a:schemeClr val="bg1"/>
                </a:solidFill>
                <a:latin typeface="Bebas Neue" pitchFamily="34" charset="0"/>
              </a:rPr>
              <a:t>20%</a:t>
            </a:r>
          </a:p>
        </p:txBody>
      </p:sp>
      <p:sp>
        <p:nvSpPr>
          <p:cNvPr id="123" name="TextBox 122"/>
          <p:cNvSpPr txBox="1"/>
          <p:nvPr/>
        </p:nvSpPr>
        <p:spPr>
          <a:xfrm>
            <a:off x="2227499" y="2486163"/>
            <a:ext cx="545306" cy="369332"/>
          </a:xfrm>
          <a:prstGeom prst="rect">
            <a:avLst/>
          </a:prstGeom>
          <a:noFill/>
        </p:spPr>
        <p:txBody>
          <a:bodyPr wrap="square" rtlCol="0">
            <a:spAutoFit/>
          </a:bodyPr>
          <a:lstStyle/>
          <a:p>
            <a:pPr algn="ctr"/>
            <a:r>
              <a:rPr lang="en-US" dirty="0" smtClean="0">
                <a:latin typeface="Bebas Neue" pitchFamily="34" charset="0"/>
              </a:rPr>
              <a:t>40%</a:t>
            </a:r>
          </a:p>
        </p:txBody>
      </p:sp>
      <p:sp>
        <p:nvSpPr>
          <p:cNvPr id="125" name="TextBox 124"/>
          <p:cNvSpPr txBox="1"/>
          <p:nvPr/>
        </p:nvSpPr>
        <p:spPr>
          <a:xfrm>
            <a:off x="3675709" y="1824959"/>
            <a:ext cx="545306" cy="369332"/>
          </a:xfrm>
          <a:prstGeom prst="rect">
            <a:avLst/>
          </a:prstGeom>
          <a:noFill/>
        </p:spPr>
        <p:txBody>
          <a:bodyPr wrap="square" rtlCol="0">
            <a:spAutoFit/>
          </a:bodyPr>
          <a:lstStyle/>
          <a:p>
            <a:pPr algn="ctr"/>
            <a:r>
              <a:rPr lang="en-US" dirty="0" smtClean="0">
                <a:solidFill>
                  <a:schemeClr val="bg1"/>
                </a:solidFill>
                <a:latin typeface="Bebas Neue" pitchFamily="34" charset="0"/>
              </a:rPr>
              <a:t>55%</a:t>
            </a:r>
          </a:p>
        </p:txBody>
      </p:sp>
      <p:sp>
        <p:nvSpPr>
          <p:cNvPr id="126" name="TextBox 125"/>
          <p:cNvSpPr txBox="1"/>
          <p:nvPr/>
        </p:nvSpPr>
        <p:spPr>
          <a:xfrm>
            <a:off x="4908947" y="1183457"/>
            <a:ext cx="545306" cy="369332"/>
          </a:xfrm>
          <a:prstGeom prst="rect">
            <a:avLst/>
          </a:prstGeom>
          <a:noFill/>
        </p:spPr>
        <p:txBody>
          <a:bodyPr wrap="square" rtlCol="0">
            <a:spAutoFit/>
          </a:bodyPr>
          <a:lstStyle/>
          <a:p>
            <a:pPr algn="ctr"/>
            <a:r>
              <a:rPr lang="en-US" dirty="0" smtClean="0">
                <a:latin typeface="Bebas Neue" pitchFamily="34" charset="0"/>
              </a:rPr>
              <a:t>75%</a:t>
            </a:r>
          </a:p>
        </p:txBody>
      </p:sp>
      <p:sp>
        <p:nvSpPr>
          <p:cNvPr id="133" name="Oval 132"/>
          <p:cNvSpPr/>
          <p:nvPr/>
        </p:nvSpPr>
        <p:spPr>
          <a:xfrm>
            <a:off x="6124260" y="523488"/>
            <a:ext cx="812346" cy="873512"/>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Box 128"/>
          <p:cNvSpPr txBox="1"/>
          <p:nvPr/>
        </p:nvSpPr>
        <p:spPr>
          <a:xfrm>
            <a:off x="6257780" y="775578"/>
            <a:ext cx="545306" cy="369332"/>
          </a:xfrm>
          <a:prstGeom prst="rect">
            <a:avLst/>
          </a:prstGeom>
          <a:noFill/>
        </p:spPr>
        <p:txBody>
          <a:bodyPr wrap="square" rtlCol="0">
            <a:spAutoFit/>
          </a:bodyPr>
          <a:lstStyle/>
          <a:p>
            <a:pPr algn="ctr"/>
            <a:r>
              <a:rPr lang="en-US" dirty="0" smtClean="0">
                <a:solidFill>
                  <a:schemeClr val="bg1"/>
                </a:solidFill>
                <a:latin typeface="Bebas Neue" pitchFamily="34" charset="0"/>
              </a:rPr>
              <a:t>95%</a:t>
            </a:r>
          </a:p>
        </p:txBody>
      </p:sp>
      <p:grpSp>
        <p:nvGrpSpPr>
          <p:cNvPr id="115" name="Group 114"/>
          <p:cNvGrpSpPr/>
          <p:nvPr/>
        </p:nvGrpSpPr>
        <p:grpSpPr>
          <a:xfrm>
            <a:off x="8382000" y="6476999"/>
            <a:ext cx="591235" cy="223601"/>
            <a:chOff x="8190130" y="4757381"/>
            <a:chExt cx="725270" cy="268070"/>
          </a:xfrm>
          <a:solidFill>
            <a:schemeClr val="bg1">
              <a:lumMod val="85000"/>
            </a:schemeClr>
          </a:solidFill>
        </p:grpSpPr>
        <p:sp>
          <p:nvSpPr>
            <p:cNvPr id="11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48907273"/>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p:cTn id="7" dur="500" fill="hold"/>
                                        <p:tgtEl>
                                          <p:spTgt spid="122"/>
                                        </p:tgtEl>
                                        <p:attrNameLst>
                                          <p:attrName>ppt_w</p:attrName>
                                        </p:attrNameLst>
                                      </p:cBhvr>
                                      <p:tavLst>
                                        <p:tav tm="0">
                                          <p:val>
                                            <p:fltVal val="0"/>
                                          </p:val>
                                        </p:tav>
                                        <p:tav tm="100000">
                                          <p:val>
                                            <p:strVal val="#ppt_w"/>
                                          </p:val>
                                        </p:tav>
                                      </p:tavLst>
                                    </p:anim>
                                    <p:anim calcmode="lin" valueType="num">
                                      <p:cBhvr>
                                        <p:cTn id="8" dur="500" fill="hold"/>
                                        <p:tgtEl>
                                          <p:spTgt spid="122"/>
                                        </p:tgtEl>
                                        <p:attrNameLst>
                                          <p:attrName>ppt_h</p:attrName>
                                        </p:attrNameLst>
                                      </p:cBhvr>
                                      <p:tavLst>
                                        <p:tav tm="0">
                                          <p:val>
                                            <p:fltVal val="0"/>
                                          </p:val>
                                        </p:tav>
                                        <p:tav tm="100000">
                                          <p:val>
                                            <p:strVal val="#ppt_h"/>
                                          </p:val>
                                        </p:tav>
                                      </p:tavLst>
                                    </p:anim>
                                    <p:animEffect transition="in" filter="fade">
                                      <p:cBhvr>
                                        <p:cTn id="9" dur="500"/>
                                        <p:tgtEl>
                                          <p:spTgt spid="12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7"/>
                                        </p:tgtEl>
                                        <p:attrNameLst>
                                          <p:attrName>style.visibility</p:attrName>
                                        </p:attrNameLst>
                                      </p:cBhvr>
                                      <p:to>
                                        <p:strVal val="visible"/>
                                      </p:to>
                                    </p:set>
                                    <p:anim calcmode="lin" valueType="num">
                                      <p:cBhvr>
                                        <p:cTn id="12" dur="500" fill="hold"/>
                                        <p:tgtEl>
                                          <p:spTgt spid="117"/>
                                        </p:tgtEl>
                                        <p:attrNameLst>
                                          <p:attrName>ppt_w</p:attrName>
                                        </p:attrNameLst>
                                      </p:cBhvr>
                                      <p:tavLst>
                                        <p:tav tm="0">
                                          <p:val>
                                            <p:fltVal val="0"/>
                                          </p:val>
                                        </p:tav>
                                        <p:tav tm="100000">
                                          <p:val>
                                            <p:strVal val="#ppt_w"/>
                                          </p:val>
                                        </p:tav>
                                      </p:tavLst>
                                    </p:anim>
                                    <p:anim calcmode="lin" valueType="num">
                                      <p:cBhvr>
                                        <p:cTn id="13" dur="500" fill="hold"/>
                                        <p:tgtEl>
                                          <p:spTgt spid="117"/>
                                        </p:tgtEl>
                                        <p:attrNameLst>
                                          <p:attrName>ppt_h</p:attrName>
                                        </p:attrNameLst>
                                      </p:cBhvr>
                                      <p:tavLst>
                                        <p:tav tm="0">
                                          <p:val>
                                            <p:fltVal val="0"/>
                                          </p:val>
                                        </p:tav>
                                        <p:tav tm="100000">
                                          <p:val>
                                            <p:strVal val="#ppt_h"/>
                                          </p:val>
                                        </p:tav>
                                      </p:tavLst>
                                    </p:anim>
                                    <p:animEffect transition="in" filter="fade">
                                      <p:cBhvr>
                                        <p:cTn id="14" dur="500"/>
                                        <p:tgtEl>
                                          <p:spTgt spid="11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3"/>
                                        </p:tgtEl>
                                        <p:attrNameLst>
                                          <p:attrName>style.visibility</p:attrName>
                                        </p:attrNameLst>
                                      </p:cBhvr>
                                      <p:to>
                                        <p:strVal val="visible"/>
                                      </p:to>
                                    </p:set>
                                    <p:anim calcmode="lin" valueType="num">
                                      <p:cBhvr>
                                        <p:cTn id="17" dur="500" fill="hold"/>
                                        <p:tgtEl>
                                          <p:spTgt spid="93"/>
                                        </p:tgtEl>
                                        <p:attrNameLst>
                                          <p:attrName>ppt_w</p:attrName>
                                        </p:attrNameLst>
                                      </p:cBhvr>
                                      <p:tavLst>
                                        <p:tav tm="0">
                                          <p:val>
                                            <p:fltVal val="0"/>
                                          </p:val>
                                        </p:tav>
                                        <p:tav tm="100000">
                                          <p:val>
                                            <p:strVal val="#ppt_w"/>
                                          </p:val>
                                        </p:tav>
                                      </p:tavLst>
                                    </p:anim>
                                    <p:anim calcmode="lin" valueType="num">
                                      <p:cBhvr>
                                        <p:cTn id="18" dur="500" fill="hold"/>
                                        <p:tgtEl>
                                          <p:spTgt spid="93"/>
                                        </p:tgtEl>
                                        <p:attrNameLst>
                                          <p:attrName>ppt_h</p:attrName>
                                        </p:attrNameLst>
                                      </p:cBhvr>
                                      <p:tavLst>
                                        <p:tav tm="0">
                                          <p:val>
                                            <p:fltVal val="0"/>
                                          </p:val>
                                        </p:tav>
                                        <p:tav tm="100000">
                                          <p:val>
                                            <p:strVal val="#ppt_h"/>
                                          </p:val>
                                        </p:tav>
                                      </p:tavLst>
                                    </p:anim>
                                    <p:animEffect transition="in" filter="fade">
                                      <p:cBhvr>
                                        <p:cTn id="19" dur="500"/>
                                        <p:tgtEl>
                                          <p:spTgt spid="9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2"/>
                                        </p:tgtEl>
                                        <p:attrNameLst>
                                          <p:attrName>style.visibility</p:attrName>
                                        </p:attrNameLst>
                                      </p:cBhvr>
                                      <p:to>
                                        <p:strVal val="visible"/>
                                      </p:to>
                                    </p:set>
                                    <p:anim calcmode="lin" valueType="num">
                                      <p:cBhvr>
                                        <p:cTn id="22" dur="500" fill="hold"/>
                                        <p:tgtEl>
                                          <p:spTgt spid="92"/>
                                        </p:tgtEl>
                                        <p:attrNameLst>
                                          <p:attrName>ppt_w</p:attrName>
                                        </p:attrNameLst>
                                      </p:cBhvr>
                                      <p:tavLst>
                                        <p:tav tm="0">
                                          <p:val>
                                            <p:fltVal val="0"/>
                                          </p:val>
                                        </p:tav>
                                        <p:tav tm="100000">
                                          <p:val>
                                            <p:strVal val="#ppt_w"/>
                                          </p:val>
                                        </p:tav>
                                      </p:tavLst>
                                    </p:anim>
                                    <p:anim calcmode="lin" valueType="num">
                                      <p:cBhvr>
                                        <p:cTn id="23" dur="500" fill="hold"/>
                                        <p:tgtEl>
                                          <p:spTgt spid="92"/>
                                        </p:tgtEl>
                                        <p:attrNameLst>
                                          <p:attrName>ppt_h</p:attrName>
                                        </p:attrNameLst>
                                      </p:cBhvr>
                                      <p:tavLst>
                                        <p:tav tm="0">
                                          <p:val>
                                            <p:fltVal val="0"/>
                                          </p:val>
                                        </p:tav>
                                        <p:tav tm="100000">
                                          <p:val>
                                            <p:strVal val="#ppt_h"/>
                                          </p:val>
                                        </p:tav>
                                      </p:tavLst>
                                    </p:anim>
                                    <p:animEffect transition="in" filter="fade">
                                      <p:cBhvr>
                                        <p:cTn id="24" dur="500"/>
                                        <p:tgtEl>
                                          <p:spTgt spid="9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97"/>
                                        </p:tgtEl>
                                        <p:attrNameLst>
                                          <p:attrName>style.visibility</p:attrName>
                                        </p:attrNameLst>
                                      </p:cBhvr>
                                      <p:to>
                                        <p:strVal val="visible"/>
                                      </p:to>
                                    </p:set>
                                    <p:anim calcmode="lin" valueType="num">
                                      <p:cBhvr>
                                        <p:cTn id="29" dur="500" fill="hold"/>
                                        <p:tgtEl>
                                          <p:spTgt spid="97"/>
                                        </p:tgtEl>
                                        <p:attrNameLst>
                                          <p:attrName>ppt_w</p:attrName>
                                        </p:attrNameLst>
                                      </p:cBhvr>
                                      <p:tavLst>
                                        <p:tav tm="0">
                                          <p:val>
                                            <p:fltVal val="0"/>
                                          </p:val>
                                        </p:tav>
                                        <p:tav tm="100000">
                                          <p:val>
                                            <p:strVal val="#ppt_w"/>
                                          </p:val>
                                        </p:tav>
                                      </p:tavLst>
                                    </p:anim>
                                    <p:anim calcmode="lin" valueType="num">
                                      <p:cBhvr>
                                        <p:cTn id="30" dur="500" fill="hold"/>
                                        <p:tgtEl>
                                          <p:spTgt spid="97"/>
                                        </p:tgtEl>
                                        <p:attrNameLst>
                                          <p:attrName>ppt_h</p:attrName>
                                        </p:attrNameLst>
                                      </p:cBhvr>
                                      <p:tavLst>
                                        <p:tav tm="0">
                                          <p:val>
                                            <p:fltVal val="0"/>
                                          </p:val>
                                        </p:tav>
                                        <p:tav tm="100000">
                                          <p:val>
                                            <p:strVal val="#ppt_h"/>
                                          </p:val>
                                        </p:tav>
                                      </p:tavLst>
                                    </p:anim>
                                    <p:animEffect transition="in" filter="fade">
                                      <p:cBhvr>
                                        <p:cTn id="31" dur="500"/>
                                        <p:tgtEl>
                                          <p:spTgt spid="9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6"/>
                                        </p:tgtEl>
                                        <p:attrNameLst>
                                          <p:attrName>style.visibility</p:attrName>
                                        </p:attrNameLst>
                                      </p:cBhvr>
                                      <p:to>
                                        <p:strVal val="visible"/>
                                      </p:to>
                                    </p:set>
                                    <p:anim calcmode="lin" valueType="num">
                                      <p:cBhvr>
                                        <p:cTn id="34" dur="500" fill="hold"/>
                                        <p:tgtEl>
                                          <p:spTgt spid="96"/>
                                        </p:tgtEl>
                                        <p:attrNameLst>
                                          <p:attrName>ppt_w</p:attrName>
                                        </p:attrNameLst>
                                      </p:cBhvr>
                                      <p:tavLst>
                                        <p:tav tm="0">
                                          <p:val>
                                            <p:fltVal val="0"/>
                                          </p:val>
                                        </p:tav>
                                        <p:tav tm="100000">
                                          <p:val>
                                            <p:strVal val="#ppt_w"/>
                                          </p:val>
                                        </p:tav>
                                      </p:tavLst>
                                    </p:anim>
                                    <p:anim calcmode="lin" valueType="num">
                                      <p:cBhvr>
                                        <p:cTn id="35" dur="500" fill="hold"/>
                                        <p:tgtEl>
                                          <p:spTgt spid="96"/>
                                        </p:tgtEl>
                                        <p:attrNameLst>
                                          <p:attrName>ppt_h</p:attrName>
                                        </p:attrNameLst>
                                      </p:cBhvr>
                                      <p:tavLst>
                                        <p:tav tm="0">
                                          <p:val>
                                            <p:fltVal val="0"/>
                                          </p:val>
                                        </p:tav>
                                        <p:tav tm="100000">
                                          <p:val>
                                            <p:strVal val="#ppt_h"/>
                                          </p:val>
                                        </p:tav>
                                      </p:tavLst>
                                    </p:anim>
                                    <p:animEffect transition="in" filter="fade">
                                      <p:cBhvr>
                                        <p:cTn id="36" dur="500"/>
                                        <p:tgtEl>
                                          <p:spTgt spid="9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23"/>
                                        </p:tgtEl>
                                        <p:attrNameLst>
                                          <p:attrName>style.visibility</p:attrName>
                                        </p:attrNameLst>
                                      </p:cBhvr>
                                      <p:to>
                                        <p:strVal val="visible"/>
                                      </p:to>
                                    </p:set>
                                    <p:anim calcmode="lin" valueType="num">
                                      <p:cBhvr>
                                        <p:cTn id="39" dur="500" fill="hold"/>
                                        <p:tgtEl>
                                          <p:spTgt spid="123"/>
                                        </p:tgtEl>
                                        <p:attrNameLst>
                                          <p:attrName>ppt_w</p:attrName>
                                        </p:attrNameLst>
                                      </p:cBhvr>
                                      <p:tavLst>
                                        <p:tav tm="0">
                                          <p:val>
                                            <p:fltVal val="0"/>
                                          </p:val>
                                        </p:tav>
                                        <p:tav tm="100000">
                                          <p:val>
                                            <p:strVal val="#ppt_w"/>
                                          </p:val>
                                        </p:tav>
                                      </p:tavLst>
                                    </p:anim>
                                    <p:anim calcmode="lin" valueType="num">
                                      <p:cBhvr>
                                        <p:cTn id="40" dur="500" fill="hold"/>
                                        <p:tgtEl>
                                          <p:spTgt spid="123"/>
                                        </p:tgtEl>
                                        <p:attrNameLst>
                                          <p:attrName>ppt_h</p:attrName>
                                        </p:attrNameLst>
                                      </p:cBhvr>
                                      <p:tavLst>
                                        <p:tav tm="0">
                                          <p:val>
                                            <p:fltVal val="0"/>
                                          </p:val>
                                        </p:tav>
                                        <p:tav tm="100000">
                                          <p:val>
                                            <p:strVal val="#ppt_h"/>
                                          </p:val>
                                        </p:tav>
                                      </p:tavLst>
                                    </p:anim>
                                    <p:animEffect transition="in" filter="fade">
                                      <p:cBhvr>
                                        <p:cTn id="41" dur="500"/>
                                        <p:tgtEl>
                                          <p:spTgt spid="123"/>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18"/>
                                        </p:tgtEl>
                                        <p:attrNameLst>
                                          <p:attrName>style.visibility</p:attrName>
                                        </p:attrNameLst>
                                      </p:cBhvr>
                                      <p:to>
                                        <p:strVal val="visible"/>
                                      </p:to>
                                    </p:set>
                                    <p:anim calcmode="lin" valueType="num">
                                      <p:cBhvr>
                                        <p:cTn id="44" dur="500" fill="hold"/>
                                        <p:tgtEl>
                                          <p:spTgt spid="118"/>
                                        </p:tgtEl>
                                        <p:attrNameLst>
                                          <p:attrName>ppt_w</p:attrName>
                                        </p:attrNameLst>
                                      </p:cBhvr>
                                      <p:tavLst>
                                        <p:tav tm="0">
                                          <p:val>
                                            <p:fltVal val="0"/>
                                          </p:val>
                                        </p:tav>
                                        <p:tav tm="100000">
                                          <p:val>
                                            <p:strVal val="#ppt_w"/>
                                          </p:val>
                                        </p:tav>
                                      </p:tavLst>
                                    </p:anim>
                                    <p:anim calcmode="lin" valueType="num">
                                      <p:cBhvr>
                                        <p:cTn id="45" dur="500" fill="hold"/>
                                        <p:tgtEl>
                                          <p:spTgt spid="118"/>
                                        </p:tgtEl>
                                        <p:attrNameLst>
                                          <p:attrName>ppt_h</p:attrName>
                                        </p:attrNameLst>
                                      </p:cBhvr>
                                      <p:tavLst>
                                        <p:tav tm="0">
                                          <p:val>
                                            <p:fltVal val="0"/>
                                          </p:val>
                                        </p:tav>
                                        <p:tav tm="100000">
                                          <p:val>
                                            <p:strVal val="#ppt_h"/>
                                          </p:val>
                                        </p:tav>
                                      </p:tavLst>
                                    </p:anim>
                                    <p:animEffect transition="in" filter="fade">
                                      <p:cBhvr>
                                        <p:cTn id="46" dur="500"/>
                                        <p:tgtEl>
                                          <p:spTgt spid="118"/>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500" fill="hold"/>
                                        <p:tgtEl>
                                          <p:spTgt spid="125"/>
                                        </p:tgtEl>
                                        <p:attrNameLst>
                                          <p:attrName>ppt_w</p:attrName>
                                        </p:attrNameLst>
                                      </p:cBhvr>
                                      <p:tavLst>
                                        <p:tav tm="0">
                                          <p:val>
                                            <p:fltVal val="0"/>
                                          </p:val>
                                        </p:tav>
                                        <p:tav tm="100000">
                                          <p:val>
                                            <p:strVal val="#ppt_w"/>
                                          </p:val>
                                        </p:tav>
                                      </p:tavLst>
                                    </p:anim>
                                    <p:anim calcmode="lin" valueType="num">
                                      <p:cBhvr>
                                        <p:cTn id="52" dur="500" fill="hold"/>
                                        <p:tgtEl>
                                          <p:spTgt spid="125"/>
                                        </p:tgtEl>
                                        <p:attrNameLst>
                                          <p:attrName>ppt_h</p:attrName>
                                        </p:attrNameLst>
                                      </p:cBhvr>
                                      <p:tavLst>
                                        <p:tav tm="0">
                                          <p:val>
                                            <p:fltVal val="0"/>
                                          </p:val>
                                        </p:tav>
                                        <p:tav tm="100000">
                                          <p:val>
                                            <p:strVal val="#ppt_h"/>
                                          </p:val>
                                        </p:tav>
                                      </p:tavLst>
                                    </p:anim>
                                    <p:animEffect transition="in" filter="fade">
                                      <p:cBhvr>
                                        <p:cTn id="53" dur="500"/>
                                        <p:tgtEl>
                                          <p:spTgt spid="1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31"/>
                                        </p:tgtEl>
                                        <p:attrNameLst>
                                          <p:attrName>style.visibility</p:attrName>
                                        </p:attrNameLst>
                                      </p:cBhvr>
                                      <p:to>
                                        <p:strVal val="visible"/>
                                      </p:to>
                                    </p:set>
                                    <p:anim calcmode="lin" valueType="num">
                                      <p:cBhvr>
                                        <p:cTn id="56" dur="500" fill="hold"/>
                                        <p:tgtEl>
                                          <p:spTgt spid="131"/>
                                        </p:tgtEl>
                                        <p:attrNameLst>
                                          <p:attrName>ppt_w</p:attrName>
                                        </p:attrNameLst>
                                      </p:cBhvr>
                                      <p:tavLst>
                                        <p:tav tm="0">
                                          <p:val>
                                            <p:fltVal val="0"/>
                                          </p:val>
                                        </p:tav>
                                        <p:tav tm="100000">
                                          <p:val>
                                            <p:strVal val="#ppt_w"/>
                                          </p:val>
                                        </p:tav>
                                      </p:tavLst>
                                    </p:anim>
                                    <p:anim calcmode="lin" valueType="num">
                                      <p:cBhvr>
                                        <p:cTn id="57" dur="500" fill="hold"/>
                                        <p:tgtEl>
                                          <p:spTgt spid="131"/>
                                        </p:tgtEl>
                                        <p:attrNameLst>
                                          <p:attrName>ppt_h</p:attrName>
                                        </p:attrNameLst>
                                      </p:cBhvr>
                                      <p:tavLst>
                                        <p:tav tm="0">
                                          <p:val>
                                            <p:fltVal val="0"/>
                                          </p:val>
                                        </p:tav>
                                        <p:tav tm="100000">
                                          <p:val>
                                            <p:strVal val="#ppt_h"/>
                                          </p:val>
                                        </p:tav>
                                      </p:tavLst>
                                    </p:anim>
                                    <p:animEffect transition="in" filter="fade">
                                      <p:cBhvr>
                                        <p:cTn id="58" dur="500"/>
                                        <p:tgtEl>
                                          <p:spTgt spid="13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99"/>
                                        </p:tgtEl>
                                        <p:attrNameLst>
                                          <p:attrName>style.visibility</p:attrName>
                                        </p:attrNameLst>
                                      </p:cBhvr>
                                      <p:to>
                                        <p:strVal val="visible"/>
                                      </p:to>
                                    </p:set>
                                    <p:anim calcmode="lin" valueType="num">
                                      <p:cBhvr>
                                        <p:cTn id="61" dur="500" fill="hold"/>
                                        <p:tgtEl>
                                          <p:spTgt spid="99"/>
                                        </p:tgtEl>
                                        <p:attrNameLst>
                                          <p:attrName>ppt_w</p:attrName>
                                        </p:attrNameLst>
                                      </p:cBhvr>
                                      <p:tavLst>
                                        <p:tav tm="0">
                                          <p:val>
                                            <p:fltVal val="0"/>
                                          </p:val>
                                        </p:tav>
                                        <p:tav tm="100000">
                                          <p:val>
                                            <p:strVal val="#ppt_w"/>
                                          </p:val>
                                        </p:tav>
                                      </p:tavLst>
                                    </p:anim>
                                    <p:anim calcmode="lin" valueType="num">
                                      <p:cBhvr>
                                        <p:cTn id="62" dur="500" fill="hold"/>
                                        <p:tgtEl>
                                          <p:spTgt spid="99"/>
                                        </p:tgtEl>
                                        <p:attrNameLst>
                                          <p:attrName>ppt_h</p:attrName>
                                        </p:attrNameLst>
                                      </p:cBhvr>
                                      <p:tavLst>
                                        <p:tav tm="0">
                                          <p:val>
                                            <p:fltVal val="0"/>
                                          </p:val>
                                        </p:tav>
                                        <p:tav tm="100000">
                                          <p:val>
                                            <p:strVal val="#ppt_h"/>
                                          </p:val>
                                        </p:tav>
                                      </p:tavLst>
                                    </p:anim>
                                    <p:animEffect transition="in" filter="fade">
                                      <p:cBhvr>
                                        <p:cTn id="63" dur="500"/>
                                        <p:tgtEl>
                                          <p:spTgt spid="99"/>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8"/>
                                        </p:tgtEl>
                                        <p:attrNameLst>
                                          <p:attrName>style.visibility</p:attrName>
                                        </p:attrNameLst>
                                      </p:cBhvr>
                                      <p:to>
                                        <p:strVal val="visible"/>
                                      </p:to>
                                    </p:set>
                                    <p:anim calcmode="lin" valueType="num">
                                      <p:cBhvr>
                                        <p:cTn id="66" dur="500" fill="hold"/>
                                        <p:tgtEl>
                                          <p:spTgt spid="98"/>
                                        </p:tgtEl>
                                        <p:attrNameLst>
                                          <p:attrName>ppt_w</p:attrName>
                                        </p:attrNameLst>
                                      </p:cBhvr>
                                      <p:tavLst>
                                        <p:tav tm="0">
                                          <p:val>
                                            <p:fltVal val="0"/>
                                          </p:val>
                                        </p:tav>
                                        <p:tav tm="100000">
                                          <p:val>
                                            <p:strVal val="#ppt_w"/>
                                          </p:val>
                                        </p:tav>
                                      </p:tavLst>
                                    </p:anim>
                                    <p:anim calcmode="lin" valueType="num">
                                      <p:cBhvr>
                                        <p:cTn id="67" dur="500" fill="hold"/>
                                        <p:tgtEl>
                                          <p:spTgt spid="98"/>
                                        </p:tgtEl>
                                        <p:attrNameLst>
                                          <p:attrName>ppt_h</p:attrName>
                                        </p:attrNameLst>
                                      </p:cBhvr>
                                      <p:tavLst>
                                        <p:tav tm="0">
                                          <p:val>
                                            <p:fltVal val="0"/>
                                          </p:val>
                                        </p:tav>
                                        <p:tav tm="100000">
                                          <p:val>
                                            <p:strVal val="#ppt_h"/>
                                          </p:val>
                                        </p:tav>
                                      </p:tavLst>
                                    </p:anim>
                                    <p:animEffect transition="in" filter="fade">
                                      <p:cBhvr>
                                        <p:cTn id="68" dur="500"/>
                                        <p:tgtEl>
                                          <p:spTgt spid="98"/>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00"/>
                                        </p:tgtEl>
                                        <p:attrNameLst>
                                          <p:attrName>style.visibility</p:attrName>
                                        </p:attrNameLst>
                                      </p:cBhvr>
                                      <p:to>
                                        <p:strVal val="visible"/>
                                      </p:to>
                                    </p:set>
                                    <p:anim calcmode="lin" valueType="num">
                                      <p:cBhvr>
                                        <p:cTn id="73" dur="500" fill="hold"/>
                                        <p:tgtEl>
                                          <p:spTgt spid="100"/>
                                        </p:tgtEl>
                                        <p:attrNameLst>
                                          <p:attrName>ppt_w</p:attrName>
                                        </p:attrNameLst>
                                      </p:cBhvr>
                                      <p:tavLst>
                                        <p:tav tm="0">
                                          <p:val>
                                            <p:fltVal val="0"/>
                                          </p:val>
                                        </p:tav>
                                        <p:tav tm="100000">
                                          <p:val>
                                            <p:strVal val="#ppt_w"/>
                                          </p:val>
                                        </p:tav>
                                      </p:tavLst>
                                    </p:anim>
                                    <p:anim calcmode="lin" valueType="num">
                                      <p:cBhvr>
                                        <p:cTn id="74" dur="500" fill="hold"/>
                                        <p:tgtEl>
                                          <p:spTgt spid="100"/>
                                        </p:tgtEl>
                                        <p:attrNameLst>
                                          <p:attrName>ppt_h</p:attrName>
                                        </p:attrNameLst>
                                      </p:cBhvr>
                                      <p:tavLst>
                                        <p:tav tm="0">
                                          <p:val>
                                            <p:fltVal val="0"/>
                                          </p:val>
                                        </p:tav>
                                        <p:tav tm="100000">
                                          <p:val>
                                            <p:strVal val="#ppt_h"/>
                                          </p:val>
                                        </p:tav>
                                      </p:tavLst>
                                    </p:anim>
                                    <p:animEffect transition="in" filter="fade">
                                      <p:cBhvr>
                                        <p:cTn id="75" dur="500"/>
                                        <p:tgtEl>
                                          <p:spTgt spid="100"/>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01"/>
                                        </p:tgtEl>
                                        <p:attrNameLst>
                                          <p:attrName>style.visibility</p:attrName>
                                        </p:attrNameLst>
                                      </p:cBhvr>
                                      <p:to>
                                        <p:strVal val="visible"/>
                                      </p:to>
                                    </p:set>
                                    <p:anim calcmode="lin" valueType="num">
                                      <p:cBhvr>
                                        <p:cTn id="78" dur="500" fill="hold"/>
                                        <p:tgtEl>
                                          <p:spTgt spid="101"/>
                                        </p:tgtEl>
                                        <p:attrNameLst>
                                          <p:attrName>ppt_w</p:attrName>
                                        </p:attrNameLst>
                                      </p:cBhvr>
                                      <p:tavLst>
                                        <p:tav tm="0">
                                          <p:val>
                                            <p:fltVal val="0"/>
                                          </p:val>
                                        </p:tav>
                                        <p:tav tm="100000">
                                          <p:val>
                                            <p:strVal val="#ppt_w"/>
                                          </p:val>
                                        </p:tav>
                                      </p:tavLst>
                                    </p:anim>
                                    <p:anim calcmode="lin" valueType="num">
                                      <p:cBhvr>
                                        <p:cTn id="79" dur="500" fill="hold"/>
                                        <p:tgtEl>
                                          <p:spTgt spid="101"/>
                                        </p:tgtEl>
                                        <p:attrNameLst>
                                          <p:attrName>ppt_h</p:attrName>
                                        </p:attrNameLst>
                                      </p:cBhvr>
                                      <p:tavLst>
                                        <p:tav tm="0">
                                          <p:val>
                                            <p:fltVal val="0"/>
                                          </p:val>
                                        </p:tav>
                                        <p:tav tm="100000">
                                          <p:val>
                                            <p:strVal val="#ppt_h"/>
                                          </p:val>
                                        </p:tav>
                                      </p:tavLst>
                                    </p:anim>
                                    <p:animEffect transition="in" filter="fade">
                                      <p:cBhvr>
                                        <p:cTn id="80" dur="500"/>
                                        <p:tgtEl>
                                          <p:spTgt spid="101"/>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26"/>
                                        </p:tgtEl>
                                        <p:attrNameLst>
                                          <p:attrName>style.visibility</p:attrName>
                                        </p:attrNameLst>
                                      </p:cBhvr>
                                      <p:to>
                                        <p:strVal val="visible"/>
                                      </p:to>
                                    </p:set>
                                    <p:anim calcmode="lin" valueType="num">
                                      <p:cBhvr>
                                        <p:cTn id="83" dur="500" fill="hold"/>
                                        <p:tgtEl>
                                          <p:spTgt spid="126"/>
                                        </p:tgtEl>
                                        <p:attrNameLst>
                                          <p:attrName>ppt_w</p:attrName>
                                        </p:attrNameLst>
                                      </p:cBhvr>
                                      <p:tavLst>
                                        <p:tav tm="0">
                                          <p:val>
                                            <p:fltVal val="0"/>
                                          </p:val>
                                        </p:tav>
                                        <p:tav tm="100000">
                                          <p:val>
                                            <p:strVal val="#ppt_w"/>
                                          </p:val>
                                        </p:tav>
                                      </p:tavLst>
                                    </p:anim>
                                    <p:anim calcmode="lin" valueType="num">
                                      <p:cBhvr>
                                        <p:cTn id="84" dur="500" fill="hold"/>
                                        <p:tgtEl>
                                          <p:spTgt spid="126"/>
                                        </p:tgtEl>
                                        <p:attrNameLst>
                                          <p:attrName>ppt_h</p:attrName>
                                        </p:attrNameLst>
                                      </p:cBhvr>
                                      <p:tavLst>
                                        <p:tav tm="0">
                                          <p:val>
                                            <p:fltVal val="0"/>
                                          </p:val>
                                        </p:tav>
                                        <p:tav tm="100000">
                                          <p:val>
                                            <p:strVal val="#ppt_h"/>
                                          </p:val>
                                        </p:tav>
                                      </p:tavLst>
                                    </p:anim>
                                    <p:animEffect transition="in" filter="fade">
                                      <p:cBhvr>
                                        <p:cTn id="85" dur="500"/>
                                        <p:tgtEl>
                                          <p:spTgt spid="126"/>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120"/>
                                        </p:tgtEl>
                                        <p:attrNameLst>
                                          <p:attrName>style.visibility</p:attrName>
                                        </p:attrNameLst>
                                      </p:cBhvr>
                                      <p:to>
                                        <p:strVal val="visible"/>
                                      </p:to>
                                    </p:set>
                                    <p:anim calcmode="lin" valueType="num">
                                      <p:cBhvr>
                                        <p:cTn id="88" dur="500" fill="hold"/>
                                        <p:tgtEl>
                                          <p:spTgt spid="120"/>
                                        </p:tgtEl>
                                        <p:attrNameLst>
                                          <p:attrName>ppt_w</p:attrName>
                                        </p:attrNameLst>
                                      </p:cBhvr>
                                      <p:tavLst>
                                        <p:tav tm="0">
                                          <p:val>
                                            <p:fltVal val="0"/>
                                          </p:val>
                                        </p:tav>
                                        <p:tav tm="100000">
                                          <p:val>
                                            <p:strVal val="#ppt_w"/>
                                          </p:val>
                                        </p:tav>
                                      </p:tavLst>
                                    </p:anim>
                                    <p:anim calcmode="lin" valueType="num">
                                      <p:cBhvr>
                                        <p:cTn id="89" dur="500" fill="hold"/>
                                        <p:tgtEl>
                                          <p:spTgt spid="120"/>
                                        </p:tgtEl>
                                        <p:attrNameLst>
                                          <p:attrName>ppt_h</p:attrName>
                                        </p:attrNameLst>
                                      </p:cBhvr>
                                      <p:tavLst>
                                        <p:tav tm="0">
                                          <p:val>
                                            <p:fltVal val="0"/>
                                          </p:val>
                                        </p:tav>
                                        <p:tav tm="100000">
                                          <p:val>
                                            <p:strVal val="#ppt_h"/>
                                          </p:val>
                                        </p:tav>
                                      </p:tavLst>
                                    </p:anim>
                                    <p:animEffect transition="in" filter="fade">
                                      <p:cBhvr>
                                        <p:cTn id="90" dur="500"/>
                                        <p:tgtEl>
                                          <p:spTgt spid="120"/>
                                        </p:tgtEl>
                                      </p:cBhvr>
                                    </p:animEffect>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grpId="0" nodeType="clickEffect">
                                  <p:stCondLst>
                                    <p:cond delay="0"/>
                                  </p:stCondLst>
                                  <p:childTnLst>
                                    <p:set>
                                      <p:cBhvr>
                                        <p:cTn id="94" dur="1" fill="hold">
                                          <p:stCondLst>
                                            <p:cond delay="0"/>
                                          </p:stCondLst>
                                        </p:cTn>
                                        <p:tgtEl>
                                          <p:spTgt spid="102"/>
                                        </p:tgtEl>
                                        <p:attrNameLst>
                                          <p:attrName>style.visibility</p:attrName>
                                        </p:attrNameLst>
                                      </p:cBhvr>
                                      <p:to>
                                        <p:strVal val="visible"/>
                                      </p:to>
                                    </p:set>
                                    <p:anim calcmode="lin" valueType="num">
                                      <p:cBhvr>
                                        <p:cTn id="95" dur="500" fill="hold"/>
                                        <p:tgtEl>
                                          <p:spTgt spid="102"/>
                                        </p:tgtEl>
                                        <p:attrNameLst>
                                          <p:attrName>ppt_w</p:attrName>
                                        </p:attrNameLst>
                                      </p:cBhvr>
                                      <p:tavLst>
                                        <p:tav tm="0">
                                          <p:val>
                                            <p:fltVal val="0"/>
                                          </p:val>
                                        </p:tav>
                                        <p:tav tm="100000">
                                          <p:val>
                                            <p:strVal val="#ppt_w"/>
                                          </p:val>
                                        </p:tav>
                                      </p:tavLst>
                                    </p:anim>
                                    <p:anim calcmode="lin" valueType="num">
                                      <p:cBhvr>
                                        <p:cTn id="96" dur="500" fill="hold"/>
                                        <p:tgtEl>
                                          <p:spTgt spid="102"/>
                                        </p:tgtEl>
                                        <p:attrNameLst>
                                          <p:attrName>ppt_h</p:attrName>
                                        </p:attrNameLst>
                                      </p:cBhvr>
                                      <p:tavLst>
                                        <p:tav tm="0">
                                          <p:val>
                                            <p:fltVal val="0"/>
                                          </p:val>
                                        </p:tav>
                                        <p:tav tm="100000">
                                          <p:val>
                                            <p:strVal val="#ppt_h"/>
                                          </p:val>
                                        </p:tav>
                                      </p:tavLst>
                                    </p:anim>
                                    <p:animEffect transition="in" filter="fade">
                                      <p:cBhvr>
                                        <p:cTn id="97" dur="500"/>
                                        <p:tgtEl>
                                          <p:spTgt spid="10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03"/>
                                        </p:tgtEl>
                                        <p:attrNameLst>
                                          <p:attrName>style.visibility</p:attrName>
                                        </p:attrNameLst>
                                      </p:cBhvr>
                                      <p:to>
                                        <p:strVal val="visible"/>
                                      </p:to>
                                    </p:set>
                                    <p:anim calcmode="lin" valueType="num">
                                      <p:cBhvr>
                                        <p:cTn id="100" dur="500" fill="hold"/>
                                        <p:tgtEl>
                                          <p:spTgt spid="103"/>
                                        </p:tgtEl>
                                        <p:attrNameLst>
                                          <p:attrName>ppt_w</p:attrName>
                                        </p:attrNameLst>
                                      </p:cBhvr>
                                      <p:tavLst>
                                        <p:tav tm="0">
                                          <p:val>
                                            <p:fltVal val="0"/>
                                          </p:val>
                                        </p:tav>
                                        <p:tav tm="100000">
                                          <p:val>
                                            <p:strVal val="#ppt_w"/>
                                          </p:val>
                                        </p:tav>
                                      </p:tavLst>
                                    </p:anim>
                                    <p:anim calcmode="lin" valueType="num">
                                      <p:cBhvr>
                                        <p:cTn id="101" dur="500" fill="hold"/>
                                        <p:tgtEl>
                                          <p:spTgt spid="103"/>
                                        </p:tgtEl>
                                        <p:attrNameLst>
                                          <p:attrName>ppt_h</p:attrName>
                                        </p:attrNameLst>
                                      </p:cBhvr>
                                      <p:tavLst>
                                        <p:tav tm="0">
                                          <p:val>
                                            <p:fltVal val="0"/>
                                          </p:val>
                                        </p:tav>
                                        <p:tav tm="100000">
                                          <p:val>
                                            <p:strVal val="#ppt_h"/>
                                          </p:val>
                                        </p:tav>
                                      </p:tavLst>
                                    </p:anim>
                                    <p:animEffect transition="in" filter="fade">
                                      <p:cBhvr>
                                        <p:cTn id="102" dur="500"/>
                                        <p:tgtEl>
                                          <p:spTgt spid="103"/>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129"/>
                                        </p:tgtEl>
                                        <p:attrNameLst>
                                          <p:attrName>style.visibility</p:attrName>
                                        </p:attrNameLst>
                                      </p:cBhvr>
                                      <p:to>
                                        <p:strVal val="visible"/>
                                      </p:to>
                                    </p:set>
                                    <p:anim calcmode="lin" valueType="num">
                                      <p:cBhvr>
                                        <p:cTn id="105" dur="500" fill="hold"/>
                                        <p:tgtEl>
                                          <p:spTgt spid="129"/>
                                        </p:tgtEl>
                                        <p:attrNameLst>
                                          <p:attrName>ppt_w</p:attrName>
                                        </p:attrNameLst>
                                      </p:cBhvr>
                                      <p:tavLst>
                                        <p:tav tm="0">
                                          <p:val>
                                            <p:fltVal val="0"/>
                                          </p:val>
                                        </p:tav>
                                        <p:tav tm="100000">
                                          <p:val>
                                            <p:strVal val="#ppt_w"/>
                                          </p:val>
                                        </p:tav>
                                      </p:tavLst>
                                    </p:anim>
                                    <p:anim calcmode="lin" valueType="num">
                                      <p:cBhvr>
                                        <p:cTn id="106" dur="500" fill="hold"/>
                                        <p:tgtEl>
                                          <p:spTgt spid="129"/>
                                        </p:tgtEl>
                                        <p:attrNameLst>
                                          <p:attrName>ppt_h</p:attrName>
                                        </p:attrNameLst>
                                      </p:cBhvr>
                                      <p:tavLst>
                                        <p:tav tm="0">
                                          <p:val>
                                            <p:fltVal val="0"/>
                                          </p:val>
                                        </p:tav>
                                        <p:tav tm="100000">
                                          <p:val>
                                            <p:strVal val="#ppt_h"/>
                                          </p:val>
                                        </p:tav>
                                      </p:tavLst>
                                    </p:anim>
                                    <p:animEffect transition="in" filter="fade">
                                      <p:cBhvr>
                                        <p:cTn id="107" dur="500"/>
                                        <p:tgtEl>
                                          <p:spTgt spid="129"/>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133"/>
                                        </p:tgtEl>
                                        <p:attrNameLst>
                                          <p:attrName>style.visibility</p:attrName>
                                        </p:attrNameLst>
                                      </p:cBhvr>
                                      <p:to>
                                        <p:strVal val="visible"/>
                                      </p:to>
                                    </p:set>
                                    <p:anim calcmode="lin" valueType="num">
                                      <p:cBhvr>
                                        <p:cTn id="110" dur="500" fill="hold"/>
                                        <p:tgtEl>
                                          <p:spTgt spid="133"/>
                                        </p:tgtEl>
                                        <p:attrNameLst>
                                          <p:attrName>ppt_w</p:attrName>
                                        </p:attrNameLst>
                                      </p:cBhvr>
                                      <p:tavLst>
                                        <p:tav tm="0">
                                          <p:val>
                                            <p:fltVal val="0"/>
                                          </p:val>
                                        </p:tav>
                                        <p:tav tm="100000">
                                          <p:val>
                                            <p:strVal val="#ppt_w"/>
                                          </p:val>
                                        </p:tav>
                                      </p:tavLst>
                                    </p:anim>
                                    <p:anim calcmode="lin" valueType="num">
                                      <p:cBhvr>
                                        <p:cTn id="111" dur="500" fill="hold"/>
                                        <p:tgtEl>
                                          <p:spTgt spid="133"/>
                                        </p:tgtEl>
                                        <p:attrNameLst>
                                          <p:attrName>ppt_h</p:attrName>
                                        </p:attrNameLst>
                                      </p:cBhvr>
                                      <p:tavLst>
                                        <p:tav tm="0">
                                          <p:val>
                                            <p:fltVal val="0"/>
                                          </p:val>
                                        </p:tav>
                                        <p:tav tm="100000">
                                          <p:val>
                                            <p:strVal val="#ppt_h"/>
                                          </p:val>
                                        </p:tav>
                                      </p:tavLst>
                                    </p:anim>
                                    <p:animEffect transition="in" filter="fade">
                                      <p:cBhvr>
                                        <p:cTn id="112"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92" grpId="0"/>
      <p:bldP spid="93" grpId="0"/>
      <p:bldP spid="96" grpId="0"/>
      <p:bldP spid="97" grpId="0"/>
      <p:bldP spid="98" grpId="0"/>
      <p:bldP spid="99" grpId="0"/>
      <p:bldP spid="100" grpId="0"/>
      <p:bldP spid="101" grpId="0"/>
      <p:bldP spid="102" grpId="0"/>
      <p:bldP spid="103" grpId="0"/>
      <p:bldP spid="117" grpId="0" animBg="1"/>
      <p:bldP spid="118" grpId="0" animBg="1"/>
      <p:bldP spid="120" grpId="0" animBg="1"/>
      <p:bldP spid="122" grpId="0"/>
      <p:bldP spid="123" grpId="0"/>
      <p:bldP spid="125" grpId="0"/>
      <p:bldP spid="126" grpId="0"/>
      <p:bldP spid="133" grpId="0" animBg="1"/>
      <p:bldP spid="129"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 name="Straight Connector 18"/>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282655" y="48260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22" name="Rectangle 21"/>
          <p:cNvSpPr/>
          <p:nvPr/>
        </p:nvSpPr>
        <p:spPr>
          <a:xfrm>
            <a:off x="1119883" y="1471136"/>
            <a:ext cx="6904234" cy="553998"/>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text format on the your company letterhead design heading text here</a:t>
            </a:r>
            <a:r>
              <a:rPr lang="en-US" sz="1000" dirty="0" smtClean="0">
                <a:latin typeface="Play" pitchFamily="34" charset="0"/>
              </a:rPr>
              <a:t>. </a:t>
            </a: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cxnSp>
        <p:nvCxnSpPr>
          <p:cNvPr id="21" name="Straight Connector 20"/>
          <p:cNvCxnSpPr/>
          <p:nvPr/>
        </p:nvCxnSpPr>
        <p:spPr>
          <a:xfrm>
            <a:off x="912219" y="6172200"/>
            <a:ext cx="7319562"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1" name="Shape 10"/>
          <p:cNvSpPr/>
          <p:nvPr/>
        </p:nvSpPr>
        <p:spPr>
          <a:xfrm>
            <a:off x="1219200" y="2715003"/>
            <a:ext cx="3169079" cy="1338413"/>
          </a:xfrm>
          <a:prstGeom prst="leftRightRibbon">
            <a:avLst/>
          </a:prstGeom>
          <a:gradFill flip="none" rotWithShape="1">
            <a:gsLst>
              <a:gs pos="0">
                <a:srgbClr val="FF33CC"/>
              </a:gs>
              <a:gs pos="100000">
                <a:srgbClr val="FF93E3"/>
              </a:gs>
            </a:gsLst>
            <a:lin ang="10800000" scaled="1"/>
            <a:tileRect/>
          </a:gradFill>
          <a:ln w="9525">
            <a:solidFill>
              <a:srgbClr val="FF33CC"/>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 name="Shape 14"/>
          <p:cNvSpPr/>
          <p:nvPr/>
        </p:nvSpPr>
        <p:spPr>
          <a:xfrm flipV="1">
            <a:off x="4727147" y="2715003"/>
            <a:ext cx="3169079" cy="1338413"/>
          </a:xfrm>
          <a:prstGeom prst="leftRightRibbon">
            <a:avLst/>
          </a:prstGeom>
          <a:gradFill flip="none" rotWithShape="1">
            <a:gsLst>
              <a:gs pos="0">
                <a:schemeClr val="tx1">
                  <a:lumMod val="75000"/>
                  <a:lumOff val="25000"/>
                </a:schemeClr>
              </a:gs>
              <a:gs pos="100000">
                <a:schemeClr val="bg1">
                  <a:lumMod val="50000"/>
                </a:schemeClr>
              </a:gs>
            </a:gsLst>
            <a:lin ang="10800000" scaled="1"/>
            <a:tileRect/>
          </a:gradFill>
          <a:ln w="9525">
            <a:solidFill>
              <a:schemeClr val="tx1">
                <a:lumMod val="75000"/>
                <a:lumOff val="2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 name="Shape 16"/>
          <p:cNvSpPr/>
          <p:nvPr/>
        </p:nvSpPr>
        <p:spPr>
          <a:xfrm flipV="1">
            <a:off x="4727147" y="4147987"/>
            <a:ext cx="3169079" cy="1338413"/>
          </a:xfrm>
          <a:prstGeom prst="leftRightRibbon">
            <a:avLst/>
          </a:prstGeom>
          <a:gradFill flip="none" rotWithShape="1">
            <a:gsLst>
              <a:gs pos="0">
                <a:srgbClr val="FF33CC"/>
              </a:gs>
              <a:gs pos="100000">
                <a:srgbClr val="FF93E3"/>
              </a:gs>
            </a:gsLst>
            <a:lin ang="10800000" scaled="1"/>
            <a:tileRect/>
          </a:gradFill>
          <a:ln w="9525">
            <a:solidFill>
              <a:srgbClr val="FF33CC"/>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 name="Shape 17"/>
          <p:cNvSpPr/>
          <p:nvPr/>
        </p:nvSpPr>
        <p:spPr>
          <a:xfrm>
            <a:off x="1219200" y="4147987"/>
            <a:ext cx="3169079" cy="1338413"/>
          </a:xfrm>
          <a:prstGeom prst="leftRightRibbon">
            <a:avLst/>
          </a:prstGeom>
          <a:gradFill flip="none" rotWithShape="1">
            <a:gsLst>
              <a:gs pos="0">
                <a:schemeClr val="tx1">
                  <a:lumMod val="75000"/>
                  <a:lumOff val="25000"/>
                </a:schemeClr>
              </a:gs>
              <a:gs pos="100000">
                <a:schemeClr val="bg1">
                  <a:lumMod val="50000"/>
                </a:schemeClr>
              </a:gs>
            </a:gsLst>
            <a:lin ang="10800000" scaled="1"/>
            <a:tileRect/>
          </a:gradFill>
          <a:ln w="9525">
            <a:solidFill>
              <a:schemeClr val="tx1">
                <a:lumMod val="75000"/>
                <a:lumOff val="2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4" name="TextBox 33"/>
          <p:cNvSpPr txBox="1"/>
          <p:nvPr/>
        </p:nvSpPr>
        <p:spPr>
          <a:xfrm>
            <a:off x="2893420" y="3249075"/>
            <a:ext cx="902292" cy="370385"/>
          </a:xfrm>
          <a:prstGeom prst="rect">
            <a:avLst/>
          </a:prstGeom>
          <a:noFill/>
        </p:spPr>
        <p:txBody>
          <a:bodyPr wrap="square" rtlCol="0">
            <a:spAutoFit/>
          </a:bodyPr>
          <a:lstStyle/>
          <a:p>
            <a:pPr algn="ctr"/>
            <a:r>
              <a:rPr lang="en-US" sz="2400" dirty="0" smtClean="0">
                <a:latin typeface="Bebas Neue" pitchFamily="34" charset="0"/>
              </a:rPr>
              <a:t>95%</a:t>
            </a:r>
          </a:p>
        </p:txBody>
      </p:sp>
      <p:sp>
        <p:nvSpPr>
          <p:cNvPr id="35" name="TextBox 34"/>
          <p:cNvSpPr txBox="1"/>
          <p:nvPr/>
        </p:nvSpPr>
        <p:spPr>
          <a:xfrm>
            <a:off x="2893420" y="4673671"/>
            <a:ext cx="902292" cy="370385"/>
          </a:xfrm>
          <a:prstGeom prst="rect">
            <a:avLst/>
          </a:prstGeom>
          <a:noFill/>
        </p:spPr>
        <p:txBody>
          <a:bodyPr wrap="square" rtlCol="0">
            <a:spAutoFit/>
          </a:bodyPr>
          <a:lstStyle/>
          <a:p>
            <a:pPr algn="ctr"/>
            <a:r>
              <a:rPr lang="en-US" sz="2400" dirty="0" smtClean="0">
                <a:solidFill>
                  <a:schemeClr val="bg1"/>
                </a:solidFill>
                <a:latin typeface="Bebas Neue" pitchFamily="34" charset="0"/>
              </a:rPr>
              <a:t>80%</a:t>
            </a:r>
          </a:p>
        </p:txBody>
      </p:sp>
      <p:sp>
        <p:nvSpPr>
          <p:cNvPr id="36" name="TextBox 35"/>
          <p:cNvSpPr txBox="1"/>
          <p:nvPr/>
        </p:nvSpPr>
        <p:spPr>
          <a:xfrm>
            <a:off x="6386512" y="3012805"/>
            <a:ext cx="902292" cy="370385"/>
          </a:xfrm>
          <a:prstGeom prst="rect">
            <a:avLst/>
          </a:prstGeom>
          <a:noFill/>
        </p:spPr>
        <p:txBody>
          <a:bodyPr wrap="square" rtlCol="0">
            <a:spAutoFit/>
          </a:bodyPr>
          <a:lstStyle/>
          <a:p>
            <a:pPr algn="ctr"/>
            <a:r>
              <a:rPr lang="en-US" sz="2400" dirty="0" smtClean="0">
                <a:solidFill>
                  <a:schemeClr val="bg1"/>
                </a:solidFill>
                <a:latin typeface="Bebas Neue" pitchFamily="34" charset="0"/>
              </a:rPr>
              <a:t>75%</a:t>
            </a:r>
          </a:p>
        </p:txBody>
      </p:sp>
      <p:sp>
        <p:nvSpPr>
          <p:cNvPr id="37" name="TextBox 36"/>
          <p:cNvSpPr txBox="1"/>
          <p:nvPr/>
        </p:nvSpPr>
        <p:spPr>
          <a:xfrm>
            <a:off x="6386512" y="4452396"/>
            <a:ext cx="902292" cy="370385"/>
          </a:xfrm>
          <a:prstGeom prst="rect">
            <a:avLst/>
          </a:prstGeom>
          <a:noFill/>
        </p:spPr>
        <p:txBody>
          <a:bodyPr wrap="square" rtlCol="0">
            <a:spAutoFit/>
          </a:bodyPr>
          <a:lstStyle/>
          <a:p>
            <a:pPr algn="ctr"/>
            <a:r>
              <a:rPr lang="en-US" sz="2400" dirty="0" smtClean="0">
                <a:latin typeface="Bebas Neue" pitchFamily="34" charset="0"/>
              </a:rPr>
              <a:t>50%</a:t>
            </a:r>
          </a:p>
        </p:txBody>
      </p:sp>
      <p:sp>
        <p:nvSpPr>
          <p:cNvPr id="39" name="Oval 38"/>
          <p:cNvSpPr/>
          <p:nvPr/>
        </p:nvSpPr>
        <p:spPr>
          <a:xfrm>
            <a:off x="4038601" y="3632305"/>
            <a:ext cx="1066798" cy="1141161"/>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4227474" y="4254288"/>
            <a:ext cx="689052" cy="27662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41" name="Title 1"/>
          <p:cNvSpPr txBox="1">
            <a:spLocks/>
          </p:cNvSpPr>
          <p:nvPr/>
        </p:nvSpPr>
        <p:spPr>
          <a:xfrm>
            <a:off x="4153549" y="4029806"/>
            <a:ext cx="836902" cy="38750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rgbClr val="FF33CC"/>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42" name="Freeform 7"/>
          <p:cNvSpPr>
            <a:spLocks/>
          </p:cNvSpPr>
          <p:nvPr/>
        </p:nvSpPr>
        <p:spPr bwMode="auto">
          <a:xfrm>
            <a:off x="4341880" y="3874863"/>
            <a:ext cx="460240" cy="239327"/>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grpSp>
        <p:nvGrpSpPr>
          <p:cNvPr id="65" name="Group 64"/>
          <p:cNvGrpSpPr/>
          <p:nvPr/>
        </p:nvGrpSpPr>
        <p:grpSpPr>
          <a:xfrm>
            <a:off x="2034225" y="4502190"/>
            <a:ext cx="411476" cy="409361"/>
            <a:chOff x="7899401" y="1724026"/>
            <a:chExt cx="544512" cy="506413"/>
          </a:xfrm>
          <a:solidFill>
            <a:schemeClr val="bg1"/>
          </a:solidFill>
        </p:grpSpPr>
        <p:sp>
          <p:nvSpPr>
            <p:cNvPr id="52"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587024" y="4711880"/>
            <a:ext cx="381000" cy="435686"/>
            <a:chOff x="7862095" y="2014388"/>
            <a:chExt cx="500063" cy="525463"/>
          </a:xfrm>
        </p:grpSpPr>
        <p:sp>
          <p:nvSpPr>
            <p:cNvPr id="54" name="Freeform 17"/>
            <p:cNvSpPr>
              <a:spLocks noEditPoints="1"/>
            </p:cNvSpPr>
            <p:nvPr/>
          </p:nvSpPr>
          <p:spPr bwMode="auto">
            <a:xfrm>
              <a:off x="7919245" y="2014388"/>
              <a:ext cx="442913" cy="525463"/>
            </a:xfrm>
            <a:custGeom>
              <a:avLst/>
              <a:gdLst>
                <a:gd name="T0" fmla="*/ 503 w 837"/>
                <a:gd name="T1" fmla="*/ 201 h 993"/>
                <a:gd name="T2" fmla="*/ 300 w 837"/>
                <a:gd name="T3" fmla="*/ 341 h 993"/>
                <a:gd name="T4" fmla="*/ 233 w 837"/>
                <a:gd name="T5" fmla="*/ 409 h 993"/>
                <a:gd name="T6" fmla="*/ 222 w 837"/>
                <a:gd name="T7" fmla="*/ 500 h 993"/>
                <a:gd name="T8" fmla="*/ 252 w 837"/>
                <a:gd name="T9" fmla="*/ 586 h 993"/>
                <a:gd name="T10" fmla="*/ 298 w 837"/>
                <a:gd name="T11" fmla="*/ 624 h 993"/>
                <a:gd name="T12" fmla="*/ 337 w 837"/>
                <a:gd name="T13" fmla="*/ 630 h 993"/>
                <a:gd name="T14" fmla="*/ 452 w 837"/>
                <a:gd name="T15" fmla="*/ 637 h 993"/>
                <a:gd name="T16" fmla="*/ 620 w 837"/>
                <a:gd name="T17" fmla="*/ 676 h 993"/>
                <a:gd name="T18" fmla="*/ 628 w 837"/>
                <a:gd name="T19" fmla="*/ 617 h 993"/>
                <a:gd name="T20" fmla="*/ 578 w 837"/>
                <a:gd name="T21" fmla="*/ 468 h 993"/>
                <a:gd name="T22" fmla="*/ 549 w 837"/>
                <a:gd name="T23" fmla="*/ 281 h 993"/>
                <a:gd name="T24" fmla="*/ 634 w 837"/>
                <a:gd name="T25" fmla="*/ 0 h 993"/>
                <a:gd name="T26" fmla="*/ 697 w 837"/>
                <a:gd name="T27" fmla="*/ 37 h 993"/>
                <a:gd name="T28" fmla="*/ 758 w 837"/>
                <a:gd name="T29" fmla="*/ 146 h 993"/>
                <a:gd name="T30" fmla="*/ 818 w 837"/>
                <a:gd name="T31" fmla="*/ 354 h 993"/>
                <a:gd name="T32" fmla="*/ 837 w 837"/>
                <a:gd name="T33" fmla="*/ 546 h 993"/>
                <a:gd name="T34" fmla="*/ 823 w 837"/>
                <a:gd name="T35" fmla="*/ 678 h 993"/>
                <a:gd name="T36" fmla="*/ 796 w 837"/>
                <a:gd name="T37" fmla="*/ 745 h 993"/>
                <a:gd name="T38" fmla="*/ 755 w 837"/>
                <a:gd name="T39" fmla="*/ 767 h 993"/>
                <a:gd name="T40" fmla="*/ 720 w 837"/>
                <a:gd name="T41" fmla="*/ 751 h 993"/>
                <a:gd name="T42" fmla="*/ 646 w 837"/>
                <a:gd name="T43" fmla="*/ 712 h 993"/>
                <a:gd name="T44" fmla="*/ 508 w 837"/>
                <a:gd name="T45" fmla="*/ 679 h 993"/>
                <a:gd name="T46" fmla="*/ 348 w 837"/>
                <a:gd name="T47" fmla="*/ 661 h 993"/>
                <a:gd name="T48" fmla="*/ 283 w 837"/>
                <a:gd name="T49" fmla="*/ 669 h 993"/>
                <a:gd name="T50" fmla="*/ 277 w 837"/>
                <a:gd name="T51" fmla="*/ 712 h 993"/>
                <a:gd name="T52" fmla="*/ 292 w 837"/>
                <a:gd name="T53" fmla="*/ 757 h 993"/>
                <a:gd name="T54" fmla="*/ 299 w 837"/>
                <a:gd name="T55" fmla="*/ 792 h 993"/>
                <a:gd name="T56" fmla="*/ 324 w 837"/>
                <a:gd name="T57" fmla="*/ 825 h 993"/>
                <a:gd name="T58" fmla="*/ 332 w 837"/>
                <a:gd name="T59" fmla="*/ 846 h 993"/>
                <a:gd name="T60" fmla="*/ 328 w 837"/>
                <a:gd name="T61" fmla="*/ 854 h 993"/>
                <a:gd name="T62" fmla="*/ 329 w 837"/>
                <a:gd name="T63" fmla="*/ 866 h 993"/>
                <a:gd name="T64" fmla="*/ 351 w 837"/>
                <a:gd name="T65" fmla="*/ 898 h 993"/>
                <a:gd name="T66" fmla="*/ 358 w 837"/>
                <a:gd name="T67" fmla="*/ 921 h 993"/>
                <a:gd name="T68" fmla="*/ 351 w 837"/>
                <a:gd name="T69" fmla="*/ 939 h 993"/>
                <a:gd name="T70" fmla="*/ 351 w 837"/>
                <a:gd name="T71" fmla="*/ 956 h 993"/>
                <a:gd name="T72" fmla="*/ 362 w 837"/>
                <a:gd name="T73" fmla="*/ 974 h 993"/>
                <a:gd name="T74" fmla="*/ 362 w 837"/>
                <a:gd name="T75" fmla="*/ 985 h 993"/>
                <a:gd name="T76" fmla="*/ 333 w 837"/>
                <a:gd name="T77" fmla="*/ 993 h 993"/>
                <a:gd name="T78" fmla="*/ 266 w 837"/>
                <a:gd name="T79" fmla="*/ 978 h 993"/>
                <a:gd name="T80" fmla="*/ 230 w 837"/>
                <a:gd name="T81" fmla="*/ 934 h 993"/>
                <a:gd name="T82" fmla="*/ 205 w 837"/>
                <a:gd name="T83" fmla="*/ 844 h 993"/>
                <a:gd name="T84" fmla="*/ 171 w 837"/>
                <a:gd name="T85" fmla="*/ 741 h 993"/>
                <a:gd name="T86" fmla="*/ 120 w 837"/>
                <a:gd name="T87" fmla="*/ 694 h 993"/>
                <a:gd name="T88" fmla="*/ 92 w 837"/>
                <a:gd name="T89" fmla="*/ 692 h 993"/>
                <a:gd name="T90" fmla="*/ 84 w 837"/>
                <a:gd name="T91" fmla="*/ 693 h 993"/>
                <a:gd name="T92" fmla="*/ 33 w 837"/>
                <a:gd name="T93" fmla="*/ 672 h 993"/>
                <a:gd name="T94" fmla="*/ 6 w 837"/>
                <a:gd name="T95" fmla="*/ 605 h 993"/>
                <a:gd name="T96" fmla="*/ 3 w 837"/>
                <a:gd name="T97" fmla="*/ 507 h 993"/>
                <a:gd name="T98" fmla="*/ 38 w 837"/>
                <a:gd name="T99" fmla="*/ 438 h 993"/>
                <a:gd name="T100" fmla="*/ 111 w 837"/>
                <a:gd name="T101" fmla="*/ 396 h 993"/>
                <a:gd name="T102" fmla="*/ 218 w 837"/>
                <a:gd name="T103" fmla="*/ 350 h 993"/>
                <a:gd name="T104" fmla="*/ 366 w 837"/>
                <a:gd name="T105" fmla="*/ 265 h 993"/>
                <a:gd name="T106" fmla="*/ 492 w 837"/>
                <a:gd name="T107" fmla="*/ 167 h 993"/>
                <a:gd name="T108" fmla="*/ 565 w 837"/>
                <a:gd name="T109" fmla="*/ 93 h 993"/>
                <a:gd name="T110" fmla="*/ 591 w 837"/>
                <a:gd name="T111" fmla="*/ 24 h 993"/>
                <a:gd name="T112" fmla="*/ 634 w 837"/>
                <a:gd name="T113"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93">
                  <a:moveTo>
                    <a:pt x="555" y="144"/>
                  </a:moveTo>
                  <a:lnTo>
                    <a:pt x="531" y="173"/>
                  </a:lnTo>
                  <a:lnTo>
                    <a:pt x="503" y="201"/>
                  </a:lnTo>
                  <a:lnTo>
                    <a:pt x="472" y="228"/>
                  </a:lnTo>
                  <a:lnTo>
                    <a:pt x="436" y="254"/>
                  </a:lnTo>
                  <a:lnTo>
                    <a:pt x="300" y="341"/>
                  </a:lnTo>
                  <a:lnTo>
                    <a:pt x="272" y="362"/>
                  </a:lnTo>
                  <a:lnTo>
                    <a:pt x="249" y="385"/>
                  </a:lnTo>
                  <a:lnTo>
                    <a:pt x="233" y="409"/>
                  </a:lnTo>
                  <a:lnTo>
                    <a:pt x="223" y="435"/>
                  </a:lnTo>
                  <a:lnTo>
                    <a:pt x="220" y="462"/>
                  </a:lnTo>
                  <a:lnTo>
                    <a:pt x="222" y="500"/>
                  </a:lnTo>
                  <a:lnTo>
                    <a:pt x="230" y="535"/>
                  </a:lnTo>
                  <a:lnTo>
                    <a:pt x="240" y="566"/>
                  </a:lnTo>
                  <a:lnTo>
                    <a:pt x="252" y="586"/>
                  </a:lnTo>
                  <a:lnTo>
                    <a:pt x="265" y="602"/>
                  </a:lnTo>
                  <a:lnTo>
                    <a:pt x="281" y="614"/>
                  </a:lnTo>
                  <a:lnTo>
                    <a:pt x="298" y="624"/>
                  </a:lnTo>
                  <a:lnTo>
                    <a:pt x="317" y="629"/>
                  </a:lnTo>
                  <a:lnTo>
                    <a:pt x="323" y="629"/>
                  </a:lnTo>
                  <a:lnTo>
                    <a:pt x="337" y="630"/>
                  </a:lnTo>
                  <a:lnTo>
                    <a:pt x="359" y="632"/>
                  </a:lnTo>
                  <a:lnTo>
                    <a:pt x="389" y="633"/>
                  </a:lnTo>
                  <a:lnTo>
                    <a:pt x="452" y="637"/>
                  </a:lnTo>
                  <a:lnTo>
                    <a:pt x="512" y="646"/>
                  </a:lnTo>
                  <a:lnTo>
                    <a:pt x="568" y="659"/>
                  </a:lnTo>
                  <a:lnTo>
                    <a:pt x="620" y="676"/>
                  </a:lnTo>
                  <a:lnTo>
                    <a:pt x="670" y="698"/>
                  </a:lnTo>
                  <a:lnTo>
                    <a:pt x="648" y="660"/>
                  </a:lnTo>
                  <a:lnTo>
                    <a:pt x="628" y="617"/>
                  </a:lnTo>
                  <a:lnTo>
                    <a:pt x="609" y="572"/>
                  </a:lnTo>
                  <a:lnTo>
                    <a:pt x="593" y="522"/>
                  </a:lnTo>
                  <a:lnTo>
                    <a:pt x="578" y="468"/>
                  </a:lnTo>
                  <a:lnTo>
                    <a:pt x="565" y="405"/>
                  </a:lnTo>
                  <a:lnTo>
                    <a:pt x="554" y="343"/>
                  </a:lnTo>
                  <a:lnTo>
                    <a:pt x="549" y="281"/>
                  </a:lnTo>
                  <a:lnTo>
                    <a:pt x="546" y="222"/>
                  </a:lnTo>
                  <a:lnTo>
                    <a:pt x="555" y="144"/>
                  </a:lnTo>
                  <a:close/>
                  <a:moveTo>
                    <a:pt x="634" y="0"/>
                  </a:moveTo>
                  <a:lnTo>
                    <a:pt x="656" y="4"/>
                  </a:lnTo>
                  <a:lnTo>
                    <a:pt x="677" y="16"/>
                  </a:lnTo>
                  <a:lnTo>
                    <a:pt x="697" y="37"/>
                  </a:lnTo>
                  <a:lnTo>
                    <a:pt x="718" y="65"/>
                  </a:lnTo>
                  <a:lnTo>
                    <a:pt x="739" y="101"/>
                  </a:lnTo>
                  <a:lnTo>
                    <a:pt x="758" y="146"/>
                  </a:lnTo>
                  <a:lnTo>
                    <a:pt x="782" y="213"/>
                  </a:lnTo>
                  <a:lnTo>
                    <a:pt x="803" y="282"/>
                  </a:lnTo>
                  <a:lnTo>
                    <a:pt x="818" y="354"/>
                  </a:lnTo>
                  <a:lnTo>
                    <a:pt x="829" y="418"/>
                  </a:lnTo>
                  <a:lnTo>
                    <a:pt x="835" y="482"/>
                  </a:lnTo>
                  <a:lnTo>
                    <a:pt x="837" y="546"/>
                  </a:lnTo>
                  <a:lnTo>
                    <a:pt x="835" y="595"/>
                  </a:lnTo>
                  <a:lnTo>
                    <a:pt x="831" y="638"/>
                  </a:lnTo>
                  <a:lnTo>
                    <a:pt x="823" y="678"/>
                  </a:lnTo>
                  <a:lnTo>
                    <a:pt x="816" y="705"/>
                  </a:lnTo>
                  <a:lnTo>
                    <a:pt x="807" y="728"/>
                  </a:lnTo>
                  <a:lnTo>
                    <a:pt x="796" y="745"/>
                  </a:lnTo>
                  <a:lnTo>
                    <a:pt x="784" y="757"/>
                  </a:lnTo>
                  <a:lnTo>
                    <a:pt x="770" y="765"/>
                  </a:lnTo>
                  <a:lnTo>
                    <a:pt x="755" y="767"/>
                  </a:lnTo>
                  <a:lnTo>
                    <a:pt x="747" y="766"/>
                  </a:lnTo>
                  <a:lnTo>
                    <a:pt x="735" y="760"/>
                  </a:lnTo>
                  <a:lnTo>
                    <a:pt x="720" y="751"/>
                  </a:lnTo>
                  <a:lnTo>
                    <a:pt x="702" y="739"/>
                  </a:lnTo>
                  <a:lnTo>
                    <a:pt x="678" y="725"/>
                  </a:lnTo>
                  <a:lnTo>
                    <a:pt x="646" y="712"/>
                  </a:lnTo>
                  <a:lnTo>
                    <a:pt x="608" y="700"/>
                  </a:lnTo>
                  <a:lnTo>
                    <a:pt x="562" y="689"/>
                  </a:lnTo>
                  <a:lnTo>
                    <a:pt x="508" y="679"/>
                  </a:lnTo>
                  <a:lnTo>
                    <a:pt x="451" y="670"/>
                  </a:lnTo>
                  <a:lnTo>
                    <a:pt x="398" y="664"/>
                  </a:lnTo>
                  <a:lnTo>
                    <a:pt x="348" y="661"/>
                  </a:lnTo>
                  <a:lnTo>
                    <a:pt x="301" y="660"/>
                  </a:lnTo>
                  <a:lnTo>
                    <a:pt x="290" y="662"/>
                  </a:lnTo>
                  <a:lnTo>
                    <a:pt x="283" y="669"/>
                  </a:lnTo>
                  <a:lnTo>
                    <a:pt x="278" y="682"/>
                  </a:lnTo>
                  <a:lnTo>
                    <a:pt x="276" y="701"/>
                  </a:lnTo>
                  <a:lnTo>
                    <a:pt x="277" y="712"/>
                  </a:lnTo>
                  <a:lnTo>
                    <a:pt x="282" y="725"/>
                  </a:lnTo>
                  <a:lnTo>
                    <a:pt x="287" y="741"/>
                  </a:lnTo>
                  <a:lnTo>
                    <a:pt x="292" y="757"/>
                  </a:lnTo>
                  <a:lnTo>
                    <a:pt x="296" y="770"/>
                  </a:lnTo>
                  <a:lnTo>
                    <a:pt x="298" y="781"/>
                  </a:lnTo>
                  <a:lnTo>
                    <a:pt x="299" y="792"/>
                  </a:lnTo>
                  <a:lnTo>
                    <a:pt x="304" y="802"/>
                  </a:lnTo>
                  <a:lnTo>
                    <a:pt x="314" y="814"/>
                  </a:lnTo>
                  <a:lnTo>
                    <a:pt x="324" y="825"/>
                  </a:lnTo>
                  <a:lnTo>
                    <a:pt x="329" y="835"/>
                  </a:lnTo>
                  <a:lnTo>
                    <a:pt x="332" y="844"/>
                  </a:lnTo>
                  <a:lnTo>
                    <a:pt x="332" y="846"/>
                  </a:lnTo>
                  <a:lnTo>
                    <a:pt x="330" y="848"/>
                  </a:lnTo>
                  <a:lnTo>
                    <a:pt x="329" y="851"/>
                  </a:lnTo>
                  <a:lnTo>
                    <a:pt x="328" y="854"/>
                  </a:lnTo>
                  <a:lnTo>
                    <a:pt x="328" y="858"/>
                  </a:lnTo>
                  <a:lnTo>
                    <a:pt x="328" y="860"/>
                  </a:lnTo>
                  <a:lnTo>
                    <a:pt x="329" y="866"/>
                  </a:lnTo>
                  <a:lnTo>
                    <a:pt x="335" y="876"/>
                  </a:lnTo>
                  <a:lnTo>
                    <a:pt x="343" y="887"/>
                  </a:lnTo>
                  <a:lnTo>
                    <a:pt x="351" y="898"/>
                  </a:lnTo>
                  <a:lnTo>
                    <a:pt x="357" y="907"/>
                  </a:lnTo>
                  <a:lnTo>
                    <a:pt x="359" y="917"/>
                  </a:lnTo>
                  <a:lnTo>
                    <a:pt x="358" y="921"/>
                  </a:lnTo>
                  <a:lnTo>
                    <a:pt x="357" y="927"/>
                  </a:lnTo>
                  <a:lnTo>
                    <a:pt x="353" y="932"/>
                  </a:lnTo>
                  <a:lnTo>
                    <a:pt x="351" y="939"/>
                  </a:lnTo>
                  <a:lnTo>
                    <a:pt x="349" y="943"/>
                  </a:lnTo>
                  <a:lnTo>
                    <a:pt x="349" y="947"/>
                  </a:lnTo>
                  <a:lnTo>
                    <a:pt x="351" y="956"/>
                  </a:lnTo>
                  <a:lnTo>
                    <a:pt x="357" y="966"/>
                  </a:lnTo>
                  <a:lnTo>
                    <a:pt x="360" y="970"/>
                  </a:lnTo>
                  <a:lnTo>
                    <a:pt x="362" y="974"/>
                  </a:lnTo>
                  <a:lnTo>
                    <a:pt x="363" y="978"/>
                  </a:lnTo>
                  <a:lnTo>
                    <a:pt x="364" y="980"/>
                  </a:lnTo>
                  <a:lnTo>
                    <a:pt x="362" y="985"/>
                  </a:lnTo>
                  <a:lnTo>
                    <a:pt x="357" y="990"/>
                  </a:lnTo>
                  <a:lnTo>
                    <a:pt x="347" y="992"/>
                  </a:lnTo>
                  <a:lnTo>
                    <a:pt x="333" y="993"/>
                  </a:lnTo>
                  <a:lnTo>
                    <a:pt x="308" y="991"/>
                  </a:lnTo>
                  <a:lnTo>
                    <a:pt x="286" y="985"/>
                  </a:lnTo>
                  <a:lnTo>
                    <a:pt x="266" y="978"/>
                  </a:lnTo>
                  <a:lnTo>
                    <a:pt x="251" y="966"/>
                  </a:lnTo>
                  <a:lnTo>
                    <a:pt x="238" y="951"/>
                  </a:lnTo>
                  <a:lnTo>
                    <a:pt x="230" y="934"/>
                  </a:lnTo>
                  <a:lnTo>
                    <a:pt x="221" y="911"/>
                  </a:lnTo>
                  <a:lnTo>
                    <a:pt x="212" y="880"/>
                  </a:lnTo>
                  <a:lnTo>
                    <a:pt x="205" y="844"/>
                  </a:lnTo>
                  <a:lnTo>
                    <a:pt x="195" y="804"/>
                  </a:lnTo>
                  <a:lnTo>
                    <a:pt x="184" y="769"/>
                  </a:lnTo>
                  <a:lnTo>
                    <a:pt x="171" y="741"/>
                  </a:lnTo>
                  <a:lnTo>
                    <a:pt x="156" y="719"/>
                  </a:lnTo>
                  <a:lnTo>
                    <a:pt x="138" y="704"/>
                  </a:lnTo>
                  <a:lnTo>
                    <a:pt x="120" y="694"/>
                  </a:lnTo>
                  <a:lnTo>
                    <a:pt x="100" y="691"/>
                  </a:lnTo>
                  <a:lnTo>
                    <a:pt x="97" y="691"/>
                  </a:lnTo>
                  <a:lnTo>
                    <a:pt x="92" y="692"/>
                  </a:lnTo>
                  <a:lnTo>
                    <a:pt x="88" y="693"/>
                  </a:lnTo>
                  <a:lnTo>
                    <a:pt x="86" y="693"/>
                  </a:lnTo>
                  <a:lnTo>
                    <a:pt x="84" y="693"/>
                  </a:lnTo>
                  <a:lnTo>
                    <a:pt x="65" y="691"/>
                  </a:lnTo>
                  <a:lnTo>
                    <a:pt x="48" y="683"/>
                  </a:lnTo>
                  <a:lnTo>
                    <a:pt x="33" y="672"/>
                  </a:lnTo>
                  <a:lnTo>
                    <a:pt x="22" y="654"/>
                  </a:lnTo>
                  <a:lnTo>
                    <a:pt x="12" y="632"/>
                  </a:lnTo>
                  <a:lnTo>
                    <a:pt x="6" y="605"/>
                  </a:lnTo>
                  <a:lnTo>
                    <a:pt x="2" y="572"/>
                  </a:lnTo>
                  <a:lnTo>
                    <a:pt x="0" y="535"/>
                  </a:lnTo>
                  <a:lnTo>
                    <a:pt x="3" y="507"/>
                  </a:lnTo>
                  <a:lnTo>
                    <a:pt x="10" y="481"/>
                  </a:lnTo>
                  <a:lnTo>
                    <a:pt x="22" y="457"/>
                  </a:lnTo>
                  <a:lnTo>
                    <a:pt x="38" y="438"/>
                  </a:lnTo>
                  <a:lnTo>
                    <a:pt x="60" y="421"/>
                  </a:lnTo>
                  <a:lnTo>
                    <a:pt x="86" y="405"/>
                  </a:lnTo>
                  <a:lnTo>
                    <a:pt x="111" y="396"/>
                  </a:lnTo>
                  <a:lnTo>
                    <a:pt x="142" y="383"/>
                  </a:lnTo>
                  <a:lnTo>
                    <a:pt x="177" y="368"/>
                  </a:lnTo>
                  <a:lnTo>
                    <a:pt x="218" y="350"/>
                  </a:lnTo>
                  <a:lnTo>
                    <a:pt x="265" y="328"/>
                  </a:lnTo>
                  <a:lnTo>
                    <a:pt x="314" y="299"/>
                  </a:lnTo>
                  <a:lnTo>
                    <a:pt x="366" y="265"/>
                  </a:lnTo>
                  <a:lnTo>
                    <a:pt x="419" y="226"/>
                  </a:lnTo>
                  <a:lnTo>
                    <a:pt x="459" y="196"/>
                  </a:lnTo>
                  <a:lnTo>
                    <a:pt x="492" y="167"/>
                  </a:lnTo>
                  <a:lnTo>
                    <a:pt x="521" y="140"/>
                  </a:lnTo>
                  <a:lnTo>
                    <a:pt x="545" y="116"/>
                  </a:lnTo>
                  <a:lnTo>
                    <a:pt x="565" y="93"/>
                  </a:lnTo>
                  <a:lnTo>
                    <a:pt x="571" y="65"/>
                  </a:lnTo>
                  <a:lnTo>
                    <a:pt x="580" y="42"/>
                  </a:lnTo>
                  <a:lnTo>
                    <a:pt x="591" y="24"/>
                  </a:lnTo>
                  <a:lnTo>
                    <a:pt x="603" y="11"/>
                  </a:lnTo>
                  <a:lnTo>
                    <a:pt x="618" y="3"/>
                  </a:lnTo>
                  <a:lnTo>
                    <a:pt x="6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8"/>
            <p:cNvSpPr>
              <a:spLocks/>
            </p:cNvSpPr>
            <p:nvPr/>
          </p:nvSpPr>
          <p:spPr bwMode="auto">
            <a:xfrm>
              <a:off x="7862095" y="2249338"/>
              <a:ext cx="76200" cy="128588"/>
            </a:xfrm>
            <a:custGeom>
              <a:avLst/>
              <a:gdLst>
                <a:gd name="T0" fmla="*/ 125 w 145"/>
                <a:gd name="T1" fmla="*/ 0 h 243"/>
                <a:gd name="T2" fmla="*/ 111 w 145"/>
                <a:gd name="T3" fmla="*/ 21 h 243"/>
                <a:gd name="T4" fmla="*/ 101 w 145"/>
                <a:gd name="T5" fmla="*/ 46 h 243"/>
                <a:gd name="T6" fmla="*/ 96 w 145"/>
                <a:gd name="T7" fmla="*/ 75 h 243"/>
                <a:gd name="T8" fmla="*/ 93 w 145"/>
                <a:gd name="T9" fmla="*/ 110 h 243"/>
                <a:gd name="T10" fmla="*/ 96 w 145"/>
                <a:gd name="T11" fmla="*/ 143 h 243"/>
                <a:gd name="T12" fmla="*/ 102 w 145"/>
                <a:gd name="T13" fmla="*/ 173 h 243"/>
                <a:gd name="T14" fmla="*/ 112 w 145"/>
                <a:gd name="T15" fmla="*/ 199 h 243"/>
                <a:gd name="T16" fmla="*/ 127 w 145"/>
                <a:gd name="T17" fmla="*/ 223 h 243"/>
                <a:gd name="T18" fmla="*/ 145 w 145"/>
                <a:gd name="T19" fmla="*/ 243 h 243"/>
                <a:gd name="T20" fmla="*/ 113 w 145"/>
                <a:gd name="T21" fmla="*/ 239 h 243"/>
                <a:gd name="T22" fmla="*/ 86 w 145"/>
                <a:gd name="T23" fmla="*/ 236 h 243"/>
                <a:gd name="T24" fmla="*/ 64 w 145"/>
                <a:gd name="T25" fmla="*/ 231 h 243"/>
                <a:gd name="T26" fmla="*/ 47 w 145"/>
                <a:gd name="T27" fmla="*/ 224 h 243"/>
                <a:gd name="T28" fmla="*/ 30 w 145"/>
                <a:gd name="T29" fmla="*/ 213 h 243"/>
                <a:gd name="T30" fmla="*/ 17 w 145"/>
                <a:gd name="T31" fmla="*/ 199 h 243"/>
                <a:gd name="T32" fmla="*/ 8 w 145"/>
                <a:gd name="T33" fmla="*/ 182 h 243"/>
                <a:gd name="T34" fmla="*/ 2 w 145"/>
                <a:gd name="T35" fmla="*/ 162 h 243"/>
                <a:gd name="T36" fmla="*/ 0 w 145"/>
                <a:gd name="T37" fmla="*/ 139 h 243"/>
                <a:gd name="T38" fmla="*/ 2 w 145"/>
                <a:gd name="T39" fmla="*/ 110 h 243"/>
                <a:gd name="T40" fmla="*/ 10 w 145"/>
                <a:gd name="T41" fmla="*/ 86 h 243"/>
                <a:gd name="T42" fmla="*/ 21 w 145"/>
                <a:gd name="T43" fmla="*/ 65 h 243"/>
                <a:gd name="T44" fmla="*/ 37 w 145"/>
                <a:gd name="T45" fmla="*/ 48 h 243"/>
                <a:gd name="T46" fmla="*/ 40 w 145"/>
                <a:gd name="T47" fmla="*/ 46 h 243"/>
                <a:gd name="T48" fmla="*/ 48 w 145"/>
                <a:gd name="T49" fmla="*/ 43 h 243"/>
                <a:gd name="T50" fmla="*/ 60 w 145"/>
                <a:gd name="T51" fmla="*/ 35 h 243"/>
                <a:gd name="T52" fmla="*/ 77 w 145"/>
                <a:gd name="T53" fmla="*/ 26 h 243"/>
                <a:gd name="T54" fmla="*/ 99 w 145"/>
                <a:gd name="T55" fmla="*/ 14 h 243"/>
                <a:gd name="T56" fmla="*/ 125 w 145"/>
                <a:gd name="T57"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5" h="243">
                  <a:moveTo>
                    <a:pt x="125" y="0"/>
                  </a:moveTo>
                  <a:lnTo>
                    <a:pt x="111" y="21"/>
                  </a:lnTo>
                  <a:lnTo>
                    <a:pt x="101" y="46"/>
                  </a:lnTo>
                  <a:lnTo>
                    <a:pt x="96" y="75"/>
                  </a:lnTo>
                  <a:lnTo>
                    <a:pt x="93" y="110"/>
                  </a:lnTo>
                  <a:lnTo>
                    <a:pt x="96" y="143"/>
                  </a:lnTo>
                  <a:lnTo>
                    <a:pt x="102" y="173"/>
                  </a:lnTo>
                  <a:lnTo>
                    <a:pt x="112" y="199"/>
                  </a:lnTo>
                  <a:lnTo>
                    <a:pt x="127" y="223"/>
                  </a:lnTo>
                  <a:lnTo>
                    <a:pt x="145" y="243"/>
                  </a:lnTo>
                  <a:lnTo>
                    <a:pt x="113" y="239"/>
                  </a:lnTo>
                  <a:lnTo>
                    <a:pt x="86" y="236"/>
                  </a:lnTo>
                  <a:lnTo>
                    <a:pt x="64" y="231"/>
                  </a:lnTo>
                  <a:lnTo>
                    <a:pt x="47" y="224"/>
                  </a:lnTo>
                  <a:lnTo>
                    <a:pt x="30" y="213"/>
                  </a:lnTo>
                  <a:lnTo>
                    <a:pt x="17" y="199"/>
                  </a:lnTo>
                  <a:lnTo>
                    <a:pt x="8" y="182"/>
                  </a:lnTo>
                  <a:lnTo>
                    <a:pt x="2" y="162"/>
                  </a:lnTo>
                  <a:lnTo>
                    <a:pt x="0" y="139"/>
                  </a:lnTo>
                  <a:lnTo>
                    <a:pt x="2" y="110"/>
                  </a:lnTo>
                  <a:lnTo>
                    <a:pt x="10" y="86"/>
                  </a:lnTo>
                  <a:lnTo>
                    <a:pt x="21" y="65"/>
                  </a:lnTo>
                  <a:lnTo>
                    <a:pt x="37" y="48"/>
                  </a:lnTo>
                  <a:lnTo>
                    <a:pt x="40" y="46"/>
                  </a:lnTo>
                  <a:lnTo>
                    <a:pt x="48" y="43"/>
                  </a:lnTo>
                  <a:lnTo>
                    <a:pt x="60" y="35"/>
                  </a:lnTo>
                  <a:lnTo>
                    <a:pt x="77" y="26"/>
                  </a:lnTo>
                  <a:lnTo>
                    <a:pt x="99" y="14"/>
                  </a:lnTo>
                  <a:lnTo>
                    <a:pt x="12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5539123" y="3350732"/>
            <a:ext cx="476802" cy="311550"/>
            <a:chOff x="8353426" y="2868613"/>
            <a:chExt cx="644525" cy="393700"/>
          </a:xfrm>
          <a:solidFill>
            <a:schemeClr val="bg1"/>
          </a:solidFill>
        </p:grpSpPr>
        <p:sp>
          <p:nvSpPr>
            <p:cNvPr id="56" name="Freeform 19"/>
            <p:cNvSpPr>
              <a:spLocks/>
            </p:cNvSpPr>
            <p:nvPr/>
          </p:nvSpPr>
          <p:spPr bwMode="auto">
            <a:xfrm>
              <a:off x="8520113" y="2868613"/>
              <a:ext cx="477838" cy="187325"/>
            </a:xfrm>
            <a:custGeom>
              <a:avLst/>
              <a:gdLst>
                <a:gd name="T0" fmla="*/ 903 w 903"/>
                <a:gd name="T1" fmla="*/ 295 h 356"/>
                <a:gd name="T2" fmla="*/ 892 w 903"/>
                <a:gd name="T3" fmla="*/ 299 h 356"/>
                <a:gd name="T4" fmla="*/ 865 w 903"/>
                <a:gd name="T5" fmla="*/ 307 h 356"/>
                <a:gd name="T6" fmla="*/ 827 w 903"/>
                <a:gd name="T7" fmla="*/ 319 h 356"/>
                <a:gd name="T8" fmla="*/ 787 w 903"/>
                <a:gd name="T9" fmla="*/ 332 h 356"/>
                <a:gd name="T10" fmla="*/ 749 w 903"/>
                <a:gd name="T11" fmla="*/ 344 h 356"/>
                <a:gd name="T12" fmla="*/ 722 w 903"/>
                <a:gd name="T13" fmla="*/ 353 h 356"/>
                <a:gd name="T14" fmla="*/ 711 w 903"/>
                <a:gd name="T15" fmla="*/ 356 h 356"/>
                <a:gd name="T16" fmla="*/ 703 w 903"/>
                <a:gd name="T17" fmla="*/ 351 h 356"/>
                <a:gd name="T18" fmla="*/ 691 w 903"/>
                <a:gd name="T19" fmla="*/ 340 h 356"/>
                <a:gd name="T20" fmla="*/ 620 w 903"/>
                <a:gd name="T21" fmla="*/ 289 h 356"/>
                <a:gd name="T22" fmla="*/ 527 w 903"/>
                <a:gd name="T23" fmla="*/ 229 h 356"/>
                <a:gd name="T24" fmla="*/ 431 w 903"/>
                <a:gd name="T25" fmla="*/ 185 h 356"/>
                <a:gd name="T26" fmla="*/ 332 w 903"/>
                <a:gd name="T27" fmla="*/ 157 h 356"/>
                <a:gd name="T28" fmla="*/ 255 w 903"/>
                <a:gd name="T29" fmla="*/ 147 h 356"/>
                <a:gd name="T30" fmla="*/ 201 w 903"/>
                <a:gd name="T31" fmla="*/ 146 h 356"/>
                <a:gd name="T32" fmla="*/ 154 w 903"/>
                <a:gd name="T33" fmla="*/ 159 h 356"/>
                <a:gd name="T34" fmla="*/ 125 w 903"/>
                <a:gd name="T35" fmla="*/ 183 h 356"/>
                <a:gd name="T36" fmla="*/ 101 w 903"/>
                <a:gd name="T37" fmla="*/ 214 h 356"/>
                <a:gd name="T38" fmla="*/ 73 w 903"/>
                <a:gd name="T39" fmla="*/ 244 h 356"/>
                <a:gd name="T40" fmla="*/ 38 w 903"/>
                <a:gd name="T41" fmla="*/ 257 h 356"/>
                <a:gd name="T42" fmla="*/ 0 w 903"/>
                <a:gd name="T43" fmla="*/ 255 h 356"/>
                <a:gd name="T44" fmla="*/ 7 w 903"/>
                <a:gd name="T45" fmla="*/ 247 h 356"/>
                <a:gd name="T46" fmla="*/ 21 w 903"/>
                <a:gd name="T47" fmla="*/ 226 h 356"/>
                <a:gd name="T48" fmla="*/ 37 w 903"/>
                <a:gd name="T49" fmla="*/ 198 h 356"/>
                <a:gd name="T50" fmla="*/ 52 w 903"/>
                <a:gd name="T51" fmla="*/ 172 h 356"/>
                <a:gd name="T52" fmla="*/ 64 w 903"/>
                <a:gd name="T53" fmla="*/ 153 h 356"/>
                <a:gd name="T54" fmla="*/ 77 w 903"/>
                <a:gd name="T55" fmla="*/ 130 h 356"/>
                <a:gd name="T56" fmla="*/ 100 w 903"/>
                <a:gd name="T57" fmla="*/ 95 h 356"/>
                <a:gd name="T58" fmla="*/ 132 w 903"/>
                <a:gd name="T59" fmla="*/ 69 h 356"/>
                <a:gd name="T60" fmla="*/ 202 w 903"/>
                <a:gd name="T61" fmla="*/ 43 h 356"/>
                <a:gd name="T62" fmla="*/ 276 w 903"/>
                <a:gd name="T63" fmla="*/ 35 h 356"/>
                <a:gd name="T64" fmla="*/ 352 w 903"/>
                <a:gd name="T65" fmla="*/ 39 h 356"/>
                <a:gd name="T66" fmla="*/ 453 w 903"/>
                <a:gd name="T67" fmla="*/ 57 h 356"/>
                <a:gd name="T68" fmla="*/ 524 w 903"/>
                <a:gd name="T69" fmla="*/ 76 h 356"/>
                <a:gd name="T70" fmla="*/ 546 w 903"/>
                <a:gd name="T71" fmla="*/ 83 h 356"/>
                <a:gd name="T72" fmla="*/ 569 w 903"/>
                <a:gd name="T73" fmla="*/ 91 h 356"/>
                <a:gd name="T74" fmla="*/ 586 w 903"/>
                <a:gd name="T75" fmla="*/ 9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3" h="356">
                  <a:moveTo>
                    <a:pt x="822" y="0"/>
                  </a:moveTo>
                  <a:lnTo>
                    <a:pt x="903" y="295"/>
                  </a:lnTo>
                  <a:lnTo>
                    <a:pt x="900" y="297"/>
                  </a:lnTo>
                  <a:lnTo>
                    <a:pt x="892" y="299"/>
                  </a:lnTo>
                  <a:lnTo>
                    <a:pt x="881" y="303"/>
                  </a:lnTo>
                  <a:lnTo>
                    <a:pt x="865" y="307"/>
                  </a:lnTo>
                  <a:lnTo>
                    <a:pt x="847" y="313"/>
                  </a:lnTo>
                  <a:lnTo>
                    <a:pt x="827" y="319"/>
                  </a:lnTo>
                  <a:lnTo>
                    <a:pt x="808" y="326"/>
                  </a:lnTo>
                  <a:lnTo>
                    <a:pt x="787" y="332"/>
                  </a:lnTo>
                  <a:lnTo>
                    <a:pt x="768" y="339"/>
                  </a:lnTo>
                  <a:lnTo>
                    <a:pt x="749" y="344"/>
                  </a:lnTo>
                  <a:lnTo>
                    <a:pt x="734" y="350"/>
                  </a:lnTo>
                  <a:lnTo>
                    <a:pt x="722" y="353"/>
                  </a:lnTo>
                  <a:lnTo>
                    <a:pt x="714" y="355"/>
                  </a:lnTo>
                  <a:lnTo>
                    <a:pt x="711" y="356"/>
                  </a:lnTo>
                  <a:lnTo>
                    <a:pt x="708" y="355"/>
                  </a:lnTo>
                  <a:lnTo>
                    <a:pt x="703" y="351"/>
                  </a:lnTo>
                  <a:lnTo>
                    <a:pt x="696" y="345"/>
                  </a:lnTo>
                  <a:lnTo>
                    <a:pt x="691" y="340"/>
                  </a:lnTo>
                  <a:lnTo>
                    <a:pt x="687" y="337"/>
                  </a:lnTo>
                  <a:lnTo>
                    <a:pt x="620" y="289"/>
                  </a:lnTo>
                  <a:lnTo>
                    <a:pt x="573" y="258"/>
                  </a:lnTo>
                  <a:lnTo>
                    <a:pt x="527" y="229"/>
                  </a:lnTo>
                  <a:lnTo>
                    <a:pt x="479" y="206"/>
                  </a:lnTo>
                  <a:lnTo>
                    <a:pt x="431" y="185"/>
                  </a:lnTo>
                  <a:lnTo>
                    <a:pt x="380" y="169"/>
                  </a:lnTo>
                  <a:lnTo>
                    <a:pt x="332" y="157"/>
                  </a:lnTo>
                  <a:lnTo>
                    <a:pt x="282" y="149"/>
                  </a:lnTo>
                  <a:lnTo>
                    <a:pt x="255" y="147"/>
                  </a:lnTo>
                  <a:lnTo>
                    <a:pt x="228" y="145"/>
                  </a:lnTo>
                  <a:lnTo>
                    <a:pt x="201" y="146"/>
                  </a:lnTo>
                  <a:lnTo>
                    <a:pt x="174" y="151"/>
                  </a:lnTo>
                  <a:lnTo>
                    <a:pt x="154" y="159"/>
                  </a:lnTo>
                  <a:lnTo>
                    <a:pt x="139" y="170"/>
                  </a:lnTo>
                  <a:lnTo>
                    <a:pt x="125" y="183"/>
                  </a:lnTo>
                  <a:lnTo>
                    <a:pt x="113" y="198"/>
                  </a:lnTo>
                  <a:lnTo>
                    <a:pt x="101" y="214"/>
                  </a:lnTo>
                  <a:lnTo>
                    <a:pt x="87" y="229"/>
                  </a:lnTo>
                  <a:lnTo>
                    <a:pt x="73" y="244"/>
                  </a:lnTo>
                  <a:lnTo>
                    <a:pt x="56" y="252"/>
                  </a:lnTo>
                  <a:lnTo>
                    <a:pt x="38" y="257"/>
                  </a:lnTo>
                  <a:lnTo>
                    <a:pt x="19" y="258"/>
                  </a:lnTo>
                  <a:lnTo>
                    <a:pt x="0" y="255"/>
                  </a:lnTo>
                  <a:lnTo>
                    <a:pt x="2" y="253"/>
                  </a:lnTo>
                  <a:lnTo>
                    <a:pt x="7" y="247"/>
                  </a:lnTo>
                  <a:lnTo>
                    <a:pt x="13" y="238"/>
                  </a:lnTo>
                  <a:lnTo>
                    <a:pt x="21" y="226"/>
                  </a:lnTo>
                  <a:lnTo>
                    <a:pt x="30" y="212"/>
                  </a:lnTo>
                  <a:lnTo>
                    <a:pt x="37" y="198"/>
                  </a:lnTo>
                  <a:lnTo>
                    <a:pt x="46" y="185"/>
                  </a:lnTo>
                  <a:lnTo>
                    <a:pt x="52" y="172"/>
                  </a:lnTo>
                  <a:lnTo>
                    <a:pt x="59" y="161"/>
                  </a:lnTo>
                  <a:lnTo>
                    <a:pt x="64" y="153"/>
                  </a:lnTo>
                  <a:lnTo>
                    <a:pt x="66" y="148"/>
                  </a:lnTo>
                  <a:lnTo>
                    <a:pt x="77" y="130"/>
                  </a:lnTo>
                  <a:lnTo>
                    <a:pt x="88" y="113"/>
                  </a:lnTo>
                  <a:lnTo>
                    <a:pt x="100" y="95"/>
                  </a:lnTo>
                  <a:lnTo>
                    <a:pt x="114" y="81"/>
                  </a:lnTo>
                  <a:lnTo>
                    <a:pt x="132" y="69"/>
                  </a:lnTo>
                  <a:lnTo>
                    <a:pt x="166" y="54"/>
                  </a:lnTo>
                  <a:lnTo>
                    <a:pt x="202" y="43"/>
                  </a:lnTo>
                  <a:lnTo>
                    <a:pt x="239" y="38"/>
                  </a:lnTo>
                  <a:lnTo>
                    <a:pt x="276" y="35"/>
                  </a:lnTo>
                  <a:lnTo>
                    <a:pt x="314" y="36"/>
                  </a:lnTo>
                  <a:lnTo>
                    <a:pt x="352" y="39"/>
                  </a:lnTo>
                  <a:lnTo>
                    <a:pt x="389" y="45"/>
                  </a:lnTo>
                  <a:lnTo>
                    <a:pt x="453" y="57"/>
                  </a:lnTo>
                  <a:lnTo>
                    <a:pt x="517" y="74"/>
                  </a:lnTo>
                  <a:lnTo>
                    <a:pt x="524" y="76"/>
                  </a:lnTo>
                  <a:lnTo>
                    <a:pt x="534" y="79"/>
                  </a:lnTo>
                  <a:lnTo>
                    <a:pt x="546" y="83"/>
                  </a:lnTo>
                  <a:lnTo>
                    <a:pt x="558" y="88"/>
                  </a:lnTo>
                  <a:lnTo>
                    <a:pt x="569" y="91"/>
                  </a:lnTo>
                  <a:lnTo>
                    <a:pt x="579" y="92"/>
                  </a:lnTo>
                  <a:lnTo>
                    <a:pt x="586" y="91"/>
                  </a:lnTo>
                  <a:lnTo>
                    <a:pt x="8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0"/>
            <p:cNvSpPr>
              <a:spLocks/>
            </p:cNvSpPr>
            <p:nvPr/>
          </p:nvSpPr>
          <p:spPr bwMode="auto">
            <a:xfrm>
              <a:off x="8353426" y="2876551"/>
              <a:ext cx="550863" cy="374650"/>
            </a:xfrm>
            <a:custGeom>
              <a:avLst/>
              <a:gdLst>
                <a:gd name="T0" fmla="*/ 288 w 1042"/>
                <a:gd name="T1" fmla="*/ 233 h 709"/>
                <a:gd name="T2" fmla="*/ 289 w 1042"/>
                <a:gd name="T3" fmla="*/ 243 h 709"/>
                <a:gd name="T4" fmla="*/ 296 w 1042"/>
                <a:gd name="T5" fmla="*/ 262 h 709"/>
                <a:gd name="T6" fmla="*/ 315 w 1042"/>
                <a:gd name="T7" fmla="*/ 280 h 709"/>
                <a:gd name="T8" fmla="*/ 354 w 1042"/>
                <a:gd name="T9" fmla="*/ 282 h 709"/>
                <a:gd name="T10" fmla="*/ 408 w 1042"/>
                <a:gd name="T11" fmla="*/ 255 h 709"/>
                <a:gd name="T12" fmla="*/ 439 w 1042"/>
                <a:gd name="T13" fmla="*/ 211 h 709"/>
                <a:gd name="T14" fmla="*/ 466 w 1042"/>
                <a:gd name="T15" fmla="*/ 178 h 709"/>
                <a:gd name="T16" fmla="*/ 509 w 1042"/>
                <a:gd name="T17" fmla="*/ 165 h 709"/>
                <a:gd name="T18" fmla="*/ 586 w 1042"/>
                <a:gd name="T19" fmla="*/ 169 h 709"/>
                <a:gd name="T20" fmla="*/ 687 w 1042"/>
                <a:gd name="T21" fmla="*/ 183 h 709"/>
                <a:gd name="T22" fmla="*/ 784 w 1042"/>
                <a:gd name="T23" fmla="*/ 216 h 709"/>
                <a:gd name="T24" fmla="*/ 856 w 1042"/>
                <a:gd name="T25" fmla="*/ 264 h 709"/>
                <a:gd name="T26" fmla="*/ 925 w 1042"/>
                <a:gd name="T27" fmla="*/ 310 h 709"/>
                <a:gd name="T28" fmla="*/ 983 w 1042"/>
                <a:gd name="T29" fmla="*/ 348 h 709"/>
                <a:gd name="T30" fmla="*/ 1015 w 1042"/>
                <a:gd name="T31" fmla="*/ 367 h 709"/>
                <a:gd name="T32" fmla="*/ 1021 w 1042"/>
                <a:gd name="T33" fmla="*/ 375 h 709"/>
                <a:gd name="T34" fmla="*/ 1034 w 1042"/>
                <a:gd name="T35" fmla="*/ 398 h 709"/>
                <a:gd name="T36" fmla="*/ 1042 w 1042"/>
                <a:gd name="T37" fmla="*/ 432 h 709"/>
                <a:gd name="T38" fmla="*/ 1035 w 1042"/>
                <a:gd name="T39" fmla="*/ 463 h 709"/>
                <a:gd name="T40" fmla="*/ 998 w 1042"/>
                <a:gd name="T41" fmla="*/ 480 h 709"/>
                <a:gd name="T42" fmla="*/ 972 w 1042"/>
                <a:gd name="T43" fmla="*/ 501 h 709"/>
                <a:gd name="T44" fmla="*/ 970 w 1042"/>
                <a:gd name="T45" fmla="*/ 536 h 709"/>
                <a:gd name="T46" fmla="*/ 959 w 1042"/>
                <a:gd name="T47" fmla="*/ 564 h 709"/>
                <a:gd name="T48" fmla="*/ 927 w 1042"/>
                <a:gd name="T49" fmla="*/ 578 h 709"/>
                <a:gd name="T50" fmla="*/ 888 w 1042"/>
                <a:gd name="T51" fmla="*/ 581 h 709"/>
                <a:gd name="T52" fmla="*/ 889 w 1042"/>
                <a:gd name="T53" fmla="*/ 605 h 709"/>
                <a:gd name="T54" fmla="*/ 885 w 1042"/>
                <a:gd name="T55" fmla="*/ 631 h 709"/>
                <a:gd name="T56" fmla="*/ 863 w 1042"/>
                <a:gd name="T57" fmla="*/ 652 h 709"/>
                <a:gd name="T58" fmla="*/ 814 w 1042"/>
                <a:gd name="T59" fmla="*/ 657 h 709"/>
                <a:gd name="T60" fmla="*/ 772 w 1042"/>
                <a:gd name="T61" fmla="*/ 686 h 709"/>
                <a:gd name="T62" fmla="*/ 737 w 1042"/>
                <a:gd name="T63" fmla="*/ 708 h 709"/>
                <a:gd name="T64" fmla="*/ 708 w 1042"/>
                <a:gd name="T65" fmla="*/ 702 h 709"/>
                <a:gd name="T66" fmla="*/ 718 w 1042"/>
                <a:gd name="T67" fmla="*/ 672 h 709"/>
                <a:gd name="T68" fmla="*/ 719 w 1042"/>
                <a:gd name="T69" fmla="*/ 644 h 709"/>
                <a:gd name="T70" fmla="*/ 693 w 1042"/>
                <a:gd name="T71" fmla="*/ 609 h 709"/>
                <a:gd name="T72" fmla="*/ 651 w 1042"/>
                <a:gd name="T73" fmla="*/ 601 h 709"/>
                <a:gd name="T74" fmla="*/ 618 w 1042"/>
                <a:gd name="T75" fmla="*/ 597 h 709"/>
                <a:gd name="T76" fmla="*/ 607 w 1042"/>
                <a:gd name="T77" fmla="*/ 570 h 709"/>
                <a:gd name="T78" fmla="*/ 598 w 1042"/>
                <a:gd name="T79" fmla="*/ 546 h 709"/>
                <a:gd name="T80" fmla="*/ 577 w 1042"/>
                <a:gd name="T81" fmla="*/ 521 h 709"/>
                <a:gd name="T82" fmla="*/ 540 w 1042"/>
                <a:gd name="T83" fmla="*/ 516 h 709"/>
                <a:gd name="T84" fmla="*/ 503 w 1042"/>
                <a:gd name="T85" fmla="*/ 512 h 709"/>
                <a:gd name="T86" fmla="*/ 475 w 1042"/>
                <a:gd name="T87" fmla="*/ 477 h 709"/>
                <a:gd name="T88" fmla="*/ 446 w 1042"/>
                <a:gd name="T89" fmla="*/ 441 h 709"/>
                <a:gd name="T90" fmla="*/ 413 w 1042"/>
                <a:gd name="T91" fmla="*/ 437 h 709"/>
                <a:gd name="T92" fmla="*/ 393 w 1042"/>
                <a:gd name="T93" fmla="*/ 444 h 709"/>
                <a:gd name="T94" fmla="*/ 387 w 1042"/>
                <a:gd name="T95" fmla="*/ 417 h 709"/>
                <a:gd name="T96" fmla="*/ 374 w 1042"/>
                <a:gd name="T97" fmla="*/ 385 h 709"/>
                <a:gd name="T98" fmla="*/ 354 w 1042"/>
                <a:gd name="T99" fmla="*/ 363 h 709"/>
                <a:gd name="T100" fmla="*/ 309 w 1042"/>
                <a:gd name="T101" fmla="*/ 356 h 709"/>
                <a:gd name="T102" fmla="*/ 268 w 1042"/>
                <a:gd name="T103" fmla="*/ 375 h 709"/>
                <a:gd name="T104" fmla="*/ 233 w 1042"/>
                <a:gd name="T105" fmla="*/ 398 h 709"/>
                <a:gd name="T106" fmla="*/ 191 w 1042"/>
                <a:gd name="T107" fmla="*/ 394 h 709"/>
                <a:gd name="T108" fmla="*/ 120 w 1042"/>
                <a:gd name="T109" fmla="*/ 359 h 709"/>
                <a:gd name="T110" fmla="*/ 0 w 1042"/>
                <a:gd name="T111" fmla="*/ 29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2" h="709">
                  <a:moveTo>
                    <a:pt x="159" y="0"/>
                  </a:moveTo>
                  <a:lnTo>
                    <a:pt x="351" y="114"/>
                  </a:lnTo>
                  <a:lnTo>
                    <a:pt x="288" y="233"/>
                  </a:lnTo>
                  <a:lnTo>
                    <a:pt x="288" y="234"/>
                  </a:lnTo>
                  <a:lnTo>
                    <a:pt x="288" y="237"/>
                  </a:lnTo>
                  <a:lnTo>
                    <a:pt x="289" y="243"/>
                  </a:lnTo>
                  <a:lnTo>
                    <a:pt x="290" y="248"/>
                  </a:lnTo>
                  <a:lnTo>
                    <a:pt x="292" y="256"/>
                  </a:lnTo>
                  <a:lnTo>
                    <a:pt x="296" y="262"/>
                  </a:lnTo>
                  <a:lnTo>
                    <a:pt x="301" y="270"/>
                  </a:lnTo>
                  <a:lnTo>
                    <a:pt x="306" y="275"/>
                  </a:lnTo>
                  <a:lnTo>
                    <a:pt x="315" y="280"/>
                  </a:lnTo>
                  <a:lnTo>
                    <a:pt x="326" y="283"/>
                  </a:lnTo>
                  <a:lnTo>
                    <a:pt x="339" y="284"/>
                  </a:lnTo>
                  <a:lnTo>
                    <a:pt x="354" y="282"/>
                  </a:lnTo>
                  <a:lnTo>
                    <a:pt x="373" y="277"/>
                  </a:lnTo>
                  <a:lnTo>
                    <a:pt x="394" y="268"/>
                  </a:lnTo>
                  <a:lnTo>
                    <a:pt x="408" y="255"/>
                  </a:lnTo>
                  <a:lnTo>
                    <a:pt x="419" y="239"/>
                  </a:lnTo>
                  <a:lnTo>
                    <a:pt x="430" y="225"/>
                  </a:lnTo>
                  <a:lnTo>
                    <a:pt x="439" y="211"/>
                  </a:lnTo>
                  <a:lnTo>
                    <a:pt x="446" y="198"/>
                  </a:lnTo>
                  <a:lnTo>
                    <a:pt x="455" y="186"/>
                  </a:lnTo>
                  <a:lnTo>
                    <a:pt x="466" y="178"/>
                  </a:lnTo>
                  <a:lnTo>
                    <a:pt x="477" y="170"/>
                  </a:lnTo>
                  <a:lnTo>
                    <a:pt x="491" y="166"/>
                  </a:lnTo>
                  <a:lnTo>
                    <a:pt x="509" y="165"/>
                  </a:lnTo>
                  <a:lnTo>
                    <a:pt x="531" y="166"/>
                  </a:lnTo>
                  <a:lnTo>
                    <a:pt x="557" y="167"/>
                  </a:lnTo>
                  <a:lnTo>
                    <a:pt x="586" y="169"/>
                  </a:lnTo>
                  <a:lnTo>
                    <a:pt x="619" y="172"/>
                  </a:lnTo>
                  <a:lnTo>
                    <a:pt x="653" y="177"/>
                  </a:lnTo>
                  <a:lnTo>
                    <a:pt x="687" y="183"/>
                  </a:lnTo>
                  <a:lnTo>
                    <a:pt x="721" y="192"/>
                  </a:lnTo>
                  <a:lnTo>
                    <a:pt x="754" y="203"/>
                  </a:lnTo>
                  <a:lnTo>
                    <a:pt x="784" y="216"/>
                  </a:lnTo>
                  <a:lnTo>
                    <a:pt x="811" y="233"/>
                  </a:lnTo>
                  <a:lnTo>
                    <a:pt x="833" y="248"/>
                  </a:lnTo>
                  <a:lnTo>
                    <a:pt x="856" y="264"/>
                  </a:lnTo>
                  <a:lnTo>
                    <a:pt x="880" y="279"/>
                  </a:lnTo>
                  <a:lnTo>
                    <a:pt x="902" y="295"/>
                  </a:lnTo>
                  <a:lnTo>
                    <a:pt x="925" y="310"/>
                  </a:lnTo>
                  <a:lnTo>
                    <a:pt x="946" y="324"/>
                  </a:lnTo>
                  <a:lnTo>
                    <a:pt x="965" y="336"/>
                  </a:lnTo>
                  <a:lnTo>
                    <a:pt x="983" y="348"/>
                  </a:lnTo>
                  <a:lnTo>
                    <a:pt x="997" y="356"/>
                  </a:lnTo>
                  <a:lnTo>
                    <a:pt x="1009" y="363"/>
                  </a:lnTo>
                  <a:lnTo>
                    <a:pt x="1015" y="367"/>
                  </a:lnTo>
                  <a:lnTo>
                    <a:pt x="1017" y="369"/>
                  </a:lnTo>
                  <a:lnTo>
                    <a:pt x="1019" y="370"/>
                  </a:lnTo>
                  <a:lnTo>
                    <a:pt x="1021" y="375"/>
                  </a:lnTo>
                  <a:lnTo>
                    <a:pt x="1025" y="381"/>
                  </a:lnTo>
                  <a:lnTo>
                    <a:pt x="1029" y="390"/>
                  </a:lnTo>
                  <a:lnTo>
                    <a:pt x="1034" y="398"/>
                  </a:lnTo>
                  <a:lnTo>
                    <a:pt x="1037" y="409"/>
                  </a:lnTo>
                  <a:lnTo>
                    <a:pt x="1040" y="421"/>
                  </a:lnTo>
                  <a:lnTo>
                    <a:pt x="1042" y="432"/>
                  </a:lnTo>
                  <a:lnTo>
                    <a:pt x="1042" y="443"/>
                  </a:lnTo>
                  <a:lnTo>
                    <a:pt x="1040" y="454"/>
                  </a:lnTo>
                  <a:lnTo>
                    <a:pt x="1035" y="463"/>
                  </a:lnTo>
                  <a:lnTo>
                    <a:pt x="1026" y="471"/>
                  </a:lnTo>
                  <a:lnTo>
                    <a:pt x="1014" y="476"/>
                  </a:lnTo>
                  <a:lnTo>
                    <a:pt x="998" y="480"/>
                  </a:lnTo>
                  <a:lnTo>
                    <a:pt x="977" y="481"/>
                  </a:lnTo>
                  <a:lnTo>
                    <a:pt x="974" y="490"/>
                  </a:lnTo>
                  <a:lnTo>
                    <a:pt x="972" y="501"/>
                  </a:lnTo>
                  <a:lnTo>
                    <a:pt x="971" y="513"/>
                  </a:lnTo>
                  <a:lnTo>
                    <a:pt x="971" y="524"/>
                  </a:lnTo>
                  <a:lnTo>
                    <a:pt x="970" y="536"/>
                  </a:lnTo>
                  <a:lnTo>
                    <a:pt x="967" y="546"/>
                  </a:lnTo>
                  <a:lnTo>
                    <a:pt x="964" y="555"/>
                  </a:lnTo>
                  <a:lnTo>
                    <a:pt x="959" y="564"/>
                  </a:lnTo>
                  <a:lnTo>
                    <a:pt x="951" y="570"/>
                  </a:lnTo>
                  <a:lnTo>
                    <a:pt x="941" y="576"/>
                  </a:lnTo>
                  <a:lnTo>
                    <a:pt x="927" y="578"/>
                  </a:lnTo>
                  <a:lnTo>
                    <a:pt x="910" y="579"/>
                  </a:lnTo>
                  <a:lnTo>
                    <a:pt x="888" y="576"/>
                  </a:lnTo>
                  <a:lnTo>
                    <a:pt x="888" y="581"/>
                  </a:lnTo>
                  <a:lnTo>
                    <a:pt x="888" y="589"/>
                  </a:lnTo>
                  <a:lnTo>
                    <a:pt x="889" y="596"/>
                  </a:lnTo>
                  <a:lnTo>
                    <a:pt x="889" y="605"/>
                  </a:lnTo>
                  <a:lnTo>
                    <a:pt x="889" y="614"/>
                  </a:lnTo>
                  <a:lnTo>
                    <a:pt x="888" y="622"/>
                  </a:lnTo>
                  <a:lnTo>
                    <a:pt x="885" y="631"/>
                  </a:lnTo>
                  <a:lnTo>
                    <a:pt x="881" y="640"/>
                  </a:lnTo>
                  <a:lnTo>
                    <a:pt x="873" y="646"/>
                  </a:lnTo>
                  <a:lnTo>
                    <a:pt x="863" y="652"/>
                  </a:lnTo>
                  <a:lnTo>
                    <a:pt x="850" y="656"/>
                  </a:lnTo>
                  <a:lnTo>
                    <a:pt x="834" y="658"/>
                  </a:lnTo>
                  <a:lnTo>
                    <a:pt x="814" y="657"/>
                  </a:lnTo>
                  <a:lnTo>
                    <a:pt x="789" y="655"/>
                  </a:lnTo>
                  <a:lnTo>
                    <a:pt x="782" y="672"/>
                  </a:lnTo>
                  <a:lnTo>
                    <a:pt x="772" y="686"/>
                  </a:lnTo>
                  <a:lnTo>
                    <a:pt x="762" y="697"/>
                  </a:lnTo>
                  <a:lnTo>
                    <a:pt x="750" y="705"/>
                  </a:lnTo>
                  <a:lnTo>
                    <a:pt x="737" y="708"/>
                  </a:lnTo>
                  <a:lnTo>
                    <a:pt x="721" y="709"/>
                  </a:lnTo>
                  <a:lnTo>
                    <a:pt x="704" y="705"/>
                  </a:lnTo>
                  <a:lnTo>
                    <a:pt x="708" y="702"/>
                  </a:lnTo>
                  <a:lnTo>
                    <a:pt x="712" y="696"/>
                  </a:lnTo>
                  <a:lnTo>
                    <a:pt x="716" y="685"/>
                  </a:lnTo>
                  <a:lnTo>
                    <a:pt x="718" y="672"/>
                  </a:lnTo>
                  <a:lnTo>
                    <a:pt x="719" y="660"/>
                  </a:lnTo>
                  <a:lnTo>
                    <a:pt x="719" y="649"/>
                  </a:lnTo>
                  <a:lnTo>
                    <a:pt x="719" y="644"/>
                  </a:lnTo>
                  <a:lnTo>
                    <a:pt x="712" y="629"/>
                  </a:lnTo>
                  <a:lnTo>
                    <a:pt x="704" y="617"/>
                  </a:lnTo>
                  <a:lnTo>
                    <a:pt x="693" y="609"/>
                  </a:lnTo>
                  <a:lnTo>
                    <a:pt x="680" y="605"/>
                  </a:lnTo>
                  <a:lnTo>
                    <a:pt x="665" y="602"/>
                  </a:lnTo>
                  <a:lnTo>
                    <a:pt x="651" y="601"/>
                  </a:lnTo>
                  <a:lnTo>
                    <a:pt x="635" y="601"/>
                  </a:lnTo>
                  <a:lnTo>
                    <a:pt x="621" y="601"/>
                  </a:lnTo>
                  <a:lnTo>
                    <a:pt x="618" y="597"/>
                  </a:lnTo>
                  <a:lnTo>
                    <a:pt x="614" y="591"/>
                  </a:lnTo>
                  <a:lnTo>
                    <a:pt x="610" y="580"/>
                  </a:lnTo>
                  <a:lnTo>
                    <a:pt x="607" y="570"/>
                  </a:lnTo>
                  <a:lnTo>
                    <a:pt x="605" y="562"/>
                  </a:lnTo>
                  <a:lnTo>
                    <a:pt x="603" y="556"/>
                  </a:lnTo>
                  <a:lnTo>
                    <a:pt x="598" y="546"/>
                  </a:lnTo>
                  <a:lnTo>
                    <a:pt x="593" y="536"/>
                  </a:lnTo>
                  <a:lnTo>
                    <a:pt x="585" y="527"/>
                  </a:lnTo>
                  <a:lnTo>
                    <a:pt x="577" y="521"/>
                  </a:lnTo>
                  <a:lnTo>
                    <a:pt x="566" y="517"/>
                  </a:lnTo>
                  <a:lnTo>
                    <a:pt x="553" y="516"/>
                  </a:lnTo>
                  <a:lnTo>
                    <a:pt x="540" y="516"/>
                  </a:lnTo>
                  <a:lnTo>
                    <a:pt x="527" y="517"/>
                  </a:lnTo>
                  <a:lnTo>
                    <a:pt x="515" y="516"/>
                  </a:lnTo>
                  <a:lnTo>
                    <a:pt x="503" y="512"/>
                  </a:lnTo>
                  <a:lnTo>
                    <a:pt x="491" y="503"/>
                  </a:lnTo>
                  <a:lnTo>
                    <a:pt x="482" y="491"/>
                  </a:lnTo>
                  <a:lnTo>
                    <a:pt x="475" y="477"/>
                  </a:lnTo>
                  <a:lnTo>
                    <a:pt x="467" y="463"/>
                  </a:lnTo>
                  <a:lnTo>
                    <a:pt x="458" y="450"/>
                  </a:lnTo>
                  <a:lnTo>
                    <a:pt x="446" y="441"/>
                  </a:lnTo>
                  <a:lnTo>
                    <a:pt x="435" y="435"/>
                  </a:lnTo>
                  <a:lnTo>
                    <a:pt x="424" y="434"/>
                  </a:lnTo>
                  <a:lnTo>
                    <a:pt x="413" y="437"/>
                  </a:lnTo>
                  <a:lnTo>
                    <a:pt x="402" y="442"/>
                  </a:lnTo>
                  <a:lnTo>
                    <a:pt x="391" y="447"/>
                  </a:lnTo>
                  <a:lnTo>
                    <a:pt x="393" y="444"/>
                  </a:lnTo>
                  <a:lnTo>
                    <a:pt x="393" y="436"/>
                  </a:lnTo>
                  <a:lnTo>
                    <a:pt x="391" y="428"/>
                  </a:lnTo>
                  <a:lnTo>
                    <a:pt x="387" y="417"/>
                  </a:lnTo>
                  <a:lnTo>
                    <a:pt x="382" y="405"/>
                  </a:lnTo>
                  <a:lnTo>
                    <a:pt x="378" y="394"/>
                  </a:lnTo>
                  <a:lnTo>
                    <a:pt x="374" y="385"/>
                  </a:lnTo>
                  <a:lnTo>
                    <a:pt x="369" y="378"/>
                  </a:lnTo>
                  <a:lnTo>
                    <a:pt x="366" y="374"/>
                  </a:lnTo>
                  <a:lnTo>
                    <a:pt x="354" y="363"/>
                  </a:lnTo>
                  <a:lnTo>
                    <a:pt x="339" y="357"/>
                  </a:lnTo>
                  <a:lnTo>
                    <a:pt x="324" y="355"/>
                  </a:lnTo>
                  <a:lnTo>
                    <a:pt x="309" y="356"/>
                  </a:lnTo>
                  <a:lnTo>
                    <a:pt x="293" y="361"/>
                  </a:lnTo>
                  <a:lnTo>
                    <a:pt x="280" y="367"/>
                  </a:lnTo>
                  <a:lnTo>
                    <a:pt x="268" y="375"/>
                  </a:lnTo>
                  <a:lnTo>
                    <a:pt x="258" y="384"/>
                  </a:lnTo>
                  <a:lnTo>
                    <a:pt x="246" y="393"/>
                  </a:lnTo>
                  <a:lnTo>
                    <a:pt x="233" y="398"/>
                  </a:lnTo>
                  <a:lnTo>
                    <a:pt x="219" y="402"/>
                  </a:lnTo>
                  <a:lnTo>
                    <a:pt x="206" y="399"/>
                  </a:lnTo>
                  <a:lnTo>
                    <a:pt x="191" y="394"/>
                  </a:lnTo>
                  <a:lnTo>
                    <a:pt x="177" y="387"/>
                  </a:lnTo>
                  <a:lnTo>
                    <a:pt x="165" y="380"/>
                  </a:lnTo>
                  <a:lnTo>
                    <a:pt x="120" y="359"/>
                  </a:lnTo>
                  <a:lnTo>
                    <a:pt x="76" y="337"/>
                  </a:lnTo>
                  <a:lnTo>
                    <a:pt x="33" y="313"/>
                  </a:lnTo>
                  <a:lnTo>
                    <a:pt x="0" y="296"/>
                  </a:lnTo>
                  <a:lnTo>
                    <a:pt x="1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1"/>
            <p:cNvSpPr>
              <a:spLocks/>
            </p:cNvSpPr>
            <p:nvPr/>
          </p:nvSpPr>
          <p:spPr bwMode="auto">
            <a:xfrm>
              <a:off x="8474076" y="3079751"/>
              <a:ext cx="66675" cy="61913"/>
            </a:xfrm>
            <a:custGeom>
              <a:avLst/>
              <a:gdLst>
                <a:gd name="T0" fmla="*/ 82 w 126"/>
                <a:gd name="T1" fmla="*/ 0 h 117"/>
                <a:gd name="T2" fmla="*/ 94 w 126"/>
                <a:gd name="T3" fmla="*/ 2 h 117"/>
                <a:gd name="T4" fmla="*/ 105 w 126"/>
                <a:gd name="T5" fmla="*/ 4 h 117"/>
                <a:gd name="T6" fmla="*/ 114 w 126"/>
                <a:gd name="T7" fmla="*/ 10 h 117"/>
                <a:gd name="T8" fmla="*/ 118 w 126"/>
                <a:gd name="T9" fmla="*/ 13 h 117"/>
                <a:gd name="T10" fmla="*/ 121 w 126"/>
                <a:gd name="T11" fmla="*/ 18 h 117"/>
                <a:gd name="T12" fmla="*/ 123 w 126"/>
                <a:gd name="T13" fmla="*/ 23 h 117"/>
                <a:gd name="T14" fmla="*/ 126 w 126"/>
                <a:gd name="T15" fmla="*/ 39 h 117"/>
                <a:gd name="T16" fmla="*/ 125 w 126"/>
                <a:gd name="T17" fmla="*/ 56 h 117"/>
                <a:gd name="T18" fmla="*/ 119 w 126"/>
                <a:gd name="T19" fmla="*/ 73 h 117"/>
                <a:gd name="T20" fmla="*/ 110 w 126"/>
                <a:gd name="T21" fmla="*/ 88 h 117"/>
                <a:gd name="T22" fmla="*/ 99 w 126"/>
                <a:gd name="T23" fmla="*/ 101 h 117"/>
                <a:gd name="T24" fmla="*/ 86 w 126"/>
                <a:gd name="T25" fmla="*/ 110 h 117"/>
                <a:gd name="T26" fmla="*/ 75 w 126"/>
                <a:gd name="T27" fmla="*/ 114 h 117"/>
                <a:gd name="T28" fmla="*/ 63 w 126"/>
                <a:gd name="T29" fmla="*/ 116 h 117"/>
                <a:gd name="T30" fmla="*/ 51 w 126"/>
                <a:gd name="T31" fmla="*/ 117 h 117"/>
                <a:gd name="T32" fmla="*/ 38 w 126"/>
                <a:gd name="T33" fmla="*/ 117 h 117"/>
                <a:gd name="T34" fmla="*/ 28 w 126"/>
                <a:gd name="T35" fmla="*/ 114 h 117"/>
                <a:gd name="T36" fmla="*/ 18 w 126"/>
                <a:gd name="T37" fmla="*/ 110 h 117"/>
                <a:gd name="T38" fmla="*/ 9 w 126"/>
                <a:gd name="T39" fmla="*/ 103 h 117"/>
                <a:gd name="T40" fmla="*/ 4 w 126"/>
                <a:gd name="T41" fmla="*/ 95 h 117"/>
                <a:gd name="T42" fmla="*/ 0 w 126"/>
                <a:gd name="T43" fmla="*/ 83 h 117"/>
                <a:gd name="T44" fmla="*/ 1 w 126"/>
                <a:gd name="T45" fmla="*/ 69 h 117"/>
                <a:gd name="T46" fmla="*/ 7 w 126"/>
                <a:gd name="T47" fmla="*/ 50 h 117"/>
                <a:gd name="T48" fmla="*/ 16 w 126"/>
                <a:gd name="T49" fmla="*/ 35 h 117"/>
                <a:gd name="T50" fmla="*/ 28 w 126"/>
                <a:gd name="T51" fmla="*/ 23 h 117"/>
                <a:gd name="T52" fmla="*/ 43 w 126"/>
                <a:gd name="T53" fmla="*/ 12 h 117"/>
                <a:gd name="T54" fmla="*/ 59 w 126"/>
                <a:gd name="T55" fmla="*/ 6 h 117"/>
                <a:gd name="T56" fmla="*/ 71 w 126"/>
                <a:gd name="T57" fmla="*/ 3 h 117"/>
                <a:gd name="T58" fmla="*/ 82 w 126"/>
                <a:gd name="T5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7">
                  <a:moveTo>
                    <a:pt x="82" y="0"/>
                  </a:moveTo>
                  <a:lnTo>
                    <a:pt x="94" y="2"/>
                  </a:lnTo>
                  <a:lnTo>
                    <a:pt x="105" y="4"/>
                  </a:lnTo>
                  <a:lnTo>
                    <a:pt x="114" y="10"/>
                  </a:lnTo>
                  <a:lnTo>
                    <a:pt x="118" y="13"/>
                  </a:lnTo>
                  <a:lnTo>
                    <a:pt x="121" y="18"/>
                  </a:lnTo>
                  <a:lnTo>
                    <a:pt x="123" y="23"/>
                  </a:lnTo>
                  <a:lnTo>
                    <a:pt x="126" y="39"/>
                  </a:lnTo>
                  <a:lnTo>
                    <a:pt x="125" y="56"/>
                  </a:lnTo>
                  <a:lnTo>
                    <a:pt x="119" y="73"/>
                  </a:lnTo>
                  <a:lnTo>
                    <a:pt x="110" y="88"/>
                  </a:lnTo>
                  <a:lnTo>
                    <a:pt x="99" y="101"/>
                  </a:lnTo>
                  <a:lnTo>
                    <a:pt x="86" y="110"/>
                  </a:lnTo>
                  <a:lnTo>
                    <a:pt x="75" y="114"/>
                  </a:lnTo>
                  <a:lnTo>
                    <a:pt x="63" y="116"/>
                  </a:lnTo>
                  <a:lnTo>
                    <a:pt x="51" y="117"/>
                  </a:lnTo>
                  <a:lnTo>
                    <a:pt x="38" y="117"/>
                  </a:lnTo>
                  <a:lnTo>
                    <a:pt x="28" y="114"/>
                  </a:lnTo>
                  <a:lnTo>
                    <a:pt x="18" y="110"/>
                  </a:lnTo>
                  <a:lnTo>
                    <a:pt x="9" y="103"/>
                  </a:lnTo>
                  <a:lnTo>
                    <a:pt x="4" y="95"/>
                  </a:lnTo>
                  <a:lnTo>
                    <a:pt x="0" y="83"/>
                  </a:lnTo>
                  <a:lnTo>
                    <a:pt x="1" y="69"/>
                  </a:lnTo>
                  <a:lnTo>
                    <a:pt x="7" y="50"/>
                  </a:lnTo>
                  <a:lnTo>
                    <a:pt x="16" y="35"/>
                  </a:lnTo>
                  <a:lnTo>
                    <a:pt x="28" y="23"/>
                  </a:lnTo>
                  <a:lnTo>
                    <a:pt x="43" y="12"/>
                  </a:lnTo>
                  <a:lnTo>
                    <a:pt x="59" y="6"/>
                  </a:lnTo>
                  <a:lnTo>
                    <a:pt x="71" y="3"/>
                  </a:lnTo>
                  <a:lnTo>
                    <a:pt x="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2"/>
            <p:cNvSpPr>
              <a:spLocks/>
            </p:cNvSpPr>
            <p:nvPr/>
          </p:nvSpPr>
          <p:spPr bwMode="auto">
            <a:xfrm>
              <a:off x="8537576" y="3127376"/>
              <a:ext cx="58738" cy="61913"/>
            </a:xfrm>
            <a:custGeom>
              <a:avLst/>
              <a:gdLst>
                <a:gd name="T0" fmla="*/ 72 w 111"/>
                <a:gd name="T1" fmla="*/ 0 h 116"/>
                <a:gd name="T2" fmla="*/ 85 w 111"/>
                <a:gd name="T3" fmla="*/ 4 h 116"/>
                <a:gd name="T4" fmla="*/ 98 w 111"/>
                <a:gd name="T5" fmla="*/ 11 h 116"/>
                <a:gd name="T6" fmla="*/ 105 w 111"/>
                <a:gd name="T7" fmla="*/ 19 h 116"/>
                <a:gd name="T8" fmla="*/ 109 w 111"/>
                <a:gd name="T9" fmla="*/ 29 h 116"/>
                <a:gd name="T10" fmla="*/ 111 w 111"/>
                <a:gd name="T11" fmla="*/ 42 h 116"/>
                <a:gd name="T12" fmla="*/ 107 w 111"/>
                <a:gd name="T13" fmla="*/ 60 h 116"/>
                <a:gd name="T14" fmla="*/ 101 w 111"/>
                <a:gd name="T15" fmla="*/ 76 h 116"/>
                <a:gd name="T16" fmla="*/ 91 w 111"/>
                <a:gd name="T17" fmla="*/ 90 h 116"/>
                <a:gd name="T18" fmla="*/ 78 w 111"/>
                <a:gd name="T19" fmla="*/ 101 h 116"/>
                <a:gd name="T20" fmla="*/ 63 w 111"/>
                <a:gd name="T21" fmla="*/ 108 h 116"/>
                <a:gd name="T22" fmla="*/ 48 w 111"/>
                <a:gd name="T23" fmla="*/ 114 h 116"/>
                <a:gd name="T24" fmla="*/ 31 w 111"/>
                <a:gd name="T25" fmla="*/ 116 h 116"/>
                <a:gd name="T26" fmla="*/ 17 w 111"/>
                <a:gd name="T27" fmla="*/ 115 h 116"/>
                <a:gd name="T28" fmla="*/ 9 w 111"/>
                <a:gd name="T29" fmla="*/ 110 h 116"/>
                <a:gd name="T30" fmla="*/ 2 w 111"/>
                <a:gd name="T31" fmla="*/ 102 h 116"/>
                <a:gd name="T32" fmla="*/ 0 w 111"/>
                <a:gd name="T33" fmla="*/ 91 h 116"/>
                <a:gd name="T34" fmla="*/ 0 w 111"/>
                <a:gd name="T35" fmla="*/ 79 h 116"/>
                <a:gd name="T36" fmla="*/ 2 w 111"/>
                <a:gd name="T37" fmla="*/ 66 h 116"/>
                <a:gd name="T38" fmla="*/ 7 w 111"/>
                <a:gd name="T39" fmla="*/ 52 h 116"/>
                <a:gd name="T40" fmla="*/ 15 w 111"/>
                <a:gd name="T41" fmla="*/ 39 h 116"/>
                <a:gd name="T42" fmla="*/ 24 w 111"/>
                <a:gd name="T43" fmla="*/ 27 h 116"/>
                <a:gd name="T44" fmla="*/ 34 w 111"/>
                <a:gd name="T45" fmla="*/ 17 h 116"/>
                <a:gd name="T46" fmla="*/ 45 w 111"/>
                <a:gd name="T47" fmla="*/ 8 h 116"/>
                <a:gd name="T48" fmla="*/ 58 w 111"/>
                <a:gd name="T49" fmla="*/ 2 h 116"/>
                <a:gd name="T50" fmla="*/ 72 w 111"/>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116">
                  <a:moveTo>
                    <a:pt x="72" y="0"/>
                  </a:moveTo>
                  <a:lnTo>
                    <a:pt x="85" y="4"/>
                  </a:lnTo>
                  <a:lnTo>
                    <a:pt x="98" y="11"/>
                  </a:lnTo>
                  <a:lnTo>
                    <a:pt x="105" y="19"/>
                  </a:lnTo>
                  <a:lnTo>
                    <a:pt x="109" y="29"/>
                  </a:lnTo>
                  <a:lnTo>
                    <a:pt x="111" y="42"/>
                  </a:lnTo>
                  <a:lnTo>
                    <a:pt x="107" y="60"/>
                  </a:lnTo>
                  <a:lnTo>
                    <a:pt x="101" y="76"/>
                  </a:lnTo>
                  <a:lnTo>
                    <a:pt x="91" y="90"/>
                  </a:lnTo>
                  <a:lnTo>
                    <a:pt x="78" y="101"/>
                  </a:lnTo>
                  <a:lnTo>
                    <a:pt x="63" y="108"/>
                  </a:lnTo>
                  <a:lnTo>
                    <a:pt x="48" y="114"/>
                  </a:lnTo>
                  <a:lnTo>
                    <a:pt x="31" y="116"/>
                  </a:lnTo>
                  <a:lnTo>
                    <a:pt x="17" y="115"/>
                  </a:lnTo>
                  <a:lnTo>
                    <a:pt x="9" y="110"/>
                  </a:lnTo>
                  <a:lnTo>
                    <a:pt x="2" y="102"/>
                  </a:lnTo>
                  <a:lnTo>
                    <a:pt x="0" y="91"/>
                  </a:lnTo>
                  <a:lnTo>
                    <a:pt x="0" y="79"/>
                  </a:lnTo>
                  <a:lnTo>
                    <a:pt x="2" y="66"/>
                  </a:lnTo>
                  <a:lnTo>
                    <a:pt x="7" y="52"/>
                  </a:lnTo>
                  <a:lnTo>
                    <a:pt x="15" y="39"/>
                  </a:lnTo>
                  <a:lnTo>
                    <a:pt x="24" y="27"/>
                  </a:lnTo>
                  <a:lnTo>
                    <a:pt x="34" y="17"/>
                  </a:lnTo>
                  <a:lnTo>
                    <a:pt x="45" y="8"/>
                  </a:lnTo>
                  <a:lnTo>
                    <a:pt x="58" y="2"/>
                  </a:lnTo>
                  <a:lnTo>
                    <a:pt x="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3"/>
            <p:cNvSpPr>
              <a:spLocks/>
            </p:cNvSpPr>
            <p:nvPr/>
          </p:nvSpPr>
          <p:spPr bwMode="auto">
            <a:xfrm>
              <a:off x="8597901" y="3168651"/>
              <a:ext cx="65088" cy="65088"/>
            </a:xfrm>
            <a:custGeom>
              <a:avLst/>
              <a:gdLst>
                <a:gd name="T0" fmla="*/ 71 w 121"/>
                <a:gd name="T1" fmla="*/ 0 h 121"/>
                <a:gd name="T2" fmla="*/ 86 w 121"/>
                <a:gd name="T3" fmla="*/ 0 h 121"/>
                <a:gd name="T4" fmla="*/ 99 w 121"/>
                <a:gd name="T5" fmla="*/ 3 h 121"/>
                <a:gd name="T6" fmla="*/ 109 w 121"/>
                <a:gd name="T7" fmla="*/ 11 h 121"/>
                <a:gd name="T8" fmla="*/ 117 w 121"/>
                <a:gd name="T9" fmla="*/ 20 h 121"/>
                <a:gd name="T10" fmla="*/ 121 w 121"/>
                <a:gd name="T11" fmla="*/ 32 h 121"/>
                <a:gd name="T12" fmla="*/ 121 w 121"/>
                <a:gd name="T13" fmla="*/ 46 h 121"/>
                <a:gd name="T14" fmla="*/ 116 w 121"/>
                <a:gd name="T15" fmla="*/ 62 h 121"/>
                <a:gd name="T16" fmla="*/ 106 w 121"/>
                <a:gd name="T17" fmla="*/ 81 h 121"/>
                <a:gd name="T18" fmla="*/ 98 w 121"/>
                <a:gd name="T19" fmla="*/ 90 h 121"/>
                <a:gd name="T20" fmla="*/ 88 w 121"/>
                <a:gd name="T21" fmla="*/ 100 h 121"/>
                <a:gd name="T22" fmla="*/ 75 w 121"/>
                <a:gd name="T23" fmla="*/ 108 h 121"/>
                <a:gd name="T24" fmla="*/ 62 w 121"/>
                <a:gd name="T25" fmla="*/ 115 h 121"/>
                <a:gd name="T26" fmla="*/ 47 w 121"/>
                <a:gd name="T27" fmla="*/ 120 h 121"/>
                <a:gd name="T28" fmla="*/ 33 w 121"/>
                <a:gd name="T29" fmla="*/ 121 h 121"/>
                <a:gd name="T30" fmla="*/ 20 w 121"/>
                <a:gd name="T31" fmla="*/ 120 h 121"/>
                <a:gd name="T32" fmla="*/ 9 w 121"/>
                <a:gd name="T33" fmla="*/ 114 h 121"/>
                <a:gd name="T34" fmla="*/ 2 w 121"/>
                <a:gd name="T35" fmla="*/ 105 h 121"/>
                <a:gd name="T36" fmla="*/ 0 w 121"/>
                <a:gd name="T37" fmla="*/ 94 h 121"/>
                <a:gd name="T38" fmla="*/ 1 w 121"/>
                <a:gd name="T39" fmla="*/ 81 h 121"/>
                <a:gd name="T40" fmla="*/ 4 w 121"/>
                <a:gd name="T41" fmla="*/ 68 h 121"/>
                <a:gd name="T42" fmla="*/ 9 w 121"/>
                <a:gd name="T43" fmla="*/ 56 h 121"/>
                <a:gd name="T44" fmla="*/ 14 w 121"/>
                <a:gd name="T45" fmla="*/ 45 h 121"/>
                <a:gd name="T46" fmla="*/ 18 w 121"/>
                <a:gd name="T47" fmla="*/ 36 h 121"/>
                <a:gd name="T48" fmla="*/ 29 w 121"/>
                <a:gd name="T49" fmla="*/ 21 h 121"/>
                <a:gd name="T50" fmla="*/ 42 w 121"/>
                <a:gd name="T51" fmla="*/ 11 h 121"/>
                <a:gd name="T52" fmla="*/ 56 w 121"/>
                <a:gd name="T53" fmla="*/ 3 h 121"/>
                <a:gd name="T54" fmla="*/ 71 w 121"/>
                <a:gd name="T5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21">
                  <a:moveTo>
                    <a:pt x="71" y="0"/>
                  </a:moveTo>
                  <a:lnTo>
                    <a:pt x="86" y="0"/>
                  </a:lnTo>
                  <a:lnTo>
                    <a:pt x="99" y="3"/>
                  </a:lnTo>
                  <a:lnTo>
                    <a:pt x="109" y="11"/>
                  </a:lnTo>
                  <a:lnTo>
                    <a:pt x="117" y="20"/>
                  </a:lnTo>
                  <a:lnTo>
                    <a:pt x="121" y="32"/>
                  </a:lnTo>
                  <a:lnTo>
                    <a:pt x="121" y="46"/>
                  </a:lnTo>
                  <a:lnTo>
                    <a:pt x="116" y="62"/>
                  </a:lnTo>
                  <a:lnTo>
                    <a:pt x="106" y="81"/>
                  </a:lnTo>
                  <a:lnTo>
                    <a:pt x="98" y="90"/>
                  </a:lnTo>
                  <a:lnTo>
                    <a:pt x="88" y="100"/>
                  </a:lnTo>
                  <a:lnTo>
                    <a:pt x="75" y="108"/>
                  </a:lnTo>
                  <a:lnTo>
                    <a:pt x="62" y="115"/>
                  </a:lnTo>
                  <a:lnTo>
                    <a:pt x="47" y="120"/>
                  </a:lnTo>
                  <a:lnTo>
                    <a:pt x="33" y="121"/>
                  </a:lnTo>
                  <a:lnTo>
                    <a:pt x="20" y="120"/>
                  </a:lnTo>
                  <a:lnTo>
                    <a:pt x="9" y="114"/>
                  </a:lnTo>
                  <a:lnTo>
                    <a:pt x="2" y="105"/>
                  </a:lnTo>
                  <a:lnTo>
                    <a:pt x="0" y="94"/>
                  </a:lnTo>
                  <a:lnTo>
                    <a:pt x="1" y="81"/>
                  </a:lnTo>
                  <a:lnTo>
                    <a:pt x="4" y="68"/>
                  </a:lnTo>
                  <a:lnTo>
                    <a:pt x="9" y="56"/>
                  </a:lnTo>
                  <a:lnTo>
                    <a:pt x="14" y="45"/>
                  </a:lnTo>
                  <a:lnTo>
                    <a:pt x="18" y="36"/>
                  </a:lnTo>
                  <a:lnTo>
                    <a:pt x="29" y="21"/>
                  </a:lnTo>
                  <a:lnTo>
                    <a:pt x="42" y="11"/>
                  </a:lnTo>
                  <a:lnTo>
                    <a:pt x="56" y="3"/>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4"/>
            <p:cNvSpPr>
              <a:spLocks/>
            </p:cNvSpPr>
            <p:nvPr/>
          </p:nvSpPr>
          <p:spPr bwMode="auto">
            <a:xfrm>
              <a:off x="8662988" y="3211513"/>
              <a:ext cx="55563" cy="50800"/>
            </a:xfrm>
            <a:custGeom>
              <a:avLst/>
              <a:gdLst>
                <a:gd name="T0" fmla="*/ 74 w 104"/>
                <a:gd name="T1" fmla="*/ 0 h 96"/>
                <a:gd name="T2" fmla="*/ 85 w 104"/>
                <a:gd name="T3" fmla="*/ 2 h 96"/>
                <a:gd name="T4" fmla="*/ 95 w 104"/>
                <a:gd name="T5" fmla="*/ 7 h 96"/>
                <a:gd name="T6" fmla="*/ 99 w 104"/>
                <a:gd name="T7" fmla="*/ 13 h 96"/>
                <a:gd name="T8" fmla="*/ 103 w 104"/>
                <a:gd name="T9" fmla="*/ 22 h 96"/>
                <a:gd name="T10" fmla="*/ 104 w 104"/>
                <a:gd name="T11" fmla="*/ 33 h 96"/>
                <a:gd name="T12" fmla="*/ 101 w 104"/>
                <a:gd name="T13" fmla="*/ 47 h 96"/>
                <a:gd name="T14" fmla="*/ 95 w 104"/>
                <a:gd name="T15" fmla="*/ 64 h 96"/>
                <a:gd name="T16" fmla="*/ 84 w 104"/>
                <a:gd name="T17" fmla="*/ 77 h 96"/>
                <a:gd name="T18" fmla="*/ 71 w 104"/>
                <a:gd name="T19" fmla="*/ 87 h 96"/>
                <a:gd name="T20" fmla="*/ 56 w 104"/>
                <a:gd name="T21" fmla="*/ 93 h 96"/>
                <a:gd name="T22" fmla="*/ 40 w 104"/>
                <a:gd name="T23" fmla="*/ 96 h 96"/>
                <a:gd name="T24" fmla="*/ 22 w 104"/>
                <a:gd name="T25" fmla="*/ 96 h 96"/>
                <a:gd name="T26" fmla="*/ 5 w 104"/>
                <a:gd name="T27" fmla="*/ 93 h 96"/>
                <a:gd name="T28" fmla="*/ 2 w 104"/>
                <a:gd name="T29" fmla="*/ 90 h 96"/>
                <a:gd name="T30" fmla="*/ 0 w 104"/>
                <a:gd name="T31" fmla="*/ 83 h 96"/>
                <a:gd name="T32" fmla="*/ 2 w 104"/>
                <a:gd name="T33" fmla="*/ 73 h 96"/>
                <a:gd name="T34" fmla="*/ 3 w 104"/>
                <a:gd name="T35" fmla="*/ 62 h 96"/>
                <a:gd name="T36" fmla="*/ 5 w 104"/>
                <a:gd name="T37" fmla="*/ 52 h 96"/>
                <a:gd name="T38" fmla="*/ 7 w 104"/>
                <a:gd name="T39" fmla="*/ 44 h 96"/>
                <a:gd name="T40" fmla="*/ 9 w 104"/>
                <a:gd name="T41" fmla="*/ 39 h 96"/>
                <a:gd name="T42" fmla="*/ 16 w 104"/>
                <a:gd name="T43" fmla="*/ 27 h 96"/>
                <a:gd name="T44" fmla="*/ 25 w 104"/>
                <a:gd name="T45" fmla="*/ 19 h 96"/>
                <a:gd name="T46" fmla="*/ 36 w 104"/>
                <a:gd name="T47" fmla="*/ 11 h 96"/>
                <a:gd name="T48" fmla="*/ 48 w 104"/>
                <a:gd name="T49" fmla="*/ 6 h 96"/>
                <a:gd name="T50" fmla="*/ 61 w 104"/>
                <a:gd name="T51" fmla="*/ 2 h 96"/>
                <a:gd name="T52" fmla="*/ 74 w 104"/>
                <a:gd name="T5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96">
                  <a:moveTo>
                    <a:pt x="74" y="0"/>
                  </a:moveTo>
                  <a:lnTo>
                    <a:pt x="85" y="2"/>
                  </a:lnTo>
                  <a:lnTo>
                    <a:pt x="95" y="7"/>
                  </a:lnTo>
                  <a:lnTo>
                    <a:pt x="99" y="13"/>
                  </a:lnTo>
                  <a:lnTo>
                    <a:pt x="103" y="22"/>
                  </a:lnTo>
                  <a:lnTo>
                    <a:pt x="104" y="33"/>
                  </a:lnTo>
                  <a:lnTo>
                    <a:pt x="101" y="47"/>
                  </a:lnTo>
                  <a:lnTo>
                    <a:pt x="95" y="64"/>
                  </a:lnTo>
                  <a:lnTo>
                    <a:pt x="84" y="77"/>
                  </a:lnTo>
                  <a:lnTo>
                    <a:pt x="71" y="87"/>
                  </a:lnTo>
                  <a:lnTo>
                    <a:pt x="56" y="93"/>
                  </a:lnTo>
                  <a:lnTo>
                    <a:pt x="40" y="96"/>
                  </a:lnTo>
                  <a:lnTo>
                    <a:pt x="22" y="96"/>
                  </a:lnTo>
                  <a:lnTo>
                    <a:pt x="5" y="93"/>
                  </a:lnTo>
                  <a:lnTo>
                    <a:pt x="2" y="90"/>
                  </a:lnTo>
                  <a:lnTo>
                    <a:pt x="0" y="83"/>
                  </a:lnTo>
                  <a:lnTo>
                    <a:pt x="2" y="73"/>
                  </a:lnTo>
                  <a:lnTo>
                    <a:pt x="3" y="62"/>
                  </a:lnTo>
                  <a:lnTo>
                    <a:pt x="5" y="52"/>
                  </a:lnTo>
                  <a:lnTo>
                    <a:pt x="7" y="44"/>
                  </a:lnTo>
                  <a:lnTo>
                    <a:pt x="9" y="39"/>
                  </a:lnTo>
                  <a:lnTo>
                    <a:pt x="16" y="27"/>
                  </a:lnTo>
                  <a:lnTo>
                    <a:pt x="25" y="19"/>
                  </a:lnTo>
                  <a:lnTo>
                    <a:pt x="36" y="11"/>
                  </a:lnTo>
                  <a:lnTo>
                    <a:pt x="48" y="6"/>
                  </a:lnTo>
                  <a:lnTo>
                    <a:pt x="61" y="2"/>
                  </a:lnTo>
                  <a:lnTo>
                    <a:pt x="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965326" y="3058430"/>
            <a:ext cx="549274" cy="381289"/>
            <a:chOff x="7107238" y="2844801"/>
            <a:chExt cx="746125" cy="484187"/>
          </a:xfrm>
          <a:solidFill>
            <a:schemeClr val="tx1"/>
          </a:solidFill>
        </p:grpSpPr>
        <p:sp>
          <p:nvSpPr>
            <p:cNvPr id="62" name="Freeform 25"/>
            <p:cNvSpPr>
              <a:spLocks/>
            </p:cNvSpPr>
            <p:nvPr/>
          </p:nvSpPr>
          <p:spPr bwMode="auto">
            <a:xfrm>
              <a:off x="7107238" y="3059113"/>
              <a:ext cx="746125" cy="269875"/>
            </a:xfrm>
            <a:custGeom>
              <a:avLst/>
              <a:gdLst>
                <a:gd name="T0" fmla="*/ 1410 w 1410"/>
                <a:gd name="T1" fmla="*/ 0 h 510"/>
                <a:gd name="T2" fmla="*/ 1092 w 1410"/>
                <a:gd name="T3" fmla="*/ 510 h 510"/>
                <a:gd name="T4" fmla="*/ 841 w 1410"/>
                <a:gd name="T5" fmla="*/ 296 h 510"/>
                <a:gd name="T6" fmla="*/ 592 w 1410"/>
                <a:gd name="T7" fmla="*/ 474 h 510"/>
                <a:gd name="T8" fmla="*/ 341 w 1410"/>
                <a:gd name="T9" fmla="*/ 206 h 510"/>
                <a:gd name="T10" fmla="*/ 0 w 1410"/>
                <a:gd name="T11" fmla="*/ 242 h 510"/>
                <a:gd name="T12" fmla="*/ 341 w 1410"/>
                <a:gd name="T13" fmla="*/ 45 h 510"/>
                <a:gd name="T14" fmla="*/ 637 w 1410"/>
                <a:gd name="T15" fmla="*/ 269 h 510"/>
                <a:gd name="T16" fmla="*/ 808 w 1410"/>
                <a:gd name="T17" fmla="*/ 99 h 510"/>
                <a:gd name="T18" fmla="*/ 1069 w 1410"/>
                <a:gd name="T19" fmla="*/ 304 h 510"/>
                <a:gd name="T20" fmla="*/ 1410 w 1410"/>
                <a:gd name="T21"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0" h="510">
                  <a:moveTo>
                    <a:pt x="1410" y="0"/>
                  </a:moveTo>
                  <a:lnTo>
                    <a:pt x="1092" y="510"/>
                  </a:lnTo>
                  <a:lnTo>
                    <a:pt x="841" y="296"/>
                  </a:lnTo>
                  <a:lnTo>
                    <a:pt x="592" y="474"/>
                  </a:lnTo>
                  <a:lnTo>
                    <a:pt x="341" y="206"/>
                  </a:lnTo>
                  <a:lnTo>
                    <a:pt x="0" y="242"/>
                  </a:lnTo>
                  <a:lnTo>
                    <a:pt x="341" y="45"/>
                  </a:lnTo>
                  <a:lnTo>
                    <a:pt x="637" y="269"/>
                  </a:lnTo>
                  <a:lnTo>
                    <a:pt x="808" y="99"/>
                  </a:lnTo>
                  <a:lnTo>
                    <a:pt x="1069" y="304"/>
                  </a:lnTo>
                  <a:lnTo>
                    <a:pt x="14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
            <p:cNvSpPr>
              <a:spLocks noEditPoints="1"/>
            </p:cNvSpPr>
            <p:nvPr/>
          </p:nvSpPr>
          <p:spPr bwMode="auto">
            <a:xfrm>
              <a:off x="7343776" y="2844801"/>
              <a:ext cx="201613" cy="352425"/>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7"/>
            <p:cNvSpPr>
              <a:spLocks noEditPoints="1"/>
            </p:cNvSpPr>
            <p:nvPr/>
          </p:nvSpPr>
          <p:spPr bwMode="auto">
            <a:xfrm>
              <a:off x="7618413" y="3021013"/>
              <a:ext cx="109538" cy="195263"/>
            </a:xfrm>
            <a:custGeom>
              <a:avLst/>
              <a:gdLst>
                <a:gd name="T0" fmla="*/ 105 w 209"/>
                <a:gd name="T1" fmla="*/ 66 h 369"/>
                <a:gd name="T2" fmla="*/ 92 w 209"/>
                <a:gd name="T3" fmla="*/ 68 h 369"/>
                <a:gd name="T4" fmla="*/ 80 w 209"/>
                <a:gd name="T5" fmla="*/ 75 h 369"/>
                <a:gd name="T6" fmla="*/ 72 w 209"/>
                <a:gd name="T7" fmla="*/ 83 h 369"/>
                <a:gd name="T8" fmla="*/ 66 w 209"/>
                <a:gd name="T9" fmla="*/ 95 h 369"/>
                <a:gd name="T10" fmla="*/ 64 w 209"/>
                <a:gd name="T11" fmla="*/ 108 h 369"/>
                <a:gd name="T12" fmla="*/ 66 w 209"/>
                <a:gd name="T13" fmla="*/ 121 h 369"/>
                <a:gd name="T14" fmla="*/ 72 w 209"/>
                <a:gd name="T15" fmla="*/ 133 h 369"/>
                <a:gd name="T16" fmla="*/ 80 w 209"/>
                <a:gd name="T17" fmla="*/ 143 h 369"/>
                <a:gd name="T18" fmla="*/ 92 w 209"/>
                <a:gd name="T19" fmla="*/ 148 h 369"/>
                <a:gd name="T20" fmla="*/ 105 w 209"/>
                <a:gd name="T21" fmla="*/ 150 h 369"/>
                <a:gd name="T22" fmla="*/ 118 w 209"/>
                <a:gd name="T23" fmla="*/ 148 h 369"/>
                <a:gd name="T24" fmla="*/ 129 w 209"/>
                <a:gd name="T25" fmla="*/ 143 h 369"/>
                <a:gd name="T26" fmla="*/ 138 w 209"/>
                <a:gd name="T27" fmla="*/ 133 h 369"/>
                <a:gd name="T28" fmla="*/ 144 w 209"/>
                <a:gd name="T29" fmla="*/ 121 h 369"/>
                <a:gd name="T30" fmla="*/ 147 w 209"/>
                <a:gd name="T31" fmla="*/ 108 h 369"/>
                <a:gd name="T32" fmla="*/ 144 w 209"/>
                <a:gd name="T33" fmla="*/ 95 h 369"/>
                <a:gd name="T34" fmla="*/ 138 w 209"/>
                <a:gd name="T35" fmla="*/ 83 h 369"/>
                <a:gd name="T36" fmla="*/ 129 w 209"/>
                <a:gd name="T37" fmla="*/ 75 h 369"/>
                <a:gd name="T38" fmla="*/ 118 w 209"/>
                <a:gd name="T39" fmla="*/ 68 h 369"/>
                <a:gd name="T40" fmla="*/ 105 w 209"/>
                <a:gd name="T41" fmla="*/ 66 h 369"/>
                <a:gd name="T42" fmla="*/ 105 w 209"/>
                <a:gd name="T43" fmla="*/ 0 h 369"/>
                <a:gd name="T44" fmla="*/ 129 w 209"/>
                <a:gd name="T45" fmla="*/ 3 h 369"/>
                <a:gd name="T46" fmla="*/ 151 w 209"/>
                <a:gd name="T47" fmla="*/ 11 h 369"/>
                <a:gd name="T48" fmla="*/ 170 w 209"/>
                <a:gd name="T49" fmla="*/ 24 h 369"/>
                <a:gd name="T50" fmla="*/ 187 w 209"/>
                <a:gd name="T51" fmla="*/ 41 h 369"/>
                <a:gd name="T52" fmla="*/ 200 w 209"/>
                <a:gd name="T53" fmla="*/ 60 h 369"/>
                <a:gd name="T54" fmla="*/ 207 w 209"/>
                <a:gd name="T55" fmla="*/ 83 h 369"/>
                <a:gd name="T56" fmla="*/ 209 w 209"/>
                <a:gd name="T57" fmla="*/ 108 h 369"/>
                <a:gd name="T58" fmla="*/ 208 w 209"/>
                <a:gd name="T59" fmla="*/ 130 h 369"/>
                <a:gd name="T60" fmla="*/ 202 w 209"/>
                <a:gd name="T61" fmla="*/ 150 h 369"/>
                <a:gd name="T62" fmla="*/ 192 w 209"/>
                <a:gd name="T63" fmla="*/ 168 h 369"/>
                <a:gd name="T64" fmla="*/ 104 w 209"/>
                <a:gd name="T65" fmla="*/ 369 h 369"/>
                <a:gd name="T66" fmla="*/ 17 w 209"/>
                <a:gd name="T67" fmla="*/ 168 h 369"/>
                <a:gd name="T68" fmla="*/ 9 w 209"/>
                <a:gd name="T69" fmla="*/ 150 h 369"/>
                <a:gd name="T70" fmla="*/ 2 w 209"/>
                <a:gd name="T71" fmla="*/ 130 h 369"/>
                <a:gd name="T72" fmla="*/ 0 w 209"/>
                <a:gd name="T73" fmla="*/ 108 h 369"/>
                <a:gd name="T74" fmla="*/ 3 w 209"/>
                <a:gd name="T75" fmla="*/ 83 h 369"/>
                <a:gd name="T76" fmla="*/ 11 w 209"/>
                <a:gd name="T77" fmla="*/ 60 h 369"/>
                <a:gd name="T78" fmla="*/ 23 w 209"/>
                <a:gd name="T79" fmla="*/ 41 h 369"/>
                <a:gd name="T80" fmla="*/ 39 w 209"/>
                <a:gd name="T81" fmla="*/ 24 h 369"/>
                <a:gd name="T82" fmla="*/ 59 w 209"/>
                <a:gd name="T83" fmla="*/ 11 h 369"/>
                <a:gd name="T84" fmla="*/ 81 w 209"/>
                <a:gd name="T85" fmla="*/ 3 h 369"/>
                <a:gd name="T86" fmla="*/ 105 w 209"/>
                <a:gd name="T87"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369">
                  <a:moveTo>
                    <a:pt x="105" y="66"/>
                  </a:moveTo>
                  <a:lnTo>
                    <a:pt x="92" y="68"/>
                  </a:lnTo>
                  <a:lnTo>
                    <a:pt x="80" y="75"/>
                  </a:lnTo>
                  <a:lnTo>
                    <a:pt x="72" y="83"/>
                  </a:lnTo>
                  <a:lnTo>
                    <a:pt x="66" y="95"/>
                  </a:lnTo>
                  <a:lnTo>
                    <a:pt x="64" y="108"/>
                  </a:lnTo>
                  <a:lnTo>
                    <a:pt x="66" y="121"/>
                  </a:lnTo>
                  <a:lnTo>
                    <a:pt x="72" y="133"/>
                  </a:lnTo>
                  <a:lnTo>
                    <a:pt x="80" y="143"/>
                  </a:lnTo>
                  <a:lnTo>
                    <a:pt x="92" y="148"/>
                  </a:lnTo>
                  <a:lnTo>
                    <a:pt x="105" y="150"/>
                  </a:lnTo>
                  <a:lnTo>
                    <a:pt x="118" y="148"/>
                  </a:lnTo>
                  <a:lnTo>
                    <a:pt x="129" y="143"/>
                  </a:lnTo>
                  <a:lnTo>
                    <a:pt x="138" y="133"/>
                  </a:lnTo>
                  <a:lnTo>
                    <a:pt x="144" y="121"/>
                  </a:lnTo>
                  <a:lnTo>
                    <a:pt x="147" y="108"/>
                  </a:lnTo>
                  <a:lnTo>
                    <a:pt x="144" y="95"/>
                  </a:lnTo>
                  <a:lnTo>
                    <a:pt x="138" y="83"/>
                  </a:lnTo>
                  <a:lnTo>
                    <a:pt x="129" y="75"/>
                  </a:lnTo>
                  <a:lnTo>
                    <a:pt x="118" y="68"/>
                  </a:lnTo>
                  <a:lnTo>
                    <a:pt x="105" y="66"/>
                  </a:lnTo>
                  <a:close/>
                  <a:moveTo>
                    <a:pt x="105" y="0"/>
                  </a:moveTo>
                  <a:lnTo>
                    <a:pt x="129" y="3"/>
                  </a:lnTo>
                  <a:lnTo>
                    <a:pt x="151" y="11"/>
                  </a:lnTo>
                  <a:lnTo>
                    <a:pt x="170" y="24"/>
                  </a:lnTo>
                  <a:lnTo>
                    <a:pt x="187" y="41"/>
                  </a:lnTo>
                  <a:lnTo>
                    <a:pt x="200" y="60"/>
                  </a:lnTo>
                  <a:lnTo>
                    <a:pt x="207" y="83"/>
                  </a:lnTo>
                  <a:lnTo>
                    <a:pt x="209" y="108"/>
                  </a:lnTo>
                  <a:lnTo>
                    <a:pt x="208" y="130"/>
                  </a:lnTo>
                  <a:lnTo>
                    <a:pt x="202" y="150"/>
                  </a:lnTo>
                  <a:lnTo>
                    <a:pt x="192" y="168"/>
                  </a:lnTo>
                  <a:lnTo>
                    <a:pt x="104" y="369"/>
                  </a:lnTo>
                  <a:lnTo>
                    <a:pt x="17" y="168"/>
                  </a:lnTo>
                  <a:lnTo>
                    <a:pt x="9" y="150"/>
                  </a:lnTo>
                  <a:lnTo>
                    <a:pt x="2" y="130"/>
                  </a:lnTo>
                  <a:lnTo>
                    <a:pt x="0" y="108"/>
                  </a:lnTo>
                  <a:lnTo>
                    <a:pt x="3" y="83"/>
                  </a:lnTo>
                  <a:lnTo>
                    <a:pt x="11" y="60"/>
                  </a:lnTo>
                  <a:lnTo>
                    <a:pt x="23" y="41"/>
                  </a:lnTo>
                  <a:lnTo>
                    <a:pt x="39" y="24"/>
                  </a:lnTo>
                  <a:lnTo>
                    <a:pt x="59" y="11"/>
                  </a:lnTo>
                  <a:lnTo>
                    <a:pt x="81" y="3"/>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8382000" y="6476999"/>
            <a:ext cx="591235" cy="223601"/>
            <a:chOff x="8190130" y="4757381"/>
            <a:chExt cx="725270" cy="268070"/>
          </a:xfrm>
          <a:solidFill>
            <a:schemeClr val="bg1">
              <a:lumMod val="85000"/>
            </a:schemeClr>
          </a:solidFill>
        </p:grpSpPr>
        <p:sp>
          <p:nvSpPr>
            <p:cNvPr id="4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64787383"/>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wipe(left)">
                                      <p:cBhvr>
                                        <p:cTn id="10" dur="500"/>
                                        <p:tgtEl>
                                          <p:spTgt spid="34"/>
                                        </p:tgtEl>
                                      </p:cBhvr>
                                    </p:animEffect>
                                  </p:childTnLst>
                                </p:cTn>
                              </p:par>
                              <p:par>
                                <p:cTn id="11" presetID="22" presetClass="entr" presetSubtype="8" fill="hold" nodeType="with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wipe(left)">
                                      <p:cBhvr>
                                        <p:cTn id="13" dur="500"/>
                                        <p:tgtEl>
                                          <p:spTgt spid="6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wipe(right)">
                                      <p:cBhvr>
                                        <p:cTn id="18" dur="500"/>
                                        <p:tgtEl>
                                          <p:spTgt spid="15"/>
                                        </p:tgtEl>
                                      </p:cBhvr>
                                    </p:animEffect>
                                  </p:childTnLst>
                                </p:cTn>
                              </p:par>
                              <p:par>
                                <p:cTn id="19" presetID="22" presetClass="entr" presetSubtype="2"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2" fill="hold"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wipe(right)">
                                      <p:cBhvr>
                                        <p:cTn id="24" dur="5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left)">
                                      <p:cBhvr>
                                        <p:cTn id="29" dur="500"/>
                                        <p:tgtEl>
                                          <p:spTgt spid="18"/>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left)">
                                      <p:cBhvr>
                                        <p:cTn id="32" dur="500"/>
                                        <p:tgtEl>
                                          <p:spTgt spid="35"/>
                                        </p:tgtEl>
                                      </p:cBhvr>
                                    </p:animEffect>
                                  </p:childTnLst>
                                </p:cTn>
                              </p:par>
                              <p:par>
                                <p:cTn id="33" presetID="22" presetClass="entr" presetSubtype="8" fill="hold" nodeType="withEffect">
                                  <p:stCondLst>
                                    <p:cond delay="0"/>
                                  </p:stCondLst>
                                  <p:childTnLst>
                                    <p:set>
                                      <p:cBhvr>
                                        <p:cTn id="34" dur="1" fill="hold">
                                          <p:stCondLst>
                                            <p:cond delay="0"/>
                                          </p:stCondLst>
                                        </p:cTn>
                                        <p:tgtEl>
                                          <p:spTgt spid="65"/>
                                        </p:tgtEl>
                                        <p:attrNameLst>
                                          <p:attrName>style.visibility</p:attrName>
                                        </p:attrNameLst>
                                      </p:cBhvr>
                                      <p:to>
                                        <p:strVal val="visible"/>
                                      </p:to>
                                    </p:set>
                                    <p:animEffect transition="in" filter="wipe(left)">
                                      <p:cBhvr>
                                        <p:cTn id="35" dur="500"/>
                                        <p:tgtEl>
                                          <p:spTgt spid="65"/>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grpId="0" nodeType="click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right)">
                                      <p:cBhvr>
                                        <p:cTn id="40" dur="500"/>
                                        <p:tgtEl>
                                          <p:spTgt spid="37"/>
                                        </p:tgtEl>
                                      </p:cBhvr>
                                    </p:animEffect>
                                  </p:childTnLst>
                                </p:cTn>
                              </p:par>
                              <p:par>
                                <p:cTn id="41" presetID="22" presetClass="entr" presetSubtype="2"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wipe(right)">
                                      <p:cBhvr>
                                        <p:cTn id="43" dur="500"/>
                                        <p:tgtEl>
                                          <p:spTgt spid="66"/>
                                        </p:tgtEl>
                                      </p:cBhvr>
                                    </p:animEffect>
                                  </p:childTnLst>
                                </p:cTn>
                              </p:par>
                              <p:par>
                                <p:cTn id="44" presetID="22" presetClass="entr" presetSubtype="2"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wipe(right)">
                                      <p:cBhvr>
                                        <p:cTn id="46" dur="500"/>
                                        <p:tgtEl>
                                          <p:spTgt spid="17"/>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p:cTn id="51" dur="500" fill="hold"/>
                                        <p:tgtEl>
                                          <p:spTgt spid="39"/>
                                        </p:tgtEl>
                                        <p:attrNameLst>
                                          <p:attrName>ppt_w</p:attrName>
                                        </p:attrNameLst>
                                      </p:cBhvr>
                                      <p:tavLst>
                                        <p:tav tm="0">
                                          <p:val>
                                            <p:fltVal val="0"/>
                                          </p:val>
                                        </p:tav>
                                        <p:tav tm="100000">
                                          <p:val>
                                            <p:strVal val="#ppt_w"/>
                                          </p:val>
                                        </p:tav>
                                      </p:tavLst>
                                    </p:anim>
                                    <p:anim calcmode="lin" valueType="num">
                                      <p:cBhvr>
                                        <p:cTn id="52" dur="500" fill="hold"/>
                                        <p:tgtEl>
                                          <p:spTgt spid="39"/>
                                        </p:tgtEl>
                                        <p:attrNameLst>
                                          <p:attrName>ppt_h</p:attrName>
                                        </p:attrNameLst>
                                      </p:cBhvr>
                                      <p:tavLst>
                                        <p:tav tm="0">
                                          <p:val>
                                            <p:fltVal val="0"/>
                                          </p:val>
                                        </p:tav>
                                        <p:tav tm="100000">
                                          <p:val>
                                            <p:strVal val="#ppt_h"/>
                                          </p:val>
                                        </p:tav>
                                      </p:tavLst>
                                    </p:anim>
                                    <p:animEffect transition="in" filter="fade">
                                      <p:cBhvr>
                                        <p:cTn id="53" dur="500"/>
                                        <p:tgtEl>
                                          <p:spTgt spid="39"/>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0"/>
                                        </p:tgtEl>
                                        <p:attrNameLst>
                                          <p:attrName>style.visibility</p:attrName>
                                        </p:attrNameLst>
                                      </p:cBhvr>
                                      <p:to>
                                        <p:strVal val="visible"/>
                                      </p:to>
                                    </p:set>
                                    <p:anim calcmode="lin" valueType="num">
                                      <p:cBhvr>
                                        <p:cTn id="56" dur="500" fill="hold"/>
                                        <p:tgtEl>
                                          <p:spTgt spid="40"/>
                                        </p:tgtEl>
                                        <p:attrNameLst>
                                          <p:attrName>ppt_w</p:attrName>
                                        </p:attrNameLst>
                                      </p:cBhvr>
                                      <p:tavLst>
                                        <p:tav tm="0">
                                          <p:val>
                                            <p:fltVal val="0"/>
                                          </p:val>
                                        </p:tav>
                                        <p:tav tm="100000">
                                          <p:val>
                                            <p:strVal val="#ppt_w"/>
                                          </p:val>
                                        </p:tav>
                                      </p:tavLst>
                                    </p:anim>
                                    <p:anim calcmode="lin" valueType="num">
                                      <p:cBhvr>
                                        <p:cTn id="57" dur="500" fill="hold"/>
                                        <p:tgtEl>
                                          <p:spTgt spid="40"/>
                                        </p:tgtEl>
                                        <p:attrNameLst>
                                          <p:attrName>ppt_h</p:attrName>
                                        </p:attrNameLst>
                                      </p:cBhvr>
                                      <p:tavLst>
                                        <p:tav tm="0">
                                          <p:val>
                                            <p:fltVal val="0"/>
                                          </p:val>
                                        </p:tav>
                                        <p:tav tm="100000">
                                          <p:val>
                                            <p:strVal val="#ppt_h"/>
                                          </p:val>
                                        </p:tav>
                                      </p:tavLst>
                                    </p:anim>
                                    <p:animEffect transition="in" filter="fade">
                                      <p:cBhvr>
                                        <p:cTn id="58" dur="500"/>
                                        <p:tgtEl>
                                          <p:spTgt spid="40"/>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anim calcmode="lin" valueType="num">
                                      <p:cBhvr>
                                        <p:cTn id="61" dur="500" fill="hold"/>
                                        <p:tgtEl>
                                          <p:spTgt spid="41"/>
                                        </p:tgtEl>
                                        <p:attrNameLst>
                                          <p:attrName>ppt_w</p:attrName>
                                        </p:attrNameLst>
                                      </p:cBhvr>
                                      <p:tavLst>
                                        <p:tav tm="0">
                                          <p:val>
                                            <p:fltVal val="0"/>
                                          </p:val>
                                        </p:tav>
                                        <p:tav tm="100000">
                                          <p:val>
                                            <p:strVal val="#ppt_w"/>
                                          </p:val>
                                        </p:tav>
                                      </p:tavLst>
                                    </p:anim>
                                    <p:anim calcmode="lin" valueType="num">
                                      <p:cBhvr>
                                        <p:cTn id="62" dur="500" fill="hold"/>
                                        <p:tgtEl>
                                          <p:spTgt spid="41"/>
                                        </p:tgtEl>
                                        <p:attrNameLst>
                                          <p:attrName>ppt_h</p:attrName>
                                        </p:attrNameLst>
                                      </p:cBhvr>
                                      <p:tavLst>
                                        <p:tav tm="0">
                                          <p:val>
                                            <p:fltVal val="0"/>
                                          </p:val>
                                        </p:tav>
                                        <p:tav tm="100000">
                                          <p:val>
                                            <p:strVal val="#ppt_h"/>
                                          </p:val>
                                        </p:tav>
                                      </p:tavLst>
                                    </p:anim>
                                    <p:animEffect transition="in" filter="fade">
                                      <p:cBhvr>
                                        <p:cTn id="63" dur="500"/>
                                        <p:tgtEl>
                                          <p:spTgt spid="4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42"/>
                                        </p:tgtEl>
                                        <p:attrNameLst>
                                          <p:attrName>style.visibility</p:attrName>
                                        </p:attrNameLst>
                                      </p:cBhvr>
                                      <p:to>
                                        <p:strVal val="visible"/>
                                      </p:to>
                                    </p:set>
                                    <p:anim calcmode="lin" valueType="num">
                                      <p:cBhvr>
                                        <p:cTn id="66" dur="500" fill="hold"/>
                                        <p:tgtEl>
                                          <p:spTgt spid="42"/>
                                        </p:tgtEl>
                                        <p:attrNameLst>
                                          <p:attrName>ppt_w</p:attrName>
                                        </p:attrNameLst>
                                      </p:cBhvr>
                                      <p:tavLst>
                                        <p:tav tm="0">
                                          <p:val>
                                            <p:fltVal val="0"/>
                                          </p:val>
                                        </p:tav>
                                        <p:tav tm="100000">
                                          <p:val>
                                            <p:strVal val="#ppt_w"/>
                                          </p:val>
                                        </p:tav>
                                      </p:tavLst>
                                    </p:anim>
                                    <p:anim calcmode="lin" valueType="num">
                                      <p:cBhvr>
                                        <p:cTn id="67" dur="500" fill="hold"/>
                                        <p:tgtEl>
                                          <p:spTgt spid="42"/>
                                        </p:tgtEl>
                                        <p:attrNameLst>
                                          <p:attrName>ppt_h</p:attrName>
                                        </p:attrNameLst>
                                      </p:cBhvr>
                                      <p:tavLst>
                                        <p:tav tm="0">
                                          <p:val>
                                            <p:fltVal val="0"/>
                                          </p:val>
                                        </p:tav>
                                        <p:tav tm="100000">
                                          <p:val>
                                            <p:strVal val="#ppt_h"/>
                                          </p:val>
                                        </p:tav>
                                      </p:tavLst>
                                    </p:anim>
                                    <p:animEffect transition="in" filter="fade">
                                      <p:cBhvr>
                                        <p:cTn id="6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9" grpId="0" animBg="1"/>
      <p:bldP spid="40" grpId="0"/>
      <p:bldP spid="41" grpId="0"/>
      <p:bldP spid="4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 name="Straight Connector 45"/>
          <p:cNvCxnSpPr/>
          <p:nvPr/>
        </p:nvCxnSpPr>
        <p:spPr>
          <a:xfrm flipV="1">
            <a:off x="7652048" y="1654483"/>
            <a:ext cx="172115" cy="2443596"/>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7162800" y="990600"/>
            <a:ext cx="1181102" cy="1172133"/>
          </a:xfrm>
          <a:prstGeom prst="ellipse">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926508" y="482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6" name="Straight Connector 5"/>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926508" y="1397000"/>
            <a:ext cx="2578693"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a:t>
            </a:r>
            <a:r>
              <a:rPr lang="en-US" sz="1000" dirty="0" smtClean="0">
                <a:latin typeface="Play" pitchFamily="34" charset="0"/>
              </a:rPr>
              <a:t>here.</a:t>
            </a:r>
            <a:endParaRPr lang="en-US" sz="1000" dirty="0">
              <a:latin typeface="Play" pitchFamily="34" charset="0"/>
            </a:endParaRPr>
          </a:p>
        </p:txBody>
      </p:sp>
      <p:cxnSp>
        <p:nvCxnSpPr>
          <p:cNvPr id="8" name="Straight Connector 7"/>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632473" y="3285292"/>
            <a:ext cx="1019575" cy="819732"/>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V="1">
            <a:off x="5220590" y="3263939"/>
            <a:ext cx="1411882" cy="1101432"/>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5220590" y="2459210"/>
            <a:ext cx="0" cy="1906163"/>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74120" y="2459210"/>
            <a:ext cx="1146471" cy="982504"/>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3215579" y="3441714"/>
            <a:ext cx="858540" cy="923659"/>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1803697" y="3830784"/>
            <a:ext cx="1411882" cy="534587"/>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1200152" y="3204840"/>
            <a:ext cx="1207093" cy="1197928"/>
          </a:xfrm>
          <a:prstGeom prst="ellipse">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2728513" y="3838776"/>
            <a:ext cx="974132" cy="966733"/>
          </a:xfrm>
          <a:prstGeom prst="ellipse">
            <a:avLst/>
          </a:prstGeom>
          <a:gradFill flip="none" rotWithShape="1">
            <a:gsLst>
              <a:gs pos="0">
                <a:srgbClr val="FF33CC"/>
              </a:gs>
              <a:gs pos="100000">
                <a:srgbClr val="FF93E3"/>
              </a:gs>
            </a:gsLst>
            <a:lin ang="16200000" scaled="1"/>
            <a:tileRect/>
          </a:gradFill>
          <a:ln w="9525">
            <a:solidFill>
              <a:srgbClr val="FF33CC"/>
            </a:solidFill>
          </a:ln>
          <a:effectLst>
            <a:reflection blurRad="6350" stA="30000" endPos="2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782316" y="3126228"/>
            <a:ext cx="583606" cy="579175"/>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a:effectLst>
            <a:reflection blurRad="6350" stA="3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617045" y="1806679"/>
            <a:ext cx="1207093" cy="1197928"/>
          </a:xfrm>
          <a:prstGeom prst="ellipse">
            <a:avLst/>
          </a:prstGeom>
          <a:gradFill flip="none" rotWithShape="1">
            <a:gsLst>
              <a:gs pos="0">
                <a:srgbClr val="FF33CC"/>
              </a:gs>
              <a:gs pos="100000">
                <a:srgbClr val="FF93E3"/>
              </a:gs>
            </a:gsLst>
            <a:lin ang="16200000" scaled="1"/>
            <a:tileRect/>
          </a:gradFill>
          <a:ln w="9525">
            <a:solidFill>
              <a:srgbClr val="FF33CC"/>
            </a:solid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6145406" y="2758694"/>
            <a:ext cx="974132" cy="966733"/>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a:effectLst>
            <a:reflection blurRad="6350" stA="3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360244" y="3789537"/>
            <a:ext cx="583606" cy="579175"/>
          </a:xfrm>
          <a:prstGeom prst="ellipse">
            <a:avLst/>
          </a:prstGeom>
          <a:gradFill flip="none" rotWithShape="1">
            <a:gsLst>
              <a:gs pos="0">
                <a:srgbClr val="FF33CC"/>
              </a:gs>
              <a:gs pos="100000">
                <a:srgbClr val="FF93E3"/>
              </a:gs>
            </a:gsLst>
            <a:lin ang="16200000" scaled="1"/>
            <a:tileRect/>
          </a:gradFill>
          <a:ln w="9525">
            <a:solidFill>
              <a:srgbClr val="FF33CC"/>
            </a:solidFill>
          </a:ln>
          <a:effectLst>
            <a:reflection blurRad="6350" stA="30000" endPos="2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791322" y="3901263"/>
            <a:ext cx="858538" cy="852019"/>
          </a:xfrm>
          <a:prstGeom prst="ellipse">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600200" y="5391090"/>
            <a:ext cx="5943600"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65000"/>
                  </a:schemeClr>
                </a:solidFill>
                <a:latin typeface="Play" pitchFamily="34" charset="0"/>
              </a:rPr>
              <a:t>.</a:t>
            </a:r>
            <a:endParaRPr lang="en-US" sz="1000" i="1" dirty="0">
              <a:solidFill>
                <a:schemeClr val="bg1">
                  <a:lumMod val="65000"/>
                </a:schemeClr>
              </a:solidFill>
              <a:latin typeface="Play" pitchFamily="34" charset="0"/>
            </a:endParaRPr>
          </a:p>
        </p:txBody>
      </p:sp>
      <p:sp>
        <p:nvSpPr>
          <p:cNvPr id="36" name="TextBox 35"/>
          <p:cNvSpPr txBox="1"/>
          <p:nvPr/>
        </p:nvSpPr>
        <p:spPr>
          <a:xfrm>
            <a:off x="1269006" y="3511417"/>
            <a:ext cx="1069382" cy="584775"/>
          </a:xfrm>
          <a:prstGeom prst="rect">
            <a:avLst/>
          </a:prstGeom>
          <a:noFill/>
        </p:spPr>
        <p:txBody>
          <a:bodyPr wrap="square" rtlCol="0">
            <a:spAutoFit/>
          </a:bodyPr>
          <a:lstStyle/>
          <a:p>
            <a:pPr algn="ctr"/>
            <a:r>
              <a:rPr lang="en-US" sz="3200" dirty="0" smtClean="0">
                <a:solidFill>
                  <a:schemeClr val="bg1"/>
                </a:solidFill>
                <a:latin typeface="Bebas Neue" pitchFamily="34" charset="0"/>
              </a:rPr>
              <a:t>50%</a:t>
            </a:r>
          </a:p>
        </p:txBody>
      </p:sp>
      <p:sp>
        <p:nvSpPr>
          <p:cNvPr id="37" name="TextBox 36"/>
          <p:cNvSpPr txBox="1"/>
          <p:nvPr/>
        </p:nvSpPr>
        <p:spPr>
          <a:xfrm>
            <a:off x="2786309" y="4060532"/>
            <a:ext cx="858540" cy="523220"/>
          </a:xfrm>
          <a:prstGeom prst="rect">
            <a:avLst/>
          </a:prstGeom>
          <a:noFill/>
        </p:spPr>
        <p:txBody>
          <a:bodyPr wrap="square" rtlCol="0">
            <a:spAutoFit/>
          </a:bodyPr>
          <a:lstStyle/>
          <a:p>
            <a:pPr algn="ctr"/>
            <a:r>
              <a:rPr lang="en-US" sz="2800" dirty="0" smtClean="0">
                <a:latin typeface="Bebas Neue" pitchFamily="34" charset="0"/>
              </a:rPr>
              <a:t>40%</a:t>
            </a:r>
          </a:p>
        </p:txBody>
      </p:sp>
      <p:sp>
        <p:nvSpPr>
          <p:cNvPr id="38" name="TextBox 37"/>
          <p:cNvSpPr txBox="1"/>
          <p:nvPr/>
        </p:nvSpPr>
        <p:spPr>
          <a:xfrm>
            <a:off x="3782316" y="3215760"/>
            <a:ext cx="583606" cy="400110"/>
          </a:xfrm>
          <a:prstGeom prst="rect">
            <a:avLst/>
          </a:prstGeom>
          <a:noFill/>
        </p:spPr>
        <p:txBody>
          <a:bodyPr wrap="square" rtlCol="0">
            <a:spAutoFit/>
          </a:bodyPr>
          <a:lstStyle/>
          <a:p>
            <a:pPr algn="ctr"/>
            <a:r>
              <a:rPr lang="en-US" sz="2000" dirty="0" smtClean="0">
                <a:latin typeface="Bebas Neue" pitchFamily="34" charset="0"/>
              </a:rPr>
              <a:t>20%</a:t>
            </a:r>
          </a:p>
        </p:txBody>
      </p:sp>
      <p:sp>
        <p:nvSpPr>
          <p:cNvPr id="39" name="TextBox 38"/>
          <p:cNvSpPr txBox="1"/>
          <p:nvPr/>
        </p:nvSpPr>
        <p:spPr>
          <a:xfrm>
            <a:off x="4791320" y="2082478"/>
            <a:ext cx="858540" cy="646331"/>
          </a:xfrm>
          <a:prstGeom prst="rect">
            <a:avLst/>
          </a:prstGeom>
          <a:noFill/>
        </p:spPr>
        <p:txBody>
          <a:bodyPr wrap="square" rtlCol="0">
            <a:spAutoFit/>
          </a:bodyPr>
          <a:lstStyle/>
          <a:p>
            <a:pPr algn="ctr"/>
            <a:r>
              <a:rPr lang="en-US" sz="3600" dirty="0" smtClean="0">
                <a:latin typeface="Bebas Neue" pitchFamily="34" charset="0"/>
              </a:rPr>
              <a:t>95%</a:t>
            </a:r>
          </a:p>
        </p:txBody>
      </p:sp>
      <p:sp>
        <p:nvSpPr>
          <p:cNvPr id="40" name="TextBox 39"/>
          <p:cNvSpPr txBox="1"/>
          <p:nvPr/>
        </p:nvSpPr>
        <p:spPr>
          <a:xfrm>
            <a:off x="4791320" y="4065662"/>
            <a:ext cx="858540"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10%</a:t>
            </a:r>
          </a:p>
        </p:txBody>
      </p:sp>
      <p:sp>
        <p:nvSpPr>
          <p:cNvPr id="41" name="TextBox 40"/>
          <p:cNvSpPr txBox="1"/>
          <p:nvPr/>
        </p:nvSpPr>
        <p:spPr>
          <a:xfrm>
            <a:off x="6203202" y="2980450"/>
            <a:ext cx="858540" cy="523220"/>
          </a:xfrm>
          <a:prstGeom prst="rect">
            <a:avLst/>
          </a:prstGeom>
          <a:noFill/>
        </p:spPr>
        <p:txBody>
          <a:bodyPr wrap="square" rtlCol="0">
            <a:spAutoFit/>
          </a:bodyPr>
          <a:lstStyle/>
          <a:p>
            <a:pPr algn="ctr"/>
            <a:r>
              <a:rPr lang="en-US" sz="2800" dirty="0" smtClean="0">
                <a:latin typeface="Bebas Neue" pitchFamily="34" charset="0"/>
              </a:rPr>
              <a:t>55%</a:t>
            </a:r>
          </a:p>
        </p:txBody>
      </p:sp>
      <p:sp>
        <p:nvSpPr>
          <p:cNvPr id="42" name="TextBox 41"/>
          <p:cNvSpPr txBox="1"/>
          <p:nvPr/>
        </p:nvSpPr>
        <p:spPr>
          <a:xfrm>
            <a:off x="7360244" y="3895972"/>
            <a:ext cx="583606" cy="400110"/>
          </a:xfrm>
          <a:prstGeom prst="rect">
            <a:avLst/>
          </a:prstGeom>
          <a:noFill/>
        </p:spPr>
        <p:txBody>
          <a:bodyPr wrap="square" rtlCol="0">
            <a:spAutoFit/>
          </a:bodyPr>
          <a:lstStyle/>
          <a:p>
            <a:pPr algn="ctr"/>
            <a:r>
              <a:rPr lang="en-US" sz="2000" dirty="0" smtClean="0">
                <a:latin typeface="Bebas Neue" pitchFamily="34" charset="0"/>
              </a:rPr>
              <a:t>15%</a:t>
            </a:r>
          </a:p>
        </p:txBody>
      </p:sp>
      <p:sp>
        <p:nvSpPr>
          <p:cNvPr id="48" name="TextBox 47"/>
          <p:cNvSpPr txBox="1"/>
          <p:nvPr/>
        </p:nvSpPr>
        <p:spPr>
          <a:xfrm>
            <a:off x="7168853" y="1253501"/>
            <a:ext cx="1168994" cy="646331"/>
          </a:xfrm>
          <a:prstGeom prst="rect">
            <a:avLst/>
          </a:prstGeom>
          <a:noFill/>
        </p:spPr>
        <p:txBody>
          <a:bodyPr wrap="square" rtlCol="0">
            <a:spAutoFit/>
          </a:bodyPr>
          <a:lstStyle/>
          <a:p>
            <a:pPr algn="ctr"/>
            <a:r>
              <a:rPr lang="en-US" sz="3600" dirty="0" smtClean="0">
                <a:solidFill>
                  <a:schemeClr val="bg1"/>
                </a:solidFill>
                <a:latin typeface="Bebas Neue" pitchFamily="34" charset="0"/>
              </a:rPr>
              <a:t>100%</a:t>
            </a:r>
          </a:p>
        </p:txBody>
      </p:sp>
      <p:sp>
        <p:nvSpPr>
          <p:cNvPr id="33" name="Freeform 6"/>
          <p:cNvSpPr>
            <a:spLocks/>
          </p:cNvSpPr>
          <p:nvPr/>
        </p:nvSpPr>
        <p:spPr bwMode="auto">
          <a:xfrm>
            <a:off x="4615423" y="390264"/>
            <a:ext cx="1423946" cy="62491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6054180" y="730294"/>
            <a:ext cx="1007563" cy="44218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5948074" y="234342"/>
            <a:ext cx="711975" cy="31245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4191714" y="205790"/>
            <a:ext cx="728146" cy="31955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8382000" y="6476999"/>
            <a:ext cx="591235" cy="223601"/>
            <a:chOff x="8190130" y="4757381"/>
            <a:chExt cx="725270" cy="268070"/>
          </a:xfrm>
          <a:solidFill>
            <a:schemeClr val="bg1">
              <a:lumMod val="85000"/>
            </a:schemeClr>
          </a:solidFill>
        </p:grpSpPr>
        <p:sp>
          <p:nvSpPr>
            <p:cNvPr id="4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3515487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p:cTn id="19" dur="500" fill="hold"/>
                                        <p:tgtEl>
                                          <p:spTgt spid="37"/>
                                        </p:tgtEl>
                                        <p:attrNameLst>
                                          <p:attrName>ppt_w</p:attrName>
                                        </p:attrNameLst>
                                      </p:cBhvr>
                                      <p:tavLst>
                                        <p:tav tm="0">
                                          <p:val>
                                            <p:fltVal val="0"/>
                                          </p:val>
                                        </p:tav>
                                        <p:tav tm="100000">
                                          <p:val>
                                            <p:strVal val="#ppt_w"/>
                                          </p:val>
                                        </p:tav>
                                      </p:tavLst>
                                    </p:anim>
                                    <p:anim calcmode="lin" valueType="num">
                                      <p:cBhvr>
                                        <p:cTn id="20" dur="500" fill="hold"/>
                                        <p:tgtEl>
                                          <p:spTgt spid="37"/>
                                        </p:tgtEl>
                                        <p:attrNameLst>
                                          <p:attrName>ppt_h</p:attrName>
                                        </p:attrNameLst>
                                      </p:cBhvr>
                                      <p:tavLst>
                                        <p:tav tm="0">
                                          <p:val>
                                            <p:fltVal val="0"/>
                                          </p:val>
                                        </p:tav>
                                        <p:tav tm="100000">
                                          <p:val>
                                            <p:strVal val="#ppt_h"/>
                                          </p:val>
                                        </p:tav>
                                      </p:tavLst>
                                    </p:anim>
                                    <p:animEffect transition="in" filter="fade">
                                      <p:cBhvr>
                                        <p:cTn id="21" dur="500"/>
                                        <p:tgtEl>
                                          <p:spTgt spid="3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ppt_w</p:attrName>
                                        </p:attrNameLst>
                                      </p:cBhvr>
                                      <p:tavLst>
                                        <p:tav tm="0">
                                          <p:val>
                                            <p:fltVal val="0"/>
                                          </p:val>
                                        </p:tav>
                                        <p:tav tm="100000">
                                          <p:val>
                                            <p:strVal val="#ppt_w"/>
                                          </p:val>
                                        </p:tav>
                                      </p:tavLst>
                                    </p:anim>
                                    <p:anim calcmode="lin" valueType="num">
                                      <p:cBhvr>
                                        <p:cTn id="25" dur="500" fill="hold"/>
                                        <p:tgtEl>
                                          <p:spTgt spid="10"/>
                                        </p:tgtEl>
                                        <p:attrNameLst>
                                          <p:attrName>ppt_h</p:attrName>
                                        </p:attrNameLst>
                                      </p:cBhvr>
                                      <p:tavLst>
                                        <p:tav tm="0">
                                          <p:val>
                                            <p:fltVal val="0"/>
                                          </p:val>
                                        </p:tav>
                                        <p:tav tm="100000">
                                          <p:val>
                                            <p:strVal val="#ppt_h"/>
                                          </p:val>
                                        </p:tav>
                                      </p:tavLst>
                                    </p:anim>
                                    <p:animEffect transition="in" filter="fade">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500" fill="hold"/>
                                        <p:tgtEl>
                                          <p:spTgt spid="38"/>
                                        </p:tgtEl>
                                        <p:attrNameLst>
                                          <p:attrName>ppt_w</p:attrName>
                                        </p:attrNameLst>
                                      </p:cBhvr>
                                      <p:tavLst>
                                        <p:tav tm="0">
                                          <p:val>
                                            <p:fltVal val="0"/>
                                          </p:val>
                                        </p:tav>
                                        <p:tav tm="100000">
                                          <p:val>
                                            <p:strVal val="#ppt_w"/>
                                          </p:val>
                                        </p:tav>
                                      </p:tavLst>
                                    </p:anim>
                                    <p:anim calcmode="lin" valueType="num">
                                      <p:cBhvr>
                                        <p:cTn id="32" dur="500" fill="hold"/>
                                        <p:tgtEl>
                                          <p:spTgt spid="38"/>
                                        </p:tgtEl>
                                        <p:attrNameLst>
                                          <p:attrName>ppt_h</p:attrName>
                                        </p:attrNameLst>
                                      </p:cBhvr>
                                      <p:tavLst>
                                        <p:tav tm="0">
                                          <p:val>
                                            <p:fltVal val="0"/>
                                          </p:val>
                                        </p:tav>
                                        <p:tav tm="100000">
                                          <p:val>
                                            <p:strVal val="#ppt_h"/>
                                          </p:val>
                                        </p:tav>
                                      </p:tavLst>
                                    </p:anim>
                                    <p:animEffect transition="in" filter="fade">
                                      <p:cBhvr>
                                        <p:cTn id="33" dur="500"/>
                                        <p:tgtEl>
                                          <p:spTgt spid="38"/>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p:cTn id="36" dur="500" fill="hold"/>
                                        <p:tgtEl>
                                          <p:spTgt spid="11"/>
                                        </p:tgtEl>
                                        <p:attrNameLst>
                                          <p:attrName>ppt_w</p:attrName>
                                        </p:attrNameLst>
                                      </p:cBhvr>
                                      <p:tavLst>
                                        <p:tav tm="0">
                                          <p:val>
                                            <p:fltVal val="0"/>
                                          </p:val>
                                        </p:tav>
                                        <p:tav tm="100000">
                                          <p:val>
                                            <p:strVal val="#ppt_w"/>
                                          </p:val>
                                        </p:tav>
                                      </p:tavLst>
                                    </p:anim>
                                    <p:anim calcmode="lin" valueType="num">
                                      <p:cBhvr>
                                        <p:cTn id="37" dur="500" fill="hold"/>
                                        <p:tgtEl>
                                          <p:spTgt spid="11"/>
                                        </p:tgtEl>
                                        <p:attrNameLst>
                                          <p:attrName>ppt_h</p:attrName>
                                        </p:attrNameLst>
                                      </p:cBhvr>
                                      <p:tavLst>
                                        <p:tav tm="0">
                                          <p:val>
                                            <p:fltVal val="0"/>
                                          </p:val>
                                        </p:tav>
                                        <p:tav tm="100000">
                                          <p:val>
                                            <p:strVal val="#ppt_h"/>
                                          </p:val>
                                        </p:tav>
                                      </p:tavLst>
                                    </p:anim>
                                    <p:animEffect transition="in" filter="fade">
                                      <p:cBhvr>
                                        <p:cTn id="38" dur="5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p:cTn id="55" dur="500" fill="hold"/>
                                        <p:tgtEl>
                                          <p:spTgt spid="15"/>
                                        </p:tgtEl>
                                        <p:attrNameLst>
                                          <p:attrName>ppt_w</p:attrName>
                                        </p:attrNameLst>
                                      </p:cBhvr>
                                      <p:tavLst>
                                        <p:tav tm="0">
                                          <p:val>
                                            <p:fltVal val="0"/>
                                          </p:val>
                                        </p:tav>
                                        <p:tav tm="100000">
                                          <p:val>
                                            <p:strVal val="#ppt_w"/>
                                          </p:val>
                                        </p:tav>
                                      </p:tavLst>
                                    </p:anim>
                                    <p:anim calcmode="lin" valueType="num">
                                      <p:cBhvr>
                                        <p:cTn id="56" dur="500" fill="hold"/>
                                        <p:tgtEl>
                                          <p:spTgt spid="15"/>
                                        </p:tgtEl>
                                        <p:attrNameLst>
                                          <p:attrName>ppt_h</p:attrName>
                                        </p:attrNameLst>
                                      </p:cBhvr>
                                      <p:tavLst>
                                        <p:tav tm="0">
                                          <p:val>
                                            <p:fltVal val="0"/>
                                          </p:val>
                                        </p:tav>
                                        <p:tav tm="100000">
                                          <p:val>
                                            <p:strVal val="#ppt_h"/>
                                          </p:val>
                                        </p:tav>
                                      </p:tavLst>
                                    </p:anim>
                                    <p:animEffect transition="in" filter="fade">
                                      <p:cBhvr>
                                        <p:cTn id="57" dur="500"/>
                                        <p:tgtEl>
                                          <p:spTgt spid="1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40"/>
                                        </p:tgtEl>
                                        <p:attrNameLst>
                                          <p:attrName>style.visibility</p:attrName>
                                        </p:attrNameLst>
                                      </p:cBhvr>
                                      <p:to>
                                        <p:strVal val="visible"/>
                                      </p:to>
                                    </p:set>
                                    <p:anim calcmode="lin" valueType="num">
                                      <p:cBhvr>
                                        <p:cTn id="60" dur="500" fill="hold"/>
                                        <p:tgtEl>
                                          <p:spTgt spid="40"/>
                                        </p:tgtEl>
                                        <p:attrNameLst>
                                          <p:attrName>ppt_w</p:attrName>
                                        </p:attrNameLst>
                                      </p:cBhvr>
                                      <p:tavLst>
                                        <p:tav tm="0">
                                          <p:val>
                                            <p:fltVal val="0"/>
                                          </p:val>
                                        </p:tav>
                                        <p:tav tm="100000">
                                          <p:val>
                                            <p:strVal val="#ppt_w"/>
                                          </p:val>
                                        </p:tav>
                                      </p:tavLst>
                                    </p:anim>
                                    <p:anim calcmode="lin" valueType="num">
                                      <p:cBhvr>
                                        <p:cTn id="61" dur="500" fill="hold"/>
                                        <p:tgtEl>
                                          <p:spTgt spid="40"/>
                                        </p:tgtEl>
                                        <p:attrNameLst>
                                          <p:attrName>ppt_h</p:attrName>
                                        </p:attrNameLst>
                                      </p:cBhvr>
                                      <p:tavLst>
                                        <p:tav tm="0">
                                          <p:val>
                                            <p:fltVal val="0"/>
                                          </p:val>
                                        </p:tav>
                                        <p:tav tm="100000">
                                          <p:val>
                                            <p:strVal val="#ppt_h"/>
                                          </p:val>
                                        </p:tav>
                                      </p:tavLst>
                                    </p:anim>
                                    <p:animEffect transition="in" filter="fade">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53" presetClass="entr" presetSubtype="16"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3"/>
                                        </p:tgtEl>
                                        <p:attrNameLst>
                                          <p:attrName>style.visibility</p:attrName>
                                        </p:attrNameLst>
                                      </p:cBhvr>
                                      <p:to>
                                        <p:strVal val="visible"/>
                                      </p:to>
                                    </p:set>
                                    <p:anim calcmode="lin" valueType="num">
                                      <p:cBhvr>
                                        <p:cTn id="72" dur="500" fill="hold"/>
                                        <p:tgtEl>
                                          <p:spTgt spid="13"/>
                                        </p:tgtEl>
                                        <p:attrNameLst>
                                          <p:attrName>ppt_w</p:attrName>
                                        </p:attrNameLst>
                                      </p:cBhvr>
                                      <p:tavLst>
                                        <p:tav tm="0">
                                          <p:val>
                                            <p:fltVal val="0"/>
                                          </p:val>
                                        </p:tav>
                                        <p:tav tm="100000">
                                          <p:val>
                                            <p:strVal val="#ppt_w"/>
                                          </p:val>
                                        </p:tav>
                                      </p:tavLst>
                                    </p:anim>
                                    <p:anim calcmode="lin" valueType="num">
                                      <p:cBhvr>
                                        <p:cTn id="73" dur="500" fill="hold"/>
                                        <p:tgtEl>
                                          <p:spTgt spid="13"/>
                                        </p:tgtEl>
                                        <p:attrNameLst>
                                          <p:attrName>ppt_h</p:attrName>
                                        </p:attrNameLst>
                                      </p:cBhvr>
                                      <p:tavLst>
                                        <p:tav tm="0">
                                          <p:val>
                                            <p:fltVal val="0"/>
                                          </p:val>
                                        </p:tav>
                                        <p:tav tm="100000">
                                          <p:val>
                                            <p:strVal val="#ppt_h"/>
                                          </p:val>
                                        </p:tav>
                                      </p:tavLst>
                                    </p:anim>
                                    <p:animEffect transition="in" filter="fade">
                                      <p:cBhvr>
                                        <p:cTn id="74" dur="500"/>
                                        <p:tgtEl>
                                          <p:spTgt spid="13"/>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grpId="0" nodeType="clickEffect">
                                  <p:stCondLst>
                                    <p:cond delay="0"/>
                                  </p:stCondLst>
                                  <p:childTnLst>
                                    <p:set>
                                      <p:cBhvr>
                                        <p:cTn id="78" dur="1" fill="hold">
                                          <p:stCondLst>
                                            <p:cond delay="0"/>
                                          </p:stCondLst>
                                        </p:cTn>
                                        <p:tgtEl>
                                          <p:spTgt spid="42"/>
                                        </p:tgtEl>
                                        <p:attrNameLst>
                                          <p:attrName>style.visibility</p:attrName>
                                        </p:attrNameLst>
                                      </p:cBhvr>
                                      <p:to>
                                        <p:strVal val="visible"/>
                                      </p:to>
                                    </p:set>
                                    <p:anim calcmode="lin" valueType="num">
                                      <p:cBhvr>
                                        <p:cTn id="79" dur="500" fill="hold"/>
                                        <p:tgtEl>
                                          <p:spTgt spid="42"/>
                                        </p:tgtEl>
                                        <p:attrNameLst>
                                          <p:attrName>ppt_w</p:attrName>
                                        </p:attrNameLst>
                                      </p:cBhvr>
                                      <p:tavLst>
                                        <p:tav tm="0">
                                          <p:val>
                                            <p:fltVal val="0"/>
                                          </p:val>
                                        </p:tav>
                                        <p:tav tm="100000">
                                          <p:val>
                                            <p:strVal val="#ppt_w"/>
                                          </p:val>
                                        </p:tav>
                                      </p:tavLst>
                                    </p:anim>
                                    <p:anim calcmode="lin" valueType="num">
                                      <p:cBhvr>
                                        <p:cTn id="80" dur="500" fill="hold"/>
                                        <p:tgtEl>
                                          <p:spTgt spid="42"/>
                                        </p:tgtEl>
                                        <p:attrNameLst>
                                          <p:attrName>ppt_h</p:attrName>
                                        </p:attrNameLst>
                                      </p:cBhvr>
                                      <p:tavLst>
                                        <p:tav tm="0">
                                          <p:val>
                                            <p:fltVal val="0"/>
                                          </p:val>
                                        </p:tav>
                                        <p:tav tm="100000">
                                          <p:val>
                                            <p:strVal val="#ppt_h"/>
                                          </p:val>
                                        </p:tav>
                                      </p:tavLst>
                                    </p:anim>
                                    <p:animEffect transition="in" filter="fade">
                                      <p:cBhvr>
                                        <p:cTn id="81" dur="500"/>
                                        <p:tgtEl>
                                          <p:spTgt spid="42"/>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4"/>
                                        </p:tgtEl>
                                        <p:attrNameLst>
                                          <p:attrName>style.visibility</p:attrName>
                                        </p:attrNameLst>
                                      </p:cBhvr>
                                      <p:to>
                                        <p:strVal val="visible"/>
                                      </p:to>
                                    </p:set>
                                    <p:anim calcmode="lin" valueType="num">
                                      <p:cBhvr>
                                        <p:cTn id="84" dur="500" fill="hold"/>
                                        <p:tgtEl>
                                          <p:spTgt spid="14"/>
                                        </p:tgtEl>
                                        <p:attrNameLst>
                                          <p:attrName>ppt_w</p:attrName>
                                        </p:attrNameLst>
                                      </p:cBhvr>
                                      <p:tavLst>
                                        <p:tav tm="0">
                                          <p:val>
                                            <p:fltVal val="0"/>
                                          </p:val>
                                        </p:tav>
                                        <p:tav tm="100000">
                                          <p:val>
                                            <p:strVal val="#ppt_w"/>
                                          </p:val>
                                        </p:tav>
                                      </p:tavLst>
                                    </p:anim>
                                    <p:anim calcmode="lin" valueType="num">
                                      <p:cBhvr>
                                        <p:cTn id="85" dur="500" fill="hold"/>
                                        <p:tgtEl>
                                          <p:spTgt spid="14"/>
                                        </p:tgtEl>
                                        <p:attrNameLst>
                                          <p:attrName>ppt_h</p:attrName>
                                        </p:attrNameLst>
                                      </p:cBhvr>
                                      <p:tavLst>
                                        <p:tav tm="0">
                                          <p:val>
                                            <p:fltVal val="0"/>
                                          </p:val>
                                        </p:tav>
                                        <p:tav tm="100000">
                                          <p:val>
                                            <p:strVal val="#ppt_h"/>
                                          </p:val>
                                        </p:tav>
                                      </p:tavLst>
                                    </p:anim>
                                    <p:animEffect transition="in" filter="fade">
                                      <p:cBhvr>
                                        <p:cTn id="86" dur="500"/>
                                        <p:tgtEl>
                                          <p:spTgt spid="14"/>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p:cTn id="91" dur="500" fill="hold"/>
                                        <p:tgtEl>
                                          <p:spTgt spid="48"/>
                                        </p:tgtEl>
                                        <p:attrNameLst>
                                          <p:attrName>ppt_w</p:attrName>
                                        </p:attrNameLst>
                                      </p:cBhvr>
                                      <p:tavLst>
                                        <p:tav tm="0">
                                          <p:val>
                                            <p:fltVal val="0"/>
                                          </p:val>
                                        </p:tav>
                                        <p:tav tm="100000">
                                          <p:val>
                                            <p:strVal val="#ppt_w"/>
                                          </p:val>
                                        </p:tav>
                                      </p:tavLst>
                                    </p:anim>
                                    <p:anim calcmode="lin" valueType="num">
                                      <p:cBhvr>
                                        <p:cTn id="92" dur="500" fill="hold"/>
                                        <p:tgtEl>
                                          <p:spTgt spid="48"/>
                                        </p:tgtEl>
                                        <p:attrNameLst>
                                          <p:attrName>ppt_h</p:attrName>
                                        </p:attrNameLst>
                                      </p:cBhvr>
                                      <p:tavLst>
                                        <p:tav tm="0">
                                          <p:val>
                                            <p:fltVal val="0"/>
                                          </p:val>
                                        </p:tav>
                                        <p:tav tm="100000">
                                          <p:val>
                                            <p:strVal val="#ppt_h"/>
                                          </p:val>
                                        </p:tav>
                                      </p:tavLst>
                                    </p:anim>
                                    <p:animEffect transition="in" filter="fade">
                                      <p:cBhvr>
                                        <p:cTn id="93" dur="500"/>
                                        <p:tgtEl>
                                          <p:spTgt spid="48"/>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44"/>
                                        </p:tgtEl>
                                        <p:attrNameLst>
                                          <p:attrName>style.visibility</p:attrName>
                                        </p:attrNameLst>
                                      </p:cBhvr>
                                      <p:to>
                                        <p:strVal val="visible"/>
                                      </p:to>
                                    </p:set>
                                    <p:anim calcmode="lin" valueType="num">
                                      <p:cBhvr>
                                        <p:cTn id="96" dur="500" fill="hold"/>
                                        <p:tgtEl>
                                          <p:spTgt spid="44"/>
                                        </p:tgtEl>
                                        <p:attrNameLst>
                                          <p:attrName>ppt_w</p:attrName>
                                        </p:attrNameLst>
                                      </p:cBhvr>
                                      <p:tavLst>
                                        <p:tav tm="0">
                                          <p:val>
                                            <p:fltVal val="0"/>
                                          </p:val>
                                        </p:tav>
                                        <p:tav tm="100000">
                                          <p:val>
                                            <p:strVal val="#ppt_w"/>
                                          </p:val>
                                        </p:tav>
                                      </p:tavLst>
                                    </p:anim>
                                    <p:anim calcmode="lin" valueType="num">
                                      <p:cBhvr>
                                        <p:cTn id="97" dur="500" fill="hold"/>
                                        <p:tgtEl>
                                          <p:spTgt spid="44"/>
                                        </p:tgtEl>
                                        <p:attrNameLst>
                                          <p:attrName>ppt_h</p:attrName>
                                        </p:attrNameLst>
                                      </p:cBhvr>
                                      <p:tavLst>
                                        <p:tav tm="0">
                                          <p:val>
                                            <p:fltVal val="0"/>
                                          </p:val>
                                        </p:tav>
                                        <p:tav tm="100000">
                                          <p:val>
                                            <p:strVal val="#ppt_h"/>
                                          </p:val>
                                        </p:tav>
                                      </p:tavLst>
                                    </p:anim>
                                    <p:animEffect transition="in" filter="fade">
                                      <p:cBhvr>
                                        <p:cTn id="98" dur="500"/>
                                        <p:tgtEl>
                                          <p:spTgt spid="44"/>
                                        </p:tgtEl>
                                      </p:cBhvr>
                                    </p:animEffect>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grpId="0" nodeType="clickEffect">
                                  <p:stCondLst>
                                    <p:cond delay="0"/>
                                  </p:stCondLst>
                                  <p:childTnLst>
                                    <p:set>
                                      <p:cBhvr>
                                        <p:cTn id="102" dur="1" fill="hold">
                                          <p:stCondLst>
                                            <p:cond delay="0"/>
                                          </p:stCondLst>
                                        </p:cTn>
                                        <p:tgtEl>
                                          <p:spTgt spid="16"/>
                                        </p:tgtEl>
                                        <p:attrNameLst>
                                          <p:attrName>style.visibility</p:attrName>
                                        </p:attrNameLst>
                                      </p:cBhvr>
                                      <p:to>
                                        <p:strVal val="visible"/>
                                      </p:to>
                                    </p:set>
                                    <p:animEffect transition="in" filter="fade">
                                      <p:cBhvr>
                                        <p:cTn id="103" dur="1000"/>
                                        <p:tgtEl>
                                          <p:spTgt spid="16"/>
                                        </p:tgtEl>
                                      </p:cBhvr>
                                    </p:animEffect>
                                    <p:anim calcmode="lin" valueType="num">
                                      <p:cBhvr>
                                        <p:cTn id="104" dur="1000" fill="hold"/>
                                        <p:tgtEl>
                                          <p:spTgt spid="16"/>
                                        </p:tgtEl>
                                        <p:attrNameLst>
                                          <p:attrName>ppt_x</p:attrName>
                                        </p:attrNameLst>
                                      </p:cBhvr>
                                      <p:tavLst>
                                        <p:tav tm="0">
                                          <p:val>
                                            <p:strVal val="#ppt_x"/>
                                          </p:val>
                                        </p:tav>
                                        <p:tav tm="100000">
                                          <p:val>
                                            <p:strVal val="#ppt_x"/>
                                          </p:val>
                                        </p:tav>
                                      </p:tavLst>
                                    </p:anim>
                                    <p:anim calcmode="lin" valueType="num">
                                      <p:cBhvr>
                                        <p:cTn id="10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9" grpId="0" animBg="1"/>
      <p:bldP spid="10" grpId="0" animBg="1"/>
      <p:bldP spid="11" grpId="0" animBg="1"/>
      <p:bldP spid="12" grpId="0" animBg="1"/>
      <p:bldP spid="13" grpId="0" animBg="1"/>
      <p:bldP spid="14" grpId="0" animBg="1"/>
      <p:bldP spid="15" grpId="0" animBg="1"/>
      <p:bldP spid="16" grpId="0"/>
      <p:bldP spid="36" grpId="0"/>
      <p:bldP spid="37" grpId="0"/>
      <p:bldP spid="38" grpId="0"/>
      <p:bldP spid="39" grpId="0"/>
      <p:bldP spid="40" grpId="0"/>
      <p:bldP spid="41" grpId="0"/>
      <p:bldP spid="42" grpId="0"/>
      <p:bldP spid="4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3282655" y="48260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35" name="Rectangle 34"/>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4" name="Line 6"/>
          <p:cNvSpPr>
            <a:spLocks noChangeShapeType="1"/>
          </p:cNvSpPr>
          <p:nvPr/>
        </p:nvSpPr>
        <p:spPr bwMode="auto">
          <a:xfrm>
            <a:off x="2484526" y="2787516"/>
            <a:ext cx="0" cy="2982253"/>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7"/>
          <p:cNvSpPr>
            <a:spLocks noChangeShapeType="1"/>
          </p:cNvSpPr>
          <p:nvPr/>
        </p:nvSpPr>
        <p:spPr bwMode="auto">
          <a:xfrm>
            <a:off x="3042488" y="2787516"/>
            <a:ext cx="0" cy="2982253"/>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8"/>
          <p:cNvSpPr>
            <a:spLocks noChangeShapeType="1"/>
          </p:cNvSpPr>
          <p:nvPr/>
        </p:nvSpPr>
        <p:spPr bwMode="auto">
          <a:xfrm>
            <a:off x="3602257" y="2787516"/>
            <a:ext cx="0" cy="2982253"/>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9"/>
          <p:cNvSpPr>
            <a:spLocks noChangeShapeType="1"/>
          </p:cNvSpPr>
          <p:nvPr/>
        </p:nvSpPr>
        <p:spPr bwMode="auto">
          <a:xfrm>
            <a:off x="4160220" y="2787516"/>
            <a:ext cx="0" cy="2982253"/>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0"/>
          <p:cNvSpPr>
            <a:spLocks noChangeShapeType="1"/>
          </p:cNvSpPr>
          <p:nvPr/>
        </p:nvSpPr>
        <p:spPr bwMode="auto">
          <a:xfrm>
            <a:off x="4719988" y="2787516"/>
            <a:ext cx="0" cy="2982253"/>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1"/>
          <p:cNvSpPr>
            <a:spLocks noChangeShapeType="1"/>
          </p:cNvSpPr>
          <p:nvPr/>
        </p:nvSpPr>
        <p:spPr bwMode="auto">
          <a:xfrm>
            <a:off x="5276145" y="2787516"/>
            <a:ext cx="0" cy="2982253"/>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2"/>
          <p:cNvSpPr>
            <a:spLocks noChangeShapeType="1"/>
          </p:cNvSpPr>
          <p:nvPr/>
        </p:nvSpPr>
        <p:spPr bwMode="auto">
          <a:xfrm>
            <a:off x="5834107" y="2787516"/>
            <a:ext cx="0" cy="2982253"/>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3"/>
          <p:cNvSpPr>
            <a:spLocks noChangeShapeType="1"/>
          </p:cNvSpPr>
          <p:nvPr/>
        </p:nvSpPr>
        <p:spPr bwMode="auto">
          <a:xfrm>
            <a:off x="6393876" y="2787516"/>
            <a:ext cx="0" cy="2982253"/>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4"/>
          <p:cNvSpPr>
            <a:spLocks noChangeShapeType="1"/>
          </p:cNvSpPr>
          <p:nvPr/>
        </p:nvSpPr>
        <p:spPr bwMode="auto">
          <a:xfrm>
            <a:off x="6951839" y="2787516"/>
            <a:ext cx="0" cy="2982253"/>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5"/>
          <p:cNvSpPr>
            <a:spLocks noChangeShapeType="1"/>
          </p:cNvSpPr>
          <p:nvPr/>
        </p:nvSpPr>
        <p:spPr bwMode="auto">
          <a:xfrm>
            <a:off x="7509801" y="2787516"/>
            <a:ext cx="0" cy="2982253"/>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TextBox 35"/>
          <p:cNvSpPr txBox="1"/>
          <p:nvPr/>
        </p:nvSpPr>
        <p:spPr>
          <a:xfrm>
            <a:off x="2232070" y="2311401"/>
            <a:ext cx="504912" cy="307777"/>
          </a:xfrm>
          <a:prstGeom prst="rect">
            <a:avLst/>
          </a:prstGeom>
          <a:noFill/>
        </p:spPr>
        <p:txBody>
          <a:bodyPr wrap="square" rtlCol="0">
            <a:spAutoFit/>
          </a:bodyPr>
          <a:lstStyle/>
          <a:p>
            <a:pPr algn="ctr"/>
            <a:r>
              <a:rPr lang="en-US" sz="1400" dirty="0" smtClean="0">
                <a:solidFill>
                  <a:srgbClr val="FF33CC"/>
                </a:solidFill>
                <a:latin typeface="Bebas Neue" pitchFamily="34" charset="0"/>
              </a:rPr>
              <a:t>10%</a:t>
            </a:r>
          </a:p>
        </p:txBody>
      </p:sp>
      <p:sp>
        <p:nvSpPr>
          <p:cNvPr id="38" name="TextBox 37"/>
          <p:cNvSpPr txBox="1"/>
          <p:nvPr/>
        </p:nvSpPr>
        <p:spPr>
          <a:xfrm>
            <a:off x="2790032" y="2311401"/>
            <a:ext cx="504912"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20%</a:t>
            </a:r>
          </a:p>
        </p:txBody>
      </p:sp>
      <p:sp>
        <p:nvSpPr>
          <p:cNvPr id="39" name="TextBox 38"/>
          <p:cNvSpPr txBox="1"/>
          <p:nvPr/>
        </p:nvSpPr>
        <p:spPr>
          <a:xfrm>
            <a:off x="3349801" y="2311401"/>
            <a:ext cx="504912" cy="307777"/>
          </a:xfrm>
          <a:prstGeom prst="rect">
            <a:avLst/>
          </a:prstGeom>
          <a:noFill/>
        </p:spPr>
        <p:txBody>
          <a:bodyPr wrap="square" rtlCol="0">
            <a:spAutoFit/>
          </a:bodyPr>
          <a:lstStyle/>
          <a:p>
            <a:pPr algn="ctr"/>
            <a:r>
              <a:rPr lang="en-US" sz="1400" dirty="0" smtClean="0">
                <a:solidFill>
                  <a:srgbClr val="FF33CC"/>
                </a:solidFill>
                <a:latin typeface="Bebas Neue" pitchFamily="34" charset="0"/>
              </a:rPr>
              <a:t>30%</a:t>
            </a:r>
          </a:p>
        </p:txBody>
      </p:sp>
      <p:sp>
        <p:nvSpPr>
          <p:cNvPr id="40" name="TextBox 39"/>
          <p:cNvSpPr txBox="1"/>
          <p:nvPr/>
        </p:nvSpPr>
        <p:spPr>
          <a:xfrm>
            <a:off x="3907764" y="2311401"/>
            <a:ext cx="504912"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40%</a:t>
            </a:r>
          </a:p>
        </p:txBody>
      </p:sp>
      <p:sp>
        <p:nvSpPr>
          <p:cNvPr id="41" name="TextBox 40"/>
          <p:cNvSpPr txBox="1"/>
          <p:nvPr/>
        </p:nvSpPr>
        <p:spPr>
          <a:xfrm>
            <a:off x="4467532" y="2311401"/>
            <a:ext cx="504912" cy="307777"/>
          </a:xfrm>
          <a:prstGeom prst="rect">
            <a:avLst/>
          </a:prstGeom>
          <a:noFill/>
        </p:spPr>
        <p:txBody>
          <a:bodyPr wrap="square" rtlCol="0">
            <a:spAutoFit/>
          </a:bodyPr>
          <a:lstStyle/>
          <a:p>
            <a:pPr algn="ctr"/>
            <a:r>
              <a:rPr lang="en-US" sz="1400" dirty="0" smtClean="0">
                <a:solidFill>
                  <a:srgbClr val="FF33CC"/>
                </a:solidFill>
                <a:latin typeface="Bebas Neue" pitchFamily="34" charset="0"/>
              </a:rPr>
              <a:t>50%</a:t>
            </a:r>
          </a:p>
        </p:txBody>
      </p:sp>
      <p:sp>
        <p:nvSpPr>
          <p:cNvPr id="42" name="TextBox 41"/>
          <p:cNvSpPr txBox="1"/>
          <p:nvPr/>
        </p:nvSpPr>
        <p:spPr>
          <a:xfrm>
            <a:off x="5023689" y="2311401"/>
            <a:ext cx="504912"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60%</a:t>
            </a:r>
          </a:p>
        </p:txBody>
      </p:sp>
      <p:sp>
        <p:nvSpPr>
          <p:cNvPr id="43" name="TextBox 42"/>
          <p:cNvSpPr txBox="1"/>
          <p:nvPr/>
        </p:nvSpPr>
        <p:spPr>
          <a:xfrm>
            <a:off x="5581651" y="2311401"/>
            <a:ext cx="504912" cy="307777"/>
          </a:xfrm>
          <a:prstGeom prst="rect">
            <a:avLst/>
          </a:prstGeom>
          <a:noFill/>
        </p:spPr>
        <p:txBody>
          <a:bodyPr wrap="square" rtlCol="0">
            <a:spAutoFit/>
          </a:bodyPr>
          <a:lstStyle/>
          <a:p>
            <a:pPr algn="ctr"/>
            <a:r>
              <a:rPr lang="en-US" sz="1400" dirty="0" smtClean="0">
                <a:solidFill>
                  <a:srgbClr val="FF33CC"/>
                </a:solidFill>
                <a:latin typeface="Bebas Neue" pitchFamily="34" charset="0"/>
              </a:rPr>
              <a:t>70%</a:t>
            </a:r>
          </a:p>
        </p:txBody>
      </p:sp>
      <p:sp>
        <p:nvSpPr>
          <p:cNvPr id="44" name="TextBox 43"/>
          <p:cNvSpPr txBox="1"/>
          <p:nvPr/>
        </p:nvSpPr>
        <p:spPr>
          <a:xfrm>
            <a:off x="6141420" y="2311401"/>
            <a:ext cx="504912"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80%</a:t>
            </a:r>
          </a:p>
        </p:txBody>
      </p:sp>
      <p:sp>
        <p:nvSpPr>
          <p:cNvPr id="45" name="TextBox 44"/>
          <p:cNvSpPr txBox="1"/>
          <p:nvPr/>
        </p:nvSpPr>
        <p:spPr>
          <a:xfrm>
            <a:off x="6699383" y="2311401"/>
            <a:ext cx="504912" cy="307777"/>
          </a:xfrm>
          <a:prstGeom prst="rect">
            <a:avLst/>
          </a:prstGeom>
          <a:noFill/>
        </p:spPr>
        <p:txBody>
          <a:bodyPr wrap="square" rtlCol="0">
            <a:spAutoFit/>
          </a:bodyPr>
          <a:lstStyle/>
          <a:p>
            <a:pPr algn="ctr"/>
            <a:r>
              <a:rPr lang="en-US" sz="1400" dirty="0" smtClean="0">
                <a:solidFill>
                  <a:srgbClr val="FF33CC"/>
                </a:solidFill>
                <a:latin typeface="Bebas Neue" pitchFamily="34" charset="0"/>
              </a:rPr>
              <a:t>90%</a:t>
            </a:r>
          </a:p>
        </p:txBody>
      </p:sp>
      <p:sp>
        <p:nvSpPr>
          <p:cNvPr id="46" name="TextBox 45"/>
          <p:cNvSpPr txBox="1"/>
          <p:nvPr/>
        </p:nvSpPr>
        <p:spPr>
          <a:xfrm>
            <a:off x="7257345" y="2311401"/>
            <a:ext cx="504912"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100%</a:t>
            </a:r>
          </a:p>
        </p:txBody>
      </p:sp>
      <p:sp>
        <p:nvSpPr>
          <p:cNvPr id="47" name="TextBox 46"/>
          <p:cNvSpPr txBox="1"/>
          <p:nvPr/>
        </p:nvSpPr>
        <p:spPr>
          <a:xfrm>
            <a:off x="1381744" y="5210913"/>
            <a:ext cx="504912" cy="246221"/>
          </a:xfrm>
          <a:prstGeom prst="rect">
            <a:avLst/>
          </a:prstGeom>
          <a:noFill/>
        </p:spPr>
        <p:txBody>
          <a:bodyPr wrap="square" rtlCol="0">
            <a:spAutoFit/>
          </a:bodyPr>
          <a:lstStyle/>
          <a:p>
            <a:pPr algn="ctr"/>
            <a:r>
              <a:rPr lang="en-US" sz="1000" dirty="0" smtClean="0">
                <a:latin typeface="Bebas Neue" pitchFamily="34" charset="0"/>
              </a:rPr>
              <a:t>01</a:t>
            </a:r>
          </a:p>
        </p:txBody>
      </p:sp>
      <p:sp>
        <p:nvSpPr>
          <p:cNvPr id="48" name="TextBox 47"/>
          <p:cNvSpPr txBox="1"/>
          <p:nvPr/>
        </p:nvSpPr>
        <p:spPr>
          <a:xfrm>
            <a:off x="1381744" y="4845441"/>
            <a:ext cx="504912" cy="246221"/>
          </a:xfrm>
          <a:prstGeom prst="rect">
            <a:avLst/>
          </a:prstGeom>
          <a:noFill/>
        </p:spPr>
        <p:txBody>
          <a:bodyPr wrap="square" rtlCol="0">
            <a:spAutoFit/>
          </a:bodyPr>
          <a:lstStyle/>
          <a:p>
            <a:pPr algn="ctr"/>
            <a:r>
              <a:rPr lang="en-US" sz="1000" dirty="0" smtClean="0">
                <a:latin typeface="Bebas Neue" pitchFamily="34" charset="0"/>
              </a:rPr>
              <a:t>02</a:t>
            </a:r>
          </a:p>
        </p:txBody>
      </p:sp>
      <p:sp>
        <p:nvSpPr>
          <p:cNvPr id="49" name="TextBox 48"/>
          <p:cNvSpPr txBox="1"/>
          <p:nvPr/>
        </p:nvSpPr>
        <p:spPr>
          <a:xfrm>
            <a:off x="1381744" y="4479969"/>
            <a:ext cx="504912" cy="246221"/>
          </a:xfrm>
          <a:prstGeom prst="rect">
            <a:avLst/>
          </a:prstGeom>
          <a:noFill/>
        </p:spPr>
        <p:txBody>
          <a:bodyPr wrap="square" rtlCol="0">
            <a:spAutoFit/>
          </a:bodyPr>
          <a:lstStyle/>
          <a:p>
            <a:pPr algn="ctr"/>
            <a:r>
              <a:rPr lang="en-US" sz="1000" dirty="0" smtClean="0">
                <a:latin typeface="Bebas Neue" pitchFamily="34" charset="0"/>
              </a:rPr>
              <a:t>03</a:t>
            </a:r>
          </a:p>
        </p:txBody>
      </p:sp>
      <p:sp>
        <p:nvSpPr>
          <p:cNvPr id="50" name="TextBox 49"/>
          <p:cNvSpPr txBox="1"/>
          <p:nvPr/>
        </p:nvSpPr>
        <p:spPr>
          <a:xfrm>
            <a:off x="1381744" y="4114497"/>
            <a:ext cx="504912" cy="246221"/>
          </a:xfrm>
          <a:prstGeom prst="rect">
            <a:avLst/>
          </a:prstGeom>
          <a:noFill/>
        </p:spPr>
        <p:txBody>
          <a:bodyPr wrap="square" rtlCol="0">
            <a:spAutoFit/>
          </a:bodyPr>
          <a:lstStyle/>
          <a:p>
            <a:pPr algn="ctr"/>
            <a:r>
              <a:rPr lang="en-US" sz="1000" dirty="0" smtClean="0">
                <a:latin typeface="Bebas Neue" pitchFamily="34" charset="0"/>
              </a:rPr>
              <a:t>04</a:t>
            </a:r>
          </a:p>
        </p:txBody>
      </p:sp>
      <p:sp>
        <p:nvSpPr>
          <p:cNvPr id="51" name="TextBox 50"/>
          <p:cNvSpPr txBox="1"/>
          <p:nvPr/>
        </p:nvSpPr>
        <p:spPr>
          <a:xfrm>
            <a:off x="1381744" y="3749024"/>
            <a:ext cx="504912" cy="246221"/>
          </a:xfrm>
          <a:prstGeom prst="rect">
            <a:avLst/>
          </a:prstGeom>
          <a:noFill/>
        </p:spPr>
        <p:txBody>
          <a:bodyPr wrap="square" rtlCol="0">
            <a:spAutoFit/>
          </a:bodyPr>
          <a:lstStyle/>
          <a:p>
            <a:pPr algn="ctr"/>
            <a:r>
              <a:rPr lang="en-US" sz="1000" dirty="0" smtClean="0">
                <a:latin typeface="Bebas Neue" pitchFamily="34" charset="0"/>
              </a:rPr>
              <a:t>05</a:t>
            </a:r>
          </a:p>
        </p:txBody>
      </p:sp>
      <p:sp>
        <p:nvSpPr>
          <p:cNvPr id="52" name="TextBox 51"/>
          <p:cNvSpPr txBox="1"/>
          <p:nvPr/>
        </p:nvSpPr>
        <p:spPr>
          <a:xfrm>
            <a:off x="1381744" y="3383553"/>
            <a:ext cx="504912" cy="246221"/>
          </a:xfrm>
          <a:prstGeom prst="rect">
            <a:avLst/>
          </a:prstGeom>
          <a:noFill/>
        </p:spPr>
        <p:txBody>
          <a:bodyPr wrap="square" rtlCol="0">
            <a:spAutoFit/>
          </a:bodyPr>
          <a:lstStyle/>
          <a:p>
            <a:pPr algn="ctr"/>
            <a:r>
              <a:rPr lang="en-US" sz="1000" dirty="0" smtClean="0">
                <a:latin typeface="Bebas Neue" pitchFamily="34" charset="0"/>
              </a:rPr>
              <a:t>06</a:t>
            </a:r>
          </a:p>
        </p:txBody>
      </p:sp>
      <p:sp>
        <p:nvSpPr>
          <p:cNvPr id="53" name="TextBox 52"/>
          <p:cNvSpPr txBox="1"/>
          <p:nvPr/>
        </p:nvSpPr>
        <p:spPr>
          <a:xfrm>
            <a:off x="1381744" y="3018081"/>
            <a:ext cx="504912" cy="246221"/>
          </a:xfrm>
          <a:prstGeom prst="rect">
            <a:avLst/>
          </a:prstGeom>
          <a:noFill/>
        </p:spPr>
        <p:txBody>
          <a:bodyPr wrap="square" rtlCol="0">
            <a:spAutoFit/>
          </a:bodyPr>
          <a:lstStyle/>
          <a:p>
            <a:pPr algn="ctr"/>
            <a:r>
              <a:rPr lang="en-US" sz="1000" dirty="0" smtClean="0">
                <a:latin typeface="Bebas Neue" pitchFamily="34" charset="0"/>
              </a:rPr>
              <a:t>07</a:t>
            </a:r>
          </a:p>
        </p:txBody>
      </p:sp>
      <p:sp>
        <p:nvSpPr>
          <p:cNvPr id="31" name="Line 23"/>
          <p:cNvSpPr>
            <a:spLocks noChangeShapeType="1"/>
          </p:cNvSpPr>
          <p:nvPr/>
        </p:nvSpPr>
        <p:spPr bwMode="auto">
          <a:xfrm>
            <a:off x="1926563" y="2787516"/>
            <a:ext cx="0" cy="2982253"/>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Rectangle 16"/>
          <p:cNvSpPr>
            <a:spLocks noChangeArrowheads="1"/>
          </p:cNvSpPr>
          <p:nvPr/>
        </p:nvSpPr>
        <p:spPr bwMode="auto">
          <a:xfrm>
            <a:off x="1926564" y="3048443"/>
            <a:ext cx="3255036" cy="267571"/>
          </a:xfrm>
          <a:prstGeom prst="rect">
            <a:avLst/>
          </a:prstGeom>
          <a:gradFill flip="none" rotWithShape="1">
            <a:gsLst>
              <a:gs pos="0">
                <a:srgbClr val="FF33CC"/>
              </a:gs>
              <a:gs pos="100000">
                <a:srgbClr val="FF93E3"/>
              </a:gs>
            </a:gsLst>
            <a:lin ang="0" scaled="1"/>
            <a:tileRect/>
          </a:gra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17"/>
          <p:cNvSpPr>
            <a:spLocks noChangeArrowheads="1"/>
          </p:cNvSpPr>
          <p:nvPr/>
        </p:nvSpPr>
        <p:spPr bwMode="auto">
          <a:xfrm>
            <a:off x="1926563" y="3415244"/>
            <a:ext cx="5277732" cy="264027"/>
          </a:xfrm>
          <a:prstGeom prst="rect">
            <a:avLst/>
          </a:prstGeom>
          <a:gradFill flip="none" rotWithShape="1">
            <a:gsLst>
              <a:gs pos="0">
                <a:schemeClr val="tx1">
                  <a:lumMod val="50000"/>
                  <a:lumOff val="50000"/>
                </a:schemeClr>
              </a:gs>
              <a:gs pos="100000">
                <a:schemeClr val="bg1">
                  <a:lumMod val="75000"/>
                </a:schemeClr>
              </a:gs>
            </a:gsLst>
            <a:lin ang="0" scaled="1"/>
            <a:tileRect/>
          </a:gradFill>
          <a:ln w="9525">
            <a:solidFill>
              <a:schemeClr val="tx1">
                <a:lumMod val="50000"/>
                <a:lumOff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18"/>
          <p:cNvSpPr>
            <a:spLocks noChangeArrowheads="1"/>
          </p:cNvSpPr>
          <p:nvPr/>
        </p:nvSpPr>
        <p:spPr bwMode="auto">
          <a:xfrm>
            <a:off x="1926563" y="3780272"/>
            <a:ext cx="3655088" cy="265797"/>
          </a:xfrm>
          <a:prstGeom prst="rect">
            <a:avLst/>
          </a:prstGeom>
          <a:gradFill flip="none" rotWithShape="1">
            <a:gsLst>
              <a:gs pos="0">
                <a:srgbClr val="FF33CC"/>
              </a:gs>
              <a:gs pos="100000">
                <a:srgbClr val="FF93E3"/>
              </a:gs>
            </a:gsLst>
            <a:lin ang="0" scaled="1"/>
            <a:tileRect/>
          </a:gra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19"/>
          <p:cNvSpPr>
            <a:spLocks noChangeArrowheads="1"/>
          </p:cNvSpPr>
          <p:nvPr/>
        </p:nvSpPr>
        <p:spPr bwMode="auto">
          <a:xfrm>
            <a:off x="1926563" y="4147075"/>
            <a:ext cx="4160000" cy="264027"/>
          </a:xfrm>
          <a:prstGeom prst="rect">
            <a:avLst/>
          </a:prstGeom>
          <a:gradFill flip="none" rotWithShape="1">
            <a:gsLst>
              <a:gs pos="0">
                <a:schemeClr val="tx1">
                  <a:lumMod val="50000"/>
                  <a:lumOff val="50000"/>
                </a:schemeClr>
              </a:gs>
              <a:gs pos="100000">
                <a:schemeClr val="bg1">
                  <a:lumMod val="75000"/>
                </a:schemeClr>
              </a:gs>
            </a:gsLst>
            <a:lin ang="0" scaled="1"/>
            <a:tileRect/>
          </a:gradFill>
          <a:ln w="9525">
            <a:solidFill>
              <a:schemeClr val="tx1">
                <a:lumMod val="50000"/>
                <a:lumOff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0"/>
          <p:cNvSpPr>
            <a:spLocks noChangeArrowheads="1"/>
          </p:cNvSpPr>
          <p:nvPr/>
        </p:nvSpPr>
        <p:spPr bwMode="auto">
          <a:xfrm>
            <a:off x="1926563" y="4510331"/>
            <a:ext cx="3097126" cy="267571"/>
          </a:xfrm>
          <a:prstGeom prst="rect">
            <a:avLst/>
          </a:prstGeom>
          <a:gradFill flip="none" rotWithShape="1">
            <a:gsLst>
              <a:gs pos="0">
                <a:srgbClr val="FF33CC"/>
              </a:gs>
              <a:gs pos="100000">
                <a:srgbClr val="FF93E3"/>
              </a:gs>
            </a:gsLst>
            <a:lin ang="0" scaled="1"/>
            <a:tileRect/>
          </a:gra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1"/>
          <p:cNvSpPr>
            <a:spLocks noChangeArrowheads="1"/>
          </p:cNvSpPr>
          <p:nvPr/>
        </p:nvSpPr>
        <p:spPr bwMode="auto">
          <a:xfrm>
            <a:off x="1926564" y="5242162"/>
            <a:ext cx="1928150" cy="265797"/>
          </a:xfrm>
          <a:prstGeom prst="rect">
            <a:avLst/>
          </a:prstGeom>
          <a:gradFill flip="none" rotWithShape="1">
            <a:gsLst>
              <a:gs pos="0">
                <a:srgbClr val="FF33CC"/>
              </a:gs>
              <a:gs pos="100000">
                <a:srgbClr val="FF93E3"/>
              </a:gs>
            </a:gsLst>
            <a:lin ang="0" scaled="1"/>
            <a:tileRect/>
          </a:gra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2"/>
          <p:cNvSpPr>
            <a:spLocks noChangeArrowheads="1"/>
          </p:cNvSpPr>
          <p:nvPr/>
        </p:nvSpPr>
        <p:spPr bwMode="auto">
          <a:xfrm>
            <a:off x="1926564" y="4877132"/>
            <a:ext cx="2596603" cy="265797"/>
          </a:xfrm>
          <a:prstGeom prst="rect">
            <a:avLst/>
          </a:prstGeom>
          <a:gradFill flip="none" rotWithShape="1">
            <a:gsLst>
              <a:gs pos="0">
                <a:schemeClr val="tx1">
                  <a:lumMod val="50000"/>
                  <a:lumOff val="50000"/>
                </a:schemeClr>
              </a:gs>
              <a:gs pos="100000">
                <a:schemeClr val="bg1">
                  <a:lumMod val="75000"/>
                </a:schemeClr>
              </a:gs>
            </a:gsLst>
            <a:lin ang="0" scaled="1"/>
            <a:tileRect/>
          </a:gradFill>
          <a:ln w="9525">
            <a:solidFill>
              <a:schemeClr val="tx1">
                <a:lumMod val="50000"/>
                <a:lumOff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57" name="Group 56"/>
          <p:cNvGrpSpPr/>
          <p:nvPr/>
        </p:nvGrpSpPr>
        <p:grpSpPr>
          <a:xfrm>
            <a:off x="8382000" y="6476999"/>
            <a:ext cx="591235" cy="223601"/>
            <a:chOff x="8190130" y="4757381"/>
            <a:chExt cx="725270" cy="268070"/>
          </a:xfrm>
          <a:solidFill>
            <a:schemeClr val="bg1">
              <a:lumMod val="85000"/>
            </a:schemeClr>
          </a:solidFill>
        </p:grpSpPr>
        <p:sp>
          <p:nvSpPr>
            <p:cNvPr id="5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410447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left)">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wipe(left)">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ipe(left)">
                                      <p:cBhvr>
                                        <p:cTn id="27" dur="500"/>
                                        <p:tgtEl>
                                          <p:spTgt spid="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left)">
                                      <p:cBhvr>
                                        <p:cTn id="32" dur="500"/>
                                        <p:tgtEl>
                                          <p:spTgt spid="2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left)">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9" grpId="0" animBg="1"/>
      <p:bldP spid="3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990600" y="1092200"/>
            <a:ext cx="2590800" cy="4572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3810000" y="3045650"/>
            <a:ext cx="4343400" cy="1015663"/>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a:t>
            </a:r>
            <a:r>
              <a:rPr lang="en-US" sz="1000" dirty="0" smtClean="0">
                <a:latin typeface="Play" pitchFamily="34" charset="0"/>
              </a:rPr>
              <a:t>.</a:t>
            </a:r>
            <a:r>
              <a:rPr lang="en-US" sz="1000" dirty="0">
                <a:latin typeface="Play" pitchFamily="34" charset="0"/>
              </a:rPr>
              <a:t> This is a sample letter that has been placed to demonstrate the typing format on the (Your Company). letterhead design</a:t>
            </a:r>
            <a:r>
              <a:rPr lang="en-US" sz="1000" dirty="0" smtClean="0">
                <a:latin typeface="Play" pitchFamily="34" charset="0"/>
              </a:rPr>
              <a:t>.</a:t>
            </a:r>
            <a:endParaRPr lang="en-US" sz="1000" dirty="0">
              <a:latin typeface="Play" pitchFamily="34" charset="0"/>
            </a:endParaRPr>
          </a:p>
        </p:txBody>
      </p:sp>
      <p:sp>
        <p:nvSpPr>
          <p:cNvPr id="5" name="TextBox 4"/>
          <p:cNvSpPr txBox="1"/>
          <p:nvPr/>
        </p:nvSpPr>
        <p:spPr>
          <a:xfrm>
            <a:off x="3810000" y="1597225"/>
            <a:ext cx="1524000" cy="461665"/>
          </a:xfrm>
          <a:prstGeom prst="rect">
            <a:avLst/>
          </a:prstGeom>
          <a:noFill/>
        </p:spPr>
        <p:txBody>
          <a:bodyPr wrap="square" rtlCol="0">
            <a:spAutoFit/>
          </a:bodyPr>
          <a:lstStyle/>
          <a:p>
            <a:r>
              <a:rPr lang="en-US" sz="2400" spc="300" dirty="0" smtClean="0">
                <a:solidFill>
                  <a:srgbClr val="FF33CC"/>
                </a:solidFill>
                <a:latin typeface="Bebas Neue" pitchFamily="34" charset="0"/>
              </a:rPr>
              <a:t>ABOUT</a:t>
            </a:r>
            <a:r>
              <a:rPr lang="en-US" sz="2400" spc="300" dirty="0" smtClean="0">
                <a:latin typeface="Bebas Neue" pitchFamily="34" charset="0"/>
              </a:rPr>
              <a:t> </a:t>
            </a:r>
            <a:r>
              <a:rPr lang="en-US" sz="2400" spc="300" dirty="0" smtClean="0">
                <a:solidFill>
                  <a:schemeClr val="tx1">
                    <a:lumMod val="50000"/>
                    <a:lumOff val="50000"/>
                  </a:schemeClr>
                </a:solidFill>
                <a:latin typeface="Bebas Neue" pitchFamily="34" charset="0"/>
              </a:rPr>
              <a:t>US</a:t>
            </a:r>
          </a:p>
        </p:txBody>
      </p:sp>
      <p:sp>
        <p:nvSpPr>
          <p:cNvPr id="10" name="TextBox 9"/>
          <p:cNvSpPr txBox="1"/>
          <p:nvPr/>
        </p:nvSpPr>
        <p:spPr>
          <a:xfrm>
            <a:off x="3810000" y="4245114"/>
            <a:ext cx="4343400" cy="707886"/>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a:t>
            </a:r>
            <a:r>
              <a:rPr lang="en-US" sz="1000" dirty="0" smtClean="0">
                <a:latin typeface="Play" pitchFamily="34" charset="0"/>
              </a:rPr>
              <a:t>.</a:t>
            </a:r>
            <a:endParaRPr lang="en-US" sz="1000" dirty="0">
              <a:latin typeface="Play" pitchFamily="34" charset="0"/>
            </a:endParaRPr>
          </a:p>
        </p:txBody>
      </p:sp>
      <p:cxnSp>
        <p:nvCxnSpPr>
          <p:cNvPr id="11" name="Straight Connector 10"/>
          <p:cNvCxnSpPr/>
          <p:nvPr/>
        </p:nvCxnSpPr>
        <p:spPr>
          <a:xfrm>
            <a:off x="3886200" y="2415977"/>
            <a:ext cx="4267200"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0" y="2661922"/>
            <a:ext cx="3581400" cy="1857791"/>
          </a:xfrm>
          <a:prstGeom prst="rect">
            <a:avLst/>
          </a:prstGeom>
          <a:solidFill>
            <a:srgbClr val="FF33C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p:cNvCxnSpPr/>
          <p:nvPr/>
        </p:nvCxnSpPr>
        <p:spPr>
          <a:xfrm>
            <a:off x="3886200" y="5664200"/>
            <a:ext cx="4267200"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8382000" y="6476999"/>
            <a:ext cx="591235" cy="223601"/>
            <a:chOff x="8190130" y="4757381"/>
            <a:chExt cx="725270" cy="268070"/>
          </a:xfrm>
          <a:solidFill>
            <a:schemeClr val="bg1">
              <a:lumMod val="85000"/>
            </a:schemeClr>
          </a:solidFill>
        </p:grpSpPr>
        <p:sp>
          <p:nvSpPr>
            <p:cNvPr id="1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97864833"/>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926508" y="1397000"/>
            <a:ext cx="2578693" cy="400110"/>
          </a:xfrm>
          <a:prstGeom prst="rect">
            <a:avLst/>
          </a:prstGeom>
        </p:spPr>
        <p:txBody>
          <a:bodyPr wrap="square">
            <a:spAutoFit/>
          </a:bodyPr>
          <a:lstStyle/>
          <a:p>
            <a:r>
              <a:rPr lang="en-US" sz="1000" dirty="0">
                <a:latin typeface="Play" pitchFamily="34" charset="0"/>
              </a:rPr>
              <a:t>This is a sample letter that has been placed to demonstrate the </a:t>
            </a:r>
            <a:r>
              <a:rPr lang="en-US" sz="1000" dirty="0" smtClean="0">
                <a:latin typeface="Play" pitchFamily="34" charset="0"/>
              </a:rPr>
              <a:t>typing.</a:t>
            </a:r>
            <a:endParaRPr lang="en-US" sz="1000" dirty="0">
              <a:latin typeface="Play" pitchFamily="34" charset="0"/>
            </a:endParaRPr>
          </a:p>
        </p:txBody>
      </p:sp>
      <p:sp>
        <p:nvSpPr>
          <p:cNvPr id="23" name="Rectangle 22"/>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81" name="Circular Arrow 80"/>
          <p:cNvSpPr/>
          <p:nvPr/>
        </p:nvSpPr>
        <p:spPr>
          <a:xfrm>
            <a:off x="5579336" y="1905000"/>
            <a:ext cx="1706361" cy="1729105"/>
          </a:xfrm>
          <a:prstGeom prst="circularArrow">
            <a:avLst>
              <a:gd name="adj1" fmla="val 10980"/>
              <a:gd name="adj2" fmla="val 1142322"/>
              <a:gd name="adj3" fmla="val 4500000"/>
              <a:gd name="adj4" fmla="val 10800000"/>
              <a:gd name="adj5" fmla="val 12500"/>
            </a:avLst>
          </a:prstGeom>
          <a:solidFill>
            <a:schemeClr val="bg1">
              <a:lumMod val="65000"/>
            </a:schemeClr>
          </a:solidFill>
          <a:ln w="9525">
            <a:solidFill>
              <a:schemeClr val="tx1">
                <a:lumMod val="50000"/>
                <a:lumOff val="50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3" name="Shape 82"/>
          <p:cNvSpPr/>
          <p:nvPr/>
        </p:nvSpPr>
        <p:spPr>
          <a:xfrm>
            <a:off x="5105401" y="2898499"/>
            <a:ext cx="1706361" cy="1729105"/>
          </a:xfrm>
          <a:prstGeom prst="leftCircularArrow">
            <a:avLst>
              <a:gd name="adj1" fmla="val 10980"/>
              <a:gd name="adj2" fmla="val 1142322"/>
              <a:gd name="adj3" fmla="val 6300000"/>
              <a:gd name="adj4" fmla="val 18900000"/>
              <a:gd name="adj5" fmla="val 12500"/>
            </a:avLst>
          </a:prstGeom>
          <a:solidFill>
            <a:srgbClr val="FF33CC"/>
          </a:solidFill>
          <a:ln w="9525">
            <a:solidFill>
              <a:srgbClr val="A20078"/>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5" name="Block Arc 84"/>
          <p:cNvSpPr/>
          <p:nvPr/>
        </p:nvSpPr>
        <p:spPr>
          <a:xfrm>
            <a:off x="5700785" y="4010887"/>
            <a:ext cx="1466029" cy="1485938"/>
          </a:xfrm>
          <a:prstGeom prst="blockArc">
            <a:avLst>
              <a:gd name="adj1" fmla="val 13500000"/>
              <a:gd name="adj2" fmla="val 10800000"/>
              <a:gd name="adj3" fmla="val 12740"/>
            </a:avLst>
          </a:prstGeom>
          <a:solidFill>
            <a:schemeClr val="tx1">
              <a:lumMod val="65000"/>
              <a:lumOff val="35000"/>
            </a:schemeClr>
          </a:solidFill>
          <a:ln w="9525">
            <a:solidFill>
              <a:schemeClr val="tx1"/>
            </a:solidFill>
          </a:ln>
          <a:effectLst>
            <a:reflection blurRad="6350" stA="20000" endPos="15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88" name="Group 87"/>
          <p:cNvGrpSpPr/>
          <p:nvPr/>
        </p:nvGrpSpPr>
        <p:grpSpPr>
          <a:xfrm>
            <a:off x="6251179" y="4584108"/>
            <a:ext cx="408126" cy="339496"/>
            <a:chOff x="2473325" y="3506788"/>
            <a:chExt cx="558800" cy="458788"/>
          </a:xfrm>
          <a:solidFill>
            <a:schemeClr val="tx1">
              <a:lumMod val="65000"/>
              <a:lumOff val="35000"/>
            </a:schemeClr>
          </a:solidFill>
          <a:effectLst>
            <a:reflection blurRad="6350" stA="41000" endPos="22000" dir="5400000" sy="-100000" algn="bl" rotWithShape="0"/>
          </a:effectLst>
        </p:grpSpPr>
        <p:sp>
          <p:nvSpPr>
            <p:cNvPr id="89"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p:nvPr/>
        </p:nvGrpSpPr>
        <p:grpSpPr>
          <a:xfrm>
            <a:off x="6210665" y="2420664"/>
            <a:ext cx="448640" cy="477832"/>
            <a:chOff x="1474788" y="2689226"/>
            <a:chExt cx="650875" cy="684213"/>
          </a:xfrm>
          <a:solidFill>
            <a:schemeClr val="bg1">
              <a:lumMod val="65000"/>
            </a:schemeClr>
          </a:solidFill>
          <a:effectLst>
            <a:reflection blurRad="6350" stA="41000" endPos="22000" dir="5400000" sy="-100000" algn="bl" rotWithShape="0"/>
          </a:effectLst>
        </p:grpSpPr>
        <p:sp>
          <p:nvSpPr>
            <p:cNvPr id="9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670661" y="3471818"/>
            <a:ext cx="455713" cy="414721"/>
            <a:chOff x="1668455" y="1970084"/>
            <a:chExt cx="530223" cy="476254"/>
          </a:xfrm>
          <a:solidFill>
            <a:srgbClr val="FF33CC"/>
          </a:solidFill>
          <a:effectLst>
            <a:reflection blurRad="6350" stA="37000" endPos="32000" dir="5400000" sy="-100000" algn="bl" rotWithShape="0"/>
          </a:effectLst>
        </p:grpSpPr>
        <p:sp>
          <p:nvSpPr>
            <p:cNvPr id="122" name="Freeform 33"/>
            <p:cNvSpPr>
              <a:spLocks noEditPoints="1"/>
            </p:cNvSpPr>
            <p:nvPr/>
          </p:nvSpPr>
          <p:spPr bwMode="auto">
            <a:xfrm>
              <a:off x="1668455" y="1970084"/>
              <a:ext cx="530223" cy="346074"/>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34"/>
            <p:cNvSpPr>
              <a:spLocks/>
            </p:cNvSpPr>
            <p:nvPr/>
          </p:nvSpPr>
          <p:spPr bwMode="auto">
            <a:xfrm>
              <a:off x="1747834" y="2335212"/>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1" name="TextBox 140"/>
          <p:cNvSpPr txBox="1"/>
          <p:nvPr/>
        </p:nvSpPr>
        <p:spPr>
          <a:xfrm>
            <a:off x="7147044" y="2266386"/>
            <a:ext cx="858540" cy="397585"/>
          </a:xfrm>
          <a:prstGeom prst="rect">
            <a:avLst/>
          </a:prstGeom>
          <a:noFill/>
        </p:spPr>
        <p:txBody>
          <a:bodyPr wrap="square" rtlCol="0">
            <a:spAutoFit/>
          </a:bodyPr>
          <a:lstStyle/>
          <a:p>
            <a:pPr algn="r"/>
            <a:r>
              <a:rPr lang="en-US" sz="2800" dirty="0" smtClean="0">
                <a:solidFill>
                  <a:schemeClr val="bg1">
                    <a:lumMod val="65000"/>
                  </a:schemeClr>
                </a:solidFill>
                <a:latin typeface="Bebas Neue" pitchFamily="34" charset="0"/>
              </a:rPr>
              <a:t>95%</a:t>
            </a:r>
          </a:p>
        </p:txBody>
      </p:sp>
      <p:sp>
        <p:nvSpPr>
          <p:cNvPr id="142" name="TextBox 141"/>
          <p:cNvSpPr txBox="1"/>
          <p:nvPr/>
        </p:nvSpPr>
        <p:spPr>
          <a:xfrm>
            <a:off x="7147044" y="3497994"/>
            <a:ext cx="858540" cy="523220"/>
          </a:xfrm>
          <a:prstGeom prst="rect">
            <a:avLst/>
          </a:prstGeom>
          <a:noFill/>
        </p:spPr>
        <p:txBody>
          <a:bodyPr wrap="square" rtlCol="0">
            <a:spAutoFit/>
          </a:bodyPr>
          <a:lstStyle/>
          <a:p>
            <a:pPr algn="r"/>
            <a:r>
              <a:rPr lang="en-US" sz="2800" dirty="0" smtClean="0">
                <a:solidFill>
                  <a:srgbClr val="FF33CC"/>
                </a:solidFill>
                <a:latin typeface="Bebas Neue" pitchFamily="34" charset="0"/>
              </a:rPr>
              <a:t>70%</a:t>
            </a:r>
          </a:p>
        </p:txBody>
      </p:sp>
      <p:sp>
        <p:nvSpPr>
          <p:cNvPr id="143" name="TextBox 142"/>
          <p:cNvSpPr txBox="1"/>
          <p:nvPr/>
        </p:nvSpPr>
        <p:spPr>
          <a:xfrm>
            <a:off x="7147044" y="4784987"/>
            <a:ext cx="858540" cy="397585"/>
          </a:xfrm>
          <a:prstGeom prst="rect">
            <a:avLst/>
          </a:prstGeom>
          <a:noFill/>
        </p:spPr>
        <p:txBody>
          <a:bodyPr wrap="square" rtlCol="0">
            <a:spAutoFit/>
          </a:bodyPr>
          <a:lstStyle/>
          <a:p>
            <a:pPr algn="r"/>
            <a:r>
              <a:rPr lang="en-US" sz="2800" dirty="0" smtClean="0">
                <a:solidFill>
                  <a:schemeClr val="tx1">
                    <a:lumMod val="65000"/>
                    <a:lumOff val="35000"/>
                  </a:schemeClr>
                </a:solidFill>
                <a:latin typeface="Bebas Neue" pitchFamily="34" charset="0"/>
              </a:rPr>
              <a:t>65%</a:t>
            </a:r>
          </a:p>
        </p:txBody>
      </p:sp>
      <p:sp>
        <p:nvSpPr>
          <p:cNvPr id="144" name="Rectangle 143"/>
          <p:cNvSpPr/>
          <p:nvPr/>
        </p:nvSpPr>
        <p:spPr>
          <a:xfrm>
            <a:off x="926507" y="2667000"/>
            <a:ext cx="3420600" cy="812800"/>
          </a:xfrm>
          <a:prstGeom prst="rect">
            <a:avLst/>
          </a:prstGeom>
          <a:solidFill>
            <a:schemeClr val="bg1">
              <a:lumMod val="85000"/>
            </a:schemeClr>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p:cNvSpPr txBox="1"/>
          <p:nvPr/>
        </p:nvSpPr>
        <p:spPr>
          <a:xfrm>
            <a:off x="1091012" y="2829580"/>
            <a:ext cx="1040245" cy="523220"/>
          </a:xfrm>
          <a:prstGeom prst="rect">
            <a:avLst/>
          </a:prstGeom>
          <a:noFill/>
        </p:spPr>
        <p:txBody>
          <a:bodyPr wrap="square" rtlCol="0">
            <a:spAutoFit/>
          </a:bodyPr>
          <a:lstStyle/>
          <a:p>
            <a:r>
              <a:rPr lang="en-US" sz="2800" dirty="0" smtClean="0">
                <a:latin typeface="Bebas Neue" pitchFamily="34" charset="0"/>
              </a:rPr>
              <a:t>95/110</a:t>
            </a:r>
          </a:p>
        </p:txBody>
      </p:sp>
      <p:sp>
        <p:nvSpPr>
          <p:cNvPr id="146" name="Rectangle 145"/>
          <p:cNvSpPr/>
          <p:nvPr/>
        </p:nvSpPr>
        <p:spPr>
          <a:xfrm>
            <a:off x="2195023" y="2891135"/>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61" name="Rectangle 160"/>
          <p:cNvSpPr/>
          <p:nvPr/>
        </p:nvSpPr>
        <p:spPr>
          <a:xfrm>
            <a:off x="926507" y="3701735"/>
            <a:ext cx="3420600" cy="812800"/>
          </a:xfrm>
          <a:prstGeom prst="rect">
            <a:avLst/>
          </a:prstGeom>
          <a:solidFill>
            <a:srgbClr val="FF33CC"/>
          </a:solidFill>
          <a:ln w="9525">
            <a:solidFill>
              <a:srgbClr val="A200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p:cNvSpPr txBox="1"/>
          <p:nvPr/>
        </p:nvSpPr>
        <p:spPr>
          <a:xfrm>
            <a:off x="1091012" y="3886200"/>
            <a:ext cx="1040245" cy="523220"/>
          </a:xfrm>
          <a:prstGeom prst="rect">
            <a:avLst/>
          </a:prstGeom>
          <a:noFill/>
        </p:spPr>
        <p:txBody>
          <a:bodyPr wrap="square" rtlCol="0">
            <a:spAutoFit/>
          </a:bodyPr>
          <a:lstStyle/>
          <a:p>
            <a:r>
              <a:rPr lang="en-US" sz="2800" dirty="0" smtClean="0">
                <a:solidFill>
                  <a:schemeClr val="bg1"/>
                </a:solidFill>
                <a:latin typeface="Bebas Neue" pitchFamily="34" charset="0"/>
              </a:rPr>
              <a:t>70/110</a:t>
            </a:r>
          </a:p>
        </p:txBody>
      </p:sp>
      <p:sp>
        <p:nvSpPr>
          <p:cNvPr id="164" name="Rectangle 163"/>
          <p:cNvSpPr/>
          <p:nvPr/>
        </p:nvSpPr>
        <p:spPr>
          <a:xfrm>
            <a:off x="2195023" y="3947755"/>
            <a:ext cx="1987581"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66" name="Rectangle 165"/>
          <p:cNvSpPr/>
          <p:nvPr/>
        </p:nvSpPr>
        <p:spPr>
          <a:xfrm>
            <a:off x="926507" y="4736468"/>
            <a:ext cx="3420600" cy="812800"/>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1091012" y="4886980"/>
            <a:ext cx="1040245" cy="523220"/>
          </a:xfrm>
          <a:prstGeom prst="rect">
            <a:avLst/>
          </a:prstGeom>
          <a:noFill/>
        </p:spPr>
        <p:txBody>
          <a:bodyPr wrap="square" rtlCol="0">
            <a:spAutoFit/>
          </a:bodyPr>
          <a:lstStyle/>
          <a:p>
            <a:r>
              <a:rPr lang="en-US" sz="2800" dirty="0" smtClean="0">
                <a:solidFill>
                  <a:schemeClr val="bg1"/>
                </a:solidFill>
                <a:latin typeface="Bebas Neue" pitchFamily="34" charset="0"/>
              </a:rPr>
              <a:t>65/110</a:t>
            </a:r>
          </a:p>
        </p:txBody>
      </p:sp>
      <p:sp>
        <p:nvSpPr>
          <p:cNvPr id="169" name="Rectangle 168"/>
          <p:cNvSpPr/>
          <p:nvPr/>
        </p:nvSpPr>
        <p:spPr>
          <a:xfrm>
            <a:off x="2195023" y="4948535"/>
            <a:ext cx="1987581"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81" name="Oval 180"/>
          <p:cNvSpPr/>
          <p:nvPr/>
        </p:nvSpPr>
        <p:spPr>
          <a:xfrm>
            <a:off x="4283740" y="3031573"/>
            <a:ext cx="126734" cy="124692"/>
          </a:xfrm>
          <a:prstGeom prst="ellipse">
            <a:avLst/>
          </a:prstGeom>
          <a:solidFill>
            <a:schemeClr val="bg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4279330" y="4061968"/>
            <a:ext cx="135554" cy="133370"/>
          </a:xfrm>
          <a:prstGeom prst="ellipse">
            <a:avLst/>
          </a:prstGeom>
          <a:solidFill>
            <a:schemeClr val="bg1"/>
          </a:solidFill>
          <a:ln w="9525">
            <a:solidFill>
              <a:srgbClr val="A200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flipV="1">
            <a:off x="4279329" y="5076182"/>
            <a:ext cx="135556" cy="13337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 name="Group 65"/>
          <p:cNvGrpSpPr/>
          <p:nvPr/>
        </p:nvGrpSpPr>
        <p:grpSpPr>
          <a:xfrm>
            <a:off x="8382000" y="6476999"/>
            <a:ext cx="591235" cy="223601"/>
            <a:chOff x="8190130" y="4757381"/>
            <a:chExt cx="725270" cy="268070"/>
          </a:xfrm>
          <a:solidFill>
            <a:schemeClr val="bg1">
              <a:lumMod val="85000"/>
            </a:schemeClr>
          </a:solidFill>
        </p:grpSpPr>
        <p:sp>
          <p:nvSpPr>
            <p:cNvPr id="6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1216610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up)">
                                      <p:cBhvr>
                                        <p:cTn id="7" dur="500"/>
                                        <p:tgtEl>
                                          <p:spTgt spid="91"/>
                                        </p:tgtEl>
                                      </p:cBhvr>
                                    </p:animEffect>
                                  </p:childTnLst>
                                </p:cTn>
                              </p:par>
                              <p:par>
                                <p:cTn id="8" presetID="22" presetClass="entr" presetSubtype="1" fill="hold"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wipe(up)">
                                      <p:cBhvr>
                                        <p:cTn id="10" dur="500"/>
                                        <p:tgtEl>
                                          <p:spTgt spid="81"/>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41"/>
                                        </p:tgtEl>
                                        <p:attrNameLst>
                                          <p:attrName>style.visibility</p:attrName>
                                        </p:attrNameLst>
                                      </p:cBhvr>
                                      <p:to>
                                        <p:strVal val="visible"/>
                                      </p:to>
                                    </p:set>
                                    <p:animEffect transition="in" filter="wipe(up)">
                                      <p:cBhvr>
                                        <p:cTn id="13" dur="500"/>
                                        <p:tgtEl>
                                          <p:spTgt spid="141"/>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44"/>
                                        </p:tgtEl>
                                        <p:attrNameLst>
                                          <p:attrName>style.visibility</p:attrName>
                                        </p:attrNameLst>
                                      </p:cBhvr>
                                      <p:to>
                                        <p:strVal val="visible"/>
                                      </p:to>
                                    </p:set>
                                    <p:animEffect transition="in" filter="wipe(up)">
                                      <p:cBhvr>
                                        <p:cTn id="16" dur="500"/>
                                        <p:tgtEl>
                                          <p:spTgt spid="144"/>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145"/>
                                        </p:tgtEl>
                                        <p:attrNameLst>
                                          <p:attrName>style.visibility</p:attrName>
                                        </p:attrNameLst>
                                      </p:cBhvr>
                                      <p:to>
                                        <p:strVal val="visible"/>
                                      </p:to>
                                    </p:set>
                                    <p:animEffect transition="in" filter="wipe(up)">
                                      <p:cBhvr>
                                        <p:cTn id="19" dur="500"/>
                                        <p:tgtEl>
                                          <p:spTgt spid="145"/>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146"/>
                                        </p:tgtEl>
                                        <p:attrNameLst>
                                          <p:attrName>style.visibility</p:attrName>
                                        </p:attrNameLst>
                                      </p:cBhvr>
                                      <p:to>
                                        <p:strVal val="visible"/>
                                      </p:to>
                                    </p:set>
                                    <p:animEffect transition="in" filter="wipe(up)">
                                      <p:cBhvr>
                                        <p:cTn id="22" dur="500"/>
                                        <p:tgtEl>
                                          <p:spTgt spid="146"/>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81"/>
                                        </p:tgtEl>
                                        <p:attrNameLst>
                                          <p:attrName>style.visibility</p:attrName>
                                        </p:attrNameLst>
                                      </p:cBhvr>
                                      <p:to>
                                        <p:strVal val="visible"/>
                                      </p:to>
                                    </p:set>
                                    <p:animEffect transition="in" filter="wipe(up)">
                                      <p:cBhvr>
                                        <p:cTn id="25" dur="500"/>
                                        <p:tgtEl>
                                          <p:spTgt spid="18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61"/>
                                        </p:tgtEl>
                                        <p:attrNameLst>
                                          <p:attrName>style.visibility</p:attrName>
                                        </p:attrNameLst>
                                      </p:cBhvr>
                                      <p:to>
                                        <p:strVal val="visible"/>
                                      </p:to>
                                    </p:set>
                                    <p:animEffect transition="in" filter="wipe(up)">
                                      <p:cBhvr>
                                        <p:cTn id="30" dur="500"/>
                                        <p:tgtEl>
                                          <p:spTgt spid="161"/>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163"/>
                                        </p:tgtEl>
                                        <p:attrNameLst>
                                          <p:attrName>style.visibility</p:attrName>
                                        </p:attrNameLst>
                                      </p:cBhvr>
                                      <p:to>
                                        <p:strVal val="visible"/>
                                      </p:to>
                                    </p:set>
                                    <p:animEffect transition="in" filter="wipe(up)">
                                      <p:cBhvr>
                                        <p:cTn id="33" dur="500"/>
                                        <p:tgtEl>
                                          <p:spTgt spid="163"/>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64"/>
                                        </p:tgtEl>
                                        <p:attrNameLst>
                                          <p:attrName>style.visibility</p:attrName>
                                        </p:attrNameLst>
                                      </p:cBhvr>
                                      <p:to>
                                        <p:strVal val="visible"/>
                                      </p:to>
                                    </p:set>
                                    <p:animEffect transition="in" filter="wipe(up)">
                                      <p:cBhvr>
                                        <p:cTn id="36" dur="500"/>
                                        <p:tgtEl>
                                          <p:spTgt spid="164"/>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182"/>
                                        </p:tgtEl>
                                        <p:attrNameLst>
                                          <p:attrName>style.visibility</p:attrName>
                                        </p:attrNameLst>
                                      </p:cBhvr>
                                      <p:to>
                                        <p:strVal val="visible"/>
                                      </p:to>
                                    </p:set>
                                    <p:animEffect transition="in" filter="wipe(up)">
                                      <p:cBhvr>
                                        <p:cTn id="39" dur="500"/>
                                        <p:tgtEl>
                                          <p:spTgt spid="182"/>
                                        </p:tgtEl>
                                      </p:cBhvr>
                                    </p:animEffect>
                                  </p:childTnLst>
                                </p:cTn>
                              </p:par>
                              <p:par>
                                <p:cTn id="40" presetID="22" presetClass="entr" presetSubtype="1" fill="hold" nodeType="withEffect">
                                  <p:stCondLst>
                                    <p:cond delay="0"/>
                                  </p:stCondLst>
                                  <p:childTnLst>
                                    <p:set>
                                      <p:cBhvr>
                                        <p:cTn id="41" dur="1" fill="hold">
                                          <p:stCondLst>
                                            <p:cond delay="0"/>
                                          </p:stCondLst>
                                        </p:cTn>
                                        <p:tgtEl>
                                          <p:spTgt spid="121"/>
                                        </p:tgtEl>
                                        <p:attrNameLst>
                                          <p:attrName>style.visibility</p:attrName>
                                        </p:attrNameLst>
                                      </p:cBhvr>
                                      <p:to>
                                        <p:strVal val="visible"/>
                                      </p:to>
                                    </p:set>
                                    <p:animEffect transition="in" filter="wipe(up)">
                                      <p:cBhvr>
                                        <p:cTn id="42" dur="500"/>
                                        <p:tgtEl>
                                          <p:spTgt spid="12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2"/>
                                        </p:tgtEl>
                                        <p:attrNameLst>
                                          <p:attrName>style.visibility</p:attrName>
                                        </p:attrNameLst>
                                      </p:cBhvr>
                                      <p:to>
                                        <p:strVal val="visible"/>
                                      </p:to>
                                    </p:set>
                                    <p:animEffect transition="in" filter="wipe(up)">
                                      <p:cBhvr>
                                        <p:cTn id="45" dur="500"/>
                                        <p:tgtEl>
                                          <p:spTgt spid="142"/>
                                        </p:tgtEl>
                                      </p:cBhvr>
                                    </p:animEffect>
                                  </p:childTnLst>
                                </p:cTn>
                              </p:par>
                              <p:par>
                                <p:cTn id="46" presetID="22" presetClass="entr" presetSubtype="1" fill="hold" nodeType="withEffect">
                                  <p:stCondLst>
                                    <p:cond delay="0"/>
                                  </p:stCondLst>
                                  <p:childTnLst>
                                    <p:set>
                                      <p:cBhvr>
                                        <p:cTn id="47" dur="1" fill="hold">
                                          <p:stCondLst>
                                            <p:cond delay="0"/>
                                          </p:stCondLst>
                                        </p:cTn>
                                        <p:tgtEl>
                                          <p:spTgt spid="83"/>
                                        </p:tgtEl>
                                        <p:attrNameLst>
                                          <p:attrName>style.visibility</p:attrName>
                                        </p:attrNameLst>
                                      </p:cBhvr>
                                      <p:to>
                                        <p:strVal val="visible"/>
                                      </p:to>
                                    </p:set>
                                    <p:animEffect transition="in" filter="wipe(up)">
                                      <p:cBhvr>
                                        <p:cTn id="48" dur="500"/>
                                        <p:tgtEl>
                                          <p:spTgt spid="83"/>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grpId="0" nodeType="clickEffect">
                                  <p:stCondLst>
                                    <p:cond delay="0"/>
                                  </p:stCondLst>
                                  <p:childTnLst>
                                    <p:set>
                                      <p:cBhvr>
                                        <p:cTn id="52" dur="1" fill="hold">
                                          <p:stCondLst>
                                            <p:cond delay="0"/>
                                          </p:stCondLst>
                                        </p:cTn>
                                        <p:tgtEl>
                                          <p:spTgt spid="166"/>
                                        </p:tgtEl>
                                        <p:attrNameLst>
                                          <p:attrName>style.visibility</p:attrName>
                                        </p:attrNameLst>
                                      </p:cBhvr>
                                      <p:to>
                                        <p:strVal val="visible"/>
                                      </p:to>
                                    </p:set>
                                    <p:animEffect transition="in" filter="wipe(up)">
                                      <p:cBhvr>
                                        <p:cTn id="53" dur="500"/>
                                        <p:tgtEl>
                                          <p:spTgt spid="166"/>
                                        </p:tgtEl>
                                      </p:cBhvr>
                                    </p:animEffect>
                                  </p:childTnLst>
                                </p:cTn>
                              </p:par>
                              <p:par>
                                <p:cTn id="54" presetID="22" presetClass="entr" presetSubtype="1" fill="hold" grpId="0" nodeType="withEffect">
                                  <p:stCondLst>
                                    <p:cond delay="0"/>
                                  </p:stCondLst>
                                  <p:childTnLst>
                                    <p:set>
                                      <p:cBhvr>
                                        <p:cTn id="55" dur="1" fill="hold">
                                          <p:stCondLst>
                                            <p:cond delay="0"/>
                                          </p:stCondLst>
                                        </p:cTn>
                                        <p:tgtEl>
                                          <p:spTgt spid="168"/>
                                        </p:tgtEl>
                                        <p:attrNameLst>
                                          <p:attrName>style.visibility</p:attrName>
                                        </p:attrNameLst>
                                      </p:cBhvr>
                                      <p:to>
                                        <p:strVal val="visible"/>
                                      </p:to>
                                    </p:set>
                                    <p:animEffect transition="in" filter="wipe(up)">
                                      <p:cBhvr>
                                        <p:cTn id="56" dur="500"/>
                                        <p:tgtEl>
                                          <p:spTgt spid="16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69"/>
                                        </p:tgtEl>
                                        <p:attrNameLst>
                                          <p:attrName>style.visibility</p:attrName>
                                        </p:attrNameLst>
                                      </p:cBhvr>
                                      <p:to>
                                        <p:strVal val="visible"/>
                                      </p:to>
                                    </p:set>
                                    <p:animEffect transition="in" filter="wipe(up)">
                                      <p:cBhvr>
                                        <p:cTn id="59" dur="500"/>
                                        <p:tgtEl>
                                          <p:spTgt spid="169"/>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83"/>
                                        </p:tgtEl>
                                        <p:attrNameLst>
                                          <p:attrName>style.visibility</p:attrName>
                                        </p:attrNameLst>
                                      </p:cBhvr>
                                      <p:to>
                                        <p:strVal val="visible"/>
                                      </p:to>
                                    </p:set>
                                    <p:animEffect transition="in" filter="wipe(up)">
                                      <p:cBhvr>
                                        <p:cTn id="62" dur="500"/>
                                        <p:tgtEl>
                                          <p:spTgt spid="183"/>
                                        </p:tgtEl>
                                      </p:cBhvr>
                                    </p:animEffect>
                                  </p:childTnLst>
                                </p:cTn>
                              </p:par>
                              <p:par>
                                <p:cTn id="63" presetID="22" presetClass="entr" presetSubtype="1" fill="hold" nodeType="with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wipe(up)">
                                      <p:cBhvr>
                                        <p:cTn id="65" dur="500"/>
                                        <p:tgtEl>
                                          <p:spTgt spid="85"/>
                                        </p:tgtEl>
                                      </p:cBhvr>
                                    </p:animEffect>
                                  </p:childTnLst>
                                </p:cTn>
                              </p:par>
                              <p:par>
                                <p:cTn id="66" presetID="22" presetClass="entr" presetSubtype="1" fill="hold" nodeType="withEffect">
                                  <p:stCondLst>
                                    <p:cond delay="0"/>
                                  </p:stCondLst>
                                  <p:childTnLst>
                                    <p:set>
                                      <p:cBhvr>
                                        <p:cTn id="67" dur="1" fill="hold">
                                          <p:stCondLst>
                                            <p:cond delay="0"/>
                                          </p:stCondLst>
                                        </p:cTn>
                                        <p:tgtEl>
                                          <p:spTgt spid="88"/>
                                        </p:tgtEl>
                                        <p:attrNameLst>
                                          <p:attrName>style.visibility</p:attrName>
                                        </p:attrNameLst>
                                      </p:cBhvr>
                                      <p:to>
                                        <p:strVal val="visible"/>
                                      </p:to>
                                    </p:set>
                                    <p:animEffect transition="in" filter="wipe(up)">
                                      <p:cBhvr>
                                        <p:cTn id="68" dur="500"/>
                                        <p:tgtEl>
                                          <p:spTgt spid="88"/>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43"/>
                                        </p:tgtEl>
                                        <p:attrNameLst>
                                          <p:attrName>style.visibility</p:attrName>
                                        </p:attrNameLst>
                                      </p:cBhvr>
                                      <p:to>
                                        <p:strVal val="visible"/>
                                      </p:to>
                                    </p:set>
                                    <p:animEffect transition="in" filter="wipe(up)">
                                      <p:cBhvr>
                                        <p:cTn id="71"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142" grpId="0"/>
      <p:bldP spid="143" grpId="0"/>
      <p:bldP spid="144" grpId="0" animBg="1"/>
      <p:bldP spid="145" grpId="0"/>
      <p:bldP spid="146" grpId="0"/>
      <p:bldP spid="161" grpId="0" animBg="1"/>
      <p:bldP spid="163" grpId="0"/>
      <p:bldP spid="164" grpId="0"/>
      <p:bldP spid="166" grpId="0" animBg="1"/>
      <p:bldP spid="168" grpId="0"/>
      <p:bldP spid="169" grpId="0"/>
      <p:bldP spid="181" grpId="0" animBg="1"/>
      <p:bldP spid="182" grpId="0" animBg="1"/>
      <p:bldP spid="18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41" name="Freeform 6"/>
          <p:cNvSpPr>
            <a:spLocks/>
          </p:cNvSpPr>
          <p:nvPr/>
        </p:nvSpPr>
        <p:spPr bwMode="auto">
          <a:xfrm>
            <a:off x="5556379" y="591771"/>
            <a:ext cx="1890300" cy="78927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574893" y="965518"/>
            <a:ext cx="1337548" cy="558482"/>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7434036" y="452670"/>
            <a:ext cx="945153" cy="39463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p:cNvSpPr>
          <p:nvPr/>
        </p:nvSpPr>
        <p:spPr bwMode="auto">
          <a:xfrm>
            <a:off x="4953000" y="439370"/>
            <a:ext cx="966620" cy="40360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3121854" y="3513891"/>
            <a:ext cx="1540052" cy="1591509"/>
          </a:xfrm>
          <a:custGeom>
            <a:avLst/>
            <a:gdLst>
              <a:gd name="T0" fmla="*/ 0 w 1850"/>
              <a:gd name="T1" fmla="*/ 0 h 1850"/>
              <a:gd name="T2" fmla="*/ 1850 w 1850"/>
              <a:gd name="T3" fmla="*/ 0 h 1850"/>
              <a:gd name="T4" fmla="*/ 1850 w 1850"/>
              <a:gd name="T5" fmla="*/ 1850 h 1850"/>
              <a:gd name="T6" fmla="*/ 1738 w 1850"/>
              <a:gd name="T7" fmla="*/ 1847 h 1850"/>
              <a:gd name="T8" fmla="*/ 1627 w 1850"/>
              <a:gd name="T9" fmla="*/ 1836 h 1850"/>
              <a:gd name="T10" fmla="*/ 1518 w 1850"/>
              <a:gd name="T11" fmla="*/ 1820 h 1850"/>
              <a:gd name="T12" fmla="*/ 1411 w 1850"/>
              <a:gd name="T13" fmla="*/ 1797 h 1850"/>
              <a:gd name="T14" fmla="*/ 1307 w 1850"/>
              <a:gd name="T15" fmla="*/ 1768 h 1850"/>
              <a:gd name="T16" fmla="*/ 1205 w 1850"/>
              <a:gd name="T17" fmla="*/ 1735 h 1850"/>
              <a:gd name="T18" fmla="*/ 1106 w 1850"/>
              <a:gd name="T19" fmla="*/ 1694 h 1850"/>
              <a:gd name="T20" fmla="*/ 1010 w 1850"/>
              <a:gd name="T21" fmla="*/ 1648 h 1850"/>
              <a:gd name="T22" fmla="*/ 917 w 1850"/>
              <a:gd name="T23" fmla="*/ 1597 h 1850"/>
              <a:gd name="T24" fmla="*/ 827 w 1850"/>
              <a:gd name="T25" fmla="*/ 1541 h 1850"/>
              <a:gd name="T26" fmla="*/ 741 w 1850"/>
              <a:gd name="T27" fmla="*/ 1481 h 1850"/>
              <a:gd name="T28" fmla="*/ 658 w 1850"/>
              <a:gd name="T29" fmla="*/ 1415 h 1850"/>
              <a:gd name="T30" fmla="*/ 580 w 1850"/>
              <a:gd name="T31" fmla="*/ 1345 h 1850"/>
              <a:gd name="T32" fmla="*/ 505 w 1850"/>
              <a:gd name="T33" fmla="*/ 1270 h 1850"/>
              <a:gd name="T34" fmla="*/ 435 w 1850"/>
              <a:gd name="T35" fmla="*/ 1192 h 1850"/>
              <a:gd name="T36" fmla="*/ 369 w 1850"/>
              <a:gd name="T37" fmla="*/ 1109 h 1850"/>
              <a:gd name="T38" fmla="*/ 309 w 1850"/>
              <a:gd name="T39" fmla="*/ 1023 h 1850"/>
              <a:gd name="T40" fmla="*/ 253 w 1850"/>
              <a:gd name="T41" fmla="*/ 933 h 1850"/>
              <a:gd name="T42" fmla="*/ 202 w 1850"/>
              <a:gd name="T43" fmla="*/ 840 h 1850"/>
              <a:gd name="T44" fmla="*/ 156 w 1850"/>
              <a:gd name="T45" fmla="*/ 744 h 1850"/>
              <a:gd name="T46" fmla="*/ 115 w 1850"/>
              <a:gd name="T47" fmla="*/ 645 h 1850"/>
              <a:gd name="T48" fmla="*/ 82 w 1850"/>
              <a:gd name="T49" fmla="*/ 543 h 1850"/>
              <a:gd name="T50" fmla="*/ 53 w 1850"/>
              <a:gd name="T51" fmla="*/ 439 h 1850"/>
              <a:gd name="T52" fmla="*/ 30 w 1850"/>
              <a:gd name="T53" fmla="*/ 332 h 1850"/>
              <a:gd name="T54" fmla="*/ 14 w 1850"/>
              <a:gd name="T55" fmla="*/ 223 h 1850"/>
              <a:gd name="T56" fmla="*/ 3 w 1850"/>
              <a:gd name="T57" fmla="*/ 112 h 1850"/>
              <a:gd name="T58" fmla="*/ 0 w 1850"/>
              <a:gd name="T59" fmla="*/ 0 h 1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0" h="1850">
                <a:moveTo>
                  <a:pt x="0" y="0"/>
                </a:moveTo>
                <a:lnTo>
                  <a:pt x="1850" y="0"/>
                </a:lnTo>
                <a:lnTo>
                  <a:pt x="1850" y="1850"/>
                </a:lnTo>
                <a:lnTo>
                  <a:pt x="1738" y="1847"/>
                </a:lnTo>
                <a:lnTo>
                  <a:pt x="1627" y="1836"/>
                </a:lnTo>
                <a:lnTo>
                  <a:pt x="1518" y="1820"/>
                </a:lnTo>
                <a:lnTo>
                  <a:pt x="1411" y="1797"/>
                </a:lnTo>
                <a:lnTo>
                  <a:pt x="1307" y="1768"/>
                </a:lnTo>
                <a:lnTo>
                  <a:pt x="1205" y="1735"/>
                </a:lnTo>
                <a:lnTo>
                  <a:pt x="1106" y="1694"/>
                </a:lnTo>
                <a:lnTo>
                  <a:pt x="1010" y="1648"/>
                </a:lnTo>
                <a:lnTo>
                  <a:pt x="917" y="1597"/>
                </a:lnTo>
                <a:lnTo>
                  <a:pt x="827" y="1541"/>
                </a:lnTo>
                <a:lnTo>
                  <a:pt x="741" y="1481"/>
                </a:lnTo>
                <a:lnTo>
                  <a:pt x="658" y="1415"/>
                </a:lnTo>
                <a:lnTo>
                  <a:pt x="580" y="1345"/>
                </a:lnTo>
                <a:lnTo>
                  <a:pt x="505" y="1270"/>
                </a:lnTo>
                <a:lnTo>
                  <a:pt x="435" y="1192"/>
                </a:lnTo>
                <a:lnTo>
                  <a:pt x="369" y="1109"/>
                </a:lnTo>
                <a:lnTo>
                  <a:pt x="309" y="1023"/>
                </a:lnTo>
                <a:lnTo>
                  <a:pt x="253" y="933"/>
                </a:lnTo>
                <a:lnTo>
                  <a:pt x="202" y="840"/>
                </a:lnTo>
                <a:lnTo>
                  <a:pt x="156" y="744"/>
                </a:lnTo>
                <a:lnTo>
                  <a:pt x="115" y="645"/>
                </a:lnTo>
                <a:lnTo>
                  <a:pt x="82" y="543"/>
                </a:lnTo>
                <a:lnTo>
                  <a:pt x="53" y="439"/>
                </a:lnTo>
                <a:lnTo>
                  <a:pt x="30" y="332"/>
                </a:lnTo>
                <a:lnTo>
                  <a:pt x="14" y="223"/>
                </a:lnTo>
                <a:lnTo>
                  <a:pt x="3" y="112"/>
                </a:lnTo>
                <a:lnTo>
                  <a:pt x="0" y="0"/>
                </a:lnTo>
                <a:close/>
              </a:path>
            </a:pathLst>
          </a:custGeom>
          <a:solidFill>
            <a:srgbClr val="FF33CC"/>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4661907" y="2108201"/>
            <a:ext cx="1360241" cy="1405690"/>
          </a:xfrm>
          <a:custGeom>
            <a:avLst/>
            <a:gdLst>
              <a:gd name="T0" fmla="*/ 0 w 1635"/>
              <a:gd name="T1" fmla="*/ 0 h 1635"/>
              <a:gd name="T2" fmla="*/ 104 w 1635"/>
              <a:gd name="T3" fmla="*/ 4 h 1635"/>
              <a:gd name="T4" fmla="*/ 206 w 1635"/>
              <a:gd name="T5" fmla="*/ 13 h 1635"/>
              <a:gd name="T6" fmla="*/ 305 w 1635"/>
              <a:gd name="T7" fmla="*/ 28 h 1635"/>
              <a:gd name="T8" fmla="*/ 404 w 1635"/>
              <a:gd name="T9" fmla="*/ 50 h 1635"/>
              <a:gd name="T10" fmla="*/ 499 w 1635"/>
              <a:gd name="T11" fmla="*/ 77 h 1635"/>
              <a:gd name="T12" fmla="*/ 591 w 1635"/>
              <a:gd name="T13" fmla="*/ 109 h 1635"/>
              <a:gd name="T14" fmla="*/ 682 w 1635"/>
              <a:gd name="T15" fmla="*/ 149 h 1635"/>
              <a:gd name="T16" fmla="*/ 769 w 1635"/>
              <a:gd name="T17" fmla="*/ 191 h 1635"/>
              <a:gd name="T18" fmla="*/ 853 w 1635"/>
              <a:gd name="T19" fmla="*/ 240 h 1635"/>
              <a:gd name="T20" fmla="*/ 935 w 1635"/>
              <a:gd name="T21" fmla="*/ 293 h 1635"/>
              <a:gd name="T22" fmla="*/ 1012 w 1635"/>
              <a:gd name="T23" fmla="*/ 351 h 1635"/>
              <a:gd name="T24" fmla="*/ 1086 w 1635"/>
              <a:gd name="T25" fmla="*/ 412 h 1635"/>
              <a:gd name="T26" fmla="*/ 1156 w 1635"/>
              <a:gd name="T27" fmla="*/ 479 h 1635"/>
              <a:gd name="T28" fmla="*/ 1223 w 1635"/>
              <a:gd name="T29" fmla="*/ 549 h 1635"/>
              <a:gd name="T30" fmla="*/ 1284 w 1635"/>
              <a:gd name="T31" fmla="*/ 623 h 1635"/>
              <a:gd name="T32" fmla="*/ 1342 w 1635"/>
              <a:gd name="T33" fmla="*/ 700 h 1635"/>
              <a:gd name="T34" fmla="*/ 1395 w 1635"/>
              <a:gd name="T35" fmla="*/ 782 h 1635"/>
              <a:gd name="T36" fmla="*/ 1444 w 1635"/>
              <a:gd name="T37" fmla="*/ 866 h 1635"/>
              <a:gd name="T38" fmla="*/ 1486 w 1635"/>
              <a:gd name="T39" fmla="*/ 953 h 1635"/>
              <a:gd name="T40" fmla="*/ 1525 w 1635"/>
              <a:gd name="T41" fmla="*/ 1044 h 1635"/>
              <a:gd name="T42" fmla="*/ 1558 w 1635"/>
              <a:gd name="T43" fmla="*/ 1136 h 1635"/>
              <a:gd name="T44" fmla="*/ 1585 w 1635"/>
              <a:gd name="T45" fmla="*/ 1231 h 1635"/>
              <a:gd name="T46" fmla="*/ 1607 w 1635"/>
              <a:gd name="T47" fmla="*/ 1330 h 1635"/>
              <a:gd name="T48" fmla="*/ 1622 w 1635"/>
              <a:gd name="T49" fmla="*/ 1429 h 1635"/>
              <a:gd name="T50" fmla="*/ 1631 w 1635"/>
              <a:gd name="T51" fmla="*/ 1531 h 1635"/>
              <a:gd name="T52" fmla="*/ 1635 w 1635"/>
              <a:gd name="T53" fmla="*/ 1635 h 1635"/>
              <a:gd name="T54" fmla="*/ 0 w 1635"/>
              <a:gd name="T55" fmla="*/ 1635 h 1635"/>
              <a:gd name="T56" fmla="*/ 0 w 1635"/>
              <a:gd name="T57" fmla="*/ 0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5" h="1635">
                <a:moveTo>
                  <a:pt x="0" y="0"/>
                </a:moveTo>
                <a:lnTo>
                  <a:pt x="104" y="4"/>
                </a:lnTo>
                <a:lnTo>
                  <a:pt x="206" y="13"/>
                </a:lnTo>
                <a:lnTo>
                  <a:pt x="305" y="28"/>
                </a:lnTo>
                <a:lnTo>
                  <a:pt x="404" y="50"/>
                </a:lnTo>
                <a:lnTo>
                  <a:pt x="499" y="77"/>
                </a:lnTo>
                <a:lnTo>
                  <a:pt x="591" y="109"/>
                </a:lnTo>
                <a:lnTo>
                  <a:pt x="682" y="149"/>
                </a:lnTo>
                <a:lnTo>
                  <a:pt x="769" y="191"/>
                </a:lnTo>
                <a:lnTo>
                  <a:pt x="853" y="240"/>
                </a:lnTo>
                <a:lnTo>
                  <a:pt x="935" y="293"/>
                </a:lnTo>
                <a:lnTo>
                  <a:pt x="1012" y="351"/>
                </a:lnTo>
                <a:lnTo>
                  <a:pt x="1086" y="412"/>
                </a:lnTo>
                <a:lnTo>
                  <a:pt x="1156" y="479"/>
                </a:lnTo>
                <a:lnTo>
                  <a:pt x="1223" y="549"/>
                </a:lnTo>
                <a:lnTo>
                  <a:pt x="1284" y="623"/>
                </a:lnTo>
                <a:lnTo>
                  <a:pt x="1342" y="700"/>
                </a:lnTo>
                <a:lnTo>
                  <a:pt x="1395" y="782"/>
                </a:lnTo>
                <a:lnTo>
                  <a:pt x="1444" y="866"/>
                </a:lnTo>
                <a:lnTo>
                  <a:pt x="1486" y="953"/>
                </a:lnTo>
                <a:lnTo>
                  <a:pt x="1525" y="1044"/>
                </a:lnTo>
                <a:lnTo>
                  <a:pt x="1558" y="1136"/>
                </a:lnTo>
                <a:lnTo>
                  <a:pt x="1585" y="1231"/>
                </a:lnTo>
                <a:lnTo>
                  <a:pt x="1607" y="1330"/>
                </a:lnTo>
                <a:lnTo>
                  <a:pt x="1622" y="1429"/>
                </a:lnTo>
                <a:lnTo>
                  <a:pt x="1631" y="1531"/>
                </a:lnTo>
                <a:lnTo>
                  <a:pt x="1635" y="1635"/>
                </a:lnTo>
                <a:lnTo>
                  <a:pt x="0" y="1635"/>
                </a:lnTo>
                <a:lnTo>
                  <a:pt x="0" y="0"/>
                </a:lnTo>
                <a:close/>
              </a:path>
            </a:pathLst>
          </a:custGeom>
          <a:solidFill>
            <a:schemeClr val="bg1">
              <a:lumMod val="7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3554734" y="2369725"/>
            <a:ext cx="1107173" cy="1144167"/>
          </a:xfrm>
          <a:custGeom>
            <a:avLst/>
            <a:gdLst>
              <a:gd name="T0" fmla="*/ 1329 w 1329"/>
              <a:gd name="T1" fmla="*/ 0 h 1331"/>
              <a:gd name="T2" fmla="*/ 1329 w 1329"/>
              <a:gd name="T3" fmla="*/ 1331 h 1331"/>
              <a:gd name="T4" fmla="*/ 0 w 1329"/>
              <a:gd name="T5" fmla="*/ 1331 h 1331"/>
              <a:gd name="T6" fmla="*/ 3 w 1329"/>
              <a:gd name="T7" fmla="*/ 1235 h 1331"/>
              <a:gd name="T8" fmla="*/ 12 w 1329"/>
              <a:gd name="T9" fmla="*/ 1142 h 1331"/>
              <a:gd name="T10" fmla="*/ 29 w 1329"/>
              <a:gd name="T11" fmla="*/ 1051 h 1331"/>
              <a:gd name="T12" fmla="*/ 52 w 1329"/>
              <a:gd name="T13" fmla="*/ 962 h 1331"/>
              <a:gd name="T14" fmla="*/ 79 w 1329"/>
              <a:gd name="T15" fmla="*/ 876 h 1331"/>
              <a:gd name="T16" fmla="*/ 113 w 1329"/>
              <a:gd name="T17" fmla="*/ 792 h 1331"/>
              <a:gd name="T18" fmla="*/ 152 w 1329"/>
              <a:gd name="T19" fmla="*/ 712 h 1331"/>
              <a:gd name="T20" fmla="*/ 197 w 1329"/>
              <a:gd name="T21" fmla="*/ 633 h 1331"/>
              <a:gd name="T22" fmla="*/ 246 w 1329"/>
              <a:gd name="T23" fmla="*/ 559 h 1331"/>
              <a:gd name="T24" fmla="*/ 300 w 1329"/>
              <a:gd name="T25" fmla="*/ 488 h 1331"/>
              <a:gd name="T26" fmla="*/ 359 w 1329"/>
              <a:gd name="T27" fmla="*/ 421 h 1331"/>
              <a:gd name="T28" fmla="*/ 421 w 1329"/>
              <a:gd name="T29" fmla="*/ 359 h 1331"/>
              <a:gd name="T30" fmla="*/ 488 w 1329"/>
              <a:gd name="T31" fmla="*/ 301 h 1331"/>
              <a:gd name="T32" fmla="*/ 559 w 1329"/>
              <a:gd name="T33" fmla="*/ 247 h 1331"/>
              <a:gd name="T34" fmla="*/ 633 w 1329"/>
              <a:gd name="T35" fmla="*/ 197 h 1331"/>
              <a:gd name="T36" fmla="*/ 710 w 1329"/>
              <a:gd name="T37" fmla="*/ 153 h 1331"/>
              <a:gd name="T38" fmla="*/ 792 w 1329"/>
              <a:gd name="T39" fmla="*/ 113 h 1331"/>
              <a:gd name="T40" fmla="*/ 875 w 1329"/>
              <a:gd name="T41" fmla="*/ 81 h 1331"/>
              <a:gd name="T42" fmla="*/ 962 w 1329"/>
              <a:gd name="T43" fmla="*/ 52 h 1331"/>
              <a:gd name="T44" fmla="*/ 1051 w 1329"/>
              <a:gd name="T45" fmla="*/ 30 h 1331"/>
              <a:gd name="T46" fmla="*/ 1142 w 1329"/>
              <a:gd name="T47" fmla="*/ 14 h 1331"/>
              <a:gd name="T48" fmla="*/ 1235 w 1329"/>
              <a:gd name="T49" fmla="*/ 3 h 1331"/>
              <a:gd name="T50" fmla="*/ 1329 w 1329"/>
              <a:gd name="T51" fmla="*/ 0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29" h="1331">
                <a:moveTo>
                  <a:pt x="1329" y="0"/>
                </a:moveTo>
                <a:lnTo>
                  <a:pt x="1329" y="1331"/>
                </a:lnTo>
                <a:lnTo>
                  <a:pt x="0" y="1331"/>
                </a:lnTo>
                <a:lnTo>
                  <a:pt x="3" y="1235"/>
                </a:lnTo>
                <a:lnTo>
                  <a:pt x="12" y="1142"/>
                </a:lnTo>
                <a:lnTo>
                  <a:pt x="29" y="1051"/>
                </a:lnTo>
                <a:lnTo>
                  <a:pt x="52" y="962"/>
                </a:lnTo>
                <a:lnTo>
                  <a:pt x="79" y="876"/>
                </a:lnTo>
                <a:lnTo>
                  <a:pt x="113" y="792"/>
                </a:lnTo>
                <a:lnTo>
                  <a:pt x="152" y="712"/>
                </a:lnTo>
                <a:lnTo>
                  <a:pt x="197" y="633"/>
                </a:lnTo>
                <a:lnTo>
                  <a:pt x="246" y="559"/>
                </a:lnTo>
                <a:lnTo>
                  <a:pt x="300" y="488"/>
                </a:lnTo>
                <a:lnTo>
                  <a:pt x="359" y="421"/>
                </a:lnTo>
                <a:lnTo>
                  <a:pt x="421" y="359"/>
                </a:lnTo>
                <a:lnTo>
                  <a:pt x="488" y="301"/>
                </a:lnTo>
                <a:lnTo>
                  <a:pt x="559" y="247"/>
                </a:lnTo>
                <a:lnTo>
                  <a:pt x="633" y="197"/>
                </a:lnTo>
                <a:lnTo>
                  <a:pt x="710" y="153"/>
                </a:lnTo>
                <a:lnTo>
                  <a:pt x="792" y="113"/>
                </a:lnTo>
                <a:lnTo>
                  <a:pt x="875" y="81"/>
                </a:lnTo>
                <a:lnTo>
                  <a:pt x="962" y="52"/>
                </a:lnTo>
                <a:lnTo>
                  <a:pt x="1051" y="30"/>
                </a:lnTo>
                <a:lnTo>
                  <a:pt x="1142" y="14"/>
                </a:lnTo>
                <a:lnTo>
                  <a:pt x="1235" y="3"/>
                </a:lnTo>
                <a:lnTo>
                  <a:pt x="1329" y="0"/>
                </a:lnTo>
                <a:close/>
              </a:path>
            </a:pathLst>
          </a:custGeom>
          <a:solidFill>
            <a:schemeClr val="tx1">
              <a:lumMod val="50000"/>
              <a:lumOff val="50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4661907" y="3513891"/>
            <a:ext cx="1107173" cy="1144167"/>
          </a:xfrm>
          <a:custGeom>
            <a:avLst/>
            <a:gdLst>
              <a:gd name="T0" fmla="*/ 0 w 1331"/>
              <a:gd name="T1" fmla="*/ 0 h 1329"/>
              <a:gd name="T2" fmla="*/ 1331 w 1331"/>
              <a:gd name="T3" fmla="*/ 0 h 1329"/>
              <a:gd name="T4" fmla="*/ 1328 w 1331"/>
              <a:gd name="T5" fmla="*/ 94 h 1329"/>
              <a:gd name="T6" fmla="*/ 1317 w 1331"/>
              <a:gd name="T7" fmla="*/ 187 h 1329"/>
              <a:gd name="T8" fmla="*/ 1301 w 1331"/>
              <a:gd name="T9" fmla="*/ 278 h 1329"/>
              <a:gd name="T10" fmla="*/ 1279 w 1331"/>
              <a:gd name="T11" fmla="*/ 367 h 1329"/>
              <a:gd name="T12" fmla="*/ 1250 w 1331"/>
              <a:gd name="T13" fmla="*/ 454 h 1329"/>
              <a:gd name="T14" fmla="*/ 1218 w 1331"/>
              <a:gd name="T15" fmla="*/ 537 h 1329"/>
              <a:gd name="T16" fmla="*/ 1178 w 1331"/>
              <a:gd name="T17" fmla="*/ 619 h 1329"/>
              <a:gd name="T18" fmla="*/ 1134 w 1331"/>
              <a:gd name="T19" fmla="*/ 696 h 1329"/>
              <a:gd name="T20" fmla="*/ 1084 w 1331"/>
              <a:gd name="T21" fmla="*/ 770 h 1329"/>
              <a:gd name="T22" fmla="*/ 1030 w 1331"/>
              <a:gd name="T23" fmla="*/ 841 h 1329"/>
              <a:gd name="T24" fmla="*/ 972 w 1331"/>
              <a:gd name="T25" fmla="*/ 908 h 1329"/>
              <a:gd name="T26" fmla="*/ 910 w 1331"/>
              <a:gd name="T27" fmla="*/ 970 h 1329"/>
              <a:gd name="T28" fmla="*/ 843 w 1331"/>
              <a:gd name="T29" fmla="*/ 1029 h 1329"/>
              <a:gd name="T30" fmla="*/ 772 w 1331"/>
              <a:gd name="T31" fmla="*/ 1083 h 1329"/>
              <a:gd name="T32" fmla="*/ 698 w 1331"/>
              <a:gd name="T33" fmla="*/ 1132 h 1329"/>
              <a:gd name="T34" fmla="*/ 619 w 1331"/>
              <a:gd name="T35" fmla="*/ 1177 h 1329"/>
              <a:gd name="T36" fmla="*/ 539 w 1331"/>
              <a:gd name="T37" fmla="*/ 1216 h 1329"/>
              <a:gd name="T38" fmla="*/ 455 w 1331"/>
              <a:gd name="T39" fmla="*/ 1250 h 1329"/>
              <a:gd name="T40" fmla="*/ 369 w 1331"/>
              <a:gd name="T41" fmla="*/ 1277 h 1329"/>
              <a:gd name="T42" fmla="*/ 280 w 1331"/>
              <a:gd name="T43" fmla="*/ 1300 h 1329"/>
              <a:gd name="T44" fmla="*/ 189 w 1331"/>
              <a:gd name="T45" fmla="*/ 1317 h 1329"/>
              <a:gd name="T46" fmla="*/ 96 w 1331"/>
              <a:gd name="T47" fmla="*/ 1326 h 1329"/>
              <a:gd name="T48" fmla="*/ 0 w 1331"/>
              <a:gd name="T49" fmla="*/ 1329 h 1329"/>
              <a:gd name="T50" fmla="*/ 0 w 1331"/>
              <a:gd name="T51" fmla="*/ 0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1" h="1329">
                <a:moveTo>
                  <a:pt x="0" y="0"/>
                </a:moveTo>
                <a:lnTo>
                  <a:pt x="1331" y="0"/>
                </a:lnTo>
                <a:lnTo>
                  <a:pt x="1328" y="94"/>
                </a:lnTo>
                <a:lnTo>
                  <a:pt x="1317" y="187"/>
                </a:lnTo>
                <a:lnTo>
                  <a:pt x="1301" y="278"/>
                </a:lnTo>
                <a:lnTo>
                  <a:pt x="1279" y="367"/>
                </a:lnTo>
                <a:lnTo>
                  <a:pt x="1250" y="454"/>
                </a:lnTo>
                <a:lnTo>
                  <a:pt x="1218" y="537"/>
                </a:lnTo>
                <a:lnTo>
                  <a:pt x="1178" y="619"/>
                </a:lnTo>
                <a:lnTo>
                  <a:pt x="1134" y="696"/>
                </a:lnTo>
                <a:lnTo>
                  <a:pt x="1084" y="770"/>
                </a:lnTo>
                <a:lnTo>
                  <a:pt x="1030" y="841"/>
                </a:lnTo>
                <a:lnTo>
                  <a:pt x="972" y="908"/>
                </a:lnTo>
                <a:lnTo>
                  <a:pt x="910" y="970"/>
                </a:lnTo>
                <a:lnTo>
                  <a:pt x="843" y="1029"/>
                </a:lnTo>
                <a:lnTo>
                  <a:pt x="772" y="1083"/>
                </a:lnTo>
                <a:lnTo>
                  <a:pt x="698" y="1132"/>
                </a:lnTo>
                <a:lnTo>
                  <a:pt x="619" y="1177"/>
                </a:lnTo>
                <a:lnTo>
                  <a:pt x="539" y="1216"/>
                </a:lnTo>
                <a:lnTo>
                  <a:pt x="455" y="1250"/>
                </a:lnTo>
                <a:lnTo>
                  <a:pt x="369" y="1277"/>
                </a:lnTo>
                <a:lnTo>
                  <a:pt x="280" y="1300"/>
                </a:lnTo>
                <a:lnTo>
                  <a:pt x="189" y="1317"/>
                </a:lnTo>
                <a:lnTo>
                  <a:pt x="96" y="1326"/>
                </a:lnTo>
                <a:lnTo>
                  <a:pt x="0" y="1329"/>
                </a:lnTo>
                <a:lnTo>
                  <a:pt x="0" y="0"/>
                </a:lnTo>
                <a:close/>
              </a:path>
            </a:pathLst>
          </a:custGeom>
          <a:solidFill>
            <a:schemeClr val="tx1">
              <a:lumMod val="75000"/>
              <a:lumOff val="2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926508" y="2900511"/>
            <a:ext cx="1588093" cy="310109"/>
          </a:xfrm>
          <a:prstGeom prst="rect">
            <a:avLst/>
          </a:prstGeom>
          <a:noFill/>
        </p:spPr>
        <p:txBody>
          <a:bodyPr wrap="square" rtlCol="0">
            <a:spAutoFit/>
          </a:bodyPr>
          <a:lstStyle/>
          <a:p>
            <a:pPr algn="r"/>
            <a:r>
              <a:rPr lang="en-US" sz="2000" dirty="0" smtClean="0">
                <a:solidFill>
                  <a:schemeClr val="tx1">
                    <a:lumMod val="50000"/>
                    <a:lumOff val="50000"/>
                  </a:schemeClr>
                </a:solidFill>
                <a:latin typeface="Bebas Neue" pitchFamily="34" charset="0"/>
              </a:rPr>
              <a:t>Info 50%</a:t>
            </a:r>
          </a:p>
        </p:txBody>
      </p:sp>
      <p:sp>
        <p:nvSpPr>
          <p:cNvPr id="27" name="Rectangle 26"/>
          <p:cNvSpPr/>
          <p:nvPr/>
        </p:nvSpPr>
        <p:spPr>
          <a:xfrm>
            <a:off x="926508" y="3200400"/>
            <a:ext cx="1588093" cy="519551"/>
          </a:xfrm>
          <a:prstGeom prst="rect">
            <a:avLst/>
          </a:prstGeom>
        </p:spPr>
        <p:txBody>
          <a:bodyPr wrap="square">
            <a:spAutoFit/>
          </a:bodyPr>
          <a:lstStyle/>
          <a:p>
            <a:pPr algn="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28" name="TextBox 27"/>
          <p:cNvSpPr txBox="1"/>
          <p:nvPr/>
        </p:nvSpPr>
        <p:spPr>
          <a:xfrm>
            <a:off x="926508" y="4002955"/>
            <a:ext cx="1588093" cy="400110"/>
          </a:xfrm>
          <a:prstGeom prst="rect">
            <a:avLst/>
          </a:prstGeom>
          <a:noFill/>
        </p:spPr>
        <p:txBody>
          <a:bodyPr wrap="square" rtlCol="0">
            <a:spAutoFit/>
          </a:bodyPr>
          <a:lstStyle/>
          <a:p>
            <a:pPr algn="r"/>
            <a:r>
              <a:rPr lang="en-US" sz="2000" dirty="0" smtClean="0">
                <a:solidFill>
                  <a:srgbClr val="FF33CC"/>
                </a:solidFill>
                <a:latin typeface="Bebas Neue" pitchFamily="34" charset="0"/>
              </a:rPr>
              <a:t>Info 90%</a:t>
            </a:r>
          </a:p>
        </p:txBody>
      </p:sp>
      <p:sp>
        <p:nvSpPr>
          <p:cNvPr id="29" name="Rectangle 28"/>
          <p:cNvSpPr/>
          <p:nvPr/>
        </p:nvSpPr>
        <p:spPr>
          <a:xfrm>
            <a:off x="926508" y="4302845"/>
            <a:ext cx="1588093" cy="519551"/>
          </a:xfrm>
          <a:prstGeom prst="rect">
            <a:avLst/>
          </a:prstGeom>
        </p:spPr>
        <p:txBody>
          <a:bodyPr wrap="square">
            <a:spAutoFit/>
          </a:bodyPr>
          <a:lstStyle/>
          <a:p>
            <a:pPr algn="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30" name="TextBox 29"/>
          <p:cNvSpPr txBox="1"/>
          <p:nvPr/>
        </p:nvSpPr>
        <p:spPr>
          <a:xfrm>
            <a:off x="6657977" y="2900511"/>
            <a:ext cx="1588093" cy="310109"/>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80%</a:t>
            </a:r>
          </a:p>
        </p:txBody>
      </p:sp>
      <p:sp>
        <p:nvSpPr>
          <p:cNvPr id="31" name="Rectangle 30"/>
          <p:cNvSpPr/>
          <p:nvPr/>
        </p:nvSpPr>
        <p:spPr>
          <a:xfrm>
            <a:off x="6657977" y="3200400"/>
            <a:ext cx="1588093" cy="519551"/>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32" name="TextBox 31"/>
          <p:cNvSpPr txBox="1"/>
          <p:nvPr/>
        </p:nvSpPr>
        <p:spPr>
          <a:xfrm>
            <a:off x="6657977" y="4002955"/>
            <a:ext cx="1588093" cy="310109"/>
          </a:xfrm>
          <a:prstGeom prst="rect">
            <a:avLst/>
          </a:prstGeom>
          <a:noFill/>
        </p:spPr>
        <p:txBody>
          <a:bodyPr wrap="square" rtlCol="0">
            <a:spAutoFit/>
          </a:bodyPr>
          <a:lstStyle/>
          <a:p>
            <a:r>
              <a:rPr lang="en-US" sz="2000" dirty="0" smtClean="0">
                <a:solidFill>
                  <a:schemeClr val="tx1">
                    <a:lumMod val="75000"/>
                    <a:lumOff val="25000"/>
                  </a:schemeClr>
                </a:solidFill>
                <a:latin typeface="Bebas Neue" pitchFamily="34" charset="0"/>
              </a:rPr>
              <a:t>Info 40%</a:t>
            </a:r>
          </a:p>
        </p:txBody>
      </p:sp>
      <p:sp>
        <p:nvSpPr>
          <p:cNvPr id="33" name="Rectangle 32"/>
          <p:cNvSpPr/>
          <p:nvPr/>
        </p:nvSpPr>
        <p:spPr>
          <a:xfrm>
            <a:off x="6657977" y="4302845"/>
            <a:ext cx="1588093" cy="519551"/>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37" name="TextBox 36"/>
          <p:cNvSpPr txBox="1"/>
          <p:nvPr/>
        </p:nvSpPr>
        <p:spPr>
          <a:xfrm>
            <a:off x="3429000" y="3894741"/>
            <a:ext cx="1069382" cy="584775"/>
          </a:xfrm>
          <a:prstGeom prst="rect">
            <a:avLst/>
          </a:prstGeom>
          <a:noFill/>
        </p:spPr>
        <p:txBody>
          <a:bodyPr wrap="square" rtlCol="0">
            <a:spAutoFit/>
          </a:bodyPr>
          <a:lstStyle/>
          <a:p>
            <a:pPr algn="ctr"/>
            <a:r>
              <a:rPr lang="en-US" sz="3200" dirty="0" smtClean="0">
                <a:solidFill>
                  <a:schemeClr val="bg1"/>
                </a:solidFill>
                <a:latin typeface="Bebas Neue" pitchFamily="34" charset="0"/>
              </a:rPr>
              <a:t>90%</a:t>
            </a:r>
          </a:p>
        </p:txBody>
      </p:sp>
      <p:sp>
        <p:nvSpPr>
          <p:cNvPr id="38" name="TextBox 37"/>
          <p:cNvSpPr txBox="1"/>
          <p:nvPr/>
        </p:nvSpPr>
        <p:spPr>
          <a:xfrm>
            <a:off x="3630315" y="2829240"/>
            <a:ext cx="1069382" cy="405527"/>
          </a:xfrm>
          <a:prstGeom prst="rect">
            <a:avLst/>
          </a:prstGeom>
          <a:noFill/>
        </p:spPr>
        <p:txBody>
          <a:bodyPr wrap="square" rtlCol="0">
            <a:spAutoFit/>
          </a:bodyPr>
          <a:lstStyle/>
          <a:p>
            <a:pPr algn="ctr"/>
            <a:r>
              <a:rPr lang="en-US" sz="2800" dirty="0" smtClean="0">
                <a:solidFill>
                  <a:schemeClr val="bg1"/>
                </a:solidFill>
                <a:latin typeface="Bebas Neue" pitchFamily="34" charset="0"/>
              </a:rPr>
              <a:t>50%</a:t>
            </a:r>
          </a:p>
        </p:txBody>
      </p:sp>
      <p:sp>
        <p:nvSpPr>
          <p:cNvPr id="39" name="TextBox 38"/>
          <p:cNvSpPr txBox="1"/>
          <p:nvPr/>
        </p:nvSpPr>
        <p:spPr>
          <a:xfrm>
            <a:off x="4699697" y="2709677"/>
            <a:ext cx="1069382" cy="453235"/>
          </a:xfrm>
          <a:prstGeom prst="rect">
            <a:avLst/>
          </a:prstGeom>
          <a:noFill/>
        </p:spPr>
        <p:txBody>
          <a:bodyPr wrap="square" rtlCol="0">
            <a:spAutoFit/>
          </a:bodyPr>
          <a:lstStyle/>
          <a:p>
            <a:pPr algn="ctr"/>
            <a:r>
              <a:rPr lang="en-US" sz="3200" dirty="0" smtClean="0">
                <a:latin typeface="Bebas Neue" pitchFamily="34" charset="0"/>
              </a:rPr>
              <a:t>80%</a:t>
            </a:r>
          </a:p>
        </p:txBody>
      </p:sp>
      <p:sp>
        <p:nvSpPr>
          <p:cNvPr id="40" name="TextBox 39"/>
          <p:cNvSpPr txBox="1"/>
          <p:nvPr/>
        </p:nvSpPr>
        <p:spPr>
          <a:xfrm>
            <a:off x="4594314" y="3700798"/>
            <a:ext cx="1069382" cy="405527"/>
          </a:xfrm>
          <a:prstGeom prst="rect">
            <a:avLst/>
          </a:prstGeom>
          <a:noFill/>
        </p:spPr>
        <p:txBody>
          <a:bodyPr wrap="square" rtlCol="0">
            <a:spAutoFit/>
          </a:bodyPr>
          <a:lstStyle/>
          <a:p>
            <a:pPr algn="ctr"/>
            <a:r>
              <a:rPr lang="en-US" sz="2800" dirty="0" smtClean="0">
                <a:solidFill>
                  <a:schemeClr val="bg1"/>
                </a:solidFill>
                <a:latin typeface="Bebas Neue" pitchFamily="34" charset="0"/>
              </a:rPr>
              <a:t>40%</a:t>
            </a:r>
          </a:p>
        </p:txBody>
      </p:sp>
      <p:cxnSp>
        <p:nvCxnSpPr>
          <p:cNvPr id="12" name="Elbow Connector 11"/>
          <p:cNvCxnSpPr/>
          <p:nvPr/>
        </p:nvCxnSpPr>
        <p:spPr>
          <a:xfrm flipV="1">
            <a:off x="2590801" y="2811045"/>
            <a:ext cx="1039515" cy="296205"/>
          </a:xfrm>
          <a:prstGeom prst="bentConnector3">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4" name="Elbow Connector 13"/>
          <p:cNvCxnSpPr/>
          <p:nvPr/>
        </p:nvCxnSpPr>
        <p:spPr>
          <a:xfrm>
            <a:off x="2590800" y="4209696"/>
            <a:ext cx="685800" cy="206739"/>
          </a:xfrm>
          <a:prstGeom prst="bentConnector3">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Elbow Connector 19"/>
          <p:cNvCxnSpPr/>
          <p:nvPr/>
        </p:nvCxnSpPr>
        <p:spPr>
          <a:xfrm rot="10800000">
            <a:off x="5929830" y="2710025"/>
            <a:ext cx="623372" cy="397225"/>
          </a:xfrm>
          <a:prstGeom prst="bentConnector3">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2" name="Elbow Connector 21"/>
          <p:cNvCxnSpPr/>
          <p:nvPr/>
        </p:nvCxnSpPr>
        <p:spPr>
          <a:xfrm rot="10800000" flipV="1">
            <a:off x="5419727" y="4196897"/>
            <a:ext cx="1133475" cy="308064"/>
          </a:xfrm>
          <a:prstGeom prst="bentConnector3">
            <a:avLst>
              <a:gd name="adj1" fmla="val 50000"/>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1600200" y="5461000"/>
            <a:ext cx="5943600"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When positioned other  will serve to work in harmony</a:t>
            </a:r>
            <a:r>
              <a:rPr lang="en-US" sz="1000" dirty="0" smtClean="0">
                <a:latin typeface="Play" pitchFamily="34" charset="0"/>
              </a:rPr>
              <a:t>.</a:t>
            </a:r>
            <a:endParaRPr lang="en-US" sz="1000" dirty="0">
              <a:latin typeface="Play" pitchFamily="34" charset="0"/>
            </a:endParaRPr>
          </a:p>
        </p:txBody>
      </p:sp>
      <p:grpSp>
        <p:nvGrpSpPr>
          <p:cNvPr id="36" name="Group 35"/>
          <p:cNvGrpSpPr/>
          <p:nvPr/>
        </p:nvGrpSpPr>
        <p:grpSpPr>
          <a:xfrm>
            <a:off x="8382000" y="6476999"/>
            <a:ext cx="591235" cy="223601"/>
            <a:chOff x="8190130" y="4757381"/>
            <a:chExt cx="725270" cy="268070"/>
          </a:xfrm>
          <a:solidFill>
            <a:schemeClr val="bg1">
              <a:lumMod val="85000"/>
            </a:schemeClr>
          </a:solidFill>
        </p:grpSpPr>
        <p:sp>
          <p:nvSpPr>
            <p:cNvPr id="4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25000152"/>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right)">
                                      <p:cBhvr>
                                        <p:cTn id="19" dur="500"/>
                                        <p:tgtEl>
                                          <p:spTgt spid="12"/>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ipe(right)">
                                      <p:cBhvr>
                                        <p:cTn id="22" dur="500"/>
                                        <p:tgtEl>
                                          <p:spTgt spid="26"/>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right)">
                                      <p:cBhvr>
                                        <p:cTn id="25" dur="500"/>
                                        <p:tgtEl>
                                          <p:spTgt spid="27"/>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39"/>
                                        </p:tgtEl>
                                        <p:attrNameLst>
                                          <p:attrName>style.visibility</p:attrName>
                                        </p:attrNameLst>
                                      </p:cBhvr>
                                      <p:to>
                                        <p:strVal val="visible"/>
                                      </p:to>
                                    </p:set>
                                    <p:anim calcmode="lin" valueType="num">
                                      <p:cBhvr>
                                        <p:cTn id="30" dur="500" fill="hold"/>
                                        <p:tgtEl>
                                          <p:spTgt spid="39"/>
                                        </p:tgtEl>
                                        <p:attrNameLst>
                                          <p:attrName>ppt_w</p:attrName>
                                        </p:attrNameLst>
                                      </p:cBhvr>
                                      <p:tavLst>
                                        <p:tav tm="0">
                                          <p:val>
                                            <p:fltVal val="0"/>
                                          </p:val>
                                        </p:tav>
                                        <p:tav tm="100000">
                                          <p:val>
                                            <p:strVal val="#ppt_w"/>
                                          </p:val>
                                        </p:tav>
                                      </p:tavLst>
                                    </p:anim>
                                    <p:anim calcmode="lin" valueType="num">
                                      <p:cBhvr>
                                        <p:cTn id="31" dur="500" fill="hold"/>
                                        <p:tgtEl>
                                          <p:spTgt spid="39"/>
                                        </p:tgtEl>
                                        <p:attrNameLst>
                                          <p:attrName>ppt_h</p:attrName>
                                        </p:attrNameLst>
                                      </p:cBhvr>
                                      <p:tavLst>
                                        <p:tav tm="0">
                                          <p:val>
                                            <p:fltVal val="0"/>
                                          </p:val>
                                        </p:tav>
                                        <p:tav tm="100000">
                                          <p:val>
                                            <p:strVal val="#ppt_h"/>
                                          </p:val>
                                        </p:tav>
                                      </p:tavLst>
                                    </p:anim>
                                    <p:animEffect transition="in" filter="fade">
                                      <p:cBhvr>
                                        <p:cTn id="32" dur="500"/>
                                        <p:tgtEl>
                                          <p:spTgt spid="39"/>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wipe(left)">
                                      <p:cBhvr>
                                        <p:cTn id="42" dur="500"/>
                                        <p:tgtEl>
                                          <p:spTgt spid="20"/>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ipe(left)">
                                      <p:cBhvr>
                                        <p:cTn id="45" dur="500"/>
                                        <p:tgtEl>
                                          <p:spTgt spid="30"/>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left)">
                                      <p:cBhvr>
                                        <p:cTn id="48" dur="500"/>
                                        <p:tgtEl>
                                          <p:spTgt spid="31"/>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grpId="0" nodeType="clickEffect">
                                  <p:stCondLst>
                                    <p:cond delay="0"/>
                                  </p:stCondLst>
                                  <p:childTnLst>
                                    <p:set>
                                      <p:cBhvr>
                                        <p:cTn id="52" dur="1" fill="hold">
                                          <p:stCondLst>
                                            <p:cond delay="0"/>
                                          </p:stCondLst>
                                        </p:cTn>
                                        <p:tgtEl>
                                          <p:spTgt spid="37"/>
                                        </p:tgtEl>
                                        <p:attrNameLst>
                                          <p:attrName>style.visibility</p:attrName>
                                        </p:attrNameLst>
                                      </p:cBhvr>
                                      <p:to>
                                        <p:strVal val="visible"/>
                                      </p:to>
                                    </p:set>
                                    <p:anim calcmode="lin" valueType="num">
                                      <p:cBhvr>
                                        <p:cTn id="53" dur="500" fill="hold"/>
                                        <p:tgtEl>
                                          <p:spTgt spid="37"/>
                                        </p:tgtEl>
                                        <p:attrNameLst>
                                          <p:attrName>ppt_w</p:attrName>
                                        </p:attrNameLst>
                                      </p:cBhvr>
                                      <p:tavLst>
                                        <p:tav tm="0">
                                          <p:val>
                                            <p:fltVal val="0"/>
                                          </p:val>
                                        </p:tav>
                                        <p:tav tm="100000">
                                          <p:val>
                                            <p:strVal val="#ppt_w"/>
                                          </p:val>
                                        </p:tav>
                                      </p:tavLst>
                                    </p:anim>
                                    <p:anim calcmode="lin" valueType="num">
                                      <p:cBhvr>
                                        <p:cTn id="54" dur="500" fill="hold"/>
                                        <p:tgtEl>
                                          <p:spTgt spid="37"/>
                                        </p:tgtEl>
                                        <p:attrNameLst>
                                          <p:attrName>ppt_h</p:attrName>
                                        </p:attrNameLst>
                                      </p:cBhvr>
                                      <p:tavLst>
                                        <p:tav tm="0">
                                          <p:val>
                                            <p:fltVal val="0"/>
                                          </p:val>
                                        </p:tav>
                                        <p:tav tm="100000">
                                          <p:val>
                                            <p:strVal val="#ppt_h"/>
                                          </p:val>
                                        </p:tav>
                                      </p:tavLst>
                                    </p:anim>
                                    <p:animEffect transition="in" filter="fade">
                                      <p:cBhvr>
                                        <p:cTn id="55" dur="500"/>
                                        <p:tgtEl>
                                          <p:spTgt spid="37"/>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 calcmode="lin" valueType="num">
                                      <p:cBhvr>
                                        <p:cTn id="58" dur="500" fill="hold"/>
                                        <p:tgtEl>
                                          <p:spTgt spid="15"/>
                                        </p:tgtEl>
                                        <p:attrNameLst>
                                          <p:attrName>ppt_w</p:attrName>
                                        </p:attrNameLst>
                                      </p:cBhvr>
                                      <p:tavLst>
                                        <p:tav tm="0">
                                          <p:val>
                                            <p:fltVal val="0"/>
                                          </p:val>
                                        </p:tav>
                                        <p:tav tm="100000">
                                          <p:val>
                                            <p:strVal val="#ppt_w"/>
                                          </p:val>
                                        </p:tav>
                                      </p:tavLst>
                                    </p:anim>
                                    <p:anim calcmode="lin" valueType="num">
                                      <p:cBhvr>
                                        <p:cTn id="59" dur="500" fill="hold"/>
                                        <p:tgtEl>
                                          <p:spTgt spid="15"/>
                                        </p:tgtEl>
                                        <p:attrNameLst>
                                          <p:attrName>ppt_h</p:attrName>
                                        </p:attrNameLst>
                                      </p:cBhvr>
                                      <p:tavLst>
                                        <p:tav tm="0">
                                          <p:val>
                                            <p:fltVal val="0"/>
                                          </p:val>
                                        </p:tav>
                                        <p:tav tm="100000">
                                          <p:val>
                                            <p:strVal val="#ppt_h"/>
                                          </p:val>
                                        </p:tav>
                                      </p:tavLst>
                                    </p:anim>
                                    <p:animEffect transition="in" filter="fade">
                                      <p:cBhvr>
                                        <p:cTn id="60" dur="500"/>
                                        <p:tgtEl>
                                          <p:spTgt spid="15"/>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2" fill="hold" nodeType="clickEffect">
                                  <p:stCondLst>
                                    <p:cond delay="0"/>
                                  </p:stCondLst>
                                  <p:childTnLst>
                                    <p:set>
                                      <p:cBhvr>
                                        <p:cTn id="64" dur="1" fill="hold">
                                          <p:stCondLst>
                                            <p:cond delay="0"/>
                                          </p:stCondLst>
                                        </p:cTn>
                                        <p:tgtEl>
                                          <p:spTgt spid="14"/>
                                        </p:tgtEl>
                                        <p:attrNameLst>
                                          <p:attrName>style.visibility</p:attrName>
                                        </p:attrNameLst>
                                      </p:cBhvr>
                                      <p:to>
                                        <p:strVal val="visible"/>
                                      </p:to>
                                    </p:set>
                                    <p:animEffect transition="in" filter="wipe(right)">
                                      <p:cBhvr>
                                        <p:cTn id="65" dur="500"/>
                                        <p:tgtEl>
                                          <p:spTgt spid="14"/>
                                        </p:tgtEl>
                                      </p:cBhvr>
                                    </p:animEffect>
                                  </p:childTnLst>
                                </p:cTn>
                              </p:par>
                              <p:par>
                                <p:cTn id="66" presetID="22" presetClass="entr" presetSubtype="2" fill="hold" grpId="0" nodeType="withEffect">
                                  <p:stCondLst>
                                    <p:cond delay="0"/>
                                  </p:stCondLst>
                                  <p:childTnLst>
                                    <p:set>
                                      <p:cBhvr>
                                        <p:cTn id="67" dur="1" fill="hold">
                                          <p:stCondLst>
                                            <p:cond delay="0"/>
                                          </p:stCondLst>
                                        </p:cTn>
                                        <p:tgtEl>
                                          <p:spTgt spid="28"/>
                                        </p:tgtEl>
                                        <p:attrNameLst>
                                          <p:attrName>style.visibility</p:attrName>
                                        </p:attrNameLst>
                                      </p:cBhvr>
                                      <p:to>
                                        <p:strVal val="visible"/>
                                      </p:to>
                                    </p:set>
                                    <p:animEffect transition="in" filter="wipe(right)">
                                      <p:cBhvr>
                                        <p:cTn id="68" dur="500"/>
                                        <p:tgtEl>
                                          <p:spTgt spid="28"/>
                                        </p:tgtEl>
                                      </p:cBhvr>
                                    </p:animEffect>
                                  </p:childTnLst>
                                </p:cTn>
                              </p:par>
                              <p:par>
                                <p:cTn id="69" presetID="22" presetClass="entr" presetSubtype="2"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right)">
                                      <p:cBhvr>
                                        <p:cTn id="71" dur="500"/>
                                        <p:tgtEl>
                                          <p:spTgt spid="29"/>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grpId="0" nodeType="clickEffect">
                                  <p:stCondLst>
                                    <p:cond delay="0"/>
                                  </p:stCondLst>
                                  <p:childTnLst>
                                    <p:set>
                                      <p:cBhvr>
                                        <p:cTn id="75" dur="1" fill="hold">
                                          <p:stCondLst>
                                            <p:cond delay="0"/>
                                          </p:stCondLst>
                                        </p:cTn>
                                        <p:tgtEl>
                                          <p:spTgt spid="40"/>
                                        </p:tgtEl>
                                        <p:attrNameLst>
                                          <p:attrName>style.visibility</p:attrName>
                                        </p:attrNameLst>
                                      </p:cBhvr>
                                      <p:to>
                                        <p:strVal val="visible"/>
                                      </p:to>
                                    </p:set>
                                    <p:anim calcmode="lin" valueType="num">
                                      <p:cBhvr>
                                        <p:cTn id="76" dur="500" fill="hold"/>
                                        <p:tgtEl>
                                          <p:spTgt spid="40"/>
                                        </p:tgtEl>
                                        <p:attrNameLst>
                                          <p:attrName>ppt_w</p:attrName>
                                        </p:attrNameLst>
                                      </p:cBhvr>
                                      <p:tavLst>
                                        <p:tav tm="0">
                                          <p:val>
                                            <p:fltVal val="0"/>
                                          </p:val>
                                        </p:tav>
                                        <p:tav tm="100000">
                                          <p:val>
                                            <p:strVal val="#ppt_w"/>
                                          </p:val>
                                        </p:tav>
                                      </p:tavLst>
                                    </p:anim>
                                    <p:anim calcmode="lin" valueType="num">
                                      <p:cBhvr>
                                        <p:cTn id="77" dur="500" fill="hold"/>
                                        <p:tgtEl>
                                          <p:spTgt spid="40"/>
                                        </p:tgtEl>
                                        <p:attrNameLst>
                                          <p:attrName>ppt_h</p:attrName>
                                        </p:attrNameLst>
                                      </p:cBhvr>
                                      <p:tavLst>
                                        <p:tav tm="0">
                                          <p:val>
                                            <p:fltVal val="0"/>
                                          </p:val>
                                        </p:tav>
                                        <p:tav tm="100000">
                                          <p:val>
                                            <p:strVal val="#ppt_h"/>
                                          </p:val>
                                        </p:tav>
                                      </p:tavLst>
                                    </p:anim>
                                    <p:animEffect transition="in" filter="fade">
                                      <p:cBhvr>
                                        <p:cTn id="78" dur="500"/>
                                        <p:tgtEl>
                                          <p:spTgt spid="40"/>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8"/>
                                        </p:tgtEl>
                                        <p:attrNameLst>
                                          <p:attrName>style.visibility</p:attrName>
                                        </p:attrNameLst>
                                      </p:cBhvr>
                                      <p:to>
                                        <p:strVal val="visible"/>
                                      </p:to>
                                    </p:set>
                                    <p:anim calcmode="lin" valueType="num">
                                      <p:cBhvr>
                                        <p:cTn id="81" dur="500" fill="hold"/>
                                        <p:tgtEl>
                                          <p:spTgt spid="18"/>
                                        </p:tgtEl>
                                        <p:attrNameLst>
                                          <p:attrName>ppt_w</p:attrName>
                                        </p:attrNameLst>
                                      </p:cBhvr>
                                      <p:tavLst>
                                        <p:tav tm="0">
                                          <p:val>
                                            <p:fltVal val="0"/>
                                          </p:val>
                                        </p:tav>
                                        <p:tav tm="100000">
                                          <p:val>
                                            <p:strVal val="#ppt_w"/>
                                          </p:val>
                                        </p:tav>
                                      </p:tavLst>
                                    </p:anim>
                                    <p:anim calcmode="lin" valueType="num">
                                      <p:cBhvr>
                                        <p:cTn id="82" dur="500" fill="hold"/>
                                        <p:tgtEl>
                                          <p:spTgt spid="18"/>
                                        </p:tgtEl>
                                        <p:attrNameLst>
                                          <p:attrName>ppt_h</p:attrName>
                                        </p:attrNameLst>
                                      </p:cBhvr>
                                      <p:tavLst>
                                        <p:tav tm="0">
                                          <p:val>
                                            <p:fltVal val="0"/>
                                          </p:val>
                                        </p:tav>
                                        <p:tav tm="100000">
                                          <p:val>
                                            <p:strVal val="#ppt_h"/>
                                          </p:val>
                                        </p:tav>
                                      </p:tavLst>
                                    </p:anim>
                                    <p:animEffect transition="in" filter="fade">
                                      <p:cBhvr>
                                        <p:cTn id="83" dur="500"/>
                                        <p:tgtEl>
                                          <p:spTgt spid="18"/>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22"/>
                                        </p:tgtEl>
                                        <p:attrNameLst>
                                          <p:attrName>style.visibility</p:attrName>
                                        </p:attrNameLst>
                                      </p:cBhvr>
                                      <p:to>
                                        <p:strVal val="visible"/>
                                      </p:to>
                                    </p:set>
                                    <p:animEffect transition="in" filter="wipe(left)">
                                      <p:cBhvr>
                                        <p:cTn id="88" dur="500"/>
                                        <p:tgtEl>
                                          <p:spTgt spid="22"/>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Effect transition="in" filter="wipe(left)">
                                      <p:cBhvr>
                                        <p:cTn id="91" dur="500"/>
                                        <p:tgtEl>
                                          <p:spTgt spid="32"/>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33"/>
                                        </p:tgtEl>
                                        <p:attrNameLst>
                                          <p:attrName>style.visibility</p:attrName>
                                        </p:attrNameLst>
                                      </p:cBhvr>
                                      <p:to>
                                        <p:strVal val="visible"/>
                                      </p:to>
                                    </p:set>
                                    <p:animEffect transition="in" filter="wipe(left)">
                                      <p:cBhvr>
                                        <p:cTn id="94" dur="500"/>
                                        <p:tgtEl>
                                          <p:spTgt spid="33"/>
                                        </p:tgtEl>
                                      </p:cBhvr>
                                    </p:animEffect>
                                  </p:childTnLst>
                                </p:cTn>
                              </p:par>
                            </p:childTnLst>
                          </p:cTn>
                        </p:par>
                      </p:childTnLst>
                    </p:cTn>
                  </p:par>
                  <p:par>
                    <p:cTn id="95" fill="hold">
                      <p:stCondLst>
                        <p:cond delay="indefinite"/>
                      </p:stCondLst>
                      <p:childTnLst>
                        <p:par>
                          <p:cTn id="96" fill="hold">
                            <p:stCondLst>
                              <p:cond delay="0"/>
                            </p:stCondLst>
                            <p:childTnLst>
                              <p:par>
                                <p:cTn id="97" presetID="42" presetClass="entr" presetSubtype="0" fill="hold" grpId="0" nodeType="clickEffect">
                                  <p:stCondLst>
                                    <p:cond delay="0"/>
                                  </p:stCondLst>
                                  <p:childTnLst>
                                    <p:set>
                                      <p:cBhvr>
                                        <p:cTn id="98" dur="1" fill="hold">
                                          <p:stCondLst>
                                            <p:cond delay="0"/>
                                          </p:stCondLst>
                                        </p:cTn>
                                        <p:tgtEl>
                                          <p:spTgt spid="35"/>
                                        </p:tgtEl>
                                        <p:attrNameLst>
                                          <p:attrName>style.visibility</p:attrName>
                                        </p:attrNameLst>
                                      </p:cBhvr>
                                      <p:to>
                                        <p:strVal val="visible"/>
                                      </p:to>
                                    </p:set>
                                    <p:animEffect transition="in" filter="fade">
                                      <p:cBhvr>
                                        <p:cTn id="99" dur="1000"/>
                                        <p:tgtEl>
                                          <p:spTgt spid="35"/>
                                        </p:tgtEl>
                                      </p:cBhvr>
                                    </p:animEffect>
                                    <p:anim calcmode="lin" valueType="num">
                                      <p:cBhvr>
                                        <p:cTn id="100" dur="1000" fill="hold"/>
                                        <p:tgtEl>
                                          <p:spTgt spid="35"/>
                                        </p:tgtEl>
                                        <p:attrNameLst>
                                          <p:attrName>ppt_x</p:attrName>
                                        </p:attrNameLst>
                                      </p:cBhvr>
                                      <p:tavLst>
                                        <p:tav tm="0">
                                          <p:val>
                                            <p:strVal val="#ppt_x"/>
                                          </p:val>
                                        </p:tav>
                                        <p:tav tm="100000">
                                          <p:val>
                                            <p:strVal val="#ppt_x"/>
                                          </p:val>
                                        </p:tav>
                                      </p:tavLst>
                                    </p:anim>
                                    <p:anim calcmode="lin" valueType="num">
                                      <p:cBhvr>
                                        <p:cTn id="101"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6" grpId="0" animBg="1"/>
      <p:bldP spid="18" grpId="0" animBg="1"/>
      <p:bldP spid="26" grpId="0"/>
      <p:bldP spid="27" grpId="0"/>
      <p:bldP spid="28" grpId="0"/>
      <p:bldP spid="29" grpId="0"/>
      <p:bldP spid="30" grpId="0"/>
      <p:bldP spid="31" grpId="0"/>
      <p:bldP spid="32" grpId="0"/>
      <p:bldP spid="33" grpId="0"/>
      <p:bldP spid="37" grpId="0"/>
      <p:bldP spid="38" grpId="0"/>
      <p:bldP spid="39" grpId="0"/>
      <p:bldP spid="40" grpId="0"/>
      <p:bldP spid="35"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rot="388839">
            <a:off x="6259198" y="1728676"/>
            <a:ext cx="2095957" cy="1814333"/>
            <a:chOff x="6355465" y="1520145"/>
            <a:chExt cx="1862019" cy="1391949"/>
          </a:xfrm>
        </p:grpSpPr>
        <p:sp>
          <p:nvSpPr>
            <p:cNvPr id="11" name="Freeform 10"/>
            <p:cNvSpPr/>
            <p:nvPr/>
          </p:nvSpPr>
          <p:spPr>
            <a:xfrm rot="-240000">
              <a:off x="6355465" y="1645130"/>
              <a:ext cx="1862019" cy="1266964"/>
            </a:xfrm>
            <a:custGeom>
              <a:avLst/>
              <a:gdLst>
                <a:gd name="connsiteX0" fmla="*/ 1692353 w 1941472"/>
                <a:gd name="connsiteY0" fmla="*/ 1219200 h 1219200"/>
                <a:gd name="connsiteX1" fmla="*/ 1940003 w 1941472"/>
                <a:gd name="connsiteY1" fmla="*/ 774700 h 1219200"/>
                <a:gd name="connsiteX2" fmla="*/ 1590753 w 1941472"/>
                <a:gd name="connsiteY2" fmla="*/ 469900 h 1219200"/>
                <a:gd name="connsiteX3" fmla="*/ 396953 w 1941472"/>
                <a:gd name="connsiteY3" fmla="*/ 768350 h 1219200"/>
                <a:gd name="connsiteX4" fmla="*/ 28653 w 1941472"/>
                <a:gd name="connsiteY4" fmla="*/ 673100 h 1219200"/>
                <a:gd name="connsiteX5" fmla="*/ 73103 w 1941472"/>
                <a:gd name="connsiteY5" fmla="*/ 323850 h 1219200"/>
                <a:gd name="connsiteX6" fmla="*/ 460453 w 1941472"/>
                <a:gd name="connsiteY6" fmla="*/ 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1472" h="1219200">
                  <a:moveTo>
                    <a:pt x="1692353" y="1219200"/>
                  </a:moveTo>
                  <a:cubicBezTo>
                    <a:pt x="1824644" y="1059391"/>
                    <a:pt x="1956936" y="899583"/>
                    <a:pt x="1940003" y="774700"/>
                  </a:cubicBezTo>
                  <a:cubicBezTo>
                    <a:pt x="1923070" y="649817"/>
                    <a:pt x="1847928" y="470958"/>
                    <a:pt x="1590753" y="469900"/>
                  </a:cubicBezTo>
                  <a:cubicBezTo>
                    <a:pt x="1333578" y="468842"/>
                    <a:pt x="657303" y="734483"/>
                    <a:pt x="396953" y="768350"/>
                  </a:cubicBezTo>
                  <a:cubicBezTo>
                    <a:pt x="136603" y="802217"/>
                    <a:pt x="82628" y="747183"/>
                    <a:pt x="28653" y="673100"/>
                  </a:cubicBezTo>
                  <a:cubicBezTo>
                    <a:pt x="-25322" y="599017"/>
                    <a:pt x="1136" y="436033"/>
                    <a:pt x="73103" y="323850"/>
                  </a:cubicBezTo>
                  <a:cubicBezTo>
                    <a:pt x="145070" y="211667"/>
                    <a:pt x="388486" y="56092"/>
                    <a:pt x="460453" y="0"/>
                  </a:cubicBezTo>
                </a:path>
              </a:pathLst>
            </a:custGeom>
            <a:ln>
              <a:solidFill>
                <a:schemeClr val="bg1">
                  <a:lumMod val="75000"/>
                </a:schemeClr>
              </a:solidFill>
              <a:prstDash val="dash"/>
              <a:head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2" name="Group 91"/>
            <p:cNvGrpSpPr/>
            <p:nvPr/>
          </p:nvGrpSpPr>
          <p:grpSpPr>
            <a:xfrm rot="480000">
              <a:off x="6669692" y="1520145"/>
              <a:ext cx="236512" cy="259700"/>
              <a:chOff x="2747963" y="571500"/>
              <a:chExt cx="3643313" cy="4000501"/>
            </a:xfrm>
          </p:grpSpPr>
          <p:sp>
            <p:nvSpPr>
              <p:cNvPr id="90" name="Freeform 90"/>
              <p:cNvSpPr>
                <a:spLocks/>
              </p:cNvSpPr>
              <p:nvPr/>
            </p:nvSpPr>
            <p:spPr bwMode="auto">
              <a:xfrm>
                <a:off x="3854451" y="573088"/>
                <a:ext cx="2535238" cy="2932113"/>
              </a:xfrm>
              <a:custGeom>
                <a:avLst/>
                <a:gdLst>
                  <a:gd name="T0" fmla="*/ 3194 w 3194"/>
                  <a:gd name="T1" fmla="*/ 0 h 3694"/>
                  <a:gd name="T2" fmla="*/ 3193 w 3194"/>
                  <a:gd name="T3" fmla="*/ 3 h 3694"/>
                  <a:gd name="T4" fmla="*/ 3185 w 3194"/>
                  <a:gd name="T5" fmla="*/ 13 h 3694"/>
                  <a:gd name="T6" fmla="*/ 3174 w 3194"/>
                  <a:gd name="T7" fmla="*/ 30 h 3694"/>
                  <a:gd name="T8" fmla="*/ 3159 w 3194"/>
                  <a:gd name="T9" fmla="*/ 53 h 3694"/>
                  <a:gd name="T10" fmla="*/ 3141 w 3194"/>
                  <a:gd name="T11" fmla="*/ 84 h 3694"/>
                  <a:gd name="T12" fmla="*/ 3118 w 3194"/>
                  <a:gd name="T13" fmla="*/ 119 h 3694"/>
                  <a:gd name="T14" fmla="*/ 3090 w 3194"/>
                  <a:gd name="T15" fmla="*/ 161 h 3694"/>
                  <a:gd name="T16" fmla="*/ 3061 w 3194"/>
                  <a:gd name="T17" fmla="*/ 207 h 3694"/>
                  <a:gd name="T18" fmla="*/ 3028 w 3194"/>
                  <a:gd name="T19" fmla="*/ 261 h 3694"/>
                  <a:gd name="T20" fmla="*/ 2991 w 3194"/>
                  <a:gd name="T21" fmla="*/ 317 h 3694"/>
                  <a:gd name="T22" fmla="*/ 2950 w 3194"/>
                  <a:gd name="T23" fmla="*/ 380 h 3694"/>
                  <a:gd name="T24" fmla="*/ 2907 w 3194"/>
                  <a:gd name="T25" fmla="*/ 447 h 3694"/>
                  <a:gd name="T26" fmla="*/ 2861 w 3194"/>
                  <a:gd name="T27" fmla="*/ 519 h 3694"/>
                  <a:gd name="T28" fmla="*/ 2812 w 3194"/>
                  <a:gd name="T29" fmla="*/ 595 h 3694"/>
                  <a:gd name="T30" fmla="*/ 2762 w 3194"/>
                  <a:gd name="T31" fmla="*/ 675 h 3694"/>
                  <a:gd name="T32" fmla="*/ 2708 w 3194"/>
                  <a:gd name="T33" fmla="*/ 757 h 3694"/>
                  <a:gd name="T34" fmla="*/ 2652 w 3194"/>
                  <a:gd name="T35" fmla="*/ 844 h 3694"/>
                  <a:gd name="T36" fmla="*/ 2593 w 3194"/>
                  <a:gd name="T37" fmla="*/ 934 h 3694"/>
                  <a:gd name="T38" fmla="*/ 2532 w 3194"/>
                  <a:gd name="T39" fmla="*/ 1029 h 3694"/>
                  <a:gd name="T40" fmla="*/ 2471 w 3194"/>
                  <a:gd name="T41" fmla="*/ 1125 h 3694"/>
                  <a:gd name="T42" fmla="*/ 2407 w 3194"/>
                  <a:gd name="T43" fmla="*/ 1223 h 3694"/>
                  <a:gd name="T44" fmla="*/ 2341 w 3194"/>
                  <a:gd name="T45" fmla="*/ 1324 h 3694"/>
                  <a:gd name="T46" fmla="*/ 2274 w 3194"/>
                  <a:gd name="T47" fmla="*/ 1428 h 3694"/>
                  <a:gd name="T48" fmla="*/ 2207 w 3194"/>
                  <a:gd name="T49" fmla="*/ 1533 h 3694"/>
                  <a:gd name="T50" fmla="*/ 2136 w 3194"/>
                  <a:gd name="T51" fmla="*/ 1640 h 3694"/>
                  <a:gd name="T52" fmla="*/ 2066 w 3194"/>
                  <a:gd name="T53" fmla="*/ 1748 h 3694"/>
                  <a:gd name="T54" fmla="*/ 1996 w 3194"/>
                  <a:gd name="T55" fmla="*/ 1858 h 3694"/>
                  <a:gd name="T56" fmla="*/ 1922 w 3194"/>
                  <a:gd name="T57" fmla="*/ 1968 h 3694"/>
                  <a:gd name="T58" fmla="*/ 1850 w 3194"/>
                  <a:gd name="T59" fmla="*/ 2080 h 3694"/>
                  <a:gd name="T60" fmla="*/ 1777 w 3194"/>
                  <a:gd name="T61" fmla="*/ 2191 h 3694"/>
                  <a:gd name="T62" fmla="*/ 1704 w 3194"/>
                  <a:gd name="T63" fmla="*/ 2304 h 3694"/>
                  <a:gd name="T64" fmla="*/ 1629 w 3194"/>
                  <a:gd name="T65" fmla="*/ 2417 h 3694"/>
                  <a:gd name="T66" fmla="*/ 1555 w 3194"/>
                  <a:gd name="T67" fmla="*/ 2529 h 3694"/>
                  <a:gd name="T68" fmla="*/ 1482 w 3194"/>
                  <a:gd name="T69" fmla="*/ 2642 h 3694"/>
                  <a:gd name="T70" fmla="*/ 1407 w 3194"/>
                  <a:gd name="T71" fmla="*/ 2753 h 3694"/>
                  <a:gd name="T72" fmla="*/ 1335 w 3194"/>
                  <a:gd name="T73" fmla="*/ 2863 h 3694"/>
                  <a:gd name="T74" fmla="*/ 1262 w 3194"/>
                  <a:gd name="T75" fmla="*/ 2973 h 3694"/>
                  <a:gd name="T76" fmla="*/ 1190 w 3194"/>
                  <a:gd name="T77" fmla="*/ 3082 h 3694"/>
                  <a:gd name="T78" fmla="*/ 1118 w 3194"/>
                  <a:gd name="T79" fmla="*/ 3188 h 3694"/>
                  <a:gd name="T80" fmla="*/ 1048 w 3194"/>
                  <a:gd name="T81" fmla="*/ 3294 h 3694"/>
                  <a:gd name="T82" fmla="*/ 979 w 3194"/>
                  <a:gd name="T83" fmla="*/ 3398 h 3694"/>
                  <a:gd name="T84" fmla="*/ 910 w 3194"/>
                  <a:gd name="T85" fmla="*/ 3499 h 3694"/>
                  <a:gd name="T86" fmla="*/ 843 w 3194"/>
                  <a:gd name="T87" fmla="*/ 3598 h 3694"/>
                  <a:gd name="T88" fmla="*/ 779 w 3194"/>
                  <a:gd name="T89" fmla="*/ 3694 h 3694"/>
                  <a:gd name="T90" fmla="*/ 0 w 3194"/>
                  <a:gd name="T91" fmla="*/ 3219 h 3694"/>
                  <a:gd name="T92" fmla="*/ 3194 w 3194"/>
                  <a:gd name="T93" fmla="*/ 0 h 3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94" h="3694">
                    <a:moveTo>
                      <a:pt x="3194" y="0"/>
                    </a:moveTo>
                    <a:lnTo>
                      <a:pt x="3193" y="3"/>
                    </a:lnTo>
                    <a:lnTo>
                      <a:pt x="3185" y="13"/>
                    </a:lnTo>
                    <a:lnTo>
                      <a:pt x="3174" y="30"/>
                    </a:lnTo>
                    <a:lnTo>
                      <a:pt x="3159" y="53"/>
                    </a:lnTo>
                    <a:lnTo>
                      <a:pt x="3141" y="84"/>
                    </a:lnTo>
                    <a:lnTo>
                      <a:pt x="3118" y="119"/>
                    </a:lnTo>
                    <a:lnTo>
                      <a:pt x="3090" y="161"/>
                    </a:lnTo>
                    <a:lnTo>
                      <a:pt x="3061" y="207"/>
                    </a:lnTo>
                    <a:lnTo>
                      <a:pt x="3028" y="261"/>
                    </a:lnTo>
                    <a:lnTo>
                      <a:pt x="2991" y="317"/>
                    </a:lnTo>
                    <a:lnTo>
                      <a:pt x="2950" y="380"/>
                    </a:lnTo>
                    <a:lnTo>
                      <a:pt x="2907" y="447"/>
                    </a:lnTo>
                    <a:lnTo>
                      <a:pt x="2861" y="519"/>
                    </a:lnTo>
                    <a:lnTo>
                      <a:pt x="2812" y="595"/>
                    </a:lnTo>
                    <a:lnTo>
                      <a:pt x="2762" y="675"/>
                    </a:lnTo>
                    <a:lnTo>
                      <a:pt x="2708" y="757"/>
                    </a:lnTo>
                    <a:lnTo>
                      <a:pt x="2652" y="844"/>
                    </a:lnTo>
                    <a:lnTo>
                      <a:pt x="2593" y="934"/>
                    </a:lnTo>
                    <a:lnTo>
                      <a:pt x="2532" y="1029"/>
                    </a:lnTo>
                    <a:lnTo>
                      <a:pt x="2471" y="1125"/>
                    </a:lnTo>
                    <a:lnTo>
                      <a:pt x="2407" y="1223"/>
                    </a:lnTo>
                    <a:lnTo>
                      <a:pt x="2341" y="1324"/>
                    </a:lnTo>
                    <a:lnTo>
                      <a:pt x="2274" y="1428"/>
                    </a:lnTo>
                    <a:lnTo>
                      <a:pt x="2207" y="1533"/>
                    </a:lnTo>
                    <a:lnTo>
                      <a:pt x="2136" y="1640"/>
                    </a:lnTo>
                    <a:lnTo>
                      <a:pt x="2066" y="1748"/>
                    </a:lnTo>
                    <a:lnTo>
                      <a:pt x="1996" y="1858"/>
                    </a:lnTo>
                    <a:lnTo>
                      <a:pt x="1922" y="1968"/>
                    </a:lnTo>
                    <a:lnTo>
                      <a:pt x="1850" y="2080"/>
                    </a:lnTo>
                    <a:lnTo>
                      <a:pt x="1777" y="2191"/>
                    </a:lnTo>
                    <a:lnTo>
                      <a:pt x="1704" y="2304"/>
                    </a:lnTo>
                    <a:lnTo>
                      <a:pt x="1629" y="2417"/>
                    </a:lnTo>
                    <a:lnTo>
                      <a:pt x="1555" y="2529"/>
                    </a:lnTo>
                    <a:lnTo>
                      <a:pt x="1482" y="2642"/>
                    </a:lnTo>
                    <a:lnTo>
                      <a:pt x="1407" y="2753"/>
                    </a:lnTo>
                    <a:lnTo>
                      <a:pt x="1335" y="2863"/>
                    </a:lnTo>
                    <a:lnTo>
                      <a:pt x="1262" y="2973"/>
                    </a:lnTo>
                    <a:lnTo>
                      <a:pt x="1190" y="3082"/>
                    </a:lnTo>
                    <a:lnTo>
                      <a:pt x="1118" y="3188"/>
                    </a:lnTo>
                    <a:lnTo>
                      <a:pt x="1048" y="3294"/>
                    </a:lnTo>
                    <a:lnTo>
                      <a:pt x="979" y="3398"/>
                    </a:lnTo>
                    <a:lnTo>
                      <a:pt x="910" y="3499"/>
                    </a:lnTo>
                    <a:lnTo>
                      <a:pt x="843" y="3598"/>
                    </a:lnTo>
                    <a:lnTo>
                      <a:pt x="779" y="3694"/>
                    </a:lnTo>
                    <a:lnTo>
                      <a:pt x="0" y="3219"/>
                    </a:lnTo>
                    <a:lnTo>
                      <a:pt x="3194" y="0"/>
                    </a:lnTo>
                    <a:close/>
                  </a:path>
                </a:pathLst>
              </a:custGeom>
              <a:solidFill>
                <a:schemeClr val="bg1">
                  <a:lumMod val="75000"/>
                </a:schemeClr>
              </a:solidFill>
              <a:ln w="9525">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88"/>
              <p:cNvSpPr>
                <a:spLocks/>
              </p:cNvSpPr>
              <p:nvPr/>
            </p:nvSpPr>
            <p:spPr bwMode="auto">
              <a:xfrm>
                <a:off x="2747963" y="571500"/>
                <a:ext cx="3643313" cy="2555875"/>
              </a:xfrm>
              <a:custGeom>
                <a:avLst/>
                <a:gdLst>
                  <a:gd name="T0" fmla="*/ 4590 w 4590"/>
                  <a:gd name="T1" fmla="*/ 0 h 3219"/>
                  <a:gd name="T2" fmla="*/ 1401 w 4590"/>
                  <a:gd name="T3" fmla="*/ 3219 h 3219"/>
                  <a:gd name="T4" fmla="*/ 0 w 4590"/>
                  <a:gd name="T5" fmla="*/ 3073 h 3219"/>
                  <a:gd name="T6" fmla="*/ 84 w 4590"/>
                  <a:gd name="T7" fmla="*/ 3021 h 3219"/>
                  <a:gd name="T8" fmla="*/ 173 w 4590"/>
                  <a:gd name="T9" fmla="*/ 2967 h 3219"/>
                  <a:gd name="T10" fmla="*/ 266 w 4590"/>
                  <a:gd name="T11" fmla="*/ 2909 h 3219"/>
                  <a:gd name="T12" fmla="*/ 361 w 4590"/>
                  <a:gd name="T13" fmla="*/ 2850 h 3219"/>
                  <a:gd name="T14" fmla="*/ 459 w 4590"/>
                  <a:gd name="T15" fmla="*/ 2789 h 3219"/>
                  <a:gd name="T16" fmla="*/ 560 w 4590"/>
                  <a:gd name="T17" fmla="*/ 2725 h 3219"/>
                  <a:gd name="T18" fmla="*/ 664 w 4590"/>
                  <a:gd name="T19" fmla="*/ 2657 h 3219"/>
                  <a:gd name="T20" fmla="*/ 769 w 4590"/>
                  <a:gd name="T21" fmla="*/ 2590 h 3219"/>
                  <a:gd name="T22" fmla="*/ 876 w 4590"/>
                  <a:gd name="T23" fmla="*/ 2520 h 3219"/>
                  <a:gd name="T24" fmla="*/ 986 w 4590"/>
                  <a:gd name="T25" fmla="*/ 2448 h 3219"/>
                  <a:gd name="T26" fmla="*/ 1098 w 4590"/>
                  <a:gd name="T27" fmla="*/ 2376 h 3219"/>
                  <a:gd name="T28" fmla="*/ 1211 w 4590"/>
                  <a:gd name="T29" fmla="*/ 2302 h 3219"/>
                  <a:gd name="T30" fmla="*/ 1326 w 4590"/>
                  <a:gd name="T31" fmla="*/ 2227 h 3219"/>
                  <a:gd name="T32" fmla="*/ 1440 w 4590"/>
                  <a:gd name="T33" fmla="*/ 2150 h 3219"/>
                  <a:gd name="T34" fmla="*/ 1558 w 4590"/>
                  <a:gd name="T35" fmla="*/ 2073 h 3219"/>
                  <a:gd name="T36" fmla="*/ 1674 w 4590"/>
                  <a:gd name="T37" fmla="*/ 1995 h 3219"/>
                  <a:gd name="T38" fmla="*/ 1792 w 4590"/>
                  <a:gd name="T39" fmla="*/ 1917 h 3219"/>
                  <a:gd name="T40" fmla="*/ 1910 w 4590"/>
                  <a:gd name="T41" fmla="*/ 1837 h 3219"/>
                  <a:gd name="T42" fmla="*/ 2027 w 4590"/>
                  <a:gd name="T43" fmla="*/ 1759 h 3219"/>
                  <a:gd name="T44" fmla="*/ 2145 w 4590"/>
                  <a:gd name="T45" fmla="*/ 1680 h 3219"/>
                  <a:gd name="T46" fmla="*/ 2261 w 4590"/>
                  <a:gd name="T47" fmla="*/ 1601 h 3219"/>
                  <a:gd name="T48" fmla="*/ 2379 w 4590"/>
                  <a:gd name="T49" fmla="*/ 1521 h 3219"/>
                  <a:gd name="T50" fmla="*/ 2495 w 4590"/>
                  <a:gd name="T51" fmla="*/ 1443 h 3219"/>
                  <a:gd name="T52" fmla="*/ 2610 w 4590"/>
                  <a:gd name="T53" fmla="*/ 1365 h 3219"/>
                  <a:gd name="T54" fmla="*/ 2723 w 4590"/>
                  <a:gd name="T55" fmla="*/ 1287 h 3219"/>
                  <a:gd name="T56" fmla="*/ 2836 w 4590"/>
                  <a:gd name="T57" fmla="*/ 1211 h 3219"/>
                  <a:gd name="T58" fmla="*/ 2946 w 4590"/>
                  <a:gd name="T59" fmla="*/ 1136 h 3219"/>
                  <a:gd name="T60" fmla="*/ 3055 w 4590"/>
                  <a:gd name="T61" fmla="*/ 1061 h 3219"/>
                  <a:gd name="T62" fmla="*/ 3162 w 4590"/>
                  <a:gd name="T63" fmla="*/ 988 h 3219"/>
                  <a:gd name="T64" fmla="*/ 3267 w 4590"/>
                  <a:gd name="T65" fmla="*/ 916 h 3219"/>
                  <a:gd name="T66" fmla="*/ 3370 w 4590"/>
                  <a:gd name="T67" fmla="*/ 846 h 3219"/>
                  <a:gd name="T68" fmla="*/ 3469 w 4590"/>
                  <a:gd name="T69" fmla="*/ 777 h 3219"/>
                  <a:gd name="T70" fmla="*/ 3565 w 4590"/>
                  <a:gd name="T71" fmla="*/ 710 h 3219"/>
                  <a:gd name="T72" fmla="*/ 3659 w 4590"/>
                  <a:gd name="T73" fmla="*/ 646 h 3219"/>
                  <a:gd name="T74" fmla="*/ 3750 w 4590"/>
                  <a:gd name="T75" fmla="*/ 583 h 3219"/>
                  <a:gd name="T76" fmla="*/ 3838 w 4590"/>
                  <a:gd name="T77" fmla="*/ 524 h 3219"/>
                  <a:gd name="T78" fmla="*/ 3920 w 4590"/>
                  <a:gd name="T79" fmla="*/ 466 h 3219"/>
                  <a:gd name="T80" fmla="*/ 4000 w 4590"/>
                  <a:gd name="T81" fmla="*/ 411 h 3219"/>
                  <a:gd name="T82" fmla="*/ 4075 w 4590"/>
                  <a:gd name="T83" fmla="*/ 359 h 3219"/>
                  <a:gd name="T84" fmla="*/ 4146 w 4590"/>
                  <a:gd name="T85" fmla="*/ 310 h 3219"/>
                  <a:gd name="T86" fmla="*/ 4212 w 4590"/>
                  <a:gd name="T87" fmla="*/ 263 h 3219"/>
                  <a:gd name="T88" fmla="*/ 4275 w 4590"/>
                  <a:gd name="T89" fmla="*/ 220 h 3219"/>
                  <a:gd name="T90" fmla="*/ 4331 w 4590"/>
                  <a:gd name="T91" fmla="*/ 180 h 3219"/>
                  <a:gd name="T92" fmla="*/ 4383 w 4590"/>
                  <a:gd name="T93" fmla="*/ 144 h 3219"/>
                  <a:gd name="T94" fmla="*/ 4429 w 4590"/>
                  <a:gd name="T95" fmla="*/ 111 h 3219"/>
                  <a:gd name="T96" fmla="*/ 4471 w 4590"/>
                  <a:gd name="T97" fmla="*/ 84 h 3219"/>
                  <a:gd name="T98" fmla="*/ 4506 w 4590"/>
                  <a:gd name="T99" fmla="*/ 58 h 3219"/>
                  <a:gd name="T100" fmla="*/ 4536 w 4590"/>
                  <a:gd name="T101" fmla="*/ 38 h 3219"/>
                  <a:gd name="T102" fmla="*/ 4559 w 4590"/>
                  <a:gd name="T103" fmla="*/ 21 h 3219"/>
                  <a:gd name="T104" fmla="*/ 4576 w 4590"/>
                  <a:gd name="T105" fmla="*/ 11 h 3219"/>
                  <a:gd name="T106" fmla="*/ 4585 w 4590"/>
                  <a:gd name="T107" fmla="*/ 3 h 3219"/>
                  <a:gd name="T108" fmla="*/ 4590 w 4590"/>
                  <a:gd name="T109" fmla="*/ 0 h 3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90" h="3219">
                    <a:moveTo>
                      <a:pt x="4590" y="0"/>
                    </a:moveTo>
                    <a:lnTo>
                      <a:pt x="1401" y="3219"/>
                    </a:lnTo>
                    <a:lnTo>
                      <a:pt x="0" y="3073"/>
                    </a:lnTo>
                    <a:lnTo>
                      <a:pt x="84" y="3021"/>
                    </a:lnTo>
                    <a:lnTo>
                      <a:pt x="173" y="2967"/>
                    </a:lnTo>
                    <a:lnTo>
                      <a:pt x="266" y="2909"/>
                    </a:lnTo>
                    <a:lnTo>
                      <a:pt x="361" y="2850"/>
                    </a:lnTo>
                    <a:lnTo>
                      <a:pt x="459" y="2789"/>
                    </a:lnTo>
                    <a:lnTo>
                      <a:pt x="560" y="2725"/>
                    </a:lnTo>
                    <a:lnTo>
                      <a:pt x="664" y="2657"/>
                    </a:lnTo>
                    <a:lnTo>
                      <a:pt x="769" y="2590"/>
                    </a:lnTo>
                    <a:lnTo>
                      <a:pt x="876" y="2520"/>
                    </a:lnTo>
                    <a:lnTo>
                      <a:pt x="986" y="2448"/>
                    </a:lnTo>
                    <a:lnTo>
                      <a:pt x="1098" y="2376"/>
                    </a:lnTo>
                    <a:lnTo>
                      <a:pt x="1211" y="2302"/>
                    </a:lnTo>
                    <a:lnTo>
                      <a:pt x="1326" y="2227"/>
                    </a:lnTo>
                    <a:lnTo>
                      <a:pt x="1440" y="2150"/>
                    </a:lnTo>
                    <a:lnTo>
                      <a:pt x="1558" y="2073"/>
                    </a:lnTo>
                    <a:lnTo>
                      <a:pt x="1674" y="1995"/>
                    </a:lnTo>
                    <a:lnTo>
                      <a:pt x="1792" y="1917"/>
                    </a:lnTo>
                    <a:lnTo>
                      <a:pt x="1910" y="1837"/>
                    </a:lnTo>
                    <a:lnTo>
                      <a:pt x="2027" y="1759"/>
                    </a:lnTo>
                    <a:lnTo>
                      <a:pt x="2145" y="1680"/>
                    </a:lnTo>
                    <a:lnTo>
                      <a:pt x="2261" y="1601"/>
                    </a:lnTo>
                    <a:lnTo>
                      <a:pt x="2379" y="1521"/>
                    </a:lnTo>
                    <a:lnTo>
                      <a:pt x="2495" y="1443"/>
                    </a:lnTo>
                    <a:lnTo>
                      <a:pt x="2610" y="1365"/>
                    </a:lnTo>
                    <a:lnTo>
                      <a:pt x="2723" y="1287"/>
                    </a:lnTo>
                    <a:lnTo>
                      <a:pt x="2836" y="1211"/>
                    </a:lnTo>
                    <a:lnTo>
                      <a:pt x="2946" y="1136"/>
                    </a:lnTo>
                    <a:lnTo>
                      <a:pt x="3055" y="1061"/>
                    </a:lnTo>
                    <a:lnTo>
                      <a:pt x="3162" y="988"/>
                    </a:lnTo>
                    <a:lnTo>
                      <a:pt x="3267" y="916"/>
                    </a:lnTo>
                    <a:lnTo>
                      <a:pt x="3370" y="846"/>
                    </a:lnTo>
                    <a:lnTo>
                      <a:pt x="3469" y="777"/>
                    </a:lnTo>
                    <a:lnTo>
                      <a:pt x="3565" y="710"/>
                    </a:lnTo>
                    <a:lnTo>
                      <a:pt x="3659" y="646"/>
                    </a:lnTo>
                    <a:lnTo>
                      <a:pt x="3750" y="583"/>
                    </a:lnTo>
                    <a:lnTo>
                      <a:pt x="3838" y="524"/>
                    </a:lnTo>
                    <a:lnTo>
                      <a:pt x="3920" y="466"/>
                    </a:lnTo>
                    <a:lnTo>
                      <a:pt x="4000" y="411"/>
                    </a:lnTo>
                    <a:lnTo>
                      <a:pt x="4075" y="359"/>
                    </a:lnTo>
                    <a:lnTo>
                      <a:pt x="4146" y="310"/>
                    </a:lnTo>
                    <a:lnTo>
                      <a:pt x="4212" y="263"/>
                    </a:lnTo>
                    <a:lnTo>
                      <a:pt x="4275" y="220"/>
                    </a:lnTo>
                    <a:lnTo>
                      <a:pt x="4331" y="180"/>
                    </a:lnTo>
                    <a:lnTo>
                      <a:pt x="4383" y="144"/>
                    </a:lnTo>
                    <a:lnTo>
                      <a:pt x="4429" y="111"/>
                    </a:lnTo>
                    <a:lnTo>
                      <a:pt x="4471" y="84"/>
                    </a:lnTo>
                    <a:lnTo>
                      <a:pt x="4506" y="58"/>
                    </a:lnTo>
                    <a:lnTo>
                      <a:pt x="4536" y="38"/>
                    </a:lnTo>
                    <a:lnTo>
                      <a:pt x="4559" y="21"/>
                    </a:lnTo>
                    <a:lnTo>
                      <a:pt x="4576" y="11"/>
                    </a:lnTo>
                    <a:lnTo>
                      <a:pt x="4585" y="3"/>
                    </a:lnTo>
                    <a:lnTo>
                      <a:pt x="4590" y="0"/>
                    </a:lnTo>
                    <a:close/>
                  </a:path>
                </a:pathLst>
              </a:custGeom>
              <a:solidFill>
                <a:schemeClr val="tx1">
                  <a:lumMod val="75000"/>
                  <a:lumOff val="25000"/>
                </a:schemeClr>
              </a:solid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89"/>
              <p:cNvSpPr>
                <a:spLocks/>
              </p:cNvSpPr>
              <p:nvPr/>
            </p:nvSpPr>
            <p:spPr bwMode="auto">
              <a:xfrm>
                <a:off x="4471988" y="573088"/>
                <a:ext cx="1917700" cy="3998913"/>
              </a:xfrm>
              <a:custGeom>
                <a:avLst/>
                <a:gdLst>
                  <a:gd name="T0" fmla="*/ 2415 w 2415"/>
                  <a:gd name="T1" fmla="*/ 0 h 5038"/>
                  <a:gd name="T2" fmla="*/ 2414 w 2415"/>
                  <a:gd name="T3" fmla="*/ 4 h 5038"/>
                  <a:gd name="T4" fmla="*/ 2411 w 2415"/>
                  <a:gd name="T5" fmla="*/ 18 h 5038"/>
                  <a:gd name="T6" fmla="*/ 2405 w 2415"/>
                  <a:gd name="T7" fmla="*/ 39 h 5038"/>
                  <a:gd name="T8" fmla="*/ 2397 w 2415"/>
                  <a:gd name="T9" fmla="*/ 71 h 5038"/>
                  <a:gd name="T10" fmla="*/ 2386 w 2415"/>
                  <a:gd name="T11" fmla="*/ 109 h 5038"/>
                  <a:gd name="T12" fmla="*/ 2374 w 2415"/>
                  <a:gd name="T13" fmla="*/ 157 h 5038"/>
                  <a:gd name="T14" fmla="*/ 2360 w 2415"/>
                  <a:gd name="T15" fmla="*/ 212 h 5038"/>
                  <a:gd name="T16" fmla="*/ 2343 w 2415"/>
                  <a:gd name="T17" fmla="*/ 273 h 5038"/>
                  <a:gd name="T18" fmla="*/ 2325 w 2415"/>
                  <a:gd name="T19" fmla="*/ 342 h 5038"/>
                  <a:gd name="T20" fmla="*/ 2305 w 2415"/>
                  <a:gd name="T21" fmla="*/ 416 h 5038"/>
                  <a:gd name="T22" fmla="*/ 2284 w 2415"/>
                  <a:gd name="T23" fmla="*/ 499 h 5038"/>
                  <a:gd name="T24" fmla="*/ 2259 w 2415"/>
                  <a:gd name="T25" fmla="*/ 586 h 5038"/>
                  <a:gd name="T26" fmla="*/ 2235 w 2415"/>
                  <a:gd name="T27" fmla="*/ 679 h 5038"/>
                  <a:gd name="T28" fmla="*/ 2209 w 2415"/>
                  <a:gd name="T29" fmla="*/ 778 h 5038"/>
                  <a:gd name="T30" fmla="*/ 2180 w 2415"/>
                  <a:gd name="T31" fmla="*/ 882 h 5038"/>
                  <a:gd name="T32" fmla="*/ 2151 w 2415"/>
                  <a:gd name="T33" fmla="*/ 991 h 5038"/>
                  <a:gd name="T34" fmla="*/ 2120 w 2415"/>
                  <a:gd name="T35" fmla="*/ 1104 h 5038"/>
                  <a:gd name="T36" fmla="*/ 2088 w 2415"/>
                  <a:gd name="T37" fmla="*/ 1221 h 5038"/>
                  <a:gd name="T38" fmla="*/ 2055 w 2415"/>
                  <a:gd name="T39" fmla="*/ 1342 h 5038"/>
                  <a:gd name="T40" fmla="*/ 2021 w 2415"/>
                  <a:gd name="T41" fmla="*/ 1466 h 5038"/>
                  <a:gd name="T42" fmla="*/ 1986 w 2415"/>
                  <a:gd name="T43" fmla="*/ 1594 h 5038"/>
                  <a:gd name="T44" fmla="*/ 1949 w 2415"/>
                  <a:gd name="T45" fmla="*/ 1725 h 5038"/>
                  <a:gd name="T46" fmla="*/ 1912 w 2415"/>
                  <a:gd name="T47" fmla="*/ 1858 h 5038"/>
                  <a:gd name="T48" fmla="*/ 1874 w 2415"/>
                  <a:gd name="T49" fmla="*/ 1994 h 5038"/>
                  <a:gd name="T50" fmla="*/ 1836 w 2415"/>
                  <a:gd name="T51" fmla="*/ 2132 h 5038"/>
                  <a:gd name="T52" fmla="*/ 1796 w 2415"/>
                  <a:gd name="T53" fmla="*/ 2271 h 5038"/>
                  <a:gd name="T54" fmla="*/ 1756 w 2415"/>
                  <a:gd name="T55" fmla="*/ 2411 h 5038"/>
                  <a:gd name="T56" fmla="*/ 1717 w 2415"/>
                  <a:gd name="T57" fmla="*/ 2553 h 5038"/>
                  <a:gd name="T58" fmla="*/ 1675 w 2415"/>
                  <a:gd name="T59" fmla="*/ 2695 h 5038"/>
                  <a:gd name="T60" fmla="*/ 1634 w 2415"/>
                  <a:gd name="T61" fmla="*/ 2839 h 5038"/>
                  <a:gd name="T62" fmla="*/ 1591 w 2415"/>
                  <a:gd name="T63" fmla="*/ 2981 h 5038"/>
                  <a:gd name="T64" fmla="*/ 1550 w 2415"/>
                  <a:gd name="T65" fmla="*/ 3124 h 5038"/>
                  <a:gd name="T66" fmla="*/ 1507 w 2415"/>
                  <a:gd name="T67" fmla="*/ 3266 h 5038"/>
                  <a:gd name="T68" fmla="*/ 1466 w 2415"/>
                  <a:gd name="T69" fmla="*/ 3408 h 5038"/>
                  <a:gd name="T70" fmla="*/ 1423 w 2415"/>
                  <a:gd name="T71" fmla="*/ 3549 h 5038"/>
                  <a:gd name="T72" fmla="*/ 1380 w 2415"/>
                  <a:gd name="T73" fmla="*/ 3688 h 5038"/>
                  <a:gd name="T74" fmla="*/ 1339 w 2415"/>
                  <a:gd name="T75" fmla="*/ 3825 h 5038"/>
                  <a:gd name="T76" fmla="*/ 1296 w 2415"/>
                  <a:gd name="T77" fmla="*/ 3961 h 5038"/>
                  <a:gd name="T78" fmla="*/ 1255 w 2415"/>
                  <a:gd name="T79" fmla="*/ 4094 h 5038"/>
                  <a:gd name="T80" fmla="*/ 1214 w 2415"/>
                  <a:gd name="T81" fmla="*/ 4224 h 5038"/>
                  <a:gd name="T82" fmla="*/ 1172 w 2415"/>
                  <a:gd name="T83" fmla="*/ 4352 h 5038"/>
                  <a:gd name="T84" fmla="*/ 1133 w 2415"/>
                  <a:gd name="T85" fmla="*/ 4476 h 5038"/>
                  <a:gd name="T86" fmla="*/ 1091 w 2415"/>
                  <a:gd name="T87" fmla="*/ 4597 h 5038"/>
                  <a:gd name="T88" fmla="*/ 1053 w 2415"/>
                  <a:gd name="T89" fmla="*/ 4714 h 5038"/>
                  <a:gd name="T90" fmla="*/ 1013 w 2415"/>
                  <a:gd name="T91" fmla="*/ 4826 h 5038"/>
                  <a:gd name="T92" fmla="*/ 975 w 2415"/>
                  <a:gd name="T93" fmla="*/ 4934 h 5038"/>
                  <a:gd name="T94" fmla="*/ 938 w 2415"/>
                  <a:gd name="T95" fmla="*/ 5038 h 5038"/>
                  <a:gd name="T96" fmla="*/ 0 w 2415"/>
                  <a:gd name="T97" fmla="*/ 3694 h 5038"/>
                  <a:gd name="T98" fmla="*/ 2415 w 2415"/>
                  <a:gd name="T99" fmla="*/ 0 h 5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15" h="5038">
                    <a:moveTo>
                      <a:pt x="2415" y="0"/>
                    </a:moveTo>
                    <a:lnTo>
                      <a:pt x="2414" y="4"/>
                    </a:lnTo>
                    <a:lnTo>
                      <a:pt x="2411" y="18"/>
                    </a:lnTo>
                    <a:lnTo>
                      <a:pt x="2405" y="39"/>
                    </a:lnTo>
                    <a:lnTo>
                      <a:pt x="2397" y="71"/>
                    </a:lnTo>
                    <a:lnTo>
                      <a:pt x="2386" y="109"/>
                    </a:lnTo>
                    <a:lnTo>
                      <a:pt x="2374" y="157"/>
                    </a:lnTo>
                    <a:lnTo>
                      <a:pt x="2360" y="212"/>
                    </a:lnTo>
                    <a:lnTo>
                      <a:pt x="2343" y="273"/>
                    </a:lnTo>
                    <a:lnTo>
                      <a:pt x="2325" y="342"/>
                    </a:lnTo>
                    <a:lnTo>
                      <a:pt x="2305" y="416"/>
                    </a:lnTo>
                    <a:lnTo>
                      <a:pt x="2284" y="499"/>
                    </a:lnTo>
                    <a:lnTo>
                      <a:pt x="2259" y="586"/>
                    </a:lnTo>
                    <a:lnTo>
                      <a:pt x="2235" y="679"/>
                    </a:lnTo>
                    <a:lnTo>
                      <a:pt x="2209" y="778"/>
                    </a:lnTo>
                    <a:lnTo>
                      <a:pt x="2180" y="882"/>
                    </a:lnTo>
                    <a:lnTo>
                      <a:pt x="2151" y="991"/>
                    </a:lnTo>
                    <a:lnTo>
                      <a:pt x="2120" y="1104"/>
                    </a:lnTo>
                    <a:lnTo>
                      <a:pt x="2088" y="1221"/>
                    </a:lnTo>
                    <a:lnTo>
                      <a:pt x="2055" y="1342"/>
                    </a:lnTo>
                    <a:lnTo>
                      <a:pt x="2021" y="1466"/>
                    </a:lnTo>
                    <a:lnTo>
                      <a:pt x="1986" y="1594"/>
                    </a:lnTo>
                    <a:lnTo>
                      <a:pt x="1949" y="1725"/>
                    </a:lnTo>
                    <a:lnTo>
                      <a:pt x="1912" y="1858"/>
                    </a:lnTo>
                    <a:lnTo>
                      <a:pt x="1874" y="1994"/>
                    </a:lnTo>
                    <a:lnTo>
                      <a:pt x="1836" y="2132"/>
                    </a:lnTo>
                    <a:lnTo>
                      <a:pt x="1796" y="2271"/>
                    </a:lnTo>
                    <a:lnTo>
                      <a:pt x="1756" y="2411"/>
                    </a:lnTo>
                    <a:lnTo>
                      <a:pt x="1717" y="2553"/>
                    </a:lnTo>
                    <a:lnTo>
                      <a:pt x="1675" y="2695"/>
                    </a:lnTo>
                    <a:lnTo>
                      <a:pt x="1634" y="2839"/>
                    </a:lnTo>
                    <a:lnTo>
                      <a:pt x="1591" y="2981"/>
                    </a:lnTo>
                    <a:lnTo>
                      <a:pt x="1550" y="3124"/>
                    </a:lnTo>
                    <a:lnTo>
                      <a:pt x="1507" y="3266"/>
                    </a:lnTo>
                    <a:lnTo>
                      <a:pt x="1466" y="3408"/>
                    </a:lnTo>
                    <a:lnTo>
                      <a:pt x="1423" y="3549"/>
                    </a:lnTo>
                    <a:lnTo>
                      <a:pt x="1380" y="3688"/>
                    </a:lnTo>
                    <a:lnTo>
                      <a:pt x="1339" y="3825"/>
                    </a:lnTo>
                    <a:lnTo>
                      <a:pt x="1296" y="3961"/>
                    </a:lnTo>
                    <a:lnTo>
                      <a:pt x="1255" y="4094"/>
                    </a:lnTo>
                    <a:lnTo>
                      <a:pt x="1214" y="4224"/>
                    </a:lnTo>
                    <a:lnTo>
                      <a:pt x="1172" y="4352"/>
                    </a:lnTo>
                    <a:lnTo>
                      <a:pt x="1133" y="4476"/>
                    </a:lnTo>
                    <a:lnTo>
                      <a:pt x="1091" y="4597"/>
                    </a:lnTo>
                    <a:lnTo>
                      <a:pt x="1053" y="4714"/>
                    </a:lnTo>
                    <a:lnTo>
                      <a:pt x="1013" y="4826"/>
                    </a:lnTo>
                    <a:lnTo>
                      <a:pt x="975" y="4934"/>
                    </a:lnTo>
                    <a:lnTo>
                      <a:pt x="938" y="5038"/>
                    </a:lnTo>
                    <a:lnTo>
                      <a:pt x="0" y="3694"/>
                    </a:lnTo>
                    <a:lnTo>
                      <a:pt x="2415" y="0"/>
                    </a:lnTo>
                    <a:close/>
                  </a:path>
                </a:pathLst>
              </a:custGeom>
              <a:solidFill>
                <a:schemeClr val="tx1">
                  <a:lumMod val="75000"/>
                  <a:lumOff val="25000"/>
                </a:schemeClr>
              </a:solid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05" name="TextBox 104"/>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106" name="Straight Connector 105"/>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7" name="Rectangle 106"/>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cxnSp>
        <p:nvCxnSpPr>
          <p:cNvPr id="108" name="Straight Connector 107"/>
          <p:cNvCxnSpPr/>
          <p:nvPr/>
        </p:nvCxnSpPr>
        <p:spPr>
          <a:xfrm>
            <a:off x="926507" y="61722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93" name="Freeform 6"/>
          <p:cNvSpPr>
            <a:spLocks/>
          </p:cNvSpPr>
          <p:nvPr/>
        </p:nvSpPr>
        <p:spPr bwMode="auto">
          <a:xfrm>
            <a:off x="6171486" y="621051"/>
            <a:ext cx="2117726" cy="92175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6"/>
          <p:cNvSpPr>
            <a:spLocks/>
          </p:cNvSpPr>
          <p:nvPr/>
        </p:nvSpPr>
        <p:spPr bwMode="auto">
          <a:xfrm>
            <a:off x="7905884" y="1300956"/>
            <a:ext cx="933316" cy="40623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6"/>
          <p:cNvSpPr>
            <a:spLocks/>
          </p:cNvSpPr>
          <p:nvPr/>
        </p:nvSpPr>
        <p:spPr bwMode="auto">
          <a:xfrm>
            <a:off x="4674809" y="1124513"/>
            <a:ext cx="1538430" cy="66961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Title 1"/>
          <p:cNvSpPr txBox="1">
            <a:spLocks/>
          </p:cNvSpPr>
          <p:nvPr/>
        </p:nvSpPr>
        <p:spPr>
          <a:xfrm>
            <a:off x="6839136" y="1179760"/>
            <a:ext cx="689052" cy="242392"/>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99" name="Title 1"/>
          <p:cNvSpPr txBox="1">
            <a:spLocks/>
          </p:cNvSpPr>
          <p:nvPr/>
        </p:nvSpPr>
        <p:spPr>
          <a:xfrm>
            <a:off x="6765211" y="983055"/>
            <a:ext cx="836902" cy="339557"/>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100" name="Freeform 7"/>
          <p:cNvSpPr>
            <a:spLocks/>
          </p:cNvSpPr>
          <p:nvPr/>
        </p:nvSpPr>
        <p:spPr bwMode="auto">
          <a:xfrm>
            <a:off x="6953542" y="847285"/>
            <a:ext cx="460240" cy="209714"/>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01" name="Freeform 6"/>
          <p:cNvSpPr>
            <a:spLocks/>
          </p:cNvSpPr>
          <p:nvPr/>
        </p:nvSpPr>
        <p:spPr bwMode="auto">
          <a:xfrm>
            <a:off x="7740899" y="457200"/>
            <a:ext cx="752888" cy="32770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6"/>
          <p:cNvSpPr>
            <a:spLocks/>
          </p:cNvSpPr>
          <p:nvPr/>
        </p:nvSpPr>
        <p:spPr bwMode="auto">
          <a:xfrm>
            <a:off x="5704828" y="519172"/>
            <a:ext cx="933316" cy="40623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Plaque 109"/>
          <p:cNvSpPr/>
          <p:nvPr/>
        </p:nvSpPr>
        <p:spPr>
          <a:xfrm>
            <a:off x="1836101" y="3587142"/>
            <a:ext cx="708498" cy="726346"/>
          </a:xfrm>
          <a:prstGeom prst="plaque">
            <a:avLst/>
          </a:prstGeom>
          <a:gradFill flip="none" rotWithShape="1">
            <a:gsLst>
              <a:gs pos="0">
                <a:srgbClr val="FF33CC"/>
              </a:gs>
              <a:gs pos="100000">
                <a:srgbClr val="FF93E3"/>
              </a:gs>
            </a:gsLst>
            <a:lin ang="16200000" scaled="1"/>
            <a:tileRect/>
          </a:gradFill>
          <a:ln w="9525">
            <a:solidFill>
              <a:srgbClr val="FF33CC"/>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Plaque 110"/>
          <p:cNvSpPr/>
          <p:nvPr/>
        </p:nvSpPr>
        <p:spPr>
          <a:xfrm>
            <a:off x="3210499" y="3587142"/>
            <a:ext cx="708498" cy="726346"/>
          </a:xfrm>
          <a:prstGeom prst="plaqu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Plaque 111"/>
          <p:cNvSpPr/>
          <p:nvPr/>
        </p:nvSpPr>
        <p:spPr>
          <a:xfrm>
            <a:off x="4584897" y="3587142"/>
            <a:ext cx="708498" cy="726346"/>
          </a:xfrm>
          <a:prstGeom prst="plaque">
            <a:avLst/>
          </a:prstGeom>
          <a:gradFill flip="none" rotWithShape="1">
            <a:gsLst>
              <a:gs pos="0">
                <a:srgbClr val="FF33CC"/>
              </a:gs>
              <a:gs pos="100000">
                <a:srgbClr val="FF93E3"/>
              </a:gs>
            </a:gsLst>
            <a:lin ang="16200000" scaled="1"/>
            <a:tileRect/>
          </a:gradFill>
          <a:ln w="9525">
            <a:solidFill>
              <a:srgbClr val="FF33CC"/>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Plaque 112"/>
          <p:cNvSpPr/>
          <p:nvPr/>
        </p:nvSpPr>
        <p:spPr>
          <a:xfrm>
            <a:off x="5959295" y="3587142"/>
            <a:ext cx="708498" cy="726346"/>
          </a:xfrm>
          <a:prstGeom prst="plaqu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Plaque 114"/>
          <p:cNvSpPr/>
          <p:nvPr/>
        </p:nvSpPr>
        <p:spPr>
          <a:xfrm>
            <a:off x="926507" y="2743200"/>
            <a:ext cx="708498" cy="726346"/>
          </a:xfrm>
          <a:prstGeom prst="plaqu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31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laque 115"/>
          <p:cNvSpPr/>
          <p:nvPr/>
        </p:nvSpPr>
        <p:spPr>
          <a:xfrm>
            <a:off x="7333691" y="3587142"/>
            <a:ext cx="708498" cy="726346"/>
          </a:xfrm>
          <a:prstGeom prst="plaque">
            <a:avLst/>
          </a:prstGeom>
          <a:gradFill flip="none" rotWithShape="1">
            <a:gsLst>
              <a:gs pos="0">
                <a:srgbClr val="FF33CC"/>
              </a:gs>
              <a:gs pos="100000">
                <a:srgbClr val="FF93E3"/>
              </a:gs>
            </a:gsLst>
            <a:lin ang="16200000" scaled="1"/>
            <a:tileRect/>
          </a:gradFill>
          <a:ln w="9525">
            <a:solidFill>
              <a:srgbClr val="FF33CC"/>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p:cNvCxnSpPr/>
          <p:nvPr/>
        </p:nvCxnSpPr>
        <p:spPr>
          <a:xfrm>
            <a:off x="1628020" y="3444407"/>
            <a:ext cx="235901" cy="211089"/>
          </a:xfrm>
          <a:prstGeom prst="line">
            <a:avLst/>
          </a:prstGeom>
          <a:ln w="9525">
            <a:solidFill>
              <a:schemeClr val="bg1">
                <a:lumMod val="7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2633471" y="3950315"/>
            <a:ext cx="488156" cy="0"/>
          </a:xfrm>
          <a:prstGeom prst="line">
            <a:avLst/>
          </a:prstGeom>
          <a:ln>
            <a:solidFill>
              <a:schemeClr val="bg1">
                <a:lumMod val="7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007869" y="3950315"/>
            <a:ext cx="488156" cy="0"/>
          </a:xfrm>
          <a:prstGeom prst="line">
            <a:avLst/>
          </a:prstGeom>
          <a:ln>
            <a:solidFill>
              <a:schemeClr val="bg1">
                <a:lumMod val="7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382267" y="3950315"/>
            <a:ext cx="488156" cy="0"/>
          </a:xfrm>
          <a:prstGeom prst="line">
            <a:avLst/>
          </a:prstGeom>
          <a:ln>
            <a:solidFill>
              <a:schemeClr val="bg1">
                <a:lumMod val="7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756665" y="3950315"/>
            <a:ext cx="488156" cy="0"/>
          </a:xfrm>
          <a:prstGeom prst="line">
            <a:avLst/>
          </a:prstGeom>
          <a:ln>
            <a:solidFill>
              <a:schemeClr val="bg1">
                <a:lumMod val="7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137342" y="2951816"/>
            <a:ext cx="286828" cy="309114"/>
            <a:chOff x="1474788" y="2689226"/>
            <a:chExt cx="650875" cy="684213"/>
          </a:xfrm>
          <a:solidFill>
            <a:schemeClr val="tx1"/>
          </a:solidFill>
        </p:grpSpPr>
        <p:sp>
          <p:nvSpPr>
            <p:cNvPr id="43"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a:xfrm>
            <a:off x="2042312" y="3809069"/>
            <a:ext cx="296076" cy="272635"/>
            <a:chOff x="1668463" y="1970088"/>
            <a:chExt cx="530225" cy="476250"/>
          </a:xfrm>
          <a:solidFill>
            <a:schemeClr val="tx1"/>
          </a:solidFill>
        </p:grpSpPr>
        <p:sp>
          <p:nvSpPr>
            <p:cNvPr id="73"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172337" y="3801892"/>
            <a:ext cx="282417" cy="296849"/>
            <a:chOff x="2628900" y="4264026"/>
            <a:chExt cx="565150" cy="579438"/>
          </a:xfrm>
          <a:solidFill>
            <a:schemeClr val="bg1"/>
          </a:solidFill>
        </p:grpSpPr>
        <p:sp>
          <p:nvSpPr>
            <p:cNvPr id="86"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8" name="Freeform 32"/>
          <p:cNvSpPr>
            <a:spLocks noEditPoints="1"/>
          </p:cNvSpPr>
          <p:nvPr/>
        </p:nvSpPr>
        <p:spPr bwMode="auto">
          <a:xfrm>
            <a:off x="7524960" y="3808935"/>
            <a:ext cx="325960" cy="282760"/>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
          <p:cNvSpPr>
            <a:spLocks noEditPoints="1"/>
          </p:cNvSpPr>
          <p:nvPr/>
        </p:nvSpPr>
        <p:spPr bwMode="auto">
          <a:xfrm>
            <a:off x="3379227" y="3840618"/>
            <a:ext cx="371042" cy="219393"/>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4755579" y="3809069"/>
            <a:ext cx="367134" cy="326805"/>
            <a:chOff x="2922784" y="2703513"/>
            <a:chExt cx="590551" cy="512763"/>
          </a:xfrm>
        </p:grpSpPr>
        <p:sp>
          <p:nvSpPr>
            <p:cNvPr id="121"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3" name="Rectangle 82"/>
          <p:cNvSpPr/>
          <p:nvPr/>
        </p:nvSpPr>
        <p:spPr>
          <a:xfrm>
            <a:off x="1656950" y="4504078"/>
            <a:ext cx="1066800" cy="601322"/>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84" name="Rectangle 83"/>
          <p:cNvSpPr/>
          <p:nvPr/>
        </p:nvSpPr>
        <p:spPr>
          <a:xfrm>
            <a:off x="3031348" y="4504078"/>
            <a:ext cx="1066800" cy="601322"/>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19" name="Rectangle 118"/>
          <p:cNvSpPr/>
          <p:nvPr/>
        </p:nvSpPr>
        <p:spPr>
          <a:xfrm>
            <a:off x="4405746" y="4504078"/>
            <a:ext cx="1066800" cy="601322"/>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24" name="Rectangle 123"/>
          <p:cNvSpPr/>
          <p:nvPr/>
        </p:nvSpPr>
        <p:spPr>
          <a:xfrm>
            <a:off x="5834883" y="4504078"/>
            <a:ext cx="1066800" cy="601322"/>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25" name="Rectangle 124"/>
          <p:cNvSpPr/>
          <p:nvPr/>
        </p:nvSpPr>
        <p:spPr>
          <a:xfrm>
            <a:off x="7154540" y="4504078"/>
            <a:ext cx="1066800" cy="601322"/>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97" name="Rectangle 96"/>
          <p:cNvSpPr/>
          <p:nvPr/>
        </p:nvSpPr>
        <p:spPr>
          <a:xfrm>
            <a:off x="1600200" y="5543490"/>
            <a:ext cx="5943600"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50000"/>
                  </a:schemeClr>
                </a:solidFill>
                <a:latin typeface="Play" pitchFamily="34" charset="0"/>
              </a:rPr>
              <a:t>.</a:t>
            </a:r>
            <a:endParaRPr lang="en-US" sz="1000" i="1" dirty="0">
              <a:solidFill>
                <a:schemeClr val="bg1">
                  <a:lumMod val="50000"/>
                </a:schemeClr>
              </a:solidFill>
              <a:latin typeface="Play" pitchFamily="34" charset="0"/>
            </a:endParaRPr>
          </a:p>
        </p:txBody>
      </p:sp>
      <p:grpSp>
        <p:nvGrpSpPr>
          <p:cNvPr id="126" name="Group 125"/>
          <p:cNvGrpSpPr/>
          <p:nvPr/>
        </p:nvGrpSpPr>
        <p:grpSpPr>
          <a:xfrm>
            <a:off x="8382000" y="6476999"/>
            <a:ext cx="591235" cy="223601"/>
            <a:chOff x="8190130" y="4757381"/>
            <a:chExt cx="725270" cy="268070"/>
          </a:xfrm>
          <a:solidFill>
            <a:schemeClr val="bg1">
              <a:lumMod val="85000"/>
            </a:schemeClr>
          </a:solidFill>
        </p:grpSpPr>
        <p:sp>
          <p:nvSpPr>
            <p:cNvPr id="12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73703405"/>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500" fill="hold"/>
                                        <p:tgtEl>
                                          <p:spTgt spid="42"/>
                                        </p:tgtEl>
                                        <p:attrNameLst>
                                          <p:attrName>ppt_w</p:attrName>
                                        </p:attrNameLst>
                                      </p:cBhvr>
                                      <p:tavLst>
                                        <p:tav tm="0">
                                          <p:val>
                                            <p:fltVal val="0"/>
                                          </p:val>
                                        </p:tav>
                                        <p:tav tm="100000">
                                          <p:val>
                                            <p:strVal val="#ppt_w"/>
                                          </p:val>
                                        </p:tav>
                                      </p:tavLst>
                                    </p:anim>
                                    <p:anim calcmode="lin" valueType="num">
                                      <p:cBhvr>
                                        <p:cTn id="8" dur="500" fill="hold"/>
                                        <p:tgtEl>
                                          <p:spTgt spid="42"/>
                                        </p:tgtEl>
                                        <p:attrNameLst>
                                          <p:attrName>ppt_h</p:attrName>
                                        </p:attrNameLst>
                                      </p:cBhvr>
                                      <p:tavLst>
                                        <p:tav tm="0">
                                          <p:val>
                                            <p:fltVal val="0"/>
                                          </p:val>
                                        </p:tav>
                                        <p:tav tm="100000">
                                          <p:val>
                                            <p:strVal val="#ppt_h"/>
                                          </p:val>
                                        </p:tav>
                                      </p:tavLst>
                                    </p:anim>
                                    <p:animEffect transition="in" filter="fade">
                                      <p:cBhvr>
                                        <p:cTn id="9" dur="500"/>
                                        <p:tgtEl>
                                          <p:spTgt spid="4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5"/>
                                        </p:tgtEl>
                                        <p:attrNameLst>
                                          <p:attrName>style.visibility</p:attrName>
                                        </p:attrNameLst>
                                      </p:cBhvr>
                                      <p:to>
                                        <p:strVal val="visible"/>
                                      </p:to>
                                    </p:set>
                                    <p:anim calcmode="lin" valueType="num">
                                      <p:cBhvr>
                                        <p:cTn id="12" dur="500" fill="hold"/>
                                        <p:tgtEl>
                                          <p:spTgt spid="115"/>
                                        </p:tgtEl>
                                        <p:attrNameLst>
                                          <p:attrName>ppt_w</p:attrName>
                                        </p:attrNameLst>
                                      </p:cBhvr>
                                      <p:tavLst>
                                        <p:tav tm="0">
                                          <p:val>
                                            <p:fltVal val="0"/>
                                          </p:val>
                                        </p:tav>
                                        <p:tav tm="100000">
                                          <p:val>
                                            <p:strVal val="#ppt_w"/>
                                          </p:val>
                                        </p:tav>
                                      </p:tavLst>
                                    </p:anim>
                                    <p:anim calcmode="lin" valueType="num">
                                      <p:cBhvr>
                                        <p:cTn id="13" dur="500" fill="hold"/>
                                        <p:tgtEl>
                                          <p:spTgt spid="115"/>
                                        </p:tgtEl>
                                        <p:attrNameLst>
                                          <p:attrName>ppt_h</p:attrName>
                                        </p:attrNameLst>
                                      </p:cBhvr>
                                      <p:tavLst>
                                        <p:tav tm="0">
                                          <p:val>
                                            <p:fltVal val="0"/>
                                          </p:val>
                                        </p:tav>
                                        <p:tav tm="100000">
                                          <p:val>
                                            <p:strVal val="#ppt_h"/>
                                          </p:val>
                                        </p:tav>
                                      </p:tavLst>
                                    </p:anim>
                                    <p:animEffect transition="in" filter="fade">
                                      <p:cBhvr>
                                        <p:cTn id="14" dur="500"/>
                                        <p:tgtEl>
                                          <p:spTgt spid="11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10"/>
                                        </p:tgtEl>
                                        <p:attrNameLst>
                                          <p:attrName>style.visibility</p:attrName>
                                        </p:attrNameLst>
                                      </p:cBhvr>
                                      <p:to>
                                        <p:strVal val="visible"/>
                                      </p:to>
                                    </p:set>
                                    <p:anim calcmode="lin" valueType="num">
                                      <p:cBhvr>
                                        <p:cTn id="24" dur="500" fill="hold"/>
                                        <p:tgtEl>
                                          <p:spTgt spid="110"/>
                                        </p:tgtEl>
                                        <p:attrNameLst>
                                          <p:attrName>ppt_w</p:attrName>
                                        </p:attrNameLst>
                                      </p:cBhvr>
                                      <p:tavLst>
                                        <p:tav tm="0">
                                          <p:val>
                                            <p:fltVal val="0"/>
                                          </p:val>
                                        </p:tav>
                                        <p:tav tm="100000">
                                          <p:val>
                                            <p:strVal val="#ppt_w"/>
                                          </p:val>
                                        </p:tav>
                                      </p:tavLst>
                                    </p:anim>
                                    <p:anim calcmode="lin" valueType="num">
                                      <p:cBhvr>
                                        <p:cTn id="25" dur="500" fill="hold"/>
                                        <p:tgtEl>
                                          <p:spTgt spid="110"/>
                                        </p:tgtEl>
                                        <p:attrNameLst>
                                          <p:attrName>ppt_h</p:attrName>
                                        </p:attrNameLst>
                                      </p:cBhvr>
                                      <p:tavLst>
                                        <p:tav tm="0">
                                          <p:val>
                                            <p:fltVal val="0"/>
                                          </p:val>
                                        </p:tav>
                                        <p:tav tm="100000">
                                          <p:val>
                                            <p:strVal val="#ppt_h"/>
                                          </p:val>
                                        </p:tav>
                                      </p:tavLst>
                                    </p:anim>
                                    <p:animEffect transition="in" filter="fade">
                                      <p:cBhvr>
                                        <p:cTn id="26" dur="500"/>
                                        <p:tgtEl>
                                          <p:spTgt spid="110"/>
                                        </p:tgtEl>
                                      </p:cBhvr>
                                    </p:animEffect>
                                  </p:childTnLst>
                                </p:cTn>
                              </p:par>
                              <p:par>
                                <p:cTn id="27" presetID="53" presetClass="entr" presetSubtype="16" fill="hold" nodeType="with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p:cTn id="29" dur="500" fill="hold"/>
                                        <p:tgtEl>
                                          <p:spTgt spid="72"/>
                                        </p:tgtEl>
                                        <p:attrNameLst>
                                          <p:attrName>ppt_w</p:attrName>
                                        </p:attrNameLst>
                                      </p:cBhvr>
                                      <p:tavLst>
                                        <p:tav tm="0">
                                          <p:val>
                                            <p:fltVal val="0"/>
                                          </p:val>
                                        </p:tav>
                                        <p:tav tm="100000">
                                          <p:val>
                                            <p:strVal val="#ppt_w"/>
                                          </p:val>
                                        </p:tav>
                                      </p:tavLst>
                                    </p:anim>
                                    <p:anim calcmode="lin" valueType="num">
                                      <p:cBhvr>
                                        <p:cTn id="30" dur="500" fill="hold"/>
                                        <p:tgtEl>
                                          <p:spTgt spid="72"/>
                                        </p:tgtEl>
                                        <p:attrNameLst>
                                          <p:attrName>ppt_h</p:attrName>
                                        </p:attrNameLst>
                                      </p:cBhvr>
                                      <p:tavLst>
                                        <p:tav tm="0">
                                          <p:val>
                                            <p:fltVal val="0"/>
                                          </p:val>
                                        </p:tav>
                                        <p:tav tm="100000">
                                          <p:val>
                                            <p:strVal val="#ppt_h"/>
                                          </p:val>
                                        </p:tav>
                                      </p:tavLst>
                                    </p:anim>
                                    <p:animEffect transition="in" filter="fade">
                                      <p:cBhvr>
                                        <p:cTn id="31" dur="500"/>
                                        <p:tgtEl>
                                          <p:spTgt spid="7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3"/>
                                        </p:tgtEl>
                                        <p:attrNameLst>
                                          <p:attrName>style.visibility</p:attrName>
                                        </p:attrNameLst>
                                      </p:cBhvr>
                                      <p:to>
                                        <p:strVal val="visible"/>
                                      </p:to>
                                    </p:set>
                                    <p:anim calcmode="lin" valueType="num">
                                      <p:cBhvr>
                                        <p:cTn id="34" dur="500" fill="hold"/>
                                        <p:tgtEl>
                                          <p:spTgt spid="83"/>
                                        </p:tgtEl>
                                        <p:attrNameLst>
                                          <p:attrName>ppt_w</p:attrName>
                                        </p:attrNameLst>
                                      </p:cBhvr>
                                      <p:tavLst>
                                        <p:tav tm="0">
                                          <p:val>
                                            <p:fltVal val="0"/>
                                          </p:val>
                                        </p:tav>
                                        <p:tav tm="100000">
                                          <p:val>
                                            <p:strVal val="#ppt_w"/>
                                          </p:val>
                                        </p:tav>
                                      </p:tavLst>
                                    </p:anim>
                                    <p:anim calcmode="lin" valueType="num">
                                      <p:cBhvr>
                                        <p:cTn id="35" dur="500" fill="hold"/>
                                        <p:tgtEl>
                                          <p:spTgt spid="83"/>
                                        </p:tgtEl>
                                        <p:attrNameLst>
                                          <p:attrName>ppt_h</p:attrName>
                                        </p:attrNameLst>
                                      </p:cBhvr>
                                      <p:tavLst>
                                        <p:tav tm="0">
                                          <p:val>
                                            <p:fltVal val="0"/>
                                          </p:val>
                                        </p:tav>
                                        <p:tav tm="100000">
                                          <p:val>
                                            <p:strVal val="#ppt_h"/>
                                          </p:val>
                                        </p:tav>
                                      </p:tavLst>
                                    </p:anim>
                                    <p:animEffect transition="in" filter="fade">
                                      <p:cBhvr>
                                        <p:cTn id="36" dur="500"/>
                                        <p:tgtEl>
                                          <p:spTgt spid="8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5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120"/>
                                        </p:tgtEl>
                                        <p:attrNameLst>
                                          <p:attrName>style.visibility</p:attrName>
                                        </p:attrNameLst>
                                      </p:cBhvr>
                                      <p:to>
                                        <p:strVal val="visible"/>
                                      </p:to>
                                    </p:set>
                                    <p:anim calcmode="lin" valueType="num">
                                      <p:cBhvr>
                                        <p:cTn id="46" dur="500" fill="hold"/>
                                        <p:tgtEl>
                                          <p:spTgt spid="120"/>
                                        </p:tgtEl>
                                        <p:attrNameLst>
                                          <p:attrName>ppt_w</p:attrName>
                                        </p:attrNameLst>
                                      </p:cBhvr>
                                      <p:tavLst>
                                        <p:tav tm="0">
                                          <p:val>
                                            <p:fltVal val="0"/>
                                          </p:val>
                                        </p:tav>
                                        <p:tav tm="100000">
                                          <p:val>
                                            <p:strVal val="#ppt_w"/>
                                          </p:val>
                                        </p:tav>
                                      </p:tavLst>
                                    </p:anim>
                                    <p:anim calcmode="lin" valueType="num">
                                      <p:cBhvr>
                                        <p:cTn id="47" dur="500" fill="hold"/>
                                        <p:tgtEl>
                                          <p:spTgt spid="120"/>
                                        </p:tgtEl>
                                        <p:attrNameLst>
                                          <p:attrName>ppt_h</p:attrName>
                                        </p:attrNameLst>
                                      </p:cBhvr>
                                      <p:tavLst>
                                        <p:tav tm="0">
                                          <p:val>
                                            <p:fltVal val="0"/>
                                          </p:val>
                                        </p:tav>
                                        <p:tav tm="100000">
                                          <p:val>
                                            <p:strVal val="#ppt_h"/>
                                          </p:val>
                                        </p:tav>
                                      </p:tavLst>
                                    </p:anim>
                                    <p:animEffect transition="in" filter="fade">
                                      <p:cBhvr>
                                        <p:cTn id="48" dur="500"/>
                                        <p:tgtEl>
                                          <p:spTgt spid="1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1"/>
                                        </p:tgtEl>
                                        <p:attrNameLst>
                                          <p:attrName>style.visibility</p:attrName>
                                        </p:attrNameLst>
                                      </p:cBhvr>
                                      <p:to>
                                        <p:strVal val="visible"/>
                                      </p:to>
                                    </p:set>
                                    <p:anim calcmode="lin" valueType="num">
                                      <p:cBhvr>
                                        <p:cTn id="51" dur="500" fill="hold"/>
                                        <p:tgtEl>
                                          <p:spTgt spid="111"/>
                                        </p:tgtEl>
                                        <p:attrNameLst>
                                          <p:attrName>ppt_w</p:attrName>
                                        </p:attrNameLst>
                                      </p:cBhvr>
                                      <p:tavLst>
                                        <p:tav tm="0">
                                          <p:val>
                                            <p:fltVal val="0"/>
                                          </p:val>
                                        </p:tav>
                                        <p:tav tm="100000">
                                          <p:val>
                                            <p:strVal val="#ppt_w"/>
                                          </p:val>
                                        </p:tav>
                                      </p:tavLst>
                                    </p:anim>
                                    <p:anim calcmode="lin" valueType="num">
                                      <p:cBhvr>
                                        <p:cTn id="52" dur="500" fill="hold"/>
                                        <p:tgtEl>
                                          <p:spTgt spid="111"/>
                                        </p:tgtEl>
                                        <p:attrNameLst>
                                          <p:attrName>ppt_h</p:attrName>
                                        </p:attrNameLst>
                                      </p:cBhvr>
                                      <p:tavLst>
                                        <p:tav tm="0">
                                          <p:val>
                                            <p:fltVal val="0"/>
                                          </p:val>
                                        </p:tav>
                                        <p:tav tm="100000">
                                          <p:val>
                                            <p:strVal val="#ppt_h"/>
                                          </p:val>
                                        </p:tav>
                                      </p:tavLst>
                                    </p:anim>
                                    <p:animEffect transition="in" filter="fade">
                                      <p:cBhvr>
                                        <p:cTn id="53" dur="500"/>
                                        <p:tgtEl>
                                          <p:spTgt spid="11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84"/>
                                        </p:tgtEl>
                                        <p:attrNameLst>
                                          <p:attrName>style.visibility</p:attrName>
                                        </p:attrNameLst>
                                      </p:cBhvr>
                                      <p:to>
                                        <p:strVal val="visible"/>
                                      </p:to>
                                    </p:set>
                                    <p:anim calcmode="lin" valueType="num">
                                      <p:cBhvr>
                                        <p:cTn id="56" dur="500" fill="hold"/>
                                        <p:tgtEl>
                                          <p:spTgt spid="84"/>
                                        </p:tgtEl>
                                        <p:attrNameLst>
                                          <p:attrName>ppt_w</p:attrName>
                                        </p:attrNameLst>
                                      </p:cBhvr>
                                      <p:tavLst>
                                        <p:tav tm="0">
                                          <p:val>
                                            <p:fltVal val="0"/>
                                          </p:val>
                                        </p:tav>
                                        <p:tav tm="100000">
                                          <p:val>
                                            <p:strVal val="#ppt_w"/>
                                          </p:val>
                                        </p:tav>
                                      </p:tavLst>
                                    </p:anim>
                                    <p:anim calcmode="lin" valueType="num">
                                      <p:cBhvr>
                                        <p:cTn id="57" dur="500" fill="hold"/>
                                        <p:tgtEl>
                                          <p:spTgt spid="84"/>
                                        </p:tgtEl>
                                        <p:attrNameLst>
                                          <p:attrName>ppt_h</p:attrName>
                                        </p:attrNameLst>
                                      </p:cBhvr>
                                      <p:tavLst>
                                        <p:tav tm="0">
                                          <p:val>
                                            <p:fltVal val="0"/>
                                          </p:val>
                                        </p:tav>
                                        <p:tav tm="100000">
                                          <p:val>
                                            <p:strVal val="#ppt_h"/>
                                          </p:val>
                                        </p:tav>
                                      </p:tavLst>
                                    </p:anim>
                                    <p:animEffect transition="in" filter="fade">
                                      <p:cBhvr>
                                        <p:cTn id="58" dur="500"/>
                                        <p:tgtEl>
                                          <p:spTgt spid="8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wipe(left)">
                                      <p:cBhvr>
                                        <p:cTn id="63" dur="500"/>
                                        <p:tgtEl>
                                          <p:spTgt spid="37"/>
                                        </p:tgtEl>
                                      </p:cBhvr>
                                    </p:animEffect>
                                  </p:childTnLst>
                                </p:cTn>
                              </p:par>
                            </p:childTnLst>
                          </p:cTn>
                        </p:par>
                      </p:childTnLst>
                    </p:cTn>
                  </p:par>
                  <p:par>
                    <p:cTn id="64" fill="hold">
                      <p:stCondLst>
                        <p:cond delay="indefinite"/>
                      </p:stCondLst>
                      <p:childTnLst>
                        <p:par>
                          <p:cTn id="65" fill="hold">
                            <p:stCondLst>
                              <p:cond delay="0"/>
                            </p:stCondLst>
                            <p:childTnLst>
                              <p:par>
                                <p:cTn id="66" presetID="53" presetClass="entr" presetSubtype="16" fill="hold" nodeType="clickEffect">
                                  <p:stCondLst>
                                    <p:cond delay="0"/>
                                  </p:stCondLst>
                                  <p:childTnLst>
                                    <p:set>
                                      <p:cBhvr>
                                        <p:cTn id="67" dur="1" fill="hold">
                                          <p:stCondLst>
                                            <p:cond delay="0"/>
                                          </p:stCondLst>
                                        </p:cTn>
                                        <p:tgtEl>
                                          <p:spTgt spid="3"/>
                                        </p:tgtEl>
                                        <p:attrNameLst>
                                          <p:attrName>style.visibility</p:attrName>
                                        </p:attrNameLst>
                                      </p:cBhvr>
                                      <p:to>
                                        <p:strVal val="visible"/>
                                      </p:to>
                                    </p:set>
                                    <p:anim calcmode="lin" valueType="num">
                                      <p:cBhvr>
                                        <p:cTn id="68" dur="500" fill="hold"/>
                                        <p:tgtEl>
                                          <p:spTgt spid="3"/>
                                        </p:tgtEl>
                                        <p:attrNameLst>
                                          <p:attrName>ppt_w</p:attrName>
                                        </p:attrNameLst>
                                      </p:cBhvr>
                                      <p:tavLst>
                                        <p:tav tm="0">
                                          <p:val>
                                            <p:fltVal val="0"/>
                                          </p:val>
                                        </p:tav>
                                        <p:tav tm="100000">
                                          <p:val>
                                            <p:strVal val="#ppt_w"/>
                                          </p:val>
                                        </p:tav>
                                      </p:tavLst>
                                    </p:anim>
                                    <p:anim calcmode="lin" valueType="num">
                                      <p:cBhvr>
                                        <p:cTn id="69" dur="500" fill="hold"/>
                                        <p:tgtEl>
                                          <p:spTgt spid="3"/>
                                        </p:tgtEl>
                                        <p:attrNameLst>
                                          <p:attrName>ppt_h</p:attrName>
                                        </p:attrNameLst>
                                      </p:cBhvr>
                                      <p:tavLst>
                                        <p:tav tm="0">
                                          <p:val>
                                            <p:fltVal val="0"/>
                                          </p:val>
                                        </p:tav>
                                        <p:tav tm="100000">
                                          <p:val>
                                            <p:strVal val="#ppt_h"/>
                                          </p:val>
                                        </p:tav>
                                      </p:tavLst>
                                    </p:anim>
                                    <p:animEffect transition="in" filter="fade">
                                      <p:cBhvr>
                                        <p:cTn id="70" dur="500"/>
                                        <p:tgtEl>
                                          <p:spTgt spid="3"/>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112"/>
                                        </p:tgtEl>
                                        <p:attrNameLst>
                                          <p:attrName>style.visibility</p:attrName>
                                        </p:attrNameLst>
                                      </p:cBhvr>
                                      <p:to>
                                        <p:strVal val="visible"/>
                                      </p:to>
                                    </p:set>
                                    <p:anim calcmode="lin" valueType="num">
                                      <p:cBhvr>
                                        <p:cTn id="73" dur="500" fill="hold"/>
                                        <p:tgtEl>
                                          <p:spTgt spid="112"/>
                                        </p:tgtEl>
                                        <p:attrNameLst>
                                          <p:attrName>ppt_w</p:attrName>
                                        </p:attrNameLst>
                                      </p:cBhvr>
                                      <p:tavLst>
                                        <p:tav tm="0">
                                          <p:val>
                                            <p:fltVal val="0"/>
                                          </p:val>
                                        </p:tav>
                                        <p:tav tm="100000">
                                          <p:val>
                                            <p:strVal val="#ppt_w"/>
                                          </p:val>
                                        </p:tav>
                                      </p:tavLst>
                                    </p:anim>
                                    <p:anim calcmode="lin" valueType="num">
                                      <p:cBhvr>
                                        <p:cTn id="74" dur="500" fill="hold"/>
                                        <p:tgtEl>
                                          <p:spTgt spid="112"/>
                                        </p:tgtEl>
                                        <p:attrNameLst>
                                          <p:attrName>ppt_h</p:attrName>
                                        </p:attrNameLst>
                                      </p:cBhvr>
                                      <p:tavLst>
                                        <p:tav tm="0">
                                          <p:val>
                                            <p:fltVal val="0"/>
                                          </p:val>
                                        </p:tav>
                                        <p:tav tm="100000">
                                          <p:val>
                                            <p:strVal val="#ppt_h"/>
                                          </p:val>
                                        </p:tav>
                                      </p:tavLst>
                                    </p:anim>
                                    <p:animEffect transition="in" filter="fade">
                                      <p:cBhvr>
                                        <p:cTn id="75" dur="500"/>
                                        <p:tgtEl>
                                          <p:spTgt spid="112"/>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19"/>
                                        </p:tgtEl>
                                        <p:attrNameLst>
                                          <p:attrName>style.visibility</p:attrName>
                                        </p:attrNameLst>
                                      </p:cBhvr>
                                      <p:to>
                                        <p:strVal val="visible"/>
                                      </p:to>
                                    </p:set>
                                    <p:anim calcmode="lin" valueType="num">
                                      <p:cBhvr>
                                        <p:cTn id="78" dur="500" fill="hold"/>
                                        <p:tgtEl>
                                          <p:spTgt spid="119"/>
                                        </p:tgtEl>
                                        <p:attrNameLst>
                                          <p:attrName>ppt_w</p:attrName>
                                        </p:attrNameLst>
                                      </p:cBhvr>
                                      <p:tavLst>
                                        <p:tav tm="0">
                                          <p:val>
                                            <p:fltVal val="0"/>
                                          </p:val>
                                        </p:tav>
                                        <p:tav tm="100000">
                                          <p:val>
                                            <p:strVal val="#ppt_w"/>
                                          </p:val>
                                        </p:tav>
                                      </p:tavLst>
                                    </p:anim>
                                    <p:anim calcmode="lin" valueType="num">
                                      <p:cBhvr>
                                        <p:cTn id="79" dur="500" fill="hold"/>
                                        <p:tgtEl>
                                          <p:spTgt spid="119"/>
                                        </p:tgtEl>
                                        <p:attrNameLst>
                                          <p:attrName>ppt_h</p:attrName>
                                        </p:attrNameLst>
                                      </p:cBhvr>
                                      <p:tavLst>
                                        <p:tav tm="0">
                                          <p:val>
                                            <p:fltVal val="0"/>
                                          </p:val>
                                        </p:tav>
                                        <p:tav tm="100000">
                                          <p:val>
                                            <p:strVal val="#ppt_h"/>
                                          </p:val>
                                        </p:tav>
                                      </p:tavLst>
                                    </p:anim>
                                    <p:animEffect transition="in" filter="fade">
                                      <p:cBhvr>
                                        <p:cTn id="80" dur="500"/>
                                        <p:tgtEl>
                                          <p:spTgt spid="119"/>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38"/>
                                        </p:tgtEl>
                                        <p:attrNameLst>
                                          <p:attrName>style.visibility</p:attrName>
                                        </p:attrNameLst>
                                      </p:cBhvr>
                                      <p:to>
                                        <p:strVal val="visible"/>
                                      </p:to>
                                    </p:set>
                                    <p:animEffect transition="in" filter="wipe(left)">
                                      <p:cBhvr>
                                        <p:cTn id="85" dur="500"/>
                                        <p:tgtEl>
                                          <p:spTgt spid="38"/>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113"/>
                                        </p:tgtEl>
                                        <p:attrNameLst>
                                          <p:attrName>style.visibility</p:attrName>
                                        </p:attrNameLst>
                                      </p:cBhvr>
                                      <p:to>
                                        <p:strVal val="visible"/>
                                      </p:to>
                                    </p:set>
                                    <p:anim calcmode="lin" valueType="num">
                                      <p:cBhvr>
                                        <p:cTn id="90" dur="500" fill="hold"/>
                                        <p:tgtEl>
                                          <p:spTgt spid="113"/>
                                        </p:tgtEl>
                                        <p:attrNameLst>
                                          <p:attrName>ppt_w</p:attrName>
                                        </p:attrNameLst>
                                      </p:cBhvr>
                                      <p:tavLst>
                                        <p:tav tm="0">
                                          <p:val>
                                            <p:fltVal val="0"/>
                                          </p:val>
                                        </p:tav>
                                        <p:tav tm="100000">
                                          <p:val>
                                            <p:strVal val="#ppt_w"/>
                                          </p:val>
                                        </p:tav>
                                      </p:tavLst>
                                    </p:anim>
                                    <p:anim calcmode="lin" valueType="num">
                                      <p:cBhvr>
                                        <p:cTn id="91" dur="500" fill="hold"/>
                                        <p:tgtEl>
                                          <p:spTgt spid="113"/>
                                        </p:tgtEl>
                                        <p:attrNameLst>
                                          <p:attrName>ppt_h</p:attrName>
                                        </p:attrNameLst>
                                      </p:cBhvr>
                                      <p:tavLst>
                                        <p:tav tm="0">
                                          <p:val>
                                            <p:fltVal val="0"/>
                                          </p:val>
                                        </p:tav>
                                        <p:tav tm="100000">
                                          <p:val>
                                            <p:strVal val="#ppt_h"/>
                                          </p:val>
                                        </p:tav>
                                      </p:tavLst>
                                    </p:anim>
                                    <p:animEffect transition="in" filter="fade">
                                      <p:cBhvr>
                                        <p:cTn id="92" dur="500"/>
                                        <p:tgtEl>
                                          <p:spTgt spid="113"/>
                                        </p:tgtEl>
                                      </p:cBhvr>
                                    </p:animEffect>
                                  </p:childTnLst>
                                </p:cTn>
                              </p:par>
                              <p:par>
                                <p:cTn id="93" presetID="53" presetClass="entr" presetSubtype="16" fill="hold" nodeType="withEffect">
                                  <p:stCondLst>
                                    <p:cond delay="0"/>
                                  </p:stCondLst>
                                  <p:childTnLst>
                                    <p:set>
                                      <p:cBhvr>
                                        <p:cTn id="94" dur="1" fill="hold">
                                          <p:stCondLst>
                                            <p:cond delay="0"/>
                                          </p:stCondLst>
                                        </p:cTn>
                                        <p:tgtEl>
                                          <p:spTgt spid="85"/>
                                        </p:tgtEl>
                                        <p:attrNameLst>
                                          <p:attrName>style.visibility</p:attrName>
                                        </p:attrNameLst>
                                      </p:cBhvr>
                                      <p:to>
                                        <p:strVal val="visible"/>
                                      </p:to>
                                    </p:set>
                                    <p:anim calcmode="lin" valueType="num">
                                      <p:cBhvr>
                                        <p:cTn id="95" dur="500" fill="hold"/>
                                        <p:tgtEl>
                                          <p:spTgt spid="85"/>
                                        </p:tgtEl>
                                        <p:attrNameLst>
                                          <p:attrName>ppt_w</p:attrName>
                                        </p:attrNameLst>
                                      </p:cBhvr>
                                      <p:tavLst>
                                        <p:tav tm="0">
                                          <p:val>
                                            <p:fltVal val="0"/>
                                          </p:val>
                                        </p:tav>
                                        <p:tav tm="100000">
                                          <p:val>
                                            <p:strVal val="#ppt_w"/>
                                          </p:val>
                                        </p:tav>
                                      </p:tavLst>
                                    </p:anim>
                                    <p:anim calcmode="lin" valueType="num">
                                      <p:cBhvr>
                                        <p:cTn id="96" dur="500" fill="hold"/>
                                        <p:tgtEl>
                                          <p:spTgt spid="85"/>
                                        </p:tgtEl>
                                        <p:attrNameLst>
                                          <p:attrName>ppt_h</p:attrName>
                                        </p:attrNameLst>
                                      </p:cBhvr>
                                      <p:tavLst>
                                        <p:tav tm="0">
                                          <p:val>
                                            <p:fltVal val="0"/>
                                          </p:val>
                                        </p:tav>
                                        <p:tav tm="100000">
                                          <p:val>
                                            <p:strVal val="#ppt_h"/>
                                          </p:val>
                                        </p:tav>
                                      </p:tavLst>
                                    </p:anim>
                                    <p:animEffect transition="in" filter="fade">
                                      <p:cBhvr>
                                        <p:cTn id="97" dur="500"/>
                                        <p:tgtEl>
                                          <p:spTgt spid="85"/>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24"/>
                                        </p:tgtEl>
                                        <p:attrNameLst>
                                          <p:attrName>style.visibility</p:attrName>
                                        </p:attrNameLst>
                                      </p:cBhvr>
                                      <p:to>
                                        <p:strVal val="visible"/>
                                      </p:to>
                                    </p:set>
                                    <p:anim calcmode="lin" valueType="num">
                                      <p:cBhvr>
                                        <p:cTn id="100" dur="500" fill="hold"/>
                                        <p:tgtEl>
                                          <p:spTgt spid="124"/>
                                        </p:tgtEl>
                                        <p:attrNameLst>
                                          <p:attrName>ppt_w</p:attrName>
                                        </p:attrNameLst>
                                      </p:cBhvr>
                                      <p:tavLst>
                                        <p:tav tm="0">
                                          <p:val>
                                            <p:fltVal val="0"/>
                                          </p:val>
                                        </p:tav>
                                        <p:tav tm="100000">
                                          <p:val>
                                            <p:strVal val="#ppt_w"/>
                                          </p:val>
                                        </p:tav>
                                      </p:tavLst>
                                    </p:anim>
                                    <p:anim calcmode="lin" valueType="num">
                                      <p:cBhvr>
                                        <p:cTn id="101" dur="500" fill="hold"/>
                                        <p:tgtEl>
                                          <p:spTgt spid="124"/>
                                        </p:tgtEl>
                                        <p:attrNameLst>
                                          <p:attrName>ppt_h</p:attrName>
                                        </p:attrNameLst>
                                      </p:cBhvr>
                                      <p:tavLst>
                                        <p:tav tm="0">
                                          <p:val>
                                            <p:fltVal val="0"/>
                                          </p:val>
                                        </p:tav>
                                        <p:tav tm="100000">
                                          <p:val>
                                            <p:strVal val="#ppt_h"/>
                                          </p:val>
                                        </p:tav>
                                      </p:tavLst>
                                    </p:anim>
                                    <p:animEffect transition="in" filter="fade">
                                      <p:cBhvr>
                                        <p:cTn id="102" dur="500"/>
                                        <p:tgtEl>
                                          <p:spTgt spid="124"/>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8" fill="hold" nodeType="clickEffect">
                                  <p:stCondLst>
                                    <p:cond delay="0"/>
                                  </p:stCondLst>
                                  <p:childTnLst>
                                    <p:set>
                                      <p:cBhvr>
                                        <p:cTn id="106" dur="1" fill="hold">
                                          <p:stCondLst>
                                            <p:cond delay="0"/>
                                          </p:stCondLst>
                                        </p:cTn>
                                        <p:tgtEl>
                                          <p:spTgt spid="39"/>
                                        </p:tgtEl>
                                        <p:attrNameLst>
                                          <p:attrName>style.visibility</p:attrName>
                                        </p:attrNameLst>
                                      </p:cBhvr>
                                      <p:to>
                                        <p:strVal val="visible"/>
                                      </p:to>
                                    </p:set>
                                    <p:animEffect transition="in" filter="wipe(left)">
                                      <p:cBhvr>
                                        <p:cTn id="107" dur="500"/>
                                        <p:tgtEl>
                                          <p:spTgt spid="39"/>
                                        </p:tgtEl>
                                      </p:cBhvr>
                                    </p:animEffect>
                                  </p:childTnLst>
                                </p:cTn>
                              </p:par>
                            </p:childTnLst>
                          </p:cTn>
                        </p:par>
                      </p:childTnLst>
                    </p:cTn>
                  </p:par>
                  <p:par>
                    <p:cTn id="108" fill="hold">
                      <p:stCondLst>
                        <p:cond delay="indefinite"/>
                      </p:stCondLst>
                      <p:childTnLst>
                        <p:par>
                          <p:cTn id="109" fill="hold">
                            <p:stCondLst>
                              <p:cond delay="0"/>
                            </p:stCondLst>
                            <p:childTnLst>
                              <p:par>
                                <p:cTn id="110" presetID="53" presetClass="entr" presetSubtype="16" fill="hold" grpId="0" nodeType="clickEffect">
                                  <p:stCondLst>
                                    <p:cond delay="0"/>
                                  </p:stCondLst>
                                  <p:childTnLst>
                                    <p:set>
                                      <p:cBhvr>
                                        <p:cTn id="111" dur="1" fill="hold">
                                          <p:stCondLst>
                                            <p:cond delay="0"/>
                                          </p:stCondLst>
                                        </p:cTn>
                                        <p:tgtEl>
                                          <p:spTgt spid="125"/>
                                        </p:tgtEl>
                                        <p:attrNameLst>
                                          <p:attrName>style.visibility</p:attrName>
                                        </p:attrNameLst>
                                      </p:cBhvr>
                                      <p:to>
                                        <p:strVal val="visible"/>
                                      </p:to>
                                    </p:set>
                                    <p:anim calcmode="lin" valueType="num">
                                      <p:cBhvr>
                                        <p:cTn id="112" dur="500" fill="hold"/>
                                        <p:tgtEl>
                                          <p:spTgt spid="125"/>
                                        </p:tgtEl>
                                        <p:attrNameLst>
                                          <p:attrName>ppt_w</p:attrName>
                                        </p:attrNameLst>
                                      </p:cBhvr>
                                      <p:tavLst>
                                        <p:tav tm="0">
                                          <p:val>
                                            <p:fltVal val="0"/>
                                          </p:val>
                                        </p:tav>
                                        <p:tav tm="100000">
                                          <p:val>
                                            <p:strVal val="#ppt_w"/>
                                          </p:val>
                                        </p:tav>
                                      </p:tavLst>
                                    </p:anim>
                                    <p:anim calcmode="lin" valueType="num">
                                      <p:cBhvr>
                                        <p:cTn id="113" dur="500" fill="hold"/>
                                        <p:tgtEl>
                                          <p:spTgt spid="125"/>
                                        </p:tgtEl>
                                        <p:attrNameLst>
                                          <p:attrName>ppt_h</p:attrName>
                                        </p:attrNameLst>
                                      </p:cBhvr>
                                      <p:tavLst>
                                        <p:tav tm="0">
                                          <p:val>
                                            <p:fltVal val="0"/>
                                          </p:val>
                                        </p:tav>
                                        <p:tav tm="100000">
                                          <p:val>
                                            <p:strVal val="#ppt_h"/>
                                          </p:val>
                                        </p:tav>
                                      </p:tavLst>
                                    </p:anim>
                                    <p:animEffect transition="in" filter="fade">
                                      <p:cBhvr>
                                        <p:cTn id="114" dur="500"/>
                                        <p:tgtEl>
                                          <p:spTgt spid="125"/>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118"/>
                                        </p:tgtEl>
                                        <p:attrNameLst>
                                          <p:attrName>style.visibility</p:attrName>
                                        </p:attrNameLst>
                                      </p:cBhvr>
                                      <p:to>
                                        <p:strVal val="visible"/>
                                      </p:to>
                                    </p:set>
                                    <p:anim calcmode="lin" valueType="num">
                                      <p:cBhvr>
                                        <p:cTn id="117" dur="500" fill="hold"/>
                                        <p:tgtEl>
                                          <p:spTgt spid="118"/>
                                        </p:tgtEl>
                                        <p:attrNameLst>
                                          <p:attrName>ppt_w</p:attrName>
                                        </p:attrNameLst>
                                      </p:cBhvr>
                                      <p:tavLst>
                                        <p:tav tm="0">
                                          <p:val>
                                            <p:fltVal val="0"/>
                                          </p:val>
                                        </p:tav>
                                        <p:tav tm="100000">
                                          <p:val>
                                            <p:strVal val="#ppt_w"/>
                                          </p:val>
                                        </p:tav>
                                      </p:tavLst>
                                    </p:anim>
                                    <p:anim calcmode="lin" valueType="num">
                                      <p:cBhvr>
                                        <p:cTn id="118" dur="500" fill="hold"/>
                                        <p:tgtEl>
                                          <p:spTgt spid="118"/>
                                        </p:tgtEl>
                                        <p:attrNameLst>
                                          <p:attrName>ppt_h</p:attrName>
                                        </p:attrNameLst>
                                      </p:cBhvr>
                                      <p:tavLst>
                                        <p:tav tm="0">
                                          <p:val>
                                            <p:fltVal val="0"/>
                                          </p:val>
                                        </p:tav>
                                        <p:tav tm="100000">
                                          <p:val>
                                            <p:strVal val="#ppt_h"/>
                                          </p:val>
                                        </p:tav>
                                      </p:tavLst>
                                    </p:anim>
                                    <p:animEffect transition="in" filter="fade">
                                      <p:cBhvr>
                                        <p:cTn id="119" dur="500"/>
                                        <p:tgtEl>
                                          <p:spTgt spid="118"/>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16"/>
                                        </p:tgtEl>
                                        <p:attrNameLst>
                                          <p:attrName>style.visibility</p:attrName>
                                        </p:attrNameLst>
                                      </p:cBhvr>
                                      <p:to>
                                        <p:strVal val="visible"/>
                                      </p:to>
                                    </p:set>
                                    <p:anim calcmode="lin" valueType="num">
                                      <p:cBhvr>
                                        <p:cTn id="122" dur="500" fill="hold"/>
                                        <p:tgtEl>
                                          <p:spTgt spid="116"/>
                                        </p:tgtEl>
                                        <p:attrNameLst>
                                          <p:attrName>ppt_w</p:attrName>
                                        </p:attrNameLst>
                                      </p:cBhvr>
                                      <p:tavLst>
                                        <p:tav tm="0">
                                          <p:val>
                                            <p:fltVal val="0"/>
                                          </p:val>
                                        </p:tav>
                                        <p:tav tm="100000">
                                          <p:val>
                                            <p:strVal val="#ppt_w"/>
                                          </p:val>
                                        </p:tav>
                                      </p:tavLst>
                                    </p:anim>
                                    <p:anim calcmode="lin" valueType="num">
                                      <p:cBhvr>
                                        <p:cTn id="123" dur="500" fill="hold"/>
                                        <p:tgtEl>
                                          <p:spTgt spid="116"/>
                                        </p:tgtEl>
                                        <p:attrNameLst>
                                          <p:attrName>ppt_h</p:attrName>
                                        </p:attrNameLst>
                                      </p:cBhvr>
                                      <p:tavLst>
                                        <p:tav tm="0">
                                          <p:val>
                                            <p:fltVal val="0"/>
                                          </p:val>
                                        </p:tav>
                                        <p:tav tm="100000">
                                          <p:val>
                                            <p:strVal val="#ppt_h"/>
                                          </p:val>
                                        </p:tav>
                                      </p:tavLst>
                                    </p:anim>
                                    <p:animEffect transition="in" filter="fade">
                                      <p:cBhvr>
                                        <p:cTn id="124" dur="500"/>
                                        <p:tgtEl>
                                          <p:spTgt spid="116"/>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4" fill="hold" nodeType="clickEffect">
                                  <p:stCondLst>
                                    <p:cond delay="0"/>
                                  </p:stCondLst>
                                  <p:childTnLst>
                                    <p:set>
                                      <p:cBhvr>
                                        <p:cTn id="128" dur="1" fill="hold">
                                          <p:stCondLst>
                                            <p:cond delay="0"/>
                                          </p:stCondLst>
                                        </p:cTn>
                                        <p:tgtEl>
                                          <p:spTgt spid="2"/>
                                        </p:tgtEl>
                                        <p:attrNameLst>
                                          <p:attrName>style.visibility</p:attrName>
                                        </p:attrNameLst>
                                      </p:cBhvr>
                                      <p:to>
                                        <p:strVal val="visible"/>
                                      </p:to>
                                    </p:set>
                                    <p:animEffect transition="in" filter="wipe(down)">
                                      <p:cBhvr>
                                        <p:cTn id="129" dur="500"/>
                                        <p:tgtEl>
                                          <p:spTgt spid="2"/>
                                        </p:tgtEl>
                                      </p:cBhvr>
                                    </p:animEffect>
                                  </p:childTnLst>
                                </p:cTn>
                              </p:par>
                            </p:childTnLst>
                          </p:cTn>
                        </p:par>
                      </p:childTnLst>
                    </p:cTn>
                  </p:par>
                  <p:par>
                    <p:cTn id="130" fill="hold">
                      <p:stCondLst>
                        <p:cond delay="indefinite"/>
                      </p:stCondLst>
                      <p:childTnLst>
                        <p:par>
                          <p:cTn id="131" fill="hold">
                            <p:stCondLst>
                              <p:cond delay="0"/>
                            </p:stCondLst>
                            <p:childTnLst>
                              <p:par>
                                <p:cTn id="132" presetID="47" presetClass="entr" presetSubtype="0" fill="hold" grpId="0" nodeType="clickEffect">
                                  <p:stCondLst>
                                    <p:cond delay="0"/>
                                  </p:stCondLst>
                                  <p:childTnLst>
                                    <p:set>
                                      <p:cBhvr>
                                        <p:cTn id="133" dur="1" fill="hold">
                                          <p:stCondLst>
                                            <p:cond delay="0"/>
                                          </p:stCondLst>
                                        </p:cTn>
                                        <p:tgtEl>
                                          <p:spTgt spid="98"/>
                                        </p:tgtEl>
                                        <p:attrNameLst>
                                          <p:attrName>style.visibility</p:attrName>
                                        </p:attrNameLst>
                                      </p:cBhvr>
                                      <p:to>
                                        <p:strVal val="visible"/>
                                      </p:to>
                                    </p:set>
                                    <p:animEffect transition="in" filter="fade">
                                      <p:cBhvr>
                                        <p:cTn id="134" dur="1000"/>
                                        <p:tgtEl>
                                          <p:spTgt spid="98"/>
                                        </p:tgtEl>
                                      </p:cBhvr>
                                    </p:animEffect>
                                    <p:anim calcmode="lin" valueType="num">
                                      <p:cBhvr>
                                        <p:cTn id="135" dur="1000" fill="hold"/>
                                        <p:tgtEl>
                                          <p:spTgt spid="98"/>
                                        </p:tgtEl>
                                        <p:attrNameLst>
                                          <p:attrName>ppt_x</p:attrName>
                                        </p:attrNameLst>
                                      </p:cBhvr>
                                      <p:tavLst>
                                        <p:tav tm="0">
                                          <p:val>
                                            <p:strVal val="#ppt_x"/>
                                          </p:val>
                                        </p:tav>
                                        <p:tav tm="100000">
                                          <p:val>
                                            <p:strVal val="#ppt_x"/>
                                          </p:val>
                                        </p:tav>
                                      </p:tavLst>
                                    </p:anim>
                                    <p:anim calcmode="lin" valueType="num">
                                      <p:cBhvr>
                                        <p:cTn id="136" dur="1000" fill="hold"/>
                                        <p:tgtEl>
                                          <p:spTgt spid="98"/>
                                        </p:tgtEl>
                                        <p:attrNameLst>
                                          <p:attrName>ppt_y</p:attrName>
                                        </p:attrNameLst>
                                      </p:cBhvr>
                                      <p:tavLst>
                                        <p:tav tm="0">
                                          <p:val>
                                            <p:strVal val="#ppt_y-.1"/>
                                          </p:val>
                                        </p:tav>
                                        <p:tav tm="100000">
                                          <p:val>
                                            <p:strVal val="#ppt_y"/>
                                          </p:val>
                                        </p:tav>
                                      </p:tavLst>
                                    </p:anim>
                                  </p:childTnLst>
                                </p:cTn>
                              </p:par>
                              <p:par>
                                <p:cTn id="137" presetID="47" presetClass="entr" presetSubtype="0" fill="hold" grpId="0" nodeType="withEffect">
                                  <p:stCondLst>
                                    <p:cond delay="0"/>
                                  </p:stCondLst>
                                  <p:childTnLst>
                                    <p:set>
                                      <p:cBhvr>
                                        <p:cTn id="138" dur="1" fill="hold">
                                          <p:stCondLst>
                                            <p:cond delay="0"/>
                                          </p:stCondLst>
                                        </p:cTn>
                                        <p:tgtEl>
                                          <p:spTgt spid="99"/>
                                        </p:tgtEl>
                                        <p:attrNameLst>
                                          <p:attrName>style.visibility</p:attrName>
                                        </p:attrNameLst>
                                      </p:cBhvr>
                                      <p:to>
                                        <p:strVal val="visible"/>
                                      </p:to>
                                    </p:set>
                                    <p:animEffect transition="in" filter="fade">
                                      <p:cBhvr>
                                        <p:cTn id="139" dur="1000"/>
                                        <p:tgtEl>
                                          <p:spTgt spid="99"/>
                                        </p:tgtEl>
                                      </p:cBhvr>
                                    </p:animEffect>
                                    <p:anim calcmode="lin" valueType="num">
                                      <p:cBhvr>
                                        <p:cTn id="140" dur="1000" fill="hold"/>
                                        <p:tgtEl>
                                          <p:spTgt spid="99"/>
                                        </p:tgtEl>
                                        <p:attrNameLst>
                                          <p:attrName>ppt_x</p:attrName>
                                        </p:attrNameLst>
                                      </p:cBhvr>
                                      <p:tavLst>
                                        <p:tav tm="0">
                                          <p:val>
                                            <p:strVal val="#ppt_x"/>
                                          </p:val>
                                        </p:tav>
                                        <p:tav tm="100000">
                                          <p:val>
                                            <p:strVal val="#ppt_x"/>
                                          </p:val>
                                        </p:tav>
                                      </p:tavLst>
                                    </p:anim>
                                    <p:anim calcmode="lin" valueType="num">
                                      <p:cBhvr>
                                        <p:cTn id="141" dur="1000" fill="hold"/>
                                        <p:tgtEl>
                                          <p:spTgt spid="99"/>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00"/>
                                        </p:tgtEl>
                                        <p:attrNameLst>
                                          <p:attrName>style.visibility</p:attrName>
                                        </p:attrNameLst>
                                      </p:cBhvr>
                                      <p:to>
                                        <p:strVal val="visible"/>
                                      </p:to>
                                    </p:set>
                                    <p:animEffect transition="in" filter="fade">
                                      <p:cBhvr>
                                        <p:cTn id="144" dur="1000"/>
                                        <p:tgtEl>
                                          <p:spTgt spid="100"/>
                                        </p:tgtEl>
                                      </p:cBhvr>
                                    </p:animEffect>
                                    <p:anim calcmode="lin" valueType="num">
                                      <p:cBhvr>
                                        <p:cTn id="145" dur="1000" fill="hold"/>
                                        <p:tgtEl>
                                          <p:spTgt spid="100"/>
                                        </p:tgtEl>
                                        <p:attrNameLst>
                                          <p:attrName>ppt_x</p:attrName>
                                        </p:attrNameLst>
                                      </p:cBhvr>
                                      <p:tavLst>
                                        <p:tav tm="0">
                                          <p:val>
                                            <p:strVal val="#ppt_x"/>
                                          </p:val>
                                        </p:tav>
                                        <p:tav tm="100000">
                                          <p:val>
                                            <p:strVal val="#ppt_x"/>
                                          </p:val>
                                        </p:tav>
                                      </p:tavLst>
                                    </p:anim>
                                    <p:anim calcmode="lin" valueType="num">
                                      <p:cBhvr>
                                        <p:cTn id="146"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9" grpId="0"/>
      <p:bldP spid="100" grpId="0" animBg="1"/>
      <p:bldP spid="110" grpId="0" animBg="1"/>
      <p:bldP spid="111" grpId="0" animBg="1"/>
      <p:bldP spid="112" grpId="0" animBg="1"/>
      <p:bldP spid="113" grpId="0" animBg="1"/>
      <p:bldP spid="115" grpId="0" animBg="1"/>
      <p:bldP spid="116" grpId="0" animBg="1"/>
      <p:bldP spid="118" grpId="0" animBg="1"/>
      <p:bldP spid="120" grpId="0" animBg="1"/>
      <p:bldP spid="83" grpId="0"/>
      <p:bldP spid="84" grpId="0"/>
      <p:bldP spid="119" grpId="0"/>
      <p:bldP spid="124" grpId="0"/>
      <p:bldP spid="12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6" name="Straight Connector 215"/>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84" name="Straight Connector 283"/>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5" name="TextBox 284"/>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286" name="Rectangle 285"/>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252" name="TextBox 251"/>
          <p:cNvSpPr txBox="1"/>
          <p:nvPr/>
        </p:nvSpPr>
        <p:spPr>
          <a:xfrm>
            <a:off x="1066801" y="2804212"/>
            <a:ext cx="1588093" cy="313412"/>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01. Heading text</a:t>
            </a:r>
          </a:p>
        </p:txBody>
      </p:sp>
      <p:sp>
        <p:nvSpPr>
          <p:cNvPr id="253" name="Rectangle 252"/>
          <p:cNvSpPr/>
          <p:nvPr/>
        </p:nvSpPr>
        <p:spPr>
          <a:xfrm>
            <a:off x="1066801" y="3108589"/>
            <a:ext cx="1588093" cy="525086"/>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256" name="TextBox 255"/>
          <p:cNvSpPr txBox="1"/>
          <p:nvPr/>
        </p:nvSpPr>
        <p:spPr>
          <a:xfrm>
            <a:off x="1066801" y="4024450"/>
            <a:ext cx="1588093" cy="313412"/>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02. Heading text</a:t>
            </a:r>
          </a:p>
        </p:txBody>
      </p:sp>
      <p:sp>
        <p:nvSpPr>
          <p:cNvPr id="257" name="Rectangle 256"/>
          <p:cNvSpPr/>
          <p:nvPr/>
        </p:nvSpPr>
        <p:spPr>
          <a:xfrm>
            <a:off x="1066801" y="4328828"/>
            <a:ext cx="1588093" cy="525086"/>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259" name="TextBox 258"/>
          <p:cNvSpPr txBox="1"/>
          <p:nvPr/>
        </p:nvSpPr>
        <p:spPr>
          <a:xfrm>
            <a:off x="6489108" y="2804212"/>
            <a:ext cx="1588093" cy="400110"/>
          </a:xfrm>
          <a:prstGeom prst="rect">
            <a:avLst/>
          </a:prstGeom>
          <a:noFill/>
        </p:spPr>
        <p:txBody>
          <a:bodyPr wrap="square" rtlCol="0">
            <a:spAutoFit/>
          </a:bodyPr>
          <a:lstStyle/>
          <a:p>
            <a:r>
              <a:rPr lang="en-US" sz="2000" dirty="0" smtClean="0">
                <a:solidFill>
                  <a:srgbClr val="FF33CC"/>
                </a:solidFill>
                <a:latin typeface="Bebas Neue" pitchFamily="34" charset="0"/>
              </a:rPr>
              <a:t>04. Heading text</a:t>
            </a:r>
          </a:p>
        </p:txBody>
      </p:sp>
      <p:sp>
        <p:nvSpPr>
          <p:cNvPr id="260" name="Rectangle 259"/>
          <p:cNvSpPr/>
          <p:nvPr/>
        </p:nvSpPr>
        <p:spPr>
          <a:xfrm>
            <a:off x="6489108" y="3108589"/>
            <a:ext cx="1588093" cy="525086"/>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262" name="TextBox 261"/>
          <p:cNvSpPr txBox="1"/>
          <p:nvPr/>
        </p:nvSpPr>
        <p:spPr>
          <a:xfrm>
            <a:off x="6489108" y="4024450"/>
            <a:ext cx="1588093" cy="313412"/>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03. Heading text</a:t>
            </a:r>
          </a:p>
        </p:txBody>
      </p:sp>
      <p:sp>
        <p:nvSpPr>
          <p:cNvPr id="263" name="Rectangle 262"/>
          <p:cNvSpPr/>
          <p:nvPr/>
        </p:nvSpPr>
        <p:spPr>
          <a:xfrm>
            <a:off x="6489108" y="4328828"/>
            <a:ext cx="1588093" cy="525086"/>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45" name="Cloud 44"/>
          <p:cNvSpPr/>
          <p:nvPr/>
        </p:nvSpPr>
        <p:spPr>
          <a:xfrm>
            <a:off x="3063696" y="4041627"/>
            <a:ext cx="1248138" cy="911373"/>
          </a:xfrm>
          <a:prstGeom prst="cloud">
            <a:avLst/>
          </a:prstGeom>
          <a:solidFill>
            <a:schemeClr val="bg1">
              <a:lumMod val="50000"/>
            </a:schemeClr>
          </a:solidFill>
          <a:ln w="952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Cloud 43"/>
          <p:cNvSpPr/>
          <p:nvPr/>
        </p:nvSpPr>
        <p:spPr>
          <a:xfrm>
            <a:off x="4806060" y="4041627"/>
            <a:ext cx="1248138" cy="911373"/>
          </a:xfrm>
          <a:prstGeom prst="cloud">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Cloud 41"/>
          <p:cNvSpPr/>
          <p:nvPr/>
        </p:nvSpPr>
        <p:spPr>
          <a:xfrm>
            <a:off x="4806060" y="2791539"/>
            <a:ext cx="1248138" cy="911373"/>
          </a:xfrm>
          <a:prstGeom prst="cloud">
            <a:avLst/>
          </a:prstGeom>
          <a:solidFill>
            <a:srgbClr val="FF33CC"/>
          </a:solidFill>
          <a:ln w="9525">
            <a:solidFill>
              <a:srgbClr val="A200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Cloud 1"/>
          <p:cNvSpPr/>
          <p:nvPr/>
        </p:nvSpPr>
        <p:spPr>
          <a:xfrm>
            <a:off x="3063696" y="2791539"/>
            <a:ext cx="1248138" cy="911373"/>
          </a:xfrm>
          <a:prstGeom prst="cloud">
            <a:avLst/>
          </a:prstGeom>
          <a:solidFill>
            <a:schemeClr val="bg1">
              <a:lumMod val="8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3535365" y="4411763"/>
            <a:ext cx="304800" cy="171101"/>
            <a:chOff x="1028731" y="866865"/>
            <a:chExt cx="360374" cy="193694"/>
          </a:xfrm>
          <a:solidFill>
            <a:schemeClr val="bg1"/>
          </a:solidFill>
        </p:grpSpPr>
        <p:sp>
          <p:nvSpPr>
            <p:cNvPr id="236"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551126" y="3105024"/>
            <a:ext cx="273278" cy="284402"/>
            <a:chOff x="4819804" y="2740303"/>
            <a:chExt cx="438164" cy="436606"/>
          </a:xfrm>
          <a:solidFill>
            <a:schemeClr val="tx1"/>
          </a:solidFill>
        </p:grpSpPr>
        <p:sp>
          <p:nvSpPr>
            <p:cNvPr id="245" name="Freeform 81"/>
            <p:cNvSpPr>
              <a:spLocks/>
            </p:cNvSpPr>
            <p:nvPr/>
          </p:nvSpPr>
          <p:spPr bwMode="auto">
            <a:xfrm>
              <a:off x="4819804" y="2770468"/>
              <a:ext cx="393713" cy="406441"/>
            </a:xfrm>
            <a:custGeom>
              <a:avLst/>
              <a:gdLst>
                <a:gd name="T0" fmla="*/ 0 w 248"/>
                <a:gd name="T1" fmla="*/ 0 h 256"/>
                <a:gd name="T2" fmla="*/ 212 w 248"/>
                <a:gd name="T3" fmla="*/ 0 h 256"/>
                <a:gd name="T4" fmla="*/ 187 w 248"/>
                <a:gd name="T5" fmla="*/ 28 h 256"/>
                <a:gd name="T6" fmla="*/ 25 w 248"/>
                <a:gd name="T7" fmla="*/ 28 h 256"/>
                <a:gd name="T8" fmla="*/ 25 w 248"/>
                <a:gd name="T9" fmla="*/ 230 h 256"/>
                <a:gd name="T10" fmla="*/ 224 w 248"/>
                <a:gd name="T11" fmla="*/ 230 h 256"/>
                <a:gd name="T12" fmla="*/ 224 w 248"/>
                <a:gd name="T13" fmla="*/ 70 h 256"/>
                <a:gd name="T14" fmla="*/ 248 w 248"/>
                <a:gd name="T15" fmla="*/ 42 h 256"/>
                <a:gd name="T16" fmla="*/ 248 w 248"/>
                <a:gd name="T17" fmla="*/ 256 h 256"/>
                <a:gd name="T18" fmla="*/ 0 w 248"/>
                <a:gd name="T19" fmla="*/ 256 h 256"/>
                <a:gd name="T20" fmla="*/ 0 w 248"/>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256">
                  <a:moveTo>
                    <a:pt x="0" y="0"/>
                  </a:moveTo>
                  <a:lnTo>
                    <a:pt x="212" y="0"/>
                  </a:lnTo>
                  <a:lnTo>
                    <a:pt x="187" y="28"/>
                  </a:lnTo>
                  <a:lnTo>
                    <a:pt x="25" y="28"/>
                  </a:lnTo>
                  <a:lnTo>
                    <a:pt x="25" y="230"/>
                  </a:lnTo>
                  <a:lnTo>
                    <a:pt x="224" y="230"/>
                  </a:lnTo>
                  <a:lnTo>
                    <a:pt x="224" y="70"/>
                  </a:lnTo>
                  <a:lnTo>
                    <a:pt x="248" y="42"/>
                  </a:lnTo>
                  <a:lnTo>
                    <a:pt x="248" y="256"/>
                  </a:lnTo>
                  <a:lnTo>
                    <a:pt x="0" y="25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82"/>
            <p:cNvSpPr>
              <a:spLocks/>
            </p:cNvSpPr>
            <p:nvPr/>
          </p:nvSpPr>
          <p:spPr bwMode="auto">
            <a:xfrm>
              <a:off x="4894419" y="2740303"/>
              <a:ext cx="363549" cy="358811"/>
            </a:xfrm>
            <a:custGeom>
              <a:avLst/>
              <a:gdLst>
                <a:gd name="T0" fmla="*/ 229 w 229"/>
                <a:gd name="T1" fmla="*/ 0 h 226"/>
                <a:gd name="T2" fmla="*/ 201 w 229"/>
                <a:gd name="T3" fmla="*/ 31 h 226"/>
                <a:gd name="T4" fmla="*/ 175 w 229"/>
                <a:gd name="T5" fmla="*/ 62 h 226"/>
                <a:gd name="T6" fmla="*/ 152 w 229"/>
                <a:gd name="T7" fmla="*/ 92 h 226"/>
                <a:gd name="T8" fmla="*/ 131 w 229"/>
                <a:gd name="T9" fmla="*/ 120 h 226"/>
                <a:gd name="T10" fmla="*/ 116 w 229"/>
                <a:gd name="T11" fmla="*/ 146 h 226"/>
                <a:gd name="T12" fmla="*/ 102 w 229"/>
                <a:gd name="T13" fmla="*/ 167 h 226"/>
                <a:gd name="T14" fmla="*/ 93 w 229"/>
                <a:gd name="T15" fmla="*/ 185 h 226"/>
                <a:gd name="T16" fmla="*/ 88 w 229"/>
                <a:gd name="T17" fmla="*/ 195 h 226"/>
                <a:gd name="T18" fmla="*/ 86 w 229"/>
                <a:gd name="T19" fmla="*/ 198 h 226"/>
                <a:gd name="T20" fmla="*/ 82 w 229"/>
                <a:gd name="T21" fmla="*/ 200 h 226"/>
                <a:gd name="T22" fmla="*/ 77 w 229"/>
                <a:gd name="T23" fmla="*/ 205 h 226"/>
                <a:gd name="T24" fmla="*/ 69 w 229"/>
                <a:gd name="T25" fmla="*/ 212 h 226"/>
                <a:gd name="T26" fmla="*/ 60 w 229"/>
                <a:gd name="T27" fmla="*/ 219 h 226"/>
                <a:gd name="T28" fmla="*/ 55 w 229"/>
                <a:gd name="T29" fmla="*/ 225 h 226"/>
                <a:gd name="T30" fmla="*/ 53 w 229"/>
                <a:gd name="T31" fmla="*/ 226 h 226"/>
                <a:gd name="T32" fmla="*/ 41 w 229"/>
                <a:gd name="T33" fmla="*/ 188 h 226"/>
                <a:gd name="T34" fmla="*/ 30 w 229"/>
                <a:gd name="T35" fmla="*/ 162 h 226"/>
                <a:gd name="T36" fmla="*/ 20 w 229"/>
                <a:gd name="T37" fmla="*/ 144 h 226"/>
                <a:gd name="T38" fmla="*/ 11 w 229"/>
                <a:gd name="T39" fmla="*/ 136 h 226"/>
                <a:gd name="T40" fmla="*/ 6 w 229"/>
                <a:gd name="T41" fmla="*/ 130 h 226"/>
                <a:gd name="T42" fmla="*/ 0 w 229"/>
                <a:gd name="T43" fmla="*/ 129 h 226"/>
                <a:gd name="T44" fmla="*/ 0 w 229"/>
                <a:gd name="T45" fmla="*/ 129 h 226"/>
                <a:gd name="T46" fmla="*/ 14 w 229"/>
                <a:gd name="T47" fmla="*/ 115 h 226"/>
                <a:gd name="T48" fmla="*/ 27 w 229"/>
                <a:gd name="T49" fmla="*/ 111 h 226"/>
                <a:gd name="T50" fmla="*/ 37 w 229"/>
                <a:gd name="T51" fmla="*/ 113 h 226"/>
                <a:gd name="T52" fmla="*/ 46 w 229"/>
                <a:gd name="T53" fmla="*/ 120 h 226"/>
                <a:gd name="T54" fmla="*/ 55 w 229"/>
                <a:gd name="T55" fmla="*/ 130 h 226"/>
                <a:gd name="T56" fmla="*/ 60 w 229"/>
                <a:gd name="T57" fmla="*/ 141 h 226"/>
                <a:gd name="T58" fmla="*/ 63 w 229"/>
                <a:gd name="T59" fmla="*/ 151 h 226"/>
                <a:gd name="T60" fmla="*/ 67 w 229"/>
                <a:gd name="T61" fmla="*/ 158 h 226"/>
                <a:gd name="T62" fmla="*/ 67 w 229"/>
                <a:gd name="T63" fmla="*/ 160 h 226"/>
                <a:gd name="T64" fmla="*/ 100 w 229"/>
                <a:gd name="T65" fmla="*/ 115 h 226"/>
                <a:gd name="T66" fmla="*/ 131 w 229"/>
                <a:gd name="T67" fmla="*/ 78 h 226"/>
                <a:gd name="T68" fmla="*/ 158 w 229"/>
                <a:gd name="T69" fmla="*/ 50 h 226"/>
                <a:gd name="T70" fmla="*/ 182 w 229"/>
                <a:gd name="T71" fmla="*/ 29 h 226"/>
                <a:gd name="T72" fmla="*/ 201 w 229"/>
                <a:gd name="T73" fmla="*/ 15 h 226"/>
                <a:gd name="T74" fmla="*/ 217 w 229"/>
                <a:gd name="T75" fmla="*/ 7 h 226"/>
                <a:gd name="T76" fmla="*/ 226 w 229"/>
                <a:gd name="T77" fmla="*/ 1 h 226"/>
                <a:gd name="T78" fmla="*/ 229 w 229"/>
                <a:gd name="T7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9" h="226">
                  <a:moveTo>
                    <a:pt x="229" y="0"/>
                  </a:moveTo>
                  <a:lnTo>
                    <a:pt x="201" y="31"/>
                  </a:lnTo>
                  <a:lnTo>
                    <a:pt x="175" y="62"/>
                  </a:lnTo>
                  <a:lnTo>
                    <a:pt x="152" y="92"/>
                  </a:lnTo>
                  <a:lnTo>
                    <a:pt x="131" y="120"/>
                  </a:lnTo>
                  <a:lnTo>
                    <a:pt x="116" y="146"/>
                  </a:lnTo>
                  <a:lnTo>
                    <a:pt x="102" y="167"/>
                  </a:lnTo>
                  <a:lnTo>
                    <a:pt x="93" y="185"/>
                  </a:lnTo>
                  <a:lnTo>
                    <a:pt x="88" y="195"/>
                  </a:lnTo>
                  <a:lnTo>
                    <a:pt x="86" y="198"/>
                  </a:lnTo>
                  <a:lnTo>
                    <a:pt x="82" y="200"/>
                  </a:lnTo>
                  <a:lnTo>
                    <a:pt x="77" y="205"/>
                  </a:lnTo>
                  <a:lnTo>
                    <a:pt x="69" y="212"/>
                  </a:lnTo>
                  <a:lnTo>
                    <a:pt x="60" y="219"/>
                  </a:lnTo>
                  <a:lnTo>
                    <a:pt x="55" y="225"/>
                  </a:lnTo>
                  <a:lnTo>
                    <a:pt x="53" y="226"/>
                  </a:lnTo>
                  <a:lnTo>
                    <a:pt x="41" y="188"/>
                  </a:lnTo>
                  <a:lnTo>
                    <a:pt x="30" y="162"/>
                  </a:lnTo>
                  <a:lnTo>
                    <a:pt x="20" y="144"/>
                  </a:lnTo>
                  <a:lnTo>
                    <a:pt x="11" y="136"/>
                  </a:lnTo>
                  <a:lnTo>
                    <a:pt x="6" y="130"/>
                  </a:lnTo>
                  <a:lnTo>
                    <a:pt x="0" y="129"/>
                  </a:lnTo>
                  <a:lnTo>
                    <a:pt x="0" y="129"/>
                  </a:lnTo>
                  <a:lnTo>
                    <a:pt x="14" y="115"/>
                  </a:lnTo>
                  <a:lnTo>
                    <a:pt x="27" y="111"/>
                  </a:lnTo>
                  <a:lnTo>
                    <a:pt x="37" y="113"/>
                  </a:lnTo>
                  <a:lnTo>
                    <a:pt x="46" y="120"/>
                  </a:lnTo>
                  <a:lnTo>
                    <a:pt x="55" y="130"/>
                  </a:lnTo>
                  <a:lnTo>
                    <a:pt x="60" y="141"/>
                  </a:lnTo>
                  <a:lnTo>
                    <a:pt x="63" y="151"/>
                  </a:lnTo>
                  <a:lnTo>
                    <a:pt x="67" y="158"/>
                  </a:lnTo>
                  <a:lnTo>
                    <a:pt x="67" y="160"/>
                  </a:lnTo>
                  <a:lnTo>
                    <a:pt x="100" y="115"/>
                  </a:lnTo>
                  <a:lnTo>
                    <a:pt x="131" y="78"/>
                  </a:lnTo>
                  <a:lnTo>
                    <a:pt x="158" y="50"/>
                  </a:lnTo>
                  <a:lnTo>
                    <a:pt x="182" y="29"/>
                  </a:lnTo>
                  <a:lnTo>
                    <a:pt x="201" y="15"/>
                  </a:lnTo>
                  <a:lnTo>
                    <a:pt x="217" y="7"/>
                  </a:lnTo>
                  <a:lnTo>
                    <a:pt x="226" y="1"/>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7" name="Group 246"/>
          <p:cNvGrpSpPr/>
          <p:nvPr/>
        </p:nvGrpSpPr>
        <p:grpSpPr>
          <a:xfrm>
            <a:off x="5226784" y="4359684"/>
            <a:ext cx="406690" cy="275259"/>
            <a:chOff x="4035554" y="2830800"/>
            <a:chExt cx="396888" cy="257200"/>
          </a:xfrm>
          <a:solidFill>
            <a:schemeClr val="bg1"/>
          </a:solidFill>
        </p:grpSpPr>
        <p:sp>
          <p:nvSpPr>
            <p:cNvPr id="248" name="Freeform 154"/>
            <p:cNvSpPr>
              <a:spLocks/>
            </p:cNvSpPr>
            <p:nvPr/>
          </p:nvSpPr>
          <p:spPr bwMode="auto">
            <a:xfrm>
              <a:off x="4035554" y="2945111"/>
              <a:ext cx="396888" cy="142889"/>
            </a:xfrm>
            <a:custGeom>
              <a:avLst/>
              <a:gdLst>
                <a:gd name="T0" fmla="*/ 250 w 250"/>
                <a:gd name="T1" fmla="*/ 0 h 90"/>
                <a:gd name="T2" fmla="*/ 194 w 250"/>
                <a:gd name="T3" fmla="*/ 90 h 90"/>
                <a:gd name="T4" fmla="*/ 150 w 250"/>
                <a:gd name="T5" fmla="*/ 52 h 90"/>
                <a:gd name="T6" fmla="*/ 105 w 250"/>
                <a:gd name="T7" fmla="*/ 85 h 90"/>
                <a:gd name="T8" fmla="*/ 61 w 250"/>
                <a:gd name="T9" fmla="*/ 36 h 90"/>
                <a:gd name="T10" fmla="*/ 0 w 250"/>
                <a:gd name="T11" fmla="*/ 43 h 90"/>
                <a:gd name="T12" fmla="*/ 61 w 250"/>
                <a:gd name="T13" fmla="*/ 8 h 90"/>
                <a:gd name="T14" fmla="*/ 114 w 250"/>
                <a:gd name="T15" fmla="*/ 49 h 90"/>
                <a:gd name="T16" fmla="*/ 143 w 250"/>
                <a:gd name="T17" fmla="*/ 17 h 90"/>
                <a:gd name="T18" fmla="*/ 190 w 250"/>
                <a:gd name="T19" fmla="*/ 54 h 90"/>
                <a:gd name="T20" fmla="*/ 250 w 250"/>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90">
                  <a:moveTo>
                    <a:pt x="250" y="0"/>
                  </a:moveTo>
                  <a:lnTo>
                    <a:pt x="194" y="90"/>
                  </a:lnTo>
                  <a:lnTo>
                    <a:pt x="150" y="52"/>
                  </a:lnTo>
                  <a:lnTo>
                    <a:pt x="105" y="85"/>
                  </a:lnTo>
                  <a:lnTo>
                    <a:pt x="61" y="36"/>
                  </a:lnTo>
                  <a:lnTo>
                    <a:pt x="0" y="43"/>
                  </a:lnTo>
                  <a:lnTo>
                    <a:pt x="61" y="8"/>
                  </a:lnTo>
                  <a:lnTo>
                    <a:pt x="114" y="49"/>
                  </a:lnTo>
                  <a:lnTo>
                    <a:pt x="143" y="17"/>
                  </a:lnTo>
                  <a:lnTo>
                    <a:pt x="190" y="54"/>
                  </a:lnTo>
                  <a:lnTo>
                    <a:pt x="2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55"/>
            <p:cNvSpPr>
              <a:spLocks noEditPoints="1"/>
            </p:cNvSpPr>
            <p:nvPr/>
          </p:nvSpPr>
          <p:spPr bwMode="auto">
            <a:xfrm>
              <a:off x="4162558" y="2830800"/>
              <a:ext cx="106366" cy="188932"/>
            </a:xfrm>
            <a:custGeom>
              <a:avLst/>
              <a:gdLst>
                <a:gd name="T0" fmla="*/ 34 w 67"/>
                <a:gd name="T1" fmla="*/ 21 h 119"/>
                <a:gd name="T2" fmla="*/ 28 w 67"/>
                <a:gd name="T3" fmla="*/ 23 h 119"/>
                <a:gd name="T4" fmla="*/ 25 w 67"/>
                <a:gd name="T5" fmla="*/ 26 h 119"/>
                <a:gd name="T6" fmla="*/ 21 w 67"/>
                <a:gd name="T7" fmla="*/ 30 h 119"/>
                <a:gd name="T8" fmla="*/ 20 w 67"/>
                <a:gd name="T9" fmla="*/ 35 h 119"/>
                <a:gd name="T10" fmla="*/ 21 w 67"/>
                <a:gd name="T11" fmla="*/ 40 h 119"/>
                <a:gd name="T12" fmla="*/ 25 w 67"/>
                <a:gd name="T13" fmla="*/ 46 h 119"/>
                <a:gd name="T14" fmla="*/ 28 w 67"/>
                <a:gd name="T15" fmla="*/ 47 h 119"/>
                <a:gd name="T16" fmla="*/ 34 w 67"/>
                <a:gd name="T17" fmla="*/ 49 h 119"/>
                <a:gd name="T18" fmla="*/ 39 w 67"/>
                <a:gd name="T19" fmla="*/ 47 h 119"/>
                <a:gd name="T20" fmla="*/ 42 w 67"/>
                <a:gd name="T21" fmla="*/ 46 h 119"/>
                <a:gd name="T22" fmla="*/ 46 w 67"/>
                <a:gd name="T23" fmla="*/ 40 h 119"/>
                <a:gd name="T24" fmla="*/ 46 w 67"/>
                <a:gd name="T25" fmla="*/ 35 h 119"/>
                <a:gd name="T26" fmla="*/ 46 w 67"/>
                <a:gd name="T27" fmla="*/ 30 h 119"/>
                <a:gd name="T28" fmla="*/ 42 w 67"/>
                <a:gd name="T29" fmla="*/ 26 h 119"/>
                <a:gd name="T30" fmla="*/ 39 w 67"/>
                <a:gd name="T31" fmla="*/ 23 h 119"/>
                <a:gd name="T32" fmla="*/ 34 w 67"/>
                <a:gd name="T33" fmla="*/ 21 h 119"/>
                <a:gd name="T34" fmla="*/ 34 w 67"/>
                <a:gd name="T35" fmla="*/ 0 h 119"/>
                <a:gd name="T36" fmla="*/ 51 w 67"/>
                <a:gd name="T37" fmla="*/ 5 h 119"/>
                <a:gd name="T38" fmla="*/ 62 w 67"/>
                <a:gd name="T39" fmla="*/ 18 h 119"/>
                <a:gd name="T40" fmla="*/ 67 w 67"/>
                <a:gd name="T41" fmla="*/ 35 h 119"/>
                <a:gd name="T42" fmla="*/ 67 w 67"/>
                <a:gd name="T43" fmla="*/ 42 h 119"/>
                <a:gd name="T44" fmla="*/ 65 w 67"/>
                <a:gd name="T45" fmla="*/ 49 h 119"/>
                <a:gd name="T46" fmla="*/ 62 w 67"/>
                <a:gd name="T47" fmla="*/ 54 h 119"/>
                <a:gd name="T48" fmla="*/ 34 w 67"/>
                <a:gd name="T49" fmla="*/ 119 h 119"/>
                <a:gd name="T50" fmla="*/ 6 w 67"/>
                <a:gd name="T51" fmla="*/ 54 h 119"/>
                <a:gd name="T52" fmla="*/ 2 w 67"/>
                <a:gd name="T53" fmla="*/ 49 h 119"/>
                <a:gd name="T54" fmla="*/ 0 w 67"/>
                <a:gd name="T55" fmla="*/ 42 h 119"/>
                <a:gd name="T56" fmla="*/ 0 w 67"/>
                <a:gd name="T57" fmla="*/ 35 h 119"/>
                <a:gd name="T58" fmla="*/ 4 w 67"/>
                <a:gd name="T59" fmla="*/ 18 h 119"/>
                <a:gd name="T60" fmla="*/ 16 w 67"/>
                <a:gd name="T61" fmla="*/ 5 h 119"/>
                <a:gd name="T62" fmla="*/ 34 w 67"/>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19">
                  <a:moveTo>
                    <a:pt x="34" y="21"/>
                  </a:moveTo>
                  <a:lnTo>
                    <a:pt x="28" y="23"/>
                  </a:lnTo>
                  <a:lnTo>
                    <a:pt x="25" y="26"/>
                  </a:lnTo>
                  <a:lnTo>
                    <a:pt x="21" y="30"/>
                  </a:lnTo>
                  <a:lnTo>
                    <a:pt x="20" y="35"/>
                  </a:lnTo>
                  <a:lnTo>
                    <a:pt x="21" y="40"/>
                  </a:lnTo>
                  <a:lnTo>
                    <a:pt x="25" y="46"/>
                  </a:lnTo>
                  <a:lnTo>
                    <a:pt x="28" y="47"/>
                  </a:lnTo>
                  <a:lnTo>
                    <a:pt x="34" y="49"/>
                  </a:lnTo>
                  <a:lnTo>
                    <a:pt x="39" y="47"/>
                  </a:lnTo>
                  <a:lnTo>
                    <a:pt x="42" y="46"/>
                  </a:lnTo>
                  <a:lnTo>
                    <a:pt x="46" y="40"/>
                  </a:lnTo>
                  <a:lnTo>
                    <a:pt x="46" y="35"/>
                  </a:lnTo>
                  <a:lnTo>
                    <a:pt x="46" y="30"/>
                  </a:lnTo>
                  <a:lnTo>
                    <a:pt x="42" y="26"/>
                  </a:lnTo>
                  <a:lnTo>
                    <a:pt x="39" y="23"/>
                  </a:lnTo>
                  <a:lnTo>
                    <a:pt x="34" y="21"/>
                  </a:lnTo>
                  <a:close/>
                  <a:moveTo>
                    <a:pt x="34" y="0"/>
                  </a:moveTo>
                  <a:lnTo>
                    <a:pt x="51" y="5"/>
                  </a:lnTo>
                  <a:lnTo>
                    <a:pt x="62" y="18"/>
                  </a:lnTo>
                  <a:lnTo>
                    <a:pt x="67" y="35"/>
                  </a:lnTo>
                  <a:lnTo>
                    <a:pt x="67" y="42"/>
                  </a:lnTo>
                  <a:lnTo>
                    <a:pt x="65" y="49"/>
                  </a:lnTo>
                  <a:lnTo>
                    <a:pt x="62" y="54"/>
                  </a:lnTo>
                  <a:lnTo>
                    <a:pt x="34" y="119"/>
                  </a:lnTo>
                  <a:lnTo>
                    <a:pt x="6" y="54"/>
                  </a:lnTo>
                  <a:lnTo>
                    <a:pt x="2" y="49"/>
                  </a:lnTo>
                  <a:lnTo>
                    <a:pt x="0" y="42"/>
                  </a:lnTo>
                  <a:lnTo>
                    <a:pt x="0" y="35"/>
                  </a:lnTo>
                  <a:lnTo>
                    <a:pt x="4" y="18"/>
                  </a:lnTo>
                  <a:lnTo>
                    <a:pt x="16" y="5"/>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56"/>
            <p:cNvSpPr>
              <a:spLocks noEditPoints="1"/>
            </p:cNvSpPr>
            <p:nvPr/>
          </p:nvSpPr>
          <p:spPr bwMode="auto">
            <a:xfrm>
              <a:off x="4307025" y="2924471"/>
              <a:ext cx="58739" cy="103198"/>
            </a:xfrm>
            <a:custGeom>
              <a:avLst/>
              <a:gdLst>
                <a:gd name="T0" fmla="*/ 19 w 37"/>
                <a:gd name="T1" fmla="*/ 13 h 65"/>
                <a:gd name="T2" fmla="*/ 16 w 37"/>
                <a:gd name="T3" fmla="*/ 13 h 65"/>
                <a:gd name="T4" fmla="*/ 12 w 37"/>
                <a:gd name="T5" fmla="*/ 16 h 65"/>
                <a:gd name="T6" fmla="*/ 12 w 37"/>
                <a:gd name="T7" fmla="*/ 20 h 65"/>
                <a:gd name="T8" fmla="*/ 12 w 37"/>
                <a:gd name="T9" fmla="*/ 23 h 65"/>
                <a:gd name="T10" fmla="*/ 16 w 37"/>
                <a:gd name="T11" fmla="*/ 27 h 65"/>
                <a:gd name="T12" fmla="*/ 19 w 37"/>
                <a:gd name="T13" fmla="*/ 27 h 65"/>
                <a:gd name="T14" fmla="*/ 23 w 37"/>
                <a:gd name="T15" fmla="*/ 27 h 65"/>
                <a:gd name="T16" fmla="*/ 25 w 37"/>
                <a:gd name="T17" fmla="*/ 23 h 65"/>
                <a:gd name="T18" fmla="*/ 26 w 37"/>
                <a:gd name="T19" fmla="*/ 20 h 65"/>
                <a:gd name="T20" fmla="*/ 25 w 37"/>
                <a:gd name="T21" fmla="*/ 16 h 65"/>
                <a:gd name="T22" fmla="*/ 23 w 37"/>
                <a:gd name="T23" fmla="*/ 13 h 65"/>
                <a:gd name="T24" fmla="*/ 19 w 37"/>
                <a:gd name="T25" fmla="*/ 13 h 65"/>
                <a:gd name="T26" fmla="*/ 19 w 37"/>
                <a:gd name="T27" fmla="*/ 0 h 65"/>
                <a:gd name="T28" fmla="*/ 25 w 37"/>
                <a:gd name="T29" fmla="*/ 2 h 65"/>
                <a:gd name="T30" fmla="*/ 30 w 37"/>
                <a:gd name="T31" fmla="*/ 4 h 65"/>
                <a:gd name="T32" fmla="*/ 33 w 37"/>
                <a:gd name="T33" fmla="*/ 7 h 65"/>
                <a:gd name="T34" fmla="*/ 37 w 37"/>
                <a:gd name="T35" fmla="*/ 13 h 65"/>
                <a:gd name="T36" fmla="*/ 37 w 37"/>
                <a:gd name="T37" fmla="*/ 20 h 65"/>
                <a:gd name="T38" fmla="*/ 37 w 37"/>
                <a:gd name="T39" fmla="*/ 25 h 65"/>
                <a:gd name="T40" fmla="*/ 35 w 37"/>
                <a:gd name="T41" fmla="*/ 30 h 65"/>
                <a:gd name="T42" fmla="*/ 19 w 37"/>
                <a:gd name="T43" fmla="*/ 65 h 65"/>
                <a:gd name="T44" fmla="*/ 4 w 37"/>
                <a:gd name="T45" fmla="*/ 30 h 65"/>
                <a:gd name="T46" fmla="*/ 2 w 37"/>
                <a:gd name="T47" fmla="*/ 25 h 65"/>
                <a:gd name="T48" fmla="*/ 0 w 37"/>
                <a:gd name="T49" fmla="*/ 20 h 65"/>
                <a:gd name="T50" fmla="*/ 2 w 37"/>
                <a:gd name="T51" fmla="*/ 13 h 65"/>
                <a:gd name="T52" fmla="*/ 4 w 37"/>
                <a:gd name="T53" fmla="*/ 7 h 65"/>
                <a:gd name="T54" fmla="*/ 7 w 37"/>
                <a:gd name="T55" fmla="*/ 4 h 65"/>
                <a:gd name="T56" fmla="*/ 12 w 37"/>
                <a:gd name="T57" fmla="*/ 2 h 65"/>
                <a:gd name="T58" fmla="*/ 19 w 37"/>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65">
                  <a:moveTo>
                    <a:pt x="19" y="13"/>
                  </a:moveTo>
                  <a:lnTo>
                    <a:pt x="16" y="13"/>
                  </a:lnTo>
                  <a:lnTo>
                    <a:pt x="12" y="16"/>
                  </a:lnTo>
                  <a:lnTo>
                    <a:pt x="12" y="20"/>
                  </a:lnTo>
                  <a:lnTo>
                    <a:pt x="12" y="23"/>
                  </a:lnTo>
                  <a:lnTo>
                    <a:pt x="16" y="27"/>
                  </a:lnTo>
                  <a:lnTo>
                    <a:pt x="19" y="27"/>
                  </a:lnTo>
                  <a:lnTo>
                    <a:pt x="23" y="27"/>
                  </a:lnTo>
                  <a:lnTo>
                    <a:pt x="25" y="23"/>
                  </a:lnTo>
                  <a:lnTo>
                    <a:pt x="26" y="20"/>
                  </a:lnTo>
                  <a:lnTo>
                    <a:pt x="25" y="16"/>
                  </a:lnTo>
                  <a:lnTo>
                    <a:pt x="23" y="13"/>
                  </a:lnTo>
                  <a:lnTo>
                    <a:pt x="19" y="13"/>
                  </a:lnTo>
                  <a:close/>
                  <a:moveTo>
                    <a:pt x="19" y="0"/>
                  </a:moveTo>
                  <a:lnTo>
                    <a:pt x="25" y="2"/>
                  </a:lnTo>
                  <a:lnTo>
                    <a:pt x="30" y="4"/>
                  </a:lnTo>
                  <a:lnTo>
                    <a:pt x="33" y="7"/>
                  </a:lnTo>
                  <a:lnTo>
                    <a:pt x="37" y="13"/>
                  </a:lnTo>
                  <a:lnTo>
                    <a:pt x="37" y="20"/>
                  </a:lnTo>
                  <a:lnTo>
                    <a:pt x="37" y="25"/>
                  </a:lnTo>
                  <a:lnTo>
                    <a:pt x="35" y="30"/>
                  </a:lnTo>
                  <a:lnTo>
                    <a:pt x="19" y="65"/>
                  </a:lnTo>
                  <a:lnTo>
                    <a:pt x="4" y="30"/>
                  </a:lnTo>
                  <a:lnTo>
                    <a:pt x="2" y="25"/>
                  </a:lnTo>
                  <a:lnTo>
                    <a:pt x="0" y="20"/>
                  </a:lnTo>
                  <a:lnTo>
                    <a:pt x="2" y="13"/>
                  </a:lnTo>
                  <a:lnTo>
                    <a:pt x="4" y="7"/>
                  </a:lnTo>
                  <a:lnTo>
                    <a:pt x="7" y="4"/>
                  </a:lnTo>
                  <a:lnTo>
                    <a:pt x="12" y="2"/>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1" name="Freeform 172"/>
          <p:cNvSpPr>
            <a:spLocks noEditPoints="1"/>
          </p:cNvSpPr>
          <p:nvPr/>
        </p:nvSpPr>
        <p:spPr bwMode="auto">
          <a:xfrm>
            <a:off x="5280280" y="3122544"/>
            <a:ext cx="299698" cy="249363"/>
          </a:xfrm>
          <a:custGeom>
            <a:avLst/>
            <a:gdLst>
              <a:gd name="T0" fmla="*/ 16 w 177"/>
              <a:gd name="T1" fmla="*/ 115 h 141"/>
              <a:gd name="T2" fmla="*/ 20 w 177"/>
              <a:gd name="T3" fmla="*/ 127 h 141"/>
              <a:gd name="T4" fmla="*/ 32 w 177"/>
              <a:gd name="T5" fmla="*/ 124 h 141"/>
              <a:gd name="T6" fmla="*/ 28 w 177"/>
              <a:gd name="T7" fmla="*/ 112 h 141"/>
              <a:gd name="T8" fmla="*/ 128 w 177"/>
              <a:gd name="T9" fmla="*/ 96 h 141"/>
              <a:gd name="T10" fmla="*/ 124 w 177"/>
              <a:gd name="T11" fmla="*/ 108 h 141"/>
              <a:gd name="T12" fmla="*/ 136 w 177"/>
              <a:gd name="T13" fmla="*/ 112 h 141"/>
              <a:gd name="T14" fmla="*/ 140 w 177"/>
              <a:gd name="T15" fmla="*/ 99 h 141"/>
              <a:gd name="T16" fmla="*/ 68 w 177"/>
              <a:gd name="T17" fmla="*/ 59 h 141"/>
              <a:gd name="T18" fmla="*/ 60 w 177"/>
              <a:gd name="T19" fmla="*/ 68 h 141"/>
              <a:gd name="T20" fmla="*/ 68 w 177"/>
              <a:gd name="T21" fmla="*/ 77 h 141"/>
              <a:gd name="T22" fmla="*/ 77 w 177"/>
              <a:gd name="T23" fmla="*/ 68 h 141"/>
              <a:gd name="T24" fmla="*/ 68 w 177"/>
              <a:gd name="T25" fmla="*/ 59 h 141"/>
              <a:gd name="T26" fmla="*/ 147 w 177"/>
              <a:gd name="T27" fmla="*/ 17 h 141"/>
              <a:gd name="T28" fmla="*/ 149 w 177"/>
              <a:gd name="T29" fmla="*/ 30 h 141"/>
              <a:gd name="T30" fmla="*/ 161 w 177"/>
              <a:gd name="T31" fmla="*/ 26 h 141"/>
              <a:gd name="T32" fmla="*/ 159 w 177"/>
              <a:gd name="T33" fmla="*/ 14 h 141"/>
              <a:gd name="T34" fmla="*/ 161 w 177"/>
              <a:gd name="T35" fmla="*/ 2 h 141"/>
              <a:gd name="T36" fmla="*/ 177 w 177"/>
              <a:gd name="T37" fmla="*/ 16 h 141"/>
              <a:gd name="T38" fmla="*/ 173 w 177"/>
              <a:gd name="T39" fmla="*/ 38 h 141"/>
              <a:gd name="T40" fmla="*/ 154 w 177"/>
              <a:gd name="T41" fmla="*/ 47 h 141"/>
              <a:gd name="T42" fmla="*/ 154 w 177"/>
              <a:gd name="T43" fmla="*/ 91 h 141"/>
              <a:gd name="T44" fmla="*/ 156 w 177"/>
              <a:gd name="T45" fmla="*/ 110 h 141"/>
              <a:gd name="T46" fmla="*/ 142 w 177"/>
              <a:gd name="T47" fmla="*/ 126 h 141"/>
              <a:gd name="T48" fmla="*/ 119 w 177"/>
              <a:gd name="T49" fmla="*/ 122 h 141"/>
              <a:gd name="T50" fmla="*/ 110 w 177"/>
              <a:gd name="T51" fmla="*/ 103 h 141"/>
              <a:gd name="T52" fmla="*/ 82 w 177"/>
              <a:gd name="T53" fmla="*/ 89 h 141"/>
              <a:gd name="T54" fmla="*/ 63 w 177"/>
              <a:gd name="T55" fmla="*/ 91 h 141"/>
              <a:gd name="T56" fmla="*/ 46 w 177"/>
              <a:gd name="T57" fmla="*/ 106 h 141"/>
              <a:gd name="T58" fmla="*/ 47 w 177"/>
              <a:gd name="T59" fmla="*/ 126 h 141"/>
              <a:gd name="T60" fmla="*/ 32 w 177"/>
              <a:gd name="T61" fmla="*/ 141 h 141"/>
              <a:gd name="T62" fmla="*/ 11 w 177"/>
              <a:gd name="T63" fmla="*/ 138 h 141"/>
              <a:gd name="T64" fmla="*/ 0 w 177"/>
              <a:gd name="T65" fmla="*/ 119 h 141"/>
              <a:gd name="T66" fmla="*/ 11 w 177"/>
              <a:gd name="T67" fmla="*/ 99 h 141"/>
              <a:gd name="T68" fmla="*/ 28 w 177"/>
              <a:gd name="T69" fmla="*/ 94 h 141"/>
              <a:gd name="T70" fmla="*/ 46 w 177"/>
              <a:gd name="T71" fmla="*/ 75 h 141"/>
              <a:gd name="T72" fmla="*/ 49 w 177"/>
              <a:gd name="T73" fmla="*/ 54 h 141"/>
              <a:gd name="T74" fmla="*/ 68 w 177"/>
              <a:gd name="T75" fmla="*/ 44 h 141"/>
              <a:gd name="T76" fmla="*/ 88 w 177"/>
              <a:gd name="T77" fmla="*/ 54 h 141"/>
              <a:gd name="T78" fmla="*/ 93 w 177"/>
              <a:gd name="T79" fmla="*/ 73 h 141"/>
              <a:gd name="T80" fmla="*/ 126 w 177"/>
              <a:gd name="T81" fmla="*/ 80 h 141"/>
              <a:gd name="T82" fmla="*/ 136 w 177"/>
              <a:gd name="T83" fmla="*/ 40 h 141"/>
              <a:gd name="T84" fmla="*/ 130 w 177"/>
              <a:gd name="T85" fmla="*/ 24 h 141"/>
              <a:gd name="T86" fmla="*/ 138 w 177"/>
              <a:gd name="T87" fmla="*/ 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41">
                <a:moveTo>
                  <a:pt x="25" y="110"/>
                </a:moveTo>
                <a:lnTo>
                  <a:pt x="20" y="112"/>
                </a:lnTo>
                <a:lnTo>
                  <a:pt x="16" y="115"/>
                </a:lnTo>
                <a:lnTo>
                  <a:pt x="14" y="119"/>
                </a:lnTo>
                <a:lnTo>
                  <a:pt x="16" y="124"/>
                </a:lnTo>
                <a:lnTo>
                  <a:pt x="20" y="127"/>
                </a:lnTo>
                <a:lnTo>
                  <a:pt x="25" y="127"/>
                </a:lnTo>
                <a:lnTo>
                  <a:pt x="28" y="127"/>
                </a:lnTo>
                <a:lnTo>
                  <a:pt x="32" y="124"/>
                </a:lnTo>
                <a:lnTo>
                  <a:pt x="33" y="119"/>
                </a:lnTo>
                <a:lnTo>
                  <a:pt x="32" y="115"/>
                </a:lnTo>
                <a:lnTo>
                  <a:pt x="28" y="112"/>
                </a:lnTo>
                <a:lnTo>
                  <a:pt x="25" y="110"/>
                </a:lnTo>
                <a:close/>
                <a:moveTo>
                  <a:pt x="133" y="94"/>
                </a:moveTo>
                <a:lnTo>
                  <a:pt x="128" y="96"/>
                </a:lnTo>
                <a:lnTo>
                  <a:pt x="124" y="99"/>
                </a:lnTo>
                <a:lnTo>
                  <a:pt x="124" y="103"/>
                </a:lnTo>
                <a:lnTo>
                  <a:pt x="124" y="108"/>
                </a:lnTo>
                <a:lnTo>
                  <a:pt x="128" y="112"/>
                </a:lnTo>
                <a:lnTo>
                  <a:pt x="133" y="112"/>
                </a:lnTo>
                <a:lnTo>
                  <a:pt x="136" y="112"/>
                </a:lnTo>
                <a:lnTo>
                  <a:pt x="140" y="108"/>
                </a:lnTo>
                <a:lnTo>
                  <a:pt x="142" y="103"/>
                </a:lnTo>
                <a:lnTo>
                  <a:pt x="140" y="99"/>
                </a:lnTo>
                <a:lnTo>
                  <a:pt x="136" y="96"/>
                </a:lnTo>
                <a:lnTo>
                  <a:pt x="133" y="94"/>
                </a:lnTo>
                <a:close/>
                <a:moveTo>
                  <a:pt x="68" y="59"/>
                </a:moveTo>
                <a:lnTo>
                  <a:pt x="63" y="59"/>
                </a:lnTo>
                <a:lnTo>
                  <a:pt x="60" y="63"/>
                </a:lnTo>
                <a:lnTo>
                  <a:pt x="60" y="68"/>
                </a:lnTo>
                <a:lnTo>
                  <a:pt x="60" y="71"/>
                </a:lnTo>
                <a:lnTo>
                  <a:pt x="63" y="75"/>
                </a:lnTo>
                <a:lnTo>
                  <a:pt x="68" y="77"/>
                </a:lnTo>
                <a:lnTo>
                  <a:pt x="72" y="75"/>
                </a:lnTo>
                <a:lnTo>
                  <a:pt x="75" y="71"/>
                </a:lnTo>
                <a:lnTo>
                  <a:pt x="77" y="68"/>
                </a:lnTo>
                <a:lnTo>
                  <a:pt x="75" y="63"/>
                </a:lnTo>
                <a:lnTo>
                  <a:pt x="72" y="59"/>
                </a:lnTo>
                <a:lnTo>
                  <a:pt x="68" y="59"/>
                </a:lnTo>
                <a:close/>
                <a:moveTo>
                  <a:pt x="154" y="14"/>
                </a:moveTo>
                <a:lnTo>
                  <a:pt x="149" y="14"/>
                </a:lnTo>
                <a:lnTo>
                  <a:pt x="147" y="17"/>
                </a:lnTo>
                <a:lnTo>
                  <a:pt x="145" y="23"/>
                </a:lnTo>
                <a:lnTo>
                  <a:pt x="147" y="26"/>
                </a:lnTo>
                <a:lnTo>
                  <a:pt x="149" y="30"/>
                </a:lnTo>
                <a:lnTo>
                  <a:pt x="154" y="31"/>
                </a:lnTo>
                <a:lnTo>
                  <a:pt x="159" y="30"/>
                </a:lnTo>
                <a:lnTo>
                  <a:pt x="161" y="26"/>
                </a:lnTo>
                <a:lnTo>
                  <a:pt x="163" y="23"/>
                </a:lnTo>
                <a:lnTo>
                  <a:pt x="161" y="17"/>
                </a:lnTo>
                <a:lnTo>
                  <a:pt x="159" y="14"/>
                </a:lnTo>
                <a:lnTo>
                  <a:pt x="154" y="14"/>
                </a:lnTo>
                <a:close/>
                <a:moveTo>
                  <a:pt x="154" y="0"/>
                </a:moveTo>
                <a:lnTo>
                  <a:pt x="161" y="2"/>
                </a:lnTo>
                <a:lnTo>
                  <a:pt x="168" y="5"/>
                </a:lnTo>
                <a:lnTo>
                  <a:pt x="173" y="10"/>
                </a:lnTo>
                <a:lnTo>
                  <a:pt x="177" y="16"/>
                </a:lnTo>
                <a:lnTo>
                  <a:pt x="177" y="24"/>
                </a:lnTo>
                <a:lnTo>
                  <a:pt x="177" y="31"/>
                </a:lnTo>
                <a:lnTo>
                  <a:pt x="173" y="38"/>
                </a:lnTo>
                <a:lnTo>
                  <a:pt x="168" y="44"/>
                </a:lnTo>
                <a:lnTo>
                  <a:pt x="161" y="47"/>
                </a:lnTo>
                <a:lnTo>
                  <a:pt x="154" y="47"/>
                </a:lnTo>
                <a:lnTo>
                  <a:pt x="145" y="82"/>
                </a:lnTo>
                <a:lnTo>
                  <a:pt x="150" y="85"/>
                </a:lnTo>
                <a:lnTo>
                  <a:pt x="154" y="91"/>
                </a:lnTo>
                <a:lnTo>
                  <a:pt x="156" y="96"/>
                </a:lnTo>
                <a:lnTo>
                  <a:pt x="157" y="103"/>
                </a:lnTo>
                <a:lnTo>
                  <a:pt x="156" y="110"/>
                </a:lnTo>
                <a:lnTo>
                  <a:pt x="152" y="117"/>
                </a:lnTo>
                <a:lnTo>
                  <a:pt x="147" y="122"/>
                </a:lnTo>
                <a:lnTo>
                  <a:pt x="142" y="126"/>
                </a:lnTo>
                <a:lnTo>
                  <a:pt x="133" y="126"/>
                </a:lnTo>
                <a:lnTo>
                  <a:pt x="126" y="126"/>
                </a:lnTo>
                <a:lnTo>
                  <a:pt x="119" y="122"/>
                </a:lnTo>
                <a:lnTo>
                  <a:pt x="114" y="117"/>
                </a:lnTo>
                <a:lnTo>
                  <a:pt x="110" y="110"/>
                </a:lnTo>
                <a:lnTo>
                  <a:pt x="110" y="103"/>
                </a:lnTo>
                <a:lnTo>
                  <a:pt x="110" y="98"/>
                </a:lnTo>
                <a:lnTo>
                  <a:pt x="86" y="84"/>
                </a:lnTo>
                <a:lnTo>
                  <a:pt x="82" y="89"/>
                </a:lnTo>
                <a:lnTo>
                  <a:pt x="75" y="91"/>
                </a:lnTo>
                <a:lnTo>
                  <a:pt x="68" y="92"/>
                </a:lnTo>
                <a:lnTo>
                  <a:pt x="63" y="91"/>
                </a:lnTo>
                <a:lnTo>
                  <a:pt x="56" y="89"/>
                </a:lnTo>
                <a:lnTo>
                  <a:pt x="42" y="103"/>
                </a:lnTo>
                <a:lnTo>
                  <a:pt x="46" y="106"/>
                </a:lnTo>
                <a:lnTo>
                  <a:pt x="47" y="112"/>
                </a:lnTo>
                <a:lnTo>
                  <a:pt x="49" y="119"/>
                </a:lnTo>
                <a:lnTo>
                  <a:pt x="47" y="126"/>
                </a:lnTo>
                <a:lnTo>
                  <a:pt x="44" y="133"/>
                </a:lnTo>
                <a:lnTo>
                  <a:pt x="39" y="138"/>
                </a:lnTo>
                <a:lnTo>
                  <a:pt x="32" y="141"/>
                </a:lnTo>
                <a:lnTo>
                  <a:pt x="25" y="141"/>
                </a:lnTo>
                <a:lnTo>
                  <a:pt x="18" y="141"/>
                </a:lnTo>
                <a:lnTo>
                  <a:pt x="11" y="138"/>
                </a:lnTo>
                <a:lnTo>
                  <a:pt x="6" y="133"/>
                </a:lnTo>
                <a:lnTo>
                  <a:pt x="2" y="126"/>
                </a:lnTo>
                <a:lnTo>
                  <a:pt x="0" y="119"/>
                </a:lnTo>
                <a:lnTo>
                  <a:pt x="2" y="110"/>
                </a:lnTo>
                <a:lnTo>
                  <a:pt x="6" y="105"/>
                </a:lnTo>
                <a:lnTo>
                  <a:pt x="11" y="99"/>
                </a:lnTo>
                <a:lnTo>
                  <a:pt x="18" y="96"/>
                </a:lnTo>
                <a:lnTo>
                  <a:pt x="25" y="94"/>
                </a:lnTo>
                <a:lnTo>
                  <a:pt x="28" y="94"/>
                </a:lnTo>
                <a:lnTo>
                  <a:pt x="32" y="96"/>
                </a:lnTo>
                <a:lnTo>
                  <a:pt x="47" y="80"/>
                </a:lnTo>
                <a:lnTo>
                  <a:pt x="46" y="75"/>
                </a:lnTo>
                <a:lnTo>
                  <a:pt x="46" y="68"/>
                </a:lnTo>
                <a:lnTo>
                  <a:pt x="46" y="61"/>
                </a:lnTo>
                <a:lnTo>
                  <a:pt x="49" y="54"/>
                </a:lnTo>
                <a:lnTo>
                  <a:pt x="54" y="49"/>
                </a:lnTo>
                <a:lnTo>
                  <a:pt x="61" y="45"/>
                </a:lnTo>
                <a:lnTo>
                  <a:pt x="68" y="44"/>
                </a:lnTo>
                <a:lnTo>
                  <a:pt x="77" y="45"/>
                </a:lnTo>
                <a:lnTo>
                  <a:pt x="82" y="49"/>
                </a:lnTo>
                <a:lnTo>
                  <a:pt x="88" y="54"/>
                </a:lnTo>
                <a:lnTo>
                  <a:pt x="91" y="61"/>
                </a:lnTo>
                <a:lnTo>
                  <a:pt x="93" y="68"/>
                </a:lnTo>
                <a:lnTo>
                  <a:pt x="93" y="73"/>
                </a:lnTo>
                <a:lnTo>
                  <a:pt x="116" y="85"/>
                </a:lnTo>
                <a:lnTo>
                  <a:pt x="121" y="82"/>
                </a:lnTo>
                <a:lnTo>
                  <a:pt x="126" y="80"/>
                </a:lnTo>
                <a:lnTo>
                  <a:pt x="133" y="78"/>
                </a:lnTo>
                <a:lnTo>
                  <a:pt x="142" y="44"/>
                </a:lnTo>
                <a:lnTo>
                  <a:pt x="136" y="40"/>
                </a:lnTo>
                <a:lnTo>
                  <a:pt x="133" y="37"/>
                </a:lnTo>
                <a:lnTo>
                  <a:pt x="130" y="30"/>
                </a:lnTo>
                <a:lnTo>
                  <a:pt x="130" y="24"/>
                </a:lnTo>
                <a:lnTo>
                  <a:pt x="131" y="16"/>
                </a:lnTo>
                <a:lnTo>
                  <a:pt x="135" y="10"/>
                </a:lnTo>
                <a:lnTo>
                  <a:pt x="138" y="5"/>
                </a:lnTo>
                <a:lnTo>
                  <a:pt x="145" y="2"/>
                </a:lnTo>
                <a:lnTo>
                  <a:pt x="15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8" name="Group 27"/>
          <p:cNvGrpSpPr/>
          <p:nvPr/>
        </p:nvGrpSpPr>
        <p:grpSpPr>
          <a:xfrm>
            <a:off x="4292124" y="3245791"/>
            <a:ext cx="559752" cy="914241"/>
            <a:chOff x="4292124" y="2565929"/>
            <a:chExt cx="559752" cy="875358"/>
          </a:xfrm>
        </p:grpSpPr>
        <p:sp>
          <p:nvSpPr>
            <p:cNvPr id="97" name="Oval 96"/>
            <p:cNvSpPr/>
            <p:nvPr/>
          </p:nvSpPr>
          <p:spPr>
            <a:xfrm>
              <a:off x="4662357" y="2920634"/>
              <a:ext cx="189519" cy="189518"/>
            </a:xfrm>
            <a:prstGeom prst="ellipse">
              <a:avLst/>
            </a:prstGeom>
            <a:solidFill>
              <a:srgbClr val="FF93E3">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4292124" y="3110152"/>
              <a:ext cx="331134" cy="331135"/>
            </a:xfrm>
            <a:prstGeom prst="ellipse">
              <a:avLst/>
            </a:prstGeom>
            <a:solidFill>
              <a:srgbClr val="FF33CC">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4362277" y="2933060"/>
              <a:ext cx="95414" cy="95414"/>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4715855" y="3270159"/>
              <a:ext cx="93764" cy="93764"/>
            </a:xfrm>
            <a:prstGeom prst="ellipse">
              <a:avLst/>
            </a:prstGeom>
            <a:noFill/>
            <a:ln w="9525">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a:off x="4475116" y="2565929"/>
              <a:ext cx="244089" cy="244089"/>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Oval 103"/>
          <p:cNvSpPr/>
          <p:nvPr/>
        </p:nvSpPr>
        <p:spPr>
          <a:xfrm>
            <a:off x="5566056" y="2406288"/>
            <a:ext cx="528366" cy="551836"/>
          </a:xfrm>
          <a:prstGeom prst="ellipse">
            <a:avLst/>
          </a:prstGeom>
          <a:solidFill>
            <a:srgbClr val="FF93E3">
              <a:alpha val="75000"/>
            </a:srgbClr>
          </a:solidFill>
          <a:ln w="9525">
            <a:solidFill>
              <a:srgbClr val="A200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3063696" y="3712022"/>
            <a:ext cx="528366" cy="551836"/>
          </a:xfrm>
          <a:prstGeom prst="ellipse">
            <a:avLst/>
          </a:prstGeom>
          <a:solidFill>
            <a:schemeClr val="tx1">
              <a:lumMod val="65000"/>
              <a:lumOff val="35000"/>
              <a:alpha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Box 107"/>
          <p:cNvSpPr txBox="1"/>
          <p:nvPr/>
        </p:nvSpPr>
        <p:spPr>
          <a:xfrm>
            <a:off x="5584324" y="2505410"/>
            <a:ext cx="491830" cy="265194"/>
          </a:xfrm>
          <a:prstGeom prst="rect">
            <a:avLst/>
          </a:prstGeom>
          <a:noFill/>
        </p:spPr>
        <p:txBody>
          <a:bodyPr wrap="square" rtlCol="0">
            <a:spAutoFit/>
          </a:bodyPr>
          <a:lstStyle/>
          <a:p>
            <a:pPr algn="ctr"/>
            <a:r>
              <a:rPr lang="en-US" sz="1600" dirty="0" smtClean="0">
                <a:latin typeface="Bebas Neue" pitchFamily="34" charset="0"/>
              </a:rPr>
              <a:t>75%</a:t>
            </a:r>
          </a:p>
        </p:txBody>
      </p:sp>
      <p:sp>
        <p:nvSpPr>
          <p:cNvPr id="110" name="TextBox 109"/>
          <p:cNvSpPr txBox="1"/>
          <p:nvPr/>
        </p:nvSpPr>
        <p:spPr>
          <a:xfrm>
            <a:off x="3081964" y="3811144"/>
            <a:ext cx="491830" cy="265194"/>
          </a:xfrm>
          <a:prstGeom prst="rect">
            <a:avLst/>
          </a:prstGeom>
          <a:noFill/>
        </p:spPr>
        <p:txBody>
          <a:bodyPr wrap="square" rtlCol="0">
            <a:spAutoFit/>
          </a:bodyPr>
          <a:lstStyle/>
          <a:p>
            <a:pPr algn="ctr"/>
            <a:r>
              <a:rPr lang="en-US" sz="1600" dirty="0" smtClean="0">
                <a:solidFill>
                  <a:schemeClr val="bg1"/>
                </a:solidFill>
                <a:latin typeface="Bebas Neue" pitchFamily="34" charset="0"/>
              </a:rPr>
              <a:t>80%</a:t>
            </a:r>
          </a:p>
        </p:txBody>
      </p:sp>
      <p:sp>
        <p:nvSpPr>
          <p:cNvPr id="53" name="Oval 52"/>
          <p:cNvSpPr/>
          <p:nvPr/>
        </p:nvSpPr>
        <p:spPr>
          <a:xfrm>
            <a:off x="3048000" y="2442070"/>
            <a:ext cx="528366" cy="551836"/>
          </a:xfrm>
          <a:prstGeom prst="ellipse">
            <a:avLst/>
          </a:prstGeom>
          <a:solidFill>
            <a:schemeClr val="bg1">
              <a:lumMod val="85000"/>
              <a:alpha val="7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TextBox 106"/>
          <p:cNvSpPr txBox="1"/>
          <p:nvPr/>
        </p:nvSpPr>
        <p:spPr>
          <a:xfrm>
            <a:off x="3081964" y="2541192"/>
            <a:ext cx="491830" cy="265194"/>
          </a:xfrm>
          <a:prstGeom prst="rect">
            <a:avLst/>
          </a:prstGeom>
          <a:noFill/>
        </p:spPr>
        <p:txBody>
          <a:bodyPr wrap="square" rtlCol="0">
            <a:spAutoFit/>
          </a:bodyPr>
          <a:lstStyle/>
          <a:p>
            <a:pPr algn="ctr"/>
            <a:r>
              <a:rPr lang="en-US" sz="1600" dirty="0" smtClean="0">
                <a:latin typeface="Bebas Neue" pitchFamily="34" charset="0"/>
              </a:rPr>
              <a:t>95%</a:t>
            </a:r>
          </a:p>
        </p:txBody>
      </p:sp>
      <p:sp>
        <p:nvSpPr>
          <p:cNvPr id="54" name="Oval 53"/>
          <p:cNvSpPr/>
          <p:nvPr/>
        </p:nvSpPr>
        <p:spPr>
          <a:xfrm>
            <a:off x="5562600" y="3679644"/>
            <a:ext cx="528366" cy="551836"/>
          </a:xfrm>
          <a:prstGeom prst="ellipse">
            <a:avLst/>
          </a:prstGeom>
          <a:solidFill>
            <a:schemeClr val="tx1">
              <a:lumMod val="85000"/>
              <a:lumOff val="15000"/>
              <a:alpha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TextBox 108"/>
          <p:cNvSpPr txBox="1"/>
          <p:nvPr/>
        </p:nvSpPr>
        <p:spPr>
          <a:xfrm>
            <a:off x="5584324" y="3778766"/>
            <a:ext cx="491830" cy="265194"/>
          </a:xfrm>
          <a:prstGeom prst="rect">
            <a:avLst/>
          </a:prstGeom>
          <a:noFill/>
        </p:spPr>
        <p:txBody>
          <a:bodyPr wrap="square" rtlCol="0">
            <a:spAutoFit/>
          </a:bodyPr>
          <a:lstStyle/>
          <a:p>
            <a:pPr algn="ctr"/>
            <a:r>
              <a:rPr lang="en-US" sz="1600" dirty="0" smtClean="0">
                <a:solidFill>
                  <a:schemeClr val="bg1"/>
                </a:solidFill>
                <a:latin typeface="Bebas Neue" pitchFamily="34" charset="0"/>
              </a:rPr>
              <a:t>65%</a:t>
            </a:r>
          </a:p>
        </p:txBody>
      </p:sp>
      <p:grpSp>
        <p:nvGrpSpPr>
          <p:cNvPr id="49" name="Group 48"/>
          <p:cNvGrpSpPr/>
          <p:nvPr/>
        </p:nvGrpSpPr>
        <p:grpSpPr>
          <a:xfrm>
            <a:off x="8382000" y="6476999"/>
            <a:ext cx="591235" cy="223601"/>
            <a:chOff x="8190130" y="4757381"/>
            <a:chExt cx="725270" cy="268070"/>
          </a:xfrm>
          <a:solidFill>
            <a:schemeClr val="bg1">
              <a:lumMod val="85000"/>
            </a:schemeClr>
          </a:solidFill>
        </p:grpSpPr>
        <p:sp>
          <p:nvSpPr>
            <p:cNvPr id="50"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5" name="Rectangle 54"/>
          <p:cNvSpPr/>
          <p:nvPr/>
        </p:nvSpPr>
        <p:spPr>
          <a:xfrm>
            <a:off x="1119883" y="546729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278128151"/>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44"/>
                                        </p:tgtEl>
                                        <p:attrNameLst>
                                          <p:attrName>style.visibility</p:attrName>
                                        </p:attrNameLst>
                                      </p:cBhvr>
                                      <p:to>
                                        <p:strVal val="visible"/>
                                      </p:to>
                                    </p:set>
                                    <p:anim calcmode="lin" valueType="num">
                                      <p:cBhvr>
                                        <p:cTn id="7" dur="500" fill="hold"/>
                                        <p:tgtEl>
                                          <p:spTgt spid="244"/>
                                        </p:tgtEl>
                                        <p:attrNameLst>
                                          <p:attrName>ppt_w</p:attrName>
                                        </p:attrNameLst>
                                      </p:cBhvr>
                                      <p:tavLst>
                                        <p:tav tm="0">
                                          <p:val>
                                            <p:fltVal val="0"/>
                                          </p:val>
                                        </p:tav>
                                        <p:tav tm="100000">
                                          <p:val>
                                            <p:strVal val="#ppt_w"/>
                                          </p:val>
                                        </p:tav>
                                      </p:tavLst>
                                    </p:anim>
                                    <p:anim calcmode="lin" valueType="num">
                                      <p:cBhvr>
                                        <p:cTn id="8" dur="500" fill="hold"/>
                                        <p:tgtEl>
                                          <p:spTgt spid="244"/>
                                        </p:tgtEl>
                                        <p:attrNameLst>
                                          <p:attrName>ppt_h</p:attrName>
                                        </p:attrNameLst>
                                      </p:cBhvr>
                                      <p:tavLst>
                                        <p:tav tm="0">
                                          <p:val>
                                            <p:fltVal val="0"/>
                                          </p:val>
                                        </p:tav>
                                        <p:tav tm="100000">
                                          <p:val>
                                            <p:strVal val="#ppt_h"/>
                                          </p:val>
                                        </p:tav>
                                      </p:tavLst>
                                    </p:anim>
                                    <p:animEffect transition="in" filter="fade">
                                      <p:cBhvr>
                                        <p:cTn id="9" dur="500"/>
                                        <p:tgtEl>
                                          <p:spTgt spid="24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3"/>
                                        </p:tgtEl>
                                        <p:attrNameLst>
                                          <p:attrName>style.visibility</p:attrName>
                                        </p:attrNameLst>
                                      </p:cBhvr>
                                      <p:to>
                                        <p:strVal val="visible"/>
                                      </p:to>
                                    </p:set>
                                    <p:anim calcmode="lin" valueType="num">
                                      <p:cBhvr>
                                        <p:cTn id="12" dur="500" fill="hold"/>
                                        <p:tgtEl>
                                          <p:spTgt spid="53"/>
                                        </p:tgtEl>
                                        <p:attrNameLst>
                                          <p:attrName>ppt_w</p:attrName>
                                        </p:attrNameLst>
                                      </p:cBhvr>
                                      <p:tavLst>
                                        <p:tav tm="0">
                                          <p:val>
                                            <p:fltVal val="0"/>
                                          </p:val>
                                        </p:tav>
                                        <p:tav tm="100000">
                                          <p:val>
                                            <p:strVal val="#ppt_w"/>
                                          </p:val>
                                        </p:tav>
                                      </p:tavLst>
                                    </p:anim>
                                    <p:anim calcmode="lin" valueType="num">
                                      <p:cBhvr>
                                        <p:cTn id="13" dur="500" fill="hold"/>
                                        <p:tgtEl>
                                          <p:spTgt spid="53"/>
                                        </p:tgtEl>
                                        <p:attrNameLst>
                                          <p:attrName>ppt_h</p:attrName>
                                        </p:attrNameLst>
                                      </p:cBhvr>
                                      <p:tavLst>
                                        <p:tav tm="0">
                                          <p:val>
                                            <p:fltVal val="0"/>
                                          </p:val>
                                        </p:tav>
                                        <p:tav tm="100000">
                                          <p:val>
                                            <p:strVal val="#ppt_h"/>
                                          </p:val>
                                        </p:tav>
                                      </p:tavLst>
                                    </p:anim>
                                    <p:animEffect transition="in" filter="fade">
                                      <p:cBhvr>
                                        <p:cTn id="14" dur="500"/>
                                        <p:tgtEl>
                                          <p:spTgt spid="5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7"/>
                                        </p:tgtEl>
                                        <p:attrNameLst>
                                          <p:attrName>style.visibility</p:attrName>
                                        </p:attrNameLst>
                                      </p:cBhvr>
                                      <p:to>
                                        <p:strVal val="visible"/>
                                      </p:to>
                                    </p:set>
                                    <p:anim calcmode="lin" valueType="num">
                                      <p:cBhvr>
                                        <p:cTn id="17" dur="500" fill="hold"/>
                                        <p:tgtEl>
                                          <p:spTgt spid="107"/>
                                        </p:tgtEl>
                                        <p:attrNameLst>
                                          <p:attrName>ppt_w</p:attrName>
                                        </p:attrNameLst>
                                      </p:cBhvr>
                                      <p:tavLst>
                                        <p:tav tm="0">
                                          <p:val>
                                            <p:fltVal val="0"/>
                                          </p:val>
                                        </p:tav>
                                        <p:tav tm="100000">
                                          <p:val>
                                            <p:strVal val="#ppt_w"/>
                                          </p:val>
                                        </p:tav>
                                      </p:tavLst>
                                    </p:anim>
                                    <p:anim calcmode="lin" valueType="num">
                                      <p:cBhvr>
                                        <p:cTn id="18" dur="500" fill="hold"/>
                                        <p:tgtEl>
                                          <p:spTgt spid="107"/>
                                        </p:tgtEl>
                                        <p:attrNameLst>
                                          <p:attrName>ppt_h</p:attrName>
                                        </p:attrNameLst>
                                      </p:cBhvr>
                                      <p:tavLst>
                                        <p:tav tm="0">
                                          <p:val>
                                            <p:fltVal val="0"/>
                                          </p:val>
                                        </p:tav>
                                        <p:tav tm="100000">
                                          <p:val>
                                            <p:strVal val="#ppt_h"/>
                                          </p:val>
                                        </p:tav>
                                      </p:tavLst>
                                    </p:anim>
                                    <p:animEffect transition="in" filter="fade">
                                      <p:cBhvr>
                                        <p:cTn id="19" dur="500"/>
                                        <p:tgtEl>
                                          <p:spTgt spid="10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252"/>
                                        </p:tgtEl>
                                        <p:attrNameLst>
                                          <p:attrName>style.visibility</p:attrName>
                                        </p:attrNameLst>
                                      </p:cBhvr>
                                      <p:to>
                                        <p:strVal val="visible"/>
                                      </p:to>
                                    </p:set>
                                    <p:animEffect transition="in" filter="wipe(left)">
                                      <p:cBhvr>
                                        <p:cTn id="29" dur="500"/>
                                        <p:tgtEl>
                                          <p:spTgt spid="25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253"/>
                                        </p:tgtEl>
                                        <p:attrNameLst>
                                          <p:attrName>style.visibility</p:attrName>
                                        </p:attrNameLst>
                                      </p:cBhvr>
                                      <p:to>
                                        <p:strVal val="visible"/>
                                      </p:to>
                                    </p:set>
                                    <p:animEffect transition="in" filter="wipe(left)">
                                      <p:cBhvr>
                                        <p:cTn id="32" dur="500"/>
                                        <p:tgtEl>
                                          <p:spTgt spid="253"/>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235"/>
                                        </p:tgtEl>
                                        <p:attrNameLst>
                                          <p:attrName>style.visibility</p:attrName>
                                        </p:attrNameLst>
                                      </p:cBhvr>
                                      <p:to>
                                        <p:strVal val="visible"/>
                                      </p:to>
                                    </p:set>
                                    <p:anim calcmode="lin" valueType="num">
                                      <p:cBhvr>
                                        <p:cTn id="37" dur="500" fill="hold"/>
                                        <p:tgtEl>
                                          <p:spTgt spid="235"/>
                                        </p:tgtEl>
                                        <p:attrNameLst>
                                          <p:attrName>ppt_w</p:attrName>
                                        </p:attrNameLst>
                                      </p:cBhvr>
                                      <p:tavLst>
                                        <p:tav tm="0">
                                          <p:val>
                                            <p:fltVal val="0"/>
                                          </p:val>
                                        </p:tav>
                                        <p:tav tm="100000">
                                          <p:val>
                                            <p:strVal val="#ppt_w"/>
                                          </p:val>
                                        </p:tav>
                                      </p:tavLst>
                                    </p:anim>
                                    <p:anim calcmode="lin" valueType="num">
                                      <p:cBhvr>
                                        <p:cTn id="38" dur="500" fill="hold"/>
                                        <p:tgtEl>
                                          <p:spTgt spid="235"/>
                                        </p:tgtEl>
                                        <p:attrNameLst>
                                          <p:attrName>ppt_h</p:attrName>
                                        </p:attrNameLst>
                                      </p:cBhvr>
                                      <p:tavLst>
                                        <p:tav tm="0">
                                          <p:val>
                                            <p:fltVal val="0"/>
                                          </p:val>
                                        </p:tav>
                                        <p:tav tm="100000">
                                          <p:val>
                                            <p:strVal val="#ppt_h"/>
                                          </p:val>
                                        </p:tav>
                                      </p:tavLst>
                                    </p:anim>
                                    <p:animEffect transition="in" filter="fade">
                                      <p:cBhvr>
                                        <p:cTn id="39" dur="500"/>
                                        <p:tgtEl>
                                          <p:spTgt spid="23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0"/>
                                        </p:tgtEl>
                                        <p:attrNameLst>
                                          <p:attrName>style.visibility</p:attrName>
                                        </p:attrNameLst>
                                      </p:cBhvr>
                                      <p:to>
                                        <p:strVal val="visible"/>
                                      </p:to>
                                    </p:set>
                                    <p:anim calcmode="lin" valueType="num">
                                      <p:cBhvr>
                                        <p:cTn id="42" dur="500" fill="hold"/>
                                        <p:tgtEl>
                                          <p:spTgt spid="110"/>
                                        </p:tgtEl>
                                        <p:attrNameLst>
                                          <p:attrName>ppt_w</p:attrName>
                                        </p:attrNameLst>
                                      </p:cBhvr>
                                      <p:tavLst>
                                        <p:tav tm="0">
                                          <p:val>
                                            <p:fltVal val="0"/>
                                          </p:val>
                                        </p:tav>
                                        <p:tav tm="100000">
                                          <p:val>
                                            <p:strVal val="#ppt_w"/>
                                          </p:val>
                                        </p:tav>
                                      </p:tavLst>
                                    </p:anim>
                                    <p:anim calcmode="lin" valueType="num">
                                      <p:cBhvr>
                                        <p:cTn id="43" dur="500" fill="hold"/>
                                        <p:tgtEl>
                                          <p:spTgt spid="110"/>
                                        </p:tgtEl>
                                        <p:attrNameLst>
                                          <p:attrName>ppt_h</p:attrName>
                                        </p:attrNameLst>
                                      </p:cBhvr>
                                      <p:tavLst>
                                        <p:tav tm="0">
                                          <p:val>
                                            <p:fltVal val="0"/>
                                          </p:val>
                                        </p:tav>
                                        <p:tav tm="100000">
                                          <p:val>
                                            <p:strVal val="#ppt_h"/>
                                          </p:val>
                                        </p:tav>
                                      </p:tavLst>
                                    </p:anim>
                                    <p:animEffect transition="in" filter="fade">
                                      <p:cBhvr>
                                        <p:cTn id="44" dur="500"/>
                                        <p:tgtEl>
                                          <p:spTgt spid="11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 calcmode="lin" valueType="num">
                                      <p:cBhvr>
                                        <p:cTn id="47" dur="500" fill="hold"/>
                                        <p:tgtEl>
                                          <p:spTgt spid="105"/>
                                        </p:tgtEl>
                                        <p:attrNameLst>
                                          <p:attrName>ppt_w</p:attrName>
                                        </p:attrNameLst>
                                      </p:cBhvr>
                                      <p:tavLst>
                                        <p:tav tm="0">
                                          <p:val>
                                            <p:fltVal val="0"/>
                                          </p:val>
                                        </p:tav>
                                        <p:tav tm="100000">
                                          <p:val>
                                            <p:strVal val="#ppt_w"/>
                                          </p:val>
                                        </p:tav>
                                      </p:tavLst>
                                    </p:anim>
                                    <p:anim calcmode="lin" valueType="num">
                                      <p:cBhvr>
                                        <p:cTn id="48" dur="500" fill="hold"/>
                                        <p:tgtEl>
                                          <p:spTgt spid="105"/>
                                        </p:tgtEl>
                                        <p:attrNameLst>
                                          <p:attrName>ppt_h</p:attrName>
                                        </p:attrNameLst>
                                      </p:cBhvr>
                                      <p:tavLst>
                                        <p:tav tm="0">
                                          <p:val>
                                            <p:fltVal val="0"/>
                                          </p:val>
                                        </p:tav>
                                        <p:tav tm="100000">
                                          <p:val>
                                            <p:strVal val="#ppt_h"/>
                                          </p:val>
                                        </p:tav>
                                      </p:tavLst>
                                    </p:anim>
                                    <p:animEffect transition="in" filter="fade">
                                      <p:cBhvr>
                                        <p:cTn id="49" dur="500"/>
                                        <p:tgtEl>
                                          <p:spTgt spid="105"/>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45"/>
                                        </p:tgtEl>
                                        <p:attrNameLst>
                                          <p:attrName>style.visibility</p:attrName>
                                        </p:attrNameLst>
                                      </p:cBhvr>
                                      <p:to>
                                        <p:strVal val="visible"/>
                                      </p:to>
                                    </p:set>
                                    <p:anim calcmode="lin" valueType="num">
                                      <p:cBhvr>
                                        <p:cTn id="52" dur="500" fill="hold"/>
                                        <p:tgtEl>
                                          <p:spTgt spid="45"/>
                                        </p:tgtEl>
                                        <p:attrNameLst>
                                          <p:attrName>ppt_w</p:attrName>
                                        </p:attrNameLst>
                                      </p:cBhvr>
                                      <p:tavLst>
                                        <p:tav tm="0">
                                          <p:val>
                                            <p:fltVal val="0"/>
                                          </p:val>
                                        </p:tav>
                                        <p:tav tm="100000">
                                          <p:val>
                                            <p:strVal val="#ppt_w"/>
                                          </p:val>
                                        </p:tav>
                                      </p:tavLst>
                                    </p:anim>
                                    <p:anim calcmode="lin" valueType="num">
                                      <p:cBhvr>
                                        <p:cTn id="53" dur="500" fill="hold"/>
                                        <p:tgtEl>
                                          <p:spTgt spid="45"/>
                                        </p:tgtEl>
                                        <p:attrNameLst>
                                          <p:attrName>ppt_h</p:attrName>
                                        </p:attrNameLst>
                                      </p:cBhvr>
                                      <p:tavLst>
                                        <p:tav tm="0">
                                          <p:val>
                                            <p:fltVal val="0"/>
                                          </p:val>
                                        </p:tav>
                                        <p:tav tm="100000">
                                          <p:val>
                                            <p:strVal val="#ppt_h"/>
                                          </p:val>
                                        </p:tav>
                                      </p:tavLst>
                                    </p:anim>
                                    <p:animEffect transition="in" filter="fade">
                                      <p:cBhvr>
                                        <p:cTn id="54" dur="500"/>
                                        <p:tgtEl>
                                          <p:spTgt spid="45"/>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56"/>
                                        </p:tgtEl>
                                        <p:attrNameLst>
                                          <p:attrName>style.visibility</p:attrName>
                                        </p:attrNameLst>
                                      </p:cBhvr>
                                      <p:to>
                                        <p:strVal val="visible"/>
                                      </p:to>
                                    </p:set>
                                    <p:animEffect transition="in" filter="wipe(left)">
                                      <p:cBhvr>
                                        <p:cTn id="59" dur="500"/>
                                        <p:tgtEl>
                                          <p:spTgt spid="25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257"/>
                                        </p:tgtEl>
                                        <p:attrNameLst>
                                          <p:attrName>style.visibility</p:attrName>
                                        </p:attrNameLst>
                                      </p:cBhvr>
                                      <p:to>
                                        <p:strVal val="visible"/>
                                      </p:to>
                                    </p:set>
                                    <p:animEffect transition="in" filter="wipe(left)">
                                      <p:cBhvr>
                                        <p:cTn id="62" dur="500"/>
                                        <p:tgtEl>
                                          <p:spTgt spid="257"/>
                                        </p:tgtEl>
                                      </p:cBhvr>
                                    </p:animEffect>
                                  </p:childTnLst>
                                </p:cTn>
                              </p:par>
                            </p:childTnLst>
                          </p:cTn>
                        </p:par>
                      </p:childTnLst>
                    </p:cTn>
                  </p:par>
                  <p:par>
                    <p:cTn id="63" fill="hold">
                      <p:stCondLst>
                        <p:cond delay="indefinite"/>
                      </p:stCondLst>
                      <p:childTnLst>
                        <p:par>
                          <p:cTn id="64" fill="hold">
                            <p:stCondLst>
                              <p:cond delay="0"/>
                            </p:stCondLst>
                            <p:childTnLst>
                              <p:par>
                                <p:cTn id="65" presetID="53" presetClass="entr" presetSubtype="16" fill="hold" grpId="0" nodeType="clickEffect">
                                  <p:stCondLst>
                                    <p:cond delay="0"/>
                                  </p:stCondLst>
                                  <p:childTnLst>
                                    <p:set>
                                      <p:cBhvr>
                                        <p:cTn id="66" dur="1" fill="hold">
                                          <p:stCondLst>
                                            <p:cond delay="0"/>
                                          </p:stCondLst>
                                        </p:cTn>
                                        <p:tgtEl>
                                          <p:spTgt spid="44"/>
                                        </p:tgtEl>
                                        <p:attrNameLst>
                                          <p:attrName>style.visibility</p:attrName>
                                        </p:attrNameLst>
                                      </p:cBhvr>
                                      <p:to>
                                        <p:strVal val="visible"/>
                                      </p:to>
                                    </p:set>
                                    <p:anim calcmode="lin" valueType="num">
                                      <p:cBhvr>
                                        <p:cTn id="67" dur="500" fill="hold"/>
                                        <p:tgtEl>
                                          <p:spTgt spid="44"/>
                                        </p:tgtEl>
                                        <p:attrNameLst>
                                          <p:attrName>ppt_w</p:attrName>
                                        </p:attrNameLst>
                                      </p:cBhvr>
                                      <p:tavLst>
                                        <p:tav tm="0">
                                          <p:val>
                                            <p:fltVal val="0"/>
                                          </p:val>
                                        </p:tav>
                                        <p:tav tm="100000">
                                          <p:val>
                                            <p:strVal val="#ppt_w"/>
                                          </p:val>
                                        </p:tav>
                                      </p:tavLst>
                                    </p:anim>
                                    <p:anim calcmode="lin" valueType="num">
                                      <p:cBhvr>
                                        <p:cTn id="68" dur="500" fill="hold"/>
                                        <p:tgtEl>
                                          <p:spTgt spid="44"/>
                                        </p:tgtEl>
                                        <p:attrNameLst>
                                          <p:attrName>ppt_h</p:attrName>
                                        </p:attrNameLst>
                                      </p:cBhvr>
                                      <p:tavLst>
                                        <p:tav tm="0">
                                          <p:val>
                                            <p:fltVal val="0"/>
                                          </p:val>
                                        </p:tav>
                                        <p:tav tm="100000">
                                          <p:val>
                                            <p:strVal val="#ppt_h"/>
                                          </p:val>
                                        </p:tav>
                                      </p:tavLst>
                                    </p:anim>
                                    <p:animEffect transition="in" filter="fade">
                                      <p:cBhvr>
                                        <p:cTn id="69" dur="500"/>
                                        <p:tgtEl>
                                          <p:spTgt spid="44"/>
                                        </p:tgtEl>
                                      </p:cBhvr>
                                    </p:animEffect>
                                  </p:childTnLst>
                                </p:cTn>
                              </p:par>
                              <p:par>
                                <p:cTn id="70" presetID="53" presetClass="entr" presetSubtype="16" fill="hold" nodeType="withEffect">
                                  <p:stCondLst>
                                    <p:cond delay="0"/>
                                  </p:stCondLst>
                                  <p:childTnLst>
                                    <p:set>
                                      <p:cBhvr>
                                        <p:cTn id="71" dur="1" fill="hold">
                                          <p:stCondLst>
                                            <p:cond delay="0"/>
                                          </p:stCondLst>
                                        </p:cTn>
                                        <p:tgtEl>
                                          <p:spTgt spid="247"/>
                                        </p:tgtEl>
                                        <p:attrNameLst>
                                          <p:attrName>style.visibility</p:attrName>
                                        </p:attrNameLst>
                                      </p:cBhvr>
                                      <p:to>
                                        <p:strVal val="visible"/>
                                      </p:to>
                                    </p:set>
                                    <p:anim calcmode="lin" valueType="num">
                                      <p:cBhvr>
                                        <p:cTn id="72" dur="500" fill="hold"/>
                                        <p:tgtEl>
                                          <p:spTgt spid="247"/>
                                        </p:tgtEl>
                                        <p:attrNameLst>
                                          <p:attrName>ppt_w</p:attrName>
                                        </p:attrNameLst>
                                      </p:cBhvr>
                                      <p:tavLst>
                                        <p:tav tm="0">
                                          <p:val>
                                            <p:fltVal val="0"/>
                                          </p:val>
                                        </p:tav>
                                        <p:tav tm="100000">
                                          <p:val>
                                            <p:strVal val="#ppt_w"/>
                                          </p:val>
                                        </p:tav>
                                      </p:tavLst>
                                    </p:anim>
                                    <p:anim calcmode="lin" valueType="num">
                                      <p:cBhvr>
                                        <p:cTn id="73" dur="500" fill="hold"/>
                                        <p:tgtEl>
                                          <p:spTgt spid="247"/>
                                        </p:tgtEl>
                                        <p:attrNameLst>
                                          <p:attrName>ppt_h</p:attrName>
                                        </p:attrNameLst>
                                      </p:cBhvr>
                                      <p:tavLst>
                                        <p:tav tm="0">
                                          <p:val>
                                            <p:fltVal val="0"/>
                                          </p:val>
                                        </p:tav>
                                        <p:tav tm="100000">
                                          <p:val>
                                            <p:strVal val="#ppt_h"/>
                                          </p:val>
                                        </p:tav>
                                      </p:tavLst>
                                    </p:anim>
                                    <p:animEffect transition="in" filter="fade">
                                      <p:cBhvr>
                                        <p:cTn id="74" dur="500"/>
                                        <p:tgtEl>
                                          <p:spTgt spid="247"/>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 calcmode="lin" valueType="num">
                                      <p:cBhvr>
                                        <p:cTn id="77" dur="500" fill="hold"/>
                                        <p:tgtEl>
                                          <p:spTgt spid="54"/>
                                        </p:tgtEl>
                                        <p:attrNameLst>
                                          <p:attrName>ppt_w</p:attrName>
                                        </p:attrNameLst>
                                      </p:cBhvr>
                                      <p:tavLst>
                                        <p:tav tm="0">
                                          <p:val>
                                            <p:fltVal val="0"/>
                                          </p:val>
                                        </p:tav>
                                        <p:tav tm="100000">
                                          <p:val>
                                            <p:strVal val="#ppt_w"/>
                                          </p:val>
                                        </p:tav>
                                      </p:tavLst>
                                    </p:anim>
                                    <p:anim calcmode="lin" valueType="num">
                                      <p:cBhvr>
                                        <p:cTn id="78" dur="500" fill="hold"/>
                                        <p:tgtEl>
                                          <p:spTgt spid="54"/>
                                        </p:tgtEl>
                                        <p:attrNameLst>
                                          <p:attrName>ppt_h</p:attrName>
                                        </p:attrNameLst>
                                      </p:cBhvr>
                                      <p:tavLst>
                                        <p:tav tm="0">
                                          <p:val>
                                            <p:fltVal val="0"/>
                                          </p:val>
                                        </p:tav>
                                        <p:tav tm="100000">
                                          <p:val>
                                            <p:strVal val="#ppt_h"/>
                                          </p:val>
                                        </p:tav>
                                      </p:tavLst>
                                    </p:anim>
                                    <p:animEffect transition="in" filter="fade">
                                      <p:cBhvr>
                                        <p:cTn id="79" dur="500"/>
                                        <p:tgtEl>
                                          <p:spTgt spid="54"/>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09"/>
                                        </p:tgtEl>
                                        <p:attrNameLst>
                                          <p:attrName>style.visibility</p:attrName>
                                        </p:attrNameLst>
                                      </p:cBhvr>
                                      <p:to>
                                        <p:strVal val="visible"/>
                                      </p:to>
                                    </p:set>
                                    <p:anim calcmode="lin" valueType="num">
                                      <p:cBhvr>
                                        <p:cTn id="82" dur="500" fill="hold"/>
                                        <p:tgtEl>
                                          <p:spTgt spid="109"/>
                                        </p:tgtEl>
                                        <p:attrNameLst>
                                          <p:attrName>ppt_w</p:attrName>
                                        </p:attrNameLst>
                                      </p:cBhvr>
                                      <p:tavLst>
                                        <p:tav tm="0">
                                          <p:val>
                                            <p:fltVal val="0"/>
                                          </p:val>
                                        </p:tav>
                                        <p:tav tm="100000">
                                          <p:val>
                                            <p:strVal val="#ppt_w"/>
                                          </p:val>
                                        </p:tav>
                                      </p:tavLst>
                                    </p:anim>
                                    <p:anim calcmode="lin" valueType="num">
                                      <p:cBhvr>
                                        <p:cTn id="83" dur="500" fill="hold"/>
                                        <p:tgtEl>
                                          <p:spTgt spid="109"/>
                                        </p:tgtEl>
                                        <p:attrNameLst>
                                          <p:attrName>ppt_h</p:attrName>
                                        </p:attrNameLst>
                                      </p:cBhvr>
                                      <p:tavLst>
                                        <p:tav tm="0">
                                          <p:val>
                                            <p:fltVal val="0"/>
                                          </p:val>
                                        </p:tav>
                                        <p:tav tm="100000">
                                          <p:val>
                                            <p:strVal val="#ppt_h"/>
                                          </p:val>
                                        </p:tav>
                                      </p:tavLst>
                                    </p:anim>
                                    <p:animEffect transition="in" filter="fade">
                                      <p:cBhvr>
                                        <p:cTn id="84" dur="500"/>
                                        <p:tgtEl>
                                          <p:spTgt spid="109"/>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263"/>
                                        </p:tgtEl>
                                        <p:attrNameLst>
                                          <p:attrName>style.visibility</p:attrName>
                                        </p:attrNameLst>
                                      </p:cBhvr>
                                      <p:to>
                                        <p:strVal val="visible"/>
                                      </p:to>
                                    </p:set>
                                    <p:animEffect transition="in" filter="wipe(left)">
                                      <p:cBhvr>
                                        <p:cTn id="89" dur="500"/>
                                        <p:tgtEl>
                                          <p:spTgt spid="263"/>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262"/>
                                        </p:tgtEl>
                                        <p:attrNameLst>
                                          <p:attrName>style.visibility</p:attrName>
                                        </p:attrNameLst>
                                      </p:cBhvr>
                                      <p:to>
                                        <p:strVal val="visible"/>
                                      </p:to>
                                    </p:set>
                                    <p:animEffect transition="in" filter="wipe(left)">
                                      <p:cBhvr>
                                        <p:cTn id="92" dur="500"/>
                                        <p:tgtEl>
                                          <p:spTgt spid="262"/>
                                        </p:tgtEl>
                                      </p:cBhvr>
                                    </p:animEffect>
                                  </p:childTnLst>
                                </p:cTn>
                              </p:par>
                            </p:childTnLst>
                          </p:cTn>
                        </p:par>
                      </p:childTnLst>
                    </p:cTn>
                  </p:par>
                  <p:par>
                    <p:cTn id="93" fill="hold">
                      <p:stCondLst>
                        <p:cond delay="indefinite"/>
                      </p:stCondLst>
                      <p:childTnLst>
                        <p:par>
                          <p:cTn id="94" fill="hold">
                            <p:stCondLst>
                              <p:cond delay="0"/>
                            </p:stCondLst>
                            <p:childTnLst>
                              <p:par>
                                <p:cTn id="95" presetID="53" presetClass="entr" presetSubtype="16" fill="hold" grpId="0" nodeType="clickEffect">
                                  <p:stCondLst>
                                    <p:cond delay="0"/>
                                  </p:stCondLst>
                                  <p:childTnLst>
                                    <p:set>
                                      <p:cBhvr>
                                        <p:cTn id="96" dur="1" fill="hold">
                                          <p:stCondLst>
                                            <p:cond delay="0"/>
                                          </p:stCondLst>
                                        </p:cTn>
                                        <p:tgtEl>
                                          <p:spTgt spid="42"/>
                                        </p:tgtEl>
                                        <p:attrNameLst>
                                          <p:attrName>style.visibility</p:attrName>
                                        </p:attrNameLst>
                                      </p:cBhvr>
                                      <p:to>
                                        <p:strVal val="visible"/>
                                      </p:to>
                                    </p:set>
                                    <p:anim calcmode="lin" valueType="num">
                                      <p:cBhvr>
                                        <p:cTn id="97" dur="500" fill="hold"/>
                                        <p:tgtEl>
                                          <p:spTgt spid="42"/>
                                        </p:tgtEl>
                                        <p:attrNameLst>
                                          <p:attrName>ppt_w</p:attrName>
                                        </p:attrNameLst>
                                      </p:cBhvr>
                                      <p:tavLst>
                                        <p:tav tm="0">
                                          <p:val>
                                            <p:fltVal val="0"/>
                                          </p:val>
                                        </p:tav>
                                        <p:tav tm="100000">
                                          <p:val>
                                            <p:strVal val="#ppt_w"/>
                                          </p:val>
                                        </p:tav>
                                      </p:tavLst>
                                    </p:anim>
                                    <p:anim calcmode="lin" valueType="num">
                                      <p:cBhvr>
                                        <p:cTn id="98" dur="500" fill="hold"/>
                                        <p:tgtEl>
                                          <p:spTgt spid="42"/>
                                        </p:tgtEl>
                                        <p:attrNameLst>
                                          <p:attrName>ppt_h</p:attrName>
                                        </p:attrNameLst>
                                      </p:cBhvr>
                                      <p:tavLst>
                                        <p:tav tm="0">
                                          <p:val>
                                            <p:fltVal val="0"/>
                                          </p:val>
                                        </p:tav>
                                        <p:tav tm="100000">
                                          <p:val>
                                            <p:strVal val="#ppt_h"/>
                                          </p:val>
                                        </p:tav>
                                      </p:tavLst>
                                    </p:anim>
                                    <p:animEffect transition="in" filter="fade">
                                      <p:cBhvr>
                                        <p:cTn id="99" dur="500"/>
                                        <p:tgtEl>
                                          <p:spTgt spid="42"/>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251"/>
                                        </p:tgtEl>
                                        <p:attrNameLst>
                                          <p:attrName>style.visibility</p:attrName>
                                        </p:attrNameLst>
                                      </p:cBhvr>
                                      <p:to>
                                        <p:strVal val="visible"/>
                                      </p:to>
                                    </p:set>
                                    <p:anim calcmode="lin" valueType="num">
                                      <p:cBhvr>
                                        <p:cTn id="102" dur="500" fill="hold"/>
                                        <p:tgtEl>
                                          <p:spTgt spid="251"/>
                                        </p:tgtEl>
                                        <p:attrNameLst>
                                          <p:attrName>ppt_w</p:attrName>
                                        </p:attrNameLst>
                                      </p:cBhvr>
                                      <p:tavLst>
                                        <p:tav tm="0">
                                          <p:val>
                                            <p:fltVal val="0"/>
                                          </p:val>
                                        </p:tav>
                                        <p:tav tm="100000">
                                          <p:val>
                                            <p:strVal val="#ppt_w"/>
                                          </p:val>
                                        </p:tav>
                                      </p:tavLst>
                                    </p:anim>
                                    <p:anim calcmode="lin" valueType="num">
                                      <p:cBhvr>
                                        <p:cTn id="103" dur="500" fill="hold"/>
                                        <p:tgtEl>
                                          <p:spTgt spid="251"/>
                                        </p:tgtEl>
                                        <p:attrNameLst>
                                          <p:attrName>ppt_h</p:attrName>
                                        </p:attrNameLst>
                                      </p:cBhvr>
                                      <p:tavLst>
                                        <p:tav tm="0">
                                          <p:val>
                                            <p:fltVal val="0"/>
                                          </p:val>
                                        </p:tav>
                                        <p:tav tm="100000">
                                          <p:val>
                                            <p:strVal val="#ppt_h"/>
                                          </p:val>
                                        </p:tav>
                                      </p:tavLst>
                                    </p:anim>
                                    <p:animEffect transition="in" filter="fade">
                                      <p:cBhvr>
                                        <p:cTn id="104" dur="500"/>
                                        <p:tgtEl>
                                          <p:spTgt spid="25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104"/>
                                        </p:tgtEl>
                                        <p:attrNameLst>
                                          <p:attrName>style.visibility</p:attrName>
                                        </p:attrNameLst>
                                      </p:cBhvr>
                                      <p:to>
                                        <p:strVal val="visible"/>
                                      </p:to>
                                    </p:set>
                                    <p:anim calcmode="lin" valueType="num">
                                      <p:cBhvr>
                                        <p:cTn id="107" dur="500" fill="hold"/>
                                        <p:tgtEl>
                                          <p:spTgt spid="104"/>
                                        </p:tgtEl>
                                        <p:attrNameLst>
                                          <p:attrName>ppt_w</p:attrName>
                                        </p:attrNameLst>
                                      </p:cBhvr>
                                      <p:tavLst>
                                        <p:tav tm="0">
                                          <p:val>
                                            <p:fltVal val="0"/>
                                          </p:val>
                                        </p:tav>
                                        <p:tav tm="100000">
                                          <p:val>
                                            <p:strVal val="#ppt_w"/>
                                          </p:val>
                                        </p:tav>
                                      </p:tavLst>
                                    </p:anim>
                                    <p:anim calcmode="lin" valueType="num">
                                      <p:cBhvr>
                                        <p:cTn id="108" dur="500" fill="hold"/>
                                        <p:tgtEl>
                                          <p:spTgt spid="104"/>
                                        </p:tgtEl>
                                        <p:attrNameLst>
                                          <p:attrName>ppt_h</p:attrName>
                                        </p:attrNameLst>
                                      </p:cBhvr>
                                      <p:tavLst>
                                        <p:tav tm="0">
                                          <p:val>
                                            <p:fltVal val="0"/>
                                          </p:val>
                                        </p:tav>
                                        <p:tav tm="100000">
                                          <p:val>
                                            <p:strVal val="#ppt_h"/>
                                          </p:val>
                                        </p:tav>
                                      </p:tavLst>
                                    </p:anim>
                                    <p:animEffect transition="in" filter="fade">
                                      <p:cBhvr>
                                        <p:cTn id="109" dur="500"/>
                                        <p:tgtEl>
                                          <p:spTgt spid="104"/>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108"/>
                                        </p:tgtEl>
                                        <p:attrNameLst>
                                          <p:attrName>style.visibility</p:attrName>
                                        </p:attrNameLst>
                                      </p:cBhvr>
                                      <p:to>
                                        <p:strVal val="visible"/>
                                      </p:to>
                                    </p:set>
                                    <p:anim calcmode="lin" valueType="num">
                                      <p:cBhvr>
                                        <p:cTn id="112" dur="500" fill="hold"/>
                                        <p:tgtEl>
                                          <p:spTgt spid="108"/>
                                        </p:tgtEl>
                                        <p:attrNameLst>
                                          <p:attrName>ppt_w</p:attrName>
                                        </p:attrNameLst>
                                      </p:cBhvr>
                                      <p:tavLst>
                                        <p:tav tm="0">
                                          <p:val>
                                            <p:fltVal val="0"/>
                                          </p:val>
                                        </p:tav>
                                        <p:tav tm="100000">
                                          <p:val>
                                            <p:strVal val="#ppt_w"/>
                                          </p:val>
                                        </p:tav>
                                      </p:tavLst>
                                    </p:anim>
                                    <p:anim calcmode="lin" valueType="num">
                                      <p:cBhvr>
                                        <p:cTn id="113" dur="500" fill="hold"/>
                                        <p:tgtEl>
                                          <p:spTgt spid="108"/>
                                        </p:tgtEl>
                                        <p:attrNameLst>
                                          <p:attrName>ppt_h</p:attrName>
                                        </p:attrNameLst>
                                      </p:cBhvr>
                                      <p:tavLst>
                                        <p:tav tm="0">
                                          <p:val>
                                            <p:fltVal val="0"/>
                                          </p:val>
                                        </p:tav>
                                        <p:tav tm="100000">
                                          <p:val>
                                            <p:strVal val="#ppt_h"/>
                                          </p:val>
                                        </p:tav>
                                      </p:tavLst>
                                    </p:anim>
                                    <p:animEffect transition="in" filter="fade">
                                      <p:cBhvr>
                                        <p:cTn id="114" dur="500"/>
                                        <p:tgtEl>
                                          <p:spTgt spid="108"/>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grpId="0" nodeType="clickEffect">
                                  <p:stCondLst>
                                    <p:cond delay="0"/>
                                  </p:stCondLst>
                                  <p:childTnLst>
                                    <p:set>
                                      <p:cBhvr>
                                        <p:cTn id="118" dur="1" fill="hold">
                                          <p:stCondLst>
                                            <p:cond delay="0"/>
                                          </p:stCondLst>
                                        </p:cTn>
                                        <p:tgtEl>
                                          <p:spTgt spid="259"/>
                                        </p:tgtEl>
                                        <p:attrNameLst>
                                          <p:attrName>style.visibility</p:attrName>
                                        </p:attrNameLst>
                                      </p:cBhvr>
                                      <p:to>
                                        <p:strVal val="visible"/>
                                      </p:to>
                                    </p:set>
                                    <p:animEffect transition="in" filter="wipe(left)">
                                      <p:cBhvr>
                                        <p:cTn id="119" dur="500"/>
                                        <p:tgtEl>
                                          <p:spTgt spid="259"/>
                                        </p:tgtEl>
                                      </p:cBhvr>
                                    </p:animEffect>
                                  </p:childTnLst>
                                </p:cTn>
                              </p:par>
                              <p:par>
                                <p:cTn id="120" presetID="22" presetClass="entr" presetSubtype="8" fill="hold" grpId="0" nodeType="withEffect">
                                  <p:stCondLst>
                                    <p:cond delay="0"/>
                                  </p:stCondLst>
                                  <p:childTnLst>
                                    <p:set>
                                      <p:cBhvr>
                                        <p:cTn id="121" dur="1" fill="hold">
                                          <p:stCondLst>
                                            <p:cond delay="0"/>
                                          </p:stCondLst>
                                        </p:cTn>
                                        <p:tgtEl>
                                          <p:spTgt spid="260"/>
                                        </p:tgtEl>
                                        <p:attrNameLst>
                                          <p:attrName>style.visibility</p:attrName>
                                        </p:attrNameLst>
                                      </p:cBhvr>
                                      <p:to>
                                        <p:strVal val="visible"/>
                                      </p:to>
                                    </p:set>
                                    <p:animEffect transition="in" filter="wipe(left)">
                                      <p:cBhvr>
                                        <p:cTn id="122" dur="500"/>
                                        <p:tgtEl>
                                          <p:spTgt spid="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 grpId="0"/>
      <p:bldP spid="253" grpId="0"/>
      <p:bldP spid="256" grpId="0"/>
      <p:bldP spid="257" grpId="0"/>
      <p:bldP spid="259" grpId="0"/>
      <p:bldP spid="260" grpId="0"/>
      <p:bldP spid="262" grpId="0"/>
      <p:bldP spid="263" grpId="0"/>
      <p:bldP spid="45" grpId="0" animBg="1"/>
      <p:bldP spid="44" grpId="0" animBg="1"/>
      <p:bldP spid="42" grpId="0" animBg="1"/>
      <p:bldP spid="2" grpId="0" animBg="1"/>
      <p:bldP spid="251" grpId="0" animBg="1"/>
      <p:bldP spid="104" grpId="0" animBg="1"/>
      <p:bldP spid="105" grpId="0" animBg="1"/>
      <p:bldP spid="108" grpId="0"/>
      <p:bldP spid="110" grpId="0"/>
      <p:bldP spid="53" grpId="0" animBg="1"/>
      <p:bldP spid="107" grpId="0"/>
      <p:bldP spid="54" grpId="0" animBg="1"/>
      <p:bldP spid="10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6" name="Oval 5"/>
          <p:cNvSpPr/>
          <p:nvPr/>
        </p:nvSpPr>
        <p:spPr>
          <a:xfrm>
            <a:off x="5329511" y="3141265"/>
            <a:ext cx="2819400" cy="2887022"/>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ardrop 3"/>
          <p:cNvSpPr/>
          <p:nvPr/>
        </p:nvSpPr>
        <p:spPr>
          <a:xfrm rot="10800000">
            <a:off x="0" y="3990486"/>
            <a:ext cx="2895600" cy="2867515"/>
          </a:xfrm>
          <a:prstGeom prst="teardrop">
            <a:avLst/>
          </a:prstGeom>
          <a:solidFill>
            <a:srgbClr val="FF33CC">
              <a:alpha val="9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514600" y="2917606"/>
            <a:ext cx="2895600" cy="2965050"/>
          </a:xfrm>
          <a:prstGeom prst="ellipse">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309664" y="5116088"/>
            <a:ext cx="213360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1" name="TextBox 10"/>
          <p:cNvSpPr txBox="1"/>
          <p:nvPr/>
        </p:nvSpPr>
        <p:spPr>
          <a:xfrm>
            <a:off x="309664" y="4692735"/>
            <a:ext cx="2133602"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01. Heading text</a:t>
            </a:r>
          </a:p>
        </p:txBody>
      </p:sp>
      <p:sp>
        <p:nvSpPr>
          <p:cNvPr id="13" name="Rectangle 12"/>
          <p:cNvSpPr/>
          <p:nvPr/>
        </p:nvSpPr>
        <p:spPr>
          <a:xfrm>
            <a:off x="2895599" y="3965851"/>
            <a:ext cx="2133600" cy="1169551"/>
          </a:xfrm>
          <a:prstGeom prst="rect">
            <a:avLst/>
          </a:prstGeom>
        </p:spPr>
        <p:txBody>
          <a:bodyPr wrap="square">
            <a:spAutoFit/>
          </a:bodyPr>
          <a:lstStyle/>
          <a:p>
            <a:pPr algn="ctr"/>
            <a:r>
              <a:rPr lang="en-US" sz="1000" dirty="0">
                <a:solidFill>
                  <a:srgbClr val="FF33CC"/>
                </a:solidFill>
                <a:latin typeface="Play" pitchFamily="34" charset="0"/>
              </a:rPr>
              <a:t>This is a sample letter that has been placed to demonstrate the typing text format on the your company letterhead design heading text here</a:t>
            </a:r>
            <a:r>
              <a:rPr lang="en-US" sz="1000" dirty="0" smtClean="0">
                <a:solidFill>
                  <a:srgbClr val="FF33CC"/>
                </a:solidFill>
                <a:latin typeface="Play" pitchFamily="34" charset="0"/>
              </a:rPr>
              <a:t>.</a:t>
            </a:r>
            <a:r>
              <a:rPr lang="en-US" sz="1000" dirty="0">
                <a:solidFill>
                  <a:srgbClr val="FF33CC"/>
                </a:solidFill>
                <a:latin typeface="Play" pitchFamily="34" charset="0"/>
              </a:rPr>
              <a:t> This is a sample letter that has been placed to </a:t>
            </a:r>
            <a:r>
              <a:rPr lang="en-US" sz="1000" dirty="0" smtClean="0">
                <a:solidFill>
                  <a:srgbClr val="FF33CC"/>
                </a:solidFill>
                <a:latin typeface="Play" pitchFamily="34" charset="0"/>
              </a:rPr>
              <a:t>demonstrate.</a:t>
            </a:r>
            <a:endParaRPr lang="en-US" sz="1000" dirty="0">
              <a:solidFill>
                <a:srgbClr val="FF33CC"/>
              </a:solidFill>
              <a:latin typeface="Play" pitchFamily="34" charset="0"/>
            </a:endParaRPr>
          </a:p>
        </p:txBody>
      </p:sp>
      <p:sp>
        <p:nvSpPr>
          <p:cNvPr id="14" name="TextBox 13"/>
          <p:cNvSpPr txBox="1"/>
          <p:nvPr/>
        </p:nvSpPr>
        <p:spPr>
          <a:xfrm>
            <a:off x="2895599" y="3542498"/>
            <a:ext cx="2133602" cy="461665"/>
          </a:xfrm>
          <a:prstGeom prst="rect">
            <a:avLst/>
          </a:prstGeom>
          <a:noFill/>
        </p:spPr>
        <p:txBody>
          <a:bodyPr wrap="square" rtlCol="0">
            <a:spAutoFit/>
          </a:bodyPr>
          <a:lstStyle/>
          <a:p>
            <a:pPr algn="ctr"/>
            <a:r>
              <a:rPr lang="en-US" sz="2400" dirty="0" smtClean="0">
                <a:solidFill>
                  <a:srgbClr val="FF33CC"/>
                </a:solidFill>
                <a:latin typeface="Bebas Neue" pitchFamily="34" charset="0"/>
              </a:rPr>
              <a:t>02. Heading text</a:t>
            </a:r>
          </a:p>
        </p:txBody>
      </p:sp>
      <p:sp>
        <p:nvSpPr>
          <p:cNvPr id="16" name="Rectangle 15"/>
          <p:cNvSpPr/>
          <p:nvPr/>
        </p:nvSpPr>
        <p:spPr>
          <a:xfrm>
            <a:off x="5672410" y="4150496"/>
            <a:ext cx="2133600" cy="1086824"/>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7" name="TextBox 16"/>
          <p:cNvSpPr txBox="1"/>
          <p:nvPr/>
        </p:nvSpPr>
        <p:spPr>
          <a:xfrm>
            <a:off x="5672410" y="3727143"/>
            <a:ext cx="2133602" cy="354553"/>
          </a:xfrm>
          <a:prstGeom prst="rect">
            <a:avLst/>
          </a:prstGeom>
          <a:noFill/>
        </p:spPr>
        <p:txBody>
          <a:bodyPr wrap="square" rtlCol="0">
            <a:spAutoFit/>
          </a:bodyPr>
          <a:lstStyle/>
          <a:p>
            <a:pPr algn="ctr"/>
            <a:r>
              <a:rPr lang="en-US" sz="2400" dirty="0" smtClean="0">
                <a:latin typeface="Bebas Neue" pitchFamily="34" charset="0"/>
              </a:rPr>
              <a:t>03. Heading text</a:t>
            </a:r>
          </a:p>
        </p:txBody>
      </p:sp>
      <p:sp>
        <p:nvSpPr>
          <p:cNvPr id="19" name="Oval 18"/>
          <p:cNvSpPr/>
          <p:nvPr/>
        </p:nvSpPr>
        <p:spPr>
          <a:xfrm>
            <a:off x="5000625" y="4814507"/>
            <a:ext cx="819150" cy="838797"/>
          </a:xfrm>
          <a:prstGeom prst="ellipse">
            <a:avLst/>
          </a:prstGeom>
          <a:solidFill>
            <a:srgbClr val="FF33CC">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7139262" y="2819401"/>
            <a:ext cx="666750" cy="682742"/>
          </a:xfrm>
          <a:prstGeom prst="ellipse">
            <a:avLst/>
          </a:prstGeom>
          <a:solidFill>
            <a:srgbClr val="FF93E3">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7856209" y="4974914"/>
            <a:ext cx="552450" cy="565700"/>
          </a:xfrm>
          <a:prstGeom prst="ellipse">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1876630" y="3814924"/>
            <a:ext cx="571500" cy="585207"/>
          </a:xfrm>
          <a:prstGeom prst="ellipse">
            <a:avLst/>
          </a:prstGeom>
          <a:solidFill>
            <a:srgbClr val="FF93E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8382000" y="6476999"/>
            <a:ext cx="591235" cy="223601"/>
            <a:chOff x="8190130" y="4757381"/>
            <a:chExt cx="725270" cy="268070"/>
          </a:xfrm>
          <a:solidFill>
            <a:schemeClr val="bg1">
              <a:lumMod val="85000"/>
            </a:schemeClr>
          </a:solidFill>
        </p:grpSpPr>
        <p:sp>
          <p:nvSpPr>
            <p:cNvPr id="2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36058590"/>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500" fill="hold"/>
                                        <p:tgtEl>
                                          <p:spTgt spid="5"/>
                                        </p:tgtEl>
                                        <p:attrNameLst>
                                          <p:attrName>ppt_w</p:attrName>
                                        </p:attrNameLst>
                                      </p:cBhvr>
                                      <p:tavLst>
                                        <p:tav tm="0">
                                          <p:val>
                                            <p:fltVal val="0"/>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animEffect transition="in" filter="fade">
                                      <p:cBhvr>
                                        <p:cTn id="41" dur="500"/>
                                        <p:tgtEl>
                                          <p:spTgt spid="5"/>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p:cTn id="44" dur="500" fill="hold"/>
                                        <p:tgtEl>
                                          <p:spTgt spid="19"/>
                                        </p:tgtEl>
                                        <p:attrNameLst>
                                          <p:attrName>ppt_w</p:attrName>
                                        </p:attrNameLst>
                                      </p:cBhvr>
                                      <p:tavLst>
                                        <p:tav tm="0">
                                          <p:val>
                                            <p:fltVal val="0"/>
                                          </p:val>
                                        </p:tav>
                                        <p:tav tm="100000">
                                          <p:val>
                                            <p:strVal val="#ppt_w"/>
                                          </p:val>
                                        </p:tav>
                                      </p:tavLst>
                                    </p:anim>
                                    <p:anim calcmode="lin" valueType="num">
                                      <p:cBhvr>
                                        <p:cTn id="45" dur="500" fill="hold"/>
                                        <p:tgtEl>
                                          <p:spTgt spid="19"/>
                                        </p:tgtEl>
                                        <p:attrNameLst>
                                          <p:attrName>ppt_h</p:attrName>
                                        </p:attrNameLst>
                                      </p:cBhvr>
                                      <p:tavLst>
                                        <p:tav tm="0">
                                          <p:val>
                                            <p:fltVal val="0"/>
                                          </p:val>
                                        </p:tav>
                                        <p:tav tm="100000">
                                          <p:val>
                                            <p:strVal val="#ppt_h"/>
                                          </p:val>
                                        </p:tav>
                                      </p:tavLst>
                                    </p:anim>
                                    <p:animEffect transition="in" filter="fade">
                                      <p:cBhvr>
                                        <p:cTn id="46" dur="500"/>
                                        <p:tgtEl>
                                          <p:spTgt spid="19"/>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animEffect transition="in" filter="fade">
                                      <p:cBhvr>
                                        <p:cTn id="53" dur="500"/>
                                        <p:tgtEl>
                                          <p:spTgt spid="20"/>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p:cTn id="56" dur="500" fill="hold"/>
                                        <p:tgtEl>
                                          <p:spTgt spid="17"/>
                                        </p:tgtEl>
                                        <p:attrNameLst>
                                          <p:attrName>ppt_w</p:attrName>
                                        </p:attrNameLst>
                                      </p:cBhvr>
                                      <p:tavLst>
                                        <p:tav tm="0">
                                          <p:val>
                                            <p:fltVal val="0"/>
                                          </p:val>
                                        </p:tav>
                                        <p:tav tm="100000">
                                          <p:val>
                                            <p:strVal val="#ppt_w"/>
                                          </p:val>
                                        </p:tav>
                                      </p:tavLst>
                                    </p:anim>
                                    <p:anim calcmode="lin" valueType="num">
                                      <p:cBhvr>
                                        <p:cTn id="57" dur="500" fill="hold"/>
                                        <p:tgtEl>
                                          <p:spTgt spid="17"/>
                                        </p:tgtEl>
                                        <p:attrNameLst>
                                          <p:attrName>ppt_h</p:attrName>
                                        </p:attrNameLst>
                                      </p:cBhvr>
                                      <p:tavLst>
                                        <p:tav tm="0">
                                          <p:val>
                                            <p:fltVal val="0"/>
                                          </p:val>
                                        </p:tav>
                                        <p:tav tm="100000">
                                          <p:val>
                                            <p:strVal val="#ppt_h"/>
                                          </p:val>
                                        </p:tav>
                                      </p:tavLst>
                                    </p:anim>
                                    <p:animEffect transition="in" filter="fade">
                                      <p:cBhvr>
                                        <p:cTn id="58" dur="500"/>
                                        <p:tgtEl>
                                          <p:spTgt spid="1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 calcmode="lin" valueType="num">
                                      <p:cBhvr>
                                        <p:cTn id="61" dur="500" fill="hold"/>
                                        <p:tgtEl>
                                          <p:spTgt spid="16"/>
                                        </p:tgtEl>
                                        <p:attrNameLst>
                                          <p:attrName>ppt_w</p:attrName>
                                        </p:attrNameLst>
                                      </p:cBhvr>
                                      <p:tavLst>
                                        <p:tav tm="0">
                                          <p:val>
                                            <p:fltVal val="0"/>
                                          </p:val>
                                        </p:tav>
                                        <p:tav tm="100000">
                                          <p:val>
                                            <p:strVal val="#ppt_w"/>
                                          </p:val>
                                        </p:tav>
                                      </p:tavLst>
                                    </p:anim>
                                    <p:anim calcmode="lin" valueType="num">
                                      <p:cBhvr>
                                        <p:cTn id="62" dur="500" fill="hold"/>
                                        <p:tgtEl>
                                          <p:spTgt spid="16"/>
                                        </p:tgtEl>
                                        <p:attrNameLst>
                                          <p:attrName>ppt_h</p:attrName>
                                        </p:attrNameLst>
                                      </p:cBhvr>
                                      <p:tavLst>
                                        <p:tav tm="0">
                                          <p:val>
                                            <p:fltVal val="0"/>
                                          </p:val>
                                        </p:tav>
                                        <p:tav tm="100000">
                                          <p:val>
                                            <p:strVal val="#ppt_h"/>
                                          </p:val>
                                        </p:tav>
                                      </p:tavLst>
                                    </p:anim>
                                    <p:animEffect transition="in" filter="fade">
                                      <p:cBhvr>
                                        <p:cTn id="63" dur="500"/>
                                        <p:tgtEl>
                                          <p:spTgt spid="16"/>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1"/>
                                        </p:tgtEl>
                                        <p:attrNameLst>
                                          <p:attrName>style.visibility</p:attrName>
                                        </p:attrNameLst>
                                      </p:cBhvr>
                                      <p:to>
                                        <p:strVal val="visible"/>
                                      </p:to>
                                    </p:set>
                                    <p:anim calcmode="lin" valueType="num">
                                      <p:cBhvr>
                                        <p:cTn id="66" dur="500" fill="hold"/>
                                        <p:tgtEl>
                                          <p:spTgt spid="21"/>
                                        </p:tgtEl>
                                        <p:attrNameLst>
                                          <p:attrName>ppt_w</p:attrName>
                                        </p:attrNameLst>
                                      </p:cBhvr>
                                      <p:tavLst>
                                        <p:tav tm="0">
                                          <p:val>
                                            <p:fltVal val="0"/>
                                          </p:val>
                                        </p:tav>
                                        <p:tav tm="100000">
                                          <p:val>
                                            <p:strVal val="#ppt_w"/>
                                          </p:val>
                                        </p:tav>
                                      </p:tavLst>
                                    </p:anim>
                                    <p:anim calcmode="lin" valueType="num">
                                      <p:cBhvr>
                                        <p:cTn id="67" dur="500" fill="hold"/>
                                        <p:tgtEl>
                                          <p:spTgt spid="21"/>
                                        </p:tgtEl>
                                        <p:attrNameLst>
                                          <p:attrName>ppt_h</p:attrName>
                                        </p:attrNameLst>
                                      </p:cBhvr>
                                      <p:tavLst>
                                        <p:tav tm="0">
                                          <p:val>
                                            <p:fltVal val="0"/>
                                          </p:val>
                                        </p:tav>
                                        <p:tav tm="100000">
                                          <p:val>
                                            <p:strVal val="#ppt_h"/>
                                          </p:val>
                                        </p:tav>
                                      </p:tavLst>
                                    </p:anim>
                                    <p:animEffect transition="in" filter="fade">
                                      <p:cBhvr>
                                        <p:cTn id="68" dur="500"/>
                                        <p:tgtEl>
                                          <p:spTgt spid="21"/>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animBg="1"/>
      <p:bldP spid="5" grpId="0" animBg="1"/>
      <p:bldP spid="10" grpId="0"/>
      <p:bldP spid="11" grpId="0"/>
      <p:bldP spid="13" grpId="0"/>
      <p:bldP spid="14" grpId="0"/>
      <p:bldP spid="16" grpId="0"/>
      <p:bldP spid="17" grpId="0"/>
      <p:bldP spid="19" grpId="0" animBg="1"/>
      <p:bldP spid="20" grpId="0" animBg="1"/>
      <p:bldP spid="21"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cxnSp>
        <p:nvCxnSpPr>
          <p:cNvPr id="10" name="Straight Connector 9"/>
          <p:cNvCxnSpPr/>
          <p:nvPr/>
        </p:nvCxnSpPr>
        <p:spPr>
          <a:xfrm>
            <a:off x="926507" y="61722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42" name="Freeform 41"/>
          <p:cNvSpPr/>
          <p:nvPr/>
        </p:nvSpPr>
        <p:spPr>
          <a:xfrm>
            <a:off x="3035574" y="2514600"/>
            <a:ext cx="1276945" cy="914693"/>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37" name="Freeform 36"/>
          <p:cNvSpPr/>
          <p:nvPr/>
        </p:nvSpPr>
        <p:spPr>
          <a:xfrm>
            <a:off x="1239665" y="2514600"/>
            <a:ext cx="1276945" cy="914693"/>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39" name="Freeform 38"/>
          <p:cNvSpPr/>
          <p:nvPr/>
        </p:nvSpPr>
        <p:spPr>
          <a:xfrm>
            <a:off x="1495053" y="3597678"/>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1" name="Freeform 40"/>
          <p:cNvSpPr/>
          <p:nvPr/>
        </p:nvSpPr>
        <p:spPr>
          <a:xfrm>
            <a:off x="1495053" y="4439601"/>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4" name="Freeform 43"/>
          <p:cNvSpPr/>
          <p:nvPr/>
        </p:nvSpPr>
        <p:spPr>
          <a:xfrm>
            <a:off x="3290962" y="3597678"/>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6" name="Freeform 45"/>
          <p:cNvSpPr/>
          <p:nvPr/>
        </p:nvSpPr>
        <p:spPr>
          <a:xfrm>
            <a:off x="3290962" y="4439601"/>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8" name="Freeform 47"/>
          <p:cNvSpPr/>
          <p:nvPr/>
        </p:nvSpPr>
        <p:spPr>
          <a:xfrm>
            <a:off x="4831483" y="2514600"/>
            <a:ext cx="1276945" cy="914693"/>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50" name="Freeform 49"/>
          <p:cNvSpPr/>
          <p:nvPr/>
        </p:nvSpPr>
        <p:spPr>
          <a:xfrm>
            <a:off x="5086871" y="3597678"/>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2" name="Freeform 51"/>
          <p:cNvSpPr/>
          <p:nvPr/>
        </p:nvSpPr>
        <p:spPr>
          <a:xfrm>
            <a:off x="5086871" y="4439601"/>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3" name="Freeform 52"/>
          <p:cNvSpPr/>
          <p:nvPr/>
        </p:nvSpPr>
        <p:spPr>
          <a:xfrm>
            <a:off x="6627392" y="2514600"/>
            <a:ext cx="1276945" cy="914693"/>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55" name="Freeform 54"/>
          <p:cNvSpPr/>
          <p:nvPr/>
        </p:nvSpPr>
        <p:spPr>
          <a:xfrm>
            <a:off x="6882780" y="3597678"/>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FF33CC"/>
              </a:gs>
              <a:gs pos="100000">
                <a:srgbClr val="FF93E3"/>
              </a:gs>
            </a:gsLst>
            <a:lin ang="16200000" scaled="1"/>
            <a:tileRect/>
          </a:gradFill>
          <a:ln w="9525">
            <a:solidFill>
              <a:srgbClr val="FF33CC"/>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7" name="Freeform 56"/>
          <p:cNvSpPr/>
          <p:nvPr/>
        </p:nvSpPr>
        <p:spPr>
          <a:xfrm>
            <a:off x="6882780" y="4439601"/>
            <a:ext cx="1021556" cy="673538"/>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FF33CC"/>
              </a:gs>
              <a:gs pos="100000">
                <a:srgbClr val="FF93E3"/>
              </a:gs>
            </a:gsLst>
            <a:lin ang="16200000" scaled="1"/>
            <a:tileRect/>
          </a:gradFill>
          <a:ln w="9525">
            <a:solidFill>
              <a:srgbClr val="FF33CC"/>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63" name="TextBox 62"/>
          <p:cNvSpPr txBox="1"/>
          <p:nvPr/>
        </p:nvSpPr>
        <p:spPr>
          <a:xfrm>
            <a:off x="1573263" y="3690938"/>
            <a:ext cx="865136" cy="365265"/>
          </a:xfrm>
          <a:prstGeom prst="rect">
            <a:avLst/>
          </a:prstGeom>
          <a:noFill/>
        </p:spPr>
        <p:txBody>
          <a:bodyPr wrap="square" rtlCol="0">
            <a:spAutoFit/>
          </a:bodyPr>
          <a:lstStyle/>
          <a:p>
            <a:pPr algn="ctr"/>
            <a:r>
              <a:rPr lang="en-US" sz="2400" dirty="0" smtClean="0">
                <a:solidFill>
                  <a:schemeClr val="bg1"/>
                </a:solidFill>
                <a:latin typeface="Bebas Neue" pitchFamily="34" charset="0"/>
              </a:rPr>
              <a:t>95%</a:t>
            </a:r>
          </a:p>
        </p:txBody>
      </p:sp>
      <p:sp>
        <p:nvSpPr>
          <p:cNvPr id="64" name="Rectangle 63"/>
          <p:cNvSpPr/>
          <p:nvPr/>
        </p:nvSpPr>
        <p:spPr>
          <a:xfrm>
            <a:off x="1573263" y="4500392"/>
            <a:ext cx="865136" cy="413967"/>
          </a:xfrm>
          <a:prstGeom prst="rect">
            <a:avLst/>
          </a:prstGeom>
        </p:spPr>
        <p:txBody>
          <a:bodyPr wrap="square">
            <a:spAutoFit/>
          </a:bodyPr>
          <a:lstStyle/>
          <a:p>
            <a:pPr algn="ctr"/>
            <a:r>
              <a:rPr lang="en-US" sz="700" dirty="0">
                <a:solidFill>
                  <a:schemeClr val="bg1"/>
                </a:solidFill>
                <a:latin typeface="Play" pitchFamily="34" charset="0"/>
              </a:rPr>
              <a:t>This is a sample letter that has been</a:t>
            </a:r>
            <a:r>
              <a:rPr lang="en-US" sz="700" dirty="0" smtClean="0">
                <a:solidFill>
                  <a:schemeClr val="bg1"/>
                </a:solidFill>
                <a:latin typeface="Play" pitchFamily="34" charset="0"/>
              </a:rPr>
              <a:t>.</a:t>
            </a:r>
            <a:r>
              <a:rPr lang="en-US" sz="700" dirty="0">
                <a:solidFill>
                  <a:schemeClr val="bg1"/>
                </a:solidFill>
                <a:latin typeface="Play" pitchFamily="34" charset="0"/>
              </a:rPr>
              <a:t> This is a sample </a:t>
            </a:r>
            <a:r>
              <a:rPr lang="en-US" sz="700" dirty="0" smtClean="0">
                <a:solidFill>
                  <a:schemeClr val="bg1"/>
                </a:solidFill>
                <a:latin typeface="Play" pitchFamily="34" charset="0"/>
              </a:rPr>
              <a:t>letter.</a:t>
            </a:r>
            <a:endParaRPr lang="en-US" sz="700" dirty="0">
              <a:solidFill>
                <a:schemeClr val="bg1"/>
              </a:solidFill>
              <a:latin typeface="Play" pitchFamily="34" charset="0"/>
            </a:endParaRPr>
          </a:p>
        </p:txBody>
      </p:sp>
      <p:sp>
        <p:nvSpPr>
          <p:cNvPr id="38" name="Freeform 37"/>
          <p:cNvSpPr/>
          <p:nvPr/>
        </p:nvSpPr>
        <p:spPr>
          <a:xfrm>
            <a:off x="1367359" y="3429293"/>
            <a:ext cx="127694" cy="505153"/>
          </a:xfrm>
          <a:custGeom>
            <a:avLst/>
            <a:gdLst/>
            <a:ahLst/>
            <a:cxnLst/>
            <a:rect l="0" t="0" r="0" b="0"/>
            <a:pathLst>
              <a:path>
                <a:moveTo>
                  <a:pt x="0" y="0"/>
                </a:moveTo>
                <a:lnTo>
                  <a:pt x="0" y="478854"/>
                </a:lnTo>
                <a:lnTo>
                  <a:pt x="127694" y="478854"/>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0" name="Freeform 39"/>
          <p:cNvSpPr/>
          <p:nvPr/>
        </p:nvSpPr>
        <p:spPr>
          <a:xfrm>
            <a:off x="1367359" y="3429294"/>
            <a:ext cx="127694" cy="1347076"/>
          </a:xfrm>
          <a:custGeom>
            <a:avLst/>
            <a:gdLst/>
            <a:ahLst/>
            <a:cxnLst/>
            <a:rect l="0" t="0" r="0" b="0"/>
            <a:pathLst>
              <a:path>
                <a:moveTo>
                  <a:pt x="0" y="0"/>
                </a:moveTo>
                <a:lnTo>
                  <a:pt x="0" y="1276945"/>
                </a:lnTo>
                <a:lnTo>
                  <a:pt x="127694" y="1276945"/>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3" name="Freeform 42"/>
          <p:cNvSpPr/>
          <p:nvPr/>
        </p:nvSpPr>
        <p:spPr>
          <a:xfrm>
            <a:off x="3163267" y="3429293"/>
            <a:ext cx="127694" cy="505153"/>
          </a:xfrm>
          <a:custGeom>
            <a:avLst/>
            <a:gdLst/>
            <a:ahLst/>
            <a:cxnLst/>
            <a:rect l="0" t="0" r="0" b="0"/>
            <a:pathLst>
              <a:path>
                <a:moveTo>
                  <a:pt x="0" y="0"/>
                </a:moveTo>
                <a:lnTo>
                  <a:pt x="0" y="478854"/>
                </a:lnTo>
                <a:lnTo>
                  <a:pt x="127694" y="478854"/>
                </a:lnTo>
              </a:path>
            </a:pathLst>
          </a:custGeom>
          <a:noFill/>
          <a:ln w="9525">
            <a:solidFill>
              <a:schemeClr val="bg1">
                <a:lumMod val="7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5" name="Freeform 44"/>
          <p:cNvSpPr/>
          <p:nvPr/>
        </p:nvSpPr>
        <p:spPr>
          <a:xfrm>
            <a:off x="3163267" y="3429294"/>
            <a:ext cx="127694" cy="1347076"/>
          </a:xfrm>
          <a:custGeom>
            <a:avLst/>
            <a:gdLst/>
            <a:ahLst/>
            <a:cxnLst/>
            <a:rect l="0" t="0" r="0" b="0"/>
            <a:pathLst>
              <a:path>
                <a:moveTo>
                  <a:pt x="0" y="0"/>
                </a:moveTo>
                <a:lnTo>
                  <a:pt x="0" y="1276945"/>
                </a:lnTo>
                <a:lnTo>
                  <a:pt x="127694" y="1276945"/>
                </a:lnTo>
              </a:path>
            </a:pathLst>
          </a:custGeom>
          <a:noFill/>
          <a:ln w="9525">
            <a:solidFill>
              <a:schemeClr val="bg1">
                <a:lumMod val="7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5" name="TextBox 64"/>
          <p:cNvSpPr txBox="1"/>
          <p:nvPr/>
        </p:nvSpPr>
        <p:spPr>
          <a:xfrm>
            <a:off x="3369172" y="3690938"/>
            <a:ext cx="865136" cy="3652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66" name="Rectangle 65"/>
          <p:cNvSpPr/>
          <p:nvPr/>
        </p:nvSpPr>
        <p:spPr>
          <a:xfrm>
            <a:off x="3369172" y="4500392"/>
            <a:ext cx="865136" cy="413967"/>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49" name="Freeform 48"/>
          <p:cNvSpPr/>
          <p:nvPr/>
        </p:nvSpPr>
        <p:spPr>
          <a:xfrm>
            <a:off x="4959177" y="3429293"/>
            <a:ext cx="127694" cy="505153"/>
          </a:xfrm>
          <a:custGeom>
            <a:avLst/>
            <a:gdLst/>
            <a:ahLst/>
            <a:cxnLst/>
            <a:rect l="0" t="0" r="0" b="0"/>
            <a:pathLst>
              <a:path>
                <a:moveTo>
                  <a:pt x="0" y="0"/>
                </a:moveTo>
                <a:lnTo>
                  <a:pt x="0" y="478854"/>
                </a:lnTo>
                <a:lnTo>
                  <a:pt x="127694" y="478854"/>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1" name="Freeform 50"/>
          <p:cNvSpPr/>
          <p:nvPr/>
        </p:nvSpPr>
        <p:spPr>
          <a:xfrm>
            <a:off x="4959177" y="3429294"/>
            <a:ext cx="127694" cy="1347076"/>
          </a:xfrm>
          <a:custGeom>
            <a:avLst/>
            <a:gdLst/>
            <a:ahLst/>
            <a:cxnLst/>
            <a:rect l="0" t="0" r="0" b="0"/>
            <a:pathLst>
              <a:path>
                <a:moveTo>
                  <a:pt x="0" y="0"/>
                </a:moveTo>
                <a:lnTo>
                  <a:pt x="0" y="1276945"/>
                </a:lnTo>
                <a:lnTo>
                  <a:pt x="127694" y="1276945"/>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a:off x="6755085" y="3429293"/>
            <a:ext cx="127694" cy="505153"/>
          </a:xfrm>
          <a:custGeom>
            <a:avLst/>
            <a:gdLst/>
            <a:ahLst/>
            <a:cxnLst/>
            <a:rect l="0" t="0" r="0" b="0"/>
            <a:pathLst>
              <a:path>
                <a:moveTo>
                  <a:pt x="0" y="0"/>
                </a:moveTo>
                <a:lnTo>
                  <a:pt x="0" y="478854"/>
                </a:lnTo>
                <a:lnTo>
                  <a:pt x="127694" y="478854"/>
                </a:lnTo>
              </a:path>
            </a:pathLst>
          </a:custGeom>
          <a:noFill/>
          <a:ln w="9525">
            <a:solidFill>
              <a:srgbClr val="FF33CC"/>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a:off x="6755085" y="3429294"/>
            <a:ext cx="127694" cy="1347076"/>
          </a:xfrm>
          <a:custGeom>
            <a:avLst/>
            <a:gdLst/>
            <a:ahLst/>
            <a:cxnLst/>
            <a:rect l="0" t="0" r="0" b="0"/>
            <a:pathLst>
              <a:path>
                <a:moveTo>
                  <a:pt x="0" y="0"/>
                </a:moveTo>
                <a:lnTo>
                  <a:pt x="0" y="1276945"/>
                </a:lnTo>
                <a:lnTo>
                  <a:pt x="127694" y="1276945"/>
                </a:lnTo>
              </a:path>
            </a:pathLst>
          </a:custGeom>
          <a:noFill/>
          <a:ln w="9525">
            <a:solidFill>
              <a:srgbClr val="FF33CC"/>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8" name="TextBox 67"/>
          <p:cNvSpPr txBox="1"/>
          <p:nvPr/>
        </p:nvSpPr>
        <p:spPr>
          <a:xfrm>
            <a:off x="5165081" y="3690938"/>
            <a:ext cx="865136" cy="365265"/>
          </a:xfrm>
          <a:prstGeom prst="rect">
            <a:avLst/>
          </a:prstGeom>
          <a:noFill/>
        </p:spPr>
        <p:txBody>
          <a:bodyPr wrap="square" rtlCol="0">
            <a:spAutoFit/>
          </a:bodyPr>
          <a:lstStyle/>
          <a:p>
            <a:pPr algn="ctr"/>
            <a:r>
              <a:rPr lang="en-US" sz="2400" dirty="0" smtClean="0">
                <a:solidFill>
                  <a:schemeClr val="bg1"/>
                </a:solidFill>
                <a:latin typeface="Bebas Neue" pitchFamily="34" charset="0"/>
              </a:rPr>
              <a:t>55%</a:t>
            </a:r>
          </a:p>
        </p:txBody>
      </p:sp>
      <p:sp>
        <p:nvSpPr>
          <p:cNvPr id="69" name="Rectangle 68"/>
          <p:cNvSpPr/>
          <p:nvPr/>
        </p:nvSpPr>
        <p:spPr>
          <a:xfrm>
            <a:off x="5165081" y="4500392"/>
            <a:ext cx="865136" cy="413967"/>
          </a:xfrm>
          <a:prstGeom prst="rect">
            <a:avLst/>
          </a:prstGeom>
        </p:spPr>
        <p:txBody>
          <a:bodyPr wrap="square">
            <a:spAutoFit/>
          </a:bodyPr>
          <a:lstStyle/>
          <a:p>
            <a:pPr algn="ctr"/>
            <a:r>
              <a:rPr lang="en-US" sz="700" dirty="0">
                <a:solidFill>
                  <a:schemeClr val="bg1"/>
                </a:solidFill>
                <a:latin typeface="Play" pitchFamily="34" charset="0"/>
              </a:rPr>
              <a:t>This is a sample letter that has been</a:t>
            </a:r>
            <a:r>
              <a:rPr lang="en-US" sz="700" dirty="0" smtClean="0">
                <a:solidFill>
                  <a:schemeClr val="bg1"/>
                </a:solidFill>
                <a:latin typeface="Play" pitchFamily="34" charset="0"/>
              </a:rPr>
              <a:t>.</a:t>
            </a:r>
            <a:r>
              <a:rPr lang="en-US" sz="700" dirty="0">
                <a:solidFill>
                  <a:schemeClr val="bg1"/>
                </a:solidFill>
                <a:latin typeface="Play" pitchFamily="34" charset="0"/>
              </a:rPr>
              <a:t> This is a sample </a:t>
            </a:r>
            <a:r>
              <a:rPr lang="en-US" sz="700" dirty="0" smtClean="0">
                <a:solidFill>
                  <a:schemeClr val="bg1"/>
                </a:solidFill>
                <a:latin typeface="Play" pitchFamily="34" charset="0"/>
              </a:rPr>
              <a:t>letter.</a:t>
            </a:r>
            <a:endParaRPr lang="en-US" sz="700" dirty="0">
              <a:solidFill>
                <a:schemeClr val="bg1"/>
              </a:solidFill>
              <a:latin typeface="Play" pitchFamily="34" charset="0"/>
            </a:endParaRPr>
          </a:p>
        </p:txBody>
      </p:sp>
      <p:sp>
        <p:nvSpPr>
          <p:cNvPr id="70" name="TextBox 69"/>
          <p:cNvSpPr txBox="1"/>
          <p:nvPr/>
        </p:nvSpPr>
        <p:spPr>
          <a:xfrm>
            <a:off x="6960990" y="3690938"/>
            <a:ext cx="865136" cy="365265"/>
          </a:xfrm>
          <a:prstGeom prst="rect">
            <a:avLst/>
          </a:prstGeom>
          <a:noFill/>
        </p:spPr>
        <p:txBody>
          <a:bodyPr wrap="square" rtlCol="0">
            <a:spAutoFit/>
          </a:bodyPr>
          <a:lstStyle/>
          <a:p>
            <a:pPr algn="ctr"/>
            <a:r>
              <a:rPr lang="en-US" sz="2400" dirty="0" smtClean="0">
                <a:latin typeface="Bebas Neue" pitchFamily="34" charset="0"/>
              </a:rPr>
              <a:t>40%</a:t>
            </a:r>
          </a:p>
        </p:txBody>
      </p:sp>
      <p:sp>
        <p:nvSpPr>
          <p:cNvPr id="71" name="Rectangle 70"/>
          <p:cNvSpPr/>
          <p:nvPr/>
        </p:nvSpPr>
        <p:spPr>
          <a:xfrm>
            <a:off x="6960990" y="4500392"/>
            <a:ext cx="865136" cy="413967"/>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74" name="Freeform 6"/>
          <p:cNvSpPr>
            <a:spLocks/>
          </p:cNvSpPr>
          <p:nvPr/>
        </p:nvSpPr>
        <p:spPr bwMode="auto">
          <a:xfrm>
            <a:off x="5561614" y="482601"/>
            <a:ext cx="1887352" cy="8816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p:cNvSpPr>
          <p:nvPr/>
        </p:nvSpPr>
        <p:spPr bwMode="auto">
          <a:xfrm>
            <a:off x="7576979" y="900073"/>
            <a:ext cx="1335462" cy="62382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p:cNvSpPr>
          <p:nvPr/>
        </p:nvSpPr>
        <p:spPr bwMode="auto">
          <a:xfrm>
            <a:off x="7436342" y="327226"/>
            <a:ext cx="943678" cy="440809"/>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4959176" y="312370"/>
            <a:ext cx="965112" cy="45082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8382000" y="6476999"/>
            <a:ext cx="591235" cy="223601"/>
            <a:chOff x="8190130" y="4757381"/>
            <a:chExt cx="725270" cy="268070"/>
          </a:xfrm>
          <a:solidFill>
            <a:schemeClr val="bg1">
              <a:lumMod val="85000"/>
            </a:schemeClr>
          </a:solidFill>
        </p:grpSpPr>
        <p:sp>
          <p:nvSpPr>
            <p:cNvPr id="5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Rectangle 59"/>
          <p:cNvSpPr/>
          <p:nvPr/>
        </p:nvSpPr>
        <p:spPr>
          <a:xfrm>
            <a:off x="1119883" y="554349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303614940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1000"/>
                                        <p:tgtEl>
                                          <p:spTgt spid="39"/>
                                        </p:tgtEl>
                                      </p:cBhvr>
                                    </p:animEffect>
                                    <p:anim calcmode="lin" valueType="num">
                                      <p:cBhvr>
                                        <p:cTn id="13" dur="1000" fill="hold"/>
                                        <p:tgtEl>
                                          <p:spTgt spid="39"/>
                                        </p:tgtEl>
                                        <p:attrNameLst>
                                          <p:attrName>ppt_x</p:attrName>
                                        </p:attrNameLst>
                                      </p:cBhvr>
                                      <p:tavLst>
                                        <p:tav tm="0">
                                          <p:val>
                                            <p:strVal val="#ppt_x"/>
                                          </p:val>
                                        </p:tav>
                                        <p:tav tm="100000">
                                          <p:val>
                                            <p:strVal val="#ppt_x"/>
                                          </p:val>
                                        </p:tav>
                                      </p:tavLst>
                                    </p:anim>
                                    <p:anim calcmode="lin" valueType="num">
                                      <p:cBhvr>
                                        <p:cTn id="14" dur="1000" fill="hold"/>
                                        <p:tgtEl>
                                          <p:spTgt spid="3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fade">
                                      <p:cBhvr>
                                        <p:cTn id="17" dur="1000"/>
                                        <p:tgtEl>
                                          <p:spTgt spid="41"/>
                                        </p:tgtEl>
                                      </p:cBhvr>
                                    </p:animEffect>
                                    <p:anim calcmode="lin" valueType="num">
                                      <p:cBhvr>
                                        <p:cTn id="18" dur="1000" fill="hold"/>
                                        <p:tgtEl>
                                          <p:spTgt spid="41"/>
                                        </p:tgtEl>
                                        <p:attrNameLst>
                                          <p:attrName>ppt_x</p:attrName>
                                        </p:attrNameLst>
                                      </p:cBhvr>
                                      <p:tavLst>
                                        <p:tav tm="0">
                                          <p:val>
                                            <p:strVal val="#ppt_x"/>
                                          </p:val>
                                        </p:tav>
                                        <p:tav tm="100000">
                                          <p:val>
                                            <p:strVal val="#ppt_x"/>
                                          </p:val>
                                        </p:tav>
                                      </p:tavLst>
                                    </p:anim>
                                    <p:anim calcmode="lin" valueType="num">
                                      <p:cBhvr>
                                        <p:cTn id="19" dur="1000" fill="hold"/>
                                        <p:tgtEl>
                                          <p:spTgt spid="41"/>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fade">
                                      <p:cBhvr>
                                        <p:cTn id="27" dur="1000"/>
                                        <p:tgtEl>
                                          <p:spTgt spid="64"/>
                                        </p:tgtEl>
                                      </p:cBhvr>
                                    </p:animEffect>
                                    <p:anim calcmode="lin" valueType="num">
                                      <p:cBhvr>
                                        <p:cTn id="28" dur="1000" fill="hold"/>
                                        <p:tgtEl>
                                          <p:spTgt spid="64"/>
                                        </p:tgtEl>
                                        <p:attrNameLst>
                                          <p:attrName>ppt_x</p:attrName>
                                        </p:attrNameLst>
                                      </p:cBhvr>
                                      <p:tavLst>
                                        <p:tav tm="0">
                                          <p:val>
                                            <p:strVal val="#ppt_x"/>
                                          </p:val>
                                        </p:tav>
                                        <p:tav tm="100000">
                                          <p:val>
                                            <p:strVal val="#ppt_x"/>
                                          </p:val>
                                        </p:tav>
                                      </p:tavLst>
                                    </p:anim>
                                    <p:anim calcmode="lin" valueType="num">
                                      <p:cBhvr>
                                        <p:cTn id="29" dur="1000" fill="hold"/>
                                        <p:tgtEl>
                                          <p:spTgt spid="64"/>
                                        </p:tgtEl>
                                        <p:attrNameLst>
                                          <p:attrName>ppt_y</p:attrName>
                                        </p:attrNameLst>
                                      </p:cBhvr>
                                      <p:tavLst>
                                        <p:tav tm="0">
                                          <p:val>
                                            <p:strVal val="#ppt_y-.1"/>
                                          </p:val>
                                        </p:tav>
                                        <p:tav tm="100000">
                                          <p:val>
                                            <p:strVal val="#ppt_y"/>
                                          </p:val>
                                        </p:tav>
                                      </p:tavLst>
                                    </p:anim>
                                  </p:childTnLst>
                                </p:cTn>
                              </p:par>
                              <p:par>
                                <p:cTn id="30" presetID="47" presetClass="entr" presetSubtype="0"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00"/>
                                        <p:tgtEl>
                                          <p:spTgt spid="38"/>
                                        </p:tgtEl>
                                      </p:cBhvr>
                                    </p:animEffect>
                                    <p:anim calcmode="lin" valueType="num">
                                      <p:cBhvr>
                                        <p:cTn id="33" dur="1000" fill="hold"/>
                                        <p:tgtEl>
                                          <p:spTgt spid="38"/>
                                        </p:tgtEl>
                                        <p:attrNameLst>
                                          <p:attrName>ppt_x</p:attrName>
                                        </p:attrNameLst>
                                      </p:cBhvr>
                                      <p:tavLst>
                                        <p:tav tm="0">
                                          <p:val>
                                            <p:strVal val="#ppt_x"/>
                                          </p:val>
                                        </p:tav>
                                        <p:tav tm="100000">
                                          <p:val>
                                            <p:strVal val="#ppt_x"/>
                                          </p:val>
                                        </p:tav>
                                      </p:tavLst>
                                    </p:anim>
                                    <p:anim calcmode="lin" valueType="num">
                                      <p:cBhvr>
                                        <p:cTn id="34" dur="1000" fill="hold"/>
                                        <p:tgtEl>
                                          <p:spTgt spid="38"/>
                                        </p:tgtEl>
                                        <p:attrNameLst>
                                          <p:attrName>ppt_y</p:attrName>
                                        </p:attrNameLst>
                                      </p:cBhvr>
                                      <p:tavLst>
                                        <p:tav tm="0">
                                          <p:val>
                                            <p:strVal val="#ppt_y-.1"/>
                                          </p:val>
                                        </p:tav>
                                        <p:tav tm="100000">
                                          <p:val>
                                            <p:strVal val="#ppt_y"/>
                                          </p:val>
                                        </p:tav>
                                      </p:tavLst>
                                    </p:anim>
                                  </p:childTnLst>
                                </p:cTn>
                              </p:par>
                              <p:par>
                                <p:cTn id="35" presetID="47" presetClass="entr" presetSubtype="0" fill="hold" nodeType="with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1000"/>
                                        <p:tgtEl>
                                          <p:spTgt spid="40"/>
                                        </p:tgtEl>
                                      </p:cBhvr>
                                    </p:animEffect>
                                    <p:anim calcmode="lin" valueType="num">
                                      <p:cBhvr>
                                        <p:cTn id="38" dur="1000" fill="hold"/>
                                        <p:tgtEl>
                                          <p:spTgt spid="40"/>
                                        </p:tgtEl>
                                        <p:attrNameLst>
                                          <p:attrName>ppt_x</p:attrName>
                                        </p:attrNameLst>
                                      </p:cBhvr>
                                      <p:tavLst>
                                        <p:tav tm="0">
                                          <p:val>
                                            <p:strVal val="#ppt_x"/>
                                          </p:val>
                                        </p:tav>
                                        <p:tav tm="100000">
                                          <p:val>
                                            <p:strVal val="#ppt_x"/>
                                          </p:val>
                                        </p:tav>
                                      </p:tavLst>
                                    </p:anim>
                                    <p:anim calcmode="lin" valueType="num">
                                      <p:cBhvr>
                                        <p:cTn id="3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1000"/>
                                        <p:tgtEl>
                                          <p:spTgt spid="42"/>
                                        </p:tgtEl>
                                      </p:cBhvr>
                                    </p:animEffect>
                                    <p:anim calcmode="lin" valueType="num">
                                      <p:cBhvr>
                                        <p:cTn id="45" dur="1000" fill="hold"/>
                                        <p:tgtEl>
                                          <p:spTgt spid="42"/>
                                        </p:tgtEl>
                                        <p:attrNameLst>
                                          <p:attrName>ppt_x</p:attrName>
                                        </p:attrNameLst>
                                      </p:cBhvr>
                                      <p:tavLst>
                                        <p:tav tm="0">
                                          <p:val>
                                            <p:strVal val="#ppt_x"/>
                                          </p:val>
                                        </p:tav>
                                        <p:tav tm="100000">
                                          <p:val>
                                            <p:strVal val="#ppt_x"/>
                                          </p:val>
                                        </p:tav>
                                      </p:tavLst>
                                    </p:anim>
                                    <p:anim calcmode="lin" valueType="num">
                                      <p:cBhvr>
                                        <p:cTn id="46" dur="1000" fill="hold"/>
                                        <p:tgtEl>
                                          <p:spTgt spid="42"/>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fade">
                                      <p:cBhvr>
                                        <p:cTn id="49" dur="1000"/>
                                        <p:tgtEl>
                                          <p:spTgt spid="44"/>
                                        </p:tgtEl>
                                      </p:cBhvr>
                                    </p:animEffect>
                                    <p:anim calcmode="lin" valueType="num">
                                      <p:cBhvr>
                                        <p:cTn id="50" dur="1000" fill="hold"/>
                                        <p:tgtEl>
                                          <p:spTgt spid="44"/>
                                        </p:tgtEl>
                                        <p:attrNameLst>
                                          <p:attrName>ppt_x</p:attrName>
                                        </p:attrNameLst>
                                      </p:cBhvr>
                                      <p:tavLst>
                                        <p:tav tm="0">
                                          <p:val>
                                            <p:strVal val="#ppt_x"/>
                                          </p:val>
                                        </p:tav>
                                        <p:tav tm="100000">
                                          <p:val>
                                            <p:strVal val="#ppt_x"/>
                                          </p:val>
                                        </p:tav>
                                      </p:tavLst>
                                    </p:anim>
                                    <p:anim calcmode="lin" valueType="num">
                                      <p:cBhvr>
                                        <p:cTn id="51" dur="1000" fill="hold"/>
                                        <p:tgtEl>
                                          <p:spTgt spid="44"/>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fade">
                                      <p:cBhvr>
                                        <p:cTn id="54" dur="1000"/>
                                        <p:tgtEl>
                                          <p:spTgt spid="46"/>
                                        </p:tgtEl>
                                      </p:cBhvr>
                                    </p:animEffect>
                                    <p:anim calcmode="lin" valueType="num">
                                      <p:cBhvr>
                                        <p:cTn id="55" dur="1000" fill="hold"/>
                                        <p:tgtEl>
                                          <p:spTgt spid="46"/>
                                        </p:tgtEl>
                                        <p:attrNameLst>
                                          <p:attrName>ppt_x</p:attrName>
                                        </p:attrNameLst>
                                      </p:cBhvr>
                                      <p:tavLst>
                                        <p:tav tm="0">
                                          <p:val>
                                            <p:strVal val="#ppt_x"/>
                                          </p:val>
                                        </p:tav>
                                        <p:tav tm="100000">
                                          <p:val>
                                            <p:strVal val="#ppt_x"/>
                                          </p:val>
                                        </p:tav>
                                      </p:tavLst>
                                    </p:anim>
                                    <p:anim calcmode="lin" valueType="num">
                                      <p:cBhvr>
                                        <p:cTn id="56" dur="1000" fill="hold"/>
                                        <p:tgtEl>
                                          <p:spTgt spid="46"/>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1000"/>
                                        <p:tgtEl>
                                          <p:spTgt spid="43"/>
                                        </p:tgtEl>
                                      </p:cBhvr>
                                    </p:animEffect>
                                    <p:anim calcmode="lin" valueType="num">
                                      <p:cBhvr>
                                        <p:cTn id="60" dur="1000" fill="hold"/>
                                        <p:tgtEl>
                                          <p:spTgt spid="43"/>
                                        </p:tgtEl>
                                        <p:attrNameLst>
                                          <p:attrName>ppt_x</p:attrName>
                                        </p:attrNameLst>
                                      </p:cBhvr>
                                      <p:tavLst>
                                        <p:tav tm="0">
                                          <p:val>
                                            <p:strVal val="#ppt_x"/>
                                          </p:val>
                                        </p:tav>
                                        <p:tav tm="100000">
                                          <p:val>
                                            <p:strVal val="#ppt_x"/>
                                          </p:val>
                                        </p:tav>
                                      </p:tavLst>
                                    </p:anim>
                                    <p:anim calcmode="lin" valueType="num">
                                      <p:cBhvr>
                                        <p:cTn id="61" dur="1000" fill="hold"/>
                                        <p:tgtEl>
                                          <p:spTgt spid="43"/>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0"/>
                                  </p:stCondLst>
                                  <p:childTnLst>
                                    <p:set>
                                      <p:cBhvr>
                                        <p:cTn id="63" dur="1" fill="hold">
                                          <p:stCondLst>
                                            <p:cond delay="0"/>
                                          </p:stCondLst>
                                        </p:cTn>
                                        <p:tgtEl>
                                          <p:spTgt spid="45"/>
                                        </p:tgtEl>
                                        <p:attrNameLst>
                                          <p:attrName>style.visibility</p:attrName>
                                        </p:attrNameLst>
                                      </p:cBhvr>
                                      <p:to>
                                        <p:strVal val="visible"/>
                                      </p:to>
                                    </p:set>
                                    <p:animEffect transition="in" filter="fade">
                                      <p:cBhvr>
                                        <p:cTn id="64" dur="1000"/>
                                        <p:tgtEl>
                                          <p:spTgt spid="45"/>
                                        </p:tgtEl>
                                      </p:cBhvr>
                                    </p:animEffect>
                                    <p:anim calcmode="lin" valueType="num">
                                      <p:cBhvr>
                                        <p:cTn id="65" dur="1000" fill="hold"/>
                                        <p:tgtEl>
                                          <p:spTgt spid="45"/>
                                        </p:tgtEl>
                                        <p:attrNameLst>
                                          <p:attrName>ppt_x</p:attrName>
                                        </p:attrNameLst>
                                      </p:cBhvr>
                                      <p:tavLst>
                                        <p:tav tm="0">
                                          <p:val>
                                            <p:strVal val="#ppt_x"/>
                                          </p:val>
                                        </p:tav>
                                        <p:tav tm="100000">
                                          <p:val>
                                            <p:strVal val="#ppt_x"/>
                                          </p:val>
                                        </p:tav>
                                      </p:tavLst>
                                    </p:anim>
                                    <p:anim calcmode="lin" valueType="num">
                                      <p:cBhvr>
                                        <p:cTn id="66" dur="1000" fill="hold"/>
                                        <p:tgtEl>
                                          <p:spTgt spid="4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65"/>
                                        </p:tgtEl>
                                        <p:attrNameLst>
                                          <p:attrName>style.visibility</p:attrName>
                                        </p:attrNameLst>
                                      </p:cBhvr>
                                      <p:to>
                                        <p:strVal val="visible"/>
                                      </p:to>
                                    </p:set>
                                    <p:animEffect transition="in" filter="fade">
                                      <p:cBhvr>
                                        <p:cTn id="69" dur="1000"/>
                                        <p:tgtEl>
                                          <p:spTgt spid="65"/>
                                        </p:tgtEl>
                                      </p:cBhvr>
                                    </p:animEffect>
                                    <p:anim calcmode="lin" valueType="num">
                                      <p:cBhvr>
                                        <p:cTn id="70" dur="1000" fill="hold"/>
                                        <p:tgtEl>
                                          <p:spTgt spid="65"/>
                                        </p:tgtEl>
                                        <p:attrNameLst>
                                          <p:attrName>ppt_x</p:attrName>
                                        </p:attrNameLst>
                                      </p:cBhvr>
                                      <p:tavLst>
                                        <p:tav tm="0">
                                          <p:val>
                                            <p:strVal val="#ppt_x"/>
                                          </p:val>
                                        </p:tav>
                                        <p:tav tm="100000">
                                          <p:val>
                                            <p:strVal val="#ppt_x"/>
                                          </p:val>
                                        </p:tav>
                                      </p:tavLst>
                                    </p:anim>
                                    <p:anim calcmode="lin" valueType="num">
                                      <p:cBhvr>
                                        <p:cTn id="71" dur="1000" fill="hold"/>
                                        <p:tgtEl>
                                          <p:spTgt spid="65"/>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66"/>
                                        </p:tgtEl>
                                        <p:attrNameLst>
                                          <p:attrName>style.visibility</p:attrName>
                                        </p:attrNameLst>
                                      </p:cBhvr>
                                      <p:to>
                                        <p:strVal val="visible"/>
                                      </p:to>
                                    </p:set>
                                    <p:animEffect transition="in" filter="fade">
                                      <p:cBhvr>
                                        <p:cTn id="74" dur="1000"/>
                                        <p:tgtEl>
                                          <p:spTgt spid="66"/>
                                        </p:tgtEl>
                                      </p:cBhvr>
                                    </p:animEffect>
                                    <p:anim calcmode="lin" valueType="num">
                                      <p:cBhvr>
                                        <p:cTn id="75" dur="1000" fill="hold"/>
                                        <p:tgtEl>
                                          <p:spTgt spid="66"/>
                                        </p:tgtEl>
                                        <p:attrNameLst>
                                          <p:attrName>ppt_x</p:attrName>
                                        </p:attrNameLst>
                                      </p:cBhvr>
                                      <p:tavLst>
                                        <p:tav tm="0">
                                          <p:val>
                                            <p:strVal val="#ppt_x"/>
                                          </p:val>
                                        </p:tav>
                                        <p:tav tm="100000">
                                          <p:val>
                                            <p:strVal val="#ppt_x"/>
                                          </p:val>
                                        </p:tav>
                                      </p:tavLst>
                                    </p:anim>
                                    <p:anim calcmode="lin" valueType="num">
                                      <p:cBhvr>
                                        <p:cTn id="76"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7" presetClass="entr" presetSubtype="0" fill="hold" grpId="0" nodeType="click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0"/>
                                  </p:stCondLst>
                                  <p:childTnLst>
                                    <p:set>
                                      <p:cBhvr>
                                        <p:cTn id="85" dur="1" fill="hold">
                                          <p:stCondLst>
                                            <p:cond delay="0"/>
                                          </p:stCondLst>
                                        </p:cTn>
                                        <p:tgtEl>
                                          <p:spTgt spid="50"/>
                                        </p:tgtEl>
                                        <p:attrNameLst>
                                          <p:attrName>style.visibility</p:attrName>
                                        </p:attrNameLst>
                                      </p:cBhvr>
                                      <p:to>
                                        <p:strVal val="visible"/>
                                      </p:to>
                                    </p:set>
                                    <p:animEffect transition="in" filter="fade">
                                      <p:cBhvr>
                                        <p:cTn id="86" dur="1000"/>
                                        <p:tgtEl>
                                          <p:spTgt spid="50"/>
                                        </p:tgtEl>
                                      </p:cBhvr>
                                    </p:animEffect>
                                    <p:anim calcmode="lin" valueType="num">
                                      <p:cBhvr>
                                        <p:cTn id="87" dur="1000" fill="hold"/>
                                        <p:tgtEl>
                                          <p:spTgt spid="50"/>
                                        </p:tgtEl>
                                        <p:attrNameLst>
                                          <p:attrName>ppt_x</p:attrName>
                                        </p:attrNameLst>
                                      </p:cBhvr>
                                      <p:tavLst>
                                        <p:tav tm="0">
                                          <p:val>
                                            <p:strVal val="#ppt_x"/>
                                          </p:val>
                                        </p:tav>
                                        <p:tav tm="100000">
                                          <p:val>
                                            <p:strVal val="#ppt_x"/>
                                          </p:val>
                                        </p:tav>
                                      </p:tavLst>
                                    </p:anim>
                                    <p:anim calcmode="lin" valueType="num">
                                      <p:cBhvr>
                                        <p:cTn id="88" dur="1000" fill="hold"/>
                                        <p:tgtEl>
                                          <p:spTgt spid="50"/>
                                        </p:tgtEl>
                                        <p:attrNameLst>
                                          <p:attrName>ppt_y</p:attrName>
                                        </p:attrNameLst>
                                      </p:cBhvr>
                                      <p:tavLst>
                                        <p:tav tm="0">
                                          <p:val>
                                            <p:strVal val="#ppt_y-.1"/>
                                          </p:val>
                                        </p:tav>
                                        <p:tav tm="100000">
                                          <p:val>
                                            <p:strVal val="#ppt_y"/>
                                          </p:val>
                                        </p:tav>
                                      </p:tavLst>
                                    </p:anim>
                                  </p:childTnLst>
                                </p:cTn>
                              </p:par>
                              <p:par>
                                <p:cTn id="89" presetID="47" presetClass="entr" presetSubtype="0" fill="hold" grpId="0" nodeType="withEffect">
                                  <p:stCondLst>
                                    <p:cond delay="0"/>
                                  </p:stCondLst>
                                  <p:childTnLst>
                                    <p:set>
                                      <p:cBhvr>
                                        <p:cTn id="90" dur="1" fill="hold">
                                          <p:stCondLst>
                                            <p:cond delay="0"/>
                                          </p:stCondLst>
                                        </p:cTn>
                                        <p:tgtEl>
                                          <p:spTgt spid="52"/>
                                        </p:tgtEl>
                                        <p:attrNameLst>
                                          <p:attrName>style.visibility</p:attrName>
                                        </p:attrNameLst>
                                      </p:cBhvr>
                                      <p:to>
                                        <p:strVal val="visible"/>
                                      </p:to>
                                    </p:set>
                                    <p:animEffect transition="in" filter="fade">
                                      <p:cBhvr>
                                        <p:cTn id="91" dur="1000"/>
                                        <p:tgtEl>
                                          <p:spTgt spid="52"/>
                                        </p:tgtEl>
                                      </p:cBhvr>
                                    </p:animEffect>
                                    <p:anim calcmode="lin" valueType="num">
                                      <p:cBhvr>
                                        <p:cTn id="92" dur="1000" fill="hold"/>
                                        <p:tgtEl>
                                          <p:spTgt spid="52"/>
                                        </p:tgtEl>
                                        <p:attrNameLst>
                                          <p:attrName>ppt_x</p:attrName>
                                        </p:attrNameLst>
                                      </p:cBhvr>
                                      <p:tavLst>
                                        <p:tav tm="0">
                                          <p:val>
                                            <p:strVal val="#ppt_x"/>
                                          </p:val>
                                        </p:tav>
                                        <p:tav tm="100000">
                                          <p:val>
                                            <p:strVal val="#ppt_x"/>
                                          </p:val>
                                        </p:tav>
                                      </p:tavLst>
                                    </p:anim>
                                    <p:anim calcmode="lin" valueType="num">
                                      <p:cBhvr>
                                        <p:cTn id="93" dur="1000" fill="hold"/>
                                        <p:tgtEl>
                                          <p:spTgt spid="52"/>
                                        </p:tgtEl>
                                        <p:attrNameLst>
                                          <p:attrName>ppt_y</p:attrName>
                                        </p:attrNameLst>
                                      </p:cBhvr>
                                      <p:tavLst>
                                        <p:tav tm="0">
                                          <p:val>
                                            <p:strVal val="#ppt_y-.1"/>
                                          </p:val>
                                        </p:tav>
                                        <p:tav tm="100000">
                                          <p:val>
                                            <p:strVal val="#ppt_y"/>
                                          </p:val>
                                        </p:tav>
                                      </p:tavLst>
                                    </p:anim>
                                  </p:childTnLst>
                                </p:cTn>
                              </p:par>
                              <p:par>
                                <p:cTn id="94" presetID="47" presetClass="entr" presetSubtype="0" fill="hold" nodeType="withEffect">
                                  <p:stCondLst>
                                    <p:cond delay="0"/>
                                  </p:stCondLst>
                                  <p:childTnLst>
                                    <p:set>
                                      <p:cBhvr>
                                        <p:cTn id="95" dur="1" fill="hold">
                                          <p:stCondLst>
                                            <p:cond delay="0"/>
                                          </p:stCondLst>
                                        </p:cTn>
                                        <p:tgtEl>
                                          <p:spTgt spid="49"/>
                                        </p:tgtEl>
                                        <p:attrNameLst>
                                          <p:attrName>style.visibility</p:attrName>
                                        </p:attrNameLst>
                                      </p:cBhvr>
                                      <p:to>
                                        <p:strVal val="visible"/>
                                      </p:to>
                                    </p:set>
                                    <p:animEffect transition="in" filter="fade">
                                      <p:cBhvr>
                                        <p:cTn id="96" dur="1000"/>
                                        <p:tgtEl>
                                          <p:spTgt spid="49"/>
                                        </p:tgtEl>
                                      </p:cBhvr>
                                    </p:animEffect>
                                    <p:anim calcmode="lin" valueType="num">
                                      <p:cBhvr>
                                        <p:cTn id="97" dur="1000" fill="hold"/>
                                        <p:tgtEl>
                                          <p:spTgt spid="49"/>
                                        </p:tgtEl>
                                        <p:attrNameLst>
                                          <p:attrName>ppt_x</p:attrName>
                                        </p:attrNameLst>
                                      </p:cBhvr>
                                      <p:tavLst>
                                        <p:tav tm="0">
                                          <p:val>
                                            <p:strVal val="#ppt_x"/>
                                          </p:val>
                                        </p:tav>
                                        <p:tav tm="100000">
                                          <p:val>
                                            <p:strVal val="#ppt_x"/>
                                          </p:val>
                                        </p:tav>
                                      </p:tavLst>
                                    </p:anim>
                                    <p:anim calcmode="lin" valueType="num">
                                      <p:cBhvr>
                                        <p:cTn id="98" dur="1000" fill="hold"/>
                                        <p:tgtEl>
                                          <p:spTgt spid="49"/>
                                        </p:tgtEl>
                                        <p:attrNameLst>
                                          <p:attrName>ppt_y</p:attrName>
                                        </p:attrNameLst>
                                      </p:cBhvr>
                                      <p:tavLst>
                                        <p:tav tm="0">
                                          <p:val>
                                            <p:strVal val="#ppt_y-.1"/>
                                          </p:val>
                                        </p:tav>
                                        <p:tav tm="100000">
                                          <p:val>
                                            <p:strVal val="#ppt_y"/>
                                          </p:val>
                                        </p:tav>
                                      </p:tavLst>
                                    </p:anim>
                                  </p:childTnLst>
                                </p:cTn>
                              </p:par>
                              <p:par>
                                <p:cTn id="99" presetID="47" presetClass="entr" presetSubtype="0" fill="hold" nodeType="withEffect">
                                  <p:stCondLst>
                                    <p:cond delay="0"/>
                                  </p:stCondLst>
                                  <p:childTnLst>
                                    <p:set>
                                      <p:cBhvr>
                                        <p:cTn id="100" dur="1" fill="hold">
                                          <p:stCondLst>
                                            <p:cond delay="0"/>
                                          </p:stCondLst>
                                        </p:cTn>
                                        <p:tgtEl>
                                          <p:spTgt spid="51"/>
                                        </p:tgtEl>
                                        <p:attrNameLst>
                                          <p:attrName>style.visibility</p:attrName>
                                        </p:attrNameLst>
                                      </p:cBhvr>
                                      <p:to>
                                        <p:strVal val="visible"/>
                                      </p:to>
                                    </p:set>
                                    <p:animEffect transition="in" filter="fade">
                                      <p:cBhvr>
                                        <p:cTn id="101" dur="1000"/>
                                        <p:tgtEl>
                                          <p:spTgt spid="51"/>
                                        </p:tgtEl>
                                      </p:cBhvr>
                                    </p:animEffect>
                                    <p:anim calcmode="lin" valueType="num">
                                      <p:cBhvr>
                                        <p:cTn id="102" dur="1000" fill="hold"/>
                                        <p:tgtEl>
                                          <p:spTgt spid="51"/>
                                        </p:tgtEl>
                                        <p:attrNameLst>
                                          <p:attrName>ppt_x</p:attrName>
                                        </p:attrNameLst>
                                      </p:cBhvr>
                                      <p:tavLst>
                                        <p:tav tm="0">
                                          <p:val>
                                            <p:strVal val="#ppt_x"/>
                                          </p:val>
                                        </p:tav>
                                        <p:tav tm="100000">
                                          <p:val>
                                            <p:strVal val="#ppt_x"/>
                                          </p:val>
                                        </p:tav>
                                      </p:tavLst>
                                    </p:anim>
                                    <p:anim calcmode="lin" valueType="num">
                                      <p:cBhvr>
                                        <p:cTn id="103" dur="1000" fill="hold"/>
                                        <p:tgtEl>
                                          <p:spTgt spid="51"/>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fade">
                                      <p:cBhvr>
                                        <p:cTn id="106" dur="1000"/>
                                        <p:tgtEl>
                                          <p:spTgt spid="68"/>
                                        </p:tgtEl>
                                      </p:cBhvr>
                                    </p:animEffect>
                                    <p:anim calcmode="lin" valueType="num">
                                      <p:cBhvr>
                                        <p:cTn id="107" dur="1000" fill="hold"/>
                                        <p:tgtEl>
                                          <p:spTgt spid="68"/>
                                        </p:tgtEl>
                                        <p:attrNameLst>
                                          <p:attrName>ppt_x</p:attrName>
                                        </p:attrNameLst>
                                      </p:cBhvr>
                                      <p:tavLst>
                                        <p:tav tm="0">
                                          <p:val>
                                            <p:strVal val="#ppt_x"/>
                                          </p:val>
                                        </p:tav>
                                        <p:tav tm="100000">
                                          <p:val>
                                            <p:strVal val="#ppt_x"/>
                                          </p:val>
                                        </p:tav>
                                      </p:tavLst>
                                    </p:anim>
                                    <p:anim calcmode="lin" valueType="num">
                                      <p:cBhvr>
                                        <p:cTn id="108" dur="1000" fill="hold"/>
                                        <p:tgtEl>
                                          <p:spTgt spid="68"/>
                                        </p:tgtEl>
                                        <p:attrNameLst>
                                          <p:attrName>ppt_y</p:attrName>
                                        </p:attrNameLst>
                                      </p:cBhvr>
                                      <p:tavLst>
                                        <p:tav tm="0">
                                          <p:val>
                                            <p:strVal val="#ppt_y-.1"/>
                                          </p:val>
                                        </p:tav>
                                        <p:tav tm="100000">
                                          <p:val>
                                            <p:strVal val="#ppt_y"/>
                                          </p:val>
                                        </p:tav>
                                      </p:tavLst>
                                    </p:anim>
                                  </p:childTnLst>
                                </p:cTn>
                              </p:par>
                              <p:par>
                                <p:cTn id="109" presetID="47" presetClass="entr" presetSubtype="0" fill="hold" grpId="0" nodeType="withEffect">
                                  <p:stCondLst>
                                    <p:cond delay="0"/>
                                  </p:stCondLst>
                                  <p:childTnLst>
                                    <p:set>
                                      <p:cBhvr>
                                        <p:cTn id="110" dur="1" fill="hold">
                                          <p:stCondLst>
                                            <p:cond delay="0"/>
                                          </p:stCondLst>
                                        </p:cTn>
                                        <p:tgtEl>
                                          <p:spTgt spid="69"/>
                                        </p:tgtEl>
                                        <p:attrNameLst>
                                          <p:attrName>style.visibility</p:attrName>
                                        </p:attrNameLst>
                                      </p:cBhvr>
                                      <p:to>
                                        <p:strVal val="visible"/>
                                      </p:to>
                                    </p:set>
                                    <p:animEffect transition="in" filter="fade">
                                      <p:cBhvr>
                                        <p:cTn id="111" dur="1000"/>
                                        <p:tgtEl>
                                          <p:spTgt spid="69"/>
                                        </p:tgtEl>
                                      </p:cBhvr>
                                    </p:animEffect>
                                    <p:anim calcmode="lin" valueType="num">
                                      <p:cBhvr>
                                        <p:cTn id="112" dur="1000" fill="hold"/>
                                        <p:tgtEl>
                                          <p:spTgt spid="69"/>
                                        </p:tgtEl>
                                        <p:attrNameLst>
                                          <p:attrName>ppt_x</p:attrName>
                                        </p:attrNameLst>
                                      </p:cBhvr>
                                      <p:tavLst>
                                        <p:tav tm="0">
                                          <p:val>
                                            <p:strVal val="#ppt_x"/>
                                          </p:val>
                                        </p:tav>
                                        <p:tav tm="100000">
                                          <p:val>
                                            <p:strVal val="#ppt_x"/>
                                          </p:val>
                                        </p:tav>
                                      </p:tavLst>
                                    </p:anim>
                                    <p:anim calcmode="lin" valueType="num">
                                      <p:cBhvr>
                                        <p:cTn id="113"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42" presetClass="entr" presetSubtype="0" fill="hold" grpId="0" nodeType="clickEffect">
                                  <p:stCondLst>
                                    <p:cond delay="0"/>
                                  </p:stCondLst>
                                  <p:childTnLst>
                                    <p:set>
                                      <p:cBhvr>
                                        <p:cTn id="117" dur="1" fill="hold">
                                          <p:stCondLst>
                                            <p:cond delay="0"/>
                                          </p:stCondLst>
                                        </p:cTn>
                                        <p:tgtEl>
                                          <p:spTgt spid="53"/>
                                        </p:tgtEl>
                                        <p:attrNameLst>
                                          <p:attrName>style.visibility</p:attrName>
                                        </p:attrNameLst>
                                      </p:cBhvr>
                                      <p:to>
                                        <p:strVal val="visible"/>
                                      </p:to>
                                    </p:set>
                                    <p:animEffect transition="in" filter="fade">
                                      <p:cBhvr>
                                        <p:cTn id="118" dur="1000"/>
                                        <p:tgtEl>
                                          <p:spTgt spid="53"/>
                                        </p:tgtEl>
                                      </p:cBhvr>
                                    </p:animEffect>
                                    <p:anim calcmode="lin" valueType="num">
                                      <p:cBhvr>
                                        <p:cTn id="119" dur="1000" fill="hold"/>
                                        <p:tgtEl>
                                          <p:spTgt spid="53"/>
                                        </p:tgtEl>
                                        <p:attrNameLst>
                                          <p:attrName>ppt_x</p:attrName>
                                        </p:attrNameLst>
                                      </p:cBhvr>
                                      <p:tavLst>
                                        <p:tav tm="0">
                                          <p:val>
                                            <p:strVal val="#ppt_x"/>
                                          </p:val>
                                        </p:tav>
                                        <p:tav tm="100000">
                                          <p:val>
                                            <p:strVal val="#ppt_x"/>
                                          </p:val>
                                        </p:tav>
                                      </p:tavLst>
                                    </p:anim>
                                    <p:anim calcmode="lin" valueType="num">
                                      <p:cBhvr>
                                        <p:cTn id="120" dur="1000" fill="hold"/>
                                        <p:tgtEl>
                                          <p:spTgt spid="53"/>
                                        </p:tgtEl>
                                        <p:attrNameLst>
                                          <p:attrName>ppt_y</p:attrName>
                                        </p:attrNameLst>
                                      </p:cBhvr>
                                      <p:tavLst>
                                        <p:tav tm="0">
                                          <p:val>
                                            <p:strVal val="#ppt_y+.1"/>
                                          </p:val>
                                        </p:tav>
                                        <p:tav tm="100000">
                                          <p:val>
                                            <p:strVal val="#ppt_y"/>
                                          </p:val>
                                        </p:tav>
                                      </p:tavLst>
                                    </p:anim>
                                  </p:childTnLst>
                                </p:cTn>
                              </p:par>
                              <p:par>
                                <p:cTn id="121" presetID="42"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fade">
                                      <p:cBhvr>
                                        <p:cTn id="123" dur="1000"/>
                                        <p:tgtEl>
                                          <p:spTgt spid="55"/>
                                        </p:tgtEl>
                                      </p:cBhvr>
                                    </p:animEffect>
                                    <p:anim calcmode="lin" valueType="num">
                                      <p:cBhvr>
                                        <p:cTn id="124" dur="1000" fill="hold"/>
                                        <p:tgtEl>
                                          <p:spTgt spid="55"/>
                                        </p:tgtEl>
                                        <p:attrNameLst>
                                          <p:attrName>ppt_x</p:attrName>
                                        </p:attrNameLst>
                                      </p:cBhvr>
                                      <p:tavLst>
                                        <p:tav tm="0">
                                          <p:val>
                                            <p:strVal val="#ppt_x"/>
                                          </p:val>
                                        </p:tav>
                                        <p:tav tm="100000">
                                          <p:val>
                                            <p:strVal val="#ppt_x"/>
                                          </p:val>
                                        </p:tav>
                                      </p:tavLst>
                                    </p:anim>
                                    <p:anim calcmode="lin" valueType="num">
                                      <p:cBhvr>
                                        <p:cTn id="125" dur="1000" fill="hold"/>
                                        <p:tgtEl>
                                          <p:spTgt spid="55"/>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57"/>
                                        </p:tgtEl>
                                        <p:attrNameLst>
                                          <p:attrName>style.visibility</p:attrName>
                                        </p:attrNameLst>
                                      </p:cBhvr>
                                      <p:to>
                                        <p:strVal val="visible"/>
                                      </p:to>
                                    </p:set>
                                    <p:animEffect transition="in" filter="fade">
                                      <p:cBhvr>
                                        <p:cTn id="128" dur="1000"/>
                                        <p:tgtEl>
                                          <p:spTgt spid="57"/>
                                        </p:tgtEl>
                                      </p:cBhvr>
                                    </p:animEffect>
                                    <p:anim calcmode="lin" valueType="num">
                                      <p:cBhvr>
                                        <p:cTn id="129" dur="1000" fill="hold"/>
                                        <p:tgtEl>
                                          <p:spTgt spid="57"/>
                                        </p:tgtEl>
                                        <p:attrNameLst>
                                          <p:attrName>ppt_x</p:attrName>
                                        </p:attrNameLst>
                                      </p:cBhvr>
                                      <p:tavLst>
                                        <p:tav tm="0">
                                          <p:val>
                                            <p:strVal val="#ppt_x"/>
                                          </p:val>
                                        </p:tav>
                                        <p:tav tm="100000">
                                          <p:val>
                                            <p:strVal val="#ppt_x"/>
                                          </p:val>
                                        </p:tav>
                                      </p:tavLst>
                                    </p:anim>
                                    <p:anim calcmode="lin" valueType="num">
                                      <p:cBhvr>
                                        <p:cTn id="130" dur="1000" fill="hold"/>
                                        <p:tgtEl>
                                          <p:spTgt spid="57"/>
                                        </p:tgtEl>
                                        <p:attrNameLst>
                                          <p:attrName>ppt_y</p:attrName>
                                        </p:attrNameLst>
                                      </p:cBhvr>
                                      <p:tavLst>
                                        <p:tav tm="0">
                                          <p:val>
                                            <p:strVal val="#ppt_y+.1"/>
                                          </p:val>
                                        </p:tav>
                                        <p:tav tm="100000">
                                          <p:val>
                                            <p:strVal val="#ppt_y"/>
                                          </p:val>
                                        </p:tav>
                                      </p:tavLst>
                                    </p:anim>
                                  </p:childTnLst>
                                </p:cTn>
                              </p:par>
                              <p:par>
                                <p:cTn id="131" presetID="42" presetClass="entr" presetSubtype="0" fill="hold" nodeType="withEffect">
                                  <p:stCondLst>
                                    <p:cond delay="0"/>
                                  </p:stCondLst>
                                  <p:childTnLst>
                                    <p:set>
                                      <p:cBhvr>
                                        <p:cTn id="132" dur="1" fill="hold">
                                          <p:stCondLst>
                                            <p:cond delay="0"/>
                                          </p:stCondLst>
                                        </p:cTn>
                                        <p:tgtEl>
                                          <p:spTgt spid="54"/>
                                        </p:tgtEl>
                                        <p:attrNameLst>
                                          <p:attrName>style.visibility</p:attrName>
                                        </p:attrNameLst>
                                      </p:cBhvr>
                                      <p:to>
                                        <p:strVal val="visible"/>
                                      </p:to>
                                    </p:set>
                                    <p:animEffect transition="in" filter="fade">
                                      <p:cBhvr>
                                        <p:cTn id="133" dur="1000"/>
                                        <p:tgtEl>
                                          <p:spTgt spid="54"/>
                                        </p:tgtEl>
                                      </p:cBhvr>
                                    </p:animEffect>
                                    <p:anim calcmode="lin" valueType="num">
                                      <p:cBhvr>
                                        <p:cTn id="134" dur="1000" fill="hold"/>
                                        <p:tgtEl>
                                          <p:spTgt spid="54"/>
                                        </p:tgtEl>
                                        <p:attrNameLst>
                                          <p:attrName>ppt_x</p:attrName>
                                        </p:attrNameLst>
                                      </p:cBhvr>
                                      <p:tavLst>
                                        <p:tav tm="0">
                                          <p:val>
                                            <p:strVal val="#ppt_x"/>
                                          </p:val>
                                        </p:tav>
                                        <p:tav tm="100000">
                                          <p:val>
                                            <p:strVal val="#ppt_x"/>
                                          </p:val>
                                        </p:tav>
                                      </p:tavLst>
                                    </p:anim>
                                    <p:anim calcmode="lin" valueType="num">
                                      <p:cBhvr>
                                        <p:cTn id="135" dur="1000" fill="hold"/>
                                        <p:tgtEl>
                                          <p:spTgt spid="54"/>
                                        </p:tgtEl>
                                        <p:attrNameLst>
                                          <p:attrName>ppt_y</p:attrName>
                                        </p:attrNameLst>
                                      </p:cBhvr>
                                      <p:tavLst>
                                        <p:tav tm="0">
                                          <p:val>
                                            <p:strVal val="#ppt_y+.1"/>
                                          </p:val>
                                        </p:tav>
                                        <p:tav tm="100000">
                                          <p:val>
                                            <p:strVal val="#ppt_y"/>
                                          </p:val>
                                        </p:tav>
                                      </p:tavLst>
                                    </p:anim>
                                  </p:childTnLst>
                                </p:cTn>
                              </p:par>
                              <p:par>
                                <p:cTn id="136" presetID="42" presetClass="entr" presetSubtype="0" fill="hold" nodeType="withEffect">
                                  <p:stCondLst>
                                    <p:cond delay="0"/>
                                  </p:stCondLst>
                                  <p:childTnLst>
                                    <p:set>
                                      <p:cBhvr>
                                        <p:cTn id="137" dur="1" fill="hold">
                                          <p:stCondLst>
                                            <p:cond delay="0"/>
                                          </p:stCondLst>
                                        </p:cTn>
                                        <p:tgtEl>
                                          <p:spTgt spid="56"/>
                                        </p:tgtEl>
                                        <p:attrNameLst>
                                          <p:attrName>style.visibility</p:attrName>
                                        </p:attrNameLst>
                                      </p:cBhvr>
                                      <p:to>
                                        <p:strVal val="visible"/>
                                      </p:to>
                                    </p:set>
                                    <p:animEffect transition="in" filter="fade">
                                      <p:cBhvr>
                                        <p:cTn id="138" dur="1000"/>
                                        <p:tgtEl>
                                          <p:spTgt spid="56"/>
                                        </p:tgtEl>
                                      </p:cBhvr>
                                    </p:animEffect>
                                    <p:anim calcmode="lin" valueType="num">
                                      <p:cBhvr>
                                        <p:cTn id="139" dur="1000" fill="hold"/>
                                        <p:tgtEl>
                                          <p:spTgt spid="56"/>
                                        </p:tgtEl>
                                        <p:attrNameLst>
                                          <p:attrName>ppt_x</p:attrName>
                                        </p:attrNameLst>
                                      </p:cBhvr>
                                      <p:tavLst>
                                        <p:tav tm="0">
                                          <p:val>
                                            <p:strVal val="#ppt_x"/>
                                          </p:val>
                                        </p:tav>
                                        <p:tav tm="100000">
                                          <p:val>
                                            <p:strVal val="#ppt_x"/>
                                          </p:val>
                                        </p:tav>
                                      </p:tavLst>
                                    </p:anim>
                                    <p:anim calcmode="lin" valueType="num">
                                      <p:cBhvr>
                                        <p:cTn id="140" dur="1000" fill="hold"/>
                                        <p:tgtEl>
                                          <p:spTgt spid="56"/>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0"/>
                                  </p:stCondLst>
                                  <p:childTnLst>
                                    <p:set>
                                      <p:cBhvr>
                                        <p:cTn id="142" dur="1" fill="hold">
                                          <p:stCondLst>
                                            <p:cond delay="0"/>
                                          </p:stCondLst>
                                        </p:cTn>
                                        <p:tgtEl>
                                          <p:spTgt spid="70"/>
                                        </p:tgtEl>
                                        <p:attrNameLst>
                                          <p:attrName>style.visibility</p:attrName>
                                        </p:attrNameLst>
                                      </p:cBhvr>
                                      <p:to>
                                        <p:strVal val="visible"/>
                                      </p:to>
                                    </p:set>
                                    <p:animEffect transition="in" filter="fade">
                                      <p:cBhvr>
                                        <p:cTn id="143" dur="1000"/>
                                        <p:tgtEl>
                                          <p:spTgt spid="70"/>
                                        </p:tgtEl>
                                      </p:cBhvr>
                                    </p:animEffect>
                                    <p:anim calcmode="lin" valueType="num">
                                      <p:cBhvr>
                                        <p:cTn id="144" dur="1000" fill="hold"/>
                                        <p:tgtEl>
                                          <p:spTgt spid="70"/>
                                        </p:tgtEl>
                                        <p:attrNameLst>
                                          <p:attrName>ppt_x</p:attrName>
                                        </p:attrNameLst>
                                      </p:cBhvr>
                                      <p:tavLst>
                                        <p:tav tm="0">
                                          <p:val>
                                            <p:strVal val="#ppt_x"/>
                                          </p:val>
                                        </p:tav>
                                        <p:tav tm="100000">
                                          <p:val>
                                            <p:strVal val="#ppt_x"/>
                                          </p:val>
                                        </p:tav>
                                      </p:tavLst>
                                    </p:anim>
                                    <p:anim calcmode="lin" valueType="num">
                                      <p:cBhvr>
                                        <p:cTn id="145" dur="1000" fill="hold"/>
                                        <p:tgtEl>
                                          <p:spTgt spid="70"/>
                                        </p:tgtEl>
                                        <p:attrNameLst>
                                          <p:attrName>ppt_y</p:attrName>
                                        </p:attrNameLst>
                                      </p:cBhvr>
                                      <p:tavLst>
                                        <p:tav tm="0">
                                          <p:val>
                                            <p:strVal val="#ppt_y+.1"/>
                                          </p:val>
                                        </p:tav>
                                        <p:tav tm="100000">
                                          <p:val>
                                            <p:strVal val="#ppt_y"/>
                                          </p:val>
                                        </p:tav>
                                      </p:tavLst>
                                    </p:anim>
                                  </p:childTnLst>
                                </p:cTn>
                              </p:par>
                              <p:par>
                                <p:cTn id="146" presetID="42" presetClass="entr" presetSubtype="0" fill="hold" grpId="0" nodeType="withEffect">
                                  <p:stCondLst>
                                    <p:cond delay="0"/>
                                  </p:stCondLst>
                                  <p:childTnLst>
                                    <p:set>
                                      <p:cBhvr>
                                        <p:cTn id="147" dur="1" fill="hold">
                                          <p:stCondLst>
                                            <p:cond delay="0"/>
                                          </p:stCondLst>
                                        </p:cTn>
                                        <p:tgtEl>
                                          <p:spTgt spid="71"/>
                                        </p:tgtEl>
                                        <p:attrNameLst>
                                          <p:attrName>style.visibility</p:attrName>
                                        </p:attrNameLst>
                                      </p:cBhvr>
                                      <p:to>
                                        <p:strVal val="visible"/>
                                      </p:to>
                                    </p:set>
                                    <p:animEffect transition="in" filter="fade">
                                      <p:cBhvr>
                                        <p:cTn id="148" dur="1000"/>
                                        <p:tgtEl>
                                          <p:spTgt spid="71"/>
                                        </p:tgtEl>
                                      </p:cBhvr>
                                    </p:animEffect>
                                    <p:anim calcmode="lin" valueType="num">
                                      <p:cBhvr>
                                        <p:cTn id="149" dur="1000" fill="hold"/>
                                        <p:tgtEl>
                                          <p:spTgt spid="71"/>
                                        </p:tgtEl>
                                        <p:attrNameLst>
                                          <p:attrName>ppt_x</p:attrName>
                                        </p:attrNameLst>
                                      </p:cBhvr>
                                      <p:tavLst>
                                        <p:tav tm="0">
                                          <p:val>
                                            <p:strVal val="#ppt_x"/>
                                          </p:val>
                                        </p:tav>
                                        <p:tav tm="100000">
                                          <p:val>
                                            <p:strVal val="#ppt_x"/>
                                          </p:val>
                                        </p:tav>
                                      </p:tavLst>
                                    </p:anim>
                                    <p:anim calcmode="lin" valueType="num">
                                      <p:cBhvr>
                                        <p:cTn id="150" dur="1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37" grpId="0" animBg="1"/>
      <p:bldP spid="39" grpId="0" animBg="1"/>
      <p:bldP spid="41" grpId="0" animBg="1"/>
      <p:bldP spid="44" grpId="0" animBg="1"/>
      <p:bldP spid="46" grpId="0" animBg="1"/>
      <p:bldP spid="48" grpId="0" animBg="1"/>
      <p:bldP spid="50" grpId="0" animBg="1"/>
      <p:bldP spid="52" grpId="0" animBg="1"/>
      <p:bldP spid="53" grpId="0" animBg="1"/>
      <p:bldP spid="55" grpId="0" animBg="1"/>
      <p:bldP spid="57" grpId="0" animBg="1"/>
      <p:bldP spid="63" grpId="0"/>
      <p:bldP spid="64" grpId="0"/>
      <p:bldP spid="65" grpId="0"/>
      <p:bldP spid="66" grpId="0"/>
      <p:bldP spid="68" grpId="0"/>
      <p:bldP spid="69" grpId="0"/>
      <p:bldP spid="70" grpId="0"/>
      <p:bldP spid="7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926508" y="482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8" name="Straight Connector 7"/>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cxnSp>
        <p:nvCxnSpPr>
          <p:cNvPr id="10" name="Straight Connector 9"/>
          <p:cNvCxnSpPr/>
          <p:nvPr/>
        </p:nvCxnSpPr>
        <p:spPr>
          <a:xfrm>
            <a:off x="926507" y="61722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90" name="Oval 89"/>
          <p:cNvSpPr/>
          <p:nvPr/>
        </p:nvSpPr>
        <p:spPr>
          <a:xfrm>
            <a:off x="6874469" y="1790858"/>
            <a:ext cx="1371600" cy="1349883"/>
          </a:xfrm>
          <a:prstGeom prst="ellipse">
            <a:avLst/>
          </a:prstGeom>
          <a:gradFill flip="none" rotWithShape="1">
            <a:gsLst>
              <a:gs pos="0">
                <a:srgbClr val="FF33CC"/>
              </a:gs>
              <a:gs pos="100000">
                <a:srgbClr val="FF93E3"/>
              </a:gs>
            </a:gsLst>
            <a:lin ang="16200000" scaled="1"/>
            <a:tileRect/>
          </a:gradFill>
          <a:ln w="9525">
            <a:solidFill>
              <a:srgbClr val="FF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p:cNvSpPr/>
          <p:nvPr/>
        </p:nvSpPr>
        <p:spPr>
          <a:xfrm>
            <a:off x="5118571" y="1530370"/>
            <a:ext cx="1371600" cy="1349883"/>
          </a:xfrm>
          <a:prstGeom prst="ellipse">
            <a:avLst/>
          </a:prstGeom>
          <a:gradFill flip="none" rotWithShape="1">
            <a:gsLst>
              <a:gs pos="0">
                <a:schemeClr val="tx1">
                  <a:lumMod val="75000"/>
                  <a:lumOff val="25000"/>
                </a:schemeClr>
              </a:gs>
              <a:gs pos="100000">
                <a:schemeClr val="bg1">
                  <a:lumMod val="50000"/>
                </a:schemeClr>
              </a:gs>
            </a:gsLst>
            <a:lin ang="16200000" scaled="1"/>
            <a:tileRect/>
          </a:gra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p:cNvSpPr/>
          <p:nvPr/>
        </p:nvSpPr>
        <p:spPr>
          <a:xfrm>
            <a:off x="3352800" y="2130318"/>
            <a:ext cx="1219200" cy="1199896"/>
          </a:xfrm>
          <a:prstGeom prst="ellipse">
            <a:avLst/>
          </a:prstGeom>
          <a:gradFill flip="none" rotWithShape="1">
            <a:gsLst>
              <a:gs pos="0">
                <a:schemeClr val="tx1">
                  <a:lumMod val="65000"/>
                  <a:lumOff val="35000"/>
                </a:schemeClr>
              </a:gs>
              <a:gs pos="100000">
                <a:schemeClr val="bg1">
                  <a:lumMod val="75000"/>
                </a:schemeClr>
              </a:gs>
            </a:gsLst>
            <a:lin ang="16200000" scaled="1"/>
            <a:tileRect/>
          </a:gradFill>
          <a:ln w="952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600200" y="2580279"/>
            <a:ext cx="1219200" cy="1199896"/>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6477000" y="4394548"/>
            <a:ext cx="1371600" cy="360541"/>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6477000" y="4219043"/>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6477000" y="4043542"/>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p:cNvSpPr/>
          <p:nvPr/>
        </p:nvSpPr>
        <p:spPr>
          <a:xfrm>
            <a:off x="6477000" y="3868040"/>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a:off x="6477000" y="3692538"/>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p:cNvSpPr/>
          <p:nvPr/>
        </p:nvSpPr>
        <p:spPr>
          <a:xfrm>
            <a:off x="6477000" y="3517036"/>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4724400" y="4394548"/>
            <a:ext cx="1371600" cy="360541"/>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4724400" y="4209270"/>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4724400" y="4023991"/>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4724400" y="3838713"/>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4724400" y="3653433"/>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4724400" y="3468155"/>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4724400" y="3282876"/>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p:cNvSpPr/>
          <p:nvPr/>
        </p:nvSpPr>
        <p:spPr>
          <a:xfrm>
            <a:off x="4724400" y="3097598"/>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971800" y="4394548"/>
            <a:ext cx="1371600" cy="360541"/>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971800" y="4220953"/>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971800" y="4047358"/>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971800" y="3873765"/>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2971800" y="3700170"/>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2971800" y="3526575"/>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1219200" y="4394548"/>
            <a:ext cx="1371600" cy="360541"/>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219200" y="4234307"/>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p:cNvSpPr/>
          <p:nvPr/>
        </p:nvSpPr>
        <p:spPr>
          <a:xfrm>
            <a:off x="1219200" y="4074066"/>
            <a:ext cx="1371600" cy="360541"/>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1219200" y="3913825"/>
            <a:ext cx="1371600" cy="360541"/>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971800" y="3288620"/>
            <a:ext cx="1371600" cy="424903"/>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4724400" y="2847957"/>
            <a:ext cx="1371600" cy="424903"/>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219200" y="3689222"/>
            <a:ext cx="1371600" cy="424903"/>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571524" y="3721519"/>
            <a:ext cx="666955" cy="295331"/>
          </a:xfrm>
          <a:prstGeom prst="rect">
            <a:avLst/>
          </a:prstGeom>
          <a:noFill/>
        </p:spPr>
        <p:txBody>
          <a:bodyPr wrap="square" rtlCol="0">
            <a:spAutoFit/>
          </a:bodyPr>
          <a:lstStyle/>
          <a:p>
            <a:pPr algn="ctr"/>
            <a:r>
              <a:rPr lang="en-US" sz="2000" dirty="0" smtClean="0">
                <a:solidFill>
                  <a:schemeClr val="bg1"/>
                </a:solidFill>
                <a:latin typeface="Bebas Neue" pitchFamily="34" charset="0"/>
              </a:rPr>
              <a:t>45%</a:t>
            </a:r>
          </a:p>
        </p:txBody>
      </p:sp>
      <p:sp>
        <p:nvSpPr>
          <p:cNvPr id="48" name="TextBox 47"/>
          <p:cNvSpPr txBox="1"/>
          <p:nvPr/>
        </p:nvSpPr>
        <p:spPr>
          <a:xfrm>
            <a:off x="3324124" y="3320915"/>
            <a:ext cx="666955" cy="295331"/>
          </a:xfrm>
          <a:prstGeom prst="rect">
            <a:avLst/>
          </a:prstGeom>
          <a:noFill/>
        </p:spPr>
        <p:txBody>
          <a:bodyPr wrap="square" rtlCol="0">
            <a:spAutoFit/>
          </a:bodyPr>
          <a:lstStyle/>
          <a:p>
            <a:pPr algn="ctr"/>
            <a:r>
              <a:rPr lang="en-US" sz="2000" dirty="0" smtClean="0">
                <a:solidFill>
                  <a:schemeClr val="bg1"/>
                </a:solidFill>
                <a:latin typeface="Bebas Neue" pitchFamily="34" charset="0"/>
              </a:rPr>
              <a:t>60%</a:t>
            </a:r>
          </a:p>
        </p:txBody>
      </p:sp>
      <p:sp>
        <p:nvSpPr>
          <p:cNvPr id="51" name="TextBox 50"/>
          <p:cNvSpPr txBox="1"/>
          <p:nvPr/>
        </p:nvSpPr>
        <p:spPr>
          <a:xfrm>
            <a:off x="5076724" y="2880253"/>
            <a:ext cx="666955" cy="295331"/>
          </a:xfrm>
          <a:prstGeom prst="rect">
            <a:avLst/>
          </a:prstGeom>
          <a:noFill/>
        </p:spPr>
        <p:txBody>
          <a:bodyPr wrap="square" rtlCol="0">
            <a:spAutoFit/>
          </a:bodyPr>
          <a:lstStyle/>
          <a:p>
            <a:pPr algn="ctr"/>
            <a:r>
              <a:rPr lang="en-US" sz="2000" dirty="0" smtClean="0">
                <a:solidFill>
                  <a:schemeClr val="bg1"/>
                </a:solidFill>
                <a:latin typeface="Bebas Neue" pitchFamily="34" charset="0"/>
              </a:rPr>
              <a:t>93%</a:t>
            </a:r>
          </a:p>
        </p:txBody>
      </p:sp>
      <p:sp>
        <p:nvSpPr>
          <p:cNvPr id="84" name="Oval 83"/>
          <p:cNvSpPr/>
          <p:nvPr/>
        </p:nvSpPr>
        <p:spPr>
          <a:xfrm>
            <a:off x="6477000" y="3341535"/>
            <a:ext cx="1371600" cy="360541"/>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6477000" y="3101673"/>
            <a:ext cx="1371600" cy="424903"/>
          </a:xfrm>
          <a:prstGeom prst="ellipse">
            <a:avLst/>
          </a:prstGeom>
          <a:solidFill>
            <a:srgbClr val="FF33CC"/>
          </a:solidFill>
          <a:ln w="12700">
            <a:solidFill>
              <a:srgbClr val="FF33CC"/>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6" name="TextBox 55"/>
          <p:cNvSpPr txBox="1"/>
          <p:nvPr/>
        </p:nvSpPr>
        <p:spPr>
          <a:xfrm>
            <a:off x="6829324" y="3133968"/>
            <a:ext cx="666955"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75%</a:t>
            </a:r>
          </a:p>
        </p:txBody>
      </p:sp>
      <p:sp>
        <p:nvSpPr>
          <p:cNvPr id="45" name="TextBox 44"/>
          <p:cNvSpPr txBox="1"/>
          <p:nvPr/>
        </p:nvSpPr>
        <p:spPr>
          <a:xfrm>
            <a:off x="1510831" y="4886269"/>
            <a:ext cx="788341" cy="295331"/>
          </a:xfrm>
          <a:prstGeom prst="rect">
            <a:avLst/>
          </a:prstGeom>
          <a:noFill/>
        </p:spPr>
        <p:txBody>
          <a:bodyPr wrap="square" rtlCol="0">
            <a:spAutoFit/>
          </a:bodyPr>
          <a:lstStyle/>
          <a:p>
            <a:pPr algn="ctr"/>
            <a:r>
              <a:rPr lang="en-US" sz="2000" dirty="0" smtClean="0">
                <a:latin typeface="Bebas Neue" pitchFamily="34" charset="0"/>
              </a:rPr>
              <a:t>2011</a:t>
            </a:r>
          </a:p>
        </p:txBody>
      </p:sp>
      <p:sp>
        <p:nvSpPr>
          <p:cNvPr id="47" name="TextBox 46"/>
          <p:cNvSpPr txBox="1"/>
          <p:nvPr/>
        </p:nvSpPr>
        <p:spPr>
          <a:xfrm>
            <a:off x="3263431" y="4886269"/>
            <a:ext cx="788341" cy="295331"/>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2012</a:t>
            </a:r>
          </a:p>
        </p:txBody>
      </p:sp>
      <p:sp>
        <p:nvSpPr>
          <p:cNvPr id="50" name="TextBox 49"/>
          <p:cNvSpPr txBox="1"/>
          <p:nvPr/>
        </p:nvSpPr>
        <p:spPr>
          <a:xfrm>
            <a:off x="5016031" y="4886269"/>
            <a:ext cx="788341" cy="295331"/>
          </a:xfrm>
          <a:prstGeom prst="rect">
            <a:avLst/>
          </a:prstGeom>
          <a:noFill/>
        </p:spPr>
        <p:txBody>
          <a:bodyPr wrap="square" rtlCol="0">
            <a:spAutoFit/>
          </a:bodyPr>
          <a:lstStyle/>
          <a:p>
            <a:pPr algn="ctr"/>
            <a:r>
              <a:rPr lang="en-US" sz="2000" dirty="0" smtClean="0">
                <a:latin typeface="Bebas Neue" pitchFamily="34" charset="0"/>
              </a:rPr>
              <a:t>2013</a:t>
            </a:r>
          </a:p>
        </p:txBody>
      </p:sp>
      <p:sp>
        <p:nvSpPr>
          <p:cNvPr id="55" name="TextBox 54"/>
          <p:cNvSpPr txBox="1"/>
          <p:nvPr/>
        </p:nvSpPr>
        <p:spPr>
          <a:xfrm>
            <a:off x="6768631" y="4886269"/>
            <a:ext cx="788341" cy="295331"/>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2014</a:t>
            </a:r>
          </a:p>
        </p:txBody>
      </p:sp>
      <p:sp>
        <p:nvSpPr>
          <p:cNvPr id="98" name="Rectangle 97"/>
          <p:cNvSpPr/>
          <p:nvPr/>
        </p:nvSpPr>
        <p:spPr>
          <a:xfrm>
            <a:off x="1676400" y="2870216"/>
            <a:ext cx="1066800" cy="634984"/>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01" name="Rectangle 100"/>
          <p:cNvSpPr/>
          <p:nvPr/>
        </p:nvSpPr>
        <p:spPr>
          <a:xfrm>
            <a:off x="3429000" y="2420255"/>
            <a:ext cx="1066800" cy="634984"/>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02" name="Rectangle 101"/>
          <p:cNvSpPr/>
          <p:nvPr/>
        </p:nvSpPr>
        <p:spPr>
          <a:xfrm>
            <a:off x="5270971" y="1810229"/>
            <a:ext cx="1066800" cy="77105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sample </a:t>
            </a:r>
            <a:r>
              <a:rPr lang="en-US" sz="900" dirty="0" smtClean="0">
                <a:solidFill>
                  <a:schemeClr val="bg1"/>
                </a:solidFill>
                <a:latin typeface="Play" pitchFamily="34" charset="0"/>
              </a:rPr>
              <a:t>letter text here.</a:t>
            </a:r>
            <a:endParaRPr lang="en-US" sz="900" dirty="0">
              <a:solidFill>
                <a:schemeClr val="bg1"/>
              </a:solidFill>
              <a:latin typeface="Play" pitchFamily="34" charset="0"/>
            </a:endParaRPr>
          </a:p>
        </p:txBody>
      </p:sp>
      <p:sp>
        <p:nvSpPr>
          <p:cNvPr id="103" name="Rectangle 102"/>
          <p:cNvSpPr/>
          <p:nvPr/>
        </p:nvSpPr>
        <p:spPr>
          <a:xfrm>
            <a:off x="7026869" y="2070717"/>
            <a:ext cx="1066800" cy="771051"/>
          </a:xfrm>
          <a:prstGeom prst="rect">
            <a:avLst/>
          </a:prstGeom>
        </p:spPr>
        <p:txBody>
          <a:bodyPr wrap="square">
            <a:spAutoFit/>
          </a:bodyPr>
          <a:lstStyle/>
          <a:p>
            <a:pPr algn="ctr"/>
            <a:r>
              <a:rPr lang="en-US" sz="900" dirty="0">
                <a:latin typeface="Play" pitchFamily="34" charset="0"/>
              </a:rPr>
              <a:t>This is a sample letter that has been. This is a sample </a:t>
            </a:r>
            <a:r>
              <a:rPr lang="en-US" sz="900" dirty="0" smtClean="0">
                <a:latin typeface="Play" pitchFamily="34" charset="0"/>
              </a:rPr>
              <a:t>letter text here.</a:t>
            </a:r>
            <a:endParaRPr lang="en-US" sz="900" dirty="0">
              <a:latin typeface="Play" pitchFamily="34" charset="0"/>
            </a:endParaRPr>
          </a:p>
        </p:txBody>
      </p:sp>
      <p:grpSp>
        <p:nvGrpSpPr>
          <p:cNvPr id="57" name="Group 56"/>
          <p:cNvGrpSpPr/>
          <p:nvPr/>
        </p:nvGrpSpPr>
        <p:grpSpPr>
          <a:xfrm>
            <a:off x="8382000" y="6476999"/>
            <a:ext cx="591235" cy="223601"/>
            <a:chOff x="8190130" y="4757381"/>
            <a:chExt cx="725270" cy="268070"/>
          </a:xfrm>
          <a:solidFill>
            <a:schemeClr val="bg1">
              <a:lumMod val="85000"/>
            </a:schemeClr>
          </a:solidFill>
        </p:grpSpPr>
        <p:sp>
          <p:nvSpPr>
            <p:cNvPr id="5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Rectangle 59"/>
          <p:cNvSpPr/>
          <p:nvPr/>
        </p:nvSpPr>
        <p:spPr>
          <a:xfrm>
            <a:off x="1119883" y="554349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3055604105"/>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p:cTn id="7" dur="500" fill="hold"/>
                                        <p:tgtEl>
                                          <p:spTgt spid="96"/>
                                        </p:tgtEl>
                                        <p:attrNameLst>
                                          <p:attrName>ppt_w</p:attrName>
                                        </p:attrNameLst>
                                      </p:cBhvr>
                                      <p:tavLst>
                                        <p:tav tm="0">
                                          <p:val>
                                            <p:fltVal val="0"/>
                                          </p:val>
                                        </p:tav>
                                        <p:tav tm="100000">
                                          <p:val>
                                            <p:strVal val="#ppt_w"/>
                                          </p:val>
                                        </p:tav>
                                      </p:tavLst>
                                    </p:anim>
                                    <p:anim calcmode="lin" valueType="num">
                                      <p:cBhvr>
                                        <p:cTn id="8" dur="500" fill="hold"/>
                                        <p:tgtEl>
                                          <p:spTgt spid="96"/>
                                        </p:tgtEl>
                                        <p:attrNameLst>
                                          <p:attrName>ppt_h</p:attrName>
                                        </p:attrNameLst>
                                      </p:cBhvr>
                                      <p:tavLst>
                                        <p:tav tm="0">
                                          <p:val>
                                            <p:fltVal val="0"/>
                                          </p:val>
                                        </p:tav>
                                        <p:tav tm="100000">
                                          <p:val>
                                            <p:strVal val="#ppt_h"/>
                                          </p:val>
                                        </p:tav>
                                      </p:tavLst>
                                    </p:anim>
                                    <p:animEffect transition="in" filter="fade">
                                      <p:cBhvr>
                                        <p:cTn id="9" dur="500"/>
                                        <p:tgtEl>
                                          <p:spTgt spid="9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 calcmode="lin" valueType="num">
                                      <p:cBhvr>
                                        <p:cTn id="22" dur="500" fill="hold"/>
                                        <p:tgtEl>
                                          <p:spTgt spid="73"/>
                                        </p:tgtEl>
                                        <p:attrNameLst>
                                          <p:attrName>ppt_w</p:attrName>
                                        </p:attrNameLst>
                                      </p:cBhvr>
                                      <p:tavLst>
                                        <p:tav tm="0">
                                          <p:val>
                                            <p:fltVal val="0"/>
                                          </p:val>
                                        </p:tav>
                                        <p:tav tm="100000">
                                          <p:val>
                                            <p:strVal val="#ppt_w"/>
                                          </p:val>
                                        </p:tav>
                                      </p:tavLst>
                                    </p:anim>
                                    <p:anim calcmode="lin" valueType="num">
                                      <p:cBhvr>
                                        <p:cTn id="23" dur="500" fill="hold"/>
                                        <p:tgtEl>
                                          <p:spTgt spid="73"/>
                                        </p:tgtEl>
                                        <p:attrNameLst>
                                          <p:attrName>ppt_h</p:attrName>
                                        </p:attrNameLst>
                                      </p:cBhvr>
                                      <p:tavLst>
                                        <p:tav tm="0">
                                          <p:val>
                                            <p:fltVal val="0"/>
                                          </p:val>
                                        </p:tav>
                                        <p:tav tm="100000">
                                          <p:val>
                                            <p:strVal val="#ppt_h"/>
                                          </p:val>
                                        </p:tav>
                                      </p:tavLst>
                                    </p:anim>
                                    <p:animEffect transition="in" filter="fade">
                                      <p:cBhvr>
                                        <p:cTn id="24" dur="500"/>
                                        <p:tgtEl>
                                          <p:spTgt spid="7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p:cTn id="37" dur="500" fill="hold"/>
                                        <p:tgtEl>
                                          <p:spTgt spid="46"/>
                                        </p:tgtEl>
                                        <p:attrNameLst>
                                          <p:attrName>ppt_w</p:attrName>
                                        </p:attrNameLst>
                                      </p:cBhvr>
                                      <p:tavLst>
                                        <p:tav tm="0">
                                          <p:val>
                                            <p:fltVal val="0"/>
                                          </p:val>
                                        </p:tav>
                                        <p:tav tm="100000">
                                          <p:val>
                                            <p:strVal val="#ppt_w"/>
                                          </p:val>
                                        </p:tav>
                                      </p:tavLst>
                                    </p:anim>
                                    <p:anim calcmode="lin" valueType="num">
                                      <p:cBhvr>
                                        <p:cTn id="38" dur="500" fill="hold"/>
                                        <p:tgtEl>
                                          <p:spTgt spid="46"/>
                                        </p:tgtEl>
                                        <p:attrNameLst>
                                          <p:attrName>ppt_h</p:attrName>
                                        </p:attrNameLst>
                                      </p:cBhvr>
                                      <p:tavLst>
                                        <p:tav tm="0">
                                          <p:val>
                                            <p:fltVal val="0"/>
                                          </p:val>
                                        </p:tav>
                                        <p:tav tm="100000">
                                          <p:val>
                                            <p:strVal val="#ppt_h"/>
                                          </p:val>
                                        </p:tav>
                                      </p:tavLst>
                                    </p:anim>
                                    <p:animEffect transition="in" filter="fade">
                                      <p:cBhvr>
                                        <p:cTn id="39" dur="500"/>
                                        <p:tgtEl>
                                          <p:spTgt spid="4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p:cTn id="42" dur="500" fill="hold"/>
                                        <p:tgtEl>
                                          <p:spTgt spid="45"/>
                                        </p:tgtEl>
                                        <p:attrNameLst>
                                          <p:attrName>ppt_w</p:attrName>
                                        </p:attrNameLst>
                                      </p:cBhvr>
                                      <p:tavLst>
                                        <p:tav tm="0">
                                          <p:val>
                                            <p:fltVal val="0"/>
                                          </p:val>
                                        </p:tav>
                                        <p:tav tm="100000">
                                          <p:val>
                                            <p:strVal val="#ppt_w"/>
                                          </p:val>
                                        </p:tav>
                                      </p:tavLst>
                                    </p:anim>
                                    <p:anim calcmode="lin" valueType="num">
                                      <p:cBhvr>
                                        <p:cTn id="43" dur="500" fill="hold"/>
                                        <p:tgtEl>
                                          <p:spTgt spid="45"/>
                                        </p:tgtEl>
                                        <p:attrNameLst>
                                          <p:attrName>ppt_h</p:attrName>
                                        </p:attrNameLst>
                                      </p:cBhvr>
                                      <p:tavLst>
                                        <p:tav tm="0">
                                          <p:val>
                                            <p:fltVal val="0"/>
                                          </p:val>
                                        </p:tav>
                                        <p:tav tm="100000">
                                          <p:val>
                                            <p:strVal val="#ppt_h"/>
                                          </p:val>
                                        </p:tav>
                                      </p:tavLst>
                                    </p:anim>
                                    <p:animEffect transition="in" filter="fade">
                                      <p:cBhvr>
                                        <p:cTn id="44" dur="500"/>
                                        <p:tgtEl>
                                          <p:spTgt spid="4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98"/>
                                        </p:tgtEl>
                                        <p:attrNameLst>
                                          <p:attrName>style.visibility</p:attrName>
                                        </p:attrNameLst>
                                      </p:cBhvr>
                                      <p:to>
                                        <p:strVal val="visible"/>
                                      </p:to>
                                    </p:set>
                                    <p:anim calcmode="lin" valueType="num">
                                      <p:cBhvr>
                                        <p:cTn id="47" dur="500" fill="hold"/>
                                        <p:tgtEl>
                                          <p:spTgt spid="98"/>
                                        </p:tgtEl>
                                        <p:attrNameLst>
                                          <p:attrName>ppt_w</p:attrName>
                                        </p:attrNameLst>
                                      </p:cBhvr>
                                      <p:tavLst>
                                        <p:tav tm="0">
                                          <p:val>
                                            <p:fltVal val="0"/>
                                          </p:val>
                                        </p:tav>
                                        <p:tav tm="100000">
                                          <p:val>
                                            <p:strVal val="#ppt_w"/>
                                          </p:val>
                                        </p:tav>
                                      </p:tavLst>
                                    </p:anim>
                                    <p:anim calcmode="lin" valueType="num">
                                      <p:cBhvr>
                                        <p:cTn id="48" dur="500" fill="hold"/>
                                        <p:tgtEl>
                                          <p:spTgt spid="98"/>
                                        </p:tgtEl>
                                        <p:attrNameLst>
                                          <p:attrName>ppt_h</p:attrName>
                                        </p:attrNameLst>
                                      </p:cBhvr>
                                      <p:tavLst>
                                        <p:tav tm="0">
                                          <p:val>
                                            <p:fltVal val="0"/>
                                          </p:val>
                                        </p:tav>
                                        <p:tav tm="100000">
                                          <p:val>
                                            <p:strVal val="#ppt_h"/>
                                          </p:val>
                                        </p:tav>
                                      </p:tavLst>
                                    </p:anim>
                                    <p:animEffect transition="in" filter="fade">
                                      <p:cBhvr>
                                        <p:cTn id="49" dur="500"/>
                                        <p:tgtEl>
                                          <p:spTgt spid="98"/>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95"/>
                                        </p:tgtEl>
                                        <p:attrNameLst>
                                          <p:attrName>style.visibility</p:attrName>
                                        </p:attrNameLst>
                                      </p:cBhvr>
                                      <p:to>
                                        <p:strVal val="visible"/>
                                      </p:to>
                                    </p:set>
                                    <p:anim calcmode="lin" valueType="num">
                                      <p:cBhvr>
                                        <p:cTn id="54" dur="500" fill="hold"/>
                                        <p:tgtEl>
                                          <p:spTgt spid="95"/>
                                        </p:tgtEl>
                                        <p:attrNameLst>
                                          <p:attrName>ppt_w</p:attrName>
                                        </p:attrNameLst>
                                      </p:cBhvr>
                                      <p:tavLst>
                                        <p:tav tm="0">
                                          <p:val>
                                            <p:fltVal val="0"/>
                                          </p:val>
                                        </p:tav>
                                        <p:tav tm="100000">
                                          <p:val>
                                            <p:strVal val="#ppt_w"/>
                                          </p:val>
                                        </p:tav>
                                      </p:tavLst>
                                    </p:anim>
                                    <p:anim calcmode="lin" valueType="num">
                                      <p:cBhvr>
                                        <p:cTn id="55" dur="500" fill="hold"/>
                                        <p:tgtEl>
                                          <p:spTgt spid="95"/>
                                        </p:tgtEl>
                                        <p:attrNameLst>
                                          <p:attrName>ppt_h</p:attrName>
                                        </p:attrNameLst>
                                      </p:cBhvr>
                                      <p:tavLst>
                                        <p:tav tm="0">
                                          <p:val>
                                            <p:fltVal val="0"/>
                                          </p:val>
                                        </p:tav>
                                        <p:tav tm="100000">
                                          <p:val>
                                            <p:strVal val="#ppt_h"/>
                                          </p:val>
                                        </p:tav>
                                      </p:tavLst>
                                    </p:anim>
                                    <p:animEffect transition="in" filter="fade">
                                      <p:cBhvr>
                                        <p:cTn id="56" dur="500"/>
                                        <p:tgtEl>
                                          <p:spTgt spid="95"/>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27"/>
                                        </p:tgtEl>
                                        <p:attrNameLst>
                                          <p:attrName>style.visibility</p:attrName>
                                        </p:attrNameLst>
                                      </p:cBhvr>
                                      <p:to>
                                        <p:strVal val="visible"/>
                                      </p:to>
                                    </p:set>
                                    <p:anim calcmode="lin" valueType="num">
                                      <p:cBhvr>
                                        <p:cTn id="69" dur="500" fill="hold"/>
                                        <p:tgtEl>
                                          <p:spTgt spid="27"/>
                                        </p:tgtEl>
                                        <p:attrNameLst>
                                          <p:attrName>ppt_w</p:attrName>
                                        </p:attrNameLst>
                                      </p:cBhvr>
                                      <p:tavLst>
                                        <p:tav tm="0">
                                          <p:val>
                                            <p:fltVal val="0"/>
                                          </p:val>
                                        </p:tav>
                                        <p:tav tm="100000">
                                          <p:val>
                                            <p:strVal val="#ppt_w"/>
                                          </p:val>
                                        </p:tav>
                                      </p:tavLst>
                                    </p:anim>
                                    <p:anim calcmode="lin" valueType="num">
                                      <p:cBhvr>
                                        <p:cTn id="70" dur="500" fill="hold"/>
                                        <p:tgtEl>
                                          <p:spTgt spid="27"/>
                                        </p:tgtEl>
                                        <p:attrNameLst>
                                          <p:attrName>ppt_h</p:attrName>
                                        </p:attrNameLst>
                                      </p:cBhvr>
                                      <p:tavLst>
                                        <p:tav tm="0">
                                          <p:val>
                                            <p:fltVal val="0"/>
                                          </p:val>
                                        </p:tav>
                                        <p:tav tm="100000">
                                          <p:val>
                                            <p:strVal val="#ppt_h"/>
                                          </p:val>
                                        </p:tav>
                                      </p:tavLst>
                                    </p:anim>
                                    <p:animEffect transition="in" filter="fade">
                                      <p:cBhvr>
                                        <p:cTn id="71" dur="500"/>
                                        <p:tgtEl>
                                          <p:spTgt spid="27"/>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5"/>
                                        </p:tgtEl>
                                        <p:attrNameLst>
                                          <p:attrName>style.visibility</p:attrName>
                                        </p:attrNameLst>
                                      </p:cBhvr>
                                      <p:to>
                                        <p:strVal val="visible"/>
                                      </p:to>
                                    </p:set>
                                    <p:anim calcmode="lin" valueType="num">
                                      <p:cBhvr>
                                        <p:cTn id="74" dur="500" fill="hold"/>
                                        <p:tgtEl>
                                          <p:spTgt spid="75"/>
                                        </p:tgtEl>
                                        <p:attrNameLst>
                                          <p:attrName>ppt_w</p:attrName>
                                        </p:attrNameLst>
                                      </p:cBhvr>
                                      <p:tavLst>
                                        <p:tav tm="0">
                                          <p:val>
                                            <p:fltVal val="0"/>
                                          </p:val>
                                        </p:tav>
                                        <p:tav tm="100000">
                                          <p:val>
                                            <p:strVal val="#ppt_w"/>
                                          </p:val>
                                        </p:tav>
                                      </p:tavLst>
                                    </p:anim>
                                    <p:anim calcmode="lin" valueType="num">
                                      <p:cBhvr>
                                        <p:cTn id="75" dur="500" fill="hold"/>
                                        <p:tgtEl>
                                          <p:spTgt spid="75"/>
                                        </p:tgtEl>
                                        <p:attrNameLst>
                                          <p:attrName>ppt_h</p:attrName>
                                        </p:attrNameLst>
                                      </p:cBhvr>
                                      <p:tavLst>
                                        <p:tav tm="0">
                                          <p:val>
                                            <p:fltVal val="0"/>
                                          </p:val>
                                        </p:tav>
                                        <p:tav tm="100000">
                                          <p:val>
                                            <p:strVal val="#ppt_h"/>
                                          </p:val>
                                        </p:tav>
                                      </p:tavLst>
                                    </p:anim>
                                    <p:animEffect transition="in" filter="fade">
                                      <p:cBhvr>
                                        <p:cTn id="76" dur="500"/>
                                        <p:tgtEl>
                                          <p:spTgt spid="75"/>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66"/>
                                        </p:tgtEl>
                                        <p:attrNameLst>
                                          <p:attrName>style.visibility</p:attrName>
                                        </p:attrNameLst>
                                      </p:cBhvr>
                                      <p:to>
                                        <p:strVal val="visible"/>
                                      </p:to>
                                    </p:set>
                                    <p:anim calcmode="lin" valueType="num">
                                      <p:cBhvr>
                                        <p:cTn id="79" dur="500" fill="hold"/>
                                        <p:tgtEl>
                                          <p:spTgt spid="66"/>
                                        </p:tgtEl>
                                        <p:attrNameLst>
                                          <p:attrName>ppt_w</p:attrName>
                                        </p:attrNameLst>
                                      </p:cBhvr>
                                      <p:tavLst>
                                        <p:tav tm="0">
                                          <p:val>
                                            <p:fltVal val="0"/>
                                          </p:val>
                                        </p:tav>
                                        <p:tav tm="100000">
                                          <p:val>
                                            <p:strVal val="#ppt_w"/>
                                          </p:val>
                                        </p:tav>
                                      </p:tavLst>
                                    </p:anim>
                                    <p:anim calcmode="lin" valueType="num">
                                      <p:cBhvr>
                                        <p:cTn id="80" dur="500" fill="hold"/>
                                        <p:tgtEl>
                                          <p:spTgt spid="66"/>
                                        </p:tgtEl>
                                        <p:attrNameLst>
                                          <p:attrName>ppt_h</p:attrName>
                                        </p:attrNameLst>
                                      </p:cBhvr>
                                      <p:tavLst>
                                        <p:tav tm="0">
                                          <p:val>
                                            <p:fltVal val="0"/>
                                          </p:val>
                                        </p:tav>
                                        <p:tav tm="100000">
                                          <p:val>
                                            <p:strVal val="#ppt_h"/>
                                          </p:val>
                                        </p:tav>
                                      </p:tavLst>
                                    </p:anim>
                                    <p:animEffect transition="in" filter="fade">
                                      <p:cBhvr>
                                        <p:cTn id="81" dur="500"/>
                                        <p:tgtEl>
                                          <p:spTgt spid="66"/>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76"/>
                                        </p:tgtEl>
                                        <p:attrNameLst>
                                          <p:attrName>style.visibility</p:attrName>
                                        </p:attrNameLst>
                                      </p:cBhvr>
                                      <p:to>
                                        <p:strVal val="visible"/>
                                      </p:to>
                                    </p:set>
                                    <p:anim calcmode="lin" valueType="num">
                                      <p:cBhvr>
                                        <p:cTn id="84" dur="500" fill="hold"/>
                                        <p:tgtEl>
                                          <p:spTgt spid="76"/>
                                        </p:tgtEl>
                                        <p:attrNameLst>
                                          <p:attrName>ppt_w</p:attrName>
                                        </p:attrNameLst>
                                      </p:cBhvr>
                                      <p:tavLst>
                                        <p:tav tm="0">
                                          <p:val>
                                            <p:fltVal val="0"/>
                                          </p:val>
                                        </p:tav>
                                        <p:tav tm="100000">
                                          <p:val>
                                            <p:strVal val="#ppt_w"/>
                                          </p:val>
                                        </p:tav>
                                      </p:tavLst>
                                    </p:anim>
                                    <p:anim calcmode="lin" valueType="num">
                                      <p:cBhvr>
                                        <p:cTn id="85" dur="500" fill="hold"/>
                                        <p:tgtEl>
                                          <p:spTgt spid="76"/>
                                        </p:tgtEl>
                                        <p:attrNameLst>
                                          <p:attrName>ppt_h</p:attrName>
                                        </p:attrNameLst>
                                      </p:cBhvr>
                                      <p:tavLst>
                                        <p:tav tm="0">
                                          <p:val>
                                            <p:fltVal val="0"/>
                                          </p:val>
                                        </p:tav>
                                        <p:tav tm="100000">
                                          <p:val>
                                            <p:strVal val="#ppt_h"/>
                                          </p:val>
                                        </p:tav>
                                      </p:tavLst>
                                    </p:anim>
                                    <p:animEffect transition="in" filter="fade">
                                      <p:cBhvr>
                                        <p:cTn id="86" dur="500"/>
                                        <p:tgtEl>
                                          <p:spTgt spid="76"/>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30"/>
                                        </p:tgtEl>
                                        <p:attrNameLst>
                                          <p:attrName>style.visibility</p:attrName>
                                        </p:attrNameLst>
                                      </p:cBhvr>
                                      <p:to>
                                        <p:strVal val="visible"/>
                                      </p:to>
                                    </p:set>
                                    <p:anim calcmode="lin" valueType="num">
                                      <p:cBhvr>
                                        <p:cTn id="89" dur="500" fill="hold"/>
                                        <p:tgtEl>
                                          <p:spTgt spid="30"/>
                                        </p:tgtEl>
                                        <p:attrNameLst>
                                          <p:attrName>ppt_w</p:attrName>
                                        </p:attrNameLst>
                                      </p:cBhvr>
                                      <p:tavLst>
                                        <p:tav tm="0">
                                          <p:val>
                                            <p:fltVal val="0"/>
                                          </p:val>
                                        </p:tav>
                                        <p:tav tm="100000">
                                          <p:val>
                                            <p:strVal val="#ppt_w"/>
                                          </p:val>
                                        </p:tav>
                                      </p:tavLst>
                                    </p:anim>
                                    <p:anim calcmode="lin" valueType="num">
                                      <p:cBhvr>
                                        <p:cTn id="90" dur="500" fill="hold"/>
                                        <p:tgtEl>
                                          <p:spTgt spid="30"/>
                                        </p:tgtEl>
                                        <p:attrNameLst>
                                          <p:attrName>ppt_h</p:attrName>
                                        </p:attrNameLst>
                                      </p:cBhvr>
                                      <p:tavLst>
                                        <p:tav tm="0">
                                          <p:val>
                                            <p:fltVal val="0"/>
                                          </p:val>
                                        </p:tav>
                                        <p:tav tm="100000">
                                          <p:val>
                                            <p:strVal val="#ppt_h"/>
                                          </p:val>
                                        </p:tav>
                                      </p:tavLst>
                                    </p:anim>
                                    <p:animEffect transition="in" filter="fade">
                                      <p:cBhvr>
                                        <p:cTn id="91" dur="500"/>
                                        <p:tgtEl>
                                          <p:spTgt spid="30"/>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48"/>
                                        </p:tgtEl>
                                        <p:attrNameLst>
                                          <p:attrName>style.visibility</p:attrName>
                                        </p:attrNameLst>
                                      </p:cBhvr>
                                      <p:to>
                                        <p:strVal val="visible"/>
                                      </p:to>
                                    </p:set>
                                    <p:anim calcmode="lin" valueType="num">
                                      <p:cBhvr>
                                        <p:cTn id="94" dur="500" fill="hold"/>
                                        <p:tgtEl>
                                          <p:spTgt spid="48"/>
                                        </p:tgtEl>
                                        <p:attrNameLst>
                                          <p:attrName>ppt_w</p:attrName>
                                        </p:attrNameLst>
                                      </p:cBhvr>
                                      <p:tavLst>
                                        <p:tav tm="0">
                                          <p:val>
                                            <p:fltVal val="0"/>
                                          </p:val>
                                        </p:tav>
                                        <p:tav tm="100000">
                                          <p:val>
                                            <p:strVal val="#ppt_w"/>
                                          </p:val>
                                        </p:tav>
                                      </p:tavLst>
                                    </p:anim>
                                    <p:anim calcmode="lin" valueType="num">
                                      <p:cBhvr>
                                        <p:cTn id="95" dur="500" fill="hold"/>
                                        <p:tgtEl>
                                          <p:spTgt spid="48"/>
                                        </p:tgtEl>
                                        <p:attrNameLst>
                                          <p:attrName>ppt_h</p:attrName>
                                        </p:attrNameLst>
                                      </p:cBhvr>
                                      <p:tavLst>
                                        <p:tav tm="0">
                                          <p:val>
                                            <p:fltVal val="0"/>
                                          </p:val>
                                        </p:tav>
                                        <p:tav tm="100000">
                                          <p:val>
                                            <p:strVal val="#ppt_h"/>
                                          </p:val>
                                        </p:tav>
                                      </p:tavLst>
                                    </p:anim>
                                    <p:animEffect transition="in" filter="fade">
                                      <p:cBhvr>
                                        <p:cTn id="96" dur="500"/>
                                        <p:tgtEl>
                                          <p:spTgt spid="48"/>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101"/>
                                        </p:tgtEl>
                                        <p:attrNameLst>
                                          <p:attrName>style.visibility</p:attrName>
                                        </p:attrNameLst>
                                      </p:cBhvr>
                                      <p:to>
                                        <p:strVal val="visible"/>
                                      </p:to>
                                    </p:set>
                                    <p:anim calcmode="lin" valueType="num">
                                      <p:cBhvr>
                                        <p:cTn id="104" dur="500" fill="hold"/>
                                        <p:tgtEl>
                                          <p:spTgt spid="101"/>
                                        </p:tgtEl>
                                        <p:attrNameLst>
                                          <p:attrName>ppt_w</p:attrName>
                                        </p:attrNameLst>
                                      </p:cBhvr>
                                      <p:tavLst>
                                        <p:tav tm="0">
                                          <p:val>
                                            <p:fltVal val="0"/>
                                          </p:val>
                                        </p:tav>
                                        <p:tav tm="100000">
                                          <p:val>
                                            <p:strVal val="#ppt_w"/>
                                          </p:val>
                                        </p:tav>
                                      </p:tavLst>
                                    </p:anim>
                                    <p:anim calcmode="lin" valueType="num">
                                      <p:cBhvr>
                                        <p:cTn id="105" dur="500" fill="hold"/>
                                        <p:tgtEl>
                                          <p:spTgt spid="101"/>
                                        </p:tgtEl>
                                        <p:attrNameLst>
                                          <p:attrName>ppt_h</p:attrName>
                                        </p:attrNameLst>
                                      </p:cBhvr>
                                      <p:tavLst>
                                        <p:tav tm="0">
                                          <p:val>
                                            <p:fltVal val="0"/>
                                          </p:val>
                                        </p:tav>
                                        <p:tav tm="100000">
                                          <p:val>
                                            <p:strVal val="#ppt_h"/>
                                          </p:val>
                                        </p:tav>
                                      </p:tavLst>
                                    </p:anim>
                                    <p:animEffect transition="in" filter="fade">
                                      <p:cBhvr>
                                        <p:cTn id="106" dur="500"/>
                                        <p:tgtEl>
                                          <p:spTgt spid="101"/>
                                        </p:tgtEl>
                                      </p:cBhvr>
                                    </p:animEffect>
                                  </p:childTnLst>
                                </p:cTn>
                              </p:par>
                            </p:childTnLst>
                          </p:cTn>
                        </p:par>
                      </p:childTnLst>
                    </p:cTn>
                  </p:par>
                  <p:par>
                    <p:cTn id="107" fill="hold">
                      <p:stCondLst>
                        <p:cond delay="indefinite"/>
                      </p:stCondLst>
                      <p:childTnLst>
                        <p:par>
                          <p:cTn id="108" fill="hold">
                            <p:stCondLst>
                              <p:cond delay="0"/>
                            </p:stCondLst>
                            <p:childTnLst>
                              <p:par>
                                <p:cTn id="109" presetID="53" presetClass="entr" presetSubtype="16" fill="hold" grpId="0" nodeType="clickEffect">
                                  <p:stCondLst>
                                    <p:cond delay="0"/>
                                  </p:stCondLst>
                                  <p:childTnLst>
                                    <p:set>
                                      <p:cBhvr>
                                        <p:cTn id="110" dur="1" fill="hold">
                                          <p:stCondLst>
                                            <p:cond delay="0"/>
                                          </p:stCondLst>
                                        </p:cTn>
                                        <p:tgtEl>
                                          <p:spTgt spid="94"/>
                                        </p:tgtEl>
                                        <p:attrNameLst>
                                          <p:attrName>style.visibility</p:attrName>
                                        </p:attrNameLst>
                                      </p:cBhvr>
                                      <p:to>
                                        <p:strVal val="visible"/>
                                      </p:to>
                                    </p:set>
                                    <p:anim calcmode="lin" valueType="num">
                                      <p:cBhvr>
                                        <p:cTn id="111" dur="500" fill="hold"/>
                                        <p:tgtEl>
                                          <p:spTgt spid="94"/>
                                        </p:tgtEl>
                                        <p:attrNameLst>
                                          <p:attrName>ppt_w</p:attrName>
                                        </p:attrNameLst>
                                      </p:cBhvr>
                                      <p:tavLst>
                                        <p:tav tm="0">
                                          <p:val>
                                            <p:fltVal val="0"/>
                                          </p:val>
                                        </p:tav>
                                        <p:tav tm="100000">
                                          <p:val>
                                            <p:strVal val="#ppt_w"/>
                                          </p:val>
                                        </p:tav>
                                      </p:tavLst>
                                    </p:anim>
                                    <p:anim calcmode="lin" valueType="num">
                                      <p:cBhvr>
                                        <p:cTn id="112" dur="500" fill="hold"/>
                                        <p:tgtEl>
                                          <p:spTgt spid="94"/>
                                        </p:tgtEl>
                                        <p:attrNameLst>
                                          <p:attrName>ppt_h</p:attrName>
                                        </p:attrNameLst>
                                      </p:cBhvr>
                                      <p:tavLst>
                                        <p:tav tm="0">
                                          <p:val>
                                            <p:fltVal val="0"/>
                                          </p:val>
                                        </p:tav>
                                        <p:tav tm="100000">
                                          <p:val>
                                            <p:strVal val="#ppt_h"/>
                                          </p:val>
                                        </p:tav>
                                      </p:tavLst>
                                    </p:anim>
                                    <p:animEffect transition="in" filter="fade">
                                      <p:cBhvr>
                                        <p:cTn id="113" dur="500"/>
                                        <p:tgtEl>
                                          <p:spTgt spid="94"/>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32"/>
                                        </p:tgtEl>
                                        <p:attrNameLst>
                                          <p:attrName>style.visibility</p:attrName>
                                        </p:attrNameLst>
                                      </p:cBhvr>
                                      <p:to>
                                        <p:strVal val="visible"/>
                                      </p:to>
                                    </p:set>
                                    <p:anim calcmode="lin" valueType="num">
                                      <p:cBhvr>
                                        <p:cTn id="116" dur="500" fill="hold"/>
                                        <p:tgtEl>
                                          <p:spTgt spid="32"/>
                                        </p:tgtEl>
                                        <p:attrNameLst>
                                          <p:attrName>ppt_w</p:attrName>
                                        </p:attrNameLst>
                                      </p:cBhvr>
                                      <p:tavLst>
                                        <p:tav tm="0">
                                          <p:val>
                                            <p:fltVal val="0"/>
                                          </p:val>
                                        </p:tav>
                                        <p:tav tm="100000">
                                          <p:val>
                                            <p:strVal val="#ppt_w"/>
                                          </p:val>
                                        </p:tav>
                                      </p:tavLst>
                                    </p:anim>
                                    <p:anim calcmode="lin" valueType="num">
                                      <p:cBhvr>
                                        <p:cTn id="117" dur="500" fill="hold"/>
                                        <p:tgtEl>
                                          <p:spTgt spid="32"/>
                                        </p:tgtEl>
                                        <p:attrNameLst>
                                          <p:attrName>ppt_h</p:attrName>
                                        </p:attrNameLst>
                                      </p:cBhvr>
                                      <p:tavLst>
                                        <p:tav tm="0">
                                          <p:val>
                                            <p:fltVal val="0"/>
                                          </p:val>
                                        </p:tav>
                                        <p:tav tm="100000">
                                          <p:val>
                                            <p:strVal val="#ppt_h"/>
                                          </p:val>
                                        </p:tav>
                                      </p:tavLst>
                                    </p:anim>
                                    <p:animEffect transition="in" filter="fade">
                                      <p:cBhvr>
                                        <p:cTn id="118" dur="500"/>
                                        <p:tgtEl>
                                          <p:spTgt spid="32"/>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500" fill="hold"/>
                                        <p:tgtEl>
                                          <p:spTgt spid="33"/>
                                        </p:tgtEl>
                                        <p:attrNameLst>
                                          <p:attrName>ppt_w</p:attrName>
                                        </p:attrNameLst>
                                      </p:cBhvr>
                                      <p:tavLst>
                                        <p:tav tm="0">
                                          <p:val>
                                            <p:fltVal val="0"/>
                                          </p:val>
                                        </p:tav>
                                        <p:tav tm="100000">
                                          <p:val>
                                            <p:strVal val="#ppt_w"/>
                                          </p:val>
                                        </p:tav>
                                      </p:tavLst>
                                    </p:anim>
                                    <p:anim calcmode="lin" valueType="num">
                                      <p:cBhvr>
                                        <p:cTn id="122" dur="500" fill="hold"/>
                                        <p:tgtEl>
                                          <p:spTgt spid="33"/>
                                        </p:tgtEl>
                                        <p:attrNameLst>
                                          <p:attrName>ppt_h</p:attrName>
                                        </p:attrNameLst>
                                      </p:cBhvr>
                                      <p:tavLst>
                                        <p:tav tm="0">
                                          <p:val>
                                            <p:fltVal val="0"/>
                                          </p:val>
                                        </p:tav>
                                        <p:tav tm="100000">
                                          <p:val>
                                            <p:strVal val="#ppt_h"/>
                                          </p:val>
                                        </p:tav>
                                      </p:tavLst>
                                    </p:anim>
                                    <p:animEffect transition="in" filter="fade">
                                      <p:cBhvr>
                                        <p:cTn id="123" dur="500"/>
                                        <p:tgtEl>
                                          <p:spTgt spid="33"/>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34"/>
                                        </p:tgtEl>
                                        <p:attrNameLst>
                                          <p:attrName>style.visibility</p:attrName>
                                        </p:attrNameLst>
                                      </p:cBhvr>
                                      <p:to>
                                        <p:strVal val="visible"/>
                                      </p:to>
                                    </p:set>
                                    <p:anim calcmode="lin" valueType="num">
                                      <p:cBhvr>
                                        <p:cTn id="126" dur="500" fill="hold"/>
                                        <p:tgtEl>
                                          <p:spTgt spid="34"/>
                                        </p:tgtEl>
                                        <p:attrNameLst>
                                          <p:attrName>ppt_w</p:attrName>
                                        </p:attrNameLst>
                                      </p:cBhvr>
                                      <p:tavLst>
                                        <p:tav tm="0">
                                          <p:val>
                                            <p:fltVal val="0"/>
                                          </p:val>
                                        </p:tav>
                                        <p:tav tm="100000">
                                          <p:val>
                                            <p:strVal val="#ppt_w"/>
                                          </p:val>
                                        </p:tav>
                                      </p:tavLst>
                                    </p:anim>
                                    <p:anim calcmode="lin" valueType="num">
                                      <p:cBhvr>
                                        <p:cTn id="127" dur="500" fill="hold"/>
                                        <p:tgtEl>
                                          <p:spTgt spid="34"/>
                                        </p:tgtEl>
                                        <p:attrNameLst>
                                          <p:attrName>ppt_h</p:attrName>
                                        </p:attrNameLst>
                                      </p:cBhvr>
                                      <p:tavLst>
                                        <p:tav tm="0">
                                          <p:val>
                                            <p:fltVal val="0"/>
                                          </p:val>
                                        </p:tav>
                                        <p:tav tm="100000">
                                          <p:val>
                                            <p:strVal val="#ppt_h"/>
                                          </p:val>
                                        </p:tav>
                                      </p:tavLst>
                                    </p:anim>
                                    <p:animEffect transition="in" filter="fade">
                                      <p:cBhvr>
                                        <p:cTn id="128" dur="500"/>
                                        <p:tgtEl>
                                          <p:spTgt spid="34"/>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p:cTn id="131" dur="500" fill="hold"/>
                                        <p:tgtEl>
                                          <p:spTgt spid="35"/>
                                        </p:tgtEl>
                                        <p:attrNameLst>
                                          <p:attrName>ppt_w</p:attrName>
                                        </p:attrNameLst>
                                      </p:cBhvr>
                                      <p:tavLst>
                                        <p:tav tm="0">
                                          <p:val>
                                            <p:fltVal val="0"/>
                                          </p:val>
                                        </p:tav>
                                        <p:tav tm="100000">
                                          <p:val>
                                            <p:strVal val="#ppt_w"/>
                                          </p:val>
                                        </p:tav>
                                      </p:tavLst>
                                    </p:anim>
                                    <p:anim calcmode="lin" valueType="num">
                                      <p:cBhvr>
                                        <p:cTn id="132" dur="500" fill="hold"/>
                                        <p:tgtEl>
                                          <p:spTgt spid="35"/>
                                        </p:tgtEl>
                                        <p:attrNameLst>
                                          <p:attrName>ppt_h</p:attrName>
                                        </p:attrNameLst>
                                      </p:cBhvr>
                                      <p:tavLst>
                                        <p:tav tm="0">
                                          <p:val>
                                            <p:fltVal val="0"/>
                                          </p:val>
                                        </p:tav>
                                        <p:tav tm="100000">
                                          <p:val>
                                            <p:strVal val="#ppt_h"/>
                                          </p:val>
                                        </p:tav>
                                      </p:tavLst>
                                    </p:anim>
                                    <p:animEffect transition="in" filter="fade">
                                      <p:cBhvr>
                                        <p:cTn id="133" dur="500"/>
                                        <p:tgtEl>
                                          <p:spTgt spid="35"/>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36"/>
                                        </p:tgtEl>
                                        <p:attrNameLst>
                                          <p:attrName>style.visibility</p:attrName>
                                        </p:attrNameLst>
                                      </p:cBhvr>
                                      <p:to>
                                        <p:strVal val="visible"/>
                                      </p:to>
                                    </p:set>
                                    <p:anim calcmode="lin" valueType="num">
                                      <p:cBhvr>
                                        <p:cTn id="136" dur="500" fill="hold"/>
                                        <p:tgtEl>
                                          <p:spTgt spid="36"/>
                                        </p:tgtEl>
                                        <p:attrNameLst>
                                          <p:attrName>ppt_w</p:attrName>
                                        </p:attrNameLst>
                                      </p:cBhvr>
                                      <p:tavLst>
                                        <p:tav tm="0">
                                          <p:val>
                                            <p:fltVal val="0"/>
                                          </p:val>
                                        </p:tav>
                                        <p:tav tm="100000">
                                          <p:val>
                                            <p:strVal val="#ppt_w"/>
                                          </p:val>
                                        </p:tav>
                                      </p:tavLst>
                                    </p:anim>
                                    <p:anim calcmode="lin" valueType="num">
                                      <p:cBhvr>
                                        <p:cTn id="137" dur="500" fill="hold"/>
                                        <p:tgtEl>
                                          <p:spTgt spid="36"/>
                                        </p:tgtEl>
                                        <p:attrNameLst>
                                          <p:attrName>ppt_h</p:attrName>
                                        </p:attrNameLst>
                                      </p:cBhvr>
                                      <p:tavLst>
                                        <p:tav tm="0">
                                          <p:val>
                                            <p:fltVal val="0"/>
                                          </p:val>
                                        </p:tav>
                                        <p:tav tm="100000">
                                          <p:val>
                                            <p:strVal val="#ppt_h"/>
                                          </p:val>
                                        </p:tav>
                                      </p:tavLst>
                                    </p:anim>
                                    <p:animEffect transition="in" filter="fade">
                                      <p:cBhvr>
                                        <p:cTn id="138" dur="500"/>
                                        <p:tgtEl>
                                          <p:spTgt spid="36"/>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77"/>
                                        </p:tgtEl>
                                        <p:attrNameLst>
                                          <p:attrName>style.visibility</p:attrName>
                                        </p:attrNameLst>
                                      </p:cBhvr>
                                      <p:to>
                                        <p:strVal val="visible"/>
                                      </p:to>
                                    </p:set>
                                    <p:anim calcmode="lin" valueType="num">
                                      <p:cBhvr>
                                        <p:cTn id="141" dur="500" fill="hold"/>
                                        <p:tgtEl>
                                          <p:spTgt spid="77"/>
                                        </p:tgtEl>
                                        <p:attrNameLst>
                                          <p:attrName>ppt_w</p:attrName>
                                        </p:attrNameLst>
                                      </p:cBhvr>
                                      <p:tavLst>
                                        <p:tav tm="0">
                                          <p:val>
                                            <p:fltVal val="0"/>
                                          </p:val>
                                        </p:tav>
                                        <p:tav tm="100000">
                                          <p:val>
                                            <p:strVal val="#ppt_w"/>
                                          </p:val>
                                        </p:tav>
                                      </p:tavLst>
                                    </p:anim>
                                    <p:anim calcmode="lin" valueType="num">
                                      <p:cBhvr>
                                        <p:cTn id="142" dur="500" fill="hold"/>
                                        <p:tgtEl>
                                          <p:spTgt spid="77"/>
                                        </p:tgtEl>
                                        <p:attrNameLst>
                                          <p:attrName>ppt_h</p:attrName>
                                        </p:attrNameLst>
                                      </p:cBhvr>
                                      <p:tavLst>
                                        <p:tav tm="0">
                                          <p:val>
                                            <p:fltVal val="0"/>
                                          </p:val>
                                        </p:tav>
                                        <p:tav tm="100000">
                                          <p:val>
                                            <p:strVal val="#ppt_h"/>
                                          </p:val>
                                        </p:tav>
                                      </p:tavLst>
                                    </p:anim>
                                    <p:animEffect transition="in" filter="fade">
                                      <p:cBhvr>
                                        <p:cTn id="143" dur="500"/>
                                        <p:tgtEl>
                                          <p:spTgt spid="77"/>
                                        </p:tgtEl>
                                      </p:cBhvr>
                                    </p:animEffect>
                                  </p:childTnLst>
                                </p:cTn>
                              </p:par>
                              <p:par>
                                <p:cTn id="144" presetID="53" presetClass="entr" presetSubtype="16" fill="hold" grpId="0" nodeType="withEffect">
                                  <p:stCondLst>
                                    <p:cond delay="0"/>
                                  </p:stCondLst>
                                  <p:childTnLst>
                                    <p:set>
                                      <p:cBhvr>
                                        <p:cTn id="145" dur="1" fill="hold">
                                          <p:stCondLst>
                                            <p:cond delay="0"/>
                                          </p:stCondLst>
                                        </p:cTn>
                                        <p:tgtEl>
                                          <p:spTgt spid="67"/>
                                        </p:tgtEl>
                                        <p:attrNameLst>
                                          <p:attrName>style.visibility</p:attrName>
                                        </p:attrNameLst>
                                      </p:cBhvr>
                                      <p:to>
                                        <p:strVal val="visible"/>
                                      </p:to>
                                    </p:set>
                                    <p:anim calcmode="lin" valueType="num">
                                      <p:cBhvr>
                                        <p:cTn id="146" dur="500" fill="hold"/>
                                        <p:tgtEl>
                                          <p:spTgt spid="67"/>
                                        </p:tgtEl>
                                        <p:attrNameLst>
                                          <p:attrName>ppt_w</p:attrName>
                                        </p:attrNameLst>
                                      </p:cBhvr>
                                      <p:tavLst>
                                        <p:tav tm="0">
                                          <p:val>
                                            <p:fltVal val="0"/>
                                          </p:val>
                                        </p:tav>
                                        <p:tav tm="100000">
                                          <p:val>
                                            <p:strVal val="#ppt_w"/>
                                          </p:val>
                                        </p:tav>
                                      </p:tavLst>
                                    </p:anim>
                                    <p:anim calcmode="lin" valueType="num">
                                      <p:cBhvr>
                                        <p:cTn id="147" dur="500" fill="hold"/>
                                        <p:tgtEl>
                                          <p:spTgt spid="67"/>
                                        </p:tgtEl>
                                        <p:attrNameLst>
                                          <p:attrName>ppt_h</p:attrName>
                                        </p:attrNameLst>
                                      </p:cBhvr>
                                      <p:tavLst>
                                        <p:tav tm="0">
                                          <p:val>
                                            <p:fltVal val="0"/>
                                          </p:val>
                                        </p:tav>
                                        <p:tav tm="100000">
                                          <p:val>
                                            <p:strVal val="#ppt_h"/>
                                          </p:val>
                                        </p:tav>
                                      </p:tavLst>
                                    </p:anim>
                                    <p:animEffect transition="in" filter="fade">
                                      <p:cBhvr>
                                        <p:cTn id="148" dur="500"/>
                                        <p:tgtEl>
                                          <p:spTgt spid="67"/>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78"/>
                                        </p:tgtEl>
                                        <p:attrNameLst>
                                          <p:attrName>style.visibility</p:attrName>
                                        </p:attrNameLst>
                                      </p:cBhvr>
                                      <p:to>
                                        <p:strVal val="visible"/>
                                      </p:to>
                                    </p:set>
                                    <p:anim calcmode="lin" valueType="num">
                                      <p:cBhvr>
                                        <p:cTn id="151" dur="500" fill="hold"/>
                                        <p:tgtEl>
                                          <p:spTgt spid="78"/>
                                        </p:tgtEl>
                                        <p:attrNameLst>
                                          <p:attrName>ppt_w</p:attrName>
                                        </p:attrNameLst>
                                      </p:cBhvr>
                                      <p:tavLst>
                                        <p:tav tm="0">
                                          <p:val>
                                            <p:fltVal val="0"/>
                                          </p:val>
                                        </p:tav>
                                        <p:tav tm="100000">
                                          <p:val>
                                            <p:strVal val="#ppt_w"/>
                                          </p:val>
                                        </p:tav>
                                      </p:tavLst>
                                    </p:anim>
                                    <p:anim calcmode="lin" valueType="num">
                                      <p:cBhvr>
                                        <p:cTn id="152" dur="500" fill="hold"/>
                                        <p:tgtEl>
                                          <p:spTgt spid="78"/>
                                        </p:tgtEl>
                                        <p:attrNameLst>
                                          <p:attrName>ppt_h</p:attrName>
                                        </p:attrNameLst>
                                      </p:cBhvr>
                                      <p:tavLst>
                                        <p:tav tm="0">
                                          <p:val>
                                            <p:fltVal val="0"/>
                                          </p:val>
                                        </p:tav>
                                        <p:tav tm="100000">
                                          <p:val>
                                            <p:strVal val="#ppt_h"/>
                                          </p:val>
                                        </p:tav>
                                      </p:tavLst>
                                    </p:anim>
                                    <p:animEffect transition="in" filter="fade">
                                      <p:cBhvr>
                                        <p:cTn id="153" dur="500"/>
                                        <p:tgtEl>
                                          <p:spTgt spid="78"/>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37"/>
                                        </p:tgtEl>
                                        <p:attrNameLst>
                                          <p:attrName>style.visibility</p:attrName>
                                        </p:attrNameLst>
                                      </p:cBhvr>
                                      <p:to>
                                        <p:strVal val="visible"/>
                                      </p:to>
                                    </p:set>
                                    <p:anim calcmode="lin" valueType="num">
                                      <p:cBhvr>
                                        <p:cTn id="156" dur="500" fill="hold"/>
                                        <p:tgtEl>
                                          <p:spTgt spid="37"/>
                                        </p:tgtEl>
                                        <p:attrNameLst>
                                          <p:attrName>ppt_w</p:attrName>
                                        </p:attrNameLst>
                                      </p:cBhvr>
                                      <p:tavLst>
                                        <p:tav tm="0">
                                          <p:val>
                                            <p:fltVal val="0"/>
                                          </p:val>
                                        </p:tav>
                                        <p:tav tm="100000">
                                          <p:val>
                                            <p:strVal val="#ppt_w"/>
                                          </p:val>
                                        </p:tav>
                                      </p:tavLst>
                                    </p:anim>
                                    <p:anim calcmode="lin" valueType="num">
                                      <p:cBhvr>
                                        <p:cTn id="157" dur="500" fill="hold"/>
                                        <p:tgtEl>
                                          <p:spTgt spid="37"/>
                                        </p:tgtEl>
                                        <p:attrNameLst>
                                          <p:attrName>ppt_h</p:attrName>
                                        </p:attrNameLst>
                                      </p:cBhvr>
                                      <p:tavLst>
                                        <p:tav tm="0">
                                          <p:val>
                                            <p:fltVal val="0"/>
                                          </p:val>
                                        </p:tav>
                                        <p:tav tm="100000">
                                          <p:val>
                                            <p:strVal val="#ppt_h"/>
                                          </p:val>
                                        </p:tav>
                                      </p:tavLst>
                                    </p:anim>
                                    <p:animEffect transition="in" filter="fade">
                                      <p:cBhvr>
                                        <p:cTn id="158" dur="500"/>
                                        <p:tgtEl>
                                          <p:spTgt spid="37"/>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51"/>
                                        </p:tgtEl>
                                        <p:attrNameLst>
                                          <p:attrName>style.visibility</p:attrName>
                                        </p:attrNameLst>
                                      </p:cBhvr>
                                      <p:to>
                                        <p:strVal val="visible"/>
                                      </p:to>
                                    </p:set>
                                    <p:anim calcmode="lin" valueType="num">
                                      <p:cBhvr>
                                        <p:cTn id="161" dur="500" fill="hold"/>
                                        <p:tgtEl>
                                          <p:spTgt spid="51"/>
                                        </p:tgtEl>
                                        <p:attrNameLst>
                                          <p:attrName>ppt_w</p:attrName>
                                        </p:attrNameLst>
                                      </p:cBhvr>
                                      <p:tavLst>
                                        <p:tav tm="0">
                                          <p:val>
                                            <p:fltVal val="0"/>
                                          </p:val>
                                        </p:tav>
                                        <p:tav tm="100000">
                                          <p:val>
                                            <p:strVal val="#ppt_w"/>
                                          </p:val>
                                        </p:tav>
                                      </p:tavLst>
                                    </p:anim>
                                    <p:anim calcmode="lin" valueType="num">
                                      <p:cBhvr>
                                        <p:cTn id="162" dur="500" fill="hold"/>
                                        <p:tgtEl>
                                          <p:spTgt spid="51"/>
                                        </p:tgtEl>
                                        <p:attrNameLst>
                                          <p:attrName>ppt_h</p:attrName>
                                        </p:attrNameLst>
                                      </p:cBhvr>
                                      <p:tavLst>
                                        <p:tav tm="0">
                                          <p:val>
                                            <p:fltVal val="0"/>
                                          </p:val>
                                        </p:tav>
                                        <p:tav tm="100000">
                                          <p:val>
                                            <p:strVal val="#ppt_h"/>
                                          </p:val>
                                        </p:tav>
                                      </p:tavLst>
                                    </p:anim>
                                    <p:animEffect transition="in" filter="fade">
                                      <p:cBhvr>
                                        <p:cTn id="163" dur="500"/>
                                        <p:tgtEl>
                                          <p:spTgt spid="51"/>
                                        </p:tgtEl>
                                      </p:cBhvr>
                                    </p:animEffect>
                                  </p:childTnLst>
                                </p:cTn>
                              </p:par>
                              <p:par>
                                <p:cTn id="164" presetID="53" presetClass="entr" presetSubtype="16" fill="hold" grpId="0" nodeType="withEffect">
                                  <p:stCondLst>
                                    <p:cond delay="0"/>
                                  </p:stCondLst>
                                  <p:childTnLst>
                                    <p:set>
                                      <p:cBhvr>
                                        <p:cTn id="165" dur="1" fill="hold">
                                          <p:stCondLst>
                                            <p:cond delay="0"/>
                                          </p:stCondLst>
                                        </p:cTn>
                                        <p:tgtEl>
                                          <p:spTgt spid="50"/>
                                        </p:tgtEl>
                                        <p:attrNameLst>
                                          <p:attrName>style.visibility</p:attrName>
                                        </p:attrNameLst>
                                      </p:cBhvr>
                                      <p:to>
                                        <p:strVal val="visible"/>
                                      </p:to>
                                    </p:set>
                                    <p:anim calcmode="lin" valueType="num">
                                      <p:cBhvr>
                                        <p:cTn id="166" dur="500" fill="hold"/>
                                        <p:tgtEl>
                                          <p:spTgt spid="50"/>
                                        </p:tgtEl>
                                        <p:attrNameLst>
                                          <p:attrName>ppt_w</p:attrName>
                                        </p:attrNameLst>
                                      </p:cBhvr>
                                      <p:tavLst>
                                        <p:tav tm="0">
                                          <p:val>
                                            <p:fltVal val="0"/>
                                          </p:val>
                                        </p:tav>
                                        <p:tav tm="100000">
                                          <p:val>
                                            <p:strVal val="#ppt_w"/>
                                          </p:val>
                                        </p:tav>
                                      </p:tavLst>
                                    </p:anim>
                                    <p:anim calcmode="lin" valueType="num">
                                      <p:cBhvr>
                                        <p:cTn id="167" dur="500" fill="hold"/>
                                        <p:tgtEl>
                                          <p:spTgt spid="50"/>
                                        </p:tgtEl>
                                        <p:attrNameLst>
                                          <p:attrName>ppt_h</p:attrName>
                                        </p:attrNameLst>
                                      </p:cBhvr>
                                      <p:tavLst>
                                        <p:tav tm="0">
                                          <p:val>
                                            <p:fltVal val="0"/>
                                          </p:val>
                                        </p:tav>
                                        <p:tav tm="100000">
                                          <p:val>
                                            <p:strVal val="#ppt_h"/>
                                          </p:val>
                                        </p:tav>
                                      </p:tavLst>
                                    </p:anim>
                                    <p:animEffect transition="in" filter="fade">
                                      <p:cBhvr>
                                        <p:cTn id="168" dur="500"/>
                                        <p:tgtEl>
                                          <p:spTgt spid="50"/>
                                        </p:tgtEl>
                                      </p:cBhvr>
                                    </p:animEffect>
                                  </p:childTnLst>
                                </p:cTn>
                              </p:par>
                              <p:par>
                                <p:cTn id="169" presetID="53" presetClass="entr" presetSubtype="16" fill="hold" grpId="0" nodeType="withEffect">
                                  <p:stCondLst>
                                    <p:cond delay="0"/>
                                  </p:stCondLst>
                                  <p:childTnLst>
                                    <p:set>
                                      <p:cBhvr>
                                        <p:cTn id="170" dur="1" fill="hold">
                                          <p:stCondLst>
                                            <p:cond delay="0"/>
                                          </p:stCondLst>
                                        </p:cTn>
                                        <p:tgtEl>
                                          <p:spTgt spid="102"/>
                                        </p:tgtEl>
                                        <p:attrNameLst>
                                          <p:attrName>style.visibility</p:attrName>
                                        </p:attrNameLst>
                                      </p:cBhvr>
                                      <p:to>
                                        <p:strVal val="visible"/>
                                      </p:to>
                                    </p:set>
                                    <p:anim calcmode="lin" valueType="num">
                                      <p:cBhvr>
                                        <p:cTn id="171" dur="500" fill="hold"/>
                                        <p:tgtEl>
                                          <p:spTgt spid="102"/>
                                        </p:tgtEl>
                                        <p:attrNameLst>
                                          <p:attrName>ppt_w</p:attrName>
                                        </p:attrNameLst>
                                      </p:cBhvr>
                                      <p:tavLst>
                                        <p:tav tm="0">
                                          <p:val>
                                            <p:fltVal val="0"/>
                                          </p:val>
                                        </p:tav>
                                        <p:tav tm="100000">
                                          <p:val>
                                            <p:strVal val="#ppt_w"/>
                                          </p:val>
                                        </p:tav>
                                      </p:tavLst>
                                    </p:anim>
                                    <p:anim calcmode="lin" valueType="num">
                                      <p:cBhvr>
                                        <p:cTn id="172" dur="500" fill="hold"/>
                                        <p:tgtEl>
                                          <p:spTgt spid="102"/>
                                        </p:tgtEl>
                                        <p:attrNameLst>
                                          <p:attrName>ppt_h</p:attrName>
                                        </p:attrNameLst>
                                      </p:cBhvr>
                                      <p:tavLst>
                                        <p:tav tm="0">
                                          <p:val>
                                            <p:fltVal val="0"/>
                                          </p:val>
                                        </p:tav>
                                        <p:tav tm="100000">
                                          <p:val>
                                            <p:strVal val="#ppt_h"/>
                                          </p:val>
                                        </p:tav>
                                      </p:tavLst>
                                    </p:anim>
                                    <p:animEffect transition="in" filter="fade">
                                      <p:cBhvr>
                                        <p:cTn id="173" dur="500"/>
                                        <p:tgtEl>
                                          <p:spTgt spid="102"/>
                                        </p:tgtEl>
                                      </p:cBhvr>
                                    </p:animEffect>
                                  </p:childTnLst>
                                </p:cTn>
                              </p:par>
                            </p:childTnLst>
                          </p:cTn>
                        </p:par>
                      </p:childTnLst>
                    </p:cTn>
                  </p:par>
                  <p:par>
                    <p:cTn id="174" fill="hold">
                      <p:stCondLst>
                        <p:cond delay="indefinite"/>
                      </p:stCondLst>
                      <p:childTnLst>
                        <p:par>
                          <p:cTn id="175" fill="hold">
                            <p:stCondLst>
                              <p:cond delay="0"/>
                            </p:stCondLst>
                            <p:childTnLst>
                              <p:par>
                                <p:cTn id="176" presetID="53" presetClass="entr" presetSubtype="16" fill="hold" grpId="0" nodeType="clickEffect">
                                  <p:stCondLst>
                                    <p:cond delay="0"/>
                                  </p:stCondLst>
                                  <p:childTnLst>
                                    <p:set>
                                      <p:cBhvr>
                                        <p:cTn id="177" dur="1" fill="hold">
                                          <p:stCondLst>
                                            <p:cond delay="0"/>
                                          </p:stCondLst>
                                        </p:cTn>
                                        <p:tgtEl>
                                          <p:spTgt spid="90"/>
                                        </p:tgtEl>
                                        <p:attrNameLst>
                                          <p:attrName>style.visibility</p:attrName>
                                        </p:attrNameLst>
                                      </p:cBhvr>
                                      <p:to>
                                        <p:strVal val="visible"/>
                                      </p:to>
                                    </p:set>
                                    <p:anim calcmode="lin" valueType="num">
                                      <p:cBhvr>
                                        <p:cTn id="178" dur="500" fill="hold"/>
                                        <p:tgtEl>
                                          <p:spTgt spid="90"/>
                                        </p:tgtEl>
                                        <p:attrNameLst>
                                          <p:attrName>ppt_w</p:attrName>
                                        </p:attrNameLst>
                                      </p:cBhvr>
                                      <p:tavLst>
                                        <p:tav tm="0">
                                          <p:val>
                                            <p:fltVal val="0"/>
                                          </p:val>
                                        </p:tav>
                                        <p:tav tm="100000">
                                          <p:val>
                                            <p:strVal val="#ppt_w"/>
                                          </p:val>
                                        </p:tav>
                                      </p:tavLst>
                                    </p:anim>
                                    <p:anim calcmode="lin" valueType="num">
                                      <p:cBhvr>
                                        <p:cTn id="179" dur="500" fill="hold"/>
                                        <p:tgtEl>
                                          <p:spTgt spid="90"/>
                                        </p:tgtEl>
                                        <p:attrNameLst>
                                          <p:attrName>ppt_h</p:attrName>
                                        </p:attrNameLst>
                                      </p:cBhvr>
                                      <p:tavLst>
                                        <p:tav tm="0">
                                          <p:val>
                                            <p:fltVal val="0"/>
                                          </p:val>
                                        </p:tav>
                                        <p:tav tm="100000">
                                          <p:val>
                                            <p:strVal val="#ppt_h"/>
                                          </p:val>
                                        </p:tav>
                                      </p:tavLst>
                                    </p:anim>
                                    <p:animEffect transition="in" filter="fade">
                                      <p:cBhvr>
                                        <p:cTn id="180" dur="500"/>
                                        <p:tgtEl>
                                          <p:spTgt spid="90"/>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39"/>
                                        </p:tgtEl>
                                        <p:attrNameLst>
                                          <p:attrName>style.visibility</p:attrName>
                                        </p:attrNameLst>
                                      </p:cBhvr>
                                      <p:to>
                                        <p:strVal val="visible"/>
                                      </p:to>
                                    </p:set>
                                    <p:anim calcmode="lin" valueType="num">
                                      <p:cBhvr>
                                        <p:cTn id="183" dur="500" fill="hold"/>
                                        <p:tgtEl>
                                          <p:spTgt spid="39"/>
                                        </p:tgtEl>
                                        <p:attrNameLst>
                                          <p:attrName>ppt_w</p:attrName>
                                        </p:attrNameLst>
                                      </p:cBhvr>
                                      <p:tavLst>
                                        <p:tav tm="0">
                                          <p:val>
                                            <p:fltVal val="0"/>
                                          </p:val>
                                        </p:tav>
                                        <p:tav tm="100000">
                                          <p:val>
                                            <p:strVal val="#ppt_w"/>
                                          </p:val>
                                        </p:tav>
                                      </p:tavLst>
                                    </p:anim>
                                    <p:anim calcmode="lin" valueType="num">
                                      <p:cBhvr>
                                        <p:cTn id="184" dur="500" fill="hold"/>
                                        <p:tgtEl>
                                          <p:spTgt spid="39"/>
                                        </p:tgtEl>
                                        <p:attrNameLst>
                                          <p:attrName>ppt_h</p:attrName>
                                        </p:attrNameLst>
                                      </p:cBhvr>
                                      <p:tavLst>
                                        <p:tav tm="0">
                                          <p:val>
                                            <p:fltVal val="0"/>
                                          </p:val>
                                        </p:tav>
                                        <p:tav tm="100000">
                                          <p:val>
                                            <p:strVal val="#ppt_h"/>
                                          </p:val>
                                        </p:tav>
                                      </p:tavLst>
                                    </p:anim>
                                    <p:animEffect transition="in" filter="fade">
                                      <p:cBhvr>
                                        <p:cTn id="185" dur="500"/>
                                        <p:tgtEl>
                                          <p:spTgt spid="39"/>
                                        </p:tgtEl>
                                      </p:cBhvr>
                                    </p:animEffect>
                                  </p:childTnLst>
                                </p:cTn>
                              </p:par>
                              <p:par>
                                <p:cTn id="186" presetID="53" presetClass="entr" presetSubtype="16" fill="hold" grpId="0" nodeType="withEffect">
                                  <p:stCondLst>
                                    <p:cond delay="0"/>
                                  </p:stCondLst>
                                  <p:childTnLst>
                                    <p:set>
                                      <p:cBhvr>
                                        <p:cTn id="187" dur="1" fill="hold">
                                          <p:stCondLst>
                                            <p:cond delay="0"/>
                                          </p:stCondLst>
                                        </p:cTn>
                                        <p:tgtEl>
                                          <p:spTgt spid="40"/>
                                        </p:tgtEl>
                                        <p:attrNameLst>
                                          <p:attrName>style.visibility</p:attrName>
                                        </p:attrNameLst>
                                      </p:cBhvr>
                                      <p:to>
                                        <p:strVal val="visible"/>
                                      </p:to>
                                    </p:set>
                                    <p:anim calcmode="lin" valueType="num">
                                      <p:cBhvr>
                                        <p:cTn id="188" dur="500" fill="hold"/>
                                        <p:tgtEl>
                                          <p:spTgt spid="40"/>
                                        </p:tgtEl>
                                        <p:attrNameLst>
                                          <p:attrName>ppt_w</p:attrName>
                                        </p:attrNameLst>
                                      </p:cBhvr>
                                      <p:tavLst>
                                        <p:tav tm="0">
                                          <p:val>
                                            <p:fltVal val="0"/>
                                          </p:val>
                                        </p:tav>
                                        <p:tav tm="100000">
                                          <p:val>
                                            <p:strVal val="#ppt_w"/>
                                          </p:val>
                                        </p:tav>
                                      </p:tavLst>
                                    </p:anim>
                                    <p:anim calcmode="lin" valueType="num">
                                      <p:cBhvr>
                                        <p:cTn id="189" dur="500" fill="hold"/>
                                        <p:tgtEl>
                                          <p:spTgt spid="40"/>
                                        </p:tgtEl>
                                        <p:attrNameLst>
                                          <p:attrName>ppt_h</p:attrName>
                                        </p:attrNameLst>
                                      </p:cBhvr>
                                      <p:tavLst>
                                        <p:tav tm="0">
                                          <p:val>
                                            <p:fltVal val="0"/>
                                          </p:val>
                                        </p:tav>
                                        <p:tav tm="100000">
                                          <p:val>
                                            <p:strVal val="#ppt_h"/>
                                          </p:val>
                                        </p:tav>
                                      </p:tavLst>
                                    </p:anim>
                                    <p:animEffect transition="in" filter="fade">
                                      <p:cBhvr>
                                        <p:cTn id="190" dur="500"/>
                                        <p:tgtEl>
                                          <p:spTgt spid="40"/>
                                        </p:tgtEl>
                                      </p:cBhvr>
                                    </p:animEffect>
                                  </p:childTnLst>
                                </p:cTn>
                              </p:par>
                              <p:par>
                                <p:cTn id="191" presetID="53" presetClass="entr" presetSubtype="16" fill="hold" grpId="0" nodeType="withEffect">
                                  <p:stCondLst>
                                    <p:cond delay="0"/>
                                  </p:stCondLst>
                                  <p:childTnLst>
                                    <p:set>
                                      <p:cBhvr>
                                        <p:cTn id="192" dur="1" fill="hold">
                                          <p:stCondLst>
                                            <p:cond delay="0"/>
                                          </p:stCondLst>
                                        </p:cTn>
                                        <p:tgtEl>
                                          <p:spTgt spid="41"/>
                                        </p:tgtEl>
                                        <p:attrNameLst>
                                          <p:attrName>style.visibility</p:attrName>
                                        </p:attrNameLst>
                                      </p:cBhvr>
                                      <p:to>
                                        <p:strVal val="visible"/>
                                      </p:to>
                                    </p:set>
                                    <p:anim calcmode="lin" valueType="num">
                                      <p:cBhvr>
                                        <p:cTn id="193" dur="500" fill="hold"/>
                                        <p:tgtEl>
                                          <p:spTgt spid="41"/>
                                        </p:tgtEl>
                                        <p:attrNameLst>
                                          <p:attrName>ppt_w</p:attrName>
                                        </p:attrNameLst>
                                      </p:cBhvr>
                                      <p:tavLst>
                                        <p:tav tm="0">
                                          <p:val>
                                            <p:fltVal val="0"/>
                                          </p:val>
                                        </p:tav>
                                        <p:tav tm="100000">
                                          <p:val>
                                            <p:strVal val="#ppt_w"/>
                                          </p:val>
                                        </p:tav>
                                      </p:tavLst>
                                    </p:anim>
                                    <p:anim calcmode="lin" valueType="num">
                                      <p:cBhvr>
                                        <p:cTn id="194" dur="500" fill="hold"/>
                                        <p:tgtEl>
                                          <p:spTgt spid="41"/>
                                        </p:tgtEl>
                                        <p:attrNameLst>
                                          <p:attrName>ppt_h</p:attrName>
                                        </p:attrNameLst>
                                      </p:cBhvr>
                                      <p:tavLst>
                                        <p:tav tm="0">
                                          <p:val>
                                            <p:fltVal val="0"/>
                                          </p:val>
                                        </p:tav>
                                        <p:tav tm="100000">
                                          <p:val>
                                            <p:strVal val="#ppt_h"/>
                                          </p:val>
                                        </p:tav>
                                      </p:tavLst>
                                    </p:anim>
                                    <p:animEffect transition="in" filter="fade">
                                      <p:cBhvr>
                                        <p:cTn id="195" dur="500"/>
                                        <p:tgtEl>
                                          <p:spTgt spid="41"/>
                                        </p:tgtEl>
                                      </p:cBhvr>
                                    </p:animEffect>
                                  </p:childTnLst>
                                </p:cTn>
                              </p:par>
                              <p:par>
                                <p:cTn id="196" presetID="53" presetClass="entr" presetSubtype="16" fill="hold" grpId="0" nodeType="withEffect">
                                  <p:stCondLst>
                                    <p:cond delay="0"/>
                                  </p:stCondLst>
                                  <p:childTnLst>
                                    <p:set>
                                      <p:cBhvr>
                                        <p:cTn id="197" dur="1" fill="hold">
                                          <p:stCondLst>
                                            <p:cond delay="0"/>
                                          </p:stCondLst>
                                        </p:cTn>
                                        <p:tgtEl>
                                          <p:spTgt spid="79"/>
                                        </p:tgtEl>
                                        <p:attrNameLst>
                                          <p:attrName>style.visibility</p:attrName>
                                        </p:attrNameLst>
                                      </p:cBhvr>
                                      <p:to>
                                        <p:strVal val="visible"/>
                                      </p:to>
                                    </p:set>
                                    <p:anim calcmode="lin" valueType="num">
                                      <p:cBhvr>
                                        <p:cTn id="198" dur="500" fill="hold"/>
                                        <p:tgtEl>
                                          <p:spTgt spid="79"/>
                                        </p:tgtEl>
                                        <p:attrNameLst>
                                          <p:attrName>ppt_w</p:attrName>
                                        </p:attrNameLst>
                                      </p:cBhvr>
                                      <p:tavLst>
                                        <p:tav tm="0">
                                          <p:val>
                                            <p:fltVal val="0"/>
                                          </p:val>
                                        </p:tav>
                                        <p:tav tm="100000">
                                          <p:val>
                                            <p:strVal val="#ppt_w"/>
                                          </p:val>
                                        </p:tav>
                                      </p:tavLst>
                                    </p:anim>
                                    <p:anim calcmode="lin" valueType="num">
                                      <p:cBhvr>
                                        <p:cTn id="199" dur="500" fill="hold"/>
                                        <p:tgtEl>
                                          <p:spTgt spid="79"/>
                                        </p:tgtEl>
                                        <p:attrNameLst>
                                          <p:attrName>ppt_h</p:attrName>
                                        </p:attrNameLst>
                                      </p:cBhvr>
                                      <p:tavLst>
                                        <p:tav tm="0">
                                          <p:val>
                                            <p:fltVal val="0"/>
                                          </p:val>
                                        </p:tav>
                                        <p:tav tm="100000">
                                          <p:val>
                                            <p:strVal val="#ppt_h"/>
                                          </p:val>
                                        </p:tav>
                                      </p:tavLst>
                                    </p:anim>
                                    <p:animEffect transition="in" filter="fade">
                                      <p:cBhvr>
                                        <p:cTn id="200" dur="500"/>
                                        <p:tgtEl>
                                          <p:spTgt spid="79"/>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68"/>
                                        </p:tgtEl>
                                        <p:attrNameLst>
                                          <p:attrName>style.visibility</p:attrName>
                                        </p:attrNameLst>
                                      </p:cBhvr>
                                      <p:to>
                                        <p:strVal val="visible"/>
                                      </p:to>
                                    </p:set>
                                    <p:anim calcmode="lin" valueType="num">
                                      <p:cBhvr>
                                        <p:cTn id="203" dur="500" fill="hold"/>
                                        <p:tgtEl>
                                          <p:spTgt spid="68"/>
                                        </p:tgtEl>
                                        <p:attrNameLst>
                                          <p:attrName>ppt_w</p:attrName>
                                        </p:attrNameLst>
                                      </p:cBhvr>
                                      <p:tavLst>
                                        <p:tav tm="0">
                                          <p:val>
                                            <p:fltVal val="0"/>
                                          </p:val>
                                        </p:tav>
                                        <p:tav tm="100000">
                                          <p:val>
                                            <p:strVal val="#ppt_w"/>
                                          </p:val>
                                        </p:tav>
                                      </p:tavLst>
                                    </p:anim>
                                    <p:anim calcmode="lin" valueType="num">
                                      <p:cBhvr>
                                        <p:cTn id="204" dur="500" fill="hold"/>
                                        <p:tgtEl>
                                          <p:spTgt spid="68"/>
                                        </p:tgtEl>
                                        <p:attrNameLst>
                                          <p:attrName>ppt_h</p:attrName>
                                        </p:attrNameLst>
                                      </p:cBhvr>
                                      <p:tavLst>
                                        <p:tav tm="0">
                                          <p:val>
                                            <p:fltVal val="0"/>
                                          </p:val>
                                        </p:tav>
                                        <p:tav tm="100000">
                                          <p:val>
                                            <p:strVal val="#ppt_h"/>
                                          </p:val>
                                        </p:tav>
                                      </p:tavLst>
                                    </p:anim>
                                    <p:animEffect transition="in" filter="fade">
                                      <p:cBhvr>
                                        <p:cTn id="205" dur="500"/>
                                        <p:tgtEl>
                                          <p:spTgt spid="68"/>
                                        </p:tgtEl>
                                      </p:cBhvr>
                                    </p:animEffect>
                                  </p:childTnLst>
                                </p:cTn>
                              </p:par>
                              <p:par>
                                <p:cTn id="206" presetID="53" presetClass="entr" presetSubtype="16" fill="hold" grpId="0" nodeType="withEffect">
                                  <p:stCondLst>
                                    <p:cond delay="0"/>
                                  </p:stCondLst>
                                  <p:childTnLst>
                                    <p:set>
                                      <p:cBhvr>
                                        <p:cTn id="207" dur="1" fill="hold">
                                          <p:stCondLst>
                                            <p:cond delay="0"/>
                                          </p:stCondLst>
                                        </p:cTn>
                                        <p:tgtEl>
                                          <p:spTgt spid="80"/>
                                        </p:tgtEl>
                                        <p:attrNameLst>
                                          <p:attrName>style.visibility</p:attrName>
                                        </p:attrNameLst>
                                      </p:cBhvr>
                                      <p:to>
                                        <p:strVal val="visible"/>
                                      </p:to>
                                    </p:set>
                                    <p:anim calcmode="lin" valueType="num">
                                      <p:cBhvr>
                                        <p:cTn id="208" dur="500" fill="hold"/>
                                        <p:tgtEl>
                                          <p:spTgt spid="80"/>
                                        </p:tgtEl>
                                        <p:attrNameLst>
                                          <p:attrName>ppt_w</p:attrName>
                                        </p:attrNameLst>
                                      </p:cBhvr>
                                      <p:tavLst>
                                        <p:tav tm="0">
                                          <p:val>
                                            <p:fltVal val="0"/>
                                          </p:val>
                                        </p:tav>
                                        <p:tav tm="100000">
                                          <p:val>
                                            <p:strVal val="#ppt_w"/>
                                          </p:val>
                                        </p:tav>
                                      </p:tavLst>
                                    </p:anim>
                                    <p:anim calcmode="lin" valueType="num">
                                      <p:cBhvr>
                                        <p:cTn id="209" dur="500" fill="hold"/>
                                        <p:tgtEl>
                                          <p:spTgt spid="80"/>
                                        </p:tgtEl>
                                        <p:attrNameLst>
                                          <p:attrName>ppt_h</p:attrName>
                                        </p:attrNameLst>
                                      </p:cBhvr>
                                      <p:tavLst>
                                        <p:tav tm="0">
                                          <p:val>
                                            <p:fltVal val="0"/>
                                          </p:val>
                                        </p:tav>
                                        <p:tav tm="100000">
                                          <p:val>
                                            <p:strVal val="#ppt_h"/>
                                          </p:val>
                                        </p:tav>
                                      </p:tavLst>
                                    </p:anim>
                                    <p:animEffect transition="in" filter="fade">
                                      <p:cBhvr>
                                        <p:cTn id="210" dur="500"/>
                                        <p:tgtEl>
                                          <p:spTgt spid="80"/>
                                        </p:tgtEl>
                                      </p:cBhvr>
                                    </p:animEffect>
                                  </p:childTnLst>
                                </p:cTn>
                              </p:par>
                              <p:par>
                                <p:cTn id="211" presetID="53" presetClass="entr" presetSubtype="16" fill="hold" grpId="0" nodeType="withEffect">
                                  <p:stCondLst>
                                    <p:cond delay="0"/>
                                  </p:stCondLst>
                                  <p:childTnLst>
                                    <p:set>
                                      <p:cBhvr>
                                        <p:cTn id="212" dur="1" fill="hold">
                                          <p:stCondLst>
                                            <p:cond delay="0"/>
                                          </p:stCondLst>
                                        </p:cTn>
                                        <p:tgtEl>
                                          <p:spTgt spid="84"/>
                                        </p:tgtEl>
                                        <p:attrNameLst>
                                          <p:attrName>style.visibility</p:attrName>
                                        </p:attrNameLst>
                                      </p:cBhvr>
                                      <p:to>
                                        <p:strVal val="visible"/>
                                      </p:to>
                                    </p:set>
                                    <p:anim calcmode="lin" valueType="num">
                                      <p:cBhvr>
                                        <p:cTn id="213" dur="500" fill="hold"/>
                                        <p:tgtEl>
                                          <p:spTgt spid="84"/>
                                        </p:tgtEl>
                                        <p:attrNameLst>
                                          <p:attrName>ppt_w</p:attrName>
                                        </p:attrNameLst>
                                      </p:cBhvr>
                                      <p:tavLst>
                                        <p:tav tm="0">
                                          <p:val>
                                            <p:fltVal val="0"/>
                                          </p:val>
                                        </p:tav>
                                        <p:tav tm="100000">
                                          <p:val>
                                            <p:strVal val="#ppt_w"/>
                                          </p:val>
                                        </p:tav>
                                      </p:tavLst>
                                    </p:anim>
                                    <p:anim calcmode="lin" valueType="num">
                                      <p:cBhvr>
                                        <p:cTn id="214" dur="500" fill="hold"/>
                                        <p:tgtEl>
                                          <p:spTgt spid="84"/>
                                        </p:tgtEl>
                                        <p:attrNameLst>
                                          <p:attrName>ppt_h</p:attrName>
                                        </p:attrNameLst>
                                      </p:cBhvr>
                                      <p:tavLst>
                                        <p:tav tm="0">
                                          <p:val>
                                            <p:fltVal val="0"/>
                                          </p:val>
                                        </p:tav>
                                        <p:tav tm="100000">
                                          <p:val>
                                            <p:strVal val="#ppt_h"/>
                                          </p:val>
                                        </p:tav>
                                      </p:tavLst>
                                    </p:anim>
                                    <p:animEffect transition="in" filter="fade">
                                      <p:cBhvr>
                                        <p:cTn id="215" dur="500"/>
                                        <p:tgtEl>
                                          <p:spTgt spid="84"/>
                                        </p:tgtEl>
                                      </p:cBhvr>
                                    </p:animEffect>
                                  </p:childTnLst>
                                </p:cTn>
                              </p:par>
                              <p:par>
                                <p:cTn id="216" presetID="53" presetClass="entr" presetSubtype="16" fill="hold" grpId="0" nodeType="withEffect">
                                  <p:stCondLst>
                                    <p:cond delay="0"/>
                                  </p:stCondLst>
                                  <p:childTnLst>
                                    <p:set>
                                      <p:cBhvr>
                                        <p:cTn id="217" dur="1" fill="hold">
                                          <p:stCondLst>
                                            <p:cond delay="0"/>
                                          </p:stCondLst>
                                        </p:cTn>
                                        <p:tgtEl>
                                          <p:spTgt spid="44"/>
                                        </p:tgtEl>
                                        <p:attrNameLst>
                                          <p:attrName>style.visibility</p:attrName>
                                        </p:attrNameLst>
                                      </p:cBhvr>
                                      <p:to>
                                        <p:strVal val="visible"/>
                                      </p:to>
                                    </p:set>
                                    <p:anim calcmode="lin" valueType="num">
                                      <p:cBhvr>
                                        <p:cTn id="218" dur="500" fill="hold"/>
                                        <p:tgtEl>
                                          <p:spTgt spid="44"/>
                                        </p:tgtEl>
                                        <p:attrNameLst>
                                          <p:attrName>ppt_w</p:attrName>
                                        </p:attrNameLst>
                                      </p:cBhvr>
                                      <p:tavLst>
                                        <p:tav tm="0">
                                          <p:val>
                                            <p:fltVal val="0"/>
                                          </p:val>
                                        </p:tav>
                                        <p:tav tm="100000">
                                          <p:val>
                                            <p:strVal val="#ppt_w"/>
                                          </p:val>
                                        </p:tav>
                                      </p:tavLst>
                                    </p:anim>
                                    <p:anim calcmode="lin" valueType="num">
                                      <p:cBhvr>
                                        <p:cTn id="219" dur="500" fill="hold"/>
                                        <p:tgtEl>
                                          <p:spTgt spid="44"/>
                                        </p:tgtEl>
                                        <p:attrNameLst>
                                          <p:attrName>ppt_h</p:attrName>
                                        </p:attrNameLst>
                                      </p:cBhvr>
                                      <p:tavLst>
                                        <p:tav tm="0">
                                          <p:val>
                                            <p:fltVal val="0"/>
                                          </p:val>
                                        </p:tav>
                                        <p:tav tm="100000">
                                          <p:val>
                                            <p:strVal val="#ppt_h"/>
                                          </p:val>
                                        </p:tav>
                                      </p:tavLst>
                                    </p:anim>
                                    <p:animEffect transition="in" filter="fade">
                                      <p:cBhvr>
                                        <p:cTn id="220" dur="500"/>
                                        <p:tgtEl>
                                          <p:spTgt spid="44"/>
                                        </p:tgtEl>
                                      </p:cBhvr>
                                    </p:animEffect>
                                  </p:childTnLst>
                                </p:cTn>
                              </p:par>
                              <p:par>
                                <p:cTn id="221" presetID="53" presetClass="entr" presetSubtype="16" fill="hold" grpId="0" nodeType="withEffect">
                                  <p:stCondLst>
                                    <p:cond delay="0"/>
                                  </p:stCondLst>
                                  <p:childTnLst>
                                    <p:set>
                                      <p:cBhvr>
                                        <p:cTn id="222" dur="1" fill="hold">
                                          <p:stCondLst>
                                            <p:cond delay="0"/>
                                          </p:stCondLst>
                                        </p:cTn>
                                        <p:tgtEl>
                                          <p:spTgt spid="56"/>
                                        </p:tgtEl>
                                        <p:attrNameLst>
                                          <p:attrName>style.visibility</p:attrName>
                                        </p:attrNameLst>
                                      </p:cBhvr>
                                      <p:to>
                                        <p:strVal val="visible"/>
                                      </p:to>
                                    </p:set>
                                    <p:anim calcmode="lin" valueType="num">
                                      <p:cBhvr>
                                        <p:cTn id="223" dur="500" fill="hold"/>
                                        <p:tgtEl>
                                          <p:spTgt spid="56"/>
                                        </p:tgtEl>
                                        <p:attrNameLst>
                                          <p:attrName>ppt_w</p:attrName>
                                        </p:attrNameLst>
                                      </p:cBhvr>
                                      <p:tavLst>
                                        <p:tav tm="0">
                                          <p:val>
                                            <p:fltVal val="0"/>
                                          </p:val>
                                        </p:tav>
                                        <p:tav tm="100000">
                                          <p:val>
                                            <p:strVal val="#ppt_w"/>
                                          </p:val>
                                        </p:tav>
                                      </p:tavLst>
                                    </p:anim>
                                    <p:anim calcmode="lin" valueType="num">
                                      <p:cBhvr>
                                        <p:cTn id="224" dur="500" fill="hold"/>
                                        <p:tgtEl>
                                          <p:spTgt spid="56"/>
                                        </p:tgtEl>
                                        <p:attrNameLst>
                                          <p:attrName>ppt_h</p:attrName>
                                        </p:attrNameLst>
                                      </p:cBhvr>
                                      <p:tavLst>
                                        <p:tav tm="0">
                                          <p:val>
                                            <p:fltVal val="0"/>
                                          </p:val>
                                        </p:tav>
                                        <p:tav tm="100000">
                                          <p:val>
                                            <p:strVal val="#ppt_h"/>
                                          </p:val>
                                        </p:tav>
                                      </p:tavLst>
                                    </p:anim>
                                    <p:animEffect transition="in" filter="fade">
                                      <p:cBhvr>
                                        <p:cTn id="225" dur="500"/>
                                        <p:tgtEl>
                                          <p:spTgt spid="56"/>
                                        </p:tgtEl>
                                      </p:cBhvr>
                                    </p:animEffect>
                                  </p:childTnLst>
                                </p:cTn>
                              </p:par>
                              <p:par>
                                <p:cTn id="226" presetID="53" presetClass="entr" presetSubtype="16" fill="hold" grpId="0" nodeType="withEffect">
                                  <p:stCondLst>
                                    <p:cond delay="0"/>
                                  </p:stCondLst>
                                  <p:childTnLst>
                                    <p:set>
                                      <p:cBhvr>
                                        <p:cTn id="227" dur="1" fill="hold">
                                          <p:stCondLst>
                                            <p:cond delay="0"/>
                                          </p:stCondLst>
                                        </p:cTn>
                                        <p:tgtEl>
                                          <p:spTgt spid="55"/>
                                        </p:tgtEl>
                                        <p:attrNameLst>
                                          <p:attrName>style.visibility</p:attrName>
                                        </p:attrNameLst>
                                      </p:cBhvr>
                                      <p:to>
                                        <p:strVal val="visible"/>
                                      </p:to>
                                    </p:set>
                                    <p:anim calcmode="lin" valueType="num">
                                      <p:cBhvr>
                                        <p:cTn id="228" dur="500" fill="hold"/>
                                        <p:tgtEl>
                                          <p:spTgt spid="55"/>
                                        </p:tgtEl>
                                        <p:attrNameLst>
                                          <p:attrName>ppt_w</p:attrName>
                                        </p:attrNameLst>
                                      </p:cBhvr>
                                      <p:tavLst>
                                        <p:tav tm="0">
                                          <p:val>
                                            <p:fltVal val="0"/>
                                          </p:val>
                                        </p:tav>
                                        <p:tav tm="100000">
                                          <p:val>
                                            <p:strVal val="#ppt_w"/>
                                          </p:val>
                                        </p:tav>
                                      </p:tavLst>
                                    </p:anim>
                                    <p:anim calcmode="lin" valueType="num">
                                      <p:cBhvr>
                                        <p:cTn id="229" dur="500" fill="hold"/>
                                        <p:tgtEl>
                                          <p:spTgt spid="55"/>
                                        </p:tgtEl>
                                        <p:attrNameLst>
                                          <p:attrName>ppt_h</p:attrName>
                                        </p:attrNameLst>
                                      </p:cBhvr>
                                      <p:tavLst>
                                        <p:tav tm="0">
                                          <p:val>
                                            <p:fltVal val="0"/>
                                          </p:val>
                                        </p:tav>
                                        <p:tav tm="100000">
                                          <p:val>
                                            <p:strVal val="#ppt_h"/>
                                          </p:val>
                                        </p:tav>
                                      </p:tavLst>
                                    </p:anim>
                                    <p:animEffect transition="in" filter="fade">
                                      <p:cBhvr>
                                        <p:cTn id="230" dur="500"/>
                                        <p:tgtEl>
                                          <p:spTgt spid="55"/>
                                        </p:tgtEl>
                                      </p:cBhvr>
                                    </p:animEffect>
                                  </p:childTnLst>
                                </p:cTn>
                              </p:par>
                              <p:par>
                                <p:cTn id="231" presetID="53" presetClass="entr" presetSubtype="16" fill="hold" grpId="0" nodeType="withEffect">
                                  <p:stCondLst>
                                    <p:cond delay="0"/>
                                  </p:stCondLst>
                                  <p:childTnLst>
                                    <p:set>
                                      <p:cBhvr>
                                        <p:cTn id="232" dur="1" fill="hold">
                                          <p:stCondLst>
                                            <p:cond delay="0"/>
                                          </p:stCondLst>
                                        </p:cTn>
                                        <p:tgtEl>
                                          <p:spTgt spid="103"/>
                                        </p:tgtEl>
                                        <p:attrNameLst>
                                          <p:attrName>style.visibility</p:attrName>
                                        </p:attrNameLst>
                                      </p:cBhvr>
                                      <p:to>
                                        <p:strVal val="visible"/>
                                      </p:to>
                                    </p:set>
                                    <p:anim calcmode="lin" valueType="num">
                                      <p:cBhvr>
                                        <p:cTn id="233" dur="500" fill="hold"/>
                                        <p:tgtEl>
                                          <p:spTgt spid="103"/>
                                        </p:tgtEl>
                                        <p:attrNameLst>
                                          <p:attrName>ppt_w</p:attrName>
                                        </p:attrNameLst>
                                      </p:cBhvr>
                                      <p:tavLst>
                                        <p:tav tm="0">
                                          <p:val>
                                            <p:fltVal val="0"/>
                                          </p:val>
                                        </p:tav>
                                        <p:tav tm="100000">
                                          <p:val>
                                            <p:strVal val="#ppt_w"/>
                                          </p:val>
                                        </p:tav>
                                      </p:tavLst>
                                    </p:anim>
                                    <p:anim calcmode="lin" valueType="num">
                                      <p:cBhvr>
                                        <p:cTn id="234" dur="500" fill="hold"/>
                                        <p:tgtEl>
                                          <p:spTgt spid="103"/>
                                        </p:tgtEl>
                                        <p:attrNameLst>
                                          <p:attrName>ppt_h</p:attrName>
                                        </p:attrNameLst>
                                      </p:cBhvr>
                                      <p:tavLst>
                                        <p:tav tm="0">
                                          <p:val>
                                            <p:fltVal val="0"/>
                                          </p:val>
                                        </p:tav>
                                        <p:tav tm="100000">
                                          <p:val>
                                            <p:strVal val="#ppt_h"/>
                                          </p:val>
                                        </p:tav>
                                      </p:tavLst>
                                    </p:anim>
                                    <p:animEffect transition="in" filter="fade">
                                      <p:cBhvr>
                                        <p:cTn id="235"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4" grpId="0" animBg="1"/>
      <p:bldP spid="95" grpId="0" animBg="1"/>
      <p:bldP spid="96" grpId="0" animBg="1"/>
      <p:bldP spid="39" grpId="0" animBg="1"/>
      <p:bldP spid="40" grpId="0" animBg="1"/>
      <p:bldP spid="41" grpId="0" animBg="1"/>
      <p:bldP spid="79" grpId="0" animBg="1"/>
      <p:bldP spid="68" grpId="0" animBg="1"/>
      <p:bldP spid="80" grpId="0" animBg="1"/>
      <p:bldP spid="32" grpId="0" animBg="1"/>
      <p:bldP spid="33" grpId="0" animBg="1"/>
      <p:bldP spid="34" grpId="0" animBg="1"/>
      <p:bldP spid="35" grpId="0" animBg="1"/>
      <p:bldP spid="36" grpId="0" animBg="1"/>
      <p:bldP spid="77" grpId="0" animBg="1"/>
      <p:bldP spid="67" grpId="0" animBg="1"/>
      <p:bldP spid="78" grpId="0" animBg="1"/>
      <p:bldP spid="25" grpId="0" animBg="1"/>
      <p:bldP spid="26" grpId="0" animBg="1"/>
      <p:bldP spid="27" grpId="0" animBg="1"/>
      <p:bldP spid="75" grpId="0" animBg="1"/>
      <p:bldP spid="66" grpId="0" animBg="1"/>
      <p:bldP spid="76" grpId="0" animBg="1"/>
      <p:bldP spid="2" grpId="0" animBg="1"/>
      <p:bldP spid="11" grpId="0" animBg="1"/>
      <p:bldP spid="73" grpId="0" animBg="1"/>
      <p:bldP spid="65" grpId="0" animBg="1"/>
      <p:bldP spid="30" grpId="0" animBg="1"/>
      <p:bldP spid="37" grpId="0" animBg="1"/>
      <p:bldP spid="15" grpId="0" animBg="1"/>
      <p:bldP spid="46" grpId="0"/>
      <p:bldP spid="48" grpId="0"/>
      <p:bldP spid="51" grpId="0"/>
      <p:bldP spid="84" grpId="0" animBg="1"/>
      <p:bldP spid="44" grpId="0" animBg="1"/>
      <p:bldP spid="56" grpId="0"/>
      <p:bldP spid="45" grpId="0"/>
      <p:bldP spid="47" grpId="0"/>
      <p:bldP spid="50" grpId="0"/>
      <p:bldP spid="55" grpId="0"/>
      <p:bldP spid="98" grpId="0"/>
      <p:bldP spid="101" grpId="0"/>
      <p:bldP spid="102" grpId="0"/>
      <p:bldP spid="103"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926507" y="60960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926508" y="482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15" name="Straight Connector 14"/>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263" name="Freeform 262"/>
          <p:cNvSpPr/>
          <p:nvPr/>
        </p:nvSpPr>
        <p:spPr>
          <a:xfrm>
            <a:off x="6420657" y="2756096"/>
            <a:ext cx="1030165" cy="926418"/>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rgbClr val="FF33CC"/>
              </a:gs>
              <a:gs pos="100000">
                <a:srgbClr val="FF93E3"/>
              </a:gs>
            </a:gsLst>
            <a:lin ang="16200000" scaled="1"/>
            <a:tileRect/>
          </a:gradFill>
          <a:ln w="9525">
            <a:solidFill>
              <a:srgbClr val="FF33CC"/>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262687" rIns="59880" bIns="59879"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64" name="Freeform 263"/>
          <p:cNvSpPr/>
          <p:nvPr/>
        </p:nvSpPr>
        <p:spPr>
          <a:xfrm>
            <a:off x="6649582" y="2557578"/>
            <a:ext cx="915702" cy="397037"/>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rgbClr val="FF93E3"/>
          </a:solidFill>
          <a:ln w="9525">
            <a:solidFill>
              <a:srgbClr val="FF33CC"/>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65" name="TextBox 264"/>
          <p:cNvSpPr txBox="1"/>
          <p:nvPr/>
        </p:nvSpPr>
        <p:spPr>
          <a:xfrm>
            <a:off x="6653592" y="2605086"/>
            <a:ext cx="915702" cy="276850"/>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74" name="Shape 273"/>
          <p:cNvSpPr/>
          <p:nvPr/>
        </p:nvSpPr>
        <p:spPr>
          <a:xfrm>
            <a:off x="5414259" y="3024830"/>
            <a:ext cx="1070925" cy="1167656"/>
          </a:xfrm>
          <a:prstGeom prst="leftCircularArrow">
            <a:avLst>
              <a:gd name="adj1" fmla="val 2550"/>
              <a:gd name="adj2" fmla="val 309429"/>
              <a:gd name="adj3" fmla="val 2084940"/>
              <a:gd name="adj4" fmla="val 9024489"/>
              <a:gd name="adj5" fmla="val 2975"/>
            </a:avLst>
          </a:prstGeom>
          <a:solidFill>
            <a:schemeClr val="bg1">
              <a:lumMod val="8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75" name="Freeform 274"/>
          <p:cNvSpPr/>
          <p:nvPr/>
        </p:nvSpPr>
        <p:spPr>
          <a:xfrm>
            <a:off x="4872077" y="2756096"/>
            <a:ext cx="1030165" cy="926418"/>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chemeClr val="tx1">
                  <a:lumMod val="75000"/>
                  <a:lumOff val="25000"/>
                </a:schemeClr>
              </a:gs>
              <a:gs pos="100000">
                <a:schemeClr val="bg1">
                  <a:lumMod val="50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59880" rIns="59880" bIns="262686"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76" name="Freeform 275"/>
          <p:cNvSpPr/>
          <p:nvPr/>
        </p:nvSpPr>
        <p:spPr>
          <a:xfrm>
            <a:off x="5101002" y="3483996"/>
            <a:ext cx="915702" cy="397037"/>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chemeClr val="tx1">
              <a:lumMod val="75000"/>
              <a:lumOff val="25000"/>
            </a:schemeClr>
          </a:solidFill>
          <a:ln w="9525">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77" name="TextBox 276"/>
          <p:cNvSpPr txBox="1"/>
          <p:nvPr/>
        </p:nvSpPr>
        <p:spPr>
          <a:xfrm>
            <a:off x="5106851" y="3531504"/>
            <a:ext cx="915702" cy="276850"/>
          </a:xfrm>
          <a:prstGeom prst="rect">
            <a:avLst/>
          </a:prstGeom>
          <a:noFill/>
        </p:spPr>
        <p:txBody>
          <a:bodyPr wrap="square" rtlCol="0">
            <a:spAutoFit/>
          </a:bodyPr>
          <a:lstStyle/>
          <a:p>
            <a:pPr algn="ctr"/>
            <a:r>
              <a:rPr lang="en-US" sz="1600" dirty="0" smtClean="0">
                <a:solidFill>
                  <a:schemeClr val="bg1"/>
                </a:solidFill>
                <a:latin typeface="Bebas Neue" pitchFamily="34" charset="0"/>
              </a:rPr>
              <a:t>BUSINESS</a:t>
            </a:r>
            <a:endParaRPr lang="en-US" sz="1600" dirty="0">
              <a:solidFill>
                <a:schemeClr val="bg1"/>
              </a:solidFill>
              <a:latin typeface="Bebas Neue" pitchFamily="34" charset="0"/>
            </a:endParaRPr>
          </a:p>
        </p:txBody>
      </p:sp>
      <p:sp>
        <p:nvSpPr>
          <p:cNvPr id="284" name="Circular Arrow 283"/>
          <p:cNvSpPr/>
          <p:nvPr/>
        </p:nvSpPr>
        <p:spPr>
          <a:xfrm>
            <a:off x="3734046" y="2209800"/>
            <a:ext cx="1202557" cy="1311178"/>
          </a:xfrm>
          <a:prstGeom prst="circularArrow">
            <a:avLst>
              <a:gd name="adj1" fmla="val 2271"/>
              <a:gd name="adj2" fmla="val 273786"/>
              <a:gd name="adj3" fmla="val 19550703"/>
              <a:gd name="adj4" fmla="val 12575511"/>
              <a:gd name="adj5" fmla="val 2650"/>
            </a:avLst>
          </a:prstGeom>
          <a:solidFill>
            <a:srgbClr val="FF33CC"/>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85" name="Freeform 284"/>
          <p:cNvSpPr/>
          <p:nvPr/>
        </p:nvSpPr>
        <p:spPr>
          <a:xfrm>
            <a:off x="3172314" y="2756096"/>
            <a:ext cx="1030165" cy="926418"/>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rgbClr val="FF33CC"/>
              </a:gs>
              <a:gs pos="100000">
                <a:srgbClr val="FF93E3"/>
              </a:gs>
            </a:gsLst>
            <a:lin ang="16200000" scaled="1"/>
            <a:tileRect/>
          </a:gradFill>
          <a:ln w="9525">
            <a:solidFill>
              <a:srgbClr val="FF33CC"/>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262687" rIns="59880" bIns="59879"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86" name="Freeform 285"/>
          <p:cNvSpPr/>
          <p:nvPr/>
        </p:nvSpPr>
        <p:spPr>
          <a:xfrm>
            <a:off x="3401239" y="2567381"/>
            <a:ext cx="915702" cy="397037"/>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rgbClr val="FF93E3"/>
          </a:solidFill>
          <a:ln w="9525">
            <a:solidFill>
              <a:srgbClr val="FF33CC"/>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87" name="TextBox 286"/>
          <p:cNvSpPr txBox="1"/>
          <p:nvPr/>
        </p:nvSpPr>
        <p:spPr>
          <a:xfrm>
            <a:off x="3399401" y="2581332"/>
            <a:ext cx="915702" cy="276850"/>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91" name="Shape 290"/>
          <p:cNvSpPr/>
          <p:nvPr/>
        </p:nvSpPr>
        <p:spPr>
          <a:xfrm>
            <a:off x="2165915" y="3024830"/>
            <a:ext cx="1070925" cy="1167656"/>
          </a:xfrm>
          <a:prstGeom prst="leftCircularArrow">
            <a:avLst>
              <a:gd name="adj1" fmla="val 2550"/>
              <a:gd name="adj2" fmla="val 309429"/>
              <a:gd name="adj3" fmla="val 2084940"/>
              <a:gd name="adj4" fmla="val 9024489"/>
              <a:gd name="adj5" fmla="val 2975"/>
            </a:avLst>
          </a:prstGeom>
          <a:solidFill>
            <a:schemeClr val="bg1">
              <a:lumMod val="8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92" name="Freeform 291"/>
          <p:cNvSpPr/>
          <p:nvPr/>
        </p:nvSpPr>
        <p:spPr>
          <a:xfrm>
            <a:off x="1574708" y="2756096"/>
            <a:ext cx="1030165" cy="926418"/>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chemeClr val="tx1">
                  <a:lumMod val="75000"/>
                  <a:lumOff val="25000"/>
                </a:schemeClr>
              </a:gs>
              <a:gs pos="100000">
                <a:schemeClr val="bg1">
                  <a:lumMod val="50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59880" rIns="59880" bIns="262686"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93" name="Freeform 292"/>
          <p:cNvSpPr/>
          <p:nvPr/>
        </p:nvSpPr>
        <p:spPr>
          <a:xfrm>
            <a:off x="1803633" y="3483996"/>
            <a:ext cx="915702" cy="397037"/>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chemeClr val="tx1">
              <a:lumMod val="75000"/>
              <a:lumOff val="25000"/>
            </a:schemeClr>
          </a:solidFill>
          <a:ln w="9525">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94" name="TextBox 293"/>
          <p:cNvSpPr txBox="1"/>
          <p:nvPr/>
        </p:nvSpPr>
        <p:spPr>
          <a:xfrm>
            <a:off x="1803633" y="3531504"/>
            <a:ext cx="915702" cy="276850"/>
          </a:xfrm>
          <a:prstGeom prst="rect">
            <a:avLst/>
          </a:prstGeom>
          <a:noFill/>
        </p:spPr>
        <p:txBody>
          <a:bodyPr wrap="square" rtlCol="0">
            <a:spAutoFit/>
          </a:bodyPr>
          <a:lstStyle/>
          <a:p>
            <a:pPr algn="ctr"/>
            <a:r>
              <a:rPr lang="en-US" sz="1600" dirty="0" smtClean="0">
                <a:solidFill>
                  <a:schemeClr val="bg1"/>
                </a:solidFill>
                <a:latin typeface="Bebas Neue" pitchFamily="34" charset="0"/>
              </a:rPr>
              <a:t>BUSINESS</a:t>
            </a:r>
            <a:endParaRPr lang="en-US" sz="1600" dirty="0">
              <a:solidFill>
                <a:schemeClr val="bg1"/>
              </a:solidFill>
              <a:latin typeface="Bebas Neue" pitchFamily="34" charset="0"/>
            </a:endParaRPr>
          </a:p>
        </p:txBody>
      </p:sp>
      <p:grpSp>
        <p:nvGrpSpPr>
          <p:cNvPr id="302" name="Group 301"/>
          <p:cNvGrpSpPr/>
          <p:nvPr/>
        </p:nvGrpSpPr>
        <p:grpSpPr>
          <a:xfrm>
            <a:off x="1872360" y="3002518"/>
            <a:ext cx="434858" cy="254839"/>
            <a:chOff x="1028731" y="866865"/>
            <a:chExt cx="360374" cy="193694"/>
          </a:xfrm>
          <a:solidFill>
            <a:schemeClr val="bg1"/>
          </a:solidFill>
        </p:grpSpPr>
        <p:sp>
          <p:nvSpPr>
            <p:cNvPr id="303"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16" name="Rectangle 315"/>
          <p:cNvSpPr/>
          <p:nvPr/>
        </p:nvSpPr>
        <p:spPr>
          <a:xfrm>
            <a:off x="1500011" y="4343400"/>
            <a:ext cx="1258100" cy="700432"/>
          </a:xfrm>
          <a:prstGeom prst="rect">
            <a:avLst/>
          </a:prstGeom>
        </p:spPr>
        <p:txBody>
          <a:bodyPr wrap="square">
            <a:spAutoFit/>
          </a:bodyPr>
          <a:lstStyle/>
          <a:p>
            <a:pPr algn="ctr"/>
            <a:r>
              <a:rPr lang="en-US" sz="1000" dirty="0">
                <a:latin typeface="Play" pitchFamily="34" charset="0"/>
              </a:rPr>
              <a:t>This is a sample letter that has been. This is a </a:t>
            </a:r>
            <a:r>
              <a:rPr lang="en-US" sz="1000" dirty="0" smtClean="0">
                <a:latin typeface="Play" pitchFamily="34" charset="0"/>
              </a:rPr>
              <a:t>sample.</a:t>
            </a:r>
            <a:endParaRPr lang="en-US" sz="1000" dirty="0">
              <a:latin typeface="Play" pitchFamily="34" charset="0"/>
            </a:endParaRPr>
          </a:p>
        </p:txBody>
      </p:sp>
      <p:sp>
        <p:nvSpPr>
          <p:cNvPr id="317" name="Rectangle 316"/>
          <p:cNvSpPr/>
          <p:nvPr/>
        </p:nvSpPr>
        <p:spPr>
          <a:xfrm>
            <a:off x="3102237" y="4343400"/>
            <a:ext cx="1258100" cy="700432"/>
          </a:xfrm>
          <a:prstGeom prst="rect">
            <a:avLst/>
          </a:prstGeom>
        </p:spPr>
        <p:txBody>
          <a:bodyPr wrap="square">
            <a:spAutoFit/>
          </a:bodyPr>
          <a:lstStyle/>
          <a:p>
            <a:pPr algn="ctr"/>
            <a:r>
              <a:rPr lang="en-US" sz="1000" dirty="0">
                <a:latin typeface="Play" pitchFamily="34" charset="0"/>
              </a:rPr>
              <a:t>This is a sample letter that has been. This is a </a:t>
            </a:r>
            <a:r>
              <a:rPr lang="en-US" sz="1000" dirty="0" smtClean="0">
                <a:latin typeface="Play" pitchFamily="34" charset="0"/>
              </a:rPr>
              <a:t>sample.</a:t>
            </a:r>
            <a:endParaRPr lang="en-US" sz="1000" dirty="0">
              <a:latin typeface="Play" pitchFamily="34" charset="0"/>
            </a:endParaRPr>
          </a:p>
        </p:txBody>
      </p:sp>
      <p:sp>
        <p:nvSpPr>
          <p:cNvPr id="318" name="Rectangle 317"/>
          <p:cNvSpPr/>
          <p:nvPr/>
        </p:nvSpPr>
        <p:spPr>
          <a:xfrm>
            <a:off x="4704463" y="4343400"/>
            <a:ext cx="1258100" cy="700432"/>
          </a:xfrm>
          <a:prstGeom prst="rect">
            <a:avLst/>
          </a:prstGeom>
        </p:spPr>
        <p:txBody>
          <a:bodyPr wrap="square">
            <a:spAutoFit/>
          </a:bodyPr>
          <a:lstStyle/>
          <a:p>
            <a:pPr algn="ctr"/>
            <a:r>
              <a:rPr lang="en-US" sz="1000" dirty="0">
                <a:latin typeface="Play" pitchFamily="34" charset="0"/>
              </a:rPr>
              <a:t>This is a sample letter that has been. This is a </a:t>
            </a:r>
            <a:r>
              <a:rPr lang="en-US" sz="1000" dirty="0" smtClean="0">
                <a:latin typeface="Play" pitchFamily="34" charset="0"/>
              </a:rPr>
              <a:t>sample.</a:t>
            </a:r>
            <a:endParaRPr lang="en-US" sz="1000" dirty="0">
              <a:latin typeface="Play" pitchFamily="34" charset="0"/>
            </a:endParaRPr>
          </a:p>
        </p:txBody>
      </p:sp>
      <p:sp>
        <p:nvSpPr>
          <p:cNvPr id="319" name="Rectangle 318"/>
          <p:cNvSpPr/>
          <p:nvPr/>
        </p:nvSpPr>
        <p:spPr>
          <a:xfrm>
            <a:off x="6306688" y="4343400"/>
            <a:ext cx="1258100" cy="700432"/>
          </a:xfrm>
          <a:prstGeom prst="rect">
            <a:avLst/>
          </a:prstGeom>
        </p:spPr>
        <p:txBody>
          <a:bodyPr wrap="square">
            <a:spAutoFit/>
          </a:bodyPr>
          <a:lstStyle/>
          <a:p>
            <a:pPr algn="ctr"/>
            <a:r>
              <a:rPr lang="en-US" sz="1000" dirty="0">
                <a:latin typeface="Play" pitchFamily="34" charset="0"/>
              </a:rPr>
              <a:t>This is a sample letter that has been. This is a </a:t>
            </a:r>
            <a:r>
              <a:rPr lang="en-US" sz="1000" dirty="0" smtClean="0">
                <a:latin typeface="Play" pitchFamily="34" charset="0"/>
              </a:rPr>
              <a:t>sample.</a:t>
            </a:r>
            <a:endParaRPr lang="en-US" sz="1000" dirty="0">
              <a:latin typeface="Play" pitchFamily="34" charset="0"/>
            </a:endParaRPr>
          </a:p>
        </p:txBody>
      </p:sp>
      <p:grpSp>
        <p:nvGrpSpPr>
          <p:cNvPr id="42" name="Group 41"/>
          <p:cNvGrpSpPr/>
          <p:nvPr/>
        </p:nvGrpSpPr>
        <p:grpSpPr>
          <a:xfrm>
            <a:off x="3486209" y="3090542"/>
            <a:ext cx="402375" cy="394058"/>
            <a:chOff x="8197165" y="1401693"/>
            <a:chExt cx="530225" cy="476250"/>
          </a:xfrm>
          <a:solidFill>
            <a:schemeClr val="tx1"/>
          </a:solidFill>
        </p:grpSpPr>
        <p:sp>
          <p:nvSpPr>
            <p:cNvPr id="43"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5228735" y="2939329"/>
            <a:ext cx="316846" cy="350546"/>
            <a:chOff x="8240027" y="3108256"/>
            <a:chExt cx="539750" cy="547688"/>
          </a:xfrm>
          <a:solidFill>
            <a:schemeClr val="bg1"/>
          </a:solidFill>
        </p:grpSpPr>
        <p:sp>
          <p:nvSpPr>
            <p:cNvPr id="47" name="Freeform 12"/>
            <p:cNvSpPr>
              <a:spLocks noEditPoints="1"/>
            </p:cNvSpPr>
            <p:nvPr/>
          </p:nvSpPr>
          <p:spPr bwMode="auto">
            <a:xfrm>
              <a:off x="8240027" y="3108256"/>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3"/>
            <p:cNvSpPr>
              <a:spLocks/>
            </p:cNvSpPr>
            <p:nvPr/>
          </p:nvSpPr>
          <p:spPr bwMode="auto">
            <a:xfrm>
              <a:off x="8592452" y="3352731"/>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14"/>
            <p:cNvSpPr>
              <a:spLocks noChangeArrowheads="1"/>
            </p:cNvSpPr>
            <p:nvPr/>
          </p:nvSpPr>
          <p:spPr bwMode="auto">
            <a:xfrm>
              <a:off x="8300352" y="334796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15"/>
            <p:cNvSpPr>
              <a:spLocks noChangeArrowheads="1"/>
            </p:cNvSpPr>
            <p:nvPr/>
          </p:nvSpPr>
          <p:spPr bwMode="auto">
            <a:xfrm>
              <a:off x="8300352" y="3435281"/>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16"/>
            <p:cNvSpPr>
              <a:spLocks noChangeArrowheads="1"/>
            </p:cNvSpPr>
            <p:nvPr/>
          </p:nvSpPr>
          <p:spPr bwMode="auto">
            <a:xfrm>
              <a:off x="8300352" y="3522593"/>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6740327" y="3073029"/>
            <a:ext cx="390822" cy="447948"/>
            <a:chOff x="8003490" y="2120831"/>
            <a:chExt cx="650875" cy="684213"/>
          </a:xfrm>
          <a:solidFill>
            <a:schemeClr val="tx1"/>
          </a:solidFill>
        </p:grpSpPr>
        <p:sp>
          <p:nvSpPr>
            <p:cNvPr id="53"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4704463" y="351987"/>
            <a:ext cx="4186167" cy="1045013"/>
            <a:chOff x="5929830" y="234277"/>
            <a:chExt cx="2982610" cy="908642"/>
          </a:xfrm>
        </p:grpSpPr>
        <p:sp>
          <p:nvSpPr>
            <p:cNvPr id="8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7" name="Rectangle 86"/>
          <p:cNvSpPr/>
          <p:nvPr/>
        </p:nvSpPr>
        <p:spPr>
          <a:xfrm>
            <a:off x="1119883" y="541020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88" name="Group 87"/>
          <p:cNvGrpSpPr/>
          <p:nvPr/>
        </p:nvGrpSpPr>
        <p:grpSpPr>
          <a:xfrm>
            <a:off x="8382000" y="6476999"/>
            <a:ext cx="591235" cy="223601"/>
            <a:chOff x="8190130" y="4757381"/>
            <a:chExt cx="725270" cy="268070"/>
          </a:xfrm>
          <a:solidFill>
            <a:schemeClr val="bg1">
              <a:lumMod val="85000"/>
            </a:schemeClr>
          </a:solidFill>
        </p:grpSpPr>
        <p:sp>
          <p:nvSpPr>
            <p:cNvPr id="8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38674541"/>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500"/>
                                        <p:tgtEl>
                                          <p:spTgt spid="29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92"/>
                                        </p:tgtEl>
                                        <p:attrNameLst>
                                          <p:attrName>style.visibility</p:attrName>
                                        </p:attrNameLst>
                                      </p:cBhvr>
                                      <p:to>
                                        <p:strVal val="visible"/>
                                      </p:to>
                                    </p:set>
                                    <p:animEffect transition="in" filter="wipe(left)">
                                      <p:cBhvr>
                                        <p:cTn id="10" dur="500"/>
                                        <p:tgtEl>
                                          <p:spTgt spid="292"/>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93"/>
                                        </p:tgtEl>
                                        <p:attrNameLst>
                                          <p:attrName>style.visibility</p:attrName>
                                        </p:attrNameLst>
                                      </p:cBhvr>
                                      <p:to>
                                        <p:strVal val="visible"/>
                                      </p:to>
                                    </p:set>
                                    <p:animEffect transition="in" filter="wipe(left)">
                                      <p:cBhvr>
                                        <p:cTn id="13" dur="500"/>
                                        <p:tgtEl>
                                          <p:spTgt spid="293"/>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94"/>
                                        </p:tgtEl>
                                        <p:attrNameLst>
                                          <p:attrName>style.visibility</p:attrName>
                                        </p:attrNameLst>
                                      </p:cBhvr>
                                      <p:to>
                                        <p:strVal val="visible"/>
                                      </p:to>
                                    </p:set>
                                    <p:animEffect transition="in" filter="wipe(left)">
                                      <p:cBhvr>
                                        <p:cTn id="16" dur="500"/>
                                        <p:tgtEl>
                                          <p:spTgt spid="294"/>
                                        </p:tgtEl>
                                      </p:cBhvr>
                                    </p:animEffect>
                                  </p:childTnLst>
                                </p:cTn>
                              </p:par>
                              <p:par>
                                <p:cTn id="17" presetID="22" presetClass="entr" presetSubtype="8" fill="hold" nodeType="withEffect">
                                  <p:stCondLst>
                                    <p:cond delay="0"/>
                                  </p:stCondLst>
                                  <p:childTnLst>
                                    <p:set>
                                      <p:cBhvr>
                                        <p:cTn id="18" dur="1" fill="hold">
                                          <p:stCondLst>
                                            <p:cond delay="0"/>
                                          </p:stCondLst>
                                        </p:cTn>
                                        <p:tgtEl>
                                          <p:spTgt spid="302"/>
                                        </p:tgtEl>
                                        <p:attrNameLst>
                                          <p:attrName>style.visibility</p:attrName>
                                        </p:attrNameLst>
                                      </p:cBhvr>
                                      <p:to>
                                        <p:strVal val="visible"/>
                                      </p:to>
                                    </p:set>
                                    <p:animEffect transition="in" filter="wipe(left)">
                                      <p:cBhvr>
                                        <p:cTn id="19" dur="500"/>
                                        <p:tgtEl>
                                          <p:spTgt spid="302"/>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16"/>
                                        </p:tgtEl>
                                        <p:attrNameLst>
                                          <p:attrName>style.visibility</p:attrName>
                                        </p:attrNameLst>
                                      </p:cBhvr>
                                      <p:to>
                                        <p:strVal val="visible"/>
                                      </p:to>
                                    </p:set>
                                    <p:animEffect transition="in" filter="wipe(left)">
                                      <p:cBhvr>
                                        <p:cTn id="22" dur="500"/>
                                        <p:tgtEl>
                                          <p:spTgt spid="31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84"/>
                                        </p:tgtEl>
                                        <p:attrNameLst>
                                          <p:attrName>style.visibility</p:attrName>
                                        </p:attrNameLst>
                                      </p:cBhvr>
                                      <p:to>
                                        <p:strVal val="visible"/>
                                      </p:to>
                                    </p:set>
                                    <p:animEffect transition="in" filter="wipe(left)">
                                      <p:cBhvr>
                                        <p:cTn id="27" dur="500"/>
                                        <p:tgtEl>
                                          <p:spTgt spid="284"/>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85"/>
                                        </p:tgtEl>
                                        <p:attrNameLst>
                                          <p:attrName>style.visibility</p:attrName>
                                        </p:attrNameLst>
                                      </p:cBhvr>
                                      <p:to>
                                        <p:strVal val="visible"/>
                                      </p:to>
                                    </p:set>
                                    <p:animEffect transition="in" filter="wipe(left)">
                                      <p:cBhvr>
                                        <p:cTn id="30" dur="500"/>
                                        <p:tgtEl>
                                          <p:spTgt spid="285"/>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286"/>
                                        </p:tgtEl>
                                        <p:attrNameLst>
                                          <p:attrName>style.visibility</p:attrName>
                                        </p:attrNameLst>
                                      </p:cBhvr>
                                      <p:to>
                                        <p:strVal val="visible"/>
                                      </p:to>
                                    </p:set>
                                    <p:animEffect transition="in" filter="wipe(left)">
                                      <p:cBhvr>
                                        <p:cTn id="33" dur="500"/>
                                        <p:tgtEl>
                                          <p:spTgt spid="286"/>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287"/>
                                        </p:tgtEl>
                                        <p:attrNameLst>
                                          <p:attrName>style.visibility</p:attrName>
                                        </p:attrNameLst>
                                      </p:cBhvr>
                                      <p:to>
                                        <p:strVal val="visible"/>
                                      </p:to>
                                    </p:set>
                                    <p:animEffect transition="in" filter="wipe(left)">
                                      <p:cBhvr>
                                        <p:cTn id="36" dur="500"/>
                                        <p:tgtEl>
                                          <p:spTgt spid="287"/>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317"/>
                                        </p:tgtEl>
                                        <p:attrNameLst>
                                          <p:attrName>style.visibility</p:attrName>
                                        </p:attrNameLst>
                                      </p:cBhvr>
                                      <p:to>
                                        <p:strVal val="visible"/>
                                      </p:to>
                                    </p:set>
                                    <p:animEffect transition="in" filter="wipe(left)">
                                      <p:cBhvr>
                                        <p:cTn id="39" dur="500"/>
                                        <p:tgtEl>
                                          <p:spTgt spid="317"/>
                                        </p:tgtEl>
                                      </p:cBhvr>
                                    </p:animEffect>
                                  </p:childTnLst>
                                </p:cTn>
                              </p:par>
                              <p:par>
                                <p:cTn id="40" presetID="22" presetClass="entr" presetSubtype="8" fill="hold" nodeType="with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wipe(left)">
                                      <p:cBhvr>
                                        <p:cTn id="42" dur="500"/>
                                        <p:tgtEl>
                                          <p:spTgt spid="4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74"/>
                                        </p:tgtEl>
                                        <p:attrNameLst>
                                          <p:attrName>style.visibility</p:attrName>
                                        </p:attrNameLst>
                                      </p:cBhvr>
                                      <p:to>
                                        <p:strVal val="visible"/>
                                      </p:to>
                                    </p:set>
                                    <p:animEffect transition="in" filter="wipe(left)">
                                      <p:cBhvr>
                                        <p:cTn id="47" dur="500"/>
                                        <p:tgtEl>
                                          <p:spTgt spid="27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275"/>
                                        </p:tgtEl>
                                        <p:attrNameLst>
                                          <p:attrName>style.visibility</p:attrName>
                                        </p:attrNameLst>
                                      </p:cBhvr>
                                      <p:to>
                                        <p:strVal val="visible"/>
                                      </p:to>
                                    </p:set>
                                    <p:animEffect transition="in" filter="wipe(left)">
                                      <p:cBhvr>
                                        <p:cTn id="50" dur="500"/>
                                        <p:tgtEl>
                                          <p:spTgt spid="275"/>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76"/>
                                        </p:tgtEl>
                                        <p:attrNameLst>
                                          <p:attrName>style.visibility</p:attrName>
                                        </p:attrNameLst>
                                      </p:cBhvr>
                                      <p:to>
                                        <p:strVal val="visible"/>
                                      </p:to>
                                    </p:set>
                                    <p:animEffect transition="in" filter="wipe(left)">
                                      <p:cBhvr>
                                        <p:cTn id="53" dur="500"/>
                                        <p:tgtEl>
                                          <p:spTgt spid="276"/>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277"/>
                                        </p:tgtEl>
                                        <p:attrNameLst>
                                          <p:attrName>style.visibility</p:attrName>
                                        </p:attrNameLst>
                                      </p:cBhvr>
                                      <p:to>
                                        <p:strVal val="visible"/>
                                      </p:to>
                                    </p:set>
                                    <p:animEffect transition="in" filter="wipe(left)">
                                      <p:cBhvr>
                                        <p:cTn id="56" dur="500"/>
                                        <p:tgtEl>
                                          <p:spTgt spid="277"/>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318"/>
                                        </p:tgtEl>
                                        <p:attrNameLst>
                                          <p:attrName>style.visibility</p:attrName>
                                        </p:attrNameLst>
                                      </p:cBhvr>
                                      <p:to>
                                        <p:strVal val="visible"/>
                                      </p:to>
                                    </p:set>
                                    <p:animEffect transition="in" filter="wipe(left)">
                                      <p:cBhvr>
                                        <p:cTn id="59" dur="500"/>
                                        <p:tgtEl>
                                          <p:spTgt spid="318"/>
                                        </p:tgtEl>
                                      </p:cBhvr>
                                    </p:animEffect>
                                  </p:childTnLst>
                                </p:cTn>
                              </p:par>
                              <p:par>
                                <p:cTn id="60" presetID="22" presetClass="entr" presetSubtype="8" fill="hold" nodeType="with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wipe(left)">
                                      <p:cBhvr>
                                        <p:cTn id="62" dur="500"/>
                                        <p:tgtEl>
                                          <p:spTgt spid="4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263"/>
                                        </p:tgtEl>
                                        <p:attrNameLst>
                                          <p:attrName>style.visibility</p:attrName>
                                        </p:attrNameLst>
                                      </p:cBhvr>
                                      <p:to>
                                        <p:strVal val="visible"/>
                                      </p:to>
                                    </p:set>
                                    <p:animEffect transition="in" filter="wipe(left)">
                                      <p:cBhvr>
                                        <p:cTn id="67" dur="500"/>
                                        <p:tgtEl>
                                          <p:spTgt spid="263"/>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64"/>
                                        </p:tgtEl>
                                        <p:attrNameLst>
                                          <p:attrName>style.visibility</p:attrName>
                                        </p:attrNameLst>
                                      </p:cBhvr>
                                      <p:to>
                                        <p:strVal val="visible"/>
                                      </p:to>
                                    </p:set>
                                    <p:animEffect transition="in" filter="wipe(left)">
                                      <p:cBhvr>
                                        <p:cTn id="70" dur="500"/>
                                        <p:tgtEl>
                                          <p:spTgt spid="264"/>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65"/>
                                        </p:tgtEl>
                                        <p:attrNameLst>
                                          <p:attrName>style.visibility</p:attrName>
                                        </p:attrNameLst>
                                      </p:cBhvr>
                                      <p:to>
                                        <p:strVal val="visible"/>
                                      </p:to>
                                    </p:set>
                                    <p:animEffect transition="in" filter="wipe(left)">
                                      <p:cBhvr>
                                        <p:cTn id="73" dur="500"/>
                                        <p:tgtEl>
                                          <p:spTgt spid="265"/>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319"/>
                                        </p:tgtEl>
                                        <p:attrNameLst>
                                          <p:attrName>style.visibility</p:attrName>
                                        </p:attrNameLst>
                                      </p:cBhvr>
                                      <p:to>
                                        <p:strVal val="visible"/>
                                      </p:to>
                                    </p:set>
                                    <p:animEffect transition="in" filter="wipe(left)">
                                      <p:cBhvr>
                                        <p:cTn id="76" dur="500"/>
                                        <p:tgtEl>
                                          <p:spTgt spid="319"/>
                                        </p:tgtEl>
                                      </p:cBhvr>
                                    </p:animEffect>
                                  </p:childTnLst>
                                </p:cTn>
                              </p:par>
                              <p:par>
                                <p:cTn id="77" presetID="22" presetClass="entr" presetSubtype="8" fill="hold" nodeType="with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wipe(left)">
                                      <p:cBhvr>
                                        <p:cTn id="7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 grpId="0" animBg="1"/>
      <p:bldP spid="264" grpId="0" animBg="1"/>
      <p:bldP spid="265" grpId="0"/>
      <p:bldP spid="275" grpId="0" animBg="1"/>
      <p:bldP spid="276" grpId="0" animBg="1"/>
      <p:bldP spid="277" grpId="0"/>
      <p:bldP spid="285" grpId="0" animBg="1"/>
      <p:bldP spid="286" grpId="0" animBg="1"/>
      <p:bldP spid="287" grpId="0"/>
      <p:bldP spid="292" grpId="0" animBg="1"/>
      <p:bldP spid="293" grpId="0" animBg="1"/>
      <p:bldP spid="294" grpId="0"/>
      <p:bldP spid="316" grpId="0"/>
      <p:bldP spid="317" grpId="0"/>
      <p:bldP spid="318" grpId="0"/>
      <p:bldP spid="31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5" y="589002"/>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8" name="Rectangle 7"/>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cxnSp>
        <p:nvCxnSpPr>
          <p:cNvPr id="30" name="Straight Connector 29"/>
          <p:cNvCxnSpPr/>
          <p:nvPr/>
        </p:nvCxnSpPr>
        <p:spPr>
          <a:xfrm>
            <a:off x="1935669" y="3052673"/>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935669" y="3422788"/>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1935669" y="3792903"/>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1935669" y="4163017"/>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935669" y="4533132"/>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935669" y="4903247"/>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1935669" y="2682559"/>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2166708" y="5437506"/>
            <a:ext cx="452844" cy="246221"/>
          </a:xfrm>
          <a:prstGeom prst="rect">
            <a:avLst/>
          </a:prstGeom>
          <a:noFill/>
        </p:spPr>
        <p:txBody>
          <a:bodyPr wrap="square" rtlCol="0">
            <a:spAutoFit/>
          </a:bodyPr>
          <a:lstStyle/>
          <a:p>
            <a:pPr algn="ctr"/>
            <a:r>
              <a:rPr lang="en-US" sz="1000" dirty="0" smtClean="0">
                <a:latin typeface="Bebas Neue" pitchFamily="34" charset="0"/>
              </a:rPr>
              <a:t>90%</a:t>
            </a:r>
          </a:p>
        </p:txBody>
      </p:sp>
      <p:sp>
        <p:nvSpPr>
          <p:cNvPr id="40" name="TextBox 39"/>
          <p:cNvSpPr txBox="1"/>
          <p:nvPr/>
        </p:nvSpPr>
        <p:spPr>
          <a:xfrm>
            <a:off x="1417132" y="5109211"/>
            <a:ext cx="504912" cy="246221"/>
          </a:xfrm>
          <a:prstGeom prst="rect">
            <a:avLst/>
          </a:prstGeom>
          <a:noFill/>
        </p:spPr>
        <p:txBody>
          <a:bodyPr wrap="square" rtlCol="0">
            <a:spAutoFit/>
          </a:bodyPr>
          <a:lstStyle/>
          <a:p>
            <a:pPr algn="ctr"/>
            <a:r>
              <a:rPr lang="en-US" sz="1000" dirty="0" smtClean="0">
                <a:latin typeface="Bebas Neue" pitchFamily="34" charset="0"/>
              </a:rPr>
              <a:t>01</a:t>
            </a:r>
          </a:p>
        </p:txBody>
      </p:sp>
      <p:sp>
        <p:nvSpPr>
          <p:cNvPr id="41" name="TextBox 40"/>
          <p:cNvSpPr txBox="1"/>
          <p:nvPr/>
        </p:nvSpPr>
        <p:spPr>
          <a:xfrm>
            <a:off x="1417132" y="4739099"/>
            <a:ext cx="504912" cy="246221"/>
          </a:xfrm>
          <a:prstGeom prst="rect">
            <a:avLst/>
          </a:prstGeom>
          <a:noFill/>
        </p:spPr>
        <p:txBody>
          <a:bodyPr wrap="square" rtlCol="0">
            <a:spAutoFit/>
          </a:bodyPr>
          <a:lstStyle/>
          <a:p>
            <a:pPr algn="ctr"/>
            <a:r>
              <a:rPr lang="en-US" sz="1000" dirty="0" smtClean="0">
                <a:latin typeface="Bebas Neue" pitchFamily="34" charset="0"/>
              </a:rPr>
              <a:t>02</a:t>
            </a:r>
          </a:p>
        </p:txBody>
      </p:sp>
      <p:sp>
        <p:nvSpPr>
          <p:cNvPr id="42" name="TextBox 41"/>
          <p:cNvSpPr txBox="1"/>
          <p:nvPr/>
        </p:nvSpPr>
        <p:spPr>
          <a:xfrm>
            <a:off x="1417132" y="4368985"/>
            <a:ext cx="504912" cy="246221"/>
          </a:xfrm>
          <a:prstGeom prst="rect">
            <a:avLst/>
          </a:prstGeom>
          <a:noFill/>
        </p:spPr>
        <p:txBody>
          <a:bodyPr wrap="square" rtlCol="0">
            <a:spAutoFit/>
          </a:bodyPr>
          <a:lstStyle/>
          <a:p>
            <a:pPr algn="ctr"/>
            <a:r>
              <a:rPr lang="en-US" sz="1000" dirty="0" smtClean="0">
                <a:latin typeface="Bebas Neue" pitchFamily="34" charset="0"/>
              </a:rPr>
              <a:t>03</a:t>
            </a:r>
          </a:p>
        </p:txBody>
      </p:sp>
      <p:sp>
        <p:nvSpPr>
          <p:cNvPr id="43" name="TextBox 42"/>
          <p:cNvSpPr txBox="1"/>
          <p:nvPr/>
        </p:nvSpPr>
        <p:spPr>
          <a:xfrm>
            <a:off x="1417132" y="3998870"/>
            <a:ext cx="504912" cy="246221"/>
          </a:xfrm>
          <a:prstGeom prst="rect">
            <a:avLst/>
          </a:prstGeom>
          <a:noFill/>
        </p:spPr>
        <p:txBody>
          <a:bodyPr wrap="square" rtlCol="0">
            <a:spAutoFit/>
          </a:bodyPr>
          <a:lstStyle/>
          <a:p>
            <a:pPr algn="ctr"/>
            <a:r>
              <a:rPr lang="en-US" sz="1000" dirty="0" smtClean="0">
                <a:latin typeface="Bebas Neue" pitchFamily="34" charset="0"/>
              </a:rPr>
              <a:t>04</a:t>
            </a:r>
          </a:p>
        </p:txBody>
      </p:sp>
      <p:sp>
        <p:nvSpPr>
          <p:cNvPr id="44" name="TextBox 43"/>
          <p:cNvSpPr txBox="1"/>
          <p:nvPr/>
        </p:nvSpPr>
        <p:spPr>
          <a:xfrm>
            <a:off x="1417132" y="3628755"/>
            <a:ext cx="504912" cy="246221"/>
          </a:xfrm>
          <a:prstGeom prst="rect">
            <a:avLst/>
          </a:prstGeom>
          <a:noFill/>
        </p:spPr>
        <p:txBody>
          <a:bodyPr wrap="square" rtlCol="0">
            <a:spAutoFit/>
          </a:bodyPr>
          <a:lstStyle/>
          <a:p>
            <a:pPr algn="ctr"/>
            <a:r>
              <a:rPr lang="en-US" sz="1000" dirty="0" smtClean="0">
                <a:latin typeface="Bebas Neue" pitchFamily="34" charset="0"/>
              </a:rPr>
              <a:t>05</a:t>
            </a:r>
          </a:p>
        </p:txBody>
      </p:sp>
      <p:sp>
        <p:nvSpPr>
          <p:cNvPr id="45" name="TextBox 44"/>
          <p:cNvSpPr txBox="1"/>
          <p:nvPr/>
        </p:nvSpPr>
        <p:spPr>
          <a:xfrm>
            <a:off x="1417132" y="3258641"/>
            <a:ext cx="504912" cy="246221"/>
          </a:xfrm>
          <a:prstGeom prst="rect">
            <a:avLst/>
          </a:prstGeom>
          <a:noFill/>
        </p:spPr>
        <p:txBody>
          <a:bodyPr wrap="square" rtlCol="0">
            <a:spAutoFit/>
          </a:bodyPr>
          <a:lstStyle/>
          <a:p>
            <a:pPr algn="ctr"/>
            <a:r>
              <a:rPr lang="en-US" sz="1000" dirty="0" smtClean="0">
                <a:latin typeface="Bebas Neue" pitchFamily="34" charset="0"/>
              </a:rPr>
              <a:t>06</a:t>
            </a:r>
          </a:p>
        </p:txBody>
      </p:sp>
      <p:sp>
        <p:nvSpPr>
          <p:cNvPr id="46" name="TextBox 45"/>
          <p:cNvSpPr txBox="1"/>
          <p:nvPr/>
        </p:nvSpPr>
        <p:spPr>
          <a:xfrm>
            <a:off x="1417132" y="2888526"/>
            <a:ext cx="504912" cy="246221"/>
          </a:xfrm>
          <a:prstGeom prst="rect">
            <a:avLst/>
          </a:prstGeom>
          <a:noFill/>
        </p:spPr>
        <p:txBody>
          <a:bodyPr wrap="square" rtlCol="0">
            <a:spAutoFit/>
          </a:bodyPr>
          <a:lstStyle/>
          <a:p>
            <a:pPr algn="ctr"/>
            <a:r>
              <a:rPr lang="en-US" sz="1000" dirty="0" smtClean="0">
                <a:latin typeface="Bebas Neue" pitchFamily="34" charset="0"/>
              </a:rPr>
              <a:t>07</a:t>
            </a:r>
          </a:p>
        </p:txBody>
      </p:sp>
      <p:sp>
        <p:nvSpPr>
          <p:cNvPr id="47" name="TextBox 46"/>
          <p:cNvSpPr txBox="1"/>
          <p:nvPr/>
        </p:nvSpPr>
        <p:spPr>
          <a:xfrm>
            <a:off x="1417132" y="2518411"/>
            <a:ext cx="504912" cy="246221"/>
          </a:xfrm>
          <a:prstGeom prst="rect">
            <a:avLst/>
          </a:prstGeom>
          <a:noFill/>
        </p:spPr>
        <p:txBody>
          <a:bodyPr wrap="square" rtlCol="0">
            <a:spAutoFit/>
          </a:bodyPr>
          <a:lstStyle/>
          <a:p>
            <a:pPr algn="ctr"/>
            <a:r>
              <a:rPr lang="en-US" sz="1000" dirty="0" smtClean="0">
                <a:latin typeface="Bebas Neue" pitchFamily="34" charset="0"/>
              </a:rPr>
              <a:t>08</a:t>
            </a:r>
          </a:p>
        </p:txBody>
      </p:sp>
      <p:sp>
        <p:nvSpPr>
          <p:cNvPr id="48" name="TextBox 47"/>
          <p:cNvSpPr txBox="1"/>
          <p:nvPr/>
        </p:nvSpPr>
        <p:spPr>
          <a:xfrm>
            <a:off x="2507430" y="5437506"/>
            <a:ext cx="452844" cy="246221"/>
          </a:xfrm>
          <a:prstGeom prst="rect">
            <a:avLst/>
          </a:prstGeom>
          <a:noFill/>
        </p:spPr>
        <p:txBody>
          <a:bodyPr wrap="square" rtlCol="0">
            <a:spAutoFit/>
          </a:bodyPr>
          <a:lstStyle/>
          <a:p>
            <a:pPr algn="ctr"/>
            <a:r>
              <a:rPr lang="en-US" sz="1000" dirty="0" smtClean="0">
                <a:latin typeface="Bebas Neue" pitchFamily="34" charset="0"/>
              </a:rPr>
              <a:t>55%</a:t>
            </a:r>
          </a:p>
        </p:txBody>
      </p:sp>
      <p:sp>
        <p:nvSpPr>
          <p:cNvPr id="49" name="TextBox 48"/>
          <p:cNvSpPr txBox="1"/>
          <p:nvPr/>
        </p:nvSpPr>
        <p:spPr>
          <a:xfrm>
            <a:off x="2848152" y="5437506"/>
            <a:ext cx="452844" cy="246221"/>
          </a:xfrm>
          <a:prstGeom prst="rect">
            <a:avLst/>
          </a:prstGeom>
          <a:noFill/>
        </p:spPr>
        <p:txBody>
          <a:bodyPr wrap="square" rtlCol="0">
            <a:spAutoFit/>
          </a:bodyPr>
          <a:lstStyle/>
          <a:p>
            <a:pPr algn="ctr"/>
            <a:r>
              <a:rPr lang="en-US" sz="1000" dirty="0" smtClean="0">
                <a:latin typeface="Bebas Neue" pitchFamily="34" charset="0"/>
              </a:rPr>
              <a:t>75%</a:t>
            </a:r>
          </a:p>
        </p:txBody>
      </p:sp>
      <p:sp>
        <p:nvSpPr>
          <p:cNvPr id="50" name="TextBox 49"/>
          <p:cNvSpPr txBox="1"/>
          <p:nvPr/>
        </p:nvSpPr>
        <p:spPr>
          <a:xfrm>
            <a:off x="3188874" y="5437506"/>
            <a:ext cx="452844" cy="246221"/>
          </a:xfrm>
          <a:prstGeom prst="rect">
            <a:avLst/>
          </a:prstGeom>
          <a:noFill/>
        </p:spPr>
        <p:txBody>
          <a:bodyPr wrap="square" rtlCol="0">
            <a:spAutoFit/>
          </a:bodyPr>
          <a:lstStyle/>
          <a:p>
            <a:pPr algn="ctr"/>
            <a:r>
              <a:rPr lang="en-US" sz="1000" dirty="0" smtClean="0">
                <a:latin typeface="Bebas Neue" pitchFamily="34" charset="0"/>
              </a:rPr>
              <a:t>30%</a:t>
            </a:r>
          </a:p>
        </p:txBody>
      </p:sp>
      <p:sp>
        <p:nvSpPr>
          <p:cNvPr id="51" name="TextBox 50"/>
          <p:cNvSpPr txBox="1"/>
          <p:nvPr/>
        </p:nvSpPr>
        <p:spPr>
          <a:xfrm>
            <a:off x="3529596" y="5437506"/>
            <a:ext cx="452844" cy="246221"/>
          </a:xfrm>
          <a:prstGeom prst="rect">
            <a:avLst/>
          </a:prstGeom>
          <a:noFill/>
        </p:spPr>
        <p:txBody>
          <a:bodyPr wrap="square" rtlCol="0">
            <a:spAutoFit/>
          </a:bodyPr>
          <a:lstStyle/>
          <a:p>
            <a:pPr algn="ctr"/>
            <a:r>
              <a:rPr lang="en-US" sz="1000" dirty="0" smtClean="0">
                <a:latin typeface="Bebas Neue" pitchFamily="34" charset="0"/>
              </a:rPr>
              <a:t>46%</a:t>
            </a:r>
          </a:p>
        </p:txBody>
      </p:sp>
      <p:sp>
        <p:nvSpPr>
          <p:cNvPr id="52" name="TextBox 51"/>
          <p:cNvSpPr txBox="1"/>
          <p:nvPr/>
        </p:nvSpPr>
        <p:spPr>
          <a:xfrm>
            <a:off x="3870318" y="5437506"/>
            <a:ext cx="452844" cy="246221"/>
          </a:xfrm>
          <a:prstGeom prst="rect">
            <a:avLst/>
          </a:prstGeom>
          <a:noFill/>
        </p:spPr>
        <p:txBody>
          <a:bodyPr wrap="square" rtlCol="0">
            <a:spAutoFit/>
          </a:bodyPr>
          <a:lstStyle/>
          <a:p>
            <a:pPr algn="ctr"/>
            <a:r>
              <a:rPr lang="en-US" sz="1000" dirty="0" smtClean="0">
                <a:latin typeface="Bebas Neue" pitchFamily="34" charset="0"/>
              </a:rPr>
              <a:t>60%</a:t>
            </a:r>
          </a:p>
        </p:txBody>
      </p:sp>
      <p:sp>
        <p:nvSpPr>
          <p:cNvPr id="53" name="TextBox 52"/>
          <p:cNvSpPr txBox="1"/>
          <p:nvPr/>
        </p:nvSpPr>
        <p:spPr>
          <a:xfrm>
            <a:off x="4211040" y="5437506"/>
            <a:ext cx="452844" cy="246221"/>
          </a:xfrm>
          <a:prstGeom prst="rect">
            <a:avLst/>
          </a:prstGeom>
          <a:noFill/>
        </p:spPr>
        <p:txBody>
          <a:bodyPr wrap="square" rtlCol="0">
            <a:spAutoFit/>
          </a:bodyPr>
          <a:lstStyle/>
          <a:p>
            <a:pPr algn="ctr"/>
            <a:r>
              <a:rPr lang="en-US" sz="1000" dirty="0" smtClean="0">
                <a:latin typeface="Bebas Neue" pitchFamily="34" charset="0"/>
              </a:rPr>
              <a:t>85%</a:t>
            </a:r>
          </a:p>
        </p:txBody>
      </p:sp>
      <p:sp>
        <p:nvSpPr>
          <p:cNvPr id="54" name="TextBox 53"/>
          <p:cNvSpPr txBox="1"/>
          <p:nvPr/>
        </p:nvSpPr>
        <p:spPr>
          <a:xfrm>
            <a:off x="4551762" y="5437506"/>
            <a:ext cx="452844" cy="246221"/>
          </a:xfrm>
          <a:prstGeom prst="rect">
            <a:avLst/>
          </a:prstGeom>
          <a:noFill/>
        </p:spPr>
        <p:txBody>
          <a:bodyPr wrap="square" rtlCol="0">
            <a:spAutoFit/>
          </a:bodyPr>
          <a:lstStyle/>
          <a:p>
            <a:pPr algn="ctr"/>
            <a:r>
              <a:rPr lang="en-US" sz="1000" dirty="0" smtClean="0">
                <a:latin typeface="Bebas Neue" pitchFamily="34" charset="0"/>
              </a:rPr>
              <a:t>60%</a:t>
            </a:r>
          </a:p>
        </p:txBody>
      </p:sp>
      <p:sp>
        <p:nvSpPr>
          <p:cNvPr id="55" name="TextBox 54"/>
          <p:cNvSpPr txBox="1"/>
          <p:nvPr/>
        </p:nvSpPr>
        <p:spPr>
          <a:xfrm>
            <a:off x="4892484" y="5437506"/>
            <a:ext cx="452844" cy="246221"/>
          </a:xfrm>
          <a:prstGeom prst="rect">
            <a:avLst/>
          </a:prstGeom>
          <a:noFill/>
        </p:spPr>
        <p:txBody>
          <a:bodyPr wrap="square" rtlCol="0">
            <a:spAutoFit/>
          </a:bodyPr>
          <a:lstStyle/>
          <a:p>
            <a:pPr algn="ctr"/>
            <a:r>
              <a:rPr lang="en-US" sz="1000" dirty="0" smtClean="0">
                <a:latin typeface="Bebas Neue" pitchFamily="34" charset="0"/>
              </a:rPr>
              <a:t>55%</a:t>
            </a:r>
          </a:p>
        </p:txBody>
      </p:sp>
      <p:sp>
        <p:nvSpPr>
          <p:cNvPr id="56" name="TextBox 55"/>
          <p:cNvSpPr txBox="1"/>
          <p:nvPr/>
        </p:nvSpPr>
        <p:spPr>
          <a:xfrm>
            <a:off x="5233206" y="5437506"/>
            <a:ext cx="452844" cy="246221"/>
          </a:xfrm>
          <a:prstGeom prst="rect">
            <a:avLst/>
          </a:prstGeom>
          <a:noFill/>
        </p:spPr>
        <p:txBody>
          <a:bodyPr wrap="square" rtlCol="0">
            <a:spAutoFit/>
          </a:bodyPr>
          <a:lstStyle/>
          <a:p>
            <a:pPr algn="ctr"/>
            <a:r>
              <a:rPr lang="en-US" sz="1000" dirty="0" smtClean="0">
                <a:latin typeface="Bebas Neue" pitchFamily="34" charset="0"/>
              </a:rPr>
              <a:t>95%</a:t>
            </a:r>
          </a:p>
        </p:txBody>
      </p:sp>
      <p:sp>
        <p:nvSpPr>
          <p:cNvPr id="57" name="TextBox 56"/>
          <p:cNvSpPr txBox="1"/>
          <p:nvPr/>
        </p:nvSpPr>
        <p:spPr>
          <a:xfrm>
            <a:off x="5573928" y="5437506"/>
            <a:ext cx="452844" cy="246221"/>
          </a:xfrm>
          <a:prstGeom prst="rect">
            <a:avLst/>
          </a:prstGeom>
          <a:noFill/>
        </p:spPr>
        <p:txBody>
          <a:bodyPr wrap="square" rtlCol="0">
            <a:spAutoFit/>
          </a:bodyPr>
          <a:lstStyle/>
          <a:p>
            <a:pPr algn="ctr"/>
            <a:r>
              <a:rPr lang="en-US" sz="1000" dirty="0" smtClean="0">
                <a:latin typeface="Bebas Neue" pitchFamily="34" charset="0"/>
              </a:rPr>
              <a:t>44%</a:t>
            </a:r>
          </a:p>
        </p:txBody>
      </p:sp>
      <p:sp>
        <p:nvSpPr>
          <p:cNvPr id="58" name="TextBox 57"/>
          <p:cNvSpPr txBox="1"/>
          <p:nvPr/>
        </p:nvSpPr>
        <p:spPr>
          <a:xfrm>
            <a:off x="5914650" y="5437506"/>
            <a:ext cx="452844" cy="246221"/>
          </a:xfrm>
          <a:prstGeom prst="rect">
            <a:avLst/>
          </a:prstGeom>
          <a:noFill/>
        </p:spPr>
        <p:txBody>
          <a:bodyPr wrap="square" rtlCol="0">
            <a:spAutoFit/>
          </a:bodyPr>
          <a:lstStyle/>
          <a:p>
            <a:pPr algn="ctr"/>
            <a:r>
              <a:rPr lang="en-US" sz="1000" dirty="0" smtClean="0">
                <a:latin typeface="Bebas Neue" pitchFamily="34" charset="0"/>
              </a:rPr>
              <a:t>67%</a:t>
            </a:r>
          </a:p>
        </p:txBody>
      </p:sp>
      <p:sp>
        <p:nvSpPr>
          <p:cNvPr id="59" name="TextBox 58"/>
          <p:cNvSpPr txBox="1"/>
          <p:nvPr/>
        </p:nvSpPr>
        <p:spPr>
          <a:xfrm>
            <a:off x="6255372" y="5437506"/>
            <a:ext cx="452844" cy="246221"/>
          </a:xfrm>
          <a:prstGeom prst="rect">
            <a:avLst/>
          </a:prstGeom>
          <a:noFill/>
        </p:spPr>
        <p:txBody>
          <a:bodyPr wrap="square" rtlCol="0">
            <a:spAutoFit/>
          </a:bodyPr>
          <a:lstStyle/>
          <a:p>
            <a:pPr algn="ctr"/>
            <a:r>
              <a:rPr lang="en-US" sz="1000" dirty="0" smtClean="0">
                <a:latin typeface="Bebas Neue" pitchFamily="34" charset="0"/>
              </a:rPr>
              <a:t>30%</a:t>
            </a:r>
          </a:p>
        </p:txBody>
      </p:sp>
      <p:sp>
        <p:nvSpPr>
          <p:cNvPr id="60" name="TextBox 59"/>
          <p:cNvSpPr txBox="1"/>
          <p:nvPr/>
        </p:nvSpPr>
        <p:spPr>
          <a:xfrm>
            <a:off x="6596094" y="5437506"/>
            <a:ext cx="452844" cy="246221"/>
          </a:xfrm>
          <a:prstGeom prst="rect">
            <a:avLst/>
          </a:prstGeom>
          <a:noFill/>
        </p:spPr>
        <p:txBody>
          <a:bodyPr wrap="square" rtlCol="0">
            <a:spAutoFit/>
          </a:bodyPr>
          <a:lstStyle/>
          <a:p>
            <a:pPr algn="ctr"/>
            <a:r>
              <a:rPr lang="en-US" sz="1000" dirty="0" smtClean="0">
                <a:latin typeface="Bebas Neue" pitchFamily="34" charset="0"/>
              </a:rPr>
              <a:t>55%</a:t>
            </a:r>
          </a:p>
        </p:txBody>
      </p:sp>
      <p:sp>
        <p:nvSpPr>
          <p:cNvPr id="61" name="TextBox 60"/>
          <p:cNvSpPr txBox="1"/>
          <p:nvPr/>
        </p:nvSpPr>
        <p:spPr>
          <a:xfrm>
            <a:off x="6936817" y="5437506"/>
            <a:ext cx="452844" cy="246221"/>
          </a:xfrm>
          <a:prstGeom prst="rect">
            <a:avLst/>
          </a:prstGeom>
          <a:noFill/>
        </p:spPr>
        <p:txBody>
          <a:bodyPr wrap="square" rtlCol="0">
            <a:spAutoFit/>
          </a:bodyPr>
          <a:lstStyle/>
          <a:p>
            <a:pPr algn="ctr"/>
            <a:r>
              <a:rPr lang="en-US" sz="1000" dirty="0" smtClean="0">
                <a:latin typeface="Bebas Neue" pitchFamily="34" charset="0"/>
              </a:rPr>
              <a:t>70%</a:t>
            </a:r>
          </a:p>
        </p:txBody>
      </p:sp>
      <p:sp>
        <p:nvSpPr>
          <p:cNvPr id="9" name="Rectangle 8"/>
          <p:cNvSpPr/>
          <p:nvPr/>
        </p:nvSpPr>
        <p:spPr>
          <a:xfrm>
            <a:off x="2278830" y="2885759"/>
            <a:ext cx="228600" cy="23876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619552" y="3936303"/>
            <a:ext cx="228600" cy="133705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2960274" y="3363279"/>
            <a:ext cx="228600" cy="191008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300996" y="4509327"/>
            <a:ext cx="228600" cy="764032"/>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641718" y="4079559"/>
            <a:ext cx="228600" cy="1193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982440" y="3554287"/>
            <a:ext cx="228600" cy="17190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4323162" y="3172271"/>
            <a:ext cx="228600" cy="210108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663884" y="3745295"/>
            <a:ext cx="228600" cy="152806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004606" y="3936303"/>
            <a:ext cx="228600" cy="1337056"/>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345328" y="2885759"/>
            <a:ext cx="228600" cy="2387600"/>
          </a:xfrm>
          <a:prstGeom prst="rect">
            <a:avLst/>
          </a:prstGeom>
          <a:solidFill>
            <a:srgbClr val="FF93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686050" y="3936303"/>
            <a:ext cx="228600" cy="133705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6026772" y="3363279"/>
            <a:ext cx="228600" cy="191008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6367494" y="4509327"/>
            <a:ext cx="228600" cy="76403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708216" y="4079559"/>
            <a:ext cx="228600" cy="11938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7048939" y="3554287"/>
            <a:ext cx="228600" cy="171907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6" name="Straight Connector 35"/>
          <p:cNvCxnSpPr/>
          <p:nvPr/>
        </p:nvCxnSpPr>
        <p:spPr>
          <a:xfrm>
            <a:off x="1935669" y="5273359"/>
            <a:ext cx="5791200" cy="0"/>
          </a:xfrm>
          <a:prstGeom prst="line">
            <a:avLst/>
          </a:prstGeom>
          <a:ln w="9525">
            <a:solidFill>
              <a:schemeClr val="tx1">
                <a:lumMod val="50000"/>
                <a:lumOff val="50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62" name="Group 61"/>
          <p:cNvGrpSpPr/>
          <p:nvPr/>
        </p:nvGrpSpPr>
        <p:grpSpPr>
          <a:xfrm>
            <a:off x="8382000" y="6476999"/>
            <a:ext cx="591235" cy="223601"/>
            <a:chOff x="8190130" y="4757381"/>
            <a:chExt cx="725270" cy="268070"/>
          </a:xfrm>
          <a:solidFill>
            <a:schemeClr val="bg1">
              <a:lumMod val="85000"/>
            </a:schemeClr>
          </a:solidFill>
        </p:grpSpPr>
        <p:sp>
          <p:nvSpPr>
            <p:cNvPr id="6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6709329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down)">
                                      <p:cBhvr>
                                        <p:cTn id="10" dur="500"/>
                                        <p:tgtEl>
                                          <p:spTgt spid="3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down)">
                                      <p:cBhvr>
                                        <p:cTn id="18" dur="500"/>
                                        <p:tgtEl>
                                          <p:spTgt spid="48"/>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00"/>
                                        <p:tgtEl>
                                          <p:spTgt spid="1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wipe(down)">
                                      <p:cBhvr>
                                        <p:cTn id="26" dur="500"/>
                                        <p:tgtEl>
                                          <p:spTgt spid="4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down)">
                                      <p:cBhvr>
                                        <p:cTn id="31" dur="500"/>
                                        <p:tgtEl>
                                          <p:spTgt spid="12"/>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down)">
                                      <p:cBhvr>
                                        <p:cTn id="34" dur="500"/>
                                        <p:tgtEl>
                                          <p:spTgt spid="5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down)">
                                      <p:cBhvr>
                                        <p:cTn id="39" dur="500"/>
                                        <p:tgtEl>
                                          <p:spTgt spid="13"/>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down)">
                                      <p:cBhvr>
                                        <p:cTn id="42" dur="500"/>
                                        <p:tgtEl>
                                          <p:spTgt spid="51"/>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52"/>
                                        </p:tgtEl>
                                        <p:attrNameLst>
                                          <p:attrName>style.visibility</p:attrName>
                                        </p:attrNameLst>
                                      </p:cBhvr>
                                      <p:to>
                                        <p:strVal val="visible"/>
                                      </p:to>
                                    </p:set>
                                    <p:animEffect transition="in" filter="wipe(down)">
                                      <p:cBhvr>
                                        <p:cTn id="47" dur="500"/>
                                        <p:tgtEl>
                                          <p:spTgt spid="52"/>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wipe(down)">
                                      <p:cBhvr>
                                        <p:cTn id="50" dur="500"/>
                                        <p:tgtEl>
                                          <p:spTgt spid="14"/>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down)">
                                      <p:cBhvr>
                                        <p:cTn id="55" dur="500"/>
                                        <p:tgtEl>
                                          <p:spTgt spid="53"/>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down)">
                                      <p:cBhvr>
                                        <p:cTn id="58" dur="500"/>
                                        <p:tgtEl>
                                          <p:spTgt spid="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wipe(down)">
                                      <p:cBhvr>
                                        <p:cTn id="63" dur="500"/>
                                        <p:tgtEl>
                                          <p:spTgt spid="54"/>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wipe(down)">
                                      <p:cBhvr>
                                        <p:cTn id="66" dur="500"/>
                                        <p:tgtEl>
                                          <p:spTgt spid="1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wipe(down)">
                                      <p:cBhvr>
                                        <p:cTn id="71" dur="500"/>
                                        <p:tgtEl>
                                          <p:spTgt spid="18"/>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55"/>
                                        </p:tgtEl>
                                        <p:attrNameLst>
                                          <p:attrName>style.visibility</p:attrName>
                                        </p:attrNameLst>
                                      </p:cBhvr>
                                      <p:to>
                                        <p:strVal val="visible"/>
                                      </p:to>
                                    </p:set>
                                    <p:animEffect transition="in" filter="wipe(down)">
                                      <p:cBhvr>
                                        <p:cTn id="74" dur="500"/>
                                        <p:tgtEl>
                                          <p:spTgt spid="55"/>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grpId="0" nodeType="clickEffect">
                                  <p:stCondLst>
                                    <p:cond delay="0"/>
                                  </p:stCondLst>
                                  <p:childTnLst>
                                    <p:set>
                                      <p:cBhvr>
                                        <p:cTn id="78" dur="1" fill="hold">
                                          <p:stCondLst>
                                            <p:cond delay="0"/>
                                          </p:stCondLst>
                                        </p:cTn>
                                        <p:tgtEl>
                                          <p:spTgt spid="56"/>
                                        </p:tgtEl>
                                        <p:attrNameLst>
                                          <p:attrName>style.visibility</p:attrName>
                                        </p:attrNameLst>
                                      </p:cBhvr>
                                      <p:to>
                                        <p:strVal val="visible"/>
                                      </p:to>
                                    </p:set>
                                    <p:animEffect transition="in" filter="wipe(down)">
                                      <p:cBhvr>
                                        <p:cTn id="79" dur="500"/>
                                        <p:tgtEl>
                                          <p:spTgt spid="56"/>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wipe(down)">
                                      <p:cBhvr>
                                        <p:cTn id="82" dur="500"/>
                                        <p:tgtEl>
                                          <p:spTgt spid="19"/>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57"/>
                                        </p:tgtEl>
                                        <p:attrNameLst>
                                          <p:attrName>style.visibility</p:attrName>
                                        </p:attrNameLst>
                                      </p:cBhvr>
                                      <p:to>
                                        <p:strVal val="visible"/>
                                      </p:to>
                                    </p:set>
                                    <p:animEffect transition="in" filter="wipe(down)">
                                      <p:cBhvr>
                                        <p:cTn id="87" dur="500"/>
                                        <p:tgtEl>
                                          <p:spTgt spid="57"/>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wipe(down)">
                                      <p:cBhvr>
                                        <p:cTn id="90" dur="500"/>
                                        <p:tgtEl>
                                          <p:spTgt spid="20"/>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58"/>
                                        </p:tgtEl>
                                        <p:attrNameLst>
                                          <p:attrName>style.visibility</p:attrName>
                                        </p:attrNameLst>
                                      </p:cBhvr>
                                      <p:to>
                                        <p:strVal val="visible"/>
                                      </p:to>
                                    </p:set>
                                    <p:animEffect transition="in" filter="wipe(down)">
                                      <p:cBhvr>
                                        <p:cTn id="95" dur="500"/>
                                        <p:tgtEl>
                                          <p:spTgt spid="58"/>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wipe(down)">
                                      <p:cBhvr>
                                        <p:cTn id="98" dur="500"/>
                                        <p:tgtEl>
                                          <p:spTgt spid="21"/>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4" fill="hold" grpId="0" nodeType="clickEffect">
                                  <p:stCondLst>
                                    <p:cond delay="0"/>
                                  </p:stCondLst>
                                  <p:childTnLst>
                                    <p:set>
                                      <p:cBhvr>
                                        <p:cTn id="102" dur="1" fill="hold">
                                          <p:stCondLst>
                                            <p:cond delay="0"/>
                                          </p:stCondLst>
                                        </p:cTn>
                                        <p:tgtEl>
                                          <p:spTgt spid="59"/>
                                        </p:tgtEl>
                                        <p:attrNameLst>
                                          <p:attrName>style.visibility</p:attrName>
                                        </p:attrNameLst>
                                      </p:cBhvr>
                                      <p:to>
                                        <p:strVal val="visible"/>
                                      </p:to>
                                    </p:set>
                                    <p:animEffect transition="in" filter="wipe(down)">
                                      <p:cBhvr>
                                        <p:cTn id="103" dur="500"/>
                                        <p:tgtEl>
                                          <p:spTgt spid="59"/>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22"/>
                                        </p:tgtEl>
                                        <p:attrNameLst>
                                          <p:attrName>style.visibility</p:attrName>
                                        </p:attrNameLst>
                                      </p:cBhvr>
                                      <p:to>
                                        <p:strVal val="visible"/>
                                      </p:to>
                                    </p:set>
                                    <p:animEffect transition="in" filter="wipe(down)">
                                      <p:cBhvr>
                                        <p:cTn id="106" dur="500"/>
                                        <p:tgtEl>
                                          <p:spTgt spid="22"/>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4" fill="hold" grpId="0" nodeType="clickEffect">
                                  <p:stCondLst>
                                    <p:cond delay="0"/>
                                  </p:stCondLst>
                                  <p:childTnLst>
                                    <p:set>
                                      <p:cBhvr>
                                        <p:cTn id="110" dur="1" fill="hold">
                                          <p:stCondLst>
                                            <p:cond delay="0"/>
                                          </p:stCondLst>
                                        </p:cTn>
                                        <p:tgtEl>
                                          <p:spTgt spid="60"/>
                                        </p:tgtEl>
                                        <p:attrNameLst>
                                          <p:attrName>style.visibility</p:attrName>
                                        </p:attrNameLst>
                                      </p:cBhvr>
                                      <p:to>
                                        <p:strVal val="visible"/>
                                      </p:to>
                                    </p:set>
                                    <p:animEffect transition="in" filter="wipe(down)">
                                      <p:cBhvr>
                                        <p:cTn id="111" dur="500"/>
                                        <p:tgtEl>
                                          <p:spTgt spid="60"/>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23"/>
                                        </p:tgtEl>
                                        <p:attrNameLst>
                                          <p:attrName>style.visibility</p:attrName>
                                        </p:attrNameLst>
                                      </p:cBhvr>
                                      <p:to>
                                        <p:strVal val="visible"/>
                                      </p:to>
                                    </p:set>
                                    <p:animEffect transition="in" filter="wipe(down)">
                                      <p:cBhvr>
                                        <p:cTn id="114" dur="500"/>
                                        <p:tgtEl>
                                          <p:spTgt spid="23"/>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61"/>
                                        </p:tgtEl>
                                        <p:attrNameLst>
                                          <p:attrName>style.visibility</p:attrName>
                                        </p:attrNameLst>
                                      </p:cBhvr>
                                      <p:to>
                                        <p:strVal val="visible"/>
                                      </p:to>
                                    </p:set>
                                    <p:animEffect transition="in" filter="wipe(down)">
                                      <p:cBhvr>
                                        <p:cTn id="119" dur="500"/>
                                        <p:tgtEl>
                                          <p:spTgt spid="61"/>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24"/>
                                        </p:tgtEl>
                                        <p:attrNameLst>
                                          <p:attrName>style.visibility</p:attrName>
                                        </p:attrNameLst>
                                      </p:cBhvr>
                                      <p:to>
                                        <p:strVal val="visible"/>
                                      </p:to>
                                    </p:set>
                                    <p:animEffect transition="in" filter="wipe(down)">
                                      <p:cBhvr>
                                        <p:cTn id="12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8" grpId="0"/>
      <p:bldP spid="49" grpId="0"/>
      <p:bldP spid="50" grpId="0"/>
      <p:bldP spid="51" grpId="0"/>
      <p:bldP spid="52" grpId="0"/>
      <p:bldP spid="53" grpId="0"/>
      <p:bldP spid="54" grpId="0"/>
      <p:bldP spid="55" grpId="0"/>
      <p:bldP spid="56" grpId="0"/>
      <p:bldP spid="57" grpId="0"/>
      <p:bldP spid="58" grpId="0"/>
      <p:bldP spid="59" grpId="0"/>
      <p:bldP spid="60" grpId="0"/>
      <p:bldP spid="61" grpId="0"/>
      <p:bldP spid="9" grpId="0" animBg="1"/>
      <p:bldP spid="10" grpId="0" animBg="1"/>
      <p:bldP spid="11" grpId="0" animBg="1"/>
      <p:bldP spid="12" grpId="0" animBg="1"/>
      <p:bldP spid="13" grpId="0" animBg="1"/>
      <p:bldP spid="14" grpId="0" animBg="1"/>
      <p:bldP spid="15" grpId="0" animBg="1"/>
      <p:bldP spid="16" grpId="0" animBg="1"/>
      <p:bldP spid="18" grpId="0" animBg="1"/>
      <p:bldP spid="19" grpId="0" animBg="1"/>
      <p:bldP spid="20" grpId="0" animBg="1"/>
      <p:bldP spid="21" grpId="0" animBg="1"/>
      <p:bldP spid="22" grpId="0" animBg="1"/>
      <p:bldP spid="23" grpId="0" animBg="1"/>
      <p:bldP spid="2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735342" y="2311400"/>
            <a:ext cx="7673318" cy="1016000"/>
          </a:xfrm>
          <a:prstGeom prst="rect">
            <a:avLst/>
          </a:prstGeom>
          <a:solidFill>
            <a:schemeClr val="bg1">
              <a:lumMod val="9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926507" y="62738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23" name="Freeform 11"/>
          <p:cNvSpPr>
            <a:spLocks/>
          </p:cNvSpPr>
          <p:nvPr/>
        </p:nvSpPr>
        <p:spPr bwMode="auto">
          <a:xfrm>
            <a:off x="571500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rgbClr val="FF33CC"/>
          </a:solidFill>
          <a:ln w="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2" name="Freeform 11"/>
          <p:cNvSpPr>
            <a:spLocks/>
          </p:cNvSpPr>
          <p:nvPr/>
        </p:nvSpPr>
        <p:spPr bwMode="auto">
          <a:xfrm>
            <a:off x="477012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tx1">
              <a:lumMod val="50000"/>
              <a:lumOff val="50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1" name="Freeform 11"/>
          <p:cNvSpPr>
            <a:spLocks/>
          </p:cNvSpPr>
          <p:nvPr/>
        </p:nvSpPr>
        <p:spPr bwMode="auto">
          <a:xfrm>
            <a:off x="382524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tx1">
              <a:lumMod val="50000"/>
              <a:lumOff val="50000"/>
            </a:schemeClr>
          </a:solidFill>
          <a:ln w="12700">
            <a:noFill/>
            <a:prstDash val="solid"/>
            <a:round/>
            <a:headEnd/>
            <a:tailEnd/>
          </a:ln>
          <a:effectLst>
            <a:reflection blurRad="6350" stA="2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288036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tx1">
              <a:lumMod val="50000"/>
              <a:lumOff val="50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19" name="Freeform 11"/>
          <p:cNvSpPr>
            <a:spLocks/>
          </p:cNvSpPr>
          <p:nvPr/>
        </p:nvSpPr>
        <p:spPr bwMode="auto">
          <a:xfrm>
            <a:off x="193548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tx1">
              <a:lumMod val="50000"/>
              <a:lumOff val="50000"/>
            </a:schemeClr>
          </a:solidFill>
          <a:ln w="12700">
            <a:noFill/>
            <a:prstDash val="solid"/>
            <a:round/>
            <a:headEnd/>
            <a:tailEnd/>
          </a:ln>
          <a:effectLst>
            <a:reflection blurRad="6350" stA="2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990600" y="4047067"/>
            <a:ext cx="2438400" cy="1210733"/>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tx1">
              <a:lumMod val="50000"/>
              <a:lumOff val="50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cxnSp>
        <p:nvCxnSpPr>
          <p:cNvPr id="26" name="Straight Connector 25"/>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3282655" y="589002"/>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28" name="Rectangle 27"/>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29" name="TextBox 28"/>
          <p:cNvSpPr txBox="1"/>
          <p:nvPr/>
        </p:nvSpPr>
        <p:spPr>
          <a:xfrm>
            <a:off x="1828800" y="4426731"/>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35%</a:t>
            </a:r>
          </a:p>
        </p:txBody>
      </p:sp>
      <p:sp>
        <p:nvSpPr>
          <p:cNvPr id="30" name="TextBox 29"/>
          <p:cNvSpPr txBox="1"/>
          <p:nvPr/>
        </p:nvSpPr>
        <p:spPr>
          <a:xfrm>
            <a:off x="2773680" y="4426731"/>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55%</a:t>
            </a:r>
          </a:p>
        </p:txBody>
      </p:sp>
      <p:sp>
        <p:nvSpPr>
          <p:cNvPr id="31" name="TextBox 30"/>
          <p:cNvSpPr txBox="1"/>
          <p:nvPr/>
        </p:nvSpPr>
        <p:spPr>
          <a:xfrm>
            <a:off x="3718560" y="4426731"/>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66%</a:t>
            </a:r>
          </a:p>
        </p:txBody>
      </p:sp>
      <p:sp>
        <p:nvSpPr>
          <p:cNvPr id="32" name="TextBox 31"/>
          <p:cNvSpPr txBox="1"/>
          <p:nvPr/>
        </p:nvSpPr>
        <p:spPr>
          <a:xfrm>
            <a:off x="4663440" y="4426731"/>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75%</a:t>
            </a:r>
          </a:p>
        </p:txBody>
      </p:sp>
      <p:sp>
        <p:nvSpPr>
          <p:cNvPr id="33" name="TextBox 32"/>
          <p:cNvSpPr txBox="1"/>
          <p:nvPr/>
        </p:nvSpPr>
        <p:spPr>
          <a:xfrm>
            <a:off x="5608320" y="4426731"/>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83%</a:t>
            </a:r>
          </a:p>
        </p:txBody>
      </p:sp>
      <p:sp>
        <p:nvSpPr>
          <p:cNvPr id="34" name="TextBox 33"/>
          <p:cNvSpPr txBox="1"/>
          <p:nvPr/>
        </p:nvSpPr>
        <p:spPr>
          <a:xfrm>
            <a:off x="6553200" y="4426731"/>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97%</a:t>
            </a:r>
          </a:p>
        </p:txBody>
      </p:sp>
      <p:sp>
        <p:nvSpPr>
          <p:cNvPr id="35" name="TextBox 34"/>
          <p:cNvSpPr txBox="1"/>
          <p:nvPr/>
        </p:nvSpPr>
        <p:spPr>
          <a:xfrm>
            <a:off x="2438400" y="5761832"/>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01%</a:t>
            </a:r>
          </a:p>
        </p:txBody>
      </p:sp>
      <p:sp>
        <p:nvSpPr>
          <p:cNvPr id="36" name="TextBox 35"/>
          <p:cNvSpPr txBox="1"/>
          <p:nvPr/>
        </p:nvSpPr>
        <p:spPr>
          <a:xfrm>
            <a:off x="3383280" y="5761832"/>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02%</a:t>
            </a:r>
          </a:p>
        </p:txBody>
      </p:sp>
      <p:sp>
        <p:nvSpPr>
          <p:cNvPr id="37" name="TextBox 36"/>
          <p:cNvSpPr txBox="1"/>
          <p:nvPr/>
        </p:nvSpPr>
        <p:spPr>
          <a:xfrm>
            <a:off x="4328160" y="5761832"/>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03%</a:t>
            </a:r>
          </a:p>
        </p:txBody>
      </p:sp>
      <p:sp>
        <p:nvSpPr>
          <p:cNvPr id="38" name="TextBox 37"/>
          <p:cNvSpPr txBox="1"/>
          <p:nvPr/>
        </p:nvSpPr>
        <p:spPr>
          <a:xfrm>
            <a:off x="5273040" y="5761832"/>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04%</a:t>
            </a:r>
          </a:p>
        </p:txBody>
      </p:sp>
      <p:sp>
        <p:nvSpPr>
          <p:cNvPr id="39" name="TextBox 38"/>
          <p:cNvSpPr txBox="1"/>
          <p:nvPr/>
        </p:nvSpPr>
        <p:spPr>
          <a:xfrm>
            <a:off x="6217920" y="5761832"/>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05%</a:t>
            </a:r>
          </a:p>
        </p:txBody>
      </p:sp>
      <p:sp>
        <p:nvSpPr>
          <p:cNvPr id="40" name="TextBox 39"/>
          <p:cNvSpPr txBox="1"/>
          <p:nvPr/>
        </p:nvSpPr>
        <p:spPr>
          <a:xfrm>
            <a:off x="7162800" y="5761832"/>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06%</a:t>
            </a:r>
          </a:p>
        </p:txBody>
      </p:sp>
      <p:sp>
        <p:nvSpPr>
          <p:cNvPr id="41" name="Rectangle 40"/>
          <p:cNvSpPr/>
          <p:nvPr/>
        </p:nvSpPr>
        <p:spPr>
          <a:xfrm>
            <a:off x="838200" y="2514600"/>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3" name="Rectangle 42"/>
          <p:cNvSpPr/>
          <p:nvPr/>
        </p:nvSpPr>
        <p:spPr>
          <a:xfrm>
            <a:off x="2106168" y="2514600"/>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4" name="Rectangle 43"/>
          <p:cNvSpPr/>
          <p:nvPr/>
        </p:nvSpPr>
        <p:spPr>
          <a:xfrm>
            <a:off x="3374136" y="2514600"/>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5" name="Rectangle 44"/>
          <p:cNvSpPr/>
          <p:nvPr/>
        </p:nvSpPr>
        <p:spPr>
          <a:xfrm>
            <a:off x="4642104" y="2514600"/>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6" name="Rectangle 45"/>
          <p:cNvSpPr/>
          <p:nvPr/>
        </p:nvSpPr>
        <p:spPr>
          <a:xfrm>
            <a:off x="5910072" y="2514600"/>
            <a:ext cx="1127760" cy="553998"/>
          </a:xfrm>
          <a:prstGeom prst="rect">
            <a:avLst/>
          </a:prstGeom>
        </p:spPr>
        <p:txBody>
          <a:bodyPr wrap="square">
            <a:spAutoFit/>
          </a:bodyPr>
          <a:lstStyle/>
          <a:p>
            <a:r>
              <a:rPr lang="en-US" sz="1000" dirty="0" smtClean="0">
                <a:latin typeface="Play" pitchFamily="34" charset="0"/>
              </a:rPr>
              <a:t>This is a sample letter that has been text here.</a:t>
            </a:r>
            <a:endParaRPr lang="en-US" sz="1000" dirty="0">
              <a:latin typeface="Play" pitchFamily="34" charset="0"/>
            </a:endParaRPr>
          </a:p>
        </p:txBody>
      </p:sp>
      <p:sp>
        <p:nvSpPr>
          <p:cNvPr id="47" name="Rectangle 46"/>
          <p:cNvSpPr/>
          <p:nvPr/>
        </p:nvSpPr>
        <p:spPr>
          <a:xfrm>
            <a:off x="7178040" y="2514600"/>
            <a:ext cx="1127760" cy="553998"/>
          </a:xfrm>
          <a:prstGeom prst="rect">
            <a:avLst/>
          </a:prstGeom>
        </p:spPr>
        <p:txBody>
          <a:bodyPr wrap="square">
            <a:spAutoFit/>
          </a:bodyPr>
          <a:lstStyle/>
          <a:p>
            <a:r>
              <a:rPr lang="en-US" sz="1000" dirty="0">
                <a:latin typeface="Play" pitchFamily="34" charset="0"/>
              </a:rPr>
              <a:t>This is a sample letter that </a:t>
            </a:r>
            <a:r>
              <a:rPr lang="en-US" sz="1000" dirty="0" smtClean="0">
                <a:latin typeface="Play" pitchFamily="34" charset="0"/>
              </a:rPr>
              <a:t>has been text here.</a:t>
            </a:r>
            <a:endParaRPr lang="en-US" sz="1000" dirty="0">
              <a:latin typeface="Play" pitchFamily="34" charset="0"/>
            </a:endParaRPr>
          </a:p>
        </p:txBody>
      </p:sp>
      <p:cxnSp>
        <p:nvCxnSpPr>
          <p:cNvPr id="70" name="Straight Connector 69"/>
          <p:cNvCxnSpPr/>
          <p:nvPr/>
        </p:nvCxnSpPr>
        <p:spPr>
          <a:xfrm flipH="1">
            <a:off x="6751320" y="3327400"/>
            <a:ext cx="1021080" cy="97028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5779294" y="3327401"/>
            <a:ext cx="664534" cy="92710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H="1">
            <a:off x="4876800" y="3327400"/>
            <a:ext cx="379654" cy="91440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H="1">
            <a:off x="3886200" y="3327400"/>
            <a:ext cx="51816" cy="91440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2670048" y="3327400"/>
            <a:ext cx="210312" cy="81280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1402080" y="3327400"/>
            <a:ext cx="502920" cy="81280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036064" y="2311400"/>
            <a:ext cx="0" cy="101600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304032" y="2311400"/>
            <a:ext cx="0" cy="101600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4572000" y="2311400"/>
            <a:ext cx="0" cy="101600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39968" y="2311400"/>
            <a:ext cx="0" cy="101600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107936" y="2311400"/>
            <a:ext cx="0" cy="101600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49" name="Group 48"/>
          <p:cNvGrpSpPr/>
          <p:nvPr/>
        </p:nvGrpSpPr>
        <p:grpSpPr>
          <a:xfrm>
            <a:off x="8382000" y="6476999"/>
            <a:ext cx="591235" cy="223601"/>
            <a:chOff x="8190130" y="4757381"/>
            <a:chExt cx="725270" cy="268070"/>
          </a:xfrm>
          <a:solidFill>
            <a:schemeClr val="bg1">
              <a:lumMod val="85000"/>
            </a:schemeClr>
          </a:solidFill>
        </p:grpSpPr>
        <p:sp>
          <p:nvSpPr>
            <p:cNvPr id="50"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67796133"/>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up)">
                                      <p:cBhvr>
                                        <p:cTn id="7" dur="500"/>
                                        <p:tgtEl>
                                          <p:spTgt spid="41"/>
                                        </p:tgtEl>
                                      </p:cBhvr>
                                    </p:animEffect>
                                  </p:childTnLst>
                                </p:cTn>
                              </p:par>
                              <p:par>
                                <p:cTn id="8" presetID="22" presetClass="entr" presetSubtype="1"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wipe(up)">
                                      <p:cBhvr>
                                        <p:cTn id="10" dur="500"/>
                                        <p:tgtEl>
                                          <p:spTgt spid="85"/>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up)">
                                      <p:cBhvr>
                                        <p:cTn id="13" dur="500"/>
                                        <p:tgtEl>
                                          <p:spTgt spid="18"/>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ipe(up)">
                                      <p:cBhvr>
                                        <p:cTn id="16" dur="500"/>
                                        <p:tgtEl>
                                          <p:spTgt spid="29"/>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up)">
                                      <p:cBhvr>
                                        <p:cTn id="19" dur="500"/>
                                        <p:tgtEl>
                                          <p:spTgt spid="3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par>
                                <p:cTn id="25" presetID="22" presetClass="entr" presetSubtype="1" fill="hold" nodeType="with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wipe(up)">
                                      <p:cBhvr>
                                        <p:cTn id="30" dur="500"/>
                                        <p:tgtEl>
                                          <p:spTgt spid="30"/>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up)">
                                      <p:cBhvr>
                                        <p:cTn id="33" dur="500"/>
                                        <p:tgtEl>
                                          <p:spTgt spid="19"/>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ipe(up)">
                                      <p:cBhvr>
                                        <p:cTn id="41" dur="500"/>
                                        <p:tgtEl>
                                          <p:spTgt spid="44"/>
                                        </p:tgtEl>
                                      </p:cBhvr>
                                    </p:animEffect>
                                  </p:childTnLst>
                                </p:cTn>
                              </p:par>
                              <p:par>
                                <p:cTn id="42" presetID="22" presetClass="entr" presetSubtype="1" fill="hold" nodeType="withEffect">
                                  <p:stCondLst>
                                    <p:cond delay="0"/>
                                  </p:stCondLst>
                                  <p:childTnLst>
                                    <p:set>
                                      <p:cBhvr>
                                        <p:cTn id="43" dur="1" fill="hold">
                                          <p:stCondLst>
                                            <p:cond delay="0"/>
                                          </p:stCondLst>
                                        </p:cTn>
                                        <p:tgtEl>
                                          <p:spTgt spid="79"/>
                                        </p:tgtEl>
                                        <p:attrNameLst>
                                          <p:attrName>style.visibility</p:attrName>
                                        </p:attrNameLst>
                                      </p:cBhvr>
                                      <p:to>
                                        <p:strVal val="visible"/>
                                      </p:to>
                                    </p:set>
                                    <p:animEffect transition="in" filter="wipe(up)">
                                      <p:cBhvr>
                                        <p:cTn id="44" dur="500"/>
                                        <p:tgtEl>
                                          <p:spTgt spid="79"/>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31"/>
                                        </p:tgtEl>
                                        <p:attrNameLst>
                                          <p:attrName>style.visibility</p:attrName>
                                        </p:attrNameLst>
                                      </p:cBhvr>
                                      <p:to>
                                        <p:strVal val="visible"/>
                                      </p:to>
                                    </p:set>
                                    <p:animEffect transition="in" filter="wipe(up)">
                                      <p:cBhvr>
                                        <p:cTn id="50" dur="500"/>
                                        <p:tgtEl>
                                          <p:spTgt spid="31"/>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animEffect transition="in" filter="wipe(up)">
                                      <p:cBhvr>
                                        <p:cTn id="53" dur="500"/>
                                        <p:tgtEl>
                                          <p:spTgt spid="3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45"/>
                                        </p:tgtEl>
                                        <p:attrNameLst>
                                          <p:attrName>style.visibility</p:attrName>
                                        </p:attrNameLst>
                                      </p:cBhvr>
                                      <p:to>
                                        <p:strVal val="visible"/>
                                      </p:to>
                                    </p:set>
                                    <p:animEffect transition="in" filter="wipe(up)">
                                      <p:cBhvr>
                                        <p:cTn id="58" dur="500"/>
                                        <p:tgtEl>
                                          <p:spTgt spid="45"/>
                                        </p:tgtEl>
                                      </p:cBhvr>
                                    </p:animEffect>
                                  </p:childTnLst>
                                </p:cTn>
                              </p:par>
                              <p:par>
                                <p:cTn id="59" presetID="22" presetClass="entr" presetSubtype="1" fill="hold" nodeType="withEffect">
                                  <p:stCondLst>
                                    <p:cond delay="0"/>
                                  </p:stCondLst>
                                  <p:childTnLst>
                                    <p:set>
                                      <p:cBhvr>
                                        <p:cTn id="60" dur="1" fill="hold">
                                          <p:stCondLst>
                                            <p:cond delay="0"/>
                                          </p:stCondLst>
                                        </p:cTn>
                                        <p:tgtEl>
                                          <p:spTgt spid="77"/>
                                        </p:tgtEl>
                                        <p:attrNameLst>
                                          <p:attrName>style.visibility</p:attrName>
                                        </p:attrNameLst>
                                      </p:cBhvr>
                                      <p:to>
                                        <p:strVal val="visible"/>
                                      </p:to>
                                    </p:set>
                                    <p:animEffect transition="in" filter="wipe(up)">
                                      <p:cBhvr>
                                        <p:cTn id="61" dur="500"/>
                                        <p:tgtEl>
                                          <p:spTgt spid="77"/>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up)">
                                      <p:cBhvr>
                                        <p:cTn id="64" dur="500"/>
                                        <p:tgtEl>
                                          <p:spTgt spid="21"/>
                                        </p:tgtEl>
                                      </p:cBhvr>
                                    </p:animEffect>
                                  </p:childTnLst>
                                </p:cTn>
                              </p:par>
                              <p:par>
                                <p:cTn id="65" presetID="22" presetClass="entr" presetSubtype="1"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up)">
                                      <p:cBhvr>
                                        <p:cTn id="67" dur="500"/>
                                        <p:tgtEl>
                                          <p:spTgt spid="32"/>
                                        </p:tgtEl>
                                      </p:cBhvr>
                                    </p:animEffect>
                                  </p:childTnLst>
                                </p:cTn>
                              </p:par>
                              <p:par>
                                <p:cTn id="68" presetID="22" presetClass="entr" presetSubtype="1"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Effect transition="in" filter="wipe(up)">
                                      <p:cBhvr>
                                        <p:cTn id="70" dur="500"/>
                                        <p:tgtEl>
                                          <p:spTgt spid="38"/>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grpId="0" nodeType="click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wipe(up)">
                                      <p:cBhvr>
                                        <p:cTn id="75" dur="500"/>
                                        <p:tgtEl>
                                          <p:spTgt spid="46"/>
                                        </p:tgtEl>
                                      </p:cBhvr>
                                    </p:animEffect>
                                  </p:childTnLst>
                                </p:cTn>
                              </p:par>
                              <p:par>
                                <p:cTn id="76" presetID="2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wipe(up)">
                                      <p:cBhvr>
                                        <p:cTn id="78" dur="500"/>
                                        <p:tgtEl>
                                          <p:spTgt spid="72"/>
                                        </p:tgtEl>
                                      </p:cBhvr>
                                    </p:animEffect>
                                  </p:childTnLst>
                                </p:cTn>
                              </p:par>
                              <p:par>
                                <p:cTn id="79" presetID="22" presetClass="entr" presetSubtype="1"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up)">
                                      <p:cBhvr>
                                        <p:cTn id="81" dur="500"/>
                                        <p:tgtEl>
                                          <p:spTgt spid="22"/>
                                        </p:tgtEl>
                                      </p:cBhvr>
                                    </p:animEffect>
                                  </p:childTnLst>
                                </p:cTn>
                              </p:par>
                              <p:par>
                                <p:cTn id="82" presetID="22" presetClass="entr" presetSubtype="1" fill="hold" grpId="0" nodeType="withEffect">
                                  <p:stCondLst>
                                    <p:cond delay="0"/>
                                  </p:stCondLst>
                                  <p:childTnLst>
                                    <p:set>
                                      <p:cBhvr>
                                        <p:cTn id="83" dur="1" fill="hold">
                                          <p:stCondLst>
                                            <p:cond delay="0"/>
                                          </p:stCondLst>
                                        </p:cTn>
                                        <p:tgtEl>
                                          <p:spTgt spid="39"/>
                                        </p:tgtEl>
                                        <p:attrNameLst>
                                          <p:attrName>style.visibility</p:attrName>
                                        </p:attrNameLst>
                                      </p:cBhvr>
                                      <p:to>
                                        <p:strVal val="visible"/>
                                      </p:to>
                                    </p:set>
                                    <p:animEffect transition="in" filter="wipe(up)">
                                      <p:cBhvr>
                                        <p:cTn id="84" dur="500"/>
                                        <p:tgtEl>
                                          <p:spTgt spid="39"/>
                                        </p:tgtEl>
                                      </p:cBhvr>
                                    </p:animEffect>
                                  </p:childTnLst>
                                </p:cTn>
                              </p:par>
                              <p:par>
                                <p:cTn id="85" presetID="22" presetClass="entr" presetSubtype="1" fill="hold" grpId="0" nodeType="withEffect">
                                  <p:stCondLst>
                                    <p:cond delay="0"/>
                                  </p:stCondLst>
                                  <p:childTnLst>
                                    <p:set>
                                      <p:cBhvr>
                                        <p:cTn id="86" dur="1" fill="hold">
                                          <p:stCondLst>
                                            <p:cond delay="0"/>
                                          </p:stCondLst>
                                        </p:cTn>
                                        <p:tgtEl>
                                          <p:spTgt spid="33"/>
                                        </p:tgtEl>
                                        <p:attrNameLst>
                                          <p:attrName>style.visibility</p:attrName>
                                        </p:attrNameLst>
                                      </p:cBhvr>
                                      <p:to>
                                        <p:strVal val="visible"/>
                                      </p:to>
                                    </p:set>
                                    <p:animEffect transition="in" filter="wipe(up)">
                                      <p:cBhvr>
                                        <p:cTn id="87" dur="500"/>
                                        <p:tgtEl>
                                          <p:spTgt spid="33"/>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47"/>
                                        </p:tgtEl>
                                        <p:attrNameLst>
                                          <p:attrName>style.visibility</p:attrName>
                                        </p:attrNameLst>
                                      </p:cBhvr>
                                      <p:to>
                                        <p:strVal val="visible"/>
                                      </p:to>
                                    </p:set>
                                    <p:animEffect transition="in" filter="wipe(up)">
                                      <p:cBhvr>
                                        <p:cTn id="92" dur="500"/>
                                        <p:tgtEl>
                                          <p:spTgt spid="47"/>
                                        </p:tgtEl>
                                      </p:cBhvr>
                                    </p:animEffect>
                                  </p:childTnLst>
                                </p:cTn>
                              </p:par>
                              <p:par>
                                <p:cTn id="93" presetID="22" presetClass="entr" presetSubtype="1" fill="hold" nodeType="withEffect">
                                  <p:stCondLst>
                                    <p:cond delay="0"/>
                                  </p:stCondLst>
                                  <p:childTnLst>
                                    <p:set>
                                      <p:cBhvr>
                                        <p:cTn id="94" dur="1" fill="hold">
                                          <p:stCondLst>
                                            <p:cond delay="0"/>
                                          </p:stCondLst>
                                        </p:cTn>
                                        <p:tgtEl>
                                          <p:spTgt spid="70"/>
                                        </p:tgtEl>
                                        <p:attrNameLst>
                                          <p:attrName>style.visibility</p:attrName>
                                        </p:attrNameLst>
                                      </p:cBhvr>
                                      <p:to>
                                        <p:strVal val="visible"/>
                                      </p:to>
                                    </p:set>
                                    <p:animEffect transition="in" filter="wipe(up)">
                                      <p:cBhvr>
                                        <p:cTn id="95" dur="500"/>
                                        <p:tgtEl>
                                          <p:spTgt spid="70"/>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23"/>
                                        </p:tgtEl>
                                        <p:attrNameLst>
                                          <p:attrName>style.visibility</p:attrName>
                                        </p:attrNameLst>
                                      </p:cBhvr>
                                      <p:to>
                                        <p:strVal val="visible"/>
                                      </p:to>
                                    </p:set>
                                    <p:animEffect transition="in" filter="wipe(up)">
                                      <p:cBhvr>
                                        <p:cTn id="98" dur="500"/>
                                        <p:tgtEl>
                                          <p:spTgt spid="23"/>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wipe(up)">
                                      <p:cBhvr>
                                        <p:cTn id="101" dur="500"/>
                                        <p:tgtEl>
                                          <p:spTgt spid="34"/>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1" grpId="0" animBg="1"/>
      <p:bldP spid="20" grpId="0" animBg="1"/>
      <p:bldP spid="19" grpId="0" animBg="1"/>
      <p:bldP spid="18" grpId="0" animBg="1"/>
      <p:bldP spid="29" grpId="0"/>
      <p:bldP spid="30" grpId="0"/>
      <p:bldP spid="31" grpId="0"/>
      <p:bldP spid="32" grpId="0"/>
      <p:bldP spid="33" grpId="0"/>
      <p:bldP spid="34" grpId="0"/>
      <p:bldP spid="35" grpId="0"/>
      <p:bldP spid="36" grpId="0"/>
      <p:bldP spid="37" grpId="0"/>
      <p:bldP spid="38" grpId="0"/>
      <p:bldP spid="39" grpId="0"/>
      <p:bldP spid="40" grpId="0"/>
      <p:bldP spid="41" grpId="0"/>
      <p:bldP spid="43" grpId="0"/>
      <p:bldP spid="44" grpId="0"/>
      <p:bldP spid="45" grpId="0"/>
      <p:bldP spid="46" grpId="0"/>
      <p:bldP spid="4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943601" y="990600"/>
            <a:ext cx="2143125" cy="47752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8" name="Rectangle 7"/>
          <p:cNvSpPr/>
          <p:nvPr/>
        </p:nvSpPr>
        <p:spPr>
          <a:xfrm>
            <a:off x="1057275" y="1295400"/>
            <a:ext cx="8086725" cy="812800"/>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371600" y="1470968"/>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sp>
        <p:nvSpPr>
          <p:cNvPr id="11" name="TextBox 10"/>
          <p:cNvSpPr txBox="1"/>
          <p:nvPr/>
        </p:nvSpPr>
        <p:spPr>
          <a:xfrm>
            <a:off x="1371600" y="2971800"/>
            <a:ext cx="4343400" cy="1015663"/>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a:t>
            </a:r>
            <a:r>
              <a:rPr lang="en-US" sz="1000" dirty="0" smtClean="0">
                <a:latin typeface="Play" pitchFamily="34" charset="0"/>
              </a:rPr>
              <a:t>.</a:t>
            </a:r>
            <a:r>
              <a:rPr lang="en-US" sz="1000" dirty="0">
                <a:latin typeface="Play" pitchFamily="34" charset="0"/>
              </a:rPr>
              <a:t> This is a sample letter that has been placed to demonstrate the typing format on the (Your Company). letterhead design</a:t>
            </a:r>
            <a:r>
              <a:rPr lang="en-US" sz="1000" dirty="0" smtClean="0">
                <a:latin typeface="Play" pitchFamily="34" charset="0"/>
              </a:rPr>
              <a:t>.</a:t>
            </a:r>
            <a:endParaRPr lang="en-US" sz="1000" dirty="0">
              <a:latin typeface="Play" pitchFamily="34" charset="0"/>
            </a:endParaRPr>
          </a:p>
        </p:txBody>
      </p:sp>
      <p:sp>
        <p:nvSpPr>
          <p:cNvPr id="12" name="TextBox 11"/>
          <p:cNvSpPr txBox="1"/>
          <p:nvPr/>
        </p:nvSpPr>
        <p:spPr>
          <a:xfrm>
            <a:off x="1371600" y="4171958"/>
            <a:ext cx="4343400" cy="707886"/>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a:t>
            </a:r>
            <a:r>
              <a:rPr lang="en-US" sz="1000" dirty="0" smtClean="0">
                <a:latin typeface="Play" pitchFamily="34" charset="0"/>
              </a:rPr>
              <a:t>.</a:t>
            </a:r>
            <a:endParaRPr lang="en-US" sz="1000" dirty="0">
              <a:latin typeface="Play" pitchFamily="34" charset="0"/>
            </a:endParaRPr>
          </a:p>
        </p:txBody>
      </p:sp>
      <p:cxnSp>
        <p:nvCxnSpPr>
          <p:cNvPr id="13" name="Straight Connector 12"/>
          <p:cNvCxnSpPr/>
          <p:nvPr/>
        </p:nvCxnSpPr>
        <p:spPr>
          <a:xfrm flipH="1">
            <a:off x="1057274" y="5765800"/>
            <a:ext cx="4581526"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8382000" y="6476999"/>
            <a:ext cx="591235" cy="223601"/>
            <a:chOff x="8190130" y="4757381"/>
            <a:chExt cx="725270" cy="268070"/>
          </a:xfrm>
          <a:solidFill>
            <a:schemeClr val="bg1">
              <a:lumMod val="85000"/>
            </a:schemeClr>
          </a:solidFill>
        </p:grpSpPr>
        <p:sp>
          <p:nvSpPr>
            <p:cNvPr id="1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92855980"/>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1" name="Rectangle 3"/>
          <p:cNvSpPr/>
          <p:nvPr/>
        </p:nvSpPr>
        <p:spPr>
          <a:xfrm>
            <a:off x="5181600" y="1"/>
            <a:ext cx="3962401" cy="5461000"/>
          </a:xfrm>
          <a:custGeom>
            <a:avLst/>
            <a:gdLst>
              <a:gd name="connsiteX0" fmla="*/ 0 w 3581400"/>
              <a:gd name="connsiteY0" fmla="*/ 0 h 3802142"/>
              <a:gd name="connsiteX1" fmla="*/ 3581400 w 3581400"/>
              <a:gd name="connsiteY1" fmla="*/ 0 h 3802142"/>
              <a:gd name="connsiteX2" fmla="*/ 3581400 w 3581400"/>
              <a:gd name="connsiteY2" fmla="*/ 3802142 h 3802142"/>
              <a:gd name="connsiteX3" fmla="*/ 0 w 3581400"/>
              <a:gd name="connsiteY3" fmla="*/ 3802142 h 3802142"/>
              <a:gd name="connsiteX4" fmla="*/ 0 w 3581400"/>
              <a:gd name="connsiteY4" fmla="*/ 0 h 3802142"/>
              <a:gd name="connsiteX0" fmla="*/ 190500 w 3771900"/>
              <a:gd name="connsiteY0" fmla="*/ 0 h 4478417"/>
              <a:gd name="connsiteX1" fmla="*/ 3771900 w 3771900"/>
              <a:gd name="connsiteY1" fmla="*/ 0 h 4478417"/>
              <a:gd name="connsiteX2" fmla="*/ 3771900 w 3771900"/>
              <a:gd name="connsiteY2" fmla="*/ 3802142 h 4478417"/>
              <a:gd name="connsiteX3" fmla="*/ 0 w 3771900"/>
              <a:gd name="connsiteY3" fmla="*/ 4478417 h 4478417"/>
              <a:gd name="connsiteX4" fmla="*/ 190500 w 3771900"/>
              <a:gd name="connsiteY4" fmla="*/ 0 h 4478417"/>
              <a:gd name="connsiteX0" fmla="*/ 190500 w 3771900"/>
              <a:gd name="connsiteY0" fmla="*/ 0 h 4478417"/>
              <a:gd name="connsiteX1" fmla="*/ 3771900 w 3771900"/>
              <a:gd name="connsiteY1" fmla="*/ 0 h 4478417"/>
              <a:gd name="connsiteX2" fmla="*/ 3771900 w 3771900"/>
              <a:gd name="connsiteY2" fmla="*/ 3802142 h 4478417"/>
              <a:gd name="connsiteX3" fmla="*/ 0 w 3771900"/>
              <a:gd name="connsiteY3" fmla="*/ 4478417 h 4478417"/>
              <a:gd name="connsiteX4" fmla="*/ 190500 w 3771900"/>
              <a:gd name="connsiteY4" fmla="*/ 0 h 4478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1900" h="4478417">
                <a:moveTo>
                  <a:pt x="190500" y="0"/>
                </a:moveTo>
                <a:lnTo>
                  <a:pt x="3771900" y="0"/>
                </a:lnTo>
                <a:lnTo>
                  <a:pt x="3771900" y="3802142"/>
                </a:lnTo>
                <a:cubicBezTo>
                  <a:pt x="2514600" y="4027567"/>
                  <a:pt x="1190625" y="3481467"/>
                  <a:pt x="0" y="4478417"/>
                </a:cubicBezTo>
                <a:lnTo>
                  <a:pt x="190500" y="0"/>
                </a:lnTo>
                <a:close/>
              </a:path>
            </a:pathLst>
          </a:cu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6887204" y="1102954"/>
            <a:ext cx="793448" cy="627560"/>
            <a:chOff x="7105291" y="927889"/>
            <a:chExt cx="312627" cy="237596"/>
          </a:xfrm>
        </p:grpSpPr>
        <p:sp>
          <p:nvSpPr>
            <p:cNvPr id="14" name="Freeform 20"/>
            <p:cNvSpPr>
              <a:spLocks/>
            </p:cNvSpPr>
            <p:nvPr/>
          </p:nvSpPr>
          <p:spPr bwMode="auto">
            <a:xfrm>
              <a:off x="7158030" y="1039347"/>
              <a:ext cx="57089" cy="126138"/>
            </a:xfrm>
            <a:custGeom>
              <a:avLst/>
              <a:gdLst>
                <a:gd name="T0" fmla="*/ 186 w 209"/>
                <a:gd name="T1" fmla="*/ 0 h 464"/>
                <a:gd name="T2" fmla="*/ 209 w 209"/>
                <a:gd name="T3" fmla="*/ 9 h 464"/>
                <a:gd name="T4" fmla="*/ 209 w 209"/>
                <a:gd name="T5" fmla="*/ 464 h 464"/>
                <a:gd name="T6" fmla="*/ 0 w 209"/>
                <a:gd name="T7" fmla="*/ 464 h 464"/>
                <a:gd name="T8" fmla="*/ 0 w 209"/>
                <a:gd name="T9" fmla="*/ 124 h 464"/>
                <a:gd name="T10" fmla="*/ 186 w 209"/>
                <a:gd name="T11" fmla="*/ 0 h 464"/>
              </a:gdLst>
              <a:ahLst/>
              <a:cxnLst>
                <a:cxn ang="0">
                  <a:pos x="T0" y="T1"/>
                </a:cxn>
                <a:cxn ang="0">
                  <a:pos x="T2" y="T3"/>
                </a:cxn>
                <a:cxn ang="0">
                  <a:pos x="T4" y="T5"/>
                </a:cxn>
                <a:cxn ang="0">
                  <a:pos x="T6" y="T7"/>
                </a:cxn>
                <a:cxn ang="0">
                  <a:pos x="T8" y="T9"/>
                </a:cxn>
                <a:cxn ang="0">
                  <a:pos x="T10" y="T11"/>
                </a:cxn>
              </a:cxnLst>
              <a:rect l="0" t="0" r="r" b="b"/>
              <a:pathLst>
                <a:path w="209" h="464">
                  <a:moveTo>
                    <a:pt x="186" y="0"/>
                  </a:moveTo>
                  <a:lnTo>
                    <a:pt x="209" y="9"/>
                  </a:lnTo>
                  <a:lnTo>
                    <a:pt x="209" y="464"/>
                  </a:lnTo>
                  <a:lnTo>
                    <a:pt x="0" y="464"/>
                  </a:lnTo>
                  <a:lnTo>
                    <a:pt x="0" y="124"/>
                  </a:lnTo>
                  <a:lnTo>
                    <a:pt x="18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
            <p:cNvSpPr>
              <a:spLocks/>
            </p:cNvSpPr>
            <p:nvPr/>
          </p:nvSpPr>
          <p:spPr bwMode="auto">
            <a:xfrm>
              <a:off x="7298304" y="1028473"/>
              <a:ext cx="57089" cy="137011"/>
            </a:xfrm>
            <a:custGeom>
              <a:avLst/>
              <a:gdLst>
                <a:gd name="T0" fmla="*/ 209 w 209"/>
                <a:gd name="T1" fmla="*/ 0 h 505"/>
                <a:gd name="T2" fmla="*/ 209 w 209"/>
                <a:gd name="T3" fmla="*/ 505 h 505"/>
                <a:gd name="T4" fmla="*/ 0 w 209"/>
                <a:gd name="T5" fmla="*/ 505 h 505"/>
                <a:gd name="T6" fmla="*/ 0 w 209"/>
                <a:gd name="T7" fmla="*/ 177 h 505"/>
                <a:gd name="T8" fmla="*/ 209 w 209"/>
                <a:gd name="T9" fmla="*/ 0 h 505"/>
              </a:gdLst>
              <a:ahLst/>
              <a:cxnLst>
                <a:cxn ang="0">
                  <a:pos x="T0" y="T1"/>
                </a:cxn>
                <a:cxn ang="0">
                  <a:pos x="T2" y="T3"/>
                </a:cxn>
                <a:cxn ang="0">
                  <a:pos x="T4" y="T5"/>
                </a:cxn>
                <a:cxn ang="0">
                  <a:pos x="T6" y="T7"/>
                </a:cxn>
                <a:cxn ang="0">
                  <a:pos x="T8" y="T9"/>
                </a:cxn>
              </a:cxnLst>
              <a:rect l="0" t="0" r="r" b="b"/>
              <a:pathLst>
                <a:path w="209" h="505">
                  <a:moveTo>
                    <a:pt x="209" y="0"/>
                  </a:moveTo>
                  <a:lnTo>
                    <a:pt x="209" y="505"/>
                  </a:lnTo>
                  <a:lnTo>
                    <a:pt x="0" y="505"/>
                  </a:lnTo>
                  <a:lnTo>
                    <a:pt x="0" y="177"/>
                  </a:lnTo>
                  <a:lnTo>
                    <a:pt x="20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2"/>
            <p:cNvSpPr>
              <a:spLocks/>
            </p:cNvSpPr>
            <p:nvPr/>
          </p:nvSpPr>
          <p:spPr bwMode="auto">
            <a:xfrm>
              <a:off x="7105291" y="927889"/>
              <a:ext cx="312627" cy="147342"/>
            </a:xfrm>
            <a:custGeom>
              <a:avLst/>
              <a:gdLst>
                <a:gd name="T0" fmla="*/ 1150 w 1150"/>
                <a:gd name="T1" fmla="*/ 0 h 543"/>
                <a:gd name="T2" fmla="*/ 1147 w 1150"/>
                <a:gd name="T3" fmla="*/ 6 h 543"/>
                <a:gd name="T4" fmla="*/ 1100 w 1150"/>
                <a:gd name="T5" fmla="*/ 135 h 543"/>
                <a:gd name="T6" fmla="*/ 1095 w 1150"/>
                <a:gd name="T7" fmla="*/ 150 h 543"/>
                <a:gd name="T8" fmla="*/ 1041 w 1150"/>
                <a:gd name="T9" fmla="*/ 299 h 543"/>
                <a:gd name="T10" fmla="*/ 986 w 1150"/>
                <a:gd name="T11" fmla="*/ 232 h 543"/>
                <a:gd name="T12" fmla="*/ 697 w 1150"/>
                <a:gd name="T13" fmla="*/ 478 h 543"/>
                <a:gd name="T14" fmla="*/ 373 w 1150"/>
                <a:gd name="T15" fmla="*/ 341 h 543"/>
                <a:gd name="T16" fmla="*/ 72 w 1150"/>
                <a:gd name="T17" fmla="*/ 543 h 543"/>
                <a:gd name="T18" fmla="*/ 0 w 1150"/>
                <a:gd name="T19" fmla="*/ 429 h 543"/>
                <a:gd name="T20" fmla="*/ 360 w 1150"/>
                <a:gd name="T21" fmla="*/ 188 h 543"/>
                <a:gd name="T22" fmla="*/ 673 w 1150"/>
                <a:gd name="T23" fmla="*/ 322 h 543"/>
                <a:gd name="T24" fmla="*/ 901 w 1150"/>
                <a:gd name="T25" fmla="*/ 129 h 543"/>
                <a:gd name="T26" fmla="*/ 841 w 1150"/>
                <a:gd name="T27" fmla="*/ 54 h 543"/>
                <a:gd name="T28" fmla="*/ 995 w 1150"/>
                <a:gd name="T29" fmla="*/ 28 h 543"/>
                <a:gd name="T30" fmla="*/ 1027 w 1150"/>
                <a:gd name="T31" fmla="*/ 23 h 543"/>
                <a:gd name="T32" fmla="*/ 1144 w 1150"/>
                <a:gd name="T33" fmla="*/ 2 h 543"/>
                <a:gd name="T34" fmla="*/ 1150 w 1150"/>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0" h="543">
                  <a:moveTo>
                    <a:pt x="1150" y="0"/>
                  </a:moveTo>
                  <a:lnTo>
                    <a:pt x="1147" y="6"/>
                  </a:lnTo>
                  <a:lnTo>
                    <a:pt x="1100" y="135"/>
                  </a:lnTo>
                  <a:lnTo>
                    <a:pt x="1095" y="150"/>
                  </a:lnTo>
                  <a:lnTo>
                    <a:pt x="1041" y="299"/>
                  </a:lnTo>
                  <a:lnTo>
                    <a:pt x="986" y="232"/>
                  </a:lnTo>
                  <a:lnTo>
                    <a:pt x="697" y="478"/>
                  </a:lnTo>
                  <a:lnTo>
                    <a:pt x="373" y="341"/>
                  </a:lnTo>
                  <a:lnTo>
                    <a:pt x="72" y="543"/>
                  </a:lnTo>
                  <a:lnTo>
                    <a:pt x="0" y="429"/>
                  </a:lnTo>
                  <a:lnTo>
                    <a:pt x="360" y="188"/>
                  </a:lnTo>
                  <a:lnTo>
                    <a:pt x="673" y="322"/>
                  </a:lnTo>
                  <a:lnTo>
                    <a:pt x="901" y="129"/>
                  </a:lnTo>
                  <a:lnTo>
                    <a:pt x="841" y="54"/>
                  </a:lnTo>
                  <a:lnTo>
                    <a:pt x="995" y="28"/>
                  </a:lnTo>
                  <a:lnTo>
                    <a:pt x="1027" y="23"/>
                  </a:lnTo>
                  <a:lnTo>
                    <a:pt x="1144" y="2"/>
                  </a:lnTo>
                  <a:lnTo>
                    <a:pt x="115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3"/>
            <p:cNvSpPr>
              <a:spLocks/>
            </p:cNvSpPr>
            <p:nvPr/>
          </p:nvSpPr>
          <p:spPr bwMode="auto">
            <a:xfrm>
              <a:off x="7232517" y="1084474"/>
              <a:ext cx="47845" cy="81011"/>
            </a:xfrm>
            <a:custGeom>
              <a:avLst/>
              <a:gdLst>
                <a:gd name="T0" fmla="*/ 0 w 174"/>
                <a:gd name="T1" fmla="*/ 0 h 298"/>
                <a:gd name="T2" fmla="*/ 174 w 174"/>
                <a:gd name="T3" fmla="*/ 71 h 298"/>
                <a:gd name="T4" fmla="*/ 174 w 174"/>
                <a:gd name="T5" fmla="*/ 298 h 298"/>
                <a:gd name="T6" fmla="*/ 0 w 174"/>
                <a:gd name="T7" fmla="*/ 298 h 298"/>
                <a:gd name="T8" fmla="*/ 0 w 174"/>
                <a:gd name="T9" fmla="*/ 0 h 298"/>
              </a:gdLst>
              <a:ahLst/>
              <a:cxnLst>
                <a:cxn ang="0">
                  <a:pos x="T0" y="T1"/>
                </a:cxn>
                <a:cxn ang="0">
                  <a:pos x="T2" y="T3"/>
                </a:cxn>
                <a:cxn ang="0">
                  <a:pos x="T4" y="T5"/>
                </a:cxn>
                <a:cxn ang="0">
                  <a:pos x="T6" y="T7"/>
                </a:cxn>
                <a:cxn ang="0">
                  <a:pos x="T8" y="T9"/>
                </a:cxn>
              </a:cxnLst>
              <a:rect l="0" t="0" r="r" b="b"/>
              <a:pathLst>
                <a:path w="174" h="298">
                  <a:moveTo>
                    <a:pt x="0" y="0"/>
                  </a:moveTo>
                  <a:lnTo>
                    <a:pt x="174" y="71"/>
                  </a:lnTo>
                  <a:lnTo>
                    <a:pt x="174" y="298"/>
                  </a:lnTo>
                  <a:lnTo>
                    <a:pt x="0" y="298"/>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Title 1"/>
          <p:cNvSpPr txBox="1">
            <a:spLocks/>
          </p:cNvSpPr>
          <p:nvPr/>
        </p:nvSpPr>
        <p:spPr>
          <a:xfrm>
            <a:off x="5791200" y="1857514"/>
            <a:ext cx="2932350" cy="6096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4000" dirty="0" smtClean="0">
                <a:latin typeface="Bebas Neue" pitchFamily="34" charset="0"/>
              </a:rPr>
              <a:t>Business plan</a:t>
            </a:r>
            <a:endParaRPr lang="en-US" sz="4000" dirty="0">
              <a:latin typeface="Bebas Neue" pitchFamily="34" charset="0"/>
            </a:endParaRPr>
          </a:p>
        </p:txBody>
      </p:sp>
      <p:sp>
        <p:nvSpPr>
          <p:cNvPr id="20" name="Title 1"/>
          <p:cNvSpPr txBox="1">
            <a:spLocks/>
          </p:cNvSpPr>
          <p:nvPr/>
        </p:nvSpPr>
        <p:spPr>
          <a:xfrm>
            <a:off x="5791200" y="2340114"/>
            <a:ext cx="2932350" cy="4064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21" name="Rectangle 20"/>
          <p:cNvSpPr/>
          <p:nvPr/>
        </p:nvSpPr>
        <p:spPr>
          <a:xfrm>
            <a:off x="5791200" y="2797314"/>
            <a:ext cx="2932350" cy="707886"/>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grpSp>
        <p:nvGrpSpPr>
          <p:cNvPr id="22" name="Group 21"/>
          <p:cNvGrpSpPr/>
          <p:nvPr/>
        </p:nvGrpSpPr>
        <p:grpSpPr>
          <a:xfrm>
            <a:off x="8382000" y="6476999"/>
            <a:ext cx="591235" cy="223601"/>
            <a:chOff x="8190130" y="4757381"/>
            <a:chExt cx="725270" cy="268070"/>
          </a:xfrm>
          <a:solidFill>
            <a:schemeClr val="bg1">
              <a:lumMod val="85000"/>
            </a:schemeClr>
          </a:solidFill>
        </p:grpSpPr>
        <p:sp>
          <p:nvSpPr>
            <p:cNvPr id="2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59306553"/>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1000"/>
                                        <p:tgtEl>
                                          <p:spTgt spid="21"/>
                                        </p:tgtEl>
                                      </p:cBhvr>
                                    </p:animEffect>
                                    <p:anim calcmode="lin" valueType="num">
                                      <p:cBhvr>
                                        <p:cTn id="23" dur="1000" fill="hold"/>
                                        <p:tgtEl>
                                          <p:spTgt spid="21"/>
                                        </p:tgtEl>
                                        <p:attrNameLst>
                                          <p:attrName>ppt_x</p:attrName>
                                        </p:attrNameLst>
                                      </p:cBhvr>
                                      <p:tavLst>
                                        <p:tav tm="0">
                                          <p:val>
                                            <p:strVal val="#ppt_x"/>
                                          </p:val>
                                        </p:tav>
                                        <p:tav tm="100000">
                                          <p:val>
                                            <p:strVal val="#ppt_x"/>
                                          </p:val>
                                        </p:tav>
                                      </p:tavLst>
                                    </p:anim>
                                    <p:anim calcmode="lin" valueType="num">
                                      <p:cBhvr>
                                        <p:cTn id="24"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60960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2" name="Freeform 6"/>
          <p:cNvSpPr>
            <a:spLocks/>
          </p:cNvSpPr>
          <p:nvPr/>
        </p:nvSpPr>
        <p:spPr bwMode="auto">
          <a:xfrm flipH="1">
            <a:off x="5451625" y="2390958"/>
            <a:ext cx="2404299" cy="2074122"/>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p:cNvSpPr>
          <p:nvPr/>
        </p:nvSpPr>
        <p:spPr bwMode="auto">
          <a:xfrm flipH="1">
            <a:off x="6282978" y="3593029"/>
            <a:ext cx="1130553" cy="872054"/>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FF93E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13"/>
          <p:cNvSpPr/>
          <p:nvPr/>
        </p:nvSpPr>
        <p:spPr>
          <a:xfrm>
            <a:off x="7355406" y="1398031"/>
            <a:ext cx="790726" cy="812042"/>
          </a:xfrm>
          <a:prstGeom prst="ellipse">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7255469" y="1295400"/>
            <a:ext cx="990600" cy="1017304"/>
          </a:xfrm>
          <a:prstGeom prst="ellipse">
            <a:avLst/>
          </a:prstGeom>
          <a:noFill/>
          <a:ln w="9525">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6954281" y="2625324"/>
            <a:ext cx="80225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90%</a:t>
            </a:r>
          </a:p>
        </p:txBody>
      </p:sp>
      <p:sp>
        <p:nvSpPr>
          <p:cNvPr id="17" name="TextBox 16"/>
          <p:cNvSpPr txBox="1"/>
          <p:nvPr/>
        </p:nvSpPr>
        <p:spPr>
          <a:xfrm>
            <a:off x="6653774" y="3804385"/>
            <a:ext cx="802251" cy="260760"/>
          </a:xfrm>
          <a:prstGeom prst="rect">
            <a:avLst/>
          </a:prstGeom>
          <a:noFill/>
        </p:spPr>
        <p:txBody>
          <a:bodyPr wrap="square" rtlCol="0">
            <a:spAutoFit/>
          </a:bodyPr>
          <a:lstStyle/>
          <a:p>
            <a:pPr algn="ctr"/>
            <a:r>
              <a:rPr lang="en-US" sz="1600" dirty="0" smtClean="0">
                <a:latin typeface="Bebas Neue" pitchFamily="34" charset="0"/>
              </a:rPr>
              <a:t>10%</a:t>
            </a:r>
          </a:p>
        </p:txBody>
      </p:sp>
      <p:grpSp>
        <p:nvGrpSpPr>
          <p:cNvPr id="18" name="Group 17"/>
          <p:cNvGrpSpPr/>
          <p:nvPr/>
        </p:nvGrpSpPr>
        <p:grpSpPr>
          <a:xfrm>
            <a:off x="7554719" y="1592406"/>
            <a:ext cx="392100" cy="423291"/>
            <a:chOff x="1474788" y="2689226"/>
            <a:chExt cx="650875" cy="684213"/>
          </a:xfrm>
          <a:solidFill>
            <a:schemeClr val="bg1"/>
          </a:solidFill>
        </p:grpSpPr>
        <p:sp>
          <p:nvSpPr>
            <p:cNvPr id="19"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9" name="Freeform 6"/>
          <p:cNvSpPr>
            <a:spLocks/>
          </p:cNvSpPr>
          <p:nvPr/>
        </p:nvSpPr>
        <p:spPr bwMode="auto">
          <a:xfrm flipH="1">
            <a:off x="3962401" y="3123002"/>
            <a:ext cx="1555723" cy="1342078"/>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FF93E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
          <p:cNvSpPr>
            <a:spLocks/>
          </p:cNvSpPr>
          <p:nvPr/>
        </p:nvSpPr>
        <p:spPr bwMode="auto">
          <a:xfrm flipH="1">
            <a:off x="4500334" y="3900812"/>
            <a:ext cx="731534" cy="564270"/>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50"/>
          <p:cNvSpPr/>
          <p:nvPr/>
        </p:nvSpPr>
        <p:spPr>
          <a:xfrm>
            <a:off x="5209362" y="2102319"/>
            <a:ext cx="790726" cy="812042"/>
          </a:xfrm>
          <a:prstGeom prst="ellipse">
            <a:avLst/>
          </a:prstGeom>
          <a:solidFill>
            <a:srgbClr val="FF33CC"/>
          </a:solidFill>
          <a:ln w="9525">
            <a:solidFill>
              <a:srgbClr val="A200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5109425" y="1999688"/>
            <a:ext cx="990600" cy="1017304"/>
          </a:xfrm>
          <a:prstGeom prst="ellipse">
            <a:avLst/>
          </a:prstGeom>
          <a:noFill/>
          <a:ln w="9525">
            <a:solidFill>
              <a:srgbClr val="FF33C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p:cNvSpPr txBox="1"/>
          <p:nvPr/>
        </p:nvSpPr>
        <p:spPr>
          <a:xfrm>
            <a:off x="4830743" y="3251754"/>
            <a:ext cx="802251" cy="260760"/>
          </a:xfrm>
          <a:prstGeom prst="rect">
            <a:avLst/>
          </a:prstGeom>
          <a:noFill/>
        </p:spPr>
        <p:txBody>
          <a:bodyPr wrap="square" rtlCol="0">
            <a:spAutoFit/>
          </a:bodyPr>
          <a:lstStyle/>
          <a:p>
            <a:pPr algn="ctr"/>
            <a:r>
              <a:rPr lang="en-US" sz="1600" dirty="0" smtClean="0">
                <a:latin typeface="Bebas Neue" pitchFamily="34" charset="0"/>
              </a:rPr>
              <a:t>70%</a:t>
            </a:r>
          </a:p>
        </p:txBody>
      </p:sp>
      <p:sp>
        <p:nvSpPr>
          <p:cNvPr id="54" name="TextBox 53"/>
          <p:cNvSpPr txBox="1"/>
          <p:nvPr/>
        </p:nvSpPr>
        <p:spPr>
          <a:xfrm>
            <a:off x="4771636" y="3962812"/>
            <a:ext cx="460232" cy="307777"/>
          </a:xfrm>
          <a:prstGeom prst="rect">
            <a:avLst/>
          </a:prstGeom>
          <a:noFill/>
        </p:spPr>
        <p:txBody>
          <a:bodyPr wrap="square" rtlCol="0">
            <a:spAutoFit/>
          </a:bodyPr>
          <a:lstStyle/>
          <a:p>
            <a:pPr algn="ctr"/>
            <a:r>
              <a:rPr lang="en-US" sz="1400" dirty="0">
                <a:solidFill>
                  <a:schemeClr val="bg1"/>
                </a:solidFill>
                <a:latin typeface="Bebas Neue" pitchFamily="34" charset="0"/>
              </a:rPr>
              <a:t>3</a:t>
            </a:r>
            <a:r>
              <a:rPr lang="en-US" sz="1400" dirty="0" smtClean="0">
                <a:solidFill>
                  <a:schemeClr val="bg1"/>
                </a:solidFill>
                <a:latin typeface="Bebas Neue" pitchFamily="34" charset="0"/>
              </a:rPr>
              <a:t>0%</a:t>
            </a:r>
          </a:p>
        </p:txBody>
      </p:sp>
      <p:grpSp>
        <p:nvGrpSpPr>
          <p:cNvPr id="55" name="Group 54"/>
          <p:cNvGrpSpPr/>
          <p:nvPr/>
        </p:nvGrpSpPr>
        <p:grpSpPr>
          <a:xfrm>
            <a:off x="5414225" y="2332619"/>
            <a:ext cx="381000" cy="351441"/>
            <a:chOff x="1668463" y="1970088"/>
            <a:chExt cx="530225" cy="476250"/>
          </a:xfrm>
          <a:solidFill>
            <a:schemeClr val="bg1"/>
          </a:solidFill>
        </p:grpSpPr>
        <p:sp>
          <p:nvSpPr>
            <p:cNvPr id="5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Freeform 6"/>
          <p:cNvSpPr>
            <a:spLocks/>
          </p:cNvSpPr>
          <p:nvPr/>
        </p:nvSpPr>
        <p:spPr bwMode="auto">
          <a:xfrm flipH="1">
            <a:off x="1600201" y="3640552"/>
            <a:ext cx="955785" cy="824530"/>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
          <p:cNvSpPr>
            <a:spLocks/>
          </p:cNvSpPr>
          <p:nvPr/>
        </p:nvSpPr>
        <p:spPr bwMode="auto">
          <a:xfrm flipH="1">
            <a:off x="1930690" y="4118412"/>
            <a:ext cx="449431" cy="346669"/>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chemeClr val="tx1">
              <a:lumMod val="65000"/>
              <a:lumOff val="3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Oval 61"/>
          <p:cNvSpPr/>
          <p:nvPr/>
        </p:nvSpPr>
        <p:spPr>
          <a:xfrm>
            <a:off x="2081138" y="2650097"/>
            <a:ext cx="790726" cy="812042"/>
          </a:xfrm>
          <a:prstGeom prst="ellipse">
            <a:avLst/>
          </a:prstGeom>
          <a:solidFill>
            <a:schemeClr val="bg1">
              <a:lumMod val="85000"/>
            </a:schemeClr>
          </a:solid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1981201" y="2547466"/>
            <a:ext cx="990600" cy="1017304"/>
          </a:xfrm>
          <a:prstGeom prst="ellipse">
            <a:avLst/>
          </a:prstGeom>
          <a:noFill/>
          <a:ln w="9525">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2140915" y="3701798"/>
            <a:ext cx="449886" cy="195571"/>
          </a:xfrm>
          <a:prstGeom prst="rect">
            <a:avLst/>
          </a:prstGeom>
          <a:noFill/>
        </p:spPr>
        <p:txBody>
          <a:bodyPr wrap="square" rtlCol="0">
            <a:spAutoFit/>
          </a:bodyPr>
          <a:lstStyle/>
          <a:p>
            <a:pPr algn="ctr"/>
            <a:r>
              <a:rPr lang="en-US" sz="1050" dirty="0" smtClean="0">
                <a:latin typeface="Bebas Neue" pitchFamily="34" charset="0"/>
              </a:rPr>
              <a:t>45%</a:t>
            </a:r>
          </a:p>
        </p:txBody>
      </p:sp>
      <p:sp>
        <p:nvSpPr>
          <p:cNvPr id="65" name="TextBox 64"/>
          <p:cNvSpPr txBox="1"/>
          <p:nvPr/>
        </p:nvSpPr>
        <p:spPr>
          <a:xfrm>
            <a:off x="2017899" y="4148507"/>
            <a:ext cx="430836" cy="165939"/>
          </a:xfrm>
          <a:prstGeom prst="rect">
            <a:avLst/>
          </a:prstGeom>
          <a:noFill/>
        </p:spPr>
        <p:txBody>
          <a:bodyPr wrap="square" rtlCol="0">
            <a:spAutoFit/>
          </a:bodyPr>
          <a:lstStyle/>
          <a:p>
            <a:pPr algn="ctr"/>
            <a:r>
              <a:rPr lang="en-US" sz="800" dirty="0" smtClean="0">
                <a:solidFill>
                  <a:schemeClr val="bg1"/>
                </a:solidFill>
                <a:latin typeface="Bebas Neue" pitchFamily="34" charset="0"/>
              </a:rPr>
              <a:t>55%</a:t>
            </a:r>
          </a:p>
        </p:txBody>
      </p:sp>
      <p:grpSp>
        <p:nvGrpSpPr>
          <p:cNvPr id="66" name="Group 65"/>
          <p:cNvGrpSpPr/>
          <p:nvPr/>
        </p:nvGrpSpPr>
        <p:grpSpPr>
          <a:xfrm>
            <a:off x="2308261" y="2880801"/>
            <a:ext cx="336480" cy="350634"/>
            <a:chOff x="1711325" y="3676651"/>
            <a:chExt cx="539750" cy="547688"/>
          </a:xfrm>
          <a:solidFill>
            <a:schemeClr val="tx1"/>
          </a:solidFill>
        </p:grpSpPr>
        <p:sp>
          <p:nvSpPr>
            <p:cNvPr id="67"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73" name="Freeform 6"/>
          <p:cNvSpPr>
            <a:spLocks/>
          </p:cNvSpPr>
          <p:nvPr/>
        </p:nvSpPr>
        <p:spPr bwMode="auto">
          <a:xfrm flipH="1">
            <a:off x="2743200" y="3454628"/>
            <a:ext cx="1171306" cy="1010453"/>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tx1">
              <a:lumMod val="65000"/>
              <a:lumOff val="3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
          <p:cNvSpPr>
            <a:spLocks/>
          </p:cNvSpPr>
          <p:nvPr/>
        </p:nvSpPr>
        <p:spPr bwMode="auto">
          <a:xfrm flipH="1">
            <a:off x="3148213" y="4040242"/>
            <a:ext cx="550773" cy="424840"/>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chemeClr val="tx1">
              <a:lumMod val="85000"/>
              <a:lumOff val="1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Oval 74"/>
          <p:cNvSpPr/>
          <p:nvPr/>
        </p:nvSpPr>
        <p:spPr>
          <a:xfrm>
            <a:off x="3638711" y="2415336"/>
            <a:ext cx="790726" cy="812042"/>
          </a:xfrm>
          <a:prstGeom prst="ellipse">
            <a:avLst/>
          </a:prstGeom>
          <a:solidFill>
            <a:schemeClr val="tx1">
              <a:lumMod val="50000"/>
              <a:lumOff val="50000"/>
            </a:schemeClr>
          </a:solidFill>
          <a:ln w="952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3538774" y="2312704"/>
            <a:ext cx="990600" cy="1017304"/>
          </a:xfrm>
          <a:prstGeom prst="ellipse">
            <a:avLst/>
          </a:prstGeom>
          <a:noFill/>
          <a:ln w="9525">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Box 76"/>
          <p:cNvSpPr txBox="1"/>
          <p:nvPr/>
        </p:nvSpPr>
        <p:spPr>
          <a:xfrm>
            <a:off x="3379061" y="3564770"/>
            <a:ext cx="616914" cy="201497"/>
          </a:xfrm>
          <a:prstGeom prst="rect">
            <a:avLst/>
          </a:prstGeom>
          <a:noFill/>
        </p:spPr>
        <p:txBody>
          <a:bodyPr wrap="square" rtlCol="0">
            <a:spAutoFit/>
          </a:bodyPr>
          <a:lstStyle/>
          <a:p>
            <a:pPr algn="ctr"/>
            <a:r>
              <a:rPr lang="en-US" sz="1100" dirty="0" smtClean="0">
                <a:solidFill>
                  <a:schemeClr val="bg1"/>
                </a:solidFill>
                <a:latin typeface="Bebas Neue" pitchFamily="34" charset="0"/>
              </a:rPr>
              <a:t>50%</a:t>
            </a:r>
          </a:p>
        </p:txBody>
      </p:sp>
      <p:sp>
        <p:nvSpPr>
          <p:cNvPr id="78" name="TextBox 77"/>
          <p:cNvSpPr txBox="1"/>
          <p:nvPr/>
        </p:nvSpPr>
        <p:spPr>
          <a:xfrm>
            <a:off x="3285254" y="4100625"/>
            <a:ext cx="474070" cy="177791"/>
          </a:xfrm>
          <a:prstGeom prst="rect">
            <a:avLst/>
          </a:prstGeom>
          <a:noFill/>
        </p:spPr>
        <p:txBody>
          <a:bodyPr wrap="square" rtlCol="0">
            <a:spAutoFit/>
          </a:bodyPr>
          <a:lstStyle/>
          <a:p>
            <a:pPr algn="ctr"/>
            <a:r>
              <a:rPr lang="en-US" sz="900" dirty="0" smtClean="0">
                <a:solidFill>
                  <a:schemeClr val="bg1"/>
                </a:solidFill>
                <a:latin typeface="Bebas Neue" pitchFamily="34" charset="0"/>
              </a:rPr>
              <a:t>50%</a:t>
            </a:r>
          </a:p>
        </p:txBody>
      </p:sp>
      <p:grpSp>
        <p:nvGrpSpPr>
          <p:cNvPr id="79" name="Group 78"/>
          <p:cNvGrpSpPr/>
          <p:nvPr/>
        </p:nvGrpSpPr>
        <p:grpSpPr>
          <a:xfrm>
            <a:off x="3835298" y="2612061"/>
            <a:ext cx="397552" cy="418588"/>
            <a:chOff x="2628900" y="4264026"/>
            <a:chExt cx="565150" cy="579438"/>
          </a:xfrm>
          <a:solidFill>
            <a:schemeClr val="bg1"/>
          </a:solidFill>
        </p:grpSpPr>
        <p:sp>
          <p:nvSpPr>
            <p:cNvPr id="8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427639" y="4589094"/>
            <a:ext cx="1459549" cy="516306"/>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87" name="Rectangle 86"/>
          <p:cNvSpPr/>
          <p:nvPr/>
        </p:nvSpPr>
        <p:spPr>
          <a:xfrm>
            <a:off x="3037364" y="4589092"/>
            <a:ext cx="1459549" cy="516305"/>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88" name="Rectangle 87"/>
          <p:cNvSpPr/>
          <p:nvPr/>
        </p:nvSpPr>
        <p:spPr>
          <a:xfrm>
            <a:off x="4647089" y="4589089"/>
            <a:ext cx="1459549" cy="516305"/>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89" name="Rectangle 88"/>
          <p:cNvSpPr/>
          <p:nvPr/>
        </p:nvSpPr>
        <p:spPr>
          <a:xfrm>
            <a:off x="6256815" y="4589087"/>
            <a:ext cx="1459549" cy="516305"/>
          </a:xfrm>
          <a:prstGeom prst="rect">
            <a:avLst/>
          </a:prstGeom>
        </p:spPr>
        <p:txBody>
          <a:bodyPr wrap="square">
            <a:spAutoFit/>
          </a:bodyPr>
          <a:lstStyle/>
          <a:p>
            <a:r>
              <a:rPr lang="en-US" sz="1000" dirty="0">
                <a:latin typeface="Play" pitchFamily="34" charset="0"/>
              </a:rPr>
              <a:t>This is a sample letter that has been placed to demonstrate.</a:t>
            </a:r>
          </a:p>
        </p:txBody>
      </p:sp>
      <p:grpSp>
        <p:nvGrpSpPr>
          <p:cNvPr id="90" name="Group 89"/>
          <p:cNvGrpSpPr/>
          <p:nvPr/>
        </p:nvGrpSpPr>
        <p:grpSpPr>
          <a:xfrm>
            <a:off x="8382000" y="6476999"/>
            <a:ext cx="591235" cy="223601"/>
            <a:chOff x="8190130" y="4757381"/>
            <a:chExt cx="725270" cy="268070"/>
          </a:xfrm>
          <a:solidFill>
            <a:schemeClr val="bg1">
              <a:lumMod val="85000"/>
            </a:schemeClr>
          </a:solidFill>
        </p:grpSpPr>
        <p:sp>
          <p:nvSpPr>
            <p:cNvPr id="9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3" name="Rectangle 92"/>
          <p:cNvSpPr/>
          <p:nvPr/>
        </p:nvSpPr>
        <p:spPr>
          <a:xfrm>
            <a:off x="1119883" y="546729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214513249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down)">
                                      <p:cBhvr>
                                        <p:cTn id="7" dur="500"/>
                                        <p:tgtEl>
                                          <p:spTgt spid="6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wipe(down)">
                                      <p:cBhvr>
                                        <p:cTn id="10" dur="500"/>
                                        <p:tgtEl>
                                          <p:spTgt spid="6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wipe(down)">
                                      <p:cBhvr>
                                        <p:cTn id="13" dur="500"/>
                                        <p:tgtEl>
                                          <p:spTgt spid="6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wipe(down)">
                                      <p:cBhvr>
                                        <p:cTn id="16" dur="500"/>
                                        <p:tgtEl>
                                          <p:spTgt spid="6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wipe(down)">
                                      <p:cBhvr>
                                        <p:cTn id="19" dur="500"/>
                                        <p:tgtEl>
                                          <p:spTgt spid="6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down)">
                                      <p:cBhvr>
                                        <p:cTn id="22" dur="500"/>
                                        <p:tgtEl>
                                          <p:spTgt spid="65"/>
                                        </p:tgtEl>
                                      </p:cBhvr>
                                    </p:animEffect>
                                  </p:childTnLst>
                                </p:cTn>
                              </p:par>
                              <p:par>
                                <p:cTn id="23" presetID="22" presetClass="entr" presetSubtype="4" fill="hold" nodeType="with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wipe(down)">
                                      <p:cBhvr>
                                        <p:cTn id="25" dur="500"/>
                                        <p:tgtEl>
                                          <p:spTgt spid="6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6"/>
                                        </p:tgtEl>
                                        <p:attrNameLst>
                                          <p:attrName>style.visibility</p:attrName>
                                        </p:attrNameLst>
                                      </p:cBhvr>
                                      <p:to>
                                        <p:strVal val="visible"/>
                                      </p:to>
                                    </p:set>
                                    <p:animEffect transition="in" filter="wipe(down)">
                                      <p:cBhvr>
                                        <p:cTn id="28" dur="500"/>
                                        <p:tgtEl>
                                          <p:spTgt spid="86"/>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wipe(down)">
                                      <p:cBhvr>
                                        <p:cTn id="33" dur="500"/>
                                        <p:tgtEl>
                                          <p:spTgt spid="73"/>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74"/>
                                        </p:tgtEl>
                                        <p:attrNameLst>
                                          <p:attrName>style.visibility</p:attrName>
                                        </p:attrNameLst>
                                      </p:cBhvr>
                                      <p:to>
                                        <p:strVal val="visible"/>
                                      </p:to>
                                    </p:set>
                                    <p:animEffect transition="in" filter="wipe(down)">
                                      <p:cBhvr>
                                        <p:cTn id="36" dur="500"/>
                                        <p:tgtEl>
                                          <p:spTgt spid="74"/>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wipe(down)">
                                      <p:cBhvr>
                                        <p:cTn id="39" dur="500"/>
                                        <p:tgtEl>
                                          <p:spTgt spid="75"/>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wipe(down)">
                                      <p:cBhvr>
                                        <p:cTn id="42" dur="500"/>
                                        <p:tgtEl>
                                          <p:spTgt spid="76"/>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77"/>
                                        </p:tgtEl>
                                        <p:attrNameLst>
                                          <p:attrName>style.visibility</p:attrName>
                                        </p:attrNameLst>
                                      </p:cBhvr>
                                      <p:to>
                                        <p:strVal val="visible"/>
                                      </p:to>
                                    </p:set>
                                    <p:animEffect transition="in" filter="wipe(down)">
                                      <p:cBhvr>
                                        <p:cTn id="45" dur="500"/>
                                        <p:tgtEl>
                                          <p:spTgt spid="77"/>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78"/>
                                        </p:tgtEl>
                                        <p:attrNameLst>
                                          <p:attrName>style.visibility</p:attrName>
                                        </p:attrNameLst>
                                      </p:cBhvr>
                                      <p:to>
                                        <p:strVal val="visible"/>
                                      </p:to>
                                    </p:set>
                                    <p:animEffect transition="in" filter="wipe(down)">
                                      <p:cBhvr>
                                        <p:cTn id="48" dur="500"/>
                                        <p:tgtEl>
                                          <p:spTgt spid="78"/>
                                        </p:tgtEl>
                                      </p:cBhvr>
                                    </p:animEffect>
                                  </p:childTnLst>
                                </p:cTn>
                              </p:par>
                              <p:par>
                                <p:cTn id="49" presetID="22" presetClass="entr" presetSubtype="4" fill="hold" nodeType="with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wipe(down)">
                                      <p:cBhvr>
                                        <p:cTn id="51" dur="500"/>
                                        <p:tgtEl>
                                          <p:spTgt spid="79"/>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87"/>
                                        </p:tgtEl>
                                        <p:attrNameLst>
                                          <p:attrName>style.visibility</p:attrName>
                                        </p:attrNameLst>
                                      </p:cBhvr>
                                      <p:to>
                                        <p:strVal val="visible"/>
                                      </p:to>
                                    </p:set>
                                    <p:animEffect transition="in" filter="wipe(down)">
                                      <p:cBhvr>
                                        <p:cTn id="54" dur="500"/>
                                        <p:tgtEl>
                                          <p:spTgt spid="87"/>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wipe(down)">
                                      <p:cBhvr>
                                        <p:cTn id="59" dur="500"/>
                                        <p:tgtEl>
                                          <p:spTgt spid="49"/>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down)">
                                      <p:cBhvr>
                                        <p:cTn id="62" dur="500"/>
                                        <p:tgtEl>
                                          <p:spTgt spid="50"/>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wipe(down)">
                                      <p:cBhvr>
                                        <p:cTn id="65" dur="500"/>
                                        <p:tgtEl>
                                          <p:spTgt spid="51"/>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down)">
                                      <p:cBhvr>
                                        <p:cTn id="68" dur="500"/>
                                        <p:tgtEl>
                                          <p:spTgt spid="52"/>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wipe(down)">
                                      <p:cBhvr>
                                        <p:cTn id="71" dur="500"/>
                                        <p:tgtEl>
                                          <p:spTgt spid="53"/>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54"/>
                                        </p:tgtEl>
                                        <p:attrNameLst>
                                          <p:attrName>style.visibility</p:attrName>
                                        </p:attrNameLst>
                                      </p:cBhvr>
                                      <p:to>
                                        <p:strVal val="visible"/>
                                      </p:to>
                                    </p:set>
                                    <p:animEffect transition="in" filter="wipe(down)">
                                      <p:cBhvr>
                                        <p:cTn id="74" dur="500"/>
                                        <p:tgtEl>
                                          <p:spTgt spid="54"/>
                                        </p:tgtEl>
                                      </p:cBhvr>
                                    </p:animEffect>
                                  </p:childTnLst>
                                </p:cTn>
                              </p:par>
                              <p:par>
                                <p:cTn id="75" presetID="22" presetClass="entr" presetSubtype="4" fill="hold" nodeType="withEffect">
                                  <p:stCondLst>
                                    <p:cond delay="0"/>
                                  </p:stCondLst>
                                  <p:childTnLst>
                                    <p:set>
                                      <p:cBhvr>
                                        <p:cTn id="76" dur="1" fill="hold">
                                          <p:stCondLst>
                                            <p:cond delay="0"/>
                                          </p:stCondLst>
                                        </p:cTn>
                                        <p:tgtEl>
                                          <p:spTgt spid="55"/>
                                        </p:tgtEl>
                                        <p:attrNameLst>
                                          <p:attrName>style.visibility</p:attrName>
                                        </p:attrNameLst>
                                      </p:cBhvr>
                                      <p:to>
                                        <p:strVal val="visible"/>
                                      </p:to>
                                    </p:set>
                                    <p:animEffect transition="in" filter="wipe(down)">
                                      <p:cBhvr>
                                        <p:cTn id="77" dur="500"/>
                                        <p:tgtEl>
                                          <p:spTgt spid="55"/>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88"/>
                                        </p:tgtEl>
                                        <p:attrNameLst>
                                          <p:attrName>style.visibility</p:attrName>
                                        </p:attrNameLst>
                                      </p:cBhvr>
                                      <p:to>
                                        <p:strVal val="visible"/>
                                      </p:to>
                                    </p:set>
                                    <p:animEffect transition="in" filter="wipe(down)">
                                      <p:cBhvr>
                                        <p:cTn id="80" dur="500"/>
                                        <p:tgtEl>
                                          <p:spTgt spid="88"/>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13"/>
                                        </p:tgtEl>
                                        <p:attrNameLst>
                                          <p:attrName>style.visibility</p:attrName>
                                        </p:attrNameLst>
                                      </p:cBhvr>
                                      <p:to>
                                        <p:strVal val="visible"/>
                                      </p:to>
                                    </p:set>
                                    <p:animEffect transition="in" filter="wipe(down)">
                                      <p:cBhvr>
                                        <p:cTn id="85" dur="500"/>
                                        <p:tgtEl>
                                          <p:spTgt spid="13"/>
                                        </p:tgtEl>
                                      </p:cBhvr>
                                    </p:animEffect>
                                  </p:childTnLst>
                                </p:cTn>
                              </p:par>
                              <p:par>
                                <p:cTn id="86" presetID="22" presetClass="entr" presetSubtype="4" fill="hold" grpId="0" nodeType="withEffect">
                                  <p:stCondLst>
                                    <p:cond delay="0"/>
                                  </p:stCondLst>
                                  <p:childTnLst>
                                    <p:set>
                                      <p:cBhvr>
                                        <p:cTn id="87" dur="1" fill="hold">
                                          <p:stCondLst>
                                            <p:cond delay="0"/>
                                          </p:stCondLst>
                                        </p:cTn>
                                        <p:tgtEl>
                                          <p:spTgt spid="14"/>
                                        </p:tgtEl>
                                        <p:attrNameLst>
                                          <p:attrName>style.visibility</p:attrName>
                                        </p:attrNameLst>
                                      </p:cBhvr>
                                      <p:to>
                                        <p:strVal val="visible"/>
                                      </p:to>
                                    </p:set>
                                    <p:animEffect transition="in" filter="wipe(down)">
                                      <p:cBhvr>
                                        <p:cTn id="88" dur="500"/>
                                        <p:tgtEl>
                                          <p:spTgt spid="14"/>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wipe(down)">
                                      <p:cBhvr>
                                        <p:cTn id="91" dur="500"/>
                                        <p:tgtEl>
                                          <p:spTgt spid="15"/>
                                        </p:tgtEl>
                                      </p:cBhvr>
                                    </p:animEffect>
                                  </p:childTnLst>
                                </p:cTn>
                              </p:par>
                              <p:par>
                                <p:cTn id="92" presetID="22" presetClass="entr" presetSubtype="4" fill="hold" grpId="0" nodeType="withEffect">
                                  <p:stCondLst>
                                    <p:cond delay="0"/>
                                  </p:stCondLst>
                                  <p:childTnLst>
                                    <p:set>
                                      <p:cBhvr>
                                        <p:cTn id="93" dur="1" fill="hold">
                                          <p:stCondLst>
                                            <p:cond delay="0"/>
                                          </p:stCondLst>
                                        </p:cTn>
                                        <p:tgtEl>
                                          <p:spTgt spid="16"/>
                                        </p:tgtEl>
                                        <p:attrNameLst>
                                          <p:attrName>style.visibility</p:attrName>
                                        </p:attrNameLst>
                                      </p:cBhvr>
                                      <p:to>
                                        <p:strVal val="visible"/>
                                      </p:to>
                                    </p:set>
                                    <p:animEffect transition="in" filter="wipe(down)">
                                      <p:cBhvr>
                                        <p:cTn id="94" dur="500"/>
                                        <p:tgtEl>
                                          <p:spTgt spid="16"/>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17"/>
                                        </p:tgtEl>
                                        <p:attrNameLst>
                                          <p:attrName>style.visibility</p:attrName>
                                        </p:attrNameLst>
                                      </p:cBhvr>
                                      <p:to>
                                        <p:strVal val="visible"/>
                                      </p:to>
                                    </p:set>
                                    <p:animEffect transition="in" filter="wipe(down)">
                                      <p:cBhvr>
                                        <p:cTn id="97" dur="500"/>
                                        <p:tgtEl>
                                          <p:spTgt spid="17"/>
                                        </p:tgtEl>
                                      </p:cBhvr>
                                    </p:animEffect>
                                  </p:childTnLst>
                                </p:cTn>
                              </p:par>
                              <p:par>
                                <p:cTn id="98" presetID="22" presetClass="entr" presetSubtype="4" fill="hold" nodeType="withEffect">
                                  <p:stCondLst>
                                    <p:cond delay="0"/>
                                  </p:stCondLst>
                                  <p:childTnLst>
                                    <p:set>
                                      <p:cBhvr>
                                        <p:cTn id="99" dur="1" fill="hold">
                                          <p:stCondLst>
                                            <p:cond delay="0"/>
                                          </p:stCondLst>
                                        </p:cTn>
                                        <p:tgtEl>
                                          <p:spTgt spid="18"/>
                                        </p:tgtEl>
                                        <p:attrNameLst>
                                          <p:attrName>style.visibility</p:attrName>
                                        </p:attrNameLst>
                                      </p:cBhvr>
                                      <p:to>
                                        <p:strVal val="visible"/>
                                      </p:to>
                                    </p:set>
                                    <p:animEffect transition="in" filter="wipe(down)">
                                      <p:cBhvr>
                                        <p:cTn id="100" dur="500"/>
                                        <p:tgtEl>
                                          <p:spTgt spid="18"/>
                                        </p:tgtEl>
                                      </p:cBhvr>
                                    </p:animEffect>
                                  </p:childTnLst>
                                </p:cTn>
                              </p:par>
                              <p:par>
                                <p:cTn id="101" presetID="22" presetClass="entr" presetSubtype="4" fill="hold" grpId="0" nodeType="withEffect">
                                  <p:stCondLst>
                                    <p:cond delay="0"/>
                                  </p:stCondLst>
                                  <p:childTnLst>
                                    <p:set>
                                      <p:cBhvr>
                                        <p:cTn id="102" dur="1" fill="hold">
                                          <p:stCondLst>
                                            <p:cond delay="0"/>
                                          </p:stCondLst>
                                        </p:cTn>
                                        <p:tgtEl>
                                          <p:spTgt spid="89"/>
                                        </p:tgtEl>
                                        <p:attrNameLst>
                                          <p:attrName>style.visibility</p:attrName>
                                        </p:attrNameLst>
                                      </p:cBhvr>
                                      <p:to>
                                        <p:strVal val="visible"/>
                                      </p:to>
                                    </p:set>
                                    <p:animEffect transition="in" filter="wipe(down)">
                                      <p:cBhvr>
                                        <p:cTn id="103" dur="500"/>
                                        <p:tgtEl>
                                          <p:spTgt spid="89"/>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12"/>
                                        </p:tgtEl>
                                        <p:attrNameLst>
                                          <p:attrName>style.visibility</p:attrName>
                                        </p:attrNameLst>
                                      </p:cBhvr>
                                      <p:to>
                                        <p:strVal val="visible"/>
                                      </p:to>
                                    </p:set>
                                    <p:animEffect transition="in" filter="wipe(down)">
                                      <p:cBhvr>
                                        <p:cTn id="10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49" grpId="0" animBg="1"/>
      <p:bldP spid="50" grpId="0" animBg="1"/>
      <p:bldP spid="51" grpId="0" animBg="1"/>
      <p:bldP spid="52" grpId="0" animBg="1"/>
      <p:bldP spid="53" grpId="0"/>
      <p:bldP spid="54" grpId="0"/>
      <p:bldP spid="60" grpId="0" animBg="1"/>
      <p:bldP spid="61" grpId="0" animBg="1"/>
      <p:bldP spid="62" grpId="0" animBg="1"/>
      <p:bldP spid="63" grpId="0" animBg="1"/>
      <p:bldP spid="64" grpId="0"/>
      <p:bldP spid="65" grpId="0"/>
      <p:bldP spid="73" grpId="0" animBg="1"/>
      <p:bldP spid="74" grpId="0" animBg="1"/>
      <p:bldP spid="75" grpId="0" animBg="1"/>
      <p:bldP spid="76" grpId="0" animBg="1"/>
      <p:bldP spid="77" grpId="0"/>
      <p:bldP spid="78" grpId="0"/>
      <p:bldP spid="86" grpId="0"/>
      <p:bldP spid="87" grpId="0"/>
      <p:bldP spid="88" grpId="0"/>
      <p:bldP spid="89"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1" name="Oval 10"/>
          <p:cNvSpPr/>
          <p:nvPr/>
        </p:nvSpPr>
        <p:spPr>
          <a:xfrm>
            <a:off x="3827427" y="2809233"/>
            <a:ext cx="1407470" cy="1461707"/>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3136888" y="2370721"/>
            <a:ext cx="1125976" cy="1169365"/>
          </a:xfrm>
          <a:prstGeom prst="ellipse">
            <a:avLst/>
          </a:prstGeom>
          <a:solidFill>
            <a:schemeClr val="bg1">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110021" y="2345597"/>
            <a:ext cx="701536" cy="728569"/>
          </a:xfrm>
          <a:prstGeom prst="ellipse">
            <a:avLst/>
          </a:prstGeom>
          <a:solidFill>
            <a:srgbClr val="FF93E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2927782" y="3014786"/>
            <a:ext cx="571785" cy="593819"/>
          </a:xfrm>
          <a:prstGeom prst="ellipse">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692654" y="3421323"/>
            <a:ext cx="1548217" cy="1607877"/>
          </a:xfrm>
          <a:prstGeom prst="ellipse">
            <a:avLst/>
          </a:prstGeom>
          <a:solidFill>
            <a:srgbClr val="FF33CC">
              <a:alpha val="70000"/>
            </a:srgbClr>
          </a:solidFill>
          <a:ln>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064938" y="4065386"/>
            <a:ext cx="395852" cy="411106"/>
          </a:xfrm>
          <a:prstGeom prst="ellipse">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334337" y="4004464"/>
            <a:ext cx="954440" cy="991219"/>
          </a:xfrm>
          <a:prstGeom prst="ellipse">
            <a:avLst/>
          </a:prstGeom>
          <a:solidFill>
            <a:schemeClr val="tx1">
              <a:lumMod val="50000"/>
              <a:lumOff val="50000"/>
              <a:alpha val="70000"/>
            </a:schemeClr>
          </a:solidFill>
          <a:ln>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883031" y="2868617"/>
            <a:ext cx="1548217" cy="1607877"/>
          </a:xfrm>
          <a:prstGeom prst="ellipse">
            <a:avLst/>
          </a:prstGeom>
          <a:solidFill>
            <a:srgbClr val="FF33CC">
              <a:alpha val="70000"/>
            </a:srgbClr>
          </a:solidFill>
          <a:ln>
            <a:noFill/>
          </a:ln>
          <a:effectLst>
            <a:reflection blurRad="6350" stA="49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4949006" y="2635656"/>
            <a:ext cx="571785" cy="593819"/>
          </a:xfrm>
          <a:prstGeom prst="ellipse">
            <a:avLst/>
          </a:prstGeom>
          <a:solidFill>
            <a:srgbClr val="A2007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4051743" y="3289170"/>
            <a:ext cx="958838" cy="523220"/>
          </a:xfrm>
          <a:prstGeom prst="rect">
            <a:avLst/>
          </a:prstGeom>
          <a:noFill/>
        </p:spPr>
        <p:txBody>
          <a:bodyPr wrap="square" rtlCol="0">
            <a:spAutoFit/>
          </a:bodyPr>
          <a:lstStyle/>
          <a:p>
            <a:pPr algn="ctr"/>
            <a:r>
              <a:rPr lang="en-US" sz="2800" dirty="0" smtClean="0">
                <a:solidFill>
                  <a:srgbClr val="FF33CC"/>
                </a:solidFill>
                <a:latin typeface="Bebas Neue" pitchFamily="34" charset="0"/>
              </a:rPr>
              <a:t>100%</a:t>
            </a:r>
          </a:p>
        </p:txBody>
      </p:sp>
      <p:sp>
        <p:nvSpPr>
          <p:cNvPr id="20" name="TextBox 19"/>
          <p:cNvSpPr txBox="1"/>
          <p:nvPr/>
        </p:nvSpPr>
        <p:spPr>
          <a:xfrm>
            <a:off x="2987343" y="3974345"/>
            <a:ext cx="958838" cy="407537"/>
          </a:xfrm>
          <a:prstGeom prst="rect">
            <a:avLst/>
          </a:prstGeom>
          <a:noFill/>
        </p:spPr>
        <p:txBody>
          <a:bodyPr wrap="square" rtlCol="0">
            <a:spAutoFit/>
          </a:bodyPr>
          <a:lstStyle/>
          <a:p>
            <a:pPr algn="ctr"/>
            <a:r>
              <a:rPr lang="en-US" sz="2800" dirty="0" smtClean="0">
                <a:latin typeface="Bebas Neue" pitchFamily="34" charset="0"/>
              </a:rPr>
              <a:t>95%</a:t>
            </a:r>
          </a:p>
        </p:txBody>
      </p:sp>
      <p:sp>
        <p:nvSpPr>
          <p:cNvPr id="21" name="TextBox 20"/>
          <p:cNvSpPr txBox="1"/>
          <p:nvPr/>
        </p:nvSpPr>
        <p:spPr>
          <a:xfrm>
            <a:off x="3220457" y="2704487"/>
            <a:ext cx="958838" cy="407537"/>
          </a:xfrm>
          <a:prstGeom prst="rect">
            <a:avLst/>
          </a:prstGeom>
          <a:noFill/>
        </p:spPr>
        <p:txBody>
          <a:bodyPr wrap="square" rtlCol="0">
            <a:spAutoFit/>
          </a:bodyPr>
          <a:lstStyle/>
          <a:p>
            <a:pPr algn="ctr"/>
            <a:r>
              <a:rPr lang="en-US" sz="2800" dirty="0" smtClean="0">
                <a:latin typeface="Bebas Neue" pitchFamily="34" charset="0"/>
              </a:rPr>
              <a:t>42%</a:t>
            </a:r>
          </a:p>
        </p:txBody>
      </p:sp>
      <p:sp>
        <p:nvSpPr>
          <p:cNvPr id="22" name="TextBox 21"/>
          <p:cNvSpPr txBox="1"/>
          <p:nvPr/>
        </p:nvSpPr>
        <p:spPr>
          <a:xfrm>
            <a:off x="5177719" y="3421637"/>
            <a:ext cx="958838" cy="407537"/>
          </a:xfrm>
          <a:prstGeom prst="rect">
            <a:avLst/>
          </a:prstGeom>
          <a:noFill/>
        </p:spPr>
        <p:txBody>
          <a:bodyPr wrap="square" rtlCol="0">
            <a:spAutoFit/>
          </a:bodyPr>
          <a:lstStyle/>
          <a:p>
            <a:pPr algn="ctr"/>
            <a:r>
              <a:rPr lang="en-US" sz="2800" dirty="0" smtClean="0">
                <a:latin typeface="Bebas Neue" pitchFamily="34" charset="0"/>
              </a:rPr>
              <a:t>75%</a:t>
            </a:r>
          </a:p>
        </p:txBody>
      </p:sp>
      <p:sp>
        <p:nvSpPr>
          <p:cNvPr id="23" name="TextBox 22"/>
          <p:cNvSpPr txBox="1"/>
          <p:nvPr/>
        </p:nvSpPr>
        <p:spPr>
          <a:xfrm>
            <a:off x="4332138" y="4249157"/>
            <a:ext cx="958838" cy="407537"/>
          </a:xfrm>
          <a:prstGeom prst="rect">
            <a:avLst/>
          </a:prstGeom>
          <a:noFill/>
        </p:spPr>
        <p:txBody>
          <a:bodyPr wrap="square" rtlCol="0">
            <a:spAutoFit/>
          </a:bodyPr>
          <a:lstStyle/>
          <a:p>
            <a:pPr algn="ctr"/>
            <a:r>
              <a:rPr lang="en-US" sz="2800" dirty="0" smtClean="0">
                <a:latin typeface="Bebas Neue" pitchFamily="34" charset="0"/>
              </a:rPr>
              <a:t>30%</a:t>
            </a:r>
          </a:p>
        </p:txBody>
      </p:sp>
      <p:sp>
        <p:nvSpPr>
          <p:cNvPr id="25" name="Oval 24"/>
          <p:cNvSpPr/>
          <p:nvPr/>
        </p:nvSpPr>
        <p:spPr>
          <a:xfrm>
            <a:off x="5819878" y="2458253"/>
            <a:ext cx="1266723" cy="1315536"/>
          </a:xfrm>
          <a:prstGeom prst="ellipse">
            <a:avLst/>
          </a:prstGeom>
          <a:solidFill>
            <a:schemeClr val="bg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1870166" y="3688436"/>
            <a:ext cx="1266723" cy="1315536"/>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926508" y="2820234"/>
            <a:ext cx="1588093" cy="311646"/>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01. Heading text</a:t>
            </a:r>
          </a:p>
        </p:txBody>
      </p:sp>
      <p:sp>
        <p:nvSpPr>
          <p:cNvPr id="30" name="Rectangle 29"/>
          <p:cNvSpPr/>
          <p:nvPr/>
        </p:nvSpPr>
        <p:spPr>
          <a:xfrm>
            <a:off x="926508" y="3126688"/>
            <a:ext cx="1588093" cy="522127"/>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34" name="TextBox 33"/>
          <p:cNvSpPr txBox="1"/>
          <p:nvPr/>
        </p:nvSpPr>
        <p:spPr>
          <a:xfrm>
            <a:off x="926508" y="3983355"/>
            <a:ext cx="1588093" cy="400110"/>
          </a:xfrm>
          <a:prstGeom prst="rect">
            <a:avLst/>
          </a:prstGeom>
          <a:noFill/>
        </p:spPr>
        <p:txBody>
          <a:bodyPr wrap="square" rtlCol="0">
            <a:spAutoFit/>
          </a:bodyPr>
          <a:lstStyle/>
          <a:p>
            <a:r>
              <a:rPr lang="en-US" sz="2000" dirty="0" smtClean="0">
                <a:solidFill>
                  <a:srgbClr val="FF33CC"/>
                </a:solidFill>
                <a:latin typeface="Bebas Neue" pitchFamily="34" charset="0"/>
              </a:rPr>
              <a:t>03. Heading text</a:t>
            </a:r>
          </a:p>
        </p:txBody>
      </p:sp>
      <p:sp>
        <p:nvSpPr>
          <p:cNvPr id="35" name="Rectangle 34"/>
          <p:cNvSpPr/>
          <p:nvPr/>
        </p:nvSpPr>
        <p:spPr>
          <a:xfrm>
            <a:off x="926508" y="4289808"/>
            <a:ext cx="1588093" cy="522127"/>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37" name="TextBox 36"/>
          <p:cNvSpPr txBox="1"/>
          <p:nvPr/>
        </p:nvSpPr>
        <p:spPr>
          <a:xfrm>
            <a:off x="6657977" y="2820234"/>
            <a:ext cx="1588093" cy="400110"/>
          </a:xfrm>
          <a:prstGeom prst="rect">
            <a:avLst/>
          </a:prstGeom>
          <a:noFill/>
        </p:spPr>
        <p:txBody>
          <a:bodyPr wrap="square" rtlCol="0">
            <a:spAutoFit/>
          </a:bodyPr>
          <a:lstStyle/>
          <a:p>
            <a:r>
              <a:rPr lang="en-US" sz="2000" dirty="0" smtClean="0">
                <a:solidFill>
                  <a:srgbClr val="FF33CC"/>
                </a:solidFill>
                <a:latin typeface="Bebas Neue" pitchFamily="34" charset="0"/>
              </a:rPr>
              <a:t>02. Heading text</a:t>
            </a:r>
          </a:p>
        </p:txBody>
      </p:sp>
      <p:sp>
        <p:nvSpPr>
          <p:cNvPr id="38" name="Rectangle 37"/>
          <p:cNvSpPr/>
          <p:nvPr/>
        </p:nvSpPr>
        <p:spPr>
          <a:xfrm>
            <a:off x="6657977" y="3126688"/>
            <a:ext cx="1588093" cy="522127"/>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40" name="TextBox 39"/>
          <p:cNvSpPr txBox="1"/>
          <p:nvPr/>
        </p:nvSpPr>
        <p:spPr>
          <a:xfrm>
            <a:off x="6657977" y="3983355"/>
            <a:ext cx="1588093" cy="311646"/>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04. Heading text</a:t>
            </a:r>
          </a:p>
        </p:txBody>
      </p:sp>
      <p:sp>
        <p:nvSpPr>
          <p:cNvPr id="41" name="Rectangle 40"/>
          <p:cNvSpPr/>
          <p:nvPr/>
        </p:nvSpPr>
        <p:spPr>
          <a:xfrm>
            <a:off x="6657977" y="4289808"/>
            <a:ext cx="1588093" cy="522127"/>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cxnSp>
        <p:nvCxnSpPr>
          <p:cNvPr id="44" name="Straight Connector 43"/>
          <p:cNvCxnSpPr>
            <a:stCxn id="29" idx="3"/>
          </p:cNvCxnSpPr>
          <p:nvPr/>
        </p:nvCxnSpPr>
        <p:spPr>
          <a:xfrm flipV="1">
            <a:off x="2514601" y="2704489"/>
            <a:ext cx="838199" cy="271569"/>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34" idx="3"/>
          </p:cNvCxnSpPr>
          <p:nvPr/>
        </p:nvCxnSpPr>
        <p:spPr>
          <a:xfrm flipV="1">
            <a:off x="2514601" y="3923474"/>
            <a:ext cx="504723" cy="259936"/>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5657138" y="3032652"/>
            <a:ext cx="965550" cy="256518"/>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Elbow Connector 56"/>
          <p:cNvCxnSpPr>
            <a:endCxn id="40" idx="1"/>
          </p:cNvCxnSpPr>
          <p:nvPr/>
        </p:nvCxnSpPr>
        <p:spPr>
          <a:xfrm flipV="1">
            <a:off x="5010582" y="4139178"/>
            <a:ext cx="1647395" cy="611813"/>
          </a:xfrm>
          <a:prstGeom prst="bentConnector3">
            <a:avLst>
              <a:gd name="adj1" fmla="val 82378"/>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2" name="Freeform 6"/>
          <p:cNvSpPr>
            <a:spLocks/>
          </p:cNvSpPr>
          <p:nvPr/>
        </p:nvSpPr>
        <p:spPr bwMode="auto">
          <a:xfrm>
            <a:off x="5359292" y="535223"/>
            <a:ext cx="1989025" cy="87279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
          <p:cNvSpPr>
            <a:spLocks/>
          </p:cNvSpPr>
          <p:nvPr/>
        </p:nvSpPr>
        <p:spPr bwMode="auto">
          <a:xfrm>
            <a:off x="7483225" y="948518"/>
            <a:ext cx="1407404" cy="61758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p:cNvSpPr>
          <p:nvPr/>
        </p:nvSpPr>
        <p:spPr bwMode="auto">
          <a:xfrm>
            <a:off x="7335012" y="381402"/>
            <a:ext cx="994515" cy="43640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
          <p:cNvSpPr>
            <a:spLocks/>
          </p:cNvSpPr>
          <p:nvPr/>
        </p:nvSpPr>
        <p:spPr bwMode="auto">
          <a:xfrm>
            <a:off x="4724400" y="366695"/>
            <a:ext cx="1017103" cy="4463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1119883" y="541020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grpSp>
        <p:nvGrpSpPr>
          <p:cNvPr id="46" name="Group 45"/>
          <p:cNvGrpSpPr/>
          <p:nvPr/>
        </p:nvGrpSpPr>
        <p:grpSpPr>
          <a:xfrm>
            <a:off x="8382000" y="6476999"/>
            <a:ext cx="591235" cy="223601"/>
            <a:chOff x="8190130" y="4757381"/>
            <a:chExt cx="725270" cy="268070"/>
          </a:xfrm>
          <a:solidFill>
            <a:schemeClr val="bg1">
              <a:lumMod val="85000"/>
            </a:schemeClr>
          </a:solidFill>
        </p:grpSpPr>
        <p:sp>
          <p:nvSpPr>
            <p:cNvPr id="4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9321528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fltVal val="0"/>
                                          </p:val>
                                        </p:tav>
                                        <p:tav tm="100000">
                                          <p:val>
                                            <p:strVal val="#ppt_h"/>
                                          </p:val>
                                        </p:tav>
                                      </p:tavLst>
                                    </p:anim>
                                    <p:animEffect transition="in" filter="fade">
                                      <p:cBhvr>
                                        <p:cTn id="14" dur="500"/>
                                        <p:tgtEl>
                                          <p:spTgt spid="21"/>
                                        </p:tgtEl>
                                      </p:cBhvr>
                                    </p:animEffect>
                                  </p:childTnLst>
                                </p:cTn>
                              </p:par>
                              <p:par>
                                <p:cTn id="15" presetID="53" presetClass="entr" presetSubtype="16" fill="hold" nodeType="with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p:cTn id="17" dur="500" fill="hold"/>
                                        <p:tgtEl>
                                          <p:spTgt spid="44"/>
                                        </p:tgtEl>
                                        <p:attrNameLst>
                                          <p:attrName>ppt_w</p:attrName>
                                        </p:attrNameLst>
                                      </p:cBhvr>
                                      <p:tavLst>
                                        <p:tav tm="0">
                                          <p:val>
                                            <p:fltVal val="0"/>
                                          </p:val>
                                        </p:tav>
                                        <p:tav tm="100000">
                                          <p:val>
                                            <p:strVal val="#ppt_w"/>
                                          </p:val>
                                        </p:tav>
                                      </p:tavLst>
                                    </p:anim>
                                    <p:anim calcmode="lin" valueType="num">
                                      <p:cBhvr>
                                        <p:cTn id="18" dur="500" fill="hold"/>
                                        <p:tgtEl>
                                          <p:spTgt spid="44"/>
                                        </p:tgtEl>
                                        <p:attrNameLst>
                                          <p:attrName>ppt_h</p:attrName>
                                        </p:attrNameLst>
                                      </p:cBhvr>
                                      <p:tavLst>
                                        <p:tav tm="0">
                                          <p:val>
                                            <p:fltVal val="0"/>
                                          </p:val>
                                        </p:tav>
                                        <p:tav tm="100000">
                                          <p:val>
                                            <p:strVal val="#ppt_h"/>
                                          </p:val>
                                        </p:tav>
                                      </p:tavLst>
                                    </p:anim>
                                    <p:animEffect transition="in" filter="fade">
                                      <p:cBhvr>
                                        <p:cTn id="19" dur="500"/>
                                        <p:tgtEl>
                                          <p:spTgt spid="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p:cTn id="22" dur="500" fill="hold"/>
                                        <p:tgtEl>
                                          <p:spTgt spid="29"/>
                                        </p:tgtEl>
                                        <p:attrNameLst>
                                          <p:attrName>ppt_w</p:attrName>
                                        </p:attrNameLst>
                                      </p:cBhvr>
                                      <p:tavLst>
                                        <p:tav tm="0">
                                          <p:val>
                                            <p:fltVal val="0"/>
                                          </p:val>
                                        </p:tav>
                                        <p:tav tm="100000">
                                          <p:val>
                                            <p:strVal val="#ppt_w"/>
                                          </p:val>
                                        </p:tav>
                                      </p:tavLst>
                                    </p:anim>
                                    <p:anim calcmode="lin" valueType="num">
                                      <p:cBhvr>
                                        <p:cTn id="23" dur="500" fill="hold"/>
                                        <p:tgtEl>
                                          <p:spTgt spid="29"/>
                                        </p:tgtEl>
                                        <p:attrNameLst>
                                          <p:attrName>ppt_h</p:attrName>
                                        </p:attrNameLst>
                                      </p:cBhvr>
                                      <p:tavLst>
                                        <p:tav tm="0">
                                          <p:val>
                                            <p:fltVal val="0"/>
                                          </p:val>
                                        </p:tav>
                                        <p:tav tm="100000">
                                          <p:val>
                                            <p:strVal val="#ppt_h"/>
                                          </p:val>
                                        </p:tav>
                                      </p:tavLst>
                                    </p:anim>
                                    <p:animEffect transition="in" filter="fade">
                                      <p:cBhvr>
                                        <p:cTn id="24" dur="500"/>
                                        <p:tgtEl>
                                          <p:spTgt spid="2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p:cTn id="27" dur="500" fill="hold"/>
                                        <p:tgtEl>
                                          <p:spTgt spid="30"/>
                                        </p:tgtEl>
                                        <p:attrNameLst>
                                          <p:attrName>ppt_w</p:attrName>
                                        </p:attrNameLst>
                                      </p:cBhvr>
                                      <p:tavLst>
                                        <p:tav tm="0">
                                          <p:val>
                                            <p:fltVal val="0"/>
                                          </p:val>
                                        </p:tav>
                                        <p:tav tm="100000">
                                          <p:val>
                                            <p:strVal val="#ppt_w"/>
                                          </p:val>
                                        </p:tav>
                                      </p:tavLst>
                                    </p:anim>
                                    <p:anim calcmode="lin" valueType="num">
                                      <p:cBhvr>
                                        <p:cTn id="28" dur="500" fill="hold"/>
                                        <p:tgtEl>
                                          <p:spTgt spid="30"/>
                                        </p:tgtEl>
                                        <p:attrNameLst>
                                          <p:attrName>ppt_h</p:attrName>
                                        </p:attrNameLst>
                                      </p:cBhvr>
                                      <p:tavLst>
                                        <p:tav tm="0">
                                          <p:val>
                                            <p:fltVal val="0"/>
                                          </p:val>
                                        </p:tav>
                                        <p:tav tm="100000">
                                          <p:val>
                                            <p:strVal val="#ppt_h"/>
                                          </p:val>
                                        </p:tav>
                                      </p:tavLst>
                                    </p:anim>
                                    <p:animEffect transition="in" filter="fade">
                                      <p:cBhvr>
                                        <p:cTn id="29" dur="500"/>
                                        <p:tgtEl>
                                          <p:spTgt spid="30"/>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nodeType="withEffect">
                                  <p:stCondLst>
                                    <p:cond delay="0"/>
                                  </p:stCondLst>
                                  <p:childTnLst>
                                    <p:set>
                                      <p:cBhvr>
                                        <p:cTn id="43" dur="1" fill="hold">
                                          <p:stCondLst>
                                            <p:cond delay="0"/>
                                          </p:stCondLst>
                                        </p:cTn>
                                        <p:tgtEl>
                                          <p:spTgt spid="49"/>
                                        </p:tgtEl>
                                        <p:attrNameLst>
                                          <p:attrName>style.visibility</p:attrName>
                                        </p:attrNameLst>
                                      </p:cBhvr>
                                      <p:to>
                                        <p:strVal val="visible"/>
                                      </p:to>
                                    </p:set>
                                    <p:anim calcmode="lin" valueType="num">
                                      <p:cBhvr>
                                        <p:cTn id="44" dur="500" fill="hold"/>
                                        <p:tgtEl>
                                          <p:spTgt spid="49"/>
                                        </p:tgtEl>
                                        <p:attrNameLst>
                                          <p:attrName>ppt_w</p:attrName>
                                        </p:attrNameLst>
                                      </p:cBhvr>
                                      <p:tavLst>
                                        <p:tav tm="0">
                                          <p:val>
                                            <p:fltVal val="0"/>
                                          </p:val>
                                        </p:tav>
                                        <p:tav tm="100000">
                                          <p:val>
                                            <p:strVal val="#ppt_w"/>
                                          </p:val>
                                        </p:tav>
                                      </p:tavLst>
                                    </p:anim>
                                    <p:anim calcmode="lin" valueType="num">
                                      <p:cBhvr>
                                        <p:cTn id="45" dur="500" fill="hold"/>
                                        <p:tgtEl>
                                          <p:spTgt spid="49"/>
                                        </p:tgtEl>
                                        <p:attrNameLst>
                                          <p:attrName>ppt_h</p:attrName>
                                        </p:attrNameLst>
                                      </p:cBhvr>
                                      <p:tavLst>
                                        <p:tav tm="0">
                                          <p:val>
                                            <p:fltVal val="0"/>
                                          </p:val>
                                        </p:tav>
                                        <p:tav tm="100000">
                                          <p:val>
                                            <p:strVal val="#ppt_h"/>
                                          </p:val>
                                        </p:tav>
                                      </p:tavLst>
                                    </p:anim>
                                    <p:animEffect transition="in" filter="fade">
                                      <p:cBhvr>
                                        <p:cTn id="46" dur="500"/>
                                        <p:tgtEl>
                                          <p:spTgt spid="49"/>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p:cTn id="49" dur="500" fill="hold"/>
                                        <p:tgtEl>
                                          <p:spTgt spid="37"/>
                                        </p:tgtEl>
                                        <p:attrNameLst>
                                          <p:attrName>ppt_w</p:attrName>
                                        </p:attrNameLst>
                                      </p:cBhvr>
                                      <p:tavLst>
                                        <p:tav tm="0">
                                          <p:val>
                                            <p:fltVal val="0"/>
                                          </p:val>
                                        </p:tav>
                                        <p:tav tm="100000">
                                          <p:val>
                                            <p:strVal val="#ppt_w"/>
                                          </p:val>
                                        </p:tav>
                                      </p:tavLst>
                                    </p:anim>
                                    <p:anim calcmode="lin" valueType="num">
                                      <p:cBhvr>
                                        <p:cTn id="50" dur="500" fill="hold"/>
                                        <p:tgtEl>
                                          <p:spTgt spid="37"/>
                                        </p:tgtEl>
                                        <p:attrNameLst>
                                          <p:attrName>ppt_h</p:attrName>
                                        </p:attrNameLst>
                                      </p:cBhvr>
                                      <p:tavLst>
                                        <p:tav tm="0">
                                          <p:val>
                                            <p:fltVal val="0"/>
                                          </p:val>
                                        </p:tav>
                                        <p:tav tm="100000">
                                          <p:val>
                                            <p:strVal val="#ppt_h"/>
                                          </p:val>
                                        </p:tav>
                                      </p:tavLst>
                                    </p:anim>
                                    <p:animEffect transition="in" filter="fade">
                                      <p:cBhvr>
                                        <p:cTn id="51" dur="500"/>
                                        <p:tgtEl>
                                          <p:spTgt spid="3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p:cTn id="54" dur="500" fill="hold"/>
                                        <p:tgtEl>
                                          <p:spTgt spid="38"/>
                                        </p:tgtEl>
                                        <p:attrNameLst>
                                          <p:attrName>ppt_w</p:attrName>
                                        </p:attrNameLst>
                                      </p:cBhvr>
                                      <p:tavLst>
                                        <p:tav tm="0">
                                          <p:val>
                                            <p:fltVal val="0"/>
                                          </p:val>
                                        </p:tav>
                                        <p:tav tm="100000">
                                          <p:val>
                                            <p:strVal val="#ppt_w"/>
                                          </p:val>
                                        </p:tav>
                                      </p:tavLst>
                                    </p:anim>
                                    <p:anim calcmode="lin" valueType="num">
                                      <p:cBhvr>
                                        <p:cTn id="55" dur="500" fill="hold"/>
                                        <p:tgtEl>
                                          <p:spTgt spid="38"/>
                                        </p:tgtEl>
                                        <p:attrNameLst>
                                          <p:attrName>ppt_h</p:attrName>
                                        </p:attrNameLst>
                                      </p:cBhvr>
                                      <p:tavLst>
                                        <p:tav tm="0">
                                          <p:val>
                                            <p:fltVal val="0"/>
                                          </p:val>
                                        </p:tav>
                                        <p:tav tm="100000">
                                          <p:val>
                                            <p:strVal val="#ppt_h"/>
                                          </p:val>
                                        </p:tav>
                                      </p:tavLst>
                                    </p:anim>
                                    <p:animEffect transition="in" filter="fade">
                                      <p:cBhvr>
                                        <p:cTn id="56" dur="500"/>
                                        <p:tgtEl>
                                          <p:spTgt spid="38"/>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par>
                                <p:cTn id="64" presetID="53" presetClass="entr" presetSubtype="16" fill="hold" nodeType="with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p:cTn id="66" dur="500" fill="hold"/>
                                        <p:tgtEl>
                                          <p:spTgt spid="45"/>
                                        </p:tgtEl>
                                        <p:attrNameLst>
                                          <p:attrName>ppt_w</p:attrName>
                                        </p:attrNameLst>
                                      </p:cBhvr>
                                      <p:tavLst>
                                        <p:tav tm="0">
                                          <p:val>
                                            <p:fltVal val="0"/>
                                          </p:val>
                                        </p:tav>
                                        <p:tav tm="100000">
                                          <p:val>
                                            <p:strVal val="#ppt_w"/>
                                          </p:val>
                                        </p:tav>
                                      </p:tavLst>
                                    </p:anim>
                                    <p:anim calcmode="lin" valueType="num">
                                      <p:cBhvr>
                                        <p:cTn id="67" dur="500" fill="hold"/>
                                        <p:tgtEl>
                                          <p:spTgt spid="45"/>
                                        </p:tgtEl>
                                        <p:attrNameLst>
                                          <p:attrName>ppt_h</p:attrName>
                                        </p:attrNameLst>
                                      </p:cBhvr>
                                      <p:tavLst>
                                        <p:tav tm="0">
                                          <p:val>
                                            <p:fltVal val="0"/>
                                          </p:val>
                                        </p:tav>
                                        <p:tav tm="100000">
                                          <p:val>
                                            <p:strVal val="#ppt_h"/>
                                          </p:val>
                                        </p:tav>
                                      </p:tavLst>
                                    </p:anim>
                                    <p:animEffect transition="in" filter="fade">
                                      <p:cBhvr>
                                        <p:cTn id="68" dur="500"/>
                                        <p:tgtEl>
                                          <p:spTgt spid="45"/>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p:cTn id="71" dur="500" fill="hold"/>
                                        <p:tgtEl>
                                          <p:spTgt spid="20"/>
                                        </p:tgtEl>
                                        <p:attrNameLst>
                                          <p:attrName>ppt_w</p:attrName>
                                        </p:attrNameLst>
                                      </p:cBhvr>
                                      <p:tavLst>
                                        <p:tav tm="0">
                                          <p:val>
                                            <p:fltVal val="0"/>
                                          </p:val>
                                        </p:tav>
                                        <p:tav tm="100000">
                                          <p:val>
                                            <p:strVal val="#ppt_w"/>
                                          </p:val>
                                        </p:tav>
                                      </p:tavLst>
                                    </p:anim>
                                    <p:anim calcmode="lin" valueType="num">
                                      <p:cBhvr>
                                        <p:cTn id="72" dur="500" fill="hold"/>
                                        <p:tgtEl>
                                          <p:spTgt spid="20"/>
                                        </p:tgtEl>
                                        <p:attrNameLst>
                                          <p:attrName>ppt_h</p:attrName>
                                        </p:attrNameLst>
                                      </p:cBhvr>
                                      <p:tavLst>
                                        <p:tav tm="0">
                                          <p:val>
                                            <p:fltVal val="0"/>
                                          </p:val>
                                        </p:tav>
                                        <p:tav tm="100000">
                                          <p:val>
                                            <p:strVal val="#ppt_h"/>
                                          </p:val>
                                        </p:tav>
                                      </p:tavLst>
                                    </p:anim>
                                    <p:animEffect transition="in" filter="fade">
                                      <p:cBhvr>
                                        <p:cTn id="73" dur="500"/>
                                        <p:tgtEl>
                                          <p:spTgt spid="20"/>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34"/>
                                        </p:tgtEl>
                                        <p:attrNameLst>
                                          <p:attrName>style.visibility</p:attrName>
                                        </p:attrNameLst>
                                      </p:cBhvr>
                                      <p:to>
                                        <p:strVal val="visible"/>
                                      </p:to>
                                    </p:set>
                                    <p:anim calcmode="lin" valueType="num">
                                      <p:cBhvr>
                                        <p:cTn id="76" dur="500" fill="hold"/>
                                        <p:tgtEl>
                                          <p:spTgt spid="34"/>
                                        </p:tgtEl>
                                        <p:attrNameLst>
                                          <p:attrName>ppt_w</p:attrName>
                                        </p:attrNameLst>
                                      </p:cBhvr>
                                      <p:tavLst>
                                        <p:tav tm="0">
                                          <p:val>
                                            <p:fltVal val="0"/>
                                          </p:val>
                                        </p:tav>
                                        <p:tav tm="100000">
                                          <p:val>
                                            <p:strVal val="#ppt_w"/>
                                          </p:val>
                                        </p:tav>
                                      </p:tavLst>
                                    </p:anim>
                                    <p:anim calcmode="lin" valueType="num">
                                      <p:cBhvr>
                                        <p:cTn id="77" dur="500" fill="hold"/>
                                        <p:tgtEl>
                                          <p:spTgt spid="34"/>
                                        </p:tgtEl>
                                        <p:attrNameLst>
                                          <p:attrName>ppt_h</p:attrName>
                                        </p:attrNameLst>
                                      </p:cBhvr>
                                      <p:tavLst>
                                        <p:tav tm="0">
                                          <p:val>
                                            <p:fltVal val="0"/>
                                          </p:val>
                                        </p:tav>
                                        <p:tav tm="100000">
                                          <p:val>
                                            <p:strVal val="#ppt_h"/>
                                          </p:val>
                                        </p:tav>
                                      </p:tavLst>
                                    </p:anim>
                                    <p:animEffect transition="in" filter="fade">
                                      <p:cBhvr>
                                        <p:cTn id="78" dur="500"/>
                                        <p:tgtEl>
                                          <p:spTgt spid="3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35"/>
                                        </p:tgtEl>
                                        <p:attrNameLst>
                                          <p:attrName>style.visibility</p:attrName>
                                        </p:attrNameLst>
                                      </p:cBhvr>
                                      <p:to>
                                        <p:strVal val="visible"/>
                                      </p:to>
                                    </p:set>
                                    <p:anim calcmode="lin" valueType="num">
                                      <p:cBhvr>
                                        <p:cTn id="81" dur="500" fill="hold"/>
                                        <p:tgtEl>
                                          <p:spTgt spid="35"/>
                                        </p:tgtEl>
                                        <p:attrNameLst>
                                          <p:attrName>ppt_w</p:attrName>
                                        </p:attrNameLst>
                                      </p:cBhvr>
                                      <p:tavLst>
                                        <p:tav tm="0">
                                          <p:val>
                                            <p:fltVal val="0"/>
                                          </p:val>
                                        </p:tav>
                                        <p:tav tm="100000">
                                          <p:val>
                                            <p:strVal val="#ppt_w"/>
                                          </p:val>
                                        </p:tav>
                                      </p:tavLst>
                                    </p:anim>
                                    <p:anim calcmode="lin" valueType="num">
                                      <p:cBhvr>
                                        <p:cTn id="82" dur="500" fill="hold"/>
                                        <p:tgtEl>
                                          <p:spTgt spid="35"/>
                                        </p:tgtEl>
                                        <p:attrNameLst>
                                          <p:attrName>ppt_h</p:attrName>
                                        </p:attrNameLst>
                                      </p:cBhvr>
                                      <p:tavLst>
                                        <p:tav tm="0">
                                          <p:val>
                                            <p:fltVal val="0"/>
                                          </p:val>
                                        </p:tav>
                                        <p:tav tm="100000">
                                          <p:val>
                                            <p:strVal val="#ppt_h"/>
                                          </p:val>
                                        </p:tav>
                                      </p:tavLst>
                                    </p:anim>
                                    <p:animEffect transition="in" filter="fade">
                                      <p:cBhvr>
                                        <p:cTn id="83" dur="500"/>
                                        <p:tgtEl>
                                          <p:spTgt spid="35"/>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16" fill="hold" grpId="0" nodeType="clickEffect">
                                  <p:stCondLst>
                                    <p:cond delay="0"/>
                                  </p:stCondLst>
                                  <p:childTnLst>
                                    <p:set>
                                      <p:cBhvr>
                                        <p:cTn id="87" dur="1" fill="hold">
                                          <p:stCondLst>
                                            <p:cond delay="0"/>
                                          </p:stCondLst>
                                        </p:cTn>
                                        <p:tgtEl>
                                          <p:spTgt spid="23"/>
                                        </p:tgtEl>
                                        <p:attrNameLst>
                                          <p:attrName>style.visibility</p:attrName>
                                        </p:attrNameLst>
                                      </p:cBhvr>
                                      <p:to>
                                        <p:strVal val="visible"/>
                                      </p:to>
                                    </p:set>
                                    <p:anim calcmode="lin" valueType="num">
                                      <p:cBhvr>
                                        <p:cTn id="88" dur="500" fill="hold"/>
                                        <p:tgtEl>
                                          <p:spTgt spid="23"/>
                                        </p:tgtEl>
                                        <p:attrNameLst>
                                          <p:attrName>ppt_w</p:attrName>
                                        </p:attrNameLst>
                                      </p:cBhvr>
                                      <p:tavLst>
                                        <p:tav tm="0">
                                          <p:val>
                                            <p:fltVal val="0"/>
                                          </p:val>
                                        </p:tav>
                                        <p:tav tm="100000">
                                          <p:val>
                                            <p:strVal val="#ppt_w"/>
                                          </p:val>
                                        </p:tav>
                                      </p:tavLst>
                                    </p:anim>
                                    <p:anim calcmode="lin" valueType="num">
                                      <p:cBhvr>
                                        <p:cTn id="89" dur="500" fill="hold"/>
                                        <p:tgtEl>
                                          <p:spTgt spid="23"/>
                                        </p:tgtEl>
                                        <p:attrNameLst>
                                          <p:attrName>ppt_h</p:attrName>
                                        </p:attrNameLst>
                                      </p:cBhvr>
                                      <p:tavLst>
                                        <p:tav tm="0">
                                          <p:val>
                                            <p:fltVal val="0"/>
                                          </p:val>
                                        </p:tav>
                                        <p:tav tm="100000">
                                          <p:val>
                                            <p:strVal val="#ppt_h"/>
                                          </p:val>
                                        </p:tav>
                                      </p:tavLst>
                                    </p:anim>
                                    <p:animEffect transition="in" filter="fade">
                                      <p:cBhvr>
                                        <p:cTn id="90" dur="500"/>
                                        <p:tgtEl>
                                          <p:spTgt spid="23"/>
                                        </p:tgtEl>
                                      </p:cBhvr>
                                    </p:animEffect>
                                  </p:childTnLst>
                                </p:cTn>
                              </p:par>
                              <p:par>
                                <p:cTn id="91" presetID="53" presetClass="entr" presetSubtype="16" fill="hold" nodeType="withEffect">
                                  <p:stCondLst>
                                    <p:cond delay="0"/>
                                  </p:stCondLst>
                                  <p:childTnLst>
                                    <p:set>
                                      <p:cBhvr>
                                        <p:cTn id="92" dur="1" fill="hold">
                                          <p:stCondLst>
                                            <p:cond delay="0"/>
                                          </p:stCondLst>
                                        </p:cTn>
                                        <p:tgtEl>
                                          <p:spTgt spid="57"/>
                                        </p:tgtEl>
                                        <p:attrNameLst>
                                          <p:attrName>style.visibility</p:attrName>
                                        </p:attrNameLst>
                                      </p:cBhvr>
                                      <p:to>
                                        <p:strVal val="visible"/>
                                      </p:to>
                                    </p:set>
                                    <p:anim calcmode="lin" valueType="num">
                                      <p:cBhvr>
                                        <p:cTn id="93" dur="500" fill="hold"/>
                                        <p:tgtEl>
                                          <p:spTgt spid="57"/>
                                        </p:tgtEl>
                                        <p:attrNameLst>
                                          <p:attrName>ppt_w</p:attrName>
                                        </p:attrNameLst>
                                      </p:cBhvr>
                                      <p:tavLst>
                                        <p:tav tm="0">
                                          <p:val>
                                            <p:fltVal val="0"/>
                                          </p:val>
                                        </p:tav>
                                        <p:tav tm="100000">
                                          <p:val>
                                            <p:strVal val="#ppt_w"/>
                                          </p:val>
                                        </p:tav>
                                      </p:tavLst>
                                    </p:anim>
                                    <p:anim calcmode="lin" valueType="num">
                                      <p:cBhvr>
                                        <p:cTn id="94" dur="500" fill="hold"/>
                                        <p:tgtEl>
                                          <p:spTgt spid="57"/>
                                        </p:tgtEl>
                                        <p:attrNameLst>
                                          <p:attrName>ppt_h</p:attrName>
                                        </p:attrNameLst>
                                      </p:cBhvr>
                                      <p:tavLst>
                                        <p:tav tm="0">
                                          <p:val>
                                            <p:fltVal val="0"/>
                                          </p:val>
                                        </p:tav>
                                        <p:tav tm="100000">
                                          <p:val>
                                            <p:strVal val="#ppt_h"/>
                                          </p:val>
                                        </p:tav>
                                      </p:tavLst>
                                    </p:anim>
                                    <p:animEffect transition="in" filter="fade">
                                      <p:cBhvr>
                                        <p:cTn id="95" dur="500"/>
                                        <p:tgtEl>
                                          <p:spTgt spid="57"/>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16"/>
                                        </p:tgtEl>
                                        <p:attrNameLst>
                                          <p:attrName>style.visibility</p:attrName>
                                        </p:attrNameLst>
                                      </p:cBhvr>
                                      <p:to>
                                        <p:strVal val="visible"/>
                                      </p:to>
                                    </p:set>
                                    <p:anim calcmode="lin" valueType="num">
                                      <p:cBhvr>
                                        <p:cTn id="98" dur="500" fill="hold"/>
                                        <p:tgtEl>
                                          <p:spTgt spid="16"/>
                                        </p:tgtEl>
                                        <p:attrNameLst>
                                          <p:attrName>ppt_w</p:attrName>
                                        </p:attrNameLst>
                                      </p:cBhvr>
                                      <p:tavLst>
                                        <p:tav tm="0">
                                          <p:val>
                                            <p:fltVal val="0"/>
                                          </p:val>
                                        </p:tav>
                                        <p:tav tm="100000">
                                          <p:val>
                                            <p:strVal val="#ppt_w"/>
                                          </p:val>
                                        </p:tav>
                                      </p:tavLst>
                                    </p:anim>
                                    <p:anim calcmode="lin" valueType="num">
                                      <p:cBhvr>
                                        <p:cTn id="99" dur="500" fill="hold"/>
                                        <p:tgtEl>
                                          <p:spTgt spid="16"/>
                                        </p:tgtEl>
                                        <p:attrNameLst>
                                          <p:attrName>ppt_h</p:attrName>
                                        </p:attrNameLst>
                                      </p:cBhvr>
                                      <p:tavLst>
                                        <p:tav tm="0">
                                          <p:val>
                                            <p:fltVal val="0"/>
                                          </p:val>
                                        </p:tav>
                                        <p:tav tm="100000">
                                          <p:val>
                                            <p:strVal val="#ppt_h"/>
                                          </p:val>
                                        </p:tav>
                                      </p:tavLst>
                                    </p:anim>
                                    <p:animEffect transition="in" filter="fade">
                                      <p:cBhvr>
                                        <p:cTn id="100" dur="500"/>
                                        <p:tgtEl>
                                          <p:spTgt spid="16"/>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40"/>
                                        </p:tgtEl>
                                        <p:attrNameLst>
                                          <p:attrName>style.visibility</p:attrName>
                                        </p:attrNameLst>
                                      </p:cBhvr>
                                      <p:to>
                                        <p:strVal val="visible"/>
                                      </p:to>
                                    </p:set>
                                    <p:anim calcmode="lin" valueType="num">
                                      <p:cBhvr>
                                        <p:cTn id="103" dur="500" fill="hold"/>
                                        <p:tgtEl>
                                          <p:spTgt spid="40"/>
                                        </p:tgtEl>
                                        <p:attrNameLst>
                                          <p:attrName>ppt_w</p:attrName>
                                        </p:attrNameLst>
                                      </p:cBhvr>
                                      <p:tavLst>
                                        <p:tav tm="0">
                                          <p:val>
                                            <p:fltVal val="0"/>
                                          </p:val>
                                        </p:tav>
                                        <p:tav tm="100000">
                                          <p:val>
                                            <p:strVal val="#ppt_w"/>
                                          </p:val>
                                        </p:tav>
                                      </p:tavLst>
                                    </p:anim>
                                    <p:anim calcmode="lin" valueType="num">
                                      <p:cBhvr>
                                        <p:cTn id="104" dur="500" fill="hold"/>
                                        <p:tgtEl>
                                          <p:spTgt spid="40"/>
                                        </p:tgtEl>
                                        <p:attrNameLst>
                                          <p:attrName>ppt_h</p:attrName>
                                        </p:attrNameLst>
                                      </p:cBhvr>
                                      <p:tavLst>
                                        <p:tav tm="0">
                                          <p:val>
                                            <p:fltVal val="0"/>
                                          </p:val>
                                        </p:tav>
                                        <p:tav tm="100000">
                                          <p:val>
                                            <p:strVal val="#ppt_h"/>
                                          </p:val>
                                        </p:tav>
                                      </p:tavLst>
                                    </p:anim>
                                    <p:animEffect transition="in" filter="fade">
                                      <p:cBhvr>
                                        <p:cTn id="105" dur="500"/>
                                        <p:tgtEl>
                                          <p:spTgt spid="40"/>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p:cTn id="108" dur="500" fill="hold"/>
                                        <p:tgtEl>
                                          <p:spTgt spid="41"/>
                                        </p:tgtEl>
                                        <p:attrNameLst>
                                          <p:attrName>ppt_w</p:attrName>
                                        </p:attrNameLst>
                                      </p:cBhvr>
                                      <p:tavLst>
                                        <p:tav tm="0">
                                          <p:val>
                                            <p:fltVal val="0"/>
                                          </p:val>
                                        </p:tav>
                                        <p:tav tm="100000">
                                          <p:val>
                                            <p:strVal val="#ppt_w"/>
                                          </p:val>
                                        </p:tav>
                                      </p:tavLst>
                                    </p:anim>
                                    <p:anim calcmode="lin" valueType="num">
                                      <p:cBhvr>
                                        <p:cTn id="109" dur="500" fill="hold"/>
                                        <p:tgtEl>
                                          <p:spTgt spid="41"/>
                                        </p:tgtEl>
                                        <p:attrNameLst>
                                          <p:attrName>ppt_h</p:attrName>
                                        </p:attrNameLst>
                                      </p:cBhvr>
                                      <p:tavLst>
                                        <p:tav tm="0">
                                          <p:val>
                                            <p:fltVal val="0"/>
                                          </p:val>
                                        </p:tav>
                                        <p:tav tm="100000">
                                          <p:val>
                                            <p:strVal val="#ppt_h"/>
                                          </p:val>
                                        </p:tav>
                                      </p:tavLst>
                                    </p:anim>
                                    <p:animEffect transition="in" filter="fade">
                                      <p:cBhvr>
                                        <p:cTn id="11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 grpId="0" animBg="1"/>
      <p:bldP spid="16" grpId="0" animBg="1"/>
      <p:bldP spid="17" grpId="0" animBg="1"/>
      <p:bldP spid="20" grpId="0"/>
      <p:bldP spid="21" grpId="0"/>
      <p:bldP spid="22" grpId="0"/>
      <p:bldP spid="23" grpId="0"/>
      <p:bldP spid="29" grpId="0"/>
      <p:bldP spid="30" grpId="0"/>
      <p:bldP spid="34" grpId="0"/>
      <p:bldP spid="35" grpId="0"/>
      <p:bldP spid="37" grpId="0"/>
      <p:bldP spid="38" grpId="0"/>
      <p:bldP spid="40" grpId="0"/>
      <p:bldP spid="4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1295400"/>
            <a:ext cx="9144000" cy="2844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p:cNvSpPr/>
          <p:nvPr/>
        </p:nvSpPr>
        <p:spPr>
          <a:xfrm>
            <a:off x="0" y="1295400"/>
            <a:ext cx="9144000" cy="28448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p:cNvCxnSpPr/>
          <p:nvPr/>
        </p:nvCxnSpPr>
        <p:spPr>
          <a:xfrm>
            <a:off x="926507" y="61722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5655269" y="0"/>
            <a:ext cx="2590800" cy="4140200"/>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807669" y="1863387"/>
            <a:ext cx="2286000" cy="1015663"/>
          </a:xfrm>
          <a:prstGeom prst="rect">
            <a:avLst/>
          </a:prstGeom>
          <a:noFill/>
        </p:spPr>
        <p:txBody>
          <a:bodyPr wrap="square" rtlCol="0">
            <a:spAutoFit/>
          </a:bodyPr>
          <a:lstStyle/>
          <a:p>
            <a:pPr algn="ctr"/>
            <a:r>
              <a:rPr lang="en-US" sz="6000" dirty="0" smtClean="0">
                <a:solidFill>
                  <a:schemeClr val="bg1"/>
                </a:solidFill>
                <a:latin typeface="Bebas Neue" pitchFamily="34" charset="0"/>
              </a:rPr>
              <a:t>95%</a:t>
            </a:r>
          </a:p>
        </p:txBody>
      </p:sp>
      <p:sp>
        <p:nvSpPr>
          <p:cNvPr id="11" name="Rectangle 10"/>
          <p:cNvSpPr/>
          <p:nvPr/>
        </p:nvSpPr>
        <p:spPr>
          <a:xfrm>
            <a:off x="5807669" y="2795826"/>
            <a:ext cx="22860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a:t>
            </a:r>
            <a:r>
              <a:rPr lang="en-US" sz="1000" dirty="0" smtClean="0">
                <a:solidFill>
                  <a:schemeClr val="bg1"/>
                </a:solidFill>
                <a:latin typeface="Play" pitchFamily="34" charset="0"/>
              </a:rPr>
              <a:t>has.</a:t>
            </a:r>
            <a:endParaRPr lang="en-US" sz="1000" dirty="0">
              <a:solidFill>
                <a:schemeClr val="bg1"/>
              </a:solidFill>
              <a:latin typeface="Play" pitchFamily="34" charset="0"/>
            </a:endParaRPr>
          </a:p>
        </p:txBody>
      </p:sp>
      <p:sp>
        <p:nvSpPr>
          <p:cNvPr id="62" name="TextBox 61"/>
          <p:cNvSpPr txBox="1"/>
          <p:nvPr/>
        </p:nvSpPr>
        <p:spPr>
          <a:xfrm>
            <a:off x="926508" y="5128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16" name="Oval 15"/>
          <p:cNvSpPr/>
          <p:nvPr/>
        </p:nvSpPr>
        <p:spPr>
          <a:xfrm>
            <a:off x="1288354" y="3657600"/>
            <a:ext cx="914400" cy="965854"/>
          </a:xfrm>
          <a:prstGeom prst="ellipse">
            <a:avLst/>
          </a:prstGeom>
          <a:solidFill>
            <a:srgbClr val="FF33CC">
              <a:alpha val="80000"/>
            </a:srgbClr>
          </a:solidFill>
          <a:ln w="19050">
            <a:noFill/>
          </a:ln>
          <a:effectLst>
            <a:reflection blurRad="6350" stA="4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1528125" y="4017088"/>
            <a:ext cx="434858" cy="246880"/>
            <a:chOff x="1028731" y="866865"/>
            <a:chExt cx="360374" cy="193694"/>
          </a:xfrm>
          <a:solidFill>
            <a:schemeClr val="bg1"/>
          </a:solidFill>
        </p:grpSpPr>
        <p:sp>
          <p:nvSpPr>
            <p:cNvPr id="20"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Rectangle 58"/>
          <p:cNvSpPr/>
          <p:nvPr/>
        </p:nvSpPr>
        <p:spPr>
          <a:xfrm>
            <a:off x="1055052" y="4770397"/>
            <a:ext cx="1459549" cy="531044"/>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17" name="Oval 16"/>
          <p:cNvSpPr/>
          <p:nvPr/>
        </p:nvSpPr>
        <p:spPr>
          <a:xfrm>
            <a:off x="2793890" y="3657600"/>
            <a:ext cx="914400" cy="965854"/>
          </a:xfrm>
          <a:prstGeom prst="ellipse">
            <a:avLst/>
          </a:prstGeom>
          <a:solidFill>
            <a:schemeClr val="bg1">
              <a:lumMod val="85000"/>
              <a:alpha val="80000"/>
            </a:schemeClr>
          </a:solidFill>
          <a:ln w="19050">
            <a:noFill/>
          </a:ln>
          <a:effectLst>
            <a:reflection blurRad="6350" stA="57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p:cNvGrpSpPr/>
          <p:nvPr/>
        </p:nvGrpSpPr>
        <p:grpSpPr>
          <a:xfrm>
            <a:off x="3049904" y="3949652"/>
            <a:ext cx="402375" cy="381751"/>
            <a:chOff x="8197165" y="1401693"/>
            <a:chExt cx="530225" cy="476250"/>
          </a:xfrm>
          <a:solidFill>
            <a:schemeClr val="tx1"/>
          </a:solidFill>
        </p:grpSpPr>
        <p:sp>
          <p:nvSpPr>
            <p:cNvPr id="26"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Rectangle 59"/>
          <p:cNvSpPr/>
          <p:nvPr/>
        </p:nvSpPr>
        <p:spPr>
          <a:xfrm>
            <a:off x="2540952" y="4770397"/>
            <a:ext cx="1459549" cy="531044"/>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8" name="Oval 17"/>
          <p:cNvSpPr/>
          <p:nvPr/>
        </p:nvSpPr>
        <p:spPr>
          <a:xfrm>
            <a:off x="4299426" y="3657600"/>
            <a:ext cx="914400" cy="965854"/>
          </a:xfrm>
          <a:prstGeom prst="ellipse">
            <a:avLst/>
          </a:prstGeom>
          <a:solidFill>
            <a:schemeClr val="tx1">
              <a:lumMod val="95000"/>
              <a:lumOff val="5000"/>
              <a:alpha val="80000"/>
            </a:schemeClr>
          </a:solidFill>
          <a:ln w="19050">
            <a:noFill/>
          </a:ln>
          <a:effectLst>
            <a:reflection blurRad="6350" stA="21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p:cNvGrpSpPr/>
          <p:nvPr/>
        </p:nvGrpSpPr>
        <p:grpSpPr>
          <a:xfrm>
            <a:off x="4561215" y="3923550"/>
            <a:ext cx="390822" cy="433957"/>
            <a:chOff x="8003490" y="2120831"/>
            <a:chExt cx="650875" cy="684213"/>
          </a:xfrm>
          <a:solidFill>
            <a:schemeClr val="bg1"/>
          </a:solidFill>
        </p:grpSpPr>
        <p:sp>
          <p:nvSpPr>
            <p:cNvPr id="30"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1" name="Rectangle 60"/>
          <p:cNvSpPr/>
          <p:nvPr/>
        </p:nvSpPr>
        <p:spPr>
          <a:xfrm>
            <a:off x="4026852" y="4770397"/>
            <a:ext cx="1459549" cy="531044"/>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65" name="Oval 64"/>
          <p:cNvSpPr/>
          <p:nvPr/>
        </p:nvSpPr>
        <p:spPr>
          <a:xfrm>
            <a:off x="5770105" y="4543533"/>
            <a:ext cx="685264" cy="723824"/>
          </a:xfrm>
          <a:prstGeom prst="ellipse">
            <a:avLst/>
          </a:prstGeom>
          <a:solidFill>
            <a:srgbClr val="FF33CC">
              <a:alpha val="80000"/>
            </a:srgbClr>
          </a:solidFill>
          <a:ln w="19050">
            <a:noFill/>
          </a:ln>
          <a:effectLst>
            <a:reflection blurRad="6350" stA="4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6608037" y="4543533"/>
            <a:ext cx="685264" cy="723824"/>
          </a:xfrm>
          <a:prstGeom prst="ellipse">
            <a:avLst/>
          </a:prstGeom>
          <a:solidFill>
            <a:schemeClr val="bg1">
              <a:lumMod val="85000"/>
              <a:alpha val="80000"/>
            </a:schemeClr>
          </a:solidFill>
          <a:ln w="19050">
            <a:noFill/>
          </a:ln>
          <a:effectLst>
            <a:reflection blurRad="6350" stA="57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7445969" y="4543533"/>
            <a:ext cx="685264" cy="723824"/>
          </a:xfrm>
          <a:prstGeom prst="ellipse">
            <a:avLst/>
          </a:prstGeom>
          <a:solidFill>
            <a:schemeClr val="tx1">
              <a:lumMod val="95000"/>
              <a:lumOff val="5000"/>
              <a:alpha val="80000"/>
            </a:schemeClr>
          </a:solidFill>
          <a:ln w="19050">
            <a:noFill/>
          </a:ln>
          <a:effectLst>
            <a:reflection blurRad="6350" stA="21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5807669" y="4694197"/>
            <a:ext cx="61013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55%</a:t>
            </a:r>
          </a:p>
        </p:txBody>
      </p:sp>
      <p:sp>
        <p:nvSpPr>
          <p:cNvPr id="74" name="TextBox 73"/>
          <p:cNvSpPr txBox="1"/>
          <p:nvPr/>
        </p:nvSpPr>
        <p:spPr>
          <a:xfrm>
            <a:off x="6645601" y="4694197"/>
            <a:ext cx="610136" cy="316968"/>
          </a:xfrm>
          <a:prstGeom prst="rect">
            <a:avLst/>
          </a:prstGeom>
          <a:noFill/>
        </p:spPr>
        <p:txBody>
          <a:bodyPr wrap="square" rtlCol="0">
            <a:spAutoFit/>
          </a:bodyPr>
          <a:lstStyle/>
          <a:p>
            <a:pPr algn="ctr"/>
            <a:r>
              <a:rPr lang="en-US" sz="2000" dirty="0" smtClean="0">
                <a:latin typeface="Bebas Neue" pitchFamily="34" charset="0"/>
              </a:rPr>
              <a:t>75%</a:t>
            </a:r>
          </a:p>
        </p:txBody>
      </p:sp>
      <p:sp>
        <p:nvSpPr>
          <p:cNvPr id="75" name="TextBox 74"/>
          <p:cNvSpPr txBox="1"/>
          <p:nvPr/>
        </p:nvSpPr>
        <p:spPr>
          <a:xfrm>
            <a:off x="7483533" y="4694197"/>
            <a:ext cx="610136" cy="316968"/>
          </a:xfrm>
          <a:prstGeom prst="rect">
            <a:avLst/>
          </a:prstGeom>
          <a:noFill/>
        </p:spPr>
        <p:txBody>
          <a:bodyPr wrap="square" rtlCol="0">
            <a:spAutoFit/>
          </a:bodyPr>
          <a:lstStyle/>
          <a:p>
            <a:pPr algn="ctr"/>
            <a:r>
              <a:rPr lang="en-US" sz="2000" dirty="0" smtClean="0">
                <a:solidFill>
                  <a:schemeClr val="bg1"/>
                </a:solidFill>
                <a:latin typeface="Bebas Neue" pitchFamily="34" charset="0"/>
              </a:rPr>
              <a:t>99%</a:t>
            </a:r>
          </a:p>
        </p:txBody>
      </p:sp>
      <p:grpSp>
        <p:nvGrpSpPr>
          <p:cNvPr id="64" name="Group 63"/>
          <p:cNvGrpSpPr/>
          <p:nvPr/>
        </p:nvGrpSpPr>
        <p:grpSpPr>
          <a:xfrm>
            <a:off x="8382000" y="6476999"/>
            <a:ext cx="591235" cy="223601"/>
            <a:chOff x="8190130" y="4757381"/>
            <a:chExt cx="725270" cy="268070"/>
          </a:xfrm>
          <a:solidFill>
            <a:schemeClr val="bg1">
              <a:lumMod val="85000"/>
            </a:schemeClr>
          </a:solidFill>
        </p:grpSpPr>
        <p:sp>
          <p:nvSpPr>
            <p:cNvPr id="6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0" name="Rectangle 69"/>
          <p:cNvSpPr/>
          <p:nvPr/>
        </p:nvSpPr>
        <p:spPr>
          <a:xfrm>
            <a:off x="1119883" y="561969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1906125456"/>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1000"/>
                                        <p:tgtEl>
                                          <p:spTgt spid="59"/>
                                        </p:tgtEl>
                                      </p:cBhvr>
                                    </p:animEffect>
                                    <p:anim calcmode="lin" valueType="num">
                                      <p:cBhvr>
                                        <p:cTn id="18" dur="1000" fill="hold"/>
                                        <p:tgtEl>
                                          <p:spTgt spid="59"/>
                                        </p:tgtEl>
                                        <p:attrNameLst>
                                          <p:attrName>ppt_x</p:attrName>
                                        </p:attrNameLst>
                                      </p:cBhvr>
                                      <p:tavLst>
                                        <p:tav tm="0">
                                          <p:val>
                                            <p:strVal val="#ppt_x"/>
                                          </p:val>
                                        </p:tav>
                                        <p:tav tm="100000">
                                          <p:val>
                                            <p:strVal val="#ppt_x"/>
                                          </p:val>
                                        </p:tav>
                                      </p:tavLst>
                                    </p:anim>
                                    <p:anim calcmode="lin" valueType="num">
                                      <p:cBhvr>
                                        <p:cTn id="19" dur="1000" fill="hold"/>
                                        <p:tgtEl>
                                          <p:spTgt spid="59"/>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1000"/>
                                        <p:tgtEl>
                                          <p:spTgt spid="65"/>
                                        </p:tgtEl>
                                      </p:cBhvr>
                                    </p:animEffect>
                                    <p:anim calcmode="lin" valueType="num">
                                      <p:cBhvr>
                                        <p:cTn id="23" dur="1000" fill="hold"/>
                                        <p:tgtEl>
                                          <p:spTgt spid="65"/>
                                        </p:tgtEl>
                                        <p:attrNameLst>
                                          <p:attrName>ppt_x</p:attrName>
                                        </p:attrNameLst>
                                      </p:cBhvr>
                                      <p:tavLst>
                                        <p:tav tm="0">
                                          <p:val>
                                            <p:strVal val="#ppt_x"/>
                                          </p:val>
                                        </p:tav>
                                        <p:tav tm="100000">
                                          <p:val>
                                            <p:strVal val="#ppt_x"/>
                                          </p:val>
                                        </p:tav>
                                      </p:tavLst>
                                    </p:anim>
                                    <p:anim calcmode="lin" valueType="num">
                                      <p:cBhvr>
                                        <p:cTn id="24" dur="1000" fill="hold"/>
                                        <p:tgtEl>
                                          <p:spTgt spid="65"/>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1000"/>
                                        <p:tgtEl>
                                          <p:spTgt spid="73"/>
                                        </p:tgtEl>
                                      </p:cBhvr>
                                    </p:animEffect>
                                    <p:anim calcmode="lin" valueType="num">
                                      <p:cBhvr>
                                        <p:cTn id="28" dur="1000" fill="hold"/>
                                        <p:tgtEl>
                                          <p:spTgt spid="73"/>
                                        </p:tgtEl>
                                        <p:attrNameLst>
                                          <p:attrName>ppt_x</p:attrName>
                                        </p:attrNameLst>
                                      </p:cBhvr>
                                      <p:tavLst>
                                        <p:tav tm="0">
                                          <p:val>
                                            <p:strVal val="#ppt_x"/>
                                          </p:val>
                                        </p:tav>
                                        <p:tav tm="100000">
                                          <p:val>
                                            <p:strVal val="#ppt_x"/>
                                          </p:val>
                                        </p:tav>
                                      </p:tavLst>
                                    </p:anim>
                                    <p:anim calcmode="lin" valueType="num">
                                      <p:cBhvr>
                                        <p:cTn id="29"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1000"/>
                                        <p:tgtEl>
                                          <p:spTgt spid="17"/>
                                        </p:tgtEl>
                                      </p:cBhvr>
                                    </p:animEffect>
                                    <p:anim calcmode="lin" valueType="num">
                                      <p:cBhvr>
                                        <p:cTn id="35" dur="1000" fill="hold"/>
                                        <p:tgtEl>
                                          <p:spTgt spid="17"/>
                                        </p:tgtEl>
                                        <p:attrNameLst>
                                          <p:attrName>ppt_x</p:attrName>
                                        </p:attrNameLst>
                                      </p:cBhvr>
                                      <p:tavLst>
                                        <p:tav tm="0">
                                          <p:val>
                                            <p:strVal val="#ppt_x"/>
                                          </p:val>
                                        </p:tav>
                                        <p:tav tm="100000">
                                          <p:val>
                                            <p:strVal val="#ppt_x"/>
                                          </p:val>
                                        </p:tav>
                                      </p:tavLst>
                                    </p:anim>
                                    <p:anim calcmode="lin" valueType="num">
                                      <p:cBhvr>
                                        <p:cTn id="36" dur="1000" fill="hold"/>
                                        <p:tgtEl>
                                          <p:spTgt spid="17"/>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60"/>
                                        </p:tgtEl>
                                        <p:attrNameLst>
                                          <p:attrName>style.visibility</p:attrName>
                                        </p:attrNameLst>
                                      </p:cBhvr>
                                      <p:to>
                                        <p:strVal val="visible"/>
                                      </p:to>
                                    </p:set>
                                    <p:animEffect transition="in" filter="fade">
                                      <p:cBhvr>
                                        <p:cTn id="44" dur="1000"/>
                                        <p:tgtEl>
                                          <p:spTgt spid="60"/>
                                        </p:tgtEl>
                                      </p:cBhvr>
                                    </p:animEffect>
                                    <p:anim calcmode="lin" valueType="num">
                                      <p:cBhvr>
                                        <p:cTn id="45" dur="1000" fill="hold"/>
                                        <p:tgtEl>
                                          <p:spTgt spid="60"/>
                                        </p:tgtEl>
                                        <p:attrNameLst>
                                          <p:attrName>ppt_x</p:attrName>
                                        </p:attrNameLst>
                                      </p:cBhvr>
                                      <p:tavLst>
                                        <p:tav tm="0">
                                          <p:val>
                                            <p:strVal val="#ppt_x"/>
                                          </p:val>
                                        </p:tav>
                                        <p:tav tm="100000">
                                          <p:val>
                                            <p:strVal val="#ppt_x"/>
                                          </p:val>
                                        </p:tav>
                                      </p:tavLst>
                                    </p:anim>
                                    <p:anim calcmode="lin" valueType="num">
                                      <p:cBhvr>
                                        <p:cTn id="46" dur="1000" fill="hold"/>
                                        <p:tgtEl>
                                          <p:spTgt spid="60"/>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fade">
                                      <p:cBhvr>
                                        <p:cTn id="49" dur="1000"/>
                                        <p:tgtEl>
                                          <p:spTgt spid="66"/>
                                        </p:tgtEl>
                                      </p:cBhvr>
                                    </p:animEffect>
                                    <p:anim calcmode="lin" valueType="num">
                                      <p:cBhvr>
                                        <p:cTn id="50" dur="1000" fill="hold"/>
                                        <p:tgtEl>
                                          <p:spTgt spid="66"/>
                                        </p:tgtEl>
                                        <p:attrNameLst>
                                          <p:attrName>ppt_x</p:attrName>
                                        </p:attrNameLst>
                                      </p:cBhvr>
                                      <p:tavLst>
                                        <p:tav tm="0">
                                          <p:val>
                                            <p:strVal val="#ppt_x"/>
                                          </p:val>
                                        </p:tav>
                                        <p:tav tm="100000">
                                          <p:val>
                                            <p:strVal val="#ppt_x"/>
                                          </p:val>
                                        </p:tav>
                                      </p:tavLst>
                                    </p:anim>
                                    <p:anim calcmode="lin" valueType="num">
                                      <p:cBhvr>
                                        <p:cTn id="51" dur="1000" fill="hold"/>
                                        <p:tgtEl>
                                          <p:spTgt spid="66"/>
                                        </p:tgtEl>
                                        <p:attrNameLst>
                                          <p:attrName>ppt_y</p:attrName>
                                        </p:attrNameLst>
                                      </p:cBhvr>
                                      <p:tavLst>
                                        <p:tav tm="0">
                                          <p:val>
                                            <p:strVal val="#ppt_y-.1"/>
                                          </p:val>
                                        </p:tav>
                                        <p:tav tm="100000">
                                          <p:val>
                                            <p:strVal val="#ppt_y"/>
                                          </p:val>
                                        </p:tav>
                                      </p:tavLst>
                                    </p:anim>
                                  </p:childTnLst>
                                </p:cTn>
                              </p:par>
                              <p:par>
                                <p:cTn id="52" presetID="47" presetClass="entr" presetSubtype="0" fill="hold" grpId="0" nodeType="withEffect">
                                  <p:stCondLst>
                                    <p:cond delay="0"/>
                                  </p:stCondLst>
                                  <p:childTnLst>
                                    <p:set>
                                      <p:cBhvr>
                                        <p:cTn id="53" dur="1" fill="hold">
                                          <p:stCondLst>
                                            <p:cond delay="0"/>
                                          </p:stCondLst>
                                        </p:cTn>
                                        <p:tgtEl>
                                          <p:spTgt spid="74"/>
                                        </p:tgtEl>
                                        <p:attrNameLst>
                                          <p:attrName>style.visibility</p:attrName>
                                        </p:attrNameLst>
                                      </p:cBhvr>
                                      <p:to>
                                        <p:strVal val="visible"/>
                                      </p:to>
                                    </p:set>
                                    <p:animEffect transition="in" filter="fade">
                                      <p:cBhvr>
                                        <p:cTn id="54" dur="1000"/>
                                        <p:tgtEl>
                                          <p:spTgt spid="74"/>
                                        </p:tgtEl>
                                      </p:cBhvr>
                                    </p:animEffect>
                                    <p:anim calcmode="lin" valueType="num">
                                      <p:cBhvr>
                                        <p:cTn id="55" dur="1000" fill="hold"/>
                                        <p:tgtEl>
                                          <p:spTgt spid="74"/>
                                        </p:tgtEl>
                                        <p:attrNameLst>
                                          <p:attrName>ppt_x</p:attrName>
                                        </p:attrNameLst>
                                      </p:cBhvr>
                                      <p:tavLst>
                                        <p:tav tm="0">
                                          <p:val>
                                            <p:strVal val="#ppt_x"/>
                                          </p:val>
                                        </p:tav>
                                        <p:tav tm="100000">
                                          <p:val>
                                            <p:strVal val="#ppt_x"/>
                                          </p:val>
                                        </p:tav>
                                      </p:tavLst>
                                    </p:anim>
                                    <p:anim calcmode="lin" valueType="num">
                                      <p:cBhvr>
                                        <p:cTn id="56"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7" presetClass="entr" presetSubtype="0"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ppt_x</p:attrName>
                                        </p:attrNameLst>
                                      </p:cBhvr>
                                      <p:tavLst>
                                        <p:tav tm="0">
                                          <p:val>
                                            <p:strVal val="#ppt_x"/>
                                          </p:val>
                                        </p:tav>
                                        <p:tav tm="100000">
                                          <p:val>
                                            <p:strVal val="#ppt_x"/>
                                          </p:val>
                                        </p:tav>
                                      </p:tavLst>
                                    </p:anim>
                                    <p:anim calcmode="lin" valueType="num">
                                      <p:cBhvr>
                                        <p:cTn id="63" dur="1000" fill="hold"/>
                                        <p:tgtEl>
                                          <p:spTgt spid="18"/>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1000"/>
                                        <p:tgtEl>
                                          <p:spTgt spid="29"/>
                                        </p:tgtEl>
                                      </p:cBhvr>
                                    </p:animEffect>
                                    <p:anim calcmode="lin" valueType="num">
                                      <p:cBhvr>
                                        <p:cTn id="67" dur="1000" fill="hold"/>
                                        <p:tgtEl>
                                          <p:spTgt spid="29"/>
                                        </p:tgtEl>
                                        <p:attrNameLst>
                                          <p:attrName>ppt_x</p:attrName>
                                        </p:attrNameLst>
                                      </p:cBhvr>
                                      <p:tavLst>
                                        <p:tav tm="0">
                                          <p:val>
                                            <p:strVal val="#ppt_x"/>
                                          </p:val>
                                        </p:tav>
                                        <p:tav tm="100000">
                                          <p:val>
                                            <p:strVal val="#ppt_x"/>
                                          </p:val>
                                        </p:tav>
                                      </p:tavLst>
                                    </p:anim>
                                    <p:anim calcmode="lin" valueType="num">
                                      <p:cBhvr>
                                        <p:cTn id="68" dur="1000" fill="hold"/>
                                        <p:tgtEl>
                                          <p:spTgt spid="29"/>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1000"/>
                                        <p:tgtEl>
                                          <p:spTgt spid="61"/>
                                        </p:tgtEl>
                                      </p:cBhvr>
                                    </p:animEffect>
                                    <p:anim calcmode="lin" valueType="num">
                                      <p:cBhvr>
                                        <p:cTn id="72" dur="1000" fill="hold"/>
                                        <p:tgtEl>
                                          <p:spTgt spid="61"/>
                                        </p:tgtEl>
                                        <p:attrNameLst>
                                          <p:attrName>ppt_x</p:attrName>
                                        </p:attrNameLst>
                                      </p:cBhvr>
                                      <p:tavLst>
                                        <p:tav tm="0">
                                          <p:val>
                                            <p:strVal val="#ppt_x"/>
                                          </p:val>
                                        </p:tav>
                                        <p:tav tm="100000">
                                          <p:val>
                                            <p:strVal val="#ppt_x"/>
                                          </p:val>
                                        </p:tav>
                                      </p:tavLst>
                                    </p:anim>
                                    <p:anim calcmode="lin" valueType="num">
                                      <p:cBhvr>
                                        <p:cTn id="73" dur="1000" fill="hold"/>
                                        <p:tgtEl>
                                          <p:spTgt spid="61"/>
                                        </p:tgtEl>
                                        <p:attrNameLst>
                                          <p:attrName>ppt_y</p:attrName>
                                        </p:attrNameLst>
                                      </p:cBhvr>
                                      <p:tavLst>
                                        <p:tav tm="0">
                                          <p:val>
                                            <p:strVal val="#ppt_y-.1"/>
                                          </p:val>
                                        </p:tav>
                                        <p:tav tm="100000">
                                          <p:val>
                                            <p:strVal val="#ppt_y"/>
                                          </p:val>
                                        </p:tav>
                                      </p:tavLst>
                                    </p:anim>
                                  </p:childTnLst>
                                </p:cTn>
                              </p:par>
                              <p:par>
                                <p:cTn id="74" presetID="47" presetClass="entr" presetSubtype="0" fill="hold" grpId="0" nodeType="withEffect">
                                  <p:stCondLst>
                                    <p:cond delay="0"/>
                                  </p:stCondLst>
                                  <p:childTnLst>
                                    <p:set>
                                      <p:cBhvr>
                                        <p:cTn id="75" dur="1" fill="hold">
                                          <p:stCondLst>
                                            <p:cond delay="0"/>
                                          </p:stCondLst>
                                        </p:cTn>
                                        <p:tgtEl>
                                          <p:spTgt spid="75"/>
                                        </p:tgtEl>
                                        <p:attrNameLst>
                                          <p:attrName>style.visibility</p:attrName>
                                        </p:attrNameLst>
                                      </p:cBhvr>
                                      <p:to>
                                        <p:strVal val="visible"/>
                                      </p:to>
                                    </p:set>
                                    <p:animEffect transition="in" filter="fade">
                                      <p:cBhvr>
                                        <p:cTn id="76" dur="1000"/>
                                        <p:tgtEl>
                                          <p:spTgt spid="75"/>
                                        </p:tgtEl>
                                      </p:cBhvr>
                                    </p:animEffect>
                                    <p:anim calcmode="lin" valueType="num">
                                      <p:cBhvr>
                                        <p:cTn id="77" dur="1000" fill="hold"/>
                                        <p:tgtEl>
                                          <p:spTgt spid="75"/>
                                        </p:tgtEl>
                                        <p:attrNameLst>
                                          <p:attrName>ppt_x</p:attrName>
                                        </p:attrNameLst>
                                      </p:cBhvr>
                                      <p:tavLst>
                                        <p:tav tm="0">
                                          <p:val>
                                            <p:strVal val="#ppt_x"/>
                                          </p:val>
                                        </p:tav>
                                        <p:tav tm="100000">
                                          <p:val>
                                            <p:strVal val="#ppt_x"/>
                                          </p:val>
                                        </p:tav>
                                      </p:tavLst>
                                    </p:anim>
                                    <p:anim calcmode="lin" valueType="num">
                                      <p:cBhvr>
                                        <p:cTn id="78" dur="1000" fill="hold"/>
                                        <p:tgtEl>
                                          <p:spTgt spid="75"/>
                                        </p:tgtEl>
                                        <p:attrNameLst>
                                          <p:attrName>ppt_y</p:attrName>
                                        </p:attrNameLst>
                                      </p:cBhvr>
                                      <p:tavLst>
                                        <p:tav tm="0">
                                          <p:val>
                                            <p:strVal val="#ppt_y-.1"/>
                                          </p:val>
                                        </p:tav>
                                        <p:tav tm="100000">
                                          <p:val>
                                            <p:strVal val="#ppt_y"/>
                                          </p:val>
                                        </p:tav>
                                      </p:tavLst>
                                    </p:anim>
                                  </p:childTnLst>
                                </p:cTn>
                              </p:par>
                              <p:par>
                                <p:cTn id="79" presetID="47" presetClass="entr" presetSubtype="0" fill="hold" grpId="0" nodeType="withEffect">
                                  <p:stCondLst>
                                    <p:cond delay="0"/>
                                  </p:stCondLst>
                                  <p:childTnLst>
                                    <p:set>
                                      <p:cBhvr>
                                        <p:cTn id="80" dur="1" fill="hold">
                                          <p:stCondLst>
                                            <p:cond delay="0"/>
                                          </p:stCondLst>
                                        </p:cTn>
                                        <p:tgtEl>
                                          <p:spTgt spid="67"/>
                                        </p:tgtEl>
                                        <p:attrNameLst>
                                          <p:attrName>style.visibility</p:attrName>
                                        </p:attrNameLst>
                                      </p:cBhvr>
                                      <p:to>
                                        <p:strVal val="visible"/>
                                      </p:to>
                                    </p:set>
                                    <p:animEffect transition="in" filter="fade">
                                      <p:cBhvr>
                                        <p:cTn id="81" dur="1000"/>
                                        <p:tgtEl>
                                          <p:spTgt spid="67"/>
                                        </p:tgtEl>
                                      </p:cBhvr>
                                    </p:animEffect>
                                    <p:anim calcmode="lin" valueType="num">
                                      <p:cBhvr>
                                        <p:cTn id="82" dur="1000" fill="hold"/>
                                        <p:tgtEl>
                                          <p:spTgt spid="67"/>
                                        </p:tgtEl>
                                        <p:attrNameLst>
                                          <p:attrName>ppt_x</p:attrName>
                                        </p:attrNameLst>
                                      </p:cBhvr>
                                      <p:tavLst>
                                        <p:tav tm="0">
                                          <p:val>
                                            <p:strVal val="#ppt_x"/>
                                          </p:val>
                                        </p:tav>
                                        <p:tav tm="100000">
                                          <p:val>
                                            <p:strVal val="#ppt_x"/>
                                          </p:val>
                                        </p:tav>
                                      </p:tavLst>
                                    </p:anim>
                                    <p:anim calcmode="lin" valueType="num">
                                      <p:cBhvr>
                                        <p:cTn id="83"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59" grpId="0"/>
      <p:bldP spid="17" grpId="0" animBg="1"/>
      <p:bldP spid="60" grpId="0"/>
      <p:bldP spid="18" grpId="0" animBg="1"/>
      <p:bldP spid="61" grpId="0"/>
      <p:bldP spid="65" grpId="0" animBg="1"/>
      <p:bldP spid="66" grpId="0" animBg="1"/>
      <p:bldP spid="67" grpId="0" animBg="1"/>
      <p:bldP spid="73" grpId="0"/>
      <p:bldP spid="74" grpId="0"/>
      <p:bldP spid="7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cxnSp>
        <p:nvCxnSpPr>
          <p:cNvPr id="34" name="Straight Connector 33"/>
          <p:cNvCxnSpPr/>
          <p:nvPr/>
        </p:nvCxnSpPr>
        <p:spPr>
          <a:xfrm flipH="1" flipV="1">
            <a:off x="5638800" y="995546"/>
            <a:ext cx="1371600" cy="254246"/>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560252" y="995547"/>
            <a:ext cx="1078549" cy="857595"/>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4560252" y="1853143"/>
            <a:ext cx="1263175" cy="1439032"/>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3904138" y="3292174"/>
            <a:ext cx="1919289"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1905001" y="3292174"/>
            <a:ext cx="199913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 name="Teardrop 10"/>
          <p:cNvSpPr/>
          <p:nvPr/>
        </p:nvSpPr>
        <p:spPr>
          <a:xfrm>
            <a:off x="6843927" y="1"/>
            <a:ext cx="2299730" cy="2499583"/>
          </a:xfrm>
          <a:prstGeom prst="teardrop">
            <a:avLst/>
          </a:prstGeom>
          <a:solidFill>
            <a:srgbClr val="FF33CC"/>
          </a:solidFill>
          <a:ln>
            <a:noFill/>
          </a:ln>
          <a:effectLst>
            <a:reflection blurRad="6350" stA="26000" endPos="1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257800" y="415793"/>
            <a:ext cx="1066800" cy="1097019"/>
          </a:xfrm>
          <a:prstGeom prst="ellipse">
            <a:avLst/>
          </a:prstGeom>
          <a:solidFill>
            <a:schemeClr val="bg1">
              <a:lumMod val="95000"/>
            </a:schemeClr>
          </a:solidFill>
          <a:ln w="9525">
            <a:solidFill>
              <a:schemeClr val="bg1">
                <a:lumMod val="75000"/>
              </a:schemeClr>
            </a:solidFill>
          </a:ln>
          <a:effectLst>
            <a:reflection blurRad="6350" stA="31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4110751" y="1273388"/>
            <a:ext cx="1066800" cy="1097019"/>
          </a:xfrm>
          <a:prstGeom prst="ellipse">
            <a:avLst/>
          </a:prstGeom>
          <a:solidFill>
            <a:schemeClr val="tx1">
              <a:lumMod val="75000"/>
              <a:lumOff val="25000"/>
            </a:schemeClr>
          </a:solidFill>
          <a:ln w="9525">
            <a:solidFill>
              <a:schemeClr val="tx1"/>
            </a:solidFill>
          </a:ln>
          <a:effectLst>
            <a:reflection blurRad="6350" stA="13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290026" y="2629598"/>
            <a:ext cx="1066800" cy="1097019"/>
          </a:xfrm>
          <a:prstGeom prst="ellipse">
            <a:avLst/>
          </a:prstGeom>
          <a:solidFill>
            <a:srgbClr val="FF93E3"/>
          </a:solidFill>
          <a:ln w="9525">
            <a:solidFill>
              <a:srgbClr val="FF33CC"/>
            </a:solidFill>
          </a:ln>
          <a:effectLst>
            <a:reflection blurRad="6350" stA="37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093652" y="4177956"/>
            <a:ext cx="1459549" cy="546444"/>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20" name="Oval 19"/>
          <p:cNvSpPr/>
          <p:nvPr/>
        </p:nvSpPr>
        <p:spPr>
          <a:xfrm>
            <a:off x="3370738" y="2692087"/>
            <a:ext cx="1066800" cy="1097019"/>
          </a:xfrm>
          <a:prstGeom prst="ellipse">
            <a:avLst/>
          </a:prstGeom>
          <a:solidFill>
            <a:schemeClr val="bg1">
              <a:lumMod val="95000"/>
            </a:schemeClr>
          </a:solidFill>
          <a:ln w="9525">
            <a:solidFill>
              <a:schemeClr val="bg1">
                <a:lumMod val="75000"/>
              </a:schemeClr>
            </a:solidFill>
          </a:ln>
          <a:effectLst>
            <a:reflection blurRad="6350" stA="31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3174364" y="4177956"/>
            <a:ext cx="1459549" cy="546444"/>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21" name="Oval 20"/>
          <p:cNvSpPr/>
          <p:nvPr/>
        </p:nvSpPr>
        <p:spPr>
          <a:xfrm>
            <a:off x="1451451" y="2692087"/>
            <a:ext cx="1066800" cy="1097019"/>
          </a:xfrm>
          <a:prstGeom prst="ellipse">
            <a:avLst/>
          </a:prstGeom>
          <a:solidFill>
            <a:srgbClr val="FF33CC"/>
          </a:solidFill>
          <a:ln w="9525">
            <a:solidFill>
              <a:srgbClr val="A20078"/>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1255077" y="4177956"/>
            <a:ext cx="1459549" cy="546444"/>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32" name="Rectangle 31"/>
          <p:cNvSpPr/>
          <p:nvPr/>
        </p:nvSpPr>
        <p:spPr>
          <a:xfrm>
            <a:off x="6786521" y="3275790"/>
            <a:ext cx="1459549" cy="1305393"/>
          </a:xfrm>
          <a:prstGeom prst="rect">
            <a:avLst/>
          </a:prstGeom>
        </p:spPr>
        <p:txBody>
          <a:bodyPr wrap="square">
            <a:spAutoFit/>
          </a:bodyPr>
          <a:lstStyle/>
          <a:p>
            <a:r>
              <a:rPr lang="en-US" sz="1000" dirty="0">
                <a:latin typeface="Play" pitchFamily="34" charset="0"/>
              </a:rPr>
              <a:t>This is a sample letter that has been placed to demonstrate</a:t>
            </a:r>
            <a:r>
              <a:rPr lang="en-US" sz="1000" dirty="0" smtClean="0">
                <a:latin typeface="Play" pitchFamily="34" charset="0"/>
              </a:rPr>
              <a:t>. </a:t>
            </a:r>
            <a:r>
              <a:rPr lang="en-US" sz="1000" dirty="0">
                <a:latin typeface="Play" pitchFamily="34" charset="0"/>
              </a:rPr>
              <a:t>This is a sample letter that has been placed to demonstrate</a:t>
            </a:r>
            <a:r>
              <a:rPr lang="en-US" sz="1000" dirty="0" smtClean="0">
                <a:latin typeface="Play" pitchFamily="34" charset="0"/>
              </a:rPr>
              <a:t>.  </a:t>
            </a:r>
            <a:r>
              <a:rPr lang="en-US" sz="1000" dirty="0">
                <a:latin typeface="Play" pitchFamily="34" charset="0"/>
              </a:rPr>
              <a:t>This is a sample letter that has </a:t>
            </a:r>
            <a:r>
              <a:rPr lang="en-US" sz="1000" dirty="0" smtClean="0">
                <a:latin typeface="Play" pitchFamily="34" charset="0"/>
              </a:rPr>
              <a:t>been.</a:t>
            </a:r>
            <a:endParaRPr lang="en-US" sz="1000" dirty="0">
              <a:latin typeface="Play" pitchFamily="34" charset="0"/>
            </a:endParaRPr>
          </a:p>
        </p:txBody>
      </p:sp>
      <p:sp>
        <p:nvSpPr>
          <p:cNvPr id="48" name="Title 1"/>
          <p:cNvSpPr txBox="1">
            <a:spLocks/>
          </p:cNvSpPr>
          <p:nvPr/>
        </p:nvSpPr>
        <p:spPr>
          <a:xfrm>
            <a:off x="7239000" y="1520312"/>
            <a:ext cx="1371600" cy="28106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9" name="Title 1"/>
          <p:cNvSpPr txBox="1">
            <a:spLocks/>
          </p:cNvSpPr>
          <p:nvPr/>
        </p:nvSpPr>
        <p:spPr>
          <a:xfrm>
            <a:off x="7239000" y="1180557"/>
            <a:ext cx="1371600" cy="49269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50" name="Freeform 7"/>
          <p:cNvSpPr>
            <a:spLocks/>
          </p:cNvSpPr>
          <p:nvPr/>
        </p:nvSpPr>
        <p:spPr bwMode="auto">
          <a:xfrm>
            <a:off x="7571268" y="890336"/>
            <a:ext cx="707064" cy="37358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50"/>
          <p:cNvSpPr/>
          <p:nvPr/>
        </p:nvSpPr>
        <p:spPr>
          <a:xfrm>
            <a:off x="2904568" y="3219100"/>
            <a:ext cx="134464" cy="146149"/>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4796549" y="3219100"/>
            <a:ext cx="134464" cy="146149"/>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5124606" y="2499583"/>
            <a:ext cx="134464" cy="146149"/>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5110319" y="1289436"/>
            <a:ext cx="134464" cy="146149"/>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 name="Group 54"/>
          <p:cNvGrpSpPr/>
          <p:nvPr/>
        </p:nvGrpSpPr>
        <p:grpSpPr>
          <a:xfrm>
            <a:off x="5632410" y="2795242"/>
            <a:ext cx="382032" cy="436498"/>
            <a:chOff x="1474788" y="2689226"/>
            <a:chExt cx="650875" cy="684213"/>
          </a:xfrm>
          <a:solidFill>
            <a:schemeClr val="tx1"/>
          </a:solidFill>
        </p:grpSpPr>
        <p:sp>
          <p:nvSpPr>
            <p:cNvPr id="5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1816445" y="2908671"/>
            <a:ext cx="336812" cy="328815"/>
            <a:chOff x="1668463" y="1970088"/>
            <a:chExt cx="530225" cy="476250"/>
          </a:xfrm>
          <a:solidFill>
            <a:schemeClr val="bg1"/>
          </a:solidFill>
        </p:grpSpPr>
        <p:sp>
          <p:nvSpPr>
            <p:cNvPr id="8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Freeform 14"/>
          <p:cNvSpPr>
            <a:spLocks noEditPoints="1"/>
          </p:cNvSpPr>
          <p:nvPr/>
        </p:nvSpPr>
        <p:spPr bwMode="auto">
          <a:xfrm>
            <a:off x="3659382" y="2903606"/>
            <a:ext cx="489510" cy="306865"/>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1" name="Group 90"/>
          <p:cNvGrpSpPr/>
          <p:nvPr/>
        </p:nvGrpSpPr>
        <p:grpSpPr>
          <a:xfrm>
            <a:off x="4400514" y="1470091"/>
            <a:ext cx="487274" cy="459857"/>
            <a:chOff x="2922784" y="2703513"/>
            <a:chExt cx="590551" cy="512763"/>
          </a:xfrm>
          <a:solidFill>
            <a:schemeClr val="bg1"/>
          </a:solidFill>
        </p:grpSpPr>
        <p:sp>
          <p:nvSpPr>
            <p:cNvPr id="92"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9" name="Freeform 32"/>
          <p:cNvSpPr>
            <a:spLocks noEditPoints="1"/>
          </p:cNvSpPr>
          <p:nvPr/>
        </p:nvSpPr>
        <p:spPr bwMode="auto">
          <a:xfrm>
            <a:off x="5643674" y="622149"/>
            <a:ext cx="325960" cy="299781"/>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TextBox 94"/>
          <p:cNvSpPr txBox="1"/>
          <p:nvPr/>
        </p:nvSpPr>
        <p:spPr>
          <a:xfrm>
            <a:off x="5501586" y="934063"/>
            <a:ext cx="610136" cy="326160"/>
          </a:xfrm>
          <a:prstGeom prst="rect">
            <a:avLst/>
          </a:prstGeom>
          <a:noFill/>
        </p:spPr>
        <p:txBody>
          <a:bodyPr wrap="square" rtlCol="0">
            <a:spAutoFit/>
          </a:bodyPr>
          <a:lstStyle/>
          <a:p>
            <a:pPr algn="ctr"/>
            <a:r>
              <a:rPr lang="en-US" sz="2000" dirty="0" smtClean="0">
                <a:latin typeface="Bebas Neue" pitchFamily="34" charset="0"/>
              </a:rPr>
              <a:t>55%</a:t>
            </a:r>
          </a:p>
        </p:txBody>
      </p:sp>
      <p:sp>
        <p:nvSpPr>
          <p:cNvPr id="96" name="TextBox 95"/>
          <p:cNvSpPr txBox="1"/>
          <p:nvPr/>
        </p:nvSpPr>
        <p:spPr>
          <a:xfrm>
            <a:off x="4339083" y="1933628"/>
            <a:ext cx="61013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99%</a:t>
            </a:r>
          </a:p>
        </p:txBody>
      </p:sp>
      <p:sp>
        <p:nvSpPr>
          <p:cNvPr id="98" name="TextBox 97"/>
          <p:cNvSpPr txBox="1"/>
          <p:nvPr/>
        </p:nvSpPr>
        <p:spPr>
          <a:xfrm>
            <a:off x="5518358" y="3246077"/>
            <a:ext cx="610136" cy="326160"/>
          </a:xfrm>
          <a:prstGeom prst="rect">
            <a:avLst/>
          </a:prstGeom>
          <a:noFill/>
        </p:spPr>
        <p:txBody>
          <a:bodyPr wrap="square" rtlCol="0">
            <a:spAutoFit/>
          </a:bodyPr>
          <a:lstStyle/>
          <a:p>
            <a:pPr algn="ctr"/>
            <a:r>
              <a:rPr lang="en-US" sz="2000" dirty="0" smtClean="0">
                <a:latin typeface="Bebas Neue" pitchFamily="34" charset="0"/>
              </a:rPr>
              <a:t>95%</a:t>
            </a:r>
          </a:p>
        </p:txBody>
      </p:sp>
      <p:sp>
        <p:nvSpPr>
          <p:cNvPr id="99" name="TextBox 98"/>
          <p:cNvSpPr txBox="1"/>
          <p:nvPr/>
        </p:nvSpPr>
        <p:spPr>
          <a:xfrm>
            <a:off x="3599070" y="3246077"/>
            <a:ext cx="610136" cy="326160"/>
          </a:xfrm>
          <a:prstGeom prst="rect">
            <a:avLst/>
          </a:prstGeom>
          <a:noFill/>
        </p:spPr>
        <p:txBody>
          <a:bodyPr wrap="square" rtlCol="0">
            <a:spAutoFit/>
          </a:bodyPr>
          <a:lstStyle/>
          <a:p>
            <a:pPr algn="ctr"/>
            <a:r>
              <a:rPr lang="en-US" sz="2000" dirty="0" smtClean="0">
                <a:latin typeface="Bebas Neue" pitchFamily="34" charset="0"/>
              </a:rPr>
              <a:t>70%</a:t>
            </a:r>
          </a:p>
        </p:txBody>
      </p:sp>
      <p:sp>
        <p:nvSpPr>
          <p:cNvPr id="100" name="TextBox 99"/>
          <p:cNvSpPr txBox="1"/>
          <p:nvPr/>
        </p:nvSpPr>
        <p:spPr>
          <a:xfrm>
            <a:off x="1679782" y="3246077"/>
            <a:ext cx="61013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63%</a:t>
            </a:r>
          </a:p>
        </p:txBody>
      </p:sp>
      <p:grpSp>
        <p:nvGrpSpPr>
          <p:cNvPr id="101" name="Group 100"/>
          <p:cNvGrpSpPr/>
          <p:nvPr/>
        </p:nvGrpSpPr>
        <p:grpSpPr>
          <a:xfrm>
            <a:off x="8382000" y="6476999"/>
            <a:ext cx="591235" cy="223601"/>
            <a:chOff x="8190130" y="4757381"/>
            <a:chExt cx="725270" cy="268070"/>
          </a:xfrm>
          <a:solidFill>
            <a:schemeClr val="bg1">
              <a:lumMod val="85000"/>
            </a:schemeClr>
          </a:solidFill>
        </p:grpSpPr>
        <p:sp>
          <p:nvSpPr>
            <p:cNvPr id="10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4" name="Rectangle 103"/>
          <p:cNvSpPr/>
          <p:nvPr/>
        </p:nvSpPr>
        <p:spPr>
          <a:xfrm>
            <a:off x="1119883" y="533400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355411380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500" fill="hold"/>
                                        <p:tgtEl>
                                          <p:spTgt spid="24"/>
                                        </p:tgtEl>
                                        <p:attrNameLst>
                                          <p:attrName>ppt_w</p:attrName>
                                        </p:attrNameLst>
                                      </p:cBhvr>
                                      <p:tavLst>
                                        <p:tav tm="0">
                                          <p:val>
                                            <p:fltVal val="0"/>
                                          </p:val>
                                        </p:tav>
                                        <p:tav tm="100000">
                                          <p:val>
                                            <p:strVal val="#ppt_w"/>
                                          </p:val>
                                        </p:tav>
                                      </p:tavLst>
                                    </p:anim>
                                    <p:anim calcmode="lin" valueType="num">
                                      <p:cBhvr>
                                        <p:cTn id="13" dur="500" fill="hold"/>
                                        <p:tgtEl>
                                          <p:spTgt spid="24"/>
                                        </p:tgtEl>
                                        <p:attrNameLst>
                                          <p:attrName>ppt_h</p:attrName>
                                        </p:attrNameLst>
                                      </p:cBhvr>
                                      <p:tavLst>
                                        <p:tav tm="0">
                                          <p:val>
                                            <p:fltVal val="0"/>
                                          </p:val>
                                        </p:tav>
                                        <p:tav tm="100000">
                                          <p:val>
                                            <p:strVal val="#ppt_h"/>
                                          </p:val>
                                        </p:tav>
                                      </p:tavLst>
                                    </p:anim>
                                    <p:animEffect transition="in" filter="fade">
                                      <p:cBhvr>
                                        <p:cTn id="14" dur="500"/>
                                        <p:tgtEl>
                                          <p:spTgt spid="24"/>
                                        </p:tgtEl>
                                      </p:cBhvr>
                                    </p:animEffect>
                                  </p:childTnLst>
                                </p:cTn>
                              </p:par>
                              <p:par>
                                <p:cTn id="15" presetID="53" presetClass="entr" presetSubtype="16" fill="hold" nodeType="withEffect">
                                  <p:stCondLst>
                                    <p:cond delay="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0"/>
                                        </p:tgtEl>
                                        <p:attrNameLst>
                                          <p:attrName>style.visibility</p:attrName>
                                        </p:attrNameLst>
                                      </p:cBhvr>
                                      <p:to>
                                        <p:strVal val="visible"/>
                                      </p:to>
                                    </p:set>
                                    <p:anim calcmode="lin" valueType="num">
                                      <p:cBhvr>
                                        <p:cTn id="22" dur="500" fill="hold"/>
                                        <p:tgtEl>
                                          <p:spTgt spid="100"/>
                                        </p:tgtEl>
                                        <p:attrNameLst>
                                          <p:attrName>ppt_w</p:attrName>
                                        </p:attrNameLst>
                                      </p:cBhvr>
                                      <p:tavLst>
                                        <p:tav tm="0">
                                          <p:val>
                                            <p:fltVal val="0"/>
                                          </p:val>
                                        </p:tav>
                                        <p:tav tm="100000">
                                          <p:val>
                                            <p:strVal val="#ppt_w"/>
                                          </p:val>
                                        </p:tav>
                                      </p:tavLst>
                                    </p:anim>
                                    <p:anim calcmode="lin" valueType="num">
                                      <p:cBhvr>
                                        <p:cTn id="23" dur="500" fill="hold"/>
                                        <p:tgtEl>
                                          <p:spTgt spid="100"/>
                                        </p:tgtEl>
                                        <p:attrNameLst>
                                          <p:attrName>ppt_h</p:attrName>
                                        </p:attrNameLst>
                                      </p:cBhvr>
                                      <p:tavLst>
                                        <p:tav tm="0">
                                          <p:val>
                                            <p:fltVal val="0"/>
                                          </p:val>
                                        </p:tav>
                                        <p:tav tm="100000">
                                          <p:val>
                                            <p:strVal val="#ppt_h"/>
                                          </p:val>
                                        </p:tav>
                                      </p:tavLst>
                                    </p:anim>
                                    <p:animEffect transition="in" filter="fade">
                                      <p:cBhvr>
                                        <p:cTn id="24" dur="500"/>
                                        <p:tgtEl>
                                          <p:spTgt spid="100"/>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0"/>
                                        </p:tgtEl>
                                        <p:attrNameLst>
                                          <p:attrName>style.visibility</p:attrName>
                                        </p:attrNameLst>
                                      </p:cBhvr>
                                      <p:to>
                                        <p:strVal val="visible"/>
                                      </p:to>
                                    </p:set>
                                    <p:anim calcmode="lin" valueType="num">
                                      <p:cBhvr>
                                        <p:cTn id="34" dur="500" fill="hold"/>
                                        <p:tgtEl>
                                          <p:spTgt spid="90"/>
                                        </p:tgtEl>
                                        <p:attrNameLst>
                                          <p:attrName>ppt_w</p:attrName>
                                        </p:attrNameLst>
                                      </p:cBhvr>
                                      <p:tavLst>
                                        <p:tav tm="0">
                                          <p:val>
                                            <p:fltVal val="0"/>
                                          </p:val>
                                        </p:tav>
                                        <p:tav tm="100000">
                                          <p:val>
                                            <p:strVal val="#ppt_w"/>
                                          </p:val>
                                        </p:tav>
                                      </p:tavLst>
                                    </p:anim>
                                    <p:anim calcmode="lin" valueType="num">
                                      <p:cBhvr>
                                        <p:cTn id="35" dur="500" fill="hold"/>
                                        <p:tgtEl>
                                          <p:spTgt spid="90"/>
                                        </p:tgtEl>
                                        <p:attrNameLst>
                                          <p:attrName>ppt_h</p:attrName>
                                        </p:attrNameLst>
                                      </p:cBhvr>
                                      <p:tavLst>
                                        <p:tav tm="0">
                                          <p:val>
                                            <p:fltVal val="0"/>
                                          </p:val>
                                        </p:tav>
                                        <p:tav tm="100000">
                                          <p:val>
                                            <p:strVal val="#ppt_h"/>
                                          </p:val>
                                        </p:tav>
                                      </p:tavLst>
                                    </p:anim>
                                    <p:animEffect transition="in" filter="fade">
                                      <p:cBhvr>
                                        <p:cTn id="36" dur="500"/>
                                        <p:tgtEl>
                                          <p:spTgt spid="9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99"/>
                                        </p:tgtEl>
                                        <p:attrNameLst>
                                          <p:attrName>style.visibility</p:attrName>
                                        </p:attrNameLst>
                                      </p:cBhvr>
                                      <p:to>
                                        <p:strVal val="visible"/>
                                      </p:to>
                                    </p:set>
                                    <p:anim calcmode="lin" valueType="num">
                                      <p:cBhvr>
                                        <p:cTn id="39" dur="500" fill="hold"/>
                                        <p:tgtEl>
                                          <p:spTgt spid="99"/>
                                        </p:tgtEl>
                                        <p:attrNameLst>
                                          <p:attrName>ppt_w</p:attrName>
                                        </p:attrNameLst>
                                      </p:cBhvr>
                                      <p:tavLst>
                                        <p:tav tm="0">
                                          <p:val>
                                            <p:fltVal val="0"/>
                                          </p:val>
                                        </p:tav>
                                        <p:tav tm="100000">
                                          <p:val>
                                            <p:strVal val="#ppt_w"/>
                                          </p:val>
                                        </p:tav>
                                      </p:tavLst>
                                    </p:anim>
                                    <p:anim calcmode="lin" valueType="num">
                                      <p:cBhvr>
                                        <p:cTn id="40" dur="500" fill="hold"/>
                                        <p:tgtEl>
                                          <p:spTgt spid="99"/>
                                        </p:tgtEl>
                                        <p:attrNameLst>
                                          <p:attrName>ppt_h</p:attrName>
                                        </p:attrNameLst>
                                      </p:cBhvr>
                                      <p:tavLst>
                                        <p:tav tm="0">
                                          <p:val>
                                            <p:fltVal val="0"/>
                                          </p:val>
                                        </p:tav>
                                        <p:tav tm="100000">
                                          <p:val>
                                            <p:strVal val="#ppt_h"/>
                                          </p:val>
                                        </p:tav>
                                      </p:tavLst>
                                    </p:anim>
                                    <p:animEffect transition="in" filter="fade">
                                      <p:cBhvr>
                                        <p:cTn id="41" dur="500"/>
                                        <p:tgtEl>
                                          <p:spTgt spid="99"/>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 calcmode="lin" valueType="num">
                                      <p:cBhvr>
                                        <p:cTn id="44" dur="500" fill="hold"/>
                                        <p:tgtEl>
                                          <p:spTgt spid="23"/>
                                        </p:tgtEl>
                                        <p:attrNameLst>
                                          <p:attrName>ppt_w</p:attrName>
                                        </p:attrNameLst>
                                      </p:cBhvr>
                                      <p:tavLst>
                                        <p:tav tm="0">
                                          <p:val>
                                            <p:fltVal val="0"/>
                                          </p:val>
                                        </p:tav>
                                        <p:tav tm="100000">
                                          <p:val>
                                            <p:strVal val="#ppt_w"/>
                                          </p:val>
                                        </p:tav>
                                      </p:tavLst>
                                    </p:anim>
                                    <p:anim calcmode="lin" valueType="num">
                                      <p:cBhvr>
                                        <p:cTn id="45" dur="500" fill="hold"/>
                                        <p:tgtEl>
                                          <p:spTgt spid="23"/>
                                        </p:tgtEl>
                                        <p:attrNameLst>
                                          <p:attrName>ppt_h</p:attrName>
                                        </p:attrNameLst>
                                      </p:cBhvr>
                                      <p:tavLst>
                                        <p:tav tm="0">
                                          <p:val>
                                            <p:fltVal val="0"/>
                                          </p:val>
                                        </p:tav>
                                        <p:tav tm="100000">
                                          <p:val>
                                            <p:strVal val="#ppt_h"/>
                                          </p:val>
                                        </p:tav>
                                      </p:tavLst>
                                    </p:anim>
                                    <p:animEffect transition="in" filter="fade">
                                      <p:cBhvr>
                                        <p:cTn id="46" dur="500"/>
                                        <p:tgtEl>
                                          <p:spTgt spid="23"/>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500" fill="hold"/>
                                        <p:tgtEl>
                                          <p:spTgt spid="55"/>
                                        </p:tgtEl>
                                        <p:attrNameLst>
                                          <p:attrName>ppt_w</p:attrName>
                                        </p:attrNameLst>
                                      </p:cBhvr>
                                      <p:tavLst>
                                        <p:tav tm="0">
                                          <p:val>
                                            <p:fltVal val="0"/>
                                          </p:val>
                                        </p:tav>
                                        <p:tav tm="100000">
                                          <p:val>
                                            <p:strVal val="#ppt_w"/>
                                          </p:val>
                                        </p:tav>
                                      </p:tavLst>
                                    </p:anim>
                                    <p:anim calcmode="lin" valueType="num">
                                      <p:cBhvr>
                                        <p:cTn id="52" dur="500" fill="hold"/>
                                        <p:tgtEl>
                                          <p:spTgt spid="55"/>
                                        </p:tgtEl>
                                        <p:attrNameLst>
                                          <p:attrName>ppt_h</p:attrName>
                                        </p:attrNameLst>
                                      </p:cBhvr>
                                      <p:tavLst>
                                        <p:tav tm="0">
                                          <p:val>
                                            <p:fltVal val="0"/>
                                          </p:val>
                                        </p:tav>
                                        <p:tav tm="100000">
                                          <p:val>
                                            <p:strVal val="#ppt_h"/>
                                          </p:val>
                                        </p:tav>
                                      </p:tavLst>
                                    </p:anim>
                                    <p:animEffect transition="in" filter="fade">
                                      <p:cBhvr>
                                        <p:cTn id="53" dur="500"/>
                                        <p:tgtEl>
                                          <p:spTgt spid="5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8"/>
                                        </p:tgtEl>
                                        <p:attrNameLst>
                                          <p:attrName>style.visibility</p:attrName>
                                        </p:attrNameLst>
                                      </p:cBhvr>
                                      <p:to>
                                        <p:strVal val="visible"/>
                                      </p:to>
                                    </p:set>
                                    <p:anim calcmode="lin" valueType="num">
                                      <p:cBhvr>
                                        <p:cTn id="56" dur="500" fill="hold"/>
                                        <p:tgtEl>
                                          <p:spTgt spid="98"/>
                                        </p:tgtEl>
                                        <p:attrNameLst>
                                          <p:attrName>ppt_w</p:attrName>
                                        </p:attrNameLst>
                                      </p:cBhvr>
                                      <p:tavLst>
                                        <p:tav tm="0">
                                          <p:val>
                                            <p:fltVal val="0"/>
                                          </p:val>
                                        </p:tav>
                                        <p:tav tm="100000">
                                          <p:val>
                                            <p:strVal val="#ppt_w"/>
                                          </p:val>
                                        </p:tav>
                                      </p:tavLst>
                                    </p:anim>
                                    <p:anim calcmode="lin" valueType="num">
                                      <p:cBhvr>
                                        <p:cTn id="57" dur="500" fill="hold"/>
                                        <p:tgtEl>
                                          <p:spTgt spid="98"/>
                                        </p:tgtEl>
                                        <p:attrNameLst>
                                          <p:attrName>ppt_h</p:attrName>
                                        </p:attrNameLst>
                                      </p:cBhvr>
                                      <p:tavLst>
                                        <p:tav tm="0">
                                          <p:val>
                                            <p:fltVal val="0"/>
                                          </p:val>
                                        </p:tav>
                                        <p:tav tm="100000">
                                          <p:val>
                                            <p:strVal val="#ppt_h"/>
                                          </p:val>
                                        </p:tav>
                                      </p:tavLst>
                                    </p:anim>
                                    <p:animEffect transition="in" filter="fade">
                                      <p:cBhvr>
                                        <p:cTn id="58" dur="500"/>
                                        <p:tgtEl>
                                          <p:spTgt spid="98"/>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 calcmode="lin" valueType="num">
                                      <p:cBhvr>
                                        <p:cTn id="61" dur="500" fill="hold"/>
                                        <p:tgtEl>
                                          <p:spTgt spid="22"/>
                                        </p:tgtEl>
                                        <p:attrNameLst>
                                          <p:attrName>ppt_w</p:attrName>
                                        </p:attrNameLst>
                                      </p:cBhvr>
                                      <p:tavLst>
                                        <p:tav tm="0">
                                          <p:val>
                                            <p:fltVal val="0"/>
                                          </p:val>
                                        </p:tav>
                                        <p:tav tm="100000">
                                          <p:val>
                                            <p:strVal val="#ppt_w"/>
                                          </p:val>
                                        </p:tav>
                                      </p:tavLst>
                                    </p:anim>
                                    <p:anim calcmode="lin" valueType="num">
                                      <p:cBhvr>
                                        <p:cTn id="62" dur="500" fill="hold"/>
                                        <p:tgtEl>
                                          <p:spTgt spid="22"/>
                                        </p:tgtEl>
                                        <p:attrNameLst>
                                          <p:attrName>ppt_h</p:attrName>
                                        </p:attrNameLst>
                                      </p:cBhvr>
                                      <p:tavLst>
                                        <p:tav tm="0">
                                          <p:val>
                                            <p:fltVal val="0"/>
                                          </p:val>
                                        </p:tav>
                                        <p:tav tm="100000">
                                          <p:val>
                                            <p:strVal val="#ppt_h"/>
                                          </p:val>
                                        </p:tav>
                                      </p:tavLst>
                                    </p:anim>
                                    <p:animEffect transition="in" filter="fade">
                                      <p:cBhvr>
                                        <p:cTn id="63" dur="500"/>
                                        <p:tgtEl>
                                          <p:spTgt spid="22"/>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19"/>
                                        </p:tgtEl>
                                        <p:attrNameLst>
                                          <p:attrName>style.visibility</p:attrName>
                                        </p:attrNameLst>
                                      </p:cBhvr>
                                      <p:to>
                                        <p:strVal val="visible"/>
                                      </p:to>
                                    </p:set>
                                    <p:anim calcmode="lin" valueType="num">
                                      <p:cBhvr>
                                        <p:cTn id="66" dur="500" fill="hold"/>
                                        <p:tgtEl>
                                          <p:spTgt spid="19"/>
                                        </p:tgtEl>
                                        <p:attrNameLst>
                                          <p:attrName>ppt_w</p:attrName>
                                        </p:attrNameLst>
                                      </p:cBhvr>
                                      <p:tavLst>
                                        <p:tav tm="0">
                                          <p:val>
                                            <p:fltVal val="0"/>
                                          </p:val>
                                        </p:tav>
                                        <p:tav tm="100000">
                                          <p:val>
                                            <p:strVal val="#ppt_w"/>
                                          </p:val>
                                        </p:tav>
                                      </p:tavLst>
                                    </p:anim>
                                    <p:anim calcmode="lin" valueType="num">
                                      <p:cBhvr>
                                        <p:cTn id="67" dur="500" fill="hold"/>
                                        <p:tgtEl>
                                          <p:spTgt spid="19"/>
                                        </p:tgtEl>
                                        <p:attrNameLst>
                                          <p:attrName>ppt_h</p:attrName>
                                        </p:attrNameLst>
                                      </p:cBhvr>
                                      <p:tavLst>
                                        <p:tav tm="0">
                                          <p:val>
                                            <p:fltVal val="0"/>
                                          </p:val>
                                        </p:tav>
                                        <p:tav tm="100000">
                                          <p:val>
                                            <p:strVal val="#ppt_h"/>
                                          </p:val>
                                        </p:tav>
                                      </p:tavLst>
                                    </p:anim>
                                    <p:animEffect transition="in" filter="fade">
                                      <p:cBhvr>
                                        <p:cTn id="68" dur="500"/>
                                        <p:tgtEl>
                                          <p:spTgt spid="19"/>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91"/>
                                        </p:tgtEl>
                                        <p:attrNameLst>
                                          <p:attrName>style.visibility</p:attrName>
                                        </p:attrNameLst>
                                      </p:cBhvr>
                                      <p:to>
                                        <p:strVal val="visible"/>
                                      </p:to>
                                    </p:set>
                                    <p:anim calcmode="lin" valueType="num">
                                      <p:cBhvr>
                                        <p:cTn id="73" dur="500" fill="hold"/>
                                        <p:tgtEl>
                                          <p:spTgt spid="91"/>
                                        </p:tgtEl>
                                        <p:attrNameLst>
                                          <p:attrName>ppt_w</p:attrName>
                                        </p:attrNameLst>
                                      </p:cBhvr>
                                      <p:tavLst>
                                        <p:tav tm="0">
                                          <p:val>
                                            <p:fltVal val="0"/>
                                          </p:val>
                                        </p:tav>
                                        <p:tav tm="100000">
                                          <p:val>
                                            <p:strVal val="#ppt_w"/>
                                          </p:val>
                                        </p:tav>
                                      </p:tavLst>
                                    </p:anim>
                                    <p:anim calcmode="lin" valueType="num">
                                      <p:cBhvr>
                                        <p:cTn id="74" dur="500" fill="hold"/>
                                        <p:tgtEl>
                                          <p:spTgt spid="91"/>
                                        </p:tgtEl>
                                        <p:attrNameLst>
                                          <p:attrName>ppt_h</p:attrName>
                                        </p:attrNameLst>
                                      </p:cBhvr>
                                      <p:tavLst>
                                        <p:tav tm="0">
                                          <p:val>
                                            <p:fltVal val="0"/>
                                          </p:val>
                                        </p:tav>
                                        <p:tav tm="100000">
                                          <p:val>
                                            <p:strVal val="#ppt_h"/>
                                          </p:val>
                                        </p:tav>
                                      </p:tavLst>
                                    </p:anim>
                                    <p:animEffect transition="in" filter="fade">
                                      <p:cBhvr>
                                        <p:cTn id="75" dur="500"/>
                                        <p:tgtEl>
                                          <p:spTgt spid="91"/>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96"/>
                                        </p:tgtEl>
                                        <p:attrNameLst>
                                          <p:attrName>style.visibility</p:attrName>
                                        </p:attrNameLst>
                                      </p:cBhvr>
                                      <p:to>
                                        <p:strVal val="visible"/>
                                      </p:to>
                                    </p:set>
                                    <p:anim calcmode="lin" valueType="num">
                                      <p:cBhvr>
                                        <p:cTn id="78" dur="500" fill="hold"/>
                                        <p:tgtEl>
                                          <p:spTgt spid="96"/>
                                        </p:tgtEl>
                                        <p:attrNameLst>
                                          <p:attrName>ppt_w</p:attrName>
                                        </p:attrNameLst>
                                      </p:cBhvr>
                                      <p:tavLst>
                                        <p:tav tm="0">
                                          <p:val>
                                            <p:fltVal val="0"/>
                                          </p:val>
                                        </p:tav>
                                        <p:tav tm="100000">
                                          <p:val>
                                            <p:strVal val="#ppt_w"/>
                                          </p:val>
                                        </p:tav>
                                      </p:tavLst>
                                    </p:anim>
                                    <p:anim calcmode="lin" valueType="num">
                                      <p:cBhvr>
                                        <p:cTn id="79" dur="500" fill="hold"/>
                                        <p:tgtEl>
                                          <p:spTgt spid="96"/>
                                        </p:tgtEl>
                                        <p:attrNameLst>
                                          <p:attrName>ppt_h</p:attrName>
                                        </p:attrNameLst>
                                      </p:cBhvr>
                                      <p:tavLst>
                                        <p:tav tm="0">
                                          <p:val>
                                            <p:fltVal val="0"/>
                                          </p:val>
                                        </p:tav>
                                        <p:tav tm="100000">
                                          <p:val>
                                            <p:strVal val="#ppt_h"/>
                                          </p:val>
                                        </p:tav>
                                      </p:tavLst>
                                    </p:anim>
                                    <p:animEffect transition="in" filter="fade">
                                      <p:cBhvr>
                                        <p:cTn id="80" dur="500"/>
                                        <p:tgtEl>
                                          <p:spTgt spid="96"/>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p:cTn id="83" dur="500" fill="hold"/>
                                        <p:tgtEl>
                                          <p:spTgt spid="13"/>
                                        </p:tgtEl>
                                        <p:attrNameLst>
                                          <p:attrName>ppt_w</p:attrName>
                                        </p:attrNameLst>
                                      </p:cBhvr>
                                      <p:tavLst>
                                        <p:tav tm="0">
                                          <p:val>
                                            <p:fltVal val="0"/>
                                          </p:val>
                                        </p:tav>
                                        <p:tav tm="100000">
                                          <p:val>
                                            <p:strVal val="#ppt_w"/>
                                          </p:val>
                                        </p:tav>
                                      </p:tavLst>
                                    </p:anim>
                                    <p:anim calcmode="lin" valueType="num">
                                      <p:cBhvr>
                                        <p:cTn id="84" dur="500" fill="hold"/>
                                        <p:tgtEl>
                                          <p:spTgt spid="13"/>
                                        </p:tgtEl>
                                        <p:attrNameLst>
                                          <p:attrName>ppt_h</p:attrName>
                                        </p:attrNameLst>
                                      </p:cBhvr>
                                      <p:tavLst>
                                        <p:tav tm="0">
                                          <p:val>
                                            <p:fltVal val="0"/>
                                          </p:val>
                                        </p:tav>
                                        <p:tav tm="100000">
                                          <p:val>
                                            <p:strVal val="#ppt_h"/>
                                          </p:val>
                                        </p:tav>
                                      </p:tavLst>
                                    </p:anim>
                                    <p:animEffect transition="in" filter="fade">
                                      <p:cBhvr>
                                        <p:cTn id="85" dur="500"/>
                                        <p:tgtEl>
                                          <p:spTgt spid="13"/>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89"/>
                                        </p:tgtEl>
                                        <p:attrNameLst>
                                          <p:attrName>style.visibility</p:attrName>
                                        </p:attrNameLst>
                                      </p:cBhvr>
                                      <p:to>
                                        <p:strVal val="visible"/>
                                      </p:to>
                                    </p:set>
                                    <p:anim calcmode="lin" valueType="num">
                                      <p:cBhvr>
                                        <p:cTn id="95" dur="500" fill="hold"/>
                                        <p:tgtEl>
                                          <p:spTgt spid="89"/>
                                        </p:tgtEl>
                                        <p:attrNameLst>
                                          <p:attrName>ppt_w</p:attrName>
                                        </p:attrNameLst>
                                      </p:cBhvr>
                                      <p:tavLst>
                                        <p:tav tm="0">
                                          <p:val>
                                            <p:fltVal val="0"/>
                                          </p:val>
                                        </p:tav>
                                        <p:tav tm="100000">
                                          <p:val>
                                            <p:strVal val="#ppt_w"/>
                                          </p:val>
                                        </p:tav>
                                      </p:tavLst>
                                    </p:anim>
                                    <p:anim calcmode="lin" valueType="num">
                                      <p:cBhvr>
                                        <p:cTn id="96" dur="500" fill="hold"/>
                                        <p:tgtEl>
                                          <p:spTgt spid="89"/>
                                        </p:tgtEl>
                                        <p:attrNameLst>
                                          <p:attrName>ppt_h</p:attrName>
                                        </p:attrNameLst>
                                      </p:cBhvr>
                                      <p:tavLst>
                                        <p:tav tm="0">
                                          <p:val>
                                            <p:fltVal val="0"/>
                                          </p:val>
                                        </p:tav>
                                        <p:tav tm="100000">
                                          <p:val>
                                            <p:strVal val="#ppt_h"/>
                                          </p:val>
                                        </p:tav>
                                      </p:tavLst>
                                    </p:anim>
                                    <p:animEffect transition="in" filter="fade">
                                      <p:cBhvr>
                                        <p:cTn id="97" dur="500"/>
                                        <p:tgtEl>
                                          <p:spTgt spid="8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95"/>
                                        </p:tgtEl>
                                        <p:attrNameLst>
                                          <p:attrName>style.visibility</p:attrName>
                                        </p:attrNameLst>
                                      </p:cBhvr>
                                      <p:to>
                                        <p:strVal val="visible"/>
                                      </p:to>
                                    </p:set>
                                    <p:anim calcmode="lin" valueType="num">
                                      <p:cBhvr>
                                        <p:cTn id="100" dur="500" fill="hold"/>
                                        <p:tgtEl>
                                          <p:spTgt spid="95"/>
                                        </p:tgtEl>
                                        <p:attrNameLst>
                                          <p:attrName>ppt_w</p:attrName>
                                        </p:attrNameLst>
                                      </p:cBhvr>
                                      <p:tavLst>
                                        <p:tav tm="0">
                                          <p:val>
                                            <p:fltVal val="0"/>
                                          </p:val>
                                        </p:tav>
                                        <p:tav tm="100000">
                                          <p:val>
                                            <p:strVal val="#ppt_w"/>
                                          </p:val>
                                        </p:tav>
                                      </p:tavLst>
                                    </p:anim>
                                    <p:anim calcmode="lin" valueType="num">
                                      <p:cBhvr>
                                        <p:cTn id="101" dur="500" fill="hold"/>
                                        <p:tgtEl>
                                          <p:spTgt spid="95"/>
                                        </p:tgtEl>
                                        <p:attrNameLst>
                                          <p:attrName>ppt_h</p:attrName>
                                        </p:attrNameLst>
                                      </p:cBhvr>
                                      <p:tavLst>
                                        <p:tav tm="0">
                                          <p:val>
                                            <p:fltVal val="0"/>
                                          </p:val>
                                        </p:tav>
                                        <p:tav tm="100000">
                                          <p:val>
                                            <p:strVal val="#ppt_h"/>
                                          </p:val>
                                        </p:tav>
                                      </p:tavLst>
                                    </p:anim>
                                    <p:animEffect transition="in" filter="fade">
                                      <p:cBhvr>
                                        <p:cTn id="102" dur="500"/>
                                        <p:tgtEl>
                                          <p:spTgt spid="95"/>
                                        </p:tgtEl>
                                      </p:cBhvr>
                                    </p:animEffect>
                                  </p:childTnLst>
                                </p:cTn>
                              </p:par>
                            </p:childTnLst>
                          </p:cTn>
                        </p:par>
                      </p:childTnLst>
                    </p:cTn>
                  </p:par>
                  <p:par>
                    <p:cTn id="103" fill="hold">
                      <p:stCondLst>
                        <p:cond delay="indefinite"/>
                      </p:stCondLst>
                      <p:childTnLst>
                        <p:par>
                          <p:cTn id="104" fill="hold">
                            <p:stCondLst>
                              <p:cond delay="0"/>
                            </p:stCondLst>
                            <p:childTnLst>
                              <p:par>
                                <p:cTn id="105" presetID="53" presetClass="entr" presetSubtype="16" fill="hold" grpId="0" nodeType="clickEffect">
                                  <p:stCondLst>
                                    <p:cond delay="0"/>
                                  </p:stCondLst>
                                  <p:childTnLst>
                                    <p:set>
                                      <p:cBhvr>
                                        <p:cTn id="106" dur="1" fill="hold">
                                          <p:stCondLst>
                                            <p:cond delay="0"/>
                                          </p:stCondLst>
                                        </p:cTn>
                                        <p:tgtEl>
                                          <p:spTgt spid="32"/>
                                        </p:tgtEl>
                                        <p:attrNameLst>
                                          <p:attrName>style.visibility</p:attrName>
                                        </p:attrNameLst>
                                      </p:cBhvr>
                                      <p:to>
                                        <p:strVal val="visible"/>
                                      </p:to>
                                    </p:set>
                                    <p:anim calcmode="lin" valueType="num">
                                      <p:cBhvr>
                                        <p:cTn id="107" dur="500" fill="hold"/>
                                        <p:tgtEl>
                                          <p:spTgt spid="32"/>
                                        </p:tgtEl>
                                        <p:attrNameLst>
                                          <p:attrName>ppt_w</p:attrName>
                                        </p:attrNameLst>
                                      </p:cBhvr>
                                      <p:tavLst>
                                        <p:tav tm="0">
                                          <p:val>
                                            <p:fltVal val="0"/>
                                          </p:val>
                                        </p:tav>
                                        <p:tav tm="100000">
                                          <p:val>
                                            <p:strVal val="#ppt_w"/>
                                          </p:val>
                                        </p:tav>
                                      </p:tavLst>
                                    </p:anim>
                                    <p:anim calcmode="lin" valueType="num">
                                      <p:cBhvr>
                                        <p:cTn id="108" dur="500" fill="hold"/>
                                        <p:tgtEl>
                                          <p:spTgt spid="32"/>
                                        </p:tgtEl>
                                        <p:attrNameLst>
                                          <p:attrName>ppt_h</p:attrName>
                                        </p:attrNameLst>
                                      </p:cBhvr>
                                      <p:tavLst>
                                        <p:tav tm="0">
                                          <p:val>
                                            <p:fltVal val="0"/>
                                          </p:val>
                                        </p:tav>
                                        <p:tav tm="100000">
                                          <p:val>
                                            <p:strVal val="#ppt_h"/>
                                          </p:val>
                                        </p:tav>
                                      </p:tavLst>
                                    </p:anim>
                                    <p:animEffect transition="in" filter="fade">
                                      <p:cBhvr>
                                        <p:cTn id="109" dur="500"/>
                                        <p:tgtEl>
                                          <p:spTgt spid="32"/>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50"/>
                                        </p:tgtEl>
                                        <p:attrNameLst>
                                          <p:attrName>style.visibility</p:attrName>
                                        </p:attrNameLst>
                                      </p:cBhvr>
                                      <p:to>
                                        <p:strVal val="visible"/>
                                      </p:to>
                                    </p:set>
                                    <p:anim calcmode="lin" valueType="num">
                                      <p:cBhvr>
                                        <p:cTn id="112" dur="500" fill="hold"/>
                                        <p:tgtEl>
                                          <p:spTgt spid="50"/>
                                        </p:tgtEl>
                                        <p:attrNameLst>
                                          <p:attrName>ppt_w</p:attrName>
                                        </p:attrNameLst>
                                      </p:cBhvr>
                                      <p:tavLst>
                                        <p:tav tm="0">
                                          <p:val>
                                            <p:fltVal val="0"/>
                                          </p:val>
                                        </p:tav>
                                        <p:tav tm="100000">
                                          <p:val>
                                            <p:strVal val="#ppt_w"/>
                                          </p:val>
                                        </p:tav>
                                      </p:tavLst>
                                    </p:anim>
                                    <p:anim calcmode="lin" valueType="num">
                                      <p:cBhvr>
                                        <p:cTn id="113" dur="500" fill="hold"/>
                                        <p:tgtEl>
                                          <p:spTgt spid="50"/>
                                        </p:tgtEl>
                                        <p:attrNameLst>
                                          <p:attrName>ppt_h</p:attrName>
                                        </p:attrNameLst>
                                      </p:cBhvr>
                                      <p:tavLst>
                                        <p:tav tm="0">
                                          <p:val>
                                            <p:fltVal val="0"/>
                                          </p:val>
                                        </p:tav>
                                        <p:tav tm="100000">
                                          <p:val>
                                            <p:strVal val="#ppt_h"/>
                                          </p:val>
                                        </p:tav>
                                      </p:tavLst>
                                    </p:anim>
                                    <p:animEffect transition="in" filter="fade">
                                      <p:cBhvr>
                                        <p:cTn id="114" dur="500"/>
                                        <p:tgtEl>
                                          <p:spTgt spid="50"/>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49"/>
                                        </p:tgtEl>
                                        <p:attrNameLst>
                                          <p:attrName>style.visibility</p:attrName>
                                        </p:attrNameLst>
                                      </p:cBhvr>
                                      <p:to>
                                        <p:strVal val="visible"/>
                                      </p:to>
                                    </p:set>
                                    <p:anim calcmode="lin" valueType="num">
                                      <p:cBhvr>
                                        <p:cTn id="117" dur="500" fill="hold"/>
                                        <p:tgtEl>
                                          <p:spTgt spid="49"/>
                                        </p:tgtEl>
                                        <p:attrNameLst>
                                          <p:attrName>ppt_w</p:attrName>
                                        </p:attrNameLst>
                                      </p:cBhvr>
                                      <p:tavLst>
                                        <p:tav tm="0">
                                          <p:val>
                                            <p:fltVal val="0"/>
                                          </p:val>
                                        </p:tav>
                                        <p:tav tm="100000">
                                          <p:val>
                                            <p:strVal val="#ppt_w"/>
                                          </p:val>
                                        </p:tav>
                                      </p:tavLst>
                                    </p:anim>
                                    <p:anim calcmode="lin" valueType="num">
                                      <p:cBhvr>
                                        <p:cTn id="118" dur="500" fill="hold"/>
                                        <p:tgtEl>
                                          <p:spTgt spid="49"/>
                                        </p:tgtEl>
                                        <p:attrNameLst>
                                          <p:attrName>ppt_h</p:attrName>
                                        </p:attrNameLst>
                                      </p:cBhvr>
                                      <p:tavLst>
                                        <p:tav tm="0">
                                          <p:val>
                                            <p:fltVal val="0"/>
                                          </p:val>
                                        </p:tav>
                                        <p:tav tm="100000">
                                          <p:val>
                                            <p:strVal val="#ppt_h"/>
                                          </p:val>
                                        </p:tav>
                                      </p:tavLst>
                                    </p:anim>
                                    <p:animEffect transition="in" filter="fade">
                                      <p:cBhvr>
                                        <p:cTn id="119" dur="500"/>
                                        <p:tgtEl>
                                          <p:spTgt spid="49"/>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48"/>
                                        </p:tgtEl>
                                        <p:attrNameLst>
                                          <p:attrName>style.visibility</p:attrName>
                                        </p:attrNameLst>
                                      </p:cBhvr>
                                      <p:to>
                                        <p:strVal val="visible"/>
                                      </p:to>
                                    </p:set>
                                    <p:anim calcmode="lin" valueType="num">
                                      <p:cBhvr>
                                        <p:cTn id="122" dur="500" fill="hold"/>
                                        <p:tgtEl>
                                          <p:spTgt spid="48"/>
                                        </p:tgtEl>
                                        <p:attrNameLst>
                                          <p:attrName>ppt_w</p:attrName>
                                        </p:attrNameLst>
                                      </p:cBhvr>
                                      <p:tavLst>
                                        <p:tav tm="0">
                                          <p:val>
                                            <p:fltVal val="0"/>
                                          </p:val>
                                        </p:tav>
                                        <p:tav tm="100000">
                                          <p:val>
                                            <p:strVal val="#ppt_w"/>
                                          </p:val>
                                        </p:tav>
                                      </p:tavLst>
                                    </p:anim>
                                    <p:anim calcmode="lin" valueType="num">
                                      <p:cBhvr>
                                        <p:cTn id="123" dur="500" fill="hold"/>
                                        <p:tgtEl>
                                          <p:spTgt spid="48"/>
                                        </p:tgtEl>
                                        <p:attrNameLst>
                                          <p:attrName>ppt_h</p:attrName>
                                        </p:attrNameLst>
                                      </p:cBhvr>
                                      <p:tavLst>
                                        <p:tav tm="0">
                                          <p:val>
                                            <p:fltVal val="0"/>
                                          </p:val>
                                        </p:tav>
                                        <p:tav tm="100000">
                                          <p:val>
                                            <p:strVal val="#ppt_h"/>
                                          </p:val>
                                        </p:tav>
                                      </p:tavLst>
                                    </p:anim>
                                    <p:animEffect transition="in" filter="fade">
                                      <p:cBhvr>
                                        <p:cTn id="12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9" grpId="0" animBg="1"/>
      <p:bldP spid="22" grpId="0"/>
      <p:bldP spid="20" grpId="0" animBg="1"/>
      <p:bldP spid="23" grpId="0"/>
      <p:bldP spid="21" grpId="0" animBg="1"/>
      <p:bldP spid="24" grpId="0"/>
      <p:bldP spid="32" grpId="0"/>
      <p:bldP spid="48" grpId="0"/>
      <p:bldP spid="49" grpId="0"/>
      <p:bldP spid="50" grpId="0" animBg="1"/>
      <p:bldP spid="90" grpId="0" animBg="1"/>
      <p:bldP spid="89" grpId="0" animBg="1"/>
      <p:bldP spid="95" grpId="0"/>
      <p:bldP spid="96" grpId="0"/>
      <p:bldP spid="98" grpId="0"/>
      <p:bldP spid="99" grpId="0"/>
      <p:bldP spid="100"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grpSp>
        <p:nvGrpSpPr>
          <p:cNvPr id="62" name="Group 61"/>
          <p:cNvGrpSpPr/>
          <p:nvPr/>
        </p:nvGrpSpPr>
        <p:grpSpPr>
          <a:xfrm>
            <a:off x="5029200" y="366695"/>
            <a:ext cx="3861431" cy="1135006"/>
            <a:chOff x="5929830" y="234277"/>
            <a:chExt cx="2982610" cy="908642"/>
          </a:xfrm>
        </p:grpSpPr>
        <p:sp>
          <p:nvSpPr>
            <p:cNvPr id="6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1" name="Freeform 6"/>
          <p:cNvSpPr>
            <a:spLocks/>
          </p:cNvSpPr>
          <p:nvPr/>
        </p:nvSpPr>
        <p:spPr bwMode="auto">
          <a:xfrm>
            <a:off x="6248400" y="4651287"/>
            <a:ext cx="1651758" cy="1419312"/>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
          <p:cNvSpPr>
            <a:spLocks/>
          </p:cNvSpPr>
          <p:nvPr/>
        </p:nvSpPr>
        <p:spPr bwMode="auto">
          <a:xfrm>
            <a:off x="6552325" y="5473858"/>
            <a:ext cx="776692" cy="596742"/>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FF93E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p:nvPr/>
        </p:nvSpPr>
        <p:spPr>
          <a:xfrm>
            <a:off x="3489859" y="2209800"/>
            <a:ext cx="2521231" cy="2578993"/>
          </a:xfrm>
          <a:custGeom>
            <a:avLst/>
            <a:gdLst>
              <a:gd name="connsiteX0" fmla="*/ 1706880 w 3413760"/>
              <a:gd name="connsiteY0" fmla="*/ 0 h 3413760"/>
              <a:gd name="connsiteX1" fmla="*/ 3185081 w 3413760"/>
              <a:gd name="connsiteY1" fmla="*/ 853440 h 3413760"/>
              <a:gd name="connsiteX2" fmla="*/ 3185081 w 3413760"/>
              <a:gd name="connsiteY2" fmla="*/ 2560320 h 3413760"/>
              <a:gd name="connsiteX3" fmla="*/ 1706880 w 3413760"/>
              <a:gd name="connsiteY3" fmla="*/ 1706880 h 3413760"/>
              <a:gd name="connsiteX4" fmla="*/ 1706880 w 3413760"/>
              <a:gd name="connsiteY4" fmla="*/ 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1706880" y="0"/>
                </a:moveTo>
                <a:cubicBezTo>
                  <a:pt x="2316689" y="0"/>
                  <a:pt x="2880177" y="325329"/>
                  <a:pt x="3185081" y="853440"/>
                </a:cubicBezTo>
                <a:cubicBezTo>
                  <a:pt x="3489986" y="1381551"/>
                  <a:pt x="3489986" y="2032209"/>
                  <a:pt x="3185081" y="2560320"/>
                </a:cubicBezTo>
                <a:lnTo>
                  <a:pt x="1706880" y="1706880"/>
                </a:lnTo>
                <a:lnTo>
                  <a:pt x="1706880" y="0"/>
                </a:lnTo>
                <a:close/>
              </a:path>
            </a:pathLst>
          </a:custGeom>
          <a:solidFill>
            <a:srgbClr val="FF33CC"/>
          </a:solidFill>
          <a:ln>
            <a:noFill/>
          </a:ln>
          <a:scene3d>
            <a:camera prst="orthographicFront"/>
            <a:lightRig rig="threePt" dir="t"/>
          </a:scene3d>
          <a:sp3d>
            <a:bevelT w="635000" h="50800" prst="softRound"/>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901749" tIns="675640" rIns="445211" bIns="1691640" numCol="1" spcCol="1270" anchor="ctr" anchorCtr="0">
            <a:noAutofit/>
          </a:bodyPr>
          <a:lstStyle/>
          <a:p>
            <a:pPr lvl="0" algn="ctr" defTabSz="1600200">
              <a:lnSpc>
                <a:spcPct val="90000"/>
              </a:lnSpc>
              <a:spcBef>
                <a:spcPct val="0"/>
              </a:spcBef>
              <a:spcAft>
                <a:spcPct val="35000"/>
              </a:spcAft>
            </a:pPr>
            <a:endParaRPr lang="en-US" sz="3600" kern="1200"/>
          </a:p>
        </p:txBody>
      </p:sp>
      <p:sp>
        <p:nvSpPr>
          <p:cNvPr id="46" name="Freeform 45"/>
          <p:cNvSpPr/>
          <p:nvPr/>
        </p:nvSpPr>
        <p:spPr>
          <a:xfrm>
            <a:off x="3313888" y="2329649"/>
            <a:ext cx="2521231" cy="2578993"/>
          </a:xfrm>
          <a:custGeom>
            <a:avLst/>
            <a:gdLst>
              <a:gd name="connsiteX0" fmla="*/ 3185081 w 3413760"/>
              <a:gd name="connsiteY0" fmla="*/ 2560320 h 3413760"/>
              <a:gd name="connsiteX1" fmla="*/ 1706880 w 3413760"/>
              <a:gd name="connsiteY1" fmla="*/ 3413760 h 3413760"/>
              <a:gd name="connsiteX2" fmla="*/ 228679 w 3413760"/>
              <a:gd name="connsiteY2" fmla="*/ 2560320 h 3413760"/>
              <a:gd name="connsiteX3" fmla="*/ 1706880 w 3413760"/>
              <a:gd name="connsiteY3" fmla="*/ 1706880 h 3413760"/>
              <a:gd name="connsiteX4" fmla="*/ 3185081 w 3413760"/>
              <a:gd name="connsiteY4" fmla="*/ 256032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3185081" y="2560320"/>
                </a:moveTo>
                <a:cubicBezTo>
                  <a:pt x="2880176" y="3088431"/>
                  <a:pt x="2316689" y="3413760"/>
                  <a:pt x="1706880" y="3413760"/>
                </a:cubicBezTo>
                <a:cubicBezTo>
                  <a:pt x="1097071" y="3413760"/>
                  <a:pt x="533583" y="3088431"/>
                  <a:pt x="228679" y="2560320"/>
                </a:cubicBezTo>
                <a:lnTo>
                  <a:pt x="1706880" y="1706880"/>
                </a:lnTo>
                <a:lnTo>
                  <a:pt x="3185081" y="2560320"/>
                </a:lnTo>
                <a:close/>
              </a:path>
            </a:pathLst>
          </a:custGeom>
          <a:solidFill>
            <a:schemeClr val="tx1">
              <a:lumMod val="75000"/>
              <a:lumOff val="25000"/>
            </a:schemeClr>
          </a:solidFill>
          <a:ln>
            <a:noFill/>
          </a:ln>
          <a:effectLst>
            <a:reflection blurRad="6350" stA="20000" endPos="27000" dir="5400000" sy="-100000" algn="bl" rotWithShape="0"/>
          </a:effectLst>
          <a:scene3d>
            <a:camera prst="orthographicFront"/>
            <a:lightRig rig="threePt" dir="t"/>
          </a:scene3d>
          <a:sp3d>
            <a:bevelT w="635000" h="50800" prst="softRound"/>
          </a:sp3d>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996950" tIns="2216151" rIns="996950" bIns="265429" numCol="1" spcCol="1270" anchor="ctr" anchorCtr="0">
            <a:noAutofit/>
          </a:bodyPr>
          <a:lstStyle/>
          <a:p>
            <a:pPr lvl="0" algn="ctr" defTabSz="2178050">
              <a:lnSpc>
                <a:spcPct val="90000"/>
              </a:lnSpc>
              <a:spcBef>
                <a:spcPct val="0"/>
              </a:spcBef>
              <a:spcAft>
                <a:spcPct val="35000"/>
              </a:spcAft>
            </a:pPr>
            <a:endParaRPr lang="en-US" sz="4900" kern="1200"/>
          </a:p>
        </p:txBody>
      </p:sp>
      <p:sp>
        <p:nvSpPr>
          <p:cNvPr id="47" name="Freeform 46"/>
          <p:cNvSpPr/>
          <p:nvPr/>
        </p:nvSpPr>
        <p:spPr>
          <a:xfrm>
            <a:off x="3313888" y="2313728"/>
            <a:ext cx="2521231" cy="2578993"/>
          </a:xfrm>
          <a:custGeom>
            <a:avLst/>
            <a:gdLst>
              <a:gd name="connsiteX0" fmla="*/ 228679 w 3413760"/>
              <a:gd name="connsiteY0" fmla="*/ 2560320 h 3413760"/>
              <a:gd name="connsiteX1" fmla="*/ 228679 w 3413760"/>
              <a:gd name="connsiteY1" fmla="*/ 853440 h 3413760"/>
              <a:gd name="connsiteX2" fmla="*/ 1706880 w 3413760"/>
              <a:gd name="connsiteY2" fmla="*/ 0 h 3413760"/>
              <a:gd name="connsiteX3" fmla="*/ 1706880 w 3413760"/>
              <a:gd name="connsiteY3" fmla="*/ 1706880 h 3413760"/>
              <a:gd name="connsiteX4" fmla="*/ 228679 w 3413760"/>
              <a:gd name="connsiteY4" fmla="*/ 256032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228679" y="2560320"/>
                </a:moveTo>
                <a:cubicBezTo>
                  <a:pt x="-76226" y="2032209"/>
                  <a:pt x="-76226" y="1381551"/>
                  <a:pt x="228679" y="853440"/>
                </a:cubicBezTo>
                <a:cubicBezTo>
                  <a:pt x="533584" y="325329"/>
                  <a:pt x="1097071" y="0"/>
                  <a:pt x="1706880" y="0"/>
                </a:cubicBezTo>
                <a:lnTo>
                  <a:pt x="1706880" y="1706880"/>
                </a:lnTo>
                <a:lnTo>
                  <a:pt x="228679" y="2560320"/>
                </a:lnTo>
                <a:close/>
              </a:path>
            </a:pathLst>
          </a:custGeom>
          <a:solidFill>
            <a:schemeClr val="bg1">
              <a:lumMod val="75000"/>
            </a:schemeClr>
          </a:solidFill>
          <a:ln>
            <a:noFill/>
          </a:ln>
          <a:scene3d>
            <a:camera prst="orthographicFront"/>
            <a:lightRig rig="threePt" dir="t"/>
          </a:scene3d>
          <a:sp3d>
            <a:bevelT w="635000" h="50800" prst="softRound"/>
          </a:sp3d>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411480" tIns="716281" rIns="1935480" bIns="1650999" numCol="1" spcCol="1270" anchor="ctr" anchorCtr="0">
            <a:noAutofit/>
          </a:bodyPr>
          <a:lstStyle/>
          <a:p>
            <a:pPr lvl="0" algn="ctr" defTabSz="1600200">
              <a:lnSpc>
                <a:spcPct val="90000"/>
              </a:lnSpc>
              <a:spcBef>
                <a:spcPct val="0"/>
              </a:spcBef>
              <a:spcAft>
                <a:spcPct val="35000"/>
              </a:spcAft>
            </a:pPr>
            <a:endParaRPr lang="en-US" sz="3600" kern="1200"/>
          </a:p>
        </p:txBody>
      </p:sp>
      <p:sp>
        <p:nvSpPr>
          <p:cNvPr id="49" name="TextBox 48"/>
          <p:cNvSpPr txBox="1"/>
          <p:nvPr/>
        </p:nvSpPr>
        <p:spPr>
          <a:xfrm>
            <a:off x="3489858" y="3090019"/>
            <a:ext cx="1042692" cy="401405"/>
          </a:xfrm>
          <a:prstGeom prst="rect">
            <a:avLst/>
          </a:prstGeom>
          <a:noFill/>
        </p:spPr>
        <p:txBody>
          <a:bodyPr wrap="square" rtlCol="0">
            <a:spAutoFit/>
          </a:bodyPr>
          <a:lstStyle/>
          <a:p>
            <a:pPr algn="ctr"/>
            <a:r>
              <a:rPr lang="en-US" sz="2800" dirty="0" smtClean="0">
                <a:latin typeface="Bebas Neue" pitchFamily="34" charset="0"/>
              </a:rPr>
              <a:t>63%</a:t>
            </a:r>
          </a:p>
        </p:txBody>
      </p:sp>
      <p:sp>
        <p:nvSpPr>
          <p:cNvPr id="50" name="TextBox 49"/>
          <p:cNvSpPr txBox="1"/>
          <p:nvPr/>
        </p:nvSpPr>
        <p:spPr>
          <a:xfrm>
            <a:off x="4053156" y="4059429"/>
            <a:ext cx="1042692" cy="401405"/>
          </a:xfrm>
          <a:prstGeom prst="rect">
            <a:avLst/>
          </a:prstGeom>
          <a:noFill/>
        </p:spPr>
        <p:txBody>
          <a:bodyPr wrap="square" rtlCol="0">
            <a:spAutoFit/>
          </a:bodyPr>
          <a:lstStyle/>
          <a:p>
            <a:pPr algn="ctr"/>
            <a:r>
              <a:rPr lang="en-US" sz="2800" dirty="0" smtClean="0">
                <a:solidFill>
                  <a:schemeClr val="bg1"/>
                </a:solidFill>
                <a:latin typeface="Bebas Neue" pitchFamily="34" charset="0"/>
              </a:rPr>
              <a:t>75%</a:t>
            </a:r>
          </a:p>
        </p:txBody>
      </p:sp>
      <p:sp>
        <p:nvSpPr>
          <p:cNvPr id="51" name="TextBox 50"/>
          <p:cNvSpPr txBox="1"/>
          <p:nvPr/>
        </p:nvSpPr>
        <p:spPr>
          <a:xfrm>
            <a:off x="4838996" y="2964088"/>
            <a:ext cx="1042692"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96%</a:t>
            </a:r>
          </a:p>
        </p:txBody>
      </p:sp>
      <p:sp>
        <p:nvSpPr>
          <p:cNvPr id="52" name="TextBox 51"/>
          <p:cNvSpPr txBox="1"/>
          <p:nvPr/>
        </p:nvSpPr>
        <p:spPr>
          <a:xfrm>
            <a:off x="1078908" y="2833365"/>
            <a:ext cx="1588093" cy="306958"/>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01. Heading text</a:t>
            </a:r>
          </a:p>
        </p:txBody>
      </p:sp>
      <p:sp>
        <p:nvSpPr>
          <p:cNvPr id="53" name="Rectangle 52"/>
          <p:cNvSpPr/>
          <p:nvPr/>
        </p:nvSpPr>
        <p:spPr>
          <a:xfrm>
            <a:off x="1078908" y="3204524"/>
            <a:ext cx="1588093" cy="514272"/>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54" name="TextBox 53"/>
          <p:cNvSpPr txBox="1"/>
          <p:nvPr/>
        </p:nvSpPr>
        <p:spPr>
          <a:xfrm>
            <a:off x="1078908" y="4067569"/>
            <a:ext cx="1588093" cy="306958"/>
          </a:xfrm>
          <a:prstGeom prst="rect">
            <a:avLst/>
          </a:prstGeom>
          <a:noFill/>
        </p:spPr>
        <p:txBody>
          <a:bodyPr wrap="square" rtlCol="0">
            <a:spAutoFit/>
          </a:bodyPr>
          <a:lstStyle/>
          <a:p>
            <a:r>
              <a:rPr lang="en-US" sz="2000" dirty="0" smtClean="0">
                <a:latin typeface="Bebas Neue" pitchFamily="34" charset="0"/>
              </a:rPr>
              <a:t>02. Heading text</a:t>
            </a:r>
          </a:p>
        </p:txBody>
      </p:sp>
      <p:sp>
        <p:nvSpPr>
          <p:cNvPr id="55" name="Rectangle 54"/>
          <p:cNvSpPr/>
          <p:nvPr/>
        </p:nvSpPr>
        <p:spPr>
          <a:xfrm>
            <a:off x="1078908" y="4438728"/>
            <a:ext cx="1588093" cy="514272"/>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56" name="TextBox 55"/>
          <p:cNvSpPr txBox="1"/>
          <p:nvPr/>
        </p:nvSpPr>
        <p:spPr>
          <a:xfrm>
            <a:off x="6657977" y="2833365"/>
            <a:ext cx="1588093" cy="400110"/>
          </a:xfrm>
          <a:prstGeom prst="rect">
            <a:avLst/>
          </a:prstGeom>
          <a:noFill/>
        </p:spPr>
        <p:txBody>
          <a:bodyPr wrap="square" rtlCol="0">
            <a:spAutoFit/>
          </a:bodyPr>
          <a:lstStyle/>
          <a:p>
            <a:r>
              <a:rPr lang="en-US" sz="2000" dirty="0" smtClean="0">
                <a:solidFill>
                  <a:srgbClr val="FF33CC"/>
                </a:solidFill>
                <a:latin typeface="Bebas Neue" pitchFamily="34" charset="0"/>
              </a:rPr>
              <a:t>03. Heading text</a:t>
            </a:r>
          </a:p>
        </p:txBody>
      </p:sp>
      <p:sp>
        <p:nvSpPr>
          <p:cNvPr id="57" name="Rectangle 56"/>
          <p:cNvSpPr/>
          <p:nvPr/>
        </p:nvSpPr>
        <p:spPr>
          <a:xfrm>
            <a:off x="6657977" y="3204524"/>
            <a:ext cx="1588093" cy="514272"/>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cxnSp>
        <p:nvCxnSpPr>
          <p:cNvPr id="77" name="Straight Connector 76"/>
          <p:cNvCxnSpPr/>
          <p:nvPr/>
        </p:nvCxnSpPr>
        <p:spPr>
          <a:xfrm flipV="1">
            <a:off x="2743200" y="2833366"/>
            <a:ext cx="1309956" cy="204638"/>
          </a:xfrm>
          <a:prstGeom prst="line">
            <a:avLst/>
          </a:prstGeom>
          <a:ln>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743200" y="4272209"/>
            <a:ext cx="1268004" cy="138097"/>
          </a:xfrm>
          <a:prstGeom prst="line">
            <a:avLst/>
          </a:prstGeom>
          <a:ln>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5181601" y="2755420"/>
            <a:ext cx="1370725" cy="282584"/>
          </a:xfrm>
          <a:prstGeom prst="line">
            <a:avLst/>
          </a:prstGeom>
          <a:ln>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1119883" y="5467290"/>
            <a:ext cx="4852010" cy="400110"/>
          </a:xfrm>
          <a:prstGeom prst="rect">
            <a:avLst/>
          </a:prstGeom>
        </p:spPr>
        <p:txBody>
          <a:bodyPr wrap="square">
            <a:spAutoFit/>
          </a:bodyPr>
          <a:lstStyle/>
          <a:p>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endParaRPr lang="en-US" sz="1000" i="1" dirty="0">
              <a:solidFill>
                <a:schemeClr val="bg1">
                  <a:lumMod val="50000"/>
                </a:schemeClr>
              </a:solidFill>
              <a:latin typeface="Play" pitchFamily="34" charset="0"/>
            </a:endParaRPr>
          </a:p>
        </p:txBody>
      </p:sp>
      <p:grpSp>
        <p:nvGrpSpPr>
          <p:cNvPr id="33" name="Group 32"/>
          <p:cNvGrpSpPr/>
          <p:nvPr/>
        </p:nvGrpSpPr>
        <p:grpSpPr>
          <a:xfrm>
            <a:off x="8382000" y="6476999"/>
            <a:ext cx="591235" cy="223601"/>
            <a:chOff x="8190130" y="4757381"/>
            <a:chExt cx="725270" cy="268070"/>
          </a:xfrm>
          <a:solidFill>
            <a:schemeClr val="bg1">
              <a:lumMod val="85000"/>
            </a:schemeClr>
          </a:solidFill>
        </p:grpSpPr>
        <p:sp>
          <p:nvSpPr>
            <p:cNvPr id="34"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23341483"/>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randombar(horizontal)">
                                      <p:cBhvr>
                                        <p:cTn id="7" dur="500"/>
                                        <p:tgtEl>
                                          <p:spTgt spid="4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randombar(horizontal)">
                                      <p:cBhvr>
                                        <p:cTn id="10" dur="500"/>
                                        <p:tgtEl>
                                          <p:spTgt spid="49"/>
                                        </p:tgtEl>
                                      </p:cBhvr>
                                    </p:animEffect>
                                  </p:childTnLst>
                                </p:cTn>
                              </p:par>
                              <p:par>
                                <p:cTn id="11" presetID="14" presetClass="entr" presetSubtype="10" fill="hold"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randombar(horizontal)">
                                      <p:cBhvr>
                                        <p:cTn id="13" dur="500"/>
                                        <p:tgtEl>
                                          <p:spTgt spid="77"/>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Effect transition="in" filter="randombar(horizontal)">
                                      <p:cBhvr>
                                        <p:cTn id="16" dur="500"/>
                                        <p:tgtEl>
                                          <p:spTgt spid="52"/>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53"/>
                                        </p:tgtEl>
                                        <p:attrNameLst>
                                          <p:attrName>style.visibility</p:attrName>
                                        </p:attrNameLst>
                                      </p:cBhvr>
                                      <p:to>
                                        <p:strVal val="visible"/>
                                      </p:to>
                                    </p:set>
                                    <p:animEffect transition="in" filter="randombar(horizontal)">
                                      <p:cBhvr>
                                        <p:cTn id="19" dur="500"/>
                                        <p:tgtEl>
                                          <p:spTgt spid="53"/>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randombar(horizontal)">
                                      <p:cBhvr>
                                        <p:cTn id="24" dur="500"/>
                                        <p:tgtEl>
                                          <p:spTgt spid="54"/>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55"/>
                                        </p:tgtEl>
                                        <p:attrNameLst>
                                          <p:attrName>style.visibility</p:attrName>
                                        </p:attrNameLst>
                                      </p:cBhvr>
                                      <p:to>
                                        <p:strVal val="visible"/>
                                      </p:to>
                                    </p:set>
                                    <p:animEffect transition="in" filter="randombar(horizontal)">
                                      <p:cBhvr>
                                        <p:cTn id="27" dur="500"/>
                                        <p:tgtEl>
                                          <p:spTgt spid="55"/>
                                        </p:tgtEl>
                                      </p:cBhvr>
                                    </p:animEffect>
                                  </p:childTnLst>
                                </p:cTn>
                              </p:par>
                              <p:par>
                                <p:cTn id="28" presetID="14" presetClass="entr" presetSubtype="10" fill="hold" nodeType="with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randombar(horizontal)">
                                      <p:cBhvr>
                                        <p:cTn id="30" dur="500"/>
                                        <p:tgtEl>
                                          <p:spTgt spid="78"/>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randombar(horizontal)">
                                      <p:cBhvr>
                                        <p:cTn id="33" dur="500"/>
                                        <p:tgtEl>
                                          <p:spTgt spid="50"/>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46"/>
                                        </p:tgtEl>
                                        <p:attrNameLst>
                                          <p:attrName>style.visibility</p:attrName>
                                        </p:attrNameLst>
                                      </p:cBhvr>
                                      <p:to>
                                        <p:strVal val="visible"/>
                                      </p:to>
                                    </p:set>
                                    <p:animEffect transition="in" filter="randombar(horizontal)">
                                      <p:cBhvr>
                                        <p:cTn id="36" dur="500"/>
                                        <p:tgtEl>
                                          <p:spTgt spid="46"/>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randombar(horizontal)">
                                      <p:cBhvr>
                                        <p:cTn id="41" dur="500"/>
                                        <p:tgtEl>
                                          <p:spTgt spid="51"/>
                                        </p:tgtEl>
                                      </p:cBhvr>
                                    </p:animEffect>
                                  </p:childTnLst>
                                </p:cTn>
                              </p:par>
                              <p:par>
                                <p:cTn id="42" presetID="14" presetClass="entr" presetSubtype="10" fill="hold" nodeType="withEffect">
                                  <p:stCondLst>
                                    <p:cond delay="0"/>
                                  </p:stCondLst>
                                  <p:childTnLst>
                                    <p:set>
                                      <p:cBhvr>
                                        <p:cTn id="43" dur="1" fill="hold">
                                          <p:stCondLst>
                                            <p:cond delay="0"/>
                                          </p:stCondLst>
                                        </p:cTn>
                                        <p:tgtEl>
                                          <p:spTgt spid="80"/>
                                        </p:tgtEl>
                                        <p:attrNameLst>
                                          <p:attrName>style.visibility</p:attrName>
                                        </p:attrNameLst>
                                      </p:cBhvr>
                                      <p:to>
                                        <p:strVal val="visible"/>
                                      </p:to>
                                    </p:set>
                                    <p:animEffect transition="in" filter="randombar(horizontal)">
                                      <p:cBhvr>
                                        <p:cTn id="44" dur="500"/>
                                        <p:tgtEl>
                                          <p:spTgt spid="80"/>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randombar(horizontal)">
                                      <p:cBhvr>
                                        <p:cTn id="47" dur="500"/>
                                        <p:tgtEl>
                                          <p:spTgt spid="45"/>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randombar(horizontal)">
                                      <p:cBhvr>
                                        <p:cTn id="50" dur="500"/>
                                        <p:tgtEl>
                                          <p:spTgt spid="56"/>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randombar(horizontal)">
                                      <p:cBhvr>
                                        <p:cTn id="5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9" grpId="0"/>
      <p:bldP spid="50" grpId="0"/>
      <p:bldP spid="51" grpId="0"/>
      <p:bldP spid="52" grpId="0"/>
      <p:bldP spid="53" grpId="0"/>
      <p:bldP spid="54" grpId="0"/>
      <p:bldP spid="55" grpId="0"/>
      <p:bldP spid="56" grpId="0"/>
      <p:bldP spid="5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95" name="Straight Connector 594"/>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96" name="TextBox 595"/>
          <p:cNvSpPr txBox="1"/>
          <p:nvPr/>
        </p:nvSpPr>
        <p:spPr>
          <a:xfrm>
            <a:off x="3282655" y="589002"/>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597" name="Rectangle 596"/>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609" name="Group 608"/>
          <p:cNvGrpSpPr/>
          <p:nvPr/>
        </p:nvGrpSpPr>
        <p:grpSpPr>
          <a:xfrm>
            <a:off x="8382000" y="6476999"/>
            <a:ext cx="591235" cy="223601"/>
            <a:chOff x="8190130" y="4757381"/>
            <a:chExt cx="725270" cy="268070"/>
          </a:xfrm>
          <a:solidFill>
            <a:schemeClr val="bg1">
              <a:lumMod val="85000"/>
            </a:schemeClr>
          </a:solidFill>
        </p:grpSpPr>
        <p:sp>
          <p:nvSpPr>
            <p:cNvPr id="610"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37" name="Group 636"/>
          <p:cNvGrpSpPr/>
          <p:nvPr/>
        </p:nvGrpSpPr>
        <p:grpSpPr>
          <a:xfrm>
            <a:off x="2489759" y="2694254"/>
            <a:ext cx="4658797" cy="2441614"/>
            <a:chOff x="2489759" y="1847731"/>
            <a:chExt cx="4658797" cy="2124988"/>
          </a:xfrm>
        </p:grpSpPr>
        <p:sp>
          <p:nvSpPr>
            <p:cNvPr id="1232" name="Rectangle 6"/>
            <p:cNvSpPr>
              <a:spLocks noChangeArrowheads="1"/>
            </p:cNvSpPr>
            <p:nvPr/>
          </p:nvSpPr>
          <p:spPr bwMode="auto">
            <a:xfrm>
              <a:off x="2489759" y="3875454"/>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3" name="Rectangle 7"/>
            <p:cNvSpPr>
              <a:spLocks noChangeArrowheads="1"/>
            </p:cNvSpPr>
            <p:nvPr/>
          </p:nvSpPr>
          <p:spPr bwMode="auto">
            <a:xfrm>
              <a:off x="2489759"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4" name="Rectangle 8"/>
            <p:cNvSpPr>
              <a:spLocks noChangeArrowheads="1"/>
            </p:cNvSpPr>
            <p:nvPr/>
          </p:nvSpPr>
          <p:spPr bwMode="auto">
            <a:xfrm>
              <a:off x="2489759" y="362172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5" name="Rectangle 9"/>
            <p:cNvSpPr>
              <a:spLocks noChangeArrowheads="1"/>
            </p:cNvSpPr>
            <p:nvPr/>
          </p:nvSpPr>
          <p:spPr bwMode="auto">
            <a:xfrm>
              <a:off x="2489759" y="349486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6" name="Rectangle 10"/>
            <p:cNvSpPr>
              <a:spLocks noChangeArrowheads="1"/>
            </p:cNvSpPr>
            <p:nvPr/>
          </p:nvSpPr>
          <p:spPr bwMode="auto">
            <a:xfrm>
              <a:off x="2489759" y="3367995"/>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7" name="Rectangle 11"/>
            <p:cNvSpPr>
              <a:spLocks noChangeArrowheads="1"/>
            </p:cNvSpPr>
            <p:nvPr/>
          </p:nvSpPr>
          <p:spPr bwMode="auto">
            <a:xfrm>
              <a:off x="2489759" y="324113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8" name="Rectangle 12"/>
            <p:cNvSpPr>
              <a:spLocks noChangeArrowheads="1"/>
            </p:cNvSpPr>
            <p:nvPr/>
          </p:nvSpPr>
          <p:spPr bwMode="auto">
            <a:xfrm>
              <a:off x="2489759" y="311638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9" name="Rectangle 13"/>
            <p:cNvSpPr>
              <a:spLocks noChangeArrowheads="1"/>
            </p:cNvSpPr>
            <p:nvPr/>
          </p:nvSpPr>
          <p:spPr bwMode="auto">
            <a:xfrm>
              <a:off x="2489759" y="2989515"/>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0" name="Rectangle 14"/>
            <p:cNvSpPr>
              <a:spLocks noChangeArrowheads="1"/>
            </p:cNvSpPr>
            <p:nvPr/>
          </p:nvSpPr>
          <p:spPr bwMode="auto">
            <a:xfrm>
              <a:off x="2489759" y="286265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1" name="Rectangle 15"/>
            <p:cNvSpPr>
              <a:spLocks noChangeArrowheads="1"/>
            </p:cNvSpPr>
            <p:nvPr/>
          </p:nvSpPr>
          <p:spPr bwMode="auto">
            <a:xfrm>
              <a:off x="2489759" y="273367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2" name="Rectangle 16"/>
            <p:cNvSpPr>
              <a:spLocks noChangeArrowheads="1"/>
            </p:cNvSpPr>
            <p:nvPr/>
          </p:nvSpPr>
          <p:spPr bwMode="auto">
            <a:xfrm>
              <a:off x="2489759" y="260892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3" name="Rectangle 17"/>
            <p:cNvSpPr>
              <a:spLocks noChangeArrowheads="1"/>
            </p:cNvSpPr>
            <p:nvPr/>
          </p:nvSpPr>
          <p:spPr bwMode="auto">
            <a:xfrm>
              <a:off x="2489759"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4" name="Rectangle 18"/>
            <p:cNvSpPr>
              <a:spLocks noChangeArrowheads="1"/>
            </p:cNvSpPr>
            <p:nvPr/>
          </p:nvSpPr>
          <p:spPr bwMode="auto">
            <a:xfrm>
              <a:off x="2489759"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5" name="Rectangle 19"/>
            <p:cNvSpPr>
              <a:spLocks noChangeArrowheads="1"/>
            </p:cNvSpPr>
            <p:nvPr/>
          </p:nvSpPr>
          <p:spPr bwMode="auto">
            <a:xfrm>
              <a:off x="2489759"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6" name="Rectangle 20"/>
            <p:cNvSpPr>
              <a:spLocks noChangeArrowheads="1"/>
            </p:cNvSpPr>
            <p:nvPr/>
          </p:nvSpPr>
          <p:spPr bwMode="auto">
            <a:xfrm>
              <a:off x="2489759"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7" name="Rectangle 21"/>
            <p:cNvSpPr>
              <a:spLocks noChangeArrowheads="1"/>
            </p:cNvSpPr>
            <p:nvPr/>
          </p:nvSpPr>
          <p:spPr bwMode="auto">
            <a:xfrm>
              <a:off x="2489759"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8" name="Rectangle 22"/>
            <p:cNvSpPr>
              <a:spLocks noChangeArrowheads="1"/>
            </p:cNvSpPr>
            <p:nvPr/>
          </p:nvSpPr>
          <p:spPr bwMode="auto">
            <a:xfrm>
              <a:off x="2489759"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9" name="Rectangle 23"/>
            <p:cNvSpPr>
              <a:spLocks noChangeArrowheads="1"/>
            </p:cNvSpPr>
            <p:nvPr/>
          </p:nvSpPr>
          <p:spPr bwMode="auto">
            <a:xfrm>
              <a:off x="2629589" y="3875454"/>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0" name="Rectangle 24"/>
            <p:cNvSpPr>
              <a:spLocks noChangeArrowheads="1"/>
            </p:cNvSpPr>
            <p:nvPr/>
          </p:nvSpPr>
          <p:spPr bwMode="auto">
            <a:xfrm>
              <a:off x="2629589" y="375070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1" name="Rectangle 25"/>
            <p:cNvSpPr>
              <a:spLocks noChangeArrowheads="1"/>
            </p:cNvSpPr>
            <p:nvPr/>
          </p:nvSpPr>
          <p:spPr bwMode="auto">
            <a:xfrm>
              <a:off x="2629589" y="362172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2" name="Rectangle 26"/>
            <p:cNvSpPr>
              <a:spLocks noChangeArrowheads="1"/>
            </p:cNvSpPr>
            <p:nvPr/>
          </p:nvSpPr>
          <p:spPr bwMode="auto">
            <a:xfrm>
              <a:off x="2629589" y="349486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3" name="Rectangle 27"/>
            <p:cNvSpPr>
              <a:spLocks noChangeArrowheads="1"/>
            </p:cNvSpPr>
            <p:nvPr/>
          </p:nvSpPr>
          <p:spPr bwMode="auto">
            <a:xfrm>
              <a:off x="2629589" y="3367995"/>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4" name="Rectangle 28"/>
            <p:cNvSpPr>
              <a:spLocks noChangeArrowheads="1"/>
            </p:cNvSpPr>
            <p:nvPr/>
          </p:nvSpPr>
          <p:spPr bwMode="auto">
            <a:xfrm>
              <a:off x="2629589" y="3241130"/>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5" name="Rectangle 29"/>
            <p:cNvSpPr>
              <a:spLocks noChangeArrowheads="1"/>
            </p:cNvSpPr>
            <p:nvPr/>
          </p:nvSpPr>
          <p:spPr bwMode="auto">
            <a:xfrm>
              <a:off x="2629589" y="311638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6" name="Rectangle 30"/>
            <p:cNvSpPr>
              <a:spLocks noChangeArrowheads="1"/>
            </p:cNvSpPr>
            <p:nvPr/>
          </p:nvSpPr>
          <p:spPr bwMode="auto">
            <a:xfrm>
              <a:off x="2629589" y="2989515"/>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7" name="Rectangle 31"/>
            <p:cNvSpPr>
              <a:spLocks noChangeArrowheads="1"/>
            </p:cNvSpPr>
            <p:nvPr/>
          </p:nvSpPr>
          <p:spPr bwMode="auto">
            <a:xfrm>
              <a:off x="2629589" y="286265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8" name="Rectangle 32"/>
            <p:cNvSpPr>
              <a:spLocks noChangeArrowheads="1"/>
            </p:cNvSpPr>
            <p:nvPr/>
          </p:nvSpPr>
          <p:spPr bwMode="auto">
            <a:xfrm>
              <a:off x="2629589"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9" name="Rectangle 33"/>
            <p:cNvSpPr>
              <a:spLocks noChangeArrowheads="1"/>
            </p:cNvSpPr>
            <p:nvPr/>
          </p:nvSpPr>
          <p:spPr bwMode="auto">
            <a:xfrm>
              <a:off x="2629589"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0" name="Rectangle 34"/>
            <p:cNvSpPr>
              <a:spLocks noChangeArrowheads="1"/>
            </p:cNvSpPr>
            <p:nvPr/>
          </p:nvSpPr>
          <p:spPr bwMode="auto">
            <a:xfrm>
              <a:off x="2629589"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1" name="Rectangle 35"/>
            <p:cNvSpPr>
              <a:spLocks noChangeArrowheads="1"/>
            </p:cNvSpPr>
            <p:nvPr/>
          </p:nvSpPr>
          <p:spPr bwMode="auto">
            <a:xfrm>
              <a:off x="2629589"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2" name="Rectangle 36"/>
            <p:cNvSpPr>
              <a:spLocks noChangeArrowheads="1"/>
            </p:cNvSpPr>
            <p:nvPr/>
          </p:nvSpPr>
          <p:spPr bwMode="auto">
            <a:xfrm>
              <a:off x="2629589"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3" name="Rectangle 37"/>
            <p:cNvSpPr>
              <a:spLocks noChangeArrowheads="1"/>
            </p:cNvSpPr>
            <p:nvPr/>
          </p:nvSpPr>
          <p:spPr bwMode="auto">
            <a:xfrm>
              <a:off x="2629589"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4" name="Rectangle 38"/>
            <p:cNvSpPr>
              <a:spLocks noChangeArrowheads="1"/>
            </p:cNvSpPr>
            <p:nvPr/>
          </p:nvSpPr>
          <p:spPr bwMode="auto">
            <a:xfrm>
              <a:off x="2629589"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5" name="Rectangle 39"/>
            <p:cNvSpPr>
              <a:spLocks noChangeArrowheads="1"/>
            </p:cNvSpPr>
            <p:nvPr/>
          </p:nvSpPr>
          <p:spPr bwMode="auto">
            <a:xfrm>
              <a:off x="2629589"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6" name="Rectangle 40"/>
            <p:cNvSpPr>
              <a:spLocks noChangeArrowheads="1"/>
            </p:cNvSpPr>
            <p:nvPr/>
          </p:nvSpPr>
          <p:spPr bwMode="auto">
            <a:xfrm>
              <a:off x="2767305" y="3875454"/>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7" name="Rectangle 41"/>
            <p:cNvSpPr>
              <a:spLocks noChangeArrowheads="1"/>
            </p:cNvSpPr>
            <p:nvPr/>
          </p:nvSpPr>
          <p:spPr bwMode="auto">
            <a:xfrm>
              <a:off x="2767305" y="3750704"/>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8" name="Rectangle 42"/>
            <p:cNvSpPr>
              <a:spLocks noChangeArrowheads="1"/>
            </p:cNvSpPr>
            <p:nvPr/>
          </p:nvSpPr>
          <p:spPr bwMode="auto">
            <a:xfrm>
              <a:off x="2767305" y="3621724"/>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9" name="Rectangle 43"/>
            <p:cNvSpPr>
              <a:spLocks noChangeArrowheads="1"/>
            </p:cNvSpPr>
            <p:nvPr/>
          </p:nvSpPr>
          <p:spPr bwMode="auto">
            <a:xfrm>
              <a:off x="2767305" y="349486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0" name="Rectangle 44"/>
            <p:cNvSpPr>
              <a:spLocks noChangeArrowheads="1"/>
            </p:cNvSpPr>
            <p:nvPr/>
          </p:nvSpPr>
          <p:spPr bwMode="auto">
            <a:xfrm>
              <a:off x="2767305" y="3367995"/>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1" name="Rectangle 45"/>
            <p:cNvSpPr>
              <a:spLocks noChangeArrowheads="1"/>
            </p:cNvSpPr>
            <p:nvPr/>
          </p:nvSpPr>
          <p:spPr bwMode="auto">
            <a:xfrm>
              <a:off x="2767305" y="324113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2" name="Rectangle 46"/>
            <p:cNvSpPr>
              <a:spLocks noChangeArrowheads="1"/>
            </p:cNvSpPr>
            <p:nvPr/>
          </p:nvSpPr>
          <p:spPr bwMode="auto">
            <a:xfrm>
              <a:off x="2767305" y="311638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3" name="Rectangle 47"/>
            <p:cNvSpPr>
              <a:spLocks noChangeArrowheads="1"/>
            </p:cNvSpPr>
            <p:nvPr/>
          </p:nvSpPr>
          <p:spPr bwMode="auto">
            <a:xfrm>
              <a:off x="2767305"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4" name="Rectangle 48"/>
            <p:cNvSpPr>
              <a:spLocks noChangeArrowheads="1"/>
            </p:cNvSpPr>
            <p:nvPr/>
          </p:nvSpPr>
          <p:spPr bwMode="auto">
            <a:xfrm>
              <a:off x="2767305"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5" name="Rectangle 49"/>
            <p:cNvSpPr>
              <a:spLocks noChangeArrowheads="1"/>
            </p:cNvSpPr>
            <p:nvPr/>
          </p:nvSpPr>
          <p:spPr bwMode="auto">
            <a:xfrm>
              <a:off x="2767305" y="2733670"/>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6" name="Rectangle 50"/>
            <p:cNvSpPr>
              <a:spLocks noChangeArrowheads="1"/>
            </p:cNvSpPr>
            <p:nvPr/>
          </p:nvSpPr>
          <p:spPr bwMode="auto">
            <a:xfrm>
              <a:off x="2767305"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7" name="Rectangle 51"/>
            <p:cNvSpPr>
              <a:spLocks noChangeArrowheads="1"/>
            </p:cNvSpPr>
            <p:nvPr/>
          </p:nvSpPr>
          <p:spPr bwMode="auto">
            <a:xfrm>
              <a:off x="2767305"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8" name="Rectangle 52"/>
            <p:cNvSpPr>
              <a:spLocks noChangeArrowheads="1"/>
            </p:cNvSpPr>
            <p:nvPr/>
          </p:nvSpPr>
          <p:spPr bwMode="auto">
            <a:xfrm>
              <a:off x="2767305"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9" name="Rectangle 53"/>
            <p:cNvSpPr>
              <a:spLocks noChangeArrowheads="1"/>
            </p:cNvSpPr>
            <p:nvPr/>
          </p:nvSpPr>
          <p:spPr bwMode="auto">
            <a:xfrm>
              <a:off x="2767305"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0" name="Rectangle 54"/>
            <p:cNvSpPr>
              <a:spLocks noChangeArrowheads="1"/>
            </p:cNvSpPr>
            <p:nvPr/>
          </p:nvSpPr>
          <p:spPr bwMode="auto">
            <a:xfrm>
              <a:off x="2767305"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1" name="Rectangle 55"/>
            <p:cNvSpPr>
              <a:spLocks noChangeArrowheads="1"/>
            </p:cNvSpPr>
            <p:nvPr/>
          </p:nvSpPr>
          <p:spPr bwMode="auto">
            <a:xfrm>
              <a:off x="2767305"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2" name="Rectangle 56"/>
            <p:cNvSpPr>
              <a:spLocks noChangeArrowheads="1"/>
            </p:cNvSpPr>
            <p:nvPr/>
          </p:nvSpPr>
          <p:spPr bwMode="auto">
            <a:xfrm>
              <a:off x="2767305"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3" name="Rectangle 57"/>
            <p:cNvSpPr>
              <a:spLocks noChangeArrowheads="1"/>
            </p:cNvSpPr>
            <p:nvPr/>
          </p:nvSpPr>
          <p:spPr bwMode="auto">
            <a:xfrm>
              <a:off x="2907135"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4" name="Rectangle 58"/>
            <p:cNvSpPr>
              <a:spLocks noChangeArrowheads="1"/>
            </p:cNvSpPr>
            <p:nvPr/>
          </p:nvSpPr>
          <p:spPr bwMode="auto">
            <a:xfrm>
              <a:off x="290713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5" name="Rectangle 59"/>
            <p:cNvSpPr>
              <a:spLocks noChangeArrowheads="1"/>
            </p:cNvSpPr>
            <p:nvPr/>
          </p:nvSpPr>
          <p:spPr bwMode="auto">
            <a:xfrm>
              <a:off x="2907135"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6" name="Rectangle 60"/>
            <p:cNvSpPr>
              <a:spLocks noChangeArrowheads="1"/>
            </p:cNvSpPr>
            <p:nvPr/>
          </p:nvSpPr>
          <p:spPr bwMode="auto">
            <a:xfrm>
              <a:off x="2907135"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7" name="Rectangle 61"/>
            <p:cNvSpPr>
              <a:spLocks noChangeArrowheads="1"/>
            </p:cNvSpPr>
            <p:nvPr/>
          </p:nvSpPr>
          <p:spPr bwMode="auto">
            <a:xfrm>
              <a:off x="2907135"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8" name="Rectangle 62"/>
            <p:cNvSpPr>
              <a:spLocks noChangeArrowheads="1"/>
            </p:cNvSpPr>
            <p:nvPr/>
          </p:nvSpPr>
          <p:spPr bwMode="auto">
            <a:xfrm>
              <a:off x="2907135"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9" name="Rectangle 63"/>
            <p:cNvSpPr>
              <a:spLocks noChangeArrowheads="1"/>
            </p:cNvSpPr>
            <p:nvPr/>
          </p:nvSpPr>
          <p:spPr bwMode="auto">
            <a:xfrm>
              <a:off x="2907135"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0" name="Rectangle 64"/>
            <p:cNvSpPr>
              <a:spLocks noChangeArrowheads="1"/>
            </p:cNvSpPr>
            <p:nvPr/>
          </p:nvSpPr>
          <p:spPr bwMode="auto">
            <a:xfrm>
              <a:off x="2907135"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1" name="Rectangle 65"/>
            <p:cNvSpPr>
              <a:spLocks noChangeArrowheads="1"/>
            </p:cNvSpPr>
            <p:nvPr/>
          </p:nvSpPr>
          <p:spPr bwMode="auto">
            <a:xfrm>
              <a:off x="2907135"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2" name="Rectangle 66"/>
            <p:cNvSpPr>
              <a:spLocks noChangeArrowheads="1"/>
            </p:cNvSpPr>
            <p:nvPr/>
          </p:nvSpPr>
          <p:spPr bwMode="auto">
            <a:xfrm>
              <a:off x="2907135"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3" name="Rectangle 67"/>
            <p:cNvSpPr>
              <a:spLocks noChangeArrowheads="1"/>
            </p:cNvSpPr>
            <p:nvPr/>
          </p:nvSpPr>
          <p:spPr bwMode="auto">
            <a:xfrm>
              <a:off x="2907135"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4" name="Rectangle 68"/>
            <p:cNvSpPr>
              <a:spLocks noChangeArrowheads="1"/>
            </p:cNvSpPr>
            <p:nvPr/>
          </p:nvSpPr>
          <p:spPr bwMode="auto">
            <a:xfrm>
              <a:off x="2907135"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5" name="Rectangle 69"/>
            <p:cNvSpPr>
              <a:spLocks noChangeArrowheads="1"/>
            </p:cNvSpPr>
            <p:nvPr/>
          </p:nvSpPr>
          <p:spPr bwMode="auto">
            <a:xfrm>
              <a:off x="2907135" y="235519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6" name="Rectangle 70"/>
            <p:cNvSpPr>
              <a:spLocks noChangeArrowheads="1"/>
            </p:cNvSpPr>
            <p:nvPr/>
          </p:nvSpPr>
          <p:spPr bwMode="auto">
            <a:xfrm>
              <a:off x="2907135" y="222832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7" name="Rectangle 71"/>
            <p:cNvSpPr>
              <a:spLocks noChangeArrowheads="1"/>
            </p:cNvSpPr>
            <p:nvPr/>
          </p:nvSpPr>
          <p:spPr bwMode="auto">
            <a:xfrm>
              <a:off x="2907135"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8" name="Rectangle 72"/>
            <p:cNvSpPr>
              <a:spLocks noChangeArrowheads="1"/>
            </p:cNvSpPr>
            <p:nvPr/>
          </p:nvSpPr>
          <p:spPr bwMode="auto">
            <a:xfrm>
              <a:off x="2907135"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9" name="Rectangle 73"/>
            <p:cNvSpPr>
              <a:spLocks noChangeArrowheads="1"/>
            </p:cNvSpPr>
            <p:nvPr/>
          </p:nvSpPr>
          <p:spPr bwMode="auto">
            <a:xfrm>
              <a:off x="2907135"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0" name="Rectangle 74"/>
            <p:cNvSpPr>
              <a:spLocks noChangeArrowheads="1"/>
            </p:cNvSpPr>
            <p:nvPr/>
          </p:nvSpPr>
          <p:spPr bwMode="auto">
            <a:xfrm>
              <a:off x="3044851" y="3875454"/>
              <a:ext cx="97263"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1" name="Rectangle 75"/>
            <p:cNvSpPr>
              <a:spLocks noChangeArrowheads="1"/>
            </p:cNvSpPr>
            <p:nvPr/>
          </p:nvSpPr>
          <p:spPr bwMode="auto">
            <a:xfrm>
              <a:off x="3044851" y="3750704"/>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2" name="Rectangle 76"/>
            <p:cNvSpPr>
              <a:spLocks noChangeArrowheads="1"/>
            </p:cNvSpPr>
            <p:nvPr/>
          </p:nvSpPr>
          <p:spPr bwMode="auto">
            <a:xfrm>
              <a:off x="3044851" y="3621724"/>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3" name="Rectangle 77"/>
            <p:cNvSpPr>
              <a:spLocks noChangeArrowheads="1"/>
            </p:cNvSpPr>
            <p:nvPr/>
          </p:nvSpPr>
          <p:spPr bwMode="auto">
            <a:xfrm>
              <a:off x="3044851" y="3494860"/>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4" name="Rectangle 78"/>
            <p:cNvSpPr>
              <a:spLocks noChangeArrowheads="1"/>
            </p:cNvSpPr>
            <p:nvPr/>
          </p:nvSpPr>
          <p:spPr bwMode="auto">
            <a:xfrm>
              <a:off x="3044851" y="3367995"/>
              <a:ext cx="97263"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5" name="Rectangle 79"/>
            <p:cNvSpPr>
              <a:spLocks noChangeArrowheads="1"/>
            </p:cNvSpPr>
            <p:nvPr/>
          </p:nvSpPr>
          <p:spPr bwMode="auto">
            <a:xfrm>
              <a:off x="3044851" y="3241130"/>
              <a:ext cx="97263"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6" name="Rectangle 80"/>
            <p:cNvSpPr>
              <a:spLocks noChangeArrowheads="1"/>
            </p:cNvSpPr>
            <p:nvPr/>
          </p:nvSpPr>
          <p:spPr bwMode="auto">
            <a:xfrm>
              <a:off x="3044851" y="3116380"/>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7" name="Rectangle 81"/>
            <p:cNvSpPr>
              <a:spLocks noChangeArrowheads="1"/>
            </p:cNvSpPr>
            <p:nvPr/>
          </p:nvSpPr>
          <p:spPr bwMode="auto">
            <a:xfrm>
              <a:off x="3044851" y="2989515"/>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8" name="Rectangle 82"/>
            <p:cNvSpPr>
              <a:spLocks noChangeArrowheads="1"/>
            </p:cNvSpPr>
            <p:nvPr/>
          </p:nvSpPr>
          <p:spPr bwMode="auto">
            <a:xfrm>
              <a:off x="3044851"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9" name="Rectangle 83"/>
            <p:cNvSpPr>
              <a:spLocks noChangeArrowheads="1"/>
            </p:cNvSpPr>
            <p:nvPr/>
          </p:nvSpPr>
          <p:spPr bwMode="auto">
            <a:xfrm>
              <a:off x="3044851" y="2733670"/>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0" name="Rectangle 84"/>
            <p:cNvSpPr>
              <a:spLocks noChangeArrowheads="1"/>
            </p:cNvSpPr>
            <p:nvPr/>
          </p:nvSpPr>
          <p:spPr bwMode="auto">
            <a:xfrm>
              <a:off x="3044851"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Rectangle 85"/>
            <p:cNvSpPr>
              <a:spLocks noChangeArrowheads="1"/>
            </p:cNvSpPr>
            <p:nvPr/>
          </p:nvSpPr>
          <p:spPr bwMode="auto">
            <a:xfrm>
              <a:off x="3044851"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2" name="Rectangle 86"/>
            <p:cNvSpPr>
              <a:spLocks noChangeArrowheads="1"/>
            </p:cNvSpPr>
            <p:nvPr/>
          </p:nvSpPr>
          <p:spPr bwMode="auto">
            <a:xfrm>
              <a:off x="3044851"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3" name="Rectangle 87"/>
            <p:cNvSpPr>
              <a:spLocks noChangeArrowheads="1"/>
            </p:cNvSpPr>
            <p:nvPr/>
          </p:nvSpPr>
          <p:spPr bwMode="auto">
            <a:xfrm>
              <a:off x="3044851"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4" name="Rectangle 88"/>
            <p:cNvSpPr>
              <a:spLocks noChangeArrowheads="1"/>
            </p:cNvSpPr>
            <p:nvPr/>
          </p:nvSpPr>
          <p:spPr bwMode="auto">
            <a:xfrm>
              <a:off x="3044851"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5" name="Rectangle 89"/>
            <p:cNvSpPr>
              <a:spLocks noChangeArrowheads="1"/>
            </p:cNvSpPr>
            <p:nvPr/>
          </p:nvSpPr>
          <p:spPr bwMode="auto">
            <a:xfrm>
              <a:off x="3044851"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6" name="Rectangle 90"/>
            <p:cNvSpPr>
              <a:spLocks noChangeArrowheads="1"/>
            </p:cNvSpPr>
            <p:nvPr/>
          </p:nvSpPr>
          <p:spPr bwMode="auto">
            <a:xfrm>
              <a:off x="3044851"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7" name="Rectangle 91"/>
            <p:cNvSpPr>
              <a:spLocks noChangeArrowheads="1"/>
            </p:cNvSpPr>
            <p:nvPr/>
          </p:nvSpPr>
          <p:spPr bwMode="auto">
            <a:xfrm>
              <a:off x="3184681" y="3875454"/>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8" name="Rectangle 92"/>
            <p:cNvSpPr>
              <a:spLocks noChangeArrowheads="1"/>
            </p:cNvSpPr>
            <p:nvPr/>
          </p:nvSpPr>
          <p:spPr bwMode="auto">
            <a:xfrm>
              <a:off x="3184681" y="3750704"/>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9" name="Rectangle 93"/>
            <p:cNvSpPr>
              <a:spLocks noChangeArrowheads="1"/>
            </p:cNvSpPr>
            <p:nvPr/>
          </p:nvSpPr>
          <p:spPr bwMode="auto">
            <a:xfrm>
              <a:off x="3184681" y="3621724"/>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0" name="Rectangle 94"/>
            <p:cNvSpPr>
              <a:spLocks noChangeArrowheads="1"/>
            </p:cNvSpPr>
            <p:nvPr/>
          </p:nvSpPr>
          <p:spPr bwMode="auto">
            <a:xfrm>
              <a:off x="3184681" y="3494860"/>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1" name="Rectangle 95"/>
            <p:cNvSpPr>
              <a:spLocks noChangeArrowheads="1"/>
            </p:cNvSpPr>
            <p:nvPr/>
          </p:nvSpPr>
          <p:spPr bwMode="auto">
            <a:xfrm>
              <a:off x="3184681" y="3367995"/>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2" name="Rectangle 96"/>
            <p:cNvSpPr>
              <a:spLocks noChangeArrowheads="1"/>
            </p:cNvSpPr>
            <p:nvPr/>
          </p:nvSpPr>
          <p:spPr bwMode="auto">
            <a:xfrm>
              <a:off x="3184681" y="3241130"/>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3" name="Rectangle 97"/>
            <p:cNvSpPr>
              <a:spLocks noChangeArrowheads="1"/>
            </p:cNvSpPr>
            <p:nvPr/>
          </p:nvSpPr>
          <p:spPr bwMode="auto">
            <a:xfrm>
              <a:off x="3184681" y="311638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4" name="Rectangle 98"/>
            <p:cNvSpPr>
              <a:spLocks noChangeArrowheads="1"/>
            </p:cNvSpPr>
            <p:nvPr/>
          </p:nvSpPr>
          <p:spPr bwMode="auto">
            <a:xfrm>
              <a:off x="3184681"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5" name="Rectangle 99"/>
            <p:cNvSpPr>
              <a:spLocks noChangeArrowheads="1"/>
            </p:cNvSpPr>
            <p:nvPr/>
          </p:nvSpPr>
          <p:spPr bwMode="auto">
            <a:xfrm>
              <a:off x="3184681"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6" name="Rectangle 100"/>
            <p:cNvSpPr>
              <a:spLocks noChangeArrowheads="1"/>
            </p:cNvSpPr>
            <p:nvPr/>
          </p:nvSpPr>
          <p:spPr bwMode="auto">
            <a:xfrm>
              <a:off x="3184681" y="2733670"/>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7" name="Rectangle 101"/>
            <p:cNvSpPr>
              <a:spLocks noChangeArrowheads="1"/>
            </p:cNvSpPr>
            <p:nvPr/>
          </p:nvSpPr>
          <p:spPr bwMode="auto">
            <a:xfrm>
              <a:off x="3184681"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8" name="Rectangle 102"/>
            <p:cNvSpPr>
              <a:spLocks noChangeArrowheads="1"/>
            </p:cNvSpPr>
            <p:nvPr/>
          </p:nvSpPr>
          <p:spPr bwMode="auto">
            <a:xfrm>
              <a:off x="3184681"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9" name="Rectangle 103"/>
            <p:cNvSpPr>
              <a:spLocks noChangeArrowheads="1"/>
            </p:cNvSpPr>
            <p:nvPr/>
          </p:nvSpPr>
          <p:spPr bwMode="auto">
            <a:xfrm>
              <a:off x="3184681"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0" name="Rectangle 104"/>
            <p:cNvSpPr>
              <a:spLocks noChangeArrowheads="1"/>
            </p:cNvSpPr>
            <p:nvPr/>
          </p:nvSpPr>
          <p:spPr bwMode="auto">
            <a:xfrm>
              <a:off x="3184681"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1" name="Rectangle 105"/>
            <p:cNvSpPr>
              <a:spLocks noChangeArrowheads="1"/>
            </p:cNvSpPr>
            <p:nvPr/>
          </p:nvSpPr>
          <p:spPr bwMode="auto">
            <a:xfrm>
              <a:off x="3184681"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2" name="Rectangle 106"/>
            <p:cNvSpPr>
              <a:spLocks noChangeArrowheads="1"/>
            </p:cNvSpPr>
            <p:nvPr/>
          </p:nvSpPr>
          <p:spPr bwMode="auto">
            <a:xfrm>
              <a:off x="3184681"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3" name="Rectangle 107"/>
            <p:cNvSpPr>
              <a:spLocks noChangeArrowheads="1"/>
            </p:cNvSpPr>
            <p:nvPr/>
          </p:nvSpPr>
          <p:spPr bwMode="auto">
            <a:xfrm>
              <a:off x="3184681"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4" name="Rectangle 108"/>
            <p:cNvSpPr>
              <a:spLocks noChangeArrowheads="1"/>
            </p:cNvSpPr>
            <p:nvPr/>
          </p:nvSpPr>
          <p:spPr bwMode="auto">
            <a:xfrm>
              <a:off x="3324511" y="3875454"/>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5" name="Rectangle 109"/>
            <p:cNvSpPr>
              <a:spLocks noChangeArrowheads="1"/>
            </p:cNvSpPr>
            <p:nvPr/>
          </p:nvSpPr>
          <p:spPr bwMode="auto">
            <a:xfrm>
              <a:off x="3324511"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6" name="Rectangle 110"/>
            <p:cNvSpPr>
              <a:spLocks noChangeArrowheads="1"/>
            </p:cNvSpPr>
            <p:nvPr/>
          </p:nvSpPr>
          <p:spPr bwMode="auto">
            <a:xfrm>
              <a:off x="3324511" y="362172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7" name="Rectangle 111"/>
            <p:cNvSpPr>
              <a:spLocks noChangeArrowheads="1"/>
            </p:cNvSpPr>
            <p:nvPr/>
          </p:nvSpPr>
          <p:spPr bwMode="auto">
            <a:xfrm>
              <a:off x="3324511" y="349486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8" name="Rectangle 112"/>
            <p:cNvSpPr>
              <a:spLocks noChangeArrowheads="1"/>
            </p:cNvSpPr>
            <p:nvPr/>
          </p:nvSpPr>
          <p:spPr bwMode="auto">
            <a:xfrm>
              <a:off x="3324511" y="3367995"/>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9" name="Rectangle 113"/>
            <p:cNvSpPr>
              <a:spLocks noChangeArrowheads="1"/>
            </p:cNvSpPr>
            <p:nvPr/>
          </p:nvSpPr>
          <p:spPr bwMode="auto">
            <a:xfrm>
              <a:off x="3324511" y="324113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0" name="Rectangle 114"/>
            <p:cNvSpPr>
              <a:spLocks noChangeArrowheads="1"/>
            </p:cNvSpPr>
            <p:nvPr/>
          </p:nvSpPr>
          <p:spPr bwMode="auto">
            <a:xfrm>
              <a:off x="3324511" y="311638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1" name="Rectangle 115"/>
            <p:cNvSpPr>
              <a:spLocks noChangeArrowheads="1"/>
            </p:cNvSpPr>
            <p:nvPr/>
          </p:nvSpPr>
          <p:spPr bwMode="auto">
            <a:xfrm>
              <a:off x="3324511"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2" name="Rectangle 116"/>
            <p:cNvSpPr>
              <a:spLocks noChangeArrowheads="1"/>
            </p:cNvSpPr>
            <p:nvPr/>
          </p:nvSpPr>
          <p:spPr bwMode="auto">
            <a:xfrm>
              <a:off x="3324511"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3" name="Rectangle 117"/>
            <p:cNvSpPr>
              <a:spLocks noChangeArrowheads="1"/>
            </p:cNvSpPr>
            <p:nvPr/>
          </p:nvSpPr>
          <p:spPr bwMode="auto">
            <a:xfrm>
              <a:off x="3324511" y="2733670"/>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4" name="Rectangle 118"/>
            <p:cNvSpPr>
              <a:spLocks noChangeArrowheads="1"/>
            </p:cNvSpPr>
            <p:nvPr/>
          </p:nvSpPr>
          <p:spPr bwMode="auto">
            <a:xfrm>
              <a:off x="3324511"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5" name="Rectangle 119"/>
            <p:cNvSpPr>
              <a:spLocks noChangeArrowheads="1"/>
            </p:cNvSpPr>
            <p:nvPr/>
          </p:nvSpPr>
          <p:spPr bwMode="auto">
            <a:xfrm>
              <a:off x="3324511"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6" name="Rectangle 120"/>
            <p:cNvSpPr>
              <a:spLocks noChangeArrowheads="1"/>
            </p:cNvSpPr>
            <p:nvPr/>
          </p:nvSpPr>
          <p:spPr bwMode="auto">
            <a:xfrm>
              <a:off x="3324511"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7" name="Rectangle 121"/>
            <p:cNvSpPr>
              <a:spLocks noChangeArrowheads="1"/>
            </p:cNvSpPr>
            <p:nvPr/>
          </p:nvSpPr>
          <p:spPr bwMode="auto">
            <a:xfrm>
              <a:off x="3324511"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8" name="Rectangle 122"/>
            <p:cNvSpPr>
              <a:spLocks noChangeArrowheads="1"/>
            </p:cNvSpPr>
            <p:nvPr/>
          </p:nvSpPr>
          <p:spPr bwMode="auto">
            <a:xfrm>
              <a:off x="3324511"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9" name="Rectangle 123"/>
            <p:cNvSpPr>
              <a:spLocks noChangeArrowheads="1"/>
            </p:cNvSpPr>
            <p:nvPr/>
          </p:nvSpPr>
          <p:spPr bwMode="auto">
            <a:xfrm>
              <a:off x="3324511"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0" name="Rectangle 124"/>
            <p:cNvSpPr>
              <a:spLocks noChangeArrowheads="1"/>
            </p:cNvSpPr>
            <p:nvPr/>
          </p:nvSpPr>
          <p:spPr bwMode="auto">
            <a:xfrm>
              <a:off x="3324511"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1" name="Rectangle 125"/>
            <p:cNvSpPr>
              <a:spLocks noChangeArrowheads="1"/>
            </p:cNvSpPr>
            <p:nvPr/>
          </p:nvSpPr>
          <p:spPr bwMode="auto">
            <a:xfrm>
              <a:off x="3464341"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2" name="Rectangle 126"/>
            <p:cNvSpPr>
              <a:spLocks noChangeArrowheads="1"/>
            </p:cNvSpPr>
            <p:nvPr/>
          </p:nvSpPr>
          <p:spPr bwMode="auto">
            <a:xfrm>
              <a:off x="3464341"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3" name="Rectangle 127"/>
            <p:cNvSpPr>
              <a:spLocks noChangeArrowheads="1"/>
            </p:cNvSpPr>
            <p:nvPr/>
          </p:nvSpPr>
          <p:spPr bwMode="auto">
            <a:xfrm>
              <a:off x="3464341"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4" name="Rectangle 128"/>
            <p:cNvSpPr>
              <a:spLocks noChangeArrowheads="1"/>
            </p:cNvSpPr>
            <p:nvPr/>
          </p:nvSpPr>
          <p:spPr bwMode="auto">
            <a:xfrm>
              <a:off x="3464341"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5" name="Rectangle 129"/>
            <p:cNvSpPr>
              <a:spLocks noChangeArrowheads="1"/>
            </p:cNvSpPr>
            <p:nvPr/>
          </p:nvSpPr>
          <p:spPr bwMode="auto">
            <a:xfrm>
              <a:off x="3464341"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6" name="Rectangle 130"/>
            <p:cNvSpPr>
              <a:spLocks noChangeArrowheads="1"/>
            </p:cNvSpPr>
            <p:nvPr/>
          </p:nvSpPr>
          <p:spPr bwMode="auto">
            <a:xfrm>
              <a:off x="3464341"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7" name="Rectangle 131"/>
            <p:cNvSpPr>
              <a:spLocks noChangeArrowheads="1"/>
            </p:cNvSpPr>
            <p:nvPr/>
          </p:nvSpPr>
          <p:spPr bwMode="auto">
            <a:xfrm>
              <a:off x="3464341"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8" name="Rectangle 132"/>
            <p:cNvSpPr>
              <a:spLocks noChangeArrowheads="1"/>
            </p:cNvSpPr>
            <p:nvPr/>
          </p:nvSpPr>
          <p:spPr bwMode="auto">
            <a:xfrm>
              <a:off x="3464341"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9" name="Rectangle 133"/>
            <p:cNvSpPr>
              <a:spLocks noChangeArrowheads="1"/>
            </p:cNvSpPr>
            <p:nvPr/>
          </p:nvSpPr>
          <p:spPr bwMode="auto">
            <a:xfrm>
              <a:off x="3464341"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0" name="Rectangle 134"/>
            <p:cNvSpPr>
              <a:spLocks noChangeArrowheads="1"/>
            </p:cNvSpPr>
            <p:nvPr/>
          </p:nvSpPr>
          <p:spPr bwMode="auto">
            <a:xfrm>
              <a:off x="3464341"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1" name="Rectangle 135"/>
            <p:cNvSpPr>
              <a:spLocks noChangeArrowheads="1"/>
            </p:cNvSpPr>
            <p:nvPr/>
          </p:nvSpPr>
          <p:spPr bwMode="auto">
            <a:xfrm>
              <a:off x="3464341"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2" name="Rectangle 136"/>
            <p:cNvSpPr>
              <a:spLocks noChangeArrowheads="1"/>
            </p:cNvSpPr>
            <p:nvPr/>
          </p:nvSpPr>
          <p:spPr bwMode="auto">
            <a:xfrm>
              <a:off x="3464341"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3" name="Rectangle 137"/>
            <p:cNvSpPr>
              <a:spLocks noChangeArrowheads="1"/>
            </p:cNvSpPr>
            <p:nvPr/>
          </p:nvSpPr>
          <p:spPr bwMode="auto">
            <a:xfrm>
              <a:off x="3464341"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4" name="Rectangle 138"/>
            <p:cNvSpPr>
              <a:spLocks noChangeArrowheads="1"/>
            </p:cNvSpPr>
            <p:nvPr/>
          </p:nvSpPr>
          <p:spPr bwMode="auto">
            <a:xfrm>
              <a:off x="3464341"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5" name="Rectangle 139"/>
            <p:cNvSpPr>
              <a:spLocks noChangeArrowheads="1"/>
            </p:cNvSpPr>
            <p:nvPr/>
          </p:nvSpPr>
          <p:spPr bwMode="auto">
            <a:xfrm>
              <a:off x="3464341"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6" name="Rectangle 140"/>
            <p:cNvSpPr>
              <a:spLocks noChangeArrowheads="1"/>
            </p:cNvSpPr>
            <p:nvPr/>
          </p:nvSpPr>
          <p:spPr bwMode="auto">
            <a:xfrm>
              <a:off x="3464341"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7" name="Rectangle 141"/>
            <p:cNvSpPr>
              <a:spLocks noChangeArrowheads="1"/>
            </p:cNvSpPr>
            <p:nvPr/>
          </p:nvSpPr>
          <p:spPr bwMode="auto">
            <a:xfrm>
              <a:off x="3464341"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8" name="Rectangle 142"/>
            <p:cNvSpPr>
              <a:spLocks noChangeArrowheads="1"/>
            </p:cNvSpPr>
            <p:nvPr/>
          </p:nvSpPr>
          <p:spPr bwMode="auto">
            <a:xfrm>
              <a:off x="3602057"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9" name="Rectangle 143"/>
            <p:cNvSpPr>
              <a:spLocks noChangeArrowheads="1"/>
            </p:cNvSpPr>
            <p:nvPr/>
          </p:nvSpPr>
          <p:spPr bwMode="auto">
            <a:xfrm>
              <a:off x="360205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0" name="Rectangle 144"/>
            <p:cNvSpPr>
              <a:spLocks noChangeArrowheads="1"/>
            </p:cNvSpPr>
            <p:nvPr/>
          </p:nvSpPr>
          <p:spPr bwMode="auto">
            <a:xfrm>
              <a:off x="3602057"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1" name="Rectangle 145"/>
            <p:cNvSpPr>
              <a:spLocks noChangeArrowheads="1"/>
            </p:cNvSpPr>
            <p:nvPr/>
          </p:nvSpPr>
          <p:spPr bwMode="auto">
            <a:xfrm>
              <a:off x="3602057"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2" name="Rectangle 146"/>
            <p:cNvSpPr>
              <a:spLocks noChangeArrowheads="1"/>
            </p:cNvSpPr>
            <p:nvPr/>
          </p:nvSpPr>
          <p:spPr bwMode="auto">
            <a:xfrm>
              <a:off x="3602057"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3" name="Rectangle 147"/>
            <p:cNvSpPr>
              <a:spLocks noChangeArrowheads="1"/>
            </p:cNvSpPr>
            <p:nvPr/>
          </p:nvSpPr>
          <p:spPr bwMode="auto">
            <a:xfrm>
              <a:off x="3602057"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4" name="Rectangle 148"/>
            <p:cNvSpPr>
              <a:spLocks noChangeArrowheads="1"/>
            </p:cNvSpPr>
            <p:nvPr/>
          </p:nvSpPr>
          <p:spPr bwMode="auto">
            <a:xfrm>
              <a:off x="360205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5" name="Rectangle 149"/>
            <p:cNvSpPr>
              <a:spLocks noChangeArrowheads="1"/>
            </p:cNvSpPr>
            <p:nvPr/>
          </p:nvSpPr>
          <p:spPr bwMode="auto">
            <a:xfrm>
              <a:off x="360205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6" name="Rectangle 150"/>
            <p:cNvSpPr>
              <a:spLocks noChangeArrowheads="1"/>
            </p:cNvSpPr>
            <p:nvPr/>
          </p:nvSpPr>
          <p:spPr bwMode="auto">
            <a:xfrm>
              <a:off x="360205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7" name="Rectangle 151"/>
            <p:cNvSpPr>
              <a:spLocks noChangeArrowheads="1"/>
            </p:cNvSpPr>
            <p:nvPr/>
          </p:nvSpPr>
          <p:spPr bwMode="auto">
            <a:xfrm>
              <a:off x="3602057"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8" name="Rectangle 152"/>
            <p:cNvSpPr>
              <a:spLocks noChangeArrowheads="1"/>
            </p:cNvSpPr>
            <p:nvPr/>
          </p:nvSpPr>
          <p:spPr bwMode="auto">
            <a:xfrm>
              <a:off x="3602057"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9" name="Rectangle 153"/>
            <p:cNvSpPr>
              <a:spLocks noChangeArrowheads="1"/>
            </p:cNvSpPr>
            <p:nvPr/>
          </p:nvSpPr>
          <p:spPr bwMode="auto">
            <a:xfrm>
              <a:off x="3602057"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0" name="Rectangle 154"/>
            <p:cNvSpPr>
              <a:spLocks noChangeArrowheads="1"/>
            </p:cNvSpPr>
            <p:nvPr/>
          </p:nvSpPr>
          <p:spPr bwMode="auto">
            <a:xfrm>
              <a:off x="3602057"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1" name="Rectangle 155"/>
            <p:cNvSpPr>
              <a:spLocks noChangeArrowheads="1"/>
            </p:cNvSpPr>
            <p:nvPr/>
          </p:nvSpPr>
          <p:spPr bwMode="auto">
            <a:xfrm>
              <a:off x="360205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2" name="Rectangle 156"/>
            <p:cNvSpPr>
              <a:spLocks noChangeArrowheads="1"/>
            </p:cNvSpPr>
            <p:nvPr/>
          </p:nvSpPr>
          <p:spPr bwMode="auto">
            <a:xfrm>
              <a:off x="360205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3" name="Rectangle 157"/>
            <p:cNvSpPr>
              <a:spLocks noChangeArrowheads="1"/>
            </p:cNvSpPr>
            <p:nvPr/>
          </p:nvSpPr>
          <p:spPr bwMode="auto">
            <a:xfrm>
              <a:off x="360205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4" name="Rectangle 158"/>
            <p:cNvSpPr>
              <a:spLocks noChangeArrowheads="1"/>
            </p:cNvSpPr>
            <p:nvPr/>
          </p:nvSpPr>
          <p:spPr bwMode="auto">
            <a:xfrm>
              <a:off x="360205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5" name="Rectangle 159"/>
            <p:cNvSpPr>
              <a:spLocks noChangeArrowheads="1"/>
            </p:cNvSpPr>
            <p:nvPr/>
          </p:nvSpPr>
          <p:spPr bwMode="auto">
            <a:xfrm>
              <a:off x="3739773" y="3875454"/>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6" name="Rectangle 160"/>
            <p:cNvSpPr>
              <a:spLocks noChangeArrowheads="1"/>
            </p:cNvSpPr>
            <p:nvPr/>
          </p:nvSpPr>
          <p:spPr bwMode="auto">
            <a:xfrm>
              <a:off x="3739773" y="3750704"/>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7" name="Rectangle 161"/>
            <p:cNvSpPr>
              <a:spLocks noChangeArrowheads="1"/>
            </p:cNvSpPr>
            <p:nvPr/>
          </p:nvSpPr>
          <p:spPr bwMode="auto">
            <a:xfrm>
              <a:off x="3739773" y="3621724"/>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8" name="Rectangle 162"/>
            <p:cNvSpPr>
              <a:spLocks noChangeArrowheads="1"/>
            </p:cNvSpPr>
            <p:nvPr/>
          </p:nvSpPr>
          <p:spPr bwMode="auto">
            <a:xfrm>
              <a:off x="3739773" y="3494860"/>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9" name="Rectangle 163"/>
            <p:cNvSpPr>
              <a:spLocks noChangeArrowheads="1"/>
            </p:cNvSpPr>
            <p:nvPr/>
          </p:nvSpPr>
          <p:spPr bwMode="auto">
            <a:xfrm>
              <a:off x="3739773" y="3367995"/>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0" name="Rectangle 164"/>
            <p:cNvSpPr>
              <a:spLocks noChangeArrowheads="1"/>
            </p:cNvSpPr>
            <p:nvPr/>
          </p:nvSpPr>
          <p:spPr bwMode="auto">
            <a:xfrm>
              <a:off x="3739773" y="3241130"/>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1" name="Rectangle 165"/>
            <p:cNvSpPr>
              <a:spLocks noChangeArrowheads="1"/>
            </p:cNvSpPr>
            <p:nvPr/>
          </p:nvSpPr>
          <p:spPr bwMode="auto">
            <a:xfrm>
              <a:off x="3739773" y="3116380"/>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2" name="Rectangle 166"/>
            <p:cNvSpPr>
              <a:spLocks noChangeArrowheads="1"/>
            </p:cNvSpPr>
            <p:nvPr/>
          </p:nvSpPr>
          <p:spPr bwMode="auto">
            <a:xfrm>
              <a:off x="3739773" y="2989515"/>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3" name="Rectangle 167"/>
            <p:cNvSpPr>
              <a:spLocks noChangeArrowheads="1"/>
            </p:cNvSpPr>
            <p:nvPr/>
          </p:nvSpPr>
          <p:spPr bwMode="auto">
            <a:xfrm>
              <a:off x="3739773" y="2862650"/>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4" name="Rectangle 168"/>
            <p:cNvSpPr>
              <a:spLocks noChangeArrowheads="1"/>
            </p:cNvSpPr>
            <p:nvPr/>
          </p:nvSpPr>
          <p:spPr bwMode="auto">
            <a:xfrm>
              <a:off x="3739773" y="2733670"/>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5" name="Rectangle 169"/>
            <p:cNvSpPr>
              <a:spLocks noChangeArrowheads="1"/>
            </p:cNvSpPr>
            <p:nvPr/>
          </p:nvSpPr>
          <p:spPr bwMode="auto">
            <a:xfrm>
              <a:off x="3739773" y="2608920"/>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6" name="Rectangle 170"/>
            <p:cNvSpPr>
              <a:spLocks noChangeArrowheads="1"/>
            </p:cNvSpPr>
            <p:nvPr/>
          </p:nvSpPr>
          <p:spPr bwMode="auto">
            <a:xfrm>
              <a:off x="3739773" y="2482056"/>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7" name="Rectangle 171"/>
            <p:cNvSpPr>
              <a:spLocks noChangeArrowheads="1"/>
            </p:cNvSpPr>
            <p:nvPr/>
          </p:nvSpPr>
          <p:spPr bwMode="auto">
            <a:xfrm>
              <a:off x="3739773" y="2355191"/>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8" name="Rectangle 172"/>
            <p:cNvSpPr>
              <a:spLocks noChangeArrowheads="1"/>
            </p:cNvSpPr>
            <p:nvPr/>
          </p:nvSpPr>
          <p:spPr bwMode="auto">
            <a:xfrm>
              <a:off x="3739773" y="2228326"/>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9" name="Rectangle 173"/>
            <p:cNvSpPr>
              <a:spLocks noChangeArrowheads="1"/>
            </p:cNvSpPr>
            <p:nvPr/>
          </p:nvSpPr>
          <p:spPr bwMode="auto">
            <a:xfrm>
              <a:off x="3739773" y="2101461"/>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0" name="Rectangle 174"/>
            <p:cNvSpPr>
              <a:spLocks noChangeArrowheads="1"/>
            </p:cNvSpPr>
            <p:nvPr/>
          </p:nvSpPr>
          <p:spPr bwMode="auto">
            <a:xfrm>
              <a:off x="3739773"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1" name="Rectangle 175"/>
            <p:cNvSpPr>
              <a:spLocks noChangeArrowheads="1"/>
            </p:cNvSpPr>
            <p:nvPr/>
          </p:nvSpPr>
          <p:spPr bwMode="auto">
            <a:xfrm>
              <a:off x="3739773"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2" name="Rectangle 176"/>
            <p:cNvSpPr>
              <a:spLocks noChangeArrowheads="1"/>
            </p:cNvSpPr>
            <p:nvPr/>
          </p:nvSpPr>
          <p:spPr bwMode="auto">
            <a:xfrm>
              <a:off x="3879603" y="3875454"/>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3" name="Rectangle 177"/>
            <p:cNvSpPr>
              <a:spLocks noChangeArrowheads="1"/>
            </p:cNvSpPr>
            <p:nvPr/>
          </p:nvSpPr>
          <p:spPr bwMode="auto">
            <a:xfrm>
              <a:off x="3879603"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4" name="Rectangle 178"/>
            <p:cNvSpPr>
              <a:spLocks noChangeArrowheads="1"/>
            </p:cNvSpPr>
            <p:nvPr/>
          </p:nvSpPr>
          <p:spPr bwMode="auto">
            <a:xfrm>
              <a:off x="3879603" y="362172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5" name="Rectangle 179"/>
            <p:cNvSpPr>
              <a:spLocks noChangeArrowheads="1"/>
            </p:cNvSpPr>
            <p:nvPr/>
          </p:nvSpPr>
          <p:spPr bwMode="auto">
            <a:xfrm>
              <a:off x="3879603" y="349486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6" name="Rectangle 180"/>
            <p:cNvSpPr>
              <a:spLocks noChangeArrowheads="1"/>
            </p:cNvSpPr>
            <p:nvPr/>
          </p:nvSpPr>
          <p:spPr bwMode="auto">
            <a:xfrm>
              <a:off x="3879603" y="3367995"/>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7" name="Rectangle 181"/>
            <p:cNvSpPr>
              <a:spLocks noChangeArrowheads="1"/>
            </p:cNvSpPr>
            <p:nvPr/>
          </p:nvSpPr>
          <p:spPr bwMode="auto">
            <a:xfrm>
              <a:off x="3879603" y="324113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8" name="Rectangle 182"/>
            <p:cNvSpPr>
              <a:spLocks noChangeArrowheads="1"/>
            </p:cNvSpPr>
            <p:nvPr/>
          </p:nvSpPr>
          <p:spPr bwMode="auto">
            <a:xfrm>
              <a:off x="3879603" y="311638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9" name="Rectangle 183"/>
            <p:cNvSpPr>
              <a:spLocks noChangeArrowheads="1"/>
            </p:cNvSpPr>
            <p:nvPr/>
          </p:nvSpPr>
          <p:spPr bwMode="auto">
            <a:xfrm>
              <a:off x="3879603"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0" name="Rectangle 184"/>
            <p:cNvSpPr>
              <a:spLocks noChangeArrowheads="1"/>
            </p:cNvSpPr>
            <p:nvPr/>
          </p:nvSpPr>
          <p:spPr bwMode="auto">
            <a:xfrm>
              <a:off x="3879603"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1" name="Rectangle 185"/>
            <p:cNvSpPr>
              <a:spLocks noChangeArrowheads="1"/>
            </p:cNvSpPr>
            <p:nvPr/>
          </p:nvSpPr>
          <p:spPr bwMode="auto">
            <a:xfrm>
              <a:off x="3879603"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2" name="Rectangle 186"/>
            <p:cNvSpPr>
              <a:spLocks noChangeArrowheads="1"/>
            </p:cNvSpPr>
            <p:nvPr/>
          </p:nvSpPr>
          <p:spPr bwMode="auto">
            <a:xfrm>
              <a:off x="3879603"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3" name="Rectangle 187"/>
            <p:cNvSpPr>
              <a:spLocks noChangeArrowheads="1"/>
            </p:cNvSpPr>
            <p:nvPr/>
          </p:nvSpPr>
          <p:spPr bwMode="auto">
            <a:xfrm>
              <a:off x="3879603"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4" name="Rectangle 188"/>
            <p:cNvSpPr>
              <a:spLocks noChangeArrowheads="1"/>
            </p:cNvSpPr>
            <p:nvPr/>
          </p:nvSpPr>
          <p:spPr bwMode="auto">
            <a:xfrm>
              <a:off x="3879603"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5" name="Rectangle 189"/>
            <p:cNvSpPr>
              <a:spLocks noChangeArrowheads="1"/>
            </p:cNvSpPr>
            <p:nvPr/>
          </p:nvSpPr>
          <p:spPr bwMode="auto">
            <a:xfrm>
              <a:off x="3879603"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6" name="Rectangle 190"/>
            <p:cNvSpPr>
              <a:spLocks noChangeArrowheads="1"/>
            </p:cNvSpPr>
            <p:nvPr/>
          </p:nvSpPr>
          <p:spPr bwMode="auto">
            <a:xfrm>
              <a:off x="3879603"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7" name="Rectangle 191"/>
            <p:cNvSpPr>
              <a:spLocks noChangeArrowheads="1"/>
            </p:cNvSpPr>
            <p:nvPr/>
          </p:nvSpPr>
          <p:spPr bwMode="auto">
            <a:xfrm>
              <a:off x="3879603"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8" name="Rectangle 192"/>
            <p:cNvSpPr>
              <a:spLocks noChangeArrowheads="1"/>
            </p:cNvSpPr>
            <p:nvPr/>
          </p:nvSpPr>
          <p:spPr bwMode="auto">
            <a:xfrm>
              <a:off x="3879603"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9" name="Rectangle 193"/>
            <p:cNvSpPr>
              <a:spLocks noChangeArrowheads="1"/>
            </p:cNvSpPr>
            <p:nvPr/>
          </p:nvSpPr>
          <p:spPr bwMode="auto">
            <a:xfrm>
              <a:off x="4017319"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0" name="Rectangle 194"/>
            <p:cNvSpPr>
              <a:spLocks noChangeArrowheads="1"/>
            </p:cNvSpPr>
            <p:nvPr/>
          </p:nvSpPr>
          <p:spPr bwMode="auto">
            <a:xfrm>
              <a:off x="4017319"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1" name="Rectangle 195"/>
            <p:cNvSpPr>
              <a:spLocks noChangeArrowheads="1"/>
            </p:cNvSpPr>
            <p:nvPr/>
          </p:nvSpPr>
          <p:spPr bwMode="auto">
            <a:xfrm>
              <a:off x="4017319"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2" name="Rectangle 196"/>
            <p:cNvSpPr>
              <a:spLocks noChangeArrowheads="1"/>
            </p:cNvSpPr>
            <p:nvPr/>
          </p:nvSpPr>
          <p:spPr bwMode="auto">
            <a:xfrm>
              <a:off x="4017319"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3" name="Rectangle 197"/>
            <p:cNvSpPr>
              <a:spLocks noChangeArrowheads="1"/>
            </p:cNvSpPr>
            <p:nvPr/>
          </p:nvSpPr>
          <p:spPr bwMode="auto">
            <a:xfrm>
              <a:off x="4017319"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4" name="Rectangle 198"/>
            <p:cNvSpPr>
              <a:spLocks noChangeArrowheads="1"/>
            </p:cNvSpPr>
            <p:nvPr/>
          </p:nvSpPr>
          <p:spPr bwMode="auto">
            <a:xfrm>
              <a:off x="4017319"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5" name="Rectangle 199"/>
            <p:cNvSpPr>
              <a:spLocks noChangeArrowheads="1"/>
            </p:cNvSpPr>
            <p:nvPr/>
          </p:nvSpPr>
          <p:spPr bwMode="auto">
            <a:xfrm>
              <a:off x="4017319"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6" name="Rectangle 200"/>
            <p:cNvSpPr>
              <a:spLocks noChangeArrowheads="1"/>
            </p:cNvSpPr>
            <p:nvPr/>
          </p:nvSpPr>
          <p:spPr bwMode="auto">
            <a:xfrm>
              <a:off x="4017319"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7" name="Rectangle 201"/>
            <p:cNvSpPr>
              <a:spLocks noChangeArrowheads="1"/>
            </p:cNvSpPr>
            <p:nvPr/>
          </p:nvSpPr>
          <p:spPr bwMode="auto">
            <a:xfrm>
              <a:off x="4017319"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8" name="Rectangle 202"/>
            <p:cNvSpPr>
              <a:spLocks noChangeArrowheads="1"/>
            </p:cNvSpPr>
            <p:nvPr/>
          </p:nvSpPr>
          <p:spPr bwMode="auto">
            <a:xfrm>
              <a:off x="4017319"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9" name="Rectangle 203"/>
            <p:cNvSpPr>
              <a:spLocks noChangeArrowheads="1"/>
            </p:cNvSpPr>
            <p:nvPr/>
          </p:nvSpPr>
          <p:spPr bwMode="auto">
            <a:xfrm>
              <a:off x="4017319"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0" name="Rectangle 204"/>
            <p:cNvSpPr>
              <a:spLocks noChangeArrowheads="1"/>
            </p:cNvSpPr>
            <p:nvPr/>
          </p:nvSpPr>
          <p:spPr bwMode="auto">
            <a:xfrm>
              <a:off x="4017319"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1" name="Rectangle 206"/>
            <p:cNvSpPr>
              <a:spLocks noChangeArrowheads="1"/>
            </p:cNvSpPr>
            <p:nvPr/>
          </p:nvSpPr>
          <p:spPr bwMode="auto">
            <a:xfrm>
              <a:off x="4017319"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2" name="Rectangle 207"/>
            <p:cNvSpPr>
              <a:spLocks noChangeArrowheads="1"/>
            </p:cNvSpPr>
            <p:nvPr/>
          </p:nvSpPr>
          <p:spPr bwMode="auto">
            <a:xfrm>
              <a:off x="4017319"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3" name="Rectangle 208"/>
            <p:cNvSpPr>
              <a:spLocks noChangeArrowheads="1"/>
            </p:cNvSpPr>
            <p:nvPr/>
          </p:nvSpPr>
          <p:spPr bwMode="auto">
            <a:xfrm>
              <a:off x="4017319"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4" name="Rectangle 209"/>
            <p:cNvSpPr>
              <a:spLocks noChangeArrowheads="1"/>
            </p:cNvSpPr>
            <p:nvPr/>
          </p:nvSpPr>
          <p:spPr bwMode="auto">
            <a:xfrm>
              <a:off x="4017319"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5" name="Rectangle 210"/>
            <p:cNvSpPr>
              <a:spLocks noChangeArrowheads="1"/>
            </p:cNvSpPr>
            <p:nvPr/>
          </p:nvSpPr>
          <p:spPr bwMode="auto">
            <a:xfrm>
              <a:off x="4017319"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6" name="Rectangle 211"/>
            <p:cNvSpPr>
              <a:spLocks noChangeArrowheads="1"/>
            </p:cNvSpPr>
            <p:nvPr/>
          </p:nvSpPr>
          <p:spPr bwMode="auto">
            <a:xfrm>
              <a:off x="4155035" y="3875456"/>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7" name="Rectangle 212"/>
            <p:cNvSpPr>
              <a:spLocks noChangeArrowheads="1"/>
            </p:cNvSpPr>
            <p:nvPr/>
          </p:nvSpPr>
          <p:spPr bwMode="auto">
            <a:xfrm>
              <a:off x="4155035"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8" name="Rectangle 213"/>
            <p:cNvSpPr>
              <a:spLocks noChangeArrowheads="1"/>
            </p:cNvSpPr>
            <p:nvPr/>
          </p:nvSpPr>
          <p:spPr bwMode="auto">
            <a:xfrm>
              <a:off x="4155035" y="3621726"/>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9" name="Rectangle 214"/>
            <p:cNvSpPr>
              <a:spLocks noChangeArrowheads="1"/>
            </p:cNvSpPr>
            <p:nvPr/>
          </p:nvSpPr>
          <p:spPr bwMode="auto">
            <a:xfrm>
              <a:off x="4155035" y="3494861"/>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0" name="Rectangle 215"/>
            <p:cNvSpPr>
              <a:spLocks noChangeArrowheads="1"/>
            </p:cNvSpPr>
            <p:nvPr/>
          </p:nvSpPr>
          <p:spPr bwMode="auto">
            <a:xfrm>
              <a:off x="4155035" y="3367996"/>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1" name="Rectangle 216"/>
            <p:cNvSpPr>
              <a:spLocks noChangeArrowheads="1"/>
            </p:cNvSpPr>
            <p:nvPr/>
          </p:nvSpPr>
          <p:spPr bwMode="auto">
            <a:xfrm>
              <a:off x="4155035" y="3241131"/>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2" name="Rectangle 217"/>
            <p:cNvSpPr>
              <a:spLocks noChangeArrowheads="1"/>
            </p:cNvSpPr>
            <p:nvPr/>
          </p:nvSpPr>
          <p:spPr bwMode="auto">
            <a:xfrm>
              <a:off x="4155035" y="311638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3" name="Rectangle 218"/>
            <p:cNvSpPr>
              <a:spLocks noChangeArrowheads="1"/>
            </p:cNvSpPr>
            <p:nvPr/>
          </p:nvSpPr>
          <p:spPr bwMode="auto">
            <a:xfrm>
              <a:off x="4155035" y="2989515"/>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4" name="Rectangle 219"/>
            <p:cNvSpPr>
              <a:spLocks noChangeArrowheads="1"/>
            </p:cNvSpPr>
            <p:nvPr/>
          </p:nvSpPr>
          <p:spPr bwMode="auto">
            <a:xfrm>
              <a:off x="4155035" y="286265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5" name="Rectangle 220"/>
            <p:cNvSpPr>
              <a:spLocks noChangeArrowheads="1"/>
            </p:cNvSpPr>
            <p:nvPr/>
          </p:nvSpPr>
          <p:spPr bwMode="auto">
            <a:xfrm>
              <a:off x="4155035" y="2733672"/>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6" name="Rectangle 221"/>
            <p:cNvSpPr>
              <a:spLocks noChangeArrowheads="1"/>
            </p:cNvSpPr>
            <p:nvPr/>
          </p:nvSpPr>
          <p:spPr bwMode="auto">
            <a:xfrm>
              <a:off x="4155035"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7" name="Rectangle 222"/>
            <p:cNvSpPr>
              <a:spLocks noChangeArrowheads="1"/>
            </p:cNvSpPr>
            <p:nvPr/>
          </p:nvSpPr>
          <p:spPr bwMode="auto">
            <a:xfrm>
              <a:off x="4155035"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8" name="Rectangle 223"/>
            <p:cNvSpPr>
              <a:spLocks noChangeArrowheads="1"/>
            </p:cNvSpPr>
            <p:nvPr/>
          </p:nvSpPr>
          <p:spPr bwMode="auto">
            <a:xfrm>
              <a:off x="4155035"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9" name="Rectangle 224"/>
            <p:cNvSpPr>
              <a:spLocks noChangeArrowheads="1"/>
            </p:cNvSpPr>
            <p:nvPr/>
          </p:nvSpPr>
          <p:spPr bwMode="auto">
            <a:xfrm>
              <a:off x="4155035"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0" name="Rectangle 225"/>
            <p:cNvSpPr>
              <a:spLocks noChangeArrowheads="1"/>
            </p:cNvSpPr>
            <p:nvPr/>
          </p:nvSpPr>
          <p:spPr bwMode="auto">
            <a:xfrm>
              <a:off x="4155035"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1" name="Rectangle 226"/>
            <p:cNvSpPr>
              <a:spLocks noChangeArrowheads="1"/>
            </p:cNvSpPr>
            <p:nvPr/>
          </p:nvSpPr>
          <p:spPr bwMode="auto">
            <a:xfrm>
              <a:off x="4155035"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2" name="Rectangle 227"/>
            <p:cNvSpPr>
              <a:spLocks noChangeArrowheads="1"/>
            </p:cNvSpPr>
            <p:nvPr/>
          </p:nvSpPr>
          <p:spPr bwMode="auto">
            <a:xfrm>
              <a:off x="4155035"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3" name="Rectangle 228"/>
            <p:cNvSpPr>
              <a:spLocks noChangeArrowheads="1"/>
            </p:cNvSpPr>
            <p:nvPr/>
          </p:nvSpPr>
          <p:spPr bwMode="auto">
            <a:xfrm>
              <a:off x="4292751" y="387545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4" name="Rectangle 229"/>
            <p:cNvSpPr>
              <a:spLocks noChangeArrowheads="1"/>
            </p:cNvSpPr>
            <p:nvPr/>
          </p:nvSpPr>
          <p:spPr bwMode="auto">
            <a:xfrm>
              <a:off x="4292751"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5" name="Rectangle 230"/>
            <p:cNvSpPr>
              <a:spLocks noChangeArrowheads="1"/>
            </p:cNvSpPr>
            <p:nvPr/>
          </p:nvSpPr>
          <p:spPr bwMode="auto">
            <a:xfrm>
              <a:off x="4292751" y="3621726"/>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6" name="Rectangle 231"/>
            <p:cNvSpPr>
              <a:spLocks noChangeArrowheads="1"/>
            </p:cNvSpPr>
            <p:nvPr/>
          </p:nvSpPr>
          <p:spPr bwMode="auto">
            <a:xfrm>
              <a:off x="4292751" y="3494861"/>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7" name="Rectangle 232"/>
            <p:cNvSpPr>
              <a:spLocks noChangeArrowheads="1"/>
            </p:cNvSpPr>
            <p:nvPr/>
          </p:nvSpPr>
          <p:spPr bwMode="auto">
            <a:xfrm>
              <a:off x="4292751" y="336799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8" name="Rectangle 233"/>
            <p:cNvSpPr>
              <a:spLocks noChangeArrowheads="1"/>
            </p:cNvSpPr>
            <p:nvPr/>
          </p:nvSpPr>
          <p:spPr bwMode="auto">
            <a:xfrm>
              <a:off x="4292751" y="3241131"/>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9" name="Rectangle 234"/>
            <p:cNvSpPr>
              <a:spLocks noChangeArrowheads="1"/>
            </p:cNvSpPr>
            <p:nvPr/>
          </p:nvSpPr>
          <p:spPr bwMode="auto">
            <a:xfrm>
              <a:off x="4292751" y="311638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0" name="Rectangle 235"/>
            <p:cNvSpPr>
              <a:spLocks noChangeArrowheads="1"/>
            </p:cNvSpPr>
            <p:nvPr/>
          </p:nvSpPr>
          <p:spPr bwMode="auto">
            <a:xfrm>
              <a:off x="4292751"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1" name="Rectangle 236"/>
            <p:cNvSpPr>
              <a:spLocks noChangeArrowheads="1"/>
            </p:cNvSpPr>
            <p:nvPr/>
          </p:nvSpPr>
          <p:spPr bwMode="auto">
            <a:xfrm>
              <a:off x="4292751"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2" name="Rectangle 237"/>
            <p:cNvSpPr>
              <a:spLocks noChangeArrowheads="1"/>
            </p:cNvSpPr>
            <p:nvPr/>
          </p:nvSpPr>
          <p:spPr bwMode="auto">
            <a:xfrm>
              <a:off x="4292751" y="2733672"/>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3" name="Rectangle 238"/>
            <p:cNvSpPr>
              <a:spLocks noChangeArrowheads="1"/>
            </p:cNvSpPr>
            <p:nvPr/>
          </p:nvSpPr>
          <p:spPr bwMode="auto">
            <a:xfrm>
              <a:off x="4292751"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4" name="Rectangle 239"/>
            <p:cNvSpPr>
              <a:spLocks noChangeArrowheads="1"/>
            </p:cNvSpPr>
            <p:nvPr/>
          </p:nvSpPr>
          <p:spPr bwMode="auto">
            <a:xfrm>
              <a:off x="4292751"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5" name="Rectangle 240"/>
            <p:cNvSpPr>
              <a:spLocks noChangeArrowheads="1"/>
            </p:cNvSpPr>
            <p:nvPr/>
          </p:nvSpPr>
          <p:spPr bwMode="auto">
            <a:xfrm>
              <a:off x="4292751"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6" name="Rectangle 241"/>
            <p:cNvSpPr>
              <a:spLocks noChangeArrowheads="1"/>
            </p:cNvSpPr>
            <p:nvPr/>
          </p:nvSpPr>
          <p:spPr bwMode="auto">
            <a:xfrm>
              <a:off x="4292751"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7" name="Rectangle 242"/>
            <p:cNvSpPr>
              <a:spLocks noChangeArrowheads="1"/>
            </p:cNvSpPr>
            <p:nvPr/>
          </p:nvSpPr>
          <p:spPr bwMode="auto">
            <a:xfrm>
              <a:off x="4292751"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8" name="Rectangle 243"/>
            <p:cNvSpPr>
              <a:spLocks noChangeArrowheads="1"/>
            </p:cNvSpPr>
            <p:nvPr/>
          </p:nvSpPr>
          <p:spPr bwMode="auto">
            <a:xfrm>
              <a:off x="4292751"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9" name="Rectangle 244"/>
            <p:cNvSpPr>
              <a:spLocks noChangeArrowheads="1"/>
            </p:cNvSpPr>
            <p:nvPr/>
          </p:nvSpPr>
          <p:spPr bwMode="auto">
            <a:xfrm>
              <a:off x="4292751"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0" name="Rectangle 245"/>
            <p:cNvSpPr>
              <a:spLocks noChangeArrowheads="1"/>
            </p:cNvSpPr>
            <p:nvPr/>
          </p:nvSpPr>
          <p:spPr bwMode="auto">
            <a:xfrm>
              <a:off x="4432581" y="387545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1" name="Rectangle 246"/>
            <p:cNvSpPr>
              <a:spLocks noChangeArrowheads="1"/>
            </p:cNvSpPr>
            <p:nvPr/>
          </p:nvSpPr>
          <p:spPr bwMode="auto">
            <a:xfrm>
              <a:off x="4432581"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2" name="Rectangle 247"/>
            <p:cNvSpPr>
              <a:spLocks noChangeArrowheads="1"/>
            </p:cNvSpPr>
            <p:nvPr/>
          </p:nvSpPr>
          <p:spPr bwMode="auto">
            <a:xfrm>
              <a:off x="4432581" y="362172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3" name="Rectangle 248"/>
            <p:cNvSpPr>
              <a:spLocks noChangeArrowheads="1"/>
            </p:cNvSpPr>
            <p:nvPr/>
          </p:nvSpPr>
          <p:spPr bwMode="auto">
            <a:xfrm>
              <a:off x="4432581" y="34948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4" name="Rectangle 249"/>
            <p:cNvSpPr>
              <a:spLocks noChangeArrowheads="1"/>
            </p:cNvSpPr>
            <p:nvPr/>
          </p:nvSpPr>
          <p:spPr bwMode="auto">
            <a:xfrm>
              <a:off x="4432581" y="336799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5" name="Rectangle 250"/>
            <p:cNvSpPr>
              <a:spLocks noChangeArrowheads="1"/>
            </p:cNvSpPr>
            <p:nvPr/>
          </p:nvSpPr>
          <p:spPr bwMode="auto">
            <a:xfrm>
              <a:off x="4432581"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6" name="Rectangle 251"/>
            <p:cNvSpPr>
              <a:spLocks noChangeArrowheads="1"/>
            </p:cNvSpPr>
            <p:nvPr/>
          </p:nvSpPr>
          <p:spPr bwMode="auto">
            <a:xfrm>
              <a:off x="4432581"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7" name="Rectangle 252"/>
            <p:cNvSpPr>
              <a:spLocks noChangeArrowheads="1"/>
            </p:cNvSpPr>
            <p:nvPr/>
          </p:nvSpPr>
          <p:spPr bwMode="auto">
            <a:xfrm>
              <a:off x="4432581"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8" name="Rectangle 253"/>
            <p:cNvSpPr>
              <a:spLocks noChangeArrowheads="1"/>
            </p:cNvSpPr>
            <p:nvPr/>
          </p:nvSpPr>
          <p:spPr bwMode="auto">
            <a:xfrm>
              <a:off x="4432581"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9" name="Rectangle 254"/>
            <p:cNvSpPr>
              <a:spLocks noChangeArrowheads="1"/>
            </p:cNvSpPr>
            <p:nvPr/>
          </p:nvSpPr>
          <p:spPr bwMode="auto">
            <a:xfrm>
              <a:off x="4432581" y="2733672"/>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0" name="Rectangle 255"/>
            <p:cNvSpPr>
              <a:spLocks noChangeArrowheads="1"/>
            </p:cNvSpPr>
            <p:nvPr/>
          </p:nvSpPr>
          <p:spPr bwMode="auto">
            <a:xfrm>
              <a:off x="4432581"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1" name="Rectangle 256"/>
            <p:cNvSpPr>
              <a:spLocks noChangeArrowheads="1"/>
            </p:cNvSpPr>
            <p:nvPr/>
          </p:nvSpPr>
          <p:spPr bwMode="auto">
            <a:xfrm>
              <a:off x="4432581"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2" name="Rectangle 257"/>
            <p:cNvSpPr>
              <a:spLocks noChangeArrowheads="1"/>
            </p:cNvSpPr>
            <p:nvPr/>
          </p:nvSpPr>
          <p:spPr bwMode="auto">
            <a:xfrm>
              <a:off x="4432581"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3" name="Rectangle 258"/>
            <p:cNvSpPr>
              <a:spLocks noChangeArrowheads="1"/>
            </p:cNvSpPr>
            <p:nvPr/>
          </p:nvSpPr>
          <p:spPr bwMode="auto">
            <a:xfrm>
              <a:off x="4432581"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4" name="Rectangle 259"/>
            <p:cNvSpPr>
              <a:spLocks noChangeArrowheads="1"/>
            </p:cNvSpPr>
            <p:nvPr/>
          </p:nvSpPr>
          <p:spPr bwMode="auto">
            <a:xfrm>
              <a:off x="4432581"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5" name="Rectangle 260"/>
            <p:cNvSpPr>
              <a:spLocks noChangeArrowheads="1"/>
            </p:cNvSpPr>
            <p:nvPr/>
          </p:nvSpPr>
          <p:spPr bwMode="auto">
            <a:xfrm>
              <a:off x="4432581"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6" name="Rectangle 261"/>
            <p:cNvSpPr>
              <a:spLocks noChangeArrowheads="1"/>
            </p:cNvSpPr>
            <p:nvPr/>
          </p:nvSpPr>
          <p:spPr bwMode="auto">
            <a:xfrm>
              <a:off x="4432581"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7" name="Rectangle 262"/>
            <p:cNvSpPr>
              <a:spLocks noChangeArrowheads="1"/>
            </p:cNvSpPr>
            <p:nvPr/>
          </p:nvSpPr>
          <p:spPr bwMode="auto">
            <a:xfrm>
              <a:off x="4570297" y="387545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8" name="Rectangle 263"/>
            <p:cNvSpPr>
              <a:spLocks noChangeArrowheads="1"/>
            </p:cNvSpPr>
            <p:nvPr/>
          </p:nvSpPr>
          <p:spPr bwMode="auto">
            <a:xfrm>
              <a:off x="457029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9" name="Rectangle 264"/>
            <p:cNvSpPr>
              <a:spLocks noChangeArrowheads="1"/>
            </p:cNvSpPr>
            <p:nvPr/>
          </p:nvSpPr>
          <p:spPr bwMode="auto">
            <a:xfrm>
              <a:off x="4570297" y="362172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0" name="Rectangle 265"/>
            <p:cNvSpPr>
              <a:spLocks noChangeArrowheads="1"/>
            </p:cNvSpPr>
            <p:nvPr/>
          </p:nvSpPr>
          <p:spPr bwMode="auto">
            <a:xfrm>
              <a:off x="4570297" y="349486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1" name="Rectangle 266"/>
            <p:cNvSpPr>
              <a:spLocks noChangeArrowheads="1"/>
            </p:cNvSpPr>
            <p:nvPr/>
          </p:nvSpPr>
          <p:spPr bwMode="auto">
            <a:xfrm>
              <a:off x="4570297" y="336799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2" name="Rectangle 267"/>
            <p:cNvSpPr>
              <a:spLocks noChangeArrowheads="1"/>
            </p:cNvSpPr>
            <p:nvPr/>
          </p:nvSpPr>
          <p:spPr bwMode="auto">
            <a:xfrm>
              <a:off x="4570297" y="3241131"/>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3" name="Rectangle 268"/>
            <p:cNvSpPr>
              <a:spLocks noChangeArrowheads="1"/>
            </p:cNvSpPr>
            <p:nvPr/>
          </p:nvSpPr>
          <p:spPr bwMode="auto">
            <a:xfrm>
              <a:off x="457029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4" name="Rectangle 269"/>
            <p:cNvSpPr>
              <a:spLocks noChangeArrowheads="1"/>
            </p:cNvSpPr>
            <p:nvPr/>
          </p:nvSpPr>
          <p:spPr bwMode="auto">
            <a:xfrm>
              <a:off x="457029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5" name="Rectangle 270"/>
            <p:cNvSpPr>
              <a:spLocks noChangeArrowheads="1"/>
            </p:cNvSpPr>
            <p:nvPr/>
          </p:nvSpPr>
          <p:spPr bwMode="auto">
            <a:xfrm>
              <a:off x="457029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6" name="Rectangle 271"/>
            <p:cNvSpPr>
              <a:spLocks noChangeArrowheads="1"/>
            </p:cNvSpPr>
            <p:nvPr/>
          </p:nvSpPr>
          <p:spPr bwMode="auto">
            <a:xfrm>
              <a:off x="4570297" y="2733672"/>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7" name="Rectangle 272"/>
            <p:cNvSpPr>
              <a:spLocks noChangeArrowheads="1"/>
            </p:cNvSpPr>
            <p:nvPr/>
          </p:nvSpPr>
          <p:spPr bwMode="auto">
            <a:xfrm>
              <a:off x="4570297"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8" name="Rectangle 273"/>
            <p:cNvSpPr>
              <a:spLocks noChangeArrowheads="1"/>
            </p:cNvSpPr>
            <p:nvPr/>
          </p:nvSpPr>
          <p:spPr bwMode="auto">
            <a:xfrm>
              <a:off x="4570297"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9" name="Rectangle 274"/>
            <p:cNvSpPr>
              <a:spLocks noChangeArrowheads="1"/>
            </p:cNvSpPr>
            <p:nvPr/>
          </p:nvSpPr>
          <p:spPr bwMode="auto">
            <a:xfrm>
              <a:off x="4570297" y="235519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0" name="Rectangle 275"/>
            <p:cNvSpPr>
              <a:spLocks noChangeArrowheads="1"/>
            </p:cNvSpPr>
            <p:nvPr/>
          </p:nvSpPr>
          <p:spPr bwMode="auto">
            <a:xfrm>
              <a:off x="457029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1" name="Rectangle 276"/>
            <p:cNvSpPr>
              <a:spLocks noChangeArrowheads="1"/>
            </p:cNvSpPr>
            <p:nvPr/>
          </p:nvSpPr>
          <p:spPr bwMode="auto">
            <a:xfrm>
              <a:off x="457029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2" name="Rectangle 277"/>
            <p:cNvSpPr>
              <a:spLocks noChangeArrowheads="1"/>
            </p:cNvSpPr>
            <p:nvPr/>
          </p:nvSpPr>
          <p:spPr bwMode="auto">
            <a:xfrm>
              <a:off x="457029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3" name="Rectangle 278"/>
            <p:cNvSpPr>
              <a:spLocks noChangeArrowheads="1"/>
            </p:cNvSpPr>
            <p:nvPr/>
          </p:nvSpPr>
          <p:spPr bwMode="auto">
            <a:xfrm>
              <a:off x="457029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4" name="Rectangle 279"/>
            <p:cNvSpPr>
              <a:spLocks noChangeArrowheads="1"/>
            </p:cNvSpPr>
            <p:nvPr/>
          </p:nvSpPr>
          <p:spPr bwMode="auto">
            <a:xfrm>
              <a:off x="4708013" y="387545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5" name="Rectangle 280"/>
            <p:cNvSpPr>
              <a:spLocks noChangeArrowheads="1"/>
            </p:cNvSpPr>
            <p:nvPr/>
          </p:nvSpPr>
          <p:spPr bwMode="auto">
            <a:xfrm>
              <a:off x="4708013"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6" name="Rectangle 281"/>
            <p:cNvSpPr>
              <a:spLocks noChangeArrowheads="1"/>
            </p:cNvSpPr>
            <p:nvPr/>
          </p:nvSpPr>
          <p:spPr bwMode="auto">
            <a:xfrm>
              <a:off x="4708013" y="362172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7" name="Rectangle 282"/>
            <p:cNvSpPr>
              <a:spLocks noChangeArrowheads="1"/>
            </p:cNvSpPr>
            <p:nvPr/>
          </p:nvSpPr>
          <p:spPr bwMode="auto">
            <a:xfrm>
              <a:off x="4708013" y="34948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8" name="Rectangle 283"/>
            <p:cNvSpPr>
              <a:spLocks noChangeArrowheads="1"/>
            </p:cNvSpPr>
            <p:nvPr/>
          </p:nvSpPr>
          <p:spPr bwMode="auto">
            <a:xfrm>
              <a:off x="4708013" y="336799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9" name="Rectangle 284"/>
            <p:cNvSpPr>
              <a:spLocks noChangeArrowheads="1"/>
            </p:cNvSpPr>
            <p:nvPr/>
          </p:nvSpPr>
          <p:spPr bwMode="auto">
            <a:xfrm>
              <a:off x="4708013"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0" name="Rectangle 285"/>
            <p:cNvSpPr>
              <a:spLocks noChangeArrowheads="1"/>
            </p:cNvSpPr>
            <p:nvPr/>
          </p:nvSpPr>
          <p:spPr bwMode="auto">
            <a:xfrm>
              <a:off x="4708013"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1" name="Rectangle 286"/>
            <p:cNvSpPr>
              <a:spLocks noChangeArrowheads="1"/>
            </p:cNvSpPr>
            <p:nvPr/>
          </p:nvSpPr>
          <p:spPr bwMode="auto">
            <a:xfrm>
              <a:off x="470801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2" name="Rectangle 287"/>
            <p:cNvSpPr>
              <a:spLocks noChangeArrowheads="1"/>
            </p:cNvSpPr>
            <p:nvPr/>
          </p:nvSpPr>
          <p:spPr bwMode="auto">
            <a:xfrm>
              <a:off x="470801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3" name="Rectangle 288"/>
            <p:cNvSpPr>
              <a:spLocks noChangeArrowheads="1"/>
            </p:cNvSpPr>
            <p:nvPr/>
          </p:nvSpPr>
          <p:spPr bwMode="auto">
            <a:xfrm>
              <a:off x="4708013" y="2733672"/>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4" name="Rectangle 289"/>
            <p:cNvSpPr>
              <a:spLocks noChangeArrowheads="1"/>
            </p:cNvSpPr>
            <p:nvPr/>
          </p:nvSpPr>
          <p:spPr bwMode="auto">
            <a:xfrm>
              <a:off x="4708013"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5" name="Rectangle 290"/>
            <p:cNvSpPr>
              <a:spLocks noChangeArrowheads="1"/>
            </p:cNvSpPr>
            <p:nvPr/>
          </p:nvSpPr>
          <p:spPr bwMode="auto">
            <a:xfrm>
              <a:off x="4708013"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6" name="Rectangle 291"/>
            <p:cNvSpPr>
              <a:spLocks noChangeArrowheads="1"/>
            </p:cNvSpPr>
            <p:nvPr/>
          </p:nvSpPr>
          <p:spPr bwMode="auto">
            <a:xfrm>
              <a:off x="4708013"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7" name="Rectangle 292"/>
            <p:cNvSpPr>
              <a:spLocks noChangeArrowheads="1"/>
            </p:cNvSpPr>
            <p:nvPr/>
          </p:nvSpPr>
          <p:spPr bwMode="auto">
            <a:xfrm>
              <a:off x="4708013"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8" name="Rectangle 293"/>
            <p:cNvSpPr>
              <a:spLocks noChangeArrowheads="1"/>
            </p:cNvSpPr>
            <p:nvPr/>
          </p:nvSpPr>
          <p:spPr bwMode="auto">
            <a:xfrm>
              <a:off x="4708013"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9" name="Rectangle 294"/>
            <p:cNvSpPr>
              <a:spLocks noChangeArrowheads="1"/>
            </p:cNvSpPr>
            <p:nvPr/>
          </p:nvSpPr>
          <p:spPr bwMode="auto">
            <a:xfrm>
              <a:off x="4708013"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0" name="Rectangle 295"/>
            <p:cNvSpPr>
              <a:spLocks noChangeArrowheads="1"/>
            </p:cNvSpPr>
            <p:nvPr/>
          </p:nvSpPr>
          <p:spPr bwMode="auto">
            <a:xfrm>
              <a:off x="4708013"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1" name="Rectangle 296"/>
            <p:cNvSpPr>
              <a:spLocks noChangeArrowheads="1"/>
            </p:cNvSpPr>
            <p:nvPr/>
          </p:nvSpPr>
          <p:spPr bwMode="auto">
            <a:xfrm>
              <a:off x="4845729" y="3875456"/>
              <a:ext cx="97263"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2" name="Rectangle 297"/>
            <p:cNvSpPr>
              <a:spLocks noChangeArrowheads="1"/>
            </p:cNvSpPr>
            <p:nvPr/>
          </p:nvSpPr>
          <p:spPr bwMode="auto">
            <a:xfrm>
              <a:off x="4845729" y="3750704"/>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3" name="Rectangle 298"/>
            <p:cNvSpPr>
              <a:spLocks noChangeArrowheads="1"/>
            </p:cNvSpPr>
            <p:nvPr/>
          </p:nvSpPr>
          <p:spPr bwMode="auto">
            <a:xfrm>
              <a:off x="4845729" y="3621726"/>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4" name="Rectangle 299"/>
            <p:cNvSpPr>
              <a:spLocks noChangeArrowheads="1"/>
            </p:cNvSpPr>
            <p:nvPr/>
          </p:nvSpPr>
          <p:spPr bwMode="auto">
            <a:xfrm>
              <a:off x="4845729" y="3494861"/>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5" name="Rectangle 300"/>
            <p:cNvSpPr>
              <a:spLocks noChangeArrowheads="1"/>
            </p:cNvSpPr>
            <p:nvPr/>
          </p:nvSpPr>
          <p:spPr bwMode="auto">
            <a:xfrm>
              <a:off x="4845729" y="336799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6" name="Rectangle 301"/>
            <p:cNvSpPr>
              <a:spLocks noChangeArrowheads="1"/>
            </p:cNvSpPr>
            <p:nvPr/>
          </p:nvSpPr>
          <p:spPr bwMode="auto">
            <a:xfrm>
              <a:off x="4845729" y="3241131"/>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7" name="Rectangle 302"/>
            <p:cNvSpPr>
              <a:spLocks noChangeArrowheads="1"/>
            </p:cNvSpPr>
            <p:nvPr/>
          </p:nvSpPr>
          <p:spPr bwMode="auto">
            <a:xfrm>
              <a:off x="4845729" y="311638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8" name="Rectangle 303"/>
            <p:cNvSpPr>
              <a:spLocks noChangeArrowheads="1"/>
            </p:cNvSpPr>
            <p:nvPr/>
          </p:nvSpPr>
          <p:spPr bwMode="auto">
            <a:xfrm>
              <a:off x="4845729"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9" name="Rectangle 304"/>
            <p:cNvSpPr>
              <a:spLocks noChangeArrowheads="1"/>
            </p:cNvSpPr>
            <p:nvPr/>
          </p:nvSpPr>
          <p:spPr bwMode="auto">
            <a:xfrm>
              <a:off x="4845729"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0" name="Rectangle 305"/>
            <p:cNvSpPr>
              <a:spLocks noChangeArrowheads="1"/>
            </p:cNvSpPr>
            <p:nvPr/>
          </p:nvSpPr>
          <p:spPr bwMode="auto">
            <a:xfrm>
              <a:off x="4845729" y="2733672"/>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1" name="Rectangle 306"/>
            <p:cNvSpPr>
              <a:spLocks noChangeArrowheads="1"/>
            </p:cNvSpPr>
            <p:nvPr/>
          </p:nvSpPr>
          <p:spPr bwMode="auto">
            <a:xfrm>
              <a:off x="4845729"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2" name="Rectangle 307"/>
            <p:cNvSpPr>
              <a:spLocks noChangeArrowheads="1"/>
            </p:cNvSpPr>
            <p:nvPr/>
          </p:nvSpPr>
          <p:spPr bwMode="auto">
            <a:xfrm>
              <a:off x="4845729"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3" name="Rectangle 308"/>
            <p:cNvSpPr>
              <a:spLocks noChangeArrowheads="1"/>
            </p:cNvSpPr>
            <p:nvPr/>
          </p:nvSpPr>
          <p:spPr bwMode="auto">
            <a:xfrm>
              <a:off x="4845729"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4" name="Rectangle 309"/>
            <p:cNvSpPr>
              <a:spLocks noChangeArrowheads="1"/>
            </p:cNvSpPr>
            <p:nvPr/>
          </p:nvSpPr>
          <p:spPr bwMode="auto">
            <a:xfrm>
              <a:off x="4845729"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5" name="Rectangle 310"/>
            <p:cNvSpPr>
              <a:spLocks noChangeArrowheads="1"/>
            </p:cNvSpPr>
            <p:nvPr/>
          </p:nvSpPr>
          <p:spPr bwMode="auto">
            <a:xfrm>
              <a:off x="4845729"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6" name="Rectangle 311"/>
            <p:cNvSpPr>
              <a:spLocks noChangeArrowheads="1"/>
            </p:cNvSpPr>
            <p:nvPr/>
          </p:nvSpPr>
          <p:spPr bwMode="auto">
            <a:xfrm>
              <a:off x="4845729"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7" name="Rectangle 312"/>
            <p:cNvSpPr>
              <a:spLocks noChangeArrowheads="1"/>
            </p:cNvSpPr>
            <p:nvPr/>
          </p:nvSpPr>
          <p:spPr bwMode="auto">
            <a:xfrm>
              <a:off x="4845729"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8" name="Rectangle 313"/>
            <p:cNvSpPr>
              <a:spLocks noChangeArrowheads="1"/>
            </p:cNvSpPr>
            <p:nvPr/>
          </p:nvSpPr>
          <p:spPr bwMode="auto">
            <a:xfrm>
              <a:off x="4985559" y="3875456"/>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9" name="Rectangle 314"/>
            <p:cNvSpPr>
              <a:spLocks noChangeArrowheads="1"/>
            </p:cNvSpPr>
            <p:nvPr/>
          </p:nvSpPr>
          <p:spPr bwMode="auto">
            <a:xfrm>
              <a:off x="4985559" y="375070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0" name="Rectangle 315"/>
            <p:cNvSpPr>
              <a:spLocks noChangeArrowheads="1"/>
            </p:cNvSpPr>
            <p:nvPr/>
          </p:nvSpPr>
          <p:spPr bwMode="auto">
            <a:xfrm>
              <a:off x="4985559" y="3621726"/>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1" name="Rectangle 316"/>
            <p:cNvSpPr>
              <a:spLocks noChangeArrowheads="1"/>
            </p:cNvSpPr>
            <p:nvPr/>
          </p:nvSpPr>
          <p:spPr bwMode="auto">
            <a:xfrm>
              <a:off x="4985559" y="3494861"/>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2" name="Rectangle 317"/>
            <p:cNvSpPr>
              <a:spLocks noChangeArrowheads="1"/>
            </p:cNvSpPr>
            <p:nvPr/>
          </p:nvSpPr>
          <p:spPr bwMode="auto">
            <a:xfrm>
              <a:off x="4985559" y="3367996"/>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3" name="Rectangle 318"/>
            <p:cNvSpPr>
              <a:spLocks noChangeArrowheads="1"/>
            </p:cNvSpPr>
            <p:nvPr/>
          </p:nvSpPr>
          <p:spPr bwMode="auto">
            <a:xfrm>
              <a:off x="4985559" y="3241131"/>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4" name="Rectangle 319"/>
            <p:cNvSpPr>
              <a:spLocks noChangeArrowheads="1"/>
            </p:cNvSpPr>
            <p:nvPr/>
          </p:nvSpPr>
          <p:spPr bwMode="auto">
            <a:xfrm>
              <a:off x="4985559" y="311638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5" name="Rectangle 320"/>
            <p:cNvSpPr>
              <a:spLocks noChangeArrowheads="1"/>
            </p:cNvSpPr>
            <p:nvPr/>
          </p:nvSpPr>
          <p:spPr bwMode="auto">
            <a:xfrm>
              <a:off x="4985559" y="2989515"/>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6" name="Rectangle 321"/>
            <p:cNvSpPr>
              <a:spLocks noChangeArrowheads="1"/>
            </p:cNvSpPr>
            <p:nvPr/>
          </p:nvSpPr>
          <p:spPr bwMode="auto">
            <a:xfrm>
              <a:off x="4985559" y="286265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7" name="Rectangle 322"/>
            <p:cNvSpPr>
              <a:spLocks noChangeArrowheads="1"/>
            </p:cNvSpPr>
            <p:nvPr/>
          </p:nvSpPr>
          <p:spPr bwMode="auto">
            <a:xfrm>
              <a:off x="4985559" y="2733672"/>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8" name="Rectangle 323"/>
            <p:cNvSpPr>
              <a:spLocks noChangeArrowheads="1"/>
            </p:cNvSpPr>
            <p:nvPr/>
          </p:nvSpPr>
          <p:spPr bwMode="auto">
            <a:xfrm>
              <a:off x="4985559" y="260892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9" name="Rectangle 324"/>
            <p:cNvSpPr>
              <a:spLocks noChangeArrowheads="1"/>
            </p:cNvSpPr>
            <p:nvPr/>
          </p:nvSpPr>
          <p:spPr bwMode="auto">
            <a:xfrm>
              <a:off x="4985559"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0" name="Rectangle 325"/>
            <p:cNvSpPr>
              <a:spLocks noChangeArrowheads="1"/>
            </p:cNvSpPr>
            <p:nvPr/>
          </p:nvSpPr>
          <p:spPr bwMode="auto">
            <a:xfrm>
              <a:off x="4985559"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1" name="Rectangle 326"/>
            <p:cNvSpPr>
              <a:spLocks noChangeArrowheads="1"/>
            </p:cNvSpPr>
            <p:nvPr/>
          </p:nvSpPr>
          <p:spPr bwMode="auto">
            <a:xfrm>
              <a:off x="4985559"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2" name="Rectangle 327"/>
            <p:cNvSpPr>
              <a:spLocks noChangeArrowheads="1"/>
            </p:cNvSpPr>
            <p:nvPr/>
          </p:nvSpPr>
          <p:spPr bwMode="auto">
            <a:xfrm>
              <a:off x="4985559"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3" name="Rectangle 328"/>
            <p:cNvSpPr>
              <a:spLocks noChangeArrowheads="1"/>
            </p:cNvSpPr>
            <p:nvPr/>
          </p:nvSpPr>
          <p:spPr bwMode="auto">
            <a:xfrm>
              <a:off x="4985559"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4" name="Rectangle 329"/>
            <p:cNvSpPr>
              <a:spLocks noChangeArrowheads="1"/>
            </p:cNvSpPr>
            <p:nvPr/>
          </p:nvSpPr>
          <p:spPr bwMode="auto">
            <a:xfrm>
              <a:off x="4985559"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5" name="Rectangle 330"/>
            <p:cNvSpPr>
              <a:spLocks noChangeArrowheads="1"/>
            </p:cNvSpPr>
            <p:nvPr/>
          </p:nvSpPr>
          <p:spPr bwMode="auto">
            <a:xfrm>
              <a:off x="5123275" y="387545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6" name="Rectangle 331"/>
            <p:cNvSpPr>
              <a:spLocks noChangeArrowheads="1"/>
            </p:cNvSpPr>
            <p:nvPr/>
          </p:nvSpPr>
          <p:spPr bwMode="auto">
            <a:xfrm>
              <a:off x="512327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7" name="Rectangle 332"/>
            <p:cNvSpPr>
              <a:spLocks noChangeArrowheads="1"/>
            </p:cNvSpPr>
            <p:nvPr/>
          </p:nvSpPr>
          <p:spPr bwMode="auto">
            <a:xfrm>
              <a:off x="5123275" y="362172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8" name="Rectangle 333"/>
            <p:cNvSpPr>
              <a:spLocks noChangeArrowheads="1"/>
            </p:cNvSpPr>
            <p:nvPr/>
          </p:nvSpPr>
          <p:spPr bwMode="auto">
            <a:xfrm>
              <a:off x="5123275" y="349486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9" name="Rectangle 334"/>
            <p:cNvSpPr>
              <a:spLocks noChangeArrowheads="1"/>
            </p:cNvSpPr>
            <p:nvPr/>
          </p:nvSpPr>
          <p:spPr bwMode="auto">
            <a:xfrm>
              <a:off x="5123275" y="336799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0" name="Rectangle 335"/>
            <p:cNvSpPr>
              <a:spLocks noChangeArrowheads="1"/>
            </p:cNvSpPr>
            <p:nvPr/>
          </p:nvSpPr>
          <p:spPr bwMode="auto">
            <a:xfrm>
              <a:off x="5123275" y="3241131"/>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1" name="Rectangle 336"/>
            <p:cNvSpPr>
              <a:spLocks noChangeArrowheads="1"/>
            </p:cNvSpPr>
            <p:nvPr/>
          </p:nvSpPr>
          <p:spPr bwMode="auto">
            <a:xfrm>
              <a:off x="5123275"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2" name="Rectangle 337"/>
            <p:cNvSpPr>
              <a:spLocks noChangeArrowheads="1"/>
            </p:cNvSpPr>
            <p:nvPr/>
          </p:nvSpPr>
          <p:spPr bwMode="auto">
            <a:xfrm>
              <a:off x="5123275"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3" name="Rectangle 338"/>
            <p:cNvSpPr>
              <a:spLocks noChangeArrowheads="1"/>
            </p:cNvSpPr>
            <p:nvPr/>
          </p:nvSpPr>
          <p:spPr bwMode="auto">
            <a:xfrm>
              <a:off x="5123275"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4" name="Rectangle 339"/>
            <p:cNvSpPr>
              <a:spLocks noChangeArrowheads="1"/>
            </p:cNvSpPr>
            <p:nvPr/>
          </p:nvSpPr>
          <p:spPr bwMode="auto">
            <a:xfrm>
              <a:off x="5123275" y="2733672"/>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5" name="Rectangle 340"/>
            <p:cNvSpPr>
              <a:spLocks noChangeArrowheads="1"/>
            </p:cNvSpPr>
            <p:nvPr/>
          </p:nvSpPr>
          <p:spPr bwMode="auto">
            <a:xfrm>
              <a:off x="5123275"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6" name="Rectangle 341"/>
            <p:cNvSpPr>
              <a:spLocks noChangeArrowheads="1"/>
            </p:cNvSpPr>
            <p:nvPr/>
          </p:nvSpPr>
          <p:spPr bwMode="auto">
            <a:xfrm>
              <a:off x="5123275"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7" name="Rectangle 342"/>
            <p:cNvSpPr>
              <a:spLocks noChangeArrowheads="1"/>
            </p:cNvSpPr>
            <p:nvPr/>
          </p:nvSpPr>
          <p:spPr bwMode="auto">
            <a:xfrm>
              <a:off x="5123275"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8" name="Rectangle 343"/>
            <p:cNvSpPr>
              <a:spLocks noChangeArrowheads="1"/>
            </p:cNvSpPr>
            <p:nvPr/>
          </p:nvSpPr>
          <p:spPr bwMode="auto">
            <a:xfrm>
              <a:off x="5123275"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9" name="Rectangle 344"/>
            <p:cNvSpPr>
              <a:spLocks noChangeArrowheads="1"/>
            </p:cNvSpPr>
            <p:nvPr/>
          </p:nvSpPr>
          <p:spPr bwMode="auto">
            <a:xfrm>
              <a:off x="5123275"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0" name="Rectangle 345"/>
            <p:cNvSpPr>
              <a:spLocks noChangeArrowheads="1"/>
            </p:cNvSpPr>
            <p:nvPr/>
          </p:nvSpPr>
          <p:spPr bwMode="auto">
            <a:xfrm>
              <a:off x="5123275"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1" name="Rectangle 346"/>
            <p:cNvSpPr>
              <a:spLocks noChangeArrowheads="1"/>
            </p:cNvSpPr>
            <p:nvPr/>
          </p:nvSpPr>
          <p:spPr bwMode="auto">
            <a:xfrm>
              <a:off x="5123275"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2" name="Rectangle 347"/>
            <p:cNvSpPr>
              <a:spLocks noChangeArrowheads="1"/>
            </p:cNvSpPr>
            <p:nvPr/>
          </p:nvSpPr>
          <p:spPr bwMode="auto">
            <a:xfrm>
              <a:off x="5260991" y="387545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3" name="Rectangle 348"/>
            <p:cNvSpPr>
              <a:spLocks noChangeArrowheads="1"/>
            </p:cNvSpPr>
            <p:nvPr/>
          </p:nvSpPr>
          <p:spPr bwMode="auto">
            <a:xfrm>
              <a:off x="5260991"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4" name="Rectangle 349"/>
            <p:cNvSpPr>
              <a:spLocks noChangeArrowheads="1"/>
            </p:cNvSpPr>
            <p:nvPr/>
          </p:nvSpPr>
          <p:spPr bwMode="auto">
            <a:xfrm>
              <a:off x="5260991" y="362172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5" name="Rectangle 350"/>
            <p:cNvSpPr>
              <a:spLocks noChangeArrowheads="1"/>
            </p:cNvSpPr>
            <p:nvPr/>
          </p:nvSpPr>
          <p:spPr bwMode="auto">
            <a:xfrm>
              <a:off x="5260991" y="34948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6" name="Rectangle 351"/>
            <p:cNvSpPr>
              <a:spLocks noChangeArrowheads="1"/>
            </p:cNvSpPr>
            <p:nvPr/>
          </p:nvSpPr>
          <p:spPr bwMode="auto">
            <a:xfrm>
              <a:off x="5260991" y="336799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7" name="Rectangle 352"/>
            <p:cNvSpPr>
              <a:spLocks noChangeArrowheads="1"/>
            </p:cNvSpPr>
            <p:nvPr/>
          </p:nvSpPr>
          <p:spPr bwMode="auto">
            <a:xfrm>
              <a:off x="5260991"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8" name="Rectangle 353"/>
            <p:cNvSpPr>
              <a:spLocks noChangeArrowheads="1"/>
            </p:cNvSpPr>
            <p:nvPr/>
          </p:nvSpPr>
          <p:spPr bwMode="auto">
            <a:xfrm>
              <a:off x="5260991"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9" name="Rectangle 354"/>
            <p:cNvSpPr>
              <a:spLocks noChangeArrowheads="1"/>
            </p:cNvSpPr>
            <p:nvPr/>
          </p:nvSpPr>
          <p:spPr bwMode="auto">
            <a:xfrm>
              <a:off x="5260991"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0" name="Rectangle 355"/>
            <p:cNvSpPr>
              <a:spLocks noChangeArrowheads="1"/>
            </p:cNvSpPr>
            <p:nvPr/>
          </p:nvSpPr>
          <p:spPr bwMode="auto">
            <a:xfrm>
              <a:off x="5260991"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1" name="Rectangle 356"/>
            <p:cNvSpPr>
              <a:spLocks noChangeArrowheads="1"/>
            </p:cNvSpPr>
            <p:nvPr/>
          </p:nvSpPr>
          <p:spPr bwMode="auto">
            <a:xfrm>
              <a:off x="5260991" y="2733672"/>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2" name="Rectangle 357"/>
            <p:cNvSpPr>
              <a:spLocks noChangeArrowheads="1"/>
            </p:cNvSpPr>
            <p:nvPr/>
          </p:nvSpPr>
          <p:spPr bwMode="auto">
            <a:xfrm>
              <a:off x="5260991"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3" name="Rectangle 358"/>
            <p:cNvSpPr>
              <a:spLocks noChangeArrowheads="1"/>
            </p:cNvSpPr>
            <p:nvPr/>
          </p:nvSpPr>
          <p:spPr bwMode="auto">
            <a:xfrm>
              <a:off x="5260991"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4" name="Rectangle 359"/>
            <p:cNvSpPr>
              <a:spLocks noChangeArrowheads="1"/>
            </p:cNvSpPr>
            <p:nvPr/>
          </p:nvSpPr>
          <p:spPr bwMode="auto">
            <a:xfrm>
              <a:off x="5260991"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5" name="Rectangle 360"/>
            <p:cNvSpPr>
              <a:spLocks noChangeArrowheads="1"/>
            </p:cNvSpPr>
            <p:nvPr/>
          </p:nvSpPr>
          <p:spPr bwMode="auto">
            <a:xfrm>
              <a:off x="5260991"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6" name="Rectangle 361"/>
            <p:cNvSpPr>
              <a:spLocks noChangeArrowheads="1"/>
            </p:cNvSpPr>
            <p:nvPr/>
          </p:nvSpPr>
          <p:spPr bwMode="auto">
            <a:xfrm>
              <a:off x="5260991"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7" name="Rectangle 362"/>
            <p:cNvSpPr>
              <a:spLocks noChangeArrowheads="1"/>
            </p:cNvSpPr>
            <p:nvPr/>
          </p:nvSpPr>
          <p:spPr bwMode="auto">
            <a:xfrm>
              <a:off x="5260991"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8" name="Rectangle 363"/>
            <p:cNvSpPr>
              <a:spLocks noChangeArrowheads="1"/>
            </p:cNvSpPr>
            <p:nvPr/>
          </p:nvSpPr>
          <p:spPr bwMode="auto">
            <a:xfrm>
              <a:off x="5260991"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9" name="Rectangle 364"/>
            <p:cNvSpPr>
              <a:spLocks noChangeArrowheads="1"/>
            </p:cNvSpPr>
            <p:nvPr/>
          </p:nvSpPr>
          <p:spPr bwMode="auto">
            <a:xfrm>
              <a:off x="5398707" y="387545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0" name="Rectangle 365"/>
            <p:cNvSpPr>
              <a:spLocks noChangeArrowheads="1"/>
            </p:cNvSpPr>
            <p:nvPr/>
          </p:nvSpPr>
          <p:spPr bwMode="auto">
            <a:xfrm>
              <a:off x="5398707"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1" name="Rectangle 366"/>
            <p:cNvSpPr>
              <a:spLocks noChangeArrowheads="1"/>
            </p:cNvSpPr>
            <p:nvPr/>
          </p:nvSpPr>
          <p:spPr bwMode="auto">
            <a:xfrm>
              <a:off x="5398707" y="3621726"/>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2" name="Rectangle 367"/>
            <p:cNvSpPr>
              <a:spLocks noChangeArrowheads="1"/>
            </p:cNvSpPr>
            <p:nvPr/>
          </p:nvSpPr>
          <p:spPr bwMode="auto">
            <a:xfrm>
              <a:off x="5398707" y="3494861"/>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3" name="Rectangle 368"/>
            <p:cNvSpPr>
              <a:spLocks noChangeArrowheads="1"/>
            </p:cNvSpPr>
            <p:nvPr/>
          </p:nvSpPr>
          <p:spPr bwMode="auto">
            <a:xfrm>
              <a:off x="5398707" y="336799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4" name="Rectangle 369"/>
            <p:cNvSpPr>
              <a:spLocks noChangeArrowheads="1"/>
            </p:cNvSpPr>
            <p:nvPr/>
          </p:nvSpPr>
          <p:spPr bwMode="auto">
            <a:xfrm>
              <a:off x="5398707" y="3241131"/>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5" name="Rectangle 370"/>
            <p:cNvSpPr>
              <a:spLocks noChangeArrowheads="1"/>
            </p:cNvSpPr>
            <p:nvPr/>
          </p:nvSpPr>
          <p:spPr bwMode="auto">
            <a:xfrm>
              <a:off x="5398707" y="311638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6" name="Rectangle 371"/>
            <p:cNvSpPr>
              <a:spLocks noChangeArrowheads="1"/>
            </p:cNvSpPr>
            <p:nvPr/>
          </p:nvSpPr>
          <p:spPr bwMode="auto">
            <a:xfrm>
              <a:off x="5398707"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7" name="Rectangle 372"/>
            <p:cNvSpPr>
              <a:spLocks noChangeArrowheads="1"/>
            </p:cNvSpPr>
            <p:nvPr/>
          </p:nvSpPr>
          <p:spPr bwMode="auto">
            <a:xfrm>
              <a:off x="5398707"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8" name="Rectangle 373"/>
            <p:cNvSpPr>
              <a:spLocks noChangeArrowheads="1"/>
            </p:cNvSpPr>
            <p:nvPr/>
          </p:nvSpPr>
          <p:spPr bwMode="auto">
            <a:xfrm>
              <a:off x="5398707" y="2733672"/>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9" name="Rectangle 374"/>
            <p:cNvSpPr>
              <a:spLocks noChangeArrowheads="1"/>
            </p:cNvSpPr>
            <p:nvPr/>
          </p:nvSpPr>
          <p:spPr bwMode="auto">
            <a:xfrm>
              <a:off x="5398707"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0" name="Rectangle 375"/>
            <p:cNvSpPr>
              <a:spLocks noChangeArrowheads="1"/>
            </p:cNvSpPr>
            <p:nvPr/>
          </p:nvSpPr>
          <p:spPr bwMode="auto">
            <a:xfrm>
              <a:off x="5398707"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1" name="Rectangle 376"/>
            <p:cNvSpPr>
              <a:spLocks noChangeArrowheads="1"/>
            </p:cNvSpPr>
            <p:nvPr/>
          </p:nvSpPr>
          <p:spPr bwMode="auto">
            <a:xfrm>
              <a:off x="5398707"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2" name="Rectangle 377"/>
            <p:cNvSpPr>
              <a:spLocks noChangeArrowheads="1"/>
            </p:cNvSpPr>
            <p:nvPr/>
          </p:nvSpPr>
          <p:spPr bwMode="auto">
            <a:xfrm>
              <a:off x="5398707"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3" name="Rectangle 378"/>
            <p:cNvSpPr>
              <a:spLocks noChangeArrowheads="1"/>
            </p:cNvSpPr>
            <p:nvPr/>
          </p:nvSpPr>
          <p:spPr bwMode="auto">
            <a:xfrm>
              <a:off x="5398707"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4" name="Rectangle 379"/>
            <p:cNvSpPr>
              <a:spLocks noChangeArrowheads="1"/>
            </p:cNvSpPr>
            <p:nvPr/>
          </p:nvSpPr>
          <p:spPr bwMode="auto">
            <a:xfrm>
              <a:off x="5398707"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5" name="Rectangle 380"/>
            <p:cNvSpPr>
              <a:spLocks noChangeArrowheads="1"/>
            </p:cNvSpPr>
            <p:nvPr/>
          </p:nvSpPr>
          <p:spPr bwMode="auto">
            <a:xfrm>
              <a:off x="5398707"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6" name="Rectangle 381"/>
            <p:cNvSpPr>
              <a:spLocks noChangeArrowheads="1"/>
            </p:cNvSpPr>
            <p:nvPr/>
          </p:nvSpPr>
          <p:spPr bwMode="auto">
            <a:xfrm>
              <a:off x="5538537" y="3875456"/>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7" name="Rectangle 382"/>
            <p:cNvSpPr>
              <a:spLocks noChangeArrowheads="1"/>
            </p:cNvSpPr>
            <p:nvPr/>
          </p:nvSpPr>
          <p:spPr bwMode="auto">
            <a:xfrm>
              <a:off x="5538537"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8" name="Rectangle 383"/>
            <p:cNvSpPr>
              <a:spLocks noChangeArrowheads="1"/>
            </p:cNvSpPr>
            <p:nvPr/>
          </p:nvSpPr>
          <p:spPr bwMode="auto">
            <a:xfrm>
              <a:off x="5538537" y="3621726"/>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9" name="Rectangle 384"/>
            <p:cNvSpPr>
              <a:spLocks noChangeArrowheads="1"/>
            </p:cNvSpPr>
            <p:nvPr/>
          </p:nvSpPr>
          <p:spPr bwMode="auto">
            <a:xfrm>
              <a:off x="5538537" y="3494861"/>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0" name="Rectangle 385"/>
            <p:cNvSpPr>
              <a:spLocks noChangeArrowheads="1"/>
            </p:cNvSpPr>
            <p:nvPr/>
          </p:nvSpPr>
          <p:spPr bwMode="auto">
            <a:xfrm>
              <a:off x="5538537" y="336799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1" name="Rectangle 386"/>
            <p:cNvSpPr>
              <a:spLocks noChangeArrowheads="1"/>
            </p:cNvSpPr>
            <p:nvPr/>
          </p:nvSpPr>
          <p:spPr bwMode="auto">
            <a:xfrm>
              <a:off x="5538537" y="3241131"/>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2" name="Rectangle 387"/>
            <p:cNvSpPr>
              <a:spLocks noChangeArrowheads="1"/>
            </p:cNvSpPr>
            <p:nvPr/>
          </p:nvSpPr>
          <p:spPr bwMode="auto">
            <a:xfrm>
              <a:off x="5538537" y="311638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3" name="Rectangle 388"/>
            <p:cNvSpPr>
              <a:spLocks noChangeArrowheads="1"/>
            </p:cNvSpPr>
            <p:nvPr/>
          </p:nvSpPr>
          <p:spPr bwMode="auto">
            <a:xfrm>
              <a:off x="5538537"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4" name="Rectangle 389"/>
            <p:cNvSpPr>
              <a:spLocks noChangeArrowheads="1"/>
            </p:cNvSpPr>
            <p:nvPr/>
          </p:nvSpPr>
          <p:spPr bwMode="auto">
            <a:xfrm>
              <a:off x="5538537"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5" name="Rectangle 390"/>
            <p:cNvSpPr>
              <a:spLocks noChangeArrowheads="1"/>
            </p:cNvSpPr>
            <p:nvPr/>
          </p:nvSpPr>
          <p:spPr bwMode="auto">
            <a:xfrm>
              <a:off x="5538537" y="2733672"/>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6" name="Rectangle 391"/>
            <p:cNvSpPr>
              <a:spLocks noChangeArrowheads="1"/>
            </p:cNvSpPr>
            <p:nvPr/>
          </p:nvSpPr>
          <p:spPr bwMode="auto">
            <a:xfrm>
              <a:off x="5538537"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7" name="Rectangle 392"/>
            <p:cNvSpPr>
              <a:spLocks noChangeArrowheads="1"/>
            </p:cNvSpPr>
            <p:nvPr/>
          </p:nvSpPr>
          <p:spPr bwMode="auto">
            <a:xfrm>
              <a:off x="5538537"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8" name="Rectangle 393"/>
            <p:cNvSpPr>
              <a:spLocks noChangeArrowheads="1"/>
            </p:cNvSpPr>
            <p:nvPr/>
          </p:nvSpPr>
          <p:spPr bwMode="auto">
            <a:xfrm>
              <a:off x="5538537"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9" name="Rectangle 394"/>
            <p:cNvSpPr>
              <a:spLocks noChangeArrowheads="1"/>
            </p:cNvSpPr>
            <p:nvPr/>
          </p:nvSpPr>
          <p:spPr bwMode="auto">
            <a:xfrm>
              <a:off x="553853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0" name="Rectangle 395"/>
            <p:cNvSpPr>
              <a:spLocks noChangeArrowheads="1"/>
            </p:cNvSpPr>
            <p:nvPr/>
          </p:nvSpPr>
          <p:spPr bwMode="auto">
            <a:xfrm>
              <a:off x="553853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1" name="Rectangle 396"/>
            <p:cNvSpPr>
              <a:spLocks noChangeArrowheads="1"/>
            </p:cNvSpPr>
            <p:nvPr/>
          </p:nvSpPr>
          <p:spPr bwMode="auto">
            <a:xfrm>
              <a:off x="553853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2" name="Rectangle 397"/>
            <p:cNvSpPr>
              <a:spLocks noChangeArrowheads="1"/>
            </p:cNvSpPr>
            <p:nvPr/>
          </p:nvSpPr>
          <p:spPr bwMode="auto">
            <a:xfrm>
              <a:off x="553853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3" name="Rectangle 398"/>
            <p:cNvSpPr>
              <a:spLocks noChangeArrowheads="1"/>
            </p:cNvSpPr>
            <p:nvPr/>
          </p:nvSpPr>
          <p:spPr bwMode="auto">
            <a:xfrm>
              <a:off x="5676253" y="3875456"/>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4" name="Rectangle 399"/>
            <p:cNvSpPr>
              <a:spLocks noChangeArrowheads="1"/>
            </p:cNvSpPr>
            <p:nvPr/>
          </p:nvSpPr>
          <p:spPr bwMode="auto">
            <a:xfrm>
              <a:off x="5676253" y="375070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5" name="Rectangle 400"/>
            <p:cNvSpPr>
              <a:spLocks noChangeArrowheads="1"/>
            </p:cNvSpPr>
            <p:nvPr/>
          </p:nvSpPr>
          <p:spPr bwMode="auto">
            <a:xfrm>
              <a:off x="5676253" y="3621726"/>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6" name="Rectangle 401"/>
            <p:cNvSpPr>
              <a:spLocks noChangeArrowheads="1"/>
            </p:cNvSpPr>
            <p:nvPr/>
          </p:nvSpPr>
          <p:spPr bwMode="auto">
            <a:xfrm>
              <a:off x="5676253" y="3494861"/>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7" name="Rectangle 402"/>
            <p:cNvSpPr>
              <a:spLocks noChangeArrowheads="1"/>
            </p:cNvSpPr>
            <p:nvPr/>
          </p:nvSpPr>
          <p:spPr bwMode="auto">
            <a:xfrm>
              <a:off x="5676253" y="3367996"/>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8" name="Rectangle 403"/>
            <p:cNvSpPr>
              <a:spLocks noChangeArrowheads="1"/>
            </p:cNvSpPr>
            <p:nvPr/>
          </p:nvSpPr>
          <p:spPr bwMode="auto">
            <a:xfrm>
              <a:off x="5676253" y="3241131"/>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9" name="Rectangle 404"/>
            <p:cNvSpPr>
              <a:spLocks noChangeArrowheads="1"/>
            </p:cNvSpPr>
            <p:nvPr/>
          </p:nvSpPr>
          <p:spPr bwMode="auto">
            <a:xfrm>
              <a:off x="5676253" y="311638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0" name="Rectangle 405"/>
            <p:cNvSpPr>
              <a:spLocks noChangeArrowheads="1"/>
            </p:cNvSpPr>
            <p:nvPr/>
          </p:nvSpPr>
          <p:spPr bwMode="auto">
            <a:xfrm>
              <a:off x="5676253"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1" name="Rectangle 407"/>
            <p:cNvSpPr>
              <a:spLocks noChangeArrowheads="1"/>
            </p:cNvSpPr>
            <p:nvPr/>
          </p:nvSpPr>
          <p:spPr bwMode="auto">
            <a:xfrm>
              <a:off x="5676253"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2" name="Rectangle 408"/>
            <p:cNvSpPr>
              <a:spLocks noChangeArrowheads="1"/>
            </p:cNvSpPr>
            <p:nvPr/>
          </p:nvSpPr>
          <p:spPr bwMode="auto">
            <a:xfrm>
              <a:off x="5676253"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3" name="Rectangle 409"/>
            <p:cNvSpPr>
              <a:spLocks noChangeArrowheads="1"/>
            </p:cNvSpPr>
            <p:nvPr/>
          </p:nvSpPr>
          <p:spPr bwMode="auto">
            <a:xfrm>
              <a:off x="5676253"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4" name="Rectangle 410"/>
            <p:cNvSpPr>
              <a:spLocks noChangeArrowheads="1"/>
            </p:cNvSpPr>
            <p:nvPr/>
          </p:nvSpPr>
          <p:spPr bwMode="auto">
            <a:xfrm>
              <a:off x="5676253"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5" name="Rectangle 411"/>
            <p:cNvSpPr>
              <a:spLocks noChangeArrowheads="1"/>
            </p:cNvSpPr>
            <p:nvPr/>
          </p:nvSpPr>
          <p:spPr bwMode="auto">
            <a:xfrm>
              <a:off x="5676253"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6" name="Rectangle 412"/>
            <p:cNvSpPr>
              <a:spLocks noChangeArrowheads="1"/>
            </p:cNvSpPr>
            <p:nvPr/>
          </p:nvSpPr>
          <p:spPr bwMode="auto">
            <a:xfrm>
              <a:off x="5676253"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7" name="Rectangle 413"/>
            <p:cNvSpPr>
              <a:spLocks noChangeArrowheads="1"/>
            </p:cNvSpPr>
            <p:nvPr/>
          </p:nvSpPr>
          <p:spPr bwMode="auto">
            <a:xfrm>
              <a:off x="5676253"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8" name="Rectangle 414"/>
            <p:cNvSpPr>
              <a:spLocks noChangeArrowheads="1"/>
            </p:cNvSpPr>
            <p:nvPr/>
          </p:nvSpPr>
          <p:spPr bwMode="auto">
            <a:xfrm>
              <a:off x="5676253"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9" name="Rectangle 415"/>
            <p:cNvSpPr>
              <a:spLocks noChangeArrowheads="1"/>
            </p:cNvSpPr>
            <p:nvPr/>
          </p:nvSpPr>
          <p:spPr bwMode="auto">
            <a:xfrm>
              <a:off x="5676253"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0" name="Rectangle 416"/>
            <p:cNvSpPr>
              <a:spLocks noChangeArrowheads="1"/>
            </p:cNvSpPr>
            <p:nvPr/>
          </p:nvSpPr>
          <p:spPr bwMode="auto">
            <a:xfrm>
              <a:off x="5813969" y="3875454"/>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1" name="Rectangle 417"/>
            <p:cNvSpPr>
              <a:spLocks noChangeArrowheads="1"/>
            </p:cNvSpPr>
            <p:nvPr/>
          </p:nvSpPr>
          <p:spPr bwMode="auto">
            <a:xfrm>
              <a:off x="5813969"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2" name="Rectangle 418"/>
            <p:cNvSpPr>
              <a:spLocks noChangeArrowheads="1"/>
            </p:cNvSpPr>
            <p:nvPr/>
          </p:nvSpPr>
          <p:spPr bwMode="auto">
            <a:xfrm>
              <a:off x="5813969" y="362172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3" name="Rectangle 419"/>
            <p:cNvSpPr>
              <a:spLocks noChangeArrowheads="1"/>
            </p:cNvSpPr>
            <p:nvPr/>
          </p:nvSpPr>
          <p:spPr bwMode="auto">
            <a:xfrm>
              <a:off x="5813969" y="349486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4" name="Rectangle 420"/>
            <p:cNvSpPr>
              <a:spLocks noChangeArrowheads="1"/>
            </p:cNvSpPr>
            <p:nvPr/>
          </p:nvSpPr>
          <p:spPr bwMode="auto">
            <a:xfrm>
              <a:off x="5813969" y="3367995"/>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5" name="Rectangle 421"/>
            <p:cNvSpPr>
              <a:spLocks noChangeArrowheads="1"/>
            </p:cNvSpPr>
            <p:nvPr/>
          </p:nvSpPr>
          <p:spPr bwMode="auto">
            <a:xfrm>
              <a:off x="5813969" y="324113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6" name="Rectangle 422"/>
            <p:cNvSpPr>
              <a:spLocks noChangeArrowheads="1"/>
            </p:cNvSpPr>
            <p:nvPr/>
          </p:nvSpPr>
          <p:spPr bwMode="auto">
            <a:xfrm>
              <a:off x="5813969" y="311638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7" name="Rectangle 423"/>
            <p:cNvSpPr>
              <a:spLocks noChangeArrowheads="1"/>
            </p:cNvSpPr>
            <p:nvPr/>
          </p:nvSpPr>
          <p:spPr bwMode="auto">
            <a:xfrm>
              <a:off x="5813969" y="2989515"/>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8" name="Rectangle 424"/>
            <p:cNvSpPr>
              <a:spLocks noChangeArrowheads="1"/>
            </p:cNvSpPr>
            <p:nvPr/>
          </p:nvSpPr>
          <p:spPr bwMode="auto">
            <a:xfrm>
              <a:off x="5813969" y="286265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9" name="Rectangle 425"/>
            <p:cNvSpPr>
              <a:spLocks noChangeArrowheads="1"/>
            </p:cNvSpPr>
            <p:nvPr/>
          </p:nvSpPr>
          <p:spPr bwMode="auto">
            <a:xfrm>
              <a:off x="5813969" y="273367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0" name="Rectangle 426"/>
            <p:cNvSpPr>
              <a:spLocks noChangeArrowheads="1"/>
            </p:cNvSpPr>
            <p:nvPr/>
          </p:nvSpPr>
          <p:spPr bwMode="auto">
            <a:xfrm>
              <a:off x="5813969" y="260892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1" name="Rectangle 427"/>
            <p:cNvSpPr>
              <a:spLocks noChangeArrowheads="1"/>
            </p:cNvSpPr>
            <p:nvPr/>
          </p:nvSpPr>
          <p:spPr bwMode="auto">
            <a:xfrm>
              <a:off x="5813969"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2" name="Rectangle 428"/>
            <p:cNvSpPr>
              <a:spLocks noChangeArrowheads="1"/>
            </p:cNvSpPr>
            <p:nvPr/>
          </p:nvSpPr>
          <p:spPr bwMode="auto">
            <a:xfrm>
              <a:off x="5813969"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3" name="Rectangle 429"/>
            <p:cNvSpPr>
              <a:spLocks noChangeArrowheads="1"/>
            </p:cNvSpPr>
            <p:nvPr/>
          </p:nvSpPr>
          <p:spPr bwMode="auto">
            <a:xfrm>
              <a:off x="5813969"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4" name="Rectangle 430"/>
            <p:cNvSpPr>
              <a:spLocks noChangeArrowheads="1"/>
            </p:cNvSpPr>
            <p:nvPr/>
          </p:nvSpPr>
          <p:spPr bwMode="auto">
            <a:xfrm>
              <a:off x="5813969"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5" name="Rectangle 431"/>
            <p:cNvSpPr>
              <a:spLocks noChangeArrowheads="1"/>
            </p:cNvSpPr>
            <p:nvPr/>
          </p:nvSpPr>
          <p:spPr bwMode="auto">
            <a:xfrm>
              <a:off x="5813969"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6" name="Rectangle 432"/>
            <p:cNvSpPr>
              <a:spLocks noChangeArrowheads="1"/>
            </p:cNvSpPr>
            <p:nvPr/>
          </p:nvSpPr>
          <p:spPr bwMode="auto">
            <a:xfrm>
              <a:off x="5813969"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7" name="Rectangle 433"/>
            <p:cNvSpPr>
              <a:spLocks noChangeArrowheads="1"/>
            </p:cNvSpPr>
            <p:nvPr/>
          </p:nvSpPr>
          <p:spPr bwMode="auto">
            <a:xfrm>
              <a:off x="5951685"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8" name="Rectangle 434"/>
            <p:cNvSpPr>
              <a:spLocks noChangeArrowheads="1"/>
            </p:cNvSpPr>
            <p:nvPr/>
          </p:nvSpPr>
          <p:spPr bwMode="auto">
            <a:xfrm>
              <a:off x="595168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9" name="Rectangle 435"/>
            <p:cNvSpPr>
              <a:spLocks noChangeArrowheads="1"/>
            </p:cNvSpPr>
            <p:nvPr/>
          </p:nvSpPr>
          <p:spPr bwMode="auto">
            <a:xfrm>
              <a:off x="5951685"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0" name="Rectangle 436"/>
            <p:cNvSpPr>
              <a:spLocks noChangeArrowheads="1"/>
            </p:cNvSpPr>
            <p:nvPr/>
          </p:nvSpPr>
          <p:spPr bwMode="auto">
            <a:xfrm>
              <a:off x="5951685"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1" name="Rectangle 437"/>
            <p:cNvSpPr>
              <a:spLocks noChangeArrowheads="1"/>
            </p:cNvSpPr>
            <p:nvPr/>
          </p:nvSpPr>
          <p:spPr bwMode="auto">
            <a:xfrm>
              <a:off x="5951685"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2" name="Rectangle 438"/>
            <p:cNvSpPr>
              <a:spLocks noChangeArrowheads="1"/>
            </p:cNvSpPr>
            <p:nvPr/>
          </p:nvSpPr>
          <p:spPr bwMode="auto">
            <a:xfrm>
              <a:off x="5951685"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3" name="Rectangle 439"/>
            <p:cNvSpPr>
              <a:spLocks noChangeArrowheads="1"/>
            </p:cNvSpPr>
            <p:nvPr/>
          </p:nvSpPr>
          <p:spPr bwMode="auto">
            <a:xfrm>
              <a:off x="5951685" y="311638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4" name="Rectangle 440"/>
            <p:cNvSpPr>
              <a:spLocks noChangeArrowheads="1"/>
            </p:cNvSpPr>
            <p:nvPr/>
          </p:nvSpPr>
          <p:spPr bwMode="auto">
            <a:xfrm>
              <a:off x="5951685"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5" name="Rectangle 441"/>
            <p:cNvSpPr>
              <a:spLocks noChangeArrowheads="1"/>
            </p:cNvSpPr>
            <p:nvPr/>
          </p:nvSpPr>
          <p:spPr bwMode="auto">
            <a:xfrm>
              <a:off x="5951685"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6" name="Rectangle 442"/>
            <p:cNvSpPr>
              <a:spLocks noChangeArrowheads="1"/>
            </p:cNvSpPr>
            <p:nvPr/>
          </p:nvSpPr>
          <p:spPr bwMode="auto">
            <a:xfrm>
              <a:off x="5951685"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7" name="Rectangle 443"/>
            <p:cNvSpPr>
              <a:spLocks noChangeArrowheads="1"/>
            </p:cNvSpPr>
            <p:nvPr/>
          </p:nvSpPr>
          <p:spPr bwMode="auto">
            <a:xfrm>
              <a:off x="5951685"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8" name="Rectangle 444"/>
            <p:cNvSpPr>
              <a:spLocks noChangeArrowheads="1"/>
            </p:cNvSpPr>
            <p:nvPr/>
          </p:nvSpPr>
          <p:spPr bwMode="auto">
            <a:xfrm>
              <a:off x="5951685"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9" name="Rectangle 445"/>
            <p:cNvSpPr>
              <a:spLocks noChangeArrowheads="1"/>
            </p:cNvSpPr>
            <p:nvPr/>
          </p:nvSpPr>
          <p:spPr bwMode="auto">
            <a:xfrm>
              <a:off x="5951685"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0" name="Rectangle 446"/>
            <p:cNvSpPr>
              <a:spLocks noChangeArrowheads="1"/>
            </p:cNvSpPr>
            <p:nvPr/>
          </p:nvSpPr>
          <p:spPr bwMode="auto">
            <a:xfrm>
              <a:off x="5951685"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1" name="Rectangle 447"/>
            <p:cNvSpPr>
              <a:spLocks noChangeArrowheads="1"/>
            </p:cNvSpPr>
            <p:nvPr/>
          </p:nvSpPr>
          <p:spPr bwMode="auto">
            <a:xfrm>
              <a:off x="5951685"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2" name="Rectangle 448"/>
            <p:cNvSpPr>
              <a:spLocks noChangeArrowheads="1"/>
            </p:cNvSpPr>
            <p:nvPr/>
          </p:nvSpPr>
          <p:spPr bwMode="auto">
            <a:xfrm>
              <a:off x="5951685"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3" name="Rectangle 449"/>
            <p:cNvSpPr>
              <a:spLocks noChangeArrowheads="1"/>
            </p:cNvSpPr>
            <p:nvPr/>
          </p:nvSpPr>
          <p:spPr bwMode="auto">
            <a:xfrm>
              <a:off x="5951685"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4" name="Rectangle 450"/>
            <p:cNvSpPr>
              <a:spLocks noChangeArrowheads="1"/>
            </p:cNvSpPr>
            <p:nvPr/>
          </p:nvSpPr>
          <p:spPr bwMode="auto">
            <a:xfrm>
              <a:off x="6089401"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5" name="Rectangle 451"/>
            <p:cNvSpPr>
              <a:spLocks noChangeArrowheads="1"/>
            </p:cNvSpPr>
            <p:nvPr/>
          </p:nvSpPr>
          <p:spPr bwMode="auto">
            <a:xfrm>
              <a:off x="6089401"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6" name="Rectangle 452"/>
            <p:cNvSpPr>
              <a:spLocks noChangeArrowheads="1"/>
            </p:cNvSpPr>
            <p:nvPr/>
          </p:nvSpPr>
          <p:spPr bwMode="auto">
            <a:xfrm>
              <a:off x="6089401"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7" name="Rectangle 453"/>
            <p:cNvSpPr>
              <a:spLocks noChangeArrowheads="1"/>
            </p:cNvSpPr>
            <p:nvPr/>
          </p:nvSpPr>
          <p:spPr bwMode="auto">
            <a:xfrm>
              <a:off x="6089401"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8" name="Rectangle 454"/>
            <p:cNvSpPr>
              <a:spLocks noChangeArrowheads="1"/>
            </p:cNvSpPr>
            <p:nvPr/>
          </p:nvSpPr>
          <p:spPr bwMode="auto">
            <a:xfrm>
              <a:off x="6089401"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9" name="Rectangle 455"/>
            <p:cNvSpPr>
              <a:spLocks noChangeArrowheads="1"/>
            </p:cNvSpPr>
            <p:nvPr/>
          </p:nvSpPr>
          <p:spPr bwMode="auto">
            <a:xfrm>
              <a:off x="6089401"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0" name="Rectangle 456"/>
            <p:cNvSpPr>
              <a:spLocks noChangeArrowheads="1"/>
            </p:cNvSpPr>
            <p:nvPr/>
          </p:nvSpPr>
          <p:spPr bwMode="auto">
            <a:xfrm>
              <a:off x="6089401"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1" name="Rectangle 457"/>
            <p:cNvSpPr>
              <a:spLocks noChangeArrowheads="1"/>
            </p:cNvSpPr>
            <p:nvPr/>
          </p:nvSpPr>
          <p:spPr bwMode="auto">
            <a:xfrm>
              <a:off x="6089401"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2" name="Rectangle 458"/>
            <p:cNvSpPr>
              <a:spLocks noChangeArrowheads="1"/>
            </p:cNvSpPr>
            <p:nvPr/>
          </p:nvSpPr>
          <p:spPr bwMode="auto">
            <a:xfrm>
              <a:off x="6089401"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3" name="Rectangle 459"/>
            <p:cNvSpPr>
              <a:spLocks noChangeArrowheads="1"/>
            </p:cNvSpPr>
            <p:nvPr/>
          </p:nvSpPr>
          <p:spPr bwMode="auto">
            <a:xfrm>
              <a:off x="6089401"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4" name="Rectangle 460"/>
            <p:cNvSpPr>
              <a:spLocks noChangeArrowheads="1"/>
            </p:cNvSpPr>
            <p:nvPr/>
          </p:nvSpPr>
          <p:spPr bwMode="auto">
            <a:xfrm>
              <a:off x="6089401"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5" name="Rectangle 461"/>
            <p:cNvSpPr>
              <a:spLocks noChangeArrowheads="1"/>
            </p:cNvSpPr>
            <p:nvPr/>
          </p:nvSpPr>
          <p:spPr bwMode="auto">
            <a:xfrm>
              <a:off x="6089401"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6" name="Rectangle 462"/>
            <p:cNvSpPr>
              <a:spLocks noChangeArrowheads="1"/>
            </p:cNvSpPr>
            <p:nvPr/>
          </p:nvSpPr>
          <p:spPr bwMode="auto">
            <a:xfrm>
              <a:off x="6089401"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7" name="Rectangle 463"/>
            <p:cNvSpPr>
              <a:spLocks noChangeArrowheads="1"/>
            </p:cNvSpPr>
            <p:nvPr/>
          </p:nvSpPr>
          <p:spPr bwMode="auto">
            <a:xfrm>
              <a:off x="6089401"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8" name="Rectangle 464"/>
            <p:cNvSpPr>
              <a:spLocks noChangeArrowheads="1"/>
            </p:cNvSpPr>
            <p:nvPr/>
          </p:nvSpPr>
          <p:spPr bwMode="auto">
            <a:xfrm>
              <a:off x="6089401"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9" name="Rectangle 465"/>
            <p:cNvSpPr>
              <a:spLocks noChangeArrowheads="1"/>
            </p:cNvSpPr>
            <p:nvPr/>
          </p:nvSpPr>
          <p:spPr bwMode="auto">
            <a:xfrm>
              <a:off x="6089401"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0" name="Rectangle 466"/>
            <p:cNvSpPr>
              <a:spLocks noChangeArrowheads="1"/>
            </p:cNvSpPr>
            <p:nvPr/>
          </p:nvSpPr>
          <p:spPr bwMode="auto">
            <a:xfrm>
              <a:off x="6089401"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1" name="Rectangle 467"/>
            <p:cNvSpPr>
              <a:spLocks noChangeArrowheads="1"/>
            </p:cNvSpPr>
            <p:nvPr/>
          </p:nvSpPr>
          <p:spPr bwMode="auto">
            <a:xfrm>
              <a:off x="6227117"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2" name="Rectangle 468"/>
            <p:cNvSpPr>
              <a:spLocks noChangeArrowheads="1"/>
            </p:cNvSpPr>
            <p:nvPr/>
          </p:nvSpPr>
          <p:spPr bwMode="auto">
            <a:xfrm>
              <a:off x="622711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3" name="Rectangle 469"/>
            <p:cNvSpPr>
              <a:spLocks noChangeArrowheads="1"/>
            </p:cNvSpPr>
            <p:nvPr/>
          </p:nvSpPr>
          <p:spPr bwMode="auto">
            <a:xfrm>
              <a:off x="6227117"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4" name="Rectangle 470"/>
            <p:cNvSpPr>
              <a:spLocks noChangeArrowheads="1"/>
            </p:cNvSpPr>
            <p:nvPr/>
          </p:nvSpPr>
          <p:spPr bwMode="auto">
            <a:xfrm>
              <a:off x="6227117"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5" name="Rectangle 471"/>
            <p:cNvSpPr>
              <a:spLocks noChangeArrowheads="1"/>
            </p:cNvSpPr>
            <p:nvPr/>
          </p:nvSpPr>
          <p:spPr bwMode="auto">
            <a:xfrm>
              <a:off x="6227117"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6" name="Rectangle 472"/>
            <p:cNvSpPr>
              <a:spLocks noChangeArrowheads="1"/>
            </p:cNvSpPr>
            <p:nvPr/>
          </p:nvSpPr>
          <p:spPr bwMode="auto">
            <a:xfrm>
              <a:off x="6227117"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7" name="Rectangle 473"/>
            <p:cNvSpPr>
              <a:spLocks noChangeArrowheads="1"/>
            </p:cNvSpPr>
            <p:nvPr/>
          </p:nvSpPr>
          <p:spPr bwMode="auto">
            <a:xfrm>
              <a:off x="622711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8" name="Rectangle 474"/>
            <p:cNvSpPr>
              <a:spLocks noChangeArrowheads="1"/>
            </p:cNvSpPr>
            <p:nvPr/>
          </p:nvSpPr>
          <p:spPr bwMode="auto">
            <a:xfrm>
              <a:off x="622711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9" name="Rectangle 475"/>
            <p:cNvSpPr>
              <a:spLocks noChangeArrowheads="1"/>
            </p:cNvSpPr>
            <p:nvPr/>
          </p:nvSpPr>
          <p:spPr bwMode="auto">
            <a:xfrm>
              <a:off x="622711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0" name="Rectangle 476"/>
            <p:cNvSpPr>
              <a:spLocks noChangeArrowheads="1"/>
            </p:cNvSpPr>
            <p:nvPr/>
          </p:nvSpPr>
          <p:spPr bwMode="auto">
            <a:xfrm>
              <a:off x="6227117"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1" name="Rectangle 477"/>
            <p:cNvSpPr>
              <a:spLocks noChangeArrowheads="1"/>
            </p:cNvSpPr>
            <p:nvPr/>
          </p:nvSpPr>
          <p:spPr bwMode="auto">
            <a:xfrm>
              <a:off x="6227117"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2" name="Rectangle 478"/>
            <p:cNvSpPr>
              <a:spLocks noChangeArrowheads="1"/>
            </p:cNvSpPr>
            <p:nvPr/>
          </p:nvSpPr>
          <p:spPr bwMode="auto">
            <a:xfrm>
              <a:off x="6227117"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3" name="Rectangle 479"/>
            <p:cNvSpPr>
              <a:spLocks noChangeArrowheads="1"/>
            </p:cNvSpPr>
            <p:nvPr/>
          </p:nvSpPr>
          <p:spPr bwMode="auto">
            <a:xfrm>
              <a:off x="6227117"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4" name="Rectangle 480"/>
            <p:cNvSpPr>
              <a:spLocks noChangeArrowheads="1"/>
            </p:cNvSpPr>
            <p:nvPr/>
          </p:nvSpPr>
          <p:spPr bwMode="auto">
            <a:xfrm>
              <a:off x="622711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5" name="Rectangle 481"/>
            <p:cNvSpPr>
              <a:spLocks noChangeArrowheads="1"/>
            </p:cNvSpPr>
            <p:nvPr/>
          </p:nvSpPr>
          <p:spPr bwMode="auto">
            <a:xfrm>
              <a:off x="622711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6" name="Rectangle 482"/>
            <p:cNvSpPr>
              <a:spLocks noChangeArrowheads="1"/>
            </p:cNvSpPr>
            <p:nvPr/>
          </p:nvSpPr>
          <p:spPr bwMode="auto">
            <a:xfrm>
              <a:off x="622711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7" name="Rectangle 483"/>
            <p:cNvSpPr>
              <a:spLocks noChangeArrowheads="1"/>
            </p:cNvSpPr>
            <p:nvPr/>
          </p:nvSpPr>
          <p:spPr bwMode="auto">
            <a:xfrm>
              <a:off x="622711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8" name="Rectangle 484"/>
            <p:cNvSpPr>
              <a:spLocks noChangeArrowheads="1"/>
            </p:cNvSpPr>
            <p:nvPr/>
          </p:nvSpPr>
          <p:spPr bwMode="auto">
            <a:xfrm>
              <a:off x="6364833" y="3875454"/>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9" name="Rectangle 485"/>
            <p:cNvSpPr>
              <a:spLocks noChangeArrowheads="1"/>
            </p:cNvSpPr>
            <p:nvPr/>
          </p:nvSpPr>
          <p:spPr bwMode="auto">
            <a:xfrm>
              <a:off x="6364833"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0" name="Rectangle 486"/>
            <p:cNvSpPr>
              <a:spLocks noChangeArrowheads="1"/>
            </p:cNvSpPr>
            <p:nvPr/>
          </p:nvSpPr>
          <p:spPr bwMode="auto">
            <a:xfrm>
              <a:off x="6364833" y="362172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1" name="Rectangle 487"/>
            <p:cNvSpPr>
              <a:spLocks noChangeArrowheads="1"/>
            </p:cNvSpPr>
            <p:nvPr/>
          </p:nvSpPr>
          <p:spPr bwMode="auto">
            <a:xfrm>
              <a:off x="6364833" y="349486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2" name="Rectangle 488"/>
            <p:cNvSpPr>
              <a:spLocks noChangeArrowheads="1"/>
            </p:cNvSpPr>
            <p:nvPr/>
          </p:nvSpPr>
          <p:spPr bwMode="auto">
            <a:xfrm>
              <a:off x="6364833" y="3367995"/>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3" name="Rectangle 489"/>
            <p:cNvSpPr>
              <a:spLocks noChangeArrowheads="1"/>
            </p:cNvSpPr>
            <p:nvPr/>
          </p:nvSpPr>
          <p:spPr bwMode="auto">
            <a:xfrm>
              <a:off x="6364833" y="324113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4" name="Rectangle 490"/>
            <p:cNvSpPr>
              <a:spLocks noChangeArrowheads="1"/>
            </p:cNvSpPr>
            <p:nvPr/>
          </p:nvSpPr>
          <p:spPr bwMode="auto">
            <a:xfrm>
              <a:off x="6364833" y="311638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5" name="Rectangle 491"/>
            <p:cNvSpPr>
              <a:spLocks noChangeArrowheads="1"/>
            </p:cNvSpPr>
            <p:nvPr/>
          </p:nvSpPr>
          <p:spPr bwMode="auto">
            <a:xfrm>
              <a:off x="6364833"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6" name="Rectangle 492"/>
            <p:cNvSpPr>
              <a:spLocks noChangeArrowheads="1"/>
            </p:cNvSpPr>
            <p:nvPr/>
          </p:nvSpPr>
          <p:spPr bwMode="auto">
            <a:xfrm>
              <a:off x="6364833"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7" name="Rectangle 493"/>
            <p:cNvSpPr>
              <a:spLocks noChangeArrowheads="1"/>
            </p:cNvSpPr>
            <p:nvPr/>
          </p:nvSpPr>
          <p:spPr bwMode="auto">
            <a:xfrm>
              <a:off x="6364833"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8" name="Rectangle 494"/>
            <p:cNvSpPr>
              <a:spLocks noChangeArrowheads="1"/>
            </p:cNvSpPr>
            <p:nvPr/>
          </p:nvSpPr>
          <p:spPr bwMode="auto">
            <a:xfrm>
              <a:off x="6364833"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9" name="Rectangle 495"/>
            <p:cNvSpPr>
              <a:spLocks noChangeArrowheads="1"/>
            </p:cNvSpPr>
            <p:nvPr/>
          </p:nvSpPr>
          <p:spPr bwMode="auto">
            <a:xfrm>
              <a:off x="6364833"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0" name="Rectangle 496"/>
            <p:cNvSpPr>
              <a:spLocks noChangeArrowheads="1"/>
            </p:cNvSpPr>
            <p:nvPr/>
          </p:nvSpPr>
          <p:spPr bwMode="auto">
            <a:xfrm>
              <a:off x="6364833"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1" name="Rectangle 497"/>
            <p:cNvSpPr>
              <a:spLocks noChangeArrowheads="1"/>
            </p:cNvSpPr>
            <p:nvPr/>
          </p:nvSpPr>
          <p:spPr bwMode="auto">
            <a:xfrm>
              <a:off x="6364833"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2" name="Rectangle 498"/>
            <p:cNvSpPr>
              <a:spLocks noChangeArrowheads="1"/>
            </p:cNvSpPr>
            <p:nvPr/>
          </p:nvSpPr>
          <p:spPr bwMode="auto">
            <a:xfrm>
              <a:off x="6364833"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3" name="Rectangle 499"/>
            <p:cNvSpPr>
              <a:spLocks noChangeArrowheads="1"/>
            </p:cNvSpPr>
            <p:nvPr/>
          </p:nvSpPr>
          <p:spPr bwMode="auto">
            <a:xfrm>
              <a:off x="6364833"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4" name="Rectangle 500"/>
            <p:cNvSpPr>
              <a:spLocks noChangeArrowheads="1"/>
            </p:cNvSpPr>
            <p:nvPr/>
          </p:nvSpPr>
          <p:spPr bwMode="auto">
            <a:xfrm>
              <a:off x="6364833"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5" name="Rectangle 501"/>
            <p:cNvSpPr>
              <a:spLocks noChangeArrowheads="1"/>
            </p:cNvSpPr>
            <p:nvPr/>
          </p:nvSpPr>
          <p:spPr bwMode="auto">
            <a:xfrm>
              <a:off x="6502549" y="3875454"/>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6" name="Rectangle 502"/>
            <p:cNvSpPr>
              <a:spLocks noChangeArrowheads="1"/>
            </p:cNvSpPr>
            <p:nvPr/>
          </p:nvSpPr>
          <p:spPr bwMode="auto">
            <a:xfrm>
              <a:off x="6502549" y="375070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7" name="Rectangle 503"/>
            <p:cNvSpPr>
              <a:spLocks noChangeArrowheads="1"/>
            </p:cNvSpPr>
            <p:nvPr/>
          </p:nvSpPr>
          <p:spPr bwMode="auto">
            <a:xfrm>
              <a:off x="6502549" y="362172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8" name="Rectangle 504"/>
            <p:cNvSpPr>
              <a:spLocks noChangeArrowheads="1"/>
            </p:cNvSpPr>
            <p:nvPr/>
          </p:nvSpPr>
          <p:spPr bwMode="auto">
            <a:xfrm>
              <a:off x="6502549" y="349486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9" name="Rectangle 505"/>
            <p:cNvSpPr>
              <a:spLocks noChangeArrowheads="1"/>
            </p:cNvSpPr>
            <p:nvPr/>
          </p:nvSpPr>
          <p:spPr bwMode="auto">
            <a:xfrm>
              <a:off x="6502549" y="3367995"/>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0" name="Rectangle 506"/>
            <p:cNvSpPr>
              <a:spLocks noChangeArrowheads="1"/>
            </p:cNvSpPr>
            <p:nvPr/>
          </p:nvSpPr>
          <p:spPr bwMode="auto">
            <a:xfrm>
              <a:off x="6502549" y="3241130"/>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1" name="Rectangle 507"/>
            <p:cNvSpPr>
              <a:spLocks noChangeArrowheads="1"/>
            </p:cNvSpPr>
            <p:nvPr/>
          </p:nvSpPr>
          <p:spPr bwMode="auto">
            <a:xfrm>
              <a:off x="6502549" y="311638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2" name="Rectangle 508"/>
            <p:cNvSpPr>
              <a:spLocks noChangeArrowheads="1"/>
            </p:cNvSpPr>
            <p:nvPr/>
          </p:nvSpPr>
          <p:spPr bwMode="auto">
            <a:xfrm>
              <a:off x="6502549" y="2989515"/>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3" name="Rectangle 509"/>
            <p:cNvSpPr>
              <a:spLocks noChangeArrowheads="1"/>
            </p:cNvSpPr>
            <p:nvPr/>
          </p:nvSpPr>
          <p:spPr bwMode="auto">
            <a:xfrm>
              <a:off x="6502549" y="286265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4" name="Rectangle 510"/>
            <p:cNvSpPr>
              <a:spLocks noChangeArrowheads="1"/>
            </p:cNvSpPr>
            <p:nvPr/>
          </p:nvSpPr>
          <p:spPr bwMode="auto">
            <a:xfrm>
              <a:off x="6502549" y="2733670"/>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5" name="Rectangle 511"/>
            <p:cNvSpPr>
              <a:spLocks noChangeArrowheads="1"/>
            </p:cNvSpPr>
            <p:nvPr/>
          </p:nvSpPr>
          <p:spPr bwMode="auto">
            <a:xfrm>
              <a:off x="6502549" y="260892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6" name="Rectangle 512"/>
            <p:cNvSpPr>
              <a:spLocks noChangeArrowheads="1"/>
            </p:cNvSpPr>
            <p:nvPr/>
          </p:nvSpPr>
          <p:spPr bwMode="auto">
            <a:xfrm>
              <a:off x="6502549" y="2482056"/>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7" name="Rectangle 513"/>
            <p:cNvSpPr>
              <a:spLocks noChangeArrowheads="1"/>
            </p:cNvSpPr>
            <p:nvPr/>
          </p:nvSpPr>
          <p:spPr bwMode="auto">
            <a:xfrm>
              <a:off x="6502549" y="2355191"/>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8" name="Rectangle 514"/>
            <p:cNvSpPr>
              <a:spLocks noChangeArrowheads="1"/>
            </p:cNvSpPr>
            <p:nvPr/>
          </p:nvSpPr>
          <p:spPr bwMode="auto">
            <a:xfrm>
              <a:off x="6502549" y="2228326"/>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9" name="Rectangle 515"/>
            <p:cNvSpPr>
              <a:spLocks noChangeArrowheads="1"/>
            </p:cNvSpPr>
            <p:nvPr/>
          </p:nvSpPr>
          <p:spPr bwMode="auto">
            <a:xfrm>
              <a:off x="6502549"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0" name="Rectangle 516"/>
            <p:cNvSpPr>
              <a:spLocks noChangeArrowheads="1"/>
            </p:cNvSpPr>
            <p:nvPr/>
          </p:nvSpPr>
          <p:spPr bwMode="auto">
            <a:xfrm>
              <a:off x="6502549"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1" name="Rectangle 517"/>
            <p:cNvSpPr>
              <a:spLocks noChangeArrowheads="1"/>
            </p:cNvSpPr>
            <p:nvPr/>
          </p:nvSpPr>
          <p:spPr bwMode="auto">
            <a:xfrm>
              <a:off x="6502549"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2" name="Rectangle 518"/>
            <p:cNvSpPr>
              <a:spLocks noChangeArrowheads="1"/>
            </p:cNvSpPr>
            <p:nvPr/>
          </p:nvSpPr>
          <p:spPr bwMode="auto">
            <a:xfrm>
              <a:off x="6640265" y="3875454"/>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3" name="Rectangle 519"/>
            <p:cNvSpPr>
              <a:spLocks noChangeArrowheads="1"/>
            </p:cNvSpPr>
            <p:nvPr/>
          </p:nvSpPr>
          <p:spPr bwMode="auto">
            <a:xfrm>
              <a:off x="6640265"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4" name="Rectangle 520"/>
            <p:cNvSpPr>
              <a:spLocks noChangeArrowheads="1"/>
            </p:cNvSpPr>
            <p:nvPr/>
          </p:nvSpPr>
          <p:spPr bwMode="auto">
            <a:xfrm>
              <a:off x="6640265" y="362172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5" name="Rectangle 521"/>
            <p:cNvSpPr>
              <a:spLocks noChangeArrowheads="1"/>
            </p:cNvSpPr>
            <p:nvPr/>
          </p:nvSpPr>
          <p:spPr bwMode="auto">
            <a:xfrm>
              <a:off x="6640265" y="349486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6" name="Rectangle 522"/>
            <p:cNvSpPr>
              <a:spLocks noChangeArrowheads="1"/>
            </p:cNvSpPr>
            <p:nvPr/>
          </p:nvSpPr>
          <p:spPr bwMode="auto">
            <a:xfrm>
              <a:off x="6640265" y="3367995"/>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7" name="Rectangle 523"/>
            <p:cNvSpPr>
              <a:spLocks noChangeArrowheads="1"/>
            </p:cNvSpPr>
            <p:nvPr/>
          </p:nvSpPr>
          <p:spPr bwMode="auto">
            <a:xfrm>
              <a:off x="6640265" y="324113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8" name="Rectangle 524"/>
            <p:cNvSpPr>
              <a:spLocks noChangeArrowheads="1"/>
            </p:cNvSpPr>
            <p:nvPr/>
          </p:nvSpPr>
          <p:spPr bwMode="auto">
            <a:xfrm>
              <a:off x="6640265" y="311638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9" name="Rectangle 525"/>
            <p:cNvSpPr>
              <a:spLocks noChangeArrowheads="1"/>
            </p:cNvSpPr>
            <p:nvPr/>
          </p:nvSpPr>
          <p:spPr bwMode="auto">
            <a:xfrm>
              <a:off x="6640265" y="2989515"/>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0" name="Rectangle 526"/>
            <p:cNvSpPr>
              <a:spLocks noChangeArrowheads="1"/>
            </p:cNvSpPr>
            <p:nvPr/>
          </p:nvSpPr>
          <p:spPr bwMode="auto">
            <a:xfrm>
              <a:off x="6640265" y="286265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1" name="Rectangle 527"/>
            <p:cNvSpPr>
              <a:spLocks noChangeArrowheads="1"/>
            </p:cNvSpPr>
            <p:nvPr/>
          </p:nvSpPr>
          <p:spPr bwMode="auto">
            <a:xfrm>
              <a:off x="6640265" y="273367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2" name="Rectangle 528"/>
            <p:cNvSpPr>
              <a:spLocks noChangeArrowheads="1"/>
            </p:cNvSpPr>
            <p:nvPr/>
          </p:nvSpPr>
          <p:spPr bwMode="auto">
            <a:xfrm>
              <a:off x="6640265" y="260892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3" name="Rectangle 529"/>
            <p:cNvSpPr>
              <a:spLocks noChangeArrowheads="1"/>
            </p:cNvSpPr>
            <p:nvPr/>
          </p:nvSpPr>
          <p:spPr bwMode="auto">
            <a:xfrm>
              <a:off x="6640265"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4" name="Rectangle 530"/>
            <p:cNvSpPr>
              <a:spLocks noChangeArrowheads="1"/>
            </p:cNvSpPr>
            <p:nvPr/>
          </p:nvSpPr>
          <p:spPr bwMode="auto">
            <a:xfrm>
              <a:off x="6640265"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5" name="Rectangle 531"/>
            <p:cNvSpPr>
              <a:spLocks noChangeArrowheads="1"/>
            </p:cNvSpPr>
            <p:nvPr/>
          </p:nvSpPr>
          <p:spPr bwMode="auto">
            <a:xfrm>
              <a:off x="6640265"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6" name="Rectangle 532"/>
            <p:cNvSpPr>
              <a:spLocks noChangeArrowheads="1"/>
            </p:cNvSpPr>
            <p:nvPr/>
          </p:nvSpPr>
          <p:spPr bwMode="auto">
            <a:xfrm>
              <a:off x="6640265"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7" name="Rectangle 533"/>
            <p:cNvSpPr>
              <a:spLocks noChangeArrowheads="1"/>
            </p:cNvSpPr>
            <p:nvPr/>
          </p:nvSpPr>
          <p:spPr bwMode="auto">
            <a:xfrm>
              <a:off x="6640265"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8" name="Rectangle 534"/>
            <p:cNvSpPr>
              <a:spLocks noChangeArrowheads="1"/>
            </p:cNvSpPr>
            <p:nvPr/>
          </p:nvSpPr>
          <p:spPr bwMode="auto">
            <a:xfrm>
              <a:off x="6640265"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9" name="Rectangle 535"/>
            <p:cNvSpPr>
              <a:spLocks noChangeArrowheads="1"/>
            </p:cNvSpPr>
            <p:nvPr/>
          </p:nvSpPr>
          <p:spPr bwMode="auto">
            <a:xfrm>
              <a:off x="6777981"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0" name="Rectangle 536"/>
            <p:cNvSpPr>
              <a:spLocks noChangeArrowheads="1"/>
            </p:cNvSpPr>
            <p:nvPr/>
          </p:nvSpPr>
          <p:spPr bwMode="auto">
            <a:xfrm>
              <a:off x="6777981"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1" name="Rectangle 537"/>
            <p:cNvSpPr>
              <a:spLocks noChangeArrowheads="1"/>
            </p:cNvSpPr>
            <p:nvPr/>
          </p:nvSpPr>
          <p:spPr bwMode="auto">
            <a:xfrm>
              <a:off x="6777981"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2" name="Rectangle 538"/>
            <p:cNvSpPr>
              <a:spLocks noChangeArrowheads="1"/>
            </p:cNvSpPr>
            <p:nvPr/>
          </p:nvSpPr>
          <p:spPr bwMode="auto">
            <a:xfrm>
              <a:off x="6777981"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3" name="Rectangle 539"/>
            <p:cNvSpPr>
              <a:spLocks noChangeArrowheads="1"/>
            </p:cNvSpPr>
            <p:nvPr/>
          </p:nvSpPr>
          <p:spPr bwMode="auto">
            <a:xfrm>
              <a:off x="6777981"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4" name="Rectangle 540"/>
            <p:cNvSpPr>
              <a:spLocks noChangeArrowheads="1"/>
            </p:cNvSpPr>
            <p:nvPr/>
          </p:nvSpPr>
          <p:spPr bwMode="auto">
            <a:xfrm>
              <a:off x="6777981" y="324113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5" name="Rectangle 541"/>
            <p:cNvSpPr>
              <a:spLocks noChangeArrowheads="1"/>
            </p:cNvSpPr>
            <p:nvPr/>
          </p:nvSpPr>
          <p:spPr bwMode="auto">
            <a:xfrm>
              <a:off x="6777981" y="311638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6" name="Rectangle 542"/>
            <p:cNvSpPr>
              <a:spLocks noChangeArrowheads="1"/>
            </p:cNvSpPr>
            <p:nvPr/>
          </p:nvSpPr>
          <p:spPr bwMode="auto">
            <a:xfrm>
              <a:off x="6777981"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7" name="Rectangle 543"/>
            <p:cNvSpPr>
              <a:spLocks noChangeArrowheads="1"/>
            </p:cNvSpPr>
            <p:nvPr/>
          </p:nvSpPr>
          <p:spPr bwMode="auto">
            <a:xfrm>
              <a:off x="6777981"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8" name="Rectangle 544"/>
            <p:cNvSpPr>
              <a:spLocks noChangeArrowheads="1"/>
            </p:cNvSpPr>
            <p:nvPr/>
          </p:nvSpPr>
          <p:spPr bwMode="auto">
            <a:xfrm>
              <a:off x="6777981"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9" name="Rectangle 545"/>
            <p:cNvSpPr>
              <a:spLocks noChangeArrowheads="1"/>
            </p:cNvSpPr>
            <p:nvPr/>
          </p:nvSpPr>
          <p:spPr bwMode="auto">
            <a:xfrm>
              <a:off x="6777981"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0" name="Rectangle 546"/>
            <p:cNvSpPr>
              <a:spLocks noChangeArrowheads="1"/>
            </p:cNvSpPr>
            <p:nvPr/>
          </p:nvSpPr>
          <p:spPr bwMode="auto">
            <a:xfrm>
              <a:off x="6777981"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1" name="Rectangle 547"/>
            <p:cNvSpPr>
              <a:spLocks noChangeArrowheads="1"/>
            </p:cNvSpPr>
            <p:nvPr/>
          </p:nvSpPr>
          <p:spPr bwMode="auto">
            <a:xfrm>
              <a:off x="6777981"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2" name="Rectangle 548"/>
            <p:cNvSpPr>
              <a:spLocks noChangeArrowheads="1"/>
            </p:cNvSpPr>
            <p:nvPr/>
          </p:nvSpPr>
          <p:spPr bwMode="auto">
            <a:xfrm>
              <a:off x="6777981"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3" name="Rectangle 549"/>
            <p:cNvSpPr>
              <a:spLocks noChangeArrowheads="1"/>
            </p:cNvSpPr>
            <p:nvPr/>
          </p:nvSpPr>
          <p:spPr bwMode="auto">
            <a:xfrm>
              <a:off x="6777981"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4" name="Rectangle 550"/>
            <p:cNvSpPr>
              <a:spLocks noChangeArrowheads="1"/>
            </p:cNvSpPr>
            <p:nvPr/>
          </p:nvSpPr>
          <p:spPr bwMode="auto">
            <a:xfrm>
              <a:off x="6777981"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5" name="Rectangle 551"/>
            <p:cNvSpPr>
              <a:spLocks noChangeArrowheads="1"/>
            </p:cNvSpPr>
            <p:nvPr/>
          </p:nvSpPr>
          <p:spPr bwMode="auto">
            <a:xfrm>
              <a:off x="6777981"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6" name="Rectangle 552"/>
            <p:cNvSpPr>
              <a:spLocks noChangeArrowheads="1"/>
            </p:cNvSpPr>
            <p:nvPr/>
          </p:nvSpPr>
          <p:spPr bwMode="auto">
            <a:xfrm>
              <a:off x="6915697"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7" name="Rectangle 553"/>
            <p:cNvSpPr>
              <a:spLocks noChangeArrowheads="1"/>
            </p:cNvSpPr>
            <p:nvPr/>
          </p:nvSpPr>
          <p:spPr bwMode="auto">
            <a:xfrm>
              <a:off x="6915697"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8" name="Rectangle 554"/>
            <p:cNvSpPr>
              <a:spLocks noChangeArrowheads="1"/>
            </p:cNvSpPr>
            <p:nvPr/>
          </p:nvSpPr>
          <p:spPr bwMode="auto">
            <a:xfrm>
              <a:off x="6915697"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9" name="Rectangle 555"/>
            <p:cNvSpPr>
              <a:spLocks noChangeArrowheads="1"/>
            </p:cNvSpPr>
            <p:nvPr/>
          </p:nvSpPr>
          <p:spPr bwMode="auto">
            <a:xfrm>
              <a:off x="6915697"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0" name="Rectangle 556"/>
            <p:cNvSpPr>
              <a:spLocks noChangeArrowheads="1"/>
            </p:cNvSpPr>
            <p:nvPr/>
          </p:nvSpPr>
          <p:spPr bwMode="auto">
            <a:xfrm>
              <a:off x="6915697"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1" name="Rectangle 557"/>
            <p:cNvSpPr>
              <a:spLocks noChangeArrowheads="1"/>
            </p:cNvSpPr>
            <p:nvPr/>
          </p:nvSpPr>
          <p:spPr bwMode="auto">
            <a:xfrm>
              <a:off x="6915697"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2" name="Rectangle 558"/>
            <p:cNvSpPr>
              <a:spLocks noChangeArrowheads="1"/>
            </p:cNvSpPr>
            <p:nvPr/>
          </p:nvSpPr>
          <p:spPr bwMode="auto">
            <a:xfrm>
              <a:off x="6915697"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3" name="Rectangle 559"/>
            <p:cNvSpPr>
              <a:spLocks noChangeArrowheads="1"/>
            </p:cNvSpPr>
            <p:nvPr/>
          </p:nvSpPr>
          <p:spPr bwMode="auto">
            <a:xfrm>
              <a:off x="6915697"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4" name="Rectangle 560"/>
            <p:cNvSpPr>
              <a:spLocks noChangeArrowheads="1"/>
            </p:cNvSpPr>
            <p:nvPr/>
          </p:nvSpPr>
          <p:spPr bwMode="auto">
            <a:xfrm>
              <a:off x="6915697"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5" name="Rectangle 561"/>
            <p:cNvSpPr>
              <a:spLocks noChangeArrowheads="1"/>
            </p:cNvSpPr>
            <p:nvPr/>
          </p:nvSpPr>
          <p:spPr bwMode="auto">
            <a:xfrm>
              <a:off x="6915697"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6" name="Rectangle 562"/>
            <p:cNvSpPr>
              <a:spLocks noChangeArrowheads="1"/>
            </p:cNvSpPr>
            <p:nvPr/>
          </p:nvSpPr>
          <p:spPr bwMode="auto">
            <a:xfrm>
              <a:off x="6915697"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7" name="Rectangle 563"/>
            <p:cNvSpPr>
              <a:spLocks noChangeArrowheads="1"/>
            </p:cNvSpPr>
            <p:nvPr/>
          </p:nvSpPr>
          <p:spPr bwMode="auto">
            <a:xfrm>
              <a:off x="6915697"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8" name="Rectangle 564"/>
            <p:cNvSpPr>
              <a:spLocks noChangeArrowheads="1"/>
            </p:cNvSpPr>
            <p:nvPr/>
          </p:nvSpPr>
          <p:spPr bwMode="auto">
            <a:xfrm>
              <a:off x="6915697"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9" name="Rectangle 565"/>
            <p:cNvSpPr>
              <a:spLocks noChangeArrowheads="1"/>
            </p:cNvSpPr>
            <p:nvPr/>
          </p:nvSpPr>
          <p:spPr bwMode="auto">
            <a:xfrm>
              <a:off x="691569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0" name="Rectangle 566"/>
            <p:cNvSpPr>
              <a:spLocks noChangeArrowheads="1"/>
            </p:cNvSpPr>
            <p:nvPr/>
          </p:nvSpPr>
          <p:spPr bwMode="auto">
            <a:xfrm>
              <a:off x="691569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1" name="Rectangle 567"/>
            <p:cNvSpPr>
              <a:spLocks noChangeArrowheads="1"/>
            </p:cNvSpPr>
            <p:nvPr/>
          </p:nvSpPr>
          <p:spPr bwMode="auto">
            <a:xfrm>
              <a:off x="691569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2" name="Rectangle 568"/>
            <p:cNvSpPr>
              <a:spLocks noChangeArrowheads="1"/>
            </p:cNvSpPr>
            <p:nvPr/>
          </p:nvSpPr>
          <p:spPr bwMode="auto">
            <a:xfrm>
              <a:off x="691569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3" name="Rectangle 569"/>
            <p:cNvSpPr>
              <a:spLocks noChangeArrowheads="1"/>
            </p:cNvSpPr>
            <p:nvPr/>
          </p:nvSpPr>
          <p:spPr bwMode="auto">
            <a:xfrm>
              <a:off x="7053407" y="3875454"/>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4" name="Rectangle 570"/>
            <p:cNvSpPr>
              <a:spLocks noChangeArrowheads="1"/>
            </p:cNvSpPr>
            <p:nvPr/>
          </p:nvSpPr>
          <p:spPr bwMode="auto">
            <a:xfrm>
              <a:off x="7053407" y="375070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5" name="Rectangle 571"/>
            <p:cNvSpPr>
              <a:spLocks noChangeArrowheads="1"/>
            </p:cNvSpPr>
            <p:nvPr/>
          </p:nvSpPr>
          <p:spPr bwMode="auto">
            <a:xfrm>
              <a:off x="7053407" y="362172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6" name="Rectangle 572"/>
            <p:cNvSpPr>
              <a:spLocks noChangeArrowheads="1"/>
            </p:cNvSpPr>
            <p:nvPr/>
          </p:nvSpPr>
          <p:spPr bwMode="auto">
            <a:xfrm>
              <a:off x="7053407" y="349486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7" name="Rectangle 573"/>
            <p:cNvSpPr>
              <a:spLocks noChangeArrowheads="1"/>
            </p:cNvSpPr>
            <p:nvPr/>
          </p:nvSpPr>
          <p:spPr bwMode="auto">
            <a:xfrm>
              <a:off x="7053407" y="3367995"/>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8" name="Rectangle 574"/>
            <p:cNvSpPr>
              <a:spLocks noChangeArrowheads="1"/>
            </p:cNvSpPr>
            <p:nvPr/>
          </p:nvSpPr>
          <p:spPr bwMode="auto">
            <a:xfrm>
              <a:off x="7053407" y="324113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9" name="Rectangle 575"/>
            <p:cNvSpPr>
              <a:spLocks noChangeArrowheads="1"/>
            </p:cNvSpPr>
            <p:nvPr/>
          </p:nvSpPr>
          <p:spPr bwMode="auto">
            <a:xfrm>
              <a:off x="7053407" y="311638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0" name="Rectangle 576"/>
            <p:cNvSpPr>
              <a:spLocks noChangeArrowheads="1"/>
            </p:cNvSpPr>
            <p:nvPr/>
          </p:nvSpPr>
          <p:spPr bwMode="auto">
            <a:xfrm>
              <a:off x="7053407"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1" name="Rectangle 577"/>
            <p:cNvSpPr>
              <a:spLocks noChangeArrowheads="1"/>
            </p:cNvSpPr>
            <p:nvPr/>
          </p:nvSpPr>
          <p:spPr bwMode="auto">
            <a:xfrm>
              <a:off x="7053407"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2" name="Rectangle 578"/>
            <p:cNvSpPr>
              <a:spLocks noChangeArrowheads="1"/>
            </p:cNvSpPr>
            <p:nvPr/>
          </p:nvSpPr>
          <p:spPr bwMode="auto">
            <a:xfrm>
              <a:off x="7053407"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3" name="Rectangle 579"/>
            <p:cNvSpPr>
              <a:spLocks noChangeArrowheads="1"/>
            </p:cNvSpPr>
            <p:nvPr/>
          </p:nvSpPr>
          <p:spPr bwMode="auto">
            <a:xfrm>
              <a:off x="7053407"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4" name="Rectangle 580"/>
            <p:cNvSpPr>
              <a:spLocks noChangeArrowheads="1"/>
            </p:cNvSpPr>
            <p:nvPr/>
          </p:nvSpPr>
          <p:spPr bwMode="auto">
            <a:xfrm>
              <a:off x="7053407"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5" name="Rectangle 581"/>
            <p:cNvSpPr>
              <a:spLocks noChangeArrowheads="1"/>
            </p:cNvSpPr>
            <p:nvPr/>
          </p:nvSpPr>
          <p:spPr bwMode="auto">
            <a:xfrm>
              <a:off x="7053407"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6" name="Rectangle 582"/>
            <p:cNvSpPr>
              <a:spLocks noChangeArrowheads="1"/>
            </p:cNvSpPr>
            <p:nvPr/>
          </p:nvSpPr>
          <p:spPr bwMode="auto">
            <a:xfrm>
              <a:off x="705340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7" name="Rectangle 583"/>
            <p:cNvSpPr>
              <a:spLocks noChangeArrowheads="1"/>
            </p:cNvSpPr>
            <p:nvPr/>
          </p:nvSpPr>
          <p:spPr bwMode="auto">
            <a:xfrm>
              <a:off x="705340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8" name="Rectangle 584"/>
            <p:cNvSpPr>
              <a:spLocks noChangeArrowheads="1"/>
            </p:cNvSpPr>
            <p:nvPr/>
          </p:nvSpPr>
          <p:spPr bwMode="auto">
            <a:xfrm>
              <a:off x="705340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9" name="Rectangle 585"/>
            <p:cNvSpPr>
              <a:spLocks noChangeArrowheads="1"/>
            </p:cNvSpPr>
            <p:nvPr/>
          </p:nvSpPr>
          <p:spPr bwMode="auto">
            <a:xfrm>
              <a:off x="705340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47" name="Straight Connector 646"/>
          <p:cNvCxnSpPr/>
          <p:nvPr/>
        </p:nvCxnSpPr>
        <p:spPr>
          <a:xfrm>
            <a:off x="2195556" y="2612685"/>
            <a:ext cx="7620" cy="268352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p:cNvCxnSpPr/>
          <p:nvPr/>
        </p:nvCxnSpPr>
        <p:spPr>
          <a:xfrm>
            <a:off x="1690644" y="5296211"/>
            <a:ext cx="5762712" cy="0"/>
          </a:xfrm>
          <a:prstGeom prst="line">
            <a:avLst/>
          </a:prstGeom>
          <a:ln w="9525">
            <a:solidFill>
              <a:schemeClr val="bg1">
                <a:lumMod val="85000"/>
              </a:schemeClr>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649" name="TextBox 648"/>
          <p:cNvSpPr txBox="1"/>
          <p:nvPr/>
        </p:nvSpPr>
        <p:spPr>
          <a:xfrm>
            <a:off x="1690644" y="2525131"/>
            <a:ext cx="504912" cy="282908"/>
          </a:xfrm>
          <a:prstGeom prst="rect">
            <a:avLst/>
          </a:prstGeom>
          <a:noFill/>
        </p:spPr>
        <p:txBody>
          <a:bodyPr wrap="square" rtlCol="0">
            <a:spAutoFit/>
          </a:bodyPr>
          <a:lstStyle/>
          <a:p>
            <a:pPr algn="ctr"/>
            <a:r>
              <a:rPr lang="en-US" sz="1000" dirty="0" smtClean="0">
                <a:latin typeface="Bebas Neue" pitchFamily="34" charset="0"/>
              </a:rPr>
              <a:t>100%</a:t>
            </a:r>
          </a:p>
        </p:txBody>
      </p:sp>
      <p:sp>
        <p:nvSpPr>
          <p:cNvPr id="650" name="TextBox 649"/>
          <p:cNvSpPr txBox="1"/>
          <p:nvPr/>
        </p:nvSpPr>
        <p:spPr>
          <a:xfrm>
            <a:off x="1690644" y="2787793"/>
            <a:ext cx="504912" cy="282908"/>
          </a:xfrm>
          <a:prstGeom prst="rect">
            <a:avLst/>
          </a:prstGeom>
          <a:noFill/>
        </p:spPr>
        <p:txBody>
          <a:bodyPr wrap="square" rtlCol="0">
            <a:spAutoFit/>
          </a:bodyPr>
          <a:lstStyle/>
          <a:p>
            <a:pPr algn="ctr"/>
            <a:r>
              <a:rPr lang="en-US" sz="1000" dirty="0" smtClean="0">
                <a:latin typeface="Bebas Neue" pitchFamily="34" charset="0"/>
              </a:rPr>
              <a:t>90%</a:t>
            </a:r>
          </a:p>
        </p:txBody>
      </p:sp>
      <p:sp>
        <p:nvSpPr>
          <p:cNvPr id="651" name="TextBox 650"/>
          <p:cNvSpPr txBox="1"/>
          <p:nvPr/>
        </p:nvSpPr>
        <p:spPr>
          <a:xfrm>
            <a:off x="1690644" y="3050454"/>
            <a:ext cx="504912" cy="282908"/>
          </a:xfrm>
          <a:prstGeom prst="rect">
            <a:avLst/>
          </a:prstGeom>
          <a:noFill/>
        </p:spPr>
        <p:txBody>
          <a:bodyPr wrap="square" rtlCol="0">
            <a:spAutoFit/>
          </a:bodyPr>
          <a:lstStyle/>
          <a:p>
            <a:pPr algn="ctr"/>
            <a:r>
              <a:rPr lang="en-US" sz="1000" dirty="0" smtClean="0">
                <a:latin typeface="Bebas Neue" pitchFamily="34" charset="0"/>
              </a:rPr>
              <a:t>80%</a:t>
            </a:r>
          </a:p>
        </p:txBody>
      </p:sp>
      <p:sp>
        <p:nvSpPr>
          <p:cNvPr id="652" name="TextBox 651"/>
          <p:cNvSpPr txBox="1"/>
          <p:nvPr/>
        </p:nvSpPr>
        <p:spPr>
          <a:xfrm>
            <a:off x="1690644" y="3313116"/>
            <a:ext cx="504912" cy="282908"/>
          </a:xfrm>
          <a:prstGeom prst="rect">
            <a:avLst/>
          </a:prstGeom>
          <a:noFill/>
        </p:spPr>
        <p:txBody>
          <a:bodyPr wrap="square" rtlCol="0">
            <a:spAutoFit/>
          </a:bodyPr>
          <a:lstStyle/>
          <a:p>
            <a:pPr algn="ctr"/>
            <a:r>
              <a:rPr lang="en-US" sz="1000" dirty="0" smtClean="0">
                <a:latin typeface="Bebas Neue" pitchFamily="34" charset="0"/>
              </a:rPr>
              <a:t>70%</a:t>
            </a:r>
          </a:p>
        </p:txBody>
      </p:sp>
      <p:sp>
        <p:nvSpPr>
          <p:cNvPr id="653" name="TextBox 652"/>
          <p:cNvSpPr txBox="1"/>
          <p:nvPr/>
        </p:nvSpPr>
        <p:spPr>
          <a:xfrm>
            <a:off x="1690644" y="3575778"/>
            <a:ext cx="504912" cy="282908"/>
          </a:xfrm>
          <a:prstGeom prst="rect">
            <a:avLst/>
          </a:prstGeom>
          <a:noFill/>
        </p:spPr>
        <p:txBody>
          <a:bodyPr wrap="square" rtlCol="0">
            <a:spAutoFit/>
          </a:bodyPr>
          <a:lstStyle/>
          <a:p>
            <a:pPr algn="ctr"/>
            <a:r>
              <a:rPr lang="en-US" sz="1000" dirty="0" smtClean="0">
                <a:latin typeface="Bebas Neue" pitchFamily="34" charset="0"/>
              </a:rPr>
              <a:t>60%</a:t>
            </a:r>
          </a:p>
        </p:txBody>
      </p:sp>
      <p:sp>
        <p:nvSpPr>
          <p:cNvPr id="654" name="TextBox 653"/>
          <p:cNvSpPr txBox="1"/>
          <p:nvPr/>
        </p:nvSpPr>
        <p:spPr>
          <a:xfrm>
            <a:off x="1690644" y="3838440"/>
            <a:ext cx="504912" cy="282908"/>
          </a:xfrm>
          <a:prstGeom prst="rect">
            <a:avLst/>
          </a:prstGeom>
          <a:noFill/>
        </p:spPr>
        <p:txBody>
          <a:bodyPr wrap="square" rtlCol="0">
            <a:spAutoFit/>
          </a:bodyPr>
          <a:lstStyle/>
          <a:p>
            <a:pPr algn="ctr"/>
            <a:r>
              <a:rPr lang="en-US" sz="1000" dirty="0" smtClean="0">
                <a:latin typeface="Bebas Neue" pitchFamily="34" charset="0"/>
              </a:rPr>
              <a:t>50%</a:t>
            </a:r>
          </a:p>
        </p:txBody>
      </p:sp>
      <p:sp>
        <p:nvSpPr>
          <p:cNvPr id="655" name="TextBox 654"/>
          <p:cNvSpPr txBox="1"/>
          <p:nvPr/>
        </p:nvSpPr>
        <p:spPr>
          <a:xfrm>
            <a:off x="1690644" y="4101101"/>
            <a:ext cx="504912" cy="282908"/>
          </a:xfrm>
          <a:prstGeom prst="rect">
            <a:avLst/>
          </a:prstGeom>
          <a:noFill/>
        </p:spPr>
        <p:txBody>
          <a:bodyPr wrap="square" rtlCol="0">
            <a:spAutoFit/>
          </a:bodyPr>
          <a:lstStyle/>
          <a:p>
            <a:pPr algn="ctr"/>
            <a:r>
              <a:rPr lang="en-US" sz="1000" dirty="0" smtClean="0">
                <a:latin typeface="Bebas Neue" pitchFamily="34" charset="0"/>
              </a:rPr>
              <a:t>40%</a:t>
            </a:r>
          </a:p>
        </p:txBody>
      </p:sp>
      <p:sp>
        <p:nvSpPr>
          <p:cNvPr id="656" name="TextBox 655"/>
          <p:cNvSpPr txBox="1"/>
          <p:nvPr/>
        </p:nvSpPr>
        <p:spPr>
          <a:xfrm>
            <a:off x="1690644" y="4363763"/>
            <a:ext cx="504912" cy="282908"/>
          </a:xfrm>
          <a:prstGeom prst="rect">
            <a:avLst/>
          </a:prstGeom>
          <a:noFill/>
        </p:spPr>
        <p:txBody>
          <a:bodyPr wrap="square" rtlCol="0">
            <a:spAutoFit/>
          </a:bodyPr>
          <a:lstStyle/>
          <a:p>
            <a:pPr algn="ctr"/>
            <a:r>
              <a:rPr lang="en-US" sz="1000" dirty="0" smtClean="0">
                <a:latin typeface="Bebas Neue" pitchFamily="34" charset="0"/>
              </a:rPr>
              <a:t>30%</a:t>
            </a:r>
          </a:p>
        </p:txBody>
      </p:sp>
      <p:sp>
        <p:nvSpPr>
          <p:cNvPr id="657" name="TextBox 656"/>
          <p:cNvSpPr txBox="1"/>
          <p:nvPr/>
        </p:nvSpPr>
        <p:spPr>
          <a:xfrm>
            <a:off x="1690644" y="4626425"/>
            <a:ext cx="504912" cy="282908"/>
          </a:xfrm>
          <a:prstGeom prst="rect">
            <a:avLst/>
          </a:prstGeom>
          <a:noFill/>
        </p:spPr>
        <p:txBody>
          <a:bodyPr wrap="square" rtlCol="0">
            <a:spAutoFit/>
          </a:bodyPr>
          <a:lstStyle/>
          <a:p>
            <a:pPr algn="ctr"/>
            <a:r>
              <a:rPr lang="en-US" sz="1000" dirty="0" smtClean="0">
                <a:latin typeface="Bebas Neue" pitchFamily="34" charset="0"/>
              </a:rPr>
              <a:t>20%</a:t>
            </a:r>
          </a:p>
        </p:txBody>
      </p:sp>
      <p:sp>
        <p:nvSpPr>
          <p:cNvPr id="658" name="TextBox 657"/>
          <p:cNvSpPr txBox="1"/>
          <p:nvPr/>
        </p:nvSpPr>
        <p:spPr>
          <a:xfrm>
            <a:off x="1690644" y="4889086"/>
            <a:ext cx="504912" cy="282908"/>
          </a:xfrm>
          <a:prstGeom prst="rect">
            <a:avLst/>
          </a:prstGeom>
          <a:noFill/>
        </p:spPr>
        <p:txBody>
          <a:bodyPr wrap="square" rtlCol="0">
            <a:spAutoFit/>
          </a:bodyPr>
          <a:lstStyle/>
          <a:p>
            <a:pPr algn="ctr"/>
            <a:r>
              <a:rPr lang="en-US" sz="1000" dirty="0" smtClean="0">
                <a:latin typeface="Bebas Neue" pitchFamily="34" charset="0"/>
              </a:rPr>
              <a:t>10%</a:t>
            </a:r>
          </a:p>
        </p:txBody>
      </p:sp>
      <p:sp>
        <p:nvSpPr>
          <p:cNvPr id="659" name="TextBox 658"/>
          <p:cNvSpPr txBox="1"/>
          <p:nvPr/>
        </p:nvSpPr>
        <p:spPr>
          <a:xfrm>
            <a:off x="2587022" y="5414410"/>
            <a:ext cx="761031" cy="300590"/>
          </a:xfrm>
          <a:prstGeom prst="rect">
            <a:avLst/>
          </a:prstGeom>
          <a:noFill/>
        </p:spPr>
        <p:txBody>
          <a:bodyPr wrap="square" rtlCol="0">
            <a:spAutoFit/>
          </a:bodyPr>
          <a:lstStyle/>
          <a:p>
            <a:r>
              <a:rPr lang="en-US" sz="1100" dirty="0" smtClean="0">
                <a:solidFill>
                  <a:schemeClr val="bg1">
                    <a:lumMod val="50000"/>
                  </a:schemeClr>
                </a:solidFill>
                <a:latin typeface="Bebas Neue" pitchFamily="34" charset="0"/>
              </a:rPr>
              <a:t>Category 01</a:t>
            </a:r>
          </a:p>
        </p:txBody>
      </p:sp>
      <p:sp>
        <p:nvSpPr>
          <p:cNvPr id="660" name="Rectangle 6"/>
          <p:cNvSpPr>
            <a:spLocks noChangeArrowheads="1"/>
          </p:cNvSpPr>
          <p:nvPr/>
        </p:nvSpPr>
        <p:spPr bwMode="auto">
          <a:xfrm>
            <a:off x="2489759" y="5508828"/>
            <a:ext cx="97263" cy="111755"/>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 name="TextBox 663"/>
          <p:cNvSpPr txBox="1"/>
          <p:nvPr/>
        </p:nvSpPr>
        <p:spPr>
          <a:xfrm>
            <a:off x="3796991" y="5414410"/>
            <a:ext cx="761031" cy="300590"/>
          </a:xfrm>
          <a:prstGeom prst="rect">
            <a:avLst/>
          </a:prstGeom>
          <a:noFill/>
        </p:spPr>
        <p:txBody>
          <a:bodyPr wrap="square" rtlCol="0">
            <a:spAutoFit/>
          </a:bodyPr>
          <a:lstStyle/>
          <a:p>
            <a:r>
              <a:rPr lang="en-US" sz="1100" dirty="0" smtClean="0">
                <a:solidFill>
                  <a:schemeClr val="bg1">
                    <a:lumMod val="50000"/>
                  </a:schemeClr>
                </a:solidFill>
                <a:latin typeface="Bebas Neue" pitchFamily="34" charset="0"/>
              </a:rPr>
              <a:t>Category 02</a:t>
            </a:r>
          </a:p>
        </p:txBody>
      </p:sp>
      <p:sp>
        <p:nvSpPr>
          <p:cNvPr id="665" name="Rectangle 6"/>
          <p:cNvSpPr>
            <a:spLocks noChangeArrowheads="1"/>
          </p:cNvSpPr>
          <p:nvPr/>
        </p:nvSpPr>
        <p:spPr bwMode="auto">
          <a:xfrm>
            <a:off x="3699728" y="5508828"/>
            <a:ext cx="97263" cy="111755"/>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 name="TextBox 666"/>
          <p:cNvSpPr txBox="1"/>
          <p:nvPr/>
        </p:nvSpPr>
        <p:spPr>
          <a:xfrm>
            <a:off x="5006960" y="5414410"/>
            <a:ext cx="761031" cy="300590"/>
          </a:xfrm>
          <a:prstGeom prst="rect">
            <a:avLst/>
          </a:prstGeom>
          <a:noFill/>
        </p:spPr>
        <p:txBody>
          <a:bodyPr wrap="square" rtlCol="0">
            <a:spAutoFit/>
          </a:bodyPr>
          <a:lstStyle/>
          <a:p>
            <a:r>
              <a:rPr lang="en-US" sz="1100" dirty="0" smtClean="0">
                <a:solidFill>
                  <a:schemeClr val="bg1">
                    <a:lumMod val="50000"/>
                  </a:schemeClr>
                </a:solidFill>
                <a:latin typeface="Bebas Neue" pitchFamily="34" charset="0"/>
              </a:rPr>
              <a:t>Category 03</a:t>
            </a:r>
          </a:p>
        </p:txBody>
      </p:sp>
      <p:sp>
        <p:nvSpPr>
          <p:cNvPr id="668" name="Rectangle 6"/>
          <p:cNvSpPr>
            <a:spLocks noChangeArrowheads="1"/>
          </p:cNvSpPr>
          <p:nvPr/>
        </p:nvSpPr>
        <p:spPr bwMode="auto">
          <a:xfrm>
            <a:off x="4909697" y="5508828"/>
            <a:ext cx="97263" cy="111755"/>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0" name="TextBox 1229"/>
          <p:cNvSpPr txBox="1"/>
          <p:nvPr/>
        </p:nvSpPr>
        <p:spPr>
          <a:xfrm>
            <a:off x="6216930" y="5414410"/>
            <a:ext cx="761031" cy="300590"/>
          </a:xfrm>
          <a:prstGeom prst="rect">
            <a:avLst/>
          </a:prstGeom>
          <a:noFill/>
        </p:spPr>
        <p:txBody>
          <a:bodyPr wrap="square" rtlCol="0">
            <a:spAutoFit/>
          </a:bodyPr>
          <a:lstStyle/>
          <a:p>
            <a:r>
              <a:rPr lang="en-US" sz="1100" dirty="0" smtClean="0">
                <a:solidFill>
                  <a:schemeClr val="bg1">
                    <a:lumMod val="50000"/>
                  </a:schemeClr>
                </a:solidFill>
                <a:latin typeface="Bebas Neue" pitchFamily="34" charset="0"/>
              </a:rPr>
              <a:t>Category 04</a:t>
            </a:r>
          </a:p>
        </p:txBody>
      </p:sp>
      <p:sp>
        <p:nvSpPr>
          <p:cNvPr id="1231" name="Rectangle 6"/>
          <p:cNvSpPr>
            <a:spLocks noChangeArrowheads="1"/>
          </p:cNvSpPr>
          <p:nvPr/>
        </p:nvSpPr>
        <p:spPr bwMode="auto">
          <a:xfrm>
            <a:off x="6119667" y="5508828"/>
            <a:ext cx="97263" cy="111755"/>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81606633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37"/>
                                        </p:tgtEl>
                                        <p:attrNameLst>
                                          <p:attrName>style.visibility</p:attrName>
                                        </p:attrNameLst>
                                      </p:cBhvr>
                                      <p:to>
                                        <p:strVal val="visible"/>
                                      </p:to>
                                    </p:set>
                                    <p:animEffect transition="in" filter="wipe(down)">
                                      <p:cBhvr>
                                        <p:cTn id="7" dur="500"/>
                                        <p:tgtEl>
                                          <p:spTgt spid="637"/>
                                        </p:tgtEl>
                                      </p:cBhvr>
                                    </p:animEffect>
                                  </p:childTnLst>
                                </p:cTn>
                              </p:par>
                              <p:par>
                                <p:cTn id="8" presetID="22" presetClass="entr" presetSubtype="4" fill="hold" nodeType="withEffect">
                                  <p:stCondLst>
                                    <p:cond delay="0"/>
                                  </p:stCondLst>
                                  <p:childTnLst>
                                    <p:set>
                                      <p:cBhvr>
                                        <p:cTn id="9" dur="1" fill="hold">
                                          <p:stCondLst>
                                            <p:cond delay="0"/>
                                          </p:stCondLst>
                                        </p:cTn>
                                        <p:tgtEl>
                                          <p:spTgt spid="647"/>
                                        </p:tgtEl>
                                        <p:attrNameLst>
                                          <p:attrName>style.visibility</p:attrName>
                                        </p:attrNameLst>
                                      </p:cBhvr>
                                      <p:to>
                                        <p:strVal val="visible"/>
                                      </p:to>
                                    </p:set>
                                    <p:animEffect transition="in" filter="wipe(down)">
                                      <p:cBhvr>
                                        <p:cTn id="10" dur="500"/>
                                        <p:tgtEl>
                                          <p:spTgt spid="647"/>
                                        </p:tgtEl>
                                      </p:cBhvr>
                                    </p:animEffect>
                                  </p:childTnLst>
                                </p:cTn>
                              </p:par>
                              <p:par>
                                <p:cTn id="11" presetID="22" presetClass="entr" presetSubtype="4" fill="hold" nodeType="withEffect">
                                  <p:stCondLst>
                                    <p:cond delay="0"/>
                                  </p:stCondLst>
                                  <p:childTnLst>
                                    <p:set>
                                      <p:cBhvr>
                                        <p:cTn id="12" dur="1" fill="hold">
                                          <p:stCondLst>
                                            <p:cond delay="0"/>
                                          </p:stCondLst>
                                        </p:cTn>
                                        <p:tgtEl>
                                          <p:spTgt spid="648"/>
                                        </p:tgtEl>
                                        <p:attrNameLst>
                                          <p:attrName>style.visibility</p:attrName>
                                        </p:attrNameLst>
                                      </p:cBhvr>
                                      <p:to>
                                        <p:strVal val="visible"/>
                                      </p:to>
                                    </p:set>
                                    <p:animEffect transition="in" filter="wipe(down)">
                                      <p:cBhvr>
                                        <p:cTn id="13" dur="500"/>
                                        <p:tgtEl>
                                          <p:spTgt spid="64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49"/>
                                        </p:tgtEl>
                                        <p:attrNameLst>
                                          <p:attrName>style.visibility</p:attrName>
                                        </p:attrNameLst>
                                      </p:cBhvr>
                                      <p:to>
                                        <p:strVal val="visible"/>
                                      </p:to>
                                    </p:set>
                                    <p:animEffect transition="in" filter="wipe(down)">
                                      <p:cBhvr>
                                        <p:cTn id="16" dur="500"/>
                                        <p:tgtEl>
                                          <p:spTgt spid="649"/>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0"/>
                                        </p:tgtEl>
                                        <p:attrNameLst>
                                          <p:attrName>style.visibility</p:attrName>
                                        </p:attrNameLst>
                                      </p:cBhvr>
                                      <p:to>
                                        <p:strVal val="visible"/>
                                      </p:to>
                                    </p:set>
                                    <p:animEffect transition="in" filter="wipe(down)">
                                      <p:cBhvr>
                                        <p:cTn id="19" dur="500"/>
                                        <p:tgtEl>
                                          <p:spTgt spid="65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651"/>
                                        </p:tgtEl>
                                        <p:attrNameLst>
                                          <p:attrName>style.visibility</p:attrName>
                                        </p:attrNameLst>
                                      </p:cBhvr>
                                      <p:to>
                                        <p:strVal val="visible"/>
                                      </p:to>
                                    </p:set>
                                    <p:animEffect transition="in" filter="wipe(down)">
                                      <p:cBhvr>
                                        <p:cTn id="22" dur="500"/>
                                        <p:tgtEl>
                                          <p:spTgt spid="651"/>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652"/>
                                        </p:tgtEl>
                                        <p:attrNameLst>
                                          <p:attrName>style.visibility</p:attrName>
                                        </p:attrNameLst>
                                      </p:cBhvr>
                                      <p:to>
                                        <p:strVal val="visible"/>
                                      </p:to>
                                    </p:set>
                                    <p:animEffect transition="in" filter="wipe(down)">
                                      <p:cBhvr>
                                        <p:cTn id="25" dur="500"/>
                                        <p:tgtEl>
                                          <p:spTgt spid="652"/>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653"/>
                                        </p:tgtEl>
                                        <p:attrNameLst>
                                          <p:attrName>style.visibility</p:attrName>
                                        </p:attrNameLst>
                                      </p:cBhvr>
                                      <p:to>
                                        <p:strVal val="visible"/>
                                      </p:to>
                                    </p:set>
                                    <p:animEffect transition="in" filter="wipe(down)">
                                      <p:cBhvr>
                                        <p:cTn id="28" dur="500"/>
                                        <p:tgtEl>
                                          <p:spTgt spid="653"/>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654"/>
                                        </p:tgtEl>
                                        <p:attrNameLst>
                                          <p:attrName>style.visibility</p:attrName>
                                        </p:attrNameLst>
                                      </p:cBhvr>
                                      <p:to>
                                        <p:strVal val="visible"/>
                                      </p:to>
                                    </p:set>
                                    <p:animEffect transition="in" filter="wipe(down)">
                                      <p:cBhvr>
                                        <p:cTn id="31" dur="500"/>
                                        <p:tgtEl>
                                          <p:spTgt spid="654"/>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655"/>
                                        </p:tgtEl>
                                        <p:attrNameLst>
                                          <p:attrName>style.visibility</p:attrName>
                                        </p:attrNameLst>
                                      </p:cBhvr>
                                      <p:to>
                                        <p:strVal val="visible"/>
                                      </p:to>
                                    </p:set>
                                    <p:animEffect transition="in" filter="wipe(down)">
                                      <p:cBhvr>
                                        <p:cTn id="34" dur="500"/>
                                        <p:tgtEl>
                                          <p:spTgt spid="655"/>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656"/>
                                        </p:tgtEl>
                                        <p:attrNameLst>
                                          <p:attrName>style.visibility</p:attrName>
                                        </p:attrNameLst>
                                      </p:cBhvr>
                                      <p:to>
                                        <p:strVal val="visible"/>
                                      </p:to>
                                    </p:set>
                                    <p:animEffect transition="in" filter="wipe(down)">
                                      <p:cBhvr>
                                        <p:cTn id="37" dur="500"/>
                                        <p:tgtEl>
                                          <p:spTgt spid="656"/>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657"/>
                                        </p:tgtEl>
                                        <p:attrNameLst>
                                          <p:attrName>style.visibility</p:attrName>
                                        </p:attrNameLst>
                                      </p:cBhvr>
                                      <p:to>
                                        <p:strVal val="visible"/>
                                      </p:to>
                                    </p:set>
                                    <p:animEffect transition="in" filter="wipe(down)">
                                      <p:cBhvr>
                                        <p:cTn id="40" dur="500"/>
                                        <p:tgtEl>
                                          <p:spTgt spid="657"/>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658"/>
                                        </p:tgtEl>
                                        <p:attrNameLst>
                                          <p:attrName>style.visibility</p:attrName>
                                        </p:attrNameLst>
                                      </p:cBhvr>
                                      <p:to>
                                        <p:strVal val="visible"/>
                                      </p:to>
                                    </p:set>
                                    <p:animEffect transition="in" filter="wipe(down)">
                                      <p:cBhvr>
                                        <p:cTn id="43" dur="500"/>
                                        <p:tgtEl>
                                          <p:spTgt spid="658"/>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659"/>
                                        </p:tgtEl>
                                        <p:attrNameLst>
                                          <p:attrName>style.visibility</p:attrName>
                                        </p:attrNameLst>
                                      </p:cBhvr>
                                      <p:to>
                                        <p:strVal val="visible"/>
                                      </p:to>
                                    </p:set>
                                    <p:animEffect transition="in" filter="wipe(down)">
                                      <p:cBhvr>
                                        <p:cTn id="46" dur="500"/>
                                        <p:tgtEl>
                                          <p:spTgt spid="659"/>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660"/>
                                        </p:tgtEl>
                                        <p:attrNameLst>
                                          <p:attrName>style.visibility</p:attrName>
                                        </p:attrNameLst>
                                      </p:cBhvr>
                                      <p:to>
                                        <p:strVal val="visible"/>
                                      </p:to>
                                    </p:set>
                                    <p:animEffect transition="in" filter="wipe(down)">
                                      <p:cBhvr>
                                        <p:cTn id="49" dur="500"/>
                                        <p:tgtEl>
                                          <p:spTgt spid="66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664"/>
                                        </p:tgtEl>
                                        <p:attrNameLst>
                                          <p:attrName>style.visibility</p:attrName>
                                        </p:attrNameLst>
                                      </p:cBhvr>
                                      <p:to>
                                        <p:strVal val="visible"/>
                                      </p:to>
                                    </p:set>
                                    <p:animEffect transition="in" filter="wipe(down)">
                                      <p:cBhvr>
                                        <p:cTn id="52" dur="500"/>
                                        <p:tgtEl>
                                          <p:spTgt spid="664"/>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665"/>
                                        </p:tgtEl>
                                        <p:attrNameLst>
                                          <p:attrName>style.visibility</p:attrName>
                                        </p:attrNameLst>
                                      </p:cBhvr>
                                      <p:to>
                                        <p:strVal val="visible"/>
                                      </p:to>
                                    </p:set>
                                    <p:animEffect transition="in" filter="wipe(down)">
                                      <p:cBhvr>
                                        <p:cTn id="55" dur="500"/>
                                        <p:tgtEl>
                                          <p:spTgt spid="66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667"/>
                                        </p:tgtEl>
                                        <p:attrNameLst>
                                          <p:attrName>style.visibility</p:attrName>
                                        </p:attrNameLst>
                                      </p:cBhvr>
                                      <p:to>
                                        <p:strVal val="visible"/>
                                      </p:to>
                                    </p:set>
                                    <p:animEffect transition="in" filter="wipe(down)">
                                      <p:cBhvr>
                                        <p:cTn id="58" dur="500"/>
                                        <p:tgtEl>
                                          <p:spTgt spid="66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668"/>
                                        </p:tgtEl>
                                        <p:attrNameLst>
                                          <p:attrName>style.visibility</p:attrName>
                                        </p:attrNameLst>
                                      </p:cBhvr>
                                      <p:to>
                                        <p:strVal val="visible"/>
                                      </p:to>
                                    </p:set>
                                    <p:animEffect transition="in" filter="wipe(down)">
                                      <p:cBhvr>
                                        <p:cTn id="61" dur="500"/>
                                        <p:tgtEl>
                                          <p:spTgt spid="668"/>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1230"/>
                                        </p:tgtEl>
                                        <p:attrNameLst>
                                          <p:attrName>style.visibility</p:attrName>
                                        </p:attrNameLst>
                                      </p:cBhvr>
                                      <p:to>
                                        <p:strVal val="visible"/>
                                      </p:to>
                                    </p:set>
                                    <p:animEffect transition="in" filter="wipe(down)">
                                      <p:cBhvr>
                                        <p:cTn id="64" dur="500"/>
                                        <p:tgtEl>
                                          <p:spTgt spid="1230"/>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231"/>
                                        </p:tgtEl>
                                        <p:attrNameLst>
                                          <p:attrName>style.visibility</p:attrName>
                                        </p:attrNameLst>
                                      </p:cBhvr>
                                      <p:to>
                                        <p:strVal val="visible"/>
                                      </p:to>
                                    </p:set>
                                    <p:animEffect transition="in" filter="wipe(down)">
                                      <p:cBhvr>
                                        <p:cTn id="67" dur="500"/>
                                        <p:tgtEl>
                                          <p:spTgt spid="1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9" grpId="0"/>
      <p:bldP spid="650" grpId="0"/>
      <p:bldP spid="651" grpId="0"/>
      <p:bldP spid="652" grpId="0"/>
      <p:bldP spid="653" grpId="0"/>
      <p:bldP spid="654" grpId="0"/>
      <p:bldP spid="655" grpId="0"/>
      <p:bldP spid="656" grpId="0"/>
      <p:bldP spid="657" grpId="0"/>
      <p:bldP spid="658" grpId="0"/>
      <p:bldP spid="659" grpId="0"/>
      <p:bldP spid="660" grpId="0" animBg="1"/>
      <p:bldP spid="664" grpId="0"/>
      <p:bldP spid="665" grpId="0" animBg="1"/>
      <p:bldP spid="667" grpId="0"/>
      <p:bldP spid="668" grpId="0" animBg="1"/>
      <p:bldP spid="1230" grpId="0"/>
      <p:bldP spid="1231"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926507" y="60960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7" name="Straight Connector 6"/>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33" name="Rectangle 32"/>
          <p:cNvSpPr/>
          <p:nvPr/>
        </p:nvSpPr>
        <p:spPr>
          <a:xfrm>
            <a:off x="5105400" y="2057400"/>
            <a:ext cx="4038600" cy="10030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105400" y="3043010"/>
            <a:ext cx="4038600" cy="1003058"/>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5105400" y="4035097"/>
            <a:ext cx="4038600" cy="100305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5266034" y="2194303"/>
            <a:ext cx="2819400" cy="297667"/>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One Heading Text goes Here</a:t>
            </a:r>
          </a:p>
        </p:txBody>
      </p:sp>
      <p:sp>
        <p:nvSpPr>
          <p:cNvPr id="19" name="Rectangle 18"/>
          <p:cNvSpPr/>
          <p:nvPr/>
        </p:nvSpPr>
        <p:spPr>
          <a:xfrm>
            <a:off x="5266034" y="2502908"/>
            <a:ext cx="2819400" cy="396195"/>
          </a:xfrm>
          <a:prstGeom prst="rect">
            <a:avLst/>
          </a:prstGeom>
        </p:spPr>
        <p:txBody>
          <a:bodyPr wrap="square">
            <a:spAutoFit/>
          </a:bodyPr>
          <a:lstStyle/>
          <a:p>
            <a:r>
              <a:rPr lang="en-US" sz="1000" dirty="0">
                <a:latin typeface="Play" pitchFamily="34" charset="0"/>
              </a:rPr>
              <a:t>This is a sample letter that has been placed to demonstrate</a:t>
            </a:r>
            <a:r>
              <a:rPr lang="en-US" sz="1000" dirty="0" smtClean="0">
                <a:latin typeface="Play" pitchFamily="34" charset="0"/>
              </a:rPr>
              <a:t>.</a:t>
            </a:r>
            <a:r>
              <a:rPr lang="en-US" sz="1000" dirty="0">
                <a:latin typeface="Play" pitchFamily="34" charset="0"/>
              </a:rPr>
              <a:t> This is a sample letter </a:t>
            </a:r>
            <a:r>
              <a:rPr lang="en-US" sz="1000" dirty="0" smtClean="0">
                <a:latin typeface="Play" pitchFamily="34" charset="0"/>
              </a:rPr>
              <a:t>that.</a:t>
            </a:r>
            <a:endParaRPr lang="en-US" sz="1000" dirty="0">
              <a:latin typeface="Play" pitchFamily="34" charset="0"/>
            </a:endParaRPr>
          </a:p>
        </p:txBody>
      </p:sp>
      <p:sp>
        <p:nvSpPr>
          <p:cNvPr id="53" name="TextBox 52"/>
          <p:cNvSpPr txBox="1"/>
          <p:nvPr/>
        </p:nvSpPr>
        <p:spPr>
          <a:xfrm>
            <a:off x="5266034" y="3179912"/>
            <a:ext cx="2819400" cy="400110"/>
          </a:xfrm>
          <a:prstGeom prst="rect">
            <a:avLst/>
          </a:prstGeom>
          <a:noFill/>
        </p:spPr>
        <p:txBody>
          <a:bodyPr wrap="square" rtlCol="0">
            <a:spAutoFit/>
          </a:bodyPr>
          <a:lstStyle/>
          <a:p>
            <a:r>
              <a:rPr lang="en-US" sz="2000" dirty="0" smtClean="0">
                <a:solidFill>
                  <a:schemeClr val="bg1"/>
                </a:solidFill>
                <a:latin typeface="Bebas Neue" pitchFamily="34" charset="0"/>
              </a:rPr>
              <a:t>Two Heading Text goes Here</a:t>
            </a:r>
          </a:p>
        </p:txBody>
      </p:sp>
      <p:sp>
        <p:nvSpPr>
          <p:cNvPr id="54" name="Rectangle 53"/>
          <p:cNvSpPr/>
          <p:nvPr/>
        </p:nvSpPr>
        <p:spPr>
          <a:xfrm>
            <a:off x="5266034" y="3488517"/>
            <a:ext cx="28194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a:t>
            </a:r>
            <a:r>
              <a:rPr lang="en-US" sz="1000" dirty="0" smtClean="0">
                <a:solidFill>
                  <a:schemeClr val="bg1"/>
                </a:solidFill>
                <a:latin typeface="Play" pitchFamily="34" charset="0"/>
              </a:rPr>
              <a:t>that.</a:t>
            </a:r>
            <a:endParaRPr lang="en-US" sz="1000" dirty="0">
              <a:solidFill>
                <a:schemeClr val="bg1"/>
              </a:solidFill>
              <a:latin typeface="Play" pitchFamily="34" charset="0"/>
            </a:endParaRPr>
          </a:p>
        </p:txBody>
      </p:sp>
      <p:sp>
        <p:nvSpPr>
          <p:cNvPr id="58" name="TextBox 57"/>
          <p:cNvSpPr txBox="1"/>
          <p:nvPr/>
        </p:nvSpPr>
        <p:spPr>
          <a:xfrm>
            <a:off x="5266034" y="4172000"/>
            <a:ext cx="2819400" cy="297667"/>
          </a:xfrm>
          <a:prstGeom prst="rect">
            <a:avLst/>
          </a:prstGeom>
          <a:noFill/>
        </p:spPr>
        <p:txBody>
          <a:bodyPr wrap="square" rtlCol="0">
            <a:spAutoFit/>
          </a:bodyPr>
          <a:lstStyle/>
          <a:p>
            <a:r>
              <a:rPr lang="en-US" sz="2000" dirty="0" smtClean="0">
                <a:solidFill>
                  <a:schemeClr val="bg1"/>
                </a:solidFill>
                <a:latin typeface="Bebas Neue" pitchFamily="34" charset="0"/>
              </a:rPr>
              <a:t>Three  Heading Text goes Here</a:t>
            </a:r>
          </a:p>
        </p:txBody>
      </p:sp>
      <p:sp>
        <p:nvSpPr>
          <p:cNvPr id="59" name="Rectangle 58"/>
          <p:cNvSpPr/>
          <p:nvPr/>
        </p:nvSpPr>
        <p:spPr>
          <a:xfrm>
            <a:off x="5266034" y="4480605"/>
            <a:ext cx="2819400" cy="396195"/>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a:t>
            </a:r>
            <a:r>
              <a:rPr lang="en-US" sz="1000" dirty="0" smtClean="0">
                <a:solidFill>
                  <a:schemeClr val="bg1"/>
                </a:solidFill>
                <a:latin typeface="Play" pitchFamily="34" charset="0"/>
              </a:rPr>
              <a:t>that.</a:t>
            </a:r>
            <a:endParaRPr lang="en-US" sz="1000" dirty="0">
              <a:solidFill>
                <a:schemeClr val="bg1"/>
              </a:solidFill>
              <a:latin typeface="Play" pitchFamily="34" charset="0"/>
            </a:endParaRPr>
          </a:p>
        </p:txBody>
      </p:sp>
      <p:sp>
        <p:nvSpPr>
          <p:cNvPr id="11" name="Freeform 10"/>
          <p:cNvSpPr/>
          <p:nvPr/>
        </p:nvSpPr>
        <p:spPr>
          <a:xfrm flipH="1">
            <a:off x="958818" y="3568351"/>
            <a:ext cx="1417093" cy="1405685"/>
          </a:xfrm>
          <a:custGeom>
            <a:avLst/>
            <a:gdLst>
              <a:gd name="connsiteX0" fmla="*/ 1586555 w 2235200"/>
              <a:gd name="connsiteY0" fmla="*/ 356377 h 2235200"/>
              <a:gd name="connsiteX1" fmla="*/ 1760418 w 2235200"/>
              <a:gd name="connsiteY1" fmla="*/ 210481 h 2235200"/>
              <a:gd name="connsiteX2" fmla="*/ 1899314 w 2235200"/>
              <a:gd name="connsiteY2" fmla="*/ 327029 h 2235200"/>
              <a:gd name="connsiteX3" fmla="*/ 1785825 w 2235200"/>
              <a:gd name="connsiteY3" fmla="*/ 523585 h 2235200"/>
              <a:gd name="connsiteX4" fmla="*/ 1966144 w 2235200"/>
              <a:gd name="connsiteY4" fmla="*/ 835907 h 2235200"/>
              <a:gd name="connsiteX5" fmla="*/ 2193112 w 2235200"/>
              <a:gd name="connsiteY5" fmla="*/ 835901 h 2235200"/>
              <a:gd name="connsiteX6" fmla="*/ 2224597 w 2235200"/>
              <a:gd name="connsiteY6" fmla="*/ 1014463 h 2235200"/>
              <a:gd name="connsiteX7" fmla="*/ 2011316 w 2235200"/>
              <a:gd name="connsiteY7" fmla="*/ 1092085 h 2235200"/>
              <a:gd name="connsiteX8" fmla="*/ 1948692 w 2235200"/>
              <a:gd name="connsiteY8" fmla="*/ 1447245 h 2235200"/>
              <a:gd name="connsiteX9" fmla="*/ 2122562 w 2235200"/>
              <a:gd name="connsiteY9" fmla="*/ 1593132 h 2235200"/>
              <a:gd name="connsiteX10" fmla="*/ 2031904 w 2235200"/>
              <a:gd name="connsiteY10" fmla="*/ 1750157 h 2235200"/>
              <a:gd name="connsiteX11" fmla="*/ 1818627 w 2235200"/>
              <a:gd name="connsiteY11" fmla="*/ 1672524 h 2235200"/>
              <a:gd name="connsiteX12" fmla="*/ 1542362 w 2235200"/>
              <a:gd name="connsiteY12" fmla="*/ 1904338 h 2235200"/>
              <a:gd name="connsiteX13" fmla="*/ 1581780 w 2235200"/>
              <a:gd name="connsiteY13" fmla="*/ 2127856 h 2235200"/>
              <a:gd name="connsiteX14" fmla="*/ 1411398 w 2235200"/>
              <a:gd name="connsiteY14" fmla="*/ 2189870 h 2235200"/>
              <a:gd name="connsiteX15" fmla="*/ 1297919 w 2235200"/>
              <a:gd name="connsiteY15" fmla="*/ 1993308 h 2235200"/>
              <a:gd name="connsiteX16" fmla="*/ 937280 w 2235200"/>
              <a:gd name="connsiteY16" fmla="*/ 1993308 h 2235200"/>
              <a:gd name="connsiteX17" fmla="*/ 823802 w 2235200"/>
              <a:gd name="connsiteY17" fmla="*/ 2189870 h 2235200"/>
              <a:gd name="connsiteX18" fmla="*/ 653420 w 2235200"/>
              <a:gd name="connsiteY18" fmla="*/ 2127856 h 2235200"/>
              <a:gd name="connsiteX19" fmla="*/ 692839 w 2235200"/>
              <a:gd name="connsiteY19" fmla="*/ 1904338 h 2235200"/>
              <a:gd name="connsiteX20" fmla="*/ 416574 w 2235200"/>
              <a:gd name="connsiteY20" fmla="*/ 1672524 h 2235200"/>
              <a:gd name="connsiteX21" fmla="*/ 203296 w 2235200"/>
              <a:gd name="connsiteY21" fmla="*/ 1750157 h 2235200"/>
              <a:gd name="connsiteX22" fmla="*/ 112638 w 2235200"/>
              <a:gd name="connsiteY22" fmla="*/ 1593132 h 2235200"/>
              <a:gd name="connsiteX23" fmla="*/ 286508 w 2235200"/>
              <a:gd name="connsiteY23" fmla="*/ 1447245 h 2235200"/>
              <a:gd name="connsiteX24" fmla="*/ 223884 w 2235200"/>
              <a:gd name="connsiteY24" fmla="*/ 1092085 h 2235200"/>
              <a:gd name="connsiteX25" fmla="*/ 10603 w 2235200"/>
              <a:gd name="connsiteY25" fmla="*/ 1014463 h 2235200"/>
              <a:gd name="connsiteX26" fmla="*/ 42088 w 2235200"/>
              <a:gd name="connsiteY26" fmla="*/ 835901 h 2235200"/>
              <a:gd name="connsiteX27" fmla="*/ 269055 w 2235200"/>
              <a:gd name="connsiteY27" fmla="*/ 835907 h 2235200"/>
              <a:gd name="connsiteX28" fmla="*/ 449374 w 2235200"/>
              <a:gd name="connsiteY28" fmla="*/ 523585 h 2235200"/>
              <a:gd name="connsiteX29" fmla="*/ 335886 w 2235200"/>
              <a:gd name="connsiteY29" fmla="*/ 327029 h 2235200"/>
              <a:gd name="connsiteX30" fmla="*/ 474782 w 2235200"/>
              <a:gd name="connsiteY30" fmla="*/ 210481 h 2235200"/>
              <a:gd name="connsiteX31" fmla="*/ 648645 w 2235200"/>
              <a:gd name="connsiteY31" fmla="*/ 356377 h 2235200"/>
              <a:gd name="connsiteX32" fmla="*/ 987535 w 2235200"/>
              <a:gd name="connsiteY32" fmla="*/ 233031 h 2235200"/>
              <a:gd name="connsiteX33" fmla="*/ 1026942 w 2235200"/>
              <a:gd name="connsiteY33" fmla="*/ 9511 h 2235200"/>
              <a:gd name="connsiteX34" fmla="*/ 1208258 w 2235200"/>
              <a:gd name="connsiteY34" fmla="*/ 9511 h 2235200"/>
              <a:gd name="connsiteX35" fmla="*/ 1247665 w 2235200"/>
              <a:gd name="connsiteY35" fmla="*/ 233031 h 2235200"/>
              <a:gd name="connsiteX36" fmla="*/ 1586555 w 2235200"/>
              <a:gd name="connsiteY36" fmla="*/ 356377 h 2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35200" h="2235200">
                <a:moveTo>
                  <a:pt x="1586555" y="356377"/>
                </a:moveTo>
                <a:lnTo>
                  <a:pt x="1760418" y="210481"/>
                </a:lnTo>
                <a:lnTo>
                  <a:pt x="1899314" y="327029"/>
                </a:lnTo>
                <a:lnTo>
                  <a:pt x="1785825" y="523585"/>
                </a:lnTo>
                <a:cubicBezTo>
                  <a:pt x="1866522" y="614364"/>
                  <a:pt x="1927876" y="720632"/>
                  <a:pt x="1966144" y="835907"/>
                </a:cubicBezTo>
                <a:lnTo>
                  <a:pt x="2193112" y="835901"/>
                </a:lnTo>
                <a:lnTo>
                  <a:pt x="2224597" y="1014463"/>
                </a:lnTo>
                <a:lnTo>
                  <a:pt x="2011316" y="1092085"/>
                </a:lnTo>
                <a:cubicBezTo>
                  <a:pt x="2014782" y="1213496"/>
                  <a:pt x="1993474" y="1334341"/>
                  <a:pt x="1948692" y="1447245"/>
                </a:cubicBezTo>
                <a:lnTo>
                  <a:pt x="2122562" y="1593132"/>
                </a:lnTo>
                <a:lnTo>
                  <a:pt x="2031904" y="1750157"/>
                </a:lnTo>
                <a:lnTo>
                  <a:pt x="1818627" y="1672524"/>
                </a:lnTo>
                <a:cubicBezTo>
                  <a:pt x="1743241" y="1767759"/>
                  <a:pt x="1649240" y="1846634"/>
                  <a:pt x="1542362" y="1904338"/>
                </a:cubicBezTo>
                <a:lnTo>
                  <a:pt x="1581780" y="2127856"/>
                </a:lnTo>
                <a:lnTo>
                  <a:pt x="1411398" y="2189870"/>
                </a:lnTo>
                <a:lnTo>
                  <a:pt x="1297919" y="1993308"/>
                </a:lnTo>
                <a:cubicBezTo>
                  <a:pt x="1178954" y="2017804"/>
                  <a:pt x="1056245" y="2017804"/>
                  <a:pt x="937280" y="1993308"/>
                </a:cubicBezTo>
                <a:lnTo>
                  <a:pt x="823802" y="2189870"/>
                </a:lnTo>
                <a:lnTo>
                  <a:pt x="653420" y="2127856"/>
                </a:lnTo>
                <a:lnTo>
                  <a:pt x="692839" y="1904338"/>
                </a:lnTo>
                <a:cubicBezTo>
                  <a:pt x="585961" y="1846634"/>
                  <a:pt x="491960" y="1767758"/>
                  <a:pt x="416574" y="1672524"/>
                </a:cubicBezTo>
                <a:lnTo>
                  <a:pt x="203296" y="1750157"/>
                </a:lnTo>
                <a:lnTo>
                  <a:pt x="112638" y="1593132"/>
                </a:lnTo>
                <a:lnTo>
                  <a:pt x="286508" y="1447245"/>
                </a:lnTo>
                <a:cubicBezTo>
                  <a:pt x="241726" y="1334341"/>
                  <a:pt x="220417" y="1213496"/>
                  <a:pt x="223884" y="1092085"/>
                </a:cubicBezTo>
                <a:lnTo>
                  <a:pt x="10603" y="1014463"/>
                </a:lnTo>
                <a:lnTo>
                  <a:pt x="42088" y="835901"/>
                </a:lnTo>
                <a:lnTo>
                  <a:pt x="269055" y="835907"/>
                </a:lnTo>
                <a:cubicBezTo>
                  <a:pt x="307323" y="720632"/>
                  <a:pt x="368677" y="614363"/>
                  <a:pt x="449374" y="523585"/>
                </a:cubicBezTo>
                <a:lnTo>
                  <a:pt x="335886" y="327029"/>
                </a:lnTo>
                <a:lnTo>
                  <a:pt x="474782" y="210481"/>
                </a:lnTo>
                <a:lnTo>
                  <a:pt x="648645" y="356377"/>
                </a:lnTo>
                <a:cubicBezTo>
                  <a:pt x="752057" y="292669"/>
                  <a:pt x="867366" y="250701"/>
                  <a:pt x="987535" y="233031"/>
                </a:cubicBezTo>
                <a:lnTo>
                  <a:pt x="1026942" y="9511"/>
                </a:lnTo>
                <a:lnTo>
                  <a:pt x="1208258" y="9511"/>
                </a:lnTo>
                <a:lnTo>
                  <a:pt x="1247665" y="233031"/>
                </a:lnTo>
                <a:cubicBezTo>
                  <a:pt x="1367834" y="250700"/>
                  <a:pt x="1483142" y="292669"/>
                  <a:pt x="1586555" y="356377"/>
                </a:cubicBezTo>
                <a:close/>
              </a:path>
            </a:pathLst>
          </a:custGeom>
          <a:solidFill>
            <a:schemeClr val="tx1">
              <a:lumMod val="75000"/>
              <a:lumOff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715" tIns="576925" rIns="502715" bIns="616016" numCol="1" spcCol="1270" anchor="ctr" anchorCtr="0">
            <a:noAutofit/>
          </a:bodyPr>
          <a:lstStyle/>
          <a:p>
            <a:pPr lvl="0" algn="ctr" defTabSz="1866900">
              <a:lnSpc>
                <a:spcPct val="90000"/>
              </a:lnSpc>
              <a:spcBef>
                <a:spcPct val="0"/>
              </a:spcBef>
              <a:spcAft>
                <a:spcPct val="35000"/>
              </a:spcAft>
            </a:pPr>
            <a:endParaRPr lang="en-US" sz="4200" kern="1200"/>
          </a:p>
        </p:txBody>
      </p:sp>
      <p:sp>
        <p:nvSpPr>
          <p:cNvPr id="12" name="Freeform 11"/>
          <p:cNvSpPr/>
          <p:nvPr/>
        </p:nvSpPr>
        <p:spPr>
          <a:xfrm flipH="1">
            <a:off x="2169788" y="3236098"/>
            <a:ext cx="1030613" cy="1022317"/>
          </a:xfrm>
          <a:custGeom>
            <a:avLst/>
            <a:gdLst>
              <a:gd name="connsiteX0" fmla="*/ 1216350 w 1625600"/>
              <a:gd name="connsiteY0" fmla="*/ 411723 h 1625600"/>
              <a:gd name="connsiteX1" fmla="*/ 1456181 w 1625600"/>
              <a:gd name="connsiteY1" fmla="*/ 339443 h 1625600"/>
              <a:gd name="connsiteX2" fmla="*/ 1544430 w 1625600"/>
              <a:gd name="connsiteY2" fmla="*/ 492294 h 1625600"/>
              <a:gd name="connsiteX3" fmla="*/ 1361918 w 1625600"/>
              <a:gd name="connsiteY3" fmla="*/ 663854 h 1625600"/>
              <a:gd name="connsiteX4" fmla="*/ 1361918 w 1625600"/>
              <a:gd name="connsiteY4" fmla="*/ 961747 h 1625600"/>
              <a:gd name="connsiteX5" fmla="*/ 1544430 w 1625600"/>
              <a:gd name="connsiteY5" fmla="*/ 1133306 h 1625600"/>
              <a:gd name="connsiteX6" fmla="*/ 1456181 w 1625600"/>
              <a:gd name="connsiteY6" fmla="*/ 1286157 h 1625600"/>
              <a:gd name="connsiteX7" fmla="*/ 1216350 w 1625600"/>
              <a:gd name="connsiteY7" fmla="*/ 1213877 h 1625600"/>
              <a:gd name="connsiteX8" fmla="*/ 958367 w 1625600"/>
              <a:gd name="connsiteY8" fmla="*/ 1362823 h 1625600"/>
              <a:gd name="connsiteX9" fmla="*/ 901049 w 1625600"/>
              <a:gd name="connsiteY9" fmla="*/ 1606663 h 1625600"/>
              <a:gd name="connsiteX10" fmla="*/ 724551 w 1625600"/>
              <a:gd name="connsiteY10" fmla="*/ 1606663 h 1625600"/>
              <a:gd name="connsiteX11" fmla="*/ 667232 w 1625600"/>
              <a:gd name="connsiteY11" fmla="*/ 1362823 h 1625600"/>
              <a:gd name="connsiteX12" fmla="*/ 409249 w 1625600"/>
              <a:gd name="connsiteY12" fmla="*/ 1213877 h 1625600"/>
              <a:gd name="connsiteX13" fmla="*/ 169419 w 1625600"/>
              <a:gd name="connsiteY13" fmla="*/ 1286157 h 1625600"/>
              <a:gd name="connsiteX14" fmla="*/ 81170 w 1625600"/>
              <a:gd name="connsiteY14" fmla="*/ 1133306 h 1625600"/>
              <a:gd name="connsiteX15" fmla="*/ 263682 w 1625600"/>
              <a:gd name="connsiteY15" fmla="*/ 961746 h 1625600"/>
              <a:gd name="connsiteX16" fmla="*/ 263682 w 1625600"/>
              <a:gd name="connsiteY16" fmla="*/ 663853 h 1625600"/>
              <a:gd name="connsiteX17" fmla="*/ 81170 w 1625600"/>
              <a:gd name="connsiteY17" fmla="*/ 492294 h 1625600"/>
              <a:gd name="connsiteX18" fmla="*/ 169419 w 1625600"/>
              <a:gd name="connsiteY18" fmla="*/ 339443 h 1625600"/>
              <a:gd name="connsiteX19" fmla="*/ 409250 w 1625600"/>
              <a:gd name="connsiteY19" fmla="*/ 411723 h 1625600"/>
              <a:gd name="connsiteX20" fmla="*/ 667233 w 1625600"/>
              <a:gd name="connsiteY20" fmla="*/ 262777 h 1625600"/>
              <a:gd name="connsiteX21" fmla="*/ 724551 w 1625600"/>
              <a:gd name="connsiteY21" fmla="*/ 18937 h 1625600"/>
              <a:gd name="connsiteX22" fmla="*/ 901049 w 1625600"/>
              <a:gd name="connsiteY22" fmla="*/ 18937 h 1625600"/>
              <a:gd name="connsiteX23" fmla="*/ 958368 w 1625600"/>
              <a:gd name="connsiteY23" fmla="*/ 262777 h 1625600"/>
              <a:gd name="connsiteX24" fmla="*/ 1216351 w 1625600"/>
              <a:gd name="connsiteY24" fmla="*/ 411723 h 1625600"/>
              <a:gd name="connsiteX25" fmla="*/ 1216350 w 1625600"/>
              <a:gd name="connsiteY25" fmla="*/ 411723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25600" h="1625600">
                <a:moveTo>
                  <a:pt x="1216350" y="411723"/>
                </a:moveTo>
                <a:lnTo>
                  <a:pt x="1456181" y="339443"/>
                </a:lnTo>
                <a:lnTo>
                  <a:pt x="1544430" y="492294"/>
                </a:lnTo>
                <a:lnTo>
                  <a:pt x="1361918" y="663854"/>
                </a:lnTo>
                <a:cubicBezTo>
                  <a:pt x="1388374" y="761389"/>
                  <a:pt x="1388374" y="864211"/>
                  <a:pt x="1361918" y="961747"/>
                </a:cubicBezTo>
                <a:lnTo>
                  <a:pt x="1544430" y="1133306"/>
                </a:lnTo>
                <a:lnTo>
                  <a:pt x="1456181" y="1286157"/>
                </a:lnTo>
                <a:lnTo>
                  <a:pt x="1216350" y="1213877"/>
                </a:lnTo>
                <a:cubicBezTo>
                  <a:pt x="1145110" y="1285556"/>
                  <a:pt x="1056063" y="1336967"/>
                  <a:pt x="958367" y="1362823"/>
                </a:cubicBezTo>
                <a:lnTo>
                  <a:pt x="901049" y="1606663"/>
                </a:lnTo>
                <a:lnTo>
                  <a:pt x="724551" y="1606663"/>
                </a:lnTo>
                <a:lnTo>
                  <a:pt x="667232" y="1362823"/>
                </a:lnTo>
                <a:cubicBezTo>
                  <a:pt x="569536" y="1336967"/>
                  <a:pt x="480489" y="1285556"/>
                  <a:pt x="409249" y="1213877"/>
                </a:cubicBezTo>
                <a:lnTo>
                  <a:pt x="169419" y="1286157"/>
                </a:lnTo>
                <a:lnTo>
                  <a:pt x="81170" y="1133306"/>
                </a:lnTo>
                <a:lnTo>
                  <a:pt x="263682" y="961746"/>
                </a:lnTo>
                <a:cubicBezTo>
                  <a:pt x="237226" y="864211"/>
                  <a:pt x="237226" y="761389"/>
                  <a:pt x="263682" y="663853"/>
                </a:cubicBezTo>
                <a:lnTo>
                  <a:pt x="81170" y="492294"/>
                </a:lnTo>
                <a:lnTo>
                  <a:pt x="169419" y="339443"/>
                </a:lnTo>
                <a:lnTo>
                  <a:pt x="409250" y="411723"/>
                </a:lnTo>
                <a:cubicBezTo>
                  <a:pt x="480490" y="340044"/>
                  <a:pt x="569537" y="288633"/>
                  <a:pt x="667233" y="262777"/>
                </a:cubicBezTo>
                <a:lnTo>
                  <a:pt x="724551" y="18937"/>
                </a:lnTo>
                <a:lnTo>
                  <a:pt x="901049" y="18937"/>
                </a:lnTo>
                <a:lnTo>
                  <a:pt x="958368" y="262777"/>
                </a:lnTo>
                <a:cubicBezTo>
                  <a:pt x="1056064" y="288633"/>
                  <a:pt x="1145111" y="340044"/>
                  <a:pt x="1216351" y="411723"/>
                </a:cubicBezTo>
                <a:lnTo>
                  <a:pt x="1216350" y="411723"/>
                </a:lnTo>
                <a:close/>
              </a:path>
            </a:pathLst>
          </a:custGeom>
          <a:solidFill>
            <a:srgbClr val="FF33CC"/>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41000" tIns="443473" rIns="441000" bIns="443473" numCol="1" spcCol="1270" anchor="ctr" anchorCtr="0">
            <a:noAutofit/>
          </a:bodyPr>
          <a:lstStyle/>
          <a:p>
            <a:pPr lvl="0" algn="ctr" defTabSz="1111250">
              <a:lnSpc>
                <a:spcPct val="90000"/>
              </a:lnSpc>
              <a:spcBef>
                <a:spcPct val="0"/>
              </a:spcBef>
              <a:spcAft>
                <a:spcPct val="35000"/>
              </a:spcAft>
            </a:pPr>
            <a:endParaRPr lang="en-US" sz="2500" kern="1200"/>
          </a:p>
        </p:txBody>
      </p:sp>
      <p:sp>
        <p:nvSpPr>
          <p:cNvPr id="13" name="Freeform 12"/>
          <p:cNvSpPr/>
          <p:nvPr/>
        </p:nvSpPr>
        <p:spPr>
          <a:xfrm flipH="1">
            <a:off x="1499890" y="2418244"/>
            <a:ext cx="1236735" cy="1226780"/>
          </a:xfrm>
          <a:custGeom>
            <a:avLst/>
            <a:gdLst>
              <a:gd name="connsiteX0" fmla="*/ 1191775 w 1592756"/>
              <a:gd name="connsiteY0" fmla="*/ 403405 h 1592756"/>
              <a:gd name="connsiteX1" fmla="*/ 1426760 w 1592756"/>
              <a:gd name="connsiteY1" fmla="*/ 332584 h 1592756"/>
              <a:gd name="connsiteX2" fmla="*/ 1513226 w 1592756"/>
              <a:gd name="connsiteY2" fmla="*/ 482348 h 1592756"/>
              <a:gd name="connsiteX3" fmla="*/ 1334401 w 1592756"/>
              <a:gd name="connsiteY3" fmla="*/ 650441 h 1592756"/>
              <a:gd name="connsiteX4" fmla="*/ 1334401 w 1592756"/>
              <a:gd name="connsiteY4" fmla="*/ 942315 h 1592756"/>
              <a:gd name="connsiteX5" fmla="*/ 1513226 w 1592756"/>
              <a:gd name="connsiteY5" fmla="*/ 1110408 h 1592756"/>
              <a:gd name="connsiteX6" fmla="*/ 1426760 w 1592756"/>
              <a:gd name="connsiteY6" fmla="*/ 1260172 h 1592756"/>
              <a:gd name="connsiteX7" fmla="*/ 1191775 w 1592756"/>
              <a:gd name="connsiteY7" fmla="*/ 1189351 h 1592756"/>
              <a:gd name="connsiteX8" fmla="*/ 939004 w 1592756"/>
              <a:gd name="connsiteY8" fmla="*/ 1335288 h 1592756"/>
              <a:gd name="connsiteX9" fmla="*/ 882844 w 1592756"/>
              <a:gd name="connsiteY9" fmla="*/ 1574202 h 1592756"/>
              <a:gd name="connsiteX10" fmla="*/ 709912 w 1592756"/>
              <a:gd name="connsiteY10" fmla="*/ 1574202 h 1592756"/>
              <a:gd name="connsiteX11" fmla="*/ 653752 w 1592756"/>
              <a:gd name="connsiteY11" fmla="*/ 1335288 h 1592756"/>
              <a:gd name="connsiteX12" fmla="*/ 400981 w 1592756"/>
              <a:gd name="connsiteY12" fmla="*/ 1189351 h 1592756"/>
              <a:gd name="connsiteX13" fmla="*/ 165996 w 1592756"/>
              <a:gd name="connsiteY13" fmla="*/ 1260172 h 1592756"/>
              <a:gd name="connsiteX14" fmla="*/ 79530 w 1592756"/>
              <a:gd name="connsiteY14" fmla="*/ 1110408 h 1592756"/>
              <a:gd name="connsiteX15" fmla="*/ 258355 w 1592756"/>
              <a:gd name="connsiteY15" fmla="*/ 942315 h 1592756"/>
              <a:gd name="connsiteX16" fmla="*/ 258355 w 1592756"/>
              <a:gd name="connsiteY16" fmla="*/ 650441 h 1592756"/>
              <a:gd name="connsiteX17" fmla="*/ 79530 w 1592756"/>
              <a:gd name="connsiteY17" fmla="*/ 482348 h 1592756"/>
              <a:gd name="connsiteX18" fmla="*/ 165996 w 1592756"/>
              <a:gd name="connsiteY18" fmla="*/ 332584 h 1592756"/>
              <a:gd name="connsiteX19" fmla="*/ 400981 w 1592756"/>
              <a:gd name="connsiteY19" fmla="*/ 403405 h 1592756"/>
              <a:gd name="connsiteX20" fmla="*/ 653752 w 1592756"/>
              <a:gd name="connsiteY20" fmla="*/ 257468 h 1592756"/>
              <a:gd name="connsiteX21" fmla="*/ 709912 w 1592756"/>
              <a:gd name="connsiteY21" fmla="*/ 18554 h 1592756"/>
              <a:gd name="connsiteX22" fmla="*/ 882844 w 1592756"/>
              <a:gd name="connsiteY22" fmla="*/ 18554 h 1592756"/>
              <a:gd name="connsiteX23" fmla="*/ 939004 w 1592756"/>
              <a:gd name="connsiteY23" fmla="*/ 257468 h 1592756"/>
              <a:gd name="connsiteX24" fmla="*/ 1191775 w 1592756"/>
              <a:gd name="connsiteY24" fmla="*/ 403405 h 159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2756" h="1592756">
                <a:moveTo>
                  <a:pt x="1025173" y="402893"/>
                </a:moveTo>
                <a:lnTo>
                  <a:pt x="1195533" y="297380"/>
                </a:lnTo>
                <a:lnTo>
                  <a:pt x="1295376" y="397223"/>
                </a:lnTo>
                <a:lnTo>
                  <a:pt x="1189863" y="567584"/>
                </a:lnTo>
                <a:cubicBezTo>
                  <a:pt x="1230502" y="637475"/>
                  <a:pt x="1251792" y="716930"/>
                  <a:pt x="1251543" y="797777"/>
                </a:cubicBezTo>
                <a:lnTo>
                  <a:pt x="1428100" y="892558"/>
                </a:lnTo>
                <a:lnTo>
                  <a:pt x="1391556" y="1028945"/>
                </a:lnTo>
                <a:lnTo>
                  <a:pt x="1191263" y="1022749"/>
                </a:lnTo>
                <a:cubicBezTo>
                  <a:pt x="1151054" y="1092889"/>
                  <a:pt x="1092889" y="1151054"/>
                  <a:pt x="1022749" y="1191262"/>
                </a:cubicBezTo>
                <a:lnTo>
                  <a:pt x="1028945" y="1391556"/>
                </a:lnTo>
                <a:lnTo>
                  <a:pt x="892558" y="1428101"/>
                </a:lnTo>
                <a:lnTo>
                  <a:pt x="797778" y="1251543"/>
                </a:lnTo>
                <a:cubicBezTo>
                  <a:pt x="716930" y="1251791"/>
                  <a:pt x="637475" y="1230502"/>
                  <a:pt x="567583" y="1189863"/>
                </a:cubicBezTo>
                <a:lnTo>
                  <a:pt x="397223" y="1295376"/>
                </a:lnTo>
                <a:lnTo>
                  <a:pt x="297380" y="1195533"/>
                </a:lnTo>
                <a:lnTo>
                  <a:pt x="402893" y="1025172"/>
                </a:lnTo>
                <a:cubicBezTo>
                  <a:pt x="362254" y="955281"/>
                  <a:pt x="340964" y="875826"/>
                  <a:pt x="341213" y="794979"/>
                </a:cubicBezTo>
                <a:lnTo>
                  <a:pt x="164656" y="700198"/>
                </a:lnTo>
                <a:lnTo>
                  <a:pt x="201200" y="563811"/>
                </a:lnTo>
                <a:lnTo>
                  <a:pt x="401493" y="570007"/>
                </a:lnTo>
                <a:cubicBezTo>
                  <a:pt x="441702" y="499867"/>
                  <a:pt x="499867" y="441702"/>
                  <a:pt x="570007" y="401494"/>
                </a:cubicBezTo>
                <a:lnTo>
                  <a:pt x="563811" y="201200"/>
                </a:lnTo>
                <a:lnTo>
                  <a:pt x="700198" y="164655"/>
                </a:lnTo>
                <a:lnTo>
                  <a:pt x="794978" y="341213"/>
                </a:lnTo>
                <a:cubicBezTo>
                  <a:pt x="875826" y="340965"/>
                  <a:pt x="955281" y="362254"/>
                  <a:pt x="1025173" y="402893"/>
                </a:cubicBez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63881" tIns="563881" rIns="563879" bIns="563879" numCol="1" spcCol="1270" anchor="ctr" anchorCtr="0">
            <a:noAutofit/>
          </a:bodyPr>
          <a:lstStyle/>
          <a:p>
            <a:pPr lvl="0" algn="ctr" defTabSz="1244600">
              <a:lnSpc>
                <a:spcPct val="90000"/>
              </a:lnSpc>
              <a:spcBef>
                <a:spcPct val="0"/>
              </a:spcBef>
              <a:spcAft>
                <a:spcPct val="35000"/>
              </a:spcAft>
            </a:pPr>
            <a:endParaRPr lang="en-US" sz="2800" kern="1200"/>
          </a:p>
        </p:txBody>
      </p:sp>
      <p:grpSp>
        <p:nvGrpSpPr>
          <p:cNvPr id="64" name="Group 63"/>
          <p:cNvGrpSpPr/>
          <p:nvPr/>
        </p:nvGrpSpPr>
        <p:grpSpPr>
          <a:xfrm>
            <a:off x="1400639" y="3992420"/>
            <a:ext cx="533448" cy="557546"/>
            <a:chOff x="5826125" y="3386138"/>
            <a:chExt cx="650875" cy="685800"/>
          </a:xfrm>
          <a:solidFill>
            <a:schemeClr val="bg1"/>
          </a:solidFill>
        </p:grpSpPr>
        <p:sp>
          <p:nvSpPr>
            <p:cNvPr id="65" name="Freeform 22"/>
            <p:cNvSpPr>
              <a:spLocks noEditPoints="1"/>
            </p:cNvSpPr>
            <p:nvPr/>
          </p:nvSpPr>
          <p:spPr bwMode="auto">
            <a:xfrm>
              <a:off x="5949950" y="3511550"/>
              <a:ext cx="361950" cy="495300"/>
            </a:xfrm>
            <a:custGeom>
              <a:avLst/>
              <a:gdLst>
                <a:gd name="T0" fmla="*/ 229 w 457"/>
                <a:gd name="T1" fmla="*/ 41 h 625"/>
                <a:gd name="T2" fmla="*/ 189 w 457"/>
                <a:gd name="T3" fmla="*/ 46 h 625"/>
                <a:gd name="T4" fmla="*/ 152 w 457"/>
                <a:gd name="T5" fmla="*/ 61 h 625"/>
                <a:gd name="T6" fmla="*/ 118 w 457"/>
                <a:gd name="T7" fmla="*/ 85 h 625"/>
                <a:gd name="T8" fmla="*/ 89 w 457"/>
                <a:gd name="T9" fmla="*/ 117 h 625"/>
                <a:gd name="T10" fmla="*/ 65 w 457"/>
                <a:gd name="T11" fmla="*/ 155 h 625"/>
                <a:gd name="T12" fmla="*/ 46 w 457"/>
                <a:gd name="T13" fmla="*/ 198 h 625"/>
                <a:gd name="T14" fmla="*/ 35 w 457"/>
                <a:gd name="T15" fmla="*/ 246 h 625"/>
                <a:gd name="T16" fmla="*/ 32 w 457"/>
                <a:gd name="T17" fmla="*/ 298 h 625"/>
                <a:gd name="T18" fmla="*/ 35 w 457"/>
                <a:gd name="T19" fmla="*/ 355 h 625"/>
                <a:gd name="T20" fmla="*/ 50 w 457"/>
                <a:gd name="T21" fmla="*/ 405 h 625"/>
                <a:gd name="T22" fmla="*/ 70 w 457"/>
                <a:gd name="T23" fmla="*/ 451 h 625"/>
                <a:gd name="T24" fmla="*/ 98 w 457"/>
                <a:gd name="T25" fmla="*/ 492 h 625"/>
                <a:gd name="T26" fmla="*/ 131 w 457"/>
                <a:gd name="T27" fmla="*/ 521 h 625"/>
                <a:gd name="T28" fmla="*/ 148 w 457"/>
                <a:gd name="T29" fmla="*/ 566 h 625"/>
                <a:gd name="T30" fmla="*/ 311 w 457"/>
                <a:gd name="T31" fmla="*/ 566 h 625"/>
                <a:gd name="T32" fmla="*/ 327 w 457"/>
                <a:gd name="T33" fmla="*/ 521 h 625"/>
                <a:gd name="T34" fmla="*/ 361 w 457"/>
                <a:gd name="T35" fmla="*/ 492 h 625"/>
                <a:gd name="T36" fmla="*/ 388 w 457"/>
                <a:gd name="T37" fmla="*/ 451 h 625"/>
                <a:gd name="T38" fmla="*/ 409 w 457"/>
                <a:gd name="T39" fmla="*/ 405 h 625"/>
                <a:gd name="T40" fmla="*/ 422 w 457"/>
                <a:gd name="T41" fmla="*/ 355 h 625"/>
                <a:gd name="T42" fmla="*/ 427 w 457"/>
                <a:gd name="T43" fmla="*/ 298 h 625"/>
                <a:gd name="T44" fmla="*/ 422 w 457"/>
                <a:gd name="T45" fmla="*/ 246 h 625"/>
                <a:gd name="T46" fmla="*/ 410 w 457"/>
                <a:gd name="T47" fmla="*/ 198 h 625"/>
                <a:gd name="T48" fmla="*/ 392 w 457"/>
                <a:gd name="T49" fmla="*/ 155 h 625"/>
                <a:gd name="T50" fmla="*/ 368 w 457"/>
                <a:gd name="T51" fmla="*/ 117 h 625"/>
                <a:gd name="T52" fmla="*/ 338 w 457"/>
                <a:gd name="T53" fmla="*/ 85 h 625"/>
                <a:gd name="T54" fmla="*/ 305 w 457"/>
                <a:gd name="T55" fmla="*/ 61 h 625"/>
                <a:gd name="T56" fmla="*/ 268 w 457"/>
                <a:gd name="T57" fmla="*/ 46 h 625"/>
                <a:gd name="T58" fmla="*/ 229 w 457"/>
                <a:gd name="T59" fmla="*/ 41 h 625"/>
                <a:gd name="T60" fmla="*/ 229 w 457"/>
                <a:gd name="T61" fmla="*/ 0 h 625"/>
                <a:gd name="T62" fmla="*/ 276 w 457"/>
                <a:gd name="T63" fmla="*/ 8 h 625"/>
                <a:gd name="T64" fmla="*/ 318 w 457"/>
                <a:gd name="T65" fmla="*/ 24 h 625"/>
                <a:gd name="T66" fmla="*/ 357 w 457"/>
                <a:gd name="T67" fmla="*/ 52 h 625"/>
                <a:gd name="T68" fmla="*/ 390 w 457"/>
                <a:gd name="T69" fmla="*/ 89 h 625"/>
                <a:gd name="T70" fmla="*/ 418 w 457"/>
                <a:gd name="T71" fmla="*/ 131 h 625"/>
                <a:gd name="T72" fmla="*/ 438 w 457"/>
                <a:gd name="T73" fmla="*/ 183 h 625"/>
                <a:gd name="T74" fmla="*/ 453 w 457"/>
                <a:gd name="T75" fmla="*/ 239 h 625"/>
                <a:gd name="T76" fmla="*/ 457 w 457"/>
                <a:gd name="T77" fmla="*/ 298 h 625"/>
                <a:gd name="T78" fmla="*/ 453 w 457"/>
                <a:gd name="T79" fmla="*/ 351 h 625"/>
                <a:gd name="T80" fmla="*/ 444 w 457"/>
                <a:gd name="T81" fmla="*/ 401 h 625"/>
                <a:gd name="T82" fmla="*/ 427 w 457"/>
                <a:gd name="T83" fmla="*/ 447 h 625"/>
                <a:gd name="T84" fmla="*/ 405 w 457"/>
                <a:gd name="T85" fmla="*/ 488 h 625"/>
                <a:gd name="T86" fmla="*/ 377 w 457"/>
                <a:gd name="T87" fmla="*/ 523 h 625"/>
                <a:gd name="T88" fmla="*/ 348 w 457"/>
                <a:gd name="T89" fmla="*/ 553 h 625"/>
                <a:gd name="T90" fmla="*/ 340 w 457"/>
                <a:gd name="T91" fmla="*/ 625 h 625"/>
                <a:gd name="T92" fmla="*/ 118 w 457"/>
                <a:gd name="T93" fmla="*/ 625 h 625"/>
                <a:gd name="T94" fmla="*/ 111 w 457"/>
                <a:gd name="T95" fmla="*/ 553 h 625"/>
                <a:gd name="T96" fmla="*/ 80 w 457"/>
                <a:gd name="T97" fmla="*/ 523 h 625"/>
                <a:gd name="T98" fmla="*/ 54 w 457"/>
                <a:gd name="T99" fmla="*/ 488 h 625"/>
                <a:gd name="T100" fmla="*/ 32 w 457"/>
                <a:gd name="T101" fmla="*/ 447 h 625"/>
                <a:gd name="T102" fmla="*/ 15 w 457"/>
                <a:gd name="T103" fmla="*/ 401 h 625"/>
                <a:gd name="T104" fmla="*/ 4 w 457"/>
                <a:gd name="T105" fmla="*/ 351 h 625"/>
                <a:gd name="T106" fmla="*/ 0 w 457"/>
                <a:gd name="T107" fmla="*/ 298 h 625"/>
                <a:gd name="T108" fmla="*/ 6 w 457"/>
                <a:gd name="T109" fmla="*/ 239 h 625"/>
                <a:gd name="T110" fmla="*/ 19 w 457"/>
                <a:gd name="T111" fmla="*/ 183 h 625"/>
                <a:gd name="T112" fmla="*/ 39 w 457"/>
                <a:gd name="T113" fmla="*/ 131 h 625"/>
                <a:gd name="T114" fmla="*/ 67 w 457"/>
                <a:gd name="T115" fmla="*/ 89 h 625"/>
                <a:gd name="T116" fmla="*/ 102 w 457"/>
                <a:gd name="T117" fmla="*/ 52 h 625"/>
                <a:gd name="T118" fmla="*/ 141 w 457"/>
                <a:gd name="T119" fmla="*/ 24 h 625"/>
                <a:gd name="T120" fmla="*/ 183 w 457"/>
                <a:gd name="T121" fmla="*/ 8 h 625"/>
                <a:gd name="T122" fmla="*/ 229 w 457"/>
                <a:gd name="T1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7" h="625">
                  <a:moveTo>
                    <a:pt x="229" y="41"/>
                  </a:moveTo>
                  <a:lnTo>
                    <a:pt x="189" y="46"/>
                  </a:lnTo>
                  <a:lnTo>
                    <a:pt x="152" y="61"/>
                  </a:lnTo>
                  <a:lnTo>
                    <a:pt x="118" y="85"/>
                  </a:lnTo>
                  <a:lnTo>
                    <a:pt x="89" y="117"/>
                  </a:lnTo>
                  <a:lnTo>
                    <a:pt x="65" y="155"/>
                  </a:lnTo>
                  <a:lnTo>
                    <a:pt x="46" y="198"/>
                  </a:lnTo>
                  <a:lnTo>
                    <a:pt x="35" y="246"/>
                  </a:lnTo>
                  <a:lnTo>
                    <a:pt x="32" y="298"/>
                  </a:lnTo>
                  <a:lnTo>
                    <a:pt x="35" y="355"/>
                  </a:lnTo>
                  <a:lnTo>
                    <a:pt x="50" y="405"/>
                  </a:lnTo>
                  <a:lnTo>
                    <a:pt x="70" y="451"/>
                  </a:lnTo>
                  <a:lnTo>
                    <a:pt x="98" y="492"/>
                  </a:lnTo>
                  <a:lnTo>
                    <a:pt x="131" y="521"/>
                  </a:lnTo>
                  <a:lnTo>
                    <a:pt x="148" y="566"/>
                  </a:lnTo>
                  <a:lnTo>
                    <a:pt x="311" y="566"/>
                  </a:lnTo>
                  <a:lnTo>
                    <a:pt x="327" y="521"/>
                  </a:lnTo>
                  <a:lnTo>
                    <a:pt x="361" y="492"/>
                  </a:lnTo>
                  <a:lnTo>
                    <a:pt x="388" y="451"/>
                  </a:lnTo>
                  <a:lnTo>
                    <a:pt x="409" y="405"/>
                  </a:lnTo>
                  <a:lnTo>
                    <a:pt x="422" y="355"/>
                  </a:lnTo>
                  <a:lnTo>
                    <a:pt x="427" y="298"/>
                  </a:lnTo>
                  <a:lnTo>
                    <a:pt x="422" y="246"/>
                  </a:lnTo>
                  <a:lnTo>
                    <a:pt x="410" y="198"/>
                  </a:lnTo>
                  <a:lnTo>
                    <a:pt x="392" y="155"/>
                  </a:lnTo>
                  <a:lnTo>
                    <a:pt x="368" y="117"/>
                  </a:lnTo>
                  <a:lnTo>
                    <a:pt x="338" y="85"/>
                  </a:lnTo>
                  <a:lnTo>
                    <a:pt x="305" y="61"/>
                  </a:lnTo>
                  <a:lnTo>
                    <a:pt x="268" y="46"/>
                  </a:lnTo>
                  <a:lnTo>
                    <a:pt x="229" y="41"/>
                  </a:lnTo>
                  <a:close/>
                  <a:moveTo>
                    <a:pt x="229" y="0"/>
                  </a:moveTo>
                  <a:lnTo>
                    <a:pt x="276" y="8"/>
                  </a:lnTo>
                  <a:lnTo>
                    <a:pt x="318" y="24"/>
                  </a:lnTo>
                  <a:lnTo>
                    <a:pt x="357" y="52"/>
                  </a:lnTo>
                  <a:lnTo>
                    <a:pt x="390" y="89"/>
                  </a:lnTo>
                  <a:lnTo>
                    <a:pt x="418" y="131"/>
                  </a:lnTo>
                  <a:lnTo>
                    <a:pt x="438" y="183"/>
                  </a:lnTo>
                  <a:lnTo>
                    <a:pt x="453" y="239"/>
                  </a:lnTo>
                  <a:lnTo>
                    <a:pt x="457" y="298"/>
                  </a:lnTo>
                  <a:lnTo>
                    <a:pt x="453" y="351"/>
                  </a:lnTo>
                  <a:lnTo>
                    <a:pt x="444" y="401"/>
                  </a:lnTo>
                  <a:lnTo>
                    <a:pt x="427" y="447"/>
                  </a:lnTo>
                  <a:lnTo>
                    <a:pt x="405" y="488"/>
                  </a:lnTo>
                  <a:lnTo>
                    <a:pt x="377" y="523"/>
                  </a:lnTo>
                  <a:lnTo>
                    <a:pt x="348" y="553"/>
                  </a:lnTo>
                  <a:lnTo>
                    <a:pt x="340" y="625"/>
                  </a:lnTo>
                  <a:lnTo>
                    <a:pt x="118" y="625"/>
                  </a:lnTo>
                  <a:lnTo>
                    <a:pt x="111" y="553"/>
                  </a:lnTo>
                  <a:lnTo>
                    <a:pt x="80" y="523"/>
                  </a:lnTo>
                  <a:lnTo>
                    <a:pt x="54" y="488"/>
                  </a:lnTo>
                  <a:lnTo>
                    <a:pt x="32" y="447"/>
                  </a:lnTo>
                  <a:lnTo>
                    <a:pt x="15" y="401"/>
                  </a:lnTo>
                  <a:lnTo>
                    <a:pt x="4" y="351"/>
                  </a:lnTo>
                  <a:lnTo>
                    <a:pt x="0" y="298"/>
                  </a:lnTo>
                  <a:lnTo>
                    <a:pt x="6" y="239"/>
                  </a:lnTo>
                  <a:lnTo>
                    <a:pt x="19" y="183"/>
                  </a:lnTo>
                  <a:lnTo>
                    <a:pt x="39" y="131"/>
                  </a:lnTo>
                  <a:lnTo>
                    <a:pt x="67" y="89"/>
                  </a:lnTo>
                  <a:lnTo>
                    <a:pt x="102" y="52"/>
                  </a:lnTo>
                  <a:lnTo>
                    <a:pt x="141" y="24"/>
                  </a:lnTo>
                  <a:lnTo>
                    <a:pt x="183" y="8"/>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6" name="Freeform 23"/>
            <p:cNvSpPr>
              <a:spLocks/>
            </p:cNvSpPr>
            <p:nvPr/>
          </p:nvSpPr>
          <p:spPr bwMode="auto">
            <a:xfrm>
              <a:off x="6043613" y="4014788"/>
              <a:ext cx="174625" cy="57150"/>
            </a:xfrm>
            <a:custGeom>
              <a:avLst/>
              <a:gdLst>
                <a:gd name="T0" fmla="*/ 0 w 220"/>
                <a:gd name="T1" fmla="*/ 0 h 72"/>
                <a:gd name="T2" fmla="*/ 220 w 220"/>
                <a:gd name="T3" fmla="*/ 0 h 72"/>
                <a:gd name="T4" fmla="*/ 219 w 220"/>
                <a:gd name="T5" fmla="*/ 26 h 72"/>
                <a:gd name="T6" fmla="*/ 215 w 220"/>
                <a:gd name="T7" fmla="*/ 42 h 72"/>
                <a:gd name="T8" fmla="*/ 207 w 220"/>
                <a:gd name="T9" fmla="*/ 57 h 72"/>
                <a:gd name="T10" fmla="*/ 195 w 220"/>
                <a:gd name="T11" fmla="*/ 68 h 72"/>
                <a:gd name="T12" fmla="*/ 180 w 220"/>
                <a:gd name="T13" fmla="*/ 72 h 72"/>
                <a:gd name="T14" fmla="*/ 41 w 220"/>
                <a:gd name="T15" fmla="*/ 72 h 72"/>
                <a:gd name="T16" fmla="*/ 26 w 220"/>
                <a:gd name="T17" fmla="*/ 68 h 72"/>
                <a:gd name="T18" fmla="*/ 15 w 220"/>
                <a:gd name="T19" fmla="*/ 57 h 72"/>
                <a:gd name="T20" fmla="*/ 6 w 220"/>
                <a:gd name="T21" fmla="*/ 42 h 72"/>
                <a:gd name="T22" fmla="*/ 4 w 220"/>
                <a:gd name="T23" fmla="*/ 26 h 72"/>
                <a:gd name="T24" fmla="*/ 0 w 220"/>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72">
                  <a:moveTo>
                    <a:pt x="0" y="0"/>
                  </a:moveTo>
                  <a:lnTo>
                    <a:pt x="220" y="0"/>
                  </a:lnTo>
                  <a:lnTo>
                    <a:pt x="219" y="26"/>
                  </a:lnTo>
                  <a:lnTo>
                    <a:pt x="215" y="42"/>
                  </a:lnTo>
                  <a:lnTo>
                    <a:pt x="207" y="57"/>
                  </a:lnTo>
                  <a:lnTo>
                    <a:pt x="195" y="68"/>
                  </a:lnTo>
                  <a:lnTo>
                    <a:pt x="180" y="72"/>
                  </a:lnTo>
                  <a:lnTo>
                    <a:pt x="41" y="72"/>
                  </a:lnTo>
                  <a:lnTo>
                    <a:pt x="26" y="68"/>
                  </a:lnTo>
                  <a:lnTo>
                    <a:pt x="15" y="57"/>
                  </a:lnTo>
                  <a:lnTo>
                    <a:pt x="6" y="42"/>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7" name="Freeform 24"/>
            <p:cNvSpPr>
              <a:spLocks noEditPoints="1"/>
            </p:cNvSpPr>
            <p:nvPr/>
          </p:nvSpPr>
          <p:spPr bwMode="auto">
            <a:xfrm>
              <a:off x="6070600" y="3648075"/>
              <a:ext cx="119063" cy="215900"/>
            </a:xfrm>
            <a:custGeom>
              <a:avLst/>
              <a:gdLst>
                <a:gd name="T0" fmla="*/ 86 w 149"/>
                <a:gd name="T1" fmla="*/ 227 h 273"/>
                <a:gd name="T2" fmla="*/ 103 w 149"/>
                <a:gd name="T3" fmla="*/ 224 h 273"/>
                <a:gd name="T4" fmla="*/ 112 w 149"/>
                <a:gd name="T5" fmla="*/ 214 h 273"/>
                <a:gd name="T6" fmla="*/ 116 w 149"/>
                <a:gd name="T7" fmla="*/ 203 h 273"/>
                <a:gd name="T8" fmla="*/ 116 w 149"/>
                <a:gd name="T9" fmla="*/ 192 h 273"/>
                <a:gd name="T10" fmla="*/ 110 w 149"/>
                <a:gd name="T11" fmla="*/ 176 h 273"/>
                <a:gd name="T12" fmla="*/ 103 w 149"/>
                <a:gd name="T13" fmla="*/ 164 h 273"/>
                <a:gd name="T14" fmla="*/ 90 w 149"/>
                <a:gd name="T15" fmla="*/ 157 h 273"/>
                <a:gd name="T16" fmla="*/ 61 w 149"/>
                <a:gd name="T17" fmla="*/ 48 h 273"/>
                <a:gd name="T18" fmla="*/ 46 w 149"/>
                <a:gd name="T19" fmla="*/ 55 h 273"/>
                <a:gd name="T20" fmla="*/ 33 w 149"/>
                <a:gd name="T21" fmla="*/ 65 h 273"/>
                <a:gd name="T22" fmla="*/ 31 w 149"/>
                <a:gd name="T23" fmla="*/ 79 h 273"/>
                <a:gd name="T24" fmla="*/ 35 w 149"/>
                <a:gd name="T25" fmla="*/ 91 h 273"/>
                <a:gd name="T26" fmla="*/ 49 w 149"/>
                <a:gd name="T27" fmla="*/ 105 h 273"/>
                <a:gd name="T28" fmla="*/ 61 w 149"/>
                <a:gd name="T29" fmla="*/ 48 h 273"/>
                <a:gd name="T30" fmla="*/ 86 w 149"/>
                <a:gd name="T31" fmla="*/ 0 h 273"/>
                <a:gd name="T32" fmla="*/ 101 w 149"/>
                <a:gd name="T33" fmla="*/ 33 h 273"/>
                <a:gd name="T34" fmla="*/ 131 w 149"/>
                <a:gd name="T35" fmla="*/ 41 h 273"/>
                <a:gd name="T36" fmla="*/ 144 w 149"/>
                <a:gd name="T37" fmla="*/ 57 h 273"/>
                <a:gd name="T38" fmla="*/ 140 w 149"/>
                <a:gd name="T39" fmla="*/ 85 h 273"/>
                <a:gd name="T40" fmla="*/ 125 w 149"/>
                <a:gd name="T41" fmla="*/ 98 h 273"/>
                <a:gd name="T42" fmla="*/ 123 w 149"/>
                <a:gd name="T43" fmla="*/ 68 h 273"/>
                <a:gd name="T44" fmla="*/ 118 w 149"/>
                <a:gd name="T45" fmla="*/ 61 h 273"/>
                <a:gd name="T46" fmla="*/ 107 w 149"/>
                <a:gd name="T47" fmla="*/ 55 h 273"/>
                <a:gd name="T48" fmla="*/ 86 w 149"/>
                <a:gd name="T49" fmla="*/ 50 h 273"/>
                <a:gd name="T50" fmla="*/ 112 w 149"/>
                <a:gd name="T51" fmla="*/ 133 h 273"/>
                <a:gd name="T52" fmla="*/ 131 w 149"/>
                <a:gd name="T53" fmla="*/ 144 h 273"/>
                <a:gd name="T54" fmla="*/ 142 w 149"/>
                <a:gd name="T55" fmla="*/ 159 h 273"/>
                <a:gd name="T56" fmla="*/ 147 w 149"/>
                <a:gd name="T57" fmla="*/ 174 h 273"/>
                <a:gd name="T58" fmla="*/ 149 w 149"/>
                <a:gd name="T59" fmla="*/ 190 h 273"/>
                <a:gd name="T60" fmla="*/ 144 w 149"/>
                <a:gd name="T61" fmla="*/ 213 h 273"/>
                <a:gd name="T62" fmla="*/ 131 w 149"/>
                <a:gd name="T63" fmla="*/ 229 h 273"/>
                <a:gd name="T64" fmla="*/ 112 w 149"/>
                <a:gd name="T65" fmla="*/ 242 h 273"/>
                <a:gd name="T66" fmla="*/ 86 w 149"/>
                <a:gd name="T67" fmla="*/ 246 h 273"/>
                <a:gd name="T68" fmla="*/ 61 w 149"/>
                <a:gd name="T69" fmla="*/ 273 h 273"/>
                <a:gd name="T70" fmla="*/ 31 w 149"/>
                <a:gd name="T71" fmla="*/ 240 h 273"/>
                <a:gd name="T72" fmla="*/ 5 w 149"/>
                <a:gd name="T73" fmla="*/ 220 h 273"/>
                <a:gd name="T74" fmla="*/ 9 w 149"/>
                <a:gd name="T75" fmla="*/ 192 h 273"/>
                <a:gd name="T76" fmla="*/ 24 w 149"/>
                <a:gd name="T77" fmla="*/ 179 h 273"/>
                <a:gd name="T78" fmla="*/ 24 w 149"/>
                <a:gd name="T79" fmla="*/ 209 h 273"/>
                <a:gd name="T80" fmla="*/ 29 w 149"/>
                <a:gd name="T81" fmla="*/ 218 h 273"/>
                <a:gd name="T82" fmla="*/ 40 w 149"/>
                <a:gd name="T83" fmla="*/ 224 h 273"/>
                <a:gd name="T84" fmla="*/ 61 w 149"/>
                <a:gd name="T85" fmla="*/ 227 h 273"/>
                <a:gd name="T86" fmla="*/ 44 w 149"/>
                <a:gd name="T87" fmla="*/ 140 h 273"/>
                <a:gd name="T88" fmla="*/ 11 w 149"/>
                <a:gd name="T89" fmla="*/ 116 h 273"/>
                <a:gd name="T90" fmla="*/ 0 w 149"/>
                <a:gd name="T91" fmla="*/ 87 h 273"/>
                <a:gd name="T92" fmla="*/ 7 w 149"/>
                <a:gd name="T93" fmla="*/ 57 h 273"/>
                <a:gd name="T94" fmla="*/ 35 w 149"/>
                <a:gd name="T95" fmla="*/ 37 h 273"/>
                <a:gd name="T96" fmla="*/ 61 w 149"/>
                <a:gd name="T97"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 h="273">
                  <a:moveTo>
                    <a:pt x="86" y="155"/>
                  </a:moveTo>
                  <a:lnTo>
                    <a:pt x="86" y="227"/>
                  </a:lnTo>
                  <a:lnTo>
                    <a:pt x="96" y="225"/>
                  </a:lnTo>
                  <a:lnTo>
                    <a:pt x="103" y="224"/>
                  </a:lnTo>
                  <a:lnTo>
                    <a:pt x="109" y="220"/>
                  </a:lnTo>
                  <a:lnTo>
                    <a:pt x="112" y="214"/>
                  </a:lnTo>
                  <a:lnTo>
                    <a:pt x="114" y="211"/>
                  </a:lnTo>
                  <a:lnTo>
                    <a:pt x="116" y="203"/>
                  </a:lnTo>
                  <a:lnTo>
                    <a:pt x="116" y="196"/>
                  </a:lnTo>
                  <a:lnTo>
                    <a:pt x="116" y="192"/>
                  </a:lnTo>
                  <a:lnTo>
                    <a:pt x="116" y="187"/>
                  </a:lnTo>
                  <a:lnTo>
                    <a:pt x="110" y="176"/>
                  </a:lnTo>
                  <a:lnTo>
                    <a:pt x="107" y="170"/>
                  </a:lnTo>
                  <a:lnTo>
                    <a:pt x="103" y="164"/>
                  </a:lnTo>
                  <a:lnTo>
                    <a:pt x="98" y="159"/>
                  </a:lnTo>
                  <a:lnTo>
                    <a:pt x="90" y="157"/>
                  </a:lnTo>
                  <a:lnTo>
                    <a:pt x="86" y="155"/>
                  </a:lnTo>
                  <a:close/>
                  <a:moveTo>
                    <a:pt x="61" y="48"/>
                  </a:moveTo>
                  <a:lnTo>
                    <a:pt x="53" y="52"/>
                  </a:lnTo>
                  <a:lnTo>
                    <a:pt x="46" y="55"/>
                  </a:lnTo>
                  <a:lnTo>
                    <a:pt x="38" y="59"/>
                  </a:lnTo>
                  <a:lnTo>
                    <a:pt x="33" y="65"/>
                  </a:lnTo>
                  <a:lnTo>
                    <a:pt x="31" y="72"/>
                  </a:lnTo>
                  <a:lnTo>
                    <a:pt x="31" y="79"/>
                  </a:lnTo>
                  <a:lnTo>
                    <a:pt x="31" y="85"/>
                  </a:lnTo>
                  <a:lnTo>
                    <a:pt x="35" y="91"/>
                  </a:lnTo>
                  <a:lnTo>
                    <a:pt x="40" y="96"/>
                  </a:lnTo>
                  <a:lnTo>
                    <a:pt x="49" y="105"/>
                  </a:lnTo>
                  <a:lnTo>
                    <a:pt x="61" y="111"/>
                  </a:lnTo>
                  <a:lnTo>
                    <a:pt x="61" y="48"/>
                  </a:lnTo>
                  <a:close/>
                  <a:moveTo>
                    <a:pt x="61" y="0"/>
                  </a:moveTo>
                  <a:lnTo>
                    <a:pt x="86" y="0"/>
                  </a:lnTo>
                  <a:lnTo>
                    <a:pt x="86" y="31"/>
                  </a:lnTo>
                  <a:lnTo>
                    <a:pt x="101" y="33"/>
                  </a:lnTo>
                  <a:lnTo>
                    <a:pt x="116" y="37"/>
                  </a:lnTo>
                  <a:lnTo>
                    <a:pt x="131" y="41"/>
                  </a:lnTo>
                  <a:lnTo>
                    <a:pt x="146" y="46"/>
                  </a:lnTo>
                  <a:lnTo>
                    <a:pt x="144" y="57"/>
                  </a:lnTo>
                  <a:lnTo>
                    <a:pt x="142" y="72"/>
                  </a:lnTo>
                  <a:lnTo>
                    <a:pt x="140" y="85"/>
                  </a:lnTo>
                  <a:lnTo>
                    <a:pt x="138" y="98"/>
                  </a:lnTo>
                  <a:lnTo>
                    <a:pt x="125" y="98"/>
                  </a:lnTo>
                  <a:lnTo>
                    <a:pt x="125" y="74"/>
                  </a:lnTo>
                  <a:lnTo>
                    <a:pt x="123" y="68"/>
                  </a:lnTo>
                  <a:lnTo>
                    <a:pt x="122" y="65"/>
                  </a:lnTo>
                  <a:lnTo>
                    <a:pt x="118" y="61"/>
                  </a:lnTo>
                  <a:lnTo>
                    <a:pt x="112" y="57"/>
                  </a:lnTo>
                  <a:lnTo>
                    <a:pt x="107" y="55"/>
                  </a:lnTo>
                  <a:lnTo>
                    <a:pt x="101" y="52"/>
                  </a:lnTo>
                  <a:lnTo>
                    <a:pt x="86" y="50"/>
                  </a:lnTo>
                  <a:lnTo>
                    <a:pt x="86" y="124"/>
                  </a:lnTo>
                  <a:lnTo>
                    <a:pt x="112" y="133"/>
                  </a:lnTo>
                  <a:lnTo>
                    <a:pt x="122" y="139"/>
                  </a:lnTo>
                  <a:lnTo>
                    <a:pt x="131" y="144"/>
                  </a:lnTo>
                  <a:lnTo>
                    <a:pt x="136" y="152"/>
                  </a:lnTo>
                  <a:lnTo>
                    <a:pt x="142" y="159"/>
                  </a:lnTo>
                  <a:lnTo>
                    <a:pt x="146" y="166"/>
                  </a:lnTo>
                  <a:lnTo>
                    <a:pt x="147" y="174"/>
                  </a:lnTo>
                  <a:lnTo>
                    <a:pt x="149" y="183"/>
                  </a:lnTo>
                  <a:lnTo>
                    <a:pt x="149" y="190"/>
                  </a:lnTo>
                  <a:lnTo>
                    <a:pt x="147" y="201"/>
                  </a:lnTo>
                  <a:lnTo>
                    <a:pt x="144" y="213"/>
                  </a:lnTo>
                  <a:lnTo>
                    <a:pt x="138" y="222"/>
                  </a:lnTo>
                  <a:lnTo>
                    <a:pt x="131" y="229"/>
                  </a:lnTo>
                  <a:lnTo>
                    <a:pt x="122" y="237"/>
                  </a:lnTo>
                  <a:lnTo>
                    <a:pt x="112" y="242"/>
                  </a:lnTo>
                  <a:lnTo>
                    <a:pt x="99" y="244"/>
                  </a:lnTo>
                  <a:lnTo>
                    <a:pt x="86" y="246"/>
                  </a:lnTo>
                  <a:lnTo>
                    <a:pt x="86" y="273"/>
                  </a:lnTo>
                  <a:lnTo>
                    <a:pt x="61" y="273"/>
                  </a:lnTo>
                  <a:lnTo>
                    <a:pt x="61" y="246"/>
                  </a:lnTo>
                  <a:lnTo>
                    <a:pt x="31" y="240"/>
                  </a:lnTo>
                  <a:lnTo>
                    <a:pt x="3" y="233"/>
                  </a:lnTo>
                  <a:lnTo>
                    <a:pt x="5" y="220"/>
                  </a:lnTo>
                  <a:lnTo>
                    <a:pt x="7" y="205"/>
                  </a:lnTo>
                  <a:lnTo>
                    <a:pt x="9" y="192"/>
                  </a:lnTo>
                  <a:lnTo>
                    <a:pt x="11" y="179"/>
                  </a:lnTo>
                  <a:lnTo>
                    <a:pt x="24" y="179"/>
                  </a:lnTo>
                  <a:lnTo>
                    <a:pt x="24" y="203"/>
                  </a:lnTo>
                  <a:lnTo>
                    <a:pt x="24" y="209"/>
                  </a:lnTo>
                  <a:lnTo>
                    <a:pt x="27" y="214"/>
                  </a:lnTo>
                  <a:lnTo>
                    <a:pt x="29" y="218"/>
                  </a:lnTo>
                  <a:lnTo>
                    <a:pt x="35" y="220"/>
                  </a:lnTo>
                  <a:lnTo>
                    <a:pt x="40" y="224"/>
                  </a:lnTo>
                  <a:lnTo>
                    <a:pt x="46" y="225"/>
                  </a:lnTo>
                  <a:lnTo>
                    <a:pt x="61" y="227"/>
                  </a:lnTo>
                  <a:lnTo>
                    <a:pt x="61" y="146"/>
                  </a:lnTo>
                  <a:lnTo>
                    <a:pt x="44" y="140"/>
                  </a:lnTo>
                  <a:lnTo>
                    <a:pt x="24" y="129"/>
                  </a:lnTo>
                  <a:lnTo>
                    <a:pt x="11" y="116"/>
                  </a:lnTo>
                  <a:lnTo>
                    <a:pt x="1" y="102"/>
                  </a:lnTo>
                  <a:lnTo>
                    <a:pt x="0" y="87"/>
                  </a:lnTo>
                  <a:lnTo>
                    <a:pt x="1" y="70"/>
                  </a:lnTo>
                  <a:lnTo>
                    <a:pt x="7" y="57"/>
                  </a:lnTo>
                  <a:lnTo>
                    <a:pt x="16" y="46"/>
                  </a:lnTo>
                  <a:lnTo>
                    <a:pt x="35" y="37"/>
                  </a:lnTo>
                  <a:lnTo>
                    <a:pt x="61" y="3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8" name="Freeform 25"/>
            <p:cNvSpPr>
              <a:spLocks/>
            </p:cNvSpPr>
            <p:nvPr/>
          </p:nvSpPr>
          <p:spPr bwMode="auto">
            <a:xfrm>
              <a:off x="5826125" y="3706813"/>
              <a:ext cx="101600" cy="15875"/>
            </a:xfrm>
            <a:custGeom>
              <a:avLst/>
              <a:gdLst>
                <a:gd name="T0" fmla="*/ 0 w 128"/>
                <a:gd name="T1" fmla="*/ 0 h 18"/>
                <a:gd name="T2" fmla="*/ 128 w 128"/>
                <a:gd name="T3" fmla="*/ 7 h 18"/>
                <a:gd name="T4" fmla="*/ 126 w 128"/>
                <a:gd name="T5" fmla="*/ 18 h 18"/>
                <a:gd name="T6" fmla="*/ 0 w 128"/>
                <a:gd name="T7" fmla="*/ 11 h 18"/>
                <a:gd name="T8" fmla="*/ 0 w 128"/>
                <a:gd name="T9" fmla="*/ 0 h 18"/>
              </a:gdLst>
              <a:ahLst/>
              <a:cxnLst>
                <a:cxn ang="0">
                  <a:pos x="T0" y="T1"/>
                </a:cxn>
                <a:cxn ang="0">
                  <a:pos x="T2" y="T3"/>
                </a:cxn>
                <a:cxn ang="0">
                  <a:pos x="T4" y="T5"/>
                </a:cxn>
                <a:cxn ang="0">
                  <a:pos x="T6" y="T7"/>
                </a:cxn>
                <a:cxn ang="0">
                  <a:pos x="T8" y="T9"/>
                </a:cxn>
              </a:cxnLst>
              <a:rect l="0" t="0" r="r" b="b"/>
              <a:pathLst>
                <a:path w="128" h="18">
                  <a:moveTo>
                    <a:pt x="0" y="0"/>
                  </a:moveTo>
                  <a:lnTo>
                    <a:pt x="128" y="7"/>
                  </a:lnTo>
                  <a:lnTo>
                    <a:pt x="126" y="18"/>
                  </a:lnTo>
                  <a:lnTo>
                    <a:pt x="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9" name="Freeform 26"/>
            <p:cNvSpPr>
              <a:spLocks/>
            </p:cNvSpPr>
            <p:nvPr/>
          </p:nvSpPr>
          <p:spPr bwMode="auto">
            <a:xfrm>
              <a:off x="5867400" y="3671888"/>
              <a:ext cx="63500" cy="19050"/>
            </a:xfrm>
            <a:custGeom>
              <a:avLst/>
              <a:gdLst>
                <a:gd name="T0" fmla="*/ 2 w 79"/>
                <a:gd name="T1" fmla="*/ 0 h 24"/>
                <a:gd name="T2" fmla="*/ 79 w 79"/>
                <a:gd name="T3" fmla="*/ 13 h 24"/>
                <a:gd name="T4" fmla="*/ 77 w 79"/>
                <a:gd name="T5" fmla="*/ 24 h 24"/>
                <a:gd name="T6" fmla="*/ 0 w 79"/>
                <a:gd name="T7" fmla="*/ 12 h 24"/>
                <a:gd name="T8" fmla="*/ 2 w 79"/>
                <a:gd name="T9" fmla="*/ 0 h 24"/>
              </a:gdLst>
              <a:ahLst/>
              <a:cxnLst>
                <a:cxn ang="0">
                  <a:pos x="T0" y="T1"/>
                </a:cxn>
                <a:cxn ang="0">
                  <a:pos x="T2" y="T3"/>
                </a:cxn>
                <a:cxn ang="0">
                  <a:pos x="T4" y="T5"/>
                </a:cxn>
                <a:cxn ang="0">
                  <a:pos x="T6" y="T7"/>
                </a:cxn>
                <a:cxn ang="0">
                  <a:pos x="T8" y="T9"/>
                </a:cxn>
              </a:cxnLst>
              <a:rect l="0" t="0" r="r" b="b"/>
              <a:pathLst>
                <a:path w="79" h="24">
                  <a:moveTo>
                    <a:pt x="2" y="0"/>
                  </a:moveTo>
                  <a:lnTo>
                    <a:pt x="79" y="13"/>
                  </a:lnTo>
                  <a:lnTo>
                    <a:pt x="77" y="24"/>
                  </a:lnTo>
                  <a:lnTo>
                    <a:pt x="0" y="1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0" name="Freeform 27"/>
            <p:cNvSpPr>
              <a:spLocks/>
            </p:cNvSpPr>
            <p:nvPr/>
          </p:nvSpPr>
          <p:spPr bwMode="auto">
            <a:xfrm>
              <a:off x="5837238" y="3625850"/>
              <a:ext cx="100013" cy="36513"/>
            </a:xfrm>
            <a:custGeom>
              <a:avLst/>
              <a:gdLst>
                <a:gd name="T0" fmla="*/ 3 w 125"/>
                <a:gd name="T1" fmla="*/ 0 h 47"/>
                <a:gd name="T2" fmla="*/ 125 w 125"/>
                <a:gd name="T3" fmla="*/ 34 h 47"/>
                <a:gd name="T4" fmla="*/ 122 w 125"/>
                <a:gd name="T5" fmla="*/ 47 h 47"/>
                <a:gd name="T6" fmla="*/ 0 w 125"/>
                <a:gd name="T7" fmla="*/ 13 h 47"/>
                <a:gd name="T8" fmla="*/ 3 w 125"/>
                <a:gd name="T9" fmla="*/ 0 h 47"/>
              </a:gdLst>
              <a:ahLst/>
              <a:cxnLst>
                <a:cxn ang="0">
                  <a:pos x="T0" y="T1"/>
                </a:cxn>
                <a:cxn ang="0">
                  <a:pos x="T2" y="T3"/>
                </a:cxn>
                <a:cxn ang="0">
                  <a:pos x="T4" y="T5"/>
                </a:cxn>
                <a:cxn ang="0">
                  <a:pos x="T6" y="T7"/>
                </a:cxn>
                <a:cxn ang="0">
                  <a:pos x="T8" y="T9"/>
                </a:cxn>
              </a:cxnLst>
              <a:rect l="0" t="0" r="r" b="b"/>
              <a:pathLst>
                <a:path w="125" h="47">
                  <a:moveTo>
                    <a:pt x="3" y="0"/>
                  </a:moveTo>
                  <a:lnTo>
                    <a:pt x="125" y="34"/>
                  </a:lnTo>
                  <a:lnTo>
                    <a:pt x="122" y="47"/>
                  </a:lnTo>
                  <a:lnTo>
                    <a:pt x="0" y="1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1" name="Freeform 28"/>
            <p:cNvSpPr>
              <a:spLocks/>
            </p:cNvSpPr>
            <p:nvPr/>
          </p:nvSpPr>
          <p:spPr bwMode="auto">
            <a:xfrm>
              <a:off x="5884863" y="3600450"/>
              <a:ext cx="63500" cy="31750"/>
            </a:xfrm>
            <a:custGeom>
              <a:avLst/>
              <a:gdLst>
                <a:gd name="T0" fmla="*/ 5 w 79"/>
                <a:gd name="T1" fmla="*/ 0 h 41"/>
                <a:gd name="T2" fmla="*/ 79 w 79"/>
                <a:gd name="T3" fmla="*/ 29 h 41"/>
                <a:gd name="T4" fmla="*/ 76 w 79"/>
                <a:gd name="T5" fmla="*/ 41 h 41"/>
                <a:gd name="T6" fmla="*/ 0 w 79"/>
                <a:gd name="T7" fmla="*/ 11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29"/>
                  </a:lnTo>
                  <a:lnTo>
                    <a:pt x="76" y="41"/>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2" name="Freeform 29"/>
            <p:cNvSpPr>
              <a:spLocks/>
            </p:cNvSpPr>
            <p:nvPr/>
          </p:nvSpPr>
          <p:spPr bwMode="auto">
            <a:xfrm>
              <a:off x="5868988" y="3549650"/>
              <a:ext cx="92075" cy="55563"/>
            </a:xfrm>
            <a:custGeom>
              <a:avLst/>
              <a:gdLst>
                <a:gd name="T0" fmla="*/ 5 w 116"/>
                <a:gd name="T1" fmla="*/ 0 h 70"/>
                <a:gd name="T2" fmla="*/ 116 w 116"/>
                <a:gd name="T3" fmla="*/ 59 h 70"/>
                <a:gd name="T4" fmla="*/ 110 w 116"/>
                <a:gd name="T5" fmla="*/ 70 h 70"/>
                <a:gd name="T6" fmla="*/ 0 w 116"/>
                <a:gd name="T7" fmla="*/ 11 h 70"/>
                <a:gd name="T8" fmla="*/ 5 w 116"/>
                <a:gd name="T9" fmla="*/ 0 h 70"/>
              </a:gdLst>
              <a:ahLst/>
              <a:cxnLst>
                <a:cxn ang="0">
                  <a:pos x="T0" y="T1"/>
                </a:cxn>
                <a:cxn ang="0">
                  <a:pos x="T2" y="T3"/>
                </a:cxn>
                <a:cxn ang="0">
                  <a:pos x="T4" y="T5"/>
                </a:cxn>
                <a:cxn ang="0">
                  <a:pos x="T6" y="T7"/>
                </a:cxn>
                <a:cxn ang="0">
                  <a:pos x="T8" y="T9"/>
                </a:cxn>
              </a:cxnLst>
              <a:rect l="0" t="0" r="r" b="b"/>
              <a:pathLst>
                <a:path w="116" h="70">
                  <a:moveTo>
                    <a:pt x="5" y="0"/>
                  </a:moveTo>
                  <a:lnTo>
                    <a:pt x="116" y="59"/>
                  </a:lnTo>
                  <a:lnTo>
                    <a:pt x="110" y="70"/>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3" name="Freeform 30"/>
            <p:cNvSpPr>
              <a:spLocks/>
            </p:cNvSpPr>
            <p:nvPr/>
          </p:nvSpPr>
          <p:spPr bwMode="auto">
            <a:xfrm>
              <a:off x="5919788" y="3533775"/>
              <a:ext cx="57150" cy="44450"/>
            </a:xfrm>
            <a:custGeom>
              <a:avLst/>
              <a:gdLst>
                <a:gd name="T0" fmla="*/ 8 w 72"/>
                <a:gd name="T1" fmla="*/ 0 h 55"/>
                <a:gd name="T2" fmla="*/ 72 w 72"/>
                <a:gd name="T3" fmla="*/ 46 h 55"/>
                <a:gd name="T4" fmla="*/ 65 w 72"/>
                <a:gd name="T5" fmla="*/ 55 h 55"/>
                <a:gd name="T6" fmla="*/ 0 w 72"/>
                <a:gd name="T7" fmla="*/ 9 h 55"/>
                <a:gd name="T8" fmla="*/ 8 w 72"/>
                <a:gd name="T9" fmla="*/ 0 h 55"/>
              </a:gdLst>
              <a:ahLst/>
              <a:cxnLst>
                <a:cxn ang="0">
                  <a:pos x="T0" y="T1"/>
                </a:cxn>
                <a:cxn ang="0">
                  <a:pos x="T2" y="T3"/>
                </a:cxn>
                <a:cxn ang="0">
                  <a:pos x="T4" y="T5"/>
                </a:cxn>
                <a:cxn ang="0">
                  <a:pos x="T6" y="T7"/>
                </a:cxn>
                <a:cxn ang="0">
                  <a:pos x="T8" y="T9"/>
                </a:cxn>
              </a:cxnLst>
              <a:rect l="0" t="0" r="r" b="b"/>
              <a:pathLst>
                <a:path w="72" h="55">
                  <a:moveTo>
                    <a:pt x="8" y="0"/>
                  </a:moveTo>
                  <a:lnTo>
                    <a:pt x="72" y="46"/>
                  </a:lnTo>
                  <a:lnTo>
                    <a:pt x="65" y="5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4" name="Freeform 31"/>
            <p:cNvSpPr>
              <a:spLocks/>
            </p:cNvSpPr>
            <p:nvPr/>
          </p:nvSpPr>
          <p:spPr bwMode="auto">
            <a:xfrm>
              <a:off x="5915025" y="3479800"/>
              <a:ext cx="80963" cy="74613"/>
            </a:xfrm>
            <a:custGeom>
              <a:avLst/>
              <a:gdLst>
                <a:gd name="T0" fmla="*/ 7 w 101"/>
                <a:gd name="T1" fmla="*/ 0 h 95"/>
                <a:gd name="T2" fmla="*/ 101 w 101"/>
                <a:gd name="T3" fmla="*/ 85 h 95"/>
                <a:gd name="T4" fmla="*/ 94 w 101"/>
                <a:gd name="T5" fmla="*/ 95 h 95"/>
                <a:gd name="T6" fmla="*/ 0 w 101"/>
                <a:gd name="T7" fmla="*/ 10 h 95"/>
                <a:gd name="T8" fmla="*/ 7 w 101"/>
                <a:gd name="T9" fmla="*/ 0 h 95"/>
              </a:gdLst>
              <a:ahLst/>
              <a:cxnLst>
                <a:cxn ang="0">
                  <a:pos x="T0" y="T1"/>
                </a:cxn>
                <a:cxn ang="0">
                  <a:pos x="T2" y="T3"/>
                </a:cxn>
                <a:cxn ang="0">
                  <a:pos x="T4" y="T5"/>
                </a:cxn>
                <a:cxn ang="0">
                  <a:pos x="T6" y="T7"/>
                </a:cxn>
                <a:cxn ang="0">
                  <a:pos x="T8" y="T9"/>
                </a:cxn>
              </a:cxnLst>
              <a:rect l="0" t="0" r="r" b="b"/>
              <a:pathLst>
                <a:path w="101" h="95">
                  <a:moveTo>
                    <a:pt x="7" y="0"/>
                  </a:moveTo>
                  <a:lnTo>
                    <a:pt x="101" y="85"/>
                  </a:lnTo>
                  <a:lnTo>
                    <a:pt x="94" y="95"/>
                  </a:lnTo>
                  <a:lnTo>
                    <a:pt x="0" y="1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5" name="Freeform 32"/>
            <p:cNvSpPr>
              <a:spLocks/>
            </p:cNvSpPr>
            <p:nvPr/>
          </p:nvSpPr>
          <p:spPr bwMode="auto">
            <a:xfrm>
              <a:off x="5970588" y="3478213"/>
              <a:ext cx="47625" cy="55563"/>
            </a:xfrm>
            <a:custGeom>
              <a:avLst/>
              <a:gdLst>
                <a:gd name="T0" fmla="*/ 9 w 61"/>
                <a:gd name="T1" fmla="*/ 0 h 70"/>
                <a:gd name="T2" fmla="*/ 61 w 61"/>
                <a:gd name="T3" fmla="*/ 61 h 70"/>
                <a:gd name="T4" fmla="*/ 52 w 61"/>
                <a:gd name="T5" fmla="*/ 70 h 70"/>
                <a:gd name="T6" fmla="*/ 0 w 61"/>
                <a:gd name="T7" fmla="*/ 9 h 70"/>
                <a:gd name="T8" fmla="*/ 9 w 61"/>
                <a:gd name="T9" fmla="*/ 0 h 70"/>
              </a:gdLst>
              <a:ahLst/>
              <a:cxnLst>
                <a:cxn ang="0">
                  <a:pos x="T0" y="T1"/>
                </a:cxn>
                <a:cxn ang="0">
                  <a:pos x="T2" y="T3"/>
                </a:cxn>
                <a:cxn ang="0">
                  <a:pos x="T4" y="T5"/>
                </a:cxn>
                <a:cxn ang="0">
                  <a:pos x="T6" y="T7"/>
                </a:cxn>
                <a:cxn ang="0">
                  <a:pos x="T8" y="T9"/>
                </a:cxn>
              </a:cxnLst>
              <a:rect l="0" t="0" r="r" b="b"/>
              <a:pathLst>
                <a:path w="61" h="70">
                  <a:moveTo>
                    <a:pt x="9" y="0"/>
                  </a:moveTo>
                  <a:lnTo>
                    <a:pt x="61" y="61"/>
                  </a:lnTo>
                  <a:lnTo>
                    <a:pt x="52" y="70"/>
                  </a:lnTo>
                  <a:lnTo>
                    <a:pt x="0" y="9"/>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6" name="Freeform 33"/>
            <p:cNvSpPr>
              <a:spLocks/>
            </p:cNvSpPr>
            <p:nvPr/>
          </p:nvSpPr>
          <p:spPr bwMode="auto">
            <a:xfrm>
              <a:off x="5980113" y="3425825"/>
              <a:ext cx="61913" cy="90488"/>
            </a:xfrm>
            <a:custGeom>
              <a:avLst/>
              <a:gdLst>
                <a:gd name="T0" fmla="*/ 11 w 78"/>
                <a:gd name="T1" fmla="*/ 0 h 115"/>
                <a:gd name="T2" fmla="*/ 78 w 78"/>
                <a:gd name="T3" fmla="*/ 107 h 115"/>
                <a:gd name="T4" fmla="*/ 67 w 78"/>
                <a:gd name="T5" fmla="*/ 115 h 115"/>
                <a:gd name="T6" fmla="*/ 0 w 78"/>
                <a:gd name="T7" fmla="*/ 7 h 115"/>
                <a:gd name="T8" fmla="*/ 11 w 78"/>
                <a:gd name="T9" fmla="*/ 0 h 115"/>
              </a:gdLst>
              <a:ahLst/>
              <a:cxnLst>
                <a:cxn ang="0">
                  <a:pos x="T0" y="T1"/>
                </a:cxn>
                <a:cxn ang="0">
                  <a:pos x="T2" y="T3"/>
                </a:cxn>
                <a:cxn ang="0">
                  <a:pos x="T4" y="T5"/>
                </a:cxn>
                <a:cxn ang="0">
                  <a:pos x="T6" y="T7"/>
                </a:cxn>
                <a:cxn ang="0">
                  <a:pos x="T8" y="T9"/>
                </a:cxn>
              </a:cxnLst>
              <a:rect l="0" t="0" r="r" b="b"/>
              <a:pathLst>
                <a:path w="78" h="115">
                  <a:moveTo>
                    <a:pt x="11" y="0"/>
                  </a:moveTo>
                  <a:lnTo>
                    <a:pt x="78" y="107"/>
                  </a:lnTo>
                  <a:lnTo>
                    <a:pt x="67" y="115"/>
                  </a:lnTo>
                  <a:lnTo>
                    <a:pt x="0" y="7"/>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7" name="Freeform 34"/>
            <p:cNvSpPr>
              <a:spLocks/>
            </p:cNvSpPr>
            <p:nvPr/>
          </p:nvSpPr>
          <p:spPr bwMode="auto">
            <a:xfrm>
              <a:off x="6032500" y="3440113"/>
              <a:ext cx="34925" cy="61913"/>
            </a:xfrm>
            <a:custGeom>
              <a:avLst/>
              <a:gdLst>
                <a:gd name="T0" fmla="*/ 11 w 42"/>
                <a:gd name="T1" fmla="*/ 0 h 77"/>
                <a:gd name="T2" fmla="*/ 42 w 42"/>
                <a:gd name="T3" fmla="*/ 72 h 77"/>
                <a:gd name="T4" fmla="*/ 31 w 42"/>
                <a:gd name="T5" fmla="*/ 77 h 77"/>
                <a:gd name="T6" fmla="*/ 0 w 42"/>
                <a:gd name="T7" fmla="*/ 5 h 77"/>
                <a:gd name="T8" fmla="*/ 11 w 42"/>
                <a:gd name="T9" fmla="*/ 0 h 77"/>
              </a:gdLst>
              <a:ahLst/>
              <a:cxnLst>
                <a:cxn ang="0">
                  <a:pos x="T0" y="T1"/>
                </a:cxn>
                <a:cxn ang="0">
                  <a:pos x="T2" y="T3"/>
                </a:cxn>
                <a:cxn ang="0">
                  <a:pos x="T4" y="T5"/>
                </a:cxn>
                <a:cxn ang="0">
                  <a:pos x="T6" y="T7"/>
                </a:cxn>
                <a:cxn ang="0">
                  <a:pos x="T8" y="T9"/>
                </a:cxn>
              </a:cxnLst>
              <a:rect l="0" t="0" r="r" b="b"/>
              <a:pathLst>
                <a:path w="42" h="77">
                  <a:moveTo>
                    <a:pt x="11" y="0"/>
                  </a:moveTo>
                  <a:lnTo>
                    <a:pt x="42" y="72"/>
                  </a:lnTo>
                  <a:lnTo>
                    <a:pt x="31" y="77"/>
                  </a:lnTo>
                  <a:lnTo>
                    <a:pt x="0" y="5"/>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8" name="Freeform 35"/>
            <p:cNvSpPr>
              <a:spLocks/>
            </p:cNvSpPr>
            <p:nvPr/>
          </p:nvSpPr>
          <p:spPr bwMode="auto">
            <a:xfrm>
              <a:off x="6061075" y="3392488"/>
              <a:ext cx="33338" cy="100013"/>
            </a:xfrm>
            <a:custGeom>
              <a:avLst/>
              <a:gdLst>
                <a:gd name="T0" fmla="*/ 11 w 42"/>
                <a:gd name="T1" fmla="*/ 0 h 125"/>
                <a:gd name="T2" fmla="*/ 42 w 42"/>
                <a:gd name="T3" fmla="*/ 123 h 125"/>
                <a:gd name="T4" fmla="*/ 29 w 42"/>
                <a:gd name="T5" fmla="*/ 125 h 125"/>
                <a:gd name="T6" fmla="*/ 0 w 42"/>
                <a:gd name="T7" fmla="*/ 3 h 125"/>
                <a:gd name="T8" fmla="*/ 11 w 42"/>
                <a:gd name="T9" fmla="*/ 0 h 125"/>
              </a:gdLst>
              <a:ahLst/>
              <a:cxnLst>
                <a:cxn ang="0">
                  <a:pos x="T0" y="T1"/>
                </a:cxn>
                <a:cxn ang="0">
                  <a:pos x="T2" y="T3"/>
                </a:cxn>
                <a:cxn ang="0">
                  <a:pos x="T4" y="T5"/>
                </a:cxn>
                <a:cxn ang="0">
                  <a:pos x="T6" y="T7"/>
                </a:cxn>
                <a:cxn ang="0">
                  <a:pos x="T8" y="T9"/>
                </a:cxn>
              </a:cxnLst>
              <a:rect l="0" t="0" r="r" b="b"/>
              <a:pathLst>
                <a:path w="42" h="125">
                  <a:moveTo>
                    <a:pt x="11" y="0"/>
                  </a:moveTo>
                  <a:lnTo>
                    <a:pt x="42" y="123"/>
                  </a:lnTo>
                  <a:lnTo>
                    <a:pt x="29" y="125"/>
                  </a:lnTo>
                  <a:lnTo>
                    <a:pt x="0"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9" name="Freeform 36"/>
            <p:cNvSpPr>
              <a:spLocks/>
            </p:cNvSpPr>
            <p:nvPr/>
          </p:nvSpPr>
          <p:spPr bwMode="auto">
            <a:xfrm>
              <a:off x="6105525" y="3422650"/>
              <a:ext cx="17463" cy="65088"/>
            </a:xfrm>
            <a:custGeom>
              <a:avLst/>
              <a:gdLst>
                <a:gd name="T0" fmla="*/ 13 w 20"/>
                <a:gd name="T1" fmla="*/ 0 h 82"/>
                <a:gd name="T2" fmla="*/ 20 w 20"/>
                <a:gd name="T3" fmla="*/ 80 h 82"/>
                <a:gd name="T4" fmla="*/ 7 w 20"/>
                <a:gd name="T5" fmla="*/ 82 h 82"/>
                <a:gd name="T6" fmla="*/ 0 w 20"/>
                <a:gd name="T7" fmla="*/ 2 h 82"/>
                <a:gd name="T8" fmla="*/ 13 w 20"/>
                <a:gd name="T9" fmla="*/ 0 h 82"/>
              </a:gdLst>
              <a:ahLst/>
              <a:cxnLst>
                <a:cxn ang="0">
                  <a:pos x="T0" y="T1"/>
                </a:cxn>
                <a:cxn ang="0">
                  <a:pos x="T2" y="T3"/>
                </a:cxn>
                <a:cxn ang="0">
                  <a:pos x="T4" y="T5"/>
                </a:cxn>
                <a:cxn ang="0">
                  <a:pos x="T6" y="T7"/>
                </a:cxn>
                <a:cxn ang="0">
                  <a:pos x="T8" y="T9"/>
                </a:cxn>
              </a:cxnLst>
              <a:rect l="0" t="0" r="r" b="b"/>
              <a:pathLst>
                <a:path w="20" h="82">
                  <a:moveTo>
                    <a:pt x="13" y="0"/>
                  </a:moveTo>
                  <a:lnTo>
                    <a:pt x="20" y="80"/>
                  </a:lnTo>
                  <a:lnTo>
                    <a:pt x="7" y="82"/>
                  </a:lnTo>
                  <a:lnTo>
                    <a:pt x="0"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0" name="Freeform 37"/>
            <p:cNvSpPr>
              <a:spLocks/>
            </p:cNvSpPr>
            <p:nvPr/>
          </p:nvSpPr>
          <p:spPr bwMode="auto">
            <a:xfrm>
              <a:off x="6140450" y="3386138"/>
              <a:ext cx="17463" cy="101600"/>
            </a:xfrm>
            <a:custGeom>
              <a:avLst/>
              <a:gdLst>
                <a:gd name="T0" fmla="*/ 10 w 23"/>
                <a:gd name="T1" fmla="*/ 0 h 128"/>
                <a:gd name="T2" fmla="*/ 23 w 23"/>
                <a:gd name="T3" fmla="*/ 2 h 128"/>
                <a:gd name="T4" fmla="*/ 13 w 23"/>
                <a:gd name="T5" fmla="*/ 128 h 128"/>
                <a:gd name="T6" fmla="*/ 0 w 23"/>
                <a:gd name="T7" fmla="*/ 126 h 128"/>
                <a:gd name="T8" fmla="*/ 10 w 23"/>
                <a:gd name="T9" fmla="*/ 0 h 128"/>
              </a:gdLst>
              <a:ahLst/>
              <a:cxnLst>
                <a:cxn ang="0">
                  <a:pos x="T0" y="T1"/>
                </a:cxn>
                <a:cxn ang="0">
                  <a:pos x="T2" y="T3"/>
                </a:cxn>
                <a:cxn ang="0">
                  <a:pos x="T4" y="T5"/>
                </a:cxn>
                <a:cxn ang="0">
                  <a:pos x="T6" y="T7"/>
                </a:cxn>
                <a:cxn ang="0">
                  <a:pos x="T8" y="T9"/>
                </a:cxn>
              </a:cxnLst>
              <a:rect l="0" t="0" r="r" b="b"/>
              <a:pathLst>
                <a:path w="23" h="128">
                  <a:moveTo>
                    <a:pt x="10" y="0"/>
                  </a:moveTo>
                  <a:lnTo>
                    <a:pt x="23" y="2"/>
                  </a:lnTo>
                  <a:lnTo>
                    <a:pt x="13" y="128"/>
                  </a:lnTo>
                  <a:lnTo>
                    <a:pt x="0" y="12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1" name="Freeform 38"/>
            <p:cNvSpPr>
              <a:spLocks/>
            </p:cNvSpPr>
            <p:nvPr/>
          </p:nvSpPr>
          <p:spPr bwMode="auto">
            <a:xfrm>
              <a:off x="6167438" y="3429000"/>
              <a:ext cx="25400" cy="63500"/>
            </a:xfrm>
            <a:custGeom>
              <a:avLst/>
              <a:gdLst>
                <a:gd name="T0" fmla="*/ 18 w 31"/>
                <a:gd name="T1" fmla="*/ 0 h 79"/>
                <a:gd name="T2" fmla="*/ 31 w 31"/>
                <a:gd name="T3" fmla="*/ 3 h 79"/>
                <a:gd name="T4" fmla="*/ 11 w 31"/>
                <a:gd name="T5" fmla="*/ 79 h 79"/>
                <a:gd name="T6" fmla="*/ 0 w 31"/>
                <a:gd name="T7" fmla="*/ 77 h 79"/>
                <a:gd name="T8" fmla="*/ 18 w 31"/>
                <a:gd name="T9" fmla="*/ 0 h 79"/>
              </a:gdLst>
              <a:ahLst/>
              <a:cxnLst>
                <a:cxn ang="0">
                  <a:pos x="T0" y="T1"/>
                </a:cxn>
                <a:cxn ang="0">
                  <a:pos x="T2" y="T3"/>
                </a:cxn>
                <a:cxn ang="0">
                  <a:pos x="T4" y="T5"/>
                </a:cxn>
                <a:cxn ang="0">
                  <a:pos x="T6" y="T7"/>
                </a:cxn>
                <a:cxn ang="0">
                  <a:pos x="T8" y="T9"/>
                </a:cxn>
              </a:cxnLst>
              <a:rect l="0" t="0" r="r" b="b"/>
              <a:pathLst>
                <a:path w="31" h="79">
                  <a:moveTo>
                    <a:pt x="18" y="0"/>
                  </a:moveTo>
                  <a:lnTo>
                    <a:pt x="31" y="3"/>
                  </a:lnTo>
                  <a:lnTo>
                    <a:pt x="11" y="79"/>
                  </a:lnTo>
                  <a:lnTo>
                    <a:pt x="0" y="77"/>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2" name="Freeform 39"/>
            <p:cNvSpPr>
              <a:spLocks/>
            </p:cNvSpPr>
            <p:nvPr/>
          </p:nvSpPr>
          <p:spPr bwMode="auto">
            <a:xfrm>
              <a:off x="6194425" y="3406775"/>
              <a:ext cx="47625" cy="95250"/>
            </a:xfrm>
            <a:custGeom>
              <a:avLst/>
              <a:gdLst>
                <a:gd name="T0" fmla="*/ 50 w 61"/>
                <a:gd name="T1" fmla="*/ 0 h 120"/>
                <a:gd name="T2" fmla="*/ 61 w 61"/>
                <a:gd name="T3" fmla="*/ 4 h 120"/>
                <a:gd name="T4" fmla="*/ 11 w 61"/>
                <a:gd name="T5" fmla="*/ 120 h 120"/>
                <a:gd name="T6" fmla="*/ 0 w 61"/>
                <a:gd name="T7" fmla="*/ 115 h 120"/>
                <a:gd name="T8" fmla="*/ 50 w 61"/>
                <a:gd name="T9" fmla="*/ 0 h 120"/>
              </a:gdLst>
              <a:ahLst/>
              <a:cxnLst>
                <a:cxn ang="0">
                  <a:pos x="T0" y="T1"/>
                </a:cxn>
                <a:cxn ang="0">
                  <a:pos x="T2" y="T3"/>
                </a:cxn>
                <a:cxn ang="0">
                  <a:pos x="T4" y="T5"/>
                </a:cxn>
                <a:cxn ang="0">
                  <a:pos x="T6" y="T7"/>
                </a:cxn>
                <a:cxn ang="0">
                  <a:pos x="T8" y="T9"/>
                </a:cxn>
              </a:cxnLst>
              <a:rect l="0" t="0" r="r" b="b"/>
              <a:pathLst>
                <a:path w="61" h="120">
                  <a:moveTo>
                    <a:pt x="50" y="0"/>
                  </a:moveTo>
                  <a:lnTo>
                    <a:pt x="61" y="4"/>
                  </a:lnTo>
                  <a:lnTo>
                    <a:pt x="11" y="120"/>
                  </a:lnTo>
                  <a:lnTo>
                    <a:pt x="0" y="115"/>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3" name="Freeform 40"/>
            <p:cNvSpPr>
              <a:spLocks/>
            </p:cNvSpPr>
            <p:nvPr/>
          </p:nvSpPr>
          <p:spPr bwMode="auto">
            <a:xfrm>
              <a:off x="6219825" y="3455988"/>
              <a:ext cx="41275" cy="60325"/>
            </a:xfrm>
            <a:custGeom>
              <a:avLst/>
              <a:gdLst>
                <a:gd name="T0" fmla="*/ 43 w 54"/>
                <a:gd name="T1" fmla="*/ 0 h 76"/>
                <a:gd name="T2" fmla="*/ 54 w 54"/>
                <a:gd name="T3" fmla="*/ 7 h 76"/>
                <a:gd name="T4" fmla="*/ 11 w 54"/>
                <a:gd name="T5" fmla="*/ 76 h 76"/>
                <a:gd name="T6" fmla="*/ 0 w 54"/>
                <a:gd name="T7" fmla="*/ 68 h 76"/>
                <a:gd name="T8" fmla="*/ 43 w 54"/>
                <a:gd name="T9" fmla="*/ 0 h 76"/>
              </a:gdLst>
              <a:ahLst/>
              <a:cxnLst>
                <a:cxn ang="0">
                  <a:pos x="T0" y="T1"/>
                </a:cxn>
                <a:cxn ang="0">
                  <a:pos x="T2" y="T3"/>
                </a:cxn>
                <a:cxn ang="0">
                  <a:pos x="T4" y="T5"/>
                </a:cxn>
                <a:cxn ang="0">
                  <a:pos x="T6" y="T7"/>
                </a:cxn>
                <a:cxn ang="0">
                  <a:pos x="T8" y="T9"/>
                </a:cxn>
              </a:cxnLst>
              <a:rect l="0" t="0" r="r" b="b"/>
              <a:pathLst>
                <a:path w="54" h="76">
                  <a:moveTo>
                    <a:pt x="43" y="0"/>
                  </a:moveTo>
                  <a:lnTo>
                    <a:pt x="54" y="7"/>
                  </a:lnTo>
                  <a:lnTo>
                    <a:pt x="11" y="76"/>
                  </a:lnTo>
                  <a:lnTo>
                    <a:pt x="0" y="68"/>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4" name="Freeform 41"/>
            <p:cNvSpPr>
              <a:spLocks/>
            </p:cNvSpPr>
            <p:nvPr/>
          </p:nvSpPr>
          <p:spPr bwMode="auto">
            <a:xfrm>
              <a:off x="6243638" y="3451225"/>
              <a:ext cx="73025" cy="82550"/>
            </a:xfrm>
            <a:custGeom>
              <a:avLst/>
              <a:gdLst>
                <a:gd name="T0" fmla="*/ 81 w 90"/>
                <a:gd name="T1" fmla="*/ 0 h 106"/>
                <a:gd name="T2" fmla="*/ 90 w 90"/>
                <a:gd name="T3" fmla="*/ 8 h 106"/>
                <a:gd name="T4" fmla="*/ 9 w 90"/>
                <a:gd name="T5" fmla="*/ 106 h 106"/>
                <a:gd name="T6" fmla="*/ 0 w 90"/>
                <a:gd name="T7" fmla="*/ 97 h 106"/>
                <a:gd name="T8" fmla="*/ 81 w 90"/>
                <a:gd name="T9" fmla="*/ 0 h 106"/>
              </a:gdLst>
              <a:ahLst/>
              <a:cxnLst>
                <a:cxn ang="0">
                  <a:pos x="T0" y="T1"/>
                </a:cxn>
                <a:cxn ang="0">
                  <a:pos x="T2" y="T3"/>
                </a:cxn>
                <a:cxn ang="0">
                  <a:pos x="T4" y="T5"/>
                </a:cxn>
                <a:cxn ang="0">
                  <a:pos x="T6" y="T7"/>
                </a:cxn>
                <a:cxn ang="0">
                  <a:pos x="T8" y="T9"/>
                </a:cxn>
              </a:cxnLst>
              <a:rect l="0" t="0" r="r" b="b"/>
              <a:pathLst>
                <a:path w="90" h="106">
                  <a:moveTo>
                    <a:pt x="81" y="0"/>
                  </a:moveTo>
                  <a:lnTo>
                    <a:pt x="90" y="8"/>
                  </a:lnTo>
                  <a:lnTo>
                    <a:pt x="9" y="106"/>
                  </a:lnTo>
                  <a:lnTo>
                    <a:pt x="0" y="97"/>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5" name="Freeform 42"/>
            <p:cNvSpPr>
              <a:spLocks/>
            </p:cNvSpPr>
            <p:nvPr/>
          </p:nvSpPr>
          <p:spPr bwMode="auto">
            <a:xfrm>
              <a:off x="6264275" y="3505200"/>
              <a:ext cx="53975" cy="49213"/>
            </a:xfrm>
            <a:custGeom>
              <a:avLst/>
              <a:gdLst>
                <a:gd name="T0" fmla="*/ 59 w 68"/>
                <a:gd name="T1" fmla="*/ 0 h 63"/>
                <a:gd name="T2" fmla="*/ 68 w 68"/>
                <a:gd name="T3" fmla="*/ 9 h 63"/>
                <a:gd name="T4" fmla="*/ 9 w 68"/>
                <a:gd name="T5" fmla="*/ 63 h 63"/>
                <a:gd name="T6" fmla="*/ 0 w 68"/>
                <a:gd name="T7" fmla="*/ 53 h 63"/>
                <a:gd name="T8" fmla="*/ 59 w 68"/>
                <a:gd name="T9" fmla="*/ 0 h 63"/>
              </a:gdLst>
              <a:ahLst/>
              <a:cxnLst>
                <a:cxn ang="0">
                  <a:pos x="T0" y="T1"/>
                </a:cxn>
                <a:cxn ang="0">
                  <a:pos x="T2" y="T3"/>
                </a:cxn>
                <a:cxn ang="0">
                  <a:pos x="T4" y="T5"/>
                </a:cxn>
                <a:cxn ang="0">
                  <a:pos x="T6" y="T7"/>
                </a:cxn>
                <a:cxn ang="0">
                  <a:pos x="T8" y="T9"/>
                </a:cxn>
              </a:cxnLst>
              <a:rect l="0" t="0" r="r" b="b"/>
              <a:pathLst>
                <a:path w="68" h="63">
                  <a:moveTo>
                    <a:pt x="59" y="0"/>
                  </a:moveTo>
                  <a:lnTo>
                    <a:pt x="68" y="9"/>
                  </a:lnTo>
                  <a:lnTo>
                    <a:pt x="9" y="63"/>
                  </a:lnTo>
                  <a:lnTo>
                    <a:pt x="0" y="53"/>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6" name="Freeform 43"/>
            <p:cNvSpPr>
              <a:spLocks/>
            </p:cNvSpPr>
            <p:nvPr/>
          </p:nvSpPr>
          <p:spPr bwMode="auto">
            <a:xfrm>
              <a:off x="6283325" y="3513138"/>
              <a:ext cx="88900" cy="65088"/>
            </a:xfrm>
            <a:custGeom>
              <a:avLst/>
              <a:gdLst>
                <a:gd name="T0" fmla="*/ 103 w 110"/>
                <a:gd name="T1" fmla="*/ 0 h 83"/>
                <a:gd name="T2" fmla="*/ 110 w 110"/>
                <a:gd name="T3" fmla="*/ 11 h 83"/>
                <a:gd name="T4" fmla="*/ 7 w 110"/>
                <a:gd name="T5" fmla="*/ 83 h 83"/>
                <a:gd name="T6" fmla="*/ 0 w 110"/>
                <a:gd name="T7" fmla="*/ 74 h 83"/>
                <a:gd name="T8" fmla="*/ 103 w 110"/>
                <a:gd name="T9" fmla="*/ 0 h 83"/>
              </a:gdLst>
              <a:ahLst/>
              <a:cxnLst>
                <a:cxn ang="0">
                  <a:pos x="T0" y="T1"/>
                </a:cxn>
                <a:cxn ang="0">
                  <a:pos x="T2" y="T3"/>
                </a:cxn>
                <a:cxn ang="0">
                  <a:pos x="T4" y="T5"/>
                </a:cxn>
                <a:cxn ang="0">
                  <a:pos x="T6" y="T7"/>
                </a:cxn>
                <a:cxn ang="0">
                  <a:pos x="T8" y="T9"/>
                </a:cxn>
              </a:cxnLst>
              <a:rect l="0" t="0" r="r" b="b"/>
              <a:pathLst>
                <a:path w="110" h="83">
                  <a:moveTo>
                    <a:pt x="103" y="0"/>
                  </a:moveTo>
                  <a:lnTo>
                    <a:pt x="110" y="11"/>
                  </a:lnTo>
                  <a:lnTo>
                    <a:pt x="7" y="83"/>
                  </a:lnTo>
                  <a:lnTo>
                    <a:pt x="0" y="74"/>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7" name="Freeform 44"/>
            <p:cNvSpPr>
              <a:spLocks/>
            </p:cNvSpPr>
            <p:nvPr/>
          </p:nvSpPr>
          <p:spPr bwMode="auto">
            <a:xfrm>
              <a:off x="6299200" y="3567113"/>
              <a:ext cx="61913" cy="38100"/>
            </a:xfrm>
            <a:custGeom>
              <a:avLst/>
              <a:gdLst>
                <a:gd name="T0" fmla="*/ 70 w 77"/>
                <a:gd name="T1" fmla="*/ 0 h 48"/>
                <a:gd name="T2" fmla="*/ 77 w 77"/>
                <a:gd name="T3" fmla="*/ 12 h 48"/>
                <a:gd name="T4" fmla="*/ 5 w 77"/>
                <a:gd name="T5" fmla="*/ 48 h 48"/>
                <a:gd name="T6" fmla="*/ 0 w 77"/>
                <a:gd name="T7" fmla="*/ 37 h 48"/>
                <a:gd name="T8" fmla="*/ 70 w 77"/>
                <a:gd name="T9" fmla="*/ 0 h 48"/>
              </a:gdLst>
              <a:ahLst/>
              <a:cxnLst>
                <a:cxn ang="0">
                  <a:pos x="T0" y="T1"/>
                </a:cxn>
                <a:cxn ang="0">
                  <a:pos x="T2" y="T3"/>
                </a:cxn>
                <a:cxn ang="0">
                  <a:pos x="T4" y="T5"/>
                </a:cxn>
                <a:cxn ang="0">
                  <a:pos x="T6" y="T7"/>
                </a:cxn>
                <a:cxn ang="0">
                  <a:pos x="T8" y="T9"/>
                </a:cxn>
              </a:cxnLst>
              <a:rect l="0" t="0" r="r" b="b"/>
              <a:pathLst>
                <a:path w="77" h="48">
                  <a:moveTo>
                    <a:pt x="70" y="0"/>
                  </a:moveTo>
                  <a:lnTo>
                    <a:pt x="77" y="12"/>
                  </a:lnTo>
                  <a:lnTo>
                    <a:pt x="5" y="48"/>
                  </a:lnTo>
                  <a:lnTo>
                    <a:pt x="0" y="37"/>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8" name="Freeform 45"/>
            <p:cNvSpPr>
              <a:spLocks/>
            </p:cNvSpPr>
            <p:nvPr/>
          </p:nvSpPr>
          <p:spPr bwMode="auto">
            <a:xfrm>
              <a:off x="6313488" y="3586163"/>
              <a:ext cx="96838" cy="46038"/>
            </a:xfrm>
            <a:custGeom>
              <a:avLst/>
              <a:gdLst>
                <a:gd name="T0" fmla="*/ 119 w 122"/>
                <a:gd name="T1" fmla="*/ 0 h 60"/>
                <a:gd name="T2" fmla="*/ 122 w 122"/>
                <a:gd name="T3" fmla="*/ 13 h 60"/>
                <a:gd name="T4" fmla="*/ 6 w 122"/>
                <a:gd name="T5" fmla="*/ 60 h 60"/>
                <a:gd name="T6" fmla="*/ 0 w 122"/>
                <a:gd name="T7" fmla="*/ 48 h 60"/>
                <a:gd name="T8" fmla="*/ 119 w 122"/>
                <a:gd name="T9" fmla="*/ 0 h 60"/>
              </a:gdLst>
              <a:ahLst/>
              <a:cxnLst>
                <a:cxn ang="0">
                  <a:pos x="T0" y="T1"/>
                </a:cxn>
                <a:cxn ang="0">
                  <a:pos x="T2" y="T3"/>
                </a:cxn>
                <a:cxn ang="0">
                  <a:pos x="T4" y="T5"/>
                </a:cxn>
                <a:cxn ang="0">
                  <a:pos x="T6" y="T7"/>
                </a:cxn>
                <a:cxn ang="0">
                  <a:pos x="T8" y="T9"/>
                </a:cxn>
              </a:cxnLst>
              <a:rect l="0" t="0" r="r" b="b"/>
              <a:pathLst>
                <a:path w="122" h="60">
                  <a:moveTo>
                    <a:pt x="119" y="0"/>
                  </a:moveTo>
                  <a:lnTo>
                    <a:pt x="122" y="13"/>
                  </a:lnTo>
                  <a:lnTo>
                    <a:pt x="6" y="60"/>
                  </a:lnTo>
                  <a:lnTo>
                    <a:pt x="0" y="48"/>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9" name="Freeform 46"/>
            <p:cNvSpPr>
              <a:spLocks/>
            </p:cNvSpPr>
            <p:nvPr/>
          </p:nvSpPr>
          <p:spPr bwMode="auto">
            <a:xfrm>
              <a:off x="6323013" y="3635375"/>
              <a:ext cx="65088" cy="26988"/>
            </a:xfrm>
            <a:custGeom>
              <a:avLst/>
              <a:gdLst>
                <a:gd name="T0" fmla="*/ 78 w 82"/>
                <a:gd name="T1" fmla="*/ 0 h 34"/>
                <a:gd name="T2" fmla="*/ 82 w 82"/>
                <a:gd name="T3" fmla="*/ 11 h 34"/>
                <a:gd name="T4" fmla="*/ 4 w 82"/>
                <a:gd name="T5" fmla="*/ 34 h 34"/>
                <a:gd name="T6" fmla="*/ 0 w 82"/>
                <a:gd name="T7" fmla="*/ 21 h 34"/>
                <a:gd name="T8" fmla="*/ 78 w 82"/>
                <a:gd name="T9" fmla="*/ 0 h 34"/>
              </a:gdLst>
              <a:ahLst/>
              <a:cxnLst>
                <a:cxn ang="0">
                  <a:pos x="T0" y="T1"/>
                </a:cxn>
                <a:cxn ang="0">
                  <a:pos x="T2" y="T3"/>
                </a:cxn>
                <a:cxn ang="0">
                  <a:pos x="T4" y="T5"/>
                </a:cxn>
                <a:cxn ang="0">
                  <a:pos x="T6" y="T7"/>
                </a:cxn>
                <a:cxn ang="0">
                  <a:pos x="T8" y="T9"/>
                </a:cxn>
              </a:cxnLst>
              <a:rect l="0" t="0" r="r" b="b"/>
              <a:pathLst>
                <a:path w="82" h="34">
                  <a:moveTo>
                    <a:pt x="78" y="0"/>
                  </a:moveTo>
                  <a:lnTo>
                    <a:pt x="82" y="11"/>
                  </a:lnTo>
                  <a:lnTo>
                    <a:pt x="4" y="34"/>
                  </a:lnTo>
                  <a:lnTo>
                    <a:pt x="0" y="21"/>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0" name="Freeform 47"/>
            <p:cNvSpPr>
              <a:spLocks/>
            </p:cNvSpPr>
            <p:nvPr/>
          </p:nvSpPr>
          <p:spPr bwMode="auto">
            <a:xfrm>
              <a:off x="6330950" y="3667125"/>
              <a:ext cx="101600" cy="23813"/>
            </a:xfrm>
            <a:custGeom>
              <a:avLst/>
              <a:gdLst>
                <a:gd name="T0" fmla="*/ 125 w 127"/>
                <a:gd name="T1" fmla="*/ 0 h 31"/>
                <a:gd name="T2" fmla="*/ 127 w 127"/>
                <a:gd name="T3" fmla="*/ 11 h 31"/>
                <a:gd name="T4" fmla="*/ 2 w 127"/>
                <a:gd name="T5" fmla="*/ 31 h 31"/>
                <a:gd name="T6" fmla="*/ 0 w 127"/>
                <a:gd name="T7" fmla="*/ 20 h 31"/>
                <a:gd name="T8" fmla="*/ 125 w 127"/>
                <a:gd name="T9" fmla="*/ 0 h 31"/>
              </a:gdLst>
              <a:ahLst/>
              <a:cxnLst>
                <a:cxn ang="0">
                  <a:pos x="T0" y="T1"/>
                </a:cxn>
                <a:cxn ang="0">
                  <a:pos x="T2" y="T3"/>
                </a:cxn>
                <a:cxn ang="0">
                  <a:pos x="T4" y="T5"/>
                </a:cxn>
                <a:cxn ang="0">
                  <a:pos x="T6" y="T7"/>
                </a:cxn>
                <a:cxn ang="0">
                  <a:pos x="T8" y="T9"/>
                </a:cxn>
              </a:cxnLst>
              <a:rect l="0" t="0" r="r" b="b"/>
              <a:pathLst>
                <a:path w="127" h="31">
                  <a:moveTo>
                    <a:pt x="125" y="0"/>
                  </a:moveTo>
                  <a:lnTo>
                    <a:pt x="127" y="11"/>
                  </a:lnTo>
                  <a:lnTo>
                    <a:pt x="2" y="31"/>
                  </a:lnTo>
                  <a:lnTo>
                    <a:pt x="0" y="2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1" name="Freeform 48"/>
            <p:cNvSpPr>
              <a:spLocks/>
            </p:cNvSpPr>
            <p:nvPr/>
          </p:nvSpPr>
          <p:spPr bwMode="auto">
            <a:xfrm>
              <a:off x="6335713" y="3708400"/>
              <a:ext cx="61913" cy="14288"/>
            </a:xfrm>
            <a:custGeom>
              <a:avLst/>
              <a:gdLst>
                <a:gd name="T0" fmla="*/ 80 w 80"/>
                <a:gd name="T1" fmla="*/ 0 h 16"/>
                <a:gd name="T2" fmla="*/ 80 w 80"/>
                <a:gd name="T3" fmla="*/ 13 h 16"/>
                <a:gd name="T4" fmla="*/ 0 w 80"/>
                <a:gd name="T5" fmla="*/ 16 h 16"/>
                <a:gd name="T6" fmla="*/ 0 w 80"/>
                <a:gd name="T7" fmla="*/ 5 h 16"/>
                <a:gd name="T8" fmla="*/ 80 w 80"/>
                <a:gd name="T9" fmla="*/ 0 h 16"/>
              </a:gdLst>
              <a:ahLst/>
              <a:cxnLst>
                <a:cxn ang="0">
                  <a:pos x="T0" y="T1"/>
                </a:cxn>
                <a:cxn ang="0">
                  <a:pos x="T2" y="T3"/>
                </a:cxn>
                <a:cxn ang="0">
                  <a:pos x="T4" y="T5"/>
                </a:cxn>
                <a:cxn ang="0">
                  <a:pos x="T6" y="T7"/>
                </a:cxn>
                <a:cxn ang="0">
                  <a:pos x="T8" y="T9"/>
                </a:cxn>
              </a:cxnLst>
              <a:rect l="0" t="0" r="r" b="b"/>
              <a:pathLst>
                <a:path w="80" h="16">
                  <a:moveTo>
                    <a:pt x="80" y="0"/>
                  </a:moveTo>
                  <a:lnTo>
                    <a:pt x="80" y="13"/>
                  </a:lnTo>
                  <a:lnTo>
                    <a:pt x="0" y="16"/>
                  </a:lnTo>
                  <a:lnTo>
                    <a:pt x="0" y="5"/>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2" name="Freeform 49"/>
            <p:cNvSpPr>
              <a:spLocks/>
            </p:cNvSpPr>
            <p:nvPr/>
          </p:nvSpPr>
          <p:spPr bwMode="auto">
            <a:xfrm>
              <a:off x="6337300" y="3925888"/>
              <a:ext cx="96838" cy="101600"/>
            </a:xfrm>
            <a:custGeom>
              <a:avLst/>
              <a:gdLst>
                <a:gd name="T0" fmla="*/ 118 w 122"/>
                <a:gd name="T1" fmla="*/ 0 h 128"/>
                <a:gd name="T2" fmla="*/ 120 w 122"/>
                <a:gd name="T3" fmla="*/ 0 h 128"/>
                <a:gd name="T4" fmla="*/ 122 w 122"/>
                <a:gd name="T5" fmla="*/ 2 h 128"/>
                <a:gd name="T6" fmla="*/ 122 w 122"/>
                <a:gd name="T7" fmla="*/ 4 h 128"/>
                <a:gd name="T8" fmla="*/ 122 w 122"/>
                <a:gd name="T9" fmla="*/ 9 h 128"/>
                <a:gd name="T10" fmla="*/ 122 w 122"/>
                <a:gd name="T11" fmla="*/ 13 h 128"/>
                <a:gd name="T12" fmla="*/ 122 w 122"/>
                <a:gd name="T13" fmla="*/ 15 h 128"/>
                <a:gd name="T14" fmla="*/ 122 w 122"/>
                <a:gd name="T15" fmla="*/ 17 h 128"/>
                <a:gd name="T16" fmla="*/ 122 w 122"/>
                <a:gd name="T17" fmla="*/ 22 h 128"/>
                <a:gd name="T18" fmla="*/ 122 w 122"/>
                <a:gd name="T19" fmla="*/ 22 h 128"/>
                <a:gd name="T20" fmla="*/ 96 w 122"/>
                <a:gd name="T21" fmla="*/ 56 h 128"/>
                <a:gd name="T22" fmla="*/ 72 w 122"/>
                <a:gd name="T23" fmla="*/ 83 h 128"/>
                <a:gd name="T24" fmla="*/ 50 w 122"/>
                <a:gd name="T25" fmla="*/ 107 h 128"/>
                <a:gd name="T26" fmla="*/ 48 w 122"/>
                <a:gd name="T27" fmla="*/ 109 h 128"/>
                <a:gd name="T28" fmla="*/ 44 w 122"/>
                <a:gd name="T29" fmla="*/ 113 h 128"/>
                <a:gd name="T30" fmla="*/ 39 w 122"/>
                <a:gd name="T31" fmla="*/ 120 h 128"/>
                <a:gd name="T32" fmla="*/ 33 w 122"/>
                <a:gd name="T33" fmla="*/ 124 h 128"/>
                <a:gd name="T34" fmla="*/ 28 w 122"/>
                <a:gd name="T35" fmla="*/ 128 h 128"/>
                <a:gd name="T36" fmla="*/ 26 w 122"/>
                <a:gd name="T37" fmla="*/ 128 h 128"/>
                <a:gd name="T38" fmla="*/ 24 w 122"/>
                <a:gd name="T39" fmla="*/ 128 h 128"/>
                <a:gd name="T40" fmla="*/ 22 w 122"/>
                <a:gd name="T41" fmla="*/ 128 h 128"/>
                <a:gd name="T42" fmla="*/ 20 w 122"/>
                <a:gd name="T43" fmla="*/ 128 h 128"/>
                <a:gd name="T44" fmla="*/ 17 w 122"/>
                <a:gd name="T45" fmla="*/ 124 h 128"/>
                <a:gd name="T46" fmla="*/ 11 w 122"/>
                <a:gd name="T47" fmla="*/ 120 h 128"/>
                <a:gd name="T48" fmla="*/ 5 w 122"/>
                <a:gd name="T49" fmla="*/ 113 h 128"/>
                <a:gd name="T50" fmla="*/ 4 w 122"/>
                <a:gd name="T51" fmla="*/ 100 h 128"/>
                <a:gd name="T52" fmla="*/ 2 w 122"/>
                <a:gd name="T53" fmla="*/ 87 h 128"/>
                <a:gd name="T54" fmla="*/ 2 w 122"/>
                <a:gd name="T55" fmla="*/ 76 h 128"/>
                <a:gd name="T56" fmla="*/ 0 w 122"/>
                <a:gd name="T57" fmla="*/ 68 h 128"/>
                <a:gd name="T58" fmla="*/ 2 w 122"/>
                <a:gd name="T59" fmla="*/ 61 h 128"/>
                <a:gd name="T60" fmla="*/ 2 w 122"/>
                <a:gd name="T61" fmla="*/ 57 h 128"/>
                <a:gd name="T62" fmla="*/ 4 w 122"/>
                <a:gd name="T63" fmla="*/ 52 h 128"/>
                <a:gd name="T64" fmla="*/ 7 w 122"/>
                <a:gd name="T65" fmla="*/ 48 h 128"/>
                <a:gd name="T66" fmla="*/ 7 w 122"/>
                <a:gd name="T67" fmla="*/ 48 h 128"/>
                <a:gd name="T68" fmla="*/ 11 w 122"/>
                <a:gd name="T69" fmla="*/ 43 h 128"/>
                <a:gd name="T70" fmla="*/ 17 w 122"/>
                <a:gd name="T71" fmla="*/ 41 h 128"/>
                <a:gd name="T72" fmla="*/ 22 w 122"/>
                <a:gd name="T73" fmla="*/ 39 h 128"/>
                <a:gd name="T74" fmla="*/ 24 w 122"/>
                <a:gd name="T75" fmla="*/ 39 h 128"/>
                <a:gd name="T76" fmla="*/ 24 w 122"/>
                <a:gd name="T77" fmla="*/ 39 h 128"/>
                <a:gd name="T78" fmla="*/ 28 w 122"/>
                <a:gd name="T79" fmla="*/ 41 h 128"/>
                <a:gd name="T80" fmla="*/ 29 w 122"/>
                <a:gd name="T81" fmla="*/ 43 h 128"/>
                <a:gd name="T82" fmla="*/ 29 w 122"/>
                <a:gd name="T83" fmla="*/ 46 h 128"/>
                <a:gd name="T84" fmla="*/ 29 w 122"/>
                <a:gd name="T85" fmla="*/ 52 h 128"/>
                <a:gd name="T86" fmla="*/ 31 w 122"/>
                <a:gd name="T87" fmla="*/ 59 h 128"/>
                <a:gd name="T88" fmla="*/ 33 w 122"/>
                <a:gd name="T89" fmla="*/ 68 h 128"/>
                <a:gd name="T90" fmla="*/ 33 w 122"/>
                <a:gd name="T91" fmla="*/ 76 h 128"/>
                <a:gd name="T92" fmla="*/ 35 w 122"/>
                <a:gd name="T93" fmla="*/ 80 h 128"/>
                <a:gd name="T94" fmla="*/ 39 w 122"/>
                <a:gd name="T95" fmla="*/ 80 h 128"/>
                <a:gd name="T96" fmla="*/ 39 w 122"/>
                <a:gd name="T97" fmla="*/ 80 h 128"/>
                <a:gd name="T98" fmla="*/ 41 w 122"/>
                <a:gd name="T99" fmla="*/ 78 h 128"/>
                <a:gd name="T100" fmla="*/ 44 w 122"/>
                <a:gd name="T101" fmla="*/ 74 h 128"/>
                <a:gd name="T102" fmla="*/ 46 w 122"/>
                <a:gd name="T103" fmla="*/ 72 h 128"/>
                <a:gd name="T104" fmla="*/ 52 w 122"/>
                <a:gd name="T105" fmla="*/ 67 h 128"/>
                <a:gd name="T106" fmla="*/ 57 w 122"/>
                <a:gd name="T107" fmla="*/ 61 h 128"/>
                <a:gd name="T108" fmla="*/ 65 w 122"/>
                <a:gd name="T109" fmla="*/ 54 h 128"/>
                <a:gd name="T110" fmla="*/ 68 w 122"/>
                <a:gd name="T111" fmla="*/ 48 h 128"/>
                <a:gd name="T112" fmla="*/ 74 w 122"/>
                <a:gd name="T113" fmla="*/ 41 h 128"/>
                <a:gd name="T114" fmla="*/ 96 w 122"/>
                <a:gd name="T115" fmla="*/ 17 h 128"/>
                <a:gd name="T116" fmla="*/ 113 w 122"/>
                <a:gd name="T117" fmla="*/ 2 h 128"/>
                <a:gd name="T118" fmla="*/ 116 w 122"/>
                <a:gd name="T119" fmla="*/ 0 h 128"/>
                <a:gd name="T120" fmla="*/ 118 w 122"/>
                <a:gd name="T1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28">
                  <a:moveTo>
                    <a:pt x="118" y="0"/>
                  </a:moveTo>
                  <a:lnTo>
                    <a:pt x="120" y="0"/>
                  </a:lnTo>
                  <a:lnTo>
                    <a:pt x="122" y="2"/>
                  </a:lnTo>
                  <a:lnTo>
                    <a:pt x="122" y="4"/>
                  </a:lnTo>
                  <a:lnTo>
                    <a:pt x="122" y="9"/>
                  </a:lnTo>
                  <a:lnTo>
                    <a:pt x="122" y="13"/>
                  </a:lnTo>
                  <a:lnTo>
                    <a:pt x="122" y="15"/>
                  </a:lnTo>
                  <a:lnTo>
                    <a:pt x="122" y="17"/>
                  </a:lnTo>
                  <a:lnTo>
                    <a:pt x="122" y="22"/>
                  </a:lnTo>
                  <a:lnTo>
                    <a:pt x="122" y="22"/>
                  </a:lnTo>
                  <a:lnTo>
                    <a:pt x="96" y="56"/>
                  </a:lnTo>
                  <a:lnTo>
                    <a:pt x="72" y="83"/>
                  </a:lnTo>
                  <a:lnTo>
                    <a:pt x="50" y="107"/>
                  </a:lnTo>
                  <a:lnTo>
                    <a:pt x="48" y="109"/>
                  </a:lnTo>
                  <a:lnTo>
                    <a:pt x="44" y="113"/>
                  </a:lnTo>
                  <a:lnTo>
                    <a:pt x="39" y="120"/>
                  </a:lnTo>
                  <a:lnTo>
                    <a:pt x="33" y="124"/>
                  </a:lnTo>
                  <a:lnTo>
                    <a:pt x="28" y="128"/>
                  </a:lnTo>
                  <a:lnTo>
                    <a:pt x="26" y="128"/>
                  </a:lnTo>
                  <a:lnTo>
                    <a:pt x="24" y="128"/>
                  </a:lnTo>
                  <a:lnTo>
                    <a:pt x="22" y="128"/>
                  </a:lnTo>
                  <a:lnTo>
                    <a:pt x="20" y="128"/>
                  </a:lnTo>
                  <a:lnTo>
                    <a:pt x="17" y="124"/>
                  </a:lnTo>
                  <a:lnTo>
                    <a:pt x="11" y="120"/>
                  </a:lnTo>
                  <a:lnTo>
                    <a:pt x="5" y="113"/>
                  </a:lnTo>
                  <a:lnTo>
                    <a:pt x="4" y="100"/>
                  </a:lnTo>
                  <a:lnTo>
                    <a:pt x="2" y="87"/>
                  </a:lnTo>
                  <a:lnTo>
                    <a:pt x="2" y="76"/>
                  </a:lnTo>
                  <a:lnTo>
                    <a:pt x="0" y="68"/>
                  </a:lnTo>
                  <a:lnTo>
                    <a:pt x="2" y="61"/>
                  </a:lnTo>
                  <a:lnTo>
                    <a:pt x="2" y="57"/>
                  </a:lnTo>
                  <a:lnTo>
                    <a:pt x="4" y="52"/>
                  </a:lnTo>
                  <a:lnTo>
                    <a:pt x="7" y="48"/>
                  </a:lnTo>
                  <a:lnTo>
                    <a:pt x="7" y="48"/>
                  </a:lnTo>
                  <a:lnTo>
                    <a:pt x="11" y="43"/>
                  </a:lnTo>
                  <a:lnTo>
                    <a:pt x="17" y="41"/>
                  </a:lnTo>
                  <a:lnTo>
                    <a:pt x="22" y="39"/>
                  </a:lnTo>
                  <a:lnTo>
                    <a:pt x="24" y="39"/>
                  </a:lnTo>
                  <a:lnTo>
                    <a:pt x="24" y="39"/>
                  </a:lnTo>
                  <a:lnTo>
                    <a:pt x="28" y="41"/>
                  </a:lnTo>
                  <a:lnTo>
                    <a:pt x="29" y="43"/>
                  </a:lnTo>
                  <a:lnTo>
                    <a:pt x="29" y="46"/>
                  </a:lnTo>
                  <a:lnTo>
                    <a:pt x="29" y="52"/>
                  </a:lnTo>
                  <a:lnTo>
                    <a:pt x="31" y="59"/>
                  </a:lnTo>
                  <a:lnTo>
                    <a:pt x="33" y="68"/>
                  </a:lnTo>
                  <a:lnTo>
                    <a:pt x="33" y="76"/>
                  </a:lnTo>
                  <a:lnTo>
                    <a:pt x="35" y="80"/>
                  </a:lnTo>
                  <a:lnTo>
                    <a:pt x="39" y="80"/>
                  </a:lnTo>
                  <a:lnTo>
                    <a:pt x="39" y="80"/>
                  </a:lnTo>
                  <a:lnTo>
                    <a:pt x="41" y="78"/>
                  </a:lnTo>
                  <a:lnTo>
                    <a:pt x="44" y="74"/>
                  </a:lnTo>
                  <a:lnTo>
                    <a:pt x="46" y="72"/>
                  </a:lnTo>
                  <a:lnTo>
                    <a:pt x="52" y="67"/>
                  </a:lnTo>
                  <a:lnTo>
                    <a:pt x="57" y="61"/>
                  </a:lnTo>
                  <a:lnTo>
                    <a:pt x="65" y="54"/>
                  </a:lnTo>
                  <a:lnTo>
                    <a:pt x="68" y="48"/>
                  </a:lnTo>
                  <a:lnTo>
                    <a:pt x="74" y="41"/>
                  </a:lnTo>
                  <a:lnTo>
                    <a:pt x="96" y="17"/>
                  </a:lnTo>
                  <a:lnTo>
                    <a:pt x="113" y="2"/>
                  </a:lnTo>
                  <a:lnTo>
                    <a:pt x="116" y="0"/>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3" name="Freeform 50"/>
            <p:cNvSpPr>
              <a:spLocks noEditPoints="1"/>
            </p:cNvSpPr>
            <p:nvPr/>
          </p:nvSpPr>
          <p:spPr bwMode="auto">
            <a:xfrm>
              <a:off x="6280150" y="3875088"/>
              <a:ext cx="196850" cy="196850"/>
            </a:xfrm>
            <a:custGeom>
              <a:avLst/>
              <a:gdLst>
                <a:gd name="T0" fmla="*/ 124 w 247"/>
                <a:gd name="T1" fmla="*/ 19 h 250"/>
                <a:gd name="T2" fmla="*/ 90 w 247"/>
                <a:gd name="T3" fmla="*/ 24 h 250"/>
                <a:gd name="T4" fmla="*/ 61 w 247"/>
                <a:gd name="T5" fmla="*/ 39 h 250"/>
                <a:gd name="T6" fmla="*/ 37 w 247"/>
                <a:gd name="T7" fmla="*/ 63 h 250"/>
                <a:gd name="T8" fmla="*/ 22 w 247"/>
                <a:gd name="T9" fmla="*/ 91 h 250"/>
                <a:gd name="T10" fmla="*/ 16 w 247"/>
                <a:gd name="T11" fmla="*/ 124 h 250"/>
                <a:gd name="T12" fmla="*/ 22 w 247"/>
                <a:gd name="T13" fmla="*/ 159 h 250"/>
                <a:gd name="T14" fmla="*/ 37 w 247"/>
                <a:gd name="T15" fmla="*/ 187 h 250"/>
                <a:gd name="T16" fmla="*/ 61 w 247"/>
                <a:gd name="T17" fmla="*/ 211 h 250"/>
                <a:gd name="T18" fmla="*/ 90 w 247"/>
                <a:gd name="T19" fmla="*/ 226 h 250"/>
                <a:gd name="T20" fmla="*/ 124 w 247"/>
                <a:gd name="T21" fmla="*/ 231 h 250"/>
                <a:gd name="T22" fmla="*/ 157 w 247"/>
                <a:gd name="T23" fmla="*/ 226 h 250"/>
                <a:gd name="T24" fmla="*/ 186 w 247"/>
                <a:gd name="T25" fmla="*/ 211 h 250"/>
                <a:gd name="T26" fmla="*/ 209 w 247"/>
                <a:gd name="T27" fmla="*/ 187 h 250"/>
                <a:gd name="T28" fmla="*/ 223 w 247"/>
                <a:gd name="T29" fmla="*/ 159 h 250"/>
                <a:gd name="T30" fmla="*/ 229 w 247"/>
                <a:gd name="T31" fmla="*/ 124 h 250"/>
                <a:gd name="T32" fmla="*/ 223 w 247"/>
                <a:gd name="T33" fmla="*/ 91 h 250"/>
                <a:gd name="T34" fmla="*/ 209 w 247"/>
                <a:gd name="T35" fmla="*/ 63 h 250"/>
                <a:gd name="T36" fmla="*/ 186 w 247"/>
                <a:gd name="T37" fmla="*/ 39 h 250"/>
                <a:gd name="T38" fmla="*/ 157 w 247"/>
                <a:gd name="T39" fmla="*/ 24 h 250"/>
                <a:gd name="T40" fmla="*/ 124 w 247"/>
                <a:gd name="T41" fmla="*/ 19 h 250"/>
                <a:gd name="T42" fmla="*/ 124 w 247"/>
                <a:gd name="T43" fmla="*/ 0 h 250"/>
                <a:gd name="T44" fmla="*/ 157 w 247"/>
                <a:gd name="T45" fmla="*/ 6 h 250"/>
                <a:gd name="T46" fmla="*/ 186 w 247"/>
                <a:gd name="T47" fmla="*/ 19 h 250"/>
                <a:gd name="T48" fmla="*/ 210 w 247"/>
                <a:gd name="T49" fmla="*/ 37 h 250"/>
                <a:gd name="T50" fmla="*/ 231 w 247"/>
                <a:gd name="T51" fmla="*/ 63 h 250"/>
                <a:gd name="T52" fmla="*/ 244 w 247"/>
                <a:gd name="T53" fmla="*/ 93 h 250"/>
                <a:gd name="T54" fmla="*/ 247 w 247"/>
                <a:gd name="T55" fmla="*/ 124 h 250"/>
                <a:gd name="T56" fmla="*/ 244 w 247"/>
                <a:gd name="T57" fmla="*/ 157 h 250"/>
                <a:gd name="T58" fmla="*/ 231 w 247"/>
                <a:gd name="T59" fmla="*/ 187 h 250"/>
                <a:gd name="T60" fmla="*/ 210 w 247"/>
                <a:gd name="T61" fmla="*/ 213 h 250"/>
                <a:gd name="T62" fmla="*/ 186 w 247"/>
                <a:gd name="T63" fmla="*/ 231 h 250"/>
                <a:gd name="T64" fmla="*/ 157 w 247"/>
                <a:gd name="T65" fmla="*/ 244 h 250"/>
                <a:gd name="T66" fmla="*/ 124 w 247"/>
                <a:gd name="T67" fmla="*/ 250 h 250"/>
                <a:gd name="T68" fmla="*/ 90 w 247"/>
                <a:gd name="T69" fmla="*/ 244 h 250"/>
                <a:gd name="T70" fmla="*/ 61 w 247"/>
                <a:gd name="T71" fmla="*/ 231 h 250"/>
                <a:gd name="T72" fmla="*/ 35 w 247"/>
                <a:gd name="T73" fmla="*/ 213 h 250"/>
                <a:gd name="T74" fmla="*/ 16 w 247"/>
                <a:gd name="T75" fmla="*/ 187 h 250"/>
                <a:gd name="T76" fmla="*/ 4 w 247"/>
                <a:gd name="T77" fmla="*/ 157 h 250"/>
                <a:gd name="T78" fmla="*/ 0 w 247"/>
                <a:gd name="T79" fmla="*/ 124 h 250"/>
                <a:gd name="T80" fmla="*/ 4 w 247"/>
                <a:gd name="T81" fmla="*/ 93 h 250"/>
                <a:gd name="T82" fmla="*/ 16 w 247"/>
                <a:gd name="T83" fmla="*/ 63 h 250"/>
                <a:gd name="T84" fmla="*/ 35 w 247"/>
                <a:gd name="T85" fmla="*/ 37 h 250"/>
                <a:gd name="T86" fmla="*/ 61 w 247"/>
                <a:gd name="T87" fmla="*/ 19 h 250"/>
                <a:gd name="T88" fmla="*/ 90 w 247"/>
                <a:gd name="T89" fmla="*/ 6 h 250"/>
                <a:gd name="T90" fmla="*/ 124 w 247"/>
                <a:gd name="T9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 h="250">
                  <a:moveTo>
                    <a:pt x="124" y="19"/>
                  </a:moveTo>
                  <a:lnTo>
                    <a:pt x="90" y="24"/>
                  </a:lnTo>
                  <a:lnTo>
                    <a:pt x="61" y="39"/>
                  </a:lnTo>
                  <a:lnTo>
                    <a:pt x="37" y="63"/>
                  </a:lnTo>
                  <a:lnTo>
                    <a:pt x="22" y="91"/>
                  </a:lnTo>
                  <a:lnTo>
                    <a:pt x="16" y="124"/>
                  </a:lnTo>
                  <a:lnTo>
                    <a:pt x="22" y="159"/>
                  </a:lnTo>
                  <a:lnTo>
                    <a:pt x="37" y="187"/>
                  </a:lnTo>
                  <a:lnTo>
                    <a:pt x="61" y="211"/>
                  </a:lnTo>
                  <a:lnTo>
                    <a:pt x="90" y="226"/>
                  </a:lnTo>
                  <a:lnTo>
                    <a:pt x="124" y="231"/>
                  </a:lnTo>
                  <a:lnTo>
                    <a:pt x="157" y="226"/>
                  </a:lnTo>
                  <a:lnTo>
                    <a:pt x="186" y="211"/>
                  </a:lnTo>
                  <a:lnTo>
                    <a:pt x="209" y="187"/>
                  </a:lnTo>
                  <a:lnTo>
                    <a:pt x="223" y="159"/>
                  </a:lnTo>
                  <a:lnTo>
                    <a:pt x="229" y="124"/>
                  </a:lnTo>
                  <a:lnTo>
                    <a:pt x="223" y="91"/>
                  </a:lnTo>
                  <a:lnTo>
                    <a:pt x="209" y="63"/>
                  </a:lnTo>
                  <a:lnTo>
                    <a:pt x="186" y="39"/>
                  </a:lnTo>
                  <a:lnTo>
                    <a:pt x="157" y="24"/>
                  </a:lnTo>
                  <a:lnTo>
                    <a:pt x="124" y="19"/>
                  </a:lnTo>
                  <a:close/>
                  <a:moveTo>
                    <a:pt x="124" y="0"/>
                  </a:moveTo>
                  <a:lnTo>
                    <a:pt x="157" y="6"/>
                  </a:lnTo>
                  <a:lnTo>
                    <a:pt x="186" y="19"/>
                  </a:lnTo>
                  <a:lnTo>
                    <a:pt x="210" y="37"/>
                  </a:lnTo>
                  <a:lnTo>
                    <a:pt x="231" y="63"/>
                  </a:lnTo>
                  <a:lnTo>
                    <a:pt x="244" y="93"/>
                  </a:lnTo>
                  <a:lnTo>
                    <a:pt x="247" y="124"/>
                  </a:lnTo>
                  <a:lnTo>
                    <a:pt x="244" y="157"/>
                  </a:lnTo>
                  <a:lnTo>
                    <a:pt x="231" y="187"/>
                  </a:lnTo>
                  <a:lnTo>
                    <a:pt x="210" y="213"/>
                  </a:lnTo>
                  <a:lnTo>
                    <a:pt x="186" y="231"/>
                  </a:lnTo>
                  <a:lnTo>
                    <a:pt x="157" y="244"/>
                  </a:lnTo>
                  <a:lnTo>
                    <a:pt x="124" y="250"/>
                  </a:lnTo>
                  <a:lnTo>
                    <a:pt x="90" y="244"/>
                  </a:lnTo>
                  <a:lnTo>
                    <a:pt x="61" y="231"/>
                  </a:lnTo>
                  <a:lnTo>
                    <a:pt x="35" y="213"/>
                  </a:lnTo>
                  <a:lnTo>
                    <a:pt x="16" y="187"/>
                  </a:lnTo>
                  <a:lnTo>
                    <a:pt x="4" y="157"/>
                  </a:lnTo>
                  <a:lnTo>
                    <a:pt x="0" y="124"/>
                  </a:lnTo>
                  <a:lnTo>
                    <a:pt x="4" y="93"/>
                  </a:lnTo>
                  <a:lnTo>
                    <a:pt x="16" y="63"/>
                  </a:lnTo>
                  <a:lnTo>
                    <a:pt x="35" y="37"/>
                  </a:lnTo>
                  <a:lnTo>
                    <a:pt x="61" y="19"/>
                  </a:lnTo>
                  <a:lnTo>
                    <a:pt x="90" y="6"/>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grpSp>
      <p:sp>
        <p:nvSpPr>
          <p:cNvPr id="94" name="Freeform 55"/>
          <p:cNvSpPr>
            <a:spLocks noEditPoints="1"/>
          </p:cNvSpPr>
          <p:nvPr/>
        </p:nvSpPr>
        <p:spPr bwMode="auto">
          <a:xfrm>
            <a:off x="1934087" y="2877477"/>
            <a:ext cx="368338" cy="308314"/>
          </a:xfrm>
          <a:custGeom>
            <a:avLst/>
            <a:gdLst>
              <a:gd name="T0" fmla="*/ 571 w 730"/>
              <a:gd name="T1" fmla="*/ 110 h 617"/>
              <a:gd name="T2" fmla="*/ 520 w 730"/>
              <a:gd name="T3" fmla="*/ 198 h 617"/>
              <a:gd name="T4" fmla="*/ 605 w 730"/>
              <a:gd name="T5" fmla="*/ 206 h 617"/>
              <a:gd name="T6" fmla="*/ 671 w 730"/>
              <a:gd name="T7" fmla="*/ 123 h 617"/>
              <a:gd name="T8" fmla="*/ 621 w 730"/>
              <a:gd name="T9" fmla="*/ 71 h 617"/>
              <a:gd name="T10" fmla="*/ 62 w 730"/>
              <a:gd name="T11" fmla="*/ 104 h 617"/>
              <a:gd name="T12" fmla="*/ 105 w 730"/>
              <a:gd name="T13" fmla="*/ 196 h 617"/>
              <a:gd name="T14" fmla="*/ 218 w 730"/>
              <a:gd name="T15" fmla="*/ 253 h 617"/>
              <a:gd name="T16" fmla="*/ 161 w 730"/>
              <a:gd name="T17" fmla="*/ 132 h 617"/>
              <a:gd name="T18" fmla="*/ 130 w 730"/>
              <a:gd name="T19" fmla="*/ 73 h 617"/>
              <a:gd name="T20" fmla="*/ 483 w 730"/>
              <a:gd name="T21" fmla="*/ 64 h 617"/>
              <a:gd name="T22" fmla="*/ 474 w 730"/>
              <a:gd name="T23" fmla="*/ 103 h 617"/>
              <a:gd name="T24" fmla="*/ 473 w 730"/>
              <a:gd name="T25" fmla="*/ 290 h 617"/>
              <a:gd name="T26" fmla="*/ 408 w 730"/>
              <a:gd name="T27" fmla="*/ 446 h 617"/>
              <a:gd name="T28" fmla="*/ 465 w 730"/>
              <a:gd name="T29" fmla="*/ 405 h 617"/>
              <a:gd name="T30" fmla="*/ 491 w 730"/>
              <a:gd name="T31" fmla="*/ 230 h 617"/>
              <a:gd name="T32" fmla="*/ 529 w 730"/>
              <a:gd name="T33" fmla="*/ 52 h 617"/>
              <a:gd name="T34" fmla="*/ 236 w 730"/>
              <a:gd name="T35" fmla="*/ 29 h 617"/>
              <a:gd name="T36" fmla="*/ 257 w 730"/>
              <a:gd name="T37" fmla="*/ 47 h 617"/>
              <a:gd name="T38" fmla="*/ 445 w 730"/>
              <a:gd name="T39" fmla="*/ 51 h 617"/>
              <a:gd name="T40" fmla="*/ 510 w 730"/>
              <a:gd name="T41" fmla="*/ 32 h 617"/>
              <a:gd name="T42" fmla="*/ 385 w 730"/>
              <a:gd name="T43" fmla="*/ 16 h 617"/>
              <a:gd name="T44" fmla="*/ 490 w 730"/>
              <a:gd name="T45" fmla="*/ 9 h 617"/>
              <a:gd name="T46" fmla="*/ 563 w 730"/>
              <a:gd name="T47" fmla="*/ 47 h 617"/>
              <a:gd name="T48" fmla="*/ 627 w 730"/>
              <a:gd name="T49" fmla="*/ 16 h 617"/>
              <a:gd name="T50" fmla="*/ 687 w 730"/>
              <a:gd name="T51" fmla="*/ 60 h 617"/>
              <a:gd name="T52" fmla="*/ 728 w 730"/>
              <a:gd name="T53" fmla="*/ 172 h 617"/>
              <a:gd name="T54" fmla="*/ 644 w 730"/>
              <a:gd name="T55" fmla="*/ 253 h 617"/>
              <a:gd name="T56" fmla="*/ 529 w 730"/>
              <a:gd name="T57" fmla="*/ 306 h 617"/>
              <a:gd name="T58" fmla="*/ 562 w 730"/>
              <a:gd name="T59" fmla="*/ 359 h 617"/>
              <a:gd name="T60" fmla="*/ 596 w 730"/>
              <a:gd name="T61" fmla="*/ 330 h 617"/>
              <a:gd name="T62" fmla="*/ 583 w 730"/>
              <a:gd name="T63" fmla="*/ 389 h 617"/>
              <a:gd name="T64" fmla="*/ 503 w 730"/>
              <a:gd name="T65" fmla="*/ 417 h 617"/>
              <a:gd name="T66" fmla="*/ 408 w 730"/>
              <a:gd name="T67" fmla="*/ 509 h 617"/>
              <a:gd name="T68" fmla="*/ 414 w 730"/>
              <a:gd name="T69" fmla="*/ 536 h 617"/>
              <a:gd name="T70" fmla="*/ 454 w 730"/>
              <a:gd name="T71" fmla="*/ 548 h 617"/>
              <a:gd name="T72" fmla="*/ 487 w 730"/>
              <a:gd name="T73" fmla="*/ 580 h 617"/>
              <a:gd name="T74" fmla="*/ 414 w 730"/>
              <a:gd name="T75" fmla="*/ 614 h 617"/>
              <a:gd name="T76" fmla="*/ 248 w 730"/>
              <a:gd name="T77" fmla="*/ 601 h 617"/>
              <a:gd name="T78" fmla="*/ 278 w 730"/>
              <a:gd name="T79" fmla="*/ 556 h 617"/>
              <a:gd name="T80" fmla="*/ 294 w 730"/>
              <a:gd name="T81" fmla="*/ 539 h 617"/>
              <a:gd name="T82" fmla="*/ 324 w 730"/>
              <a:gd name="T83" fmla="*/ 526 h 617"/>
              <a:gd name="T84" fmla="*/ 264 w 730"/>
              <a:gd name="T85" fmla="*/ 464 h 617"/>
              <a:gd name="T86" fmla="*/ 186 w 730"/>
              <a:gd name="T87" fmla="*/ 399 h 617"/>
              <a:gd name="T88" fmla="*/ 130 w 730"/>
              <a:gd name="T89" fmla="*/ 358 h 617"/>
              <a:gd name="T90" fmla="*/ 151 w 730"/>
              <a:gd name="T91" fmla="*/ 351 h 617"/>
              <a:gd name="T92" fmla="*/ 205 w 730"/>
              <a:gd name="T93" fmla="*/ 336 h 617"/>
              <a:gd name="T94" fmla="*/ 154 w 730"/>
              <a:gd name="T95" fmla="*/ 274 h 617"/>
              <a:gd name="T96" fmla="*/ 30 w 730"/>
              <a:gd name="T97" fmla="*/ 221 h 617"/>
              <a:gd name="T98" fmla="*/ 13 w 730"/>
              <a:gd name="T99" fmla="*/ 90 h 617"/>
              <a:gd name="T100" fmla="*/ 97 w 730"/>
              <a:gd name="T101" fmla="*/ 34 h 617"/>
              <a:gd name="T102" fmla="*/ 140 w 730"/>
              <a:gd name="T103" fmla="*/ 39 h 617"/>
              <a:gd name="T104" fmla="*/ 215 w 730"/>
              <a:gd name="T105" fmla="*/ 1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617">
                <a:moveTo>
                  <a:pt x="621" y="71"/>
                </a:moveTo>
                <a:lnTo>
                  <a:pt x="601" y="73"/>
                </a:lnTo>
                <a:lnTo>
                  <a:pt x="586" y="80"/>
                </a:lnTo>
                <a:lnTo>
                  <a:pt x="576" y="93"/>
                </a:lnTo>
                <a:lnTo>
                  <a:pt x="571" y="110"/>
                </a:lnTo>
                <a:lnTo>
                  <a:pt x="571" y="132"/>
                </a:lnTo>
                <a:lnTo>
                  <a:pt x="555" y="140"/>
                </a:lnTo>
                <a:lnTo>
                  <a:pt x="536" y="101"/>
                </a:lnTo>
                <a:lnTo>
                  <a:pt x="527" y="147"/>
                </a:lnTo>
                <a:lnTo>
                  <a:pt x="520" y="198"/>
                </a:lnTo>
                <a:lnTo>
                  <a:pt x="516" y="253"/>
                </a:lnTo>
                <a:lnTo>
                  <a:pt x="529" y="242"/>
                </a:lnTo>
                <a:lnTo>
                  <a:pt x="550" y="231"/>
                </a:lnTo>
                <a:lnTo>
                  <a:pt x="576" y="219"/>
                </a:lnTo>
                <a:lnTo>
                  <a:pt x="605" y="206"/>
                </a:lnTo>
                <a:lnTo>
                  <a:pt x="627" y="196"/>
                </a:lnTo>
                <a:lnTo>
                  <a:pt x="641" y="186"/>
                </a:lnTo>
                <a:lnTo>
                  <a:pt x="658" y="168"/>
                </a:lnTo>
                <a:lnTo>
                  <a:pt x="668" y="147"/>
                </a:lnTo>
                <a:lnTo>
                  <a:pt x="671" y="123"/>
                </a:lnTo>
                <a:lnTo>
                  <a:pt x="670" y="104"/>
                </a:lnTo>
                <a:lnTo>
                  <a:pt x="664" y="90"/>
                </a:lnTo>
                <a:lnTo>
                  <a:pt x="654" y="78"/>
                </a:lnTo>
                <a:lnTo>
                  <a:pt x="640" y="73"/>
                </a:lnTo>
                <a:lnTo>
                  <a:pt x="621" y="71"/>
                </a:lnTo>
                <a:close/>
                <a:moveTo>
                  <a:pt x="111" y="71"/>
                </a:moveTo>
                <a:lnTo>
                  <a:pt x="92" y="73"/>
                </a:lnTo>
                <a:lnTo>
                  <a:pt x="78" y="78"/>
                </a:lnTo>
                <a:lnTo>
                  <a:pt x="68" y="90"/>
                </a:lnTo>
                <a:lnTo>
                  <a:pt x="62" y="104"/>
                </a:lnTo>
                <a:lnTo>
                  <a:pt x="59" y="123"/>
                </a:lnTo>
                <a:lnTo>
                  <a:pt x="63" y="147"/>
                </a:lnTo>
                <a:lnTo>
                  <a:pt x="74" y="168"/>
                </a:lnTo>
                <a:lnTo>
                  <a:pt x="91" y="186"/>
                </a:lnTo>
                <a:lnTo>
                  <a:pt x="105" y="196"/>
                </a:lnTo>
                <a:lnTo>
                  <a:pt x="127" y="206"/>
                </a:lnTo>
                <a:lnTo>
                  <a:pt x="156" y="219"/>
                </a:lnTo>
                <a:lnTo>
                  <a:pt x="183" y="231"/>
                </a:lnTo>
                <a:lnTo>
                  <a:pt x="203" y="242"/>
                </a:lnTo>
                <a:lnTo>
                  <a:pt x="218" y="253"/>
                </a:lnTo>
                <a:lnTo>
                  <a:pt x="212" y="198"/>
                </a:lnTo>
                <a:lnTo>
                  <a:pt x="205" y="147"/>
                </a:lnTo>
                <a:lnTo>
                  <a:pt x="196" y="101"/>
                </a:lnTo>
                <a:lnTo>
                  <a:pt x="177" y="140"/>
                </a:lnTo>
                <a:lnTo>
                  <a:pt x="161" y="132"/>
                </a:lnTo>
                <a:lnTo>
                  <a:pt x="163" y="121"/>
                </a:lnTo>
                <a:lnTo>
                  <a:pt x="161" y="103"/>
                </a:lnTo>
                <a:lnTo>
                  <a:pt x="156" y="88"/>
                </a:lnTo>
                <a:lnTo>
                  <a:pt x="146" y="78"/>
                </a:lnTo>
                <a:lnTo>
                  <a:pt x="130" y="73"/>
                </a:lnTo>
                <a:lnTo>
                  <a:pt x="111" y="71"/>
                </a:lnTo>
                <a:close/>
                <a:moveTo>
                  <a:pt x="529" y="52"/>
                </a:moveTo>
                <a:lnTo>
                  <a:pt x="523" y="54"/>
                </a:lnTo>
                <a:lnTo>
                  <a:pt x="507" y="58"/>
                </a:lnTo>
                <a:lnTo>
                  <a:pt x="483" y="64"/>
                </a:lnTo>
                <a:lnTo>
                  <a:pt x="478" y="65"/>
                </a:lnTo>
                <a:lnTo>
                  <a:pt x="475" y="68"/>
                </a:lnTo>
                <a:lnTo>
                  <a:pt x="474" y="71"/>
                </a:lnTo>
                <a:lnTo>
                  <a:pt x="474" y="75"/>
                </a:lnTo>
                <a:lnTo>
                  <a:pt x="474" y="103"/>
                </a:lnTo>
                <a:lnTo>
                  <a:pt x="474" y="139"/>
                </a:lnTo>
                <a:lnTo>
                  <a:pt x="473" y="182"/>
                </a:lnTo>
                <a:lnTo>
                  <a:pt x="473" y="227"/>
                </a:lnTo>
                <a:lnTo>
                  <a:pt x="473" y="263"/>
                </a:lnTo>
                <a:lnTo>
                  <a:pt x="473" y="290"/>
                </a:lnTo>
                <a:lnTo>
                  <a:pt x="470" y="333"/>
                </a:lnTo>
                <a:lnTo>
                  <a:pt x="462" y="369"/>
                </a:lnTo>
                <a:lnTo>
                  <a:pt x="450" y="401"/>
                </a:lnTo>
                <a:lnTo>
                  <a:pt x="431" y="425"/>
                </a:lnTo>
                <a:lnTo>
                  <a:pt x="408" y="446"/>
                </a:lnTo>
                <a:lnTo>
                  <a:pt x="379" y="459"/>
                </a:lnTo>
                <a:lnTo>
                  <a:pt x="406" y="454"/>
                </a:lnTo>
                <a:lnTo>
                  <a:pt x="429" y="444"/>
                </a:lnTo>
                <a:lnTo>
                  <a:pt x="450" y="428"/>
                </a:lnTo>
                <a:lnTo>
                  <a:pt x="465" y="405"/>
                </a:lnTo>
                <a:lnTo>
                  <a:pt x="477" y="378"/>
                </a:lnTo>
                <a:lnTo>
                  <a:pt x="483" y="351"/>
                </a:lnTo>
                <a:lnTo>
                  <a:pt x="487" y="317"/>
                </a:lnTo>
                <a:lnTo>
                  <a:pt x="490" y="277"/>
                </a:lnTo>
                <a:lnTo>
                  <a:pt x="491" y="230"/>
                </a:lnTo>
                <a:lnTo>
                  <a:pt x="491" y="192"/>
                </a:lnTo>
                <a:lnTo>
                  <a:pt x="494" y="162"/>
                </a:lnTo>
                <a:lnTo>
                  <a:pt x="497" y="137"/>
                </a:lnTo>
                <a:lnTo>
                  <a:pt x="509" y="93"/>
                </a:lnTo>
                <a:lnTo>
                  <a:pt x="529" y="52"/>
                </a:lnTo>
                <a:close/>
                <a:moveTo>
                  <a:pt x="366" y="15"/>
                </a:moveTo>
                <a:lnTo>
                  <a:pt x="331" y="16"/>
                </a:lnTo>
                <a:lnTo>
                  <a:pt x="294" y="21"/>
                </a:lnTo>
                <a:lnTo>
                  <a:pt x="251" y="26"/>
                </a:lnTo>
                <a:lnTo>
                  <a:pt x="236" y="29"/>
                </a:lnTo>
                <a:lnTo>
                  <a:pt x="218" y="34"/>
                </a:lnTo>
                <a:lnTo>
                  <a:pt x="218" y="35"/>
                </a:lnTo>
                <a:lnTo>
                  <a:pt x="222" y="39"/>
                </a:lnTo>
                <a:lnTo>
                  <a:pt x="235" y="42"/>
                </a:lnTo>
                <a:lnTo>
                  <a:pt x="257" y="47"/>
                </a:lnTo>
                <a:lnTo>
                  <a:pt x="313" y="52"/>
                </a:lnTo>
                <a:lnTo>
                  <a:pt x="366" y="55"/>
                </a:lnTo>
                <a:lnTo>
                  <a:pt x="388" y="54"/>
                </a:lnTo>
                <a:lnTo>
                  <a:pt x="415" y="52"/>
                </a:lnTo>
                <a:lnTo>
                  <a:pt x="445" y="51"/>
                </a:lnTo>
                <a:lnTo>
                  <a:pt x="475" y="47"/>
                </a:lnTo>
                <a:lnTo>
                  <a:pt x="497" y="44"/>
                </a:lnTo>
                <a:lnTo>
                  <a:pt x="510" y="39"/>
                </a:lnTo>
                <a:lnTo>
                  <a:pt x="516" y="35"/>
                </a:lnTo>
                <a:lnTo>
                  <a:pt x="510" y="32"/>
                </a:lnTo>
                <a:lnTo>
                  <a:pt x="497" y="29"/>
                </a:lnTo>
                <a:lnTo>
                  <a:pt x="475" y="25"/>
                </a:lnTo>
                <a:lnTo>
                  <a:pt x="445" y="22"/>
                </a:lnTo>
                <a:lnTo>
                  <a:pt x="412" y="18"/>
                </a:lnTo>
                <a:lnTo>
                  <a:pt x="385" y="16"/>
                </a:lnTo>
                <a:lnTo>
                  <a:pt x="366" y="15"/>
                </a:lnTo>
                <a:close/>
                <a:moveTo>
                  <a:pt x="366" y="0"/>
                </a:moveTo>
                <a:lnTo>
                  <a:pt x="414" y="2"/>
                </a:lnTo>
                <a:lnTo>
                  <a:pt x="455" y="5"/>
                </a:lnTo>
                <a:lnTo>
                  <a:pt x="490" y="9"/>
                </a:lnTo>
                <a:lnTo>
                  <a:pt x="519" y="16"/>
                </a:lnTo>
                <a:lnTo>
                  <a:pt x="539" y="25"/>
                </a:lnTo>
                <a:lnTo>
                  <a:pt x="553" y="35"/>
                </a:lnTo>
                <a:lnTo>
                  <a:pt x="555" y="47"/>
                </a:lnTo>
                <a:lnTo>
                  <a:pt x="563" y="47"/>
                </a:lnTo>
                <a:lnTo>
                  <a:pt x="581" y="45"/>
                </a:lnTo>
                <a:lnTo>
                  <a:pt x="594" y="39"/>
                </a:lnTo>
                <a:lnTo>
                  <a:pt x="602" y="29"/>
                </a:lnTo>
                <a:lnTo>
                  <a:pt x="607" y="16"/>
                </a:lnTo>
                <a:lnTo>
                  <a:pt x="627" y="16"/>
                </a:lnTo>
                <a:lnTo>
                  <a:pt x="631" y="25"/>
                </a:lnTo>
                <a:lnTo>
                  <a:pt x="635" y="34"/>
                </a:lnTo>
                <a:lnTo>
                  <a:pt x="640" y="39"/>
                </a:lnTo>
                <a:lnTo>
                  <a:pt x="666" y="48"/>
                </a:lnTo>
                <a:lnTo>
                  <a:pt x="687" y="60"/>
                </a:lnTo>
                <a:lnTo>
                  <a:pt x="703" y="71"/>
                </a:lnTo>
                <a:lnTo>
                  <a:pt x="719" y="90"/>
                </a:lnTo>
                <a:lnTo>
                  <a:pt x="728" y="113"/>
                </a:lnTo>
                <a:lnTo>
                  <a:pt x="730" y="140"/>
                </a:lnTo>
                <a:lnTo>
                  <a:pt x="728" y="172"/>
                </a:lnTo>
                <a:lnTo>
                  <a:pt x="717" y="198"/>
                </a:lnTo>
                <a:lnTo>
                  <a:pt x="700" y="221"/>
                </a:lnTo>
                <a:lnTo>
                  <a:pt x="677" y="240"/>
                </a:lnTo>
                <a:lnTo>
                  <a:pt x="664" y="245"/>
                </a:lnTo>
                <a:lnTo>
                  <a:pt x="644" y="253"/>
                </a:lnTo>
                <a:lnTo>
                  <a:pt x="615" y="263"/>
                </a:lnTo>
                <a:lnTo>
                  <a:pt x="579" y="274"/>
                </a:lnTo>
                <a:lnTo>
                  <a:pt x="556" y="284"/>
                </a:lnTo>
                <a:lnTo>
                  <a:pt x="539" y="294"/>
                </a:lnTo>
                <a:lnTo>
                  <a:pt x="529" y="306"/>
                </a:lnTo>
                <a:lnTo>
                  <a:pt x="526" y="320"/>
                </a:lnTo>
                <a:lnTo>
                  <a:pt x="529" y="336"/>
                </a:lnTo>
                <a:lnTo>
                  <a:pt x="535" y="349"/>
                </a:lnTo>
                <a:lnTo>
                  <a:pt x="546" y="356"/>
                </a:lnTo>
                <a:lnTo>
                  <a:pt x="562" y="359"/>
                </a:lnTo>
                <a:lnTo>
                  <a:pt x="573" y="356"/>
                </a:lnTo>
                <a:lnTo>
                  <a:pt x="581" y="351"/>
                </a:lnTo>
                <a:lnTo>
                  <a:pt x="585" y="340"/>
                </a:lnTo>
                <a:lnTo>
                  <a:pt x="586" y="327"/>
                </a:lnTo>
                <a:lnTo>
                  <a:pt x="596" y="330"/>
                </a:lnTo>
                <a:lnTo>
                  <a:pt x="602" y="340"/>
                </a:lnTo>
                <a:lnTo>
                  <a:pt x="604" y="358"/>
                </a:lnTo>
                <a:lnTo>
                  <a:pt x="601" y="371"/>
                </a:lnTo>
                <a:lnTo>
                  <a:pt x="595" y="381"/>
                </a:lnTo>
                <a:lnTo>
                  <a:pt x="583" y="389"/>
                </a:lnTo>
                <a:lnTo>
                  <a:pt x="566" y="397"/>
                </a:lnTo>
                <a:lnTo>
                  <a:pt x="546" y="399"/>
                </a:lnTo>
                <a:lnTo>
                  <a:pt x="526" y="397"/>
                </a:lnTo>
                <a:lnTo>
                  <a:pt x="510" y="388"/>
                </a:lnTo>
                <a:lnTo>
                  <a:pt x="503" y="417"/>
                </a:lnTo>
                <a:lnTo>
                  <a:pt x="490" y="443"/>
                </a:lnTo>
                <a:lnTo>
                  <a:pt x="470" y="464"/>
                </a:lnTo>
                <a:lnTo>
                  <a:pt x="442" y="482"/>
                </a:lnTo>
                <a:lnTo>
                  <a:pt x="408" y="496"/>
                </a:lnTo>
                <a:lnTo>
                  <a:pt x="408" y="509"/>
                </a:lnTo>
                <a:lnTo>
                  <a:pt x="409" y="519"/>
                </a:lnTo>
                <a:lnTo>
                  <a:pt x="409" y="525"/>
                </a:lnTo>
                <a:lnTo>
                  <a:pt x="411" y="528"/>
                </a:lnTo>
                <a:lnTo>
                  <a:pt x="412" y="531"/>
                </a:lnTo>
                <a:lnTo>
                  <a:pt x="414" y="536"/>
                </a:lnTo>
                <a:lnTo>
                  <a:pt x="428" y="538"/>
                </a:lnTo>
                <a:lnTo>
                  <a:pt x="439" y="539"/>
                </a:lnTo>
                <a:lnTo>
                  <a:pt x="445" y="542"/>
                </a:lnTo>
                <a:lnTo>
                  <a:pt x="450" y="545"/>
                </a:lnTo>
                <a:lnTo>
                  <a:pt x="454" y="548"/>
                </a:lnTo>
                <a:lnTo>
                  <a:pt x="455" y="552"/>
                </a:lnTo>
                <a:lnTo>
                  <a:pt x="455" y="556"/>
                </a:lnTo>
                <a:lnTo>
                  <a:pt x="471" y="559"/>
                </a:lnTo>
                <a:lnTo>
                  <a:pt x="481" y="567"/>
                </a:lnTo>
                <a:lnTo>
                  <a:pt x="487" y="580"/>
                </a:lnTo>
                <a:lnTo>
                  <a:pt x="490" y="598"/>
                </a:lnTo>
                <a:lnTo>
                  <a:pt x="487" y="601"/>
                </a:lnTo>
                <a:lnTo>
                  <a:pt x="478" y="604"/>
                </a:lnTo>
                <a:lnTo>
                  <a:pt x="464" y="607"/>
                </a:lnTo>
                <a:lnTo>
                  <a:pt x="414" y="614"/>
                </a:lnTo>
                <a:lnTo>
                  <a:pt x="366" y="617"/>
                </a:lnTo>
                <a:lnTo>
                  <a:pt x="320" y="614"/>
                </a:lnTo>
                <a:lnTo>
                  <a:pt x="271" y="608"/>
                </a:lnTo>
                <a:lnTo>
                  <a:pt x="257" y="605"/>
                </a:lnTo>
                <a:lnTo>
                  <a:pt x="248" y="601"/>
                </a:lnTo>
                <a:lnTo>
                  <a:pt x="245" y="598"/>
                </a:lnTo>
                <a:lnTo>
                  <a:pt x="246" y="580"/>
                </a:lnTo>
                <a:lnTo>
                  <a:pt x="254" y="567"/>
                </a:lnTo>
                <a:lnTo>
                  <a:pt x="264" y="559"/>
                </a:lnTo>
                <a:lnTo>
                  <a:pt x="278" y="556"/>
                </a:lnTo>
                <a:lnTo>
                  <a:pt x="278" y="552"/>
                </a:lnTo>
                <a:lnTo>
                  <a:pt x="281" y="548"/>
                </a:lnTo>
                <a:lnTo>
                  <a:pt x="284" y="545"/>
                </a:lnTo>
                <a:lnTo>
                  <a:pt x="288" y="542"/>
                </a:lnTo>
                <a:lnTo>
                  <a:pt x="294" y="539"/>
                </a:lnTo>
                <a:lnTo>
                  <a:pt x="305" y="538"/>
                </a:lnTo>
                <a:lnTo>
                  <a:pt x="320" y="536"/>
                </a:lnTo>
                <a:lnTo>
                  <a:pt x="321" y="531"/>
                </a:lnTo>
                <a:lnTo>
                  <a:pt x="323" y="528"/>
                </a:lnTo>
                <a:lnTo>
                  <a:pt x="324" y="526"/>
                </a:lnTo>
                <a:lnTo>
                  <a:pt x="324" y="520"/>
                </a:lnTo>
                <a:lnTo>
                  <a:pt x="324" y="510"/>
                </a:lnTo>
                <a:lnTo>
                  <a:pt x="324" y="496"/>
                </a:lnTo>
                <a:lnTo>
                  <a:pt x="291" y="482"/>
                </a:lnTo>
                <a:lnTo>
                  <a:pt x="264" y="464"/>
                </a:lnTo>
                <a:lnTo>
                  <a:pt x="244" y="443"/>
                </a:lnTo>
                <a:lnTo>
                  <a:pt x="231" y="417"/>
                </a:lnTo>
                <a:lnTo>
                  <a:pt x="223" y="388"/>
                </a:lnTo>
                <a:lnTo>
                  <a:pt x="206" y="397"/>
                </a:lnTo>
                <a:lnTo>
                  <a:pt x="186" y="399"/>
                </a:lnTo>
                <a:lnTo>
                  <a:pt x="166" y="397"/>
                </a:lnTo>
                <a:lnTo>
                  <a:pt x="148" y="389"/>
                </a:lnTo>
                <a:lnTo>
                  <a:pt x="138" y="381"/>
                </a:lnTo>
                <a:lnTo>
                  <a:pt x="131" y="371"/>
                </a:lnTo>
                <a:lnTo>
                  <a:pt x="130" y="358"/>
                </a:lnTo>
                <a:lnTo>
                  <a:pt x="131" y="340"/>
                </a:lnTo>
                <a:lnTo>
                  <a:pt x="137" y="330"/>
                </a:lnTo>
                <a:lnTo>
                  <a:pt x="146" y="327"/>
                </a:lnTo>
                <a:lnTo>
                  <a:pt x="147" y="340"/>
                </a:lnTo>
                <a:lnTo>
                  <a:pt x="151" y="351"/>
                </a:lnTo>
                <a:lnTo>
                  <a:pt x="160" y="356"/>
                </a:lnTo>
                <a:lnTo>
                  <a:pt x="170" y="359"/>
                </a:lnTo>
                <a:lnTo>
                  <a:pt x="186" y="356"/>
                </a:lnTo>
                <a:lnTo>
                  <a:pt x="197" y="349"/>
                </a:lnTo>
                <a:lnTo>
                  <a:pt x="205" y="336"/>
                </a:lnTo>
                <a:lnTo>
                  <a:pt x="208" y="320"/>
                </a:lnTo>
                <a:lnTo>
                  <a:pt x="203" y="306"/>
                </a:lnTo>
                <a:lnTo>
                  <a:pt x="193" y="294"/>
                </a:lnTo>
                <a:lnTo>
                  <a:pt x="177" y="284"/>
                </a:lnTo>
                <a:lnTo>
                  <a:pt x="154" y="274"/>
                </a:lnTo>
                <a:lnTo>
                  <a:pt x="117" y="263"/>
                </a:lnTo>
                <a:lnTo>
                  <a:pt x="88" y="253"/>
                </a:lnTo>
                <a:lnTo>
                  <a:pt x="66" y="245"/>
                </a:lnTo>
                <a:lnTo>
                  <a:pt x="55" y="240"/>
                </a:lnTo>
                <a:lnTo>
                  <a:pt x="30" y="221"/>
                </a:lnTo>
                <a:lnTo>
                  <a:pt x="15" y="198"/>
                </a:lnTo>
                <a:lnTo>
                  <a:pt x="4" y="172"/>
                </a:lnTo>
                <a:lnTo>
                  <a:pt x="0" y="140"/>
                </a:lnTo>
                <a:lnTo>
                  <a:pt x="4" y="113"/>
                </a:lnTo>
                <a:lnTo>
                  <a:pt x="13" y="90"/>
                </a:lnTo>
                <a:lnTo>
                  <a:pt x="29" y="71"/>
                </a:lnTo>
                <a:lnTo>
                  <a:pt x="45" y="60"/>
                </a:lnTo>
                <a:lnTo>
                  <a:pt x="65" y="48"/>
                </a:lnTo>
                <a:lnTo>
                  <a:pt x="92" y="39"/>
                </a:lnTo>
                <a:lnTo>
                  <a:pt x="97" y="34"/>
                </a:lnTo>
                <a:lnTo>
                  <a:pt x="101" y="25"/>
                </a:lnTo>
                <a:lnTo>
                  <a:pt x="105" y="16"/>
                </a:lnTo>
                <a:lnTo>
                  <a:pt x="125" y="16"/>
                </a:lnTo>
                <a:lnTo>
                  <a:pt x="130" y="29"/>
                </a:lnTo>
                <a:lnTo>
                  <a:pt x="140" y="39"/>
                </a:lnTo>
                <a:lnTo>
                  <a:pt x="156" y="45"/>
                </a:lnTo>
                <a:lnTo>
                  <a:pt x="179" y="47"/>
                </a:lnTo>
                <a:lnTo>
                  <a:pt x="179" y="35"/>
                </a:lnTo>
                <a:lnTo>
                  <a:pt x="193" y="25"/>
                </a:lnTo>
                <a:lnTo>
                  <a:pt x="215" y="16"/>
                </a:lnTo>
                <a:lnTo>
                  <a:pt x="242" y="9"/>
                </a:lnTo>
                <a:lnTo>
                  <a:pt x="277" y="5"/>
                </a:lnTo>
                <a:lnTo>
                  <a:pt x="318" y="2"/>
                </a:lnTo>
                <a:lnTo>
                  <a:pt x="3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5" name="Group 94"/>
          <p:cNvGrpSpPr/>
          <p:nvPr/>
        </p:nvGrpSpPr>
        <p:grpSpPr>
          <a:xfrm>
            <a:off x="2492922" y="3641316"/>
            <a:ext cx="384342" cy="204462"/>
            <a:chOff x="5219702" y="979391"/>
            <a:chExt cx="677863" cy="363538"/>
          </a:xfrm>
          <a:solidFill>
            <a:schemeClr val="bg1"/>
          </a:solidFill>
        </p:grpSpPr>
        <p:sp>
          <p:nvSpPr>
            <p:cNvPr id="96"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2" name="Oval 101"/>
          <p:cNvSpPr/>
          <p:nvPr/>
        </p:nvSpPr>
        <p:spPr>
          <a:xfrm>
            <a:off x="869150" y="3307442"/>
            <a:ext cx="673166" cy="667747"/>
          </a:xfrm>
          <a:prstGeom prst="ellipse">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a:off x="2975680" y="3108550"/>
            <a:ext cx="673166" cy="667747"/>
          </a:xfrm>
          <a:prstGeom prst="ellipse">
            <a:avLst/>
          </a:prstGeom>
          <a:solidFill>
            <a:srgbClr val="FF93E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451034" y="2512166"/>
            <a:ext cx="673166" cy="667747"/>
          </a:xfrm>
          <a:prstGeom prst="ellipse">
            <a:avLst/>
          </a:prstGeom>
          <a:solidFill>
            <a:schemeClr val="tx1">
              <a:lumMod val="75000"/>
              <a:lumOff val="2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Box 104"/>
          <p:cNvSpPr txBox="1"/>
          <p:nvPr/>
        </p:nvSpPr>
        <p:spPr>
          <a:xfrm>
            <a:off x="864773" y="3442870"/>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95%</a:t>
            </a:r>
          </a:p>
        </p:txBody>
      </p:sp>
      <p:sp>
        <p:nvSpPr>
          <p:cNvPr id="106" name="TextBox 105"/>
          <p:cNvSpPr txBox="1"/>
          <p:nvPr/>
        </p:nvSpPr>
        <p:spPr>
          <a:xfrm>
            <a:off x="2975680" y="3236098"/>
            <a:ext cx="681920" cy="297667"/>
          </a:xfrm>
          <a:prstGeom prst="rect">
            <a:avLst/>
          </a:prstGeom>
          <a:noFill/>
        </p:spPr>
        <p:txBody>
          <a:bodyPr wrap="square" rtlCol="0">
            <a:spAutoFit/>
          </a:bodyPr>
          <a:lstStyle/>
          <a:p>
            <a:pPr algn="ctr"/>
            <a:r>
              <a:rPr lang="en-US" sz="2000" dirty="0" smtClean="0">
                <a:latin typeface="Bebas Neue" pitchFamily="34" charset="0"/>
              </a:rPr>
              <a:t>70%</a:t>
            </a:r>
          </a:p>
        </p:txBody>
      </p:sp>
      <p:sp>
        <p:nvSpPr>
          <p:cNvPr id="107" name="TextBox 106"/>
          <p:cNvSpPr txBox="1"/>
          <p:nvPr/>
        </p:nvSpPr>
        <p:spPr>
          <a:xfrm>
            <a:off x="2431130" y="2662733"/>
            <a:ext cx="681920" cy="297667"/>
          </a:xfrm>
          <a:prstGeom prst="rect">
            <a:avLst/>
          </a:prstGeom>
          <a:noFill/>
        </p:spPr>
        <p:txBody>
          <a:bodyPr wrap="square" rtlCol="0">
            <a:spAutoFit/>
          </a:bodyPr>
          <a:lstStyle/>
          <a:p>
            <a:pPr algn="ctr"/>
            <a:r>
              <a:rPr lang="en-US" sz="2000" dirty="0" smtClean="0">
                <a:solidFill>
                  <a:schemeClr val="bg1"/>
                </a:solidFill>
                <a:latin typeface="Bebas Neue" pitchFamily="34" charset="0"/>
              </a:rPr>
              <a:t>45%</a:t>
            </a:r>
          </a:p>
        </p:txBody>
      </p:sp>
      <p:cxnSp>
        <p:nvCxnSpPr>
          <p:cNvPr id="117" name="Elbow Connector 116"/>
          <p:cNvCxnSpPr/>
          <p:nvPr/>
        </p:nvCxnSpPr>
        <p:spPr>
          <a:xfrm flipV="1">
            <a:off x="3200400" y="2057401"/>
            <a:ext cx="1905000" cy="625919"/>
          </a:xfrm>
          <a:prstGeom prst="bentConnector3">
            <a:avLst>
              <a:gd name="adj1" fmla="val 50000"/>
            </a:avLst>
          </a:prstGeom>
          <a:ln>
            <a:solidFill>
              <a:schemeClr val="bg1">
                <a:lumMod val="85000"/>
              </a:schemeClr>
            </a:solidFill>
            <a:headEnd type="triangle"/>
            <a:tailEnd type="oval"/>
          </a:ln>
        </p:spPr>
        <p:style>
          <a:lnRef idx="1">
            <a:schemeClr val="accent1"/>
          </a:lnRef>
          <a:fillRef idx="0">
            <a:schemeClr val="accent1"/>
          </a:fillRef>
          <a:effectRef idx="0">
            <a:schemeClr val="accent1"/>
          </a:effectRef>
          <a:fontRef idx="minor">
            <a:schemeClr val="tx1"/>
          </a:fontRef>
        </p:style>
      </p:cxnSp>
      <p:cxnSp>
        <p:nvCxnSpPr>
          <p:cNvPr id="118" name="Elbow Connector 117"/>
          <p:cNvCxnSpPr/>
          <p:nvPr/>
        </p:nvCxnSpPr>
        <p:spPr>
          <a:xfrm flipV="1">
            <a:off x="3721894" y="3050177"/>
            <a:ext cx="1383506" cy="384366"/>
          </a:xfrm>
          <a:prstGeom prst="bentConnector3">
            <a:avLst>
              <a:gd name="adj1" fmla="val 50000"/>
            </a:avLst>
          </a:prstGeom>
          <a:ln>
            <a:solidFill>
              <a:schemeClr val="bg1">
                <a:lumMod val="85000"/>
              </a:schemeClr>
            </a:solidFill>
            <a:headEnd type="triangle"/>
            <a:tailEnd type="oval"/>
          </a:ln>
        </p:spPr>
        <p:style>
          <a:lnRef idx="1">
            <a:schemeClr val="accent1"/>
          </a:lnRef>
          <a:fillRef idx="0">
            <a:schemeClr val="accent1"/>
          </a:fillRef>
          <a:effectRef idx="0">
            <a:schemeClr val="accent1"/>
          </a:effectRef>
          <a:fontRef idx="minor">
            <a:schemeClr val="tx1"/>
          </a:fontRef>
        </p:style>
      </p:cxnSp>
      <p:cxnSp>
        <p:nvCxnSpPr>
          <p:cNvPr id="124" name="Elbow Connector 123"/>
          <p:cNvCxnSpPr/>
          <p:nvPr/>
        </p:nvCxnSpPr>
        <p:spPr>
          <a:xfrm flipV="1">
            <a:off x="2338388" y="4033722"/>
            <a:ext cx="2767012" cy="463329"/>
          </a:xfrm>
          <a:prstGeom prst="bentConnector3">
            <a:avLst>
              <a:gd name="adj1" fmla="val 47935"/>
            </a:avLst>
          </a:prstGeom>
          <a:ln>
            <a:solidFill>
              <a:schemeClr val="bg1">
                <a:lumMod val="85000"/>
              </a:schemeClr>
            </a:solidFill>
            <a:headEnd type="triangle"/>
            <a:tailEnd type="oval"/>
          </a:ln>
        </p:spPr>
        <p:style>
          <a:lnRef idx="1">
            <a:schemeClr val="accent1"/>
          </a:lnRef>
          <a:fillRef idx="0">
            <a:schemeClr val="accent1"/>
          </a:fillRef>
          <a:effectRef idx="0">
            <a:schemeClr val="accent1"/>
          </a:effectRef>
          <a:fontRef idx="minor">
            <a:schemeClr val="tx1"/>
          </a:fontRef>
        </p:style>
      </p:cxnSp>
      <p:grpSp>
        <p:nvGrpSpPr>
          <p:cNvPr id="101" name="Group 100"/>
          <p:cNvGrpSpPr/>
          <p:nvPr/>
        </p:nvGrpSpPr>
        <p:grpSpPr>
          <a:xfrm>
            <a:off x="8382000" y="6476999"/>
            <a:ext cx="591235" cy="223601"/>
            <a:chOff x="8190130" y="4757381"/>
            <a:chExt cx="725270" cy="268070"/>
          </a:xfrm>
          <a:solidFill>
            <a:schemeClr val="bg1">
              <a:lumMod val="85000"/>
            </a:schemeClr>
          </a:solidFill>
        </p:grpSpPr>
        <p:sp>
          <p:nvSpPr>
            <p:cNvPr id="10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Rectangle 109"/>
          <p:cNvSpPr/>
          <p:nvPr/>
        </p:nvSpPr>
        <p:spPr>
          <a:xfrm>
            <a:off x="1119883" y="541020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52552251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Effect transition="in" filter="fade">
                                      <p:cBhvr>
                                        <p:cTn id="9" dur="500"/>
                                        <p:tgtEl>
                                          <p:spTgt spid="3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500" fill="hold"/>
                                        <p:tgtEl>
                                          <p:spTgt spid="18"/>
                                        </p:tgtEl>
                                        <p:attrNameLst>
                                          <p:attrName>ppt_w</p:attrName>
                                        </p:attrNameLst>
                                      </p:cBhvr>
                                      <p:tavLst>
                                        <p:tav tm="0">
                                          <p:val>
                                            <p:fltVal val="0"/>
                                          </p:val>
                                        </p:tav>
                                        <p:tav tm="100000">
                                          <p:val>
                                            <p:strVal val="#ppt_w"/>
                                          </p:val>
                                        </p:tav>
                                      </p:tavLst>
                                    </p:anim>
                                    <p:anim calcmode="lin" valueType="num">
                                      <p:cBhvr>
                                        <p:cTn id="13" dur="500" fill="hold"/>
                                        <p:tgtEl>
                                          <p:spTgt spid="18"/>
                                        </p:tgtEl>
                                        <p:attrNameLst>
                                          <p:attrName>ppt_h</p:attrName>
                                        </p:attrNameLst>
                                      </p:cBhvr>
                                      <p:tavLst>
                                        <p:tav tm="0">
                                          <p:val>
                                            <p:fltVal val="0"/>
                                          </p:val>
                                        </p:tav>
                                        <p:tav tm="100000">
                                          <p:val>
                                            <p:strVal val="#ppt_h"/>
                                          </p:val>
                                        </p:tav>
                                      </p:tavLst>
                                    </p:anim>
                                    <p:animEffect transition="in" filter="fade">
                                      <p:cBhvr>
                                        <p:cTn id="14" dur="500"/>
                                        <p:tgtEl>
                                          <p:spTgt spid="1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nodeType="withEffect">
                                  <p:stCondLst>
                                    <p:cond delay="0"/>
                                  </p:stCondLst>
                                  <p:childTnLst>
                                    <p:set>
                                      <p:cBhvr>
                                        <p:cTn id="21" dur="1" fill="hold">
                                          <p:stCondLst>
                                            <p:cond delay="0"/>
                                          </p:stCondLst>
                                        </p:cTn>
                                        <p:tgtEl>
                                          <p:spTgt spid="117"/>
                                        </p:tgtEl>
                                        <p:attrNameLst>
                                          <p:attrName>style.visibility</p:attrName>
                                        </p:attrNameLst>
                                      </p:cBhvr>
                                      <p:to>
                                        <p:strVal val="visible"/>
                                      </p:to>
                                    </p:set>
                                    <p:anim calcmode="lin" valueType="num">
                                      <p:cBhvr>
                                        <p:cTn id="22" dur="500" fill="hold"/>
                                        <p:tgtEl>
                                          <p:spTgt spid="117"/>
                                        </p:tgtEl>
                                        <p:attrNameLst>
                                          <p:attrName>ppt_w</p:attrName>
                                        </p:attrNameLst>
                                      </p:cBhvr>
                                      <p:tavLst>
                                        <p:tav tm="0">
                                          <p:val>
                                            <p:fltVal val="0"/>
                                          </p:val>
                                        </p:tav>
                                        <p:tav tm="100000">
                                          <p:val>
                                            <p:strVal val="#ppt_w"/>
                                          </p:val>
                                        </p:tav>
                                      </p:tavLst>
                                    </p:anim>
                                    <p:anim calcmode="lin" valueType="num">
                                      <p:cBhvr>
                                        <p:cTn id="23" dur="500" fill="hold"/>
                                        <p:tgtEl>
                                          <p:spTgt spid="117"/>
                                        </p:tgtEl>
                                        <p:attrNameLst>
                                          <p:attrName>ppt_h</p:attrName>
                                        </p:attrNameLst>
                                      </p:cBhvr>
                                      <p:tavLst>
                                        <p:tav tm="0">
                                          <p:val>
                                            <p:fltVal val="0"/>
                                          </p:val>
                                        </p:tav>
                                        <p:tav tm="100000">
                                          <p:val>
                                            <p:strVal val="#ppt_h"/>
                                          </p:val>
                                        </p:tav>
                                      </p:tavLst>
                                    </p:anim>
                                    <p:animEffect transition="in" filter="fade">
                                      <p:cBhvr>
                                        <p:cTn id="24" dur="500"/>
                                        <p:tgtEl>
                                          <p:spTgt spid="11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7"/>
                                        </p:tgtEl>
                                        <p:attrNameLst>
                                          <p:attrName>style.visibility</p:attrName>
                                        </p:attrNameLst>
                                      </p:cBhvr>
                                      <p:to>
                                        <p:strVal val="visible"/>
                                      </p:to>
                                    </p:set>
                                    <p:anim calcmode="lin" valueType="num">
                                      <p:cBhvr>
                                        <p:cTn id="27" dur="500" fill="hold"/>
                                        <p:tgtEl>
                                          <p:spTgt spid="107"/>
                                        </p:tgtEl>
                                        <p:attrNameLst>
                                          <p:attrName>ppt_w</p:attrName>
                                        </p:attrNameLst>
                                      </p:cBhvr>
                                      <p:tavLst>
                                        <p:tav tm="0">
                                          <p:val>
                                            <p:fltVal val="0"/>
                                          </p:val>
                                        </p:tav>
                                        <p:tav tm="100000">
                                          <p:val>
                                            <p:strVal val="#ppt_w"/>
                                          </p:val>
                                        </p:tav>
                                      </p:tavLst>
                                    </p:anim>
                                    <p:anim calcmode="lin" valueType="num">
                                      <p:cBhvr>
                                        <p:cTn id="28" dur="500" fill="hold"/>
                                        <p:tgtEl>
                                          <p:spTgt spid="107"/>
                                        </p:tgtEl>
                                        <p:attrNameLst>
                                          <p:attrName>ppt_h</p:attrName>
                                        </p:attrNameLst>
                                      </p:cBhvr>
                                      <p:tavLst>
                                        <p:tav tm="0">
                                          <p:val>
                                            <p:fltVal val="0"/>
                                          </p:val>
                                        </p:tav>
                                        <p:tav tm="100000">
                                          <p:val>
                                            <p:strVal val="#ppt_h"/>
                                          </p:val>
                                        </p:tav>
                                      </p:tavLst>
                                    </p:anim>
                                    <p:animEffect transition="in" filter="fade">
                                      <p:cBhvr>
                                        <p:cTn id="29" dur="500"/>
                                        <p:tgtEl>
                                          <p:spTgt spid="10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04"/>
                                        </p:tgtEl>
                                        <p:attrNameLst>
                                          <p:attrName>style.visibility</p:attrName>
                                        </p:attrNameLst>
                                      </p:cBhvr>
                                      <p:to>
                                        <p:strVal val="visible"/>
                                      </p:to>
                                    </p:set>
                                    <p:anim calcmode="lin" valueType="num">
                                      <p:cBhvr>
                                        <p:cTn id="32" dur="500" fill="hold"/>
                                        <p:tgtEl>
                                          <p:spTgt spid="104"/>
                                        </p:tgtEl>
                                        <p:attrNameLst>
                                          <p:attrName>ppt_w</p:attrName>
                                        </p:attrNameLst>
                                      </p:cBhvr>
                                      <p:tavLst>
                                        <p:tav tm="0">
                                          <p:val>
                                            <p:fltVal val="0"/>
                                          </p:val>
                                        </p:tav>
                                        <p:tav tm="100000">
                                          <p:val>
                                            <p:strVal val="#ppt_w"/>
                                          </p:val>
                                        </p:tav>
                                      </p:tavLst>
                                    </p:anim>
                                    <p:anim calcmode="lin" valueType="num">
                                      <p:cBhvr>
                                        <p:cTn id="33" dur="500" fill="hold"/>
                                        <p:tgtEl>
                                          <p:spTgt spid="104"/>
                                        </p:tgtEl>
                                        <p:attrNameLst>
                                          <p:attrName>ppt_h</p:attrName>
                                        </p:attrNameLst>
                                      </p:cBhvr>
                                      <p:tavLst>
                                        <p:tav tm="0">
                                          <p:val>
                                            <p:fltVal val="0"/>
                                          </p:val>
                                        </p:tav>
                                        <p:tav tm="100000">
                                          <p:val>
                                            <p:strVal val="#ppt_h"/>
                                          </p:val>
                                        </p:tav>
                                      </p:tavLst>
                                    </p:anim>
                                    <p:animEffect transition="in" filter="fade">
                                      <p:cBhvr>
                                        <p:cTn id="34" dur="500"/>
                                        <p:tgtEl>
                                          <p:spTgt spid="10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94"/>
                                        </p:tgtEl>
                                        <p:attrNameLst>
                                          <p:attrName>style.visibility</p:attrName>
                                        </p:attrNameLst>
                                      </p:cBhvr>
                                      <p:to>
                                        <p:strVal val="visible"/>
                                      </p:to>
                                    </p:set>
                                    <p:anim calcmode="lin" valueType="num">
                                      <p:cBhvr>
                                        <p:cTn id="37" dur="500" fill="hold"/>
                                        <p:tgtEl>
                                          <p:spTgt spid="94"/>
                                        </p:tgtEl>
                                        <p:attrNameLst>
                                          <p:attrName>ppt_w</p:attrName>
                                        </p:attrNameLst>
                                      </p:cBhvr>
                                      <p:tavLst>
                                        <p:tav tm="0">
                                          <p:val>
                                            <p:fltVal val="0"/>
                                          </p:val>
                                        </p:tav>
                                        <p:tav tm="100000">
                                          <p:val>
                                            <p:strVal val="#ppt_w"/>
                                          </p:val>
                                        </p:tav>
                                      </p:tavLst>
                                    </p:anim>
                                    <p:anim calcmode="lin" valueType="num">
                                      <p:cBhvr>
                                        <p:cTn id="38" dur="500" fill="hold"/>
                                        <p:tgtEl>
                                          <p:spTgt spid="94"/>
                                        </p:tgtEl>
                                        <p:attrNameLst>
                                          <p:attrName>ppt_h</p:attrName>
                                        </p:attrNameLst>
                                      </p:cBhvr>
                                      <p:tavLst>
                                        <p:tav tm="0">
                                          <p:val>
                                            <p:fltVal val="0"/>
                                          </p:val>
                                        </p:tav>
                                        <p:tav tm="100000">
                                          <p:val>
                                            <p:strVal val="#ppt_h"/>
                                          </p:val>
                                        </p:tav>
                                      </p:tavLst>
                                    </p:anim>
                                    <p:animEffect transition="in" filter="fade">
                                      <p:cBhvr>
                                        <p:cTn id="39" dur="500"/>
                                        <p:tgtEl>
                                          <p:spTgt spid="94"/>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53"/>
                                        </p:tgtEl>
                                        <p:attrNameLst>
                                          <p:attrName>style.visibility</p:attrName>
                                        </p:attrNameLst>
                                      </p:cBhvr>
                                      <p:to>
                                        <p:strVal val="visible"/>
                                      </p:to>
                                    </p:set>
                                    <p:anim calcmode="lin" valueType="num">
                                      <p:cBhvr>
                                        <p:cTn id="49" dur="500" fill="hold"/>
                                        <p:tgtEl>
                                          <p:spTgt spid="53"/>
                                        </p:tgtEl>
                                        <p:attrNameLst>
                                          <p:attrName>ppt_w</p:attrName>
                                        </p:attrNameLst>
                                      </p:cBhvr>
                                      <p:tavLst>
                                        <p:tav tm="0">
                                          <p:val>
                                            <p:fltVal val="0"/>
                                          </p:val>
                                        </p:tav>
                                        <p:tav tm="100000">
                                          <p:val>
                                            <p:strVal val="#ppt_w"/>
                                          </p:val>
                                        </p:tav>
                                      </p:tavLst>
                                    </p:anim>
                                    <p:anim calcmode="lin" valueType="num">
                                      <p:cBhvr>
                                        <p:cTn id="50" dur="500" fill="hold"/>
                                        <p:tgtEl>
                                          <p:spTgt spid="53"/>
                                        </p:tgtEl>
                                        <p:attrNameLst>
                                          <p:attrName>ppt_h</p:attrName>
                                        </p:attrNameLst>
                                      </p:cBhvr>
                                      <p:tavLst>
                                        <p:tav tm="0">
                                          <p:val>
                                            <p:fltVal val="0"/>
                                          </p:val>
                                        </p:tav>
                                        <p:tav tm="100000">
                                          <p:val>
                                            <p:strVal val="#ppt_h"/>
                                          </p:val>
                                        </p:tav>
                                      </p:tavLst>
                                    </p:anim>
                                    <p:animEffect transition="in" filter="fade">
                                      <p:cBhvr>
                                        <p:cTn id="51" dur="500"/>
                                        <p:tgtEl>
                                          <p:spTgt spid="53"/>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500" fill="hold"/>
                                        <p:tgtEl>
                                          <p:spTgt spid="54"/>
                                        </p:tgtEl>
                                        <p:attrNameLst>
                                          <p:attrName>ppt_w</p:attrName>
                                        </p:attrNameLst>
                                      </p:cBhvr>
                                      <p:tavLst>
                                        <p:tav tm="0">
                                          <p:val>
                                            <p:fltVal val="0"/>
                                          </p:val>
                                        </p:tav>
                                        <p:tav tm="100000">
                                          <p:val>
                                            <p:strVal val="#ppt_w"/>
                                          </p:val>
                                        </p:tav>
                                      </p:tavLst>
                                    </p:anim>
                                    <p:anim calcmode="lin" valueType="num">
                                      <p:cBhvr>
                                        <p:cTn id="55" dur="500" fill="hold"/>
                                        <p:tgtEl>
                                          <p:spTgt spid="54"/>
                                        </p:tgtEl>
                                        <p:attrNameLst>
                                          <p:attrName>ppt_h</p:attrName>
                                        </p:attrNameLst>
                                      </p:cBhvr>
                                      <p:tavLst>
                                        <p:tav tm="0">
                                          <p:val>
                                            <p:fltVal val="0"/>
                                          </p:val>
                                        </p:tav>
                                        <p:tav tm="100000">
                                          <p:val>
                                            <p:strVal val="#ppt_h"/>
                                          </p:val>
                                        </p:tav>
                                      </p:tavLst>
                                    </p:anim>
                                    <p:animEffect transition="in" filter="fade">
                                      <p:cBhvr>
                                        <p:cTn id="56" dur="500"/>
                                        <p:tgtEl>
                                          <p:spTgt spid="54"/>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par>
                                <p:cTn id="62" presetID="53" presetClass="entr" presetSubtype="16" fill="hold" nodeType="withEffect">
                                  <p:stCondLst>
                                    <p:cond delay="0"/>
                                  </p:stCondLst>
                                  <p:childTnLst>
                                    <p:set>
                                      <p:cBhvr>
                                        <p:cTn id="63" dur="1" fill="hold">
                                          <p:stCondLst>
                                            <p:cond delay="0"/>
                                          </p:stCondLst>
                                        </p:cTn>
                                        <p:tgtEl>
                                          <p:spTgt spid="118"/>
                                        </p:tgtEl>
                                        <p:attrNameLst>
                                          <p:attrName>style.visibility</p:attrName>
                                        </p:attrNameLst>
                                      </p:cBhvr>
                                      <p:to>
                                        <p:strVal val="visible"/>
                                      </p:to>
                                    </p:set>
                                    <p:anim calcmode="lin" valueType="num">
                                      <p:cBhvr>
                                        <p:cTn id="64" dur="500" fill="hold"/>
                                        <p:tgtEl>
                                          <p:spTgt spid="118"/>
                                        </p:tgtEl>
                                        <p:attrNameLst>
                                          <p:attrName>ppt_w</p:attrName>
                                        </p:attrNameLst>
                                      </p:cBhvr>
                                      <p:tavLst>
                                        <p:tav tm="0">
                                          <p:val>
                                            <p:fltVal val="0"/>
                                          </p:val>
                                        </p:tav>
                                        <p:tav tm="100000">
                                          <p:val>
                                            <p:strVal val="#ppt_w"/>
                                          </p:val>
                                        </p:tav>
                                      </p:tavLst>
                                    </p:anim>
                                    <p:anim calcmode="lin" valueType="num">
                                      <p:cBhvr>
                                        <p:cTn id="65" dur="500" fill="hold"/>
                                        <p:tgtEl>
                                          <p:spTgt spid="118"/>
                                        </p:tgtEl>
                                        <p:attrNameLst>
                                          <p:attrName>ppt_h</p:attrName>
                                        </p:attrNameLst>
                                      </p:cBhvr>
                                      <p:tavLst>
                                        <p:tav tm="0">
                                          <p:val>
                                            <p:fltVal val="0"/>
                                          </p:val>
                                        </p:tav>
                                        <p:tav tm="100000">
                                          <p:val>
                                            <p:strVal val="#ppt_h"/>
                                          </p:val>
                                        </p:tav>
                                      </p:tavLst>
                                    </p:anim>
                                    <p:animEffect transition="in" filter="fade">
                                      <p:cBhvr>
                                        <p:cTn id="66" dur="500"/>
                                        <p:tgtEl>
                                          <p:spTgt spid="11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106"/>
                                        </p:tgtEl>
                                        <p:attrNameLst>
                                          <p:attrName>style.visibility</p:attrName>
                                        </p:attrNameLst>
                                      </p:cBhvr>
                                      <p:to>
                                        <p:strVal val="visible"/>
                                      </p:to>
                                    </p:set>
                                    <p:anim calcmode="lin" valueType="num">
                                      <p:cBhvr>
                                        <p:cTn id="69" dur="500" fill="hold"/>
                                        <p:tgtEl>
                                          <p:spTgt spid="106"/>
                                        </p:tgtEl>
                                        <p:attrNameLst>
                                          <p:attrName>ppt_w</p:attrName>
                                        </p:attrNameLst>
                                      </p:cBhvr>
                                      <p:tavLst>
                                        <p:tav tm="0">
                                          <p:val>
                                            <p:fltVal val="0"/>
                                          </p:val>
                                        </p:tav>
                                        <p:tav tm="100000">
                                          <p:val>
                                            <p:strVal val="#ppt_w"/>
                                          </p:val>
                                        </p:tav>
                                      </p:tavLst>
                                    </p:anim>
                                    <p:anim calcmode="lin" valueType="num">
                                      <p:cBhvr>
                                        <p:cTn id="70" dur="500" fill="hold"/>
                                        <p:tgtEl>
                                          <p:spTgt spid="106"/>
                                        </p:tgtEl>
                                        <p:attrNameLst>
                                          <p:attrName>ppt_h</p:attrName>
                                        </p:attrNameLst>
                                      </p:cBhvr>
                                      <p:tavLst>
                                        <p:tav tm="0">
                                          <p:val>
                                            <p:fltVal val="0"/>
                                          </p:val>
                                        </p:tav>
                                        <p:tav tm="100000">
                                          <p:val>
                                            <p:strVal val="#ppt_h"/>
                                          </p:val>
                                        </p:tav>
                                      </p:tavLst>
                                    </p:anim>
                                    <p:animEffect transition="in" filter="fade">
                                      <p:cBhvr>
                                        <p:cTn id="71" dur="500"/>
                                        <p:tgtEl>
                                          <p:spTgt spid="106"/>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103"/>
                                        </p:tgtEl>
                                        <p:attrNameLst>
                                          <p:attrName>style.visibility</p:attrName>
                                        </p:attrNameLst>
                                      </p:cBhvr>
                                      <p:to>
                                        <p:strVal val="visible"/>
                                      </p:to>
                                    </p:set>
                                    <p:anim calcmode="lin" valueType="num">
                                      <p:cBhvr>
                                        <p:cTn id="74" dur="500" fill="hold"/>
                                        <p:tgtEl>
                                          <p:spTgt spid="103"/>
                                        </p:tgtEl>
                                        <p:attrNameLst>
                                          <p:attrName>ppt_w</p:attrName>
                                        </p:attrNameLst>
                                      </p:cBhvr>
                                      <p:tavLst>
                                        <p:tav tm="0">
                                          <p:val>
                                            <p:fltVal val="0"/>
                                          </p:val>
                                        </p:tav>
                                        <p:tav tm="100000">
                                          <p:val>
                                            <p:strVal val="#ppt_w"/>
                                          </p:val>
                                        </p:tav>
                                      </p:tavLst>
                                    </p:anim>
                                    <p:anim calcmode="lin" valueType="num">
                                      <p:cBhvr>
                                        <p:cTn id="75" dur="500" fill="hold"/>
                                        <p:tgtEl>
                                          <p:spTgt spid="103"/>
                                        </p:tgtEl>
                                        <p:attrNameLst>
                                          <p:attrName>ppt_h</p:attrName>
                                        </p:attrNameLst>
                                      </p:cBhvr>
                                      <p:tavLst>
                                        <p:tav tm="0">
                                          <p:val>
                                            <p:fltVal val="0"/>
                                          </p:val>
                                        </p:tav>
                                        <p:tav tm="100000">
                                          <p:val>
                                            <p:strVal val="#ppt_h"/>
                                          </p:val>
                                        </p:tav>
                                      </p:tavLst>
                                    </p:anim>
                                    <p:animEffect transition="in" filter="fade">
                                      <p:cBhvr>
                                        <p:cTn id="76" dur="500"/>
                                        <p:tgtEl>
                                          <p:spTgt spid="103"/>
                                        </p:tgtEl>
                                      </p:cBhvr>
                                    </p:animEffect>
                                  </p:childTnLst>
                                </p:cTn>
                              </p:par>
                              <p:par>
                                <p:cTn id="77" presetID="53" presetClass="entr" presetSubtype="16"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 calcmode="lin" valueType="num">
                                      <p:cBhvr>
                                        <p:cTn id="79" dur="500" fill="hold"/>
                                        <p:tgtEl>
                                          <p:spTgt spid="95"/>
                                        </p:tgtEl>
                                        <p:attrNameLst>
                                          <p:attrName>ppt_w</p:attrName>
                                        </p:attrNameLst>
                                      </p:cBhvr>
                                      <p:tavLst>
                                        <p:tav tm="0">
                                          <p:val>
                                            <p:fltVal val="0"/>
                                          </p:val>
                                        </p:tav>
                                        <p:tav tm="100000">
                                          <p:val>
                                            <p:strVal val="#ppt_w"/>
                                          </p:val>
                                        </p:tav>
                                      </p:tavLst>
                                    </p:anim>
                                    <p:anim calcmode="lin" valueType="num">
                                      <p:cBhvr>
                                        <p:cTn id="80" dur="500" fill="hold"/>
                                        <p:tgtEl>
                                          <p:spTgt spid="95"/>
                                        </p:tgtEl>
                                        <p:attrNameLst>
                                          <p:attrName>ppt_h</p:attrName>
                                        </p:attrNameLst>
                                      </p:cBhvr>
                                      <p:tavLst>
                                        <p:tav tm="0">
                                          <p:val>
                                            <p:fltVal val="0"/>
                                          </p:val>
                                        </p:tav>
                                        <p:tav tm="100000">
                                          <p:val>
                                            <p:strVal val="#ppt_h"/>
                                          </p:val>
                                        </p:tav>
                                      </p:tavLst>
                                    </p:anim>
                                    <p:animEffect transition="in" filter="fade">
                                      <p:cBhvr>
                                        <p:cTn id="81" dur="500"/>
                                        <p:tgtEl>
                                          <p:spTgt spid="95"/>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2"/>
                                        </p:tgtEl>
                                        <p:attrNameLst>
                                          <p:attrName>style.visibility</p:attrName>
                                        </p:attrNameLst>
                                      </p:cBhvr>
                                      <p:to>
                                        <p:strVal val="visible"/>
                                      </p:to>
                                    </p:set>
                                    <p:anim calcmode="lin" valueType="num">
                                      <p:cBhvr>
                                        <p:cTn id="84" dur="500" fill="hold"/>
                                        <p:tgtEl>
                                          <p:spTgt spid="12"/>
                                        </p:tgtEl>
                                        <p:attrNameLst>
                                          <p:attrName>ppt_w</p:attrName>
                                        </p:attrNameLst>
                                      </p:cBhvr>
                                      <p:tavLst>
                                        <p:tav tm="0">
                                          <p:val>
                                            <p:fltVal val="0"/>
                                          </p:val>
                                        </p:tav>
                                        <p:tav tm="100000">
                                          <p:val>
                                            <p:strVal val="#ppt_w"/>
                                          </p:val>
                                        </p:tav>
                                      </p:tavLst>
                                    </p:anim>
                                    <p:anim calcmode="lin" valueType="num">
                                      <p:cBhvr>
                                        <p:cTn id="85" dur="500" fill="hold"/>
                                        <p:tgtEl>
                                          <p:spTgt spid="12"/>
                                        </p:tgtEl>
                                        <p:attrNameLst>
                                          <p:attrName>ppt_h</p:attrName>
                                        </p:attrNameLst>
                                      </p:cBhvr>
                                      <p:tavLst>
                                        <p:tav tm="0">
                                          <p:val>
                                            <p:fltVal val="0"/>
                                          </p:val>
                                        </p:tav>
                                        <p:tav tm="100000">
                                          <p:val>
                                            <p:strVal val="#ppt_h"/>
                                          </p:val>
                                        </p:tav>
                                      </p:tavLst>
                                    </p:anim>
                                    <p:animEffect transition="in" filter="fade">
                                      <p:cBhvr>
                                        <p:cTn id="86" dur="500"/>
                                        <p:tgtEl>
                                          <p:spTgt spid="12"/>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58"/>
                                        </p:tgtEl>
                                        <p:attrNameLst>
                                          <p:attrName>style.visibility</p:attrName>
                                        </p:attrNameLst>
                                      </p:cBhvr>
                                      <p:to>
                                        <p:strVal val="visible"/>
                                      </p:to>
                                    </p:set>
                                    <p:anim calcmode="lin" valueType="num">
                                      <p:cBhvr>
                                        <p:cTn id="91" dur="500" fill="hold"/>
                                        <p:tgtEl>
                                          <p:spTgt spid="58"/>
                                        </p:tgtEl>
                                        <p:attrNameLst>
                                          <p:attrName>ppt_w</p:attrName>
                                        </p:attrNameLst>
                                      </p:cBhvr>
                                      <p:tavLst>
                                        <p:tav tm="0">
                                          <p:val>
                                            <p:fltVal val="0"/>
                                          </p:val>
                                        </p:tav>
                                        <p:tav tm="100000">
                                          <p:val>
                                            <p:strVal val="#ppt_w"/>
                                          </p:val>
                                        </p:tav>
                                      </p:tavLst>
                                    </p:anim>
                                    <p:anim calcmode="lin" valueType="num">
                                      <p:cBhvr>
                                        <p:cTn id="92" dur="500" fill="hold"/>
                                        <p:tgtEl>
                                          <p:spTgt spid="58"/>
                                        </p:tgtEl>
                                        <p:attrNameLst>
                                          <p:attrName>ppt_h</p:attrName>
                                        </p:attrNameLst>
                                      </p:cBhvr>
                                      <p:tavLst>
                                        <p:tav tm="0">
                                          <p:val>
                                            <p:fltVal val="0"/>
                                          </p:val>
                                        </p:tav>
                                        <p:tav tm="100000">
                                          <p:val>
                                            <p:strVal val="#ppt_h"/>
                                          </p:val>
                                        </p:tav>
                                      </p:tavLst>
                                    </p:anim>
                                    <p:animEffect transition="in" filter="fade">
                                      <p:cBhvr>
                                        <p:cTn id="93" dur="500"/>
                                        <p:tgtEl>
                                          <p:spTgt spid="58"/>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59"/>
                                        </p:tgtEl>
                                        <p:attrNameLst>
                                          <p:attrName>style.visibility</p:attrName>
                                        </p:attrNameLst>
                                      </p:cBhvr>
                                      <p:to>
                                        <p:strVal val="visible"/>
                                      </p:to>
                                    </p:set>
                                    <p:anim calcmode="lin" valueType="num">
                                      <p:cBhvr>
                                        <p:cTn id="96" dur="500" fill="hold"/>
                                        <p:tgtEl>
                                          <p:spTgt spid="59"/>
                                        </p:tgtEl>
                                        <p:attrNameLst>
                                          <p:attrName>ppt_w</p:attrName>
                                        </p:attrNameLst>
                                      </p:cBhvr>
                                      <p:tavLst>
                                        <p:tav tm="0">
                                          <p:val>
                                            <p:fltVal val="0"/>
                                          </p:val>
                                        </p:tav>
                                        <p:tav tm="100000">
                                          <p:val>
                                            <p:strVal val="#ppt_w"/>
                                          </p:val>
                                        </p:tav>
                                      </p:tavLst>
                                    </p:anim>
                                    <p:anim calcmode="lin" valueType="num">
                                      <p:cBhvr>
                                        <p:cTn id="97" dur="500" fill="hold"/>
                                        <p:tgtEl>
                                          <p:spTgt spid="59"/>
                                        </p:tgtEl>
                                        <p:attrNameLst>
                                          <p:attrName>ppt_h</p:attrName>
                                        </p:attrNameLst>
                                      </p:cBhvr>
                                      <p:tavLst>
                                        <p:tav tm="0">
                                          <p:val>
                                            <p:fltVal val="0"/>
                                          </p:val>
                                        </p:tav>
                                        <p:tav tm="100000">
                                          <p:val>
                                            <p:strVal val="#ppt_h"/>
                                          </p:val>
                                        </p:tav>
                                      </p:tavLst>
                                    </p:anim>
                                    <p:animEffect transition="in" filter="fade">
                                      <p:cBhvr>
                                        <p:cTn id="98" dur="500"/>
                                        <p:tgtEl>
                                          <p:spTgt spid="5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6"/>
                                        </p:tgtEl>
                                        <p:attrNameLst>
                                          <p:attrName>style.visibility</p:attrName>
                                        </p:attrNameLst>
                                      </p:cBhvr>
                                      <p:to>
                                        <p:strVal val="visible"/>
                                      </p:to>
                                    </p:set>
                                    <p:anim calcmode="lin" valueType="num">
                                      <p:cBhvr>
                                        <p:cTn id="101" dur="500" fill="hold"/>
                                        <p:tgtEl>
                                          <p:spTgt spid="56"/>
                                        </p:tgtEl>
                                        <p:attrNameLst>
                                          <p:attrName>ppt_w</p:attrName>
                                        </p:attrNameLst>
                                      </p:cBhvr>
                                      <p:tavLst>
                                        <p:tav tm="0">
                                          <p:val>
                                            <p:fltVal val="0"/>
                                          </p:val>
                                        </p:tav>
                                        <p:tav tm="100000">
                                          <p:val>
                                            <p:strVal val="#ppt_w"/>
                                          </p:val>
                                        </p:tav>
                                      </p:tavLst>
                                    </p:anim>
                                    <p:anim calcmode="lin" valueType="num">
                                      <p:cBhvr>
                                        <p:cTn id="102" dur="500" fill="hold"/>
                                        <p:tgtEl>
                                          <p:spTgt spid="56"/>
                                        </p:tgtEl>
                                        <p:attrNameLst>
                                          <p:attrName>ppt_h</p:attrName>
                                        </p:attrNameLst>
                                      </p:cBhvr>
                                      <p:tavLst>
                                        <p:tav tm="0">
                                          <p:val>
                                            <p:fltVal val="0"/>
                                          </p:val>
                                        </p:tav>
                                        <p:tav tm="100000">
                                          <p:val>
                                            <p:strVal val="#ppt_h"/>
                                          </p:val>
                                        </p:tav>
                                      </p:tavLst>
                                    </p:anim>
                                    <p:animEffect transition="in" filter="fade">
                                      <p:cBhvr>
                                        <p:cTn id="103" dur="500"/>
                                        <p:tgtEl>
                                          <p:spTgt spid="56"/>
                                        </p:tgtEl>
                                      </p:cBhvr>
                                    </p:animEffect>
                                  </p:childTnLst>
                                </p:cTn>
                              </p:par>
                              <p:par>
                                <p:cTn id="104" presetID="53" presetClass="entr" presetSubtype="16" fill="hold" nodeType="withEffect">
                                  <p:stCondLst>
                                    <p:cond delay="0"/>
                                  </p:stCondLst>
                                  <p:childTnLst>
                                    <p:set>
                                      <p:cBhvr>
                                        <p:cTn id="105" dur="1" fill="hold">
                                          <p:stCondLst>
                                            <p:cond delay="0"/>
                                          </p:stCondLst>
                                        </p:cTn>
                                        <p:tgtEl>
                                          <p:spTgt spid="124"/>
                                        </p:tgtEl>
                                        <p:attrNameLst>
                                          <p:attrName>style.visibility</p:attrName>
                                        </p:attrNameLst>
                                      </p:cBhvr>
                                      <p:to>
                                        <p:strVal val="visible"/>
                                      </p:to>
                                    </p:set>
                                    <p:anim calcmode="lin" valueType="num">
                                      <p:cBhvr>
                                        <p:cTn id="106" dur="500" fill="hold"/>
                                        <p:tgtEl>
                                          <p:spTgt spid="124"/>
                                        </p:tgtEl>
                                        <p:attrNameLst>
                                          <p:attrName>ppt_w</p:attrName>
                                        </p:attrNameLst>
                                      </p:cBhvr>
                                      <p:tavLst>
                                        <p:tav tm="0">
                                          <p:val>
                                            <p:fltVal val="0"/>
                                          </p:val>
                                        </p:tav>
                                        <p:tav tm="100000">
                                          <p:val>
                                            <p:strVal val="#ppt_w"/>
                                          </p:val>
                                        </p:tav>
                                      </p:tavLst>
                                    </p:anim>
                                    <p:anim calcmode="lin" valueType="num">
                                      <p:cBhvr>
                                        <p:cTn id="107" dur="500" fill="hold"/>
                                        <p:tgtEl>
                                          <p:spTgt spid="124"/>
                                        </p:tgtEl>
                                        <p:attrNameLst>
                                          <p:attrName>ppt_h</p:attrName>
                                        </p:attrNameLst>
                                      </p:cBhvr>
                                      <p:tavLst>
                                        <p:tav tm="0">
                                          <p:val>
                                            <p:fltVal val="0"/>
                                          </p:val>
                                        </p:tav>
                                        <p:tav tm="100000">
                                          <p:val>
                                            <p:strVal val="#ppt_h"/>
                                          </p:val>
                                        </p:tav>
                                      </p:tavLst>
                                    </p:anim>
                                    <p:animEffect transition="in" filter="fade">
                                      <p:cBhvr>
                                        <p:cTn id="108" dur="500"/>
                                        <p:tgtEl>
                                          <p:spTgt spid="124"/>
                                        </p:tgtEl>
                                      </p:cBhvr>
                                    </p:animEffect>
                                  </p:childTnLst>
                                </p:cTn>
                              </p:par>
                              <p:par>
                                <p:cTn id="109" presetID="53" presetClass="entr" presetSubtype="16" fill="hold" nodeType="withEffect">
                                  <p:stCondLst>
                                    <p:cond delay="0"/>
                                  </p:stCondLst>
                                  <p:childTnLst>
                                    <p:set>
                                      <p:cBhvr>
                                        <p:cTn id="110" dur="1" fill="hold">
                                          <p:stCondLst>
                                            <p:cond delay="0"/>
                                          </p:stCondLst>
                                        </p:cTn>
                                        <p:tgtEl>
                                          <p:spTgt spid="64"/>
                                        </p:tgtEl>
                                        <p:attrNameLst>
                                          <p:attrName>style.visibility</p:attrName>
                                        </p:attrNameLst>
                                      </p:cBhvr>
                                      <p:to>
                                        <p:strVal val="visible"/>
                                      </p:to>
                                    </p:set>
                                    <p:anim calcmode="lin" valueType="num">
                                      <p:cBhvr>
                                        <p:cTn id="111" dur="500" fill="hold"/>
                                        <p:tgtEl>
                                          <p:spTgt spid="64"/>
                                        </p:tgtEl>
                                        <p:attrNameLst>
                                          <p:attrName>ppt_w</p:attrName>
                                        </p:attrNameLst>
                                      </p:cBhvr>
                                      <p:tavLst>
                                        <p:tav tm="0">
                                          <p:val>
                                            <p:fltVal val="0"/>
                                          </p:val>
                                        </p:tav>
                                        <p:tav tm="100000">
                                          <p:val>
                                            <p:strVal val="#ppt_w"/>
                                          </p:val>
                                        </p:tav>
                                      </p:tavLst>
                                    </p:anim>
                                    <p:anim calcmode="lin" valueType="num">
                                      <p:cBhvr>
                                        <p:cTn id="112" dur="500" fill="hold"/>
                                        <p:tgtEl>
                                          <p:spTgt spid="64"/>
                                        </p:tgtEl>
                                        <p:attrNameLst>
                                          <p:attrName>ppt_h</p:attrName>
                                        </p:attrNameLst>
                                      </p:cBhvr>
                                      <p:tavLst>
                                        <p:tav tm="0">
                                          <p:val>
                                            <p:fltVal val="0"/>
                                          </p:val>
                                        </p:tav>
                                        <p:tav tm="100000">
                                          <p:val>
                                            <p:strVal val="#ppt_h"/>
                                          </p:val>
                                        </p:tav>
                                      </p:tavLst>
                                    </p:anim>
                                    <p:animEffect transition="in" filter="fade">
                                      <p:cBhvr>
                                        <p:cTn id="113" dur="500"/>
                                        <p:tgtEl>
                                          <p:spTgt spid="64"/>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105"/>
                                        </p:tgtEl>
                                        <p:attrNameLst>
                                          <p:attrName>style.visibility</p:attrName>
                                        </p:attrNameLst>
                                      </p:cBhvr>
                                      <p:to>
                                        <p:strVal val="visible"/>
                                      </p:to>
                                    </p:set>
                                    <p:anim calcmode="lin" valueType="num">
                                      <p:cBhvr>
                                        <p:cTn id="116" dur="500" fill="hold"/>
                                        <p:tgtEl>
                                          <p:spTgt spid="105"/>
                                        </p:tgtEl>
                                        <p:attrNameLst>
                                          <p:attrName>ppt_w</p:attrName>
                                        </p:attrNameLst>
                                      </p:cBhvr>
                                      <p:tavLst>
                                        <p:tav tm="0">
                                          <p:val>
                                            <p:fltVal val="0"/>
                                          </p:val>
                                        </p:tav>
                                        <p:tav tm="100000">
                                          <p:val>
                                            <p:strVal val="#ppt_w"/>
                                          </p:val>
                                        </p:tav>
                                      </p:tavLst>
                                    </p:anim>
                                    <p:anim calcmode="lin" valueType="num">
                                      <p:cBhvr>
                                        <p:cTn id="117" dur="500" fill="hold"/>
                                        <p:tgtEl>
                                          <p:spTgt spid="105"/>
                                        </p:tgtEl>
                                        <p:attrNameLst>
                                          <p:attrName>ppt_h</p:attrName>
                                        </p:attrNameLst>
                                      </p:cBhvr>
                                      <p:tavLst>
                                        <p:tav tm="0">
                                          <p:val>
                                            <p:fltVal val="0"/>
                                          </p:val>
                                        </p:tav>
                                        <p:tav tm="100000">
                                          <p:val>
                                            <p:strVal val="#ppt_h"/>
                                          </p:val>
                                        </p:tav>
                                      </p:tavLst>
                                    </p:anim>
                                    <p:animEffect transition="in" filter="fade">
                                      <p:cBhvr>
                                        <p:cTn id="118" dur="500"/>
                                        <p:tgtEl>
                                          <p:spTgt spid="105"/>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102"/>
                                        </p:tgtEl>
                                        <p:attrNameLst>
                                          <p:attrName>style.visibility</p:attrName>
                                        </p:attrNameLst>
                                      </p:cBhvr>
                                      <p:to>
                                        <p:strVal val="visible"/>
                                      </p:to>
                                    </p:set>
                                    <p:anim calcmode="lin" valueType="num">
                                      <p:cBhvr>
                                        <p:cTn id="121" dur="500" fill="hold"/>
                                        <p:tgtEl>
                                          <p:spTgt spid="102"/>
                                        </p:tgtEl>
                                        <p:attrNameLst>
                                          <p:attrName>ppt_w</p:attrName>
                                        </p:attrNameLst>
                                      </p:cBhvr>
                                      <p:tavLst>
                                        <p:tav tm="0">
                                          <p:val>
                                            <p:fltVal val="0"/>
                                          </p:val>
                                        </p:tav>
                                        <p:tav tm="100000">
                                          <p:val>
                                            <p:strVal val="#ppt_w"/>
                                          </p:val>
                                        </p:tav>
                                      </p:tavLst>
                                    </p:anim>
                                    <p:anim calcmode="lin" valueType="num">
                                      <p:cBhvr>
                                        <p:cTn id="122" dur="500" fill="hold"/>
                                        <p:tgtEl>
                                          <p:spTgt spid="102"/>
                                        </p:tgtEl>
                                        <p:attrNameLst>
                                          <p:attrName>ppt_h</p:attrName>
                                        </p:attrNameLst>
                                      </p:cBhvr>
                                      <p:tavLst>
                                        <p:tav tm="0">
                                          <p:val>
                                            <p:fltVal val="0"/>
                                          </p:val>
                                        </p:tav>
                                        <p:tav tm="100000">
                                          <p:val>
                                            <p:strVal val="#ppt_h"/>
                                          </p:val>
                                        </p:tav>
                                      </p:tavLst>
                                    </p:anim>
                                    <p:animEffect transition="in" filter="fade">
                                      <p:cBhvr>
                                        <p:cTn id="123" dur="500"/>
                                        <p:tgtEl>
                                          <p:spTgt spid="102"/>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11"/>
                                        </p:tgtEl>
                                        <p:attrNameLst>
                                          <p:attrName>style.visibility</p:attrName>
                                        </p:attrNameLst>
                                      </p:cBhvr>
                                      <p:to>
                                        <p:strVal val="visible"/>
                                      </p:to>
                                    </p:set>
                                    <p:anim calcmode="lin" valueType="num">
                                      <p:cBhvr>
                                        <p:cTn id="126" dur="500" fill="hold"/>
                                        <p:tgtEl>
                                          <p:spTgt spid="11"/>
                                        </p:tgtEl>
                                        <p:attrNameLst>
                                          <p:attrName>ppt_w</p:attrName>
                                        </p:attrNameLst>
                                      </p:cBhvr>
                                      <p:tavLst>
                                        <p:tav tm="0">
                                          <p:val>
                                            <p:fltVal val="0"/>
                                          </p:val>
                                        </p:tav>
                                        <p:tav tm="100000">
                                          <p:val>
                                            <p:strVal val="#ppt_w"/>
                                          </p:val>
                                        </p:tav>
                                      </p:tavLst>
                                    </p:anim>
                                    <p:anim calcmode="lin" valueType="num">
                                      <p:cBhvr>
                                        <p:cTn id="127" dur="500" fill="hold"/>
                                        <p:tgtEl>
                                          <p:spTgt spid="11"/>
                                        </p:tgtEl>
                                        <p:attrNameLst>
                                          <p:attrName>ppt_h</p:attrName>
                                        </p:attrNameLst>
                                      </p:cBhvr>
                                      <p:tavLst>
                                        <p:tav tm="0">
                                          <p:val>
                                            <p:fltVal val="0"/>
                                          </p:val>
                                        </p:tav>
                                        <p:tav tm="100000">
                                          <p:val>
                                            <p:strVal val="#ppt_h"/>
                                          </p:val>
                                        </p:tav>
                                      </p:tavLst>
                                    </p:anim>
                                    <p:animEffect transition="in" filter="fade">
                                      <p:cBhvr>
                                        <p:cTn id="1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51" grpId="0" animBg="1"/>
      <p:bldP spid="56" grpId="0" animBg="1"/>
      <p:bldP spid="18" grpId="0"/>
      <p:bldP spid="19" grpId="0"/>
      <p:bldP spid="53" grpId="0"/>
      <p:bldP spid="54" grpId="0"/>
      <p:bldP spid="58" grpId="0"/>
      <p:bldP spid="59" grpId="0"/>
      <p:bldP spid="11" grpId="0" animBg="1"/>
      <p:bldP spid="12" grpId="0" animBg="1"/>
      <p:bldP spid="13" grpId="0" animBg="1"/>
      <p:bldP spid="94" grpId="0" animBg="1"/>
      <p:bldP spid="102" grpId="0" animBg="1"/>
      <p:bldP spid="103" grpId="0" animBg="1"/>
      <p:bldP spid="104" grpId="0" animBg="1"/>
      <p:bldP spid="105" grpId="0"/>
      <p:bldP spid="106" grpId="0"/>
      <p:bldP spid="10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1" name="Freeform 10"/>
          <p:cNvSpPr/>
          <p:nvPr/>
        </p:nvSpPr>
        <p:spPr>
          <a:xfrm>
            <a:off x="3848100" y="2209799"/>
            <a:ext cx="1447800" cy="14097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chemeClr val="tx1">
              <a:lumMod val="85000"/>
              <a:lumOff val="1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2" name="Freeform 11"/>
          <p:cNvSpPr/>
          <p:nvPr/>
        </p:nvSpPr>
        <p:spPr>
          <a:xfrm>
            <a:off x="3124200" y="3619499"/>
            <a:ext cx="1447800" cy="14097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rgbClr val="FF33CC"/>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3" name="Freeform 12"/>
          <p:cNvSpPr/>
          <p:nvPr/>
        </p:nvSpPr>
        <p:spPr>
          <a:xfrm>
            <a:off x="3848101" y="3619499"/>
            <a:ext cx="1447801" cy="1409701"/>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2032000" y="0"/>
                </a:moveTo>
                <a:lnTo>
                  <a:pt x="1016000" y="2032000"/>
                </a:lnTo>
                <a:lnTo>
                  <a:pt x="0" y="0"/>
                </a:lnTo>
                <a:lnTo>
                  <a:pt x="2032000" y="0"/>
                </a:lnTo>
                <a:close/>
              </a:path>
            </a:pathLst>
          </a:custGeom>
          <a:solidFill>
            <a:schemeClr val="bg1">
              <a:lumMod val="65000"/>
            </a:schemeClr>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02871" rIns="610870" bIns="1118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4" name="Freeform 13"/>
          <p:cNvSpPr/>
          <p:nvPr/>
        </p:nvSpPr>
        <p:spPr>
          <a:xfrm>
            <a:off x="4572000" y="3619499"/>
            <a:ext cx="1447800" cy="14097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rgbClr val="FF93E3"/>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grpSp>
        <p:nvGrpSpPr>
          <p:cNvPr id="32" name="Group 31"/>
          <p:cNvGrpSpPr/>
          <p:nvPr/>
        </p:nvGrpSpPr>
        <p:grpSpPr>
          <a:xfrm>
            <a:off x="3672261" y="4448735"/>
            <a:ext cx="351678" cy="314215"/>
            <a:chOff x="2473325" y="3506788"/>
            <a:chExt cx="558800" cy="458788"/>
          </a:xfrm>
          <a:solidFill>
            <a:schemeClr val="bg1"/>
          </a:solidFill>
        </p:grpSpPr>
        <p:sp>
          <p:nvSpPr>
            <p:cNvPr id="33"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4407694" y="3030837"/>
            <a:ext cx="328612" cy="321204"/>
            <a:chOff x="1668463" y="1970088"/>
            <a:chExt cx="530225" cy="476250"/>
          </a:xfrm>
          <a:solidFill>
            <a:schemeClr val="bg1">
              <a:lumMod val="95000"/>
            </a:schemeClr>
          </a:solidFill>
        </p:grpSpPr>
        <p:sp>
          <p:nvSpPr>
            <p:cNvPr id="3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5118191" y="4366394"/>
            <a:ext cx="355418" cy="396557"/>
            <a:chOff x="2628900" y="4264026"/>
            <a:chExt cx="565150" cy="579438"/>
          </a:xfrm>
          <a:solidFill>
            <a:schemeClr val="tx1"/>
          </a:solidFill>
        </p:grpSpPr>
        <p:sp>
          <p:nvSpPr>
            <p:cNvPr id="4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4328363" y="3863928"/>
            <a:ext cx="487274" cy="460421"/>
            <a:chOff x="2922784" y="2703513"/>
            <a:chExt cx="590551" cy="512763"/>
          </a:xfrm>
          <a:solidFill>
            <a:schemeClr val="tx1"/>
          </a:solidFill>
        </p:grpSpPr>
        <p:sp>
          <p:nvSpPr>
            <p:cNvPr id="47"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926508" y="2707340"/>
            <a:ext cx="1664293" cy="276320"/>
          </a:xfrm>
          <a:prstGeom prst="rect">
            <a:avLst/>
          </a:prstGeom>
          <a:noFill/>
        </p:spPr>
        <p:txBody>
          <a:bodyPr wrap="square" rtlCol="0">
            <a:spAutoFit/>
          </a:bodyPr>
          <a:lstStyle/>
          <a:p>
            <a:r>
              <a:rPr lang="en-US" sz="1600" dirty="0" smtClean="0">
                <a:solidFill>
                  <a:schemeClr val="bg1">
                    <a:lumMod val="50000"/>
                  </a:schemeClr>
                </a:solidFill>
                <a:latin typeface="Bebas Neue" pitchFamily="34" charset="0"/>
              </a:rPr>
              <a:t>01. Heading text Here</a:t>
            </a:r>
          </a:p>
        </p:txBody>
      </p:sp>
      <p:sp>
        <p:nvSpPr>
          <p:cNvPr id="51" name="Rectangle 50"/>
          <p:cNvSpPr/>
          <p:nvPr/>
        </p:nvSpPr>
        <p:spPr>
          <a:xfrm>
            <a:off x="926508" y="2991557"/>
            <a:ext cx="1664293" cy="547114"/>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55" name="TextBox 54"/>
          <p:cNvSpPr txBox="1"/>
          <p:nvPr/>
        </p:nvSpPr>
        <p:spPr>
          <a:xfrm>
            <a:off x="926508" y="3922972"/>
            <a:ext cx="1664293" cy="338554"/>
          </a:xfrm>
          <a:prstGeom prst="rect">
            <a:avLst/>
          </a:prstGeom>
          <a:noFill/>
        </p:spPr>
        <p:txBody>
          <a:bodyPr wrap="square" rtlCol="0">
            <a:spAutoFit/>
          </a:bodyPr>
          <a:lstStyle/>
          <a:p>
            <a:r>
              <a:rPr lang="en-US" sz="1600" dirty="0" smtClean="0">
                <a:solidFill>
                  <a:srgbClr val="FF33CC"/>
                </a:solidFill>
                <a:latin typeface="Bebas Neue" pitchFamily="34" charset="0"/>
              </a:rPr>
              <a:t>03. Heading text Here</a:t>
            </a:r>
          </a:p>
        </p:txBody>
      </p:sp>
      <p:sp>
        <p:nvSpPr>
          <p:cNvPr id="56" name="Rectangle 55"/>
          <p:cNvSpPr/>
          <p:nvPr/>
        </p:nvSpPr>
        <p:spPr>
          <a:xfrm>
            <a:off x="926508" y="4207189"/>
            <a:ext cx="1664293" cy="547114"/>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58" name="TextBox 57"/>
          <p:cNvSpPr txBox="1"/>
          <p:nvPr/>
        </p:nvSpPr>
        <p:spPr>
          <a:xfrm>
            <a:off x="6581777" y="2707340"/>
            <a:ext cx="1664293" cy="276320"/>
          </a:xfrm>
          <a:prstGeom prst="rect">
            <a:avLst/>
          </a:prstGeom>
          <a:noFill/>
        </p:spPr>
        <p:txBody>
          <a:bodyPr wrap="square" rtlCol="0">
            <a:spAutoFit/>
          </a:bodyPr>
          <a:lstStyle/>
          <a:p>
            <a:r>
              <a:rPr lang="en-US" sz="1600" dirty="0" smtClean="0">
                <a:solidFill>
                  <a:schemeClr val="bg1">
                    <a:lumMod val="50000"/>
                  </a:schemeClr>
                </a:solidFill>
                <a:latin typeface="Bebas Neue" pitchFamily="34" charset="0"/>
              </a:rPr>
              <a:t>02. Heading text Here</a:t>
            </a:r>
          </a:p>
        </p:txBody>
      </p:sp>
      <p:sp>
        <p:nvSpPr>
          <p:cNvPr id="59" name="Rectangle 58"/>
          <p:cNvSpPr/>
          <p:nvPr/>
        </p:nvSpPr>
        <p:spPr>
          <a:xfrm>
            <a:off x="6581777" y="2991557"/>
            <a:ext cx="1664293" cy="547114"/>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61" name="TextBox 60"/>
          <p:cNvSpPr txBox="1"/>
          <p:nvPr/>
        </p:nvSpPr>
        <p:spPr>
          <a:xfrm>
            <a:off x="6581777" y="3922972"/>
            <a:ext cx="1664293" cy="338554"/>
          </a:xfrm>
          <a:prstGeom prst="rect">
            <a:avLst/>
          </a:prstGeom>
          <a:noFill/>
        </p:spPr>
        <p:txBody>
          <a:bodyPr wrap="square" rtlCol="0">
            <a:spAutoFit/>
          </a:bodyPr>
          <a:lstStyle/>
          <a:p>
            <a:r>
              <a:rPr lang="en-US" sz="1600" dirty="0" smtClean="0">
                <a:solidFill>
                  <a:srgbClr val="FF33CC"/>
                </a:solidFill>
                <a:latin typeface="Bebas Neue" pitchFamily="34" charset="0"/>
              </a:rPr>
              <a:t>04. Heading text Here</a:t>
            </a:r>
          </a:p>
        </p:txBody>
      </p:sp>
      <p:sp>
        <p:nvSpPr>
          <p:cNvPr id="62" name="Rectangle 61"/>
          <p:cNvSpPr/>
          <p:nvPr/>
        </p:nvSpPr>
        <p:spPr>
          <a:xfrm>
            <a:off x="6581777" y="4207189"/>
            <a:ext cx="1664293" cy="547114"/>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grpSp>
        <p:nvGrpSpPr>
          <p:cNvPr id="265" name="Group 264"/>
          <p:cNvGrpSpPr/>
          <p:nvPr/>
        </p:nvGrpSpPr>
        <p:grpSpPr>
          <a:xfrm rot="2100000" flipH="1">
            <a:off x="2796693" y="2313586"/>
            <a:ext cx="1457734" cy="1126935"/>
            <a:chOff x="5186363" y="712788"/>
            <a:chExt cx="2124075" cy="868362"/>
          </a:xfrm>
          <a:solidFill>
            <a:schemeClr val="bg1">
              <a:lumMod val="75000"/>
            </a:schemeClr>
          </a:solidFill>
        </p:grpSpPr>
        <p:sp>
          <p:nvSpPr>
            <p:cNvPr id="6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6" name="Group 265"/>
          <p:cNvGrpSpPr/>
          <p:nvPr/>
        </p:nvGrpSpPr>
        <p:grpSpPr>
          <a:xfrm rot="2100000" flipH="1">
            <a:off x="2755383" y="3727670"/>
            <a:ext cx="1102504" cy="774871"/>
            <a:chOff x="5186363" y="712788"/>
            <a:chExt cx="2124075" cy="868362"/>
          </a:xfrm>
          <a:solidFill>
            <a:schemeClr val="bg1">
              <a:lumMod val="75000"/>
            </a:schemeClr>
          </a:solidFill>
        </p:grpSpPr>
        <p:sp>
          <p:nvSpPr>
            <p:cNvPr id="26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5" name="Group 464"/>
          <p:cNvGrpSpPr/>
          <p:nvPr/>
        </p:nvGrpSpPr>
        <p:grpSpPr>
          <a:xfrm rot="19500000">
            <a:off x="5286113" y="3727670"/>
            <a:ext cx="1102504" cy="774871"/>
            <a:chOff x="5186363" y="712788"/>
            <a:chExt cx="2124075" cy="868362"/>
          </a:xfrm>
          <a:solidFill>
            <a:schemeClr val="bg1">
              <a:lumMod val="75000"/>
            </a:schemeClr>
          </a:solidFill>
        </p:grpSpPr>
        <p:sp>
          <p:nvSpPr>
            <p:cNvPr id="46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4" name="Group 663"/>
          <p:cNvGrpSpPr/>
          <p:nvPr/>
        </p:nvGrpSpPr>
        <p:grpSpPr>
          <a:xfrm rot="18067642">
            <a:off x="4741551" y="2919723"/>
            <a:ext cx="1741047" cy="929769"/>
            <a:chOff x="5186363" y="712788"/>
            <a:chExt cx="2124075" cy="868362"/>
          </a:xfrm>
          <a:solidFill>
            <a:schemeClr val="bg1">
              <a:lumMod val="75000"/>
            </a:schemeClr>
          </a:solidFill>
        </p:grpSpPr>
        <p:sp>
          <p:nvSpPr>
            <p:cNvPr id="66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3" name="Group 862"/>
          <p:cNvGrpSpPr/>
          <p:nvPr/>
        </p:nvGrpSpPr>
        <p:grpSpPr>
          <a:xfrm>
            <a:off x="4724399" y="366696"/>
            <a:ext cx="4166231" cy="1233503"/>
            <a:chOff x="5929830" y="234277"/>
            <a:chExt cx="2982610" cy="908642"/>
          </a:xfrm>
        </p:grpSpPr>
        <p:sp>
          <p:nvSpPr>
            <p:cNvPr id="86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8" name="Rectangle 867"/>
          <p:cNvSpPr/>
          <p:nvPr/>
        </p:nvSpPr>
        <p:spPr>
          <a:xfrm>
            <a:off x="1119883" y="541020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grpSp>
        <p:nvGrpSpPr>
          <p:cNvPr id="869" name="Group 868"/>
          <p:cNvGrpSpPr/>
          <p:nvPr/>
        </p:nvGrpSpPr>
        <p:grpSpPr>
          <a:xfrm>
            <a:off x="8382000" y="6476999"/>
            <a:ext cx="591235" cy="223601"/>
            <a:chOff x="8190130" y="4757381"/>
            <a:chExt cx="725270" cy="268070"/>
          </a:xfrm>
          <a:solidFill>
            <a:schemeClr val="bg1">
              <a:lumMod val="85000"/>
            </a:schemeClr>
          </a:solidFill>
        </p:grpSpPr>
        <p:sp>
          <p:nvSpPr>
            <p:cNvPr id="870"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55250395"/>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fltVal val="0"/>
                                          </p:val>
                                        </p:tav>
                                        <p:tav tm="100000">
                                          <p:val>
                                            <p:strVal val="#ppt_w"/>
                                          </p:val>
                                        </p:tav>
                                      </p:tavLst>
                                    </p:anim>
                                    <p:anim calcmode="lin" valueType="num">
                                      <p:cBhvr>
                                        <p:cTn id="13" dur="500" fill="hold"/>
                                        <p:tgtEl>
                                          <p:spTgt spid="35"/>
                                        </p:tgtEl>
                                        <p:attrNameLst>
                                          <p:attrName>ppt_h</p:attrName>
                                        </p:attrNameLst>
                                      </p:cBhvr>
                                      <p:tavLst>
                                        <p:tav tm="0">
                                          <p:val>
                                            <p:fltVal val="0"/>
                                          </p:val>
                                        </p:tav>
                                        <p:tav tm="100000">
                                          <p:val>
                                            <p:strVal val="#ppt_h"/>
                                          </p:val>
                                        </p:tav>
                                      </p:tavLst>
                                    </p:anim>
                                    <p:animEffect transition="in" filter="fade">
                                      <p:cBhvr>
                                        <p:cTn id="14" dur="500"/>
                                        <p:tgtEl>
                                          <p:spTgt spid="3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265"/>
                                        </p:tgtEl>
                                        <p:attrNameLst>
                                          <p:attrName>style.visibility</p:attrName>
                                        </p:attrNameLst>
                                      </p:cBhvr>
                                      <p:to>
                                        <p:strVal val="visible"/>
                                      </p:to>
                                    </p:set>
                                    <p:animEffect transition="in" filter="wipe(right)">
                                      <p:cBhvr>
                                        <p:cTn id="19" dur="500"/>
                                        <p:tgtEl>
                                          <p:spTgt spid="265"/>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wipe(right)">
                                      <p:cBhvr>
                                        <p:cTn id="22" dur="500"/>
                                        <p:tgtEl>
                                          <p:spTgt spid="50"/>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wipe(right)">
                                      <p:cBhvr>
                                        <p:cTn id="25" dur="500"/>
                                        <p:tgtEl>
                                          <p:spTgt spid="5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46"/>
                                        </p:tgtEl>
                                        <p:attrNameLst>
                                          <p:attrName>style.visibility</p:attrName>
                                        </p:attrNameLst>
                                      </p:cBhvr>
                                      <p:to>
                                        <p:strVal val="visible"/>
                                      </p:to>
                                    </p:set>
                                    <p:anim calcmode="lin" valueType="num">
                                      <p:cBhvr>
                                        <p:cTn id="30" dur="500" fill="hold"/>
                                        <p:tgtEl>
                                          <p:spTgt spid="46"/>
                                        </p:tgtEl>
                                        <p:attrNameLst>
                                          <p:attrName>ppt_w</p:attrName>
                                        </p:attrNameLst>
                                      </p:cBhvr>
                                      <p:tavLst>
                                        <p:tav tm="0">
                                          <p:val>
                                            <p:fltVal val="0"/>
                                          </p:val>
                                        </p:tav>
                                        <p:tav tm="100000">
                                          <p:val>
                                            <p:strVal val="#ppt_w"/>
                                          </p:val>
                                        </p:tav>
                                      </p:tavLst>
                                    </p:anim>
                                    <p:anim calcmode="lin" valueType="num">
                                      <p:cBhvr>
                                        <p:cTn id="31" dur="500" fill="hold"/>
                                        <p:tgtEl>
                                          <p:spTgt spid="46"/>
                                        </p:tgtEl>
                                        <p:attrNameLst>
                                          <p:attrName>ppt_h</p:attrName>
                                        </p:attrNameLst>
                                      </p:cBhvr>
                                      <p:tavLst>
                                        <p:tav tm="0">
                                          <p:val>
                                            <p:fltVal val="0"/>
                                          </p:val>
                                        </p:tav>
                                        <p:tav tm="100000">
                                          <p:val>
                                            <p:strVal val="#ppt_h"/>
                                          </p:val>
                                        </p:tav>
                                      </p:tavLst>
                                    </p:anim>
                                    <p:animEffect transition="in" filter="fade">
                                      <p:cBhvr>
                                        <p:cTn id="32" dur="500"/>
                                        <p:tgtEl>
                                          <p:spTgt spid="4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64"/>
                                        </p:tgtEl>
                                        <p:attrNameLst>
                                          <p:attrName>style.visibility</p:attrName>
                                        </p:attrNameLst>
                                      </p:cBhvr>
                                      <p:to>
                                        <p:strVal val="visible"/>
                                      </p:to>
                                    </p:set>
                                    <p:animEffect transition="in" filter="wipe(left)">
                                      <p:cBhvr>
                                        <p:cTn id="42" dur="500"/>
                                        <p:tgtEl>
                                          <p:spTgt spid="664"/>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58"/>
                                        </p:tgtEl>
                                        <p:attrNameLst>
                                          <p:attrName>style.visibility</p:attrName>
                                        </p:attrNameLst>
                                      </p:cBhvr>
                                      <p:to>
                                        <p:strVal val="visible"/>
                                      </p:to>
                                    </p:set>
                                    <p:animEffect transition="in" filter="wipe(left)">
                                      <p:cBhvr>
                                        <p:cTn id="45" dur="500"/>
                                        <p:tgtEl>
                                          <p:spTgt spid="5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9"/>
                                        </p:tgtEl>
                                        <p:attrNameLst>
                                          <p:attrName>style.visibility</p:attrName>
                                        </p:attrNameLst>
                                      </p:cBhvr>
                                      <p:to>
                                        <p:strVal val="visible"/>
                                      </p:to>
                                    </p:set>
                                    <p:animEffect transition="in" filter="wipe(left)">
                                      <p:cBhvr>
                                        <p:cTn id="48" dur="500"/>
                                        <p:tgtEl>
                                          <p:spTgt spid="59"/>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grpId="0" nodeType="click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p:cTn id="53" dur="500" fill="hold"/>
                                        <p:tgtEl>
                                          <p:spTgt spid="12"/>
                                        </p:tgtEl>
                                        <p:attrNameLst>
                                          <p:attrName>ppt_w</p:attrName>
                                        </p:attrNameLst>
                                      </p:cBhvr>
                                      <p:tavLst>
                                        <p:tav tm="0">
                                          <p:val>
                                            <p:fltVal val="0"/>
                                          </p:val>
                                        </p:tav>
                                        <p:tav tm="100000">
                                          <p:val>
                                            <p:strVal val="#ppt_w"/>
                                          </p:val>
                                        </p:tav>
                                      </p:tavLst>
                                    </p:anim>
                                    <p:anim calcmode="lin" valueType="num">
                                      <p:cBhvr>
                                        <p:cTn id="54" dur="500" fill="hold"/>
                                        <p:tgtEl>
                                          <p:spTgt spid="12"/>
                                        </p:tgtEl>
                                        <p:attrNameLst>
                                          <p:attrName>ppt_h</p:attrName>
                                        </p:attrNameLst>
                                      </p:cBhvr>
                                      <p:tavLst>
                                        <p:tav tm="0">
                                          <p:val>
                                            <p:fltVal val="0"/>
                                          </p:val>
                                        </p:tav>
                                        <p:tav tm="100000">
                                          <p:val>
                                            <p:strVal val="#ppt_h"/>
                                          </p:val>
                                        </p:tav>
                                      </p:tavLst>
                                    </p:anim>
                                    <p:animEffect transition="in" filter="fade">
                                      <p:cBhvr>
                                        <p:cTn id="55" dur="500"/>
                                        <p:tgtEl>
                                          <p:spTgt spid="12"/>
                                        </p:tgtEl>
                                      </p:cBhvr>
                                    </p:animEffect>
                                  </p:childTnLst>
                                </p:cTn>
                              </p:par>
                              <p:par>
                                <p:cTn id="56" presetID="53" presetClass="entr" presetSubtype="16" fill="hold" nodeType="withEffect">
                                  <p:stCondLst>
                                    <p:cond delay="0"/>
                                  </p:stCondLst>
                                  <p:childTnLst>
                                    <p:set>
                                      <p:cBhvr>
                                        <p:cTn id="57" dur="1" fill="hold">
                                          <p:stCondLst>
                                            <p:cond delay="0"/>
                                          </p:stCondLst>
                                        </p:cTn>
                                        <p:tgtEl>
                                          <p:spTgt spid="32"/>
                                        </p:tgtEl>
                                        <p:attrNameLst>
                                          <p:attrName>style.visibility</p:attrName>
                                        </p:attrNameLst>
                                      </p:cBhvr>
                                      <p:to>
                                        <p:strVal val="visible"/>
                                      </p:to>
                                    </p:set>
                                    <p:anim calcmode="lin" valueType="num">
                                      <p:cBhvr>
                                        <p:cTn id="58" dur="500" fill="hold"/>
                                        <p:tgtEl>
                                          <p:spTgt spid="32"/>
                                        </p:tgtEl>
                                        <p:attrNameLst>
                                          <p:attrName>ppt_w</p:attrName>
                                        </p:attrNameLst>
                                      </p:cBhvr>
                                      <p:tavLst>
                                        <p:tav tm="0">
                                          <p:val>
                                            <p:fltVal val="0"/>
                                          </p:val>
                                        </p:tav>
                                        <p:tav tm="100000">
                                          <p:val>
                                            <p:strVal val="#ppt_w"/>
                                          </p:val>
                                        </p:tav>
                                      </p:tavLst>
                                    </p:anim>
                                    <p:anim calcmode="lin" valueType="num">
                                      <p:cBhvr>
                                        <p:cTn id="59" dur="500" fill="hold"/>
                                        <p:tgtEl>
                                          <p:spTgt spid="32"/>
                                        </p:tgtEl>
                                        <p:attrNameLst>
                                          <p:attrName>ppt_h</p:attrName>
                                        </p:attrNameLst>
                                      </p:cBhvr>
                                      <p:tavLst>
                                        <p:tav tm="0">
                                          <p:val>
                                            <p:fltVal val="0"/>
                                          </p:val>
                                        </p:tav>
                                        <p:tav tm="100000">
                                          <p:val>
                                            <p:strVal val="#ppt_h"/>
                                          </p:val>
                                        </p:tav>
                                      </p:tavLst>
                                    </p:anim>
                                    <p:animEffect transition="in" filter="fade">
                                      <p:cBhvr>
                                        <p:cTn id="60" dur="500"/>
                                        <p:tgtEl>
                                          <p:spTgt spid="32"/>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2" fill="hold" nodeType="clickEffect">
                                  <p:stCondLst>
                                    <p:cond delay="0"/>
                                  </p:stCondLst>
                                  <p:childTnLst>
                                    <p:set>
                                      <p:cBhvr>
                                        <p:cTn id="64" dur="1" fill="hold">
                                          <p:stCondLst>
                                            <p:cond delay="0"/>
                                          </p:stCondLst>
                                        </p:cTn>
                                        <p:tgtEl>
                                          <p:spTgt spid="266"/>
                                        </p:tgtEl>
                                        <p:attrNameLst>
                                          <p:attrName>style.visibility</p:attrName>
                                        </p:attrNameLst>
                                      </p:cBhvr>
                                      <p:to>
                                        <p:strVal val="visible"/>
                                      </p:to>
                                    </p:set>
                                    <p:animEffect transition="in" filter="wipe(right)">
                                      <p:cBhvr>
                                        <p:cTn id="65" dur="500"/>
                                        <p:tgtEl>
                                          <p:spTgt spid="266"/>
                                        </p:tgtEl>
                                      </p:cBhvr>
                                    </p:animEffect>
                                  </p:childTnLst>
                                </p:cTn>
                              </p:par>
                              <p:par>
                                <p:cTn id="66" presetID="22" presetClass="entr" presetSubtype="2" fill="hold" grpId="0" nodeType="withEffect">
                                  <p:stCondLst>
                                    <p:cond delay="0"/>
                                  </p:stCondLst>
                                  <p:childTnLst>
                                    <p:set>
                                      <p:cBhvr>
                                        <p:cTn id="67" dur="1" fill="hold">
                                          <p:stCondLst>
                                            <p:cond delay="0"/>
                                          </p:stCondLst>
                                        </p:cTn>
                                        <p:tgtEl>
                                          <p:spTgt spid="55"/>
                                        </p:tgtEl>
                                        <p:attrNameLst>
                                          <p:attrName>style.visibility</p:attrName>
                                        </p:attrNameLst>
                                      </p:cBhvr>
                                      <p:to>
                                        <p:strVal val="visible"/>
                                      </p:to>
                                    </p:set>
                                    <p:animEffect transition="in" filter="wipe(right)">
                                      <p:cBhvr>
                                        <p:cTn id="68" dur="500"/>
                                        <p:tgtEl>
                                          <p:spTgt spid="55"/>
                                        </p:tgtEl>
                                      </p:cBhvr>
                                    </p:animEffect>
                                  </p:childTnLst>
                                </p:cTn>
                              </p:par>
                              <p:par>
                                <p:cTn id="69" presetID="22" presetClass="entr" presetSubtype="2" fill="hold" grpId="0" nodeType="withEffect">
                                  <p:stCondLst>
                                    <p:cond delay="0"/>
                                  </p:stCondLst>
                                  <p:childTnLst>
                                    <p:set>
                                      <p:cBhvr>
                                        <p:cTn id="70" dur="1" fill="hold">
                                          <p:stCondLst>
                                            <p:cond delay="0"/>
                                          </p:stCondLst>
                                        </p:cTn>
                                        <p:tgtEl>
                                          <p:spTgt spid="56"/>
                                        </p:tgtEl>
                                        <p:attrNameLst>
                                          <p:attrName>style.visibility</p:attrName>
                                        </p:attrNameLst>
                                      </p:cBhvr>
                                      <p:to>
                                        <p:strVal val="visible"/>
                                      </p:to>
                                    </p:set>
                                    <p:animEffect transition="in" filter="wipe(right)">
                                      <p:cBhvr>
                                        <p:cTn id="71" dur="500"/>
                                        <p:tgtEl>
                                          <p:spTgt spid="56"/>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grpId="0" nodeType="clickEffect">
                                  <p:stCondLst>
                                    <p:cond delay="0"/>
                                  </p:stCondLst>
                                  <p:childTnLst>
                                    <p:set>
                                      <p:cBhvr>
                                        <p:cTn id="75" dur="1" fill="hold">
                                          <p:stCondLst>
                                            <p:cond delay="0"/>
                                          </p:stCondLst>
                                        </p:cTn>
                                        <p:tgtEl>
                                          <p:spTgt spid="14"/>
                                        </p:tgtEl>
                                        <p:attrNameLst>
                                          <p:attrName>style.visibility</p:attrName>
                                        </p:attrNameLst>
                                      </p:cBhvr>
                                      <p:to>
                                        <p:strVal val="visible"/>
                                      </p:to>
                                    </p:set>
                                    <p:anim calcmode="lin" valueType="num">
                                      <p:cBhvr>
                                        <p:cTn id="76" dur="500" fill="hold"/>
                                        <p:tgtEl>
                                          <p:spTgt spid="14"/>
                                        </p:tgtEl>
                                        <p:attrNameLst>
                                          <p:attrName>ppt_w</p:attrName>
                                        </p:attrNameLst>
                                      </p:cBhvr>
                                      <p:tavLst>
                                        <p:tav tm="0">
                                          <p:val>
                                            <p:fltVal val="0"/>
                                          </p:val>
                                        </p:tav>
                                        <p:tav tm="100000">
                                          <p:val>
                                            <p:strVal val="#ppt_w"/>
                                          </p:val>
                                        </p:tav>
                                      </p:tavLst>
                                    </p:anim>
                                    <p:anim calcmode="lin" valueType="num">
                                      <p:cBhvr>
                                        <p:cTn id="77" dur="500" fill="hold"/>
                                        <p:tgtEl>
                                          <p:spTgt spid="14"/>
                                        </p:tgtEl>
                                        <p:attrNameLst>
                                          <p:attrName>ppt_h</p:attrName>
                                        </p:attrNameLst>
                                      </p:cBhvr>
                                      <p:tavLst>
                                        <p:tav tm="0">
                                          <p:val>
                                            <p:fltVal val="0"/>
                                          </p:val>
                                        </p:tav>
                                        <p:tav tm="100000">
                                          <p:val>
                                            <p:strVal val="#ppt_h"/>
                                          </p:val>
                                        </p:tav>
                                      </p:tavLst>
                                    </p:anim>
                                    <p:animEffect transition="in" filter="fade">
                                      <p:cBhvr>
                                        <p:cTn id="78" dur="500"/>
                                        <p:tgtEl>
                                          <p:spTgt spid="14"/>
                                        </p:tgtEl>
                                      </p:cBhvr>
                                    </p:animEffect>
                                  </p:childTnLst>
                                </p:cTn>
                              </p:par>
                              <p:par>
                                <p:cTn id="79" presetID="53" presetClass="entr" presetSubtype="16" fill="hold" nodeType="withEffect">
                                  <p:stCondLst>
                                    <p:cond delay="0"/>
                                  </p:stCondLst>
                                  <p:childTnLst>
                                    <p:set>
                                      <p:cBhvr>
                                        <p:cTn id="80" dur="1" fill="hold">
                                          <p:stCondLst>
                                            <p:cond delay="0"/>
                                          </p:stCondLst>
                                        </p:cTn>
                                        <p:tgtEl>
                                          <p:spTgt spid="39"/>
                                        </p:tgtEl>
                                        <p:attrNameLst>
                                          <p:attrName>style.visibility</p:attrName>
                                        </p:attrNameLst>
                                      </p:cBhvr>
                                      <p:to>
                                        <p:strVal val="visible"/>
                                      </p:to>
                                    </p:set>
                                    <p:anim calcmode="lin" valueType="num">
                                      <p:cBhvr>
                                        <p:cTn id="81" dur="500" fill="hold"/>
                                        <p:tgtEl>
                                          <p:spTgt spid="39"/>
                                        </p:tgtEl>
                                        <p:attrNameLst>
                                          <p:attrName>ppt_w</p:attrName>
                                        </p:attrNameLst>
                                      </p:cBhvr>
                                      <p:tavLst>
                                        <p:tav tm="0">
                                          <p:val>
                                            <p:fltVal val="0"/>
                                          </p:val>
                                        </p:tav>
                                        <p:tav tm="100000">
                                          <p:val>
                                            <p:strVal val="#ppt_w"/>
                                          </p:val>
                                        </p:tav>
                                      </p:tavLst>
                                    </p:anim>
                                    <p:anim calcmode="lin" valueType="num">
                                      <p:cBhvr>
                                        <p:cTn id="82" dur="500" fill="hold"/>
                                        <p:tgtEl>
                                          <p:spTgt spid="39"/>
                                        </p:tgtEl>
                                        <p:attrNameLst>
                                          <p:attrName>ppt_h</p:attrName>
                                        </p:attrNameLst>
                                      </p:cBhvr>
                                      <p:tavLst>
                                        <p:tav tm="0">
                                          <p:val>
                                            <p:fltVal val="0"/>
                                          </p:val>
                                        </p:tav>
                                        <p:tav tm="100000">
                                          <p:val>
                                            <p:strVal val="#ppt_h"/>
                                          </p:val>
                                        </p:tav>
                                      </p:tavLst>
                                    </p:anim>
                                    <p:animEffect transition="in" filter="fade">
                                      <p:cBhvr>
                                        <p:cTn id="83" dur="500"/>
                                        <p:tgtEl>
                                          <p:spTgt spid="39"/>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465"/>
                                        </p:tgtEl>
                                        <p:attrNameLst>
                                          <p:attrName>style.visibility</p:attrName>
                                        </p:attrNameLst>
                                      </p:cBhvr>
                                      <p:to>
                                        <p:strVal val="visible"/>
                                      </p:to>
                                    </p:set>
                                    <p:animEffect transition="in" filter="wipe(left)">
                                      <p:cBhvr>
                                        <p:cTn id="88" dur="500"/>
                                        <p:tgtEl>
                                          <p:spTgt spid="465"/>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61"/>
                                        </p:tgtEl>
                                        <p:attrNameLst>
                                          <p:attrName>style.visibility</p:attrName>
                                        </p:attrNameLst>
                                      </p:cBhvr>
                                      <p:to>
                                        <p:strVal val="visible"/>
                                      </p:to>
                                    </p:set>
                                    <p:animEffect transition="in" filter="wipe(left)">
                                      <p:cBhvr>
                                        <p:cTn id="91" dur="500"/>
                                        <p:tgtEl>
                                          <p:spTgt spid="61"/>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ipe(left)">
                                      <p:cBhvr>
                                        <p:cTn id="9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50" grpId="0"/>
      <p:bldP spid="51" grpId="0"/>
      <p:bldP spid="55" grpId="0"/>
      <p:bldP spid="56" grpId="0"/>
      <p:bldP spid="58" grpId="0"/>
      <p:bldP spid="59" grpId="0"/>
      <p:bldP spid="61" grpId="0"/>
      <p:bldP spid="6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Straight Connector 7"/>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10" name="Rectangle 9"/>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6" name="Freeform 6"/>
          <p:cNvSpPr>
            <a:spLocks/>
          </p:cNvSpPr>
          <p:nvPr/>
        </p:nvSpPr>
        <p:spPr bwMode="auto">
          <a:xfrm>
            <a:off x="1914746" y="2590240"/>
            <a:ext cx="5364341" cy="2295265"/>
          </a:xfrm>
          <a:custGeom>
            <a:avLst/>
            <a:gdLst>
              <a:gd name="T0" fmla="*/ 50 w 3617"/>
              <a:gd name="T1" fmla="*/ 4 h 1382"/>
              <a:gd name="T2" fmla="*/ 69 w 3617"/>
              <a:gd name="T3" fmla="*/ 22 h 1382"/>
              <a:gd name="T4" fmla="*/ 72 w 3617"/>
              <a:gd name="T5" fmla="*/ 1310 h 1382"/>
              <a:gd name="T6" fmla="*/ 1281 w 3617"/>
              <a:gd name="T7" fmla="*/ 939 h 1382"/>
              <a:gd name="T8" fmla="*/ 588 w 3617"/>
              <a:gd name="T9" fmla="*/ 935 h 1382"/>
              <a:gd name="T10" fmla="*/ 569 w 3617"/>
              <a:gd name="T11" fmla="*/ 916 h 1382"/>
              <a:gd name="T12" fmla="*/ 566 w 3617"/>
              <a:gd name="T13" fmla="*/ 394 h 1382"/>
              <a:gd name="T14" fmla="*/ 577 w 3617"/>
              <a:gd name="T15" fmla="*/ 369 h 1382"/>
              <a:gd name="T16" fmla="*/ 602 w 3617"/>
              <a:gd name="T17" fmla="*/ 358 h 1382"/>
              <a:gd name="T18" fmla="*/ 2084 w 3617"/>
              <a:gd name="T19" fmla="*/ 361 h 1382"/>
              <a:gd name="T20" fmla="*/ 2103 w 3617"/>
              <a:gd name="T21" fmla="*/ 381 h 1382"/>
              <a:gd name="T22" fmla="*/ 2106 w 3617"/>
              <a:gd name="T23" fmla="*/ 1015 h 1382"/>
              <a:gd name="T24" fmla="*/ 2632 w 3617"/>
              <a:gd name="T25" fmla="*/ 106 h 1382"/>
              <a:gd name="T26" fmla="*/ 2642 w 3617"/>
              <a:gd name="T27" fmla="*/ 80 h 1382"/>
              <a:gd name="T28" fmla="*/ 2667 w 3617"/>
              <a:gd name="T29" fmla="*/ 71 h 1382"/>
              <a:gd name="T30" fmla="*/ 3595 w 3617"/>
              <a:gd name="T31" fmla="*/ 73 h 1382"/>
              <a:gd name="T32" fmla="*/ 3614 w 3617"/>
              <a:gd name="T33" fmla="*/ 93 h 1382"/>
              <a:gd name="T34" fmla="*/ 3617 w 3617"/>
              <a:gd name="T35" fmla="*/ 629 h 1382"/>
              <a:gd name="T36" fmla="*/ 3606 w 3617"/>
              <a:gd name="T37" fmla="*/ 656 h 1382"/>
              <a:gd name="T38" fmla="*/ 3581 w 3617"/>
              <a:gd name="T39" fmla="*/ 665 h 1382"/>
              <a:gd name="T40" fmla="*/ 3184 w 3617"/>
              <a:gd name="T41" fmla="*/ 1148 h 1382"/>
              <a:gd name="T42" fmla="*/ 3174 w 3617"/>
              <a:gd name="T43" fmla="*/ 1173 h 1382"/>
              <a:gd name="T44" fmla="*/ 3148 w 3617"/>
              <a:gd name="T45" fmla="*/ 1183 h 1382"/>
              <a:gd name="T46" fmla="*/ 3122 w 3617"/>
              <a:gd name="T47" fmla="*/ 1173 h 1382"/>
              <a:gd name="T48" fmla="*/ 3112 w 3617"/>
              <a:gd name="T49" fmla="*/ 1148 h 1382"/>
              <a:gd name="T50" fmla="*/ 3115 w 3617"/>
              <a:gd name="T51" fmla="*/ 616 h 1382"/>
              <a:gd name="T52" fmla="*/ 3134 w 3617"/>
              <a:gd name="T53" fmla="*/ 596 h 1382"/>
              <a:gd name="T54" fmla="*/ 3545 w 3617"/>
              <a:gd name="T55" fmla="*/ 594 h 1382"/>
              <a:gd name="T56" fmla="*/ 2703 w 3617"/>
              <a:gd name="T57" fmla="*/ 142 h 1382"/>
              <a:gd name="T58" fmla="*/ 2701 w 3617"/>
              <a:gd name="T59" fmla="*/ 1066 h 1382"/>
              <a:gd name="T60" fmla="*/ 2681 w 3617"/>
              <a:gd name="T61" fmla="*/ 1085 h 1382"/>
              <a:gd name="T62" fmla="*/ 2069 w 3617"/>
              <a:gd name="T63" fmla="*/ 1088 h 1382"/>
              <a:gd name="T64" fmla="*/ 2044 w 3617"/>
              <a:gd name="T65" fmla="*/ 1077 h 1382"/>
              <a:gd name="T66" fmla="*/ 2033 w 3617"/>
              <a:gd name="T67" fmla="*/ 1052 h 1382"/>
              <a:gd name="T68" fmla="*/ 638 w 3617"/>
              <a:gd name="T69" fmla="*/ 431 h 1382"/>
              <a:gd name="T70" fmla="*/ 1317 w 3617"/>
              <a:gd name="T71" fmla="*/ 866 h 1382"/>
              <a:gd name="T72" fmla="*/ 1342 w 3617"/>
              <a:gd name="T73" fmla="*/ 876 h 1382"/>
              <a:gd name="T74" fmla="*/ 1353 w 3617"/>
              <a:gd name="T75" fmla="*/ 902 h 1382"/>
              <a:gd name="T76" fmla="*/ 1350 w 3617"/>
              <a:gd name="T77" fmla="*/ 1359 h 1382"/>
              <a:gd name="T78" fmla="*/ 1331 w 3617"/>
              <a:gd name="T79" fmla="*/ 1379 h 1382"/>
              <a:gd name="T80" fmla="*/ 36 w 3617"/>
              <a:gd name="T81" fmla="*/ 1382 h 1382"/>
              <a:gd name="T82" fmla="*/ 11 w 3617"/>
              <a:gd name="T83" fmla="*/ 1371 h 1382"/>
              <a:gd name="T84" fmla="*/ 0 w 3617"/>
              <a:gd name="T85" fmla="*/ 1346 h 1382"/>
              <a:gd name="T86" fmla="*/ 3 w 3617"/>
              <a:gd name="T87" fmla="*/ 22 h 1382"/>
              <a:gd name="T88" fmla="*/ 22 w 3617"/>
              <a:gd name="T89" fmla="*/ 4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7" h="1382">
                <a:moveTo>
                  <a:pt x="36" y="0"/>
                </a:moveTo>
                <a:lnTo>
                  <a:pt x="50" y="4"/>
                </a:lnTo>
                <a:lnTo>
                  <a:pt x="61" y="11"/>
                </a:lnTo>
                <a:lnTo>
                  <a:pt x="69" y="22"/>
                </a:lnTo>
                <a:lnTo>
                  <a:pt x="72" y="37"/>
                </a:lnTo>
                <a:lnTo>
                  <a:pt x="72" y="1310"/>
                </a:lnTo>
                <a:lnTo>
                  <a:pt x="1281" y="1310"/>
                </a:lnTo>
                <a:lnTo>
                  <a:pt x="1281" y="939"/>
                </a:lnTo>
                <a:lnTo>
                  <a:pt x="602" y="939"/>
                </a:lnTo>
                <a:lnTo>
                  <a:pt x="588" y="935"/>
                </a:lnTo>
                <a:lnTo>
                  <a:pt x="577" y="928"/>
                </a:lnTo>
                <a:lnTo>
                  <a:pt x="569" y="916"/>
                </a:lnTo>
                <a:lnTo>
                  <a:pt x="566" y="902"/>
                </a:lnTo>
                <a:lnTo>
                  <a:pt x="566" y="394"/>
                </a:lnTo>
                <a:lnTo>
                  <a:pt x="569" y="381"/>
                </a:lnTo>
                <a:lnTo>
                  <a:pt x="577" y="369"/>
                </a:lnTo>
                <a:lnTo>
                  <a:pt x="588" y="361"/>
                </a:lnTo>
                <a:lnTo>
                  <a:pt x="602" y="358"/>
                </a:lnTo>
                <a:lnTo>
                  <a:pt x="2069" y="358"/>
                </a:lnTo>
                <a:lnTo>
                  <a:pt x="2084" y="361"/>
                </a:lnTo>
                <a:lnTo>
                  <a:pt x="2096" y="369"/>
                </a:lnTo>
                <a:lnTo>
                  <a:pt x="2103" y="381"/>
                </a:lnTo>
                <a:lnTo>
                  <a:pt x="2106" y="394"/>
                </a:lnTo>
                <a:lnTo>
                  <a:pt x="2106" y="1015"/>
                </a:lnTo>
                <a:lnTo>
                  <a:pt x="2632" y="1015"/>
                </a:lnTo>
                <a:lnTo>
                  <a:pt x="2632" y="106"/>
                </a:lnTo>
                <a:lnTo>
                  <a:pt x="2634" y="93"/>
                </a:lnTo>
                <a:lnTo>
                  <a:pt x="2642" y="80"/>
                </a:lnTo>
                <a:lnTo>
                  <a:pt x="2654" y="73"/>
                </a:lnTo>
                <a:lnTo>
                  <a:pt x="2667" y="71"/>
                </a:lnTo>
                <a:lnTo>
                  <a:pt x="3581" y="71"/>
                </a:lnTo>
                <a:lnTo>
                  <a:pt x="3595" y="73"/>
                </a:lnTo>
                <a:lnTo>
                  <a:pt x="3606" y="80"/>
                </a:lnTo>
                <a:lnTo>
                  <a:pt x="3614" y="93"/>
                </a:lnTo>
                <a:lnTo>
                  <a:pt x="3617" y="106"/>
                </a:lnTo>
                <a:lnTo>
                  <a:pt x="3617" y="629"/>
                </a:lnTo>
                <a:lnTo>
                  <a:pt x="3614" y="643"/>
                </a:lnTo>
                <a:lnTo>
                  <a:pt x="3606" y="656"/>
                </a:lnTo>
                <a:lnTo>
                  <a:pt x="3595" y="663"/>
                </a:lnTo>
                <a:lnTo>
                  <a:pt x="3581" y="665"/>
                </a:lnTo>
                <a:lnTo>
                  <a:pt x="3184" y="665"/>
                </a:lnTo>
                <a:lnTo>
                  <a:pt x="3184" y="1148"/>
                </a:lnTo>
                <a:lnTo>
                  <a:pt x="3182" y="1161"/>
                </a:lnTo>
                <a:lnTo>
                  <a:pt x="3174" y="1173"/>
                </a:lnTo>
                <a:lnTo>
                  <a:pt x="3162" y="1181"/>
                </a:lnTo>
                <a:lnTo>
                  <a:pt x="3148" y="1183"/>
                </a:lnTo>
                <a:lnTo>
                  <a:pt x="3134" y="1181"/>
                </a:lnTo>
                <a:lnTo>
                  <a:pt x="3122" y="1173"/>
                </a:lnTo>
                <a:lnTo>
                  <a:pt x="3115" y="1161"/>
                </a:lnTo>
                <a:lnTo>
                  <a:pt x="3112" y="1148"/>
                </a:lnTo>
                <a:lnTo>
                  <a:pt x="3112" y="629"/>
                </a:lnTo>
                <a:lnTo>
                  <a:pt x="3115" y="616"/>
                </a:lnTo>
                <a:lnTo>
                  <a:pt x="3122" y="604"/>
                </a:lnTo>
                <a:lnTo>
                  <a:pt x="3134" y="596"/>
                </a:lnTo>
                <a:lnTo>
                  <a:pt x="3148" y="594"/>
                </a:lnTo>
                <a:lnTo>
                  <a:pt x="3545" y="594"/>
                </a:lnTo>
                <a:lnTo>
                  <a:pt x="3545" y="142"/>
                </a:lnTo>
                <a:lnTo>
                  <a:pt x="2703" y="142"/>
                </a:lnTo>
                <a:lnTo>
                  <a:pt x="2703" y="1052"/>
                </a:lnTo>
                <a:lnTo>
                  <a:pt x="2701" y="1066"/>
                </a:lnTo>
                <a:lnTo>
                  <a:pt x="2693" y="1077"/>
                </a:lnTo>
                <a:lnTo>
                  <a:pt x="2681" y="1085"/>
                </a:lnTo>
                <a:lnTo>
                  <a:pt x="2667" y="1088"/>
                </a:lnTo>
                <a:lnTo>
                  <a:pt x="2069" y="1088"/>
                </a:lnTo>
                <a:lnTo>
                  <a:pt x="2055" y="1085"/>
                </a:lnTo>
                <a:lnTo>
                  <a:pt x="2044" y="1077"/>
                </a:lnTo>
                <a:lnTo>
                  <a:pt x="2037" y="1066"/>
                </a:lnTo>
                <a:lnTo>
                  <a:pt x="2033" y="1052"/>
                </a:lnTo>
                <a:lnTo>
                  <a:pt x="2033" y="431"/>
                </a:lnTo>
                <a:lnTo>
                  <a:pt x="638" y="431"/>
                </a:lnTo>
                <a:lnTo>
                  <a:pt x="638" y="866"/>
                </a:lnTo>
                <a:lnTo>
                  <a:pt x="1317" y="866"/>
                </a:lnTo>
                <a:lnTo>
                  <a:pt x="1331" y="868"/>
                </a:lnTo>
                <a:lnTo>
                  <a:pt x="1342" y="876"/>
                </a:lnTo>
                <a:lnTo>
                  <a:pt x="1350" y="888"/>
                </a:lnTo>
                <a:lnTo>
                  <a:pt x="1353" y="902"/>
                </a:lnTo>
                <a:lnTo>
                  <a:pt x="1353" y="1346"/>
                </a:lnTo>
                <a:lnTo>
                  <a:pt x="1350" y="1359"/>
                </a:lnTo>
                <a:lnTo>
                  <a:pt x="1342" y="1371"/>
                </a:lnTo>
                <a:lnTo>
                  <a:pt x="1331" y="1379"/>
                </a:lnTo>
                <a:lnTo>
                  <a:pt x="1317" y="1382"/>
                </a:lnTo>
                <a:lnTo>
                  <a:pt x="36" y="1382"/>
                </a:lnTo>
                <a:lnTo>
                  <a:pt x="22" y="1379"/>
                </a:lnTo>
                <a:lnTo>
                  <a:pt x="11" y="1371"/>
                </a:lnTo>
                <a:lnTo>
                  <a:pt x="3" y="1359"/>
                </a:lnTo>
                <a:lnTo>
                  <a:pt x="0" y="1346"/>
                </a:lnTo>
                <a:lnTo>
                  <a:pt x="0" y="37"/>
                </a:lnTo>
                <a:lnTo>
                  <a:pt x="3" y="22"/>
                </a:lnTo>
                <a:lnTo>
                  <a:pt x="11" y="11"/>
                </a:lnTo>
                <a:lnTo>
                  <a:pt x="22" y="4"/>
                </a:lnTo>
                <a:lnTo>
                  <a:pt x="36"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Plaque 17"/>
          <p:cNvSpPr/>
          <p:nvPr/>
        </p:nvSpPr>
        <p:spPr>
          <a:xfrm>
            <a:off x="1674336" y="2349586"/>
            <a:ext cx="523532" cy="586274"/>
          </a:xfrm>
          <a:prstGeom prst="plaqu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laque 18"/>
          <p:cNvSpPr/>
          <p:nvPr/>
        </p:nvSpPr>
        <p:spPr>
          <a:xfrm>
            <a:off x="6305437" y="4299233"/>
            <a:ext cx="523532" cy="586274"/>
          </a:xfrm>
          <a:prstGeom prst="plaqu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674336" y="3452126"/>
            <a:ext cx="523532" cy="586274"/>
          </a:xfrm>
          <a:prstGeom prst="ellipse">
            <a:avLst/>
          </a:prstGeom>
          <a:solidFill>
            <a:srgbClr val="FF33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674336" y="4486906"/>
            <a:ext cx="523532" cy="586274"/>
          </a:xfrm>
          <a:prstGeom prst="ellipse">
            <a:avLst/>
          </a:prstGeom>
          <a:solidFill>
            <a:schemeClr val="bg1">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637307" y="4486906"/>
            <a:ext cx="523532" cy="586274"/>
          </a:xfrm>
          <a:prstGeom prst="ellipse">
            <a:avLst/>
          </a:prstGeom>
          <a:solidFill>
            <a:schemeClr val="bg1"/>
          </a:solid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600279" y="4486906"/>
            <a:ext cx="523532" cy="586274"/>
          </a:xfrm>
          <a:prstGeom prst="ellipse">
            <a:avLst/>
          </a:prstGeom>
          <a:solidFill>
            <a:schemeClr val="bg1">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76747" y="3771339"/>
            <a:ext cx="523532" cy="586274"/>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597560" y="2972231"/>
            <a:ext cx="523532" cy="586274"/>
          </a:xfrm>
          <a:prstGeom prst="ellipse">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632832" y="2972231"/>
            <a:ext cx="523532" cy="586274"/>
          </a:xfrm>
          <a:prstGeom prst="ellipse">
            <a:avLst/>
          </a:prstGeom>
          <a:solidFill>
            <a:srgbClr val="FF33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668104" y="2972231"/>
            <a:ext cx="523532" cy="586274"/>
          </a:xfrm>
          <a:prstGeom prst="ellipse">
            <a:avLst/>
          </a:prstGeom>
          <a:solidFill>
            <a:schemeClr val="tx1">
              <a:lumMod val="65000"/>
              <a:lumOff val="3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4739293" y="3936506"/>
            <a:ext cx="523532" cy="586274"/>
          </a:xfrm>
          <a:prstGeom prst="ellipse">
            <a:avLst/>
          </a:prstGeom>
          <a:solidFill>
            <a:schemeClr val="bg1"/>
          </a:solid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593553" y="3253410"/>
            <a:ext cx="523532" cy="586274"/>
          </a:xfrm>
          <a:prstGeom prst="ellipse">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6305437" y="2493912"/>
            <a:ext cx="523532" cy="586274"/>
          </a:xfrm>
          <a:prstGeom prst="ellipse">
            <a:avLst/>
          </a:prstGeom>
          <a:solidFill>
            <a:srgbClr val="FF33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6946132" y="3267278"/>
            <a:ext cx="523532" cy="586274"/>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p:cNvGrpSpPr/>
          <p:nvPr/>
        </p:nvGrpSpPr>
        <p:grpSpPr>
          <a:xfrm>
            <a:off x="5740287" y="3440783"/>
            <a:ext cx="230064" cy="211525"/>
            <a:chOff x="2473325" y="3506788"/>
            <a:chExt cx="558800" cy="458788"/>
          </a:xfrm>
          <a:solidFill>
            <a:schemeClr val="tx1"/>
          </a:solidFill>
        </p:grpSpPr>
        <p:sp>
          <p:nvSpPr>
            <p:cNvPr id="33"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783577" y="2441023"/>
            <a:ext cx="305052" cy="359106"/>
            <a:chOff x="1474788" y="2689226"/>
            <a:chExt cx="650875" cy="684213"/>
          </a:xfrm>
          <a:solidFill>
            <a:schemeClr val="bg1"/>
          </a:solidFill>
        </p:grpSpPr>
        <p:sp>
          <p:nvSpPr>
            <p:cNvPr id="3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1798916" y="3607275"/>
            <a:ext cx="274372" cy="275978"/>
            <a:chOff x="1668463" y="1970088"/>
            <a:chExt cx="530225" cy="476250"/>
          </a:xfrm>
          <a:solidFill>
            <a:schemeClr val="bg1"/>
          </a:solidFill>
        </p:grpSpPr>
        <p:sp>
          <p:nvSpPr>
            <p:cNvPr id="6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080582" y="3463352"/>
            <a:ext cx="254632" cy="194124"/>
            <a:chOff x="2454275" y="2222501"/>
            <a:chExt cx="561975" cy="382587"/>
          </a:xfrm>
          <a:solidFill>
            <a:srgbClr val="FF33CC"/>
          </a:solidFill>
        </p:grpSpPr>
        <p:sp>
          <p:nvSpPr>
            <p:cNvPr id="70"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2" name="Freeform 32"/>
          <p:cNvSpPr>
            <a:spLocks noEditPoints="1"/>
          </p:cNvSpPr>
          <p:nvPr/>
        </p:nvSpPr>
        <p:spPr bwMode="auto">
          <a:xfrm>
            <a:off x="6445523" y="4477070"/>
            <a:ext cx="243361" cy="230599"/>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1832897" y="4662770"/>
            <a:ext cx="206411" cy="234548"/>
            <a:chOff x="1711325" y="3676651"/>
            <a:chExt cx="539750" cy="547688"/>
          </a:xfrm>
          <a:solidFill>
            <a:schemeClr val="bg1"/>
          </a:solidFill>
        </p:grpSpPr>
        <p:sp>
          <p:nvSpPr>
            <p:cNvPr id="74"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6448727" y="2651019"/>
            <a:ext cx="236955" cy="272061"/>
            <a:chOff x="2628900" y="4264026"/>
            <a:chExt cx="565150" cy="579438"/>
          </a:xfrm>
          <a:solidFill>
            <a:schemeClr val="bg1"/>
          </a:solidFill>
        </p:grpSpPr>
        <p:sp>
          <p:nvSpPr>
            <p:cNvPr id="8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Freeform 11"/>
          <p:cNvSpPr>
            <a:spLocks noEditPoints="1"/>
          </p:cNvSpPr>
          <p:nvPr/>
        </p:nvSpPr>
        <p:spPr bwMode="auto">
          <a:xfrm>
            <a:off x="4863109" y="4095484"/>
            <a:ext cx="275900" cy="268319"/>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0" name="Group 299"/>
          <p:cNvGrpSpPr/>
          <p:nvPr/>
        </p:nvGrpSpPr>
        <p:grpSpPr>
          <a:xfrm>
            <a:off x="3204293" y="3922476"/>
            <a:ext cx="268440" cy="284002"/>
            <a:chOff x="8030169" y="1828007"/>
            <a:chExt cx="287338" cy="271463"/>
          </a:xfrm>
          <a:solidFill>
            <a:srgbClr val="FF33CC"/>
          </a:solidFill>
        </p:grpSpPr>
        <p:sp>
          <p:nvSpPr>
            <p:cNvPr id="109"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9" name="Group 298"/>
          <p:cNvGrpSpPr/>
          <p:nvPr/>
        </p:nvGrpSpPr>
        <p:grpSpPr>
          <a:xfrm>
            <a:off x="2736230" y="3120046"/>
            <a:ext cx="246193" cy="290645"/>
            <a:chOff x="7960319" y="2185195"/>
            <a:chExt cx="263525" cy="277813"/>
          </a:xfrm>
        </p:grpSpPr>
        <p:sp>
          <p:nvSpPr>
            <p:cNvPr id="117" name="Freeform 35"/>
            <p:cNvSpPr>
              <a:spLocks noEditPoints="1"/>
            </p:cNvSpPr>
            <p:nvPr/>
          </p:nvSpPr>
          <p:spPr bwMode="auto">
            <a:xfrm>
              <a:off x="7990481" y="2185195"/>
              <a:ext cx="233363" cy="277813"/>
            </a:xfrm>
            <a:custGeom>
              <a:avLst/>
              <a:gdLst>
                <a:gd name="T0" fmla="*/ 91 w 147"/>
                <a:gd name="T1" fmla="*/ 32 h 175"/>
                <a:gd name="T2" fmla="*/ 77 w 147"/>
                <a:gd name="T3" fmla="*/ 44 h 175"/>
                <a:gd name="T4" fmla="*/ 46 w 147"/>
                <a:gd name="T5" fmla="*/ 65 h 175"/>
                <a:gd name="T6" fmla="*/ 39 w 147"/>
                <a:gd name="T7" fmla="*/ 75 h 175"/>
                <a:gd name="T8" fmla="*/ 39 w 147"/>
                <a:gd name="T9" fmla="*/ 91 h 175"/>
                <a:gd name="T10" fmla="*/ 46 w 147"/>
                <a:gd name="T11" fmla="*/ 105 h 175"/>
                <a:gd name="T12" fmla="*/ 56 w 147"/>
                <a:gd name="T13" fmla="*/ 110 h 175"/>
                <a:gd name="T14" fmla="*/ 61 w 147"/>
                <a:gd name="T15" fmla="*/ 112 h 175"/>
                <a:gd name="T16" fmla="*/ 94 w 147"/>
                <a:gd name="T17" fmla="*/ 116 h 175"/>
                <a:gd name="T18" fmla="*/ 108 w 147"/>
                <a:gd name="T19" fmla="*/ 105 h 175"/>
                <a:gd name="T20" fmla="*/ 98 w 147"/>
                <a:gd name="T21" fmla="*/ 60 h 175"/>
                <a:gd name="T22" fmla="*/ 98 w 147"/>
                <a:gd name="T23" fmla="*/ 25 h 175"/>
                <a:gd name="T24" fmla="*/ 117 w 147"/>
                <a:gd name="T25" fmla="*/ 0 h 175"/>
                <a:gd name="T26" fmla="*/ 128 w 147"/>
                <a:gd name="T27" fmla="*/ 14 h 175"/>
                <a:gd name="T28" fmla="*/ 143 w 147"/>
                <a:gd name="T29" fmla="*/ 61 h 175"/>
                <a:gd name="T30" fmla="*/ 147 w 147"/>
                <a:gd name="T31" fmla="*/ 109 h 175"/>
                <a:gd name="T32" fmla="*/ 143 w 147"/>
                <a:gd name="T33" fmla="*/ 126 h 175"/>
                <a:gd name="T34" fmla="*/ 136 w 147"/>
                <a:gd name="T35" fmla="*/ 135 h 175"/>
                <a:gd name="T36" fmla="*/ 131 w 147"/>
                <a:gd name="T37" fmla="*/ 135 h 175"/>
                <a:gd name="T38" fmla="*/ 124 w 147"/>
                <a:gd name="T39" fmla="*/ 131 h 175"/>
                <a:gd name="T40" fmla="*/ 89 w 147"/>
                <a:gd name="T41" fmla="*/ 121 h 175"/>
                <a:gd name="T42" fmla="*/ 53 w 147"/>
                <a:gd name="T43" fmla="*/ 116 h 175"/>
                <a:gd name="T44" fmla="*/ 49 w 147"/>
                <a:gd name="T45" fmla="*/ 119 h 175"/>
                <a:gd name="T46" fmla="*/ 49 w 147"/>
                <a:gd name="T47" fmla="*/ 126 h 175"/>
                <a:gd name="T48" fmla="*/ 51 w 147"/>
                <a:gd name="T49" fmla="*/ 135 h 175"/>
                <a:gd name="T50" fmla="*/ 53 w 147"/>
                <a:gd name="T51" fmla="*/ 142 h 175"/>
                <a:gd name="T52" fmla="*/ 58 w 147"/>
                <a:gd name="T53" fmla="*/ 147 h 175"/>
                <a:gd name="T54" fmla="*/ 58 w 147"/>
                <a:gd name="T55" fmla="*/ 150 h 175"/>
                <a:gd name="T56" fmla="*/ 58 w 147"/>
                <a:gd name="T57" fmla="*/ 154 h 175"/>
                <a:gd name="T58" fmla="*/ 61 w 147"/>
                <a:gd name="T59" fmla="*/ 159 h 175"/>
                <a:gd name="T60" fmla="*/ 61 w 147"/>
                <a:gd name="T61" fmla="*/ 164 h 175"/>
                <a:gd name="T62" fmla="*/ 61 w 147"/>
                <a:gd name="T63" fmla="*/ 170 h 175"/>
                <a:gd name="T64" fmla="*/ 63 w 147"/>
                <a:gd name="T65" fmla="*/ 173 h 175"/>
                <a:gd name="T66" fmla="*/ 63 w 147"/>
                <a:gd name="T67" fmla="*/ 175 h 175"/>
                <a:gd name="T68" fmla="*/ 58 w 147"/>
                <a:gd name="T69" fmla="*/ 175 h 175"/>
                <a:gd name="T70" fmla="*/ 46 w 147"/>
                <a:gd name="T71" fmla="*/ 171 h 175"/>
                <a:gd name="T72" fmla="*/ 39 w 147"/>
                <a:gd name="T73" fmla="*/ 164 h 175"/>
                <a:gd name="T74" fmla="*/ 35 w 147"/>
                <a:gd name="T75" fmla="*/ 149 h 175"/>
                <a:gd name="T76" fmla="*/ 30 w 147"/>
                <a:gd name="T77" fmla="*/ 131 h 175"/>
                <a:gd name="T78" fmla="*/ 21 w 147"/>
                <a:gd name="T79" fmla="*/ 122 h 175"/>
                <a:gd name="T80" fmla="*/ 16 w 147"/>
                <a:gd name="T81" fmla="*/ 122 h 175"/>
                <a:gd name="T82" fmla="*/ 5 w 147"/>
                <a:gd name="T83" fmla="*/ 119 h 175"/>
                <a:gd name="T84" fmla="*/ 0 w 147"/>
                <a:gd name="T85" fmla="*/ 95 h 175"/>
                <a:gd name="T86" fmla="*/ 4 w 147"/>
                <a:gd name="T87" fmla="*/ 81 h 175"/>
                <a:gd name="T88" fmla="*/ 14 w 147"/>
                <a:gd name="T89" fmla="*/ 72 h 175"/>
                <a:gd name="T90" fmla="*/ 28 w 147"/>
                <a:gd name="T91" fmla="*/ 65 h 175"/>
                <a:gd name="T92" fmla="*/ 54 w 147"/>
                <a:gd name="T93" fmla="*/ 53 h 175"/>
                <a:gd name="T94" fmla="*/ 84 w 147"/>
                <a:gd name="T95" fmla="*/ 30 h 175"/>
                <a:gd name="T96" fmla="*/ 100 w 147"/>
                <a:gd name="T97" fmla="*/ 16 h 175"/>
                <a:gd name="T98" fmla="*/ 103 w 147"/>
                <a:gd name="T99" fmla="*/ 4 h 175"/>
                <a:gd name="T100" fmla="*/ 112 w 147"/>
                <a:gd name="T10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75">
                  <a:moveTo>
                    <a:pt x="98" y="25"/>
                  </a:moveTo>
                  <a:lnTo>
                    <a:pt x="91" y="32"/>
                  </a:lnTo>
                  <a:lnTo>
                    <a:pt x="84" y="39"/>
                  </a:lnTo>
                  <a:lnTo>
                    <a:pt x="77" y="44"/>
                  </a:lnTo>
                  <a:lnTo>
                    <a:pt x="53" y="60"/>
                  </a:lnTo>
                  <a:lnTo>
                    <a:pt x="46" y="65"/>
                  </a:lnTo>
                  <a:lnTo>
                    <a:pt x="42" y="70"/>
                  </a:lnTo>
                  <a:lnTo>
                    <a:pt x="39" y="75"/>
                  </a:lnTo>
                  <a:lnTo>
                    <a:pt x="39" y="81"/>
                  </a:lnTo>
                  <a:lnTo>
                    <a:pt x="39" y="91"/>
                  </a:lnTo>
                  <a:lnTo>
                    <a:pt x="42" y="100"/>
                  </a:lnTo>
                  <a:lnTo>
                    <a:pt x="46" y="105"/>
                  </a:lnTo>
                  <a:lnTo>
                    <a:pt x="49" y="109"/>
                  </a:lnTo>
                  <a:lnTo>
                    <a:pt x="56" y="110"/>
                  </a:lnTo>
                  <a:lnTo>
                    <a:pt x="58" y="110"/>
                  </a:lnTo>
                  <a:lnTo>
                    <a:pt x="61" y="112"/>
                  </a:lnTo>
                  <a:lnTo>
                    <a:pt x="68" y="112"/>
                  </a:lnTo>
                  <a:lnTo>
                    <a:pt x="94" y="116"/>
                  </a:lnTo>
                  <a:lnTo>
                    <a:pt x="117" y="122"/>
                  </a:lnTo>
                  <a:lnTo>
                    <a:pt x="108" y="105"/>
                  </a:lnTo>
                  <a:lnTo>
                    <a:pt x="101" y="82"/>
                  </a:lnTo>
                  <a:lnTo>
                    <a:pt x="98" y="60"/>
                  </a:lnTo>
                  <a:lnTo>
                    <a:pt x="96" y="39"/>
                  </a:lnTo>
                  <a:lnTo>
                    <a:pt x="98" y="25"/>
                  </a:lnTo>
                  <a:close/>
                  <a:moveTo>
                    <a:pt x="112" y="0"/>
                  </a:moveTo>
                  <a:lnTo>
                    <a:pt x="117" y="0"/>
                  </a:lnTo>
                  <a:lnTo>
                    <a:pt x="122" y="6"/>
                  </a:lnTo>
                  <a:lnTo>
                    <a:pt x="128" y="14"/>
                  </a:lnTo>
                  <a:lnTo>
                    <a:pt x="133" y="25"/>
                  </a:lnTo>
                  <a:lnTo>
                    <a:pt x="143" y="61"/>
                  </a:lnTo>
                  <a:lnTo>
                    <a:pt x="147" y="96"/>
                  </a:lnTo>
                  <a:lnTo>
                    <a:pt x="147" y="109"/>
                  </a:lnTo>
                  <a:lnTo>
                    <a:pt x="145" y="119"/>
                  </a:lnTo>
                  <a:lnTo>
                    <a:pt x="143" y="126"/>
                  </a:lnTo>
                  <a:lnTo>
                    <a:pt x="140" y="131"/>
                  </a:lnTo>
                  <a:lnTo>
                    <a:pt x="136" y="135"/>
                  </a:lnTo>
                  <a:lnTo>
                    <a:pt x="133" y="135"/>
                  </a:lnTo>
                  <a:lnTo>
                    <a:pt x="131" y="135"/>
                  </a:lnTo>
                  <a:lnTo>
                    <a:pt x="128" y="133"/>
                  </a:lnTo>
                  <a:lnTo>
                    <a:pt x="124" y="131"/>
                  </a:lnTo>
                  <a:lnTo>
                    <a:pt x="110" y="124"/>
                  </a:lnTo>
                  <a:lnTo>
                    <a:pt x="89" y="121"/>
                  </a:lnTo>
                  <a:lnTo>
                    <a:pt x="70" y="117"/>
                  </a:lnTo>
                  <a:lnTo>
                    <a:pt x="53" y="116"/>
                  </a:lnTo>
                  <a:lnTo>
                    <a:pt x="51" y="117"/>
                  </a:lnTo>
                  <a:lnTo>
                    <a:pt x="49" y="119"/>
                  </a:lnTo>
                  <a:lnTo>
                    <a:pt x="47" y="124"/>
                  </a:lnTo>
                  <a:lnTo>
                    <a:pt x="49" y="126"/>
                  </a:lnTo>
                  <a:lnTo>
                    <a:pt x="51" y="131"/>
                  </a:lnTo>
                  <a:lnTo>
                    <a:pt x="51" y="135"/>
                  </a:lnTo>
                  <a:lnTo>
                    <a:pt x="53" y="138"/>
                  </a:lnTo>
                  <a:lnTo>
                    <a:pt x="53" y="142"/>
                  </a:lnTo>
                  <a:lnTo>
                    <a:pt x="54" y="143"/>
                  </a:lnTo>
                  <a:lnTo>
                    <a:pt x="58" y="147"/>
                  </a:lnTo>
                  <a:lnTo>
                    <a:pt x="58" y="149"/>
                  </a:lnTo>
                  <a:lnTo>
                    <a:pt x="58" y="150"/>
                  </a:lnTo>
                  <a:lnTo>
                    <a:pt x="58" y="152"/>
                  </a:lnTo>
                  <a:lnTo>
                    <a:pt x="58" y="154"/>
                  </a:lnTo>
                  <a:lnTo>
                    <a:pt x="60" y="157"/>
                  </a:lnTo>
                  <a:lnTo>
                    <a:pt x="61" y="159"/>
                  </a:lnTo>
                  <a:lnTo>
                    <a:pt x="63" y="163"/>
                  </a:lnTo>
                  <a:lnTo>
                    <a:pt x="61" y="164"/>
                  </a:lnTo>
                  <a:lnTo>
                    <a:pt x="61" y="168"/>
                  </a:lnTo>
                  <a:lnTo>
                    <a:pt x="61" y="170"/>
                  </a:lnTo>
                  <a:lnTo>
                    <a:pt x="63" y="171"/>
                  </a:lnTo>
                  <a:lnTo>
                    <a:pt x="63" y="173"/>
                  </a:lnTo>
                  <a:lnTo>
                    <a:pt x="63" y="173"/>
                  </a:lnTo>
                  <a:lnTo>
                    <a:pt x="63" y="175"/>
                  </a:lnTo>
                  <a:lnTo>
                    <a:pt x="61" y="175"/>
                  </a:lnTo>
                  <a:lnTo>
                    <a:pt x="58" y="175"/>
                  </a:lnTo>
                  <a:lnTo>
                    <a:pt x="51" y="175"/>
                  </a:lnTo>
                  <a:lnTo>
                    <a:pt x="46" y="171"/>
                  </a:lnTo>
                  <a:lnTo>
                    <a:pt x="42" y="168"/>
                  </a:lnTo>
                  <a:lnTo>
                    <a:pt x="39" y="164"/>
                  </a:lnTo>
                  <a:lnTo>
                    <a:pt x="37" y="157"/>
                  </a:lnTo>
                  <a:lnTo>
                    <a:pt x="35" y="149"/>
                  </a:lnTo>
                  <a:lnTo>
                    <a:pt x="33" y="140"/>
                  </a:lnTo>
                  <a:lnTo>
                    <a:pt x="30" y="131"/>
                  </a:lnTo>
                  <a:lnTo>
                    <a:pt x="26" y="126"/>
                  </a:lnTo>
                  <a:lnTo>
                    <a:pt x="21" y="122"/>
                  </a:lnTo>
                  <a:lnTo>
                    <a:pt x="18" y="122"/>
                  </a:lnTo>
                  <a:lnTo>
                    <a:pt x="16" y="122"/>
                  </a:lnTo>
                  <a:lnTo>
                    <a:pt x="14" y="122"/>
                  </a:lnTo>
                  <a:lnTo>
                    <a:pt x="5" y="119"/>
                  </a:lnTo>
                  <a:lnTo>
                    <a:pt x="0" y="110"/>
                  </a:lnTo>
                  <a:lnTo>
                    <a:pt x="0" y="95"/>
                  </a:lnTo>
                  <a:lnTo>
                    <a:pt x="0" y="88"/>
                  </a:lnTo>
                  <a:lnTo>
                    <a:pt x="4" y="81"/>
                  </a:lnTo>
                  <a:lnTo>
                    <a:pt x="7" y="75"/>
                  </a:lnTo>
                  <a:lnTo>
                    <a:pt x="14" y="72"/>
                  </a:lnTo>
                  <a:lnTo>
                    <a:pt x="21" y="68"/>
                  </a:lnTo>
                  <a:lnTo>
                    <a:pt x="28" y="65"/>
                  </a:lnTo>
                  <a:lnTo>
                    <a:pt x="39" y="61"/>
                  </a:lnTo>
                  <a:lnTo>
                    <a:pt x="54" y="53"/>
                  </a:lnTo>
                  <a:lnTo>
                    <a:pt x="73" y="39"/>
                  </a:lnTo>
                  <a:lnTo>
                    <a:pt x="84" y="30"/>
                  </a:lnTo>
                  <a:lnTo>
                    <a:pt x="93" y="23"/>
                  </a:lnTo>
                  <a:lnTo>
                    <a:pt x="100" y="16"/>
                  </a:lnTo>
                  <a:lnTo>
                    <a:pt x="101" y="9"/>
                  </a:lnTo>
                  <a:lnTo>
                    <a:pt x="103" y="4"/>
                  </a:lnTo>
                  <a:lnTo>
                    <a:pt x="107" y="0"/>
                  </a:lnTo>
                  <a:lnTo>
                    <a:pt x="1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6"/>
            <p:cNvSpPr>
              <a:spLocks/>
            </p:cNvSpPr>
            <p:nvPr/>
          </p:nvSpPr>
          <p:spPr bwMode="auto">
            <a:xfrm>
              <a:off x="7960319" y="2310607"/>
              <a:ext cx="38100" cy="66675"/>
            </a:xfrm>
            <a:custGeom>
              <a:avLst/>
              <a:gdLst>
                <a:gd name="T0" fmla="*/ 21 w 24"/>
                <a:gd name="T1" fmla="*/ 0 h 42"/>
                <a:gd name="T2" fmla="*/ 19 w 24"/>
                <a:gd name="T3" fmla="*/ 3 h 42"/>
                <a:gd name="T4" fmla="*/ 16 w 24"/>
                <a:gd name="T5" fmla="*/ 10 h 42"/>
                <a:gd name="T6" fmla="*/ 16 w 24"/>
                <a:gd name="T7" fmla="*/ 19 h 42"/>
                <a:gd name="T8" fmla="*/ 16 w 24"/>
                <a:gd name="T9" fmla="*/ 26 h 42"/>
                <a:gd name="T10" fmla="*/ 17 w 24"/>
                <a:gd name="T11" fmla="*/ 33 h 42"/>
                <a:gd name="T12" fmla="*/ 21 w 24"/>
                <a:gd name="T13" fmla="*/ 38 h 42"/>
                <a:gd name="T14" fmla="*/ 24 w 24"/>
                <a:gd name="T15" fmla="*/ 42 h 42"/>
                <a:gd name="T16" fmla="*/ 17 w 24"/>
                <a:gd name="T17" fmla="*/ 42 h 42"/>
                <a:gd name="T18" fmla="*/ 12 w 24"/>
                <a:gd name="T19" fmla="*/ 40 h 42"/>
                <a:gd name="T20" fmla="*/ 7 w 24"/>
                <a:gd name="T21" fmla="*/ 38 h 42"/>
                <a:gd name="T22" fmla="*/ 3 w 24"/>
                <a:gd name="T23" fmla="*/ 35 h 42"/>
                <a:gd name="T24" fmla="*/ 0 w 24"/>
                <a:gd name="T25" fmla="*/ 30 h 42"/>
                <a:gd name="T26" fmla="*/ 0 w 24"/>
                <a:gd name="T27" fmla="*/ 24 h 42"/>
                <a:gd name="T28" fmla="*/ 0 w 24"/>
                <a:gd name="T29" fmla="*/ 17 h 42"/>
                <a:gd name="T30" fmla="*/ 2 w 24"/>
                <a:gd name="T31" fmla="*/ 12 h 42"/>
                <a:gd name="T32" fmla="*/ 5 w 24"/>
                <a:gd name="T33" fmla="*/ 7 h 42"/>
                <a:gd name="T34" fmla="*/ 7 w 24"/>
                <a:gd name="T35" fmla="*/ 7 h 42"/>
                <a:gd name="T36" fmla="*/ 10 w 24"/>
                <a:gd name="T37" fmla="*/ 5 h 42"/>
                <a:gd name="T38" fmla="*/ 14 w 24"/>
                <a:gd name="T39" fmla="*/ 3 h 42"/>
                <a:gd name="T40" fmla="*/ 21 w 24"/>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2">
                  <a:moveTo>
                    <a:pt x="21" y="0"/>
                  </a:moveTo>
                  <a:lnTo>
                    <a:pt x="19" y="3"/>
                  </a:lnTo>
                  <a:lnTo>
                    <a:pt x="16" y="10"/>
                  </a:lnTo>
                  <a:lnTo>
                    <a:pt x="16" y="19"/>
                  </a:lnTo>
                  <a:lnTo>
                    <a:pt x="16" y="26"/>
                  </a:lnTo>
                  <a:lnTo>
                    <a:pt x="17" y="33"/>
                  </a:lnTo>
                  <a:lnTo>
                    <a:pt x="21" y="38"/>
                  </a:lnTo>
                  <a:lnTo>
                    <a:pt x="24" y="42"/>
                  </a:lnTo>
                  <a:lnTo>
                    <a:pt x="17" y="42"/>
                  </a:lnTo>
                  <a:lnTo>
                    <a:pt x="12" y="40"/>
                  </a:lnTo>
                  <a:lnTo>
                    <a:pt x="7" y="38"/>
                  </a:lnTo>
                  <a:lnTo>
                    <a:pt x="3" y="35"/>
                  </a:lnTo>
                  <a:lnTo>
                    <a:pt x="0" y="30"/>
                  </a:lnTo>
                  <a:lnTo>
                    <a:pt x="0" y="24"/>
                  </a:lnTo>
                  <a:lnTo>
                    <a:pt x="0" y="17"/>
                  </a:lnTo>
                  <a:lnTo>
                    <a:pt x="2" y="12"/>
                  </a:lnTo>
                  <a:lnTo>
                    <a:pt x="5" y="7"/>
                  </a:lnTo>
                  <a:lnTo>
                    <a:pt x="7" y="7"/>
                  </a:lnTo>
                  <a:lnTo>
                    <a:pt x="10" y="5"/>
                  </a:lnTo>
                  <a:lnTo>
                    <a:pt x="14" y="3"/>
                  </a:lnTo>
                  <a:lnTo>
                    <a:pt x="2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8" name="Group 297"/>
          <p:cNvGrpSpPr/>
          <p:nvPr/>
        </p:nvGrpSpPr>
        <p:grpSpPr>
          <a:xfrm>
            <a:off x="3733683" y="3170701"/>
            <a:ext cx="321831" cy="220891"/>
            <a:chOff x="8269881" y="2437607"/>
            <a:chExt cx="344488" cy="211138"/>
          </a:xfrm>
          <a:solidFill>
            <a:schemeClr val="bg1"/>
          </a:solidFill>
        </p:grpSpPr>
        <p:sp>
          <p:nvSpPr>
            <p:cNvPr id="138" name="Freeform 56"/>
            <p:cNvSpPr>
              <a:spLocks/>
            </p:cNvSpPr>
            <p:nvPr/>
          </p:nvSpPr>
          <p:spPr bwMode="auto">
            <a:xfrm>
              <a:off x="8358781" y="2437607"/>
              <a:ext cx="255588" cy="103188"/>
            </a:xfrm>
            <a:custGeom>
              <a:avLst/>
              <a:gdLst>
                <a:gd name="T0" fmla="*/ 145 w 161"/>
                <a:gd name="T1" fmla="*/ 0 h 65"/>
                <a:gd name="T2" fmla="*/ 161 w 161"/>
                <a:gd name="T3" fmla="*/ 52 h 65"/>
                <a:gd name="T4" fmla="*/ 156 w 161"/>
                <a:gd name="T5" fmla="*/ 54 h 65"/>
                <a:gd name="T6" fmla="*/ 149 w 161"/>
                <a:gd name="T7" fmla="*/ 58 h 65"/>
                <a:gd name="T8" fmla="*/ 138 w 161"/>
                <a:gd name="T9" fmla="*/ 59 h 65"/>
                <a:gd name="T10" fmla="*/ 130 w 161"/>
                <a:gd name="T11" fmla="*/ 63 h 65"/>
                <a:gd name="T12" fmla="*/ 126 w 161"/>
                <a:gd name="T13" fmla="*/ 65 h 65"/>
                <a:gd name="T14" fmla="*/ 126 w 161"/>
                <a:gd name="T15" fmla="*/ 63 h 65"/>
                <a:gd name="T16" fmla="*/ 124 w 161"/>
                <a:gd name="T17" fmla="*/ 63 h 65"/>
                <a:gd name="T18" fmla="*/ 123 w 161"/>
                <a:gd name="T19" fmla="*/ 61 h 65"/>
                <a:gd name="T20" fmla="*/ 123 w 161"/>
                <a:gd name="T21" fmla="*/ 61 h 65"/>
                <a:gd name="T22" fmla="*/ 110 w 161"/>
                <a:gd name="T23" fmla="*/ 52 h 65"/>
                <a:gd name="T24" fmla="*/ 89 w 161"/>
                <a:gd name="T25" fmla="*/ 39 h 65"/>
                <a:gd name="T26" fmla="*/ 68 w 161"/>
                <a:gd name="T27" fmla="*/ 32 h 65"/>
                <a:gd name="T28" fmla="*/ 60 w 161"/>
                <a:gd name="T29" fmla="*/ 28 h 65"/>
                <a:gd name="T30" fmla="*/ 51 w 161"/>
                <a:gd name="T31" fmla="*/ 28 h 65"/>
                <a:gd name="T32" fmla="*/ 44 w 161"/>
                <a:gd name="T33" fmla="*/ 26 h 65"/>
                <a:gd name="T34" fmla="*/ 37 w 161"/>
                <a:gd name="T35" fmla="*/ 26 h 65"/>
                <a:gd name="T36" fmla="*/ 32 w 161"/>
                <a:gd name="T37" fmla="*/ 28 h 65"/>
                <a:gd name="T38" fmla="*/ 27 w 161"/>
                <a:gd name="T39" fmla="*/ 30 h 65"/>
                <a:gd name="T40" fmla="*/ 23 w 161"/>
                <a:gd name="T41" fmla="*/ 33 h 65"/>
                <a:gd name="T42" fmla="*/ 20 w 161"/>
                <a:gd name="T43" fmla="*/ 37 h 65"/>
                <a:gd name="T44" fmla="*/ 16 w 161"/>
                <a:gd name="T45" fmla="*/ 42 h 65"/>
                <a:gd name="T46" fmla="*/ 11 w 161"/>
                <a:gd name="T47" fmla="*/ 46 h 65"/>
                <a:gd name="T48" fmla="*/ 6 w 161"/>
                <a:gd name="T49" fmla="*/ 47 h 65"/>
                <a:gd name="T50" fmla="*/ 0 w 161"/>
                <a:gd name="T51" fmla="*/ 46 h 65"/>
                <a:gd name="T52" fmla="*/ 0 w 161"/>
                <a:gd name="T53" fmla="*/ 46 h 65"/>
                <a:gd name="T54" fmla="*/ 2 w 161"/>
                <a:gd name="T55" fmla="*/ 42 h 65"/>
                <a:gd name="T56" fmla="*/ 6 w 161"/>
                <a:gd name="T57" fmla="*/ 39 h 65"/>
                <a:gd name="T58" fmla="*/ 7 w 161"/>
                <a:gd name="T59" fmla="*/ 35 h 65"/>
                <a:gd name="T60" fmla="*/ 9 w 161"/>
                <a:gd name="T61" fmla="*/ 32 h 65"/>
                <a:gd name="T62" fmla="*/ 11 w 161"/>
                <a:gd name="T63" fmla="*/ 28 h 65"/>
                <a:gd name="T64" fmla="*/ 13 w 161"/>
                <a:gd name="T65" fmla="*/ 26 h 65"/>
                <a:gd name="T66" fmla="*/ 14 w 161"/>
                <a:gd name="T67" fmla="*/ 23 h 65"/>
                <a:gd name="T68" fmla="*/ 18 w 161"/>
                <a:gd name="T69" fmla="*/ 19 h 65"/>
                <a:gd name="T70" fmla="*/ 20 w 161"/>
                <a:gd name="T71" fmla="*/ 16 h 65"/>
                <a:gd name="T72" fmla="*/ 23 w 161"/>
                <a:gd name="T73" fmla="*/ 12 h 65"/>
                <a:gd name="T74" fmla="*/ 39 w 161"/>
                <a:gd name="T75" fmla="*/ 9 h 65"/>
                <a:gd name="T76" fmla="*/ 54 w 161"/>
                <a:gd name="T77" fmla="*/ 7 h 65"/>
                <a:gd name="T78" fmla="*/ 68 w 161"/>
                <a:gd name="T79" fmla="*/ 9 h 65"/>
                <a:gd name="T80" fmla="*/ 81 w 161"/>
                <a:gd name="T81" fmla="*/ 11 h 65"/>
                <a:gd name="T82" fmla="*/ 91 w 161"/>
                <a:gd name="T83" fmla="*/ 14 h 65"/>
                <a:gd name="T84" fmla="*/ 95 w 161"/>
                <a:gd name="T85" fmla="*/ 14 h 65"/>
                <a:gd name="T86" fmla="*/ 98 w 161"/>
                <a:gd name="T87" fmla="*/ 16 h 65"/>
                <a:gd name="T88" fmla="*/ 102 w 161"/>
                <a:gd name="T89" fmla="*/ 18 h 65"/>
                <a:gd name="T90" fmla="*/ 103 w 161"/>
                <a:gd name="T91" fmla="*/ 18 h 65"/>
                <a:gd name="T92" fmla="*/ 145 w 161"/>
                <a:gd name="T9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1" h="65">
                  <a:moveTo>
                    <a:pt x="145" y="0"/>
                  </a:moveTo>
                  <a:lnTo>
                    <a:pt x="161" y="52"/>
                  </a:lnTo>
                  <a:lnTo>
                    <a:pt x="156" y="54"/>
                  </a:lnTo>
                  <a:lnTo>
                    <a:pt x="149" y="58"/>
                  </a:lnTo>
                  <a:lnTo>
                    <a:pt x="138" y="59"/>
                  </a:lnTo>
                  <a:lnTo>
                    <a:pt x="130" y="63"/>
                  </a:lnTo>
                  <a:lnTo>
                    <a:pt x="126" y="65"/>
                  </a:lnTo>
                  <a:lnTo>
                    <a:pt x="126" y="63"/>
                  </a:lnTo>
                  <a:lnTo>
                    <a:pt x="124" y="63"/>
                  </a:lnTo>
                  <a:lnTo>
                    <a:pt x="123" y="61"/>
                  </a:lnTo>
                  <a:lnTo>
                    <a:pt x="123" y="61"/>
                  </a:lnTo>
                  <a:lnTo>
                    <a:pt x="110" y="52"/>
                  </a:lnTo>
                  <a:lnTo>
                    <a:pt x="89" y="39"/>
                  </a:lnTo>
                  <a:lnTo>
                    <a:pt x="68" y="32"/>
                  </a:lnTo>
                  <a:lnTo>
                    <a:pt x="60" y="28"/>
                  </a:lnTo>
                  <a:lnTo>
                    <a:pt x="51" y="28"/>
                  </a:lnTo>
                  <a:lnTo>
                    <a:pt x="44" y="26"/>
                  </a:lnTo>
                  <a:lnTo>
                    <a:pt x="37" y="26"/>
                  </a:lnTo>
                  <a:lnTo>
                    <a:pt x="32" y="28"/>
                  </a:lnTo>
                  <a:lnTo>
                    <a:pt x="27" y="30"/>
                  </a:lnTo>
                  <a:lnTo>
                    <a:pt x="23" y="33"/>
                  </a:lnTo>
                  <a:lnTo>
                    <a:pt x="20" y="37"/>
                  </a:lnTo>
                  <a:lnTo>
                    <a:pt x="16" y="42"/>
                  </a:lnTo>
                  <a:lnTo>
                    <a:pt x="11" y="46"/>
                  </a:lnTo>
                  <a:lnTo>
                    <a:pt x="6" y="47"/>
                  </a:lnTo>
                  <a:lnTo>
                    <a:pt x="0" y="46"/>
                  </a:lnTo>
                  <a:lnTo>
                    <a:pt x="0" y="46"/>
                  </a:lnTo>
                  <a:lnTo>
                    <a:pt x="2" y="42"/>
                  </a:lnTo>
                  <a:lnTo>
                    <a:pt x="6" y="39"/>
                  </a:lnTo>
                  <a:lnTo>
                    <a:pt x="7" y="35"/>
                  </a:lnTo>
                  <a:lnTo>
                    <a:pt x="9" y="32"/>
                  </a:lnTo>
                  <a:lnTo>
                    <a:pt x="11" y="28"/>
                  </a:lnTo>
                  <a:lnTo>
                    <a:pt x="13" y="26"/>
                  </a:lnTo>
                  <a:lnTo>
                    <a:pt x="14" y="23"/>
                  </a:lnTo>
                  <a:lnTo>
                    <a:pt x="18" y="19"/>
                  </a:lnTo>
                  <a:lnTo>
                    <a:pt x="20" y="16"/>
                  </a:lnTo>
                  <a:lnTo>
                    <a:pt x="23" y="12"/>
                  </a:lnTo>
                  <a:lnTo>
                    <a:pt x="39" y="9"/>
                  </a:lnTo>
                  <a:lnTo>
                    <a:pt x="54" y="7"/>
                  </a:lnTo>
                  <a:lnTo>
                    <a:pt x="68" y="9"/>
                  </a:lnTo>
                  <a:lnTo>
                    <a:pt x="81" y="11"/>
                  </a:lnTo>
                  <a:lnTo>
                    <a:pt x="91" y="14"/>
                  </a:lnTo>
                  <a:lnTo>
                    <a:pt x="95" y="14"/>
                  </a:lnTo>
                  <a:lnTo>
                    <a:pt x="98" y="16"/>
                  </a:lnTo>
                  <a:lnTo>
                    <a:pt x="102" y="18"/>
                  </a:lnTo>
                  <a:lnTo>
                    <a:pt x="103" y="18"/>
                  </a:lnTo>
                  <a:lnTo>
                    <a:pt x="1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57"/>
            <p:cNvSpPr>
              <a:spLocks/>
            </p:cNvSpPr>
            <p:nvPr/>
          </p:nvSpPr>
          <p:spPr bwMode="auto">
            <a:xfrm>
              <a:off x="8269881" y="2443957"/>
              <a:ext cx="295275" cy="198438"/>
            </a:xfrm>
            <a:custGeom>
              <a:avLst/>
              <a:gdLst>
                <a:gd name="T0" fmla="*/ 62 w 186"/>
                <a:gd name="T1" fmla="*/ 19 h 125"/>
                <a:gd name="T2" fmla="*/ 51 w 186"/>
                <a:gd name="T3" fmla="*/ 42 h 125"/>
                <a:gd name="T4" fmla="*/ 53 w 186"/>
                <a:gd name="T5" fmla="*/ 45 h 125"/>
                <a:gd name="T6" fmla="*/ 55 w 186"/>
                <a:gd name="T7" fmla="*/ 48 h 125"/>
                <a:gd name="T8" fmla="*/ 60 w 186"/>
                <a:gd name="T9" fmla="*/ 50 h 125"/>
                <a:gd name="T10" fmla="*/ 70 w 186"/>
                <a:gd name="T11" fmla="*/ 47 h 125"/>
                <a:gd name="T12" fmla="*/ 76 w 186"/>
                <a:gd name="T13" fmla="*/ 40 h 125"/>
                <a:gd name="T14" fmla="*/ 81 w 186"/>
                <a:gd name="T15" fmla="*/ 33 h 125"/>
                <a:gd name="T16" fmla="*/ 86 w 186"/>
                <a:gd name="T17" fmla="*/ 29 h 125"/>
                <a:gd name="T18" fmla="*/ 102 w 186"/>
                <a:gd name="T19" fmla="*/ 29 h 125"/>
                <a:gd name="T20" fmla="*/ 131 w 186"/>
                <a:gd name="T21" fmla="*/ 35 h 125"/>
                <a:gd name="T22" fmla="*/ 156 w 186"/>
                <a:gd name="T23" fmla="*/ 48 h 125"/>
                <a:gd name="T24" fmla="*/ 177 w 186"/>
                <a:gd name="T25" fmla="*/ 62 h 125"/>
                <a:gd name="T26" fmla="*/ 180 w 186"/>
                <a:gd name="T27" fmla="*/ 66 h 125"/>
                <a:gd name="T28" fmla="*/ 182 w 186"/>
                <a:gd name="T29" fmla="*/ 69 h 125"/>
                <a:gd name="T30" fmla="*/ 184 w 186"/>
                <a:gd name="T31" fmla="*/ 75 h 125"/>
                <a:gd name="T32" fmla="*/ 184 w 186"/>
                <a:gd name="T33" fmla="*/ 80 h 125"/>
                <a:gd name="T34" fmla="*/ 179 w 186"/>
                <a:gd name="T35" fmla="*/ 85 h 125"/>
                <a:gd name="T36" fmla="*/ 173 w 186"/>
                <a:gd name="T37" fmla="*/ 87 h 125"/>
                <a:gd name="T38" fmla="*/ 172 w 186"/>
                <a:gd name="T39" fmla="*/ 94 h 125"/>
                <a:gd name="T40" fmla="*/ 172 w 186"/>
                <a:gd name="T41" fmla="*/ 99 h 125"/>
                <a:gd name="T42" fmla="*/ 166 w 186"/>
                <a:gd name="T43" fmla="*/ 101 h 125"/>
                <a:gd name="T44" fmla="*/ 158 w 186"/>
                <a:gd name="T45" fmla="*/ 101 h 125"/>
                <a:gd name="T46" fmla="*/ 158 w 186"/>
                <a:gd name="T47" fmla="*/ 106 h 125"/>
                <a:gd name="T48" fmla="*/ 158 w 186"/>
                <a:gd name="T49" fmla="*/ 110 h 125"/>
                <a:gd name="T50" fmla="*/ 154 w 186"/>
                <a:gd name="T51" fmla="*/ 115 h 125"/>
                <a:gd name="T52" fmla="*/ 147 w 186"/>
                <a:gd name="T53" fmla="*/ 117 h 125"/>
                <a:gd name="T54" fmla="*/ 138 w 186"/>
                <a:gd name="T55" fmla="*/ 120 h 125"/>
                <a:gd name="T56" fmla="*/ 133 w 186"/>
                <a:gd name="T57" fmla="*/ 125 h 125"/>
                <a:gd name="T58" fmla="*/ 124 w 186"/>
                <a:gd name="T59" fmla="*/ 125 h 125"/>
                <a:gd name="T60" fmla="*/ 126 w 186"/>
                <a:gd name="T61" fmla="*/ 122 h 125"/>
                <a:gd name="T62" fmla="*/ 128 w 186"/>
                <a:gd name="T63" fmla="*/ 115 h 125"/>
                <a:gd name="T64" fmla="*/ 126 w 186"/>
                <a:gd name="T65" fmla="*/ 110 h 125"/>
                <a:gd name="T66" fmla="*/ 121 w 186"/>
                <a:gd name="T67" fmla="*/ 106 h 125"/>
                <a:gd name="T68" fmla="*/ 114 w 186"/>
                <a:gd name="T69" fmla="*/ 106 h 125"/>
                <a:gd name="T70" fmla="*/ 109 w 186"/>
                <a:gd name="T71" fmla="*/ 104 h 125"/>
                <a:gd name="T72" fmla="*/ 107 w 186"/>
                <a:gd name="T73" fmla="*/ 99 h 125"/>
                <a:gd name="T74" fmla="*/ 105 w 186"/>
                <a:gd name="T75" fmla="*/ 96 h 125"/>
                <a:gd name="T76" fmla="*/ 100 w 186"/>
                <a:gd name="T77" fmla="*/ 90 h 125"/>
                <a:gd name="T78" fmla="*/ 93 w 186"/>
                <a:gd name="T79" fmla="*/ 90 h 125"/>
                <a:gd name="T80" fmla="*/ 88 w 186"/>
                <a:gd name="T81" fmla="*/ 89 h 125"/>
                <a:gd name="T82" fmla="*/ 84 w 186"/>
                <a:gd name="T83" fmla="*/ 83 h 125"/>
                <a:gd name="T84" fmla="*/ 79 w 186"/>
                <a:gd name="T85" fmla="*/ 78 h 125"/>
                <a:gd name="T86" fmla="*/ 72 w 186"/>
                <a:gd name="T87" fmla="*/ 76 h 125"/>
                <a:gd name="T88" fmla="*/ 70 w 186"/>
                <a:gd name="T89" fmla="*/ 78 h 125"/>
                <a:gd name="T90" fmla="*/ 69 w 186"/>
                <a:gd name="T91" fmla="*/ 73 h 125"/>
                <a:gd name="T92" fmla="*/ 67 w 186"/>
                <a:gd name="T93" fmla="*/ 68 h 125"/>
                <a:gd name="T94" fmla="*/ 62 w 186"/>
                <a:gd name="T95" fmla="*/ 64 h 125"/>
                <a:gd name="T96" fmla="*/ 56 w 186"/>
                <a:gd name="T97" fmla="*/ 62 h 125"/>
                <a:gd name="T98" fmla="*/ 49 w 186"/>
                <a:gd name="T99" fmla="*/ 66 h 125"/>
                <a:gd name="T100" fmla="*/ 42 w 186"/>
                <a:gd name="T101" fmla="*/ 69 h 125"/>
                <a:gd name="T102" fmla="*/ 35 w 186"/>
                <a:gd name="T103" fmla="*/ 69 h 125"/>
                <a:gd name="T104" fmla="*/ 30 w 186"/>
                <a:gd name="T105" fmla="*/ 68 h 125"/>
                <a:gd name="T106" fmla="*/ 6 w 186"/>
                <a:gd name="T107" fmla="*/ 55 h 125"/>
                <a:gd name="T108" fmla="*/ 28 w 186"/>
                <a:gd name="T10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 h="125">
                  <a:moveTo>
                    <a:pt x="28" y="0"/>
                  </a:moveTo>
                  <a:lnTo>
                    <a:pt x="62" y="19"/>
                  </a:lnTo>
                  <a:lnTo>
                    <a:pt x="51" y="42"/>
                  </a:lnTo>
                  <a:lnTo>
                    <a:pt x="51" y="42"/>
                  </a:lnTo>
                  <a:lnTo>
                    <a:pt x="51" y="43"/>
                  </a:lnTo>
                  <a:lnTo>
                    <a:pt x="53" y="45"/>
                  </a:lnTo>
                  <a:lnTo>
                    <a:pt x="53" y="47"/>
                  </a:lnTo>
                  <a:lnTo>
                    <a:pt x="55" y="48"/>
                  </a:lnTo>
                  <a:lnTo>
                    <a:pt x="56" y="48"/>
                  </a:lnTo>
                  <a:lnTo>
                    <a:pt x="60" y="50"/>
                  </a:lnTo>
                  <a:lnTo>
                    <a:pt x="65" y="48"/>
                  </a:lnTo>
                  <a:lnTo>
                    <a:pt x="70" y="47"/>
                  </a:lnTo>
                  <a:lnTo>
                    <a:pt x="74" y="43"/>
                  </a:lnTo>
                  <a:lnTo>
                    <a:pt x="76" y="40"/>
                  </a:lnTo>
                  <a:lnTo>
                    <a:pt x="79" y="36"/>
                  </a:lnTo>
                  <a:lnTo>
                    <a:pt x="81" y="33"/>
                  </a:lnTo>
                  <a:lnTo>
                    <a:pt x="83" y="31"/>
                  </a:lnTo>
                  <a:lnTo>
                    <a:pt x="86" y="29"/>
                  </a:lnTo>
                  <a:lnTo>
                    <a:pt x="91" y="29"/>
                  </a:lnTo>
                  <a:lnTo>
                    <a:pt x="102" y="29"/>
                  </a:lnTo>
                  <a:lnTo>
                    <a:pt x="116" y="31"/>
                  </a:lnTo>
                  <a:lnTo>
                    <a:pt x="131" y="35"/>
                  </a:lnTo>
                  <a:lnTo>
                    <a:pt x="144" y="42"/>
                  </a:lnTo>
                  <a:lnTo>
                    <a:pt x="156" y="48"/>
                  </a:lnTo>
                  <a:lnTo>
                    <a:pt x="168" y="57"/>
                  </a:lnTo>
                  <a:lnTo>
                    <a:pt x="177" y="62"/>
                  </a:lnTo>
                  <a:lnTo>
                    <a:pt x="180" y="64"/>
                  </a:lnTo>
                  <a:lnTo>
                    <a:pt x="180" y="66"/>
                  </a:lnTo>
                  <a:lnTo>
                    <a:pt x="182" y="68"/>
                  </a:lnTo>
                  <a:lnTo>
                    <a:pt x="182" y="69"/>
                  </a:lnTo>
                  <a:lnTo>
                    <a:pt x="184" y="73"/>
                  </a:lnTo>
                  <a:lnTo>
                    <a:pt x="184" y="75"/>
                  </a:lnTo>
                  <a:lnTo>
                    <a:pt x="186" y="78"/>
                  </a:lnTo>
                  <a:lnTo>
                    <a:pt x="184" y="80"/>
                  </a:lnTo>
                  <a:lnTo>
                    <a:pt x="182" y="83"/>
                  </a:lnTo>
                  <a:lnTo>
                    <a:pt x="179" y="85"/>
                  </a:lnTo>
                  <a:lnTo>
                    <a:pt x="173" y="85"/>
                  </a:lnTo>
                  <a:lnTo>
                    <a:pt x="173" y="87"/>
                  </a:lnTo>
                  <a:lnTo>
                    <a:pt x="172" y="90"/>
                  </a:lnTo>
                  <a:lnTo>
                    <a:pt x="172" y="94"/>
                  </a:lnTo>
                  <a:lnTo>
                    <a:pt x="172" y="96"/>
                  </a:lnTo>
                  <a:lnTo>
                    <a:pt x="172" y="99"/>
                  </a:lnTo>
                  <a:lnTo>
                    <a:pt x="170" y="101"/>
                  </a:lnTo>
                  <a:lnTo>
                    <a:pt x="166" y="101"/>
                  </a:lnTo>
                  <a:lnTo>
                    <a:pt x="163" y="103"/>
                  </a:lnTo>
                  <a:lnTo>
                    <a:pt x="158" y="101"/>
                  </a:lnTo>
                  <a:lnTo>
                    <a:pt x="158" y="103"/>
                  </a:lnTo>
                  <a:lnTo>
                    <a:pt x="158" y="106"/>
                  </a:lnTo>
                  <a:lnTo>
                    <a:pt x="158" y="108"/>
                  </a:lnTo>
                  <a:lnTo>
                    <a:pt x="158" y="110"/>
                  </a:lnTo>
                  <a:lnTo>
                    <a:pt x="156" y="113"/>
                  </a:lnTo>
                  <a:lnTo>
                    <a:pt x="154" y="115"/>
                  </a:lnTo>
                  <a:lnTo>
                    <a:pt x="151" y="117"/>
                  </a:lnTo>
                  <a:lnTo>
                    <a:pt x="147" y="117"/>
                  </a:lnTo>
                  <a:lnTo>
                    <a:pt x="140" y="115"/>
                  </a:lnTo>
                  <a:lnTo>
                    <a:pt x="138" y="120"/>
                  </a:lnTo>
                  <a:lnTo>
                    <a:pt x="135" y="124"/>
                  </a:lnTo>
                  <a:lnTo>
                    <a:pt x="133" y="125"/>
                  </a:lnTo>
                  <a:lnTo>
                    <a:pt x="130" y="125"/>
                  </a:lnTo>
                  <a:lnTo>
                    <a:pt x="124" y="125"/>
                  </a:lnTo>
                  <a:lnTo>
                    <a:pt x="126" y="124"/>
                  </a:lnTo>
                  <a:lnTo>
                    <a:pt x="126" y="122"/>
                  </a:lnTo>
                  <a:lnTo>
                    <a:pt x="128" y="118"/>
                  </a:lnTo>
                  <a:lnTo>
                    <a:pt x="128" y="115"/>
                  </a:lnTo>
                  <a:lnTo>
                    <a:pt x="128" y="113"/>
                  </a:lnTo>
                  <a:lnTo>
                    <a:pt x="126" y="110"/>
                  </a:lnTo>
                  <a:lnTo>
                    <a:pt x="124" y="108"/>
                  </a:lnTo>
                  <a:lnTo>
                    <a:pt x="121" y="106"/>
                  </a:lnTo>
                  <a:lnTo>
                    <a:pt x="117" y="106"/>
                  </a:lnTo>
                  <a:lnTo>
                    <a:pt x="114" y="106"/>
                  </a:lnTo>
                  <a:lnTo>
                    <a:pt x="110" y="106"/>
                  </a:lnTo>
                  <a:lnTo>
                    <a:pt x="109" y="104"/>
                  </a:lnTo>
                  <a:lnTo>
                    <a:pt x="109" y="103"/>
                  </a:lnTo>
                  <a:lnTo>
                    <a:pt x="107" y="99"/>
                  </a:lnTo>
                  <a:lnTo>
                    <a:pt x="107" y="97"/>
                  </a:lnTo>
                  <a:lnTo>
                    <a:pt x="105" y="96"/>
                  </a:lnTo>
                  <a:lnTo>
                    <a:pt x="104" y="92"/>
                  </a:lnTo>
                  <a:lnTo>
                    <a:pt x="100" y="90"/>
                  </a:lnTo>
                  <a:lnTo>
                    <a:pt x="97" y="90"/>
                  </a:lnTo>
                  <a:lnTo>
                    <a:pt x="93" y="90"/>
                  </a:lnTo>
                  <a:lnTo>
                    <a:pt x="91" y="90"/>
                  </a:lnTo>
                  <a:lnTo>
                    <a:pt x="88" y="89"/>
                  </a:lnTo>
                  <a:lnTo>
                    <a:pt x="86" y="85"/>
                  </a:lnTo>
                  <a:lnTo>
                    <a:pt x="84" y="83"/>
                  </a:lnTo>
                  <a:lnTo>
                    <a:pt x="83" y="80"/>
                  </a:lnTo>
                  <a:lnTo>
                    <a:pt x="79" y="78"/>
                  </a:lnTo>
                  <a:lnTo>
                    <a:pt x="76" y="76"/>
                  </a:lnTo>
                  <a:lnTo>
                    <a:pt x="72" y="76"/>
                  </a:lnTo>
                  <a:lnTo>
                    <a:pt x="70" y="78"/>
                  </a:lnTo>
                  <a:lnTo>
                    <a:pt x="70" y="78"/>
                  </a:lnTo>
                  <a:lnTo>
                    <a:pt x="70" y="75"/>
                  </a:lnTo>
                  <a:lnTo>
                    <a:pt x="69" y="73"/>
                  </a:lnTo>
                  <a:lnTo>
                    <a:pt x="67" y="69"/>
                  </a:lnTo>
                  <a:lnTo>
                    <a:pt x="67" y="68"/>
                  </a:lnTo>
                  <a:lnTo>
                    <a:pt x="65" y="66"/>
                  </a:lnTo>
                  <a:lnTo>
                    <a:pt x="62" y="64"/>
                  </a:lnTo>
                  <a:lnTo>
                    <a:pt x="60" y="62"/>
                  </a:lnTo>
                  <a:lnTo>
                    <a:pt x="56" y="62"/>
                  </a:lnTo>
                  <a:lnTo>
                    <a:pt x="53" y="64"/>
                  </a:lnTo>
                  <a:lnTo>
                    <a:pt x="49" y="66"/>
                  </a:lnTo>
                  <a:lnTo>
                    <a:pt x="46" y="68"/>
                  </a:lnTo>
                  <a:lnTo>
                    <a:pt x="42" y="69"/>
                  </a:lnTo>
                  <a:lnTo>
                    <a:pt x="39" y="71"/>
                  </a:lnTo>
                  <a:lnTo>
                    <a:pt x="35" y="69"/>
                  </a:lnTo>
                  <a:lnTo>
                    <a:pt x="32" y="68"/>
                  </a:lnTo>
                  <a:lnTo>
                    <a:pt x="30" y="68"/>
                  </a:lnTo>
                  <a:lnTo>
                    <a:pt x="18" y="61"/>
                  </a:lnTo>
                  <a:lnTo>
                    <a:pt x="6" y="55"/>
                  </a:lnTo>
                  <a:lnTo>
                    <a:pt x="0" y="5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58"/>
            <p:cNvSpPr>
              <a:spLocks/>
            </p:cNvSpPr>
            <p:nvPr/>
          </p:nvSpPr>
          <p:spPr bwMode="auto">
            <a:xfrm>
              <a:off x="8334969" y="2551907"/>
              <a:ext cx="34925" cy="33338"/>
            </a:xfrm>
            <a:custGeom>
              <a:avLst/>
              <a:gdLst>
                <a:gd name="T0" fmla="*/ 14 w 22"/>
                <a:gd name="T1" fmla="*/ 0 h 21"/>
                <a:gd name="T2" fmla="*/ 17 w 22"/>
                <a:gd name="T3" fmla="*/ 0 h 21"/>
                <a:gd name="T4" fmla="*/ 21 w 22"/>
                <a:gd name="T5" fmla="*/ 1 h 21"/>
                <a:gd name="T6" fmla="*/ 22 w 22"/>
                <a:gd name="T7" fmla="*/ 3 h 21"/>
                <a:gd name="T8" fmla="*/ 22 w 22"/>
                <a:gd name="T9" fmla="*/ 8 h 21"/>
                <a:gd name="T10" fmla="*/ 21 w 22"/>
                <a:gd name="T11" fmla="*/ 12 h 21"/>
                <a:gd name="T12" fmla="*/ 19 w 22"/>
                <a:gd name="T13" fmla="*/ 17 h 21"/>
                <a:gd name="T14" fmla="*/ 15 w 22"/>
                <a:gd name="T15" fmla="*/ 19 h 21"/>
                <a:gd name="T16" fmla="*/ 12 w 22"/>
                <a:gd name="T17" fmla="*/ 21 h 21"/>
                <a:gd name="T18" fmla="*/ 8 w 22"/>
                <a:gd name="T19" fmla="*/ 21 h 21"/>
                <a:gd name="T20" fmla="*/ 5 w 22"/>
                <a:gd name="T21" fmla="*/ 21 h 21"/>
                <a:gd name="T22" fmla="*/ 1 w 22"/>
                <a:gd name="T23" fmla="*/ 19 h 21"/>
                <a:gd name="T24" fmla="*/ 0 w 22"/>
                <a:gd name="T25" fmla="*/ 15 h 21"/>
                <a:gd name="T26" fmla="*/ 0 w 22"/>
                <a:gd name="T27" fmla="*/ 12 h 21"/>
                <a:gd name="T28" fmla="*/ 1 w 22"/>
                <a:gd name="T29" fmla="*/ 7 h 21"/>
                <a:gd name="T30" fmla="*/ 5 w 22"/>
                <a:gd name="T31" fmla="*/ 3 h 21"/>
                <a:gd name="T32" fmla="*/ 10 w 22"/>
                <a:gd name="T33" fmla="*/ 1 h 21"/>
                <a:gd name="T34" fmla="*/ 14 w 22"/>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1">
                  <a:moveTo>
                    <a:pt x="14" y="0"/>
                  </a:moveTo>
                  <a:lnTo>
                    <a:pt x="17" y="0"/>
                  </a:lnTo>
                  <a:lnTo>
                    <a:pt x="21" y="1"/>
                  </a:lnTo>
                  <a:lnTo>
                    <a:pt x="22" y="3"/>
                  </a:lnTo>
                  <a:lnTo>
                    <a:pt x="22" y="8"/>
                  </a:lnTo>
                  <a:lnTo>
                    <a:pt x="21" y="12"/>
                  </a:lnTo>
                  <a:lnTo>
                    <a:pt x="19" y="17"/>
                  </a:lnTo>
                  <a:lnTo>
                    <a:pt x="15" y="19"/>
                  </a:lnTo>
                  <a:lnTo>
                    <a:pt x="12" y="21"/>
                  </a:lnTo>
                  <a:lnTo>
                    <a:pt x="8" y="21"/>
                  </a:lnTo>
                  <a:lnTo>
                    <a:pt x="5" y="21"/>
                  </a:lnTo>
                  <a:lnTo>
                    <a:pt x="1" y="19"/>
                  </a:lnTo>
                  <a:lnTo>
                    <a:pt x="0" y="15"/>
                  </a:lnTo>
                  <a:lnTo>
                    <a:pt x="0" y="12"/>
                  </a:lnTo>
                  <a:lnTo>
                    <a:pt x="1" y="7"/>
                  </a:lnTo>
                  <a:lnTo>
                    <a:pt x="5" y="3"/>
                  </a:lnTo>
                  <a:lnTo>
                    <a:pt x="10"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59"/>
            <p:cNvSpPr>
              <a:spLocks/>
            </p:cNvSpPr>
            <p:nvPr/>
          </p:nvSpPr>
          <p:spPr bwMode="auto">
            <a:xfrm>
              <a:off x="8368306" y="2575720"/>
              <a:ext cx="33338" cy="33338"/>
            </a:xfrm>
            <a:custGeom>
              <a:avLst/>
              <a:gdLst>
                <a:gd name="T0" fmla="*/ 14 w 21"/>
                <a:gd name="T1" fmla="*/ 0 h 21"/>
                <a:gd name="T2" fmla="*/ 17 w 21"/>
                <a:gd name="T3" fmla="*/ 2 h 21"/>
                <a:gd name="T4" fmla="*/ 19 w 21"/>
                <a:gd name="T5" fmla="*/ 4 h 21"/>
                <a:gd name="T6" fmla="*/ 21 w 21"/>
                <a:gd name="T7" fmla="*/ 7 h 21"/>
                <a:gd name="T8" fmla="*/ 19 w 21"/>
                <a:gd name="T9" fmla="*/ 11 h 21"/>
                <a:gd name="T10" fmla="*/ 17 w 21"/>
                <a:gd name="T11" fmla="*/ 16 h 21"/>
                <a:gd name="T12" fmla="*/ 14 w 21"/>
                <a:gd name="T13" fmla="*/ 20 h 21"/>
                <a:gd name="T14" fmla="*/ 10 w 21"/>
                <a:gd name="T15" fmla="*/ 21 h 21"/>
                <a:gd name="T16" fmla="*/ 7 w 21"/>
                <a:gd name="T17" fmla="*/ 21 h 21"/>
                <a:gd name="T18" fmla="*/ 3 w 21"/>
                <a:gd name="T19" fmla="*/ 21 h 21"/>
                <a:gd name="T20" fmla="*/ 1 w 21"/>
                <a:gd name="T21" fmla="*/ 20 h 21"/>
                <a:gd name="T22" fmla="*/ 0 w 21"/>
                <a:gd name="T23" fmla="*/ 16 h 21"/>
                <a:gd name="T24" fmla="*/ 1 w 21"/>
                <a:gd name="T25" fmla="*/ 13 h 21"/>
                <a:gd name="T26" fmla="*/ 3 w 21"/>
                <a:gd name="T27" fmla="*/ 9 h 21"/>
                <a:gd name="T28" fmla="*/ 5 w 21"/>
                <a:gd name="T29" fmla="*/ 6 h 21"/>
                <a:gd name="T30" fmla="*/ 7 w 21"/>
                <a:gd name="T31" fmla="*/ 2 h 21"/>
                <a:gd name="T32" fmla="*/ 10 w 21"/>
                <a:gd name="T33" fmla="*/ 2 h 21"/>
                <a:gd name="T34" fmla="*/ 14 w 21"/>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4" y="0"/>
                  </a:moveTo>
                  <a:lnTo>
                    <a:pt x="17" y="2"/>
                  </a:lnTo>
                  <a:lnTo>
                    <a:pt x="19" y="4"/>
                  </a:lnTo>
                  <a:lnTo>
                    <a:pt x="21" y="7"/>
                  </a:lnTo>
                  <a:lnTo>
                    <a:pt x="19" y="11"/>
                  </a:lnTo>
                  <a:lnTo>
                    <a:pt x="17" y="16"/>
                  </a:lnTo>
                  <a:lnTo>
                    <a:pt x="14" y="20"/>
                  </a:lnTo>
                  <a:lnTo>
                    <a:pt x="10" y="21"/>
                  </a:lnTo>
                  <a:lnTo>
                    <a:pt x="7" y="21"/>
                  </a:lnTo>
                  <a:lnTo>
                    <a:pt x="3" y="21"/>
                  </a:lnTo>
                  <a:lnTo>
                    <a:pt x="1" y="20"/>
                  </a:lnTo>
                  <a:lnTo>
                    <a:pt x="0" y="16"/>
                  </a:lnTo>
                  <a:lnTo>
                    <a:pt x="1" y="13"/>
                  </a:lnTo>
                  <a:lnTo>
                    <a:pt x="3" y="9"/>
                  </a:lnTo>
                  <a:lnTo>
                    <a:pt x="5" y="6"/>
                  </a:lnTo>
                  <a:lnTo>
                    <a:pt x="7" y="2"/>
                  </a:lnTo>
                  <a:lnTo>
                    <a:pt x="1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60"/>
            <p:cNvSpPr>
              <a:spLocks/>
            </p:cNvSpPr>
            <p:nvPr/>
          </p:nvSpPr>
          <p:spPr bwMode="auto">
            <a:xfrm>
              <a:off x="8401644" y="2597945"/>
              <a:ext cx="33338" cy="36513"/>
            </a:xfrm>
            <a:custGeom>
              <a:avLst/>
              <a:gdLst>
                <a:gd name="T0" fmla="*/ 14 w 21"/>
                <a:gd name="T1" fmla="*/ 0 h 23"/>
                <a:gd name="T2" fmla="*/ 15 w 21"/>
                <a:gd name="T3" fmla="*/ 0 h 23"/>
                <a:gd name="T4" fmla="*/ 19 w 21"/>
                <a:gd name="T5" fmla="*/ 2 h 23"/>
                <a:gd name="T6" fmla="*/ 21 w 21"/>
                <a:gd name="T7" fmla="*/ 4 h 23"/>
                <a:gd name="T8" fmla="*/ 21 w 21"/>
                <a:gd name="T9" fmla="*/ 7 h 23"/>
                <a:gd name="T10" fmla="*/ 21 w 21"/>
                <a:gd name="T11" fmla="*/ 11 h 23"/>
                <a:gd name="T12" fmla="*/ 19 w 21"/>
                <a:gd name="T13" fmla="*/ 14 h 23"/>
                <a:gd name="T14" fmla="*/ 15 w 21"/>
                <a:gd name="T15" fmla="*/ 18 h 23"/>
                <a:gd name="T16" fmla="*/ 12 w 21"/>
                <a:gd name="T17" fmla="*/ 20 h 23"/>
                <a:gd name="T18" fmla="*/ 8 w 21"/>
                <a:gd name="T19" fmla="*/ 21 h 23"/>
                <a:gd name="T20" fmla="*/ 5 w 21"/>
                <a:gd name="T21" fmla="*/ 23 h 23"/>
                <a:gd name="T22" fmla="*/ 1 w 21"/>
                <a:gd name="T23" fmla="*/ 21 h 23"/>
                <a:gd name="T24" fmla="*/ 0 w 21"/>
                <a:gd name="T25" fmla="*/ 20 h 23"/>
                <a:gd name="T26" fmla="*/ 0 w 21"/>
                <a:gd name="T27" fmla="*/ 16 h 23"/>
                <a:gd name="T28" fmla="*/ 0 w 21"/>
                <a:gd name="T29" fmla="*/ 13 h 23"/>
                <a:gd name="T30" fmla="*/ 1 w 21"/>
                <a:gd name="T31" fmla="*/ 9 h 23"/>
                <a:gd name="T32" fmla="*/ 3 w 21"/>
                <a:gd name="T33" fmla="*/ 7 h 23"/>
                <a:gd name="T34" fmla="*/ 5 w 21"/>
                <a:gd name="T35" fmla="*/ 4 h 23"/>
                <a:gd name="T36" fmla="*/ 8 w 21"/>
                <a:gd name="T37" fmla="*/ 2 h 23"/>
                <a:gd name="T38" fmla="*/ 14 w 21"/>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23">
                  <a:moveTo>
                    <a:pt x="14" y="0"/>
                  </a:moveTo>
                  <a:lnTo>
                    <a:pt x="15" y="0"/>
                  </a:lnTo>
                  <a:lnTo>
                    <a:pt x="19" y="2"/>
                  </a:lnTo>
                  <a:lnTo>
                    <a:pt x="21" y="4"/>
                  </a:lnTo>
                  <a:lnTo>
                    <a:pt x="21" y="7"/>
                  </a:lnTo>
                  <a:lnTo>
                    <a:pt x="21" y="11"/>
                  </a:lnTo>
                  <a:lnTo>
                    <a:pt x="19" y="14"/>
                  </a:lnTo>
                  <a:lnTo>
                    <a:pt x="15" y="18"/>
                  </a:lnTo>
                  <a:lnTo>
                    <a:pt x="12" y="20"/>
                  </a:lnTo>
                  <a:lnTo>
                    <a:pt x="8" y="21"/>
                  </a:lnTo>
                  <a:lnTo>
                    <a:pt x="5" y="23"/>
                  </a:lnTo>
                  <a:lnTo>
                    <a:pt x="1" y="21"/>
                  </a:lnTo>
                  <a:lnTo>
                    <a:pt x="0" y="20"/>
                  </a:lnTo>
                  <a:lnTo>
                    <a:pt x="0" y="16"/>
                  </a:lnTo>
                  <a:lnTo>
                    <a:pt x="0" y="13"/>
                  </a:lnTo>
                  <a:lnTo>
                    <a:pt x="1" y="9"/>
                  </a:lnTo>
                  <a:lnTo>
                    <a:pt x="3" y="7"/>
                  </a:lnTo>
                  <a:lnTo>
                    <a:pt x="5"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61"/>
            <p:cNvSpPr>
              <a:spLocks/>
            </p:cNvSpPr>
            <p:nvPr/>
          </p:nvSpPr>
          <p:spPr bwMode="auto">
            <a:xfrm>
              <a:off x="8434981" y="2623345"/>
              <a:ext cx="30163" cy="25400"/>
            </a:xfrm>
            <a:custGeom>
              <a:avLst/>
              <a:gdLst>
                <a:gd name="T0" fmla="*/ 12 w 19"/>
                <a:gd name="T1" fmla="*/ 0 h 16"/>
                <a:gd name="T2" fmla="*/ 15 w 19"/>
                <a:gd name="T3" fmla="*/ 0 h 16"/>
                <a:gd name="T4" fmla="*/ 17 w 19"/>
                <a:gd name="T5" fmla="*/ 0 h 16"/>
                <a:gd name="T6" fmla="*/ 19 w 19"/>
                <a:gd name="T7" fmla="*/ 2 h 16"/>
                <a:gd name="T8" fmla="*/ 19 w 19"/>
                <a:gd name="T9" fmla="*/ 4 h 16"/>
                <a:gd name="T10" fmla="*/ 19 w 19"/>
                <a:gd name="T11" fmla="*/ 7 h 16"/>
                <a:gd name="T12" fmla="*/ 17 w 19"/>
                <a:gd name="T13" fmla="*/ 12 h 16"/>
                <a:gd name="T14" fmla="*/ 13 w 19"/>
                <a:gd name="T15" fmla="*/ 14 h 16"/>
                <a:gd name="T16" fmla="*/ 10 w 19"/>
                <a:gd name="T17" fmla="*/ 16 h 16"/>
                <a:gd name="T18" fmla="*/ 5 w 19"/>
                <a:gd name="T19" fmla="*/ 16 h 16"/>
                <a:gd name="T20" fmla="*/ 1 w 19"/>
                <a:gd name="T21" fmla="*/ 16 h 16"/>
                <a:gd name="T22" fmla="*/ 0 w 19"/>
                <a:gd name="T23" fmla="*/ 14 h 16"/>
                <a:gd name="T24" fmla="*/ 0 w 19"/>
                <a:gd name="T25" fmla="*/ 12 h 16"/>
                <a:gd name="T26" fmla="*/ 1 w 19"/>
                <a:gd name="T27" fmla="*/ 11 h 16"/>
                <a:gd name="T28" fmla="*/ 1 w 19"/>
                <a:gd name="T29" fmla="*/ 7 h 16"/>
                <a:gd name="T30" fmla="*/ 1 w 19"/>
                <a:gd name="T31" fmla="*/ 5 h 16"/>
                <a:gd name="T32" fmla="*/ 5 w 19"/>
                <a:gd name="T33" fmla="*/ 2 h 16"/>
                <a:gd name="T34" fmla="*/ 8 w 19"/>
                <a:gd name="T35" fmla="*/ 0 h 16"/>
                <a:gd name="T36" fmla="*/ 12 w 19"/>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6">
                  <a:moveTo>
                    <a:pt x="12" y="0"/>
                  </a:moveTo>
                  <a:lnTo>
                    <a:pt x="15" y="0"/>
                  </a:lnTo>
                  <a:lnTo>
                    <a:pt x="17" y="0"/>
                  </a:lnTo>
                  <a:lnTo>
                    <a:pt x="19" y="2"/>
                  </a:lnTo>
                  <a:lnTo>
                    <a:pt x="19" y="4"/>
                  </a:lnTo>
                  <a:lnTo>
                    <a:pt x="19" y="7"/>
                  </a:lnTo>
                  <a:lnTo>
                    <a:pt x="17" y="12"/>
                  </a:lnTo>
                  <a:lnTo>
                    <a:pt x="13" y="14"/>
                  </a:lnTo>
                  <a:lnTo>
                    <a:pt x="10" y="16"/>
                  </a:lnTo>
                  <a:lnTo>
                    <a:pt x="5" y="16"/>
                  </a:lnTo>
                  <a:lnTo>
                    <a:pt x="1" y="16"/>
                  </a:lnTo>
                  <a:lnTo>
                    <a:pt x="0" y="14"/>
                  </a:lnTo>
                  <a:lnTo>
                    <a:pt x="0" y="12"/>
                  </a:lnTo>
                  <a:lnTo>
                    <a:pt x="1" y="11"/>
                  </a:lnTo>
                  <a:lnTo>
                    <a:pt x="1" y="7"/>
                  </a:lnTo>
                  <a:lnTo>
                    <a:pt x="1" y="5"/>
                  </a:lnTo>
                  <a:lnTo>
                    <a:pt x="5" y="2"/>
                  </a:lnTo>
                  <a:lnTo>
                    <a:pt x="8"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7" name="Group 296"/>
          <p:cNvGrpSpPr/>
          <p:nvPr/>
        </p:nvGrpSpPr>
        <p:grpSpPr>
          <a:xfrm>
            <a:off x="4745968" y="3130841"/>
            <a:ext cx="367807" cy="269054"/>
            <a:chOff x="7611069" y="2426495"/>
            <a:chExt cx="393700" cy="257175"/>
          </a:xfrm>
          <a:solidFill>
            <a:schemeClr val="bg1"/>
          </a:solidFill>
        </p:grpSpPr>
        <p:sp>
          <p:nvSpPr>
            <p:cNvPr id="249" name="Freeform 167"/>
            <p:cNvSpPr>
              <a:spLocks/>
            </p:cNvSpPr>
            <p:nvPr/>
          </p:nvSpPr>
          <p:spPr bwMode="auto">
            <a:xfrm>
              <a:off x="7611069" y="2540795"/>
              <a:ext cx="393700" cy="142875"/>
            </a:xfrm>
            <a:custGeom>
              <a:avLst/>
              <a:gdLst>
                <a:gd name="T0" fmla="*/ 248 w 248"/>
                <a:gd name="T1" fmla="*/ 0 h 90"/>
                <a:gd name="T2" fmla="*/ 192 w 248"/>
                <a:gd name="T3" fmla="*/ 90 h 90"/>
                <a:gd name="T4" fmla="*/ 148 w 248"/>
                <a:gd name="T5" fmla="*/ 52 h 90"/>
                <a:gd name="T6" fmla="*/ 103 w 248"/>
                <a:gd name="T7" fmla="*/ 83 h 90"/>
                <a:gd name="T8" fmla="*/ 59 w 248"/>
                <a:gd name="T9" fmla="*/ 36 h 90"/>
                <a:gd name="T10" fmla="*/ 0 w 248"/>
                <a:gd name="T11" fmla="*/ 43 h 90"/>
                <a:gd name="T12" fmla="*/ 59 w 248"/>
                <a:gd name="T13" fmla="*/ 8 h 90"/>
                <a:gd name="T14" fmla="*/ 112 w 248"/>
                <a:gd name="T15" fmla="*/ 47 h 90"/>
                <a:gd name="T16" fmla="*/ 141 w 248"/>
                <a:gd name="T17" fmla="*/ 17 h 90"/>
                <a:gd name="T18" fmla="*/ 189 w 248"/>
                <a:gd name="T19" fmla="*/ 54 h 90"/>
                <a:gd name="T20" fmla="*/ 248 w 248"/>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90">
                  <a:moveTo>
                    <a:pt x="248" y="0"/>
                  </a:moveTo>
                  <a:lnTo>
                    <a:pt x="192" y="90"/>
                  </a:lnTo>
                  <a:lnTo>
                    <a:pt x="148" y="52"/>
                  </a:lnTo>
                  <a:lnTo>
                    <a:pt x="103" y="83"/>
                  </a:lnTo>
                  <a:lnTo>
                    <a:pt x="59" y="36"/>
                  </a:lnTo>
                  <a:lnTo>
                    <a:pt x="0" y="43"/>
                  </a:lnTo>
                  <a:lnTo>
                    <a:pt x="59" y="8"/>
                  </a:lnTo>
                  <a:lnTo>
                    <a:pt x="112" y="47"/>
                  </a:lnTo>
                  <a:lnTo>
                    <a:pt x="141" y="17"/>
                  </a:lnTo>
                  <a:lnTo>
                    <a:pt x="189" y="5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68"/>
            <p:cNvSpPr>
              <a:spLocks noEditPoints="1"/>
            </p:cNvSpPr>
            <p:nvPr/>
          </p:nvSpPr>
          <p:spPr bwMode="auto">
            <a:xfrm>
              <a:off x="7736481" y="2426495"/>
              <a:ext cx="104775" cy="188913"/>
            </a:xfrm>
            <a:custGeom>
              <a:avLst/>
              <a:gdLst>
                <a:gd name="T0" fmla="*/ 33 w 66"/>
                <a:gd name="T1" fmla="*/ 21 h 119"/>
                <a:gd name="T2" fmla="*/ 27 w 66"/>
                <a:gd name="T3" fmla="*/ 23 h 119"/>
                <a:gd name="T4" fmla="*/ 24 w 66"/>
                <a:gd name="T5" fmla="*/ 25 h 119"/>
                <a:gd name="T6" fmla="*/ 20 w 66"/>
                <a:gd name="T7" fmla="*/ 30 h 119"/>
                <a:gd name="T8" fmla="*/ 20 w 66"/>
                <a:gd name="T9" fmla="*/ 35 h 119"/>
                <a:gd name="T10" fmla="*/ 20 w 66"/>
                <a:gd name="T11" fmla="*/ 40 h 119"/>
                <a:gd name="T12" fmla="*/ 24 w 66"/>
                <a:gd name="T13" fmla="*/ 44 h 119"/>
                <a:gd name="T14" fmla="*/ 27 w 66"/>
                <a:gd name="T15" fmla="*/ 47 h 119"/>
                <a:gd name="T16" fmla="*/ 33 w 66"/>
                <a:gd name="T17" fmla="*/ 49 h 119"/>
                <a:gd name="T18" fmla="*/ 38 w 66"/>
                <a:gd name="T19" fmla="*/ 47 h 119"/>
                <a:gd name="T20" fmla="*/ 41 w 66"/>
                <a:gd name="T21" fmla="*/ 44 h 119"/>
                <a:gd name="T22" fmla="*/ 45 w 66"/>
                <a:gd name="T23" fmla="*/ 40 h 119"/>
                <a:gd name="T24" fmla="*/ 47 w 66"/>
                <a:gd name="T25" fmla="*/ 35 h 119"/>
                <a:gd name="T26" fmla="*/ 45 w 66"/>
                <a:gd name="T27" fmla="*/ 30 h 119"/>
                <a:gd name="T28" fmla="*/ 41 w 66"/>
                <a:gd name="T29" fmla="*/ 25 h 119"/>
                <a:gd name="T30" fmla="*/ 38 w 66"/>
                <a:gd name="T31" fmla="*/ 23 h 119"/>
                <a:gd name="T32" fmla="*/ 33 w 66"/>
                <a:gd name="T33" fmla="*/ 21 h 119"/>
                <a:gd name="T34" fmla="*/ 33 w 66"/>
                <a:gd name="T35" fmla="*/ 0 h 119"/>
                <a:gd name="T36" fmla="*/ 50 w 66"/>
                <a:gd name="T37" fmla="*/ 5 h 119"/>
                <a:gd name="T38" fmla="*/ 62 w 66"/>
                <a:gd name="T39" fmla="*/ 18 h 119"/>
                <a:gd name="T40" fmla="*/ 66 w 66"/>
                <a:gd name="T41" fmla="*/ 35 h 119"/>
                <a:gd name="T42" fmla="*/ 66 w 66"/>
                <a:gd name="T43" fmla="*/ 42 h 119"/>
                <a:gd name="T44" fmla="*/ 64 w 66"/>
                <a:gd name="T45" fmla="*/ 47 h 119"/>
                <a:gd name="T46" fmla="*/ 61 w 66"/>
                <a:gd name="T47" fmla="*/ 54 h 119"/>
                <a:gd name="T48" fmla="*/ 33 w 66"/>
                <a:gd name="T49" fmla="*/ 119 h 119"/>
                <a:gd name="T50" fmla="*/ 5 w 66"/>
                <a:gd name="T51" fmla="*/ 54 h 119"/>
                <a:gd name="T52" fmla="*/ 1 w 66"/>
                <a:gd name="T53" fmla="*/ 47 h 119"/>
                <a:gd name="T54" fmla="*/ 0 w 66"/>
                <a:gd name="T55" fmla="*/ 42 h 119"/>
                <a:gd name="T56" fmla="*/ 0 w 66"/>
                <a:gd name="T57" fmla="*/ 35 h 119"/>
                <a:gd name="T58" fmla="*/ 5 w 66"/>
                <a:gd name="T59" fmla="*/ 18 h 119"/>
                <a:gd name="T60" fmla="*/ 15 w 66"/>
                <a:gd name="T61" fmla="*/ 5 h 119"/>
                <a:gd name="T62" fmla="*/ 33 w 66"/>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19">
                  <a:moveTo>
                    <a:pt x="33" y="21"/>
                  </a:moveTo>
                  <a:lnTo>
                    <a:pt x="27" y="23"/>
                  </a:lnTo>
                  <a:lnTo>
                    <a:pt x="24" y="25"/>
                  </a:lnTo>
                  <a:lnTo>
                    <a:pt x="20" y="30"/>
                  </a:lnTo>
                  <a:lnTo>
                    <a:pt x="20" y="35"/>
                  </a:lnTo>
                  <a:lnTo>
                    <a:pt x="20" y="40"/>
                  </a:lnTo>
                  <a:lnTo>
                    <a:pt x="24" y="44"/>
                  </a:lnTo>
                  <a:lnTo>
                    <a:pt x="27" y="47"/>
                  </a:lnTo>
                  <a:lnTo>
                    <a:pt x="33" y="49"/>
                  </a:lnTo>
                  <a:lnTo>
                    <a:pt x="38" y="47"/>
                  </a:lnTo>
                  <a:lnTo>
                    <a:pt x="41" y="44"/>
                  </a:lnTo>
                  <a:lnTo>
                    <a:pt x="45" y="40"/>
                  </a:lnTo>
                  <a:lnTo>
                    <a:pt x="47" y="35"/>
                  </a:lnTo>
                  <a:lnTo>
                    <a:pt x="45" y="30"/>
                  </a:lnTo>
                  <a:lnTo>
                    <a:pt x="41" y="25"/>
                  </a:lnTo>
                  <a:lnTo>
                    <a:pt x="38" y="23"/>
                  </a:lnTo>
                  <a:lnTo>
                    <a:pt x="33" y="21"/>
                  </a:lnTo>
                  <a:close/>
                  <a:moveTo>
                    <a:pt x="33" y="0"/>
                  </a:moveTo>
                  <a:lnTo>
                    <a:pt x="50" y="5"/>
                  </a:lnTo>
                  <a:lnTo>
                    <a:pt x="62" y="18"/>
                  </a:lnTo>
                  <a:lnTo>
                    <a:pt x="66" y="35"/>
                  </a:lnTo>
                  <a:lnTo>
                    <a:pt x="66" y="42"/>
                  </a:lnTo>
                  <a:lnTo>
                    <a:pt x="64" y="47"/>
                  </a:lnTo>
                  <a:lnTo>
                    <a:pt x="61" y="54"/>
                  </a:lnTo>
                  <a:lnTo>
                    <a:pt x="33" y="119"/>
                  </a:lnTo>
                  <a:lnTo>
                    <a:pt x="5" y="54"/>
                  </a:lnTo>
                  <a:lnTo>
                    <a:pt x="1" y="47"/>
                  </a:lnTo>
                  <a:lnTo>
                    <a:pt x="0" y="42"/>
                  </a:lnTo>
                  <a:lnTo>
                    <a:pt x="0" y="35"/>
                  </a:lnTo>
                  <a:lnTo>
                    <a:pt x="5" y="18"/>
                  </a:lnTo>
                  <a:lnTo>
                    <a:pt x="15" y="5"/>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69"/>
            <p:cNvSpPr>
              <a:spLocks noEditPoints="1"/>
            </p:cNvSpPr>
            <p:nvPr/>
          </p:nvSpPr>
          <p:spPr bwMode="auto">
            <a:xfrm>
              <a:off x="7879356" y="2520157"/>
              <a:ext cx="61913" cy="103188"/>
            </a:xfrm>
            <a:custGeom>
              <a:avLst/>
              <a:gdLst>
                <a:gd name="T0" fmla="*/ 20 w 39"/>
                <a:gd name="T1" fmla="*/ 11 h 65"/>
                <a:gd name="T2" fmla="*/ 16 w 39"/>
                <a:gd name="T3" fmla="*/ 13 h 65"/>
                <a:gd name="T4" fmla="*/ 13 w 39"/>
                <a:gd name="T5" fmla="*/ 14 h 65"/>
                <a:gd name="T6" fmla="*/ 13 w 39"/>
                <a:gd name="T7" fmla="*/ 20 h 65"/>
                <a:gd name="T8" fmla="*/ 13 w 39"/>
                <a:gd name="T9" fmla="*/ 23 h 65"/>
                <a:gd name="T10" fmla="*/ 16 w 39"/>
                <a:gd name="T11" fmla="*/ 25 h 65"/>
                <a:gd name="T12" fmla="*/ 20 w 39"/>
                <a:gd name="T13" fmla="*/ 27 h 65"/>
                <a:gd name="T14" fmla="*/ 23 w 39"/>
                <a:gd name="T15" fmla="*/ 25 h 65"/>
                <a:gd name="T16" fmla="*/ 27 w 39"/>
                <a:gd name="T17" fmla="*/ 23 h 65"/>
                <a:gd name="T18" fmla="*/ 27 w 39"/>
                <a:gd name="T19" fmla="*/ 20 h 65"/>
                <a:gd name="T20" fmla="*/ 27 w 39"/>
                <a:gd name="T21" fmla="*/ 14 h 65"/>
                <a:gd name="T22" fmla="*/ 23 w 39"/>
                <a:gd name="T23" fmla="*/ 13 h 65"/>
                <a:gd name="T24" fmla="*/ 20 w 39"/>
                <a:gd name="T25" fmla="*/ 11 h 65"/>
                <a:gd name="T26" fmla="*/ 20 w 39"/>
                <a:gd name="T27" fmla="*/ 0 h 65"/>
                <a:gd name="T28" fmla="*/ 25 w 39"/>
                <a:gd name="T29" fmla="*/ 0 h 65"/>
                <a:gd name="T30" fmla="*/ 30 w 39"/>
                <a:gd name="T31" fmla="*/ 4 h 65"/>
                <a:gd name="T32" fmla="*/ 33 w 39"/>
                <a:gd name="T33" fmla="*/ 7 h 65"/>
                <a:gd name="T34" fmla="*/ 37 w 39"/>
                <a:gd name="T35" fmla="*/ 13 h 65"/>
                <a:gd name="T36" fmla="*/ 39 w 39"/>
                <a:gd name="T37" fmla="*/ 20 h 65"/>
                <a:gd name="T38" fmla="*/ 37 w 39"/>
                <a:gd name="T39" fmla="*/ 25 h 65"/>
                <a:gd name="T40" fmla="*/ 35 w 39"/>
                <a:gd name="T41" fmla="*/ 30 h 65"/>
                <a:gd name="T42" fmla="*/ 20 w 39"/>
                <a:gd name="T43" fmla="*/ 65 h 65"/>
                <a:gd name="T44" fmla="*/ 4 w 39"/>
                <a:gd name="T45" fmla="*/ 30 h 65"/>
                <a:gd name="T46" fmla="*/ 2 w 39"/>
                <a:gd name="T47" fmla="*/ 25 h 65"/>
                <a:gd name="T48" fmla="*/ 0 w 39"/>
                <a:gd name="T49" fmla="*/ 20 h 65"/>
                <a:gd name="T50" fmla="*/ 2 w 39"/>
                <a:gd name="T51" fmla="*/ 13 h 65"/>
                <a:gd name="T52" fmla="*/ 4 w 39"/>
                <a:gd name="T53" fmla="*/ 7 h 65"/>
                <a:gd name="T54" fmla="*/ 9 w 39"/>
                <a:gd name="T55" fmla="*/ 4 h 65"/>
                <a:gd name="T56" fmla="*/ 14 w 39"/>
                <a:gd name="T57" fmla="*/ 0 h 65"/>
                <a:gd name="T58" fmla="*/ 20 w 39"/>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65">
                  <a:moveTo>
                    <a:pt x="20" y="11"/>
                  </a:moveTo>
                  <a:lnTo>
                    <a:pt x="16" y="13"/>
                  </a:lnTo>
                  <a:lnTo>
                    <a:pt x="13" y="14"/>
                  </a:lnTo>
                  <a:lnTo>
                    <a:pt x="13" y="20"/>
                  </a:lnTo>
                  <a:lnTo>
                    <a:pt x="13" y="23"/>
                  </a:lnTo>
                  <a:lnTo>
                    <a:pt x="16" y="25"/>
                  </a:lnTo>
                  <a:lnTo>
                    <a:pt x="20" y="27"/>
                  </a:lnTo>
                  <a:lnTo>
                    <a:pt x="23" y="25"/>
                  </a:lnTo>
                  <a:lnTo>
                    <a:pt x="27" y="23"/>
                  </a:lnTo>
                  <a:lnTo>
                    <a:pt x="27" y="20"/>
                  </a:lnTo>
                  <a:lnTo>
                    <a:pt x="27" y="14"/>
                  </a:lnTo>
                  <a:lnTo>
                    <a:pt x="23" y="13"/>
                  </a:lnTo>
                  <a:lnTo>
                    <a:pt x="20" y="11"/>
                  </a:lnTo>
                  <a:close/>
                  <a:moveTo>
                    <a:pt x="20" y="0"/>
                  </a:moveTo>
                  <a:lnTo>
                    <a:pt x="25" y="0"/>
                  </a:lnTo>
                  <a:lnTo>
                    <a:pt x="30" y="4"/>
                  </a:lnTo>
                  <a:lnTo>
                    <a:pt x="33" y="7"/>
                  </a:lnTo>
                  <a:lnTo>
                    <a:pt x="37" y="13"/>
                  </a:lnTo>
                  <a:lnTo>
                    <a:pt x="39" y="20"/>
                  </a:lnTo>
                  <a:lnTo>
                    <a:pt x="37" y="25"/>
                  </a:lnTo>
                  <a:lnTo>
                    <a:pt x="35" y="30"/>
                  </a:lnTo>
                  <a:lnTo>
                    <a:pt x="20" y="65"/>
                  </a:lnTo>
                  <a:lnTo>
                    <a:pt x="4" y="30"/>
                  </a:lnTo>
                  <a:lnTo>
                    <a:pt x="2" y="25"/>
                  </a:lnTo>
                  <a:lnTo>
                    <a:pt x="0" y="20"/>
                  </a:lnTo>
                  <a:lnTo>
                    <a:pt x="2" y="13"/>
                  </a:lnTo>
                  <a:lnTo>
                    <a:pt x="4" y="7"/>
                  </a:lnTo>
                  <a:lnTo>
                    <a:pt x="9" y="4"/>
                  </a:lnTo>
                  <a:lnTo>
                    <a:pt x="1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1" name="Freeform 14"/>
          <p:cNvSpPr>
            <a:spLocks noEditPoints="1"/>
          </p:cNvSpPr>
          <p:nvPr/>
        </p:nvSpPr>
        <p:spPr bwMode="auto">
          <a:xfrm>
            <a:off x="2721399" y="4665287"/>
            <a:ext cx="355348" cy="229512"/>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2" name="Group 301"/>
          <p:cNvGrpSpPr/>
          <p:nvPr/>
        </p:nvGrpSpPr>
        <p:grpSpPr>
          <a:xfrm>
            <a:off x="3687705" y="4591709"/>
            <a:ext cx="367808" cy="357632"/>
            <a:chOff x="2922784" y="2703513"/>
            <a:chExt cx="590551" cy="512763"/>
          </a:xfrm>
          <a:solidFill>
            <a:schemeClr val="bg1">
              <a:lumMod val="95000"/>
            </a:schemeClr>
          </a:solidFill>
        </p:grpSpPr>
        <p:sp>
          <p:nvSpPr>
            <p:cNvPr id="303"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7" name="TextBox 306"/>
          <p:cNvSpPr txBox="1"/>
          <p:nvPr/>
        </p:nvSpPr>
        <p:spPr>
          <a:xfrm>
            <a:off x="1143000" y="2463659"/>
            <a:ext cx="457200" cy="258496"/>
          </a:xfrm>
          <a:prstGeom prst="rect">
            <a:avLst/>
          </a:prstGeom>
          <a:noFill/>
        </p:spPr>
        <p:txBody>
          <a:bodyPr wrap="square" rtlCol="0">
            <a:spAutoFit/>
          </a:bodyPr>
          <a:lstStyle/>
          <a:p>
            <a:pPr algn="ctr"/>
            <a:r>
              <a:rPr lang="en-US" sz="1400" dirty="0" smtClean="0">
                <a:latin typeface="Bebas Neue" pitchFamily="34" charset="0"/>
              </a:rPr>
              <a:t>95%</a:t>
            </a:r>
          </a:p>
        </p:txBody>
      </p:sp>
      <p:sp>
        <p:nvSpPr>
          <p:cNvPr id="308" name="TextBox 307"/>
          <p:cNvSpPr txBox="1"/>
          <p:nvPr/>
        </p:nvSpPr>
        <p:spPr>
          <a:xfrm>
            <a:off x="1143000" y="3572932"/>
            <a:ext cx="457200" cy="258496"/>
          </a:xfrm>
          <a:prstGeom prst="rect">
            <a:avLst/>
          </a:prstGeom>
          <a:noFill/>
        </p:spPr>
        <p:txBody>
          <a:bodyPr wrap="square" rtlCol="0">
            <a:spAutoFit/>
          </a:bodyPr>
          <a:lstStyle/>
          <a:p>
            <a:pPr algn="ctr"/>
            <a:r>
              <a:rPr lang="en-US" sz="1400" dirty="0" smtClean="0">
                <a:latin typeface="Bebas Neue" pitchFamily="34" charset="0"/>
              </a:rPr>
              <a:t>75%</a:t>
            </a:r>
          </a:p>
        </p:txBody>
      </p:sp>
      <p:sp>
        <p:nvSpPr>
          <p:cNvPr id="309" name="TextBox 308"/>
          <p:cNvSpPr txBox="1"/>
          <p:nvPr/>
        </p:nvSpPr>
        <p:spPr>
          <a:xfrm>
            <a:off x="1143000" y="4607712"/>
            <a:ext cx="457200" cy="258496"/>
          </a:xfrm>
          <a:prstGeom prst="rect">
            <a:avLst/>
          </a:prstGeom>
          <a:noFill/>
        </p:spPr>
        <p:txBody>
          <a:bodyPr wrap="square" rtlCol="0">
            <a:spAutoFit/>
          </a:bodyPr>
          <a:lstStyle/>
          <a:p>
            <a:pPr algn="ctr"/>
            <a:r>
              <a:rPr lang="en-US" sz="1400" dirty="0" smtClean="0">
                <a:latin typeface="Bebas Neue" pitchFamily="34" charset="0"/>
              </a:rPr>
              <a:t>65%</a:t>
            </a:r>
          </a:p>
        </p:txBody>
      </p:sp>
      <p:sp>
        <p:nvSpPr>
          <p:cNvPr id="310" name="TextBox 309"/>
          <p:cNvSpPr txBox="1"/>
          <p:nvPr/>
        </p:nvSpPr>
        <p:spPr>
          <a:xfrm>
            <a:off x="2645185" y="5151704"/>
            <a:ext cx="457200" cy="258496"/>
          </a:xfrm>
          <a:prstGeom prst="rect">
            <a:avLst/>
          </a:prstGeom>
          <a:noFill/>
        </p:spPr>
        <p:txBody>
          <a:bodyPr wrap="square" rtlCol="0">
            <a:spAutoFit/>
          </a:bodyPr>
          <a:lstStyle/>
          <a:p>
            <a:pPr algn="ctr"/>
            <a:r>
              <a:rPr lang="en-US" sz="1400" dirty="0" smtClean="0">
                <a:latin typeface="Bebas Neue" pitchFamily="34" charset="0"/>
              </a:rPr>
              <a:t>55%</a:t>
            </a:r>
          </a:p>
        </p:txBody>
      </p:sp>
      <p:sp>
        <p:nvSpPr>
          <p:cNvPr id="311" name="TextBox 310"/>
          <p:cNvSpPr txBox="1"/>
          <p:nvPr/>
        </p:nvSpPr>
        <p:spPr>
          <a:xfrm>
            <a:off x="3657600" y="5151704"/>
            <a:ext cx="457200" cy="258496"/>
          </a:xfrm>
          <a:prstGeom prst="rect">
            <a:avLst/>
          </a:prstGeom>
          <a:noFill/>
        </p:spPr>
        <p:txBody>
          <a:bodyPr wrap="square" rtlCol="0">
            <a:spAutoFit/>
          </a:bodyPr>
          <a:lstStyle/>
          <a:p>
            <a:pPr algn="ctr"/>
            <a:r>
              <a:rPr lang="en-US" sz="1400" dirty="0" smtClean="0">
                <a:latin typeface="Bebas Neue" pitchFamily="34" charset="0"/>
              </a:rPr>
              <a:t>45%</a:t>
            </a:r>
          </a:p>
        </p:txBody>
      </p:sp>
      <p:sp>
        <p:nvSpPr>
          <p:cNvPr id="312" name="TextBox 311"/>
          <p:cNvSpPr txBox="1"/>
          <p:nvPr/>
        </p:nvSpPr>
        <p:spPr>
          <a:xfrm>
            <a:off x="6338603" y="5009865"/>
            <a:ext cx="457200" cy="258496"/>
          </a:xfrm>
          <a:prstGeom prst="rect">
            <a:avLst/>
          </a:prstGeom>
          <a:noFill/>
        </p:spPr>
        <p:txBody>
          <a:bodyPr wrap="square" rtlCol="0">
            <a:spAutoFit/>
          </a:bodyPr>
          <a:lstStyle/>
          <a:p>
            <a:pPr algn="ctr"/>
            <a:r>
              <a:rPr lang="en-US" sz="1400" dirty="0" smtClean="0">
                <a:latin typeface="Bebas Neue" pitchFamily="34" charset="0"/>
              </a:rPr>
              <a:t>35%</a:t>
            </a:r>
          </a:p>
        </p:txBody>
      </p:sp>
      <p:sp>
        <p:nvSpPr>
          <p:cNvPr id="313" name="TextBox 312"/>
          <p:cNvSpPr txBox="1"/>
          <p:nvPr/>
        </p:nvSpPr>
        <p:spPr>
          <a:xfrm>
            <a:off x="4772459" y="4650217"/>
            <a:ext cx="457200" cy="258496"/>
          </a:xfrm>
          <a:prstGeom prst="rect">
            <a:avLst/>
          </a:prstGeom>
          <a:noFill/>
        </p:spPr>
        <p:txBody>
          <a:bodyPr wrap="square" rtlCol="0">
            <a:spAutoFit/>
          </a:bodyPr>
          <a:lstStyle/>
          <a:p>
            <a:pPr algn="ctr"/>
            <a:r>
              <a:rPr lang="en-US" sz="1400" dirty="0" smtClean="0">
                <a:latin typeface="Bebas Neue" pitchFamily="34" charset="0"/>
              </a:rPr>
              <a:t>25%</a:t>
            </a:r>
          </a:p>
        </p:txBody>
      </p:sp>
      <p:sp>
        <p:nvSpPr>
          <p:cNvPr id="314" name="TextBox 313"/>
          <p:cNvSpPr txBox="1"/>
          <p:nvPr/>
        </p:nvSpPr>
        <p:spPr>
          <a:xfrm>
            <a:off x="4701270" y="2496014"/>
            <a:ext cx="457200" cy="258496"/>
          </a:xfrm>
          <a:prstGeom prst="rect">
            <a:avLst/>
          </a:prstGeom>
          <a:noFill/>
        </p:spPr>
        <p:txBody>
          <a:bodyPr wrap="square" rtlCol="0">
            <a:spAutoFit/>
          </a:bodyPr>
          <a:lstStyle/>
          <a:p>
            <a:pPr algn="ctr"/>
            <a:r>
              <a:rPr lang="en-US" sz="1400" dirty="0" smtClean="0">
                <a:latin typeface="Bebas Neue" pitchFamily="34" charset="0"/>
              </a:rPr>
              <a:t>45%</a:t>
            </a:r>
          </a:p>
        </p:txBody>
      </p:sp>
      <p:sp>
        <p:nvSpPr>
          <p:cNvPr id="315" name="TextBox 314"/>
          <p:cNvSpPr txBox="1"/>
          <p:nvPr/>
        </p:nvSpPr>
        <p:spPr>
          <a:xfrm>
            <a:off x="3643751" y="2496014"/>
            <a:ext cx="457200" cy="258496"/>
          </a:xfrm>
          <a:prstGeom prst="rect">
            <a:avLst/>
          </a:prstGeom>
          <a:noFill/>
        </p:spPr>
        <p:txBody>
          <a:bodyPr wrap="square" rtlCol="0">
            <a:spAutoFit/>
          </a:bodyPr>
          <a:lstStyle/>
          <a:p>
            <a:pPr algn="ctr"/>
            <a:r>
              <a:rPr lang="en-US" sz="1400" dirty="0" smtClean="0">
                <a:latin typeface="Bebas Neue" pitchFamily="34" charset="0"/>
              </a:rPr>
              <a:t>65%</a:t>
            </a:r>
          </a:p>
        </p:txBody>
      </p:sp>
      <p:sp>
        <p:nvSpPr>
          <p:cNvPr id="316" name="TextBox 315"/>
          <p:cNvSpPr txBox="1"/>
          <p:nvPr/>
        </p:nvSpPr>
        <p:spPr>
          <a:xfrm>
            <a:off x="2644814" y="2496014"/>
            <a:ext cx="457200" cy="258496"/>
          </a:xfrm>
          <a:prstGeom prst="rect">
            <a:avLst/>
          </a:prstGeom>
          <a:noFill/>
        </p:spPr>
        <p:txBody>
          <a:bodyPr wrap="square" rtlCol="0">
            <a:spAutoFit/>
          </a:bodyPr>
          <a:lstStyle/>
          <a:p>
            <a:pPr algn="ctr"/>
            <a:r>
              <a:rPr lang="en-US" sz="1400" dirty="0" smtClean="0">
                <a:latin typeface="Bebas Neue" pitchFamily="34" charset="0"/>
              </a:rPr>
              <a:t>75%</a:t>
            </a:r>
          </a:p>
        </p:txBody>
      </p:sp>
      <p:sp>
        <p:nvSpPr>
          <p:cNvPr id="317" name="TextBox 316"/>
          <p:cNvSpPr txBox="1"/>
          <p:nvPr/>
        </p:nvSpPr>
        <p:spPr>
          <a:xfrm>
            <a:off x="3962400" y="3892145"/>
            <a:ext cx="457200" cy="258496"/>
          </a:xfrm>
          <a:prstGeom prst="rect">
            <a:avLst/>
          </a:prstGeom>
          <a:noFill/>
        </p:spPr>
        <p:txBody>
          <a:bodyPr wrap="square" rtlCol="0">
            <a:spAutoFit/>
          </a:bodyPr>
          <a:lstStyle/>
          <a:p>
            <a:pPr algn="ctr"/>
            <a:r>
              <a:rPr lang="en-US" sz="1400" dirty="0" smtClean="0">
                <a:latin typeface="Bebas Neue" pitchFamily="34" charset="0"/>
              </a:rPr>
              <a:t>42%</a:t>
            </a:r>
          </a:p>
        </p:txBody>
      </p:sp>
      <p:sp>
        <p:nvSpPr>
          <p:cNvPr id="318" name="TextBox 317"/>
          <p:cNvSpPr txBox="1"/>
          <p:nvPr/>
        </p:nvSpPr>
        <p:spPr>
          <a:xfrm>
            <a:off x="7540675" y="3388084"/>
            <a:ext cx="457200" cy="258496"/>
          </a:xfrm>
          <a:prstGeom prst="rect">
            <a:avLst/>
          </a:prstGeom>
          <a:noFill/>
        </p:spPr>
        <p:txBody>
          <a:bodyPr wrap="square" rtlCol="0">
            <a:spAutoFit/>
          </a:bodyPr>
          <a:lstStyle/>
          <a:p>
            <a:pPr algn="ctr"/>
            <a:r>
              <a:rPr lang="en-US" sz="1400" dirty="0" smtClean="0">
                <a:latin typeface="Bebas Neue" pitchFamily="34" charset="0"/>
              </a:rPr>
              <a:t>55%</a:t>
            </a:r>
          </a:p>
        </p:txBody>
      </p:sp>
      <p:sp>
        <p:nvSpPr>
          <p:cNvPr id="319" name="TextBox 318"/>
          <p:cNvSpPr txBox="1"/>
          <p:nvPr/>
        </p:nvSpPr>
        <p:spPr>
          <a:xfrm>
            <a:off x="6324600" y="3117575"/>
            <a:ext cx="457200" cy="258496"/>
          </a:xfrm>
          <a:prstGeom prst="rect">
            <a:avLst/>
          </a:prstGeom>
          <a:noFill/>
        </p:spPr>
        <p:txBody>
          <a:bodyPr wrap="square" rtlCol="0">
            <a:spAutoFit/>
          </a:bodyPr>
          <a:lstStyle/>
          <a:p>
            <a:pPr algn="ctr"/>
            <a:r>
              <a:rPr lang="en-US" sz="1400" dirty="0" smtClean="0">
                <a:latin typeface="Bebas Neue" pitchFamily="34" charset="0"/>
              </a:rPr>
              <a:t>46%</a:t>
            </a:r>
          </a:p>
        </p:txBody>
      </p:sp>
      <p:sp>
        <p:nvSpPr>
          <p:cNvPr id="320" name="TextBox 319"/>
          <p:cNvSpPr txBox="1"/>
          <p:nvPr/>
        </p:nvSpPr>
        <p:spPr>
          <a:xfrm>
            <a:off x="5888485" y="3839684"/>
            <a:ext cx="457200" cy="258496"/>
          </a:xfrm>
          <a:prstGeom prst="rect">
            <a:avLst/>
          </a:prstGeom>
          <a:noFill/>
        </p:spPr>
        <p:txBody>
          <a:bodyPr wrap="square" rtlCol="0">
            <a:spAutoFit/>
          </a:bodyPr>
          <a:lstStyle/>
          <a:p>
            <a:pPr algn="ctr"/>
            <a:r>
              <a:rPr lang="en-US" sz="1400" dirty="0" smtClean="0">
                <a:latin typeface="Bebas Neue" pitchFamily="34" charset="0"/>
              </a:rPr>
              <a:t>36%</a:t>
            </a:r>
          </a:p>
        </p:txBody>
      </p:sp>
      <p:grpSp>
        <p:nvGrpSpPr>
          <p:cNvPr id="321" name="Group 320"/>
          <p:cNvGrpSpPr/>
          <p:nvPr/>
        </p:nvGrpSpPr>
        <p:grpSpPr>
          <a:xfrm rot="1773507" flipH="1">
            <a:off x="1435202" y="2203522"/>
            <a:ext cx="504969" cy="401716"/>
            <a:chOff x="5186363" y="712788"/>
            <a:chExt cx="2124075" cy="868362"/>
          </a:xfrm>
          <a:solidFill>
            <a:schemeClr val="bg1">
              <a:lumMod val="75000"/>
            </a:schemeClr>
          </a:solidFill>
        </p:grpSpPr>
        <p:sp>
          <p:nvSpPr>
            <p:cNvPr id="322"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0"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1"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2"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rot="1773507" flipH="1">
            <a:off x="1435202" y="3316058"/>
            <a:ext cx="504969" cy="401716"/>
            <a:chOff x="5186363" y="712788"/>
            <a:chExt cx="2124075" cy="868362"/>
          </a:xfrm>
          <a:solidFill>
            <a:schemeClr val="bg1">
              <a:lumMod val="75000"/>
            </a:schemeClr>
          </a:solidFill>
        </p:grpSpPr>
        <p:sp>
          <p:nvSpPr>
            <p:cNvPr id="521"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8"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19" name="Group 718"/>
          <p:cNvGrpSpPr/>
          <p:nvPr/>
        </p:nvGrpSpPr>
        <p:grpSpPr>
          <a:xfrm rot="1773507" flipH="1">
            <a:off x="1435202" y="4349853"/>
            <a:ext cx="504969" cy="401716"/>
            <a:chOff x="5186363" y="712788"/>
            <a:chExt cx="2124075" cy="868362"/>
          </a:xfrm>
          <a:solidFill>
            <a:schemeClr val="bg1">
              <a:lumMod val="75000"/>
            </a:schemeClr>
          </a:solidFill>
        </p:grpSpPr>
        <p:sp>
          <p:nvSpPr>
            <p:cNvPr id="72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8" name="Group 917"/>
          <p:cNvGrpSpPr/>
          <p:nvPr/>
        </p:nvGrpSpPr>
        <p:grpSpPr>
          <a:xfrm rot="14081491">
            <a:off x="2362443" y="2824398"/>
            <a:ext cx="565486" cy="358726"/>
            <a:chOff x="5186363" y="712788"/>
            <a:chExt cx="2124075" cy="868362"/>
          </a:xfrm>
          <a:solidFill>
            <a:schemeClr val="bg1">
              <a:lumMod val="75000"/>
            </a:schemeClr>
          </a:solidFill>
        </p:grpSpPr>
        <p:sp>
          <p:nvSpPr>
            <p:cNvPr id="919"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6"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7"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8"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9"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7" name="Group 1116"/>
          <p:cNvGrpSpPr/>
          <p:nvPr/>
        </p:nvGrpSpPr>
        <p:grpSpPr>
          <a:xfrm rot="14081491">
            <a:off x="3361009" y="2824397"/>
            <a:ext cx="565486" cy="358726"/>
            <a:chOff x="5186363" y="712788"/>
            <a:chExt cx="2124075" cy="868362"/>
          </a:xfrm>
          <a:solidFill>
            <a:schemeClr val="bg1">
              <a:lumMod val="75000"/>
            </a:schemeClr>
          </a:solidFill>
        </p:grpSpPr>
        <p:sp>
          <p:nvSpPr>
            <p:cNvPr id="1118"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5"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6"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7"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8"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9"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6" name="Group 1315"/>
          <p:cNvGrpSpPr/>
          <p:nvPr/>
        </p:nvGrpSpPr>
        <p:grpSpPr>
          <a:xfrm rot="14081491">
            <a:off x="4385361" y="2824396"/>
            <a:ext cx="565486" cy="358726"/>
            <a:chOff x="5186363" y="712788"/>
            <a:chExt cx="2124075" cy="868362"/>
          </a:xfrm>
          <a:solidFill>
            <a:schemeClr val="bg1">
              <a:lumMod val="75000"/>
            </a:schemeClr>
          </a:solidFill>
        </p:grpSpPr>
        <p:sp>
          <p:nvSpPr>
            <p:cNvPr id="131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5" name="Group 1514"/>
          <p:cNvGrpSpPr/>
          <p:nvPr/>
        </p:nvGrpSpPr>
        <p:grpSpPr>
          <a:xfrm rot="18701804" flipH="1">
            <a:off x="2385359" y="4810649"/>
            <a:ext cx="519649" cy="339553"/>
            <a:chOff x="5186363" y="712788"/>
            <a:chExt cx="2124075" cy="868362"/>
          </a:xfrm>
          <a:solidFill>
            <a:schemeClr val="bg1">
              <a:lumMod val="75000"/>
            </a:schemeClr>
          </a:solidFill>
        </p:grpSpPr>
        <p:sp>
          <p:nvSpPr>
            <p:cNvPr id="151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4" name="Group 1713"/>
          <p:cNvGrpSpPr/>
          <p:nvPr/>
        </p:nvGrpSpPr>
        <p:grpSpPr>
          <a:xfrm rot="18701804" flipH="1">
            <a:off x="3353670" y="4810647"/>
            <a:ext cx="519649" cy="339553"/>
            <a:chOff x="5186363" y="712788"/>
            <a:chExt cx="2124075" cy="868362"/>
          </a:xfrm>
          <a:solidFill>
            <a:schemeClr val="bg1">
              <a:lumMod val="75000"/>
            </a:schemeClr>
          </a:solidFill>
        </p:grpSpPr>
        <p:sp>
          <p:nvSpPr>
            <p:cNvPr id="171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4" name="Group 1913"/>
          <p:cNvGrpSpPr/>
          <p:nvPr/>
        </p:nvGrpSpPr>
        <p:grpSpPr>
          <a:xfrm rot="18701804" flipH="1">
            <a:off x="4479469" y="4332298"/>
            <a:ext cx="519649" cy="339553"/>
            <a:chOff x="5186363" y="712788"/>
            <a:chExt cx="2124075" cy="868362"/>
          </a:xfrm>
          <a:solidFill>
            <a:schemeClr val="bg1">
              <a:lumMod val="75000"/>
            </a:schemeClr>
          </a:solidFill>
        </p:grpSpPr>
        <p:sp>
          <p:nvSpPr>
            <p:cNvPr id="191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3" name="Group 2112"/>
          <p:cNvGrpSpPr/>
          <p:nvPr/>
        </p:nvGrpSpPr>
        <p:grpSpPr>
          <a:xfrm rot="18701804" flipH="1">
            <a:off x="6026274" y="4725022"/>
            <a:ext cx="519649" cy="339553"/>
            <a:chOff x="5186363" y="712788"/>
            <a:chExt cx="2124075" cy="868362"/>
          </a:xfrm>
          <a:solidFill>
            <a:schemeClr val="bg1">
              <a:lumMod val="75000"/>
            </a:schemeClr>
          </a:solidFill>
        </p:grpSpPr>
        <p:sp>
          <p:nvSpPr>
            <p:cNvPr id="2114"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2"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3"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4"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5"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6"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7"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8"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9"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0"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1"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2"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3"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4"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5"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6"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4"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5"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6"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7"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8"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9"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0"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1"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2"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3"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4"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5"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6"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7"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8"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9"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0"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1"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2"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3"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4"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5"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6"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7"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8"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9"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0"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1"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2"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3"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4"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5"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6"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7"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8"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9"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0"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1"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2"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3"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4"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5"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6"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7"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8"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9"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0"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1"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2"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4"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6"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8"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0"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2"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4"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5"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6"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7"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8"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0"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1"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2"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3"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4"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5"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6"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7"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8"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0"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2"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4"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5"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6"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7"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8"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9"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0"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1"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2"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3"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4"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5"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6"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7"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8"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9"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0"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1"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2"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3"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4"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5"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6"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7"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8"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9"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0"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1"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2"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3"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4"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5"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6"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7"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8"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9"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0"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2"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3"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4"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5"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6"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7"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8"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9"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0"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1"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2"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3"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4"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5"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6"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7"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8"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9"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0"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1"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2"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3"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4"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5"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6"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7"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8"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9"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0"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1"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2"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3"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4"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5"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6"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7"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8"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9"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0"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1"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2"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3"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4"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5"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6"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8"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9"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0"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1"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12" name="Group 2311"/>
          <p:cNvGrpSpPr/>
          <p:nvPr/>
        </p:nvGrpSpPr>
        <p:grpSpPr>
          <a:xfrm rot="18701804" flipH="1">
            <a:off x="6064776" y="2819040"/>
            <a:ext cx="519649" cy="339553"/>
            <a:chOff x="5186363" y="712788"/>
            <a:chExt cx="2124075" cy="868362"/>
          </a:xfrm>
          <a:solidFill>
            <a:schemeClr val="bg1">
              <a:lumMod val="75000"/>
            </a:schemeClr>
          </a:solidFill>
        </p:grpSpPr>
        <p:sp>
          <p:nvSpPr>
            <p:cNvPr id="2313"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4"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5"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6"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7"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8"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9"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0"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1"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2"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3"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4"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5"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6"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7"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8"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9"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0"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1"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2"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3"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4"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5"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6"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7"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8"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9"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0"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1"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2"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3"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4"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5"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6"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7"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8"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9"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0"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1"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2"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3"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4"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5"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6"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7"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8"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9"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0"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1"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2"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3"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4"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5"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6"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7"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8"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9"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0"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1"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2"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3"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4"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5"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6"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7"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8"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9"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0"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1"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2"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3"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4"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5"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6"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7"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8"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9"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0"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1"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2"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3"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4"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5"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6"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7"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8"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9"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0"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1"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2"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3"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4"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5"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6"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7"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8"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9"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0"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1"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2"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3"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4"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5"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6"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7"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8"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9"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0"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1"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2"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3"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4"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5"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6"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7"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8"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9"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0"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1"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2"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3"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4"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5"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6"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7"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8"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9"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0"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1"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2"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3"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4"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5"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6"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7"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8"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9"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0"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1"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2"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3"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4"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5"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6"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7"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8"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9"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0"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1"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2"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3"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4"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5"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6"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7"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8"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9"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0"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1"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2"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3"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4"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5"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6"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7"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8"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9"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0"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1"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2"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3"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4"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5"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6"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7"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8"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9"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0"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1"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2"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3"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4"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5"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6"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7"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8"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9"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0"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1"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2"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3"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4"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5"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6"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7"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8"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9"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0"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11" name="Group 2510"/>
          <p:cNvGrpSpPr/>
          <p:nvPr/>
        </p:nvGrpSpPr>
        <p:grpSpPr>
          <a:xfrm rot="20053927">
            <a:off x="3442665" y="3675876"/>
            <a:ext cx="504969" cy="401716"/>
            <a:chOff x="5186363" y="712788"/>
            <a:chExt cx="2124075" cy="868362"/>
          </a:xfrm>
          <a:solidFill>
            <a:schemeClr val="bg1">
              <a:lumMod val="75000"/>
            </a:schemeClr>
          </a:solidFill>
        </p:grpSpPr>
        <p:sp>
          <p:nvSpPr>
            <p:cNvPr id="2512"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3"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4"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5"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6"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7"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8"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9"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0"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1"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2"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3"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4"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5"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6"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7"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8"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9"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0"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1"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2"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3"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4"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5"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6"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7"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8"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9"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0"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1"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2"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3"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4"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5"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6"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7"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8"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9"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0"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1"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2"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3"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4"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5"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6"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7"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8"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9"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0"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1"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2"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3"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4"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5"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6"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7"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8"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9"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0"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1"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2"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3"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4"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5"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6"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7"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8"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9"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0"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1"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2"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3"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4"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5"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6"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7"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8"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9"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0"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1"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2"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3"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4"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5"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6"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7"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8"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9"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0"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1"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2"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3"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4"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5"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6"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7"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8"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9"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0"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1"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2"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3"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4"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5"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6"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7"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8"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9"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0"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1"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2"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3"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4"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5"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6"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7"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8"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9"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0"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1"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2"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3"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4"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5"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6"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7"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8"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9"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0"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1"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2"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3"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4"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5"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6"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7"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8"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9"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0"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1"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2"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3"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4"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5"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6"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7"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8"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9"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0"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1"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2"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3"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4"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5"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6"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7"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8"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9"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0"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1"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2"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3"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4"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5"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6"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7"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8"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9"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0"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1"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2"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3"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4"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5"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6"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7"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8"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9"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0"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1"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2"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3"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4"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5"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6"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7"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8"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9"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0"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1"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2"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3"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4"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5"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6"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7"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8"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9"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10" name="Group 2709"/>
          <p:cNvGrpSpPr/>
          <p:nvPr/>
        </p:nvGrpSpPr>
        <p:grpSpPr>
          <a:xfrm rot="2042874">
            <a:off x="5946530" y="3469126"/>
            <a:ext cx="493733" cy="293385"/>
            <a:chOff x="5186363" y="712788"/>
            <a:chExt cx="2124075" cy="868362"/>
          </a:xfrm>
          <a:solidFill>
            <a:schemeClr val="bg1">
              <a:lumMod val="75000"/>
            </a:schemeClr>
          </a:solidFill>
        </p:grpSpPr>
        <p:sp>
          <p:nvSpPr>
            <p:cNvPr id="2711"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2"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3"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4"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5"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6"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7"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8"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9"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0"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1"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2"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3"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4"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5"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6"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7"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8"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9"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0"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1"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2"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3"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4"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5"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6"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7"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8"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9"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0"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1"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2"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3"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4"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5"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6"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7"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8"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9"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0"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1"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2"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3"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4"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5"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6"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7"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8"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9"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0"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1"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2"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3"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4"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5"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6"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7"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8"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9"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0"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1"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2"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3"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4"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5"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6"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7"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8"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9"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0"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1"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2"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3"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4"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5"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6"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7"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8"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9"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0"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1"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2"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3"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4"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5"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6"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7"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8"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9"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0"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1"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2"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3"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4"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5"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6"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7"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8"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9"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0"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1"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2"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3"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4"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5"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6"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7"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8"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9"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0"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1"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2"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3"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4"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5"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6"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7"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8"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9"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0"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1"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2"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3"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4"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5"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6"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7"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8"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9"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0"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1"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2"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3"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4"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5"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6"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7"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8"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9"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0"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1"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2"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3"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4"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5"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6"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7"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8"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9"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0"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1"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2"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3"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4"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5"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6"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7"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8"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9"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0"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1"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2"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3"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4"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5"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6"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7"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8"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9"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0"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1"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2"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3"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4"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5"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6"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7"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8"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9"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0"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1"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2"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3"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4"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5"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6"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7"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8"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9"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0"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1"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2"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3"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4"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5"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6"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7"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8"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09" name="Group 2908"/>
          <p:cNvGrpSpPr/>
          <p:nvPr/>
        </p:nvGrpSpPr>
        <p:grpSpPr>
          <a:xfrm rot="20053927">
            <a:off x="7211440" y="3089046"/>
            <a:ext cx="504969" cy="401716"/>
            <a:chOff x="5186363" y="712788"/>
            <a:chExt cx="2124075" cy="868362"/>
          </a:xfrm>
          <a:solidFill>
            <a:schemeClr val="bg1">
              <a:lumMod val="75000"/>
            </a:schemeClr>
          </a:solidFill>
        </p:grpSpPr>
        <p:sp>
          <p:nvSpPr>
            <p:cNvPr id="291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08" name="Group 3107"/>
          <p:cNvGrpSpPr/>
          <p:nvPr/>
        </p:nvGrpSpPr>
        <p:grpSpPr>
          <a:xfrm>
            <a:off x="8382000" y="6476999"/>
            <a:ext cx="591235" cy="223601"/>
            <a:chOff x="8190130" y="4757381"/>
            <a:chExt cx="725270" cy="268070"/>
          </a:xfrm>
          <a:solidFill>
            <a:schemeClr val="bg1">
              <a:lumMod val="85000"/>
            </a:schemeClr>
          </a:solidFill>
        </p:grpSpPr>
        <p:sp>
          <p:nvSpPr>
            <p:cNvPr id="3109"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111" name="Straight Connector 3110"/>
          <p:cNvCxnSpPr/>
          <p:nvPr/>
        </p:nvCxnSpPr>
        <p:spPr>
          <a:xfrm>
            <a:off x="926507" y="62484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3112" name="Rectangle 3111"/>
          <p:cNvSpPr/>
          <p:nvPr/>
        </p:nvSpPr>
        <p:spPr>
          <a:xfrm>
            <a:off x="1119883" y="561969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2859132397"/>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righ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wipe(right)">
                                      <p:cBhvr>
                                        <p:cTn id="10" dur="500"/>
                                        <p:tgtEl>
                                          <p:spTgt spid="35"/>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307"/>
                                        </p:tgtEl>
                                        <p:attrNameLst>
                                          <p:attrName>style.visibility</p:attrName>
                                        </p:attrNameLst>
                                      </p:cBhvr>
                                      <p:to>
                                        <p:strVal val="visible"/>
                                      </p:to>
                                    </p:set>
                                    <p:animEffect transition="in" filter="wipe(right)">
                                      <p:cBhvr>
                                        <p:cTn id="13" dur="500"/>
                                        <p:tgtEl>
                                          <p:spTgt spid="307"/>
                                        </p:tgtEl>
                                      </p:cBhvr>
                                    </p:animEffect>
                                  </p:childTnLst>
                                </p:cTn>
                              </p:par>
                              <p:par>
                                <p:cTn id="14" presetID="22" presetClass="entr" presetSubtype="2" fill="hold" nodeType="withEffect">
                                  <p:stCondLst>
                                    <p:cond delay="0"/>
                                  </p:stCondLst>
                                  <p:childTnLst>
                                    <p:set>
                                      <p:cBhvr>
                                        <p:cTn id="15" dur="1" fill="hold">
                                          <p:stCondLst>
                                            <p:cond delay="0"/>
                                          </p:stCondLst>
                                        </p:cTn>
                                        <p:tgtEl>
                                          <p:spTgt spid="321"/>
                                        </p:tgtEl>
                                        <p:attrNameLst>
                                          <p:attrName>style.visibility</p:attrName>
                                        </p:attrNameLst>
                                      </p:cBhvr>
                                      <p:to>
                                        <p:strVal val="visible"/>
                                      </p:to>
                                    </p:set>
                                    <p:animEffect transition="in" filter="wipe(right)">
                                      <p:cBhvr>
                                        <p:cTn id="16" dur="500"/>
                                        <p:tgtEl>
                                          <p:spTgt spid="321"/>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right)">
                                      <p:cBhvr>
                                        <p:cTn id="21" dur="500"/>
                                        <p:tgtEl>
                                          <p:spTgt spid="20"/>
                                        </p:tgtEl>
                                      </p:cBhvr>
                                    </p:animEffect>
                                  </p:childTnLst>
                                </p:cTn>
                              </p:par>
                              <p:par>
                                <p:cTn id="22" presetID="22" presetClass="entr" presetSubtype="2" fill="hold" nodeType="with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wipe(right)">
                                      <p:cBhvr>
                                        <p:cTn id="24" dur="500"/>
                                        <p:tgtEl>
                                          <p:spTgt spid="65"/>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308"/>
                                        </p:tgtEl>
                                        <p:attrNameLst>
                                          <p:attrName>style.visibility</p:attrName>
                                        </p:attrNameLst>
                                      </p:cBhvr>
                                      <p:to>
                                        <p:strVal val="visible"/>
                                      </p:to>
                                    </p:set>
                                    <p:animEffect transition="in" filter="wipe(right)">
                                      <p:cBhvr>
                                        <p:cTn id="27" dur="500"/>
                                        <p:tgtEl>
                                          <p:spTgt spid="308"/>
                                        </p:tgtEl>
                                      </p:cBhvr>
                                    </p:animEffect>
                                  </p:childTnLst>
                                </p:cTn>
                              </p:par>
                              <p:par>
                                <p:cTn id="28" presetID="22" presetClass="entr" presetSubtype="2" fill="hold" nodeType="withEffect">
                                  <p:stCondLst>
                                    <p:cond delay="0"/>
                                  </p:stCondLst>
                                  <p:childTnLst>
                                    <p:set>
                                      <p:cBhvr>
                                        <p:cTn id="29" dur="1" fill="hold">
                                          <p:stCondLst>
                                            <p:cond delay="0"/>
                                          </p:stCondLst>
                                        </p:cTn>
                                        <p:tgtEl>
                                          <p:spTgt spid="520"/>
                                        </p:tgtEl>
                                        <p:attrNameLst>
                                          <p:attrName>style.visibility</p:attrName>
                                        </p:attrNameLst>
                                      </p:cBhvr>
                                      <p:to>
                                        <p:strVal val="visible"/>
                                      </p:to>
                                    </p:set>
                                    <p:animEffect transition="in" filter="wipe(right)">
                                      <p:cBhvr>
                                        <p:cTn id="30" dur="500"/>
                                        <p:tgtEl>
                                          <p:spTgt spid="52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wipe(up)">
                                      <p:cBhvr>
                                        <p:cTn id="35" dur="500"/>
                                        <p:tgtEl>
                                          <p:spTgt spid="21"/>
                                        </p:tgtEl>
                                      </p:cBhvr>
                                    </p:animEffect>
                                  </p:childTnLst>
                                </p:cTn>
                              </p:par>
                              <p:par>
                                <p:cTn id="36" presetID="22" presetClass="entr" presetSubtype="1" fill="hold" nodeType="withEffect">
                                  <p:stCondLst>
                                    <p:cond delay="0"/>
                                  </p:stCondLst>
                                  <p:childTnLst>
                                    <p:set>
                                      <p:cBhvr>
                                        <p:cTn id="37" dur="1" fill="hold">
                                          <p:stCondLst>
                                            <p:cond delay="0"/>
                                          </p:stCondLst>
                                        </p:cTn>
                                        <p:tgtEl>
                                          <p:spTgt spid="73"/>
                                        </p:tgtEl>
                                        <p:attrNameLst>
                                          <p:attrName>style.visibility</p:attrName>
                                        </p:attrNameLst>
                                      </p:cBhvr>
                                      <p:to>
                                        <p:strVal val="visible"/>
                                      </p:to>
                                    </p:set>
                                    <p:animEffect transition="in" filter="wipe(up)">
                                      <p:cBhvr>
                                        <p:cTn id="38" dur="500"/>
                                        <p:tgtEl>
                                          <p:spTgt spid="73"/>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309"/>
                                        </p:tgtEl>
                                        <p:attrNameLst>
                                          <p:attrName>style.visibility</p:attrName>
                                        </p:attrNameLst>
                                      </p:cBhvr>
                                      <p:to>
                                        <p:strVal val="visible"/>
                                      </p:to>
                                    </p:set>
                                    <p:animEffect transition="in" filter="wipe(up)">
                                      <p:cBhvr>
                                        <p:cTn id="41" dur="500"/>
                                        <p:tgtEl>
                                          <p:spTgt spid="309"/>
                                        </p:tgtEl>
                                      </p:cBhvr>
                                    </p:animEffect>
                                  </p:childTnLst>
                                </p:cTn>
                              </p:par>
                              <p:par>
                                <p:cTn id="42" presetID="22" presetClass="entr" presetSubtype="1" fill="hold" nodeType="withEffect">
                                  <p:stCondLst>
                                    <p:cond delay="0"/>
                                  </p:stCondLst>
                                  <p:childTnLst>
                                    <p:set>
                                      <p:cBhvr>
                                        <p:cTn id="43" dur="1" fill="hold">
                                          <p:stCondLst>
                                            <p:cond delay="0"/>
                                          </p:stCondLst>
                                        </p:cTn>
                                        <p:tgtEl>
                                          <p:spTgt spid="719"/>
                                        </p:tgtEl>
                                        <p:attrNameLst>
                                          <p:attrName>style.visibility</p:attrName>
                                        </p:attrNameLst>
                                      </p:cBhvr>
                                      <p:to>
                                        <p:strVal val="visible"/>
                                      </p:to>
                                    </p:set>
                                    <p:animEffect transition="in" filter="wipe(up)">
                                      <p:cBhvr>
                                        <p:cTn id="44" dur="500"/>
                                        <p:tgtEl>
                                          <p:spTgt spid="71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up)">
                                      <p:cBhvr>
                                        <p:cTn id="49" dur="500"/>
                                        <p:tgtEl>
                                          <p:spTgt spid="22"/>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301"/>
                                        </p:tgtEl>
                                        <p:attrNameLst>
                                          <p:attrName>style.visibility</p:attrName>
                                        </p:attrNameLst>
                                      </p:cBhvr>
                                      <p:to>
                                        <p:strVal val="visible"/>
                                      </p:to>
                                    </p:set>
                                    <p:animEffect transition="in" filter="wipe(up)">
                                      <p:cBhvr>
                                        <p:cTn id="52" dur="500"/>
                                        <p:tgtEl>
                                          <p:spTgt spid="301"/>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310"/>
                                        </p:tgtEl>
                                        <p:attrNameLst>
                                          <p:attrName>style.visibility</p:attrName>
                                        </p:attrNameLst>
                                      </p:cBhvr>
                                      <p:to>
                                        <p:strVal val="visible"/>
                                      </p:to>
                                    </p:set>
                                    <p:animEffect transition="in" filter="wipe(up)">
                                      <p:cBhvr>
                                        <p:cTn id="55" dur="500"/>
                                        <p:tgtEl>
                                          <p:spTgt spid="310"/>
                                        </p:tgtEl>
                                      </p:cBhvr>
                                    </p:animEffect>
                                  </p:childTnLst>
                                </p:cTn>
                              </p:par>
                              <p:par>
                                <p:cTn id="56" presetID="22" presetClass="entr" presetSubtype="1" fill="hold" nodeType="withEffect">
                                  <p:stCondLst>
                                    <p:cond delay="0"/>
                                  </p:stCondLst>
                                  <p:childTnLst>
                                    <p:set>
                                      <p:cBhvr>
                                        <p:cTn id="57" dur="1" fill="hold">
                                          <p:stCondLst>
                                            <p:cond delay="0"/>
                                          </p:stCondLst>
                                        </p:cTn>
                                        <p:tgtEl>
                                          <p:spTgt spid="1515"/>
                                        </p:tgtEl>
                                        <p:attrNameLst>
                                          <p:attrName>style.visibility</p:attrName>
                                        </p:attrNameLst>
                                      </p:cBhvr>
                                      <p:to>
                                        <p:strVal val="visible"/>
                                      </p:to>
                                    </p:set>
                                    <p:animEffect transition="in" filter="wipe(up)">
                                      <p:cBhvr>
                                        <p:cTn id="58" dur="500"/>
                                        <p:tgtEl>
                                          <p:spTgt spid="15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wipe(up)">
                                      <p:cBhvr>
                                        <p:cTn id="63" dur="500"/>
                                        <p:tgtEl>
                                          <p:spTgt spid="23"/>
                                        </p:tgtEl>
                                      </p:cBhvr>
                                    </p:animEffect>
                                  </p:childTnLst>
                                </p:cTn>
                              </p:par>
                              <p:par>
                                <p:cTn id="64" presetID="22" presetClass="entr" presetSubtype="1" fill="hold" nodeType="withEffect">
                                  <p:stCondLst>
                                    <p:cond delay="0"/>
                                  </p:stCondLst>
                                  <p:childTnLst>
                                    <p:set>
                                      <p:cBhvr>
                                        <p:cTn id="65" dur="1" fill="hold">
                                          <p:stCondLst>
                                            <p:cond delay="0"/>
                                          </p:stCondLst>
                                        </p:cTn>
                                        <p:tgtEl>
                                          <p:spTgt spid="302"/>
                                        </p:tgtEl>
                                        <p:attrNameLst>
                                          <p:attrName>style.visibility</p:attrName>
                                        </p:attrNameLst>
                                      </p:cBhvr>
                                      <p:to>
                                        <p:strVal val="visible"/>
                                      </p:to>
                                    </p:set>
                                    <p:animEffect transition="in" filter="wipe(up)">
                                      <p:cBhvr>
                                        <p:cTn id="66" dur="500"/>
                                        <p:tgtEl>
                                          <p:spTgt spid="302"/>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311"/>
                                        </p:tgtEl>
                                        <p:attrNameLst>
                                          <p:attrName>style.visibility</p:attrName>
                                        </p:attrNameLst>
                                      </p:cBhvr>
                                      <p:to>
                                        <p:strVal val="visible"/>
                                      </p:to>
                                    </p:set>
                                    <p:animEffect transition="in" filter="wipe(up)">
                                      <p:cBhvr>
                                        <p:cTn id="69" dur="500"/>
                                        <p:tgtEl>
                                          <p:spTgt spid="311"/>
                                        </p:tgtEl>
                                      </p:cBhvr>
                                    </p:animEffect>
                                  </p:childTnLst>
                                </p:cTn>
                              </p:par>
                              <p:par>
                                <p:cTn id="70" presetID="22" presetClass="entr" presetSubtype="1" fill="hold" nodeType="withEffect">
                                  <p:stCondLst>
                                    <p:cond delay="0"/>
                                  </p:stCondLst>
                                  <p:childTnLst>
                                    <p:set>
                                      <p:cBhvr>
                                        <p:cTn id="71" dur="1" fill="hold">
                                          <p:stCondLst>
                                            <p:cond delay="0"/>
                                          </p:stCondLst>
                                        </p:cTn>
                                        <p:tgtEl>
                                          <p:spTgt spid="1714"/>
                                        </p:tgtEl>
                                        <p:attrNameLst>
                                          <p:attrName>style.visibility</p:attrName>
                                        </p:attrNameLst>
                                      </p:cBhvr>
                                      <p:to>
                                        <p:strVal val="visible"/>
                                      </p:to>
                                    </p:set>
                                    <p:animEffect transition="in" filter="wipe(up)">
                                      <p:cBhvr>
                                        <p:cTn id="72" dur="500"/>
                                        <p:tgtEl>
                                          <p:spTgt spid="171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wipe(left)">
                                      <p:cBhvr>
                                        <p:cTn id="77" dur="500"/>
                                        <p:tgtEl>
                                          <p:spTgt spid="24"/>
                                        </p:tgtEl>
                                      </p:cBhvr>
                                    </p:animEffect>
                                  </p:childTnLst>
                                </p:cTn>
                              </p:par>
                              <p:par>
                                <p:cTn id="78" presetID="22" presetClass="entr" presetSubtype="8" fill="hold" nodeType="withEffect">
                                  <p:stCondLst>
                                    <p:cond delay="0"/>
                                  </p:stCondLst>
                                  <p:childTnLst>
                                    <p:set>
                                      <p:cBhvr>
                                        <p:cTn id="79" dur="1" fill="hold">
                                          <p:stCondLst>
                                            <p:cond delay="0"/>
                                          </p:stCondLst>
                                        </p:cTn>
                                        <p:tgtEl>
                                          <p:spTgt spid="300"/>
                                        </p:tgtEl>
                                        <p:attrNameLst>
                                          <p:attrName>style.visibility</p:attrName>
                                        </p:attrNameLst>
                                      </p:cBhvr>
                                      <p:to>
                                        <p:strVal val="visible"/>
                                      </p:to>
                                    </p:set>
                                    <p:animEffect transition="in" filter="wipe(left)">
                                      <p:cBhvr>
                                        <p:cTn id="80" dur="500"/>
                                        <p:tgtEl>
                                          <p:spTgt spid="30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317"/>
                                        </p:tgtEl>
                                        <p:attrNameLst>
                                          <p:attrName>style.visibility</p:attrName>
                                        </p:attrNameLst>
                                      </p:cBhvr>
                                      <p:to>
                                        <p:strVal val="visible"/>
                                      </p:to>
                                    </p:set>
                                    <p:animEffect transition="in" filter="wipe(left)">
                                      <p:cBhvr>
                                        <p:cTn id="83" dur="500"/>
                                        <p:tgtEl>
                                          <p:spTgt spid="317"/>
                                        </p:tgtEl>
                                      </p:cBhvr>
                                    </p:animEffect>
                                  </p:childTnLst>
                                </p:cTn>
                              </p:par>
                              <p:par>
                                <p:cTn id="84" presetID="22" presetClass="entr" presetSubtype="8" fill="hold" nodeType="withEffect">
                                  <p:stCondLst>
                                    <p:cond delay="0"/>
                                  </p:stCondLst>
                                  <p:childTnLst>
                                    <p:set>
                                      <p:cBhvr>
                                        <p:cTn id="85" dur="1" fill="hold">
                                          <p:stCondLst>
                                            <p:cond delay="0"/>
                                          </p:stCondLst>
                                        </p:cTn>
                                        <p:tgtEl>
                                          <p:spTgt spid="2511"/>
                                        </p:tgtEl>
                                        <p:attrNameLst>
                                          <p:attrName>style.visibility</p:attrName>
                                        </p:attrNameLst>
                                      </p:cBhvr>
                                      <p:to>
                                        <p:strVal val="visible"/>
                                      </p:to>
                                    </p:set>
                                    <p:animEffect transition="in" filter="wipe(left)">
                                      <p:cBhvr>
                                        <p:cTn id="86" dur="500"/>
                                        <p:tgtEl>
                                          <p:spTgt spid="2511"/>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4" fill="hold" grpId="0" nodeType="clickEffect">
                                  <p:stCondLst>
                                    <p:cond delay="0"/>
                                  </p:stCondLst>
                                  <p:childTnLst>
                                    <p:set>
                                      <p:cBhvr>
                                        <p:cTn id="90" dur="1" fill="hold">
                                          <p:stCondLst>
                                            <p:cond delay="0"/>
                                          </p:stCondLst>
                                        </p:cTn>
                                        <p:tgtEl>
                                          <p:spTgt spid="25"/>
                                        </p:tgtEl>
                                        <p:attrNameLst>
                                          <p:attrName>style.visibility</p:attrName>
                                        </p:attrNameLst>
                                      </p:cBhvr>
                                      <p:to>
                                        <p:strVal val="visible"/>
                                      </p:to>
                                    </p:set>
                                    <p:animEffect transition="in" filter="wipe(down)">
                                      <p:cBhvr>
                                        <p:cTn id="91" dur="500"/>
                                        <p:tgtEl>
                                          <p:spTgt spid="25"/>
                                        </p:tgtEl>
                                      </p:cBhvr>
                                    </p:animEffect>
                                  </p:childTnLst>
                                </p:cTn>
                              </p:par>
                              <p:par>
                                <p:cTn id="92" presetID="22" presetClass="entr" presetSubtype="4" fill="hold" nodeType="withEffect">
                                  <p:stCondLst>
                                    <p:cond delay="0"/>
                                  </p:stCondLst>
                                  <p:childTnLst>
                                    <p:set>
                                      <p:cBhvr>
                                        <p:cTn id="93" dur="1" fill="hold">
                                          <p:stCondLst>
                                            <p:cond delay="0"/>
                                          </p:stCondLst>
                                        </p:cTn>
                                        <p:tgtEl>
                                          <p:spTgt spid="299"/>
                                        </p:tgtEl>
                                        <p:attrNameLst>
                                          <p:attrName>style.visibility</p:attrName>
                                        </p:attrNameLst>
                                      </p:cBhvr>
                                      <p:to>
                                        <p:strVal val="visible"/>
                                      </p:to>
                                    </p:set>
                                    <p:animEffect transition="in" filter="wipe(down)">
                                      <p:cBhvr>
                                        <p:cTn id="94" dur="500"/>
                                        <p:tgtEl>
                                          <p:spTgt spid="299"/>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316"/>
                                        </p:tgtEl>
                                        <p:attrNameLst>
                                          <p:attrName>style.visibility</p:attrName>
                                        </p:attrNameLst>
                                      </p:cBhvr>
                                      <p:to>
                                        <p:strVal val="visible"/>
                                      </p:to>
                                    </p:set>
                                    <p:animEffect transition="in" filter="wipe(down)">
                                      <p:cBhvr>
                                        <p:cTn id="97" dur="500"/>
                                        <p:tgtEl>
                                          <p:spTgt spid="316"/>
                                        </p:tgtEl>
                                      </p:cBhvr>
                                    </p:animEffect>
                                  </p:childTnLst>
                                </p:cTn>
                              </p:par>
                              <p:par>
                                <p:cTn id="98" presetID="22" presetClass="entr" presetSubtype="4" fill="hold" nodeType="withEffect">
                                  <p:stCondLst>
                                    <p:cond delay="0"/>
                                  </p:stCondLst>
                                  <p:childTnLst>
                                    <p:set>
                                      <p:cBhvr>
                                        <p:cTn id="99" dur="1" fill="hold">
                                          <p:stCondLst>
                                            <p:cond delay="0"/>
                                          </p:stCondLst>
                                        </p:cTn>
                                        <p:tgtEl>
                                          <p:spTgt spid="918"/>
                                        </p:tgtEl>
                                        <p:attrNameLst>
                                          <p:attrName>style.visibility</p:attrName>
                                        </p:attrNameLst>
                                      </p:cBhvr>
                                      <p:to>
                                        <p:strVal val="visible"/>
                                      </p:to>
                                    </p:set>
                                    <p:animEffect transition="in" filter="wipe(down)">
                                      <p:cBhvr>
                                        <p:cTn id="100" dur="500"/>
                                        <p:tgtEl>
                                          <p:spTgt spid="918"/>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grpId="0" nodeType="clickEffect">
                                  <p:stCondLst>
                                    <p:cond delay="0"/>
                                  </p:stCondLst>
                                  <p:childTnLst>
                                    <p:set>
                                      <p:cBhvr>
                                        <p:cTn id="104" dur="1" fill="hold">
                                          <p:stCondLst>
                                            <p:cond delay="0"/>
                                          </p:stCondLst>
                                        </p:cTn>
                                        <p:tgtEl>
                                          <p:spTgt spid="26"/>
                                        </p:tgtEl>
                                        <p:attrNameLst>
                                          <p:attrName>style.visibility</p:attrName>
                                        </p:attrNameLst>
                                      </p:cBhvr>
                                      <p:to>
                                        <p:strVal val="visible"/>
                                      </p:to>
                                    </p:set>
                                    <p:animEffect transition="in" filter="wipe(down)">
                                      <p:cBhvr>
                                        <p:cTn id="105" dur="500"/>
                                        <p:tgtEl>
                                          <p:spTgt spid="26"/>
                                        </p:tgtEl>
                                      </p:cBhvr>
                                    </p:animEffect>
                                  </p:childTnLst>
                                </p:cTn>
                              </p:par>
                              <p:par>
                                <p:cTn id="106" presetID="22" presetClass="entr" presetSubtype="4" fill="hold" nodeType="withEffect">
                                  <p:stCondLst>
                                    <p:cond delay="0"/>
                                  </p:stCondLst>
                                  <p:childTnLst>
                                    <p:set>
                                      <p:cBhvr>
                                        <p:cTn id="107" dur="1" fill="hold">
                                          <p:stCondLst>
                                            <p:cond delay="0"/>
                                          </p:stCondLst>
                                        </p:cTn>
                                        <p:tgtEl>
                                          <p:spTgt spid="298"/>
                                        </p:tgtEl>
                                        <p:attrNameLst>
                                          <p:attrName>style.visibility</p:attrName>
                                        </p:attrNameLst>
                                      </p:cBhvr>
                                      <p:to>
                                        <p:strVal val="visible"/>
                                      </p:to>
                                    </p:set>
                                    <p:animEffect transition="in" filter="wipe(down)">
                                      <p:cBhvr>
                                        <p:cTn id="108" dur="500"/>
                                        <p:tgtEl>
                                          <p:spTgt spid="298"/>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315"/>
                                        </p:tgtEl>
                                        <p:attrNameLst>
                                          <p:attrName>style.visibility</p:attrName>
                                        </p:attrNameLst>
                                      </p:cBhvr>
                                      <p:to>
                                        <p:strVal val="visible"/>
                                      </p:to>
                                    </p:set>
                                    <p:animEffect transition="in" filter="wipe(down)">
                                      <p:cBhvr>
                                        <p:cTn id="111" dur="500"/>
                                        <p:tgtEl>
                                          <p:spTgt spid="315"/>
                                        </p:tgtEl>
                                      </p:cBhvr>
                                    </p:animEffect>
                                  </p:childTnLst>
                                </p:cTn>
                              </p:par>
                              <p:par>
                                <p:cTn id="112" presetID="22" presetClass="entr" presetSubtype="4" fill="hold" nodeType="withEffect">
                                  <p:stCondLst>
                                    <p:cond delay="0"/>
                                  </p:stCondLst>
                                  <p:childTnLst>
                                    <p:set>
                                      <p:cBhvr>
                                        <p:cTn id="113" dur="1" fill="hold">
                                          <p:stCondLst>
                                            <p:cond delay="0"/>
                                          </p:stCondLst>
                                        </p:cTn>
                                        <p:tgtEl>
                                          <p:spTgt spid="1117"/>
                                        </p:tgtEl>
                                        <p:attrNameLst>
                                          <p:attrName>style.visibility</p:attrName>
                                        </p:attrNameLst>
                                      </p:cBhvr>
                                      <p:to>
                                        <p:strVal val="visible"/>
                                      </p:to>
                                    </p:set>
                                    <p:animEffect transition="in" filter="wipe(down)">
                                      <p:cBhvr>
                                        <p:cTn id="114" dur="500"/>
                                        <p:tgtEl>
                                          <p:spTgt spid="1117"/>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27"/>
                                        </p:tgtEl>
                                        <p:attrNameLst>
                                          <p:attrName>style.visibility</p:attrName>
                                        </p:attrNameLst>
                                      </p:cBhvr>
                                      <p:to>
                                        <p:strVal val="visible"/>
                                      </p:to>
                                    </p:set>
                                    <p:animEffect transition="in" filter="wipe(down)">
                                      <p:cBhvr>
                                        <p:cTn id="119" dur="500"/>
                                        <p:tgtEl>
                                          <p:spTgt spid="27"/>
                                        </p:tgtEl>
                                      </p:cBhvr>
                                    </p:animEffect>
                                  </p:childTnLst>
                                </p:cTn>
                              </p:par>
                              <p:par>
                                <p:cTn id="120" presetID="22" presetClass="entr" presetSubtype="4" fill="hold" nodeType="withEffect">
                                  <p:stCondLst>
                                    <p:cond delay="0"/>
                                  </p:stCondLst>
                                  <p:childTnLst>
                                    <p:set>
                                      <p:cBhvr>
                                        <p:cTn id="121" dur="1" fill="hold">
                                          <p:stCondLst>
                                            <p:cond delay="0"/>
                                          </p:stCondLst>
                                        </p:cTn>
                                        <p:tgtEl>
                                          <p:spTgt spid="297"/>
                                        </p:tgtEl>
                                        <p:attrNameLst>
                                          <p:attrName>style.visibility</p:attrName>
                                        </p:attrNameLst>
                                      </p:cBhvr>
                                      <p:to>
                                        <p:strVal val="visible"/>
                                      </p:to>
                                    </p:set>
                                    <p:animEffect transition="in" filter="wipe(down)">
                                      <p:cBhvr>
                                        <p:cTn id="122" dur="500"/>
                                        <p:tgtEl>
                                          <p:spTgt spid="297"/>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314"/>
                                        </p:tgtEl>
                                        <p:attrNameLst>
                                          <p:attrName>style.visibility</p:attrName>
                                        </p:attrNameLst>
                                      </p:cBhvr>
                                      <p:to>
                                        <p:strVal val="visible"/>
                                      </p:to>
                                    </p:set>
                                    <p:animEffect transition="in" filter="wipe(down)">
                                      <p:cBhvr>
                                        <p:cTn id="125" dur="500"/>
                                        <p:tgtEl>
                                          <p:spTgt spid="314"/>
                                        </p:tgtEl>
                                      </p:cBhvr>
                                    </p:animEffect>
                                  </p:childTnLst>
                                </p:cTn>
                              </p:par>
                              <p:par>
                                <p:cTn id="126" presetID="22" presetClass="entr" presetSubtype="4" fill="hold" nodeType="withEffect">
                                  <p:stCondLst>
                                    <p:cond delay="0"/>
                                  </p:stCondLst>
                                  <p:childTnLst>
                                    <p:set>
                                      <p:cBhvr>
                                        <p:cTn id="127" dur="1" fill="hold">
                                          <p:stCondLst>
                                            <p:cond delay="0"/>
                                          </p:stCondLst>
                                        </p:cTn>
                                        <p:tgtEl>
                                          <p:spTgt spid="1316"/>
                                        </p:tgtEl>
                                        <p:attrNameLst>
                                          <p:attrName>style.visibility</p:attrName>
                                        </p:attrNameLst>
                                      </p:cBhvr>
                                      <p:to>
                                        <p:strVal val="visible"/>
                                      </p:to>
                                    </p:set>
                                    <p:animEffect transition="in" filter="wipe(down)">
                                      <p:cBhvr>
                                        <p:cTn id="128" dur="500"/>
                                        <p:tgtEl>
                                          <p:spTgt spid="1316"/>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1" fill="hold" grpId="0" nodeType="clickEffect">
                                  <p:stCondLst>
                                    <p:cond delay="0"/>
                                  </p:stCondLst>
                                  <p:childTnLst>
                                    <p:set>
                                      <p:cBhvr>
                                        <p:cTn id="132" dur="1" fill="hold">
                                          <p:stCondLst>
                                            <p:cond delay="0"/>
                                          </p:stCondLst>
                                        </p:cTn>
                                        <p:tgtEl>
                                          <p:spTgt spid="28"/>
                                        </p:tgtEl>
                                        <p:attrNameLst>
                                          <p:attrName>style.visibility</p:attrName>
                                        </p:attrNameLst>
                                      </p:cBhvr>
                                      <p:to>
                                        <p:strVal val="visible"/>
                                      </p:to>
                                    </p:set>
                                    <p:animEffect transition="in" filter="wipe(up)">
                                      <p:cBhvr>
                                        <p:cTn id="133" dur="500"/>
                                        <p:tgtEl>
                                          <p:spTgt spid="28"/>
                                        </p:tgtEl>
                                      </p:cBhvr>
                                    </p:animEffect>
                                  </p:childTnLst>
                                </p:cTn>
                              </p:par>
                              <p:par>
                                <p:cTn id="134" presetID="22" presetClass="entr" presetSubtype="1" fill="hold" grpId="0" nodeType="withEffect">
                                  <p:stCondLst>
                                    <p:cond delay="0"/>
                                  </p:stCondLst>
                                  <p:childTnLst>
                                    <p:set>
                                      <p:cBhvr>
                                        <p:cTn id="135" dur="1" fill="hold">
                                          <p:stCondLst>
                                            <p:cond delay="0"/>
                                          </p:stCondLst>
                                        </p:cTn>
                                        <p:tgtEl>
                                          <p:spTgt spid="90"/>
                                        </p:tgtEl>
                                        <p:attrNameLst>
                                          <p:attrName>style.visibility</p:attrName>
                                        </p:attrNameLst>
                                      </p:cBhvr>
                                      <p:to>
                                        <p:strVal val="visible"/>
                                      </p:to>
                                    </p:set>
                                    <p:animEffect transition="in" filter="wipe(up)">
                                      <p:cBhvr>
                                        <p:cTn id="136" dur="500"/>
                                        <p:tgtEl>
                                          <p:spTgt spid="90"/>
                                        </p:tgtEl>
                                      </p:cBhvr>
                                    </p:animEffect>
                                  </p:childTnLst>
                                </p:cTn>
                              </p:par>
                              <p:par>
                                <p:cTn id="137" presetID="22" presetClass="entr" presetSubtype="1" fill="hold" grpId="0" nodeType="withEffect">
                                  <p:stCondLst>
                                    <p:cond delay="0"/>
                                  </p:stCondLst>
                                  <p:childTnLst>
                                    <p:set>
                                      <p:cBhvr>
                                        <p:cTn id="138" dur="1" fill="hold">
                                          <p:stCondLst>
                                            <p:cond delay="0"/>
                                          </p:stCondLst>
                                        </p:cTn>
                                        <p:tgtEl>
                                          <p:spTgt spid="313"/>
                                        </p:tgtEl>
                                        <p:attrNameLst>
                                          <p:attrName>style.visibility</p:attrName>
                                        </p:attrNameLst>
                                      </p:cBhvr>
                                      <p:to>
                                        <p:strVal val="visible"/>
                                      </p:to>
                                    </p:set>
                                    <p:animEffect transition="in" filter="wipe(up)">
                                      <p:cBhvr>
                                        <p:cTn id="139" dur="500"/>
                                        <p:tgtEl>
                                          <p:spTgt spid="313"/>
                                        </p:tgtEl>
                                      </p:cBhvr>
                                    </p:animEffect>
                                  </p:childTnLst>
                                </p:cTn>
                              </p:par>
                              <p:par>
                                <p:cTn id="140" presetID="22" presetClass="entr" presetSubtype="1" fill="hold" nodeType="withEffect">
                                  <p:stCondLst>
                                    <p:cond delay="0"/>
                                  </p:stCondLst>
                                  <p:childTnLst>
                                    <p:set>
                                      <p:cBhvr>
                                        <p:cTn id="141" dur="1" fill="hold">
                                          <p:stCondLst>
                                            <p:cond delay="0"/>
                                          </p:stCondLst>
                                        </p:cTn>
                                        <p:tgtEl>
                                          <p:spTgt spid="1914"/>
                                        </p:tgtEl>
                                        <p:attrNameLst>
                                          <p:attrName>style.visibility</p:attrName>
                                        </p:attrNameLst>
                                      </p:cBhvr>
                                      <p:to>
                                        <p:strVal val="visible"/>
                                      </p:to>
                                    </p:set>
                                    <p:animEffect transition="in" filter="wipe(up)">
                                      <p:cBhvr>
                                        <p:cTn id="142" dur="500"/>
                                        <p:tgtEl>
                                          <p:spTgt spid="1914"/>
                                        </p:tgtEl>
                                      </p:cBhvr>
                                    </p:animEffect>
                                  </p:childTnLst>
                                </p:cTn>
                              </p:par>
                            </p:childTnLst>
                          </p:cTn>
                        </p:par>
                      </p:childTnLst>
                    </p:cTn>
                  </p:par>
                  <p:par>
                    <p:cTn id="143" fill="hold">
                      <p:stCondLst>
                        <p:cond delay="indefinite"/>
                      </p:stCondLst>
                      <p:childTnLst>
                        <p:par>
                          <p:cTn id="144" fill="hold">
                            <p:stCondLst>
                              <p:cond delay="0"/>
                            </p:stCondLst>
                            <p:childTnLst>
                              <p:par>
                                <p:cTn id="145" presetID="22" presetClass="entr" presetSubtype="1" fill="hold" grpId="0" nodeType="clickEffect">
                                  <p:stCondLst>
                                    <p:cond delay="0"/>
                                  </p:stCondLst>
                                  <p:childTnLst>
                                    <p:set>
                                      <p:cBhvr>
                                        <p:cTn id="146" dur="1" fill="hold">
                                          <p:stCondLst>
                                            <p:cond delay="0"/>
                                          </p:stCondLst>
                                        </p:cTn>
                                        <p:tgtEl>
                                          <p:spTgt spid="29"/>
                                        </p:tgtEl>
                                        <p:attrNameLst>
                                          <p:attrName>style.visibility</p:attrName>
                                        </p:attrNameLst>
                                      </p:cBhvr>
                                      <p:to>
                                        <p:strVal val="visible"/>
                                      </p:to>
                                    </p:set>
                                    <p:animEffect transition="in" filter="wipe(up)">
                                      <p:cBhvr>
                                        <p:cTn id="147" dur="500"/>
                                        <p:tgtEl>
                                          <p:spTgt spid="29"/>
                                        </p:tgtEl>
                                      </p:cBhvr>
                                    </p:animEffect>
                                  </p:childTnLst>
                                </p:cTn>
                              </p:par>
                              <p:par>
                                <p:cTn id="148" presetID="22" presetClass="entr" presetSubtype="1" fill="hold" nodeType="withEffect">
                                  <p:stCondLst>
                                    <p:cond delay="0"/>
                                  </p:stCondLst>
                                  <p:childTnLst>
                                    <p:set>
                                      <p:cBhvr>
                                        <p:cTn id="149" dur="1" fill="hold">
                                          <p:stCondLst>
                                            <p:cond delay="0"/>
                                          </p:stCondLst>
                                        </p:cTn>
                                        <p:tgtEl>
                                          <p:spTgt spid="32"/>
                                        </p:tgtEl>
                                        <p:attrNameLst>
                                          <p:attrName>style.visibility</p:attrName>
                                        </p:attrNameLst>
                                      </p:cBhvr>
                                      <p:to>
                                        <p:strVal val="visible"/>
                                      </p:to>
                                    </p:set>
                                    <p:animEffect transition="in" filter="wipe(up)">
                                      <p:cBhvr>
                                        <p:cTn id="150" dur="500"/>
                                        <p:tgtEl>
                                          <p:spTgt spid="32"/>
                                        </p:tgtEl>
                                      </p:cBhvr>
                                    </p:animEffect>
                                  </p:childTnLst>
                                </p:cTn>
                              </p:par>
                              <p:par>
                                <p:cTn id="151" presetID="22" presetClass="entr" presetSubtype="1" fill="hold" grpId="0" nodeType="withEffect">
                                  <p:stCondLst>
                                    <p:cond delay="0"/>
                                  </p:stCondLst>
                                  <p:childTnLst>
                                    <p:set>
                                      <p:cBhvr>
                                        <p:cTn id="152" dur="1" fill="hold">
                                          <p:stCondLst>
                                            <p:cond delay="0"/>
                                          </p:stCondLst>
                                        </p:cTn>
                                        <p:tgtEl>
                                          <p:spTgt spid="320"/>
                                        </p:tgtEl>
                                        <p:attrNameLst>
                                          <p:attrName>style.visibility</p:attrName>
                                        </p:attrNameLst>
                                      </p:cBhvr>
                                      <p:to>
                                        <p:strVal val="visible"/>
                                      </p:to>
                                    </p:set>
                                    <p:animEffect transition="in" filter="wipe(up)">
                                      <p:cBhvr>
                                        <p:cTn id="153" dur="500"/>
                                        <p:tgtEl>
                                          <p:spTgt spid="320"/>
                                        </p:tgtEl>
                                      </p:cBhvr>
                                    </p:animEffect>
                                  </p:childTnLst>
                                </p:cTn>
                              </p:par>
                              <p:par>
                                <p:cTn id="154" presetID="22" presetClass="entr" presetSubtype="1" fill="hold" nodeType="withEffect">
                                  <p:stCondLst>
                                    <p:cond delay="0"/>
                                  </p:stCondLst>
                                  <p:childTnLst>
                                    <p:set>
                                      <p:cBhvr>
                                        <p:cTn id="155" dur="1" fill="hold">
                                          <p:stCondLst>
                                            <p:cond delay="0"/>
                                          </p:stCondLst>
                                        </p:cTn>
                                        <p:tgtEl>
                                          <p:spTgt spid="2710"/>
                                        </p:tgtEl>
                                        <p:attrNameLst>
                                          <p:attrName>style.visibility</p:attrName>
                                        </p:attrNameLst>
                                      </p:cBhvr>
                                      <p:to>
                                        <p:strVal val="visible"/>
                                      </p:to>
                                    </p:set>
                                    <p:animEffect transition="in" filter="wipe(up)">
                                      <p:cBhvr>
                                        <p:cTn id="156" dur="500"/>
                                        <p:tgtEl>
                                          <p:spTgt spid="2710"/>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1" fill="hold" grpId="0" nodeType="clickEffect">
                                  <p:stCondLst>
                                    <p:cond delay="0"/>
                                  </p:stCondLst>
                                  <p:childTnLst>
                                    <p:set>
                                      <p:cBhvr>
                                        <p:cTn id="160" dur="1" fill="hold">
                                          <p:stCondLst>
                                            <p:cond delay="0"/>
                                          </p:stCondLst>
                                        </p:cTn>
                                        <p:tgtEl>
                                          <p:spTgt spid="30"/>
                                        </p:tgtEl>
                                        <p:attrNameLst>
                                          <p:attrName>style.visibility</p:attrName>
                                        </p:attrNameLst>
                                      </p:cBhvr>
                                      <p:to>
                                        <p:strVal val="visible"/>
                                      </p:to>
                                    </p:set>
                                    <p:animEffect transition="in" filter="wipe(up)">
                                      <p:cBhvr>
                                        <p:cTn id="161" dur="500"/>
                                        <p:tgtEl>
                                          <p:spTgt spid="30"/>
                                        </p:tgtEl>
                                      </p:cBhvr>
                                    </p:animEffect>
                                  </p:childTnLst>
                                </p:cTn>
                              </p:par>
                              <p:par>
                                <p:cTn id="162" presetID="22" presetClass="entr" presetSubtype="1" fill="hold" nodeType="withEffect">
                                  <p:stCondLst>
                                    <p:cond delay="0"/>
                                  </p:stCondLst>
                                  <p:childTnLst>
                                    <p:set>
                                      <p:cBhvr>
                                        <p:cTn id="163" dur="1" fill="hold">
                                          <p:stCondLst>
                                            <p:cond delay="0"/>
                                          </p:stCondLst>
                                        </p:cTn>
                                        <p:tgtEl>
                                          <p:spTgt spid="79"/>
                                        </p:tgtEl>
                                        <p:attrNameLst>
                                          <p:attrName>style.visibility</p:attrName>
                                        </p:attrNameLst>
                                      </p:cBhvr>
                                      <p:to>
                                        <p:strVal val="visible"/>
                                      </p:to>
                                    </p:set>
                                    <p:animEffect transition="in" filter="wipe(up)">
                                      <p:cBhvr>
                                        <p:cTn id="164" dur="500"/>
                                        <p:tgtEl>
                                          <p:spTgt spid="79"/>
                                        </p:tgtEl>
                                      </p:cBhvr>
                                    </p:animEffect>
                                  </p:childTnLst>
                                </p:cTn>
                              </p:par>
                              <p:par>
                                <p:cTn id="165" presetID="22" presetClass="entr" presetSubtype="1" fill="hold" grpId="0" nodeType="withEffect">
                                  <p:stCondLst>
                                    <p:cond delay="0"/>
                                  </p:stCondLst>
                                  <p:childTnLst>
                                    <p:set>
                                      <p:cBhvr>
                                        <p:cTn id="166" dur="1" fill="hold">
                                          <p:stCondLst>
                                            <p:cond delay="0"/>
                                          </p:stCondLst>
                                        </p:cTn>
                                        <p:tgtEl>
                                          <p:spTgt spid="319"/>
                                        </p:tgtEl>
                                        <p:attrNameLst>
                                          <p:attrName>style.visibility</p:attrName>
                                        </p:attrNameLst>
                                      </p:cBhvr>
                                      <p:to>
                                        <p:strVal val="visible"/>
                                      </p:to>
                                    </p:set>
                                    <p:animEffect transition="in" filter="wipe(up)">
                                      <p:cBhvr>
                                        <p:cTn id="167" dur="500"/>
                                        <p:tgtEl>
                                          <p:spTgt spid="319"/>
                                        </p:tgtEl>
                                      </p:cBhvr>
                                    </p:animEffect>
                                  </p:childTnLst>
                                </p:cTn>
                              </p:par>
                              <p:par>
                                <p:cTn id="168" presetID="22" presetClass="entr" presetSubtype="1" fill="hold" nodeType="withEffect">
                                  <p:stCondLst>
                                    <p:cond delay="0"/>
                                  </p:stCondLst>
                                  <p:childTnLst>
                                    <p:set>
                                      <p:cBhvr>
                                        <p:cTn id="169" dur="1" fill="hold">
                                          <p:stCondLst>
                                            <p:cond delay="0"/>
                                          </p:stCondLst>
                                        </p:cTn>
                                        <p:tgtEl>
                                          <p:spTgt spid="2312"/>
                                        </p:tgtEl>
                                        <p:attrNameLst>
                                          <p:attrName>style.visibility</p:attrName>
                                        </p:attrNameLst>
                                      </p:cBhvr>
                                      <p:to>
                                        <p:strVal val="visible"/>
                                      </p:to>
                                    </p:set>
                                    <p:animEffect transition="in" filter="wipe(up)">
                                      <p:cBhvr>
                                        <p:cTn id="170" dur="500"/>
                                        <p:tgtEl>
                                          <p:spTgt spid="2312"/>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8" fill="hold" grpId="0" nodeType="clickEffect">
                                  <p:stCondLst>
                                    <p:cond delay="0"/>
                                  </p:stCondLst>
                                  <p:childTnLst>
                                    <p:set>
                                      <p:cBhvr>
                                        <p:cTn id="174" dur="1" fill="hold">
                                          <p:stCondLst>
                                            <p:cond delay="0"/>
                                          </p:stCondLst>
                                        </p:cTn>
                                        <p:tgtEl>
                                          <p:spTgt spid="31"/>
                                        </p:tgtEl>
                                        <p:attrNameLst>
                                          <p:attrName>style.visibility</p:attrName>
                                        </p:attrNameLst>
                                      </p:cBhvr>
                                      <p:to>
                                        <p:strVal val="visible"/>
                                      </p:to>
                                    </p:set>
                                    <p:animEffect transition="in" filter="wipe(left)">
                                      <p:cBhvr>
                                        <p:cTn id="175" dur="500"/>
                                        <p:tgtEl>
                                          <p:spTgt spid="31"/>
                                        </p:tgtEl>
                                      </p:cBhvr>
                                    </p:animEffect>
                                  </p:childTnLst>
                                </p:cTn>
                              </p:par>
                              <p:par>
                                <p:cTn id="176" presetID="22" presetClass="entr" presetSubtype="8" fill="hold" nodeType="withEffect">
                                  <p:stCondLst>
                                    <p:cond delay="0"/>
                                  </p:stCondLst>
                                  <p:childTnLst>
                                    <p:set>
                                      <p:cBhvr>
                                        <p:cTn id="177" dur="1" fill="hold">
                                          <p:stCondLst>
                                            <p:cond delay="0"/>
                                          </p:stCondLst>
                                        </p:cTn>
                                        <p:tgtEl>
                                          <p:spTgt spid="69"/>
                                        </p:tgtEl>
                                        <p:attrNameLst>
                                          <p:attrName>style.visibility</p:attrName>
                                        </p:attrNameLst>
                                      </p:cBhvr>
                                      <p:to>
                                        <p:strVal val="visible"/>
                                      </p:to>
                                    </p:set>
                                    <p:animEffect transition="in" filter="wipe(left)">
                                      <p:cBhvr>
                                        <p:cTn id="178" dur="500"/>
                                        <p:tgtEl>
                                          <p:spTgt spid="69"/>
                                        </p:tgtEl>
                                      </p:cBhvr>
                                    </p:animEffect>
                                  </p:childTnLst>
                                </p:cTn>
                              </p:par>
                              <p:par>
                                <p:cTn id="179" presetID="22" presetClass="entr" presetSubtype="8" fill="hold" grpId="0" nodeType="withEffect">
                                  <p:stCondLst>
                                    <p:cond delay="0"/>
                                  </p:stCondLst>
                                  <p:childTnLst>
                                    <p:set>
                                      <p:cBhvr>
                                        <p:cTn id="180" dur="1" fill="hold">
                                          <p:stCondLst>
                                            <p:cond delay="0"/>
                                          </p:stCondLst>
                                        </p:cTn>
                                        <p:tgtEl>
                                          <p:spTgt spid="318"/>
                                        </p:tgtEl>
                                        <p:attrNameLst>
                                          <p:attrName>style.visibility</p:attrName>
                                        </p:attrNameLst>
                                      </p:cBhvr>
                                      <p:to>
                                        <p:strVal val="visible"/>
                                      </p:to>
                                    </p:set>
                                    <p:animEffect transition="in" filter="wipe(left)">
                                      <p:cBhvr>
                                        <p:cTn id="181" dur="500"/>
                                        <p:tgtEl>
                                          <p:spTgt spid="318"/>
                                        </p:tgtEl>
                                      </p:cBhvr>
                                    </p:animEffect>
                                  </p:childTnLst>
                                </p:cTn>
                              </p:par>
                              <p:par>
                                <p:cTn id="182" presetID="22" presetClass="entr" presetSubtype="8" fill="hold" nodeType="withEffect">
                                  <p:stCondLst>
                                    <p:cond delay="0"/>
                                  </p:stCondLst>
                                  <p:childTnLst>
                                    <p:set>
                                      <p:cBhvr>
                                        <p:cTn id="183" dur="1" fill="hold">
                                          <p:stCondLst>
                                            <p:cond delay="0"/>
                                          </p:stCondLst>
                                        </p:cTn>
                                        <p:tgtEl>
                                          <p:spTgt spid="2909"/>
                                        </p:tgtEl>
                                        <p:attrNameLst>
                                          <p:attrName>style.visibility</p:attrName>
                                        </p:attrNameLst>
                                      </p:cBhvr>
                                      <p:to>
                                        <p:strVal val="visible"/>
                                      </p:to>
                                    </p:set>
                                    <p:animEffect transition="in" filter="wipe(left)">
                                      <p:cBhvr>
                                        <p:cTn id="184" dur="500"/>
                                        <p:tgtEl>
                                          <p:spTgt spid="2909"/>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1" fill="hold" grpId="0" nodeType="clickEffect">
                                  <p:stCondLst>
                                    <p:cond delay="0"/>
                                  </p:stCondLst>
                                  <p:childTnLst>
                                    <p:set>
                                      <p:cBhvr>
                                        <p:cTn id="188" dur="1" fill="hold">
                                          <p:stCondLst>
                                            <p:cond delay="0"/>
                                          </p:stCondLst>
                                        </p:cTn>
                                        <p:tgtEl>
                                          <p:spTgt spid="19"/>
                                        </p:tgtEl>
                                        <p:attrNameLst>
                                          <p:attrName>style.visibility</p:attrName>
                                        </p:attrNameLst>
                                      </p:cBhvr>
                                      <p:to>
                                        <p:strVal val="visible"/>
                                      </p:to>
                                    </p:set>
                                    <p:animEffect transition="in" filter="wipe(up)">
                                      <p:cBhvr>
                                        <p:cTn id="189" dur="500"/>
                                        <p:tgtEl>
                                          <p:spTgt spid="19"/>
                                        </p:tgtEl>
                                      </p:cBhvr>
                                    </p:animEffect>
                                  </p:childTnLst>
                                </p:cTn>
                              </p:par>
                              <p:par>
                                <p:cTn id="190" presetID="22" presetClass="entr" presetSubtype="1" fill="hold" grpId="0" nodeType="withEffect">
                                  <p:stCondLst>
                                    <p:cond delay="0"/>
                                  </p:stCondLst>
                                  <p:childTnLst>
                                    <p:set>
                                      <p:cBhvr>
                                        <p:cTn id="191" dur="1" fill="hold">
                                          <p:stCondLst>
                                            <p:cond delay="0"/>
                                          </p:stCondLst>
                                        </p:cTn>
                                        <p:tgtEl>
                                          <p:spTgt spid="72"/>
                                        </p:tgtEl>
                                        <p:attrNameLst>
                                          <p:attrName>style.visibility</p:attrName>
                                        </p:attrNameLst>
                                      </p:cBhvr>
                                      <p:to>
                                        <p:strVal val="visible"/>
                                      </p:to>
                                    </p:set>
                                    <p:animEffect transition="in" filter="wipe(up)">
                                      <p:cBhvr>
                                        <p:cTn id="192" dur="500"/>
                                        <p:tgtEl>
                                          <p:spTgt spid="72"/>
                                        </p:tgtEl>
                                      </p:cBhvr>
                                    </p:animEffect>
                                  </p:childTnLst>
                                </p:cTn>
                              </p:par>
                              <p:par>
                                <p:cTn id="193" presetID="22" presetClass="entr" presetSubtype="1" fill="hold" grpId="0" nodeType="withEffect">
                                  <p:stCondLst>
                                    <p:cond delay="0"/>
                                  </p:stCondLst>
                                  <p:childTnLst>
                                    <p:set>
                                      <p:cBhvr>
                                        <p:cTn id="194" dur="1" fill="hold">
                                          <p:stCondLst>
                                            <p:cond delay="0"/>
                                          </p:stCondLst>
                                        </p:cTn>
                                        <p:tgtEl>
                                          <p:spTgt spid="312"/>
                                        </p:tgtEl>
                                        <p:attrNameLst>
                                          <p:attrName>style.visibility</p:attrName>
                                        </p:attrNameLst>
                                      </p:cBhvr>
                                      <p:to>
                                        <p:strVal val="visible"/>
                                      </p:to>
                                    </p:set>
                                    <p:animEffect transition="in" filter="wipe(up)">
                                      <p:cBhvr>
                                        <p:cTn id="195" dur="500"/>
                                        <p:tgtEl>
                                          <p:spTgt spid="312"/>
                                        </p:tgtEl>
                                      </p:cBhvr>
                                    </p:animEffect>
                                  </p:childTnLst>
                                </p:cTn>
                              </p:par>
                              <p:par>
                                <p:cTn id="196" presetID="22" presetClass="entr" presetSubtype="1" fill="hold" nodeType="withEffect">
                                  <p:stCondLst>
                                    <p:cond delay="0"/>
                                  </p:stCondLst>
                                  <p:childTnLst>
                                    <p:set>
                                      <p:cBhvr>
                                        <p:cTn id="197" dur="1" fill="hold">
                                          <p:stCondLst>
                                            <p:cond delay="0"/>
                                          </p:stCondLst>
                                        </p:cTn>
                                        <p:tgtEl>
                                          <p:spTgt spid="2113"/>
                                        </p:tgtEl>
                                        <p:attrNameLst>
                                          <p:attrName>style.visibility</p:attrName>
                                        </p:attrNameLst>
                                      </p:cBhvr>
                                      <p:to>
                                        <p:strVal val="visible"/>
                                      </p:to>
                                    </p:set>
                                    <p:animEffect transition="in" filter="wipe(up)">
                                      <p:cBhvr>
                                        <p:cTn id="198" dur="500"/>
                                        <p:tgtEl>
                                          <p:spTgt spid="2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72" grpId="0" animBg="1"/>
      <p:bldP spid="90" grpId="0" animBg="1"/>
      <p:bldP spid="301" grpId="0" animBg="1"/>
      <p:bldP spid="307" grpId="0"/>
      <p:bldP spid="308" grpId="0"/>
      <p:bldP spid="309" grpId="0"/>
      <p:bldP spid="310" grpId="0"/>
      <p:bldP spid="311" grpId="0"/>
      <p:bldP spid="312" grpId="0"/>
      <p:bldP spid="313" grpId="0"/>
      <p:bldP spid="314" grpId="0"/>
      <p:bldP spid="315" grpId="0"/>
      <p:bldP spid="316" grpId="0"/>
      <p:bldP spid="317" grpId="0"/>
      <p:bldP spid="318" grpId="0"/>
      <p:bldP spid="319" grpId="0"/>
      <p:bldP spid="32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9144000" cy="2717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76600" y="2921000"/>
            <a:ext cx="2590800" cy="3149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276600" y="2108200"/>
            <a:ext cx="2590800" cy="8128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3810000" y="2283768"/>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cxnSp>
        <p:nvCxnSpPr>
          <p:cNvPr id="10" name="Straight Connector 9"/>
          <p:cNvCxnSpPr/>
          <p:nvPr/>
        </p:nvCxnSpPr>
        <p:spPr>
          <a:xfrm>
            <a:off x="838200" y="6070600"/>
            <a:ext cx="7467600"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833437" y="3200400"/>
            <a:ext cx="2133600" cy="2400657"/>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 This is a sample letter that has been placed to demonstrate the typing format on the (Your Company). letterhead design</a:t>
            </a:r>
            <a:r>
              <a:rPr lang="en-US" sz="1000" dirty="0" smtClean="0">
                <a:latin typeface="Play" pitchFamily="34" charset="0"/>
              </a:rPr>
              <a:t>.</a:t>
            </a:r>
            <a:endParaRPr lang="en-US" sz="1000" dirty="0">
              <a:latin typeface="Play" pitchFamily="34" charset="0"/>
            </a:endParaRPr>
          </a:p>
        </p:txBody>
      </p:sp>
      <p:sp>
        <p:nvSpPr>
          <p:cNvPr id="12" name="TextBox 11"/>
          <p:cNvSpPr txBox="1"/>
          <p:nvPr/>
        </p:nvSpPr>
        <p:spPr>
          <a:xfrm>
            <a:off x="3505200" y="3200400"/>
            <a:ext cx="2133600" cy="2400657"/>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 This is a sample letter that has been placed to demonstrate the typing format on the (Your Company). letterhead design.</a:t>
            </a:r>
          </a:p>
        </p:txBody>
      </p:sp>
      <p:sp>
        <p:nvSpPr>
          <p:cNvPr id="13" name="TextBox 12"/>
          <p:cNvSpPr txBox="1"/>
          <p:nvPr/>
        </p:nvSpPr>
        <p:spPr>
          <a:xfrm>
            <a:off x="6176963" y="3200400"/>
            <a:ext cx="2133600" cy="2400657"/>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 This is a sample letter that has been placed to demonstrate the typing format on the (Your Company). letterhead design.</a:t>
            </a:r>
          </a:p>
        </p:txBody>
      </p:sp>
      <p:grpSp>
        <p:nvGrpSpPr>
          <p:cNvPr id="15" name="Group 14"/>
          <p:cNvGrpSpPr/>
          <p:nvPr/>
        </p:nvGrpSpPr>
        <p:grpSpPr>
          <a:xfrm>
            <a:off x="8382000" y="6476999"/>
            <a:ext cx="591235" cy="223601"/>
            <a:chOff x="8190130" y="4757381"/>
            <a:chExt cx="725270" cy="268070"/>
          </a:xfrm>
          <a:solidFill>
            <a:schemeClr val="bg1">
              <a:lumMod val="85000"/>
            </a:schemeClr>
          </a:solidFill>
        </p:grpSpPr>
        <p:sp>
          <p:nvSpPr>
            <p:cNvPr id="1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98825972"/>
      </p:ext>
    </p:extLst>
  </p:cSld>
  <p:clrMapOvr>
    <a:masterClrMapping/>
  </p:clrMapOvr>
  <mc:AlternateContent xmlns:mc="http://schemas.openxmlformats.org/markup-compatibility/2006">
    <mc:Choice xmlns:p14="http://schemas.microsoft.com/office/powerpoint/2010/main" Requires="p14">
      <p:transition spd="slow" p14:dur="2000">
        <p14:prism dir="u" isContent="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1" name="Rectangle 10"/>
          <p:cNvSpPr/>
          <p:nvPr/>
        </p:nvSpPr>
        <p:spPr>
          <a:xfrm>
            <a:off x="0" y="2717800"/>
            <a:ext cx="9144000" cy="3048000"/>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533400" y="4459069"/>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13" name="TextBox 12"/>
          <p:cNvSpPr txBox="1"/>
          <p:nvPr/>
        </p:nvSpPr>
        <p:spPr>
          <a:xfrm>
            <a:off x="533400" y="4089856"/>
            <a:ext cx="28194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14" name="TextBox 13"/>
          <p:cNvSpPr txBox="1"/>
          <p:nvPr/>
        </p:nvSpPr>
        <p:spPr>
          <a:xfrm>
            <a:off x="533400" y="3720643"/>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sp>
        <p:nvSpPr>
          <p:cNvPr id="16" name="Rectangle 15"/>
          <p:cNvSpPr/>
          <p:nvPr/>
        </p:nvSpPr>
        <p:spPr>
          <a:xfrm>
            <a:off x="5676808" y="3857327"/>
            <a:ext cx="27432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0" name="Oval 19"/>
          <p:cNvSpPr/>
          <p:nvPr/>
        </p:nvSpPr>
        <p:spPr>
          <a:xfrm>
            <a:off x="3474720" y="3638987"/>
            <a:ext cx="1584960" cy="1653434"/>
          </a:xfrm>
          <a:prstGeom prst="ellipse">
            <a:avLst/>
          </a:prstGeom>
          <a:solidFill>
            <a:schemeClr val="bg1">
              <a:lumMod val="8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4724875" y="4204339"/>
            <a:ext cx="669611" cy="698540"/>
          </a:xfrm>
          <a:prstGeom prst="ellipse">
            <a:avLst/>
          </a:prstGeom>
          <a:solidFill>
            <a:srgbClr val="FF93E3">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019256" y="4505450"/>
            <a:ext cx="910928" cy="950284"/>
          </a:xfrm>
          <a:prstGeom prst="ellipse">
            <a:avLst/>
          </a:prstGeom>
          <a:solidFill>
            <a:srgbClr val="A20078">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424506" y="3888690"/>
            <a:ext cx="337119" cy="351683"/>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4853409" y="5153499"/>
            <a:ext cx="331289" cy="345602"/>
          </a:xfrm>
          <a:prstGeom prst="ellipse">
            <a:avLst/>
          </a:prstGeom>
          <a:noFill/>
          <a:ln>
            <a:solidFill>
              <a:srgbClr val="A20078"/>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3990988" y="2984500"/>
            <a:ext cx="862420" cy="899681"/>
          </a:xfrm>
          <a:prstGeom prst="ellipse">
            <a:avLst/>
          </a:prstGeom>
          <a:solidFill>
            <a:schemeClr val="bg1">
              <a:lumMod val="95000"/>
              <a:alpha val="43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8382000" y="6476999"/>
            <a:ext cx="591235" cy="223601"/>
            <a:chOff x="8190130" y="4757381"/>
            <a:chExt cx="725270" cy="268070"/>
          </a:xfrm>
          <a:solidFill>
            <a:schemeClr val="bg1">
              <a:lumMod val="85000"/>
            </a:schemeClr>
          </a:solidFill>
        </p:grpSpPr>
        <p:sp>
          <p:nvSpPr>
            <p:cNvPr id="2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35556774"/>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p:cTn id="39" dur="500" fill="hold"/>
                                        <p:tgtEl>
                                          <p:spTgt spid="29"/>
                                        </p:tgtEl>
                                        <p:attrNameLst>
                                          <p:attrName>ppt_w</p:attrName>
                                        </p:attrNameLst>
                                      </p:cBhvr>
                                      <p:tavLst>
                                        <p:tav tm="0">
                                          <p:val>
                                            <p:fltVal val="0"/>
                                          </p:val>
                                        </p:tav>
                                        <p:tav tm="100000">
                                          <p:val>
                                            <p:strVal val="#ppt_w"/>
                                          </p:val>
                                        </p:tav>
                                      </p:tavLst>
                                    </p:anim>
                                    <p:anim calcmode="lin" valueType="num">
                                      <p:cBhvr>
                                        <p:cTn id="40" dur="500" fill="hold"/>
                                        <p:tgtEl>
                                          <p:spTgt spid="29"/>
                                        </p:tgtEl>
                                        <p:attrNameLst>
                                          <p:attrName>ppt_h</p:attrName>
                                        </p:attrNameLst>
                                      </p:cBhvr>
                                      <p:tavLst>
                                        <p:tav tm="0">
                                          <p:val>
                                            <p:fltVal val="0"/>
                                          </p:val>
                                        </p:tav>
                                        <p:tav tm="100000">
                                          <p:val>
                                            <p:strVal val="#ppt_h"/>
                                          </p:val>
                                        </p:tav>
                                      </p:tavLst>
                                    </p:anim>
                                    <p:animEffect transition="in" filter="fade">
                                      <p:cBhvr>
                                        <p:cTn id="41" dur="500"/>
                                        <p:tgtEl>
                                          <p:spTgt spid="29"/>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Effect transition="in" filter="fade">
                                      <p:cBhvr>
                                        <p:cTn id="46" dur="500"/>
                                        <p:tgtEl>
                                          <p:spTgt spid="3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 calcmode="lin" valueType="num">
                                      <p:cBhvr>
                                        <p:cTn id="54" dur="500" fill="hold"/>
                                        <p:tgtEl>
                                          <p:spTgt spid="32"/>
                                        </p:tgtEl>
                                        <p:attrNameLst>
                                          <p:attrName>ppt_w</p:attrName>
                                        </p:attrNameLst>
                                      </p:cBhvr>
                                      <p:tavLst>
                                        <p:tav tm="0">
                                          <p:val>
                                            <p:fltVal val="0"/>
                                          </p:val>
                                        </p:tav>
                                        <p:tav tm="100000">
                                          <p:val>
                                            <p:strVal val="#ppt_w"/>
                                          </p:val>
                                        </p:tav>
                                      </p:tavLst>
                                    </p:anim>
                                    <p:anim calcmode="lin" valueType="num">
                                      <p:cBhvr>
                                        <p:cTn id="55" dur="500" fill="hold"/>
                                        <p:tgtEl>
                                          <p:spTgt spid="32"/>
                                        </p:tgtEl>
                                        <p:attrNameLst>
                                          <p:attrName>ppt_h</p:attrName>
                                        </p:attrNameLst>
                                      </p:cBhvr>
                                      <p:tavLst>
                                        <p:tav tm="0">
                                          <p:val>
                                            <p:fltVal val="0"/>
                                          </p:val>
                                        </p:tav>
                                        <p:tav tm="100000">
                                          <p:val>
                                            <p:strVal val="#ppt_h"/>
                                          </p:val>
                                        </p:tav>
                                      </p:tavLst>
                                    </p:anim>
                                    <p:animEffect transition="in" filter="fade">
                                      <p:cBhvr>
                                        <p:cTn id="5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p:bldP spid="20" grpId="0" animBg="1"/>
      <p:bldP spid="28" grpId="0" animBg="1"/>
      <p:bldP spid="29" grpId="0" animBg="1"/>
      <p:bldP spid="30" grpId="0" animBg="1"/>
      <p:bldP spid="31" grpId="0" animBg="1"/>
      <p:bldP spid="3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5" name="Straight Connector 4"/>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cxnSp>
        <p:nvCxnSpPr>
          <p:cNvPr id="10" name="Straight Connector 9"/>
          <p:cNvCxnSpPr/>
          <p:nvPr/>
        </p:nvCxnSpPr>
        <p:spPr>
          <a:xfrm>
            <a:off x="926507" y="61722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609850" y="5359400"/>
            <a:ext cx="5636219" cy="400110"/>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When positioned other  will serve to work in harmony</a:t>
            </a:r>
            <a:r>
              <a:rPr lang="en-US" sz="1000" dirty="0" smtClean="0">
                <a:latin typeface="Play" pitchFamily="34" charset="0"/>
              </a:rPr>
              <a:t>.</a:t>
            </a:r>
            <a:endParaRPr lang="en-US" sz="1000" dirty="0">
              <a:latin typeface="Play" pitchFamily="34" charset="0"/>
            </a:endParaRPr>
          </a:p>
        </p:txBody>
      </p:sp>
      <p:sp>
        <p:nvSpPr>
          <p:cNvPr id="11" name="Rectangle 10"/>
          <p:cNvSpPr/>
          <p:nvPr/>
        </p:nvSpPr>
        <p:spPr>
          <a:xfrm>
            <a:off x="4572000" y="2"/>
            <a:ext cx="4572000" cy="508007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0" y="3251280"/>
            <a:ext cx="8246068" cy="1828800"/>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90575" y="3654424"/>
            <a:ext cx="1676400" cy="1656780"/>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754188" y="3343778"/>
            <a:ext cx="609600" cy="602466"/>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971550" y="3886577"/>
            <a:ext cx="1314450" cy="115384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7" name="Oval 16"/>
          <p:cNvSpPr/>
          <p:nvPr/>
        </p:nvSpPr>
        <p:spPr>
          <a:xfrm>
            <a:off x="621707" y="4802933"/>
            <a:ext cx="609600" cy="602466"/>
          </a:xfrm>
          <a:prstGeom prst="ellipse">
            <a:avLst/>
          </a:prstGeom>
          <a:solidFill>
            <a:schemeClr val="bg1">
              <a:lumMod val="85000"/>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2743200" y="2892047"/>
            <a:ext cx="1676400" cy="1656780"/>
          </a:xfrm>
          <a:prstGeom prst="ellipse">
            <a:avLst/>
          </a:prstGeom>
          <a:solidFill>
            <a:srgbClr val="A2007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706813" y="2540041"/>
            <a:ext cx="609600" cy="602466"/>
          </a:xfrm>
          <a:prstGeom prst="ellipse">
            <a:avLst/>
          </a:prstGeom>
          <a:solidFill>
            <a:srgbClr val="FF93E3">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924175" y="3124200"/>
            <a:ext cx="1314450" cy="115384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23" name="Oval 22"/>
          <p:cNvSpPr/>
          <p:nvPr/>
        </p:nvSpPr>
        <p:spPr>
          <a:xfrm>
            <a:off x="2609849" y="4087624"/>
            <a:ext cx="609600" cy="602466"/>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4648200" y="4267777"/>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25" name="TextBox 24"/>
          <p:cNvSpPr txBox="1"/>
          <p:nvPr/>
        </p:nvSpPr>
        <p:spPr>
          <a:xfrm>
            <a:off x="4648200" y="3886200"/>
            <a:ext cx="28194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26" name="TextBox 25"/>
          <p:cNvSpPr txBox="1"/>
          <p:nvPr/>
        </p:nvSpPr>
        <p:spPr>
          <a:xfrm>
            <a:off x="4648200" y="3505200"/>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grpSp>
        <p:nvGrpSpPr>
          <p:cNvPr id="27" name="Group 26"/>
          <p:cNvGrpSpPr/>
          <p:nvPr/>
        </p:nvGrpSpPr>
        <p:grpSpPr>
          <a:xfrm>
            <a:off x="8382000" y="6476999"/>
            <a:ext cx="591235" cy="223601"/>
            <a:chOff x="8190130" y="4757381"/>
            <a:chExt cx="725270" cy="268070"/>
          </a:xfrm>
          <a:solidFill>
            <a:schemeClr val="bg1">
              <a:lumMod val="85000"/>
            </a:schemeClr>
          </a:solidFill>
        </p:grpSpPr>
        <p:sp>
          <p:nvSpPr>
            <p:cNvPr id="2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65508363"/>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left)">
                                      <p:cBhvr>
                                        <p:cTn id="10" dur="500"/>
                                        <p:tgtEl>
                                          <p:spTgt spid="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left)">
                                      <p:cBhvr>
                                        <p:cTn id="13" dur="500"/>
                                        <p:tgtEl>
                                          <p:spTgt spid="2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left)">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animEffect transition="in" filter="fade">
                                      <p:cBhvr>
                                        <p:cTn id="23" dur="500"/>
                                        <p:tgtEl>
                                          <p:spTgt spid="2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500" fill="hold"/>
                                        <p:tgtEl>
                                          <p:spTgt spid="20"/>
                                        </p:tgtEl>
                                        <p:attrNameLst>
                                          <p:attrName>ppt_w</p:attrName>
                                        </p:attrNameLst>
                                      </p:cBhvr>
                                      <p:tavLst>
                                        <p:tav tm="0">
                                          <p:val>
                                            <p:fltVal val="0"/>
                                          </p:val>
                                        </p:tav>
                                        <p:tav tm="100000">
                                          <p:val>
                                            <p:strVal val="#ppt_w"/>
                                          </p:val>
                                        </p:tav>
                                      </p:tavLst>
                                    </p:anim>
                                    <p:anim calcmode="lin" valueType="num">
                                      <p:cBhvr>
                                        <p:cTn id="32" dur="500" fill="hold"/>
                                        <p:tgtEl>
                                          <p:spTgt spid="20"/>
                                        </p:tgtEl>
                                        <p:attrNameLst>
                                          <p:attrName>ppt_h</p:attrName>
                                        </p:attrNameLst>
                                      </p:cBhvr>
                                      <p:tavLst>
                                        <p:tav tm="0">
                                          <p:val>
                                            <p:fltVal val="0"/>
                                          </p:val>
                                        </p:tav>
                                        <p:tav tm="100000">
                                          <p:val>
                                            <p:strVal val="#ppt_h"/>
                                          </p:val>
                                        </p:tav>
                                      </p:tavLst>
                                    </p:anim>
                                    <p:animEffect transition="in" filter="fade">
                                      <p:cBhvr>
                                        <p:cTn id="33" dur="500"/>
                                        <p:tgtEl>
                                          <p:spTgt spid="20"/>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p:cTn id="36" dur="500" fill="hold"/>
                                        <p:tgtEl>
                                          <p:spTgt spid="23"/>
                                        </p:tgtEl>
                                        <p:attrNameLst>
                                          <p:attrName>ppt_w</p:attrName>
                                        </p:attrNameLst>
                                      </p:cBhvr>
                                      <p:tavLst>
                                        <p:tav tm="0">
                                          <p:val>
                                            <p:fltVal val="0"/>
                                          </p:val>
                                        </p:tav>
                                        <p:tav tm="100000">
                                          <p:val>
                                            <p:strVal val="#ppt_w"/>
                                          </p:val>
                                        </p:tav>
                                      </p:tavLst>
                                    </p:anim>
                                    <p:anim calcmode="lin" valueType="num">
                                      <p:cBhvr>
                                        <p:cTn id="37" dur="500" fill="hold"/>
                                        <p:tgtEl>
                                          <p:spTgt spid="23"/>
                                        </p:tgtEl>
                                        <p:attrNameLst>
                                          <p:attrName>ppt_h</p:attrName>
                                        </p:attrNameLst>
                                      </p:cBhvr>
                                      <p:tavLst>
                                        <p:tav tm="0">
                                          <p:val>
                                            <p:fltVal val="0"/>
                                          </p:val>
                                        </p:tav>
                                        <p:tav tm="100000">
                                          <p:val>
                                            <p:strVal val="#ppt_h"/>
                                          </p:val>
                                        </p:tav>
                                      </p:tavLst>
                                    </p:anim>
                                    <p:animEffect transition="in" filter="fade">
                                      <p:cBhvr>
                                        <p:cTn id="38" dur="500"/>
                                        <p:tgtEl>
                                          <p:spTgt spid="23"/>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p:cTn id="48" dur="500" fill="hold"/>
                                        <p:tgtEl>
                                          <p:spTgt spid="16"/>
                                        </p:tgtEl>
                                        <p:attrNameLst>
                                          <p:attrName>ppt_w</p:attrName>
                                        </p:attrNameLst>
                                      </p:cBhvr>
                                      <p:tavLst>
                                        <p:tav tm="0">
                                          <p:val>
                                            <p:fltVal val="0"/>
                                          </p:val>
                                        </p:tav>
                                        <p:tav tm="100000">
                                          <p:val>
                                            <p:strVal val="#ppt_w"/>
                                          </p:val>
                                        </p:tav>
                                      </p:tavLst>
                                    </p:anim>
                                    <p:anim calcmode="lin" valueType="num">
                                      <p:cBhvr>
                                        <p:cTn id="49" dur="500" fill="hold"/>
                                        <p:tgtEl>
                                          <p:spTgt spid="16"/>
                                        </p:tgtEl>
                                        <p:attrNameLst>
                                          <p:attrName>ppt_h</p:attrName>
                                        </p:attrNameLst>
                                      </p:cBhvr>
                                      <p:tavLst>
                                        <p:tav tm="0">
                                          <p:val>
                                            <p:fltVal val="0"/>
                                          </p:val>
                                        </p:tav>
                                        <p:tav tm="100000">
                                          <p:val>
                                            <p:strVal val="#ppt_h"/>
                                          </p:val>
                                        </p:tav>
                                      </p:tavLst>
                                    </p:anim>
                                    <p:animEffect transition="in" filter="fade">
                                      <p:cBhvr>
                                        <p:cTn id="50" dur="500"/>
                                        <p:tgtEl>
                                          <p:spTgt spid="16"/>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 calcmode="lin" valueType="num">
                                      <p:cBhvr>
                                        <p:cTn id="58" dur="500" fill="hold"/>
                                        <p:tgtEl>
                                          <p:spTgt spid="14"/>
                                        </p:tgtEl>
                                        <p:attrNameLst>
                                          <p:attrName>ppt_w</p:attrName>
                                        </p:attrNameLst>
                                      </p:cBhvr>
                                      <p:tavLst>
                                        <p:tav tm="0">
                                          <p:val>
                                            <p:fltVal val="0"/>
                                          </p:val>
                                        </p:tav>
                                        <p:tav tm="100000">
                                          <p:val>
                                            <p:strVal val="#ppt_w"/>
                                          </p:val>
                                        </p:tav>
                                      </p:tavLst>
                                    </p:anim>
                                    <p:anim calcmode="lin" valueType="num">
                                      <p:cBhvr>
                                        <p:cTn id="59" dur="500" fill="hold"/>
                                        <p:tgtEl>
                                          <p:spTgt spid="14"/>
                                        </p:tgtEl>
                                        <p:attrNameLst>
                                          <p:attrName>ppt_h</p:attrName>
                                        </p:attrNameLst>
                                      </p:cBhvr>
                                      <p:tavLst>
                                        <p:tav tm="0">
                                          <p:val>
                                            <p:fltVal val="0"/>
                                          </p:val>
                                        </p:tav>
                                        <p:tav tm="100000">
                                          <p:val>
                                            <p:strVal val="#ppt_h"/>
                                          </p:val>
                                        </p:tav>
                                      </p:tavLst>
                                    </p:anim>
                                    <p:animEffect transition="in" filter="fade">
                                      <p:cBhvr>
                                        <p:cTn id="6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animBg="1"/>
      <p:bldP spid="15" grpId="0" animBg="1"/>
      <p:bldP spid="16" grpId="0"/>
      <p:bldP spid="17" grpId="0" animBg="1"/>
      <p:bldP spid="20" grpId="0" animBg="1"/>
      <p:bldP spid="21" grpId="0" animBg="1"/>
      <p:bldP spid="22" grpId="0"/>
      <p:bldP spid="23" grpId="0" animBg="1"/>
      <p:bldP spid="24" grpId="0"/>
      <p:bldP spid="25" grpId="0"/>
      <p:bldP spid="26"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3" name="Straight Connector 92"/>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4191000" y="4171305"/>
            <a:ext cx="4953000" cy="23252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p:cNvSpPr/>
          <p:nvPr/>
        </p:nvSpPr>
        <p:spPr>
          <a:xfrm>
            <a:off x="4191000" y="4675102"/>
            <a:ext cx="4953000" cy="23252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2667000" y="4446456"/>
            <a:ext cx="1120698" cy="422626"/>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107" name="TextBox 106"/>
          <p:cNvSpPr txBox="1"/>
          <p:nvPr/>
        </p:nvSpPr>
        <p:spPr>
          <a:xfrm>
            <a:off x="2667000" y="4169246"/>
            <a:ext cx="1120698" cy="281751"/>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71%</a:t>
            </a:r>
            <a:endParaRPr lang="en-US" dirty="0">
              <a:solidFill>
                <a:schemeClr val="bg1">
                  <a:lumMod val="50000"/>
                </a:schemeClr>
              </a:solidFill>
              <a:latin typeface="Bebas Neue" pitchFamily="34" charset="0"/>
            </a:endParaRPr>
          </a:p>
        </p:txBody>
      </p:sp>
      <p:sp>
        <p:nvSpPr>
          <p:cNvPr id="112" name="Oval 111"/>
          <p:cNvSpPr/>
          <p:nvPr/>
        </p:nvSpPr>
        <p:spPr>
          <a:xfrm>
            <a:off x="3843002" y="4086027"/>
            <a:ext cx="902294" cy="917773"/>
          </a:xfrm>
          <a:prstGeom prst="ellipse">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p:cNvGrpSpPr/>
          <p:nvPr/>
        </p:nvGrpSpPr>
        <p:grpSpPr>
          <a:xfrm>
            <a:off x="4022673" y="4254639"/>
            <a:ext cx="542952" cy="580549"/>
            <a:chOff x="1474788" y="2689226"/>
            <a:chExt cx="650875" cy="684213"/>
          </a:xfrm>
          <a:solidFill>
            <a:schemeClr val="tx1"/>
          </a:solidFill>
        </p:grpSpPr>
        <p:sp>
          <p:nvSpPr>
            <p:cNvPr id="12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4" name="Rectangle 93"/>
          <p:cNvSpPr/>
          <p:nvPr/>
        </p:nvSpPr>
        <p:spPr>
          <a:xfrm>
            <a:off x="5105400" y="2454884"/>
            <a:ext cx="4038600" cy="23252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p:cNvSpPr/>
          <p:nvPr/>
        </p:nvSpPr>
        <p:spPr>
          <a:xfrm>
            <a:off x="5105400" y="2958681"/>
            <a:ext cx="4038600" cy="23252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Box 107"/>
          <p:cNvSpPr txBox="1"/>
          <p:nvPr/>
        </p:nvSpPr>
        <p:spPr>
          <a:xfrm>
            <a:off x="3657600" y="2676930"/>
            <a:ext cx="1120698" cy="422626"/>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109" name="TextBox 108"/>
          <p:cNvSpPr txBox="1"/>
          <p:nvPr/>
        </p:nvSpPr>
        <p:spPr>
          <a:xfrm>
            <a:off x="3657600" y="2399721"/>
            <a:ext cx="1120698" cy="281751"/>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55%</a:t>
            </a:r>
            <a:endParaRPr lang="en-US" dirty="0">
              <a:solidFill>
                <a:schemeClr val="bg1">
                  <a:lumMod val="50000"/>
                </a:schemeClr>
              </a:solidFill>
              <a:latin typeface="Bebas Neue" pitchFamily="34" charset="0"/>
            </a:endParaRPr>
          </a:p>
        </p:txBody>
      </p:sp>
      <p:sp>
        <p:nvSpPr>
          <p:cNvPr id="110" name="Oval 109"/>
          <p:cNvSpPr/>
          <p:nvPr/>
        </p:nvSpPr>
        <p:spPr>
          <a:xfrm>
            <a:off x="4854498" y="2362200"/>
            <a:ext cx="902294" cy="917773"/>
          </a:xfrm>
          <a:prstGeom prst="ellipse">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p:cNvGrpSpPr/>
          <p:nvPr/>
        </p:nvGrpSpPr>
        <p:grpSpPr>
          <a:xfrm>
            <a:off x="5045549" y="2571146"/>
            <a:ext cx="520192" cy="499881"/>
            <a:chOff x="8030169" y="1828007"/>
            <a:chExt cx="287338" cy="271463"/>
          </a:xfrm>
          <a:solidFill>
            <a:schemeClr val="tx1"/>
          </a:solidFill>
        </p:grpSpPr>
        <p:sp>
          <p:nvSpPr>
            <p:cNvPr id="152"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2743200" y="3599113"/>
            <a:ext cx="6400800" cy="232522"/>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990600" y="3572227"/>
            <a:ext cx="1120698" cy="422626"/>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102" name="TextBox 101"/>
          <p:cNvSpPr txBox="1"/>
          <p:nvPr/>
        </p:nvSpPr>
        <p:spPr>
          <a:xfrm>
            <a:off x="990600" y="3295018"/>
            <a:ext cx="1120698" cy="369332"/>
          </a:xfrm>
          <a:prstGeom prst="rect">
            <a:avLst/>
          </a:prstGeom>
          <a:noFill/>
        </p:spPr>
        <p:txBody>
          <a:bodyPr wrap="square" rtlCol="0">
            <a:spAutoFit/>
          </a:bodyPr>
          <a:lstStyle/>
          <a:p>
            <a:pPr algn="ctr"/>
            <a:r>
              <a:rPr lang="en-US" dirty="0" smtClean="0">
                <a:solidFill>
                  <a:srgbClr val="FF33CC"/>
                </a:solidFill>
                <a:latin typeface="Bebas Neue" pitchFamily="34" charset="0"/>
              </a:rPr>
              <a:t>Info 95%</a:t>
            </a:r>
            <a:endParaRPr lang="en-US" dirty="0">
              <a:solidFill>
                <a:srgbClr val="FF33CC"/>
              </a:solidFill>
              <a:latin typeface="Bebas Neue" pitchFamily="34" charset="0"/>
            </a:endParaRPr>
          </a:p>
        </p:txBody>
      </p:sp>
      <p:sp>
        <p:nvSpPr>
          <p:cNvPr id="111" name="Oval 110"/>
          <p:cNvSpPr/>
          <p:nvPr/>
        </p:nvSpPr>
        <p:spPr>
          <a:xfrm>
            <a:off x="2209800" y="3217956"/>
            <a:ext cx="902294" cy="917773"/>
          </a:xfrm>
          <a:prstGeom prst="ellipse">
            <a:avLst/>
          </a:prstGeom>
          <a:solidFill>
            <a:schemeClr val="bg1"/>
          </a:solidFill>
          <a:ln w="28575">
            <a:solidFill>
              <a:srgbClr val="FF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2350094" y="3402307"/>
            <a:ext cx="621706" cy="549070"/>
            <a:chOff x="2922784" y="2703513"/>
            <a:chExt cx="590551" cy="512763"/>
          </a:xfrm>
          <a:solidFill>
            <a:srgbClr val="FF33CC"/>
          </a:solidFill>
        </p:grpSpPr>
        <p:sp>
          <p:nvSpPr>
            <p:cNvPr id="155"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9" name="Straight Connector 68"/>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3282655" y="48260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71" name="Rectangle 70"/>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60" name="Group 59"/>
          <p:cNvGrpSpPr/>
          <p:nvPr/>
        </p:nvGrpSpPr>
        <p:grpSpPr>
          <a:xfrm>
            <a:off x="8382000" y="6476999"/>
            <a:ext cx="591235" cy="223601"/>
            <a:chOff x="8190130" y="4757381"/>
            <a:chExt cx="725270" cy="268070"/>
          </a:xfrm>
          <a:solidFill>
            <a:schemeClr val="bg1">
              <a:lumMod val="85000"/>
            </a:schemeClr>
          </a:solidFill>
        </p:grpSpPr>
        <p:sp>
          <p:nvSpPr>
            <p:cNvPr id="6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4" name="Rectangle 63"/>
          <p:cNvSpPr/>
          <p:nvPr/>
        </p:nvSpPr>
        <p:spPr>
          <a:xfrm>
            <a:off x="1119883" y="541020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41518558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right)">
                                      <p:cBhvr>
                                        <p:cTn id="7" dur="500"/>
                                        <p:tgtEl>
                                          <p:spTgt spid="94"/>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95"/>
                                        </p:tgtEl>
                                        <p:attrNameLst>
                                          <p:attrName>style.visibility</p:attrName>
                                        </p:attrNameLst>
                                      </p:cBhvr>
                                      <p:to>
                                        <p:strVal val="visible"/>
                                      </p:to>
                                    </p:set>
                                    <p:animEffect transition="in" filter="wipe(right)">
                                      <p:cBhvr>
                                        <p:cTn id="10" dur="500"/>
                                        <p:tgtEl>
                                          <p:spTgt spid="95"/>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08"/>
                                        </p:tgtEl>
                                        <p:attrNameLst>
                                          <p:attrName>style.visibility</p:attrName>
                                        </p:attrNameLst>
                                      </p:cBhvr>
                                      <p:to>
                                        <p:strVal val="visible"/>
                                      </p:to>
                                    </p:set>
                                    <p:animEffect transition="in" filter="wipe(right)">
                                      <p:cBhvr>
                                        <p:cTn id="13" dur="500"/>
                                        <p:tgtEl>
                                          <p:spTgt spid="108"/>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109"/>
                                        </p:tgtEl>
                                        <p:attrNameLst>
                                          <p:attrName>style.visibility</p:attrName>
                                        </p:attrNameLst>
                                      </p:cBhvr>
                                      <p:to>
                                        <p:strVal val="visible"/>
                                      </p:to>
                                    </p:set>
                                    <p:animEffect transition="in" filter="wipe(right)">
                                      <p:cBhvr>
                                        <p:cTn id="16" dur="500"/>
                                        <p:tgtEl>
                                          <p:spTgt spid="109"/>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right)">
                                      <p:cBhvr>
                                        <p:cTn id="19" dur="500"/>
                                        <p:tgtEl>
                                          <p:spTgt spid="110"/>
                                        </p:tgtEl>
                                      </p:cBhvr>
                                    </p:animEffect>
                                  </p:childTnLst>
                                </p:cTn>
                              </p:par>
                              <p:par>
                                <p:cTn id="20" presetID="22" presetClass="entr" presetSubtype="2" fill="hold" nodeType="withEffect">
                                  <p:stCondLst>
                                    <p:cond delay="0"/>
                                  </p:stCondLst>
                                  <p:childTnLst>
                                    <p:set>
                                      <p:cBhvr>
                                        <p:cTn id="21" dur="1" fill="hold">
                                          <p:stCondLst>
                                            <p:cond delay="0"/>
                                          </p:stCondLst>
                                        </p:cTn>
                                        <p:tgtEl>
                                          <p:spTgt spid="151"/>
                                        </p:tgtEl>
                                        <p:attrNameLst>
                                          <p:attrName>style.visibility</p:attrName>
                                        </p:attrNameLst>
                                      </p:cBhvr>
                                      <p:to>
                                        <p:strVal val="visible"/>
                                      </p:to>
                                    </p:set>
                                    <p:animEffect transition="in" filter="wipe(right)">
                                      <p:cBhvr>
                                        <p:cTn id="22" dur="500"/>
                                        <p:tgtEl>
                                          <p:spTgt spid="15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96"/>
                                        </p:tgtEl>
                                        <p:attrNameLst>
                                          <p:attrName>style.visibility</p:attrName>
                                        </p:attrNameLst>
                                      </p:cBhvr>
                                      <p:to>
                                        <p:strVal val="visible"/>
                                      </p:to>
                                    </p:set>
                                    <p:animEffect transition="in" filter="wipe(right)">
                                      <p:cBhvr>
                                        <p:cTn id="27" dur="500"/>
                                        <p:tgtEl>
                                          <p:spTgt spid="96"/>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01"/>
                                        </p:tgtEl>
                                        <p:attrNameLst>
                                          <p:attrName>style.visibility</p:attrName>
                                        </p:attrNameLst>
                                      </p:cBhvr>
                                      <p:to>
                                        <p:strVal val="visible"/>
                                      </p:to>
                                    </p:set>
                                    <p:animEffect transition="in" filter="wipe(right)">
                                      <p:cBhvr>
                                        <p:cTn id="30" dur="500"/>
                                        <p:tgtEl>
                                          <p:spTgt spid="101"/>
                                        </p:tgtEl>
                                      </p:cBhvr>
                                    </p:animEffect>
                                  </p:childTnLst>
                                </p:cTn>
                              </p:par>
                              <p:par>
                                <p:cTn id="31" presetID="22" presetClass="entr" presetSubtype="2" fill="hold" grpId="0" nodeType="withEffect">
                                  <p:stCondLst>
                                    <p:cond delay="0"/>
                                  </p:stCondLst>
                                  <p:childTnLst>
                                    <p:set>
                                      <p:cBhvr>
                                        <p:cTn id="32" dur="1" fill="hold">
                                          <p:stCondLst>
                                            <p:cond delay="0"/>
                                          </p:stCondLst>
                                        </p:cTn>
                                        <p:tgtEl>
                                          <p:spTgt spid="102"/>
                                        </p:tgtEl>
                                        <p:attrNameLst>
                                          <p:attrName>style.visibility</p:attrName>
                                        </p:attrNameLst>
                                      </p:cBhvr>
                                      <p:to>
                                        <p:strVal val="visible"/>
                                      </p:to>
                                    </p:set>
                                    <p:animEffect transition="in" filter="wipe(right)">
                                      <p:cBhvr>
                                        <p:cTn id="33" dur="500"/>
                                        <p:tgtEl>
                                          <p:spTgt spid="102"/>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111"/>
                                        </p:tgtEl>
                                        <p:attrNameLst>
                                          <p:attrName>style.visibility</p:attrName>
                                        </p:attrNameLst>
                                      </p:cBhvr>
                                      <p:to>
                                        <p:strVal val="visible"/>
                                      </p:to>
                                    </p:set>
                                    <p:animEffect transition="in" filter="wipe(right)">
                                      <p:cBhvr>
                                        <p:cTn id="36" dur="500"/>
                                        <p:tgtEl>
                                          <p:spTgt spid="111"/>
                                        </p:tgtEl>
                                      </p:cBhvr>
                                    </p:animEffect>
                                  </p:childTnLst>
                                </p:cTn>
                              </p:par>
                              <p:par>
                                <p:cTn id="37" presetID="22" presetClass="entr" presetSubtype="2" fill="hold" nodeType="withEffect">
                                  <p:stCondLst>
                                    <p:cond delay="0"/>
                                  </p:stCondLst>
                                  <p:childTnLst>
                                    <p:set>
                                      <p:cBhvr>
                                        <p:cTn id="38" dur="1" fill="hold">
                                          <p:stCondLst>
                                            <p:cond delay="0"/>
                                          </p:stCondLst>
                                        </p:cTn>
                                        <p:tgtEl>
                                          <p:spTgt spid="154"/>
                                        </p:tgtEl>
                                        <p:attrNameLst>
                                          <p:attrName>style.visibility</p:attrName>
                                        </p:attrNameLst>
                                      </p:cBhvr>
                                      <p:to>
                                        <p:strVal val="visible"/>
                                      </p:to>
                                    </p:set>
                                    <p:animEffect transition="in" filter="wipe(right)">
                                      <p:cBhvr>
                                        <p:cTn id="39" dur="500"/>
                                        <p:tgtEl>
                                          <p:spTgt spid="15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97"/>
                                        </p:tgtEl>
                                        <p:attrNameLst>
                                          <p:attrName>style.visibility</p:attrName>
                                        </p:attrNameLst>
                                      </p:cBhvr>
                                      <p:to>
                                        <p:strVal val="visible"/>
                                      </p:to>
                                    </p:set>
                                    <p:animEffect transition="in" filter="wipe(right)">
                                      <p:cBhvr>
                                        <p:cTn id="44" dur="500"/>
                                        <p:tgtEl>
                                          <p:spTgt spid="97"/>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wipe(right)">
                                      <p:cBhvr>
                                        <p:cTn id="47" dur="500"/>
                                        <p:tgtEl>
                                          <p:spTgt spid="99"/>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06"/>
                                        </p:tgtEl>
                                        <p:attrNameLst>
                                          <p:attrName>style.visibility</p:attrName>
                                        </p:attrNameLst>
                                      </p:cBhvr>
                                      <p:to>
                                        <p:strVal val="visible"/>
                                      </p:to>
                                    </p:set>
                                    <p:animEffect transition="in" filter="wipe(right)">
                                      <p:cBhvr>
                                        <p:cTn id="50" dur="500"/>
                                        <p:tgtEl>
                                          <p:spTgt spid="106"/>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07"/>
                                        </p:tgtEl>
                                        <p:attrNameLst>
                                          <p:attrName>style.visibility</p:attrName>
                                        </p:attrNameLst>
                                      </p:cBhvr>
                                      <p:to>
                                        <p:strVal val="visible"/>
                                      </p:to>
                                    </p:set>
                                    <p:animEffect transition="in" filter="wipe(right)">
                                      <p:cBhvr>
                                        <p:cTn id="53" dur="500"/>
                                        <p:tgtEl>
                                          <p:spTgt spid="107"/>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12"/>
                                        </p:tgtEl>
                                        <p:attrNameLst>
                                          <p:attrName>style.visibility</p:attrName>
                                        </p:attrNameLst>
                                      </p:cBhvr>
                                      <p:to>
                                        <p:strVal val="visible"/>
                                      </p:to>
                                    </p:set>
                                    <p:animEffect transition="in" filter="wipe(right)">
                                      <p:cBhvr>
                                        <p:cTn id="56" dur="500"/>
                                        <p:tgtEl>
                                          <p:spTgt spid="112"/>
                                        </p:tgtEl>
                                      </p:cBhvr>
                                    </p:animEffect>
                                  </p:childTnLst>
                                </p:cTn>
                              </p:par>
                              <p:par>
                                <p:cTn id="57" presetID="22" presetClass="entr" presetSubtype="2" fill="hold" nodeType="withEffect">
                                  <p:stCondLst>
                                    <p:cond delay="0"/>
                                  </p:stCondLst>
                                  <p:childTnLst>
                                    <p:set>
                                      <p:cBhvr>
                                        <p:cTn id="58" dur="1" fill="hold">
                                          <p:stCondLst>
                                            <p:cond delay="0"/>
                                          </p:stCondLst>
                                        </p:cTn>
                                        <p:tgtEl>
                                          <p:spTgt spid="121"/>
                                        </p:tgtEl>
                                        <p:attrNameLst>
                                          <p:attrName>style.visibility</p:attrName>
                                        </p:attrNameLst>
                                      </p:cBhvr>
                                      <p:to>
                                        <p:strVal val="visible"/>
                                      </p:to>
                                    </p:set>
                                    <p:animEffect transition="in" filter="wipe(right)">
                                      <p:cBhvr>
                                        <p:cTn id="59"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9" grpId="0" animBg="1"/>
      <p:bldP spid="106" grpId="0"/>
      <p:bldP spid="107" grpId="0"/>
      <p:bldP spid="112" grpId="0" animBg="1"/>
      <p:bldP spid="94" grpId="0" animBg="1"/>
      <p:bldP spid="95" grpId="0" animBg="1"/>
      <p:bldP spid="108" grpId="0"/>
      <p:bldP spid="109" grpId="0"/>
      <p:bldP spid="110" grpId="0" animBg="1"/>
      <p:bldP spid="96" grpId="0" animBg="1"/>
      <p:bldP spid="101" grpId="0"/>
      <p:bldP spid="102" grpId="0"/>
      <p:bldP spid="11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589002"/>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32" name="Rectangle 31"/>
          <p:cNvSpPr/>
          <p:nvPr/>
        </p:nvSpPr>
        <p:spPr>
          <a:xfrm>
            <a:off x="1119883" y="5333920"/>
            <a:ext cx="6904234"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65000"/>
                  </a:schemeClr>
                </a:solidFill>
                <a:latin typeface="Play" pitchFamily="34" charset="0"/>
              </a:rPr>
              <a:t>.</a:t>
            </a:r>
            <a:r>
              <a:rPr lang="en-US" sz="1000" i="1" dirty="0">
                <a:solidFill>
                  <a:schemeClr val="bg1">
                    <a:lumMod val="65000"/>
                  </a:schemeClr>
                </a:solidFill>
                <a:latin typeface="Play" pitchFamily="34" charset="0"/>
              </a:rPr>
              <a:t> This is a sample letter that has been placed to demonstrate the typing </a:t>
            </a:r>
            <a:r>
              <a:rPr lang="en-US" sz="1000" i="1" dirty="0" smtClean="0">
                <a:solidFill>
                  <a:schemeClr val="bg1">
                    <a:lumMod val="65000"/>
                  </a:schemeClr>
                </a:solidFill>
                <a:latin typeface="Play" pitchFamily="34" charset="0"/>
              </a:rPr>
              <a:t>text.</a:t>
            </a:r>
            <a:endParaRPr lang="en-US" sz="1000" i="1" dirty="0">
              <a:solidFill>
                <a:schemeClr val="bg1">
                  <a:lumMod val="65000"/>
                </a:schemeClr>
              </a:solidFill>
              <a:latin typeface="Play" pitchFamily="34" charset="0"/>
            </a:endParaRPr>
          </a:p>
        </p:txBody>
      </p:sp>
      <p:grpSp>
        <p:nvGrpSpPr>
          <p:cNvPr id="33" name="Group 32"/>
          <p:cNvGrpSpPr/>
          <p:nvPr/>
        </p:nvGrpSpPr>
        <p:grpSpPr>
          <a:xfrm>
            <a:off x="4628291" y="613630"/>
            <a:ext cx="4262339" cy="1215170"/>
            <a:chOff x="5929830" y="234277"/>
            <a:chExt cx="2982610" cy="908642"/>
          </a:xfrm>
        </p:grpSpPr>
        <p:sp>
          <p:nvSpPr>
            <p:cNvPr id="3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1" name="Straight Connector 10"/>
          <p:cNvCxnSpPr/>
          <p:nvPr/>
        </p:nvCxnSpPr>
        <p:spPr>
          <a:xfrm>
            <a:off x="926507" y="3653659"/>
            <a:ext cx="7319562" cy="0"/>
          </a:xfrm>
          <a:prstGeom prst="line">
            <a:avLst/>
          </a:prstGeom>
          <a:ln>
            <a:solidFill>
              <a:schemeClr val="bg1">
                <a:lumMod val="7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1796753" y="3570233"/>
            <a:ext cx="152400" cy="166852"/>
          </a:xfrm>
          <a:prstGeom prst="ellipse">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Up Arrow Callout 13"/>
          <p:cNvSpPr/>
          <p:nvPr/>
        </p:nvSpPr>
        <p:spPr>
          <a:xfrm>
            <a:off x="1491953" y="3903937"/>
            <a:ext cx="762000" cy="667407"/>
          </a:xfrm>
          <a:prstGeom prst="upArrowCallou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926508" y="2743200"/>
            <a:ext cx="1892893" cy="605471"/>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to text </a:t>
            </a:r>
            <a:r>
              <a:rPr lang="en-US" sz="1000" dirty="0">
                <a:latin typeface="Play" pitchFamily="34" charset="0"/>
              </a:rPr>
              <a:t>demonstrate the </a:t>
            </a:r>
            <a:r>
              <a:rPr lang="en-US" sz="1000" dirty="0" smtClean="0">
                <a:latin typeface="Play" pitchFamily="34" charset="0"/>
              </a:rPr>
              <a:t>typing.</a:t>
            </a:r>
            <a:endParaRPr lang="en-US" sz="1000" dirty="0">
              <a:latin typeface="Play" pitchFamily="34" charset="0"/>
            </a:endParaRPr>
          </a:p>
        </p:txBody>
      </p:sp>
      <p:sp>
        <p:nvSpPr>
          <p:cNvPr id="21" name="Oval 20"/>
          <p:cNvSpPr/>
          <p:nvPr/>
        </p:nvSpPr>
        <p:spPr>
          <a:xfrm>
            <a:off x="7223422" y="3570233"/>
            <a:ext cx="152400" cy="166852"/>
          </a:xfrm>
          <a:prstGeom prst="ellipse">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Up Arrow Callout 21"/>
          <p:cNvSpPr/>
          <p:nvPr/>
        </p:nvSpPr>
        <p:spPr>
          <a:xfrm flipV="1">
            <a:off x="6918622" y="2819400"/>
            <a:ext cx="762000" cy="667407"/>
          </a:xfrm>
          <a:prstGeom prst="upArrowCallou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353177" y="3966529"/>
            <a:ext cx="1892893" cy="605471"/>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to text </a:t>
            </a:r>
            <a:r>
              <a:rPr lang="en-US" sz="1000" dirty="0">
                <a:latin typeface="Play" pitchFamily="34" charset="0"/>
              </a:rPr>
              <a:t>demonstrate the </a:t>
            </a:r>
            <a:r>
              <a:rPr lang="en-US" sz="1000" dirty="0" smtClean="0">
                <a:latin typeface="Play" pitchFamily="34" charset="0"/>
              </a:rPr>
              <a:t>typing.</a:t>
            </a:r>
            <a:endParaRPr lang="en-US" sz="1000" dirty="0">
              <a:latin typeface="Play" pitchFamily="34" charset="0"/>
            </a:endParaRPr>
          </a:p>
        </p:txBody>
      </p:sp>
      <p:sp>
        <p:nvSpPr>
          <p:cNvPr id="25" name="Oval 24"/>
          <p:cNvSpPr/>
          <p:nvPr/>
        </p:nvSpPr>
        <p:spPr>
          <a:xfrm>
            <a:off x="5414533" y="3570233"/>
            <a:ext cx="152400" cy="166852"/>
          </a:xfrm>
          <a:prstGeom prst="ellipse">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Up Arrow Callout 25"/>
          <p:cNvSpPr/>
          <p:nvPr/>
        </p:nvSpPr>
        <p:spPr>
          <a:xfrm>
            <a:off x="5109733" y="3903937"/>
            <a:ext cx="762000" cy="667407"/>
          </a:xfrm>
          <a:prstGeom prst="upArrowCallou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4544288" y="2743200"/>
            <a:ext cx="1892893" cy="605471"/>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to text </a:t>
            </a:r>
            <a:r>
              <a:rPr lang="en-US" sz="1000" dirty="0">
                <a:latin typeface="Play" pitchFamily="34" charset="0"/>
              </a:rPr>
              <a:t>demonstrate the </a:t>
            </a:r>
            <a:r>
              <a:rPr lang="en-US" sz="1000" dirty="0" smtClean="0">
                <a:latin typeface="Play" pitchFamily="34" charset="0"/>
              </a:rPr>
              <a:t>typing.</a:t>
            </a:r>
            <a:endParaRPr lang="en-US" sz="1000" dirty="0">
              <a:latin typeface="Play" pitchFamily="34" charset="0"/>
            </a:endParaRPr>
          </a:p>
        </p:txBody>
      </p:sp>
      <p:sp>
        <p:nvSpPr>
          <p:cNvPr id="29" name="Oval 28"/>
          <p:cNvSpPr/>
          <p:nvPr/>
        </p:nvSpPr>
        <p:spPr>
          <a:xfrm>
            <a:off x="3605643" y="3570233"/>
            <a:ext cx="152400" cy="166852"/>
          </a:xfrm>
          <a:prstGeom prst="ellipse">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Up Arrow Callout 29"/>
          <p:cNvSpPr/>
          <p:nvPr/>
        </p:nvSpPr>
        <p:spPr>
          <a:xfrm flipV="1">
            <a:off x="3300843" y="2819400"/>
            <a:ext cx="762000" cy="667407"/>
          </a:xfrm>
          <a:prstGeom prst="upArrowCallou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735398" y="3966529"/>
            <a:ext cx="1892893" cy="605471"/>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to text </a:t>
            </a:r>
            <a:r>
              <a:rPr lang="en-US" sz="1000" dirty="0">
                <a:latin typeface="Play" pitchFamily="34" charset="0"/>
              </a:rPr>
              <a:t>demonstrate the </a:t>
            </a:r>
            <a:r>
              <a:rPr lang="en-US" sz="1000" dirty="0" smtClean="0">
                <a:latin typeface="Play" pitchFamily="34" charset="0"/>
              </a:rPr>
              <a:t>typing.</a:t>
            </a:r>
            <a:endParaRPr lang="en-US" sz="1000" dirty="0">
              <a:latin typeface="Play" pitchFamily="34" charset="0"/>
            </a:endParaRPr>
          </a:p>
        </p:txBody>
      </p:sp>
      <p:sp>
        <p:nvSpPr>
          <p:cNvPr id="38" name="TextBox 37"/>
          <p:cNvSpPr txBox="1"/>
          <p:nvPr/>
        </p:nvSpPr>
        <p:spPr>
          <a:xfrm>
            <a:off x="1491953" y="4166989"/>
            <a:ext cx="762000" cy="303266"/>
          </a:xfrm>
          <a:prstGeom prst="rect">
            <a:avLst/>
          </a:prstGeom>
          <a:noFill/>
        </p:spPr>
        <p:txBody>
          <a:bodyPr wrap="square" rtlCol="0">
            <a:spAutoFit/>
          </a:bodyPr>
          <a:lstStyle/>
          <a:p>
            <a:pPr algn="ctr"/>
            <a:r>
              <a:rPr lang="en-US" dirty="0" smtClean="0">
                <a:solidFill>
                  <a:schemeClr val="bg1"/>
                </a:solidFill>
                <a:latin typeface="Bebas Neue" pitchFamily="34" charset="0"/>
              </a:rPr>
              <a:t>2011</a:t>
            </a:r>
            <a:endParaRPr lang="en-US" dirty="0">
              <a:solidFill>
                <a:schemeClr val="bg1"/>
              </a:solidFill>
              <a:latin typeface="Bebas Neue" pitchFamily="34" charset="0"/>
            </a:endParaRPr>
          </a:p>
        </p:txBody>
      </p:sp>
      <p:sp>
        <p:nvSpPr>
          <p:cNvPr id="39" name="TextBox 38"/>
          <p:cNvSpPr txBox="1"/>
          <p:nvPr/>
        </p:nvSpPr>
        <p:spPr>
          <a:xfrm>
            <a:off x="5109733" y="4166989"/>
            <a:ext cx="762000" cy="303266"/>
          </a:xfrm>
          <a:prstGeom prst="rect">
            <a:avLst/>
          </a:prstGeom>
          <a:noFill/>
        </p:spPr>
        <p:txBody>
          <a:bodyPr wrap="square" rtlCol="0">
            <a:spAutoFit/>
          </a:bodyPr>
          <a:lstStyle/>
          <a:p>
            <a:pPr algn="ctr"/>
            <a:r>
              <a:rPr lang="en-US" dirty="0" smtClean="0">
                <a:solidFill>
                  <a:schemeClr val="bg1"/>
                </a:solidFill>
                <a:latin typeface="Bebas Neue" pitchFamily="34" charset="0"/>
              </a:rPr>
              <a:t>2013</a:t>
            </a:r>
            <a:endParaRPr lang="en-US" dirty="0">
              <a:solidFill>
                <a:schemeClr val="bg1"/>
              </a:solidFill>
              <a:latin typeface="Bebas Neue" pitchFamily="34" charset="0"/>
            </a:endParaRPr>
          </a:p>
        </p:txBody>
      </p:sp>
      <p:sp>
        <p:nvSpPr>
          <p:cNvPr id="40" name="TextBox 39"/>
          <p:cNvSpPr txBox="1"/>
          <p:nvPr/>
        </p:nvSpPr>
        <p:spPr>
          <a:xfrm>
            <a:off x="3300843" y="2832174"/>
            <a:ext cx="762000" cy="303266"/>
          </a:xfrm>
          <a:prstGeom prst="rect">
            <a:avLst/>
          </a:prstGeom>
          <a:noFill/>
        </p:spPr>
        <p:txBody>
          <a:bodyPr wrap="square" rtlCol="0">
            <a:spAutoFit/>
          </a:bodyPr>
          <a:lstStyle/>
          <a:p>
            <a:pPr algn="ctr"/>
            <a:r>
              <a:rPr lang="en-US" dirty="0" smtClean="0">
                <a:solidFill>
                  <a:schemeClr val="bg1"/>
                </a:solidFill>
                <a:latin typeface="Bebas Neue" pitchFamily="34" charset="0"/>
              </a:rPr>
              <a:t>2012</a:t>
            </a:r>
            <a:endParaRPr lang="en-US" dirty="0">
              <a:solidFill>
                <a:schemeClr val="bg1"/>
              </a:solidFill>
              <a:latin typeface="Bebas Neue" pitchFamily="34" charset="0"/>
            </a:endParaRPr>
          </a:p>
        </p:txBody>
      </p:sp>
      <p:sp>
        <p:nvSpPr>
          <p:cNvPr id="41" name="TextBox 40"/>
          <p:cNvSpPr txBox="1"/>
          <p:nvPr/>
        </p:nvSpPr>
        <p:spPr>
          <a:xfrm>
            <a:off x="6918623" y="2832174"/>
            <a:ext cx="762000" cy="303266"/>
          </a:xfrm>
          <a:prstGeom prst="rect">
            <a:avLst/>
          </a:prstGeom>
          <a:noFill/>
        </p:spPr>
        <p:txBody>
          <a:bodyPr wrap="square" rtlCol="0">
            <a:spAutoFit/>
          </a:bodyPr>
          <a:lstStyle/>
          <a:p>
            <a:pPr algn="ctr"/>
            <a:r>
              <a:rPr lang="en-US" dirty="0" smtClean="0">
                <a:solidFill>
                  <a:schemeClr val="bg1"/>
                </a:solidFill>
                <a:latin typeface="Bebas Neue" pitchFamily="34" charset="0"/>
              </a:rPr>
              <a:t>2014</a:t>
            </a:r>
            <a:endParaRPr lang="en-US" dirty="0">
              <a:solidFill>
                <a:schemeClr val="bg1"/>
              </a:solidFill>
              <a:latin typeface="Bebas Neue" pitchFamily="34" charset="0"/>
            </a:endParaRPr>
          </a:p>
        </p:txBody>
      </p:sp>
      <p:grpSp>
        <p:nvGrpSpPr>
          <p:cNvPr id="42" name="Group 41"/>
          <p:cNvGrpSpPr/>
          <p:nvPr/>
        </p:nvGrpSpPr>
        <p:grpSpPr>
          <a:xfrm>
            <a:off x="8382000" y="6476999"/>
            <a:ext cx="591235" cy="223601"/>
            <a:chOff x="8190130" y="4757381"/>
            <a:chExt cx="725270" cy="268070"/>
          </a:xfrm>
          <a:solidFill>
            <a:schemeClr val="bg1">
              <a:lumMod val="85000"/>
            </a:schemeClr>
          </a:solidFill>
        </p:grpSpPr>
        <p:sp>
          <p:nvSpPr>
            <p:cNvPr id="4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74372011"/>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animEffect transition="in" filter="fade">
                                      <p:cBhvr>
                                        <p:cTn id="14" dur="500"/>
                                        <p:tgtEl>
                                          <p:spTgt spid="1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fltVal val="0"/>
                                          </p:val>
                                        </p:tav>
                                        <p:tav tm="100000">
                                          <p:val>
                                            <p:strVal val="#ppt_h"/>
                                          </p:val>
                                        </p:tav>
                                      </p:tavLst>
                                    </p:anim>
                                    <p:animEffect transition="in" filter="fade">
                                      <p:cBhvr>
                                        <p:cTn id="19" dur="500"/>
                                        <p:tgtEl>
                                          <p:spTgt spid="38"/>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31"/>
                                        </p:tgtEl>
                                        <p:attrNameLst>
                                          <p:attrName>style.visibility</p:attrName>
                                        </p:attrNameLst>
                                      </p:cBhvr>
                                      <p:to>
                                        <p:strVal val="visible"/>
                                      </p:to>
                                    </p:set>
                                    <p:anim calcmode="lin" valueType="num">
                                      <p:cBhvr>
                                        <p:cTn id="24" dur="500" fill="hold"/>
                                        <p:tgtEl>
                                          <p:spTgt spid="31"/>
                                        </p:tgtEl>
                                        <p:attrNameLst>
                                          <p:attrName>ppt_w</p:attrName>
                                        </p:attrNameLst>
                                      </p:cBhvr>
                                      <p:tavLst>
                                        <p:tav tm="0">
                                          <p:val>
                                            <p:fltVal val="0"/>
                                          </p:val>
                                        </p:tav>
                                        <p:tav tm="100000">
                                          <p:val>
                                            <p:strVal val="#ppt_w"/>
                                          </p:val>
                                        </p:tav>
                                      </p:tavLst>
                                    </p:anim>
                                    <p:anim calcmode="lin" valueType="num">
                                      <p:cBhvr>
                                        <p:cTn id="25" dur="500" fill="hold"/>
                                        <p:tgtEl>
                                          <p:spTgt spid="31"/>
                                        </p:tgtEl>
                                        <p:attrNameLst>
                                          <p:attrName>ppt_h</p:attrName>
                                        </p:attrNameLst>
                                      </p:cBhvr>
                                      <p:tavLst>
                                        <p:tav tm="0">
                                          <p:val>
                                            <p:fltVal val="0"/>
                                          </p:val>
                                        </p:tav>
                                        <p:tav tm="100000">
                                          <p:val>
                                            <p:strVal val="#ppt_h"/>
                                          </p:val>
                                        </p:tav>
                                      </p:tavLst>
                                    </p:anim>
                                    <p:animEffect transition="in" filter="fade">
                                      <p:cBhvr>
                                        <p:cTn id="26" dur="500"/>
                                        <p:tgtEl>
                                          <p:spTgt spid="31"/>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p:cTn id="29" dur="500" fill="hold"/>
                                        <p:tgtEl>
                                          <p:spTgt spid="30"/>
                                        </p:tgtEl>
                                        <p:attrNameLst>
                                          <p:attrName>ppt_w</p:attrName>
                                        </p:attrNameLst>
                                      </p:cBhvr>
                                      <p:tavLst>
                                        <p:tav tm="0">
                                          <p:val>
                                            <p:fltVal val="0"/>
                                          </p:val>
                                        </p:tav>
                                        <p:tav tm="100000">
                                          <p:val>
                                            <p:strVal val="#ppt_w"/>
                                          </p:val>
                                        </p:tav>
                                      </p:tavLst>
                                    </p:anim>
                                    <p:anim calcmode="lin" valueType="num">
                                      <p:cBhvr>
                                        <p:cTn id="30" dur="500" fill="hold"/>
                                        <p:tgtEl>
                                          <p:spTgt spid="30"/>
                                        </p:tgtEl>
                                        <p:attrNameLst>
                                          <p:attrName>ppt_h</p:attrName>
                                        </p:attrNameLst>
                                      </p:cBhvr>
                                      <p:tavLst>
                                        <p:tav tm="0">
                                          <p:val>
                                            <p:fltVal val="0"/>
                                          </p:val>
                                        </p:tav>
                                        <p:tav tm="100000">
                                          <p:val>
                                            <p:strVal val="#ppt_h"/>
                                          </p:val>
                                        </p:tav>
                                      </p:tavLst>
                                    </p:anim>
                                    <p:animEffect transition="in" filter="fade">
                                      <p:cBhvr>
                                        <p:cTn id="31" dur="500"/>
                                        <p:tgtEl>
                                          <p:spTgt spid="3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p:cTn id="41" dur="500" fill="hold"/>
                                        <p:tgtEl>
                                          <p:spTgt spid="27"/>
                                        </p:tgtEl>
                                        <p:attrNameLst>
                                          <p:attrName>ppt_w</p:attrName>
                                        </p:attrNameLst>
                                      </p:cBhvr>
                                      <p:tavLst>
                                        <p:tav tm="0">
                                          <p:val>
                                            <p:fltVal val="0"/>
                                          </p:val>
                                        </p:tav>
                                        <p:tav tm="100000">
                                          <p:val>
                                            <p:strVal val="#ppt_w"/>
                                          </p:val>
                                        </p:tav>
                                      </p:tavLst>
                                    </p:anim>
                                    <p:anim calcmode="lin" valueType="num">
                                      <p:cBhvr>
                                        <p:cTn id="42" dur="500" fill="hold"/>
                                        <p:tgtEl>
                                          <p:spTgt spid="27"/>
                                        </p:tgtEl>
                                        <p:attrNameLst>
                                          <p:attrName>ppt_h</p:attrName>
                                        </p:attrNameLst>
                                      </p:cBhvr>
                                      <p:tavLst>
                                        <p:tav tm="0">
                                          <p:val>
                                            <p:fltVal val="0"/>
                                          </p:val>
                                        </p:tav>
                                        <p:tav tm="100000">
                                          <p:val>
                                            <p:strVal val="#ppt_h"/>
                                          </p:val>
                                        </p:tav>
                                      </p:tavLst>
                                    </p:anim>
                                    <p:animEffect transition="in" filter="fade">
                                      <p:cBhvr>
                                        <p:cTn id="43" dur="500"/>
                                        <p:tgtEl>
                                          <p:spTgt spid="27"/>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p:cTn id="51" dur="500" fill="hold"/>
                                        <p:tgtEl>
                                          <p:spTgt spid="39"/>
                                        </p:tgtEl>
                                        <p:attrNameLst>
                                          <p:attrName>ppt_w</p:attrName>
                                        </p:attrNameLst>
                                      </p:cBhvr>
                                      <p:tavLst>
                                        <p:tav tm="0">
                                          <p:val>
                                            <p:fltVal val="0"/>
                                          </p:val>
                                        </p:tav>
                                        <p:tav tm="100000">
                                          <p:val>
                                            <p:strVal val="#ppt_w"/>
                                          </p:val>
                                        </p:tav>
                                      </p:tavLst>
                                    </p:anim>
                                    <p:anim calcmode="lin" valueType="num">
                                      <p:cBhvr>
                                        <p:cTn id="52" dur="500" fill="hold"/>
                                        <p:tgtEl>
                                          <p:spTgt spid="39"/>
                                        </p:tgtEl>
                                        <p:attrNameLst>
                                          <p:attrName>ppt_h</p:attrName>
                                        </p:attrNameLst>
                                      </p:cBhvr>
                                      <p:tavLst>
                                        <p:tav tm="0">
                                          <p:val>
                                            <p:fltVal val="0"/>
                                          </p:val>
                                        </p:tav>
                                        <p:tav tm="100000">
                                          <p:val>
                                            <p:strVal val="#ppt_h"/>
                                          </p:val>
                                        </p:tav>
                                      </p:tavLst>
                                    </p:anim>
                                    <p:animEffect transition="in" filter="fade">
                                      <p:cBhvr>
                                        <p:cTn id="53" dur="500"/>
                                        <p:tgtEl>
                                          <p:spTgt spid="39"/>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p:cTn id="58" dur="500" fill="hold"/>
                                        <p:tgtEl>
                                          <p:spTgt spid="22"/>
                                        </p:tgtEl>
                                        <p:attrNameLst>
                                          <p:attrName>ppt_w</p:attrName>
                                        </p:attrNameLst>
                                      </p:cBhvr>
                                      <p:tavLst>
                                        <p:tav tm="0">
                                          <p:val>
                                            <p:fltVal val="0"/>
                                          </p:val>
                                        </p:tav>
                                        <p:tav tm="100000">
                                          <p:val>
                                            <p:strVal val="#ppt_w"/>
                                          </p:val>
                                        </p:tav>
                                      </p:tavLst>
                                    </p:anim>
                                    <p:anim calcmode="lin" valueType="num">
                                      <p:cBhvr>
                                        <p:cTn id="59" dur="500" fill="hold"/>
                                        <p:tgtEl>
                                          <p:spTgt spid="22"/>
                                        </p:tgtEl>
                                        <p:attrNameLst>
                                          <p:attrName>ppt_h</p:attrName>
                                        </p:attrNameLst>
                                      </p:cBhvr>
                                      <p:tavLst>
                                        <p:tav tm="0">
                                          <p:val>
                                            <p:fltVal val="0"/>
                                          </p:val>
                                        </p:tav>
                                        <p:tav tm="100000">
                                          <p:val>
                                            <p:strVal val="#ppt_h"/>
                                          </p:val>
                                        </p:tav>
                                      </p:tavLst>
                                    </p:anim>
                                    <p:animEffect transition="in" filter="fade">
                                      <p:cBhvr>
                                        <p:cTn id="60" dur="500"/>
                                        <p:tgtEl>
                                          <p:spTgt spid="22"/>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41"/>
                                        </p:tgtEl>
                                        <p:attrNameLst>
                                          <p:attrName>style.visibility</p:attrName>
                                        </p:attrNameLst>
                                      </p:cBhvr>
                                      <p:to>
                                        <p:strVal val="visible"/>
                                      </p:to>
                                    </p:set>
                                    <p:anim calcmode="lin" valueType="num">
                                      <p:cBhvr>
                                        <p:cTn id="63" dur="500" fill="hold"/>
                                        <p:tgtEl>
                                          <p:spTgt spid="41"/>
                                        </p:tgtEl>
                                        <p:attrNameLst>
                                          <p:attrName>ppt_w</p:attrName>
                                        </p:attrNameLst>
                                      </p:cBhvr>
                                      <p:tavLst>
                                        <p:tav tm="0">
                                          <p:val>
                                            <p:fltVal val="0"/>
                                          </p:val>
                                        </p:tav>
                                        <p:tav tm="100000">
                                          <p:val>
                                            <p:strVal val="#ppt_w"/>
                                          </p:val>
                                        </p:tav>
                                      </p:tavLst>
                                    </p:anim>
                                    <p:anim calcmode="lin" valueType="num">
                                      <p:cBhvr>
                                        <p:cTn id="64" dur="500" fill="hold"/>
                                        <p:tgtEl>
                                          <p:spTgt spid="41"/>
                                        </p:tgtEl>
                                        <p:attrNameLst>
                                          <p:attrName>ppt_h</p:attrName>
                                        </p:attrNameLst>
                                      </p:cBhvr>
                                      <p:tavLst>
                                        <p:tav tm="0">
                                          <p:val>
                                            <p:fltVal val="0"/>
                                          </p:val>
                                        </p:tav>
                                        <p:tav tm="100000">
                                          <p:val>
                                            <p:strVal val="#ppt_h"/>
                                          </p:val>
                                        </p:tav>
                                      </p:tavLst>
                                    </p:anim>
                                    <p:animEffect transition="in" filter="fade">
                                      <p:cBhvr>
                                        <p:cTn id="65" dur="500"/>
                                        <p:tgtEl>
                                          <p:spTgt spid="41"/>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Effect transition="in" filter="fade">
                                      <p:cBhvr>
                                        <p:cTn id="70" dur="500"/>
                                        <p:tgtEl>
                                          <p:spTgt spid="23"/>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37"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barn(outVertical)">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14" grpId="0" animBg="1"/>
      <p:bldP spid="15" grpId="0"/>
      <p:bldP spid="22" grpId="0" animBg="1"/>
      <p:bldP spid="23" grpId="0"/>
      <p:bldP spid="26" grpId="0" animBg="1"/>
      <p:bldP spid="27" grpId="0"/>
      <p:bldP spid="30" grpId="0" animBg="1"/>
      <p:bldP spid="31" grpId="0"/>
      <p:bldP spid="38" grpId="0"/>
      <p:bldP spid="39" grpId="0"/>
      <p:bldP spid="40" grpId="0"/>
      <p:bldP spid="4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61722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14" name="Rectangle 13"/>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cxnSp>
        <p:nvCxnSpPr>
          <p:cNvPr id="101" name="Elbow Connector 100"/>
          <p:cNvCxnSpPr>
            <a:endCxn id="16" idx="12"/>
          </p:cNvCxnSpPr>
          <p:nvPr/>
        </p:nvCxnSpPr>
        <p:spPr>
          <a:xfrm rot="10800000" flipV="1">
            <a:off x="4911735" y="4636214"/>
            <a:ext cx="3334336" cy="291723"/>
          </a:xfrm>
          <a:prstGeom prst="bentConnector3">
            <a:avLst>
              <a:gd name="adj1" fmla="val 69044"/>
            </a:avLst>
          </a:prstGeom>
          <a:ln w="9525">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06" name="Elbow Connector 105"/>
          <p:cNvCxnSpPr/>
          <p:nvPr/>
        </p:nvCxnSpPr>
        <p:spPr>
          <a:xfrm rot="10800000" flipV="1">
            <a:off x="5818604" y="3713542"/>
            <a:ext cx="2427467" cy="542787"/>
          </a:xfrm>
          <a:prstGeom prst="bentConnector3">
            <a:avLst>
              <a:gd name="adj1" fmla="val 94209"/>
            </a:avLst>
          </a:prstGeom>
          <a:ln w="9525">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09" name="Elbow Connector 108"/>
          <p:cNvCxnSpPr/>
          <p:nvPr/>
        </p:nvCxnSpPr>
        <p:spPr>
          <a:xfrm rot="10800000" flipV="1">
            <a:off x="5818604" y="2773023"/>
            <a:ext cx="2427467" cy="542787"/>
          </a:xfrm>
          <a:prstGeom prst="bentConnector3">
            <a:avLst>
              <a:gd name="adj1" fmla="val 94209"/>
            </a:avLst>
          </a:prstGeom>
          <a:ln w="9525">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Elbow Connector 135"/>
          <p:cNvCxnSpPr/>
          <p:nvPr/>
        </p:nvCxnSpPr>
        <p:spPr>
          <a:xfrm rot="10800000" flipV="1">
            <a:off x="926510" y="2489838"/>
            <a:ext cx="3664440" cy="276487"/>
          </a:xfrm>
          <a:prstGeom prst="bentConnector3">
            <a:avLst>
              <a:gd name="adj1" fmla="val 39776"/>
            </a:avLst>
          </a:prstGeom>
          <a:ln w="9525">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40" name="Elbow Connector 139"/>
          <p:cNvCxnSpPr/>
          <p:nvPr/>
        </p:nvCxnSpPr>
        <p:spPr>
          <a:xfrm rot="10800000" flipV="1">
            <a:off x="926510" y="3270845"/>
            <a:ext cx="2502490" cy="420884"/>
          </a:xfrm>
          <a:prstGeom prst="bentConnector3">
            <a:avLst>
              <a:gd name="adj1" fmla="val 11430"/>
            </a:avLst>
          </a:prstGeom>
          <a:ln w="9525">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44" name="Elbow Connector 143"/>
          <p:cNvCxnSpPr/>
          <p:nvPr/>
        </p:nvCxnSpPr>
        <p:spPr>
          <a:xfrm rot="10800000" flipV="1">
            <a:off x="926510" y="4215273"/>
            <a:ext cx="2502490" cy="420884"/>
          </a:xfrm>
          <a:prstGeom prst="bentConnector3">
            <a:avLst>
              <a:gd name="adj1" fmla="val 11430"/>
            </a:avLst>
          </a:prstGeom>
          <a:ln w="9525">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1" name="Freeform 6"/>
          <p:cNvSpPr>
            <a:spLocks/>
          </p:cNvSpPr>
          <p:nvPr/>
        </p:nvSpPr>
        <p:spPr bwMode="auto">
          <a:xfrm>
            <a:off x="3997321" y="3193074"/>
            <a:ext cx="1159750" cy="1184920"/>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4216723" y="2389468"/>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4216723" y="4454907"/>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p:cNvSpPr>
          <p:nvPr/>
        </p:nvSpPr>
        <p:spPr bwMode="auto">
          <a:xfrm>
            <a:off x="3369765" y="3916944"/>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p:cNvSpPr>
          <p:nvPr/>
        </p:nvSpPr>
        <p:spPr bwMode="auto">
          <a:xfrm>
            <a:off x="3293046" y="3010604"/>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5111340" y="3916944"/>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5150091" y="3010604"/>
            <a:ext cx="711257" cy="72669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Title 1"/>
          <p:cNvSpPr txBox="1">
            <a:spLocks/>
          </p:cNvSpPr>
          <p:nvPr/>
        </p:nvSpPr>
        <p:spPr>
          <a:xfrm>
            <a:off x="4115696" y="3895972"/>
            <a:ext cx="923000" cy="17792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700" spc="100" dirty="0" smtClean="0">
                <a:latin typeface="Play" pitchFamily="34" charset="0"/>
              </a:rPr>
              <a:t>BRANDING</a:t>
            </a:r>
            <a:endParaRPr lang="en-US" sz="800" spc="100" dirty="0">
              <a:latin typeface="Play" pitchFamily="34" charset="0"/>
            </a:endParaRPr>
          </a:p>
        </p:txBody>
      </p:sp>
      <p:sp>
        <p:nvSpPr>
          <p:cNvPr id="30" name="Title 1"/>
          <p:cNvSpPr txBox="1">
            <a:spLocks/>
          </p:cNvSpPr>
          <p:nvPr/>
        </p:nvSpPr>
        <p:spPr>
          <a:xfrm>
            <a:off x="4115696" y="3680894"/>
            <a:ext cx="923000" cy="3119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31" name="Freeform 7"/>
          <p:cNvSpPr>
            <a:spLocks/>
          </p:cNvSpPr>
          <p:nvPr/>
        </p:nvSpPr>
        <p:spPr bwMode="auto">
          <a:xfrm>
            <a:off x="4339290" y="3497170"/>
            <a:ext cx="475809" cy="23649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400"/>
          </a:p>
        </p:txBody>
      </p:sp>
      <p:grpSp>
        <p:nvGrpSpPr>
          <p:cNvPr id="32" name="Group 31"/>
          <p:cNvGrpSpPr/>
          <p:nvPr/>
        </p:nvGrpSpPr>
        <p:grpSpPr>
          <a:xfrm>
            <a:off x="4419824" y="2588875"/>
            <a:ext cx="305052" cy="327880"/>
            <a:chOff x="1474788" y="2689226"/>
            <a:chExt cx="650875" cy="684213"/>
          </a:xfrm>
          <a:solidFill>
            <a:schemeClr val="bg1"/>
          </a:solidFill>
        </p:grpSpPr>
        <p:sp>
          <p:nvSpPr>
            <p:cNvPr id="33"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a:xfrm>
            <a:off x="3511487" y="3247961"/>
            <a:ext cx="274372" cy="251980"/>
            <a:chOff x="1668463" y="1970088"/>
            <a:chExt cx="530225" cy="476250"/>
          </a:xfrm>
          <a:solidFill>
            <a:schemeClr val="bg1"/>
          </a:solidFill>
        </p:grpSpPr>
        <p:sp>
          <p:nvSpPr>
            <p:cNvPr id="63"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Freeform 32"/>
          <p:cNvSpPr>
            <a:spLocks noEditPoints="1"/>
          </p:cNvSpPr>
          <p:nvPr/>
        </p:nvSpPr>
        <p:spPr bwMode="auto">
          <a:xfrm>
            <a:off x="4450671" y="4712981"/>
            <a:ext cx="243361" cy="210547"/>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5387242" y="3249748"/>
            <a:ext cx="236955" cy="248405"/>
            <a:chOff x="2628900" y="4264026"/>
            <a:chExt cx="565150" cy="579438"/>
          </a:xfrm>
          <a:solidFill>
            <a:schemeClr val="bg1"/>
          </a:solidFill>
        </p:grpSpPr>
        <p:sp>
          <p:nvSpPr>
            <p:cNvPr id="68"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4" name="Freeform 11"/>
          <p:cNvSpPr>
            <a:spLocks noEditPoints="1"/>
          </p:cNvSpPr>
          <p:nvPr/>
        </p:nvSpPr>
        <p:spPr bwMode="auto">
          <a:xfrm>
            <a:off x="3587442" y="4157796"/>
            <a:ext cx="275900" cy="244987"/>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5" name="Group 74"/>
          <p:cNvGrpSpPr/>
          <p:nvPr/>
        </p:nvGrpSpPr>
        <p:grpSpPr>
          <a:xfrm>
            <a:off x="5283065" y="4157462"/>
            <a:ext cx="367807" cy="245659"/>
            <a:chOff x="7611069" y="2426495"/>
            <a:chExt cx="393700" cy="257175"/>
          </a:xfrm>
          <a:solidFill>
            <a:schemeClr val="bg1"/>
          </a:solidFill>
        </p:grpSpPr>
        <p:sp>
          <p:nvSpPr>
            <p:cNvPr id="76" name="Freeform 167"/>
            <p:cNvSpPr>
              <a:spLocks/>
            </p:cNvSpPr>
            <p:nvPr/>
          </p:nvSpPr>
          <p:spPr bwMode="auto">
            <a:xfrm>
              <a:off x="7611069" y="2540795"/>
              <a:ext cx="393700" cy="142875"/>
            </a:xfrm>
            <a:custGeom>
              <a:avLst/>
              <a:gdLst>
                <a:gd name="T0" fmla="*/ 248 w 248"/>
                <a:gd name="T1" fmla="*/ 0 h 90"/>
                <a:gd name="T2" fmla="*/ 192 w 248"/>
                <a:gd name="T3" fmla="*/ 90 h 90"/>
                <a:gd name="T4" fmla="*/ 148 w 248"/>
                <a:gd name="T5" fmla="*/ 52 h 90"/>
                <a:gd name="T6" fmla="*/ 103 w 248"/>
                <a:gd name="T7" fmla="*/ 83 h 90"/>
                <a:gd name="T8" fmla="*/ 59 w 248"/>
                <a:gd name="T9" fmla="*/ 36 h 90"/>
                <a:gd name="T10" fmla="*/ 0 w 248"/>
                <a:gd name="T11" fmla="*/ 43 h 90"/>
                <a:gd name="T12" fmla="*/ 59 w 248"/>
                <a:gd name="T13" fmla="*/ 8 h 90"/>
                <a:gd name="T14" fmla="*/ 112 w 248"/>
                <a:gd name="T15" fmla="*/ 47 h 90"/>
                <a:gd name="T16" fmla="*/ 141 w 248"/>
                <a:gd name="T17" fmla="*/ 17 h 90"/>
                <a:gd name="T18" fmla="*/ 189 w 248"/>
                <a:gd name="T19" fmla="*/ 54 h 90"/>
                <a:gd name="T20" fmla="*/ 248 w 248"/>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90">
                  <a:moveTo>
                    <a:pt x="248" y="0"/>
                  </a:moveTo>
                  <a:lnTo>
                    <a:pt x="192" y="90"/>
                  </a:lnTo>
                  <a:lnTo>
                    <a:pt x="148" y="52"/>
                  </a:lnTo>
                  <a:lnTo>
                    <a:pt x="103" y="83"/>
                  </a:lnTo>
                  <a:lnTo>
                    <a:pt x="59" y="36"/>
                  </a:lnTo>
                  <a:lnTo>
                    <a:pt x="0" y="43"/>
                  </a:lnTo>
                  <a:lnTo>
                    <a:pt x="59" y="8"/>
                  </a:lnTo>
                  <a:lnTo>
                    <a:pt x="112" y="47"/>
                  </a:lnTo>
                  <a:lnTo>
                    <a:pt x="141" y="17"/>
                  </a:lnTo>
                  <a:lnTo>
                    <a:pt x="189" y="5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8"/>
            <p:cNvSpPr>
              <a:spLocks noEditPoints="1"/>
            </p:cNvSpPr>
            <p:nvPr/>
          </p:nvSpPr>
          <p:spPr bwMode="auto">
            <a:xfrm>
              <a:off x="7736481" y="2426495"/>
              <a:ext cx="104775" cy="188913"/>
            </a:xfrm>
            <a:custGeom>
              <a:avLst/>
              <a:gdLst>
                <a:gd name="T0" fmla="*/ 33 w 66"/>
                <a:gd name="T1" fmla="*/ 21 h 119"/>
                <a:gd name="T2" fmla="*/ 27 w 66"/>
                <a:gd name="T3" fmla="*/ 23 h 119"/>
                <a:gd name="T4" fmla="*/ 24 w 66"/>
                <a:gd name="T5" fmla="*/ 25 h 119"/>
                <a:gd name="T6" fmla="*/ 20 w 66"/>
                <a:gd name="T7" fmla="*/ 30 h 119"/>
                <a:gd name="T8" fmla="*/ 20 w 66"/>
                <a:gd name="T9" fmla="*/ 35 h 119"/>
                <a:gd name="T10" fmla="*/ 20 w 66"/>
                <a:gd name="T11" fmla="*/ 40 h 119"/>
                <a:gd name="T12" fmla="*/ 24 w 66"/>
                <a:gd name="T13" fmla="*/ 44 h 119"/>
                <a:gd name="T14" fmla="*/ 27 w 66"/>
                <a:gd name="T15" fmla="*/ 47 h 119"/>
                <a:gd name="T16" fmla="*/ 33 w 66"/>
                <a:gd name="T17" fmla="*/ 49 h 119"/>
                <a:gd name="T18" fmla="*/ 38 w 66"/>
                <a:gd name="T19" fmla="*/ 47 h 119"/>
                <a:gd name="T20" fmla="*/ 41 w 66"/>
                <a:gd name="T21" fmla="*/ 44 h 119"/>
                <a:gd name="T22" fmla="*/ 45 w 66"/>
                <a:gd name="T23" fmla="*/ 40 h 119"/>
                <a:gd name="T24" fmla="*/ 47 w 66"/>
                <a:gd name="T25" fmla="*/ 35 h 119"/>
                <a:gd name="T26" fmla="*/ 45 w 66"/>
                <a:gd name="T27" fmla="*/ 30 h 119"/>
                <a:gd name="T28" fmla="*/ 41 w 66"/>
                <a:gd name="T29" fmla="*/ 25 h 119"/>
                <a:gd name="T30" fmla="*/ 38 w 66"/>
                <a:gd name="T31" fmla="*/ 23 h 119"/>
                <a:gd name="T32" fmla="*/ 33 w 66"/>
                <a:gd name="T33" fmla="*/ 21 h 119"/>
                <a:gd name="T34" fmla="*/ 33 w 66"/>
                <a:gd name="T35" fmla="*/ 0 h 119"/>
                <a:gd name="T36" fmla="*/ 50 w 66"/>
                <a:gd name="T37" fmla="*/ 5 h 119"/>
                <a:gd name="T38" fmla="*/ 62 w 66"/>
                <a:gd name="T39" fmla="*/ 18 h 119"/>
                <a:gd name="T40" fmla="*/ 66 w 66"/>
                <a:gd name="T41" fmla="*/ 35 h 119"/>
                <a:gd name="T42" fmla="*/ 66 w 66"/>
                <a:gd name="T43" fmla="*/ 42 h 119"/>
                <a:gd name="T44" fmla="*/ 64 w 66"/>
                <a:gd name="T45" fmla="*/ 47 h 119"/>
                <a:gd name="T46" fmla="*/ 61 w 66"/>
                <a:gd name="T47" fmla="*/ 54 h 119"/>
                <a:gd name="T48" fmla="*/ 33 w 66"/>
                <a:gd name="T49" fmla="*/ 119 h 119"/>
                <a:gd name="T50" fmla="*/ 5 w 66"/>
                <a:gd name="T51" fmla="*/ 54 h 119"/>
                <a:gd name="T52" fmla="*/ 1 w 66"/>
                <a:gd name="T53" fmla="*/ 47 h 119"/>
                <a:gd name="T54" fmla="*/ 0 w 66"/>
                <a:gd name="T55" fmla="*/ 42 h 119"/>
                <a:gd name="T56" fmla="*/ 0 w 66"/>
                <a:gd name="T57" fmla="*/ 35 h 119"/>
                <a:gd name="T58" fmla="*/ 5 w 66"/>
                <a:gd name="T59" fmla="*/ 18 h 119"/>
                <a:gd name="T60" fmla="*/ 15 w 66"/>
                <a:gd name="T61" fmla="*/ 5 h 119"/>
                <a:gd name="T62" fmla="*/ 33 w 66"/>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19">
                  <a:moveTo>
                    <a:pt x="33" y="21"/>
                  </a:moveTo>
                  <a:lnTo>
                    <a:pt x="27" y="23"/>
                  </a:lnTo>
                  <a:lnTo>
                    <a:pt x="24" y="25"/>
                  </a:lnTo>
                  <a:lnTo>
                    <a:pt x="20" y="30"/>
                  </a:lnTo>
                  <a:lnTo>
                    <a:pt x="20" y="35"/>
                  </a:lnTo>
                  <a:lnTo>
                    <a:pt x="20" y="40"/>
                  </a:lnTo>
                  <a:lnTo>
                    <a:pt x="24" y="44"/>
                  </a:lnTo>
                  <a:lnTo>
                    <a:pt x="27" y="47"/>
                  </a:lnTo>
                  <a:lnTo>
                    <a:pt x="33" y="49"/>
                  </a:lnTo>
                  <a:lnTo>
                    <a:pt x="38" y="47"/>
                  </a:lnTo>
                  <a:lnTo>
                    <a:pt x="41" y="44"/>
                  </a:lnTo>
                  <a:lnTo>
                    <a:pt x="45" y="40"/>
                  </a:lnTo>
                  <a:lnTo>
                    <a:pt x="47" y="35"/>
                  </a:lnTo>
                  <a:lnTo>
                    <a:pt x="45" y="30"/>
                  </a:lnTo>
                  <a:lnTo>
                    <a:pt x="41" y="25"/>
                  </a:lnTo>
                  <a:lnTo>
                    <a:pt x="38" y="23"/>
                  </a:lnTo>
                  <a:lnTo>
                    <a:pt x="33" y="21"/>
                  </a:lnTo>
                  <a:close/>
                  <a:moveTo>
                    <a:pt x="33" y="0"/>
                  </a:moveTo>
                  <a:lnTo>
                    <a:pt x="50" y="5"/>
                  </a:lnTo>
                  <a:lnTo>
                    <a:pt x="62" y="18"/>
                  </a:lnTo>
                  <a:lnTo>
                    <a:pt x="66" y="35"/>
                  </a:lnTo>
                  <a:lnTo>
                    <a:pt x="66" y="42"/>
                  </a:lnTo>
                  <a:lnTo>
                    <a:pt x="64" y="47"/>
                  </a:lnTo>
                  <a:lnTo>
                    <a:pt x="61" y="54"/>
                  </a:lnTo>
                  <a:lnTo>
                    <a:pt x="33" y="119"/>
                  </a:lnTo>
                  <a:lnTo>
                    <a:pt x="5" y="54"/>
                  </a:lnTo>
                  <a:lnTo>
                    <a:pt x="1" y="47"/>
                  </a:lnTo>
                  <a:lnTo>
                    <a:pt x="0" y="42"/>
                  </a:lnTo>
                  <a:lnTo>
                    <a:pt x="0" y="35"/>
                  </a:lnTo>
                  <a:lnTo>
                    <a:pt x="5" y="18"/>
                  </a:lnTo>
                  <a:lnTo>
                    <a:pt x="15" y="5"/>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69"/>
            <p:cNvSpPr>
              <a:spLocks noEditPoints="1"/>
            </p:cNvSpPr>
            <p:nvPr/>
          </p:nvSpPr>
          <p:spPr bwMode="auto">
            <a:xfrm>
              <a:off x="7879356" y="2520157"/>
              <a:ext cx="61913" cy="103188"/>
            </a:xfrm>
            <a:custGeom>
              <a:avLst/>
              <a:gdLst>
                <a:gd name="T0" fmla="*/ 20 w 39"/>
                <a:gd name="T1" fmla="*/ 11 h 65"/>
                <a:gd name="T2" fmla="*/ 16 w 39"/>
                <a:gd name="T3" fmla="*/ 13 h 65"/>
                <a:gd name="T4" fmla="*/ 13 w 39"/>
                <a:gd name="T5" fmla="*/ 14 h 65"/>
                <a:gd name="T6" fmla="*/ 13 w 39"/>
                <a:gd name="T7" fmla="*/ 20 h 65"/>
                <a:gd name="T8" fmla="*/ 13 w 39"/>
                <a:gd name="T9" fmla="*/ 23 h 65"/>
                <a:gd name="T10" fmla="*/ 16 w 39"/>
                <a:gd name="T11" fmla="*/ 25 h 65"/>
                <a:gd name="T12" fmla="*/ 20 w 39"/>
                <a:gd name="T13" fmla="*/ 27 h 65"/>
                <a:gd name="T14" fmla="*/ 23 w 39"/>
                <a:gd name="T15" fmla="*/ 25 h 65"/>
                <a:gd name="T16" fmla="*/ 27 w 39"/>
                <a:gd name="T17" fmla="*/ 23 h 65"/>
                <a:gd name="T18" fmla="*/ 27 w 39"/>
                <a:gd name="T19" fmla="*/ 20 h 65"/>
                <a:gd name="T20" fmla="*/ 27 w 39"/>
                <a:gd name="T21" fmla="*/ 14 h 65"/>
                <a:gd name="T22" fmla="*/ 23 w 39"/>
                <a:gd name="T23" fmla="*/ 13 h 65"/>
                <a:gd name="T24" fmla="*/ 20 w 39"/>
                <a:gd name="T25" fmla="*/ 11 h 65"/>
                <a:gd name="T26" fmla="*/ 20 w 39"/>
                <a:gd name="T27" fmla="*/ 0 h 65"/>
                <a:gd name="T28" fmla="*/ 25 w 39"/>
                <a:gd name="T29" fmla="*/ 0 h 65"/>
                <a:gd name="T30" fmla="*/ 30 w 39"/>
                <a:gd name="T31" fmla="*/ 4 h 65"/>
                <a:gd name="T32" fmla="*/ 33 w 39"/>
                <a:gd name="T33" fmla="*/ 7 h 65"/>
                <a:gd name="T34" fmla="*/ 37 w 39"/>
                <a:gd name="T35" fmla="*/ 13 h 65"/>
                <a:gd name="T36" fmla="*/ 39 w 39"/>
                <a:gd name="T37" fmla="*/ 20 h 65"/>
                <a:gd name="T38" fmla="*/ 37 w 39"/>
                <a:gd name="T39" fmla="*/ 25 h 65"/>
                <a:gd name="T40" fmla="*/ 35 w 39"/>
                <a:gd name="T41" fmla="*/ 30 h 65"/>
                <a:gd name="T42" fmla="*/ 20 w 39"/>
                <a:gd name="T43" fmla="*/ 65 h 65"/>
                <a:gd name="T44" fmla="*/ 4 w 39"/>
                <a:gd name="T45" fmla="*/ 30 h 65"/>
                <a:gd name="T46" fmla="*/ 2 w 39"/>
                <a:gd name="T47" fmla="*/ 25 h 65"/>
                <a:gd name="T48" fmla="*/ 0 w 39"/>
                <a:gd name="T49" fmla="*/ 20 h 65"/>
                <a:gd name="T50" fmla="*/ 2 w 39"/>
                <a:gd name="T51" fmla="*/ 13 h 65"/>
                <a:gd name="T52" fmla="*/ 4 w 39"/>
                <a:gd name="T53" fmla="*/ 7 h 65"/>
                <a:gd name="T54" fmla="*/ 9 w 39"/>
                <a:gd name="T55" fmla="*/ 4 h 65"/>
                <a:gd name="T56" fmla="*/ 14 w 39"/>
                <a:gd name="T57" fmla="*/ 0 h 65"/>
                <a:gd name="T58" fmla="*/ 20 w 39"/>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65">
                  <a:moveTo>
                    <a:pt x="20" y="11"/>
                  </a:moveTo>
                  <a:lnTo>
                    <a:pt x="16" y="13"/>
                  </a:lnTo>
                  <a:lnTo>
                    <a:pt x="13" y="14"/>
                  </a:lnTo>
                  <a:lnTo>
                    <a:pt x="13" y="20"/>
                  </a:lnTo>
                  <a:lnTo>
                    <a:pt x="13" y="23"/>
                  </a:lnTo>
                  <a:lnTo>
                    <a:pt x="16" y="25"/>
                  </a:lnTo>
                  <a:lnTo>
                    <a:pt x="20" y="27"/>
                  </a:lnTo>
                  <a:lnTo>
                    <a:pt x="23" y="25"/>
                  </a:lnTo>
                  <a:lnTo>
                    <a:pt x="27" y="23"/>
                  </a:lnTo>
                  <a:lnTo>
                    <a:pt x="27" y="20"/>
                  </a:lnTo>
                  <a:lnTo>
                    <a:pt x="27" y="14"/>
                  </a:lnTo>
                  <a:lnTo>
                    <a:pt x="23" y="13"/>
                  </a:lnTo>
                  <a:lnTo>
                    <a:pt x="20" y="11"/>
                  </a:lnTo>
                  <a:close/>
                  <a:moveTo>
                    <a:pt x="20" y="0"/>
                  </a:moveTo>
                  <a:lnTo>
                    <a:pt x="25" y="0"/>
                  </a:lnTo>
                  <a:lnTo>
                    <a:pt x="30" y="4"/>
                  </a:lnTo>
                  <a:lnTo>
                    <a:pt x="33" y="7"/>
                  </a:lnTo>
                  <a:lnTo>
                    <a:pt x="37" y="13"/>
                  </a:lnTo>
                  <a:lnTo>
                    <a:pt x="39" y="20"/>
                  </a:lnTo>
                  <a:lnTo>
                    <a:pt x="37" y="25"/>
                  </a:lnTo>
                  <a:lnTo>
                    <a:pt x="35" y="30"/>
                  </a:lnTo>
                  <a:lnTo>
                    <a:pt x="20" y="65"/>
                  </a:lnTo>
                  <a:lnTo>
                    <a:pt x="4" y="30"/>
                  </a:lnTo>
                  <a:lnTo>
                    <a:pt x="2" y="25"/>
                  </a:lnTo>
                  <a:lnTo>
                    <a:pt x="0" y="20"/>
                  </a:lnTo>
                  <a:lnTo>
                    <a:pt x="2" y="13"/>
                  </a:lnTo>
                  <a:lnTo>
                    <a:pt x="4" y="7"/>
                  </a:lnTo>
                  <a:lnTo>
                    <a:pt x="9" y="4"/>
                  </a:lnTo>
                  <a:lnTo>
                    <a:pt x="1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0" name="TextBox 79"/>
          <p:cNvSpPr txBox="1"/>
          <p:nvPr/>
        </p:nvSpPr>
        <p:spPr>
          <a:xfrm>
            <a:off x="1002708" y="4290055"/>
            <a:ext cx="2045293" cy="259621"/>
          </a:xfrm>
          <a:prstGeom prst="rect">
            <a:avLst/>
          </a:prstGeom>
          <a:noFill/>
        </p:spPr>
        <p:txBody>
          <a:bodyPr wrap="square" rtlCol="0">
            <a:spAutoFit/>
          </a:bodyPr>
          <a:lstStyle/>
          <a:p>
            <a:r>
              <a:rPr lang="en-US" sz="1600" dirty="0" smtClean="0">
                <a:latin typeface="Bebas Neue" pitchFamily="34" charset="0"/>
              </a:rPr>
              <a:t>Heading text Here</a:t>
            </a:r>
          </a:p>
        </p:txBody>
      </p:sp>
      <p:sp>
        <p:nvSpPr>
          <p:cNvPr id="81" name="Rectangle 80"/>
          <p:cNvSpPr/>
          <p:nvPr/>
        </p:nvSpPr>
        <p:spPr>
          <a:xfrm>
            <a:off x="1002708" y="4681878"/>
            <a:ext cx="2045293" cy="371259"/>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86" name="TextBox 85"/>
          <p:cNvSpPr txBox="1"/>
          <p:nvPr/>
        </p:nvSpPr>
        <p:spPr>
          <a:xfrm>
            <a:off x="1002708" y="3358815"/>
            <a:ext cx="2045293" cy="259621"/>
          </a:xfrm>
          <a:prstGeom prst="rect">
            <a:avLst/>
          </a:prstGeom>
          <a:noFill/>
        </p:spPr>
        <p:txBody>
          <a:bodyPr wrap="square" rtlCol="0">
            <a:spAutoFit/>
          </a:bodyPr>
          <a:lstStyle/>
          <a:p>
            <a:r>
              <a:rPr lang="en-US" sz="1600" dirty="0" smtClean="0">
                <a:solidFill>
                  <a:schemeClr val="bg1">
                    <a:lumMod val="50000"/>
                  </a:schemeClr>
                </a:solidFill>
                <a:latin typeface="Bebas Neue" pitchFamily="34" charset="0"/>
              </a:rPr>
              <a:t>Heading text Here</a:t>
            </a:r>
          </a:p>
        </p:txBody>
      </p:sp>
      <p:sp>
        <p:nvSpPr>
          <p:cNvPr id="87" name="Rectangle 86"/>
          <p:cNvSpPr/>
          <p:nvPr/>
        </p:nvSpPr>
        <p:spPr>
          <a:xfrm>
            <a:off x="1002708" y="3750639"/>
            <a:ext cx="2045293" cy="371259"/>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89" name="TextBox 88"/>
          <p:cNvSpPr txBox="1"/>
          <p:nvPr/>
        </p:nvSpPr>
        <p:spPr>
          <a:xfrm>
            <a:off x="1002708" y="2427577"/>
            <a:ext cx="2045293" cy="338554"/>
          </a:xfrm>
          <a:prstGeom prst="rect">
            <a:avLst/>
          </a:prstGeom>
          <a:noFill/>
        </p:spPr>
        <p:txBody>
          <a:bodyPr wrap="square" rtlCol="0">
            <a:spAutoFit/>
          </a:bodyPr>
          <a:lstStyle/>
          <a:p>
            <a:r>
              <a:rPr lang="en-US" sz="1600" dirty="0" smtClean="0">
                <a:solidFill>
                  <a:srgbClr val="FF33CC"/>
                </a:solidFill>
                <a:latin typeface="Bebas Neue" pitchFamily="34" charset="0"/>
              </a:rPr>
              <a:t>Heading text Here</a:t>
            </a:r>
          </a:p>
        </p:txBody>
      </p:sp>
      <p:sp>
        <p:nvSpPr>
          <p:cNvPr id="90" name="Rectangle 89"/>
          <p:cNvSpPr/>
          <p:nvPr/>
        </p:nvSpPr>
        <p:spPr>
          <a:xfrm>
            <a:off x="1002708" y="2819400"/>
            <a:ext cx="2045293" cy="371259"/>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92" name="TextBox 91"/>
          <p:cNvSpPr txBox="1"/>
          <p:nvPr/>
        </p:nvSpPr>
        <p:spPr>
          <a:xfrm>
            <a:off x="6200776" y="4290055"/>
            <a:ext cx="2045293" cy="259621"/>
          </a:xfrm>
          <a:prstGeom prst="rect">
            <a:avLst/>
          </a:prstGeom>
          <a:noFill/>
        </p:spPr>
        <p:txBody>
          <a:bodyPr wrap="square" rtlCol="0">
            <a:spAutoFit/>
          </a:bodyPr>
          <a:lstStyle/>
          <a:p>
            <a:r>
              <a:rPr lang="en-US" sz="1600" dirty="0" smtClean="0">
                <a:latin typeface="Bebas Neue" pitchFamily="34" charset="0"/>
              </a:rPr>
              <a:t>Heading text Here</a:t>
            </a:r>
          </a:p>
        </p:txBody>
      </p:sp>
      <p:sp>
        <p:nvSpPr>
          <p:cNvPr id="93" name="Rectangle 92"/>
          <p:cNvSpPr/>
          <p:nvPr/>
        </p:nvSpPr>
        <p:spPr>
          <a:xfrm>
            <a:off x="6200776" y="4681878"/>
            <a:ext cx="2045293" cy="371259"/>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95" name="TextBox 94"/>
          <p:cNvSpPr txBox="1"/>
          <p:nvPr/>
        </p:nvSpPr>
        <p:spPr>
          <a:xfrm>
            <a:off x="6200776" y="3358815"/>
            <a:ext cx="2045293" cy="259621"/>
          </a:xfrm>
          <a:prstGeom prst="rect">
            <a:avLst/>
          </a:prstGeom>
          <a:noFill/>
        </p:spPr>
        <p:txBody>
          <a:bodyPr wrap="square" rtlCol="0">
            <a:spAutoFit/>
          </a:bodyPr>
          <a:lstStyle/>
          <a:p>
            <a:r>
              <a:rPr lang="en-US" sz="1600" dirty="0" smtClean="0">
                <a:solidFill>
                  <a:schemeClr val="bg1">
                    <a:lumMod val="50000"/>
                  </a:schemeClr>
                </a:solidFill>
                <a:latin typeface="Bebas Neue" pitchFamily="34" charset="0"/>
              </a:rPr>
              <a:t>Heading text Here</a:t>
            </a:r>
          </a:p>
        </p:txBody>
      </p:sp>
      <p:sp>
        <p:nvSpPr>
          <p:cNvPr id="96" name="Rectangle 95"/>
          <p:cNvSpPr/>
          <p:nvPr/>
        </p:nvSpPr>
        <p:spPr>
          <a:xfrm>
            <a:off x="6200776" y="3750639"/>
            <a:ext cx="2045293" cy="371259"/>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98" name="TextBox 97"/>
          <p:cNvSpPr txBox="1"/>
          <p:nvPr/>
        </p:nvSpPr>
        <p:spPr>
          <a:xfrm>
            <a:off x="6200776" y="2427577"/>
            <a:ext cx="2045293" cy="338554"/>
          </a:xfrm>
          <a:prstGeom prst="rect">
            <a:avLst/>
          </a:prstGeom>
          <a:noFill/>
        </p:spPr>
        <p:txBody>
          <a:bodyPr wrap="square" rtlCol="0">
            <a:spAutoFit/>
          </a:bodyPr>
          <a:lstStyle/>
          <a:p>
            <a:r>
              <a:rPr lang="en-US" sz="1600" dirty="0" smtClean="0">
                <a:solidFill>
                  <a:srgbClr val="FF33CC"/>
                </a:solidFill>
                <a:latin typeface="Bebas Neue" pitchFamily="34" charset="0"/>
              </a:rPr>
              <a:t>Heading text Here</a:t>
            </a:r>
          </a:p>
        </p:txBody>
      </p:sp>
      <p:sp>
        <p:nvSpPr>
          <p:cNvPr id="99" name="Rectangle 98"/>
          <p:cNvSpPr/>
          <p:nvPr/>
        </p:nvSpPr>
        <p:spPr>
          <a:xfrm>
            <a:off x="6200776" y="2819400"/>
            <a:ext cx="2045293" cy="371259"/>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grpSp>
        <p:nvGrpSpPr>
          <p:cNvPr id="84" name="Group 83"/>
          <p:cNvGrpSpPr/>
          <p:nvPr/>
        </p:nvGrpSpPr>
        <p:grpSpPr>
          <a:xfrm>
            <a:off x="8382000" y="6476999"/>
            <a:ext cx="591235" cy="223601"/>
            <a:chOff x="8190130" y="4757381"/>
            <a:chExt cx="725270" cy="268070"/>
          </a:xfrm>
          <a:solidFill>
            <a:schemeClr val="bg1">
              <a:lumMod val="85000"/>
            </a:schemeClr>
          </a:solidFill>
        </p:grpSpPr>
        <p:sp>
          <p:nvSpPr>
            <p:cNvPr id="8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1" name="Rectangle 90"/>
          <p:cNvSpPr/>
          <p:nvPr/>
        </p:nvSpPr>
        <p:spPr>
          <a:xfrm>
            <a:off x="1119883" y="556260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710086449"/>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left)">
                                      <p:cBhvr>
                                        <p:cTn id="7" dur="500"/>
                                        <p:tgtEl>
                                          <p:spTgt spid="8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wipe(left)">
                                      <p:cBhvr>
                                        <p:cTn id="10" dur="500"/>
                                        <p:tgtEl>
                                          <p:spTgt spid="90"/>
                                        </p:tgtEl>
                                      </p:cBhvr>
                                    </p:animEffect>
                                  </p:childTnLst>
                                </p:cTn>
                              </p:par>
                              <p:par>
                                <p:cTn id="11" presetID="22" presetClass="entr" presetSubtype="8" fill="hold" nodeType="withEffect">
                                  <p:stCondLst>
                                    <p:cond delay="0"/>
                                  </p:stCondLst>
                                  <p:childTnLst>
                                    <p:set>
                                      <p:cBhvr>
                                        <p:cTn id="12" dur="1" fill="hold">
                                          <p:stCondLst>
                                            <p:cond delay="0"/>
                                          </p:stCondLst>
                                        </p:cTn>
                                        <p:tgtEl>
                                          <p:spTgt spid="136"/>
                                        </p:tgtEl>
                                        <p:attrNameLst>
                                          <p:attrName>style.visibility</p:attrName>
                                        </p:attrNameLst>
                                      </p:cBhvr>
                                      <p:to>
                                        <p:strVal val="visible"/>
                                      </p:to>
                                    </p:set>
                                    <p:animEffect transition="in" filter="wipe(left)">
                                      <p:cBhvr>
                                        <p:cTn id="13" dur="500"/>
                                        <p:tgtEl>
                                          <p:spTgt spid="136"/>
                                        </p:tgtEl>
                                      </p:cBhvr>
                                    </p:animEffect>
                                  </p:childTnLst>
                                </p:cTn>
                              </p:par>
                              <p:par>
                                <p:cTn id="14" presetID="22" presetClass="entr" presetSubtype="8"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left)">
                                      <p:cBhvr>
                                        <p:cTn id="16" dur="500"/>
                                        <p:tgtEl>
                                          <p:spTgt spid="3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86"/>
                                        </p:tgtEl>
                                        <p:attrNameLst>
                                          <p:attrName>style.visibility</p:attrName>
                                        </p:attrNameLst>
                                      </p:cBhvr>
                                      <p:to>
                                        <p:strVal val="visible"/>
                                      </p:to>
                                    </p:set>
                                    <p:animEffect transition="in" filter="wipe(left)">
                                      <p:cBhvr>
                                        <p:cTn id="24" dur="500"/>
                                        <p:tgtEl>
                                          <p:spTgt spid="8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87"/>
                                        </p:tgtEl>
                                        <p:attrNameLst>
                                          <p:attrName>style.visibility</p:attrName>
                                        </p:attrNameLst>
                                      </p:cBhvr>
                                      <p:to>
                                        <p:strVal val="visible"/>
                                      </p:to>
                                    </p:set>
                                    <p:animEffect transition="in" filter="wipe(left)">
                                      <p:cBhvr>
                                        <p:cTn id="27" dur="500"/>
                                        <p:tgtEl>
                                          <p:spTgt spid="87"/>
                                        </p:tgtEl>
                                      </p:cBhvr>
                                    </p:animEffect>
                                  </p:childTnLst>
                                </p:cTn>
                              </p:par>
                              <p:par>
                                <p:cTn id="28" presetID="22" presetClass="entr" presetSubtype="8" fill="hold" nodeType="withEffect">
                                  <p:stCondLst>
                                    <p:cond delay="0"/>
                                  </p:stCondLst>
                                  <p:childTnLst>
                                    <p:set>
                                      <p:cBhvr>
                                        <p:cTn id="29" dur="1" fill="hold">
                                          <p:stCondLst>
                                            <p:cond delay="0"/>
                                          </p:stCondLst>
                                        </p:cTn>
                                        <p:tgtEl>
                                          <p:spTgt spid="140"/>
                                        </p:tgtEl>
                                        <p:attrNameLst>
                                          <p:attrName>style.visibility</p:attrName>
                                        </p:attrNameLst>
                                      </p:cBhvr>
                                      <p:to>
                                        <p:strVal val="visible"/>
                                      </p:to>
                                    </p:set>
                                    <p:animEffect transition="in" filter="wipe(left)">
                                      <p:cBhvr>
                                        <p:cTn id="30" dur="500"/>
                                        <p:tgtEl>
                                          <p:spTgt spid="140"/>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par>
                                <p:cTn id="34" presetID="22" presetClass="entr" presetSubtype="8" fill="hold" nodeType="with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wipe(left)">
                                      <p:cBhvr>
                                        <p:cTn id="36" dur="500"/>
                                        <p:tgtEl>
                                          <p:spTgt spid="62"/>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80"/>
                                        </p:tgtEl>
                                        <p:attrNameLst>
                                          <p:attrName>style.visibility</p:attrName>
                                        </p:attrNameLst>
                                      </p:cBhvr>
                                      <p:to>
                                        <p:strVal val="visible"/>
                                      </p:to>
                                    </p:set>
                                    <p:animEffect transition="in" filter="wipe(left)">
                                      <p:cBhvr>
                                        <p:cTn id="41" dur="500"/>
                                        <p:tgtEl>
                                          <p:spTgt spid="8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81"/>
                                        </p:tgtEl>
                                        <p:attrNameLst>
                                          <p:attrName>style.visibility</p:attrName>
                                        </p:attrNameLst>
                                      </p:cBhvr>
                                      <p:to>
                                        <p:strVal val="visible"/>
                                      </p:to>
                                    </p:set>
                                    <p:animEffect transition="in" filter="wipe(left)">
                                      <p:cBhvr>
                                        <p:cTn id="44" dur="500"/>
                                        <p:tgtEl>
                                          <p:spTgt spid="81"/>
                                        </p:tgtEl>
                                      </p:cBhvr>
                                    </p:animEffect>
                                  </p:childTnLst>
                                </p:cTn>
                              </p:par>
                              <p:par>
                                <p:cTn id="45" presetID="22" presetClass="entr" presetSubtype="8" fill="hold" nodeType="withEffect">
                                  <p:stCondLst>
                                    <p:cond delay="0"/>
                                  </p:stCondLst>
                                  <p:childTnLst>
                                    <p:set>
                                      <p:cBhvr>
                                        <p:cTn id="46" dur="1" fill="hold">
                                          <p:stCondLst>
                                            <p:cond delay="0"/>
                                          </p:stCondLst>
                                        </p:cTn>
                                        <p:tgtEl>
                                          <p:spTgt spid="144"/>
                                        </p:tgtEl>
                                        <p:attrNameLst>
                                          <p:attrName>style.visibility</p:attrName>
                                        </p:attrNameLst>
                                      </p:cBhvr>
                                      <p:to>
                                        <p:strVal val="visible"/>
                                      </p:to>
                                    </p:set>
                                    <p:animEffect transition="in" filter="wipe(left)">
                                      <p:cBhvr>
                                        <p:cTn id="47" dur="500"/>
                                        <p:tgtEl>
                                          <p:spTgt spid="14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left)">
                                      <p:cBhvr>
                                        <p:cTn id="50" dur="500"/>
                                        <p:tgtEl>
                                          <p:spTgt spid="74"/>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66"/>
                                        </p:tgtEl>
                                        <p:attrNameLst>
                                          <p:attrName>style.visibility</p:attrName>
                                        </p:attrNameLst>
                                      </p:cBhvr>
                                      <p:to>
                                        <p:strVal val="visible"/>
                                      </p:to>
                                    </p:set>
                                    <p:animEffect transition="in" filter="wipe(right)">
                                      <p:cBhvr>
                                        <p:cTn id="58" dur="500"/>
                                        <p:tgtEl>
                                          <p:spTgt spid="66"/>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right)">
                                      <p:cBhvr>
                                        <p:cTn id="61" dur="500"/>
                                        <p:tgtEl>
                                          <p:spTgt spid="16"/>
                                        </p:tgtEl>
                                      </p:cBhvr>
                                    </p:animEffect>
                                  </p:childTnLst>
                                </p:cTn>
                              </p:par>
                              <p:par>
                                <p:cTn id="62" presetID="22" presetClass="entr" presetSubtype="2" fill="hold" nodeType="withEffect">
                                  <p:stCondLst>
                                    <p:cond delay="0"/>
                                  </p:stCondLst>
                                  <p:childTnLst>
                                    <p:set>
                                      <p:cBhvr>
                                        <p:cTn id="63" dur="1" fill="hold">
                                          <p:stCondLst>
                                            <p:cond delay="0"/>
                                          </p:stCondLst>
                                        </p:cTn>
                                        <p:tgtEl>
                                          <p:spTgt spid="101"/>
                                        </p:tgtEl>
                                        <p:attrNameLst>
                                          <p:attrName>style.visibility</p:attrName>
                                        </p:attrNameLst>
                                      </p:cBhvr>
                                      <p:to>
                                        <p:strVal val="visible"/>
                                      </p:to>
                                    </p:set>
                                    <p:animEffect transition="in" filter="wipe(right)">
                                      <p:cBhvr>
                                        <p:cTn id="64" dur="500"/>
                                        <p:tgtEl>
                                          <p:spTgt spid="101"/>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93"/>
                                        </p:tgtEl>
                                        <p:attrNameLst>
                                          <p:attrName>style.visibility</p:attrName>
                                        </p:attrNameLst>
                                      </p:cBhvr>
                                      <p:to>
                                        <p:strVal val="visible"/>
                                      </p:to>
                                    </p:set>
                                    <p:animEffect transition="in" filter="wipe(right)">
                                      <p:cBhvr>
                                        <p:cTn id="67" dur="500"/>
                                        <p:tgtEl>
                                          <p:spTgt spid="93"/>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92"/>
                                        </p:tgtEl>
                                        <p:attrNameLst>
                                          <p:attrName>style.visibility</p:attrName>
                                        </p:attrNameLst>
                                      </p:cBhvr>
                                      <p:to>
                                        <p:strVal val="visible"/>
                                      </p:to>
                                    </p:set>
                                    <p:animEffect transition="in" filter="wipe(right)">
                                      <p:cBhvr>
                                        <p:cTn id="70" dur="500"/>
                                        <p:tgtEl>
                                          <p:spTgt spid="92"/>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2" fill="hold" grpId="0" nodeType="click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wipe(right)">
                                      <p:cBhvr>
                                        <p:cTn id="75" dur="500"/>
                                        <p:tgtEl>
                                          <p:spTgt spid="96"/>
                                        </p:tgtEl>
                                      </p:cBhvr>
                                    </p:animEffect>
                                  </p:childTnLst>
                                </p:cTn>
                              </p:par>
                              <p:par>
                                <p:cTn id="76" presetID="22" presetClass="entr" presetSubtype="2" fill="hold" nodeType="with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wipe(right)">
                                      <p:cBhvr>
                                        <p:cTn id="78" dur="500"/>
                                        <p:tgtEl>
                                          <p:spTgt spid="106"/>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95"/>
                                        </p:tgtEl>
                                        <p:attrNameLst>
                                          <p:attrName>style.visibility</p:attrName>
                                        </p:attrNameLst>
                                      </p:cBhvr>
                                      <p:to>
                                        <p:strVal val="visible"/>
                                      </p:to>
                                    </p:set>
                                    <p:animEffect transition="in" filter="wipe(right)">
                                      <p:cBhvr>
                                        <p:cTn id="81" dur="500"/>
                                        <p:tgtEl>
                                          <p:spTgt spid="95"/>
                                        </p:tgtEl>
                                      </p:cBhvr>
                                    </p:animEffect>
                                  </p:childTnLst>
                                </p:cTn>
                              </p:par>
                              <p:par>
                                <p:cTn id="82" presetID="22" presetClass="entr" presetSubtype="2"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Effect transition="in" filter="wipe(right)">
                                      <p:cBhvr>
                                        <p:cTn id="84" dur="500"/>
                                        <p:tgtEl>
                                          <p:spTgt spid="20"/>
                                        </p:tgtEl>
                                      </p:cBhvr>
                                    </p:animEffect>
                                  </p:childTnLst>
                                </p:cTn>
                              </p:par>
                              <p:par>
                                <p:cTn id="85" presetID="22" presetClass="entr" presetSubtype="2" fill="hold" nodeType="withEffect">
                                  <p:stCondLst>
                                    <p:cond delay="0"/>
                                  </p:stCondLst>
                                  <p:childTnLst>
                                    <p:set>
                                      <p:cBhvr>
                                        <p:cTn id="86" dur="1" fill="hold">
                                          <p:stCondLst>
                                            <p:cond delay="0"/>
                                          </p:stCondLst>
                                        </p:cTn>
                                        <p:tgtEl>
                                          <p:spTgt spid="75"/>
                                        </p:tgtEl>
                                        <p:attrNameLst>
                                          <p:attrName>style.visibility</p:attrName>
                                        </p:attrNameLst>
                                      </p:cBhvr>
                                      <p:to>
                                        <p:strVal val="visible"/>
                                      </p:to>
                                    </p:set>
                                    <p:animEffect transition="in" filter="wipe(right)">
                                      <p:cBhvr>
                                        <p:cTn id="87" dur="500"/>
                                        <p:tgtEl>
                                          <p:spTgt spid="75"/>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2" fill="hold" grpId="0" nodeType="clickEffect">
                                  <p:stCondLst>
                                    <p:cond delay="0"/>
                                  </p:stCondLst>
                                  <p:childTnLst>
                                    <p:set>
                                      <p:cBhvr>
                                        <p:cTn id="91" dur="1" fill="hold">
                                          <p:stCondLst>
                                            <p:cond delay="0"/>
                                          </p:stCondLst>
                                        </p:cTn>
                                        <p:tgtEl>
                                          <p:spTgt spid="99"/>
                                        </p:tgtEl>
                                        <p:attrNameLst>
                                          <p:attrName>style.visibility</p:attrName>
                                        </p:attrNameLst>
                                      </p:cBhvr>
                                      <p:to>
                                        <p:strVal val="visible"/>
                                      </p:to>
                                    </p:set>
                                    <p:animEffect transition="in" filter="wipe(right)">
                                      <p:cBhvr>
                                        <p:cTn id="92" dur="500"/>
                                        <p:tgtEl>
                                          <p:spTgt spid="99"/>
                                        </p:tgtEl>
                                      </p:cBhvr>
                                    </p:animEffect>
                                  </p:childTnLst>
                                </p:cTn>
                              </p:par>
                              <p:par>
                                <p:cTn id="93" presetID="22" presetClass="entr" presetSubtype="2" fill="hold" nodeType="withEffect">
                                  <p:stCondLst>
                                    <p:cond delay="0"/>
                                  </p:stCondLst>
                                  <p:childTnLst>
                                    <p:set>
                                      <p:cBhvr>
                                        <p:cTn id="94" dur="1" fill="hold">
                                          <p:stCondLst>
                                            <p:cond delay="0"/>
                                          </p:stCondLst>
                                        </p:cTn>
                                        <p:tgtEl>
                                          <p:spTgt spid="109"/>
                                        </p:tgtEl>
                                        <p:attrNameLst>
                                          <p:attrName>style.visibility</p:attrName>
                                        </p:attrNameLst>
                                      </p:cBhvr>
                                      <p:to>
                                        <p:strVal val="visible"/>
                                      </p:to>
                                    </p:set>
                                    <p:animEffect transition="in" filter="wipe(right)">
                                      <p:cBhvr>
                                        <p:cTn id="95" dur="500"/>
                                        <p:tgtEl>
                                          <p:spTgt spid="109"/>
                                        </p:tgtEl>
                                      </p:cBhvr>
                                    </p:animEffect>
                                  </p:childTnLst>
                                </p:cTn>
                              </p:par>
                              <p:par>
                                <p:cTn id="96" presetID="22" presetClass="entr" presetSubtype="2" fill="hold" grpId="0" nodeType="withEffect">
                                  <p:stCondLst>
                                    <p:cond delay="0"/>
                                  </p:stCondLst>
                                  <p:childTnLst>
                                    <p:set>
                                      <p:cBhvr>
                                        <p:cTn id="97" dur="1" fill="hold">
                                          <p:stCondLst>
                                            <p:cond delay="0"/>
                                          </p:stCondLst>
                                        </p:cTn>
                                        <p:tgtEl>
                                          <p:spTgt spid="98"/>
                                        </p:tgtEl>
                                        <p:attrNameLst>
                                          <p:attrName>style.visibility</p:attrName>
                                        </p:attrNameLst>
                                      </p:cBhvr>
                                      <p:to>
                                        <p:strVal val="visible"/>
                                      </p:to>
                                    </p:set>
                                    <p:animEffect transition="in" filter="wipe(right)">
                                      <p:cBhvr>
                                        <p:cTn id="98" dur="500"/>
                                        <p:tgtEl>
                                          <p:spTgt spid="98"/>
                                        </p:tgtEl>
                                      </p:cBhvr>
                                    </p:animEffect>
                                  </p:childTnLst>
                                </p:cTn>
                              </p:par>
                              <p:par>
                                <p:cTn id="99" presetID="22" presetClass="entr" presetSubtype="2" fill="hold" grpId="0" nodeType="with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wipe(right)">
                                      <p:cBhvr>
                                        <p:cTn id="101" dur="500"/>
                                        <p:tgtEl>
                                          <p:spTgt spid="21"/>
                                        </p:tgtEl>
                                      </p:cBhvr>
                                    </p:animEffect>
                                  </p:childTnLst>
                                </p:cTn>
                              </p:par>
                              <p:par>
                                <p:cTn id="102" presetID="22" presetClass="entr" presetSubtype="2" fill="hold" nodeType="with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wipe(right)">
                                      <p:cBhvr>
                                        <p:cTn id="104"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9" grpId="0" animBg="1"/>
      <p:bldP spid="20" grpId="0" animBg="1"/>
      <p:bldP spid="21" grpId="0" animBg="1"/>
      <p:bldP spid="66" grpId="0" animBg="1"/>
      <p:bldP spid="74" grpId="0" animBg="1"/>
      <p:bldP spid="80" grpId="0"/>
      <p:bldP spid="81" grpId="0"/>
      <p:bldP spid="86" grpId="0"/>
      <p:bldP spid="87" grpId="0"/>
      <p:bldP spid="89" grpId="0"/>
      <p:bldP spid="90" grpId="0"/>
      <p:bldP spid="92" grpId="0"/>
      <p:bldP spid="93" grpId="0"/>
      <p:bldP spid="95" grpId="0"/>
      <p:bldP spid="96" grpId="0"/>
      <p:bldP spid="98" grpId="0"/>
      <p:bldP spid="9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7" name="Elbow Connector 16"/>
          <p:cNvCxnSpPr/>
          <p:nvPr/>
        </p:nvCxnSpPr>
        <p:spPr>
          <a:xfrm rot="5400000" flipH="1" flipV="1">
            <a:off x="1323485" y="2969958"/>
            <a:ext cx="16256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1" name="Teardrop 20"/>
          <p:cNvSpPr/>
          <p:nvPr/>
        </p:nvSpPr>
        <p:spPr>
          <a:xfrm rot="18900000">
            <a:off x="1143262" y="4322789"/>
            <a:ext cx="766849" cy="777794"/>
          </a:xfrm>
          <a:prstGeom prst="teardrop">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 name="Elbow Connector 17"/>
          <p:cNvCxnSpPr/>
          <p:nvPr/>
        </p:nvCxnSpPr>
        <p:spPr>
          <a:xfrm rot="5400000" flipH="1" flipV="1">
            <a:off x="3057626" y="2969958"/>
            <a:ext cx="16256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 name="Teardrop 21"/>
          <p:cNvSpPr/>
          <p:nvPr/>
        </p:nvSpPr>
        <p:spPr>
          <a:xfrm rot="18900000">
            <a:off x="2877402" y="4322789"/>
            <a:ext cx="766849" cy="777794"/>
          </a:xfrm>
          <a:prstGeom prst="teardrop">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Elbow Connector 18"/>
          <p:cNvCxnSpPr/>
          <p:nvPr/>
        </p:nvCxnSpPr>
        <p:spPr>
          <a:xfrm rot="5400000" flipH="1" flipV="1">
            <a:off x="4791768" y="2969958"/>
            <a:ext cx="16256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3" name="Teardrop 22"/>
          <p:cNvSpPr/>
          <p:nvPr/>
        </p:nvSpPr>
        <p:spPr>
          <a:xfrm rot="18900000">
            <a:off x="4611543" y="4322789"/>
            <a:ext cx="766849" cy="777794"/>
          </a:xfrm>
          <a:prstGeom prst="teardrop">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Elbow Connector 19"/>
          <p:cNvCxnSpPr/>
          <p:nvPr/>
        </p:nvCxnSpPr>
        <p:spPr>
          <a:xfrm rot="5400000" flipH="1" flipV="1">
            <a:off x="6525908" y="2969958"/>
            <a:ext cx="1625600" cy="1219200"/>
          </a:xfrm>
          <a:prstGeom prst="bentConnector3">
            <a:avLst/>
          </a:prstGeom>
          <a:ln>
            <a:solidFill>
              <a:srgbClr val="FF33CC"/>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4" name="Teardrop 23"/>
          <p:cNvSpPr/>
          <p:nvPr/>
        </p:nvSpPr>
        <p:spPr>
          <a:xfrm rot="18900000">
            <a:off x="6345684" y="4322789"/>
            <a:ext cx="766849" cy="777794"/>
          </a:xfrm>
          <a:prstGeom prst="teardrop">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 name="Straight Connector 29"/>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32" name="Rectangle 31"/>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33" name="Group 32"/>
          <p:cNvGrpSpPr/>
          <p:nvPr/>
        </p:nvGrpSpPr>
        <p:grpSpPr>
          <a:xfrm>
            <a:off x="4858961" y="4560723"/>
            <a:ext cx="272012" cy="279263"/>
            <a:chOff x="1711325" y="3676651"/>
            <a:chExt cx="539750" cy="547688"/>
          </a:xfrm>
          <a:solidFill>
            <a:schemeClr val="bg1"/>
          </a:solidFill>
        </p:grpSpPr>
        <p:sp>
          <p:nvSpPr>
            <p:cNvPr id="34"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1351225" y="4542615"/>
            <a:ext cx="325175" cy="338145"/>
            <a:chOff x="8030169" y="1828007"/>
            <a:chExt cx="287338" cy="271463"/>
          </a:xfrm>
          <a:solidFill>
            <a:schemeClr val="bg1"/>
          </a:solidFill>
        </p:grpSpPr>
        <p:sp>
          <p:nvSpPr>
            <p:cNvPr id="40"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6553201" y="4552808"/>
            <a:ext cx="299006" cy="323992"/>
            <a:chOff x="7960319" y="2185195"/>
            <a:chExt cx="263525" cy="277813"/>
          </a:xfrm>
          <a:solidFill>
            <a:schemeClr val="bg1"/>
          </a:solidFill>
        </p:grpSpPr>
        <p:sp>
          <p:nvSpPr>
            <p:cNvPr id="43" name="Freeform 35"/>
            <p:cNvSpPr>
              <a:spLocks noEditPoints="1"/>
            </p:cNvSpPr>
            <p:nvPr/>
          </p:nvSpPr>
          <p:spPr bwMode="auto">
            <a:xfrm>
              <a:off x="7990481" y="2185195"/>
              <a:ext cx="233363" cy="277813"/>
            </a:xfrm>
            <a:custGeom>
              <a:avLst/>
              <a:gdLst>
                <a:gd name="T0" fmla="*/ 91 w 147"/>
                <a:gd name="T1" fmla="*/ 32 h 175"/>
                <a:gd name="T2" fmla="*/ 77 w 147"/>
                <a:gd name="T3" fmla="*/ 44 h 175"/>
                <a:gd name="T4" fmla="*/ 46 w 147"/>
                <a:gd name="T5" fmla="*/ 65 h 175"/>
                <a:gd name="T6" fmla="*/ 39 w 147"/>
                <a:gd name="T7" fmla="*/ 75 h 175"/>
                <a:gd name="T8" fmla="*/ 39 w 147"/>
                <a:gd name="T9" fmla="*/ 91 h 175"/>
                <a:gd name="T10" fmla="*/ 46 w 147"/>
                <a:gd name="T11" fmla="*/ 105 h 175"/>
                <a:gd name="T12" fmla="*/ 56 w 147"/>
                <a:gd name="T13" fmla="*/ 110 h 175"/>
                <a:gd name="T14" fmla="*/ 61 w 147"/>
                <a:gd name="T15" fmla="*/ 112 h 175"/>
                <a:gd name="T16" fmla="*/ 94 w 147"/>
                <a:gd name="T17" fmla="*/ 116 h 175"/>
                <a:gd name="T18" fmla="*/ 108 w 147"/>
                <a:gd name="T19" fmla="*/ 105 h 175"/>
                <a:gd name="T20" fmla="*/ 98 w 147"/>
                <a:gd name="T21" fmla="*/ 60 h 175"/>
                <a:gd name="T22" fmla="*/ 98 w 147"/>
                <a:gd name="T23" fmla="*/ 25 h 175"/>
                <a:gd name="T24" fmla="*/ 117 w 147"/>
                <a:gd name="T25" fmla="*/ 0 h 175"/>
                <a:gd name="T26" fmla="*/ 128 w 147"/>
                <a:gd name="T27" fmla="*/ 14 h 175"/>
                <a:gd name="T28" fmla="*/ 143 w 147"/>
                <a:gd name="T29" fmla="*/ 61 h 175"/>
                <a:gd name="T30" fmla="*/ 147 w 147"/>
                <a:gd name="T31" fmla="*/ 109 h 175"/>
                <a:gd name="T32" fmla="*/ 143 w 147"/>
                <a:gd name="T33" fmla="*/ 126 h 175"/>
                <a:gd name="T34" fmla="*/ 136 w 147"/>
                <a:gd name="T35" fmla="*/ 135 h 175"/>
                <a:gd name="T36" fmla="*/ 131 w 147"/>
                <a:gd name="T37" fmla="*/ 135 h 175"/>
                <a:gd name="T38" fmla="*/ 124 w 147"/>
                <a:gd name="T39" fmla="*/ 131 h 175"/>
                <a:gd name="T40" fmla="*/ 89 w 147"/>
                <a:gd name="T41" fmla="*/ 121 h 175"/>
                <a:gd name="T42" fmla="*/ 53 w 147"/>
                <a:gd name="T43" fmla="*/ 116 h 175"/>
                <a:gd name="T44" fmla="*/ 49 w 147"/>
                <a:gd name="T45" fmla="*/ 119 h 175"/>
                <a:gd name="T46" fmla="*/ 49 w 147"/>
                <a:gd name="T47" fmla="*/ 126 h 175"/>
                <a:gd name="T48" fmla="*/ 51 w 147"/>
                <a:gd name="T49" fmla="*/ 135 h 175"/>
                <a:gd name="T50" fmla="*/ 53 w 147"/>
                <a:gd name="T51" fmla="*/ 142 h 175"/>
                <a:gd name="T52" fmla="*/ 58 w 147"/>
                <a:gd name="T53" fmla="*/ 147 h 175"/>
                <a:gd name="T54" fmla="*/ 58 w 147"/>
                <a:gd name="T55" fmla="*/ 150 h 175"/>
                <a:gd name="T56" fmla="*/ 58 w 147"/>
                <a:gd name="T57" fmla="*/ 154 h 175"/>
                <a:gd name="T58" fmla="*/ 61 w 147"/>
                <a:gd name="T59" fmla="*/ 159 h 175"/>
                <a:gd name="T60" fmla="*/ 61 w 147"/>
                <a:gd name="T61" fmla="*/ 164 h 175"/>
                <a:gd name="T62" fmla="*/ 61 w 147"/>
                <a:gd name="T63" fmla="*/ 170 h 175"/>
                <a:gd name="T64" fmla="*/ 63 w 147"/>
                <a:gd name="T65" fmla="*/ 173 h 175"/>
                <a:gd name="T66" fmla="*/ 63 w 147"/>
                <a:gd name="T67" fmla="*/ 175 h 175"/>
                <a:gd name="T68" fmla="*/ 58 w 147"/>
                <a:gd name="T69" fmla="*/ 175 h 175"/>
                <a:gd name="T70" fmla="*/ 46 w 147"/>
                <a:gd name="T71" fmla="*/ 171 h 175"/>
                <a:gd name="T72" fmla="*/ 39 w 147"/>
                <a:gd name="T73" fmla="*/ 164 h 175"/>
                <a:gd name="T74" fmla="*/ 35 w 147"/>
                <a:gd name="T75" fmla="*/ 149 h 175"/>
                <a:gd name="T76" fmla="*/ 30 w 147"/>
                <a:gd name="T77" fmla="*/ 131 h 175"/>
                <a:gd name="T78" fmla="*/ 21 w 147"/>
                <a:gd name="T79" fmla="*/ 122 h 175"/>
                <a:gd name="T80" fmla="*/ 16 w 147"/>
                <a:gd name="T81" fmla="*/ 122 h 175"/>
                <a:gd name="T82" fmla="*/ 5 w 147"/>
                <a:gd name="T83" fmla="*/ 119 h 175"/>
                <a:gd name="T84" fmla="*/ 0 w 147"/>
                <a:gd name="T85" fmla="*/ 95 h 175"/>
                <a:gd name="T86" fmla="*/ 4 w 147"/>
                <a:gd name="T87" fmla="*/ 81 h 175"/>
                <a:gd name="T88" fmla="*/ 14 w 147"/>
                <a:gd name="T89" fmla="*/ 72 h 175"/>
                <a:gd name="T90" fmla="*/ 28 w 147"/>
                <a:gd name="T91" fmla="*/ 65 h 175"/>
                <a:gd name="T92" fmla="*/ 54 w 147"/>
                <a:gd name="T93" fmla="*/ 53 h 175"/>
                <a:gd name="T94" fmla="*/ 84 w 147"/>
                <a:gd name="T95" fmla="*/ 30 h 175"/>
                <a:gd name="T96" fmla="*/ 100 w 147"/>
                <a:gd name="T97" fmla="*/ 16 h 175"/>
                <a:gd name="T98" fmla="*/ 103 w 147"/>
                <a:gd name="T99" fmla="*/ 4 h 175"/>
                <a:gd name="T100" fmla="*/ 112 w 147"/>
                <a:gd name="T10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75">
                  <a:moveTo>
                    <a:pt x="98" y="25"/>
                  </a:moveTo>
                  <a:lnTo>
                    <a:pt x="91" y="32"/>
                  </a:lnTo>
                  <a:lnTo>
                    <a:pt x="84" y="39"/>
                  </a:lnTo>
                  <a:lnTo>
                    <a:pt x="77" y="44"/>
                  </a:lnTo>
                  <a:lnTo>
                    <a:pt x="53" y="60"/>
                  </a:lnTo>
                  <a:lnTo>
                    <a:pt x="46" y="65"/>
                  </a:lnTo>
                  <a:lnTo>
                    <a:pt x="42" y="70"/>
                  </a:lnTo>
                  <a:lnTo>
                    <a:pt x="39" y="75"/>
                  </a:lnTo>
                  <a:lnTo>
                    <a:pt x="39" y="81"/>
                  </a:lnTo>
                  <a:lnTo>
                    <a:pt x="39" y="91"/>
                  </a:lnTo>
                  <a:lnTo>
                    <a:pt x="42" y="100"/>
                  </a:lnTo>
                  <a:lnTo>
                    <a:pt x="46" y="105"/>
                  </a:lnTo>
                  <a:lnTo>
                    <a:pt x="49" y="109"/>
                  </a:lnTo>
                  <a:lnTo>
                    <a:pt x="56" y="110"/>
                  </a:lnTo>
                  <a:lnTo>
                    <a:pt x="58" y="110"/>
                  </a:lnTo>
                  <a:lnTo>
                    <a:pt x="61" y="112"/>
                  </a:lnTo>
                  <a:lnTo>
                    <a:pt x="68" y="112"/>
                  </a:lnTo>
                  <a:lnTo>
                    <a:pt x="94" y="116"/>
                  </a:lnTo>
                  <a:lnTo>
                    <a:pt x="117" y="122"/>
                  </a:lnTo>
                  <a:lnTo>
                    <a:pt x="108" y="105"/>
                  </a:lnTo>
                  <a:lnTo>
                    <a:pt x="101" y="82"/>
                  </a:lnTo>
                  <a:lnTo>
                    <a:pt x="98" y="60"/>
                  </a:lnTo>
                  <a:lnTo>
                    <a:pt x="96" y="39"/>
                  </a:lnTo>
                  <a:lnTo>
                    <a:pt x="98" y="25"/>
                  </a:lnTo>
                  <a:close/>
                  <a:moveTo>
                    <a:pt x="112" y="0"/>
                  </a:moveTo>
                  <a:lnTo>
                    <a:pt x="117" y="0"/>
                  </a:lnTo>
                  <a:lnTo>
                    <a:pt x="122" y="6"/>
                  </a:lnTo>
                  <a:lnTo>
                    <a:pt x="128" y="14"/>
                  </a:lnTo>
                  <a:lnTo>
                    <a:pt x="133" y="25"/>
                  </a:lnTo>
                  <a:lnTo>
                    <a:pt x="143" y="61"/>
                  </a:lnTo>
                  <a:lnTo>
                    <a:pt x="147" y="96"/>
                  </a:lnTo>
                  <a:lnTo>
                    <a:pt x="147" y="109"/>
                  </a:lnTo>
                  <a:lnTo>
                    <a:pt x="145" y="119"/>
                  </a:lnTo>
                  <a:lnTo>
                    <a:pt x="143" y="126"/>
                  </a:lnTo>
                  <a:lnTo>
                    <a:pt x="140" y="131"/>
                  </a:lnTo>
                  <a:lnTo>
                    <a:pt x="136" y="135"/>
                  </a:lnTo>
                  <a:lnTo>
                    <a:pt x="133" y="135"/>
                  </a:lnTo>
                  <a:lnTo>
                    <a:pt x="131" y="135"/>
                  </a:lnTo>
                  <a:lnTo>
                    <a:pt x="128" y="133"/>
                  </a:lnTo>
                  <a:lnTo>
                    <a:pt x="124" y="131"/>
                  </a:lnTo>
                  <a:lnTo>
                    <a:pt x="110" y="124"/>
                  </a:lnTo>
                  <a:lnTo>
                    <a:pt x="89" y="121"/>
                  </a:lnTo>
                  <a:lnTo>
                    <a:pt x="70" y="117"/>
                  </a:lnTo>
                  <a:lnTo>
                    <a:pt x="53" y="116"/>
                  </a:lnTo>
                  <a:lnTo>
                    <a:pt x="51" y="117"/>
                  </a:lnTo>
                  <a:lnTo>
                    <a:pt x="49" y="119"/>
                  </a:lnTo>
                  <a:lnTo>
                    <a:pt x="47" y="124"/>
                  </a:lnTo>
                  <a:lnTo>
                    <a:pt x="49" y="126"/>
                  </a:lnTo>
                  <a:lnTo>
                    <a:pt x="51" y="131"/>
                  </a:lnTo>
                  <a:lnTo>
                    <a:pt x="51" y="135"/>
                  </a:lnTo>
                  <a:lnTo>
                    <a:pt x="53" y="138"/>
                  </a:lnTo>
                  <a:lnTo>
                    <a:pt x="53" y="142"/>
                  </a:lnTo>
                  <a:lnTo>
                    <a:pt x="54" y="143"/>
                  </a:lnTo>
                  <a:lnTo>
                    <a:pt x="58" y="147"/>
                  </a:lnTo>
                  <a:lnTo>
                    <a:pt x="58" y="149"/>
                  </a:lnTo>
                  <a:lnTo>
                    <a:pt x="58" y="150"/>
                  </a:lnTo>
                  <a:lnTo>
                    <a:pt x="58" y="152"/>
                  </a:lnTo>
                  <a:lnTo>
                    <a:pt x="58" y="154"/>
                  </a:lnTo>
                  <a:lnTo>
                    <a:pt x="60" y="157"/>
                  </a:lnTo>
                  <a:lnTo>
                    <a:pt x="61" y="159"/>
                  </a:lnTo>
                  <a:lnTo>
                    <a:pt x="63" y="163"/>
                  </a:lnTo>
                  <a:lnTo>
                    <a:pt x="61" y="164"/>
                  </a:lnTo>
                  <a:lnTo>
                    <a:pt x="61" y="168"/>
                  </a:lnTo>
                  <a:lnTo>
                    <a:pt x="61" y="170"/>
                  </a:lnTo>
                  <a:lnTo>
                    <a:pt x="63" y="171"/>
                  </a:lnTo>
                  <a:lnTo>
                    <a:pt x="63" y="173"/>
                  </a:lnTo>
                  <a:lnTo>
                    <a:pt x="63" y="173"/>
                  </a:lnTo>
                  <a:lnTo>
                    <a:pt x="63" y="175"/>
                  </a:lnTo>
                  <a:lnTo>
                    <a:pt x="61" y="175"/>
                  </a:lnTo>
                  <a:lnTo>
                    <a:pt x="58" y="175"/>
                  </a:lnTo>
                  <a:lnTo>
                    <a:pt x="51" y="175"/>
                  </a:lnTo>
                  <a:lnTo>
                    <a:pt x="46" y="171"/>
                  </a:lnTo>
                  <a:lnTo>
                    <a:pt x="42" y="168"/>
                  </a:lnTo>
                  <a:lnTo>
                    <a:pt x="39" y="164"/>
                  </a:lnTo>
                  <a:lnTo>
                    <a:pt x="37" y="157"/>
                  </a:lnTo>
                  <a:lnTo>
                    <a:pt x="35" y="149"/>
                  </a:lnTo>
                  <a:lnTo>
                    <a:pt x="33" y="140"/>
                  </a:lnTo>
                  <a:lnTo>
                    <a:pt x="30" y="131"/>
                  </a:lnTo>
                  <a:lnTo>
                    <a:pt x="26" y="126"/>
                  </a:lnTo>
                  <a:lnTo>
                    <a:pt x="21" y="122"/>
                  </a:lnTo>
                  <a:lnTo>
                    <a:pt x="18" y="122"/>
                  </a:lnTo>
                  <a:lnTo>
                    <a:pt x="16" y="122"/>
                  </a:lnTo>
                  <a:lnTo>
                    <a:pt x="14" y="122"/>
                  </a:lnTo>
                  <a:lnTo>
                    <a:pt x="5" y="119"/>
                  </a:lnTo>
                  <a:lnTo>
                    <a:pt x="0" y="110"/>
                  </a:lnTo>
                  <a:lnTo>
                    <a:pt x="0" y="95"/>
                  </a:lnTo>
                  <a:lnTo>
                    <a:pt x="0" y="88"/>
                  </a:lnTo>
                  <a:lnTo>
                    <a:pt x="4" y="81"/>
                  </a:lnTo>
                  <a:lnTo>
                    <a:pt x="7" y="75"/>
                  </a:lnTo>
                  <a:lnTo>
                    <a:pt x="14" y="72"/>
                  </a:lnTo>
                  <a:lnTo>
                    <a:pt x="21" y="68"/>
                  </a:lnTo>
                  <a:lnTo>
                    <a:pt x="28" y="65"/>
                  </a:lnTo>
                  <a:lnTo>
                    <a:pt x="39" y="61"/>
                  </a:lnTo>
                  <a:lnTo>
                    <a:pt x="54" y="53"/>
                  </a:lnTo>
                  <a:lnTo>
                    <a:pt x="73" y="39"/>
                  </a:lnTo>
                  <a:lnTo>
                    <a:pt x="84" y="30"/>
                  </a:lnTo>
                  <a:lnTo>
                    <a:pt x="93" y="23"/>
                  </a:lnTo>
                  <a:lnTo>
                    <a:pt x="100" y="16"/>
                  </a:lnTo>
                  <a:lnTo>
                    <a:pt x="101" y="9"/>
                  </a:lnTo>
                  <a:lnTo>
                    <a:pt x="103" y="4"/>
                  </a:lnTo>
                  <a:lnTo>
                    <a:pt x="107" y="0"/>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6"/>
            <p:cNvSpPr>
              <a:spLocks/>
            </p:cNvSpPr>
            <p:nvPr/>
          </p:nvSpPr>
          <p:spPr bwMode="auto">
            <a:xfrm>
              <a:off x="7960319" y="2310607"/>
              <a:ext cx="38100" cy="66675"/>
            </a:xfrm>
            <a:custGeom>
              <a:avLst/>
              <a:gdLst>
                <a:gd name="T0" fmla="*/ 21 w 24"/>
                <a:gd name="T1" fmla="*/ 0 h 42"/>
                <a:gd name="T2" fmla="*/ 19 w 24"/>
                <a:gd name="T3" fmla="*/ 3 h 42"/>
                <a:gd name="T4" fmla="*/ 16 w 24"/>
                <a:gd name="T5" fmla="*/ 10 h 42"/>
                <a:gd name="T6" fmla="*/ 16 w 24"/>
                <a:gd name="T7" fmla="*/ 19 h 42"/>
                <a:gd name="T8" fmla="*/ 16 w 24"/>
                <a:gd name="T9" fmla="*/ 26 h 42"/>
                <a:gd name="T10" fmla="*/ 17 w 24"/>
                <a:gd name="T11" fmla="*/ 33 h 42"/>
                <a:gd name="T12" fmla="*/ 21 w 24"/>
                <a:gd name="T13" fmla="*/ 38 h 42"/>
                <a:gd name="T14" fmla="*/ 24 w 24"/>
                <a:gd name="T15" fmla="*/ 42 h 42"/>
                <a:gd name="T16" fmla="*/ 17 w 24"/>
                <a:gd name="T17" fmla="*/ 42 h 42"/>
                <a:gd name="T18" fmla="*/ 12 w 24"/>
                <a:gd name="T19" fmla="*/ 40 h 42"/>
                <a:gd name="T20" fmla="*/ 7 w 24"/>
                <a:gd name="T21" fmla="*/ 38 h 42"/>
                <a:gd name="T22" fmla="*/ 3 w 24"/>
                <a:gd name="T23" fmla="*/ 35 h 42"/>
                <a:gd name="T24" fmla="*/ 0 w 24"/>
                <a:gd name="T25" fmla="*/ 30 h 42"/>
                <a:gd name="T26" fmla="*/ 0 w 24"/>
                <a:gd name="T27" fmla="*/ 24 h 42"/>
                <a:gd name="T28" fmla="*/ 0 w 24"/>
                <a:gd name="T29" fmla="*/ 17 h 42"/>
                <a:gd name="T30" fmla="*/ 2 w 24"/>
                <a:gd name="T31" fmla="*/ 12 h 42"/>
                <a:gd name="T32" fmla="*/ 5 w 24"/>
                <a:gd name="T33" fmla="*/ 7 h 42"/>
                <a:gd name="T34" fmla="*/ 7 w 24"/>
                <a:gd name="T35" fmla="*/ 7 h 42"/>
                <a:gd name="T36" fmla="*/ 10 w 24"/>
                <a:gd name="T37" fmla="*/ 5 h 42"/>
                <a:gd name="T38" fmla="*/ 14 w 24"/>
                <a:gd name="T39" fmla="*/ 3 h 42"/>
                <a:gd name="T40" fmla="*/ 21 w 24"/>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2">
                  <a:moveTo>
                    <a:pt x="21" y="0"/>
                  </a:moveTo>
                  <a:lnTo>
                    <a:pt x="19" y="3"/>
                  </a:lnTo>
                  <a:lnTo>
                    <a:pt x="16" y="10"/>
                  </a:lnTo>
                  <a:lnTo>
                    <a:pt x="16" y="19"/>
                  </a:lnTo>
                  <a:lnTo>
                    <a:pt x="16" y="26"/>
                  </a:lnTo>
                  <a:lnTo>
                    <a:pt x="17" y="33"/>
                  </a:lnTo>
                  <a:lnTo>
                    <a:pt x="21" y="38"/>
                  </a:lnTo>
                  <a:lnTo>
                    <a:pt x="24" y="42"/>
                  </a:lnTo>
                  <a:lnTo>
                    <a:pt x="17" y="42"/>
                  </a:lnTo>
                  <a:lnTo>
                    <a:pt x="12" y="40"/>
                  </a:lnTo>
                  <a:lnTo>
                    <a:pt x="7" y="38"/>
                  </a:lnTo>
                  <a:lnTo>
                    <a:pt x="3" y="35"/>
                  </a:lnTo>
                  <a:lnTo>
                    <a:pt x="0" y="30"/>
                  </a:lnTo>
                  <a:lnTo>
                    <a:pt x="0" y="24"/>
                  </a:lnTo>
                  <a:lnTo>
                    <a:pt x="0" y="17"/>
                  </a:lnTo>
                  <a:lnTo>
                    <a:pt x="2" y="12"/>
                  </a:lnTo>
                  <a:lnTo>
                    <a:pt x="5" y="7"/>
                  </a:lnTo>
                  <a:lnTo>
                    <a:pt x="7" y="7"/>
                  </a:lnTo>
                  <a:lnTo>
                    <a:pt x="10" y="5"/>
                  </a:lnTo>
                  <a:lnTo>
                    <a:pt x="14"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Freeform 14"/>
          <p:cNvSpPr>
            <a:spLocks noEditPoints="1"/>
          </p:cNvSpPr>
          <p:nvPr/>
        </p:nvSpPr>
        <p:spPr bwMode="auto">
          <a:xfrm>
            <a:off x="3048000" y="4575052"/>
            <a:ext cx="406275" cy="273267"/>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p:cNvSpPr>
          <p:nvPr/>
        </p:nvSpPr>
        <p:spPr bwMode="auto">
          <a:xfrm rot="1430542" flipV="1">
            <a:off x="1763263" y="2330452"/>
            <a:ext cx="969338" cy="360504"/>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
          <p:cNvSpPr>
            <a:spLocks/>
          </p:cNvSpPr>
          <p:nvPr/>
        </p:nvSpPr>
        <p:spPr bwMode="auto">
          <a:xfrm rot="1430542" flipV="1">
            <a:off x="3497402" y="2330452"/>
            <a:ext cx="969338" cy="360504"/>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
          <p:cNvSpPr>
            <a:spLocks/>
          </p:cNvSpPr>
          <p:nvPr/>
        </p:nvSpPr>
        <p:spPr bwMode="auto">
          <a:xfrm rot="1430542" flipV="1">
            <a:off x="5231545" y="2330451"/>
            <a:ext cx="969338" cy="360504"/>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
          <p:cNvSpPr>
            <a:spLocks/>
          </p:cNvSpPr>
          <p:nvPr/>
        </p:nvSpPr>
        <p:spPr bwMode="auto">
          <a:xfrm rot="1430542" flipV="1">
            <a:off x="6965684" y="2330451"/>
            <a:ext cx="969338" cy="360504"/>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53"/>
          <p:cNvSpPr/>
          <p:nvPr/>
        </p:nvSpPr>
        <p:spPr>
          <a:xfrm rot="1233930">
            <a:off x="1848795" y="2358535"/>
            <a:ext cx="730452" cy="246221"/>
          </a:xfrm>
          <a:prstGeom prst="rect">
            <a:avLst/>
          </a:prstGeom>
        </p:spPr>
        <p:txBody>
          <a:bodyPr wrap="square">
            <a:spAutoFit/>
          </a:bodyPr>
          <a:lstStyle/>
          <a:p>
            <a:pPr algn="ctr"/>
            <a:r>
              <a:rPr lang="en-US" sz="1000" dirty="0" smtClean="0">
                <a:solidFill>
                  <a:schemeClr val="bg1"/>
                </a:solidFill>
                <a:latin typeface="Play" pitchFamily="34" charset="0"/>
              </a:rPr>
              <a:t>Heading</a:t>
            </a:r>
            <a:endParaRPr lang="en-US" sz="1000" dirty="0">
              <a:solidFill>
                <a:schemeClr val="bg1"/>
              </a:solidFill>
              <a:latin typeface="Play" pitchFamily="34" charset="0"/>
            </a:endParaRPr>
          </a:p>
        </p:txBody>
      </p:sp>
      <p:sp>
        <p:nvSpPr>
          <p:cNvPr id="55" name="Rectangle 54"/>
          <p:cNvSpPr/>
          <p:nvPr/>
        </p:nvSpPr>
        <p:spPr>
          <a:xfrm rot="1233930">
            <a:off x="3592977" y="2358535"/>
            <a:ext cx="730452" cy="246221"/>
          </a:xfrm>
          <a:prstGeom prst="rect">
            <a:avLst/>
          </a:prstGeom>
        </p:spPr>
        <p:txBody>
          <a:bodyPr wrap="square">
            <a:spAutoFit/>
          </a:bodyPr>
          <a:lstStyle/>
          <a:p>
            <a:pPr algn="ctr"/>
            <a:r>
              <a:rPr lang="en-US" sz="1000" dirty="0" smtClean="0">
                <a:solidFill>
                  <a:schemeClr val="bg1"/>
                </a:solidFill>
                <a:latin typeface="Play" pitchFamily="34" charset="0"/>
              </a:rPr>
              <a:t>Heading</a:t>
            </a:r>
            <a:endParaRPr lang="en-US" sz="1000" dirty="0">
              <a:solidFill>
                <a:schemeClr val="bg1"/>
              </a:solidFill>
              <a:latin typeface="Play" pitchFamily="34" charset="0"/>
            </a:endParaRPr>
          </a:p>
        </p:txBody>
      </p:sp>
      <p:sp>
        <p:nvSpPr>
          <p:cNvPr id="56" name="Rectangle 55"/>
          <p:cNvSpPr/>
          <p:nvPr/>
        </p:nvSpPr>
        <p:spPr>
          <a:xfrm rot="1233930">
            <a:off x="5316168" y="2358535"/>
            <a:ext cx="730452" cy="246221"/>
          </a:xfrm>
          <a:prstGeom prst="rect">
            <a:avLst/>
          </a:prstGeom>
        </p:spPr>
        <p:txBody>
          <a:bodyPr wrap="square">
            <a:spAutoFit/>
          </a:bodyPr>
          <a:lstStyle/>
          <a:p>
            <a:pPr algn="ctr"/>
            <a:r>
              <a:rPr lang="en-US" sz="1000" dirty="0" smtClean="0">
                <a:solidFill>
                  <a:schemeClr val="bg1"/>
                </a:solidFill>
                <a:latin typeface="Play" pitchFamily="34" charset="0"/>
              </a:rPr>
              <a:t>Heading</a:t>
            </a:r>
            <a:endParaRPr lang="en-US" sz="1000" dirty="0">
              <a:solidFill>
                <a:schemeClr val="bg1"/>
              </a:solidFill>
              <a:latin typeface="Play" pitchFamily="34" charset="0"/>
            </a:endParaRPr>
          </a:p>
        </p:txBody>
      </p:sp>
      <p:sp>
        <p:nvSpPr>
          <p:cNvPr id="57" name="Rectangle 56"/>
          <p:cNvSpPr/>
          <p:nvPr/>
        </p:nvSpPr>
        <p:spPr>
          <a:xfrm rot="1233930">
            <a:off x="7085128" y="2358535"/>
            <a:ext cx="730452" cy="246221"/>
          </a:xfrm>
          <a:prstGeom prst="rect">
            <a:avLst/>
          </a:prstGeom>
        </p:spPr>
        <p:txBody>
          <a:bodyPr wrap="square">
            <a:spAutoFit/>
          </a:bodyPr>
          <a:lstStyle/>
          <a:p>
            <a:pPr algn="ctr"/>
            <a:r>
              <a:rPr lang="en-US" sz="1000" dirty="0" smtClean="0">
                <a:solidFill>
                  <a:schemeClr val="bg1"/>
                </a:solidFill>
                <a:latin typeface="Play" pitchFamily="34" charset="0"/>
              </a:rPr>
              <a:t>Heading</a:t>
            </a:r>
            <a:endParaRPr lang="en-US" sz="1000" dirty="0">
              <a:solidFill>
                <a:schemeClr val="bg1"/>
              </a:solidFill>
              <a:latin typeface="Play" pitchFamily="34" charset="0"/>
            </a:endParaRPr>
          </a:p>
        </p:txBody>
      </p:sp>
      <p:sp>
        <p:nvSpPr>
          <p:cNvPr id="58" name="Oval 57"/>
          <p:cNvSpPr/>
          <p:nvPr/>
        </p:nvSpPr>
        <p:spPr>
          <a:xfrm>
            <a:off x="1755286" y="3202216"/>
            <a:ext cx="761998" cy="754684"/>
          </a:xfrm>
          <a:prstGeom prst="ellipse">
            <a:avLst/>
          </a:prstGeom>
          <a:solidFill>
            <a:schemeClr val="bg1"/>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3489427" y="3202216"/>
            <a:ext cx="761998" cy="754684"/>
          </a:xfrm>
          <a:prstGeom prst="ellipse">
            <a:avLst/>
          </a:prstGeom>
          <a:solidFill>
            <a:schemeClr val="bg1"/>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5335215" y="3202216"/>
            <a:ext cx="761998" cy="754684"/>
          </a:xfrm>
          <a:prstGeom prst="ellipse">
            <a:avLst/>
          </a:prstGeom>
          <a:solidFill>
            <a:schemeClr val="bg1"/>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6957709" y="3202216"/>
            <a:ext cx="761998" cy="754684"/>
          </a:xfrm>
          <a:prstGeom prst="ellipse">
            <a:avLst/>
          </a:prstGeom>
          <a:solidFill>
            <a:schemeClr val="bg1"/>
          </a:solidFill>
          <a:ln w="9525">
            <a:solidFill>
              <a:srgbClr val="FF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795325" y="3350150"/>
            <a:ext cx="681920" cy="461665"/>
          </a:xfrm>
          <a:prstGeom prst="rect">
            <a:avLst/>
          </a:prstGeom>
          <a:noFill/>
        </p:spPr>
        <p:txBody>
          <a:bodyPr wrap="square" rtlCol="0">
            <a:spAutoFit/>
          </a:bodyPr>
          <a:lstStyle/>
          <a:p>
            <a:pPr algn="ctr"/>
            <a:r>
              <a:rPr lang="en-US" sz="2400" dirty="0" smtClean="0">
                <a:latin typeface="Bebas Neue" pitchFamily="34" charset="0"/>
              </a:rPr>
              <a:t>90%</a:t>
            </a:r>
          </a:p>
        </p:txBody>
      </p:sp>
      <p:sp>
        <p:nvSpPr>
          <p:cNvPr id="63" name="TextBox 62"/>
          <p:cNvSpPr txBox="1"/>
          <p:nvPr/>
        </p:nvSpPr>
        <p:spPr>
          <a:xfrm>
            <a:off x="3529466" y="3350150"/>
            <a:ext cx="681920"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64" name="TextBox 63"/>
          <p:cNvSpPr txBox="1"/>
          <p:nvPr/>
        </p:nvSpPr>
        <p:spPr>
          <a:xfrm>
            <a:off x="5375254" y="3350150"/>
            <a:ext cx="681920" cy="461665"/>
          </a:xfrm>
          <a:prstGeom prst="rect">
            <a:avLst/>
          </a:prstGeom>
          <a:noFill/>
        </p:spPr>
        <p:txBody>
          <a:bodyPr wrap="square" rtlCol="0">
            <a:spAutoFit/>
          </a:bodyPr>
          <a:lstStyle/>
          <a:p>
            <a:pPr algn="ctr"/>
            <a:r>
              <a:rPr lang="en-US" sz="2400" dirty="0" smtClean="0">
                <a:latin typeface="Bebas Neue" pitchFamily="34" charset="0"/>
              </a:rPr>
              <a:t>63%</a:t>
            </a:r>
          </a:p>
        </p:txBody>
      </p:sp>
      <p:sp>
        <p:nvSpPr>
          <p:cNvPr id="65" name="TextBox 64"/>
          <p:cNvSpPr txBox="1"/>
          <p:nvPr/>
        </p:nvSpPr>
        <p:spPr>
          <a:xfrm>
            <a:off x="6997748" y="3350150"/>
            <a:ext cx="681920" cy="461665"/>
          </a:xfrm>
          <a:prstGeom prst="rect">
            <a:avLst/>
          </a:prstGeom>
          <a:noFill/>
        </p:spPr>
        <p:txBody>
          <a:bodyPr wrap="square" rtlCol="0">
            <a:spAutoFit/>
          </a:bodyPr>
          <a:lstStyle/>
          <a:p>
            <a:pPr algn="ctr"/>
            <a:r>
              <a:rPr lang="en-US" sz="2400" dirty="0" smtClean="0">
                <a:solidFill>
                  <a:srgbClr val="FF33CC"/>
                </a:solidFill>
                <a:latin typeface="Bebas Neue" pitchFamily="34" charset="0"/>
              </a:rPr>
              <a:t>51%</a:t>
            </a:r>
          </a:p>
        </p:txBody>
      </p:sp>
      <p:sp>
        <p:nvSpPr>
          <p:cNvPr id="66" name="Rectangle 65"/>
          <p:cNvSpPr/>
          <p:nvPr/>
        </p:nvSpPr>
        <p:spPr>
          <a:xfrm>
            <a:off x="1905001" y="4421416"/>
            <a:ext cx="972463" cy="461665"/>
          </a:xfrm>
          <a:prstGeom prst="rect">
            <a:avLst/>
          </a:prstGeom>
        </p:spPr>
        <p:txBody>
          <a:bodyPr wrap="square">
            <a:spAutoFit/>
          </a:bodyPr>
          <a:lstStyle/>
          <a:p>
            <a:r>
              <a:rPr lang="en-US" sz="800" dirty="0">
                <a:latin typeface="Play" pitchFamily="34" charset="0"/>
              </a:rPr>
              <a:t>This is a sample letter that has been </a:t>
            </a:r>
            <a:r>
              <a:rPr lang="en-US" sz="800" dirty="0" smtClean="0">
                <a:latin typeface="Play" pitchFamily="34" charset="0"/>
              </a:rPr>
              <a:t>placed.</a:t>
            </a:r>
            <a:endParaRPr lang="en-US" sz="800" dirty="0">
              <a:latin typeface="Play" pitchFamily="34" charset="0"/>
            </a:endParaRPr>
          </a:p>
        </p:txBody>
      </p:sp>
      <p:sp>
        <p:nvSpPr>
          <p:cNvPr id="67" name="Rectangle 66"/>
          <p:cNvSpPr/>
          <p:nvPr/>
        </p:nvSpPr>
        <p:spPr>
          <a:xfrm>
            <a:off x="3638247" y="4421416"/>
            <a:ext cx="972463" cy="461665"/>
          </a:xfrm>
          <a:prstGeom prst="rect">
            <a:avLst/>
          </a:prstGeom>
        </p:spPr>
        <p:txBody>
          <a:bodyPr wrap="square">
            <a:spAutoFit/>
          </a:bodyPr>
          <a:lstStyle/>
          <a:p>
            <a:r>
              <a:rPr lang="en-US" sz="800" dirty="0">
                <a:latin typeface="Play" pitchFamily="34" charset="0"/>
              </a:rPr>
              <a:t>This is a sample letter that has been </a:t>
            </a:r>
            <a:r>
              <a:rPr lang="en-US" sz="800" dirty="0" smtClean="0">
                <a:latin typeface="Play" pitchFamily="34" charset="0"/>
              </a:rPr>
              <a:t>placed.</a:t>
            </a:r>
            <a:endParaRPr lang="en-US" sz="800" dirty="0">
              <a:latin typeface="Play" pitchFamily="34" charset="0"/>
            </a:endParaRPr>
          </a:p>
        </p:txBody>
      </p:sp>
      <p:sp>
        <p:nvSpPr>
          <p:cNvPr id="68" name="Rectangle 67"/>
          <p:cNvSpPr/>
          <p:nvPr/>
        </p:nvSpPr>
        <p:spPr>
          <a:xfrm>
            <a:off x="5371493" y="4421416"/>
            <a:ext cx="972463" cy="461665"/>
          </a:xfrm>
          <a:prstGeom prst="rect">
            <a:avLst/>
          </a:prstGeom>
        </p:spPr>
        <p:txBody>
          <a:bodyPr wrap="square">
            <a:spAutoFit/>
          </a:bodyPr>
          <a:lstStyle/>
          <a:p>
            <a:r>
              <a:rPr lang="en-US" sz="800" dirty="0">
                <a:latin typeface="Play" pitchFamily="34" charset="0"/>
              </a:rPr>
              <a:t>This is a sample letter that has been </a:t>
            </a:r>
            <a:r>
              <a:rPr lang="en-US" sz="800" dirty="0" smtClean="0">
                <a:latin typeface="Play" pitchFamily="34" charset="0"/>
              </a:rPr>
              <a:t>placed.</a:t>
            </a:r>
            <a:endParaRPr lang="en-US" sz="800" dirty="0">
              <a:latin typeface="Play" pitchFamily="34" charset="0"/>
            </a:endParaRPr>
          </a:p>
        </p:txBody>
      </p:sp>
      <p:sp>
        <p:nvSpPr>
          <p:cNvPr id="69" name="Rectangle 68"/>
          <p:cNvSpPr/>
          <p:nvPr/>
        </p:nvSpPr>
        <p:spPr>
          <a:xfrm>
            <a:off x="7104738" y="4421416"/>
            <a:ext cx="972463" cy="461665"/>
          </a:xfrm>
          <a:prstGeom prst="rect">
            <a:avLst/>
          </a:prstGeom>
        </p:spPr>
        <p:txBody>
          <a:bodyPr wrap="square">
            <a:spAutoFit/>
          </a:bodyPr>
          <a:lstStyle/>
          <a:p>
            <a:r>
              <a:rPr lang="en-US" sz="800" dirty="0">
                <a:latin typeface="Play" pitchFamily="34" charset="0"/>
              </a:rPr>
              <a:t>This is a sample letter that has been </a:t>
            </a:r>
            <a:r>
              <a:rPr lang="en-US" sz="800" dirty="0" smtClean="0">
                <a:latin typeface="Play" pitchFamily="34" charset="0"/>
              </a:rPr>
              <a:t>placed.</a:t>
            </a:r>
            <a:endParaRPr lang="en-US" sz="800" dirty="0">
              <a:latin typeface="Play" pitchFamily="34" charset="0"/>
            </a:endParaRPr>
          </a:p>
        </p:txBody>
      </p:sp>
      <p:grpSp>
        <p:nvGrpSpPr>
          <p:cNvPr id="70" name="Group 69"/>
          <p:cNvGrpSpPr/>
          <p:nvPr/>
        </p:nvGrpSpPr>
        <p:grpSpPr>
          <a:xfrm>
            <a:off x="8382000" y="6476999"/>
            <a:ext cx="591235" cy="223601"/>
            <a:chOff x="8190130" y="4757381"/>
            <a:chExt cx="725270" cy="268070"/>
          </a:xfrm>
          <a:solidFill>
            <a:schemeClr val="bg1">
              <a:lumMod val="85000"/>
            </a:schemeClr>
          </a:solidFill>
        </p:grpSpPr>
        <p:sp>
          <p:nvSpPr>
            <p:cNvPr id="7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3" name="Rectangle 72"/>
          <p:cNvSpPr/>
          <p:nvPr/>
        </p:nvSpPr>
        <p:spPr>
          <a:xfrm>
            <a:off x="1119883" y="546729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164001539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fade">
                                      <p:cBhvr>
                                        <p:cTn id="22" dur="1000"/>
                                        <p:tgtEl>
                                          <p:spTgt spid="50"/>
                                        </p:tgtEl>
                                      </p:cBhvr>
                                    </p:animEffect>
                                    <p:anim calcmode="lin" valueType="num">
                                      <p:cBhvr>
                                        <p:cTn id="23" dur="1000" fill="hold"/>
                                        <p:tgtEl>
                                          <p:spTgt spid="50"/>
                                        </p:tgtEl>
                                        <p:attrNameLst>
                                          <p:attrName>ppt_x</p:attrName>
                                        </p:attrNameLst>
                                      </p:cBhvr>
                                      <p:tavLst>
                                        <p:tav tm="0">
                                          <p:val>
                                            <p:strVal val="#ppt_x"/>
                                          </p:val>
                                        </p:tav>
                                        <p:tav tm="100000">
                                          <p:val>
                                            <p:strVal val="#ppt_x"/>
                                          </p:val>
                                        </p:tav>
                                      </p:tavLst>
                                    </p:anim>
                                    <p:anim calcmode="lin" valueType="num">
                                      <p:cBhvr>
                                        <p:cTn id="24" dur="1000" fill="hold"/>
                                        <p:tgtEl>
                                          <p:spTgt spid="50"/>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fade">
                                      <p:cBhvr>
                                        <p:cTn id="27" dur="1000"/>
                                        <p:tgtEl>
                                          <p:spTgt spid="54"/>
                                        </p:tgtEl>
                                      </p:cBhvr>
                                    </p:animEffect>
                                    <p:anim calcmode="lin" valueType="num">
                                      <p:cBhvr>
                                        <p:cTn id="28" dur="1000" fill="hold"/>
                                        <p:tgtEl>
                                          <p:spTgt spid="54"/>
                                        </p:tgtEl>
                                        <p:attrNameLst>
                                          <p:attrName>ppt_x</p:attrName>
                                        </p:attrNameLst>
                                      </p:cBhvr>
                                      <p:tavLst>
                                        <p:tav tm="0">
                                          <p:val>
                                            <p:strVal val="#ppt_x"/>
                                          </p:val>
                                        </p:tav>
                                        <p:tav tm="100000">
                                          <p:val>
                                            <p:strVal val="#ppt_x"/>
                                          </p:val>
                                        </p:tav>
                                      </p:tavLst>
                                    </p:anim>
                                    <p:anim calcmode="lin" valueType="num">
                                      <p:cBhvr>
                                        <p:cTn id="29" dur="1000" fill="hold"/>
                                        <p:tgtEl>
                                          <p:spTgt spid="5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1000"/>
                                        <p:tgtEl>
                                          <p:spTgt spid="58"/>
                                        </p:tgtEl>
                                      </p:cBhvr>
                                    </p:animEffect>
                                    <p:anim calcmode="lin" valueType="num">
                                      <p:cBhvr>
                                        <p:cTn id="33" dur="1000" fill="hold"/>
                                        <p:tgtEl>
                                          <p:spTgt spid="58"/>
                                        </p:tgtEl>
                                        <p:attrNameLst>
                                          <p:attrName>ppt_x</p:attrName>
                                        </p:attrNameLst>
                                      </p:cBhvr>
                                      <p:tavLst>
                                        <p:tav tm="0">
                                          <p:val>
                                            <p:strVal val="#ppt_x"/>
                                          </p:val>
                                        </p:tav>
                                        <p:tav tm="100000">
                                          <p:val>
                                            <p:strVal val="#ppt_x"/>
                                          </p:val>
                                        </p:tav>
                                      </p:tavLst>
                                    </p:anim>
                                    <p:anim calcmode="lin" valueType="num">
                                      <p:cBhvr>
                                        <p:cTn id="34" dur="1000" fill="hold"/>
                                        <p:tgtEl>
                                          <p:spTgt spid="5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1000"/>
                                        <p:tgtEl>
                                          <p:spTgt spid="62"/>
                                        </p:tgtEl>
                                      </p:cBhvr>
                                    </p:animEffect>
                                    <p:anim calcmode="lin" valueType="num">
                                      <p:cBhvr>
                                        <p:cTn id="38" dur="1000" fill="hold"/>
                                        <p:tgtEl>
                                          <p:spTgt spid="62"/>
                                        </p:tgtEl>
                                        <p:attrNameLst>
                                          <p:attrName>ppt_x</p:attrName>
                                        </p:attrNameLst>
                                      </p:cBhvr>
                                      <p:tavLst>
                                        <p:tav tm="0">
                                          <p:val>
                                            <p:strVal val="#ppt_x"/>
                                          </p:val>
                                        </p:tav>
                                        <p:tav tm="100000">
                                          <p:val>
                                            <p:strVal val="#ppt_x"/>
                                          </p:val>
                                        </p:tav>
                                      </p:tavLst>
                                    </p:anim>
                                    <p:anim calcmode="lin" valueType="num">
                                      <p:cBhvr>
                                        <p:cTn id="39" dur="1000" fill="hold"/>
                                        <p:tgtEl>
                                          <p:spTgt spid="6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fade">
                                      <p:cBhvr>
                                        <p:cTn id="42" dur="1000"/>
                                        <p:tgtEl>
                                          <p:spTgt spid="66"/>
                                        </p:tgtEl>
                                      </p:cBhvr>
                                    </p:animEffect>
                                    <p:anim calcmode="lin" valueType="num">
                                      <p:cBhvr>
                                        <p:cTn id="43" dur="1000" fill="hold"/>
                                        <p:tgtEl>
                                          <p:spTgt spid="66"/>
                                        </p:tgtEl>
                                        <p:attrNameLst>
                                          <p:attrName>ppt_x</p:attrName>
                                        </p:attrNameLst>
                                      </p:cBhvr>
                                      <p:tavLst>
                                        <p:tav tm="0">
                                          <p:val>
                                            <p:strVal val="#ppt_x"/>
                                          </p:val>
                                        </p:tav>
                                        <p:tav tm="100000">
                                          <p:val>
                                            <p:strVal val="#ppt_x"/>
                                          </p:val>
                                        </p:tav>
                                      </p:tavLst>
                                    </p:anim>
                                    <p:anim calcmode="lin" valueType="num">
                                      <p:cBhvr>
                                        <p:cTn id="44"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7" presetClass="entr" presetSubtype="0" fill="hold" nodeType="click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1000"/>
                                        <p:tgtEl>
                                          <p:spTgt spid="18"/>
                                        </p:tgtEl>
                                      </p:cBhvr>
                                    </p:animEffect>
                                    <p:anim calcmode="lin" valueType="num">
                                      <p:cBhvr>
                                        <p:cTn id="50" dur="1000" fill="hold"/>
                                        <p:tgtEl>
                                          <p:spTgt spid="18"/>
                                        </p:tgtEl>
                                        <p:attrNameLst>
                                          <p:attrName>ppt_x</p:attrName>
                                        </p:attrNameLst>
                                      </p:cBhvr>
                                      <p:tavLst>
                                        <p:tav tm="0">
                                          <p:val>
                                            <p:strVal val="#ppt_x"/>
                                          </p:val>
                                        </p:tav>
                                        <p:tav tm="100000">
                                          <p:val>
                                            <p:strVal val="#ppt_x"/>
                                          </p:val>
                                        </p:tav>
                                      </p:tavLst>
                                    </p:anim>
                                    <p:anim calcmode="lin" valueType="num">
                                      <p:cBhvr>
                                        <p:cTn id="51" dur="1000" fill="hold"/>
                                        <p:tgtEl>
                                          <p:spTgt spid="18"/>
                                        </p:tgtEl>
                                        <p:attrNameLst>
                                          <p:attrName>ppt_y</p:attrName>
                                        </p:attrNameLst>
                                      </p:cBhvr>
                                      <p:tavLst>
                                        <p:tav tm="0">
                                          <p:val>
                                            <p:strVal val="#ppt_y-.1"/>
                                          </p:val>
                                        </p:tav>
                                        <p:tav tm="100000">
                                          <p:val>
                                            <p:strVal val="#ppt_y"/>
                                          </p:val>
                                        </p:tav>
                                      </p:tavLst>
                                    </p:anim>
                                  </p:childTnLst>
                                </p:cTn>
                              </p:par>
                              <p:par>
                                <p:cTn id="52" presetID="47" presetClass="entr" presetSubtype="0"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1000"/>
                                        <p:tgtEl>
                                          <p:spTgt spid="22"/>
                                        </p:tgtEl>
                                      </p:cBhvr>
                                    </p:animEffect>
                                    <p:anim calcmode="lin" valueType="num">
                                      <p:cBhvr>
                                        <p:cTn id="55" dur="1000" fill="hold"/>
                                        <p:tgtEl>
                                          <p:spTgt spid="22"/>
                                        </p:tgtEl>
                                        <p:attrNameLst>
                                          <p:attrName>ppt_x</p:attrName>
                                        </p:attrNameLst>
                                      </p:cBhvr>
                                      <p:tavLst>
                                        <p:tav tm="0">
                                          <p:val>
                                            <p:strVal val="#ppt_x"/>
                                          </p:val>
                                        </p:tav>
                                        <p:tav tm="100000">
                                          <p:val>
                                            <p:strVal val="#ppt_x"/>
                                          </p:val>
                                        </p:tav>
                                      </p:tavLst>
                                    </p:anim>
                                    <p:anim calcmode="lin" valueType="num">
                                      <p:cBhvr>
                                        <p:cTn id="56" dur="1000" fill="hold"/>
                                        <p:tgtEl>
                                          <p:spTgt spid="22"/>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fade">
                                      <p:cBhvr>
                                        <p:cTn id="59" dur="1000"/>
                                        <p:tgtEl>
                                          <p:spTgt spid="45"/>
                                        </p:tgtEl>
                                      </p:cBhvr>
                                    </p:animEffect>
                                    <p:anim calcmode="lin" valueType="num">
                                      <p:cBhvr>
                                        <p:cTn id="60" dur="1000" fill="hold"/>
                                        <p:tgtEl>
                                          <p:spTgt spid="45"/>
                                        </p:tgtEl>
                                        <p:attrNameLst>
                                          <p:attrName>ppt_x</p:attrName>
                                        </p:attrNameLst>
                                      </p:cBhvr>
                                      <p:tavLst>
                                        <p:tav tm="0">
                                          <p:val>
                                            <p:strVal val="#ppt_x"/>
                                          </p:val>
                                        </p:tav>
                                        <p:tav tm="100000">
                                          <p:val>
                                            <p:strVal val="#ppt_x"/>
                                          </p:val>
                                        </p:tav>
                                      </p:tavLst>
                                    </p:anim>
                                    <p:anim calcmode="lin" valueType="num">
                                      <p:cBhvr>
                                        <p:cTn id="61" dur="1000" fill="hold"/>
                                        <p:tgtEl>
                                          <p:spTgt spid="45"/>
                                        </p:tgtEl>
                                        <p:attrNameLst>
                                          <p:attrName>ppt_y</p:attrName>
                                        </p:attrNameLst>
                                      </p:cBhvr>
                                      <p:tavLst>
                                        <p:tav tm="0">
                                          <p:val>
                                            <p:strVal val="#ppt_y-.1"/>
                                          </p:val>
                                        </p:tav>
                                        <p:tav tm="100000">
                                          <p:val>
                                            <p:strVal val="#ppt_y"/>
                                          </p:val>
                                        </p:tav>
                                      </p:tavLst>
                                    </p:anim>
                                  </p:childTnLst>
                                </p:cTn>
                              </p:par>
                              <p:par>
                                <p:cTn id="62" presetID="47" presetClass="entr" presetSubtype="0" fill="hold" grpId="0" nodeType="with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fade">
                                      <p:cBhvr>
                                        <p:cTn id="64" dur="1000"/>
                                        <p:tgtEl>
                                          <p:spTgt spid="51"/>
                                        </p:tgtEl>
                                      </p:cBhvr>
                                    </p:animEffect>
                                    <p:anim calcmode="lin" valueType="num">
                                      <p:cBhvr>
                                        <p:cTn id="65" dur="1000" fill="hold"/>
                                        <p:tgtEl>
                                          <p:spTgt spid="51"/>
                                        </p:tgtEl>
                                        <p:attrNameLst>
                                          <p:attrName>ppt_x</p:attrName>
                                        </p:attrNameLst>
                                      </p:cBhvr>
                                      <p:tavLst>
                                        <p:tav tm="0">
                                          <p:val>
                                            <p:strVal val="#ppt_x"/>
                                          </p:val>
                                        </p:tav>
                                        <p:tav tm="100000">
                                          <p:val>
                                            <p:strVal val="#ppt_x"/>
                                          </p:val>
                                        </p:tav>
                                      </p:tavLst>
                                    </p:anim>
                                    <p:anim calcmode="lin" valueType="num">
                                      <p:cBhvr>
                                        <p:cTn id="66" dur="1000" fill="hold"/>
                                        <p:tgtEl>
                                          <p:spTgt spid="51"/>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par>
                                <p:cTn id="72" presetID="47" presetClass="entr" presetSubtype="0" fill="hold" grpId="0" nodeType="withEffect">
                                  <p:stCondLst>
                                    <p:cond delay="0"/>
                                  </p:stCondLst>
                                  <p:childTnLst>
                                    <p:set>
                                      <p:cBhvr>
                                        <p:cTn id="73" dur="1" fill="hold">
                                          <p:stCondLst>
                                            <p:cond delay="0"/>
                                          </p:stCondLst>
                                        </p:cTn>
                                        <p:tgtEl>
                                          <p:spTgt spid="59"/>
                                        </p:tgtEl>
                                        <p:attrNameLst>
                                          <p:attrName>style.visibility</p:attrName>
                                        </p:attrNameLst>
                                      </p:cBhvr>
                                      <p:to>
                                        <p:strVal val="visible"/>
                                      </p:to>
                                    </p:set>
                                    <p:animEffect transition="in" filter="fade">
                                      <p:cBhvr>
                                        <p:cTn id="74" dur="1000"/>
                                        <p:tgtEl>
                                          <p:spTgt spid="59"/>
                                        </p:tgtEl>
                                      </p:cBhvr>
                                    </p:animEffect>
                                    <p:anim calcmode="lin" valueType="num">
                                      <p:cBhvr>
                                        <p:cTn id="75" dur="1000" fill="hold"/>
                                        <p:tgtEl>
                                          <p:spTgt spid="59"/>
                                        </p:tgtEl>
                                        <p:attrNameLst>
                                          <p:attrName>ppt_x</p:attrName>
                                        </p:attrNameLst>
                                      </p:cBhvr>
                                      <p:tavLst>
                                        <p:tav tm="0">
                                          <p:val>
                                            <p:strVal val="#ppt_x"/>
                                          </p:val>
                                        </p:tav>
                                        <p:tav tm="100000">
                                          <p:val>
                                            <p:strVal val="#ppt_x"/>
                                          </p:val>
                                        </p:tav>
                                      </p:tavLst>
                                    </p:anim>
                                    <p:anim calcmode="lin" valueType="num">
                                      <p:cBhvr>
                                        <p:cTn id="76" dur="1000" fill="hold"/>
                                        <p:tgtEl>
                                          <p:spTgt spid="59"/>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animEffect transition="in" filter="fade">
                                      <p:cBhvr>
                                        <p:cTn id="79" dur="1000"/>
                                        <p:tgtEl>
                                          <p:spTgt spid="63"/>
                                        </p:tgtEl>
                                      </p:cBhvr>
                                    </p:animEffect>
                                    <p:anim calcmode="lin" valueType="num">
                                      <p:cBhvr>
                                        <p:cTn id="80" dur="1000" fill="hold"/>
                                        <p:tgtEl>
                                          <p:spTgt spid="63"/>
                                        </p:tgtEl>
                                        <p:attrNameLst>
                                          <p:attrName>ppt_x</p:attrName>
                                        </p:attrNameLst>
                                      </p:cBhvr>
                                      <p:tavLst>
                                        <p:tav tm="0">
                                          <p:val>
                                            <p:strVal val="#ppt_x"/>
                                          </p:val>
                                        </p:tav>
                                        <p:tav tm="100000">
                                          <p:val>
                                            <p:strVal val="#ppt_x"/>
                                          </p:val>
                                        </p:tav>
                                      </p:tavLst>
                                    </p:anim>
                                    <p:anim calcmode="lin" valueType="num">
                                      <p:cBhvr>
                                        <p:cTn id="81" dur="1000" fill="hold"/>
                                        <p:tgtEl>
                                          <p:spTgt spid="63"/>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67"/>
                                        </p:tgtEl>
                                        <p:attrNameLst>
                                          <p:attrName>style.visibility</p:attrName>
                                        </p:attrNameLst>
                                      </p:cBhvr>
                                      <p:to>
                                        <p:strVal val="visible"/>
                                      </p:to>
                                    </p:set>
                                    <p:animEffect transition="in" filter="fade">
                                      <p:cBhvr>
                                        <p:cTn id="84" dur="1000"/>
                                        <p:tgtEl>
                                          <p:spTgt spid="67"/>
                                        </p:tgtEl>
                                      </p:cBhvr>
                                    </p:animEffect>
                                    <p:anim calcmode="lin" valueType="num">
                                      <p:cBhvr>
                                        <p:cTn id="85" dur="1000" fill="hold"/>
                                        <p:tgtEl>
                                          <p:spTgt spid="67"/>
                                        </p:tgtEl>
                                        <p:attrNameLst>
                                          <p:attrName>ppt_x</p:attrName>
                                        </p:attrNameLst>
                                      </p:cBhvr>
                                      <p:tavLst>
                                        <p:tav tm="0">
                                          <p:val>
                                            <p:strVal val="#ppt_x"/>
                                          </p:val>
                                        </p:tav>
                                        <p:tav tm="100000">
                                          <p:val>
                                            <p:strVal val="#ppt_x"/>
                                          </p:val>
                                        </p:tav>
                                      </p:tavLst>
                                    </p:anim>
                                    <p:anim calcmode="lin" valueType="num">
                                      <p:cBhvr>
                                        <p:cTn id="86"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fade">
                                      <p:cBhvr>
                                        <p:cTn id="91" dur="1000"/>
                                        <p:tgtEl>
                                          <p:spTgt spid="19"/>
                                        </p:tgtEl>
                                      </p:cBhvr>
                                    </p:animEffect>
                                    <p:anim calcmode="lin" valueType="num">
                                      <p:cBhvr>
                                        <p:cTn id="92" dur="1000" fill="hold"/>
                                        <p:tgtEl>
                                          <p:spTgt spid="19"/>
                                        </p:tgtEl>
                                        <p:attrNameLst>
                                          <p:attrName>ppt_x</p:attrName>
                                        </p:attrNameLst>
                                      </p:cBhvr>
                                      <p:tavLst>
                                        <p:tav tm="0">
                                          <p:val>
                                            <p:strVal val="#ppt_x"/>
                                          </p:val>
                                        </p:tav>
                                        <p:tav tm="100000">
                                          <p:val>
                                            <p:strVal val="#ppt_x"/>
                                          </p:val>
                                        </p:tav>
                                      </p:tavLst>
                                    </p:anim>
                                    <p:anim calcmode="lin" valueType="num">
                                      <p:cBhvr>
                                        <p:cTn id="93" dur="1000" fill="hold"/>
                                        <p:tgtEl>
                                          <p:spTgt spid="19"/>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3"/>
                                        </p:tgtEl>
                                        <p:attrNameLst>
                                          <p:attrName>style.visibility</p:attrName>
                                        </p:attrNameLst>
                                      </p:cBhvr>
                                      <p:to>
                                        <p:strVal val="visible"/>
                                      </p:to>
                                    </p:set>
                                    <p:animEffect transition="in" filter="fade">
                                      <p:cBhvr>
                                        <p:cTn id="96" dur="1000"/>
                                        <p:tgtEl>
                                          <p:spTgt spid="23"/>
                                        </p:tgtEl>
                                      </p:cBhvr>
                                    </p:animEffect>
                                    <p:anim calcmode="lin" valueType="num">
                                      <p:cBhvr>
                                        <p:cTn id="97" dur="1000" fill="hold"/>
                                        <p:tgtEl>
                                          <p:spTgt spid="23"/>
                                        </p:tgtEl>
                                        <p:attrNameLst>
                                          <p:attrName>ppt_x</p:attrName>
                                        </p:attrNameLst>
                                      </p:cBhvr>
                                      <p:tavLst>
                                        <p:tav tm="0">
                                          <p:val>
                                            <p:strVal val="#ppt_x"/>
                                          </p:val>
                                        </p:tav>
                                        <p:tav tm="100000">
                                          <p:val>
                                            <p:strVal val="#ppt_x"/>
                                          </p:val>
                                        </p:tav>
                                      </p:tavLst>
                                    </p:anim>
                                    <p:anim calcmode="lin" valueType="num">
                                      <p:cBhvr>
                                        <p:cTn id="98" dur="1000" fill="hold"/>
                                        <p:tgtEl>
                                          <p:spTgt spid="23"/>
                                        </p:tgtEl>
                                        <p:attrNameLst>
                                          <p:attrName>ppt_y</p:attrName>
                                        </p:attrNameLst>
                                      </p:cBhvr>
                                      <p:tavLst>
                                        <p:tav tm="0">
                                          <p:val>
                                            <p:strVal val="#ppt_y+.1"/>
                                          </p:val>
                                        </p:tav>
                                        <p:tav tm="100000">
                                          <p:val>
                                            <p:strVal val="#ppt_y"/>
                                          </p:val>
                                        </p:tav>
                                      </p:tavLst>
                                    </p:anim>
                                  </p:childTnLst>
                                </p:cTn>
                              </p:par>
                              <p:par>
                                <p:cTn id="99" presetID="42" presetClass="entr" presetSubtype="0" fill="hold" nodeType="withEffect">
                                  <p:stCondLst>
                                    <p:cond delay="0"/>
                                  </p:stCondLst>
                                  <p:childTnLst>
                                    <p:set>
                                      <p:cBhvr>
                                        <p:cTn id="100" dur="1" fill="hold">
                                          <p:stCondLst>
                                            <p:cond delay="0"/>
                                          </p:stCondLst>
                                        </p:cTn>
                                        <p:tgtEl>
                                          <p:spTgt spid="33"/>
                                        </p:tgtEl>
                                        <p:attrNameLst>
                                          <p:attrName>style.visibility</p:attrName>
                                        </p:attrNameLst>
                                      </p:cBhvr>
                                      <p:to>
                                        <p:strVal val="visible"/>
                                      </p:to>
                                    </p:set>
                                    <p:animEffect transition="in" filter="fade">
                                      <p:cBhvr>
                                        <p:cTn id="101" dur="1000"/>
                                        <p:tgtEl>
                                          <p:spTgt spid="33"/>
                                        </p:tgtEl>
                                      </p:cBhvr>
                                    </p:animEffect>
                                    <p:anim calcmode="lin" valueType="num">
                                      <p:cBhvr>
                                        <p:cTn id="102" dur="1000" fill="hold"/>
                                        <p:tgtEl>
                                          <p:spTgt spid="33"/>
                                        </p:tgtEl>
                                        <p:attrNameLst>
                                          <p:attrName>ppt_x</p:attrName>
                                        </p:attrNameLst>
                                      </p:cBhvr>
                                      <p:tavLst>
                                        <p:tav tm="0">
                                          <p:val>
                                            <p:strVal val="#ppt_x"/>
                                          </p:val>
                                        </p:tav>
                                        <p:tav tm="100000">
                                          <p:val>
                                            <p:strVal val="#ppt_x"/>
                                          </p:val>
                                        </p:tav>
                                      </p:tavLst>
                                    </p:anim>
                                    <p:anim calcmode="lin" valueType="num">
                                      <p:cBhvr>
                                        <p:cTn id="103" dur="1000" fill="hold"/>
                                        <p:tgtEl>
                                          <p:spTgt spid="33"/>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par>
                                <p:cTn id="109" presetID="42" presetClass="entr" presetSubtype="0" fill="hold" grpId="0" nodeType="withEffect">
                                  <p:stCondLst>
                                    <p:cond delay="0"/>
                                  </p:stCondLst>
                                  <p:childTnLst>
                                    <p:set>
                                      <p:cBhvr>
                                        <p:cTn id="110" dur="1" fill="hold">
                                          <p:stCondLst>
                                            <p:cond delay="0"/>
                                          </p:stCondLst>
                                        </p:cTn>
                                        <p:tgtEl>
                                          <p:spTgt spid="56"/>
                                        </p:tgtEl>
                                        <p:attrNameLst>
                                          <p:attrName>style.visibility</p:attrName>
                                        </p:attrNameLst>
                                      </p:cBhvr>
                                      <p:to>
                                        <p:strVal val="visible"/>
                                      </p:to>
                                    </p:set>
                                    <p:animEffect transition="in" filter="fade">
                                      <p:cBhvr>
                                        <p:cTn id="111" dur="1000"/>
                                        <p:tgtEl>
                                          <p:spTgt spid="56"/>
                                        </p:tgtEl>
                                      </p:cBhvr>
                                    </p:animEffect>
                                    <p:anim calcmode="lin" valueType="num">
                                      <p:cBhvr>
                                        <p:cTn id="112" dur="1000" fill="hold"/>
                                        <p:tgtEl>
                                          <p:spTgt spid="56"/>
                                        </p:tgtEl>
                                        <p:attrNameLst>
                                          <p:attrName>ppt_x</p:attrName>
                                        </p:attrNameLst>
                                      </p:cBhvr>
                                      <p:tavLst>
                                        <p:tav tm="0">
                                          <p:val>
                                            <p:strVal val="#ppt_x"/>
                                          </p:val>
                                        </p:tav>
                                        <p:tav tm="100000">
                                          <p:val>
                                            <p:strVal val="#ppt_x"/>
                                          </p:val>
                                        </p:tav>
                                      </p:tavLst>
                                    </p:anim>
                                    <p:anim calcmode="lin" valueType="num">
                                      <p:cBhvr>
                                        <p:cTn id="113" dur="1000" fill="hold"/>
                                        <p:tgtEl>
                                          <p:spTgt spid="56"/>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60"/>
                                        </p:tgtEl>
                                        <p:attrNameLst>
                                          <p:attrName>style.visibility</p:attrName>
                                        </p:attrNameLst>
                                      </p:cBhvr>
                                      <p:to>
                                        <p:strVal val="visible"/>
                                      </p:to>
                                    </p:set>
                                    <p:animEffect transition="in" filter="fade">
                                      <p:cBhvr>
                                        <p:cTn id="116" dur="1000"/>
                                        <p:tgtEl>
                                          <p:spTgt spid="60"/>
                                        </p:tgtEl>
                                      </p:cBhvr>
                                    </p:animEffect>
                                    <p:anim calcmode="lin" valueType="num">
                                      <p:cBhvr>
                                        <p:cTn id="117" dur="1000" fill="hold"/>
                                        <p:tgtEl>
                                          <p:spTgt spid="60"/>
                                        </p:tgtEl>
                                        <p:attrNameLst>
                                          <p:attrName>ppt_x</p:attrName>
                                        </p:attrNameLst>
                                      </p:cBhvr>
                                      <p:tavLst>
                                        <p:tav tm="0">
                                          <p:val>
                                            <p:strVal val="#ppt_x"/>
                                          </p:val>
                                        </p:tav>
                                        <p:tav tm="100000">
                                          <p:val>
                                            <p:strVal val="#ppt_x"/>
                                          </p:val>
                                        </p:tav>
                                      </p:tavLst>
                                    </p:anim>
                                    <p:anim calcmode="lin" valueType="num">
                                      <p:cBhvr>
                                        <p:cTn id="118" dur="1000" fill="hold"/>
                                        <p:tgtEl>
                                          <p:spTgt spid="60"/>
                                        </p:tgtEl>
                                        <p:attrNameLst>
                                          <p:attrName>ppt_y</p:attrName>
                                        </p:attrNameLst>
                                      </p:cBhvr>
                                      <p:tavLst>
                                        <p:tav tm="0">
                                          <p:val>
                                            <p:strVal val="#ppt_y+.1"/>
                                          </p:val>
                                        </p:tav>
                                        <p:tav tm="100000">
                                          <p:val>
                                            <p:strVal val="#ppt_y"/>
                                          </p:val>
                                        </p:tav>
                                      </p:tavLst>
                                    </p:anim>
                                  </p:childTnLst>
                                </p:cTn>
                              </p:par>
                              <p:par>
                                <p:cTn id="119" presetID="42" presetClass="entr" presetSubtype="0" fill="hold" grpId="0" nodeType="withEffect">
                                  <p:stCondLst>
                                    <p:cond delay="0"/>
                                  </p:stCondLst>
                                  <p:childTnLst>
                                    <p:set>
                                      <p:cBhvr>
                                        <p:cTn id="120" dur="1" fill="hold">
                                          <p:stCondLst>
                                            <p:cond delay="0"/>
                                          </p:stCondLst>
                                        </p:cTn>
                                        <p:tgtEl>
                                          <p:spTgt spid="64"/>
                                        </p:tgtEl>
                                        <p:attrNameLst>
                                          <p:attrName>style.visibility</p:attrName>
                                        </p:attrNameLst>
                                      </p:cBhvr>
                                      <p:to>
                                        <p:strVal val="visible"/>
                                      </p:to>
                                    </p:set>
                                    <p:animEffect transition="in" filter="fade">
                                      <p:cBhvr>
                                        <p:cTn id="121" dur="1000"/>
                                        <p:tgtEl>
                                          <p:spTgt spid="64"/>
                                        </p:tgtEl>
                                      </p:cBhvr>
                                    </p:animEffect>
                                    <p:anim calcmode="lin" valueType="num">
                                      <p:cBhvr>
                                        <p:cTn id="122" dur="1000" fill="hold"/>
                                        <p:tgtEl>
                                          <p:spTgt spid="64"/>
                                        </p:tgtEl>
                                        <p:attrNameLst>
                                          <p:attrName>ppt_x</p:attrName>
                                        </p:attrNameLst>
                                      </p:cBhvr>
                                      <p:tavLst>
                                        <p:tav tm="0">
                                          <p:val>
                                            <p:strVal val="#ppt_x"/>
                                          </p:val>
                                        </p:tav>
                                        <p:tav tm="100000">
                                          <p:val>
                                            <p:strVal val="#ppt_x"/>
                                          </p:val>
                                        </p:tav>
                                      </p:tavLst>
                                    </p:anim>
                                    <p:anim calcmode="lin" valueType="num">
                                      <p:cBhvr>
                                        <p:cTn id="123" dur="1000" fill="hold"/>
                                        <p:tgtEl>
                                          <p:spTgt spid="64"/>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68"/>
                                        </p:tgtEl>
                                        <p:attrNameLst>
                                          <p:attrName>style.visibility</p:attrName>
                                        </p:attrNameLst>
                                      </p:cBhvr>
                                      <p:to>
                                        <p:strVal val="visible"/>
                                      </p:to>
                                    </p:set>
                                    <p:animEffect transition="in" filter="fade">
                                      <p:cBhvr>
                                        <p:cTn id="126" dur="1000"/>
                                        <p:tgtEl>
                                          <p:spTgt spid="68"/>
                                        </p:tgtEl>
                                      </p:cBhvr>
                                    </p:animEffect>
                                    <p:anim calcmode="lin" valueType="num">
                                      <p:cBhvr>
                                        <p:cTn id="127" dur="1000" fill="hold"/>
                                        <p:tgtEl>
                                          <p:spTgt spid="68"/>
                                        </p:tgtEl>
                                        <p:attrNameLst>
                                          <p:attrName>ppt_x</p:attrName>
                                        </p:attrNameLst>
                                      </p:cBhvr>
                                      <p:tavLst>
                                        <p:tav tm="0">
                                          <p:val>
                                            <p:strVal val="#ppt_x"/>
                                          </p:val>
                                        </p:tav>
                                        <p:tav tm="100000">
                                          <p:val>
                                            <p:strVal val="#ppt_x"/>
                                          </p:val>
                                        </p:tav>
                                      </p:tavLst>
                                    </p:anim>
                                    <p:anim calcmode="lin" valueType="num">
                                      <p:cBhvr>
                                        <p:cTn id="128"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47" presetClass="entr" presetSubtype="0" fill="hold" nodeType="clickEffect">
                                  <p:stCondLst>
                                    <p:cond delay="0"/>
                                  </p:stCondLst>
                                  <p:childTnLst>
                                    <p:set>
                                      <p:cBhvr>
                                        <p:cTn id="132" dur="1" fill="hold">
                                          <p:stCondLst>
                                            <p:cond delay="0"/>
                                          </p:stCondLst>
                                        </p:cTn>
                                        <p:tgtEl>
                                          <p:spTgt spid="20"/>
                                        </p:tgtEl>
                                        <p:attrNameLst>
                                          <p:attrName>style.visibility</p:attrName>
                                        </p:attrNameLst>
                                      </p:cBhvr>
                                      <p:to>
                                        <p:strVal val="visible"/>
                                      </p:to>
                                    </p:set>
                                    <p:animEffect transition="in" filter="fade">
                                      <p:cBhvr>
                                        <p:cTn id="133" dur="1000"/>
                                        <p:tgtEl>
                                          <p:spTgt spid="20"/>
                                        </p:tgtEl>
                                      </p:cBhvr>
                                    </p:animEffect>
                                    <p:anim calcmode="lin" valueType="num">
                                      <p:cBhvr>
                                        <p:cTn id="134" dur="1000" fill="hold"/>
                                        <p:tgtEl>
                                          <p:spTgt spid="20"/>
                                        </p:tgtEl>
                                        <p:attrNameLst>
                                          <p:attrName>ppt_x</p:attrName>
                                        </p:attrNameLst>
                                      </p:cBhvr>
                                      <p:tavLst>
                                        <p:tav tm="0">
                                          <p:val>
                                            <p:strVal val="#ppt_x"/>
                                          </p:val>
                                        </p:tav>
                                        <p:tav tm="100000">
                                          <p:val>
                                            <p:strVal val="#ppt_x"/>
                                          </p:val>
                                        </p:tav>
                                      </p:tavLst>
                                    </p:anim>
                                    <p:anim calcmode="lin" valueType="num">
                                      <p:cBhvr>
                                        <p:cTn id="135" dur="1000" fill="hold"/>
                                        <p:tgtEl>
                                          <p:spTgt spid="20"/>
                                        </p:tgtEl>
                                        <p:attrNameLst>
                                          <p:attrName>ppt_y</p:attrName>
                                        </p:attrNameLst>
                                      </p:cBhvr>
                                      <p:tavLst>
                                        <p:tav tm="0">
                                          <p:val>
                                            <p:strVal val="#ppt_y-.1"/>
                                          </p:val>
                                        </p:tav>
                                        <p:tav tm="100000">
                                          <p:val>
                                            <p:strVal val="#ppt_y"/>
                                          </p:val>
                                        </p:tav>
                                      </p:tavLst>
                                    </p:anim>
                                  </p:childTnLst>
                                </p:cTn>
                              </p:par>
                              <p:par>
                                <p:cTn id="136" presetID="47" presetClass="entr" presetSubtype="0" fill="hold" grpId="0" nodeType="with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1000"/>
                                        <p:tgtEl>
                                          <p:spTgt spid="24"/>
                                        </p:tgtEl>
                                      </p:cBhvr>
                                    </p:animEffect>
                                    <p:anim calcmode="lin" valueType="num">
                                      <p:cBhvr>
                                        <p:cTn id="139" dur="1000" fill="hold"/>
                                        <p:tgtEl>
                                          <p:spTgt spid="24"/>
                                        </p:tgtEl>
                                        <p:attrNameLst>
                                          <p:attrName>ppt_x</p:attrName>
                                        </p:attrNameLst>
                                      </p:cBhvr>
                                      <p:tavLst>
                                        <p:tav tm="0">
                                          <p:val>
                                            <p:strVal val="#ppt_x"/>
                                          </p:val>
                                        </p:tav>
                                        <p:tav tm="100000">
                                          <p:val>
                                            <p:strVal val="#ppt_x"/>
                                          </p:val>
                                        </p:tav>
                                      </p:tavLst>
                                    </p:anim>
                                    <p:anim calcmode="lin" valueType="num">
                                      <p:cBhvr>
                                        <p:cTn id="140" dur="1000" fill="hold"/>
                                        <p:tgtEl>
                                          <p:spTgt spid="24"/>
                                        </p:tgtEl>
                                        <p:attrNameLst>
                                          <p:attrName>ppt_y</p:attrName>
                                        </p:attrNameLst>
                                      </p:cBhvr>
                                      <p:tavLst>
                                        <p:tav tm="0">
                                          <p:val>
                                            <p:strVal val="#ppt_y-.1"/>
                                          </p:val>
                                        </p:tav>
                                        <p:tav tm="100000">
                                          <p:val>
                                            <p:strVal val="#ppt_y"/>
                                          </p:val>
                                        </p:tav>
                                      </p:tavLst>
                                    </p:anim>
                                  </p:childTnLst>
                                </p:cTn>
                              </p:par>
                              <p:par>
                                <p:cTn id="141" presetID="47" presetClass="entr" presetSubtype="0" fill="hold" nodeType="withEffect">
                                  <p:stCondLst>
                                    <p:cond delay="0"/>
                                  </p:stCondLst>
                                  <p:childTnLst>
                                    <p:set>
                                      <p:cBhvr>
                                        <p:cTn id="142" dur="1" fill="hold">
                                          <p:stCondLst>
                                            <p:cond delay="0"/>
                                          </p:stCondLst>
                                        </p:cTn>
                                        <p:tgtEl>
                                          <p:spTgt spid="42"/>
                                        </p:tgtEl>
                                        <p:attrNameLst>
                                          <p:attrName>style.visibility</p:attrName>
                                        </p:attrNameLst>
                                      </p:cBhvr>
                                      <p:to>
                                        <p:strVal val="visible"/>
                                      </p:to>
                                    </p:set>
                                    <p:animEffect transition="in" filter="fade">
                                      <p:cBhvr>
                                        <p:cTn id="143" dur="1000"/>
                                        <p:tgtEl>
                                          <p:spTgt spid="42"/>
                                        </p:tgtEl>
                                      </p:cBhvr>
                                    </p:animEffect>
                                    <p:anim calcmode="lin" valueType="num">
                                      <p:cBhvr>
                                        <p:cTn id="144" dur="1000" fill="hold"/>
                                        <p:tgtEl>
                                          <p:spTgt spid="42"/>
                                        </p:tgtEl>
                                        <p:attrNameLst>
                                          <p:attrName>ppt_x</p:attrName>
                                        </p:attrNameLst>
                                      </p:cBhvr>
                                      <p:tavLst>
                                        <p:tav tm="0">
                                          <p:val>
                                            <p:strVal val="#ppt_x"/>
                                          </p:val>
                                        </p:tav>
                                        <p:tav tm="100000">
                                          <p:val>
                                            <p:strVal val="#ppt_x"/>
                                          </p:val>
                                        </p:tav>
                                      </p:tavLst>
                                    </p:anim>
                                    <p:anim calcmode="lin" valueType="num">
                                      <p:cBhvr>
                                        <p:cTn id="145" dur="1000" fill="hold"/>
                                        <p:tgtEl>
                                          <p:spTgt spid="42"/>
                                        </p:tgtEl>
                                        <p:attrNameLst>
                                          <p:attrName>ppt_y</p:attrName>
                                        </p:attrNameLst>
                                      </p:cBhvr>
                                      <p:tavLst>
                                        <p:tav tm="0">
                                          <p:val>
                                            <p:strVal val="#ppt_y-.1"/>
                                          </p:val>
                                        </p:tav>
                                        <p:tav tm="100000">
                                          <p:val>
                                            <p:strVal val="#ppt_y"/>
                                          </p:val>
                                        </p:tav>
                                      </p:tavLst>
                                    </p:anim>
                                  </p:childTnLst>
                                </p:cTn>
                              </p:par>
                              <p:par>
                                <p:cTn id="146" presetID="47" presetClass="entr" presetSubtype="0" fill="hold" grpId="0" nodeType="withEffect">
                                  <p:stCondLst>
                                    <p:cond delay="0"/>
                                  </p:stCondLst>
                                  <p:childTnLst>
                                    <p:set>
                                      <p:cBhvr>
                                        <p:cTn id="147" dur="1" fill="hold">
                                          <p:stCondLst>
                                            <p:cond delay="0"/>
                                          </p:stCondLst>
                                        </p:cTn>
                                        <p:tgtEl>
                                          <p:spTgt spid="53"/>
                                        </p:tgtEl>
                                        <p:attrNameLst>
                                          <p:attrName>style.visibility</p:attrName>
                                        </p:attrNameLst>
                                      </p:cBhvr>
                                      <p:to>
                                        <p:strVal val="visible"/>
                                      </p:to>
                                    </p:set>
                                    <p:animEffect transition="in" filter="fade">
                                      <p:cBhvr>
                                        <p:cTn id="148" dur="1000"/>
                                        <p:tgtEl>
                                          <p:spTgt spid="53"/>
                                        </p:tgtEl>
                                      </p:cBhvr>
                                    </p:animEffect>
                                    <p:anim calcmode="lin" valueType="num">
                                      <p:cBhvr>
                                        <p:cTn id="149" dur="1000" fill="hold"/>
                                        <p:tgtEl>
                                          <p:spTgt spid="53"/>
                                        </p:tgtEl>
                                        <p:attrNameLst>
                                          <p:attrName>ppt_x</p:attrName>
                                        </p:attrNameLst>
                                      </p:cBhvr>
                                      <p:tavLst>
                                        <p:tav tm="0">
                                          <p:val>
                                            <p:strVal val="#ppt_x"/>
                                          </p:val>
                                        </p:tav>
                                        <p:tav tm="100000">
                                          <p:val>
                                            <p:strVal val="#ppt_x"/>
                                          </p:val>
                                        </p:tav>
                                      </p:tavLst>
                                    </p:anim>
                                    <p:anim calcmode="lin" valueType="num">
                                      <p:cBhvr>
                                        <p:cTn id="150" dur="1000" fill="hold"/>
                                        <p:tgtEl>
                                          <p:spTgt spid="53"/>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57"/>
                                        </p:tgtEl>
                                        <p:attrNameLst>
                                          <p:attrName>style.visibility</p:attrName>
                                        </p:attrNameLst>
                                      </p:cBhvr>
                                      <p:to>
                                        <p:strVal val="visible"/>
                                      </p:to>
                                    </p:set>
                                    <p:animEffect transition="in" filter="fade">
                                      <p:cBhvr>
                                        <p:cTn id="153" dur="1000"/>
                                        <p:tgtEl>
                                          <p:spTgt spid="57"/>
                                        </p:tgtEl>
                                      </p:cBhvr>
                                    </p:animEffect>
                                    <p:anim calcmode="lin" valueType="num">
                                      <p:cBhvr>
                                        <p:cTn id="154" dur="1000" fill="hold"/>
                                        <p:tgtEl>
                                          <p:spTgt spid="57"/>
                                        </p:tgtEl>
                                        <p:attrNameLst>
                                          <p:attrName>ppt_x</p:attrName>
                                        </p:attrNameLst>
                                      </p:cBhvr>
                                      <p:tavLst>
                                        <p:tav tm="0">
                                          <p:val>
                                            <p:strVal val="#ppt_x"/>
                                          </p:val>
                                        </p:tav>
                                        <p:tav tm="100000">
                                          <p:val>
                                            <p:strVal val="#ppt_x"/>
                                          </p:val>
                                        </p:tav>
                                      </p:tavLst>
                                    </p:anim>
                                    <p:anim calcmode="lin" valueType="num">
                                      <p:cBhvr>
                                        <p:cTn id="155" dur="1000" fill="hold"/>
                                        <p:tgtEl>
                                          <p:spTgt spid="57"/>
                                        </p:tgtEl>
                                        <p:attrNameLst>
                                          <p:attrName>ppt_y</p:attrName>
                                        </p:attrNameLst>
                                      </p:cBhvr>
                                      <p:tavLst>
                                        <p:tav tm="0">
                                          <p:val>
                                            <p:strVal val="#ppt_y-.1"/>
                                          </p:val>
                                        </p:tav>
                                        <p:tav tm="100000">
                                          <p:val>
                                            <p:strVal val="#ppt_y"/>
                                          </p:val>
                                        </p:tav>
                                      </p:tavLst>
                                    </p:anim>
                                  </p:childTnLst>
                                </p:cTn>
                              </p:par>
                              <p:par>
                                <p:cTn id="156" presetID="47" presetClass="entr" presetSubtype="0" fill="hold" grpId="0" nodeType="withEffect">
                                  <p:stCondLst>
                                    <p:cond delay="0"/>
                                  </p:stCondLst>
                                  <p:childTnLst>
                                    <p:set>
                                      <p:cBhvr>
                                        <p:cTn id="157" dur="1" fill="hold">
                                          <p:stCondLst>
                                            <p:cond delay="0"/>
                                          </p:stCondLst>
                                        </p:cTn>
                                        <p:tgtEl>
                                          <p:spTgt spid="61"/>
                                        </p:tgtEl>
                                        <p:attrNameLst>
                                          <p:attrName>style.visibility</p:attrName>
                                        </p:attrNameLst>
                                      </p:cBhvr>
                                      <p:to>
                                        <p:strVal val="visible"/>
                                      </p:to>
                                    </p:set>
                                    <p:animEffect transition="in" filter="fade">
                                      <p:cBhvr>
                                        <p:cTn id="158" dur="1000"/>
                                        <p:tgtEl>
                                          <p:spTgt spid="61"/>
                                        </p:tgtEl>
                                      </p:cBhvr>
                                    </p:animEffect>
                                    <p:anim calcmode="lin" valueType="num">
                                      <p:cBhvr>
                                        <p:cTn id="159" dur="1000" fill="hold"/>
                                        <p:tgtEl>
                                          <p:spTgt spid="61"/>
                                        </p:tgtEl>
                                        <p:attrNameLst>
                                          <p:attrName>ppt_x</p:attrName>
                                        </p:attrNameLst>
                                      </p:cBhvr>
                                      <p:tavLst>
                                        <p:tav tm="0">
                                          <p:val>
                                            <p:strVal val="#ppt_x"/>
                                          </p:val>
                                        </p:tav>
                                        <p:tav tm="100000">
                                          <p:val>
                                            <p:strVal val="#ppt_x"/>
                                          </p:val>
                                        </p:tav>
                                      </p:tavLst>
                                    </p:anim>
                                    <p:anim calcmode="lin" valueType="num">
                                      <p:cBhvr>
                                        <p:cTn id="160" dur="1000" fill="hold"/>
                                        <p:tgtEl>
                                          <p:spTgt spid="6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65"/>
                                        </p:tgtEl>
                                        <p:attrNameLst>
                                          <p:attrName>style.visibility</p:attrName>
                                        </p:attrNameLst>
                                      </p:cBhvr>
                                      <p:to>
                                        <p:strVal val="visible"/>
                                      </p:to>
                                    </p:set>
                                    <p:animEffect transition="in" filter="fade">
                                      <p:cBhvr>
                                        <p:cTn id="163" dur="1000"/>
                                        <p:tgtEl>
                                          <p:spTgt spid="65"/>
                                        </p:tgtEl>
                                      </p:cBhvr>
                                    </p:animEffect>
                                    <p:anim calcmode="lin" valueType="num">
                                      <p:cBhvr>
                                        <p:cTn id="164" dur="1000" fill="hold"/>
                                        <p:tgtEl>
                                          <p:spTgt spid="65"/>
                                        </p:tgtEl>
                                        <p:attrNameLst>
                                          <p:attrName>ppt_x</p:attrName>
                                        </p:attrNameLst>
                                      </p:cBhvr>
                                      <p:tavLst>
                                        <p:tav tm="0">
                                          <p:val>
                                            <p:strVal val="#ppt_x"/>
                                          </p:val>
                                        </p:tav>
                                        <p:tav tm="100000">
                                          <p:val>
                                            <p:strVal val="#ppt_x"/>
                                          </p:val>
                                        </p:tav>
                                      </p:tavLst>
                                    </p:anim>
                                    <p:anim calcmode="lin" valueType="num">
                                      <p:cBhvr>
                                        <p:cTn id="165" dur="1000" fill="hold"/>
                                        <p:tgtEl>
                                          <p:spTgt spid="65"/>
                                        </p:tgtEl>
                                        <p:attrNameLst>
                                          <p:attrName>ppt_y</p:attrName>
                                        </p:attrNameLst>
                                      </p:cBhvr>
                                      <p:tavLst>
                                        <p:tav tm="0">
                                          <p:val>
                                            <p:strVal val="#ppt_y-.1"/>
                                          </p:val>
                                        </p:tav>
                                        <p:tav tm="100000">
                                          <p:val>
                                            <p:strVal val="#ppt_y"/>
                                          </p:val>
                                        </p:tav>
                                      </p:tavLst>
                                    </p:anim>
                                  </p:childTnLst>
                                </p:cTn>
                              </p:par>
                              <p:par>
                                <p:cTn id="166" presetID="47" presetClass="entr" presetSubtype="0" fill="hold" grpId="0" nodeType="withEffect">
                                  <p:stCondLst>
                                    <p:cond delay="0"/>
                                  </p:stCondLst>
                                  <p:childTnLst>
                                    <p:set>
                                      <p:cBhvr>
                                        <p:cTn id="167" dur="1" fill="hold">
                                          <p:stCondLst>
                                            <p:cond delay="0"/>
                                          </p:stCondLst>
                                        </p:cTn>
                                        <p:tgtEl>
                                          <p:spTgt spid="69"/>
                                        </p:tgtEl>
                                        <p:attrNameLst>
                                          <p:attrName>style.visibility</p:attrName>
                                        </p:attrNameLst>
                                      </p:cBhvr>
                                      <p:to>
                                        <p:strVal val="visible"/>
                                      </p:to>
                                    </p:set>
                                    <p:animEffect transition="in" filter="fade">
                                      <p:cBhvr>
                                        <p:cTn id="168" dur="1000"/>
                                        <p:tgtEl>
                                          <p:spTgt spid="69"/>
                                        </p:tgtEl>
                                      </p:cBhvr>
                                    </p:animEffect>
                                    <p:anim calcmode="lin" valueType="num">
                                      <p:cBhvr>
                                        <p:cTn id="169" dur="1000" fill="hold"/>
                                        <p:tgtEl>
                                          <p:spTgt spid="69"/>
                                        </p:tgtEl>
                                        <p:attrNameLst>
                                          <p:attrName>ppt_x</p:attrName>
                                        </p:attrNameLst>
                                      </p:cBhvr>
                                      <p:tavLst>
                                        <p:tav tm="0">
                                          <p:val>
                                            <p:strVal val="#ppt_x"/>
                                          </p:val>
                                        </p:tav>
                                        <p:tav tm="100000">
                                          <p:val>
                                            <p:strVal val="#ppt_x"/>
                                          </p:val>
                                        </p:tav>
                                      </p:tavLst>
                                    </p:anim>
                                    <p:anim calcmode="lin" valueType="num">
                                      <p:cBhvr>
                                        <p:cTn id="170"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45" grpId="0" animBg="1"/>
      <p:bldP spid="50" grpId="0" animBg="1"/>
      <p:bldP spid="51" grpId="0" animBg="1"/>
      <p:bldP spid="52" grpId="0" animBg="1"/>
      <p:bldP spid="53" grpId="0" animBg="1"/>
      <p:bldP spid="54" grpId="0"/>
      <p:bldP spid="55" grpId="0"/>
      <p:bldP spid="56" grpId="0"/>
      <p:bldP spid="57" grpId="0"/>
      <p:bldP spid="58" grpId="0" animBg="1"/>
      <p:bldP spid="59" grpId="0" animBg="1"/>
      <p:bldP spid="60" grpId="0" animBg="1"/>
      <p:bldP spid="61" grpId="0" animBg="1"/>
      <p:bldP spid="62" grpId="0"/>
      <p:bldP spid="63" grpId="0"/>
      <p:bldP spid="64" grpId="0"/>
      <p:bldP spid="65" grpId="0"/>
      <p:bldP spid="66" grpId="0"/>
      <p:bldP spid="67" grpId="0"/>
      <p:bldP spid="68" grpId="0"/>
      <p:bldP spid="6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3282655" y="665202"/>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6" name="Rectangle 5"/>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1" name="Rectangle 10"/>
          <p:cNvSpPr/>
          <p:nvPr/>
        </p:nvSpPr>
        <p:spPr>
          <a:xfrm>
            <a:off x="6722069" y="2648153"/>
            <a:ext cx="1524000" cy="136690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6722069" y="4228593"/>
            <a:ext cx="1524000" cy="876807"/>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3" name="Rectangle 12"/>
          <p:cNvSpPr/>
          <p:nvPr/>
        </p:nvSpPr>
        <p:spPr>
          <a:xfrm>
            <a:off x="4800600" y="2648153"/>
            <a:ext cx="1524000" cy="136690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4800600" y="4228593"/>
            <a:ext cx="1524000" cy="876807"/>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9" name="10-Point Star 18"/>
          <p:cNvSpPr/>
          <p:nvPr/>
        </p:nvSpPr>
        <p:spPr>
          <a:xfrm>
            <a:off x="4586288" y="2391858"/>
            <a:ext cx="609600" cy="683453"/>
          </a:xfrm>
          <a:prstGeom prst="star10">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10-Point Star 19"/>
          <p:cNvSpPr/>
          <p:nvPr/>
        </p:nvSpPr>
        <p:spPr>
          <a:xfrm>
            <a:off x="6477000" y="2391858"/>
            <a:ext cx="609600" cy="683453"/>
          </a:xfrm>
          <a:prstGeom prst="star10">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4622448" y="2526546"/>
            <a:ext cx="537280" cy="369332"/>
          </a:xfrm>
          <a:prstGeom prst="rect">
            <a:avLst/>
          </a:prstGeom>
          <a:noFill/>
        </p:spPr>
        <p:txBody>
          <a:bodyPr wrap="square" rtlCol="0">
            <a:spAutoFit/>
          </a:bodyPr>
          <a:lstStyle/>
          <a:p>
            <a:pPr algn="ctr"/>
            <a:r>
              <a:rPr lang="en-US" dirty="0" smtClean="0">
                <a:solidFill>
                  <a:schemeClr val="bg1"/>
                </a:solidFill>
                <a:latin typeface="Bebas Neue" pitchFamily="34" charset="0"/>
              </a:rPr>
              <a:t>90%</a:t>
            </a:r>
          </a:p>
        </p:txBody>
      </p:sp>
      <p:sp>
        <p:nvSpPr>
          <p:cNvPr id="22" name="TextBox 21"/>
          <p:cNvSpPr txBox="1"/>
          <p:nvPr/>
        </p:nvSpPr>
        <p:spPr>
          <a:xfrm>
            <a:off x="6513160" y="2526546"/>
            <a:ext cx="537280" cy="369332"/>
          </a:xfrm>
          <a:prstGeom prst="rect">
            <a:avLst/>
          </a:prstGeom>
          <a:noFill/>
        </p:spPr>
        <p:txBody>
          <a:bodyPr wrap="square" rtlCol="0">
            <a:spAutoFit/>
          </a:bodyPr>
          <a:lstStyle/>
          <a:p>
            <a:pPr algn="ctr"/>
            <a:r>
              <a:rPr lang="en-US" dirty="0" smtClean="0">
                <a:solidFill>
                  <a:schemeClr val="bg1"/>
                </a:solidFill>
                <a:latin typeface="Bebas Neue" pitchFamily="34" charset="0"/>
              </a:rPr>
              <a:t>70%</a:t>
            </a:r>
          </a:p>
        </p:txBody>
      </p:sp>
      <p:sp>
        <p:nvSpPr>
          <p:cNvPr id="24" name="Flowchart: Sequential Access Storage 23"/>
          <p:cNvSpPr/>
          <p:nvPr/>
        </p:nvSpPr>
        <p:spPr>
          <a:xfrm>
            <a:off x="1119884" y="2380553"/>
            <a:ext cx="3541287" cy="2724847"/>
          </a:xfrm>
          <a:custGeom>
            <a:avLst/>
            <a:gdLst>
              <a:gd name="connsiteX0" fmla="*/ 1181100 w 2362200"/>
              <a:gd name="connsiteY0" fmla="*/ 2362200 h 2362200"/>
              <a:gd name="connsiteX1" fmla="*/ 22695 w 2362200"/>
              <a:gd name="connsiteY1" fmla="*/ 1411521 h 2362200"/>
              <a:gd name="connsiteX2" fmla="*/ 729113 w 2362200"/>
              <a:gd name="connsiteY2" fmla="*/ 89906 h 2362200"/>
              <a:gd name="connsiteX3" fmla="*/ 2163149 w 2362200"/>
              <a:gd name="connsiteY3" fmla="*/ 524916 h 2362200"/>
              <a:gd name="connsiteX4" fmla="*/ 2016264 w 2362200"/>
              <a:gd name="connsiteY4" fmla="*/ 2016264 h 2362200"/>
              <a:gd name="connsiteX5" fmla="*/ 2362200 w 2362200"/>
              <a:gd name="connsiteY5" fmla="*/ 2016264 h 2362200"/>
              <a:gd name="connsiteX6" fmla="*/ 2362200 w 2362200"/>
              <a:gd name="connsiteY6" fmla="*/ 2362200 h 2362200"/>
              <a:gd name="connsiteX7" fmla="*/ 1181100 w 2362200"/>
              <a:gd name="connsiteY7" fmla="*/ 2362200 h 2362200"/>
              <a:gd name="connsiteX0" fmla="*/ 1181216 w 3442086"/>
              <a:gd name="connsiteY0" fmla="*/ 2362321 h 2362321"/>
              <a:gd name="connsiteX1" fmla="*/ 22811 w 3442086"/>
              <a:gd name="connsiteY1" fmla="*/ 1411642 h 2362321"/>
              <a:gd name="connsiteX2" fmla="*/ 729229 w 3442086"/>
              <a:gd name="connsiteY2" fmla="*/ 90027 h 2362321"/>
              <a:gd name="connsiteX3" fmla="*/ 2163265 w 3442086"/>
              <a:gd name="connsiteY3" fmla="*/ 525037 h 2362321"/>
              <a:gd name="connsiteX4" fmla="*/ 2016380 w 3442086"/>
              <a:gd name="connsiteY4" fmla="*/ 2016385 h 2362321"/>
              <a:gd name="connsiteX5" fmla="*/ 3442086 w 3442086"/>
              <a:gd name="connsiteY5" fmla="*/ 1461909 h 2362321"/>
              <a:gd name="connsiteX6" fmla="*/ 2362316 w 3442086"/>
              <a:gd name="connsiteY6" fmla="*/ 2362321 h 2362321"/>
              <a:gd name="connsiteX7" fmla="*/ 1181216 w 3442086"/>
              <a:gd name="connsiteY7" fmla="*/ 2362321 h 2362321"/>
              <a:gd name="connsiteX0" fmla="*/ 1181216 w 3442086"/>
              <a:gd name="connsiteY0" fmla="*/ 2362321 h 2362321"/>
              <a:gd name="connsiteX1" fmla="*/ 22811 w 3442086"/>
              <a:gd name="connsiteY1" fmla="*/ 1411642 h 2362321"/>
              <a:gd name="connsiteX2" fmla="*/ 729229 w 3442086"/>
              <a:gd name="connsiteY2" fmla="*/ 90027 h 2362321"/>
              <a:gd name="connsiteX3" fmla="*/ 2163265 w 3442086"/>
              <a:gd name="connsiteY3" fmla="*/ 525037 h 2362321"/>
              <a:gd name="connsiteX4" fmla="*/ 2016380 w 3442086"/>
              <a:gd name="connsiteY4" fmla="*/ 2016385 h 2362321"/>
              <a:gd name="connsiteX5" fmla="*/ 3442086 w 3442086"/>
              <a:gd name="connsiteY5" fmla="*/ 1461909 h 2362321"/>
              <a:gd name="connsiteX6" fmla="*/ 1953754 w 3442086"/>
              <a:gd name="connsiteY6" fmla="*/ 2362321 h 2362321"/>
              <a:gd name="connsiteX7" fmla="*/ 1181216 w 3442086"/>
              <a:gd name="connsiteY7" fmla="*/ 2362321 h 236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2086" h="2362321">
                <a:moveTo>
                  <a:pt x="1181216" y="2362321"/>
                </a:moveTo>
                <a:cubicBezTo>
                  <a:pt x="617744" y="2362321"/>
                  <a:pt x="132739" y="1964288"/>
                  <a:pt x="22811" y="1411642"/>
                </a:cubicBezTo>
                <a:cubicBezTo>
                  <a:pt x="-87117" y="858997"/>
                  <a:pt x="208648" y="305658"/>
                  <a:pt x="729229" y="90027"/>
                </a:cubicBezTo>
                <a:cubicBezTo>
                  <a:pt x="1249810" y="-125605"/>
                  <a:pt x="1850217" y="56527"/>
                  <a:pt x="2163265" y="525037"/>
                </a:cubicBezTo>
                <a:cubicBezTo>
                  <a:pt x="2476314" y="993547"/>
                  <a:pt x="2414815" y="1617950"/>
                  <a:pt x="2016380" y="2016385"/>
                </a:cubicBezTo>
                <a:lnTo>
                  <a:pt x="3442086" y="1461909"/>
                </a:lnTo>
                <a:lnTo>
                  <a:pt x="1953754" y="2362321"/>
                </a:lnTo>
                <a:lnTo>
                  <a:pt x="1181216" y="2362321"/>
                </a:lnTo>
                <a:close/>
              </a:path>
            </a:pathLst>
          </a:custGeom>
          <a:solidFill>
            <a:schemeClr val="bg1">
              <a:lumMod val="85000"/>
            </a:schemeClr>
          </a:solidFill>
          <a:ln>
            <a:noFill/>
          </a:ln>
          <a:effectLst>
            <a:reflection blurRad="6350" stA="20000" endPos="1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10-Point Star 24"/>
          <p:cNvSpPr/>
          <p:nvPr/>
        </p:nvSpPr>
        <p:spPr>
          <a:xfrm>
            <a:off x="926507" y="2391858"/>
            <a:ext cx="849868" cy="952829"/>
          </a:xfrm>
          <a:prstGeom prst="star10">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926507" y="2661234"/>
            <a:ext cx="849868" cy="369332"/>
          </a:xfrm>
          <a:prstGeom prst="rect">
            <a:avLst/>
          </a:prstGeom>
          <a:noFill/>
        </p:spPr>
        <p:txBody>
          <a:bodyPr wrap="square" rtlCol="0">
            <a:spAutoFit/>
          </a:bodyPr>
          <a:lstStyle/>
          <a:p>
            <a:pPr algn="ctr"/>
            <a:r>
              <a:rPr lang="en-US" dirty="0" smtClean="0">
                <a:solidFill>
                  <a:schemeClr val="bg1"/>
                </a:solidFill>
                <a:latin typeface="Bebas Neue" pitchFamily="34" charset="0"/>
              </a:rPr>
              <a:t>100%</a:t>
            </a:r>
          </a:p>
        </p:txBody>
      </p:sp>
      <p:grpSp>
        <p:nvGrpSpPr>
          <p:cNvPr id="23" name="Group 22"/>
          <p:cNvGrpSpPr/>
          <p:nvPr/>
        </p:nvGrpSpPr>
        <p:grpSpPr>
          <a:xfrm>
            <a:off x="8382000" y="6476999"/>
            <a:ext cx="591235" cy="223601"/>
            <a:chOff x="8190130" y="4757381"/>
            <a:chExt cx="725270" cy="268070"/>
          </a:xfrm>
          <a:solidFill>
            <a:schemeClr val="bg1">
              <a:lumMod val="85000"/>
            </a:schemeClr>
          </a:solidFill>
        </p:grpSpPr>
        <p:sp>
          <p:nvSpPr>
            <p:cNvPr id="2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9" name="Straight Connector 28"/>
          <p:cNvCxnSpPr/>
          <p:nvPr/>
        </p:nvCxnSpPr>
        <p:spPr>
          <a:xfrm>
            <a:off x="926507" y="60960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30" name="Rectangle 29"/>
          <p:cNvSpPr/>
          <p:nvPr/>
        </p:nvSpPr>
        <p:spPr>
          <a:xfrm>
            <a:off x="1119883" y="5492690"/>
            <a:ext cx="6904234" cy="400110"/>
          </a:xfrm>
          <a:prstGeom prst="rect">
            <a:avLst/>
          </a:prstGeom>
        </p:spPr>
        <p:txBody>
          <a:bodyPr wrap="square">
            <a:spAutoFit/>
          </a:bodyPr>
          <a:lstStyle/>
          <a:p>
            <a:pPr algn="ctr"/>
            <a:r>
              <a:rPr lang="en-US" sz="1000" i="1" dirty="0">
                <a:solidFill>
                  <a:schemeClr val="bg1">
                    <a:lumMod val="50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50000"/>
                  </a:schemeClr>
                </a:solidFill>
                <a:latin typeface="Play" pitchFamily="34" charset="0"/>
              </a:rPr>
              <a:t>.</a:t>
            </a:r>
            <a:r>
              <a:rPr lang="en-US" sz="1000" i="1" dirty="0">
                <a:solidFill>
                  <a:schemeClr val="bg1">
                    <a:lumMod val="50000"/>
                  </a:schemeClr>
                </a:solidFill>
                <a:latin typeface="Play" pitchFamily="34" charset="0"/>
              </a:rPr>
              <a:t> This is a sample letter that has been placed to demonstrate the typing </a:t>
            </a:r>
            <a:r>
              <a:rPr lang="en-US" sz="1000" i="1" dirty="0" smtClean="0">
                <a:solidFill>
                  <a:schemeClr val="bg1">
                    <a:lumMod val="50000"/>
                  </a:schemeClr>
                </a:solidFill>
                <a:latin typeface="Play" pitchFamily="34" charset="0"/>
              </a:rPr>
              <a:t>text.</a:t>
            </a:r>
            <a:endParaRPr lang="en-US" sz="1000" i="1" dirty="0">
              <a:solidFill>
                <a:schemeClr val="bg1">
                  <a:lumMod val="50000"/>
                </a:schemeClr>
              </a:solidFill>
              <a:latin typeface="Play" pitchFamily="34" charset="0"/>
            </a:endParaRPr>
          </a:p>
        </p:txBody>
      </p:sp>
    </p:spTree>
    <p:extLst>
      <p:ext uri="{BB962C8B-B14F-4D97-AF65-F5344CB8AC3E}">
        <p14:creationId xmlns:p14="http://schemas.microsoft.com/office/powerpoint/2010/main" val="2591288040"/>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childTnLst>
                          </p:cTn>
                        </p:par>
                      </p:childTnLst>
                    </p:cTn>
                  </p:par>
                  <p:par>
                    <p:cTn id="20" fill="hold">
                      <p:stCondLst>
                        <p:cond delay="indefinite"/>
                      </p:stCondLst>
                      <p:childTnLst>
                        <p:par>
                          <p:cTn id="21" fill="hold">
                            <p:stCondLst>
                              <p:cond delay="0"/>
                            </p:stCondLst>
                            <p:childTnLst>
                              <p:par>
                                <p:cTn id="22" presetID="31"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1000" fill="hold"/>
                                        <p:tgtEl>
                                          <p:spTgt spid="13"/>
                                        </p:tgtEl>
                                        <p:attrNameLst>
                                          <p:attrName>ppt_w</p:attrName>
                                        </p:attrNameLst>
                                      </p:cBhvr>
                                      <p:tavLst>
                                        <p:tav tm="0">
                                          <p:val>
                                            <p:fltVal val="0"/>
                                          </p:val>
                                        </p:tav>
                                        <p:tav tm="100000">
                                          <p:val>
                                            <p:strVal val="#ppt_w"/>
                                          </p:val>
                                        </p:tav>
                                      </p:tavLst>
                                    </p:anim>
                                    <p:anim calcmode="lin" valueType="num">
                                      <p:cBhvr>
                                        <p:cTn id="25" dur="1000" fill="hold"/>
                                        <p:tgtEl>
                                          <p:spTgt spid="13"/>
                                        </p:tgtEl>
                                        <p:attrNameLst>
                                          <p:attrName>ppt_h</p:attrName>
                                        </p:attrNameLst>
                                      </p:cBhvr>
                                      <p:tavLst>
                                        <p:tav tm="0">
                                          <p:val>
                                            <p:fltVal val="0"/>
                                          </p:val>
                                        </p:tav>
                                        <p:tav tm="100000">
                                          <p:val>
                                            <p:strVal val="#ppt_h"/>
                                          </p:val>
                                        </p:tav>
                                      </p:tavLst>
                                    </p:anim>
                                    <p:anim calcmode="lin" valueType="num">
                                      <p:cBhvr>
                                        <p:cTn id="26" dur="1000" fill="hold"/>
                                        <p:tgtEl>
                                          <p:spTgt spid="13"/>
                                        </p:tgtEl>
                                        <p:attrNameLst>
                                          <p:attrName>style.rotation</p:attrName>
                                        </p:attrNameLst>
                                      </p:cBhvr>
                                      <p:tavLst>
                                        <p:tav tm="0">
                                          <p:val>
                                            <p:fltVal val="90"/>
                                          </p:val>
                                        </p:tav>
                                        <p:tav tm="100000">
                                          <p:val>
                                            <p:fltVal val="0"/>
                                          </p:val>
                                        </p:tav>
                                      </p:tavLst>
                                    </p:anim>
                                    <p:animEffect transition="in" filter="fade">
                                      <p:cBhvr>
                                        <p:cTn id="27" dur="1000"/>
                                        <p:tgtEl>
                                          <p:spTgt spid="13"/>
                                        </p:tgtEl>
                                      </p:cBhvr>
                                    </p:animEffect>
                                  </p:childTnLst>
                                </p:cTn>
                              </p:par>
                              <p:par>
                                <p:cTn id="28" presetID="31"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1000" fill="hold"/>
                                        <p:tgtEl>
                                          <p:spTgt spid="14"/>
                                        </p:tgtEl>
                                        <p:attrNameLst>
                                          <p:attrName>ppt_w</p:attrName>
                                        </p:attrNameLst>
                                      </p:cBhvr>
                                      <p:tavLst>
                                        <p:tav tm="0">
                                          <p:val>
                                            <p:fltVal val="0"/>
                                          </p:val>
                                        </p:tav>
                                        <p:tav tm="100000">
                                          <p:val>
                                            <p:strVal val="#ppt_w"/>
                                          </p:val>
                                        </p:tav>
                                      </p:tavLst>
                                    </p:anim>
                                    <p:anim calcmode="lin" valueType="num">
                                      <p:cBhvr>
                                        <p:cTn id="31" dur="1000" fill="hold"/>
                                        <p:tgtEl>
                                          <p:spTgt spid="14"/>
                                        </p:tgtEl>
                                        <p:attrNameLst>
                                          <p:attrName>ppt_h</p:attrName>
                                        </p:attrNameLst>
                                      </p:cBhvr>
                                      <p:tavLst>
                                        <p:tav tm="0">
                                          <p:val>
                                            <p:fltVal val="0"/>
                                          </p:val>
                                        </p:tav>
                                        <p:tav tm="100000">
                                          <p:val>
                                            <p:strVal val="#ppt_h"/>
                                          </p:val>
                                        </p:tav>
                                      </p:tavLst>
                                    </p:anim>
                                    <p:anim calcmode="lin" valueType="num">
                                      <p:cBhvr>
                                        <p:cTn id="32" dur="1000" fill="hold"/>
                                        <p:tgtEl>
                                          <p:spTgt spid="14"/>
                                        </p:tgtEl>
                                        <p:attrNameLst>
                                          <p:attrName>style.rotation</p:attrName>
                                        </p:attrNameLst>
                                      </p:cBhvr>
                                      <p:tavLst>
                                        <p:tav tm="0">
                                          <p:val>
                                            <p:fltVal val="90"/>
                                          </p:val>
                                        </p:tav>
                                        <p:tav tm="100000">
                                          <p:val>
                                            <p:fltVal val="0"/>
                                          </p:val>
                                        </p:tav>
                                      </p:tavLst>
                                    </p:anim>
                                    <p:animEffect transition="in" filter="fade">
                                      <p:cBhvr>
                                        <p:cTn id="33" dur="1000"/>
                                        <p:tgtEl>
                                          <p:spTgt spid="14"/>
                                        </p:tgtEl>
                                      </p:cBhvr>
                                    </p:animEffect>
                                  </p:childTnLst>
                                </p:cTn>
                              </p:par>
                              <p:par>
                                <p:cTn id="34" presetID="31" presetClass="entr" presetSubtype="0"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p:cTn id="36" dur="1000" fill="hold"/>
                                        <p:tgtEl>
                                          <p:spTgt spid="19"/>
                                        </p:tgtEl>
                                        <p:attrNameLst>
                                          <p:attrName>ppt_w</p:attrName>
                                        </p:attrNameLst>
                                      </p:cBhvr>
                                      <p:tavLst>
                                        <p:tav tm="0">
                                          <p:val>
                                            <p:fltVal val="0"/>
                                          </p:val>
                                        </p:tav>
                                        <p:tav tm="100000">
                                          <p:val>
                                            <p:strVal val="#ppt_w"/>
                                          </p:val>
                                        </p:tav>
                                      </p:tavLst>
                                    </p:anim>
                                    <p:anim calcmode="lin" valueType="num">
                                      <p:cBhvr>
                                        <p:cTn id="37" dur="1000" fill="hold"/>
                                        <p:tgtEl>
                                          <p:spTgt spid="19"/>
                                        </p:tgtEl>
                                        <p:attrNameLst>
                                          <p:attrName>ppt_h</p:attrName>
                                        </p:attrNameLst>
                                      </p:cBhvr>
                                      <p:tavLst>
                                        <p:tav tm="0">
                                          <p:val>
                                            <p:fltVal val="0"/>
                                          </p:val>
                                        </p:tav>
                                        <p:tav tm="100000">
                                          <p:val>
                                            <p:strVal val="#ppt_h"/>
                                          </p:val>
                                        </p:tav>
                                      </p:tavLst>
                                    </p:anim>
                                    <p:anim calcmode="lin" valueType="num">
                                      <p:cBhvr>
                                        <p:cTn id="38" dur="1000" fill="hold"/>
                                        <p:tgtEl>
                                          <p:spTgt spid="19"/>
                                        </p:tgtEl>
                                        <p:attrNameLst>
                                          <p:attrName>style.rotation</p:attrName>
                                        </p:attrNameLst>
                                      </p:cBhvr>
                                      <p:tavLst>
                                        <p:tav tm="0">
                                          <p:val>
                                            <p:fltVal val="90"/>
                                          </p:val>
                                        </p:tav>
                                        <p:tav tm="100000">
                                          <p:val>
                                            <p:fltVal val="0"/>
                                          </p:val>
                                        </p:tav>
                                      </p:tavLst>
                                    </p:anim>
                                    <p:animEffect transition="in" filter="fade">
                                      <p:cBhvr>
                                        <p:cTn id="39" dur="1000"/>
                                        <p:tgtEl>
                                          <p:spTgt spid="19"/>
                                        </p:tgtEl>
                                      </p:cBhvr>
                                    </p:animEffect>
                                  </p:childTnLst>
                                </p:cTn>
                              </p:par>
                              <p:par>
                                <p:cTn id="40" presetID="31" presetClass="entr" presetSubtype="0"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1000" fill="hold"/>
                                        <p:tgtEl>
                                          <p:spTgt spid="21"/>
                                        </p:tgtEl>
                                        <p:attrNameLst>
                                          <p:attrName>ppt_w</p:attrName>
                                        </p:attrNameLst>
                                      </p:cBhvr>
                                      <p:tavLst>
                                        <p:tav tm="0">
                                          <p:val>
                                            <p:fltVal val="0"/>
                                          </p:val>
                                        </p:tav>
                                        <p:tav tm="100000">
                                          <p:val>
                                            <p:strVal val="#ppt_w"/>
                                          </p:val>
                                        </p:tav>
                                      </p:tavLst>
                                    </p:anim>
                                    <p:anim calcmode="lin" valueType="num">
                                      <p:cBhvr>
                                        <p:cTn id="43" dur="1000" fill="hold"/>
                                        <p:tgtEl>
                                          <p:spTgt spid="21"/>
                                        </p:tgtEl>
                                        <p:attrNameLst>
                                          <p:attrName>ppt_h</p:attrName>
                                        </p:attrNameLst>
                                      </p:cBhvr>
                                      <p:tavLst>
                                        <p:tav tm="0">
                                          <p:val>
                                            <p:fltVal val="0"/>
                                          </p:val>
                                        </p:tav>
                                        <p:tav tm="100000">
                                          <p:val>
                                            <p:strVal val="#ppt_h"/>
                                          </p:val>
                                        </p:tav>
                                      </p:tavLst>
                                    </p:anim>
                                    <p:anim calcmode="lin" valueType="num">
                                      <p:cBhvr>
                                        <p:cTn id="44" dur="1000" fill="hold"/>
                                        <p:tgtEl>
                                          <p:spTgt spid="21"/>
                                        </p:tgtEl>
                                        <p:attrNameLst>
                                          <p:attrName>style.rotation</p:attrName>
                                        </p:attrNameLst>
                                      </p:cBhvr>
                                      <p:tavLst>
                                        <p:tav tm="0">
                                          <p:val>
                                            <p:fltVal val="90"/>
                                          </p:val>
                                        </p:tav>
                                        <p:tav tm="100000">
                                          <p:val>
                                            <p:fltVal val="0"/>
                                          </p:val>
                                        </p:tav>
                                      </p:tavLst>
                                    </p:anim>
                                    <p:animEffect transition="in" filter="fade">
                                      <p:cBhvr>
                                        <p:cTn id="45" dur="1000"/>
                                        <p:tgtEl>
                                          <p:spTgt spid="21"/>
                                        </p:tgtEl>
                                      </p:cBhvr>
                                    </p:animEffect>
                                  </p:childTnLst>
                                </p:cTn>
                              </p:par>
                            </p:childTnLst>
                          </p:cTn>
                        </p:par>
                      </p:childTnLst>
                    </p:cTn>
                  </p:par>
                  <p:par>
                    <p:cTn id="46" fill="hold">
                      <p:stCondLst>
                        <p:cond delay="indefinite"/>
                      </p:stCondLst>
                      <p:childTnLst>
                        <p:par>
                          <p:cTn id="47" fill="hold">
                            <p:stCondLst>
                              <p:cond delay="0"/>
                            </p:stCondLst>
                            <p:childTnLst>
                              <p:par>
                                <p:cTn id="48" presetID="31" presetClass="entr" presetSubtype="0" fill="hold" grpId="0" nodeType="click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p:cTn id="50" dur="1000" fill="hold"/>
                                        <p:tgtEl>
                                          <p:spTgt spid="11"/>
                                        </p:tgtEl>
                                        <p:attrNameLst>
                                          <p:attrName>ppt_w</p:attrName>
                                        </p:attrNameLst>
                                      </p:cBhvr>
                                      <p:tavLst>
                                        <p:tav tm="0">
                                          <p:val>
                                            <p:fltVal val="0"/>
                                          </p:val>
                                        </p:tav>
                                        <p:tav tm="100000">
                                          <p:val>
                                            <p:strVal val="#ppt_w"/>
                                          </p:val>
                                        </p:tav>
                                      </p:tavLst>
                                    </p:anim>
                                    <p:anim calcmode="lin" valueType="num">
                                      <p:cBhvr>
                                        <p:cTn id="51" dur="1000" fill="hold"/>
                                        <p:tgtEl>
                                          <p:spTgt spid="11"/>
                                        </p:tgtEl>
                                        <p:attrNameLst>
                                          <p:attrName>ppt_h</p:attrName>
                                        </p:attrNameLst>
                                      </p:cBhvr>
                                      <p:tavLst>
                                        <p:tav tm="0">
                                          <p:val>
                                            <p:fltVal val="0"/>
                                          </p:val>
                                        </p:tav>
                                        <p:tav tm="100000">
                                          <p:val>
                                            <p:strVal val="#ppt_h"/>
                                          </p:val>
                                        </p:tav>
                                      </p:tavLst>
                                    </p:anim>
                                    <p:anim calcmode="lin" valueType="num">
                                      <p:cBhvr>
                                        <p:cTn id="52" dur="1000" fill="hold"/>
                                        <p:tgtEl>
                                          <p:spTgt spid="11"/>
                                        </p:tgtEl>
                                        <p:attrNameLst>
                                          <p:attrName>style.rotation</p:attrName>
                                        </p:attrNameLst>
                                      </p:cBhvr>
                                      <p:tavLst>
                                        <p:tav tm="0">
                                          <p:val>
                                            <p:fltVal val="90"/>
                                          </p:val>
                                        </p:tav>
                                        <p:tav tm="100000">
                                          <p:val>
                                            <p:fltVal val="0"/>
                                          </p:val>
                                        </p:tav>
                                      </p:tavLst>
                                    </p:anim>
                                    <p:animEffect transition="in" filter="fade">
                                      <p:cBhvr>
                                        <p:cTn id="53" dur="1000"/>
                                        <p:tgtEl>
                                          <p:spTgt spid="11"/>
                                        </p:tgtEl>
                                      </p:cBhvr>
                                    </p:animEffect>
                                  </p:childTnLst>
                                </p:cTn>
                              </p:par>
                              <p:par>
                                <p:cTn id="54" presetID="31" presetClass="entr" presetSubtype="0" fill="hold" grpId="0" nodeType="with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p:cTn id="56" dur="1000" fill="hold"/>
                                        <p:tgtEl>
                                          <p:spTgt spid="12"/>
                                        </p:tgtEl>
                                        <p:attrNameLst>
                                          <p:attrName>ppt_w</p:attrName>
                                        </p:attrNameLst>
                                      </p:cBhvr>
                                      <p:tavLst>
                                        <p:tav tm="0">
                                          <p:val>
                                            <p:fltVal val="0"/>
                                          </p:val>
                                        </p:tav>
                                        <p:tav tm="100000">
                                          <p:val>
                                            <p:strVal val="#ppt_w"/>
                                          </p:val>
                                        </p:tav>
                                      </p:tavLst>
                                    </p:anim>
                                    <p:anim calcmode="lin" valueType="num">
                                      <p:cBhvr>
                                        <p:cTn id="57" dur="1000" fill="hold"/>
                                        <p:tgtEl>
                                          <p:spTgt spid="12"/>
                                        </p:tgtEl>
                                        <p:attrNameLst>
                                          <p:attrName>ppt_h</p:attrName>
                                        </p:attrNameLst>
                                      </p:cBhvr>
                                      <p:tavLst>
                                        <p:tav tm="0">
                                          <p:val>
                                            <p:fltVal val="0"/>
                                          </p:val>
                                        </p:tav>
                                        <p:tav tm="100000">
                                          <p:val>
                                            <p:strVal val="#ppt_h"/>
                                          </p:val>
                                        </p:tav>
                                      </p:tavLst>
                                    </p:anim>
                                    <p:anim calcmode="lin" valueType="num">
                                      <p:cBhvr>
                                        <p:cTn id="58" dur="1000" fill="hold"/>
                                        <p:tgtEl>
                                          <p:spTgt spid="12"/>
                                        </p:tgtEl>
                                        <p:attrNameLst>
                                          <p:attrName>style.rotation</p:attrName>
                                        </p:attrNameLst>
                                      </p:cBhvr>
                                      <p:tavLst>
                                        <p:tav tm="0">
                                          <p:val>
                                            <p:fltVal val="90"/>
                                          </p:val>
                                        </p:tav>
                                        <p:tav tm="100000">
                                          <p:val>
                                            <p:fltVal val="0"/>
                                          </p:val>
                                        </p:tav>
                                      </p:tavLst>
                                    </p:anim>
                                    <p:animEffect transition="in" filter="fade">
                                      <p:cBhvr>
                                        <p:cTn id="59" dur="1000"/>
                                        <p:tgtEl>
                                          <p:spTgt spid="12"/>
                                        </p:tgtEl>
                                      </p:cBhvr>
                                    </p:animEffect>
                                  </p:childTnLst>
                                </p:cTn>
                              </p:par>
                              <p:par>
                                <p:cTn id="60" presetID="31" presetClass="entr" presetSubtype="0" fill="hold" grpId="0" nodeType="with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p:cTn id="62" dur="1000" fill="hold"/>
                                        <p:tgtEl>
                                          <p:spTgt spid="20"/>
                                        </p:tgtEl>
                                        <p:attrNameLst>
                                          <p:attrName>ppt_w</p:attrName>
                                        </p:attrNameLst>
                                      </p:cBhvr>
                                      <p:tavLst>
                                        <p:tav tm="0">
                                          <p:val>
                                            <p:fltVal val="0"/>
                                          </p:val>
                                        </p:tav>
                                        <p:tav tm="100000">
                                          <p:val>
                                            <p:strVal val="#ppt_w"/>
                                          </p:val>
                                        </p:tav>
                                      </p:tavLst>
                                    </p:anim>
                                    <p:anim calcmode="lin" valueType="num">
                                      <p:cBhvr>
                                        <p:cTn id="63" dur="1000" fill="hold"/>
                                        <p:tgtEl>
                                          <p:spTgt spid="20"/>
                                        </p:tgtEl>
                                        <p:attrNameLst>
                                          <p:attrName>ppt_h</p:attrName>
                                        </p:attrNameLst>
                                      </p:cBhvr>
                                      <p:tavLst>
                                        <p:tav tm="0">
                                          <p:val>
                                            <p:fltVal val="0"/>
                                          </p:val>
                                        </p:tav>
                                        <p:tav tm="100000">
                                          <p:val>
                                            <p:strVal val="#ppt_h"/>
                                          </p:val>
                                        </p:tav>
                                      </p:tavLst>
                                    </p:anim>
                                    <p:anim calcmode="lin" valueType="num">
                                      <p:cBhvr>
                                        <p:cTn id="64" dur="1000" fill="hold"/>
                                        <p:tgtEl>
                                          <p:spTgt spid="20"/>
                                        </p:tgtEl>
                                        <p:attrNameLst>
                                          <p:attrName>style.rotation</p:attrName>
                                        </p:attrNameLst>
                                      </p:cBhvr>
                                      <p:tavLst>
                                        <p:tav tm="0">
                                          <p:val>
                                            <p:fltVal val="90"/>
                                          </p:val>
                                        </p:tav>
                                        <p:tav tm="100000">
                                          <p:val>
                                            <p:fltVal val="0"/>
                                          </p:val>
                                        </p:tav>
                                      </p:tavLst>
                                    </p:anim>
                                    <p:animEffect transition="in" filter="fade">
                                      <p:cBhvr>
                                        <p:cTn id="65" dur="1000"/>
                                        <p:tgtEl>
                                          <p:spTgt spid="20"/>
                                        </p:tgtEl>
                                      </p:cBhvr>
                                    </p:animEffect>
                                  </p:childTnLst>
                                </p:cTn>
                              </p:par>
                              <p:par>
                                <p:cTn id="66" presetID="31"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1000" fill="hold"/>
                                        <p:tgtEl>
                                          <p:spTgt spid="22"/>
                                        </p:tgtEl>
                                        <p:attrNameLst>
                                          <p:attrName>ppt_w</p:attrName>
                                        </p:attrNameLst>
                                      </p:cBhvr>
                                      <p:tavLst>
                                        <p:tav tm="0">
                                          <p:val>
                                            <p:fltVal val="0"/>
                                          </p:val>
                                        </p:tav>
                                        <p:tav tm="100000">
                                          <p:val>
                                            <p:strVal val="#ppt_w"/>
                                          </p:val>
                                        </p:tav>
                                      </p:tavLst>
                                    </p:anim>
                                    <p:anim calcmode="lin" valueType="num">
                                      <p:cBhvr>
                                        <p:cTn id="69" dur="1000" fill="hold"/>
                                        <p:tgtEl>
                                          <p:spTgt spid="22"/>
                                        </p:tgtEl>
                                        <p:attrNameLst>
                                          <p:attrName>ppt_h</p:attrName>
                                        </p:attrNameLst>
                                      </p:cBhvr>
                                      <p:tavLst>
                                        <p:tav tm="0">
                                          <p:val>
                                            <p:fltVal val="0"/>
                                          </p:val>
                                        </p:tav>
                                        <p:tav tm="100000">
                                          <p:val>
                                            <p:strVal val="#ppt_h"/>
                                          </p:val>
                                        </p:tav>
                                      </p:tavLst>
                                    </p:anim>
                                    <p:anim calcmode="lin" valueType="num">
                                      <p:cBhvr>
                                        <p:cTn id="70" dur="1000" fill="hold"/>
                                        <p:tgtEl>
                                          <p:spTgt spid="22"/>
                                        </p:tgtEl>
                                        <p:attrNameLst>
                                          <p:attrName>style.rotation</p:attrName>
                                        </p:attrNameLst>
                                      </p:cBhvr>
                                      <p:tavLst>
                                        <p:tav tm="0">
                                          <p:val>
                                            <p:fltVal val="90"/>
                                          </p:val>
                                        </p:tav>
                                        <p:tav tm="100000">
                                          <p:val>
                                            <p:fltVal val="0"/>
                                          </p:val>
                                        </p:tav>
                                      </p:tavLst>
                                    </p:anim>
                                    <p:animEffect transition="in" filter="fade">
                                      <p:cBhvr>
                                        <p:cTn id="71"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9" grpId="0" animBg="1"/>
      <p:bldP spid="20" grpId="0" animBg="1"/>
      <p:bldP spid="21" grpId="0"/>
      <p:bldP spid="22" grpId="0"/>
      <p:bldP spid="24" grpId="0" animBg="1"/>
      <p:bldP spid="25" grpId="0" animBg="1"/>
      <p:bldP spid="26"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ight Triangle 3"/>
          <p:cNvSpPr/>
          <p:nvPr/>
        </p:nvSpPr>
        <p:spPr>
          <a:xfrm>
            <a:off x="0" y="0"/>
            <a:ext cx="5105400" cy="6858000"/>
          </a:xfrm>
          <a:prstGeom prst="rtTriangle">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1219200" y="3817440"/>
            <a:ext cx="792535" cy="678360"/>
            <a:chOff x="7105291" y="927889"/>
            <a:chExt cx="312627" cy="237596"/>
          </a:xfrm>
          <a:solidFill>
            <a:schemeClr val="bg1"/>
          </a:solidFill>
        </p:grpSpPr>
        <p:sp>
          <p:nvSpPr>
            <p:cNvPr id="6" name="Freeform 20"/>
            <p:cNvSpPr>
              <a:spLocks/>
            </p:cNvSpPr>
            <p:nvPr/>
          </p:nvSpPr>
          <p:spPr bwMode="auto">
            <a:xfrm>
              <a:off x="7158030" y="1039347"/>
              <a:ext cx="57089" cy="126138"/>
            </a:xfrm>
            <a:custGeom>
              <a:avLst/>
              <a:gdLst>
                <a:gd name="T0" fmla="*/ 186 w 209"/>
                <a:gd name="T1" fmla="*/ 0 h 464"/>
                <a:gd name="T2" fmla="*/ 209 w 209"/>
                <a:gd name="T3" fmla="*/ 9 h 464"/>
                <a:gd name="T4" fmla="*/ 209 w 209"/>
                <a:gd name="T5" fmla="*/ 464 h 464"/>
                <a:gd name="T6" fmla="*/ 0 w 209"/>
                <a:gd name="T7" fmla="*/ 464 h 464"/>
                <a:gd name="T8" fmla="*/ 0 w 209"/>
                <a:gd name="T9" fmla="*/ 124 h 464"/>
                <a:gd name="T10" fmla="*/ 186 w 209"/>
                <a:gd name="T11" fmla="*/ 0 h 464"/>
              </a:gdLst>
              <a:ahLst/>
              <a:cxnLst>
                <a:cxn ang="0">
                  <a:pos x="T0" y="T1"/>
                </a:cxn>
                <a:cxn ang="0">
                  <a:pos x="T2" y="T3"/>
                </a:cxn>
                <a:cxn ang="0">
                  <a:pos x="T4" y="T5"/>
                </a:cxn>
                <a:cxn ang="0">
                  <a:pos x="T6" y="T7"/>
                </a:cxn>
                <a:cxn ang="0">
                  <a:pos x="T8" y="T9"/>
                </a:cxn>
                <a:cxn ang="0">
                  <a:pos x="T10" y="T11"/>
                </a:cxn>
              </a:cxnLst>
              <a:rect l="0" t="0" r="r" b="b"/>
              <a:pathLst>
                <a:path w="209" h="464">
                  <a:moveTo>
                    <a:pt x="186" y="0"/>
                  </a:moveTo>
                  <a:lnTo>
                    <a:pt x="209" y="9"/>
                  </a:lnTo>
                  <a:lnTo>
                    <a:pt x="209" y="464"/>
                  </a:lnTo>
                  <a:lnTo>
                    <a:pt x="0" y="464"/>
                  </a:lnTo>
                  <a:lnTo>
                    <a:pt x="0" y="124"/>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1"/>
            <p:cNvSpPr>
              <a:spLocks/>
            </p:cNvSpPr>
            <p:nvPr/>
          </p:nvSpPr>
          <p:spPr bwMode="auto">
            <a:xfrm>
              <a:off x="7298304" y="1028473"/>
              <a:ext cx="57089" cy="137011"/>
            </a:xfrm>
            <a:custGeom>
              <a:avLst/>
              <a:gdLst>
                <a:gd name="T0" fmla="*/ 209 w 209"/>
                <a:gd name="T1" fmla="*/ 0 h 505"/>
                <a:gd name="T2" fmla="*/ 209 w 209"/>
                <a:gd name="T3" fmla="*/ 505 h 505"/>
                <a:gd name="T4" fmla="*/ 0 w 209"/>
                <a:gd name="T5" fmla="*/ 505 h 505"/>
                <a:gd name="T6" fmla="*/ 0 w 209"/>
                <a:gd name="T7" fmla="*/ 177 h 505"/>
                <a:gd name="T8" fmla="*/ 209 w 209"/>
                <a:gd name="T9" fmla="*/ 0 h 505"/>
              </a:gdLst>
              <a:ahLst/>
              <a:cxnLst>
                <a:cxn ang="0">
                  <a:pos x="T0" y="T1"/>
                </a:cxn>
                <a:cxn ang="0">
                  <a:pos x="T2" y="T3"/>
                </a:cxn>
                <a:cxn ang="0">
                  <a:pos x="T4" y="T5"/>
                </a:cxn>
                <a:cxn ang="0">
                  <a:pos x="T6" y="T7"/>
                </a:cxn>
                <a:cxn ang="0">
                  <a:pos x="T8" y="T9"/>
                </a:cxn>
              </a:cxnLst>
              <a:rect l="0" t="0" r="r" b="b"/>
              <a:pathLst>
                <a:path w="209" h="505">
                  <a:moveTo>
                    <a:pt x="209" y="0"/>
                  </a:moveTo>
                  <a:lnTo>
                    <a:pt x="209" y="505"/>
                  </a:lnTo>
                  <a:lnTo>
                    <a:pt x="0" y="505"/>
                  </a:lnTo>
                  <a:lnTo>
                    <a:pt x="0" y="177"/>
                  </a:lnTo>
                  <a:lnTo>
                    <a:pt x="2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2"/>
            <p:cNvSpPr>
              <a:spLocks/>
            </p:cNvSpPr>
            <p:nvPr/>
          </p:nvSpPr>
          <p:spPr bwMode="auto">
            <a:xfrm>
              <a:off x="7105291" y="927889"/>
              <a:ext cx="312627" cy="147342"/>
            </a:xfrm>
            <a:custGeom>
              <a:avLst/>
              <a:gdLst>
                <a:gd name="T0" fmla="*/ 1150 w 1150"/>
                <a:gd name="T1" fmla="*/ 0 h 543"/>
                <a:gd name="T2" fmla="*/ 1147 w 1150"/>
                <a:gd name="T3" fmla="*/ 6 h 543"/>
                <a:gd name="T4" fmla="*/ 1100 w 1150"/>
                <a:gd name="T5" fmla="*/ 135 h 543"/>
                <a:gd name="T6" fmla="*/ 1095 w 1150"/>
                <a:gd name="T7" fmla="*/ 150 h 543"/>
                <a:gd name="T8" fmla="*/ 1041 w 1150"/>
                <a:gd name="T9" fmla="*/ 299 h 543"/>
                <a:gd name="T10" fmla="*/ 986 w 1150"/>
                <a:gd name="T11" fmla="*/ 232 h 543"/>
                <a:gd name="T12" fmla="*/ 697 w 1150"/>
                <a:gd name="T13" fmla="*/ 478 h 543"/>
                <a:gd name="T14" fmla="*/ 373 w 1150"/>
                <a:gd name="T15" fmla="*/ 341 h 543"/>
                <a:gd name="T16" fmla="*/ 72 w 1150"/>
                <a:gd name="T17" fmla="*/ 543 h 543"/>
                <a:gd name="T18" fmla="*/ 0 w 1150"/>
                <a:gd name="T19" fmla="*/ 429 h 543"/>
                <a:gd name="T20" fmla="*/ 360 w 1150"/>
                <a:gd name="T21" fmla="*/ 188 h 543"/>
                <a:gd name="T22" fmla="*/ 673 w 1150"/>
                <a:gd name="T23" fmla="*/ 322 h 543"/>
                <a:gd name="T24" fmla="*/ 901 w 1150"/>
                <a:gd name="T25" fmla="*/ 129 h 543"/>
                <a:gd name="T26" fmla="*/ 841 w 1150"/>
                <a:gd name="T27" fmla="*/ 54 h 543"/>
                <a:gd name="T28" fmla="*/ 995 w 1150"/>
                <a:gd name="T29" fmla="*/ 28 h 543"/>
                <a:gd name="T30" fmla="*/ 1027 w 1150"/>
                <a:gd name="T31" fmla="*/ 23 h 543"/>
                <a:gd name="T32" fmla="*/ 1144 w 1150"/>
                <a:gd name="T33" fmla="*/ 2 h 543"/>
                <a:gd name="T34" fmla="*/ 1150 w 1150"/>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0" h="543">
                  <a:moveTo>
                    <a:pt x="1150" y="0"/>
                  </a:moveTo>
                  <a:lnTo>
                    <a:pt x="1147" y="6"/>
                  </a:lnTo>
                  <a:lnTo>
                    <a:pt x="1100" y="135"/>
                  </a:lnTo>
                  <a:lnTo>
                    <a:pt x="1095" y="150"/>
                  </a:lnTo>
                  <a:lnTo>
                    <a:pt x="1041" y="299"/>
                  </a:lnTo>
                  <a:lnTo>
                    <a:pt x="986" y="232"/>
                  </a:lnTo>
                  <a:lnTo>
                    <a:pt x="697" y="478"/>
                  </a:lnTo>
                  <a:lnTo>
                    <a:pt x="373" y="341"/>
                  </a:lnTo>
                  <a:lnTo>
                    <a:pt x="72" y="543"/>
                  </a:lnTo>
                  <a:lnTo>
                    <a:pt x="0" y="429"/>
                  </a:lnTo>
                  <a:lnTo>
                    <a:pt x="360" y="188"/>
                  </a:lnTo>
                  <a:lnTo>
                    <a:pt x="673" y="322"/>
                  </a:lnTo>
                  <a:lnTo>
                    <a:pt x="901" y="129"/>
                  </a:lnTo>
                  <a:lnTo>
                    <a:pt x="841" y="54"/>
                  </a:lnTo>
                  <a:lnTo>
                    <a:pt x="995" y="28"/>
                  </a:lnTo>
                  <a:lnTo>
                    <a:pt x="1027" y="23"/>
                  </a:lnTo>
                  <a:lnTo>
                    <a:pt x="1144" y="2"/>
                  </a:lnTo>
                  <a:lnTo>
                    <a:pt x="11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3"/>
            <p:cNvSpPr>
              <a:spLocks/>
            </p:cNvSpPr>
            <p:nvPr/>
          </p:nvSpPr>
          <p:spPr bwMode="auto">
            <a:xfrm>
              <a:off x="7232517" y="1084474"/>
              <a:ext cx="47845" cy="81011"/>
            </a:xfrm>
            <a:custGeom>
              <a:avLst/>
              <a:gdLst>
                <a:gd name="T0" fmla="*/ 0 w 174"/>
                <a:gd name="T1" fmla="*/ 0 h 298"/>
                <a:gd name="T2" fmla="*/ 174 w 174"/>
                <a:gd name="T3" fmla="*/ 71 h 298"/>
                <a:gd name="T4" fmla="*/ 174 w 174"/>
                <a:gd name="T5" fmla="*/ 298 h 298"/>
                <a:gd name="T6" fmla="*/ 0 w 174"/>
                <a:gd name="T7" fmla="*/ 298 h 298"/>
                <a:gd name="T8" fmla="*/ 0 w 174"/>
                <a:gd name="T9" fmla="*/ 0 h 298"/>
              </a:gdLst>
              <a:ahLst/>
              <a:cxnLst>
                <a:cxn ang="0">
                  <a:pos x="T0" y="T1"/>
                </a:cxn>
                <a:cxn ang="0">
                  <a:pos x="T2" y="T3"/>
                </a:cxn>
                <a:cxn ang="0">
                  <a:pos x="T4" y="T5"/>
                </a:cxn>
                <a:cxn ang="0">
                  <a:pos x="T6" y="T7"/>
                </a:cxn>
                <a:cxn ang="0">
                  <a:pos x="T8" y="T9"/>
                </a:cxn>
              </a:cxnLst>
              <a:rect l="0" t="0" r="r" b="b"/>
              <a:pathLst>
                <a:path w="174" h="298">
                  <a:moveTo>
                    <a:pt x="0" y="0"/>
                  </a:moveTo>
                  <a:lnTo>
                    <a:pt x="174" y="71"/>
                  </a:lnTo>
                  <a:lnTo>
                    <a:pt x="174" y="298"/>
                  </a:lnTo>
                  <a:lnTo>
                    <a:pt x="0" y="29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Title 1"/>
          <p:cNvSpPr txBox="1">
            <a:spLocks/>
          </p:cNvSpPr>
          <p:nvPr/>
        </p:nvSpPr>
        <p:spPr>
          <a:xfrm>
            <a:off x="342900" y="4648200"/>
            <a:ext cx="2705100" cy="6096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11" name="Title 1"/>
          <p:cNvSpPr txBox="1">
            <a:spLocks/>
          </p:cNvSpPr>
          <p:nvPr/>
        </p:nvSpPr>
        <p:spPr>
          <a:xfrm>
            <a:off x="342900" y="5156200"/>
            <a:ext cx="2705100" cy="4064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12" name="Rectangle 11"/>
          <p:cNvSpPr/>
          <p:nvPr/>
        </p:nvSpPr>
        <p:spPr>
          <a:xfrm>
            <a:off x="342900" y="5562600"/>
            <a:ext cx="2705100"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a:t>
            </a:r>
            <a:r>
              <a:rPr lang="en-US" sz="1000" dirty="0" smtClean="0">
                <a:solidFill>
                  <a:schemeClr val="bg1"/>
                </a:solidFill>
                <a:latin typeface="Play" pitchFamily="34" charset="0"/>
              </a:rPr>
              <a:t>design.</a:t>
            </a:r>
            <a:endParaRPr lang="en-US" sz="1000" dirty="0">
              <a:solidFill>
                <a:schemeClr val="bg1"/>
              </a:solidFill>
              <a:latin typeface="Play" pitchFamily="34" charset="0"/>
            </a:endParaRPr>
          </a:p>
        </p:txBody>
      </p:sp>
      <p:sp>
        <p:nvSpPr>
          <p:cNvPr id="15" name="Oval 14"/>
          <p:cNvSpPr/>
          <p:nvPr/>
        </p:nvSpPr>
        <p:spPr>
          <a:xfrm>
            <a:off x="639348" y="1128966"/>
            <a:ext cx="1448587" cy="1505069"/>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512193" y="2094952"/>
            <a:ext cx="947198" cy="984131"/>
          </a:xfrm>
          <a:prstGeom prst="ellipse">
            <a:avLst/>
          </a:prstGeom>
          <a:solidFill>
            <a:srgbClr val="FF93E3">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92183" y="2094953"/>
            <a:ext cx="784821" cy="815423"/>
          </a:xfrm>
          <a:prstGeom prst="ellipse">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961612" y="5119100"/>
            <a:ext cx="1448587" cy="1505069"/>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3505200" y="4985820"/>
            <a:ext cx="947198" cy="984131"/>
          </a:xfrm>
          <a:prstGeom prst="ellipse">
            <a:avLst/>
          </a:prstGeom>
          <a:solidFill>
            <a:srgbClr val="FF93E3">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p:cNvGrpSpPr/>
          <p:nvPr/>
        </p:nvGrpSpPr>
        <p:grpSpPr>
          <a:xfrm>
            <a:off x="8382000" y="6476999"/>
            <a:ext cx="591235" cy="223601"/>
            <a:chOff x="8190130" y="4757381"/>
            <a:chExt cx="725270" cy="268070"/>
          </a:xfrm>
          <a:solidFill>
            <a:schemeClr val="bg1">
              <a:lumMod val="85000"/>
            </a:schemeClr>
          </a:solidFill>
        </p:grpSpPr>
        <p:sp>
          <p:nvSpPr>
            <p:cNvPr id="2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47827472"/>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1000"/>
                                        <p:tgtEl>
                                          <p:spTgt spid="12"/>
                                        </p:tgtEl>
                                      </p:cBhvr>
                                    </p:animEffect>
                                    <p:anim calcmode="lin" valueType="num">
                                      <p:cBhvr>
                                        <p:cTn id="23" dur="1000" fill="hold"/>
                                        <p:tgtEl>
                                          <p:spTgt spid="12"/>
                                        </p:tgtEl>
                                        <p:attrNameLst>
                                          <p:attrName>ppt_x</p:attrName>
                                        </p:attrNameLst>
                                      </p:cBhvr>
                                      <p:tavLst>
                                        <p:tav tm="0">
                                          <p:val>
                                            <p:strVal val="#ppt_x"/>
                                          </p:val>
                                        </p:tav>
                                        <p:tav tm="100000">
                                          <p:val>
                                            <p:strVal val="#ppt_x"/>
                                          </p:val>
                                        </p:tav>
                                      </p:tavLst>
                                    </p:anim>
                                    <p:anim calcmode="lin" valueType="num">
                                      <p:cBhvr>
                                        <p:cTn id="2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7" name="Straight Connector 26"/>
          <p:cNvCxnSpPr/>
          <p:nvPr/>
        </p:nvCxnSpPr>
        <p:spPr>
          <a:xfrm>
            <a:off x="926507" y="61722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26507" y="129540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282655" y="48260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sp>
        <p:nvSpPr>
          <p:cNvPr id="30" name="Rectangle 29"/>
          <p:cNvSpPr/>
          <p:nvPr/>
        </p:nvSpPr>
        <p:spPr>
          <a:xfrm>
            <a:off x="1119883" y="1471136"/>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38" name="Rectangle 37"/>
          <p:cNvSpPr/>
          <p:nvPr/>
        </p:nvSpPr>
        <p:spPr>
          <a:xfrm>
            <a:off x="1119883" y="5410200"/>
            <a:ext cx="6904234"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65000"/>
                  </a:schemeClr>
                </a:solidFill>
                <a:latin typeface="Play" pitchFamily="34" charset="0"/>
              </a:rPr>
              <a:t>.</a:t>
            </a:r>
            <a:r>
              <a:rPr lang="en-US" sz="1000" i="1" dirty="0">
                <a:solidFill>
                  <a:schemeClr val="bg1">
                    <a:lumMod val="65000"/>
                  </a:schemeClr>
                </a:solidFill>
                <a:latin typeface="Play" pitchFamily="34" charset="0"/>
              </a:rPr>
              <a:t> This is a sample letter that has been placed to demonstrate the typing </a:t>
            </a:r>
            <a:r>
              <a:rPr lang="en-US" sz="1000" i="1" dirty="0" smtClean="0">
                <a:solidFill>
                  <a:schemeClr val="bg1">
                    <a:lumMod val="65000"/>
                  </a:schemeClr>
                </a:solidFill>
                <a:latin typeface="Play" pitchFamily="34" charset="0"/>
              </a:rPr>
              <a:t>text.</a:t>
            </a:r>
            <a:endParaRPr lang="en-US" sz="1000" i="1" dirty="0">
              <a:solidFill>
                <a:schemeClr val="bg1">
                  <a:lumMod val="65000"/>
                </a:schemeClr>
              </a:solidFill>
              <a:latin typeface="Play" pitchFamily="34" charset="0"/>
            </a:endParaRPr>
          </a:p>
        </p:txBody>
      </p:sp>
      <p:grpSp>
        <p:nvGrpSpPr>
          <p:cNvPr id="40" name="Group 39"/>
          <p:cNvGrpSpPr/>
          <p:nvPr/>
        </p:nvGrpSpPr>
        <p:grpSpPr>
          <a:xfrm>
            <a:off x="2245216" y="2526279"/>
            <a:ext cx="3953604" cy="2061213"/>
            <a:chOff x="2148775" y="2146808"/>
            <a:chExt cx="3953604" cy="1545910"/>
          </a:xfrm>
        </p:grpSpPr>
        <p:sp>
          <p:nvSpPr>
            <p:cNvPr id="41" name="Line 6"/>
            <p:cNvSpPr>
              <a:spLocks noChangeShapeType="1"/>
            </p:cNvSpPr>
            <p:nvPr/>
          </p:nvSpPr>
          <p:spPr bwMode="auto">
            <a:xfrm>
              <a:off x="2186539" y="2148356"/>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7"/>
            <p:cNvSpPr>
              <a:spLocks noChangeShapeType="1"/>
            </p:cNvSpPr>
            <p:nvPr/>
          </p:nvSpPr>
          <p:spPr bwMode="auto">
            <a:xfrm>
              <a:off x="2186539" y="2403943"/>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8"/>
            <p:cNvSpPr>
              <a:spLocks noChangeShapeType="1"/>
            </p:cNvSpPr>
            <p:nvPr/>
          </p:nvSpPr>
          <p:spPr bwMode="auto">
            <a:xfrm>
              <a:off x="2186539" y="2661079"/>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9"/>
            <p:cNvSpPr>
              <a:spLocks noChangeShapeType="1"/>
            </p:cNvSpPr>
            <p:nvPr/>
          </p:nvSpPr>
          <p:spPr bwMode="auto">
            <a:xfrm>
              <a:off x="2186539" y="2918214"/>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10"/>
            <p:cNvSpPr>
              <a:spLocks noChangeShapeType="1"/>
            </p:cNvSpPr>
            <p:nvPr/>
          </p:nvSpPr>
          <p:spPr bwMode="auto">
            <a:xfrm>
              <a:off x="2186539" y="3172251"/>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11"/>
            <p:cNvSpPr>
              <a:spLocks noChangeShapeType="1"/>
            </p:cNvSpPr>
            <p:nvPr/>
          </p:nvSpPr>
          <p:spPr bwMode="auto">
            <a:xfrm>
              <a:off x="2186539" y="3429387"/>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12"/>
            <p:cNvSpPr>
              <a:spLocks noChangeShapeType="1"/>
            </p:cNvSpPr>
            <p:nvPr/>
          </p:nvSpPr>
          <p:spPr bwMode="auto">
            <a:xfrm>
              <a:off x="2186539" y="3692718"/>
              <a:ext cx="3915839" cy="0"/>
            </a:xfrm>
            <a:prstGeom prst="line">
              <a:avLst/>
            </a:prstGeom>
            <a:noFill/>
            <a:ln w="9">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13"/>
            <p:cNvSpPr>
              <a:spLocks noChangeShapeType="1"/>
            </p:cNvSpPr>
            <p:nvPr/>
          </p:nvSpPr>
          <p:spPr bwMode="auto">
            <a:xfrm flipV="1">
              <a:off x="6102379" y="2146808"/>
              <a:ext cx="0" cy="1545910"/>
            </a:xfrm>
            <a:prstGeom prst="line">
              <a:avLst/>
            </a:prstGeom>
            <a:noFill/>
            <a:ln w="9">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14"/>
            <p:cNvSpPr>
              <a:spLocks noChangeShapeType="1"/>
            </p:cNvSpPr>
            <p:nvPr/>
          </p:nvSpPr>
          <p:spPr bwMode="auto">
            <a:xfrm flipH="1">
              <a:off x="2186539" y="2146808"/>
              <a:ext cx="3915839" cy="0"/>
            </a:xfrm>
            <a:prstGeom prst="line">
              <a:avLst/>
            </a:prstGeom>
            <a:noFill/>
            <a:ln w="9">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15"/>
            <p:cNvSpPr>
              <a:spLocks noChangeShapeType="1"/>
            </p:cNvSpPr>
            <p:nvPr/>
          </p:nvSpPr>
          <p:spPr bwMode="auto">
            <a:xfrm>
              <a:off x="2186539" y="2146808"/>
              <a:ext cx="0" cy="1545910"/>
            </a:xfrm>
            <a:prstGeom prst="line">
              <a:avLst/>
            </a:prstGeom>
            <a:noFill/>
            <a:ln w="9">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16"/>
            <p:cNvSpPr>
              <a:spLocks noChangeShapeType="1"/>
            </p:cNvSpPr>
            <p:nvPr/>
          </p:nvSpPr>
          <p:spPr bwMode="auto">
            <a:xfrm>
              <a:off x="5605636" y="2403943"/>
              <a:ext cx="0" cy="128103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17"/>
            <p:cNvSpPr>
              <a:spLocks noChangeShapeType="1"/>
            </p:cNvSpPr>
            <p:nvPr/>
          </p:nvSpPr>
          <p:spPr bwMode="auto">
            <a:xfrm>
              <a:off x="4628130" y="2789646"/>
              <a:ext cx="0" cy="895327"/>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18"/>
            <p:cNvSpPr>
              <a:spLocks noChangeShapeType="1"/>
            </p:cNvSpPr>
            <p:nvPr/>
          </p:nvSpPr>
          <p:spPr bwMode="auto">
            <a:xfrm>
              <a:off x="3652075" y="2558844"/>
              <a:ext cx="0" cy="1126129"/>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19"/>
            <p:cNvSpPr>
              <a:spLocks noChangeShapeType="1"/>
            </p:cNvSpPr>
            <p:nvPr/>
          </p:nvSpPr>
          <p:spPr bwMode="auto">
            <a:xfrm>
              <a:off x="2674567" y="2585177"/>
              <a:ext cx="0" cy="1099796"/>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20"/>
            <p:cNvSpPr>
              <a:spLocks noChangeShapeType="1"/>
            </p:cNvSpPr>
            <p:nvPr/>
          </p:nvSpPr>
          <p:spPr bwMode="auto">
            <a:xfrm>
              <a:off x="2148775" y="2148356"/>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21"/>
            <p:cNvSpPr>
              <a:spLocks noChangeShapeType="1"/>
            </p:cNvSpPr>
            <p:nvPr/>
          </p:nvSpPr>
          <p:spPr bwMode="auto">
            <a:xfrm>
              <a:off x="2148775" y="2403943"/>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22"/>
            <p:cNvSpPr>
              <a:spLocks noChangeShapeType="1"/>
            </p:cNvSpPr>
            <p:nvPr/>
          </p:nvSpPr>
          <p:spPr bwMode="auto">
            <a:xfrm>
              <a:off x="2148775" y="2661079"/>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3"/>
            <p:cNvSpPr>
              <a:spLocks noChangeShapeType="1"/>
            </p:cNvSpPr>
            <p:nvPr/>
          </p:nvSpPr>
          <p:spPr bwMode="auto">
            <a:xfrm>
              <a:off x="2148775" y="2918214"/>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4"/>
            <p:cNvSpPr>
              <a:spLocks noChangeShapeType="1"/>
            </p:cNvSpPr>
            <p:nvPr/>
          </p:nvSpPr>
          <p:spPr bwMode="auto">
            <a:xfrm>
              <a:off x="2148775" y="3172251"/>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25"/>
            <p:cNvSpPr>
              <a:spLocks noChangeShapeType="1"/>
            </p:cNvSpPr>
            <p:nvPr/>
          </p:nvSpPr>
          <p:spPr bwMode="auto">
            <a:xfrm>
              <a:off x="2148775" y="3429387"/>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26"/>
            <p:cNvSpPr>
              <a:spLocks noChangeShapeType="1"/>
            </p:cNvSpPr>
            <p:nvPr/>
          </p:nvSpPr>
          <p:spPr bwMode="auto">
            <a:xfrm>
              <a:off x="2148775" y="3684972"/>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2" name="TextBox 61"/>
          <p:cNvSpPr txBox="1"/>
          <p:nvPr/>
        </p:nvSpPr>
        <p:spPr>
          <a:xfrm>
            <a:off x="1793082" y="2342340"/>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6</a:t>
            </a:r>
            <a:endParaRPr lang="en-US" sz="1400" dirty="0">
              <a:solidFill>
                <a:schemeClr val="bg1">
                  <a:lumMod val="50000"/>
                </a:schemeClr>
              </a:solidFill>
              <a:latin typeface="Play" pitchFamily="34" charset="0"/>
            </a:endParaRPr>
          </a:p>
        </p:txBody>
      </p:sp>
      <p:sp>
        <p:nvSpPr>
          <p:cNvPr id="63" name="TextBox 62"/>
          <p:cNvSpPr txBox="1"/>
          <p:nvPr/>
        </p:nvSpPr>
        <p:spPr>
          <a:xfrm>
            <a:off x="1793082" y="2681442"/>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5</a:t>
            </a:r>
            <a:endParaRPr lang="en-US" sz="1400" dirty="0">
              <a:solidFill>
                <a:schemeClr val="bg1">
                  <a:lumMod val="50000"/>
                </a:schemeClr>
              </a:solidFill>
              <a:latin typeface="Play" pitchFamily="34" charset="0"/>
            </a:endParaRPr>
          </a:p>
        </p:txBody>
      </p:sp>
      <p:sp>
        <p:nvSpPr>
          <p:cNvPr id="64" name="TextBox 63"/>
          <p:cNvSpPr txBox="1"/>
          <p:nvPr/>
        </p:nvSpPr>
        <p:spPr>
          <a:xfrm>
            <a:off x="1793082" y="3020545"/>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4</a:t>
            </a:r>
            <a:endParaRPr lang="en-US" sz="1400" dirty="0">
              <a:solidFill>
                <a:schemeClr val="bg1">
                  <a:lumMod val="50000"/>
                </a:schemeClr>
              </a:solidFill>
              <a:latin typeface="Play" pitchFamily="34" charset="0"/>
            </a:endParaRPr>
          </a:p>
        </p:txBody>
      </p:sp>
      <p:sp>
        <p:nvSpPr>
          <p:cNvPr id="65" name="TextBox 64"/>
          <p:cNvSpPr txBox="1"/>
          <p:nvPr/>
        </p:nvSpPr>
        <p:spPr>
          <a:xfrm>
            <a:off x="1793082" y="3359648"/>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3</a:t>
            </a:r>
            <a:endParaRPr lang="en-US" sz="1400" dirty="0">
              <a:solidFill>
                <a:schemeClr val="bg1">
                  <a:lumMod val="50000"/>
                </a:schemeClr>
              </a:solidFill>
              <a:latin typeface="Play" pitchFamily="34" charset="0"/>
            </a:endParaRPr>
          </a:p>
        </p:txBody>
      </p:sp>
      <p:sp>
        <p:nvSpPr>
          <p:cNvPr id="66" name="TextBox 65"/>
          <p:cNvSpPr txBox="1"/>
          <p:nvPr/>
        </p:nvSpPr>
        <p:spPr>
          <a:xfrm>
            <a:off x="1793082" y="3698750"/>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2</a:t>
            </a:r>
            <a:endParaRPr lang="en-US" sz="1400" dirty="0">
              <a:solidFill>
                <a:schemeClr val="bg1">
                  <a:lumMod val="50000"/>
                </a:schemeClr>
              </a:solidFill>
              <a:latin typeface="Play" pitchFamily="34" charset="0"/>
            </a:endParaRPr>
          </a:p>
        </p:txBody>
      </p:sp>
      <p:sp>
        <p:nvSpPr>
          <p:cNvPr id="67" name="TextBox 66"/>
          <p:cNvSpPr txBox="1"/>
          <p:nvPr/>
        </p:nvSpPr>
        <p:spPr>
          <a:xfrm>
            <a:off x="1793082" y="4037854"/>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1</a:t>
            </a:r>
            <a:endParaRPr lang="en-US" sz="1400" dirty="0">
              <a:solidFill>
                <a:schemeClr val="bg1">
                  <a:lumMod val="50000"/>
                </a:schemeClr>
              </a:solidFill>
              <a:latin typeface="Play" pitchFamily="34" charset="0"/>
            </a:endParaRPr>
          </a:p>
        </p:txBody>
      </p:sp>
      <p:sp>
        <p:nvSpPr>
          <p:cNvPr id="68" name="TextBox 67"/>
          <p:cNvSpPr txBox="1"/>
          <p:nvPr/>
        </p:nvSpPr>
        <p:spPr>
          <a:xfrm>
            <a:off x="1793082" y="4376957"/>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0</a:t>
            </a:r>
            <a:endParaRPr lang="en-US" sz="1400" dirty="0">
              <a:solidFill>
                <a:schemeClr val="bg1">
                  <a:lumMod val="50000"/>
                </a:schemeClr>
              </a:solidFill>
              <a:latin typeface="Play" pitchFamily="34" charset="0"/>
            </a:endParaRPr>
          </a:p>
        </p:txBody>
      </p:sp>
      <p:sp>
        <p:nvSpPr>
          <p:cNvPr id="69" name="TextBox 68"/>
          <p:cNvSpPr txBox="1"/>
          <p:nvPr/>
        </p:nvSpPr>
        <p:spPr>
          <a:xfrm>
            <a:off x="4808393" y="4708446"/>
            <a:ext cx="861730" cy="307777"/>
          </a:xfrm>
          <a:prstGeom prst="rect">
            <a:avLst/>
          </a:prstGeom>
          <a:noFill/>
        </p:spPr>
        <p:txBody>
          <a:bodyPr wrap="square" rtlCol="0">
            <a:spAutoFit/>
          </a:bodyPr>
          <a:lstStyle/>
          <a:p>
            <a:pPr algn="ctr"/>
            <a:r>
              <a:rPr lang="en-US" sz="1400" dirty="0" smtClean="0">
                <a:latin typeface="Play" pitchFamily="34" charset="0"/>
              </a:rPr>
              <a:t>Series 3</a:t>
            </a:r>
            <a:endParaRPr lang="en-US" sz="1400" dirty="0">
              <a:latin typeface="Play" pitchFamily="34" charset="0"/>
            </a:endParaRPr>
          </a:p>
        </p:txBody>
      </p:sp>
      <p:sp>
        <p:nvSpPr>
          <p:cNvPr id="70" name="TextBox 69"/>
          <p:cNvSpPr txBox="1"/>
          <p:nvPr/>
        </p:nvSpPr>
        <p:spPr>
          <a:xfrm>
            <a:off x="3823624" y="4708446"/>
            <a:ext cx="861730" cy="307777"/>
          </a:xfrm>
          <a:prstGeom prst="rect">
            <a:avLst/>
          </a:prstGeom>
          <a:noFill/>
        </p:spPr>
        <p:txBody>
          <a:bodyPr wrap="square" rtlCol="0">
            <a:spAutoFit/>
          </a:bodyPr>
          <a:lstStyle/>
          <a:p>
            <a:pPr algn="ctr"/>
            <a:r>
              <a:rPr lang="en-US" sz="1400" dirty="0" smtClean="0">
                <a:latin typeface="Play" pitchFamily="34" charset="0"/>
              </a:rPr>
              <a:t>Series 2</a:t>
            </a:r>
            <a:endParaRPr lang="en-US" sz="1400" dirty="0">
              <a:latin typeface="Play" pitchFamily="34" charset="0"/>
            </a:endParaRPr>
          </a:p>
        </p:txBody>
      </p:sp>
      <p:sp>
        <p:nvSpPr>
          <p:cNvPr id="71" name="TextBox 70"/>
          <p:cNvSpPr txBox="1"/>
          <p:nvPr/>
        </p:nvSpPr>
        <p:spPr>
          <a:xfrm>
            <a:off x="2812710" y="4708446"/>
            <a:ext cx="861730" cy="307777"/>
          </a:xfrm>
          <a:prstGeom prst="rect">
            <a:avLst/>
          </a:prstGeom>
          <a:noFill/>
        </p:spPr>
        <p:txBody>
          <a:bodyPr wrap="square" rtlCol="0">
            <a:spAutoFit/>
          </a:bodyPr>
          <a:lstStyle/>
          <a:p>
            <a:pPr algn="ctr"/>
            <a:r>
              <a:rPr lang="en-US" sz="1400" dirty="0" smtClean="0">
                <a:latin typeface="Play" pitchFamily="34" charset="0"/>
              </a:rPr>
              <a:t>Series 1</a:t>
            </a:r>
            <a:endParaRPr lang="en-US" sz="1400" dirty="0">
              <a:latin typeface="Play" pitchFamily="34" charset="0"/>
            </a:endParaRPr>
          </a:p>
        </p:txBody>
      </p:sp>
      <p:sp>
        <p:nvSpPr>
          <p:cNvPr id="72" name="TextBox 71"/>
          <p:cNvSpPr txBox="1"/>
          <p:nvPr/>
        </p:nvSpPr>
        <p:spPr>
          <a:xfrm>
            <a:off x="6682070" y="3159438"/>
            <a:ext cx="861730" cy="307777"/>
          </a:xfrm>
          <a:prstGeom prst="rect">
            <a:avLst/>
          </a:prstGeom>
          <a:noFill/>
        </p:spPr>
        <p:txBody>
          <a:bodyPr wrap="square" rtlCol="0">
            <a:spAutoFit/>
          </a:bodyPr>
          <a:lstStyle/>
          <a:p>
            <a:pPr algn="ctr"/>
            <a:r>
              <a:rPr lang="en-US" sz="1400" dirty="0" smtClean="0">
                <a:latin typeface="Play" pitchFamily="34" charset="0"/>
              </a:rPr>
              <a:t>Series 1</a:t>
            </a:r>
            <a:endParaRPr lang="en-US" sz="1400" dirty="0">
              <a:latin typeface="Play" pitchFamily="34" charset="0"/>
            </a:endParaRPr>
          </a:p>
        </p:txBody>
      </p:sp>
      <p:sp>
        <p:nvSpPr>
          <p:cNvPr id="73" name="Freeform 27"/>
          <p:cNvSpPr>
            <a:spLocks/>
          </p:cNvSpPr>
          <p:nvPr/>
        </p:nvSpPr>
        <p:spPr bwMode="auto">
          <a:xfrm>
            <a:off x="6362949" y="3337957"/>
            <a:ext cx="255633" cy="101203"/>
          </a:xfrm>
          <a:custGeom>
            <a:avLst/>
            <a:gdLst>
              <a:gd name="T0" fmla="*/ 176 w 351"/>
              <a:gd name="T1" fmla="*/ 0 h 99"/>
              <a:gd name="T2" fmla="*/ 209 w 351"/>
              <a:gd name="T3" fmla="*/ 33 h 99"/>
              <a:gd name="T4" fmla="*/ 333 w 351"/>
              <a:gd name="T5" fmla="*/ 33 h 99"/>
              <a:gd name="T6" fmla="*/ 339 w 351"/>
              <a:gd name="T7" fmla="*/ 35 h 99"/>
              <a:gd name="T8" fmla="*/ 344 w 351"/>
              <a:gd name="T9" fmla="*/ 37 h 99"/>
              <a:gd name="T10" fmla="*/ 348 w 351"/>
              <a:gd name="T11" fmla="*/ 40 h 99"/>
              <a:gd name="T12" fmla="*/ 350 w 351"/>
              <a:gd name="T13" fmla="*/ 46 h 99"/>
              <a:gd name="T14" fmla="*/ 351 w 351"/>
              <a:gd name="T15" fmla="*/ 51 h 99"/>
              <a:gd name="T16" fmla="*/ 350 w 351"/>
              <a:gd name="T17" fmla="*/ 57 h 99"/>
              <a:gd name="T18" fmla="*/ 348 w 351"/>
              <a:gd name="T19" fmla="*/ 61 h 99"/>
              <a:gd name="T20" fmla="*/ 344 w 351"/>
              <a:gd name="T21" fmla="*/ 66 h 99"/>
              <a:gd name="T22" fmla="*/ 339 w 351"/>
              <a:gd name="T23" fmla="*/ 68 h 99"/>
              <a:gd name="T24" fmla="*/ 333 w 351"/>
              <a:gd name="T25" fmla="*/ 68 h 99"/>
              <a:gd name="T26" fmla="*/ 207 w 351"/>
              <a:gd name="T27" fmla="*/ 68 h 99"/>
              <a:gd name="T28" fmla="*/ 176 w 351"/>
              <a:gd name="T29" fmla="*/ 99 h 99"/>
              <a:gd name="T30" fmla="*/ 145 w 351"/>
              <a:gd name="T31" fmla="*/ 68 h 99"/>
              <a:gd name="T32" fmla="*/ 18 w 351"/>
              <a:gd name="T33" fmla="*/ 68 h 99"/>
              <a:gd name="T34" fmla="*/ 13 w 351"/>
              <a:gd name="T35" fmla="*/ 68 h 99"/>
              <a:gd name="T36" fmla="*/ 7 w 351"/>
              <a:gd name="T37" fmla="*/ 66 h 99"/>
              <a:gd name="T38" fmla="*/ 4 w 351"/>
              <a:gd name="T39" fmla="*/ 61 h 99"/>
              <a:gd name="T40" fmla="*/ 2 w 351"/>
              <a:gd name="T41" fmla="*/ 57 h 99"/>
              <a:gd name="T42" fmla="*/ 0 w 351"/>
              <a:gd name="T43" fmla="*/ 51 h 99"/>
              <a:gd name="T44" fmla="*/ 2 w 351"/>
              <a:gd name="T45" fmla="*/ 46 h 99"/>
              <a:gd name="T46" fmla="*/ 4 w 351"/>
              <a:gd name="T47" fmla="*/ 40 h 99"/>
              <a:gd name="T48" fmla="*/ 7 w 351"/>
              <a:gd name="T49" fmla="*/ 37 h 99"/>
              <a:gd name="T50" fmla="*/ 13 w 351"/>
              <a:gd name="T51" fmla="*/ 35 h 99"/>
              <a:gd name="T52" fmla="*/ 18 w 351"/>
              <a:gd name="T53" fmla="*/ 33 h 99"/>
              <a:gd name="T54" fmla="*/ 143 w 351"/>
              <a:gd name="T55" fmla="*/ 33 h 99"/>
              <a:gd name="T56" fmla="*/ 176 w 351"/>
              <a:gd name="T5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1" h="99">
                <a:moveTo>
                  <a:pt x="176" y="0"/>
                </a:moveTo>
                <a:lnTo>
                  <a:pt x="209" y="33"/>
                </a:lnTo>
                <a:lnTo>
                  <a:pt x="333" y="33"/>
                </a:lnTo>
                <a:lnTo>
                  <a:pt x="339" y="35"/>
                </a:lnTo>
                <a:lnTo>
                  <a:pt x="344" y="37"/>
                </a:lnTo>
                <a:lnTo>
                  <a:pt x="348" y="40"/>
                </a:lnTo>
                <a:lnTo>
                  <a:pt x="350" y="46"/>
                </a:lnTo>
                <a:lnTo>
                  <a:pt x="351" y="51"/>
                </a:lnTo>
                <a:lnTo>
                  <a:pt x="350" y="57"/>
                </a:lnTo>
                <a:lnTo>
                  <a:pt x="348" y="61"/>
                </a:lnTo>
                <a:lnTo>
                  <a:pt x="344" y="66"/>
                </a:lnTo>
                <a:lnTo>
                  <a:pt x="339" y="68"/>
                </a:lnTo>
                <a:lnTo>
                  <a:pt x="333" y="68"/>
                </a:lnTo>
                <a:lnTo>
                  <a:pt x="207" y="68"/>
                </a:lnTo>
                <a:lnTo>
                  <a:pt x="176" y="99"/>
                </a:lnTo>
                <a:lnTo>
                  <a:pt x="145" y="68"/>
                </a:lnTo>
                <a:lnTo>
                  <a:pt x="18" y="68"/>
                </a:lnTo>
                <a:lnTo>
                  <a:pt x="13" y="68"/>
                </a:lnTo>
                <a:lnTo>
                  <a:pt x="7" y="66"/>
                </a:lnTo>
                <a:lnTo>
                  <a:pt x="4" y="61"/>
                </a:lnTo>
                <a:lnTo>
                  <a:pt x="2" y="57"/>
                </a:lnTo>
                <a:lnTo>
                  <a:pt x="0" y="51"/>
                </a:lnTo>
                <a:lnTo>
                  <a:pt x="2" y="46"/>
                </a:lnTo>
                <a:lnTo>
                  <a:pt x="4" y="40"/>
                </a:lnTo>
                <a:lnTo>
                  <a:pt x="7" y="37"/>
                </a:lnTo>
                <a:lnTo>
                  <a:pt x="13" y="35"/>
                </a:lnTo>
                <a:lnTo>
                  <a:pt x="18" y="33"/>
                </a:lnTo>
                <a:lnTo>
                  <a:pt x="143" y="33"/>
                </a:lnTo>
                <a:lnTo>
                  <a:pt x="176"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0"/>
          <p:cNvSpPr>
            <a:spLocks/>
          </p:cNvSpPr>
          <p:nvPr/>
        </p:nvSpPr>
        <p:spPr bwMode="auto">
          <a:xfrm>
            <a:off x="2730340" y="2980656"/>
            <a:ext cx="3010955" cy="799289"/>
          </a:xfrm>
          <a:custGeom>
            <a:avLst/>
            <a:gdLst>
              <a:gd name="T0" fmla="*/ 4089 w 4146"/>
              <a:gd name="T1" fmla="*/ 0 h 775"/>
              <a:gd name="T2" fmla="*/ 4146 w 4146"/>
              <a:gd name="T3" fmla="*/ 59 h 775"/>
              <a:gd name="T4" fmla="*/ 4089 w 4146"/>
              <a:gd name="T5" fmla="*/ 115 h 775"/>
              <a:gd name="T6" fmla="*/ 4060 w 4146"/>
              <a:gd name="T7" fmla="*/ 86 h 775"/>
              <a:gd name="T8" fmla="*/ 2793 w 4146"/>
              <a:gd name="T9" fmla="*/ 398 h 775"/>
              <a:gd name="T10" fmla="*/ 2747 w 4146"/>
              <a:gd name="T11" fmla="*/ 444 h 775"/>
              <a:gd name="T12" fmla="*/ 2718 w 4146"/>
              <a:gd name="T13" fmla="*/ 416 h 775"/>
              <a:gd name="T14" fmla="*/ 1448 w 4146"/>
              <a:gd name="T15" fmla="*/ 728 h 775"/>
              <a:gd name="T16" fmla="*/ 1401 w 4146"/>
              <a:gd name="T17" fmla="*/ 775 h 775"/>
              <a:gd name="T18" fmla="*/ 1342 w 4146"/>
              <a:gd name="T19" fmla="*/ 718 h 775"/>
              <a:gd name="T20" fmla="*/ 1346 w 4146"/>
              <a:gd name="T21" fmla="*/ 715 h 775"/>
              <a:gd name="T22" fmla="*/ 80 w 4146"/>
              <a:gd name="T23" fmla="*/ 156 h 775"/>
              <a:gd name="T24" fmla="*/ 56 w 4146"/>
              <a:gd name="T25" fmla="*/ 180 h 775"/>
              <a:gd name="T26" fmla="*/ 0 w 4146"/>
              <a:gd name="T27" fmla="*/ 123 h 775"/>
              <a:gd name="T28" fmla="*/ 56 w 4146"/>
              <a:gd name="T29" fmla="*/ 66 h 775"/>
              <a:gd name="T30" fmla="*/ 113 w 4146"/>
              <a:gd name="T31" fmla="*/ 123 h 775"/>
              <a:gd name="T32" fmla="*/ 106 w 4146"/>
              <a:gd name="T33" fmla="*/ 130 h 775"/>
              <a:gd name="T34" fmla="*/ 1373 w 4146"/>
              <a:gd name="T35" fmla="*/ 687 h 775"/>
              <a:gd name="T36" fmla="*/ 1401 w 4146"/>
              <a:gd name="T37" fmla="*/ 662 h 775"/>
              <a:gd name="T38" fmla="*/ 1434 w 4146"/>
              <a:gd name="T39" fmla="*/ 695 h 775"/>
              <a:gd name="T40" fmla="*/ 2690 w 4146"/>
              <a:gd name="T41" fmla="*/ 387 h 775"/>
              <a:gd name="T42" fmla="*/ 2747 w 4146"/>
              <a:gd name="T43" fmla="*/ 330 h 775"/>
              <a:gd name="T44" fmla="*/ 2780 w 4146"/>
              <a:gd name="T45" fmla="*/ 365 h 775"/>
              <a:gd name="T46" fmla="*/ 4035 w 4146"/>
              <a:gd name="T47" fmla="*/ 55 h 775"/>
              <a:gd name="T48" fmla="*/ 4089 w 4146"/>
              <a:gd name="T49" fmla="*/ 0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6" h="775">
                <a:moveTo>
                  <a:pt x="4089" y="0"/>
                </a:moveTo>
                <a:lnTo>
                  <a:pt x="4146" y="59"/>
                </a:lnTo>
                <a:lnTo>
                  <a:pt x="4089" y="115"/>
                </a:lnTo>
                <a:lnTo>
                  <a:pt x="4060" y="86"/>
                </a:lnTo>
                <a:lnTo>
                  <a:pt x="2793" y="398"/>
                </a:lnTo>
                <a:lnTo>
                  <a:pt x="2747" y="444"/>
                </a:lnTo>
                <a:lnTo>
                  <a:pt x="2718" y="416"/>
                </a:lnTo>
                <a:lnTo>
                  <a:pt x="1448" y="728"/>
                </a:lnTo>
                <a:lnTo>
                  <a:pt x="1401" y="775"/>
                </a:lnTo>
                <a:lnTo>
                  <a:pt x="1342" y="718"/>
                </a:lnTo>
                <a:lnTo>
                  <a:pt x="1346" y="715"/>
                </a:lnTo>
                <a:lnTo>
                  <a:pt x="80" y="156"/>
                </a:lnTo>
                <a:lnTo>
                  <a:pt x="56" y="180"/>
                </a:lnTo>
                <a:lnTo>
                  <a:pt x="0" y="123"/>
                </a:lnTo>
                <a:lnTo>
                  <a:pt x="56" y="66"/>
                </a:lnTo>
                <a:lnTo>
                  <a:pt x="113" y="123"/>
                </a:lnTo>
                <a:lnTo>
                  <a:pt x="106" y="130"/>
                </a:lnTo>
                <a:lnTo>
                  <a:pt x="1373" y="687"/>
                </a:lnTo>
                <a:lnTo>
                  <a:pt x="1401" y="662"/>
                </a:lnTo>
                <a:lnTo>
                  <a:pt x="1434" y="695"/>
                </a:lnTo>
                <a:lnTo>
                  <a:pt x="2690" y="387"/>
                </a:lnTo>
                <a:lnTo>
                  <a:pt x="2747" y="330"/>
                </a:lnTo>
                <a:lnTo>
                  <a:pt x="2780" y="365"/>
                </a:lnTo>
                <a:lnTo>
                  <a:pt x="4035" y="55"/>
                </a:lnTo>
                <a:lnTo>
                  <a:pt x="4089"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TextBox 74"/>
          <p:cNvSpPr txBox="1"/>
          <p:nvPr/>
        </p:nvSpPr>
        <p:spPr>
          <a:xfrm>
            <a:off x="6682070" y="3494024"/>
            <a:ext cx="861730" cy="307777"/>
          </a:xfrm>
          <a:prstGeom prst="rect">
            <a:avLst/>
          </a:prstGeom>
          <a:noFill/>
        </p:spPr>
        <p:txBody>
          <a:bodyPr wrap="square" rtlCol="0">
            <a:spAutoFit/>
          </a:bodyPr>
          <a:lstStyle/>
          <a:p>
            <a:pPr algn="ctr"/>
            <a:r>
              <a:rPr lang="en-US" sz="1400" dirty="0" smtClean="0">
                <a:latin typeface="Play" pitchFamily="34" charset="0"/>
              </a:rPr>
              <a:t>Series 2</a:t>
            </a:r>
            <a:endParaRPr lang="en-US" sz="1400" dirty="0">
              <a:latin typeface="Play" pitchFamily="34" charset="0"/>
            </a:endParaRPr>
          </a:p>
        </p:txBody>
      </p:sp>
      <p:sp>
        <p:nvSpPr>
          <p:cNvPr id="76" name="Freeform 28"/>
          <p:cNvSpPr>
            <a:spLocks/>
          </p:cNvSpPr>
          <p:nvPr/>
        </p:nvSpPr>
        <p:spPr bwMode="auto">
          <a:xfrm>
            <a:off x="6362949" y="3614715"/>
            <a:ext cx="255633" cy="103267"/>
          </a:xfrm>
          <a:custGeom>
            <a:avLst/>
            <a:gdLst>
              <a:gd name="T0" fmla="*/ 126 w 351"/>
              <a:gd name="T1" fmla="*/ 0 h 99"/>
              <a:gd name="T2" fmla="*/ 225 w 351"/>
              <a:gd name="T3" fmla="*/ 0 h 99"/>
              <a:gd name="T4" fmla="*/ 225 w 351"/>
              <a:gd name="T5" fmla="*/ 31 h 99"/>
              <a:gd name="T6" fmla="*/ 333 w 351"/>
              <a:gd name="T7" fmla="*/ 31 h 99"/>
              <a:gd name="T8" fmla="*/ 339 w 351"/>
              <a:gd name="T9" fmla="*/ 33 h 99"/>
              <a:gd name="T10" fmla="*/ 344 w 351"/>
              <a:gd name="T11" fmla="*/ 35 h 99"/>
              <a:gd name="T12" fmla="*/ 348 w 351"/>
              <a:gd name="T13" fmla="*/ 38 h 99"/>
              <a:gd name="T14" fmla="*/ 350 w 351"/>
              <a:gd name="T15" fmla="*/ 44 h 99"/>
              <a:gd name="T16" fmla="*/ 351 w 351"/>
              <a:gd name="T17" fmla="*/ 49 h 99"/>
              <a:gd name="T18" fmla="*/ 350 w 351"/>
              <a:gd name="T19" fmla="*/ 55 h 99"/>
              <a:gd name="T20" fmla="*/ 348 w 351"/>
              <a:gd name="T21" fmla="*/ 58 h 99"/>
              <a:gd name="T22" fmla="*/ 344 w 351"/>
              <a:gd name="T23" fmla="*/ 64 h 99"/>
              <a:gd name="T24" fmla="*/ 339 w 351"/>
              <a:gd name="T25" fmla="*/ 66 h 99"/>
              <a:gd name="T26" fmla="*/ 333 w 351"/>
              <a:gd name="T27" fmla="*/ 66 h 99"/>
              <a:gd name="T28" fmla="*/ 225 w 351"/>
              <a:gd name="T29" fmla="*/ 66 h 99"/>
              <a:gd name="T30" fmla="*/ 225 w 351"/>
              <a:gd name="T31" fmla="*/ 99 h 99"/>
              <a:gd name="T32" fmla="*/ 126 w 351"/>
              <a:gd name="T33" fmla="*/ 99 h 99"/>
              <a:gd name="T34" fmla="*/ 126 w 351"/>
              <a:gd name="T35" fmla="*/ 66 h 99"/>
              <a:gd name="T36" fmla="*/ 18 w 351"/>
              <a:gd name="T37" fmla="*/ 66 h 99"/>
              <a:gd name="T38" fmla="*/ 13 w 351"/>
              <a:gd name="T39" fmla="*/ 66 h 99"/>
              <a:gd name="T40" fmla="*/ 7 w 351"/>
              <a:gd name="T41" fmla="*/ 64 h 99"/>
              <a:gd name="T42" fmla="*/ 4 w 351"/>
              <a:gd name="T43" fmla="*/ 58 h 99"/>
              <a:gd name="T44" fmla="*/ 2 w 351"/>
              <a:gd name="T45" fmla="*/ 55 h 99"/>
              <a:gd name="T46" fmla="*/ 0 w 351"/>
              <a:gd name="T47" fmla="*/ 49 h 99"/>
              <a:gd name="T48" fmla="*/ 2 w 351"/>
              <a:gd name="T49" fmla="*/ 44 h 99"/>
              <a:gd name="T50" fmla="*/ 4 w 351"/>
              <a:gd name="T51" fmla="*/ 38 h 99"/>
              <a:gd name="T52" fmla="*/ 7 w 351"/>
              <a:gd name="T53" fmla="*/ 35 h 99"/>
              <a:gd name="T54" fmla="*/ 13 w 351"/>
              <a:gd name="T55" fmla="*/ 33 h 99"/>
              <a:gd name="T56" fmla="*/ 18 w 351"/>
              <a:gd name="T57" fmla="*/ 31 h 99"/>
              <a:gd name="T58" fmla="*/ 126 w 351"/>
              <a:gd name="T59" fmla="*/ 31 h 99"/>
              <a:gd name="T60" fmla="*/ 126 w 351"/>
              <a:gd name="T6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1" h="99">
                <a:moveTo>
                  <a:pt x="126" y="0"/>
                </a:moveTo>
                <a:lnTo>
                  <a:pt x="225" y="0"/>
                </a:lnTo>
                <a:lnTo>
                  <a:pt x="225" y="31"/>
                </a:lnTo>
                <a:lnTo>
                  <a:pt x="333" y="31"/>
                </a:lnTo>
                <a:lnTo>
                  <a:pt x="339" y="33"/>
                </a:lnTo>
                <a:lnTo>
                  <a:pt x="344" y="35"/>
                </a:lnTo>
                <a:lnTo>
                  <a:pt x="348" y="38"/>
                </a:lnTo>
                <a:lnTo>
                  <a:pt x="350" y="44"/>
                </a:lnTo>
                <a:lnTo>
                  <a:pt x="351" y="49"/>
                </a:lnTo>
                <a:lnTo>
                  <a:pt x="350" y="55"/>
                </a:lnTo>
                <a:lnTo>
                  <a:pt x="348" y="58"/>
                </a:lnTo>
                <a:lnTo>
                  <a:pt x="344" y="64"/>
                </a:lnTo>
                <a:lnTo>
                  <a:pt x="339" y="66"/>
                </a:lnTo>
                <a:lnTo>
                  <a:pt x="333" y="66"/>
                </a:lnTo>
                <a:lnTo>
                  <a:pt x="225" y="66"/>
                </a:lnTo>
                <a:lnTo>
                  <a:pt x="225" y="99"/>
                </a:lnTo>
                <a:lnTo>
                  <a:pt x="126" y="99"/>
                </a:lnTo>
                <a:lnTo>
                  <a:pt x="126" y="66"/>
                </a:lnTo>
                <a:lnTo>
                  <a:pt x="18" y="66"/>
                </a:lnTo>
                <a:lnTo>
                  <a:pt x="13" y="66"/>
                </a:lnTo>
                <a:lnTo>
                  <a:pt x="7" y="64"/>
                </a:lnTo>
                <a:lnTo>
                  <a:pt x="4" y="58"/>
                </a:lnTo>
                <a:lnTo>
                  <a:pt x="2" y="55"/>
                </a:lnTo>
                <a:lnTo>
                  <a:pt x="0" y="49"/>
                </a:lnTo>
                <a:lnTo>
                  <a:pt x="2" y="44"/>
                </a:lnTo>
                <a:lnTo>
                  <a:pt x="4" y="38"/>
                </a:lnTo>
                <a:lnTo>
                  <a:pt x="7" y="35"/>
                </a:lnTo>
                <a:lnTo>
                  <a:pt x="13" y="33"/>
                </a:lnTo>
                <a:lnTo>
                  <a:pt x="18" y="31"/>
                </a:lnTo>
                <a:lnTo>
                  <a:pt x="126" y="31"/>
                </a:lnTo>
                <a:lnTo>
                  <a:pt x="126"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32"/>
          <p:cNvSpPr>
            <a:spLocks/>
          </p:cNvSpPr>
          <p:nvPr/>
        </p:nvSpPr>
        <p:spPr bwMode="auto">
          <a:xfrm>
            <a:off x="2730340" y="3013700"/>
            <a:ext cx="3010955" cy="1007888"/>
          </a:xfrm>
          <a:custGeom>
            <a:avLst/>
            <a:gdLst>
              <a:gd name="T0" fmla="*/ 1342 w 4146"/>
              <a:gd name="T1" fmla="*/ 0 h 975"/>
              <a:gd name="T2" fmla="*/ 1457 w 4146"/>
              <a:gd name="T3" fmla="*/ 0 h 975"/>
              <a:gd name="T4" fmla="*/ 1457 w 4146"/>
              <a:gd name="T5" fmla="*/ 75 h 975"/>
              <a:gd name="T6" fmla="*/ 2688 w 4146"/>
              <a:gd name="T7" fmla="*/ 861 h 975"/>
              <a:gd name="T8" fmla="*/ 2688 w 4146"/>
              <a:gd name="T9" fmla="*/ 860 h 975"/>
              <a:gd name="T10" fmla="*/ 2804 w 4146"/>
              <a:gd name="T11" fmla="*/ 860 h 975"/>
              <a:gd name="T12" fmla="*/ 2804 w 4146"/>
              <a:gd name="T13" fmla="*/ 887 h 975"/>
              <a:gd name="T14" fmla="*/ 4033 w 4146"/>
              <a:gd name="T15" fmla="*/ 585 h 975"/>
              <a:gd name="T16" fmla="*/ 4033 w 4146"/>
              <a:gd name="T17" fmla="*/ 531 h 975"/>
              <a:gd name="T18" fmla="*/ 4146 w 4146"/>
              <a:gd name="T19" fmla="*/ 531 h 975"/>
              <a:gd name="T20" fmla="*/ 4146 w 4146"/>
              <a:gd name="T21" fmla="*/ 645 h 975"/>
              <a:gd name="T22" fmla="*/ 4033 w 4146"/>
              <a:gd name="T23" fmla="*/ 645 h 975"/>
              <a:gd name="T24" fmla="*/ 4033 w 4146"/>
              <a:gd name="T25" fmla="*/ 621 h 975"/>
              <a:gd name="T26" fmla="*/ 2804 w 4146"/>
              <a:gd name="T27" fmla="*/ 924 h 975"/>
              <a:gd name="T28" fmla="*/ 2804 w 4146"/>
              <a:gd name="T29" fmla="*/ 975 h 975"/>
              <a:gd name="T30" fmla="*/ 2688 w 4146"/>
              <a:gd name="T31" fmla="*/ 975 h 975"/>
              <a:gd name="T32" fmla="*/ 2688 w 4146"/>
              <a:gd name="T33" fmla="*/ 904 h 975"/>
              <a:gd name="T34" fmla="*/ 1456 w 4146"/>
              <a:gd name="T35" fmla="*/ 115 h 975"/>
              <a:gd name="T36" fmla="*/ 1342 w 4146"/>
              <a:gd name="T37" fmla="*/ 115 h 975"/>
              <a:gd name="T38" fmla="*/ 1342 w 4146"/>
              <a:gd name="T39" fmla="*/ 108 h 975"/>
              <a:gd name="T40" fmla="*/ 113 w 4146"/>
              <a:gd name="T41" fmla="*/ 713 h 975"/>
              <a:gd name="T42" fmla="*/ 113 w 4146"/>
              <a:gd name="T43" fmla="*/ 777 h 975"/>
              <a:gd name="T44" fmla="*/ 0 w 4146"/>
              <a:gd name="T45" fmla="*/ 777 h 975"/>
              <a:gd name="T46" fmla="*/ 0 w 4146"/>
              <a:gd name="T47" fmla="*/ 663 h 975"/>
              <a:gd name="T48" fmla="*/ 113 w 4146"/>
              <a:gd name="T49" fmla="*/ 663 h 975"/>
              <a:gd name="T50" fmla="*/ 113 w 4146"/>
              <a:gd name="T51" fmla="*/ 673 h 975"/>
              <a:gd name="T52" fmla="*/ 1342 w 4146"/>
              <a:gd name="T53" fmla="*/ 70 h 975"/>
              <a:gd name="T54" fmla="*/ 1342 w 4146"/>
              <a:gd name="T55" fmla="*/ 0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6" h="975">
                <a:moveTo>
                  <a:pt x="1342" y="0"/>
                </a:moveTo>
                <a:lnTo>
                  <a:pt x="1457" y="0"/>
                </a:lnTo>
                <a:lnTo>
                  <a:pt x="1457" y="75"/>
                </a:lnTo>
                <a:lnTo>
                  <a:pt x="2688" y="861"/>
                </a:lnTo>
                <a:lnTo>
                  <a:pt x="2688" y="860"/>
                </a:lnTo>
                <a:lnTo>
                  <a:pt x="2804" y="860"/>
                </a:lnTo>
                <a:lnTo>
                  <a:pt x="2804" y="887"/>
                </a:lnTo>
                <a:lnTo>
                  <a:pt x="4033" y="585"/>
                </a:lnTo>
                <a:lnTo>
                  <a:pt x="4033" y="531"/>
                </a:lnTo>
                <a:lnTo>
                  <a:pt x="4146" y="531"/>
                </a:lnTo>
                <a:lnTo>
                  <a:pt x="4146" y="645"/>
                </a:lnTo>
                <a:lnTo>
                  <a:pt x="4033" y="645"/>
                </a:lnTo>
                <a:lnTo>
                  <a:pt x="4033" y="621"/>
                </a:lnTo>
                <a:lnTo>
                  <a:pt x="2804" y="924"/>
                </a:lnTo>
                <a:lnTo>
                  <a:pt x="2804" y="975"/>
                </a:lnTo>
                <a:lnTo>
                  <a:pt x="2688" y="975"/>
                </a:lnTo>
                <a:lnTo>
                  <a:pt x="2688" y="904"/>
                </a:lnTo>
                <a:lnTo>
                  <a:pt x="1456" y="115"/>
                </a:lnTo>
                <a:lnTo>
                  <a:pt x="1342" y="115"/>
                </a:lnTo>
                <a:lnTo>
                  <a:pt x="1342" y="108"/>
                </a:lnTo>
                <a:lnTo>
                  <a:pt x="113" y="713"/>
                </a:lnTo>
                <a:lnTo>
                  <a:pt x="113" y="777"/>
                </a:lnTo>
                <a:lnTo>
                  <a:pt x="0" y="777"/>
                </a:lnTo>
                <a:lnTo>
                  <a:pt x="0" y="663"/>
                </a:lnTo>
                <a:lnTo>
                  <a:pt x="113" y="663"/>
                </a:lnTo>
                <a:lnTo>
                  <a:pt x="113" y="673"/>
                </a:lnTo>
                <a:lnTo>
                  <a:pt x="1342" y="70"/>
                </a:lnTo>
                <a:lnTo>
                  <a:pt x="134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TextBox 77"/>
          <p:cNvSpPr txBox="1"/>
          <p:nvPr/>
        </p:nvSpPr>
        <p:spPr>
          <a:xfrm>
            <a:off x="6682070" y="3803825"/>
            <a:ext cx="861730" cy="307777"/>
          </a:xfrm>
          <a:prstGeom prst="rect">
            <a:avLst/>
          </a:prstGeom>
          <a:noFill/>
        </p:spPr>
        <p:txBody>
          <a:bodyPr wrap="square" rtlCol="0">
            <a:spAutoFit/>
          </a:bodyPr>
          <a:lstStyle/>
          <a:p>
            <a:pPr algn="ctr"/>
            <a:r>
              <a:rPr lang="en-US" sz="1400" dirty="0" smtClean="0">
                <a:latin typeface="Play" pitchFamily="34" charset="0"/>
              </a:rPr>
              <a:t>Series 3</a:t>
            </a:r>
            <a:endParaRPr lang="en-US" sz="1400" dirty="0">
              <a:latin typeface="Play" pitchFamily="34" charset="0"/>
            </a:endParaRPr>
          </a:p>
        </p:txBody>
      </p:sp>
      <p:sp>
        <p:nvSpPr>
          <p:cNvPr id="79" name="Freeform 29"/>
          <p:cNvSpPr>
            <a:spLocks/>
          </p:cNvSpPr>
          <p:nvPr/>
        </p:nvSpPr>
        <p:spPr bwMode="auto">
          <a:xfrm>
            <a:off x="6362949" y="3930710"/>
            <a:ext cx="255633" cy="103267"/>
          </a:xfrm>
          <a:custGeom>
            <a:avLst/>
            <a:gdLst>
              <a:gd name="T0" fmla="*/ 176 w 351"/>
              <a:gd name="T1" fmla="*/ 0 h 99"/>
              <a:gd name="T2" fmla="*/ 190 w 351"/>
              <a:gd name="T3" fmla="*/ 31 h 99"/>
              <a:gd name="T4" fmla="*/ 333 w 351"/>
              <a:gd name="T5" fmla="*/ 31 h 99"/>
              <a:gd name="T6" fmla="*/ 339 w 351"/>
              <a:gd name="T7" fmla="*/ 31 h 99"/>
              <a:gd name="T8" fmla="*/ 344 w 351"/>
              <a:gd name="T9" fmla="*/ 35 h 99"/>
              <a:gd name="T10" fmla="*/ 348 w 351"/>
              <a:gd name="T11" fmla="*/ 38 h 99"/>
              <a:gd name="T12" fmla="*/ 350 w 351"/>
              <a:gd name="T13" fmla="*/ 44 h 99"/>
              <a:gd name="T14" fmla="*/ 351 w 351"/>
              <a:gd name="T15" fmla="*/ 49 h 99"/>
              <a:gd name="T16" fmla="*/ 350 w 351"/>
              <a:gd name="T17" fmla="*/ 55 h 99"/>
              <a:gd name="T18" fmla="*/ 348 w 351"/>
              <a:gd name="T19" fmla="*/ 58 h 99"/>
              <a:gd name="T20" fmla="*/ 344 w 351"/>
              <a:gd name="T21" fmla="*/ 62 h 99"/>
              <a:gd name="T22" fmla="*/ 339 w 351"/>
              <a:gd name="T23" fmla="*/ 66 h 99"/>
              <a:gd name="T24" fmla="*/ 333 w 351"/>
              <a:gd name="T25" fmla="*/ 66 h 99"/>
              <a:gd name="T26" fmla="*/ 209 w 351"/>
              <a:gd name="T27" fmla="*/ 66 h 99"/>
              <a:gd name="T28" fmla="*/ 225 w 351"/>
              <a:gd name="T29" fmla="*/ 99 h 99"/>
              <a:gd name="T30" fmla="*/ 126 w 351"/>
              <a:gd name="T31" fmla="*/ 99 h 99"/>
              <a:gd name="T32" fmla="*/ 143 w 351"/>
              <a:gd name="T33" fmla="*/ 66 h 99"/>
              <a:gd name="T34" fmla="*/ 18 w 351"/>
              <a:gd name="T35" fmla="*/ 66 h 99"/>
              <a:gd name="T36" fmla="*/ 13 w 351"/>
              <a:gd name="T37" fmla="*/ 66 h 99"/>
              <a:gd name="T38" fmla="*/ 7 w 351"/>
              <a:gd name="T39" fmla="*/ 62 h 99"/>
              <a:gd name="T40" fmla="*/ 4 w 351"/>
              <a:gd name="T41" fmla="*/ 58 h 99"/>
              <a:gd name="T42" fmla="*/ 2 w 351"/>
              <a:gd name="T43" fmla="*/ 55 h 99"/>
              <a:gd name="T44" fmla="*/ 0 w 351"/>
              <a:gd name="T45" fmla="*/ 49 h 99"/>
              <a:gd name="T46" fmla="*/ 2 w 351"/>
              <a:gd name="T47" fmla="*/ 44 h 99"/>
              <a:gd name="T48" fmla="*/ 4 w 351"/>
              <a:gd name="T49" fmla="*/ 38 h 99"/>
              <a:gd name="T50" fmla="*/ 7 w 351"/>
              <a:gd name="T51" fmla="*/ 35 h 99"/>
              <a:gd name="T52" fmla="*/ 13 w 351"/>
              <a:gd name="T53" fmla="*/ 31 h 99"/>
              <a:gd name="T54" fmla="*/ 18 w 351"/>
              <a:gd name="T55" fmla="*/ 31 h 99"/>
              <a:gd name="T56" fmla="*/ 161 w 351"/>
              <a:gd name="T57" fmla="*/ 31 h 99"/>
              <a:gd name="T58" fmla="*/ 176 w 351"/>
              <a:gd name="T5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1" h="99">
                <a:moveTo>
                  <a:pt x="176" y="0"/>
                </a:moveTo>
                <a:lnTo>
                  <a:pt x="190" y="31"/>
                </a:lnTo>
                <a:lnTo>
                  <a:pt x="333" y="31"/>
                </a:lnTo>
                <a:lnTo>
                  <a:pt x="339" y="31"/>
                </a:lnTo>
                <a:lnTo>
                  <a:pt x="344" y="35"/>
                </a:lnTo>
                <a:lnTo>
                  <a:pt x="348" y="38"/>
                </a:lnTo>
                <a:lnTo>
                  <a:pt x="350" y="44"/>
                </a:lnTo>
                <a:lnTo>
                  <a:pt x="351" y="49"/>
                </a:lnTo>
                <a:lnTo>
                  <a:pt x="350" y="55"/>
                </a:lnTo>
                <a:lnTo>
                  <a:pt x="348" y="58"/>
                </a:lnTo>
                <a:lnTo>
                  <a:pt x="344" y="62"/>
                </a:lnTo>
                <a:lnTo>
                  <a:pt x="339" y="66"/>
                </a:lnTo>
                <a:lnTo>
                  <a:pt x="333" y="66"/>
                </a:lnTo>
                <a:lnTo>
                  <a:pt x="209" y="66"/>
                </a:lnTo>
                <a:lnTo>
                  <a:pt x="225" y="99"/>
                </a:lnTo>
                <a:lnTo>
                  <a:pt x="126" y="99"/>
                </a:lnTo>
                <a:lnTo>
                  <a:pt x="143" y="66"/>
                </a:lnTo>
                <a:lnTo>
                  <a:pt x="18" y="66"/>
                </a:lnTo>
                <a:lnTo>
                  <a:pt x="13" y="66"/>
                </a:lnTo>
                <a:lnTo>
                  <a:pt x="7" y="62"/>
                </a:lnTo>
                <a:lnTo>
                  <a:pt x="4" y="58"/>
                </a:lnTo>
                <a:lnTo>
                  <a:pt x="2" y="55"/>
                </a:lnTo>
                <a:lnTo>
                  <a:pt x="0" y="49"/>
                </a:lnTo>
                <a:lnTo>
                  <a:pt x="2" y="44"/>
                </a:lnTo>
                <a:lnTo>
                  <a:pt x="4" y="38"/>
                </a:lnTo>
                <a:lnTo>
                  <a:pt x="7" y="35"/>
                </a:lnTo>
                <a:lnTo>
                  <a:pt x="13" y="31"/>
                </a:lnTo>
                <a:lnTo>
                  <a:pt x="18" y="31"/>
                </a:lnTo>
                <a:lnTo>
                  <a:pt x="161" y="31"/>
                </a:lnTo>
                <a:lnTo>
                  <a:pt x="17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1"/>
          <p:cNvSpPr>
            <a:spLocks/>
          </p:cNvSpPr>
          <p:nvPr/>
        </p:nvSpPr>
        <p:spPr bwMode="auto">
          <a:xfrm>
            <a:off x="2730340" y="2809231"/>
            <a:ext cx="3010955" cy="1142136"/>
          </a:xfrm>
          <a:custGeom>
            <a:avLst/>
            <a:gdLst>
              <a:gd name="T0" fmla="*/ 4089 w 4146"/>
              <a:gd name="T1" fmla="*/ 0 h 1105"/>
              <a:gd name="T2" fmla="*/ 4146 w 4146"/>
              <a:gd name="T3" fmla="*/ 114 h 1105"/>
              <a:gd name="T4" fmla="*/ 4033 w 4146"/>
              <a:gd name="T5" fmla="*/ 114 h 1105"/>
              <a:gd name="T6" fmla="*/ 4036 w 4146"/>
              <a:gd name="T7" fmla="*/ 106 h 1105"/>
              <a:gd name="T8" fmla="*/ 2778 w 4146"/>
              <a:gd name="T9" fmla="*/ 726 h 1105"/>
              <a:gd name="T10" fmla="*/ 2804 w 4146"/>
              <a:gd name="T11" fmla="*/ 775 h 1105"/>
              <a:gd name="T12" fmla="*/ 2688 w 4146"/>
              <a:gd name="T13" fmla="*/ 775 h 1105"/>
              <a:gd name="T14" fmla="*/ 2701 w 4146"/>
              <a:gd name="T15" fmla="*/ 751 h 1105"/>
              <a:gd name="T16" fmla="*/ 1435 w 4146"/>
              <a:gd name="T17" fmla="*/ 1061 h 1105"/>
              <a:gd name="T18" fmla="*/ 1457 w 4146"/>
              <a:gd name="T19" fmla="*/ 1105 h 1105"/>
              <a:gd name="T20" fmla="*/ 1342 w 4146"/>
              <a:gd name="T21" fmla="*/ 1105 h 1105"/>
              <a:gd name="T22" fmla="*/ 1362 w 4146"/>
              <a:gd name="T23" fmla="*/ 1069 h 1105"/>
              <a:gd name="T24" fmla="*/ 95 w 4146"/>
              <a:gd name="T25" fmla="*/ 1069 h 1105"/>
              <a:gd name="T26" fmla="*/ 113 w 4146"/>
              <a:gd name="T27" fmla="*/ 1105 h 1105"/>
              <a:gd name="T28" fmla="*/ 0 w 4146"/>
              <a:gd name="T29" fmla="*/ 1105 h 1105"/>
              <a:gd name="T30" fmla="*/ 56 w 4146"/>
              <a:gd name="T31" fmla="*/ 992 h 1105"/>
              <a:gd name="T32" fmla="*/ 76 w 4146"/>
              <a:gd name="T33" fmla="*/ 1034 h 1105"/>
              <a:gd name="T34" fmla="*/ 1379 w 4146"/>
              <a:gd name="T35" fmla="*/ 1034 h 1105"/>
              <a:gd name="T36" fmla="*/ 1401 w 4146"/>
              <a:gd name="T37" fmla="*/ 992 h 1105"/>
              <a:gd name="T38" fmla="*/ 1419 w 4146"/>
              <a:gd name="T39" fmla="*/ 1028 h 1105"/>
              <a:gd name="T40" fmla="*/ 2721 w 4146"/>
              <a:gd name="T41" fmla="*/ 709 h 1105"/>
              <a:gd name="T42" fmla="*/ 2747 w 4146"/>
              <a:gd name="T43" fmla="*/ 660 h 1105"/>
              <a:gd name="T44" fmla="*/ 2763 w 4146"/>
              <a:gd name="T45" fmla="*/ 693 h 1105"/>
              <a:gd name="T46" fmla="*/ 4064 w 4146"/>
              <a:gd name="T47" fmla="*/ 53 h 1105"/>
              <a:gd name="T48" fmla="*/ 4089 w 4146"/>
              <a:gd name="T49" fmla="*/ 0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6" h="1105">
                <a:moveTo>
                  <a:pt x="4089" y="0"/>
                </a:moveTo>
                <a:lnTo>
                  <a:pt x="4146" y="114"/>
                </a:lnTo>
                <a:lnTo>
                  <a:pt x="4033" y="114"/>
                </a:lnTo>
                <a:lnTo>
                  <a:pt x="4036" y="106"/>
                </a:lnTo>
                <a:lnTo>
                  <a:pt x="2778" y="726"/>
                </a:lnTo>
                <a:lnTo>
                  <a:pt x="2804" y="775"/>
                </a:lnTo>
                <a:lnTo>
                  <a:pt x="2688" y="775"/>
                </a:lnTo>
                <a:lnTo>
                  <a:pt x="2701" y="751"/>
                </a:lnTo>
                <a:lnTo>
                  <a:pt x="1435" y="1061"/>
                </a:lnTo>
                <a:lnTo>
                  <a:pt x="1457" y="1105"/>
                </a:lnTo>
                <a:lnTo>
                  <a:pt x="1342" y="1105"/>
                </a:lnTo>
                <a:lnTo>
                  <a:pt x="1362" y="1069"/>
                </a:lnTo>
                <a:lnTo>
                  <a:pt x="95" y="1069"/>
                </a:lnTo>
                <a:lnTo>
                  <a:pt x="113" y="1105"/>
                </a:lnTo>
                <a:lnTo>
                  <a:pt x="0" y="1105"/>
                </a:lnTo>
                <a:lnTo>
                  <a:pt x="56" y="992"/>
                </a:lnTo>
                <a:lnTo>
                  <a:pt x="76" y="1034"/>
                </a:lnTo>
                <a:lnTo>
                  <a:pt x="1379" y="1034"/>
                </a:lnTo>
                <a:lnTo>
                  <a:pt x="1401" y="992"/>
                </a:lnTo>
                <a:lnTo>
                  <a:pt x="1419" y="1028"/>
                </a:lnTo>
                <a:lnTo>
                  <a:pt x="2721" y="709"/>
                </a:lnTo>
                <a:lnTo>
                  <a:pt x="2747" y="660"/>
                </a:lnTo>
                <a:lnTo>
                  <a:pt x="2763" y="693"/>
                </a:lnTo>
                <a:lnTo>
                  <a:pt x="4064" y="53"/>
                </a:lnTo>
                <a:lnTo>
                  <a:pt x="408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8382000" y="6476999"/>
            <a:ext cx="591235" cy="223601"/>
            <a:chOff x="8190130" y="4757381"/>
            <a:chExt cx="725270" cy="268070"/>
          </a:xfrm>
          <a:solidFill>
            <a:schemeClr val="bg1">
              <a:lumMod val="85000"/>
            </a:schemeClr>
          </a:solidFill>
        </p:grpSpPr>
        <p:sp>
          <p:nvSpPr>
            <p:cNvPr id="8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12014547"/>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1"/>
                                        </p:tgtEl>
                                        <p:attrNameLst>
                                          <p:attrName>style.visibility</p:attrName>
                                        </p:attrNameLst>
                                      </p:cBhvr>
                                      <p:to>
                                        <p:strVal val="visible"/>
                                      </p:to>
                                    </p:set>
                                    <p:animEffect transition="in" filter="wipe(left)">
                                      <p:cBhvr>
                                        <p:cTn id="10" dur="500"/>
                                        <p:tgtEl>
                                          <p:spTgt spid="71"/>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wipe(left)">
                                      <p:cBhvr>
                                        <p:cTn id="13" dur="500"/>
                                        <p:tgtEl>
                                          <p:spTgt spid="7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78"/>
                                        </p:tgtEl>
                                        <p:attrNameLst>
                                          <p:attrName>style.visibility</p:attrName>
                                        </p:attrNameLst>
                                      </p:cBhvr>
                                      <p:to>
                                        <p:strVal val="visible"/>
                                      </p:to>
                                    </p:set>
                                    <p:animEffect transition="in" filter="wipe(left)">
                                      <p:cBhvr>
                                        <p:cTn id="16" dur="500"/>
                                        <p:tgtEl>
                                          <p:spTgt spid="7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left)">
                                      <p:cBhvr>
                                        <p:cTn id="21" dur="500"/>
                                        <p:tgtEl>
                                          <p:spTgt spid="7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70"/>
                                        </p:tgtEl>
                                        <p:attrNameLst>
                                          <p:attrName>style.visibility</p:attrName>
                                        </p:attrNameLst>
                                      </p:cBhvr>
                                      <p:to>
                                        <p:strVal val="visible"/>
                                      </p:to>
                                    </p:set>
                                    <p:animEffect transition="in" filter="wipe(left)">
                                      <p:cBhvr>
                                        <p:cTn id="24" dur="500"/>
                                        <p:tgtEl>
                                          <p:spTgt spid="70"/>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76"/>
                                        </p:tgtEl>
                                        <p:attrNameLst>
                                          <p:attrName>style.visibility</p:attrName>
                                        </p:attrNameLst>
                                      </p:cBhvr>
                                      <p:to>
                                        <p:strVal val="visible"/>
                                      </p:to>
                                    </p:set>
                                    <p:animEffect transition="in" filter="wipe(left)">
                                      <p:cBhvr>
                                        <p:cTn id="27" dur="500"/>
                                        <p:tgtEl>
                                          <p:spTgt spid="7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wipe(left)">
                                      <p:cBhvr>
                                        <p:cTn id="30" dur="500"/>
                                        <p:tgtEl>
                                          <p:spTgt spid="7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wipe(left)">
                                      <p:cBhvr>
                                        <p:cTn id="35" dur="500"/>
                                        <p:tgtEl>
                                          <p:spTgt spid="69"/>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72"/>
                                        </p:tgtEl>
                                        <p:attrNameLst>
                                          <p:attrName>style.visibility</p:attrName>
                                        </p:attrNameLst>
                                      </p:cBhvr>
                                      <p:to>
                                        <p:strVal val="visible"/>
                                      </p:to>
                                    </p:set>
                                    <p:animEffect transition="in" filter="wipe(left)">
                                      <p:cBhvr>
                                        <p:cTn id="41" dur="500"/>
                                        <p:tgtEl>
                                          <p:spTgt spid="72"/>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73"/>
                                        </p:tgtEl>
                                        <p:attrNameLst>
                                          <p:attrName>style.visibility</p:attrName>
                                        </p:attrNameLst>
                                      </p:cBhvr>
                                      <p:to>
                                        <p:strVal val="visible"/>
                                      </p:to>
                                    </p:set>
                                    <p:animEffect transition="in" filter="wipe(left)">
                                      <p:cBhvr>
                                        <p:cTn id="44"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1" grpId="0"/>
      <p:bldP spid="72" grpId="0"/>
      <p:bldP spid="73" grpId="0" animBg="1"/>
      <p:bldP spid="74" grpId="0" animBg="1"/>
      <p:bldP spid="75" grpId="0"/>
      <p:bldP spid="76" grpId="0" animBg="1"/>
      <p:bldP spid="77" grpId="0" animBg="1"/>
      <p:bldP spid="78" grpId="0"/>
      <p:bldP spid="79" grpId="0" animBg="1"/>
      <p:bldP spid="8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926507" y="607060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8" y="60960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F33CC"/>
                </a:solidFill>
                <a:latin typeface="Bebas Neue" pitchFamily="34" charset="0"/>
              </a:rPr>
              <a:t>Infographic</a:t>
            </a:r>
            <a:endParaRPr lang="en-US" sz="3000" dirty="0" smtClean="0">
              <a:solidFill>
                <a:srgbClr val="FF33CC"/>
              </a:solidFill>
              <a:latin typeface="Bebas Neue" pitchFamily="34" charset="0"/>
            </a:endParaRPr>
          </a:p>
        </p:txBody>
      </p:sp>
      <p:cxnSp>
        <p:nvCxnSpPr>
          <p:cNvPr id="9" name="Straight Connector 8"/>
          <p:cNvCxnSpPr/>
          <p:nvPr/>
        </p:nvCxnSpPr>
        <p:spPr>
          <a:xfrm>
            <a:off x="926507" y="1221264"/>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8" y="139700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1" name="Rectangle 10"/>
          <p:cNvSpPr/>
          <p:nvPr/>
        </p:nvSpPr>
        <p:spPr>
          <a:xfrm>
            <a:off x="1119883" y="5391090"/>
            <a:ext cx="6904234"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65000"/>
                  </a:schemeClr>
                </a:solidFill>
                <a:latin typeface="Play" pitchFamily="34" charset="0"/>
              </a:rPr>
              <a:t>.</a:t>
            </a:r>
            <a:r>
              <a:rPr lang="en-US" sz="1000" i="1" dirty="0">
                <a:solidFill>
                  <a:schemeClr val="bg1">
                    <a:lumMod val="65000"/>
                  </a:schemeClr>
                </a:solidFill>
                <a:latin typeface="Play" pitchFamily="34" charset="0"/>
              </a:rPr>
              <a:t> This is a sample letter that has been placed to demonstrate the typing </a:t>
            </a:r>
            <a:r>
              <a:rPr lang="en-US" sz="1000" i="1" dirty="0" smtClean="0">
                <a:solidFill>
                  <a:schemeClr val="bg1">
                    <a:lumMod val="65000"/>
                  </a:schemeClr>
                </a:solidFill>
                <a:latin typeface="Play" pitchFamily="34" charset="0"/>
              </a:rPr>
              <a:t>text.</a:t>
            </a:r>
            <a:endParaRPr lang="en-US" sz="1000" i="1" dirty="0">
              <a:solidFill>
                <a:schemeClr val="bg1">
                  <a:lumMod val="65000"/>
                </a:schemeClr>
              </a:solidFill>
              <a:latin typeface="Play" pitchFamily="34" charset="0"/>
            </a:endParaRPr>
          </a:p>
        </p:txBody>
      </p:sp>
      <p:sp>
        <p:nvSpPr>
          <p:cNvPr id="31" name="24-Point Star 30"/>
          <p:cNvSpPr/>
          <p:nvPr/>
        </p:nvSpPr>
        <p:spPr>
          <a:xfrm>
            <a:off x="4181512" y="4028407"/>
            <a:ext cx="715528" cy="772193"/>
          </a:xfrm>
          <a:prstGeom prst="star24">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5002115" y="4114800"/>
            <a:ext cx="2846485" cy="596824"/>
          </a:xfrm>
          <a:prstGeom prst="rect">
            <a:avLst/>
          </a:prstGeom>
          <a:noFill/>
        </p:spPr>
        <p:txBody>
          <a:bodyPr wrap="square" rtlCol="0">
            <a:spAutoFit/>
          </a:bodyPr>
          <a:lstStyle/>
          <a:p>
            <a:r>
              <a:rPr lang="en-US" sz="1000" dirty="0">
                <a:latin typeface="Play" pitchFamily="34" charset="0"/>
              </a:rPr>
              <a:t>This is a sample letter that has been placed to demonstrate the typing text format on the (Your Company). letterhead design</a:t>
            </a:r>
            <a:r>
              <a:rPr lang="en-US" sz="1000" dirty="0" smtClean="0">
                <a:latin typeface="Play" pitchFamily="34" charset="0"/>
              </a:rPr>
              <a:t>.</a:t>
            </a:r>
            <a:endParaRPr lang="en-US" sz="1000" dirty="0">
              <a:latin typeface="Play" pitchFamily="34" charset="0"/>
            </a:endParaRPr>
          </a:p>
        </p:txBody>
      </p:sp>
      <p:sp>
        <p:nvSpPr>
          <p:cNvPr id="15" name="Freeform 7"/>
          <p:cNvSpPr>
            <a:spLocks/>
          </p:cNvSpPr>
          <p:nvPr/>
        </p:nvSpPr>
        <p:spPr bwMode="auto">
          <a:xfrm>
            <a:off x="1614324" y="2743200"/>
            <a:ext cx="1532014" cy="1420913"/>
          </a:xfrm>
          <a:custGeom>
            <a:avLst/>
            <a:gdLst>
              <a:gd name="T0" fmla="*/ 1537 w 3450"/>
              <a:gd name="T1" fmla="*/ 0 h 2965"/>
              <a:gd name="T2" fmla="*/ 1653 w 3450"/>
              <a:gd name="T3" fmla="*/ 4 h 2965"/>
              <a:gd name="T4" fmla="*/ 1768 w 3450"/>
              <a:gd name="T5" fmla="*/ 14 h 2965"/>
              <a:gd name="T6" fmla="*/ 1881 w 3450"/>
              <a:gd name="T7" fmla="*/ 32 h 2965"/>
              <a:gd name="T8" fmla="*/ 1992 w 3450"/>
              <a:gd name="T9" fmla="*/ 55 h 2965"/>
              <a:gd name="T10" fmla="*/ 2099 w 3450"/>
              <a:gd name="T11" fmla="*/ 84 h 2965"/>
              <a:gd name="T12" fmla="*/ 2205 w 3450"/>
              <a:gd name="T13" fmla="*/ 120 h 2965"/>
              <a:gd name="T14" fmla="*/ 2307 w 3450"/>
              <a:gd name="T15" fmla="*/ 162 h 2965"/>
              <a:gd name="T16" fmla="*/ 2406 w 3450"/>
              <a:gd name="T17" fmla="*/ 208 h 2965"/>
              <a:gd name="T18" fmla="*/ 2503 w 3450"/>
              <a:gd name="T19" fmla="*/ 262 h 2965"/>
              <a:gd name="T20" fmla="*/ 2595 w 3450"/>
              <a:gd name="T21" fmla="*/ 319 h 2965"/>
              <a:gd name="T22" fmla="*/ 2684 w 3450"/>
              <a:gd name="T23" fmla="*/ 382 h 2965"/>
              <a:gd name="T24" fmla="*/ 2769 w 3450"/>
              <a:gd name="T25" fmla="*/ 450 h 2965"/>
              <a:gd name="T26" fmla="*/ 2851 w 3450"/>
              <a:gd name="T27" fmla="*/ 523 h 2965"/>
              <a:gd name="T28" fmla="*/ 2927 w 3450"/>
              <a:gd name="T29" fmla="*/ 599 h 2965"/>
              <a:gd name="T30" fmla="*/ 3000 w 3450"/>
              <a:gd name="T31" fmla="*/ 681 h 2965"/>
              <a:gd name="T32" fmla="*/ 3068 w 3450"/>
              <a:gd name="T33" fmla="*/ 766 h 2965"/>
              <a:gd name="T34" fmla="*/ 3131 w 3450"/>
              <a:gd name="T35" fmla="*/ 855 h 2965"/>
              <a:gd name="T36" fmla="*/ 3188 w 3450"/>
              <a:gd name="T37" fmla="*/ 947 h 2965"/>
              <a:gd name="T38" fmla="*/ 3242 w 3450"/>
              <a:gd name="T39" fmla="*/ 1044 h 2965"/>
              <a:gd name="T40" fmla="*/ 3288 w 3450"/>
              <a:gd name="T41" fmla="*/ 1143 h 2965"/>
              <a:gd name="T42" fmla="*/ 3330 w 3450"/>
              <a:gd name="T43" fmla="*/ 1245 h 2965"/>
              <a:gd name="T44" fmla="*/ 3366 w 3450"/>
              <a:gd name="T45" fmla="*/ 1351 h 2965"/>
              <a:gd name="T46" fmla="*/ 3395 w 3450"/>
              <a:gd name="T47" fmla="*/ 1458 h 2965"/>
              <a:gd name="T48" fmla="*/ 3418 w 3450"/>
              <a:gd name="T49" fmla="*/ 1569 h 2965"/>
              <a:gd name="T50" fmla="*/ 3436 w 3450"/>
              <a:gd name="T51" fmla="*/ 1682 h 2965"/>
              <a:gd name="T52" fmla="*/ 3446 w 3450"/>
              <a:gd name="T53" fmla="*/ 1797 h 2965"/>
              <a:gd name="T54" fmla="*/ 3450 w 3450"/>
              <a:gd name="T55" fmla="*/ 1913 h 2965"/>
              <a:gd name="T56" fmla="*/ 3446 w 3450"/>
              <a:gd name="T57" fmla="*/ 2028 h 2965"/>
              <a:gd name="T58" fmla="*/ 3436 w 3450"/>
              <a:gd name="T59" fmla="*/ 2142 h 2965"/>
              <a:gd name="T60" fmla="*/ 3420 w 3450"/>
              <a:gd name="T61" fmla="*/ 2254 h 2965"/>
              <a:gd name="T62" fmla="*/ 3396 w 3450"/>
              <a:gd name="T63" fmla="*/ 2365 h 2965"/>
              <a:gd name="T64" fmla="*/ 3366 w 3450"/>
              <a:gd name="T65" fmla="*/ 2472 h 2965"/>
              <a:gd name="T66" fmla="*/ 3331 w 3450"/>
              <a:gd name="T67" fmla="*/ 2576 h 2965"/>
              <a:gd name="T68" fmla="*/ 3290 w 3450"/>
              <a:gd name="T69" fmla="*/ 2678 h 2965"/>
              <a:gd name="T70" fmla="*/ 3244 w 3450"/>
              <a:gd name="T71" fmla="*/ 2777 h 2965"/>
              <a:gd name="T72" fmla="*/ 3192 w 3450"/>
              <a:gd name="T73" fmla="*/ 2873 h 2965"/>
              <a:gd name="T74" fmla="*/ 3135 w 3450"/>
              <a:gd name="T75" fmla="*/ 2965 h 2965"/>
              <a:gd name="T76" fmla="*/ 0 w 3450"/>
              <a:gd name="T77" fmla="*/ 776 h 2965"/>
              <a:gd name="T78" fmla="*/ 67 w 3450"/>
              <a:gd name="T79" fmla="*/ 690 h 2965"/>
              <a:gd name="T80" fmla="*/ 139 w 3450"/>
              <a:gd name="T81" fmla="*/ 608 h 2965"/>
              <a:gd name="T82" fmla="*/ 216 w 3450"/>
              <a:gd name="T83" fmla="*/ 530 h 2965"/>
              <a:gd name="T84" fmla="*/ 298 w 3450"/>
              <a:gd name="T85" fmla="*/ 456 h 2965"/>
              <a:gd name="T86" fmla="*/ 384 w 3450"/>
              <a:gd name="T87" fmla="*/ 388 h 2965"/>
              <a:gd name="T88" fmla="*/ 472 w 3450"/>
              <a:gd name="T89" fmla="*/ 324 h 2965"/>
              <a:gd name="T90" fmla="*/ 565 w 3450"/>
              <a:gd name="T91" fmla="*/ 265 h 2965"/>
              <a:gd name="T92" fmla="*/ 663 w 3450"/>
              <a:gd name="T93" fmla="*/ 212 h 2965"/>
              <a:gd name="T94" fmla="*/ 762 w 3450"/>
              <a:gd name="T95" fmla="*/ 164 h 2965"/>
              <a:gd name="T96" fmla="*/ 865 w 3450"/>
              <a:gd name="T97" fmla="*/ 122 h 2965"/>
              <a:gd name="T98" fmla="*/ 971 w 3450"/>
              <a:gd name="T99" fmla="*/ 85 h 2965"/>
              <a:gd name="T100" fmla="*/ 1080 w 3450"/>
              <a:gd name="T101" fmla="*/ 56 h 2965"/>
              <a:gd name="T102" fmla="*/ 1191 w 3450"/>
              <a:gd name="T103" fmla="*/ 32 h 2965"/>
              <a:gd name="T104" fmla="*/ 1304 w 3450"/>
              <a:gd name="T105" fmla="*/ 14 h 2965"/>
              <a:gd name="T106" fmla="*/ 1420 w 3450"/>
              <a:gd name="T107" fmla="*/ 4 h 2965"/>
              <a:gd name="T108" fmla="*/ 1537 w 3450"/>
              <a:gd name="T109" fmla="*/ 0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0" h="2965">
                <a:moveTo>
                  <a:pt x="1537" y="0"/>
                </a:moveTo>
                <a:lnTo>
                  <a:pt x="1653" y="4"/>
                </a:lnTo>
                <a:lnTo>
                  <a:pt x="1768" y="14"/>
                </a:lnTo>
                <a:lnTo>
                  <a:pt x="1881" y="32"/>
                </a:lnTo>
                <a:lnTo>
                  <a:pt x="1992" y="55"/>
                </a:lnTo>
                <a:lnTo>
                  <a:pt x="2099" y="84"/>
                </a:lnTo>
                <a:lnTo>
                  <a:pt x="2205" y="120"/>
                </a:lnTo>
                <a:lnTo>
                  <a:pt x="2307" y="162"/>
                </a:lnTo>
                <a:lnTo>
                  <a:pt x="2406" y="208"/>
                </a:lnTo>
                <a:lnTo>
                  <a:pt x="2503" y="262"/>
                </a:lnTo>
                <a:lnTo>
                  <a:pt x="2595" y="319"/>
                </a:lnTo>
                <a:lnTo>
                  <a:pt x="2684" y="382"/>
                </a:lnTo>
                <a:lnTo>
                  <a:pt x="2769" y="450"/>
                </a:lnTo>
                <a:lnTo>
                  <a:pt x="2851" y="523"/>
                </a:lnTo>
                <a:lnTo>
                  <a:pt x="2927" y="599"/>
                </a:lnTo>
                <a:lnTo>
                  <a:pt x="3000" y="681"/>
                </a:lnTo>
                <a:lnTo>
                  <a:pt x="3068" y="766"/>
                </a:lnTo>
                <a:lnTo>
                  <a:pt x="3131" y="855"/>
                </a:lnTo>
                <a:lnTo>
                  <a:pt x="3188" y="947"/>
                </a:lnTo>
                <a:lnTo>
                  <a:pt x="3242" y="1044"/>
                </a:lnTo>
                <a:lnTo>
                  <a:pt x="3288" y="1143"/>
                </a:lnTo>
                <a:lnTo>
                  <a:pt x="3330" y="1245"/>
                </a:lnTo>
                <a:lnTo>
                  <a:pt x="3366" y="1351"/>
                </a:lnTo>
                <a:lnTo>
                  <a:pt x="3395" y="1458"/>
                </a:lnTo>
                <a:lnTo>
                  <a:pt x="3418" y="1569"/>
                </a:lnTo>
                <a:lnTo>
                  <a:pt x="3436" y="1682"/>
                </a:lnTo>
                <a:lnTo>
                  <a:pt x="3446" y="1797"/>
                </a:lnTo>
                <a:lnTo>
                  <a:pt x="3450" y="1913"/>
                </a:lnTo>
                <a:lnTo>
                  <a:pt x="3446" y="2028"/>
                </a:lnTo>
                <a:lnTo>
                  <a:pt x="3436" y="2142"/>
                </a:lnTo>
                <a:lnTo>
                  <a:pt x="3420" y="2254"/>
                </a:lnTo>
                <a:lnTo>
                  <a:pt x="3396" y="2365"/>
                </a:lnTo>
                <a:lnTo>
                  <a:pt x="3366" y="2472"/>
                </a:lnTo>
                <a:lnTo>
                  <a:pt x="3331" y="2576"/>
                </a:lnTo>
                <a:lnTo>
                  <a:pt x="3290" y="2678"/>
                </a:lnTo>
                <a:lnTo>
                  <a:pt x="3244" y="2777"/>
                </a:lnTo>
                <a:lnTo>
                  <a:pt x="3192" y="2873"/>
                </a:lnTo>
                <a:lnTo>
                  <a:pt x="3135" y="2965"/>
                </a:lnTo>
                <a:lnTo>
                  <a:pt x="0" y="776"/>
                </a:lnTo>
                <a:lnTo>
                  <a:pt x="67" y="690"/>
                </a:lnTo>
                <a:lnTo>
                  <a:pt x="139" y="608"/>
                </a:lnTo>
                <a:lnTo>
                  <a:pt x="216" y="530"/>
                </a:lnTo>
                <a:lnTo>
                  <a:pt x="298" y="456"/>
                </a:lnTo>
                <a:lnTo>
                  <a:pt x="384" y="388"/>
                </a:lnTo>
                <a:lnTo>
                  <a:pt x="472" y="324"/>
                </a:lnTo>
                <a:lnTo>
                  <a:pt x="565" y="265"/>
                </a:lnTo>
                <a:lnTo>
                  <a:pt x="663" y="212"/>
                </a:lnTo>
                <a:lnTo>
                  <a:pt x="762" y="164"/>
                </a:lnTo>
                <a:lnTo>
                  <a:pt x="865" y="122"/>
                </a:lnTo>
                <a:lnTo>
                  <a:pt x="971" y="85"/>
                </a:lnTo>
                <a:lnTo>
                  <a:pt x="1080" y="56"/>
                </a:lnTo>
                <a:lnTo>
                  <a:pt x="1191" y="32"/>
                </a:lnTo>
                <a:lnTo>
                  <a:pt x="1304" y="14"/>
                </a:lnTo>
                <a:lnTo>
                  <a:pt x="1420" y="4"/>
                </a:lnTo>
                <a:lnTo>
                  <a:pt x="1537" y="0"/>
                </a:lnTo>
                <a:close/>
              </a:path>
            </a:pathLst>
          </a:custGeom>
          <a:solidFill>
            <a:schemeClr val="bg1">
              <a:lumMod val="85000"/>
            </a:schemeClr>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30" name="24-Point Star 29"/>
          <p:cNvSpPr/>
          <p:nvPr/>
        </p:nvSpPr>
        <p:spPr>
          <a:xfrm>
            <a:off x="4181512" y="3209678"/>
            <a:ext cx="715528" cy="772193"/>
          </a:xfrm>
          <a:prstGeom prst="star24">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5002115" y="3276600"/>
            <a:ext cx="2846485" cy="596824"/>
          </a:xfrm>
          <a:prstGeom prst="rect">
            <a:avLst/>
          </a:prstGeom>
          <a:noFill/>
        </p:spPr>
        <p:txBody>
          <a:bodyPr wrap="square" rtlCol="0">
            <a:spAutoFit/>
          </a:bodyPr>
          <a:lstStyle/>
          <a:p>
            <a:r>
              <a:rPr lang="en-US" sz="1000" dirty="0">
                <a:latin typeface="Play" pitchFamily="34" charset="0"/>
              </a:rPr>
              <a:t>This is a sample letter that has been placed to demonstrate the typing text format on the (Your Company). letterhead design</a:t>
            </a:r>
            <a:r>
              <a:rPr lang="en-US" sz="1000" dirty="0" smtClean="0">
                <a:latin typeface="Play" pitchFamily="34" charset="0"/>
              </a:rPr>
              <a:t>.</a:t>
            </a:r>
            <a:endParaRPr lang="en-US" sz="1000" dirty="0">
              <a:latin typeface="Play" pitchFamily="34" charset="0"/>
            </a:endParaRPr>
          </a:p>
        </p:txBody>
      </p:sp>
      <p:sp>
        <p:nvSpPr>
          <p:cNvPr id="20" name="Freeform 6"/>
          <p:cNvSpPr>
            <a:spLocks/>
          </p:cNvSpPr>
          <p:nvPr/>
        </p:nvSpPr>
        <p:spPr bwMode="auto">
          <a:xfrm>
            <a:off x="1447800" y="3152939"/>
            <a:ext cx="823736" cy="1406535"/>
          </a:xfrm>
          <a:custGeom>
            <a:avLst/>
            <a:gdLst>
              <a:gd name="T0" fmla="*/ 320 w 1857"/>
              <a:gd name="T1" fmla="*/ 0 h 2935"/>
              <a:gd name="T2" fmla="*/ 1857 w 1857"/>
              <a:gd name="T3" fmla="*/ 1074 h 2935"/>
              <a:gd name="T4" fmla="*/ 1533 w 1857"/>
              <a:gd name="T5" fmla="*/ 2935 h 2935"/>
              <a:gd name="T6" fmla="*/ 1420 w 1857"/>
              <a:gd name="T7" fmla="*/ 2908 h 2935"/>
              <a:gd name="T8" fmla="*/ 1309 w 1857"/>
              <a:gd name="T9" fmla="*/ 2875 h 2935"/>
              <a:gd name="T10" fmla="*/ 1202 w 1857"/>
              <a:gd name="T11" fmla="*/ 2836 h 2935"/>
              <a:gd name="T12" fmla="*/ 1098 w 1857"/>
              <a:gd name="T13" fmla="*/ 2790 h 2935"/>
              <a:gd name="T14" fmla="*/ 997 w 1857"/>
              <a:gd name="T15" fmla="*/ 2739 h 2935"/>
              <a:gd name="T16" fmla="*/ 901 w 1857"/>
              <a:gd name="T17" fmla="*/ 2682 h 2935"/>
              <a:gd name="T18" fmla="*/ 806 w 1857"/>
              <a:gd name="T19" fmla="*/ 2621 h 2935"/>
              <a:gd name="T20" fmla="*/ 717 w 1857"/>
              <a:gd name="T21" fmla="*/ 2553 h 2935"/>
              <a:gd name="T22" fmla="*/ 632 w 1857"/>
              <a:gd name="T23" fmla="*/ 2480 h 2935"/>
              <a:gd name="T24" fmla="*/ 552 w 1857"/>
              <a:gd name="T25" fmla="*/ 2403 h 2935"/>
              <a:gd name="T26" fmla="*/ 475 w 1857"/>
              <a:gd name="T27" fmla="*/ 2320 h 2935"/>
              <a:gd name="T28" fmla="*/ 404 w 1857"/>
              <a:gd name="T29" fmla="*/ 2234 h 2935"/>
              <a:gd name="T30" fmla="*/ 337 w 1857"/>
              <a:gd name="T31" fmla="*/ 2143 h 2935"/>
              <a:gd name="T32" fmla="*/ 276 w 1857"/>
              <a:gd name="T33" fmla="*/ 2049 h 2935"/>
              <a:gd name="T34" fmla="*/ 220 w 1857"/>
              <a:gd name="T35" fmla="*/ 1951 h 2935"/>
              <a:gd name="T36" fmla="*/ 170 w 1857"/>
              <a:gd name="T37" fmla="*/ 1850 h 2935"/>
              <a:gd name="T38" fmla="*/ 127 w 1857"/>
              <a:gd name="T39" fmla="*/ 1746 h 2935"/>
              <a:gd name="T40" fmla="*/ 88 w 1857"/>
              <a:gd name="T41" fmla="*/ 1637 h 2935"/>
              <a:gd name="T42" fmla="*/ 57 w 1857"/>
              <a:gd name="T43" fmla="*/ 1527 h 2935"/>
              <a:gd name="T44" fmla="*/ 33 w 1857"/>
              <a:gd name="T45" fmla="*/ 1413 h 2935"/>
              <a:gd name="T46" fmla="*/ 15 w 1857"/>
              <a:gd name="T47" fmla="*/ 1298 h 2935"/>
              <a:gd name="T48" fmla="*/ 3 w 1857"/>
              <a:gd name="T49" fmla="*/ 1180 h 2935"/>
              <a:gd name="T50" fmla="*/ 0 w 1857"/>
              <a:gd name="T51" fmla="*/ 1060 h 2935"/>
              <a:gd name="T52" fmla="*/ 3 w 1857"/>
              <a:gd name="T53" fmla="*/ 943 h 2935"/>
              <a:gd name="T54" fmla="*/ 14 w 1857"/>
              <a:gd name="T55" fmla="*/ 829 h 2935"/>
              <a:gd name="T56" fmla="*/ 31 w 1857"/>
              <a:gd name="T57" fmla="*/ 716 h 2935"/>
              <a:gd name="T58" fmla="*/ 55 w 1857"/>
              <a:gd name="T59" fmla="*/ 605 h 2935"/>
              <a:gd name="T60" fmla="*/ 84 w 1857"/>
              <a:gd name="T61" fmla="*/ 497 h 2935"/>
              <a:gd name="T62" fmla="*/ 120 w 1857"/>
              <a:gd name="T63" fmla="*/ 391 h 2935"/>
              <a:gd name="T64" fmla="*/ 162 w 1857"/>
              <a:gd name="T65" fmla="*/ 289 h 2935"/>
              <a:gd name="T66" fmla="*/ 209 w 1857"/>
              <a:gd name="T67" fmla="*/ 190 h 2935"/>
              <a:gd name="T68" fmla="*/ 262 w 1857"/>
              <a:gd name="T69" fmla="*/ 93 h 2935"/>
              <a:gd name="T70" fmla="*/ 320 w 1857"/>
              <a:gd name="T71" fmla="*/ 0 h 2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7" h="2935">
                <a:moveTo>
                  <a:pt x="320" y="0"/>
                </a:moveTo>
                <a:lnTo>
                  <a:pt x="1857" y="1074"/>
                </a:lnTo>
                <a:lnTo>
                  <a:pt x="1533" y="2935"/>
                </a:lnTo>
                <a:lnTo>
                  <a:pt x="1420" y="2908"/>
                </a:lnTo>
                <a:lnTo>
                  <a:pt x="1309" y="2875"/>
                </a:lnTo>
                <a:lnTo>
                  <a:pt x="1202" y="2836"/>
                </a:lnTo>
                <a:lnTo>
                  <a:pt x="1098" y="2790"/>
                </a:lnTo>
                <a:lnTo>
                  <a:pt x="997" y="2739"/>
                </a:lnTo>
                <a:lnTo>
                  <a:pt x="901" y="2682"/>
                </a:lnTo>
                <a:lnTo>
                  <a:pt x="806" y="2621"/>
                </a:lnTo>
                <a:lnTo>
                  <a:pt x="717" y="2553"/>
                </a:lnTo>
                <a:lnTo>
                  <a:pt x="632" y="2480"/>
                </a:lnTo>
                <a:lnTo>
                  <a:pt x="552" y="2403"/>
                </a:lnTo>
                <a:lnTo>
                  <a:pt x="475" y="2320"/>
                </a:lnTo>
                <a:lnTo>
                  <a:pt x="404" y="2234"/>
                </a:lnTo>
                <a:lnTo>
                  <a:pt x="337" y="2143"/>
                </a:lnTo>
                <a:lnTo>
                  <a:pt x="276" y="2049"/>
                </a:lnTo>
                <a:lnTo>
                  <a:pt x="220" y="1951"/>
                </a:lnTo>
                <a:lnTo>
                  <a:pt x="170" y="1850"/>
                </a:lnTo>
                <a:lnTo>
                  <a:pt x="127" y="1746"/>
                </a:lnTo>
                <a:lnTo>
                  <a:pt x="88" y="1637"/>
                </a:lnTo>
                <a:lnTo>
                  <a:pt x="57" y="1527"/>
                </a:lnTo>
                <a:lnTo>
                  <a:pt x="33" y="1413"/>
                </a:lnTo>
                <a:lnTo>
                  <a:pt x="15" y="1298"/>
                </a:lnTo>
                <a:lnTo>
                  <a:pt x="3" y="1180"/>
                </a:lnTo>
                <a:lnTo>
                  <a:pt x="0" y="1060"/>
                </a:lnTo>
                <a:lnTo>
                  <a:pt x="3" y="943"/>
                </a:lnTo>
                <a:lnTo>
                  <a:pt x="14" y="829"/>
                </a:lnTo>
                <a:lnTo>
                  <a:pt x="31" y="716"/>
                </a:lnTo>
                <a:lnTo>
                  <a:pt x="55" y="605"/>
                </a:lnTo>
                <a:lnTo>
                  <a:pt x="84" y="497"/>
                </a:lnTo>
                <a:lnTo>
                  <a:pt x="120" y="391"/>
                </a:lnTo>
                <a:lnTo>
                  <a:pt x="162" y="289"/>
                </a:lnTo>
                <a:lnTo>
                  <a:pt x="209" y="190"/>
                </a:lnTo>
                <a:lnTo>
                  <a:pt x="262" y="93"/>
                </a:lnTo>
                <a:lnTo>
                  <a:pt x="320" y="0"/>
                </a:lnTo>
                <a:close/>
              </a:path>
            </a:pathLst>
          </a:custGeom>
          <a:solidFill>
            <a:srgbClr val="FF33CC"/>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28" name="24-Point Star 27"/>
          <p:cNvSpPr/>
          <p:nvPr/>
        </p:nvSpPr>
        <p:spPr>
          <a:xfrm>
            <a:off x="4181512" y="2390949"/>
            <a:ext cx="715528" cy="772193"/>
          </a:xfrm>
          <a:prstGeom prst="star24">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5002115" y="2451176"/>
            <a:ext cx="2846485" cy="596824"/>
          </a:xfrm>
          <a:prstGeom prst="rect">
            <a:avLst/>
          </a:prstGeom>
          <a:noFill/>
        </p:spPr>
        <p:txBody>
          <a:bodyPr wrap="square" rtlCol="0">
            <a:spAutoFit/>
          </a:bodyPr>
          <a:lstStyle/>
          <a:p>
            <a:r>
              <a:rPr lang="en-US" sz="1000" dirty="0">
                <a:latin typeface="Play" pitchFamily="34" charset="0"/>
              </a:rPr>
              <a:t>This is a sample letter that has been placed to demonstrate the typing text format on the (Your Company). letterhead design</a:t>
            </a:r>
            <a:r>
              <a:rPr lang="en-US" sz="1000" dirty="0" smtClean="0">
                <a:latin typeface="Play" pitchFamily="34" charset="0"/>
              </a:rPr>
              <a:t>.</a:t>
            </a:r>
            <a:endParaRPr lang="en-US" sz="1000" dirty="0">
              <a:latin typeface="Play" pitchFamily="34" charset="0"/>
            </a:endParaRPr>
          </a:p>
        </p:txBody>
      </p:sp>
      <p:sp>
        <p:nvSpPr>
          <p:cNvPr id="24" name="TextBox 23"/>
          <p:cNvSpPr txBox="1"/>
          <p:nvPr/>
        </p:nvSpPr>
        <p:spPr>
          <a:xfrm>
            <a:off x="4287440" y="2594363"/>
            <a:ext cx="503672" cy="274024"/>
          </a:xfrm>
          <a:prstGeom prst="rect">
            <a:avLst/>
          </a:prstGeom>
          <a:noFill/>
        </p:spPr>
        <p:txBody>
          <a:bodyPr wrap="square" rtlCol="0">
            <a:spAutoFit/>
          </a:bodyPr>
          <a:lstStyle/>
          <a:p>
            <a:pPr algn="ctr"/>
            <a:r>
              <a:rPr lang="en-US" sz="1600" dirty="0" smtClean="0">
                <a:latin typeface="Bebas Neue" pitchFamily="34" charset="0"/>
              </a:rPr>
              <a:t>90%</a:t>
            </a:r>
            <a:endParaRPr lang="en-US" sz="1600" dirty="0">
              <a:latin typeface="Bebas Neue" pitchFamily="34" charset="0"/>
            </a:endParaRPr>
          </a:p>
        </p:txBody>
      </p:sp>
      <p:sp>
        <p:nvSpPr>
          <p:cNvPr id="25" name="Freeform 8"/>
          <p:cNvSpPr>
            <a:spLocks/>
          </p:cNvSpPr>
          <p:nvPr/>
        </p:nvSpPr>
        <p:spPr bwMode="auto">
          <a:xfrm>
            <a:off x="2169402" y="3694466"/>
            <a:ext cx="812634" cy="881780"/>
          </a:xfrm>
          <a:custGeom>
            <a:avLst/>
            <a:gdLst>
              <a:gd name="T0" fmla="*/ 316 w 1829"/>
              <a:gd name="T1" fmla="*/ 0 h 1839"/>
              <a:gd name="T2" fmla="*/ 1829 w 1829"/>
              <a:gd name="T3" fmla="*/ 1057 h 1839"/>
              <a:gd name="T4" fmla="*/ 1761 w 1829"/>
              <a:gd name="T5" fmla="*/ 1143 h 1839"/>
              <a:gd name="T6" fmla="*/ 1689 w 1829"/>
              <a:gd name="T7" fmla="*/ 1227 h 1839"/>
              <a:gd name="T8" fmla="*/ 1612 w 1829"/>
              <a:gd name="T9" fmla="*/ 1305 h 1839"/>
              <a:gd name="T10" fmla="*/ 1531 w 1829"/>
              <a:gd name="T11" fmla="*/ 1379 h 1839"/>
              <a:gd name="T12" fmla="*/ 1445 w 1829"/>
              <a:gd name="T13" fmla="*/ 1448 h 1839"/>
              <a:gd name="T14" fmla="*/ 1355 w 1829"/>
              <a:gd name="T15" fmla="*/ 1513 h 1839"/>
              <a:gd name="T16" fmla="*/ 1262 w 1829"/>
              <a:gd name="T17" fmla="*/ 1571 h 1839"/>
              <a:gd name="T18" fmla="*/ 1164 w 1829"/>
              <a:gd name="T19" fmla="*/ 1626 h 1839"/>
              <a:gd name="T20" fmla="*/ 1064 w 1829"/>
              <a:gd name="T21" fmla="*/ 1674 h 1839"/>
              <a:gd name="T22" fmla="*/ 961 w 1829"/>
              <a:gd name="T23" fmla="*/ 1717 h 1839"/>
              <a:gd name="T24" fmla="*/ 855 w 1829"/>
              <a:gd name="T25" fmla="*/ 1753 h 1839"/>
              <a:gd name="T26" fmla="*/ 745 w 1829"/>
              <a:gd name="T27" fmla="*/ 1783 h 1839"/>
              <a:gd name="T28" fmla="*/ 634 w 1829"/>
              <a:gd name="T29" fmla="*/ 1808 h 1839"/>
              <a:gd name="T30" fmla="*/ 520 w 1829"/>
              <a:gd name="T31" fmla="*/ 1825 h 1839"/>
              <a:gd name="T32" fmla="*/ 405 w 1829"/>
              <a:gd name="T33" fmla="*/ 1836 h 1839"/>
              <a:gd name="T34" fmla="*/ 286 w 1829"/>
              <a:gd name="T35" fmla="*/ 1839 h 1839"/>
              <a:gd name="T36" fmla="*/ 189 w 1829"/>
              <a:gd name="T37" fmla="*/ 1837 h 1839"/>
              <a:gd name="T38" fmla="*/ 94 w 1829"/>
              <a:gd name="T39" fmla="*/ 1830 h 1839"/>
              <a:gd name="T40" fmla="*/ 0 w 1829"/>
              <a:gd name="T41" fmla="*/ 1818 h 1839"/>
              <a:gd name="T42" fmla="*/ 316 w 1829"/>
              <a:gd name="T43" fmla="*/ 0 h 1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29" h="1839">
                <a:moveTo>
                  <a:pt x="316" y="0"/>
                </a:moveTo>
                <a:lnTo>
                  <a:pt x="1829" y="1057"/>
                </a:lnTo>
                <a:lnTo>
                  <a:pt x="1761" y="1143"/>
                </a:lnTo>
                <a:lnTo>
                  <a:pt x="1689" y="1227"/>
                </a:lnTo>
                <a:lnTo>
                  <a:pt x="1612" y="1305"/>
                </a:lnTo>
                <a:lnTo>
                  <a:pt x="1531" y="1379"/>
                </a:lnTo>
                <a:lnTo>
                  <a:pt x="1445" y="1448"/>
                </a:lnTo>
                <a:lnTo>
                  <a:pt x="1355" y="1513"/>
                </a:lnTo>
                <a:lnTo>
                  <a:pt x="1262" y="1571"/>
                </a:lnTo>
                <a:lnTo>
                  <a:pt x="1164" y="1626"/>
                </a:lnTo>
                <a:lnTo>
                  <a:pt x="1064" y="1674"/>
                </a:lnTo>
                <a:lnTo>
                  <a:pt x="961" y="1717"/>
                </a:lnTo>
                <a:lnTo>
                  <a:pt x="855" y="1753"/>
                </a:lnTo>
                <a:lnTo>
                  <a:pt x="745" y="1783"/>
                </a:lnTo>
                <a:lnTo>
                  <a:pt x="634" y="1808"/>
                </a:lnTo>
                <a:lnTo>
                  <a:pt x="520" y="1825"/>
                </a:lnTo>
                <a:lnTo>
                  <a:pt x="405" y="1836"/>
                </a:lnTo>
                <a:lnTo>
                  <a:pt x="286" y="1839"/>
                </a:lnTo>
                <a:lnTo>
                  <a:pt x="189" y="1837"/>
                </a:lnTo>
                <a:lnTo>
                  <a:pt x="94" y="1830"/>
                </a:lnTo>
                <a:lnTo>
                  <a:pt x="0" y="1818"/>
                </a:lnTo>
                <a:lnTo>
                  <a:pt x="316" y="0"/>
                </a:lnTo>
                <a:close/>
              </a:path>
            </a:pathLst>
          </a:custGeom>
          <a:solidFill>
            <a:schemeClr val="tx1"/>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35" name="TextBox 34"/>
          <p:cNvSpPr txBox="1"/>
          <p:nvPr/>
        </p:nvSpPr>
        <p:spPr>
          <a:xfrm>
            <a:off x="4287440" y="3413092"/>
            <a:ext cx="503672"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75%</a:t>
            </a:r>
            <a:endParaRPr lang="en-US" sz="1600" dirty="0">
              <a:solidFill>
                <a:schemeClr val="bg1"/>
              </a:solidFill>
              <a:latin typeface="Bebas Neue" pitchFamily="34" charset="0"/>
            </a:endParaRPr>
          </a:p>
        </p:txBody>
      </p:sp>
      <p:sp>
        <p:nvSpPr>
          <p:cNvPr id="36" name="TextBox 35"/>
          <p:cNvSpPr txBox="1"/>
          <p:nvPr/>
        </p:nvSpPr>
        <p:spPr>
          <a:xfrm>
            <a:off x="4287440" y="4231821"/>
            <a:ext cx="503672" cy="274024"/>
          </a:xfrm>
          <a:prstGeom prst="rect">
            <a:avLst/>
          </a:prstGeom>
          <a:noFill/>
        </p:spPr>
        <p:txBody>
          <a:bodyPr wrap="square" rtlCol="0">
            <a:spAutoFit/>
          </a:bodyPr>
          <a:lstStyle/>
          <a:p>
            <a:pPr algn="ctr"/>
            <a:r>
              <a:rPr lang="en-US" sz="1600" dirty="0" smtClean="0">
                <a:solidFill>
                  <a:schemeClr val="bg1"/>
                </a:solidFill>
                <a:latin typeface="Bebas Neue" pitchFamily="34" charset="0"/>
              </a:rPr>
              <a:t>45%</a:t>
            </a:r>
            <a:endParaRPr lang="en-US" sz="1600" dirty="0">
              <a:solidFill>
                <a:schemeClr val="bg1"/>
              </a:solidFill>
              <a:latin typeface="Bebas Neue" pitchFamily="34" charset="0"/>
            </a:endParaRPr>
          </a:p>
        </p:txBody>
      </p:sp>
      <p:grpSp>
        <p:nvGrpSpPr>
          <p:cNvPr id="37" name="Group 36"/>
          <p:cNvGrpSpPr/>
          <p:nvPr/>
        </p:nvGrpSpPr>
        <p:grpSpPr>
          <a:xfrm>
            <a:off x="2384289" y="3118102"/>
            <a:ext cx="305052" cy="346071"/>
            <a:chOff x="1474788" y="2689226"/>
            <a:chExt cx="650875" cy="684213"/>
          </a:xfrm>
          <a:solidFill>
            <a:schemeClr val="tx1"/>
          </a:solidFill>
        </p:grpSpPr>
        <p:sp>
          <p:nvSpPr>
            <p:cNvPr id="38"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710981" y="3727252"/>
            <a:ext cx="274372" cy="265960"/>
            <a:chOff x="1668463" y="1970088"/>
            <a:chExt cx="530225" cy="476250"/>
          </a:xfrm>
          <a:solidFill>
            <a:schemeClr val="bg1"/>
          </a:solidFill>
        </p:grpSpPr>
        <p:sp>
          <p:nvSpPr>
            <p:cNvPr id="68"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1" name="Freeform 11"/>
          <p:cNvSpPr>
            <a:spLocks noEditPoints="1"/>
          </p:cNvSpPr>
          <p:nvPr/>
        </p:nvSpPr>
        <p:spPr bwMode="auto">
          <a:xfrm>
            <a:off x="2376172" y="4024241"/>
            <a:ext cx="275900" cy="258579"/>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2" name="Group 71"/>
          <p:cNvGrpSpPr/>
          <p:nvPr/>
        </p:nvGrpSpPr>
        <p:grpSpPr>
          <a:xfrm>
            <a:off x="4724400" y="381000"/>
            <a:ext cx="4191000" cy="1168774"/>
            <a:chOff x="5929830" y="234277"/>
            <a:chExt cx="2982610" cy="908642"/>
          </a:xfrm>
        </p:grpSpPr>
        <p:sp>
          <p:nvSpPr>
            <p:cNvPr id="7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7" name="Group 76"/>
          <p:cNvGrpSpPr/>
          <p:nvPr/>
        </p:nvGrpSpPr>
        <p:grpSpPr>
          <a:xfrm>
            <a:off x="8382000" y="6476999"/>
            <a:ext cx="591235" cy="223601"/>
            <a:chOff x="8190130" y="4757381"/>
            <a:chExt cx="725270" cy="268070"/>
          </a:xfrm>
          <a:solidFill>
            <a:schemeClr val="bg1">
              <a:lumMod val="85000"/>
            </a:schemeClr>
          </a:solidFill>
        </p:grpSpPr>
        <p:sp>
          <p:nvSpPr>
            <p:cNvPr id="7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045476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500" fill="hold"/>
                                        <p:tgtEl>
                                          <p:spTgt spid="37"/>
                                        </p:tgtEl>
                                        <p:attrNameLst>
                                          <p:attrName>ppt_w</p:attrName>
                                        </p:attrNameLst>
                                      </p:cBhvr>
                                      <p:tavLst>
                                        <p:tav tm="0">
                                          <p:val>
                                            <p:fltVal val="0"/>
                                          </p:val>
                                        </p:tav>
                                        <p:tav tm="100000">
                                          <p:val>
                                            <p:strVal val="#ppt_w"/>
                                          </p:val>
                                        </p:tav>
                                      </p:tavLst>
                                    </p:anim>
                                    <p:anim calcmode="lin" valueType="num">
                                      <p:cBhvr>
                                        <p:cTn id="8" dur="500" fill="hold"/>
                                        <p:tgtEl>
                                          <p:spTgt spid="37"/>
                                        </p:tgtEl>
                                        <p:attrNameLst>
                                          <p:attrName>ppt_h</p:attrName>
                                        </p:attrNameLst>
                                      </p:cBhvr>
                                      <p:tavLst>
                                        <p:tav tm="0">
                                          <p:val>
                                            <p:fltVal val="0"/>
                                          </p:val>
                                        </p:tav>
                                        <p:tav tm="100000">
                                          <p:val>
                                            <p:strVal val="#ppt_h"/>
                                          </p:val>
                                        </p:tav>
                                      </p:tavLst>
                                    </p:anim>
                                    <p:animEffect transition="in" filter="fade">
                                      <p:cBhvr>
                                        <p:cTn id="9" dur="500"/>
                                        <p:tgtEl>
                                          <p:spTgt spid="3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500" fill="hold"/>
                                        <p:tgtEl>
                                          <p:spTgt spid="22"/>
                                        </p:tgtEl>
                                        <p:attrNameLst>
                                          <p:attrName>ppt_w</p:attrName>
                                        </p:attrNameLst>
                                      </p:cBhvr>
                                      <p:tavLst>
                                        <p:tav tm="0">
                                          <p:val>
                                            <p:fltVal val="0"/>
                                          </p:val>
                                        </p:tav>
                                        <p:tav tm="100000">
                                          <p:val>
                                            <p:strVal val="#ppt_w"/>
                                          </p:val>
                                        </p:tav>
                                      </p:tavLst>
                                    </p:anim>
                                    <p:anim calcmode="lin" valueType="num">
                                      <p:cBhvr>
                                        <p:cTn id="18" dur="500" fill="hold"/>
                                        <p:tgtEl>
                                          <p:spTgt spid="22"/>
                                        </p:tgtEl>
                                        <p:attrNameLst>
                                          <p:attrName>ppt_h</p:attrName>
                                        </p:attrNameLst>
                                      </p:cBhvr>
                                      <p:tavLst>
                                        <p:tav tm="0">
                                          <p:val>
                                            <p:fltVal val="0"/>
                                          </p:val>
                                        </p:tav>
                                        <p:tav tm="100000">
                                          <p:val>
                                            <p:strVal val="#ppt_h"/>
                                          </p:val>
                                        </p:tav>
                                      </p:tavLst>
                                    </p:anim>
                                    <p:animEffect transition="in" filter="fade">
                                      <p:cBhvr>
                                        <p:cTn id="19" dur="500"/>
                                        <p:tgtEl>
                                          <p:spTgt spid="2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500" fill="hold"/>
                                        <p:tgtEl>
                                          <p:spTgt spid="24"/>
                                        </p:tgtEl>
                                        <p:attrNameLst>
                                          <p:attrName>ppt_w</p:attrName>
                                        </p:attrNameLst>
                                      </p:cBhvr>
                                      <p:tavLst>
                                        <p:tav tm="0">
                                          <p:val>
                                            <p:fltVal val="0"/>
                                          </p:val>
                                        </p:tav>
                                        <p:tav tm="100000">
                                          <p:val>
                                            <p:strVal val="#ppt_w"/>
                                          </p:val>
                                        </p:tav>
                                      </p:tavLst>
                                    </p:anim>
                                    <p:anim calcmode="lin" valueType="num">
                                      <p:cBhvr>
                                        <p:cTn id="23" dur="500" fill="hold"/>
                                        <p:tgtEl>
                                          <p:spTgt spid="24"/>
                                        </p:tgtEl>
                                        <p:attrNameLst>
                                          <p:attrName>ppt_h</p:attrName>
                                        </p:attrNameLst>
                                      </p:cBhvr>
                                      <p:tavLst>
                                        <p:tav tm="0">
                                          <p:val>
                                            <p:fltVal val="0"/>
                                          </p:val>
                                        </p:tav>
                                        <p:tav tm="100000">
                                          <p:val>
                                            <p:strVal val="#ppt_h"/>
                                          </p:val>
                                        </p:tav>
                                      </p:tavLst>
                                    </p:anim>
                                    <p:animEffect transition="in" filter="fade">
                                      <p:cBhvr>
                                        <p:cTn id="24" dur="500"/>
                                        <p:tgtEl>
                                          <p:spTgt spid="2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p:cTn id="27" dur="500" fill="hold"/>
                                        <p:tgtEl>
                                          <p:spTgt spid="28"/>
                                        </p:tgtEl>
                                        <p:attrNameLst>
                                          <p:attrName>ppt_w</p:attrName>
                                        </p:attrNameLst>
                                      </p:cBhvr>
                                      <p:tavLst>
                                        <p:tav tm="0">
                                          <p:val>
                                            <p:fltVal val="0"/>
                                          </p:val>
                                        </p:tav>
                                        <p:tav tm="100000">
                                          <p:val>
                                            <p:strVal val="#ppt_w"/>
                                          </p:val>
                                        </p:tav>
                                      </p:tavLst>
                                    </p:anim>
                                    <p:anim calcmode="lin" valueType="num">
                                      <p:cBhvr>
                                        <p:cTn id="28" dur="500" fill="hold"/>
                                        <p:tgtEl>
                                          <p:spTgt spid="28"/>
                                        </p:tgtEl>
                                        <p:attrNameLst>
                                          <p:attrName>ppt_h</p:attrName>
                                        </p:attrNameLst>
                                      </p:cBhvr>
                                      <p:tavLst>
                                        <p:tav tm="0">
                                          <p:val>
                                            <p:fltVal val="0"/>
                                          </p:val>
                                        </p:tav>
                                        <p:tav tm="100000">
                                          <p:val>
                                            <p:strVal val="#ppt_h"/>
                                          </p:val>
                                        </p:tav>
                                      </p:tavLst>
                                    </p:anim>
                                    <p:animEffect transition="in" filter="fade">
                                      <p:cBhvr>
                                        <p:cTn id="29" dur="500"/>
                                        <p:tgtEl>
                                          <p:spTgt spid="28"/>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p:cTn id="34" dur="500" fill="hold"/>
                                        <p:tgtEl>
                                          <p:spTgt spid="67"/>
                                        </p:tgtEl>
                                        <p:attrNameLst>
                                          <p:attrName>ppt_w</p:attrName>
                                        </p:attrNameLst>
                                      </p:cBhvr>
                                      <p:tavLst>
                                        <p:tav tm="0">
                                          <p:val>
                                            <p:fltVal val="0"/>
                                          </p:val>
                                        </p:tav>
                                        <p:tav tm="100000">
                                          <p:val>
                                            <p:strVal val="#ppt_w"/>
                                          </p:val>
                                        </p:tav>
                                      </p:tavLst>
                                    </p:anim>
                                    <p:anim calcmode="lin" valueType="num">
                                      <p:cBhvr>
                                        <p:cTn id="35" dur="500" fill="hold"/>
                                        <p:tgtEl>
                                          <p:spTgt spid="67"/>
                                        </p:tgtEl>
                                        <p:attrNameLst>
                                          <p:attrName>ppt_h</p:attrName>
                                        </p:attrNameLst>
                                      </p:cBhvr>
                                      <p:tavLst>
                                        <p:tav tm="0">
                                          <p:val>
                                            <p:fltVal val="0"/>
                                          </p:val>
                                        </p:tav>
                                        <p:tav tm="100000">
                                          <p:val>
                                            <p:strVal val="#ppt_h"/>
                                          </p:val>
                                        </p:tav>
                                      </p:tavLst>
                                    </p:anim>
                                    <p:animEffect transition="in" filter="fade">
                                      <p:cBhvr>
                                        <p:cTn id="36" dur="500"/>
                                        <p:tgtEl>
                                          <p:spTgt spid="67"/>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500" fill="hold"/>
                                        <p:tgtEl>
                                          <p:spTgt spid="20"/>
                                        </p:tgtEl>
                                        <p:attrNameLst>
                                          <p:attrName>ppt_w</p:attrName>
                                        </p:attrNameLst>
                                      </p:cBhvr>
                                      <p:tavLst>
                                        <p:tav tm="0">
                                          <p:val>
                                            <p:fltVal val="0"/>
                                          </p:val>
                                        </p:tav>
                                        <p:tav tm="100000">
                                          <p:val>
                                            <p:strVal val="#ppt_w"/>
                                          </p:val>
                                        </p:tav>
                                      </p:tavLst>
                                    </p:anim>
                                    <p:anim calcmode="lin" valueType="num">
                                      <p:cBhvr>
                                        <p:cTn id="40" dur="500" fill="hold"/>
                                        <p:tgtEl>
                                          <p:spTgt spid="20"/>
                                        </p:tgtEl>
                                        <p:attrNameLst>
                                          <p:attrName>ppt_h</p:attrName>
                                        </p:attrNameLst>
                                      </p:cBhvr>
                                      <p:tavLst>
                                        <p:tav tm="0">
                                          <p:val>
                                            <p:fltVal val="0"/>
                                          </p:val>
                                        </p:tav>
                                        <p:tav tm="100000">
                                          <p:val>
                                            <p:strVal val="#ppt_h"/>
                                          </p:val>
                                        </p:tav>
                                      </p:tavLst>
                                    </p:anim>
                                    <p:animEffect transition="in" filter="fade">
                                      <p:cBhvr>
                                        <p:cTn id="41" dur="500"/>
                                        <p:tgtEl>
                                          <p:spTgt spid="2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Effect transition="in" filter="fade">
                                      <p:cBhvr>
                                        <p:cTn id="46" dur="500"/>
                                        <p:tgtEl>
                                          <p:spTgt spid="3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anim calcmode="lin" valueType="num">
                                      <p:cBhvr>
                                        <p:cTn id="49" dur="500" fill="hold"/>
                                        <p:tgtEl>
                                          <p:spTgt spid="35"/>
                                        </p:tgtEl>
                                        <p:attrNameLst>
                                          <p:attrName>ppt_w</p:attrName>
                                        </p:attrNameLst>
                                      </p:cBhvr>
                                      <p:tavLst>
                                        <p:tav tm="0">
                                          <p:val>
                                            <p:fltVal val="0"/>
                                          </p:val>
                                        </p:tav>
                                        <p:tav tm="100000">
                                          <p:val>
                                            <p:strVal val="#ppt_w"/>
                                          </p:val>
                                        </p:tav>
                                      </p:tavLst>
                                    </p:anim>
                                    <p:anim calcmode="lin" valueType="num">
                                      <p:cBhvr>
                                        <p:cTn id="50" dur="500" fill="hold"/>
                                        <p:tgtEl>
                                          <p:spTgt spid="35"/>
                                        </p:tgtEl>
                                        <p:attrNameLst>
                                          <p:attrName>ppt_h</p:attrName>
                                        </p:attrNameLst>
                                      </p:cBhvr>
                                      <p:tavLst>
                                        <p:tav tm="0">
                                          <p:val>
                                            <p:fltVal val="0"/>
                                          </p:val>
                                        </p:tav>
                                        <p:tav tm="100000">
                                          <p:val>
                                            <p:strVal val="#ppt_h"/>
                                          </p:val>
                                        </p:tav>
                                      </p:tavLst>
                                    </p:anim>
                                    <p:animEffect transition="in" filter="fade">
                                      <p:cBhvr>
                                        <p:cTn id="51" dur="500"/>
                                        <p:tgtEl>
                                          <p:spTgt spid="35"/>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p:cTn id="54" dur="500" fill="hold"/>
                                        <p:tgtEl>
                                          <p:spTgt spid="17"/>
                                        </p:tgtEl>
                                        <p:attrNameLst>
                                          <p:attrName>ppt_w</p:attrName>
                                        </p:attrNameLst>
                                      </p:cBhvr>
                                      <p:tavLst>
                                        <p:tav tm="0">
                                          <p:val>
                                            <p:fltVal val="0"/>
                                          </p:val>
                                        </p:tav>
                                        <p:tav tm="100000">
                                          <p:val>
                                            <p:strVal val="#ppt_w"/>
                                          </p:val>
                                        </p:tav>
                                      </p:tavLst>
                                    </p:anim>
                                    <p:anim calcmode="lin" valueType="num">
                                      <p:cBhvr>
                                        <p:cTn id="55" dur="500" fill="hold"/>
                                        <p:tgtEl>
                                          <p:spTgt spid="17"/>
                                        </p:tgtEl>
                                        <p:attrNameLst>
                                          <p:attrName>ppt_h</p:attrName>
                                        </p:attrNameLst>
                                      </p:cBhvr>
                                      <p:tavLst>
                                        <p:tav tm="0">
                                          <p:val>
                                            <p:fltVal val="0"/>
                                          </p:val>
                                        </p:tav>
                                        <p:tav tm="100000">
                                          <p:val>
                                            <p:strVal val="#ppt_h"/>
                                          </p:val>
                                        </p:tav>
                                      </p:tavLst>
                                    </p:anim>
                                    <p:animEffect transition="in" filter="fade">
                                      <p:cBhvr>
                                        <p:cTn id="56" dur="500"/>
                                        <p:tgtEl>
                                          <p:spTgt spid="17"/>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500" fill="hold"/>
                                        <p:tgtEl>
                                          <p:spTgt spid="71"/>
                                        </p:tgtEl>
                                        <p:attrNameLst>
                                          <p:attrName>ppt_w</p:attrName>
                                        </p:attrNameLst>
                                      </p:cBhvr>
                                      <p:tavLst>
                                        <p:tav tm="0">
                                          <p:val>
                                            <p:fltVal val="0"/>
                                          </p:val>
                                        </p:tav>
                                        <p:tav tm="100000">
                                          <p:val>
                                            <p:strVal val="#ppt_w"/>
                                          </p:val>
                                        </p:tav>
                                      </p:tavLst>
                                    </p:anim>
                                    <p:anim calcmode="lin" valueType="num">
                                      <p:cBhvr>
                                        <p:cTn id="62" dur="500" fill="hold"/>
                                        <p:tgtEl>
                                          <p:spTgt spid="71"/>
                                        </p:tgtEl>
                                        <p:attrNameLst>
                                          <p:attrName>ppt_h</p:attrName>
                                        </p:attrNameLst>
                                      </p:cBhvr>
                                      <p:tavLst>
                                        <p:tav tm="0">
                                          <p:val>
                                            <p:fltVal val="0"/>
                                          </p:val>
                                        </p:tav>
                                        <p:tav tm="100000">
                                          <p:val>
                                            <p:strVal val="#ppt_h"/>
                                          </p:val>
                                        </p:tav>
                                      </p:tavLst>
                                    </p:anim>
                                    <p:animEffect transition="in" filter="fade">
                                      <p:cBhvr>
                                        <p:cTn id="63" dur="500"/>
                                        <p:tgtEl>
                                          <p:spTgt spid="7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p:cTn id="66" dur="500" fill="hold"/>
                                        <p:tgtEl>
                                          <p:spTgt spid="25"/>
                                        </p:tgtEl>
                                        <p:attrNameLst>
                                          <p:attrName>ppt_w</p:attrName>
                                        </p:attrNameLst>
                                      </p:cBhvr>
                                      <p:tavLst>
                                        <p:tav tm="0">
                                          <p:val>
                                            <p:fltVal val="0"/>
                                          </p:val>
                                        </p:tav>
                                        <p:tav tm="100000">
                                          <p:val>
                                            <p:strVal val="#ppt_w"/>
                                          </p:val>
                                        </p:tav>
                                      </p:tavLst>
                                    </p:anim>
                                    <p:anim calcmode="lin" valueType="num">
                                      <p:cBhvr>
                                        <p:cTn id="67" dur="500" fill="hold"/>
                                        <p:tgtEl>
                                          <p:spTgt spid="25"/>
                                        </p:tgtEl>
                                        <p:attrNameLst>
                                          <p:attrName>ppt_h</p:attrName>
                                        </p:attrNameLst>
                                      </p:cBhvr>
                                      <p:tavLst>
                                        <p:tav tm="0">
                                          <p:val>
                                            <p:fltVal val="0"/>
                                          </p:val>
                                        </p:tav>
                                        <p:tav tm="100000">
                                          <p:val>
                                            <p:strVal val="#ppt_h"/>
                                          </p:val>
                                        </p:tav>
                                      </p:tavLst>
                                    </p:anim>
                                    <p:animEffect transition="in" filter="fade">
                                      <p:cBhvr>
                                        <p:cTn id="68" dur="500"/>
                                        <p:tgtEl>
                                          <p:spTgt spid="25"/>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 calcmode="lin" valueType="num">
                                      <p:cBhvr>
                                        <p:cTn id="76" dur="500" fill="hold"/>
                                        <p:tgtEl>
                                          <p:spTgt spid="31"/>
                                        </p:tgtEl>
                                        <p:attrNameLst>
                                          <p:attrName>ppt_w</p:attrName>
                                        </p:attrNameLst>
                                      </p:cBhvr>
                                      <p:tavLst>
                                        <p:tav tm="0">
                                          <p:val>
                                            <p:fltVal val="0"/>
                                          </p:val>
                                        </p:tav>
                                        <p:tav tm="100000">
                                          <p:val>
                                            <p:strVal val="#ppt_w"/>
                                          </p:val>
                                        </p:tav>
                                      </p:tavLst>
                                    </p:anim>
                                    <p:anim calcmode="lin" valueType="num">
                                      <p:cBhvr>
                                        <p:cTn id="77" dur="500" fill="hold"/>
                                        <p:tgtEl>
                                          <p:spTgt spid="31"/>
                                        </p:tgtEl>
                                        <p:attrNameLst>
                                          <p:attrName>ppt_h</p:attrName>
                                        </p:attrNameLst>
                                      </p:cBhvr>
                                      <p:tavLst>
                                        <p:tav tm="0">
                                          <p:val>
                                            <p:fltVal val="0"/>
                                          </p:val>
                                        </p:tav>
                                        <p:tav tm="100000">
                                          <p:val>
                                            <p:strVal val="#ppt_h"/>
                                          </p:val>
                                        </p:tav>
                                      </p:tavLst>
                                    </p:anim>
                                    <p:animEffect transition="in" filter="fade">
                                      <p:cBhvr>
                                        <p:cTn id="78" dur="500"/>
                                        <p:tgtEl>
                                          <p:spTgt spid="31"/>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p:cTn id="81" dur="500" fill="hold"/>
                                        <p:tgtEl>
                                          <p:spTgt spid="12"/>
                                        </p:tgtEl>
                                        <p:attrNameLst>
                                          <p:attrName>ppt_w</p:attrName>
                                        </p:attrNameLst>
                                      </p:cBhvr>
                                      <p:tavLst>
                                        <p:tav tm="0">
                                          <p:val>
                                            <p:fltVal val="0"/>
                                          </p:val>
                                        </p:tav>
                                        <p:tav tm="100000">
                                          <p:val>
                                            <p:strVal val="#ppt_w"/>
                                          </p:val>
                                        </p:tav>
                                      </p:tavLst>
                                    </p:anim>
                                    <p:anim calcmode="lin" valueType="num">
                                      <p:cBhvr>
                                        <p:cTn id="82" dur="500" fill="hold"/>
                                        <p:tgtEl>
                                          <p:spTgt spid="12"/>
                                        </p:tgtEl>
                                        <p:attrNameLst>
                                          <p:attrName>ppt_h</p:attrName>
                                        </p:attrNameLst>
                                      </p:cBhvr>
                                      <p:tavLst>
                                        <p:tav tm="0">
                                          <p:val>
                                            <p:fltVal val="0"/>
                                          </p:val>
                                        </p:tav>
                                        <p:tav tm="100000">
                                          <p:val>
                                            <p:strVal val="#ppt_h"/>
                                          </p:val>
                                        </p:tav>
                                      </p:tavLst>
                                    </p:anim>
                                    <p:animEffect transition="in" filter="fade">
                                      <p:cBhvr>
                                        <p:cTn id="83" dur="500"/>
                                        <p:tgtEl>
                                          <p:spTgt spid="12"/>
                                        </p:tgtEl>
                                      </p:cBhvr>
                                    </p:animEffect>
                                  </p:childTnLst>
                                </p:cTn>
                              </p:par>
                            </p:childTnLst>
                          </p:cTn>
                        </p:par>
                      </p:childTnLst>
                    </p:cTn>
                  </p:par>
                  <p:par>
                    <p:cTn id="84" fill="hold">
                      <p:stCondLst>
                        <p:cond delay="indefinite"/>
                      </p:stCondLst>
                      <p:childTnLst>
                        <p:par>
                          <p:cTn id="85" fill="hold">
                            <p:stCondLst>
                              <p:cond delay="0"/>
                            </p:stCondLst>
                            <p:childTnLst>
                              <p:par>
                                <p:cTn id="86" presetID="16" presetClass="entr" presetSubtype="37" fill="hold" grpId="0" nodeType="clickEffect">
                                  <p:stCondLst>
                                    <p:cond delay="0"/>
                                  </p:stCondLst>
                                  <p:childTnLst>
                                    <p:set>
                                      <p:cBhvr>
                                        <p:cTn id="87" dur="1" fill="hold">
                                          <p:stCondLst>
                                            <p:cond delay="0"/>
                                          </p:stCondLst>
                                        </p:cTn>
                                        <p:tgtEl>
                                          <p:spTgt spid="11"/>
                                        </p:tgtEl>
                                        <p:attrNameLst>
                                          <p:attrName>style.visibility</p:attrName>
                                        </p:attrNameLst>
                                      </p:cBhvr>
                                      <p:to>
                                        <p:strVal val="visible"/>
                                      </p:to>
                                    </p:set>
                                    <p:animEffect transition="in" filter="barn(outVertical)">
                                      <p:cBhvr>
                                        <p:cTn id="8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1" grpId="0" animBg="1"/>
      <p:bldP spid="12" grpId="0"/>
      <p:bldP spid="15" grpId="0" animBg="1"/>
      <p:bldP spid="30" grpId="0" animBg="1"/>
      <p:bldP spid="17" grpId="0"/>
      <p:bldP spid="20" grpId="0" animBg="1"/>
      <p:bldP spid="28" grpId="0" animBg="1"/>
      <p:bldP spid="22" grpId="0"/>
      <p:bldP spid="24" grpId="0"/>
      <p:bldP spid="25" grpId="0" animBg="1"/>
      <p:bldP spid="35" grpId="0"/>
      <p:bldP spid="36" grpId="0"/>
      <p:bldP spid="7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838200" y="5765800"/>
            <a:ext cx="7467600" cy="0"/>
          </a:xfrm>
          <a:prstGeom prst="line">
            <a:avLst/>
          </a:prstGeom>
          <a:ln>
            <a:solidFill>
              <a:srgbClr val="FF33CC"/>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6858000" y="4705290"/>
            <a:ext cx="1447800" cy="400110"/>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text.</a:t>
            </a:r>
            <a:endParaRPr lang="en-US" sz="1000" dirty="0">
              <a:latin typeface="Play" pitchFamily="34" charset="0"/>
            </a:endParaRPr>
          </a:p>
        </p:txBody>
      </p:sp>
      <p:sp>
        <p:nvSpPr>
          <p:cNvPr id="6" name="Rectangle 5"/>
          <p:cNvSpPr/>
          <p:nvPr/>
        </p:nvSpPr>
        <p:spPr>
          <a:xfrm>
            <a:off x="6858000" y="2438400"/>
            <a:ext cx="1447800" cy="15494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6858000" y="3804602"/>
            <a:ext cx="1447800" cy="716598"/>
          </a:xfrm>
          <a:prstGeom prst="rect">
            <a:avLst/>
          </a:prstGeom>
          <a:solidFill>
            <a:schemeClr val="tx1">
              <a:lumMod val="75000"/>
              <a:lumOff val="2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6911384" y="4172387"/>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9" name="TextBox 8"/>
          <p:cNvSpPr txBox="1"/>
          <p:nvPr/>
        </p:nvSpPr>
        <p:spPr>
          <a:xfrm>
            <a:off x="6858000" y="3886200"/>
            <a:ext cx="144780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10" name="TextBox 9"/>
          <p:cNvSpPr txBox="1"/>
          <p:nvPr/>
        </p:nvSpPr>
        <p:spPr>
          <a:xfrm>
            <a:off x="4851400" y="4705290"/>
            <a:ext cx="1447800" cy="400110"/>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text.</a:t>
            </a:r>
            <a:endParaRPr lang="en-US" sz="1000" dirty="0">
              <a:latin typeface="Play" pitchFamily="34" charset="0"/>
            </a:endParaRPr>
          </a:p>
        </p:txBody>
      </p:sp>
      <p:sp>
        <p:nvSpPr>
          <p:cNvPr id="11" name="Rectangle 10"/>
          <p:cNvSpPr/>
          <p:nvPr/>
        </p:nvSpPr>
        <p:spPr>
          <a:xfrm>
            <a:off x="4851400" y="2438400"/>
            <a:ext cx="1447800" cy="15494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851400" y="3804602"/>
            <a:ext cx="1447800" cy="716598"/>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904784" y="4172387"/>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4" name="TextBox 13"/>
          <p:cNvSpPr txBox="1"/>
          <p:nvPr/>
        </p:nvSpPr>
        <p:spPr>
          <a:xfrm>
            <a:off x="4851400" y="3886200"/>
            <a:ext cx="144780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15" name="TextBox 14"/>
          <p:cNvSpPr txBox="1"/>
          <p:nvPr/>
        </p:nvSpPr>
        <p:spPr>
          <a:xfrm>
            <a:off x="2844800" y="4705290"/>
            <a:ext cx="1447800" cy="400110"/>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text.</a:t>
            </a:r>
            <a:endParaRPr lang="en-US" sz="1000" dirty="0">
              <a:latin typeface="Play" pitchFamily="34" charset="0"/>
            </a:endParaRPr>
          </a:p>
        </p:txBody>
      </p:sp>
      <p:sp>
        <p:nvSpPr>
          <p:cNvPr id="16" name="Rectangle 15"/>
          <p:cNvSpPr/>
          <p:nvPr/>
        </p:nvSpPr>
        <p:spPr>
          <a:xfrm>
            <a:off x="2844800" y="2438400"/>
            <a:ext cx="1447800" cy="15494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2844800" y="3804602"/>
            <a:ext cx="1447800" cy="716598"/>
          </a:xfrm>
          <a:prstGeom prst="rect">
            <a:avLst/>
          </a:prstGeom>
          <a:solidFill>
            <a:schemeClr val="tx1">
              <a:lumMod val="75000"/>
              <a:lumOff val="2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2898184" y="4172387"/>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9" name="TextBox 18"/>
          <p:cNvSpPr txBox="1"/>
          <p:nvPr/>
        </p:nvSpPr>
        <p:spPr>
          <a:xfrm>
            <a:off x="2844800" y="3886200"/>
            <a:ext cx="144780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0" name="TextBox 19"/>
          <p:cNvSpPr txBox="1"/>
          <p:nvPr/>
        </p:nvSpPr>
        <p:spPr>
          <a:xfrm>
            <a:off x="838200" y="4705290"/>
            <a:ext cx="1447800" cy="400110"/>
          </a:xfrm>
          <a:prstGeom prst="rect">
            <a:avLst/>
          </a:prstGeom>
          <a:noFill/>
        </p:spPr>
        <p:txBody>
          <a:bodyPr wrap="square" rtlCol="0">
            <a:spAutoFit/>
          </a:bodyPr>
          <a:lstStyle/>
          <a:p>
            <a:pPr algn="ctr"/>
            <a:r>
              <a:rPr lang="en-US" sz="1000" dirty="0" smtClean="0">
                <a:latin typeface="Play" pitchFamily="34" charset="0"/>
              </a:rPr>
              <a:t>This is a sample letter that has been text.</a:t>
            </a:r>
            <a:endParaRPr lang="en-US" sz="1000" dirty="0">
              <a:latin typeface="Play" pitchFamily="34" charset="0"/>
            </a:endParaRPr>
          </a:p>
        </p:txBody>
      </p:sp>
      <p:sp>
        <p:nvSpPr>
          <p:cNvPr id="21" name="Rectangle 20"/>
          <p:cNvSpPr/>
          <p:nvPr/>
        </p:nvSpPr>
        <p:spPr>
          <a:xfrm>
            <a:off x="838200" y="2438400"/>
            <a:ext cx="1447800" cy="15494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22" name="Rectangle 21"/>
          <p:cNvSpPr/>
          <p:nvPr/>
        </p:nvSpPr>
        <p:spPr>
          <a:xfrm>
            <a:off x="838200" y="3804602"/>
            <a:ext cx="1447800" cy="716598"/>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891584" y="4172387"/>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4" name="TextBox 23"/>
          <p:cNvSpPr txBox="1"/>
          <p:nvPr/>
        </p:nvSpPr>
        <p:spPr>
          <a:xfrm>
            <a:off x="838200" y="3886200"/>
            <a:ext cx="144780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5" name="Rectangle 24"/>
          <p:cNvSpPr/>
          <p:nvPr/>
        </p:nvSpPr>
        <p:spPr>
          <a:xfrm>
            <a:off x="838200" y="787400"/>
            <a:ext cx="7467600" cy="9144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714500" y="1013768"/>
            <a:ext cx="5715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TEAM </a:t>
            </a:r>
            <a:r>
              <a:rPr lang="en-US" sz="2400" dirty="0" smtClean="0">
                <a:latin typeface="Bebas Neue" pitchFamily="34" charset="0"/>
              </a:rPr>
              <a:t>MEMBERS</a:t>
            </a:r>
          </a:p>
        </p:txBody>
      </p:sp>
      <p:grpSp>
        <p:nvGrpSpPr>
          <p:cNvPr id="30" name="Group 29"/>
          <p:cNvGrpSpPr/>
          <p:nvPr/>
        </p:nvGrpSpPr>
        <p:grpSpPr>
          <a:xfrm>
            <a:off x="8382000" y="6476999"/>
            <a:ext cx="591235" cy="223601"/>
            <a:chOff x="8190130" y="4757381"/>
            <a:chExt cx="725270" cy="268070"/>
          </a:xfrm>
          <a:solidFill>
            <a:schemeClr val="bg1">
              <a:lumMod val="85000"/>
            </a:schemeClr>
          </a:solidFill>
        </p:grpSpPr>
        <p:sp>
          <p:nvSpPr>
            <p:cNvPr id="31"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97239442"/>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fltVal val="0"/>
                                          </p:val>
                                        </p:tav>
                                        <p:tav tm="100000">
                                          <p:val>
                                            <p:strVal val="#ppt_w"/>
                                          </p:val>
                                        </p:tav>
                                      </p:tavLst>
                                    </p:anim>
                                    <p:anim calcmode="lin" valueType="num">
                                      <p:cBhvr>
                                        <p:cTn id="14" dur="1000" fill="hold"/>
                                        <p:tgtEl>
                                          <p:spTgt spid="23"/>
                                        </p:tgtEl>
                                        <p:attrNameLst>
                                          <p:attrName>ppt_h</p:attrName>
                                        </p:attrNameLst>
                                      </p:cBhvr>
                                      <p:tavLst>
                                        <p:tav tm="0">
                                          <p:val>
                                            <p:fltVal val="0"/>
                                          </p:val>
                                        </p:tav>
                                        <p:tav tm="100000">
                                          <p:val>
                                            <p:strVal val="#ppt_h"/>
                                          </p:val>
                                        </p:tav>
                                      </p:tavLst>
                                    </p:anim>
                                    <p:anim calcmode="lin" valueType="num">
                                      <p:cBhvr>
                                        <p:cTn id="15" dur="1000" fill="hold"/>
                                        <p:tgtEl>
                                          <p:spTgt spid="23"/>
                                        </p:tgtEl>
                                        <p:attrNameLst>
                                          <p:attrName>style.rotation</p:attrName>
                                        </p:attrNameLst>
                                      </p:cBhvr>
                                      <p:tavLst>
                                        <p:tav tm="0">
                                          <p:val>
                                            <p:fltVal val="90"/>
                                          </p:val>
                                        </p:tav>
                                        <p:tav tm="100000">
                                          <p:val>
                                            <p:fltVal val="0"/>
                                          </p:val>
                                        </p:tav>
                                      </p:tavLst>
                                    </p:anim>
                                    <p:animEffect transition="in" filter="fade">
                                      <p:cBhvr>
                                        <p:cTn id="16" dur="1000"/>
                                        <p:tgtEl>
                                          <p:spTgt spid="2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1000" fill="hold"/>
                                        <p:tgtEl>
                                          <p:spTgt spid="21"/>
                                        </p:tgtEl>
                                        <p:attrNameLst>
                                          <p:attrName>ppt_w</p:attrName>
                                        </p:attrNameLst>
                                      </p:cBhvr>
                                      <p:tavLst>
                                        <p:tav tm="0">
                                          <p:val>
                                            <p:fltVal val="0"/>
                                          </p:val>
                                        </p:tav>
                                        <p:tav tm="100000">
                                          <p:val>
                                            <p:strVal val="#ppt_w"/>
                                          </p:val>
                                        </p:tav>
                                      </p:tavLst>
                                    </p:anim>
                                    <p:anim calcmode="lin" valueType="num">
                                      <p:cBhvr>
                                        <p:cTn id="20" dur="1000" fill="hold"/>
                                        <p:tgtEl>
                                          <p:spTgt spid="21"/>
                                        </p:tgtEl>
                                        <p:attrNameLst>
                                          <p:attrName>ppt_h</p:attrName>
                                        </p:attrNameLst>
                                      </p:cBhvr>
                                      <p:tavLst>
                                        <p:tav tm="0">
                                          <p:val>
                                            <p:fltVal val="0"/>
                                          </p:val>
                                        </p:tav>
                                        <p:tav tm="100000">
                                          <p:val>
                                            <p:strVal val="#ppt_h"/>
                                          </p:val>
                                        </p:tav>
                                      </p:tavLst>
                                    </p:anim>
                                    <p:anim calcmode="lin" valueType="num">
                                      <p:cBhvr>
                                        <p:cTn id="21" dur="1000" fill="hold"/>
                                        <p:tgtEl>
                                          <p:spTgt spid="21"/>
                                        </p:tgtEl>
                                        <p:attrNameLst>
                                          <p:attrName>style.rotation</p:attrName>
                                        </p:attrNameLst>
                                      </p:cBhvr>
                                      <p:tavLst>
                                        <p:tav tm="0">
                                          <p:val>
                                            <p:fltVal val="90"/>
                                          </p:val>
                                        </p:tav>
                                        <p:tav tm="100000">
                                          <p:val>
                                            <p:fltVal val="0"/>
                                          </p:val>
                                        </p:tav>
                                      </p:tavLst>
                                    </p:anim>
                                    <p:animEffect transition="in" filter="fade">
                                      <p:cBhvr>
                                        <p:cTn id="22" dur="1000"/>
                                        <p:tgtEl>
                                          <p:spTgt spid="2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1000" fill="hold"/>
                                        <p:tgtEl>
                                          <p:spTgt spid="22"/>
                                        </p:tgtEl>
                                        <p:attrNameLst>
                                          <p:attrName>ppt_w</p:attrName>
                                        </p:attrNameLst>
                                      </p:cBhvr>
                                      <p:tavLst>
                                        <p:tav tm="0">
                                          <p:val>
                                            <p:fltVal val="0"/>
                                          </p:val>
                                        </p:tav>
                                        <p:tav tm="100000">
                                          <p:val>
                                            <p:strVal val="#ppt_w"/>
                                          </p:val>
                                        </p:tav>
                                      </p:tavLst>
                                    </p:anim>
                                    <p:anim calcmode="lin" valueType="num">
                                      <p:cBhvr>
                                        <p:cTn id="26" dur="1000" fill="hold"/>
                                        <p:tgtEl>
                                          <p:spTgt spid="22"/>
                                        </p:tgtEl>
                                        <p:attrNameLst>
                                          <p:attrName>ppt_h</p:attrName>
                                        </p:attrNameLst>
                                      </p:cBhvr>
                                      <p:tavLst>
                                        <p:tav tm="0">
                                          <p:val>
                                            <p:fltVal val="0"/>
                                          </p:val>
                                        </p:tav>
                                        <p:tav tm="100000">
                                          <p:val>
                                            <p:strVal val="#ppt_h"/>
                                          </p:val>
                                        </p:tav>
                                      </p:tavLst>
                                    </p:anim>
                                    <p:anim calcmode="lin" valueType="num">
                                      <p:cBhvr>
                                        <p:cTn id="27" dur="1000" fill="hold"/>
                                        <p:tgtEl>
                                          <p:spTgt spid="22"/>
                                        </p:tgtEl>
                                        <p:attrNameLst>
                                          <p:attrName>style.rotation</p:attrName>
                                        </p:attrNameLst>
                                      </p:cBhvr>
                                      <p:tavLst>
                                        <p:tav tm="0">
                                          <p:val>
                                            <p:fltVal val="90"/>
                                          </p:val>
                                        </p:tav>
                                        <p:tav tm="100000">
                                          <p:val>
                                            <p:fltVal val="0"/>
                                          </p:val>
                                        </p:tav>
                                      </p:tavLst>
                                    </p:anim>
                                    <p:animEffect transition="in" filter="fade">
                                      <p:cBhvr>
                                        <p:cTn id="28" dur="1000"/>
                                        <p:tgtEl>
                                          <p:spTgt spid="22"/>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1000" fill="hold"/>
                                        <p:tgtEl>
                                          <p:spTgt spid="20"/>
                                        </p:tgtEl>
                                        <p:attrNameLst>
                                          <p:attrName>ppt_w</p:attrName>
                                        </p:attrNameLst>
                                      </p:cBhvr>
                                      <p:tavLst>
                                        <p:tav tm="0">
                                          <p:val>
                                            <p:fltVal val="0"/>
                                          </p:val>
                                        </p:tav>
                                        <p:tav tm="100000">
                                          <p:val>
                                            <p:strVal val="#ppt_w"/>
                                          </p:val>
                                        </p:tav>
                                      </p:tavLst>
                                    </p:anim>
                                    <p:anim calcmode="lin" valueType="num">
                                      <p:cBhvr>
                                        <p:cTn id="32" dur="1000" fill="hold"/>
                                        <p:tgtEl>
                                          <p:spTgt spid="20"/>
                                        </p:tgtEl>
                                        <p:attrNameLst>
                                          <p:attrName>ppt_h</p:attrName>
                                        </p:attrNameLst>
                                      </p:cBhvr>
                                      <p:tavLst>
                                        <p:tav tm="0">
                                          <p:val>
                                            <p:fltVal val="0"/>
                                          </p:val>
                                        </p:tav>
                                        <p:tav tm="100000">
                                          <p:val>
                                            <p:strVal val="#ppt_h"/>
                                          </p:val>
                                        </p:tav>
                                      </p:tavLst>
                                    </p:anim>
                                    <p:anim calcmode="lin" valueType="num">
                                      <p:cBhvr>
                                        <p:cTn id="33" dur="1000" fill="hold"/>
                                        <p:tgtEl>
                                          <p:spTgt spid="20"/>
                                        </p:tgtEl>
                                        <p:attrNameLst>
                                          <p:attrName>style.rotation</p:attrName>
                                        </p:attrNameLst>
                                      </p:cBhvr>
                                      <p:tavLst>
                                        <p:tav tm="0">
                                          <p:val>
                                            <p:fltVal val="90"/>
                                          </p:val>
                                        </p:tav>
                                        <p:tav tm="100000">
                                          <p:val>
                                            <p:fltVal val="0"/>
                                          </p:val>
                                        </p:tav>
                                      </p:tavLst>
                                    </p:anim>
                                    <p:animEffect transition="in" filter="fade">
                                      <p:cBhvr>
                                        <p:cTn id="34" dur="1000"/>
                                        <p:tgtEl>
                                          <p:spTgt spid="20"/>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1000" fill="hold"/>
                                        <p:tgtEl>
                                          <p:spTgt spid="16"/>
                                        </p:tgtEl>
                                        <p:attrNameLst>
                                          <p:attrName>ppt_w</p:attrName>
                                        </p:attrNameLst>
                                      </p:cBhvr>
                                      <p:tavLst>
                                        <p:tav tm="0">
                                          <p:val>
                                            <p:fltVal val="0"/>
                                          </p:val>
                                        </p:tav>
                                        <p:tav tm="100000">
                                          <p:val>
                                            <p:strVal val="#ppt_w"/>
                                          </p:val>
                                        </p:tav>
                                      </p:tavLst>
                                    </p:anim>
                                    <p:anim calcmode="lin" valueType="num">
                                      <p:cBhvr>
                                        <p:cTn id="40" dur="1000" fill="hold"/>
                                        <p:tgtEl>
                                          <p:spTgt spid="16"/>
                                        </p:tgtEl>
                                        <p:attrNameLst>
                                          <p:attrName>ppt_h</p:attrName>
                                        </p:attrNameLst>
                                      </p:cBhvr>
                                      <p:tavLst>
                                        <p:tav tm="0">
                                          <p:val>
                                            <p:fltVal val="0"/>
                                          </p:val>
                                        </p:tav>
                                        <p:tav tm="100000">
                                          <p:val>
                                            <p:strVal val="#ppt_h"/>
                                          </p:val>
                                        </p:tav>
                                      </p:tavLst>
                                    </p:anim>
                                    <p:anim calcmode="lin" valueType="num">
                                      <p:cBhvr>
                                        <p:cTn id="41" dur="1000" fill="hold"/>
                                        <p:tgtEl>
                                          <p:spTgt spid="16"/>
                                        </p:tgtEl>
                                        <p:attrNameLst>
                                          <p:attrName>style.rotation</p:attrName>
                                        </p:attrNameLst>
                                      </p:cBhvr>
                                      <p:tavLst>
                                        <p:tav tm="0">
                                          <p:val>
                                            <p:fltVal val="90"/>
                                          </p:val>
                                        </p:tav>
                                        <p:tav tm="100000">
                                          <p:val>
                                            <p:fltVal val="0"/>
                                          </p:val>
                                        </p:tav>
                                      </p:tavLst>
                                    </p:anim>
                                    <p:animEffect transition="in" filter="fade">
                                      <p:cBhvr>
                                        <p:cTn id="42" dur="1000"/>
                                        <p:tgtEl>
                                          <p:spTgt spid="16"/>
                                        </p:tgtEl>
                                      </p:cBhvr>
                                    </p:animEffect>
                                  </p:childTnLst>
                                </p:cTn>
                              </p:par>
                              <p:par>
                                <p:cTn id="43" presetID="31"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 calcmode="lin" valueType="num">
                                      <p:cBhvr>
                                        <p:cTn id="45" dur="1000" fill="hold"/>
                                        <p:tgtEl>
                                          <p:spTgt spid="19"/>
                                        </p:tgtEl>
                                        <p:attrNameLst>
                                          <p:attrName>ppt_w</p:attrName>
                                        </p:attrNameLst>
                                      </p:cBhvr>
                                      <p:tavLst>
                                        <p:tav tm="0">
                                          <p:val>
                                            <p:fltVal val="0"/>
                                          </p:val>
                                        </p:tav>
                                        <p:tav tm="100000">
                                          <p:val>
                                            <p:strVal val="#ppt_w"/>
                                          </p:val>
                                        </p:tav>
                                      </p:tavLst>
                                    </p:anim>
                                    <p:anim calcmode="lin" valueType="num">
                                      <p:cBhvr>
                                        <p:cTn id="46" dur="1000" fill="hold"/>
                                        <p:tgtEl>
                                          <p:spTgt spid="19"/>
                                        </p:tgtEl>
                                        <p:attrNameLst>
                                          <p:attrName>ppt_h</p:attrName>
                                        </p:attrNameLst>
                                      </p:cBhvr>
                                      <p:tavLst>
                                        <p:tav tm="0">
                                          <p:val>
                                            <p:fltVal val="0"/>
                                          </p:val>
                                        </p:tav>
                                        <p:tav tm="100000">
                                          <p:val>
                                            <p:strVal val="#ppt_h"/>
                                          </p:val>
                                        </p:tav>
                                      </p:tavLst>
                                    </p:anim>
                                    <p:anim calcmode="lin" valueType="num">
                                      <p:cBhvr>
                                        <p:cTn id="47" dur="1000" fill="hold"/>
                                        <p:tgtEl>
                                          <p:spTgt spid="19"/>
                                        </p:tgtEl>
                                        <p:attrNameLst>
                                          <p:attrName>style.rotation</p:attrName>
                                        </p:attrNameLst>
                                      </p:cBhvr>
                                      <p:tavLst>
                                        <p:tav tm="0">
                                          <p:val>
                                            <p:fltVal val="90"/>
                                          </p:val>
                                        </p:tav>
                                        <p:tav tm="100000">
                                          <p:val>
                                            <p:fltVal val="0"/>
                                          </p:val>
                                        </p:tav>
                                      </p:tavLst>
                                    </p:anim>
                                    <p:animEffect transition="in" filter="fade">
                                      <p:cBhvr>
                                        <p:cTn id="48" dur="1000"/>
                                        <p:tgtEl>
                                          <p:spTgt spid="19"/>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1000" fill="hold"/>
                                        <p:tgtEl>
                                          <p:spTgt spid="18"/>
                                        </p:tgtEl>
                                        <p:attrNameLst>
                                          <p:attrName>ppt_w</p:attrName>
                                        </p:attrNameLst>
                                      </p:cBhvr>
                                      <p:tavLst>
                                        <p:tav tm="0">
                                          <p:val>
                                            <p:fltVal val="0"/>
                                          </p:val>
                                        </p:tav>
                                        <p:tav tm="100000">
                                          <p:val>
                                            <p:strVal val="#ppt_w"/>
                                          </p:val>
                                        </p:tav>
                                      </p:tavLst>
                                    </p:anim>
                                    <p:anim calcmode="lin" valueType="num">
                                      <p:cBhvr>
                                        <p:cTn id="52" dur="1000" fill="hold"/>
                                        <p:tgtEl>
                                          <p:spTgt spid="18"/>
                                        </p:tgtEl>
                                        <p:attrNameLst>
                                          <p:attrName>ppt_h</p:attrName>
                                        </p:attrNameLst>
                                      </p:cBhvr>
                                      <p:tavLst>
                                        <p:tav tm="0">
                                          <p:val>
                                            <p:fltVal val="0"/>
                                          </p:val>
                                        </p:tav>
                                        <p:tav tm="100000">
                                          <p:val>
                                            <p:strVal val="#ppt_h"/>
                                          </p:val>
                                        </p:tav>
                                      </p:tavLst>
                                    </p:anim>
                                    <p:anim calcmode="lin" valueType="num">
                                      <p:cBhvr>
                                        <p:cTn id="53" dur="1000" fill="hold"/>
                                        <p:tgtEl>
                                          <p:spTgt spid="18"/>
                                        </p:tgtEl>
                                        <p:attrNameLst>
                                          <p:attrName>style.rotation</p:attrName>
                                        </p:attrNameLst>
                                      </p:cBhvr>
                                      <p:tavLst>
                                        <p:tav tm="0">
                                          <p:val>
                                            <p:fltVal val="90"/>
                                          </p:val>
                                        </p:tav>
                                        <p:tav tm="100000">
                                          <p:val>
                                            <p:fltVal val="0"/>
                                          </p:val>
                                        </p:tav>
                                      </p:tavLst>
                                    </p:anim>
                                    <p:animEffect transition="in" filter="fade">
                                      <p:cBhvr>
                                        <p:cTn id="54" dur="1000"/>
                                        <p:tgtEl>
                                          <p:spTgt spid="18"/>
                                        </p:tgtEl>
                                      </p:cBhvr>
                                    </p:animEffect>
                                  </p:childTnLst>
                                </p:cTn>
                              </p:par>
                              <p:par>
                                <p:cTn id="55" presetID="31"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p:cTn id="57" dur="1000" fill="hold"/>
                                        <p:tgtEl>
                                          <p:spTgt spid="17"/>
                                        </p:tgtEl>
                                        <p:attrNameLst>
                                          <p:attrName>ppt_w</p:attrName>
                                        </p:attrNameLst>
                                      </p:cBhvr>
                                      <p:tavLst>
                                        <p:tav tm="0">
                                          <p:val>
                                            <p:fltVal val="0"/>
                                          </p:val>
                                        </p:tav>
                                        <p:tav tm="100000">
                                          <p:val>
                                            <p:strVal val="#ppt_w"/>
                                          </p:val>
                                        </p:tav>
                                      </p:tavLst>
                                    </p:anim>
                                    <p:anim calcmode="lin" valueType="num">
                                      <p:cBhvr>
                                        <p:cTn id="58" dur="1000" fill="hold"/>
                                        <p:tgtEl>
                                          <p:spTgt spid="17"/>
                                        </p:tgtEl>
                                        <p:attrNameLst>
                                          <p:attrName>ppt_h</p:attrName>
                                        </p:attrNameLst>
                                      </p:cBhvr>
                                      <p:tavLst>
                                        <p:tav tm="0">
                                          <p:val>
                                            <p:fltVal val="0"/>
                                          </p:val>
                                        </p:tav>
                                        <p:tav tm="100000">
                                          <p:val>
                                            <p:strVal val="#ppt_h"/>
                                          </p:val>
                                        </p:tav>
                                      </p:tavLst>
                                    </p:anim>
                                    <p:anim calcmode="lin" valueType="num">
                                      <p:cBhvr>
                                        <p:cTn id="59" dur="1000" fill="hold"/>
                                        <p:tgtEl>
                                          <p:spTgt spid="17"/>
                                        </p:tgtEl>
                                        <p:attrNameLst>
                                          <p:attrName>style.rotation</p:attrName>
                                        </p:attrNameLst>
                                      </p:cBhvr>
                                      <p:tavLst>
                                        <p:tav tm="0">
                                          <p:val>
                                            <p:fltVal val="90"/>
                                          </p:val>
                                        </p:tav>
                                        <p:tav tm="100000">
                                          <p:val>
                                            <p:fltVal val="0"/>
                                          </p:val>
                                        </p:tav>
                                      </p:tavLst>
                                    </p:anim>
                                    <p:animEffect transition="in" filter="fade">
                                      <p:cBhvr>
                                        <p:cTn id="60" dur="1000"/>
                                        <p:tgtEl>
                                          <p:spTgt spid="17"/>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1000" fill="hold"/>
                                        <p:tgtEl>
                                          <p:spTgt spid="15"/>
                                        </p:tgtEl>
                                        <p:attrNameLst>
                                          <p:attrName>ppt_w</p:attrName>
                                        </p:attrNameLst>
                                      </p:cBhvr>
                                      <p:tavLst>
                                        <p:tav tm="0">
                                          <p:val>
                                            <p:fltVal val="0"/>
                                          </p:val>
                                        </p:tav>
                                        <p:tav tm="100000">
                                          <p:val>
                                            <p:strVal val="#ppt_w"/>
                                          </p:val>
                                        </p:tav>
                                      </p:tavLst>
                                    </p:anim>
                                    <p:anim calcmode="lin" valueType="num">
                                      <p:cBhvr>
                                        <p:cTn id="64" dur="1000" fill="hold"/>
                                        <p:tgtEl>
                                          <p:spTgt spid="15"/>
                                        </p:tgtEl>
                                        <p:attrNameLst>
                                          <p:attrName>ppt_h</p:attrName>
                                        </p:attrNameLst>
                                      </p:cBhvr>
                                      <p:tavLst>
                                        <p:tav tm="0">
                                          <p:val>
                                            <p:fltVal val="0"/>
                                          </p:val>
                                        </p:tav>
                                        <p:tav tm="100000">
                                          <p:val>
                                            <p:strVal val="#ppt_h"/>
                                          </p:val>
                                        </p:tav>
                                      </p:tavLst>
                                    </p:anim>
                                    <p:anim calcmode="lin" valueType="num">
                                      <p:cBhvr>
                                        <p:cTn id="65" dur="1000" fill="hold"/>
                                        <p:tgtEl>
                                          <p:spTgt spid="15"/>
                                        </p:tgtEl>
                                        <p:attrNameLst>
                                          <p:attrName>style.rotation</p:attrName>
                                        </p:attrNameLst>
                                      </p:cBhvr>
                                      <p:tavLst>
                                        <p:tav tm="0">
                                          <p:val>
                                            <p:fltVal val="90"/>
                                          </p:val>
                                        </p:tav>
                                        <p:tav tm="100000">
                                          <p:val>
                                            <p:fltVal val="0"/>
                                          </p:val>
                                        </p:tav>
                                      </p:tavLst>
                                    </p:anim>
                                    <p:animEffect transition="in" filter="fade">
                                      <p:cBhvr>
                                        <p:cTn id="66" dur="1000"/>
                                        <p:tgtEl>
                                          <p:spTgt spid="15"/>
                                        </p:tgtEl>
                                      </p:cBhvr>
                                    </p:animEffect>
                                  </p:childTnLst>
                                </p:cTn>
                              </p:par>
                            </p:childTnLst>
                          </p:cTn>
                        </p:par>
                      </p:childTnLst>
                    </p:cTn>
                  </p:par>
                  <p:par>
                    <p:cTn id="67" fill="hold">
                      <p:stCondLst>
                        <p:cond delay="indefinite"/>
                      </p:stCondLst>
                      <p:childTnLst>
                        <p:par>
                          <p:cTn id="68" fill="hold">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style.rotation</p:attrName>
                                        </p:attrNameLst>
                                      </p:cBhvr>
                                      <p:tavLst>
                                        <p:tav tm="0">
                                          <p:val>
                                            <p:fltVal val="90"/>
                                          </p:val>
                                        </p:tav>
                                        <p:tav tm="100000">
                                          <p:val>
                                            <p:fltVal val="0"/>
                                          </p:val>
                                        </p:tav>
                                      </p:tavLst>
                                    </p:anim>
                                    <p:animEffect transition="in" filter="fade">
                                      <p:cBhvr>
                                        <p:cTn id="80" dur="1000"/>
                                        <p:tgtEl>
                                          <p:spTgt spid="14"/>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p:cTn id="83" dur="1000" fill="hold"/>
                                        <p:tgtEl>
                                          <p:spTgt spid="13"/>
                                        </p:tgtEl>
                                        <p:attrNameLst>
                                          <p:attrName>ppt_w</p:attrName>
                                        </p:attrNameLst>
                                      </p:cBhvr>
                                      <p:tavLst>
                                        <p:tav tm="0">
                                          <p:val>
                                            <p:fltVal val="0"/>
                                          </p:val>
                                        </p:tav>
                                        <p:tav tm="100000">
                                          <p:val>
                                            <p:strVal val="#ppt_w"/>
                                          </p:val>
                                        </p:tav>
                                      </p:tavLst>
                                    </p:anim>
                                    <p:anim calcmode="lin" valueType="num">
                                      <p:cBhvr>
                                        <p:cTn id="84" dur="1000" fill="hold"/>
                                        <p:tgtEl>
                                          <p:spTgt spid="13"/>
                                        </p:tgtEl>
                                        <p:attrNameLst>
                                          <p:attrName>ppt_h</p:attrName>
                                        </p:attrNameLst>
                                      </p:cBhvr>
                                      <p:tavLst>
                                        <p:tav tm="0">
                                          <p:val>
                                            <p:fltVal val="0"/>
                                          </p:val>
                                        </p:tav>
                                        <p:tav tm="100000">
                                          <p:val>
                                            <p:strVal val="#ppt_h"/>
                                          </p:val>
                                        </p:tav>
                                      </p:tavLst>
                                    </p:anim>
                                    <p:anim calcmode="lin" valueType="num">
                                      <p:cBhvr>
                                        <p:cTn id="85" dur="1000" fill="hold"/>
                                        <p:tgtEl>
                                          <p:spTgt spid="13"/>
                                        </p:tgtEl>
                                        <p:attrNameLst>
                                          <p:attrName>style.rotation</p:attrName>
                                        </p:attrNameLst>
                                      </p:cBhvr>
                                      <p:tavLst>
                                        <p:tav tm="0">
                                          <p:val>
                                            <p:fltVal val="90"/>
                                          </p:val>
                                        </p:tav>
                                        <p:tav tm="100000">
                                          <p:val>
                                            <p:fltVal val="0"/>
                                          </p:val>
                                        </p:tav>
                                      </p:tavLst>
                                    </p:anim>
                                    <p:animEffect transition="in" filter="fade">
                                      <p:cBhvr>
                                        <p:cTn id="86" dur="1000"/>
                                        <p:tgtEl>
                                          <p:spTgt spid="13"/>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p:cTn id="89" dur="1000" fill="hold"/>
                                        <p:tgtEl>
                                          <p:spTgt spid="12"/>
                                        </p:tgtEl>
                                        <p:attrNameLst>
                                          <p:attrName>ppt_w</p:attrName>
                                        </p:attrNameLst>
                                      </p:cBhvr>
                                      <p:tavLst>
                                        <p:tav tm="0">
                                          <p:val>
                                            <p:fltVal val="0"/>
                                          </p:val>
                                        </p:tav>
                                        <p:tav tm="100000">
                                          <p:val>
                                            <p:strVal val="#ppt_w"/>
                                          </p:val>
                                        </p:tav>
                                      </p:tavLst>
                                    </p:anim>
                                    <p:anim calcmode="lin" valueType="num">
                                      <p:cBhvr>
                                        <p:cTn id="90" dur="1000" fill="hold"/>
                                        <p:tgtEl>
                                          <p:spTgt spid="12"/>
                                        </p:tgtEl>
                                        <p:attrNameLst>
                                          <p:attrName>ppt_h</p:attrName>
                                        </p:attrNameLst>
                                      </p:cBhvr>
                                      <p:tavLst>
                                        <p:tav tm="0">
                                          <p:val>
                                            <p:fltVal val="0"/>
                                          </p:val>
                                        </p:tav>
                                        <p:tav tm="100000">
                                          <p:val>
                                            <p:strVal val="#ppt_h"/>
                                          </p:val>
                                        </p:tav>
                                      </p:tavLst>
                                    </p:anim>
                                    <p:anim calcmode="lin" valueType="num">
                                      <p:cBhvr>
                                        <p:cTn id="91" dur="1000" fill="hold"/>
                                        <p:tgtEl>
                                          <p:spTgt spid="12"/>
                                        </p:tgtEl>
                                        <p:attrNameLst>
                                          <p:attrName>style.rotation</p:attrName>
                                        </p:attrNameLst>
                                      </p:cBhvr>
                                      <p:tavLst>
                                        <p:tav tm="0">
                                          <p:val>
                                            <p:fltVal val="90"/>
                                          </p:val>
                                        </p:tav>
                                        <p:tav tm="100000">
                                          <p:val>
                                            <p:fltVal val="0"/>
                                          </p:val>
                                        </p:tav>
                                      </p:tavLst>
                                    </p:anim>
                                    <p:animEffect transition="in" filter="fade">
                                      <p:cBhvr>
                                        <p:cTn id="92" dur="1000"/>
                                        <p:tgtEl>
                                          <p:spTgt spid="12"/>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childTnLst>
                    </p:cTn>
                  </p:par>
                  <p:par>
                    <p:cTn id="99" fill="hold">
                      <p:stCondLst>
                        <p:cond delay="indefinite"/>
                      </p:stCondLst>
                      <p:childTnLst>
                        <p:par>
                          <p:cTn id="100" fill="hold">
                            <p:stCondLst>
                              <p:cond delay="0"/>
                            </p:stCondLst>
                            <p:childTnLst>
                              <p:par>
                                <p:cTn id="101" presetID="31" presetClass="entr" presetSubtype="0" fill="hold" grpId="0" nodeType="clickEffect">
                                  <p:stCondLst>
                                    <p:cond delay="0"/>
                                  </p:stCondLst>
                                  <p:childTnLst>
                                    <p:set>
                                      <p:cBhvr>
                                        <p:cTn id="102" dur="1" fill="hold">
                                          <p:stCondLst>
                                            <p:cond delay="0"/>
                                          </p:stCondLst>
                                        </p:cTn>
                                        <p:tgtEl>
                                          <p:spTgt spid="6"/>
                                        </p:tgtEl>
                                        <p:attrNameLst>
                                          <p:attrName>style.visibility</p:attrName>
                                        </p:attrNameLst>
                                      </p:cBhvr>
                                      <p:to>
                                        <p:strVal val="visible"/>
                                      </p:to>
                                    </p:set>
                                    <p:anim calcmode="lin" valueType="num">
                                      <p:cBhvr>
                                        <p:cTn id="103" dur="1000" fill="hold"/>
                                        <p:tgtEl>
                                          <p:spTgt spid="6"/>
                                        </p:tgtEl>
                                        <p:attrNameLst>
                                          <p:attrName>ppt_w</p:attrName>
                                        </p:attrNameLst>
                                      </p:cBhvr>
                                      <p:tavLst>
                                        <p:tav tm="0">
                                          <p:val>
                                            <p:fltVal val="0"/>
                                          </p:val>
                                        </p:tav>
                                        <p:tav tm="100000">
                                          <p:val>
                                            <p:strVal val="#ppt_w"/>
                                          </p:val>
                                        </p:tav>
                                      </p:tavLst>
                                    </p:anim>
                                    <p:anim calcmode="lin" valueType="num">
                                      <p:cBhvr>
                                        <p:cTn id="104" dur="1000" fill="hold"/>
                                        <p:tgtEl>
                                          <p:spTgt spid="6"/>
                                        </p:tgtEl>
                                        <p:attrNameLst>
                                          <p:attrName>ppt_h</p:attrName>
                                        </p:attrNameLst>
                                      </p:cBhvr>
                                      <p:tavLst>
                                        <p:tav tm="0">
                                          <p:val>
                                            <p:fltVal val="0"/>
                                          </p:val>
                                        </p:tav>
                                        <p:tav tm="100000">
                                          <p:val>
                                            <p:strVal val="#ppt_h"/>
                                          </p:val>
                                        </p:tav>
                                      </p:tavLst>
                                    </p:anim>
                                    <p:anim calcmode="lin" valueType="num">
                                      <p:cBhvr>
                                        <p:cTn id="105" dur="1000" fill="hold"/>
                                        <p:tgtEl>
                                          <p:spTgt spid="6"/>
                                        </p:tgtEl>
                                        <p:attrNameLst>
                                          <p:attrName>style.rotation</p:attrName>
                                        </p:attrNameLst>
                                      </p:cBhvr>
                                      <p:tavLst>
                                        <p:tav tm="0">
                                          <p:val>
                                            <p:fltVal val="90"/>
                                          </p:val>
                                        </p:tav>
                                        <p:tav tm="100000">
                                          <p:val>
                                            <p:fltVal val="0"/>
                                          </p:val>
                                        </p:tav>
                                      </p:tavLst>
                                    </p:anim>
                                    <p:animEffect transition="in" filter="fade">
                                      <p:cBhvr>
                                        <p:cTn id="106" dur="1000"/>
                                        <p:tgtEl>
                                          <p:spTgt spid="6"/>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9"/>
                                        </p:tgtEl>
                                        <p:attrNameLst>
                                          <p:attrName>style.visibility</p:attrName>
                                        </p:attrNameLst>
                                      </p:cBhvr>
                                      <p:to>
                                        <p:strVal val="visible"/>
                                      </p:to>
                                    </p:set>
                                    <p:anim calcmode="lin" valueType="num">
                                      <p:cBhvr>
                                        <p:cTn id="109" dur="1000" fill="hold"/>
                                        <p:tgtEl>
                                          <p:spTgt spid="9"/>
                                        </p:tgtEl>
                                        <p:attrNameLst>
                                          <p:attrName>ppt_w</p:attrName>
                                        </p:attrNameLst>
                                      </p:cBhvr>
                                      <p:tavLst>
                                        <p:tav tm="0">
                                          <p:val>
                                            <p:fltVal val="0"/>
                                          </p:val>
                                        </p:tav>
                                        <p:tav tm="100000">
                                          <p:val>
                                            <p:strVal val="#ppt_w"/>
                                          </p:val>
                                        </p:tav>
                                      </p:tavLst>
                                    </p:anim>
                                    <p:anim calcmode="lin" valueType="num">
                                      <p:cBhvr>
                                        <p:cTn id="110" dur="1000" fill="hold"/>
                                        <p:tgtEl>
                                          <p:spTgt spid="9"/>
                                        </p:tgtEl>
                                        <p:attrNameLst>
                                          <p:attrName>ppt_h</p:attrName>
                                        </p:attrNameLst>
                                      </p:cBhvr>
                                      <p:tavLst>
                                        <p:tav tm="0">
                                          <p:val>
                                            <p:fltVal val="0"/>
                                          </p:val>
                                        </p:tav>
                                        <p:tav tm="100000">
                                          <p:val>
                                            <p:strVal val="#ppt_h"/>
                                          </p:val>
                                        </p:tav>
                                      </p:tavLst>
                                    </p:anim>
                                    <p:anim calcmode="lin" valueType="num">
                                      <p:cBhvr>
                                        <p:cTn id="111" dur="1000" fill="hold"/>
                                        <p:tgtEl>
                                          <p:spTgt spid="9"/>
                                        </p:tgtEl>
                                        <p:attrNameLst>
                                          <p:attrName>style.rotation</p:attrName>
                                        </p:attrNameLst>
                                      </p:cBhvr>
                                      <p:tavLst>
                                        <p:tav tm="0">
                                          <p:val>
                                            <p:fltVal val="90"/>
                                          </p:val>
                                        </p:tav>
                                        <p:tav tm="100000">
                                          <p:val>
                                            <p:fltVal val="0"/>
                                          </p:val>
                                        </p:tav>
                                      </p:tavLst>
                                    </p:anim>
                                    <p:animEffect transition="in" filter="fade">
                                      <p:cBhvr>
                                        <p:cTn id="112" dur="1000"/>
                                        <p:tgtEl>
                                          <p:spTgt spid="9"/>
                                        </p:tgtEl>
                                      </p:cBhvr>
                                    </p:animEffect>
                                  </p:childTnLst>
                                </p:cTn>
                              </p:par>
                              <p:par>
                                <p:cTn id="113" presetID="31" presetClass="entr" presetSubtype="0" fill="hold" grpId="0" nodeType="withEffect">
                                  <p:stCondLst>
                                    <p:cond delay="0"/>
                                  </p:stCondLst>
                                  <p:childTnLst>
                                    <p:set>
                                      <p:cBhvr>
                                        <p:cTn id="114" dur="1" fill="hold">
                                          <p:stCondLst>
                                            <p:cond delay="0"/>
                                          </p:stCondLst>
                                        </p:cTn>
                                        <p:tgtEl>
                                          <p:spTgt spid="8"/>
                                        </p:tgtEl>
                                        <p:attrNameLst>
                                          <p:attrName>style.visibility</p:attrName>
                                        </p:attrNameLst>
                                      </p:cBhvr>
                                      <p:to>
                                        <p:strVal val="visible"/>
                                      </p:to>
                                    </p:set>
                                    <p:anim calcmode="lin" valueType="num">
                                      <p:cBhvr>
                                        <p:cTn id="115" dur="1000" fill="hold"/>
                                        <p:tgtEl>
                                          <p:spTgt spid="8"/>
                                        </p:tgtEl>
                                        <p:attrNameLst>
                                          <p:attrName>ppt_w</p:attrName>
                                        </p:attrNameLst>
                                      </p:cBhvr>
                                      <p:tavLst>
                                        <p:tav tm="0">
                                          <p:val>
                                            <p:fltVal val="0"/>
                                          </p:val>
                                        </p:tav>
                                        <p:tav tm="100000">
                                          <p:val>
                                            <p:strVal val="#ppt_w"/>
                                          </p:val>
                                        </p:tav>
                                      </p:tavLst>
                                    </p:anim>
                                    <p:anim calcmode="lin" valueType="num">
                                      <p:cBhvr>
                                        <p:cTn id="116" dur="1000" fill="hold"/>
                                        <p:tgtEl>
                                          <p:spTgt spid="8"/>
                                        </p:tgtEl>
                                        <p:attrNameLst>
                                          <p:attrName>ppt_h</p:attrName>
                                        </p:attrNameLst>
                                      </p:cBhvr>
                                      <p:tavLst>
                                        <p:tav tm="0">
                                          <p:val>
                                            <p:fltVal val="0"/>
                                          </p:val>
                                        </p:tav>
                                        <p:tav tm="100000">
                                          <p:val>
                                            <p:strVal val="#ppt_h"/>
                                          </p:val>
                                        </p:tav>
                                      </p:tavLst>
                                    </p:anim>
                                    <p:anim calcmode="lin" valueType="num">
                                      <p:cBhvr>
                                        <p:cTn id="117" dur="1000" fill="hold"/>
                                        <p:tgtEl>
                                          <p:spTgt spid="8"/>
                                        </p:tgtEl>
                                        <p:attrNameLst>
                                          <p:attrName>style.rotation</p:attrName>
                                        </p:attrNameLst>
                                      </p:cBhvr>
                                      <p:tavLst>
                                        <p:tav tm="0">
                                          <p:val>
                                            <p:fltVal val="90"/>
                                          </p:val>
                                        </p:tav>
                                        <p:tav tm="100000">
                                          <p:val>
                                            <p:fltVal val="0"/>
                                          </p:val>
                                        </p:tav>
                                      </p:tavLst>
                                    </p:anim>
                                    <p:animEffect transition="in" filter="fade">
                                      <p:cBhvr>
                                        <p:cTn id="118" dur="1000"/>
                                        <p:tgtEl>
                                          <p:spTgt spid="8"/>
                                        </p:tgtEl>
                                      </p:cBhvr>
                                    </p:animEffect>
                                  </p:childTnLst>
                                </p:cTn>
                              </p:par>
                              <p:par>
                                <p:cTn id="119" presetID="31" presetClass="entr" presetSubtype="0" fill="hold" grpId="0" nodeType="withEffect">
                                  <p:stCondLst>
                                    <p:cond delay="0"/>
                                  </p:stCondLst>
                                  <p:childTnLst>
                                    <p:set>
                                      <p:cBhvr>
                                        <p:cTn id="120" dur="1" fill="hold">
                                          <p:stCondLst>
                                            <p:cond delay="0"/>
                                          </p:stCondLst>
                                        </p:cTn>
                                        <p:tgtEl>
                                          <p:spTgt spid="7"/>
                                        </p:tgtEl>
                                        <p:attrNameLst>
                                          <p:attrName>style.visibility</p:attrName>
                                        </p:attrNameLst>
                                      </p:cBhvr>
                                      <p:to>
                                        <p:strVal val="visible"/>
                                      </p:to>
                                    </p:set>
                                    <p:anim calcmode="lin" valueType="num">
                                      <p:cBhvr>
                                        <p:cTn id="121" dur="1000" fill="hold"/>
                                        <p:tgtEl>
                                          <p:spTgt spid="7"/>
                                        </p:tgtEl>
                                        <p:attrNameLst>
                                          <p:attrName>ppt_w</p:attrName>
                                        </p:attrNameLst>
                                      </p:cBhvr>
                                      <p:tavLst>
                                        <p:tav tm="0">
                                          <p:val>
                                            <p:fltVal val="0"/>
                                          </p:val>
                                        </p:tav>
                                        <p:tav tm="100000">
                                          <p:val>
                                            <p:strVal val="#ppt_w"/>
                                          </p:val>
                                        </p:tav>
                                      </p:tavLst>
                                    </p:anim>
                                    <p:anim calcmode="lin" valueType="num">
                                      <p:cBhvr>
                                        <p:cTn id="122" dur="1000" fill="hold"/>
                                        <p:tgtEl>
                                          <p:spTgt spid="7"/>
                                        </p:tgtEl>
                                        <p:attrNameLst>
                                          <p:attrName>ppt_h</p:attrName>
                                        </p:attrNameLst>
                                      </p:cBhvr>
                                      <p:tavLst>
                                        <p:tav tm="0">
                                          <p:val>
                                            <p:fltVal val="0"/>
                                          </p:val>
                                        </p:tav>
                                        <p:tav tm="100000">
                                          <p:val>
                                            <p:strVal val="#ppt_h"/>
                                          </p:val>
                                        </p:tav>
                                      </p:tavLst>
                                    </p:anim>
                                    <p:anim calcmode="lin" valueType="num">
                                      <p:cBhvr>
                                        <p:cTn id="123" dur="1000" fill="hold"/>
                                        <p:tgtEl>
                                          <p:spTgt spid="7"/>
                                        </p:tgtEl>
                                        <p:attrNameLst>
                                          <p:attrName>style.rotation</p:attrName>
                                        </p:attrNameLst>
                                      </p:cBhvr>
                                      <p:tavLst>
                                        <p:tav tm="0">
                                          <p:val>
                                            <p:fltVal val="90"/>
                                          </p:val>
                                        </p:tav>
                                        <p:tav tm="100000">
                                          <p:val>
                                            <p:fltVal val="0"/>
                                          </p:val>
                                        </p:tav>
                                      </p:tavLst>
                                    </p:anim>
                                    <p:animEffect transition="in" filter="fade">
                                      <p:cBhvr>
                                        <p:cTn id="124" dur="1000"/>
                                        <p:tgtEl>
                                          <p:spTgt spid="7"/>
                                        </p:tgtEl>
                                      </p:cBhvr>
                                    </p:animEffect>
                                  </p:childTnLst>
                                </p:cTn>
                              </p:par>
                              <p:par>
                                <p:cTn id="125" presetID="31" presetClass="entr" presetSubtype="0" fill="hold" grpId="0" nodeType="withEffect">
                                  <p:stCondLst>
                                    <p:cond delay="0"/>
                                  </p:stCondLst>
                                  <p:childTnLst>
                                    <p:set>
                                      <p:cBhvr>
                                        <p:cTn id="126" dur="1" fill="hold">
                                          <p:stCondLst>
                                            <p:cond delay="0"/>
                                          </p:stCondLst>
                                        </p:cTn>
                                        <p:tgtEl>
                                          <p:spTgt spid="5"/>
                                        </p:tgtEl>
                                        <p:attrNameLst>
                                          <p:attrName>style.visibility</p:attrName>
                                        </p:attrNameLst>
                                      </p:cBhvr>
                                      <p:to>
                                        <p:strVal val="visible"/>
                                      </p:to>
                                    </p:set>
                                    <p:anim calcmode="lin" valueType="num">
                                      <p:cBhvr>
                                        <p:cTn id="127" dur="1000" fill="hold"/>
                                        <p:tgtEl>
                                          <p:spTgt spid="5"/>
                                        </p:tgtEl>
                                        <p:attrNameLst>
                                          <p:attrName>ppt_w</p:attrName>
                                        </p:attrNameLst>
                                      </p:cBhvr>
                                      <p:tavLst>
                                        <p:tav tm="0">
                                          <p:val>
                                            <p:fltVal val="0"/>
                                          </p:val>
                                        </p:tav>
                                        <p:tav tm="100000">
                                          <p:val>
                                            <p:strVal val="#ppt_w"/>
                                          </p:val>
                                        </p:tav>
                                      </p:tavLst>
                                    </p:anim>
                                    <p:anim calcmode="lin" valueType="num">
                                      <p:cBhvr>
                                        <p:cTn id="128" dur="1000" fill="hold"/>
                                        <p:tgtEl>
                                          <p:spTgt spid="5"/>
                                        </p:tgtEl>
                                        <p:attrNameLst>
                                          <p:attrName>ppt_h</p:attrName>
                                        </p:attrNameLst>
                                      </p:cBhvr>
                                      <p:tavLst>
                                        <p:tav tm="0">
                                          <p:val>
                                            <p:fltVal val="0"/>
                                          </p:val>
                                        </p:tav>
                                        <p:tav tm="100000">
                                          <p:val>
                                            <p:strVal val="#ppt_h"/>
                                          </p:val>
                                        </p:tav>
                                      </p:tavLst>
                                    </p:anim>
                                    <p:anim calcmode="lin" valueType="num">
                                      <p:cBhvr>
                                        <p:cTn id="129" dur="1000" fill="hold"/>
                                        <p:tgtEl>
                                          <p:spTgt spid="5"/>
                                        </p:tgtEl>
                                        <p:attrNameLst>
                                          <p:attrName>style.rotation</p:attrName>
                                        </p:attrNameLst>
                                      </p:cBhvr>
                                      <p:tavLst>
                                        <p:tav tm="0">
                                          <p:val>
                                            <p:fltVal val="90"/>
                                          </p:val>
                                        </p:tav>
                                        <p:tav tm="100000">
                                          <p:val>
                                            <p:fltVal val="0"/>
                                          </p:val>
                                        </p:tav>
                                      </p:tavLst>
                                    </p:anim>
                                    <p:animEffect transition="in" filter="fade">
                                      <p:cBhvr>
                                        <p:cTn id="13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8" grpId="0"/>
      <p:bldP spid="9" grpId="0"/>
      <p:bldP spid="10" grpId="0"/>
      <p:bldP spid="11" grpId="0" animBg="1"/>
      <p:bldP spid="12" grpId="0" animBg="1"/>
      <p:bldP spid="13" grpId="0"/>
      <p:bldP spid="14" grpId="0"/>
      <p:bldP spid="15" grpId="0"/>
      <p:bldP spid="16" grpId="0" animBg="1"/>
      <p:bldP spid="17" grpId="0" animBg="1"/>
      <p:bldP spid="18" grpId="0"/>
      <p:bldP spid="19" grpId="0"/>
      <p:bldP spid="20" grpId="0"/>
      <p:bldP spid="21" grpId="0" animBg="1"/>
      <p:bldP spid="22" grpId="0" animBg="1"/>
      <p:bldP spid="23" grpId="0"/>
      <p:bldP spid="24"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ectangle 3"/>
          <p:cNvSpPr/>
          <p:nvPr/>
        </p:nvSpPr>
        <p:spPr>
          <a:xfrm>
            <a:off x="0" y="2286000"/>
            <a:ext cx="9144000" cy="2616280"/>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1"/>
          <p:cNvSpPr txBox="1">
            <a:spLocks/>
          </p:cNvSpPr>
          <p:nvPr/>
        </p:nvSpPr>
        <p:spPr>
          <a:xfrm>
            <a:off x="2997195" y="3704244"/>
            <a:ext cx="3149610" cy="6096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dirty="0" smtClean="0">
                <a:latin typeface="Bebas Neue" pitchFamily="34" charset="0"/>
              </a:rPr>
              <a:t>Thank You</a:t>
            </a:r>
            <a:endParaRPr lang="en-US" dirty="0">
              <a:latin typeface="Bebas Neue" pitchFamily="34" charset="0"/>
            </a:endParaRPr>
          </a:p>
        </p:txBody>
      </p:sp>
      <p:sp>
        <p:nvSpPr>
          <p:cNvPr id="7" name="Title 1"/>
          <p:cNvSpPr txBox="1">
            <a:spLocks/>
          </p:cNvSpPr>
          <p:nvPr/>
        </p:nvSpPr>
        <p:spPr>
          <a:xfrm>
            <a:off x="2997195" y="4165596"/>
            <a:ext cx="3149610" cy="4064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solidFill>
                  <a:schemeClr val="bg1"/>
                </a:solidFill>
                <a:latin typeface="Bebas Neue" pitchFamily="34" charset="0"/>
              </a:rPr>
              <a:t>For Your Business</a:t>
            </a:r>
            <a:endParaRPr lang="en-US" sz="2400" dirty="0">
              <a:solidFill>
                <a:schemeClr val="bg1"/>
              </a:solidFill>
              <a:latin typeface="Bebas Neue" pitchFamily="34" charset="0"/>
            </a:endParaRPr>
          </a:p>
        </p:txBody>
      </p:sp>
      <p:grpSp>
        <p:nvGrpSpPr>
          <p:cNvPr id="8" name="Group 7"/>
          <p:cNvGrpSpPr/>
          <p:nvPr/>
        </p:nvGrpSpPr>
        <p:grpSpPr>
          <a:xfrm>
            <a:off x="4191000" y="2743200"/>
            <a:ext cx="762000" cy="761996"/>
            <a:chOff x="4038599" y="1514476"/>
            <a:chExt cx="990602" cy="990600"/>
          </a:xfrm>
          <a:solidFill>
            <a:schemeClr val="bg1"/>
          </a:solidFill>
        </p:grpSpPr>
        <p:sp>
          <p:nvSpPr>
            <p:cNvPr id="9" name="Freeform 6"/>
            <p:cNvSpPr>
              <a:spLocks noEditPoints="1"/>
            </p:cNvSpPr>
            <p:nvPr/>
          </p:nvSpPr>
          <p:spPr bwMode="auto">
            <a:xfrm>
              <a:off x="4038599" y="1514476"/>
              <a:ext cx="990602" cy="990600"/>
            </a:xfrm>
            <a:custGeom>
              <a:avLst/>
              <a:gdLst>
                <a:gd name="T0" fmla="*/ 1428 w 3432"/>
                <a:gd name="T1" fmla="*/ 253 h 3432"/>
                <a:gd name="T2" fmla="*/ 1072 w 3432"/>
                <a:gd name="T3" fmla="*/ 370 h 3432"/>
                <a:gd name="T4" fmla="*/ 763 w 3432"/>
                <a:gd name="T5" fmla="*/ 569 h 3432"/>
                <a:gd name="T6" fmla="*/ 513 w 3432"/>
                <a:gd name="T7" fmla="*/ 836 h 3432"/>
                <a:gd name="T8" fmla="*/ 333 w 3432"/>
                <a:gd name="T9" fmla="*/ 1158 h 3432"/>
                <a:gd name="T10" fmla="*/ 237 w 3432"/>
                <a:gd name="T11" fmla="*/ 1522 h 3432"/>
                <a:gd name="T12" fmla="*/ 237 w 3432"/>
                <a:gd name="T13" fmla="*/ 1910 h 3432"/>
                <a:gd name="T14" fmla="*/ 333 w 3432"/>
                <a:gd name="T15" fmla="*/ 2274 h 3432"/>
                <a:gd name="T16" fmla="*/ 513 w 3432"/>
                <a:gd name="T17" fmla="*/ 2596 h 3432"/>
                <a:gd name="T18" fmla="*/ 763 w 3432"/>
                <a:gd name="T19" fmla="*/ 2863 h 3432"/>
                <a:gd name="T20" fmla="*/ 1072 w 3432"/>
                <a:gd name="T21" fmla="*/ 3062 h 3432"/>
                <a:gd name="T22" fmla="*/ 1428 w 3432"/>
                <a:gd name="T23" fmla="*/ 3179 h 3432"/>
                <a:gd name="T24" fmla="*/ 1814 w 3432"/>
                <a:gd name="T25" fmla="*/ 3204 h 3432"/>
                <a:gd name="T26" fmla="*/ 2187 w 3432"/>
                <a:gd name="T27" fmla="*/ 3131 h 3432"/>
                <a:gd name="T28" fmla="*/ 2521 w 3432"/>
                <a:gd name="T29" fmla="*/ 2971 h 3432"/>
                <a:gd name="T30" fmla="*/ 2802 w 3432"/>
                <a:gd name="T31" fmla="*/ 2737 h 3432"/>
                <a:gd name="T32" fmla="*/ 3019 w 3432"/>
                <a:gd name="T33" fmla="*/ 2442 h 3432"/>
                <a:gd name="T34" fmla="*/ 3158 w 3432"/>
                <a:gd name="T35" fmla="*/ 2097 h 3432"/>
                <a:gd name="T36" fmla="*/ 3207 w 3432"/>
                <a:gd name="T37" fmla="*/ 1716 h 3432"/>
                <a:gd name="T38" fmla="*/ 3158 w 3432"/>
                <a:gd name="T39" fmla="*/ 1335 h 3432"/>
                <a:gd name="T40" fmla="*/ 3019 w 3432"/>
                <a:gd name="T41" fmla="*/ 990 h 3432"/>
                <a:gd name="T42" fmla="*/ 2802 w 3432"/>
                <a:gd name="T43" fmla="*/ 695 h 3432"/>
                <a:gd name="T44" fmla="*/ 2521 w 3432"/>
                <a:gd name="T45" fmla="*/ 461 h 3432"/>
                <a:gd name="T46" fmla="*/ 2187 w 3432"/>
                <a:gd name="T47" fmla="*/ 301 h 3432"/>
                <a:gd name="T48" fmla="*/ 1814 w 3432"/>
                <a:gd name="T49" fmla="*/ 228 h 3432"/>
                <a:gd name="T50" fmla="*/ 1923 w 3432"/>
                <a:gd name="T51" fmla="*/ 12 h 3432"/>
                <a:gd name="T52" fmla="*/ 2314 w 3432"/>
                <a:gd name="T53" fmla="*/ 107 h 3432"/>
                <a:gd name="T54" fmla="*/ 2664 w 3432"/>
                <a:gd name="T55" fmla="*/ 287 h 3432"/>
                <a:gd name="T56" fmla="*/ 2963 w 3432"/>
                <a:gd name="T57" fmla="*/ 538 h 3432"/>
                <a:gd name="T58" fmla="*/ 3197 w 3432"/>
                <a:gd name="T59" fmla="*/ 851 h 3432"/>
                <a:gd name="T60" fmla="*/ 3356 w 3432"/>
                <a:gd name="T61" fmla="*/ 1213 h 3432"/>
                <a:gd name="T62" fmla="*/ 3429 w 3432"/>
                <a:gd name="T63" fmla="*/ 1612 h 3432"/>
                <a:gd name="T64" fmla="*/ 3404 w 3432"/>
                <a:gd name="T65" fmla="*/ 2024 h 3432"/>
                <a:gd name="T66" fmla="*/ 3287 w 3432"/>
                <a:gd name="T67" fmla="*/ 2406 h 3432"/>
                <a:gd name="T68" fmla="*/ 3089 w 3432"/>
                <a:gd name="T69" fmla="*/ 2745 h 3432"/>
                <a:gd name="T70" fmla="*/ 2820 w 3432"/>
                <a:gd name="T71" fmla="*/ 3027 h 3432"/>
                <a:gd name="T72" fmla="*/ 2495 w 3432"/>
                <a:gd name="T73" fmla="*/ 3245 h 3432"/>
                <a:gd name="T74" fmla="*/ 2123 w 3432"/>
                <a:gd name="T75" fmla="*/ 3383 h 3432"/>
                <a:gd name="T76" fmla="*/ 1716 w 3432"/>
                <a:gd name="T77" fmla="*/ 3432 h 3432"/>
                <a:gd name="T78" fmla="*/ 1309 w 3432"/>
                <a:gd name="T79" fmla="*/ 3383 h 3432"/>
                <a:gd name="T80" fmla="*/ 937 w 3432"/>
                <a:gd name="T81" fmla="*/ 3245 h 3432"/>
                <a:gd name="T82" fmla="*/ 612 w 3432"/>
                <a:gd name="T83" fmla="*/ 3027 h 3432"/>
                <a:gd name="T84" fmla="*/ 343 w 3432"/>
                <a:gd name="T85" fmla="*/ 2745 h 3432"/>
                <a:gd name="T86" fmla="*/ 145 w 3432"/>
                <a:gd name="T87" fmla="*/ 2406 h 3432"/>
                <a:gd name="T88" fmla="*/ 28 w 3432"/>
                <a:gd name="T89" fmla="*/ 2024 h 3432"/>
                <a:gd name="T90" fmla="*/ 3 w 3432"/>
                <a:gd name="T91" fmla="*/ 1612 h 3432"/>
                <a:gd name="T92" fmla="*/ 76 w 3432"/>
                <a:gd name="T93" fmla="*/ 1213 h 3432"/>
                <a:gd name="T94" fmla="*/ 235 w 3432"/>
                <a:gd name="T95" fmla="*/ 851 h 3432"/>
                <a:gd name="T96" fmla="*/ 469 w 3432"/>
                <a:gd name="T97" fmla="*/ 538 h 3432"/>
                <a:gd name="T98" fmla="*/ 768 w 3432"/>
                <a:gd name="T99" fmla="*/ 287 h 3432"/>
                <a:gd name="T100" fmla="*/ 1118 w 3432"/>
                <a:gd name="T101" fmla="*/ 107 h 3432"/>
                <a:gd name="T102" fmla="*/ 1509 w 3432"/>
                <a:gd name="T103" fmla="*/ 12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32" h="3432">
                  <a:moveTo>
                    <a:pt x="1716" y="225"/>
                  </a:moveTo>
                  <a:lnTo>
                    <a:pt x="1618" y="228"/>
                  </a:lnTo>
                  <a:lnTo>
                    <a:pt x="1522" y="237"/>
                  </a:lnTo>
                  <a:lnTo>
                    <a:pt x="1428" y="253"/>
                  </a:lnTo>
                  <a:lnTo>
                    <a:pt x="1335" y="274"/>
                  </a:lnTo>
                  <a:lnTo>
                    <a:pt x="1245" y="301"/>
                  </a:lnTo>
                  <a:lnTo>
                    <a:pt x="1158" y="333"/>
                  </a:lnTo>
                  <a:lnTo>
                    <a:pt x="1072" y="370"/>
                  </a:lnTo>
                  <a:lnTo>
                    <a:pt x="990" y="413"/>
                  </a:lnTo>
                  <a:lnTo>
                    <a:pt x="911" y="461"/>
                  </a:lnTo>
                  <a:lnTo>
                    <a:pt x="836" y="513"/>
                  </a:lnTo>
                  <a:lnTo>
                    <a:pt x="763" y="569"/>
                  </a:lnTo>
                  <a:lnTo>
                    <a:pt x="695" y="630"/>
                  </a:lnTo>
                  <a:lnTo>
                    <a:pt x="630" y="695"/>
                  </a:lnTo>
                  <a:lnTo>
                    <a:pt x="569" y="763"/>
                  </a:lnTo>
                  <a:lnTo>
                    <a:pt x="513" y="836"/>
                  </a:lnTo>
                  <a:lnTo>
                    <a:pt x="461" y="911"/>
                  </a:lnTo>
                  <a:lnTo>
                    <a:pt x="413" y="990"/>
                  </a:lnTo>
                  <a:lnTo>
                    <a:pt x="370" y="1072"/>
                  </a:lnTo>
                  <a:lnTo>
                    <a:pt x="333" y="1158"/>
                  </a:lnTo>
                  <a:lnTo>
                    <a:pt x="301" y="1245"/>
                  </a:lnTo>
                  <a:lnTo>
                    <a:pt x="274" y="1335"/>
                  </a:lnTo>
                  <a:lnTo>
                    <a:pt x="253" y="1428"/>
                  </a:lnTo>
                  <a:lnTo>
                    <a:pt x="237" y="1522"/>
                  </a:lnTo>
                  <a:lnTo>
                    <a:pt x="228" y="1618"/>
                  </a:lnTo>
                  <a:lnTo>
                    <a:pt x="225" y="1716"/>
                  </a:lnTo>
                  <a:lnTo>
                    <a:pt x="228" y="1814"/>
                  </a:lnTo>
                  <a:lnTo>
                    <a:pt x="237" y="1910"/>
                  </a:lnTo>
                  <a:lnTo>
                    <a:pt x="253" y="2004"/>
                  </a:lnTo>
                  <a:lnTo>
                    <a:pt x="274" y="2097"/>
                  </a:lnTo>
                  <a:lnTo>
                    <a:pt x="301" y="2187"/>
                  </a:lnTo>
                  <a:lnTo>
                    <a:pt x="333" y="2274"/>
                  </a:lnTo>
                  <a:lnTo>
                    <a:pt x="370" y="2360"/>
                  </a:lnTo>
                  <a:lnTo>
                    <a:pt x="413" y="2442"/>
                  </a:lnTo>
                  <a:lnTo>
                    <a:pt x="461" y="2521"/>
                  </a:lnTo>
                  <a:lnTo>
                    <a:pt x="513" y="2596"/>
                  </a:lnTo>
                  <a:lnTo>
                    <a:pt x="569" y="2669"/>
                  </a:lnTo>
                  <a:lnTo>
                    <a:pt x="630" y="2737"/>
                  </a:lnTo>
                  <a:lnTo>
                    <a:pt x="695" y="2802"/>
                  </a:lnTo>
                  <a:lnTo>
                    <a:pt x="763" y="2863"/>
                  </a:lnTo>
                  <a:lnTo>
                    <a:pt x="836" y="2919"/>
                  </a:lnTo>
                  <a:lnTo>
                    <a:pt x="911" y="2971"/>
                  </a:lnTo>
                  <a:lnTo>
                    <a:pt x="990" y="3019"/>
                  </a:lnTo>
                  <a:lnTo>
                    <a:pt x="1072" y="3062"/>
                  </a:lnTo>
                  <a:lnTo>
                    <a:pt x="1158" y="3099"/>
                  </a:lnTo>
                  <a:lnTo>
                    <a:pt x="1245" y="3131"/>
                  </a:lnTo>
                  <a:lnTo>
                    <a:pt x="1335" y="3158"/>
                  </a:lnTo>
                  <a:lnTo>
                    <a:pt x="1428" y="3179"/>
                  </a:lnTo>
                  <a:lnTo>
                    <a:pt x="1522" y="3195"/>
                  </a:lnTo>
                  <a:lnTo>
                    <a:pt x="1618" y="3204"/>
                  </a:lnTo>
                  <a:lnTo>
                    <a:pt x="1716" y="3207"/>
                  </a:lnTo>
                  <a:lnTo>
                    <a:pt x="1814" y="3204"/>
                  </a:lnTo>
                  <a:lnTo>
                    <a:pt x="1910" y="3195"/>
                  </a:lnTo>
                  <a:lnTo>
                    <a:pt x="2004" y="3179"/>
                  </a:lnTo>
                  <a:lnTo>
                    <a:pt x="2097" y="3158"/>
                  </a:lnTo>
                  <a:lnTo>
                    <a:pt x="2187" y="3131"/>
                  </a:lnTo>
                  <a:lnTo>
                    <a:pt x="2274" y="3099"/>
                  </a:lnTo>
                  <a:lnTo>
                    <a:pt x="2360" y="3062"/>
                  </a:lnTo>
                  <a:lnTo>
                    <a:pt x="2442" y="3019"/>
                  </a:lnTo>
                  <a:lnTo>
                    <a:pt x="2521" y="2971"/>
                  </a:lnTo>
                  <a:lnTo>
                    <a:pt x="2596" y="2919"/>
                  </a:lnTo>
                  <a:lnTo>
                    <a:pt x="2669" y="2863"/>
                  </a:lnTo>
                  <a:lnTo>
                    <a:pt x="2737" y="2802"/>
                  </a:lnTo>
                  <a:lnTo>
                    <a:pt x="2802" y="2737"/>
                  </a:lnTo>
                  <a:lnTo>
                    <a:pt x="2863" y="2669"/>
                  </a:lnTo>
                  <a:lnTo>
                    <a:pt x="2919" y="2596"/>
                  </a:lnTo>
                  <a:lnTo>
                    <a:pt x="2971" y="2521"/>
                  </a:lnTo>
                  <a:lnTo>
                    <a:pt x="3019" y="2442"/>
                  </a:lnTo>
                  <a:lnTo>
                    <a:pt x="3062" y="2360"/>
                  </a:lnTo>
                  <a:lnTo>
                    <a:pt x="3099" y="2274"/>
                  </a:lnTo>
                  <a:lnTo>
                    <a:pt x="3131" y="2187"/>
                  </a:lnTo>
                  <a:lnTo>
                    <a:pt x="3158" y="2097"/>
                  </a:lnTo>
                  <a:lnTo>
                    <a:pt x="3179" y="2004"/>
                  </a:lnTo>
                  <a:lnTo>
                    <a:pt x="3195" y="1910"/>
                  </a:lnTo>
                  <a:lnTo>
                    <a:pt x="3204" y="1814"/>
                  </a:lnTo>
                  <a:lnTo>
                    <a:pt x="3207" y="1716"/>
                  </a:lnTo>
                  <a:lnTo>
                    <a:pt x="3204" y="1618"/>
                  </a:lnTo>
                  <a:lnTo>
                    <a:pt x="3195" y="1522"/>
                  </a:lnTo>
                  <a:lnTo>
                    <a:pt x="3179" y="1428"/>
                  </a:lnTo>
                  <a:lnTo>
                    <a:pt x="3158" y="1335"/>
                  </a:lnTo>
                  <a:lnTo>
                    <a:pt x="3131" y="1245"/>
                  </a:lnTo>
                  <a:lnTo>
                    <a:pt x="3099" y="1158"/>
                  </a:lnTo>
                  <a:lnTo>
                    <a:pt x="3062" y="1072"/>
                  </a:lnTo>
                  <a:lnTo>
                    <a:pt x="3019" y="990"/>
                  </a:lnTo>
                  <a:lnTo>
                    <a:pt x="2971" y="911"/>
                  </a:lnTo>
                  <a:lnTo>
                    <a:pt x="2919" y="836"/>
                  </a:lnTo>
                  <a:lnTo>
                    <a:pt x="2863" y="763"/>
                  </a:lnTo>
                  <a:lnTo>
                    <a:pt x="2802" y="695"/>
                  </a:lnTo>
                  <a:lnTo>
                    <a:pt x="2737" y="630"/>
                  </a:lnTo>
                  <a:lnTo>
                    <a:pt x="2669" y="569"/>
                  </a:lnTo>
                  <a:lnTo>
                    <a:pt x="2596" y="513"/>
                  </a:lnTo>
                  <a:lnTo>
                    <a:pt x="2521" y="461"/>
                  </a:lnTo>
                  <a:lnTo>
                    <a:pt x="2442" y="413"/>
                  </a:lnTo>
                  <a:lnTo>
                    <a:pt x="2360" y="370"/>
                  </a:lnTo>
                  <a:lnTo>
                    <a:pt x="2274" y="333"/>
                  </a:lnTo>
                  <a:lnTo>
                    <a:pt x="2187" y="301"/>
                  </a:lnTo>
                  <a:lnTo>
                    <a:pt x="2097" y="274"/>
                  </a:lnTo>
                  <a:lnTo>
                    <a:pt x="2004" y="253"/>
                  </a:lnTo>
                  <a:lnTo>
                    <a:pt x="1910" y="237"/>
                  </a:lnTo>
                  <a:lnTo>
                    <a:pt x="1814" y="228"/>
                  </a:lnTo>
                  <a:lnTo>
                    <a:pt x="1716" y="225"/>
                  </a:lnTo>
                  <a:close/>
                  <a:moveTo>
                    <a:pt x="1716" y="0"/>
                  </a:moveTo>
                  <a:lnTo>
                    <a:pt x="1820" y="3"/>
                  </a:lnTo>
                  <a:lnTo>
                    <a:pt x="1923" y="12"/>
                  </a:lnTo>
                  <a:lnTo>
                    <a:pt x="2024" y="28"/>
                  </a:lnTo>
                  <a:lnTo>
                    <a:pt x="2123" y="49"/>
                  </a:lnTo>
                  <a:lnTo>
                    <a:pt x="2219" y="76"/>
                  </a:lnTo>
                  <a:lnTo>
                    <a:pt x="2314" y="107"/>
                  </a:lnTo>
                  <a:lnTo>
                    <a:pt x="2406" y="145"/>
                  </a:lnTo>
                  <a:lnTo>
                    <a:pt x="2495" y="187"/>
                  </a:lnTo>
                  <a:lnTo>
                    <a:pt x="2581" y="235"/>
                  </a:lnTo>
                  <a:lnTo>
                    <a:pt x="2664" y="287"/>
                  </a:lnTo>
                  <a:lnTo>
                    <a:pt x="2745" y="343"/>
                  </a:lnTo>
                  <a:lnTo>
                    <a:pt x="2820" y="405"/>
                  </a:lnTo>
                  <a:lnTo>
                    <a:pt x="2894" y="469"/>
                  </a:lnTo>
                  <a:lnTo>
                    <a:pt x="2963" y="538"/>
                  </a:lnTo>
                  <a:lnTo>
                    <a:pt x="3027" y="612"/>
                  </a:lnTo>
                  <a:lnTo>
                    <a:pt x="3089" y="687"/>
                  </a:lnTo>
                  <a:lnTo>
                    <a:pt x="3145" y="768"/>
                  </a:lnTo>
                  <a:lnTo>
                    <a:pt x="3197" y="851"/>
                  </a:lnTo>
                  <a:lnTo>
                    <a:pt x="3245" y="937"/>
                  </a:lnTo>
                  <a:lnTo>
                    <a:pt x="3287" y="1026"/>
                  </a:lnTo>
                  <a:lnTo>
                    <a:pt x="3325" y="1118"/>
                  </a:lnTo>
                  <a:lnTo>
                    <a:pt x="3356" y="1213"/>
                  </a:lnTo>
                  <a:lnTo>
                    <a:pt x="3383" y="1309"/>
                  </a:lnTo>
                  <a:lnTo>
                    <a:pt x="3404" y="1408"/>
                  </a:lnTo>
                  <a:lnTo>
                    <a:pt x="3420" y="1509"/>
                  </a:lnTo>
                  <a:lnTo>
                    <a:pt x="3429" y="1612"/>
                  </a:lnTo>
                  <a:lnTo>
                    <a:pt x="3432" y="1716"/>
                  </a:lnTo>
                  <a:lnTo>
                    <a:pt x="3429" y="1820"/>
                  </a:lnTo>
                  <a:lnTo>
                    <a:pt x="3420" y="1923"/>
                  </a:lnTo>
                  <a:lnTo>
                    <a:pt x="3404" y="2024"/>
                  </a:lnTo>
                  <a:lnTo>
                    <a:pt x="3383" y="2123"/>
                  </a:lnTo>
                  <a:lnTo>
                    <a:pt x="3356" y="2219"/>
                  </a:lnTo>
                  <a:lnTo>
                    <a:pt x="3325" y="2314"/>
                  </a:lnTo>
                  <a:lnTo>
                    <a:pt x="3287" y="2406"/>
                  </a:lnTo>
                  <a:lnTo>
                    <a:pt x="3245" y="2495"/>
                  </a:lnTo>
                  <a:lnTo>
                    <a:pt x="3197" y="2581"/>
                  </a:lnTo>
                  <a:lnTo>
                    <a:pt x="3145" y="2664"/>
                  </a:lnTo>
                  <a:lnTo>
                    <a:pt x="3089" y="2745"/>
                  </a:lnTo>
                  <a:lnTo>
                    <a:pt x="3027" y="2820"/>
                  </a:lnTo>
                  <a:lnTo>
                    <a:pt x="2963" y="2894"/>
                  </a:lnTo>
                  <a:lnTo>
                    <a:pt x="2894" y="2963"/>
                  </a:lnTo>
                  <a:lnTo>
                    <a:pt x="2820" y="3027"/>
                  </a:lnTo>
                  <a:lnTo>
                    <a:pt x="2745" y="3089"/>
                  </a:lnTo>
                  <a:lnTo>
                    <a:pt x="2664" y="3145"/>
                  </a:lnTo>
                  <a:lnTo>
                    <a:pt x="2581" y="3197"/>
                  </a:lnTo>
                  <a:lnTo>
                    <a:pt x="2495" y="3245"/>
                  </a:lnTo>
                  <a:lnTo>
                    <a:pt x="2406" y="3287"/>
                  </a:lnTo>
                  <a:lnTo>
                    <a:pt x="2314" y="3325"/>
                  </a:lnTo>
                  <a:lnTo>
                    <a:pt x="2219" y="3356"/>
                  </a:lnTo>
                  <a:lnTo>
                    <a:pt x="2123" y="3383"/>
                  </a:lnTo>
                  <a:lnTo>
                    <a:pt x="2024" y="3404"/>
                  </a:lnTo>
                  <a:lnTo>
                    <a:pt x="1923" y="3420"/>
                  </a:lnTo>
                  <a:lnTo>
                    <a:pt x="1820" y="3429"/>
                  </a:lnTo>
                  <a:lnTo>
                    <a:pt x="1716" y="3432"/>
                  </a:lnTo>
                  <a:lnTo>
                    <a:pt x="1612" y="3429"/>
                  </a:lnTo>
                  <a:lnTo>
                    <a:pt x="1509" y="3420"/>
                  </a:lnTo>
                  <a:lnTo>
                    <a:pt x="1408" y="3404"/>
                  </a:lnTo>
                  <a:lnTo>
                    <a:pt x="1309" y="3383"/>
                  </a:lnTo>
                  <a:lnTo>
                    <a:pt x="1213" y="3356"/>
                  </a:lnTo>
                  <a:lnTo>
                    <a:pt x="1118" y="3325"/>
                  </a:lnTo>
                  <a:lnTo>
                    <a:pt x="1026" y="3287"/>
                  </a:lnTo>
                  <a:lnTo>
                    <a:pt x="937" y="3245"/>
                  </a:lnTo>
                  <a:lnTo>
                    <a:pt x="851" y="3197"/>
                  </a:lnTo>
                  <a:lnTo>
                    <a:pt x="768" y="3145"/>
                  </a:lnTo>
                  <a:lnTo>
                    <a:pt x="687" y="3089"/>
                  </a:lnTo>
                  <a:lnTo>
                    <a:pt x="612" y="3027"/>
                  </a:lnTo>
                  <a:lnTo>
                    <a:pt x="538" y="2963"/>
                  </a:lnTo>
                  <a:lnTo>
                    <a:pt x="469" y="2894"/>
                  </a:lnTo>
                  <a:lnTo>
                    <a:pt x="405" y="2820"/>
                  </a:lnTo>
                  <a:lnTo>
                    <a:pt x="343" y="2745"/>
                  </a:lnTo>
                  <a:lnTo>
                    <a:pt x="287" y="2664"/>
                  </a:lnTo>
                  <a:lnTo>
                    <a:pt x="235" y="2581"/>
                  </a:lnTo>
                  <a:lnTo>
                    <a:pt x="187" y="2495"/>
                  </a:lnTo>
                  <a:lnTo>
                    <a:pt x="145" y="2406"/>
                  </a:lnTo>
                  <a:lnTo>
                    <a:pt x="107" y="2314"/>
                  </a:lnTo>
                  <a:lnTo>
                    <a:pt x="76" y="2219"/>
                  </a:lnTo>
                  <a:lnTo>
                    <a:pt x="49" y="2123"/>
                  </a:lnTo>
                  <a:lnTo>
                    <a:pt x="28" y="2024"/>
                  </a:lnTo>
                  <a:lnTo>
                    <a:pt x="12" y="1923"/>
                  </a:lnTo>
                  <a:lnTo>
                    <a:pt x="3" y="1820"/>
                  </a:lnTo>
                  <a:lnTo>
                    <a:pt x="0" y="1716"/>
                  </a:lnTo>
                  <a:lnTo>
                    <a:pt x="3" y="1612"/>
                  </a:lnTo>
                  <a:lnTo>
                    <a:pt x="12" y="1509"/>
                  </a:lnTo>
                  <a:lnTo>
                    <a:pt x="28" y="1408"/>
                  </a:lnTo>
                  <a:lnTo>
                    <a:pt x="49" y="1309"/>
                  </a:lnTo>
                  <a:lnTo>
                    <a:pt x="76" y="1213"/>
                  </a:lnTo>
                  <a:lnTo>
                    <a:pt x="107" y="1118"/>
                  </a:lnTo>
                  <a:lnTo>
                    <a:pt x="145" y="1026"/>
                  </a:lnTo>
                  <a:lnTo>
                    <a:pt x="187" y="937"/>
                  </a:lnTo>
                  <a:lnTo>
                    <a:pt x="235" y="851"/>
                  </a:lnTo>
                  <a:lnTo>
                    <a:pt x="287" y="768"/>
                  </a:lnTo>
                  <a:lnTo>
                    <a:pt x="343" y="687"/>
                  </a:lnTo>
                  <a:lnTo>
                    <a:pt x="405" y="612"/>
                  </a:lnTo>
                  <a:lnTo>
                    <a:pt x="469" y="538"/>
                  </a:lnTo>
                  <a:lnTo>
                    <a:pt x="538" y="469"/>
                  </a:lnTo>
                  <a:lnTo>
                    <a:pt x="612" y="405"/>
                  </a:lnTo>
                  <a:lnTo>
                    <a:pt x="687" y="343"/>
                  </a:lnTo>
                  <a:lnTo>
                    <a:pt x="768" y="287"/>
                  </a:lnTo>
                  <a:lnTo>
                    <a:pt x="851" y="235"/>
                  </a:lnTo>
                  <a:lnTo>
                    <a:pt x="937" y="187"/>
                  </a:lnTo>
                  <a:lnTo>
                    <a:pt x="1026" y="145"/>
                  </a:lnTo>
                  <a:lnTo>
                    <a:pt x="1118" y="107"/>
                  </a:lnTo>
                  <a:lnTo>
                    <a:pt x="1213" y="76"/>
                  </a:lnTo>
                  <a:lnTo>
                    <a:pt x="1309" y="49"/>
                  </a:lnTo>
                  <a:lnTo>
                    <a:pt x="1408" y="28"/>
                  </a:lnTo>
                  <a:lnTo>
                    <a:pt x="1509" y="12"/>
                  </a:lnTo>
                  <a:lnTo>
                    <a:pt x="1612" y="3"/>
                  </a:lnTo>
                  <a:lnTo>
                    <a:pt x="17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0" name="Freeform 7"/>
            <p:cNvSpPr>
              <a:spLocks/>
            </p:cNvSpPr>
            <p:nvPr/>
          </p:nvSpPr>
          <p:spPr bwMode="auto">
            <a:xfrm>
              <a:off x="4305300" y="1840058"/>
              <a:ext cx="128155" cy="127000"/>
            </a:xfrm>
            <a:custGeom>
              <a:avLst/>
              <a:gdLst>
                <a:gd name="T0" fmla="*/ 223 w 445"/>
                <a:gd name="T1" fmla="*/ 0 h 443"/>
                <a:gd name="T2" fmla="*/ 258 w 445"/>
                <a:gd name="T3" fmla="*/ 2 h 443"/>
                <a:gd name="T4" fmla="*/ 293 w 445"/>
                <a:gd name="T5" fmla="*/ 11 h 443"/>
                <a:gd name="T6" fmla="*/ 325 w 445"/>
                <a:gd name="T7" fmla="*/ 24 h 443"/>
                <a:gd name="T8" fmla="*/ 354 w 445"/>
                <a:gd name="T9" fmla="*/ 43 h 443"/>
                <a:gd name="T10" fmla="*/ 380 w 445"/>
                <a:gd name="T11" fmla="*/ 65 h 443"/>
                <a:gd name="T12" fmla="*/ 402 w 445"/>
                <a:gd name="T13" fmla="*/ 91 h 443"/>
                <a:gd name="T14" fmla="*/ 420 w 445"/>
                <a:gd name="T15" fmla="*/ 120 h 443"/>
                <a:gd name="T16" fmla="*/ 433 w 445"/>
                <a:gd name="T17" fmla="*/ 151 h 443"/>
                <a:gd name="T18" fmla="*/ 441 w 445"/>
                <a:gd name="T19" fmla="*/ 185 h 443"/>
                <a:gd name="T20" fmla="*/ 445 w 445"/>
                <a:gd name="T21" fmla="*/ 222 h 443"/>
                <a:gd name="T22" fmla="*/ 441 w 445"/>
                <a:gd name="T23" fmla="*/ 257 h 443"/>
                <a:gd name="T24" fmla="*/ 433 w 445"/>
                <a:gd name="T25" fmla="*/ 292 h 443"/>
                <a:gd name="T26" fmla="*/ 420 w 445"/>
                <a:gd name="T27" fmla="*/ 324 h 443"/>
                <a:gd name="T28" fmla="*/ 402 w 445"/>
                <a:gd name="T29" fmla="*/ 353 h 443"/>
                <a:gd name="T30" fmla="*/ 380 w 445"/>
                <a:gd name="T31" fmla="*/ 379 h 443"/>
                <a:gd name="T32" fmla="*/ 354 w 445"/>
                <a:gd name="T33" fmla="*/ 401 h 443"/>
                <a:gd name="T34" fmla="*/ 325 w 445"/>
                <a:gd name="T35" fmla="*/ 418 h 443"/>
                <a:gd name="T36" fmla="*/ 293 w 445"/>
                <a:gd name="T37" fmla="*/ 432 h 443"/>
                <a:gd name="T38" fmla="*/ 258 w 445"/>
                <a:gd name="T39" fmla="*/ 440 h 443"/>
                <a:gd name="T40" fmla="*/ 223 w 445"/>
                <a:gd name="T41" fmla="*/ 443 h 443"/>
                <a:gd name="T42" fmla="*/ 187 w 445"/>
                <a:gd name="T43" fmla="*/ 440 h 443"/>
                <a:gd name="T44" fmla="*/ 152 w 445"/>
                <a:gd name="T45" fmla="*/ 432 h 443"/>
                <a:gd name="T46" fmla="*/ 121 w 445"/>
                <a:gd name="T47" fmla="*/ 418 h 443"/>
                <a:gd name="T48" fmla="*/ 92 w 445"/>
                <a:gd name="T49" fmla="*/ 401 h 443"/>
                <a:gd name="T50" fmla="*/ 66 w 445"/>
                <a:gd name="T51" fmla="*/ 379 h 443"/>
                <a:gd name="T52" fmla="*/ 43 w 445"/>
                <a:gd name="T53" fmla="*/ 353 h 443"/>
                <a:gd name="T54" fmla="*/ 25 w 445"/>
                <a:gd name="T55" fmla="*/ 324 h 443"/>
                <a:gd name="T56" fmla="*/ 12 w 445"/>
                <a:gd name="T57" fmla="*/ 292 h 443"/>
                <a:gd name="T58" fmla="*/ 4 w 445"/>
                <a:gd name="T59" fmla="*/ 257 h 443"/>
                <a:gd name="T60" fmla="*/ 0 w 445"/>
                <a:gd name="T61" fmla="*/ 222 h 443"/>
                <a:gd name="T62" fmla="*/ 4 w 445"/>
                <a:gd name="T63" fmla="*/ 185 h 443"/>
                <a:gd name="T64" fmla="*/ 12 w 445"/>
                <a:gd name="T65" fmla="*/ 151 h 443"/>
                <a:gd name="T66" fmla="*/ 25 w 445"/>
                <a:gd name="T67" fmla="*/ 120 h 443"/>
                <a:gd name="T68" fmla="*/ 43 w 445"/>
                <a:gd name="T69" fmla="*/ 91 h 443"/>
                <a:gd name="T70" fmla="*/ 66 w 445"/>
                <a:gd name="T71" fmla="*/ 65 h 443"/>
                <a:gd name="T72" fmla="*/ 92 w 445"/>
                <a:gd name="T73" fmla="*/ 43 h 443"/>
                <a:gd name="T74" fmla="*/ 121 w 445"/>
                <a:gd name="T75" fmla="*/ 24 h 443"/>
                <a:gd name="T76" fmla="*/ 152 w 445"/>
                <a:gd name="T77" fmla="*/ 11 h 443"/>
                <a:gd name="T78" fmla="*/ 187 w 445"/>
                <a:gd name="T79" fmla="*/ 2 h 443"/>
                <a:gd name="T80" fmla="*/ 223 w 445"/>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5" h="443">
                  <a:moveTo>
                    <a:pt x="223" y="0"/>
                  </a:moveTo>
                  <a:lnTo>
                    <a:pt x="258" y="2"/>
                  </a:lnTo>
                  <a:lnTo>
                    <a:pt x="293" y="11"/>
                  </a:lnTo>
                  <a:lnTo>
                    <a:pt x="325" y="24"/>
                  </a:lnTo>
                  <a:lnTo>
                    <a:pt x="354" y="43"/>
                  </a:lnTo>
                  <a:lnTo>
                    <a:pt x="380" y="65"/>
                  </a:lnTo>
                  <a:lnTo>
                    <a:pt x="402" y="91"/>
                  </a:lnTo>
                  <a:lnTo>
                    <a:pt x="420" y="120"/>
                  </a:lnTo>
                  <a:lnTo>
                    <a:pt x="433" y="151"/>
                  </a:lnTo>
                  <a:lnTo>
                    <a:pt x="441" y="185"/>
                  </a:lnTo>
                  <a:lnTo>
                    <a:pt x="445" y="222"/>
                  </a:lnTo>
                  <a:lnTo>
                    <a:pt x="441" y="257"/>
                  </a:lnTo>
                  <a:lnTo>
                    <a:pt x="433" y="292"/>
                  </a:lnTo>
                  <a:lnTo>
                    <a:pt x="420" y="324"/>
                  </a:lnTo>
                  <a:lnTo>
                    <a:pt x="402" y="353"/>
                  </a:lnTo>
                  <a:lnTo>
                    <a:pt x="380" y="379"/>
                  </a:lnTo>
                  <a:lnTo>
                    <a:pt x="354" y="401"/>
                  </a:lnTo>
                  <a:lnTo>
                    <a:pt x="325" y="418"/>
                  </a:lnTo>
                  <a:lnTo>
                    <a:pt x="293" y="432"/>
                  </a:lnTo>
                  <a:lnTo>
                    <a:pt x="258" y="440"/>
                  </a:lnTo>
                  <a:lnTo>
                    <a:pt x="223" y="443"/>
                  </a:lnTo>
                  <a:lnTo>
                    <a:pt x="187" y="440"/>
                  </a:lnTo>
                  <a:lnTo>
                    <a:pt x="152" y="432"/>
                  </a:lnTo>
                  <a:lnTo>
                    <a:pt x="121" y="418"/>
                  </a:lnTo>
                  <a:lnTo>
                    <a:pt x="92" y="401"/>
                  </a:lnTo>
                  <a:lnTo>
                    <a:pt x="66" y="379"/>
                  </a:lnTo>
                  <a:lnTo>
                    <a:pt x="43" y="353"/>
                  </a:lnTo>
                  <a:lnTo>
                    <a:pt x="25" y="324"/>
                  </a:lnTo>
                  <a:lnTo>
                    <a:pt x="12" y="292"/>
                  </a:lnTo>
                  <a:lnTo>
                    <a:pt x="4" y="257"/>
                  </a:lnTo>
                  <a:lnTo>
                    <a:pt x="0" y="222"/>
                  </a:lnTo>
                  <a:lnTo>
                    <a:pt x="4" y="185"/>
                  </a:lnTo>
                  <a:lnTo>
                    <a:pt x="12" y="151"/>
                  </a:lnTo>
                  <a:lnTo>
                    <a:pt x="25" y="120"/>
                  </a:lnTo>
                  <a:lnTo>
                    <a:pt x="43" y="91"/>
                  </a:lnTo>
                  <a:lnTo>
                    <a:pt x="66" y="65"/>
                  </a:lnTo>
                  <a:lnTo>
                    <a:pt x="92" y="43"/>
                  </a:lnTo>
                  <a:lnTo>
                    <a:pt x="121" y="24"/>
                  </a:lnTo>
                  <a:lnTo>
                    <a:pt x="152" y="11"/>
                  </a:lnTo>
                  <a:lnTo>
                    <a:pt x="187" y="2"/>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1" name="Freeform 8"/>
            <p:cNvSpPr>
              <a:spLocks/>
            </p:cNvSpPr>
            <p:nvPr/>
          </p:nvSpPr>
          <p:spPr bwMode="auto">
            <a:xfrm>
              <a:off x="4634346" y="1840058"/>
              <a:ext cx="128155" cy="127000"/>
            </a:xfrm>
            <a:custGeom>
              <a:avLst/>
              <a:gdLst>
                <a:gd name="T0" fmla="*/ 222 w 445"/>
                <a:gd name="T1" fmla="*/ 0 h 443"/>
                <a:gd name="T2" fmla="*/ 258 w 445"/>
                <a:gd name="T3" fmla="*/ 2 h 443"/>
                <a:gd name="T4" fmla="*/ 293 w 445"/>
                <a:gd name="T5" fmla="*/ 11 h 443"/>
                <a:gd name="T6" fmla="*/ 324 w 445"/>
                <a:gd name="T7" fmla="*/ 24 h 443"/>
                <a:gd name="T8" fmla="*/ 353 w 445"/>
                <a:gd name="T9" fmla="*/ 43 h 443"/>
                <a:gd name="T10" fmla="*/ 379 w 445"/>
                <a:gd name="T11" fmla="*/ 65 h 443"/>
                <a:gd name="T12" fmla="*/ 402 w 445"/>
                <a:gd name="T13" fmla="*/ 91 h 443"/>
                <a:gd name="T14" fmla="*/ 420 w 445"/>
                <a:gd name="T15" fmla="*/ 120 h 443"/>
                <a:gd name="T16" fmla="*/ 433 w 445"/>
                <a:gd name="T17" fmla="*/ 151 h 443"/>
                <a:gd name="T18" fmla="*/ 441 w 445"/>
                <a:gd name="T19" fmla="*/ 185 h 443"/>
                <a:gd name="T20" fmla="*/ 445 w 445"/>
                <a:gd name="T21" fmla="*/ 222 h 443"/>
                <a:gd name="T22" fmla="*/ 441 w 445"/>
                <a:gd name="T23" fmla="*/ 257 h 443"/>
                <a:gd name="T24" fmla="*/ 433 w 445"/>
                <a:gd name="T25" fmla="*/ 292 h 443"/>
                <a:gd name="T26" fmla="*/ 420 w 445"/>
                <a:gd name="T27" fmla="*/ 324 h 443"/>
                <a:gd name="T28" fmla="*/ 402 w 445"/>
                <a:gd name="T29" fmla="*/ 353 h 443"/>
                <a:gd name="T30" fmla="*/ 379 w 445"/>
                <a:gd name="T31" fmla="*/ 379 h 443"/>
                <a:gd name="T32" fmla="*/ 353 w 445"/>
                <a:gd name="T33" fmla="*/ 401 h 443"/>
                <a:gd name="T34" fmla="*/ 324 w 445"/>
                <a:gd name="T35" fmla="*/ 418 h 443"/>
                <a:gd name="T36" fmla="*/ 293 w 445"/>
                <a:gd name="T37" fmla="*/ 432 h 443"/>
                <a:gd name="T38" fmla="*/ 258 w 445"/>
                <a:gd name="T39" fmla="*/ 440 h 443"/>
                <a:gd name="T40" fmla="*/ 222 w 445"/>
                <a:gd name="T41" fmla="*/ 443 h 443"/>
                <a:gd name="T42" fmla="*/ 187 w 445"/>
                <a:gd name="T43" fmla="*/ 440 h 443"/>
                <a:gd name="T44" fmla="*/ 152 w 445"/>
                <a:gd name="T45" fmla="*/ 432 h 443"/>
                <a:gd name="T46" fmla="*/ 120 w 445"/>
                <a:gd name="T47" fmla="*/ 418 h 443"/>
                <a:gd name="T48" fmla="*/ 91 w 445"/>
                <a:gd name="T49" fmla="*/ 401 h 443"/>
                <a:gd name="T50" fmla="*/ 65 w 445"/>
                <a:gd name="T51" fmla="*/ 379 h 443"/>
                <a:gd name="T52" fmla="*/ 43 w 445"/>
                <a:gd name="T53" fmla="*/ 353 h 443"/>
                <a:gd name="T54" fmla="*/ 25 w 445"/>
                <a:gd name="T55" fmla="*/ 324 h 443"/>
                <a:gd name="T56" fmla="*/ 12 w 445"/>
                <a:gd name="T57" fmla="*/ 292 h 443"/>
                <a:gd name="T58" fmla="*/ 4 w 445"/>
                <a:gd name="T59" fmla="*/ 257 h 443"/>
                <a:gd name="T60" fmla="*/ 0 w 445"/>
                <a:gd name="T61" fmla="*/ 222 h 443"/>
                <a:gd name="T62" fmla="*/ 4 w 445"/>
                <a:gd name="T63" fmla="*/ 185 h 443"/>
                <a:gd name="T64" fmla="*/ 12 w 445"/>
                <a:gd name="T65" fmla="*/ 151 h 443"/>
                <a:gd name="T66" fmla="*/ 25 w 445"/>
                <a:gd name="T67" fmla="*/ 120 h 443"/>
                <a:gd name="T68" fmla="*/ 43 w 445"/>
                <a:gd name="T69" fmla="*/ 91 h 443"/>
                <a:gd name="T70" fmla="*/ 65 w 445"/>
                <a:gd name="T71" fmla="*/ 65 h 443"/>
                <a:gd name="T72" fmla="*/ 91 w 445"/>
                <a:gd name="T73" fmla="*/ 43 h 443"/>
                <a:gd name="T74" fmla="*/ 120 w 445"/>
                <a:gd name="T75" fmla="*/ 24 h 443"/>
                <a:gd name="T76" fmla="*/ 152 w 445"/>
                <a:gd name="T77" fmla="*/ 11 h 443"/>
                <a:gd name="T78" fmla="*/ 187 w 445"/>
                <a:gd name="T79" fmla="*/ 2 h 443"/>
                <a:gd name="T80" fmla="*/ 222 w 445"/>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5" h="443">
                  <a:moveTo>
                    <a:pt x="222" y="0"/>
                  </a:moveTo>
                  <a:lnTo>
                    <a:pt x="258" y="2"/>
                  </a:lnTo>
                  <a:lnTo>
                    <a:pt x="293" y="11"/>
                  </a:lnTo>
                  <a:lnTo>
                    <a:pt x="324" y="24"/>
                  </a:lnTo>
                  <a:lnTo>
                    <a:pt x="353" y="43"/>
                  </a:lnTo>
                  <a:lnTo>
                    <a:pt x="379" y="65"/>
                  </a:lnTo>
                  <a:lnTo>
                    <a:pt x="402" y="91"/>
                  </a:lnTo>
                  <a:lnTo>
                    <a:pt x="420" y="120"/>
                  </a:lnTo>
                  <a:lnTo>
                    <a:pt x="433" y="151"/>
                  </a:lnTo>
                  <a:lnTo>
                    <a:pt x="441" y="185"/>
                  </a:lnTo>
                  <a:lnTo>
                    <a:pt x="445" y="222"/>
                  </a:lnTo>
                  <a:lnTo>
                    <a:pt x="441" y="257"/>
                  </a:lnTo>
                  <a:lnTo>
                    <a:pt x="433" y="292"/>
                  </a:lnTo>
                  <a:lnTo>
                    <a:pt x="420" y="324"/>
                  </a:lnTo>
                  <a:lnTo>
                    <a:pt x="402" y="353"/>
                  </a:lnTo>
                  <a:lnTo>
                    <a:pt x="379" y="379"/>
                  </a:lnTo>
                  <a:lnTo>
                    <a:pt x="353" y="401"/>
                  </a:lnTo>
                  <a:lnTo>
                    <a:pt x="324" y="418"/>
                  </a:lnTo>
                  <a:lnTo>
                    <a:pt x="293" y="432"/>
                  </a:lnTo>
                  <a:lnTo>
                    <a:pt x="258" y="440"/>
                  </a:lnTo>
                  <a:lnTo>
                    <a:pt x="222" y="443"/>
                  </a:lnTo>
                  <a:lnTo>
                    <a:pt x="187" y="440"/>
                  </a:lnTo>
                  <a:lnTo>
                    <a:pt x="152" y="432"/>
                  </a:lnTo>
                  <a:lnTo>
                    <a:pt x="120" y="418"/>
                  </a:lnTo>
                  <a:lnTo>
                    <a:pt x="91" y="401"/>
                  </a:lnTo>
                  <a:lnTo>
                    <a:pt x="65" y="379"/>
                  </a:lnTo>
                  <a:lnTo>
                    <a:pt x="43" y="353"/>
                  </a:lnTo>
                  <a:lnTo>
                    <a:pt x="25" y="324"/>
                  </a:lnTo>
                  <a:lnTo>
                    <a:pt x="12" y="292"/>
                  </a:lnTo>
                  <a:lnTo>
                    <a:pt x="4" y="257"/>
                  </a:lnTo>
                  <a:lnTo>
                    <a:pt x="0" y="222"/>
                  </a:lnTo>
                  <a:lnTo>
                    <a:pt x="4" y="185"/>
                  </a:lnTo>
                  <a:lnTo>
                    <a:pt x="12" y="151"/>
                  </a:lnTo>
                  <a:lnTo>
                    <a:pt x="25" y="120"/>
                  </a:lnTo>
                  <a:lnTo>
                    <a:pt x="43" y="91"/>
                  </a:lnTo>
                  <a:lnTo>
                    <a:pt x="65" y="65"/>
                  </a:lnTo>
                  <a:lnTo>
                    <a:pt x="91" y="43"/>
                  </a:lnTo>
                  <a:lnTo>
                    <a:pt x="120" y="24"/>
                  </a:lnTo>
                  <a:lnTo>
                    <a:pt x="152" y="11"/>
                  </a:lnTo>
                  <a:lnTo>
                    <a:pt x="187" y="2"/>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2" name="Freeform 9"/>
            <p:cNvSpPr>
              <a:spLocks/>
            </p:cNvSpPr>
            <p:nvPr/>
          </p:nvSpPr>
          <p:spPr bwMode="auto">
            <a:xfrm>
              <a:off x="4281054" y="2096367"/>
              <a:ext cx="505692" cy="193964"/>
            </a:xfrm>
            <a:custGeom>
              <a:avLst/>
              <a:gdLst>
                <a:gd name="T0" fmla="*/ 277 w 1750"/>
                <a:gd name="T1" fmla="*/ 2 h 674"/>
                <a:gd name="T2" fmla="*/ 284 w 1750"/>
                <a:gd name="T3" fmla="*/ 7 h 674"/>
                <a:gd name="T4" fmla="*/ 349 w 1750"/>
                <a:gd name="T5" fmla="*/ 97 h 674"/>
                <a:gd name="T6" fmla="*/ 352 w 1750"/>
                <a:gd name="T7" fmla="*/ 115 h 674"/>
                <a:gd name="T8" fmla="*/ 343 w 1750"/>
                <a:gd name="T9" fmla="*/ 130 h 674"/>
                <a:gd name="T10" fmla="*/ 311 w 1750"/>
                <a:gd name="T11" fmla="*/ 226 h 674"/>
                <a:gd name="T12" fmla="*/ 389 w 1750"/>
                <a:gd name="T13" fmla="*/ 319 h 674"/>
                <a:gd name="T14" fmla="*/ 481 w 1750"/>
                <a:gd name="T15" fmla="*/ 396 h 674"/>
                <a:gd name="T16" fmla="*/ 584 w 1750"/>
                <a:gd name="T17" fmla="*/ 456 h 674"/>
                <a:gd name="T18" fmla="*/ 695 w 1750"/>
                <a:gd name="T19" fmla="*/ 497 h 674"/>
                <a:gd name="T20" fmla="*/ 814 w 1750"/>
                <a:gd name="T21" fmla="*/ 518 h 674"/>
                <a:gd name="T22" fmla="*/ 936 w 1750"/>
                <a:gd name="T23" fmla="*/ 518 h 674"/>
                <a:gd name="T24" fmla="*/ 1055 w 1750"/>
                <a:gd name="T25" fmla="*/ 497 h 674"/>
                <a:gd name="T26" fmla="*/ 1167 w 1750"/>
                <a:gd name="T27" fmla="*/ 456 h 674"/>
                <a:gd name="T28" fmla="*/ 1270 w 1750"/>
                <a:gd name="T29" fmla="*/ 396 h 674"/>
                <a:gd name="T30" fmla="*/ 1361 w 1750"/>
                <a:gd name="T31" fmla="*/ 320 h 674"/>
                <a:gd name="T32" fmla="*/ 1439 w 1750"/>
                <a:gd name="T33" fmla="*/ 227 h 674"/>
                <a:gd name="T34" fmla="*/ 1407 w 1750"/>
                <a:gd name="T35" fmla="*/ 130 h 674"/>
                <a:gd name="T36" fmla="*/ 1398 w 1750"/>
                <a:gd name="T37" fmla="*/ 115 h 674"/>
                <a:gd name="T38" fmla="*/ 1401 w 1750"/>
                <a:gd name="T39" fmla="*/ 97 h 674"/>
                <a:gd name="T40" fmla="*/ 1466 w 1750"/>
                <a:gd name="T41" fmla="*/ 7 h 674"/>
                <a:gd name="T42" fmla="*/ 1473 w 1750"/>
                <a:gd name="T43" fmla="*/ 2 h 674"/>
                <a:gd name="T44" fmla="*/ 1488 w 1750"/>
                <a:gd name="T45" fmla="*/ 0 h 674"/>
                <a:gd name="T46" fmla="*/ 1739 w 1750"/>
                <a:gd name="T47" fmla="*/ 176 h 674"/>
                <a:gd name="T48" fmla="*/ 1747 w 1750"/>
                <a:gd name="T49" fmla="*/ 182 h 674"/>
                <a:gd name="T50" fmla="*/ 1750 w 1750"/>
                <a:gd name="T51" fmla="*/ 192 h 674"/>
                <a:gd name="T52" fmla="*/ 1745 w 1750"/>
                <a:gd name="T53" fmla="*/ 210 h 674"/>
                <a:gd name="T54" fmla="*/ 1678 w 1750"/>
                <a:gd name="T55" fmla="*/ 302 h 674"/>
                <a:gd name="T56" fmla="*/ 1660 w 1750"/>
                <a:gd name="T57" fmla="*/ 305 h 674"/>
                <a:gd name="T58" fmla="*/ 1598 w 1750"/>
                <a:gd name="T59" fmla="*/ 264 h 674"/>
                <a:gd name="T60" fmla="*/ 1520 w 1750"/>
                <a:gd name="T61" fmla="*/ 374 h 674"/>
                <a:gd name="T62" fmla="*/ 1425 w 1750"/>
                <a:gd name="T63" fmla="*/ 468 h 674"/>
                <a:gd name="T64" fmla="*/ 1319 w 1750"/>
                <a:gd name="T65" fmla="*/ 548 h 674"/>
                <a:gd name="T66" fmla="*/ 1202 w 1750"/>
                <a:gd name="T67" fmla="*/ 608 h 674"/>
                <a:gd name="T68" fmla="*/ 1076 w 1750"/>
                <a:gd name="T69" fmla="*/ 649 h 674"/>
                <a:gd name="T70" fmla="*/ 944 w 1750"/>
                <a:gd name="T71" fmla="*/ 671 h 674"/>
                <a:gd name="T72" fmla="*/ 807 w 1750"/>
                <a:gd name="T73" fmla="*/ 671 h 674"/>
                <a:gd name="T74" fmla="*/ 675 w 1750"/>
                <a:gd name="T75" fmla="*/ 649 h 674"/>
                <a:gd name="T76" fmla="*/ 548 w 1750"/>
                <a:gd name="T77" fmla="*/ 608 h 674"/>
                <a:gd name="T78" fmla="*/ 432 w 1750"/>
                <a:gd name="T79" fmla="*/ 548 h 674"/>
                <a:gd name="T80" fmla="*/ 325 w 1750"/>
                <a:gd name="T81" fmla="*/ 468 h 674"/>
                <a:gd name="T82" fmla="*/ 231 w 1750"/>
                <a:gd name="T83" fmla="*/ 374 h 674"/>
                <a:gd name="T84" fmla="*/ 152 w 1750"/>
                <a:gd name="T85" fmla="*/ 264 h 674"/>
                <a:gd name="T86" fmla="*/ 90 w 1750"/>
                <a:gd name="T87" fmla="*/ 305 h 674"/>
                <a:gd name="T88" fmla="*/ 72 w 1750"/>
                <a:gd name="T89" fmla="*/ 302 h 674"/>
                <a:gd name="T90" fmla="*/ 5 w 1750"/>
                <a:gd name="T91" fmla="*/ 210 h 674"/>
                <a:gd name="T92" fmla="*/ 0 w 1750"/>
                <a:gd name="T93" fmla="*/ 192 h 674"/>
                <a:gd name="T94" fmla="*/ 11 w 1750"/>
                <a:gd name="T95" fmla="*/ 176 h 674"/>
                <a:gd name="T96" fmla="*/ 262 w 1750"/>
                <a:gd name="T97"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0" h="674">
                  <a:moveTo>
                    <a:pt x="272" y="0"/>
                  </a:moveTo>
                  <a:lnTo>
                    <a:pt x="277" y="2"/>
                  </a:lnTo>
                  <a:lnTo>
                    <a:pt x="281" y="4"/>
                  </a:lnTo>
                  <a:lnTo>
                    <a:pt x="284" y="7"/>
                  </a:lnTo>
                  <a:lnTo>
                    <a:pt x="287" y="11"/>
                  </a:lnTo>
                  <a:lnTo>
                    <a:pt x="349" y="97"/>
                  </a:lnTo>
                  <a:lnTo>
                    <a:pt x="352" y="106"/>
                  </a:lnTo>
                  <a:lnTo>
                    <a:pt x="352" y="115"/>
                  </a:lnTo>
                  <a:lnTo>
                    <a:pt x="349" y="123"/>
                  </a:lnTo>
                  <a:lnTo>
                    <a:pt x="343" y="130"/>
                  </a:lnTo>
                  <a:lnTo>
                    <a:pt x="279" y="175"/>
                  </a:lnTo>
                  <a:lnTo>
                    <a:pt x="311" y="226"/>
                  </a:lnTo>
                  <a:lnTo>
                    <a:pt x="349" y="275"/>
                  </a:lnTo>
                  <a:lnTo>
                    <a:pt x="389" y="319"/>
                  </a:lnTo>
                  <a:lnTo>
                    <a:pt x="433" y="359"/>
                  </a:lnTo>
                  <a:lnTo>
                    <a:pt x="481" y="396"/>
                  </a:lnTo>
                  <a:lnTo>
                    <a:pt x="531" y="428"/>
                  </a:lnTo>
                  <a:lnTo>
                    <a:pt x="584" y="456"/>
                  </a:lnTo>
                  <a:lnTo>
                    <a:pt x="638" y="479"/>
                  </a:lnTo>
                  <a:lnTo>
                    <a:pt x="695" y="497"/>
                  </a:lnTo>
                  <a:lnTo>
                    <a:pt x="754" y="510"/>
                  </a:lnTo>
                  <a:lnTo>
                    <a:pt x="814" y="518"/>
                  </a:lnTo>
                  <a:lnTo>
                    <a:pt x="875" y="520"/>
                  </a:lnTo>
                  <a:lnTo>
                    <a:pt x="936" y="518"/>
                  </a:lnTo>
                  <a:lnTo>
                    <a:pt x="997" y="510"/>
                  </a:lnTo>
                  <a:lnTo>
                    <a:pt x="1055" y="497"/>
                  </a:lnTo>
                  <a:lnTo>
                    <a:pt x="1112" y="479"/>
                  </a:lnTo>
                  <a:lnTo>
                    <a:pt x="1167" y="456"/>
                  </a:lnTo>
                  <a:lnTo>
                    <a:pt x="1220" y="428"/>
                  </a:lnTo>
                  <a:lnTo>
                    <a:pt x="1270" y="396"/>
                  </a:lnTo>
                  <a:lnTo>
                    <a:pt x="1317" y="359"/>
                  </a:lnTo>
                  <a:lnTo>
                    <a:pt x="1361" y="320"/>
                  </a:lnTo>
                  <a:lnTo>
                    <a:pt x="1402" y="275"/>
                  </a:lnTo>
                  <a:lnTo>
                    <a:pt x="1439" y="227"/>
                  </a:lnTo>
                  <a:lnTo>
                    <a:pt x="1472" y="175"/>
                  </a:lnTo>
                  <a:lnTo>
                    <a:pt x="1407" y="130"/>
                  </a:lnTo>
                  <a:lnTo>
                    <a:pt x="1401" y="123"/>
                  </a:lnTo>
                  <a:lnTo>
                    <a:pt x="1398" y="115"/>
                  </a:lnTo>
                  <a:lnTo>
                    <a:pt x="1398" y="106"/>
                  </a:lnTo>
                  <a:lnTo>
                    <a:pt x="1401" y="97"/>
                  </a:lnTo>
                  <a:lnTo>
                    <a:pt x="1463" y="11"/>
                  </a:lnTo>
                  <a:lnTo>
                    <a:pt x="1466" y="7"/>
                  </a:lnTo>
                  <a:lnTo>
                    <a:pt x="1469" y="4"/>
                  </a:lnTo>
                  <a:lnTo>
                    <a:pt x="1473" y="2"/>
                  </a:lnTo>
                  <a:lnTo>
                    <a:pt x="1478" y="0"/>
                  </a:lnTo>
                  <a:lnTo>
                    <a:pt x="1488" y="0"/>
                  </a:lnTo>
                  <a:lnTo>
                    <a:pt x="1496" y="5"/>
                  </a:lnTo>
                  <a:lnTo>
                    <a:pt x="1739" y="176"/>
                  </a:lnTo>
                  <a:lnTo>
                    <a:pt x="1743" y="179"/>
                  </a:lnTo>
                  <a:lnTo>
                    <a:pt x="1747" y="182"/>
                  </a:lnTo>
                  <a:lnTo>
                    <a:pt x="1749" y="187"/>
                  </a:lnTo>
                  <a:lnTo>
                    <a:pt x="1750" y="192"/>
                  </a:lnTo>
                  <a:lnTo>
                    <a:pt x="1750" y="201"/>
                  </a:lnTo>
                  <a:lnTo>
                    <a:pt x="1745" y="210"/>
                  </a:lnTo>
                  <a:lnTo>
                    <a:pt x="1685" y="296"/>
                  </a:lnTo>
                  <a:lnTo>
                    <a:pt x="1678" y="302"/>
                  </a:lnTo>
                  <a:lnTo>
                    <a:pt x="1670" y="305"/>
                  </a:lnTo>
                  <a:lnTo>
                    <a:pt x="1660" y="305"/>
                  </a:lnTo>
                  <a:lnTo>
                    <a:pt x="1651" y="301"/>
                  </a:lnTo>
                  <a:lnTo>
                    <a:pt x="1598" y="264"/>
                  </a:lnTo>
                  <a:lnTo>
                    <a:pt x="1560" y="321"/>
                  </a:lnTo>
                  <a:lnTo>
                    <a:pt x="1520" y="374"/>
                  </a:lnTo>
                  <a:lnTo>
                    <a:pt x="1474" y="424"/>
                  </a:lnTo>
                  <a:lnTo>
                    <a:pt x="1425" y="468"/>
                  </a:lnTo>
                  <a:lnTo>
                    <a:pt x="1374" y="510"/>
                  </a:lnTo>
                  <a:lnTo>
                    <a:pt x="1319" y="548"/>
                  </a:lnTo>
                  <a:lnTo>
                    <a:pt x="1262" y="580"/>
                  </a:lnTo>
                  <a:lnTo>
                    <a:pt x="1202" y="608"/>
                  </a:lnTo>
                  <a:lnTo>
                    <a:pt x="1139" y="632"/>
                  </a:lnTo>
                  <a:lnTo>
                    <a:pt x="1076" y="649"/>
                  </a:lnTo>
                  <a:lnTo>
                    <a:pt x="1010" y="663"/>
                  </a:lnTo>
                  <a:lnTo>
                    <a:pt x="944" y="671"/>
                  </a:lnTo>
                  <a:lnTo>
                    <a:pt x="875" y="674"/>
                  </a:lnTo>
                  <a:lnTo>
                    <a:pt x="807" y="671"/>
                  </a:lnTo>
                  <a:lnTo>
                    <a:pt x="741" y="663"/>
                  </a:lnTo>
                  <a:lnTo>
                    <a:pt x="675" y="649"/>
                  </a:lnTo>
                  <a:lnTo>
                    <a:pt x="611" y="632"/>
                  </a:lnTo>
                  <a:lnTo>
                    <a:pt x="548" y="608"/>
                  </a:lnTo>
                  <a:lnTo>
                    <a:pt x="489" y="580"/>
                  </a:lnTo>
                  <a:lnTo>
                    <a:pt x="432" y="548"/>
                  </a:lnTo>
                  <a:lnTo>
                    <a:pt x="377" y="510"/>
                  </a:lnTo>
                  <a:lnTo>
                    <a:pt x="325" y="468"/>
                  </a:lnTo>
                  <a:lnTo>
                    <a:pt x="276" y="423"/>
                  </a:lnTo>
                  <a:lnTo>
                    <a:pt x="231" y="374"/>
                  </a:lnTo>
                  <a:lnTo>
                    <a:pt x="190" y="321"/>
                  </a:lnTo>
                  <a:lnTo>
                    <a:pt x="152" y="264"/>
                  </a:lnTo>
                  <a:lnTo>
                    <a:pt x="99" y="301"/>
                  </a:lnTo>
                  <a:lnTo>
                    <a:pt x="90" y="305"/>
                  </a:lnTo>
                  <a:lnTo>
                    <a:pt x="80" y="305"/>
                  </a:lnTo>
                  <a:lnTo>
                    <a:pt x="72" y="302"/>
                  </a:lnTo>
                  <a:lnTo>
                    <a:pt x="65" y="296"/>
                  </a:lnTo>
                  <a:lnTo>
                    <a:pt x="5" y="210"/>
                  </a:lnTo>
                  <a:lnTo>
                    <a:pt x="0" y="201"/>
                  </a:lnTo>
                  <a:lnTo>
                    <a:pt x="0" y="192"/>
                  </a:lnTo>
                  <a:lnTo>
                    <a:pt x="3" y="182"/>
                  </a:lnTo>
                  <a:lnTo>
                    <a:pt x="11" y="176"/>
                  </a:lnTo>
                  <a:lnTo>
                    <a:pt x="254" y="5"/>
                  </a:lnTo>
                  <a:lnTo>
                    <a:pt x="262" y="0"/>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grpSp>
    </p:spTree>
    <p:extLst>
      <p:ext uri="{BB962C8B-B14F-4D97-AF65-F5344CB8AC3E}">
        <p14:creationId xmlns:p14="http://schemas.microsoft.com/office/powerpoint/2010/main" val="3053548967"/>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8" presetClass="entr" presetSubtype="0" accel="50000" fill="hold" grpId="0" nodeType="clickEffect">
                                  <p:stCondLst>
                                    <p:cond delay="0"/>
                                  </p:stCondLst>
                                  <p:iterate type="lt">
                                    <p:tmPct val="50000"/>
                                  </p:iterate>
                                  <p:childTnLst>
                                    <p:set>
                                      <p:cBhvr>
                                        <p:cTn id="6" dur="1" fill="hold">
                                          <p:stCondLst>
                                            <p:cond delay="0"/>
                                          </p:stCondLst>
                                        </p:cTn>
                                        <p:tgtEl>
                                          <p:spTgt spid="6"/>
                                        </p:tgtEl>
                                        <p:attrNameLst>
                                          <p:attrName>style.visibility</p:attrName>
                                        </p:attrNameLst>
                                      </p:cBhvr>
                                      <p:to>
                                        <p:strVal val="visible"/>
                                      </p:to>
                                    </p:set>
                                    <p:set>
                                      <p:cBhvr>
                                        <p:cTn id="7" dur="455" fill="hold">
                                          <p:stCondLst>
                                            <p:cond delay="0"/>
                                          </p:stCondLst>
                                        </p:cTn>
                                        <p:tgtEl>
                                          <p:spTgt spid="6"/>
                                        </p:tgtEl>
                                        <p:attrNameLst>
                                          <p:attrName>style.rotation</p:attrName>
                                        </p:attrNameLst>
                                      </p:cBhvr>
                                      <p:to>
                                        <p:strVal val="-45.0"/>
                                      </p:to>
                                    </p:set>
                                    <p:anim calcmode="lin" valueType="num">
                                      <p:cBhvr>
                                        <p:cTn id="8" dur="455" fill="hold">
                                          <p:stCondLst>
                                            <p:cond delay="455"/>
                                          </p:stCondLst>
                                        </p:cTn>
                                        <p:tgtEl>
                                          <p:spTgt spid="6"/>
                                        </p:tgtEl>
                                        <p:attrNameLst>
                                          <p:attrName>style.rotation</p:attrName>
                                        </p:attrNameLst>
                                      </p:cBhvr>
                                      <p:tavLst>
                                        <p:tav tm="0">
                                          <p:val>
                                            <p:fltVal val="-45"/>
                                          </p:val>
                                        </p:tav>
                                        <p:tav tm="69900">
                                          <p:val>
                                            <p:fltVal val="45"/>
                                          </p:val>
                                        </p:tav>
                                        <p:tav tm="100000">
                                          <p:val>
                                            <p:fltVal val="0"/>
                                          </p:val>
                                        </p:tav>
                                      </p:tavLst>
                                    </p:anim>
                                    <p:anim calcmode="lin" valueType="num">
                                      <p:cBhvr>
                                        <p:cTn id="9" dur="455" fill="hold">
                                          <p:stCondLst>
                                            <p:cond delay="0"/>
                                          </p:stCondLst>
                                        </p:cTn>
                                        <p:tgtEl>
                                          <p:spTgt spid="6"/>
                                        </p:tgtEl>
                                        <p:attrNameLst>
                                          <p:attrName>ppt_y</p:attrName>
                                        </p:attrNameLst>
                                      </p:cBhvr>
                                      <p:tavLst>
                                        <p:tav tm="0">
                                          <p:val>
                                            <p:strVal val="#ppt_y-1"/>
                                          </p:val>
                                        </p:tav>
                                        <p:tav tm="100000">
                                          <p:val>
                                            <p:strVal val="#ppt_y-(0.354*#ppt_w-0.172*#ppt_h)"/>
                                          </p:val>
                                        </p:tav>
                                      </p:tavLst>
                                    </p:anim>
                                    <p:anim calcmode="lin" valueType="num">
                                      <p:cBhvr>
                                        <p:cTn id="10" dur="156" decel="50000" autoRev="1" fill="hold">
                                          <p:stCondLst>
                                            <p:cond delay="455"/>
                                          </p:stCondLst>
                                        </p:cTn>
                                        <p:tgtEl>
                                          <p:spTgt spid="6"/>
                                        </p:tgtEl>
                                        <p:attrNameLst>
                                          <p:attrName>ppt_y</p:attrName>
                                        </p:attrNameLst>
                                      </p:cBhvr>
                                      <p:tavLst>
                                        <p:tav tm="0">
                                          <p:val>
                                            <p:strVal val="#ppt_y-(0.354*#ppt_w-0.172*#ppt_h)"/>
                                          </p:val>
                                        </p:tav>
                                        <p:tav tm="100000">
                                          <p:val>
                                            <p:strVal val="#ppt_y-(0.354*#ppt_w-0.172*#ppt_h)-#ppt_h/2"/>
                                          </p:val>
                                        </p:tav>
                                      </p:tavLst>
                                    </p:anim>
                                    <p:anim calcmode="lin" valueType="num">
                                      <p:cBhvr>
                                        <p:cTn id="11" dur="136" fill="hold">
                                          <p:stCondLst>
                                            <p:cond delay="864"/>
                                          </p:stCondLst>
                                        </p:cTn>
                                        <p:tgtEl>
                                          <p:spTgt spid="6"/>
                                        </p:tgtEl>
                                        <p:attrNameLst>
                                          <p:attrName>ppt_y</p:attrName>
                                        </p:attrNameLst>
                                      </p:cBhvr>
                                      <p:tavLst>
                                        <p:tav tm="0">
                                          <p:val>
                                            <p:strVal val="#ppt_y-(0.354*#ppt_w-0.172*#ppt_h)"/>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26508" y="665202"/>
            <a:ext cx="21214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Team </a:t>
            </a:r>
            <a:r>
              <a:rPr lang="en-US" sz="3000" dirty="0" smtClean="0">
                <a:solidFill>
                  <a:srgbClr val="FF33CC"/>
                </a:solidFill>
                <a:latin typeface="Bebas Neue" pitchFamily="34" charset="0"/>
              </a:rPr>
              <a:t>members</a:t>
            </a:r>
          </a:p>
        </p:txBody>
      </p:sp>
      <p:cxnSp>
        <p:nvCxnSpPr>
          <p:cNvPr id="5" name="Straight Connector 4"/>
          <p:cNvCxnSpPr/>
          <p:nvPr/>
        </p:nvCxnSpPr>
        <p:spPr>
          <a:xfrm>
            <a:off x="926508" y="1221264"/>
            <a:ext cx="21214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838200" y="5867400"/>
            <a:ext cx="7467600"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Teardrop 9"/>
          <p:cNvSpPr/>
          <p:nvPr/>
        </p:nvSpPr>
        <p:spPr>
          <a:xfrm>
            <a:off x="926508" y="2067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988931" y="2586335"/>
            <a:ext cx="1360144"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12" name="TextBox 11"/>
          <p:cNvSpPr txBox="1"/>
          <p:nvPr/>
        </p:nvSpPr>
        <p:spPr>
          <a:xfrm>
            <a:off x="1988931" y="2346957"/>
            <a:ext cx="1309992" cy="246221"/>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3" name="TextBox 12"/>
          <p:cNvSpPr txBox="1"/>
          <p:nvPr/>
        </p:nvSpPr>
        <p:spPr>
          <a:xfrm>
            <a:off x="1988931" y="2067318"/>
            <a:ext cx="1360144" cy="400110"/>
          </a:xfrm>
          <a:prstGeom prst="rect">
            <a:avLst/>
          </a:prstGeom>
          <a:noFill/>
        </p:spPr>
        <p:txBody>
          <a:bodyPr wrap="square" rtlCol="0">
            <a:spAutoFit/>
          </a:bodyPr>
          <a:lstStyle/>
          <a:p>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14" name="Teardrop 13"/>
          <p:cNvSpPr/>
          <p:nvPr/>
        </p:nvSpPr>
        <p:spPr>
          <a:xfrm>
            <a:off x="3404870" y="2067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4467293" y="2586335"/>
            <a:ext cx="1360144" cy="461665"/>
          </a:xfrm>
          <a:prstGeom prst="rect">
            <a:avLst/>
          </a:prstGeom>
          <a:noFill/>
        </p:spPr>
        <p:txBody>
          <a:bodyPr wrap="square" rtlCol="0">
            <a:spAutoFit/>
          </a:bodyPr>
          <a:lstStyle/>
          <a:p>
            <a:r>
              <a:rPr lang="en-US" sz="800" dirty="0">
                <a:latin typeface="Play" pitchFamily="34" charset="0"/>
              </a:rPr>
              <a:t>This is a sample letter that has been text. This is a sample letter.</a:t>
            </a:r>
          </a:p>
        </p:txBody>
      </p:sp>
      <p:sp>
        <p:nvSpPr>
          <p:cNvPr id="16" name="TextBox 15"/>
          <p:cNvSpPr txBox="1"/>
          <p:nvPr/>
        </p:nvSpPr>
        <p:spPr>
          <a:xfrm>
            <a:off x="4467293" y="2346957"/>
            <a:ext cx="1309992" cy="246221"/>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7" name="TextBox 16"/>
          <p:cNvSpPr txBox="1"/>
          <p:nvPr/>
        </p:nvSpPr>
        <p:spPr>
          <a:xfrm>
            <a:off x="4467293" y="2067317"/>
            <a:ext cx="1360144" cy="400110"/>
          </a:xfrm>
          <a:prstGeom prst="rect">
            <a:avLst/>
          </a:prstGeom>
          <a:noFill/>
        </p:spPr>
        <p:txBody>
          <a:bodyPr wrap="square" rtlCol="0">
            <a:spAutoFit/>
          </a:bodyPr>
          <a:lstStyle/>
          <a:p>
            <a:r>
              <a:rPr lang="en-US" sz="2000" dirty="0" smtClean="0">
                <a:solidFill>
                  <a:schemeClr val="tx1">
                    <a:lumMod val="50000"/>
                    <a:lumOff val="50000"/>
                  </a:schemeClr>
                </a:solidFill>
                <a:latin typeface="Bebas Neue" pitchFamily="34" charset="0"/>
              </a:rPr>
              <a:t>JOHN DOE</a:t>
            </a:r>
            <a:endParaRPr lang="en-US" sz="2000" dirty="0">
              <a:solidFill>
                <a:schemeClr val="tx1">
                  <a:lumMod val="50000"/>
                  <a:lumOff val="50000"/>
                </a:schemeClr>
              </a:solidFill>
              <a:latin typeface="Bebas Neue" pitchFamily="34" charset="0"/>
            </a:endParaRPr>
          </a:p>
        </p:txBody>
      </p:sp>
      <p:sp>
        <p:nvSpPr>
          <p:cNvPr id="18" name="Teardrop 17"/>
          <p:cNvSpPr/>
          <p:nvPr/>
        </p:nvSpPr>
        <p:spPr>
          <a:xfrm>
            <a:off x="5883233" y="2067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6945656" y="2586335"/>
            <a:ext cx="1360144" cy="461665"/>
          </a:xfrm>
          <a:prstGeom prst="rect">
            <a:avLst/>
          </a:prstGeom>
          <a:noFill/>
        </p:spPr>
        <p:txBody>
          <a:bodyPr wrap="square" rtlCol="0">
            <a:spAutoFit/>
          </a:bodyPr>
          <a:lstStyle/>
          <a:p>
            <a:r>
              <a:rPr lang="en-US" sz="800" dirty="0">
                <a:latin typeface="Play" pitchFamily="34" charset="0"/>
              </a:rPr>
              <a:t>This is a sample letter that has been text. This is a sample letter.</a:t>
            </a:r>
          </a:p>
        </p:txBody>
      </p:sp>
      <p:sp>
        <p:nvSpPr>
          <p:cNvPr id="20" name="TextBox 19"/>
          <p:cNvSpPr txBox="1"/>
          <p:nvPr/>
        </p:nvSpPr>
        <p:spPr>
          <a:xfrm>
            <a:off x="6945656" y="2346957"/>
            <a:ext cx="1309992" cy="246221"/>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1" name="TextBox 20"/>
          <p:cNvSpPr txBox="1"/>
          <p:nvPr/>
        </p:nvSpPr>
        <p:spPr>
          <a:xfrm>
            <a:off x="6945656" y="2067318"/>
            <a:ext cx="1360144" cy="400110"/>
          </a:xfrm>
          <a:prstGeom prst="rect">
            <a:avLst/>
          </a:prstGeom>
          <a:noFill/>
        </p:spPr>
        <p:txBody>
          <a:bodyPr wrap="square" rtlCol="0">
            <a:spAutoFit/>
          </a:bodyPr>
          <a:lstStyle/>
          <a:p>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22" name="Teardrop 21"/>
          <p:cNvSpPr/>
          <p:nvPr/>
        </p:nvSpPr>
        <p:spPr>
          <a:xfrm>
            <a:off x="926508" y="4099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1988931" y="4643735"/>
            <a:ext cx="1360144" cy="461665"/>
          </a:xfrm>
          <a:prstGeom prst="rect">
            <a:avLst/>
          </a:prstGeom>
          <a:noFill/>
        </p:spPr>
        <p:txBody>
          <a:bodyPr wrap="square" rtlCol="0">
            <a:spAutoFit/>
          </a:bodyPr>
          <a:lstStyle/>
          <a:p>
            <a:r>
              <a:rPr lang="en-US" sz="800" dirty="0">
                <a:latin typeface="Play" pitchFamily="34" charset="0"/>
              </a:rPr>
              <a:t>This is a sample letter that has been text. This is a sample letter.</a:t>
            </a:r>
          </a:p>
        </p:txBody>
      </p:sp>
      <p:sp>
        <p:nvSpPr>
          <p:cNvPr id="24" name="TextBox 23"/>
          <p:cNvSpPr txBox="1"/>
          <p:nvPr/>
        </p:nvSpPr>
        <p:spPr>
          <a:xfrm>
            <a:off x="1988931" y="4404357"/>
            <a:ext cx="1309992" cy="246221"/>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5" name="TextBox 24"/>
          <p:cNvSpPr txBox="1"/>
          <p:nvPr/>
        </p:nvSpPr>
        <p:spPr>
          <a:xfrm>
            <a:off x="1988931" y="4099317"/>
            <a:ext cx="1360144" cy="400110"/>
          </a:xfrm>
          <a:prstGeom prst="rect">
            <a:avLst/>
          </a:prstGeom>
          <a:noFill/>
        </p:spPr>
        <p:txBody>
          <a:bodyPr wrap="square" rtlCol="0">
            <a:spAutoFit/>
          </a:bodyPr>
          <a:lstStyle/>
          <a:p>
            <a:r>
              <a:rPr lang="en-US" sz="2000" dirty="0" smtClean="0">
                <a:solidFill>
                  <a:schemeClr val="tx1">
                    <a:lumMod val="50000"/>
                    <a:lumOff val="50000"/>
                  </a:schemeClr>
                </a:solidFill>
                <a:latin typeface="Bebas Neue" pitchFamily="34" charset="0"/>
              </a:rPr>
              <a:t>JOHN DOE</a:t>
            </a:r>
            <a:endParaRPr lang="en-US" sz="2000" dirty="0">
              <a:solidFill>
                <a:schemeClr val="tx1">
                  <a:lumMod val="50000"/>
                  <a:lumOff val="50000"/>
                </a:schemeClr>
              </a:solidFill>
              <a:latin typeface="Bebas Neue" pitchFamily="34" charset="0"/>
            </a:endParaRPr>
          </a:p>
        </p:txBody>
      </p:sp>
      <p:sp>
        <p:nvSpPr>
          <p:cNvPr id="26" name="Teardrop 25"/>
          <p:cNvSpPr/>
          <p:nvPr/>
        </p:nvSpPr>
        <p:spPr>
          <a:xfrm>
            <a:off x="3404870" y="4099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4467293" y="4643735"/>
            <a:ext cx="1360144" cy="461665"/>
          </a:xfrm>
          <a:prstGeom prst="rect">
            <a:avLst/>
          </a:prstGeom>
          <a:noFill/>
        </p:spPr>
        <p:txBody>
          <a:bodyPr wrap="square" rtlCol="0">
            <a:spAutoFit/>
          </a:bodyPr>
          <a:lstStyle/>
          <a:p>
            <a:r>
              <a:rPr lang="en-US" sz="800" dirty="0">
                <a:latin typeface="Play" pitchFamily="34" charset="0"/>
              </a:rPr>
              <a:t>This is a sample letter that has been text. This is a sample letter.</a:t>
            </a:r>
          </a:p>
        </p:txBody>
      </p:sp>
      <p:sp>
        <p:nvSpPr>
          <p:cNvPr id="28" name="TextBox 27"/>
          <p:cNvSpPr txBox="1"/>
          <p:nvPr/>
        </p:nvSpPr>
        <p:spPr>
          <a:xfrm>
            <a:off x="4467293" y="4404357"/>
            <a:ext cx="1309992" cy="246221"/>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9" name="TextBox 28"/>
          <p:cNvSpPr txBox="1"/>
          <p:nvPr/>
        </p:nvSpPr>
        <p:spPr>
          <a:xfrm>
            <a:off x="4467293" y="4099318"/>
            <a:ext cx="1360144" cy="400110"/>
          </a:xfrm>
          <a:prstGeom prst="rect">
            <a:avLst/>
          </a:prstGeom>
          <a:noFill/>
        </p:spPr>
        <p:txBody>
          <a:bodyPr wrap="square" rtlCol="0">
            <a:spAutoFit/>
          </a:bodyPr>
          <a:lstStyle/>
          <a:p>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30" name="Teardrop 29"/>
          <p:cNvSpPr/>
          <p:nvPr/>
        </p:nvSpPr>
        <p:spPr>
          <a:xfrm>
            <a:off x="5883233" y="4099317"/>
            <a:ext cx="1002211" cy="1006083"/>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945656" y="4643735"/>
            <a:ext cx="1360144" cy="461665"/>
          </a:xfrm>
          <a:prstGeom prst="rect">
            <a:avLst/>
          </a:prstGeom>
          <a:noFill/>
        </p:spPr>
        <p:txBody>
          <a:bodyPr wrap="square" rtlCol="0">
            <a:spAutoFit/>
          </a:bodyPr>
          <a:lstStyle/>
          <a:p>
            <a:r>
              <a:rPr lang="en-US" sz="800" dirty="0">
                <a:latin typeface="Play" pitchFamily="34" charset="0"/>
              </a:rPr>
              <a:t>This is a sample letter that has been text. This is a sample letter.</a:t>
            </a:r>
          </a:p>
        </p:txBody>
      </p:sp>
      <p:sp>
        <p:nvSpPr>
          <p:cNvPr id="32" name="TextBox 31"/>
          <p:cNvSpPr txBox="1"/>
          <p:nvPr/>
        </p:nvSpPr>
        <p:spPr>
          <a:xfrm>
            <a:off x="6945656" y="4404357"/>
            <a:ext cx="1309992" cy="246221"/>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3" name="TextBox 32"/>
          <p:cNvSpPr txBox="1"/>
          <p:nvPr/>
        </p:nvSpPr>
        <p:spPr>
          <a:xfrm>
            <a:off x="6945656" y="4099317"/>
            <a:ext cx="1360144" cy="400110"/>
          </a:xfrm>
          <a:prstGeom prst="rect">
            <a:avLst/>
          </a:prstGeom>
          <a:noFill/>
        </p:spPr>
        <p:txBody>
          <a:bodyPr wrap="square" rtlCol="0">
            <a:spAutoFit/>
          </a:bodyPr>
          <a:lstStyle/>
          <a:p>
            <a:r>
              <a:rPr lang="en-US" sz="2000" dirty="0" smtClean="0">
                <a:solidFill>
                  <a:schemeClr val="tx1">
                    <a:lumMod val="50000"/>
                    <a:lumOff val="50000"/>
                  </a:schemeClr>
                </a:solidFill>
                <a:latin typeface="Bebas Neue" pitchFamily="34" charset="0"/>
              </a:rPr>
              <a:t>JOHN DOE</a:t>
            </a:r>
            <a:endParaRPr lang="en-US" sz="2000" dirty="0">
              <a:solidFill>
                <a:schemeClr val="tx1">
                  <a:lumMod val="50000"/>
                  <a:lumOff val="50000"/>
                </a:schemeClr>
              </a:solidFill>
              <a:latin typeface="Bebas Neue" pitchFamily="34" charset="0"/>
            </a:endParaRPr>
          </a:p>
        </p:txBody>
      </p:sp>
      <p:grpSp>
        <p:nvGrpSpPr>
          <p:cNvPr id="34" name="Group 33"/>
          <p:cNvGrpSpPr/>
          <p:nvPr/>
        </p:nvGrpSpPr>
        <p:grpSpPr>
          <a:xfrm>
            <a:off x="8382000" y="6476999"/>
            <a:ext cx="591235" cy="223601"/>
            <a:chOff x="8190130" y="4757381"/>
            <a:chExt cx="725270" cy="268070"/>
          </a:xfrm>
          <a:solidFill>
            <a:schemeClr val="bg1">
              <a:lumMod val="85000"/>
            </a:schemeClr>
          </a:solidFill>
        </p:grpSpPr>
        <p:sp>
          <p:nvSpPr>
            <p:cNvPr id="3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3288178"/>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1000"/>
                                        <p:tgtEl>
                                          <p:spTgt spid="15"/>
                                        </p:tgtEl>
                                      </p:cBhvr>
                                    </p:animEffect>
                                    <p:anim calcmode="lin" valueType="num">
                                      <p:cBhvr>
                                        <p:cTn id="31" dur="1000" fill="hold"/>
                                        <p:tgtEl>
                                          <p:spTgt spid="15"/>
                                        </p:tgtEl>
                                        <p:attrNameLst>
                                          <p:attrName>ppt_x</p:attrName>
                                        </p:attrNameLst>
                                      </p:cBhvr>
                                      <p:tavLst>
                                        <p:tav tm="0">
                                          <p:val>
                                            <p:strVal val="#ppt_x"/>
                                          </p:val>
                                        </p:tav>
                                        <p:tav tm="100000">
                                          <p:val>
                                            <p:strVal val="#ppt_x"/>
                                          </p:val>
                                        </p:tav>
                                      </p:tavLst>
                                    </p:anim>
                                    <p:anim calcmode="lin" valueType="num">
                                      <p:cBhvr>
                                        <p:cTn id="32" dur="1000" fill="hold"/>
                                        <p:tgtEl>
                                          <p:spTgt spid="15"/>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1000"/>
                                        <p:tgtEl>
                                          <p:spTgt spid="16"/>
                                        </p:tgtEl>
                                      </p:cBhvr>
                                    </p:animEffect>
                                    <p:anim calcmode="lin" valueType="num">
                                      <p:cBhvr>
                                        <p:cTn id="36" dur="1000" fill="hold"/>
                                        <p:tgtEl>
                                          <p:spTgt spid="16"/>
                                        </p:tgtEl>
                                        <p:attrNameLst>
                                          <p:attrName>ppt_x</p:attrName>
                                        </p:attrNameLst>
                                      </p:cBhvr>
                                      <p:tavLst>
                                        <p:tav tm="0">
                                          <p:val>
                                            <p:strVal val="#ppt_x"/>
                                          </p:val>
                                        </p:tav>
                                        <p:tav tm="100000">
                                          <p:val>
                                            <p:strVal val="#ppt_x"/>
                                          </p:val>
                                        </p:tav>
                                      </p:tavLst>
                                    </p:anim>
                                    <p:anim calcmode="lin" valueType="num">
                                      <p:cBhvr>
                                        <p:cTn id="37" dur="1000" fill="hold"/>
                                        <p:tgtEl>
                                          <p:spTgt spid="16"/>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0"/>
                                        <p:tgtEl>
                                          <p:spTgt spid="17"/>
                                        </p:tgtEl>
                                      </p:cBhvr>
                                    </p:animEffect>
                                    <p:anim calcmode="lin" valueType="num">
                                      <p:cBhvr>
                                        <p:cTn id="41" dur="1000" fill="hold"/>
                                        <p:tgtEl>
                                          <p:spTgt spid="17"/>
                                        </p:tgtEl>
                                        <p:attrNameLst>
                                          <p:attrName>ppt_x</p:attrName>
                                        </p:attrNameLst>
                                      </p:cBhvr>
                                      <p:tavLst>
                                        <p:tav tm="0">
                                          <p:val>
                                            <p:strVal val="#ppt_x"/>
                                          </p:val>
                                        </p:tav>
                                        <p:tav tm="100000">
                                          <p:val>
                                            <p:strVal val="#ppt_x"/>
                                          </p:val>
                                        </p:tav>
                                      </p:tavLst>
                                    </p:anim>
                                    <p:anim calcmode="lin" valueType="num">
                                      <p:cBhvr>
                                        <p:cTn id="42"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500" fill="hold"/>
                                        <p:tgtEl>
                                          <p:spTgt spid="18"/>
                                        </p:tgtEl>
                                        <p:attrNameLst>
                                          <p:attrName>ppt_x</p:attrName>
                                        </p:attrNameLst>
                                      </p:cBhvr>
                                      <p:tavLst>
                                        <p:tav tm="0">
                                          <p:val>
                                            <p:strVal val="1+#ppt_w/2"/>
                                          </p:val>
                                        </p:tav>
                                        <p:tav tm="100000">
                                          <p:val>
                                            <p:strVal val="#ppt_x"/>
                                          </p:val>
                                        </p:tav>
                                      </p:tavLst>
                                    </p:anim>
                                    <p:anim calcmode="lin" valueType="num">
                                      <p:cBhvr additive="base">
                                        <p:cTn id="48" dur="500" fill="hold"/>
                                        <p:tgtEl>
                                          <p:spTgt spid="18"/>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500" fill="hold"/>
                                        <p:tgtEl>
                                          <p:spTgt spid="19"/>
                                        </p:tgtEl>
                                        <p:attrNameLst>
                                          <p:attrName>ppt_x</p:attrName>
                                        </p:attrNameLst>
                                      </p:cBhvr>
                                      <p:tavLst>
                                        <p:tav tm="0">
                                          <p:val>
                                            <p:strVal val="1+#ppt_w/2"/>
                                          </p:val>
                                        </p:tav>
                                        <p:tav tm="100000">
                                          <p:val>
                                            <p:strVal val="#ppt_x"/>
                                          </p:val>
                                        </p:tav>
                                      </p:tavLst>
                                    </p:anim>
                                    <p:anim calcmode="lin" valueType="num">
                                      <p:cBhvr additive="base">
                                        <p:cTn id="52" dur="500" fill="hold"/>
                                        <p:tgtEl>
                                          <p:spTgt spid="19"/>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1+#ppt_w/2"/>
                                          </p:val>
                                        </p:tav>
                                        <p:tav tm="100000">
                                          <p:val>
                                            <p:strVal val="#ppt_x"/>
                                          </p:val>
                                        </p:tav>
                                      </p:tavLst>
                                    </p:anim>
                                    <p:anim calcmode="lin" valueType="num">
                                      <p:cBhvr additive="base">
                                        <p:cTn id="56" dur="500" fill="hold"/>
                                        <p:tgtEl>
                                          <p:spTgt spid="20"/>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additive="base">
                                        <p:cTn id="59" dur="500" fill="hold"/>
                                        <p:tgtEl>
                                          <p:spTgt spid="21"/>
                                        </p:tgtEl>
                                        <p:attrNameLst>
                                          <p:attrName>ppt_x</p:attrName>
                                        </p:attrNameLst>
                                      </p:cBhvr>
                                      <p:tavLst>
                                        <p:tav tm="0">
                                          <p:val>
                                            <p:strVal val="1+#ppt_w/2"/>
                                          </p:val>
                                        </p:tav>
                                        <p:tav tm="100000">
                                          <p:val>
                                            <p:strVal val="#ppt_x"/>
                                          </p:val>
                                        </p:tav>
                                      </p:tavLst>
                                    </p:anim>
                                    <p:anim calcmode="lin" valueType="num">
                                      <p:cBhvr additive="base">
                                        <p:cTn id="60"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2"/>
                                        </p:tgtEl>
                                        <p:attrNameLst>
                                          <p:attrName>style.visibility</p:attrName>
                                        </p:attrNameLst>
                                      </p:cBhvr>
                                      <p:to>
                                        <p:strVal val="visible"/>
                                      </p:to>
                                    </p:set>
                                    <p:anim calcmode="lin" valueType="num">
                                      <p:cBhvr additive="base">
                                        <p:cTn id="65" dur="500" fill="hold"/>
                                        <p:tgtEl>
                                          <p:spTgt spid="22"/>
                                        </p:tgtEl>
                                        <p:attrNameLst>
                                          <p:attrName>ppt_x</p:attrName>
                                        </p:attrNameLst>
                                      </p:cBhvr>
                                      <p:tavLst>
                                        <p:tav tm="0">
                                          <p:val>
                                            <p:strVal val="0-#ppt_w/2"/>
                                          </p:val>
                                        </p:tav>
                                        <p:tav tm="100000">
                                          <p:val>
                                            <p:strVal val="#ppt_x"/>
                                          </p:val>
                                        </p:tav>
                                      </p:tavLst>
                                    </p:anim>
                                    <p:anim calcmode="lin" valueType="num">
                                      <p:cBhvr additive="base">
                                        <p:cTn id="66" dur="500" fill="hold"/>
                                        <p:tgtEl>
                                          <p:spTgt spid="22"/>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 calcmode="lin" valueType="num">
                                      <p:cBhvr additive="base">
                                        <p:cTn id="69" dur="500" fill="hold"/>
                                        <p:tgtEl>
                                          <p:spTgt spid="23"/>
                                        </p:tgtEl>
                                        <p:attrNameLst>
                                          <p:attrName>ppt_x</p:attrName>
                                        </p:attrNameLst>
                                      </p:cBhvr>
                                      <p:tavLst>
                                        <p:tav tm="0">
                                          <p:val>
                                            <p:strVal val="0-#ppt_w/2"/>
                                          </p:val>
                                        </p:tav>
                                        <p:tav tm="100000">
                                          <p:val>
                                            <p:strVal val="#ppt_x"/>
                                          </p:val>
                                        </p:tav>
                                      </p:tavLst>
                                    </p:anim>
                                    <p:anim calcmode="lin" valueType="num">
                                      <p:cBhvr additive="base">
                                        <p:cTn id="70" dur="500" fill="hold"/>
                                        <p:tgtEl>
                                          <p:spTgt spid="23"/>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0-#ppt_w/2"/>
                                          </p:val>
                                        </p:tav>
                                        <p:tav tm="100000">
                                          <p:val>
                                            <p:strVal val="#ppt_x"/>
                                          </p:val>
                                        </p:tav>
                                      </p:tavLst>
                                    </p:anim>
                                    <p:anim calcmode="lin" valueType="num">
                                      <p:cBhvr additive="base">
                                        <p:cTn id="74" dur="500" fill="hold"/>
                                        <p:tgtEl>
                                          <p:spTgt spid="24"/>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0-#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grpId="0" nodeType="click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fade">
                                      <p:cBhvr>
                                        <p:cTn id="93" dur="1000"/>
                                        <p:tgtEl>
                                          <p:spTgt spid="28"/>
                                        </p:tgtEl>
                                      </p:cBhvr>
                                    </p:animEffect>
                                    <p:anim calcmode="lin" valueType="num">
                                      <p:cBhvr>
                                        <p:cTn id="94" dur="1000" fill="hold"/>
                                        <p:tgtEl>
                                          <p:spTgt spid="28"/>
                                        </p:tgtEl>
                                        <p:attrNameLst>
                                          <p:attrName>ppt_x</p:attrName>
                                        </p:attrNameLst>
                                      </p:cBhvr>
                                      <p:tavLst>
                                        <p:tav tm="0">
                                          <p:val>
                                            <p:strVal val="#ppt_x"/>
                                          </p:val>
                                        </p:tav>
                                        <p:tav tm="100000">
                                          <p:val>
                                            <p:strVal val="#ppt_x"/>
                                          </p:val>
                                        </p:tav>
                                      </p:tavLst>
                                    </p:anim>
                                    <p:anim calcmode="lin" valueType="num">
                                      <p:cBhvr>
                                        <p:cTn id="95" dur="1000" fill="hold"/>
                                        <p:tgtEl>
                                          <p:spTgt spid="28"/>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2" fill="hold" grpId="0" nodeType="clickEffect">
                                  <p:stCondLst>
                                    <p:cond delay="0"/>
                                  </p:stCondLst>
                                  <p:childTnLst>
                                    <p:set>
                                      <p:cBhvr>
                                        <p:cTn id="104" dur="1" fill="hold">
                                          <p:stCondLst>
                                            <p:cond delay="0"/>
                                          </p:stCondLst>
                                        </p:cTn>
                                        <p:tgtEl>
                                          <p:spTgt spid="30"/>
                                        </p:tgtEl>
                                        <p:attrNameLst>
                                          <p:attrName>style.visibility</p:attrName>
                                        </p:attrNameLst>
                                      </p:cBhvr>
                                      <p:to>
                                        <p:strVal val="visible"/>
                                      </p:to>
                                    </p:set>
                                    <p:anim calcmode="lin" valueType="num">
                                      <p:cBhvr additive="base">
                                        <p:cTn id="105" dur="500" fill="hold"/>
                                        <p:tgtEl>
                                          <p:spTgt spid="30"/>
                                        </p:tgtEl>
                                        <p:attrNameLst>
                                          <p:attrName>ppt_x</p:attrName>
                                        </p:attrNameLst>
                                      </p:cBhvr>
                                      <p:tavLst>
                                        <p:tav tm="0">
                                          <p:val>
                                            <p:strVal val="1+#ppt_w/2"/>
                                          </p:val>
                                        </p:tav>
                                        <p:tav tm="100000">
                                          <p:val>
                                            <p:strVal val="#ppt_x"/>
                                          </p:val>
                                        </p:tav>
                                      </p:tavLst>
                                    </p:anim>
                                    <p:anim calcmode="lin" valueType="num">
                                      <p:cBhvr additive="base">
                                        <p:cTn id="106" dur="500" fill="hold"/>
                                        <p:tgtEl>
                                          <p:spTgt spid="30"/>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31"/>
                                        </p:tgtEl>
                                        <p:attrNameLst>
                                          <p:attrName>style.visibility</p:attrName>
                                        </p:attrNameLst>
                                      </p:cBhvr>
                                      <p:to>
                                        <p:strVal val="visible"/>
                                      </p:to>
                                    </p:set>
                                    <p:anim calcmode="lin" valueType="num">
                                      <p:cBhvr additive="base">
                                        <p:cTn id="109" dur="500" fill="hold"/>
                                        <p:tgtEl>
                                          <p:spTgt spid="31"/>
                                        </p:tgtEl>
                                        <p:attrNameLst>
                                          <p:attrName>ppt_x</p:attrName>
                                        </p:attrNameLst>
                                      </p:cBhvr>
                                      <p:tavLst>
                                        <p:tav tm="0">
                                          <p:val>
                                            <p:strVal val="1+#ppt_w/2"/>
                                          </p:val>
                                        </p:tav>
                                        <p:tav tm="100000">
                                          <p:val>
                                            <p:strVal val="#ppt_x"/>
                                          </p:val>
                                        </p:tav>
                                      </p:tavLst>
                                    </p:anim>
                                    <p:anim calcmode="lin" valueType="num">
                                      <p:cBhvr additive="base">
                                        <p:cTn id="110" dur="500" fill="hold"/>
                                        <p:tgtEl>
                                          <p:spTgt spid="31"/>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32"/>
                                        </p:tgtEl>
                                        <p:attrNameLst>
                                          <p:attrName>style.visibility</p:attrName>
                                        </p:attrNameLst>
                                      </p:cBhvr>
                                      <p:to>
                                        <p:strVal val="visible"/>
                                      </p:to>
                                    </p:set>
                                    <p:anim calcmode="lin" valueType="num">
                                      <p:cBhvr additive="base">
                                        <p:cTn id="113" dur="500" fill="hold"/>
                                        <p:tgtEl>
                                          <p:spTgt spid="32"/>
                                        </p:tgtEl>
                                        <p:attrNameLst>
                                          <p:attrName>ppt_x</p:attrName>
                                        </p:attrNameLst>
                                      </p:cBhvr>
                                      <p:tavLst>
                                        <p:tav tm="0">
                                          <p:val>
                                            <p:strVal val="1+#ppt_w/2"/>
                                          </p:val>
                                        </p:tav>
                                        <p:tav tm="100000">
                                          <p:val>
                                            <p:strVal val="#ppt_x"/>
                                          </p:val>
                                        </p:tav>
                                      </p:tavLst>
                                    </p:anim>
                                    <p:anim calcmode="lin" valueType="num">
                                      <p:cBhvr additive="base">
                                        <p:cTn id="114" dur="500" fill="hold"/>
                                        <p:tgtEl>
                                          <p:spTgt spid="32"/>
                                        </p:tgtEl>
                                        <p:attrNameLst>
                                          <p:attrName>ppt_y</p:attrName>
                                        </p:attrNameLst>
                                      </p:cBhvr>
                                      <p:tavLst>
                                        <p:tav tm="0">
                                          <p:val>
                                            <p:strVal val="#ppt_y"/>
                                          </p:val>
                                        </p:tav>
                                        <p:tav tm="100000">
                                          <p:val>
                                            <p:strVal val="#ppt_y"/>
                                          </p:val>
                                        </p:tav>
                                      </p:tavLst>
                                    </p:anim>
                                  </p:childTnLst>
                                </p:cTn>
                              </p:par>
                              <p:par>
                                <p:cTn id="115" presetID="2" presetClass="entr" presetSubtype="2" fill="hold" grpId="0" nodeType="withEffect">
                                  <p:stCondLst>
                                    <p:cond delay="0"/>
                                  </p:stCondLst>
                                  <p:childTnLst>
                                    <p:set>
                                      <p:cBhvr>
                                        <p:cTn id="116" dur="1" fill="hold">
                                          <p:stCondLst>
                                            <p:cond delay="0"/>
                                          </p:stCondLst>
                                        </p:cTn>
                                        <p:tgtEl>
                                          <p:spTgt spid="33"/>
                                        </p:tgtEl>
                                        <p:attrNameLst>
                                          <p:attrName>style.visibility</p:attrName>
                                        </p:attrNameLst>
                                      </p:cBhvr>
                                      <p:to>
                                        <p:strVal val="visible"/>
                                      </p:to>
                                    </p:set>
                                    <p:anim calcmode="lin" valueType="num">
                                      <p:cBhvr additive="base">
                                        <p:cTn id="117" dur="500" fill="hold"/>
                                        <p:tgtEl>
                                          <p:spTgt spid="33"/>
                                        </p:tgtEl>
                                        <p:attrNameLst>
                                          <p:attrName>ppt_x</p:attrName>
                                        </p:attrNameLst>
                                      </p:cBhvr>
                                      <p:tavLst>
                                        <p:tav tm="0">
                                          <p:val>
                                            <p:strVal val="1+#ppt_w/2"/>
                                          </p:val>
                                        </p:tav>
                                        <p:tav tm="100000">
                                          <p:val>
                                            <p:strVal val="#ppt_x"/>
                                          </p:val>
                                        </p:tav>
                                      </p:tavLst>
                                    </p:anim>
                                    <p:anim calcmode="lin" valueType="num">
                                      <p:cBhvr additive="base">
                                        <p:cTn id="118"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p:bldP spid="14" grpId="0" animBg="1"/>
      <p:bldP spid="15" grpId="0"/>
      <p:bldP spid="16" grpId="0"/>
      <p:bldP spid="17" grpId="0"/>
      <p:bldP spid="18" grpId="0" animBg="1"/>
      <p:bldP spid="19" grpId="0"/>
      <p:bldP spid="20" grpId="0"/>
      <p:bldP spid="21" grpId="0"/>
      <p:bldP spid="22" grpId="0" animBg="1"/>
      <p:bldP spid="23" grpId="0"/>
      <p:bldP spid="24" grpId="0"/>
      <p:bldP spid="25" grpId="0"/>
      <p:bldP spid="26" grpId="0" animBg="1"/>
      <p:bldP spid="27" grpId="0"/>
      <p:bldP spid="28" grpId="0"/>
      <p:bldP spid="29" grpId="0"/>
      <p:bldP spid="30" grpId="0" animBg="1"/>
      <p:bldP spid="31" grpId="0"/>
      <p:bldP spid="32" grpId="0"/>
      <p:bldP spid="33"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8099</TotalTime>
  <Words>7969</Words>
  <Application>Microsoft Office PowerPoint</Application>
  <PresentationFormat>On-screen Show (4:3)</PresentationFormat>
  <Paragraphs>869</Paragraphs>
  <Slides>80</Slides>
  <Notes>1</Notes>
  <HiddenSlides>0</HiddenSlides>
  <MMClips>0</MMClips>
  <ScaleCrop>false</ScaleCrop>
  <HeadingPairs>
    <vt:vector size="4" baseType="variant">
      <vt:variant>
        <vt:lpstr>Theme</vt:lpstr>
      </vt:variant>
      <vt:variant>
        <vt:i4>1</vt:i4>
      </vt:variant>
      <vt:variant>
        <vt:lpstr>Slide Titles</vt:lpstr>
      </vt:variant>
      <vt:variant>
        <vt:i4>80</vt:i4>
      </vt:variant>
    </vt:vector>
  </HeadingPairs>
  <TitlesOfParts>
    <vt:vector size="81" baseType="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welcome</dc:title>
  <dc:creator>Admin</dc:creator>
  <cp:lastModifiedBy>Moshiur Rahman</cp:lastModifiedBy>
  <cp:revision>3296</cp:revision>
  <dcterms:created xsi:type="dcterms:W3CDTF">2012-07-21T07:50:53Z</dcterms:created>
  <dcterms:modified xsi:type="dcterms:W3CDTF">2015-02-05T23:59:43Z</dcterms:modified>
</cp:coreProperties>
</file>